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wav"/>
  <Default Extension="wdp" ContentType="image/vnd.ms-photo"/>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58"/>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 id="308" r:id="rId55"/>
    <p:sldId id="309" r:id="rId56"/>
    <p:sldId id="311" r:id="rId57"/>
  </p:sldIdLst>
  <p:sldSz cx="9144000" cy="5143500" type="screen16x9"/>
  <p:notesSz cx="6858000" cy="9144000"/>
  <p:photoAlbum/>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pbmscniNtD/T3ZZe9UBTTg==" hashData="IfpMLd1oS8QzQt4fW3vjPiED5iM="/>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4BC507"/>
    <a:srgbClr val="99FF33"/>
    <a:srgbClr val="CCFF33"/>
    <a:srgbClr val="006600"/>
    <a:srgbClr val="FF9966"/>
    <a:srgbClr val="FFFF99"/>
    <a:srgbClr val="66FFFF"/>
    <a:srgbClr val="FF6600"/>
    <a:srgbClr val="009900"/>
    <a:srgbClr val="5C2C04"/>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vertBarState="maximized">
    <p:restoredLeft sz="20665" autoAdjust="0"/>
    <p:restoredTop sz="94660"/>
  </p:normalViewPr>
  <p:slideViewPr>
    <p:cSldViewPr>
      <p:cViewPr>
        <p:scale>
          <a:sx n="79" d="100"/>
          <a:sy n="79" d="100"/>
        </p:scale>
        <p:origin x="-528" y="-954"/>
      </p:cViewPr>
      <p:guideLst>
        <p:guide orient="horz" pos="1620"/>
        <p:guide pos="2880"/>
      </p:guideLst>
    </p:cSldViewPr>
  </p:slideViewPr>
  <p:notesTextViewPr>
    <p:cViewPr>
      <p:scale>
        <a:sx n="1" d="1"/>
        <a:sy n="1" d="1"/>
      </p:scale>
      <p:origin x="0" y="0"/>
    </p:cViewPr>
  </p:notesTextViewPr>
  <p:sorterViewPr>
    <p:cViewPr>
      <p:scale>
        <a:sx n="47" d="100"/>
        <a:sy n="47"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notesMaster" Target="notesMasters/notesMaster1.xml"/><Relationship Id="rId5" Type="http://schemas.openxmlformats.org/officeDocument/2006/relationships/slide" Target="slides/slide3.xml"/><Relationship Id="rId61" Type="http://schemas.openxmlformats.org/officeDocument/2006/relationships/theme" Target="theme/theme1.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presProps" Target="presProps.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6DF1E9D4-48CF-4943-9CAE-8319CF53778B}" type="datetimeFigureOut">
              <a:rPr lang="es-ES" smtClean="0"/>
              <a:t>04/06/2017</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FC019D2F-1ADF-423E-9A46-9F2AE81D70F4}" type="slidenum">
              <a:rPr lang="es-ES" smtClean="0"/>
              <a:t>‹Nº›</a:t>
            </a:fld>
            <a:endParaRPr lang="es-ES"/>
          </a:p>
        </p:txBody>
      </p:sp>
    </p:spTree>
    <p:extLst>
      <p:ext uri="{BB962C8B-B14F-4D97-AF65-F5344CB8AC3E}">
        <p14:creationId xmlns:p14="http://schemas.microsoft.com/office/powerpoint/2010/main" val="416576754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D801CDC-4EB9-4CFD-A35B-617B0C61D378}" type="slidenum">
              <a:rPr lang="es-ES" smtClean="0"/>
              <a:t>1</a:t>
            </a:fld>
            <a:endParaRPr lang="es-ES"/>
          </a:p>
        </p:txBody>
      </p:sp>
    </p:spTree>
    <p:extLst>
      <p:ext uri="{BB962C8B-B14F-4D97-AF65-F5344CB8AC3E}">
        <p14:creationId xmlns:p14="http://schemas.microsoft.com/office/powerpoint/2010/main" val="325012502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2</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9</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12</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pPr/>
              <a:t>13</a:t>
            </a:fld>
            <a:endParaRPr lang="es-ES"/>
          </a:p>
        </p:txBody>
      </p:sp>
    </p:spTree>
    <p:extLst>
      <p:ext uri="{BB962C8B-B14F-4D97-AF65-F5344CB8AC3E}">
        <p14:creationId xmlns:p14="http://schemas.microsoft.com/office/powerpoint/2010/main" val="184708699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pPr/>
              <a:t>14</a:t>
            </a:fld>
            <a:endParaRPr lang="es-ES"/>
          </a:p>
        </p:txBody>
      </p:sp>
    </p:spTree>
    <p:extLst>
      <p:ext uri="{BB962C8B-B14F-4D97-AF65-F5344CB8AC3E}">
        <p14:creationId xmlns:p14="http://schemas.microsoft.com/office/powerpoint/2010/main" val="184708699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16</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25</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C019D2F-1ADF-423E-9A46-9F2AE81D70F4}" type="slidenum">
              <a:rPr lang="es-ES" smtClean="0"/>
              <a:t>30</a:t>
            </a:fld>
            <a:endParaRPr lang="es-ES"/>
          </a:p>
        </p:txBody>
      </p:sp>
    </p:spTree>
    <p:extLst>
      <p:ext uri="{BB962C8B-B14F-4D97-AF65-F5344CB8AC3E}">
        <p14:creationId xmlns:p14="http://schemas.microsoft.com/office/powerpoint/2010/main" val="133029420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pPr/>
              <a:t>44</a:t>
            </a:fld>
            <a:endParaRPr lang="es-ES"/>
          </a:p>
        </p:txBody>
      </p:sp>
    </p:spTree>
    <p:extLst>
      <p:ext uri="{BB962C8B-B14F-4D97-AF65-F5344CB8AC3E}">
        <p14:creationId xmlns:p14="http://schemas.microsoft.com/office/powerpoint/2010/main" val="184708699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45</a:t>
            </a:fld>
            <a:endParaRPr lang="es-ES"/>
          </a:p>
        </p:txBody>
      </p:sp>
    </p:spTree>
    <p:extLst>
      <p:ext uri="{BB962C8B-B14F-4D97-AF65-F5344CB8AC3E}">
        <p14:creationId xmlns:p14="http://schemas.microsoft.com/office/powerpoint/2010/main" val="55319329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pPr/>
              <a:t>48</a:t>
            </a:fld>
            <a:endParaRPr lang="es-ES"/>
          </a:p>
        </p:txBody>
      </p:sp>
    </p:spTree>
    <p:extLst>
      <p:ext uri="{BB962C8B-B14F-4D97-AF65-F5344CB8AC3E}">
        <p14:creationId xmlns:p14="http://schemas.microsoft.com/office/powerpoint/2010/main" val="184708699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pPr/>
              <a:t>53</a:t>
            </a:fld>
            <a:endParaRPr lang="es-ES"/>
          </a:p>
        </p:txBody>
      </p:sp>
    </p:spTree>
    <p:extLst>
      <p:ext uri="{BB962C8B-B14F-4D97-AF65-F5344CB8AC3E}">
        <p14:creationId xmlns:p14="http://schemas.microsoft.com/office/powerpoint/2010/main" val="184708699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3CFEC8C-BC9D-45CC-87B4-5CF84B6A0F62}" type="slidenum">
              <a:rPr lang="es-ES" smtClean="0"/>
              <a:pPr/>
              <a:t>54</a:t>
            </a:fld>
            <a:endParaRPr lang="es-ES"/>
          </a:p>
        </p:txBody>
      </p:sp>
    </p:spTree>
    <p:extLst>
      <p:ext uri="{BB962C8B-B14F-4D97-AF65-F5344CB8AC3E}">
        <p14:creationId xmlns:p14="http://schemas.microsoft.com/office/powerpoint/2010/main" val="55319329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F1EA7481-AC9C-4435-89DF-4742F54B65EC}" type="datetimeFigureOut">
              <a:rPr lang="es-ES" smtClean="0"/>
              <a:t>04/06/2017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94E55DD9-CBDA-42FF-8D70-34C13C0A9090}" type="slidenum">
              <a:rPr lang="es-ES" smtClean="0"/>
              <a:t>‹Nº›</a:t>
            </a:fld>
            <a:endParaRPr lang="es-ES"/>
          </a:p>
        </p:txBody>
      </p:sp>
    </p:spTree>
    <p:extLst>
      <p:ext uri="{BB962C8B-B14F-4D97-AF65-F5344CB8AC3E}">
        <p14:creationId xmlns:p14="http://schemas.microsoft.com/office/powerpoint/2010/main" val="181951673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1EA7481-AC9C-4435-89DF-4742F54B65EC}" type="datetimeFigureOut">
              <a:rPr lang="es-ES" smtClean="0"/>
              <a:t>04/06/2017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94E55DD9-CBDA-42FF-8D70-34C13C0A9090}" type="slidenum">
              <a:rPr lang="es-ES" smtClean="0"/>
              <a:t>‹Nº›</a:t>
            </a:fld>
            <a:endParaRPr lang="es-ES"/>
          </a:p>
        </p:txBody>
      </p:sp>
    </p:spTree>
    <p:extLst>
      <p:ext uri="{BB962C8B-B14F-4D97-AF65-F5344CB8AC3E}">
        <p14:creationId xmlns:p14="http://schemas.microsoft.com/office/powerpoint/2010/main" val="55526500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F1EA7481-AC9C-4435-89DF-4742F54B65EC}" type="datetimeFigureOut">
              <a:rPr lang="es-ES" smtClean="0"/>
              <a:t>04/06/2017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94E55DD9-CBDA-42FF-8D70-34C13C0A9090}" type="slidenum">
              <a:rPr lang="es-ES" smtClean="0"/>
              <a:t>‹Nº›</a:t>
            </a:fld>
            <a:endParaRPr lang="es-ES"/>
          </a:p>
        </p:txBody>
      </p:sp>
    </p:spTree>
    <p:extLst>
      <p:ext uri="{BB962C8B-B14F-4D97-AF65-F5344CB8AC3E}">
        <p14:creationId xmlns:p14="http://schemas.microsoft.com/office/powerpoint/2010/main" val="306356338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F1EA7481-AC9C-4435-89DF-4742F54B65EC}" type="datetimeFigureOut">
              <a:rPr lang="es-ES" smtClean="0"/>
              <a:t>04/06/2017</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94E55DD9-CBDA-42FF-8D70-34C13C0A9090}" type="slidenum">
              <a:rPr lang="es-ES" smtClean="0"/>
              <a:t>‹Nº›</a:t>
            </a:fld>
            <a:endParaRPr lang="es-ES"/>
          </a:p>
        </p:txBody>
      </p:sp>
    </p:spTree>
    <p:extLst>
      <p:ext uri="{BB962C8B-B14F-4D97-AF65-F5344CB8AC3E}">
        <p14:creationId xmlns:p14="http://schemas.microsoft.com/office/powerpoint/2010/main" val="360720278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F1EA7481-AC9C-4435-89DF-4742F54B65EC}" type="datetimeFigureOut">
              <a:rPr lang="es-ES" smtClean="0"/>
              <a:t>04/06/2017</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94E55DD9-CBDA-42FF-8D70-34C13C0A9090}" type="slidenum">
              <a:rPr lang="es-ES" smtClean="0"/>
              <a:t>‹Nº›</a:t>
            </a:fld>
            <a:endParaRPr lang="es-ES"/>
          </a:p>
        </p:txBody>
      </p:sp>
    </p:spTree>
    <p:extLst>
      <p:ext uri="{BB962C8B-B14F-4D97-AF65-F5344CB8AC3E}">
        <p14:creationId xmlns:p14="http://schemas.microsoft.com/office/powerpoint/2010/main" val="357304867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F1EA7481-AC9C-4435-89DF-4742F54B65EC}" type="datetimeFigureOut">
              <a:rPr lang="es-ES" smtClean="0"/>
              <a:t>04/06/2017</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94E55DD9-CBDA-42FF-8D70-34C13C0A9090}" type="slidenum">
              <a:rPr lang="es-ES" smtClean="0"/>
              <a:t>‹Nº›</a:t>
            </a:fld>
            <a:endParaRPr lang="es-ES"/>
          </a:p>
        </p:txBody>
      </p:sp>
    </p:spTree>
    <p:extLst>
      <p:ext uri="{BB962C8B-B14F-4D97-AF65-F5344CB8AC3E}">
        <p14:creationId xmlns:p14="http://schemas.microsoft.com/office/powerpoint/2010/main" val="143737203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F1EA7481-AC9C-4435-89DF-4742F54B65EC}" type="datetimeFigureOut">
              <a:rPr lang="es-ES" smtClean="0"/>
              <a:t>04/06/2017</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94E55DD9-CBDA-42FF-8D70-34C13C0A9090}" type="slidenum">
              <a:rPr lang="es-ES" smtClean="0"/>
              <a:t>‹Nº›</a:t>
            </a:fld>
            <a:endParaRPr lang="es-ES"/>
          </a:p>
        </p:txBody>
      </p:sp>
    </p:spTree>
    <p:extLst>
      <p:ext uri="{BB962C8B-B14F-4D97-AF65-F5344CB8AC3E}">
        <p14:creationId xmlns:p14="http://schemas.microsoft.com/office/powerpoint/2010/main" val="333702436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F1EA7481-AC9C-4435-89DF-4742F54B65EC}" type="datetimeFigureOut">
              <a:rPr lang="es-ES" smtClean="0"/>
              <a:t>04/06/2017</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94E55DD9-CBDA-42FF-8D70-34C13C0A9090}" type="slidenum">
              <a:rPr lang="es-ES" smtClean="0"/>
              <a:t>‹Nº›</a:t>
            </a:fld>
            <a:endParaRPr lang="es-ES"/>
          </a:p>
        </p:txBody>
      </p:sp>
    </p:spTree>
    <p:extLst>
      <p:ext uri="{BB962C8B-B14F-4D97-AF65-F5344CB8AC3E}">
        <p14:creationId xmlns:p14="http://schemas.microsoft.com/office/powerpoint/2010/main" val="377362684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F1EA7481-AC9C-4435-89DF-4742F54B65EC}" type="datetimeFigureOut">
              <a:rPr lang="es-ES" smtClean="0"/>
              <a:t>04/06/2017</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94E55DD9-CBDA-42FF-8D70-34C13C0A9090}" type="slidenum">
              <a:rPr lang="es-ES" smtClean="0"/>
              <a:t>‹Nº›</a:t>
            </a:fld>
            <a:endParaRPr lang="es-ES"/>
          </a:p>
        </p:txBody>
      </p:sp>
    </p:spTree>
    <p:extLst>
      <p:ext uri="{BB962C8B-B14F-4D97-AF65-F5344CB8AC3E}">
        <p14:creationId xmlns:p14="http://schemas.microsoft.com/office/powerpoint/2010/main" val="299402707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1EA7481-AC9C-4435-89DF-4742F54B65EC}" type="datetimeFigureOut">
              <a:rPr lang="es-ES" smtClean="0"/>
              <a:t>04/06/2017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94E55DD9-CBDA-42FF-8D70-34C13C0A9090}" type="slidenum">
              <a:rPr lang="es-ES" smtClean="0"/>
              <a:t>‹Nº›</a:t>
            </a:fld>
            <a:endParaRPr lang="es-ES"/>
          </a:p>
        </p:txBody>
      </p:sp>
    </p:spTree>
    <p:extLst>
      <p:ext uri="{BB962C8B-B14F-4D97-AF65-F5344CB8AC3E}">
        <p14:creationId xmlns:p14="http://schemas.microsoft.com/office/powerpoint/2010/main" val="97075289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79"/>
            <a:ext cx="2057400" cy="4388644"/>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05979"/>
            <a:ext cx="6019800" cy="4388644"/>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1EA7481-AC9C-4435-89DF-4742F54B65EC}" type="datetimeFigureOut">
              <a:rPr lang="es-ES" smtClean="0"/>
              <a:t>04/06/2017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94E55DD9-CBDA-42FF-8D70-34C13C0A9090}" type="slidenum">
              <a:rPr lang="es-ES" smtClean="0"/>
              <a:t>‹Nº›</a:t>
            </a:fld>
            <a:endParaRPr lang="es-ES"/>
          </a:p>
        </p:txBody>
      </p:sp>
    </p:spTree>
    <p:extLst>
      <p:ext uri="{BB962C8B-B14F-4D97-AF65-F5344CB8AC3E}">
        <p14:creationId xmlns:p14="http://schemas.microsoft.com/office/powerpoint/2010/main" val="145769007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ltLang="es-ES">
              <a:solidFill>
                <a:srgbClr val="000000"/>
              </a:solidFill>
            </a:endParaRPr>
          </a:p>
        </p:txBody>
      </p:sp>
    </p:spTree>
    <p:extLst>
      <p:ext uri="{BB962C8B-B14F-4D97-AF65-F5344CB8AC3E}">
        <p14:creationId xmlns:p14="http://schemas.microsoft.com/office/powerpoint/2010/main" val="164182371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F1EA7481-AC9C-4435-89DF-4742F54B65EC}" type="datetimeFigureOut">
              <a:rPr lang="es-ES" smtClean="0"/>
              <a:t>04/06/2017</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94E55DD9-CBDA-42FF-8D70-34C13C0A9090}" type="slidenum">
              <a:rPr lang="es-ES" smtClean="0"/>
              <a:t>‹Nº›</a:t>
            </a:fld>
            <a:endParaRPr lang="es-ES"/>
          </a:p>
        </p:txBody>
      </p:sp>
    </p:spTree>
    <p:extLst>
      <p:ext uri="{BB962C8B-B14F-4D97-AF65-F5344CB8AC3E}">
        <p14:creationId xmlns:p14="http://schemas.microsoft.com/office/powerpoint/2010/main" val="3032243514"/>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smtClean="0">
              <a:solidFill>
                <a:srgbClr val="000000"/>
              </a:solidFill>
            </a:endParaRPr>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audio" Target="../media/audio1.wav"/><Relationship Id="rId3" Type="http://schemas.openxmlformats.org/officeDocument/2006/relationships/audio" Target="../media/audio1.wav"/><Relationship Id="rId7"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7.xml"/><Relationship Id="rId6" Type="http://schemas.microsoft.com/office/2007/relationships/hdphoto" Target="../media/hdphoto1.wdp"/><Relationship Id="rId5" Type="http://schemas.openxmlformats.org/officeDocument/2006/relationships/image" Target="../media/image2.png"/><Relationship Id="rId4" Type="http://schemas.openxmlformats.org/officeDocument/2006/relationships/image" Target="../media/image1.JPG"/></Relationships>
</file>

<file path=ppt/slides/_rels/slide2.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image" Target="../media/image23.JP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27.JP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image" Target="../media/image32.JP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33.JP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image" Target="../media/image36.JP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image" Target="../media/image39.JPG"/><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image" Target="../media/image40.JP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image" Target="../media/image41.JP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image" Target="../media/image43.JP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3" Type="http://schemas.openxmlformats.org/officeDocument/2006/relationships/image" Target="../media/image45.JP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3" Type="http://schemas.openxmlformats.org/officeDocument/2006/relationships/image" Target="../media/image46.JP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image" Target="../media/image47.JPG"/><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image" Target="../media/image48.JP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openxmlformats.org/officeDocument/2006/relationships/image" Target="../media/image49.JP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2" Type="http://schemas.openxmlformats.org/officeDocument/2006/relationships/image" Target="../media/image50.JPG"/><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image" Target="../media/image51.JPG"/><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image" Target="../media/image52.JPG"/><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image" Target="../media/image53.JP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3" Type="http://schemas.openxmlformats.org/officeDocument/2006/relationships/image" Target="../media/image54.JPG"/><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3" Type="http://schemas.openxmlformats.org/officeDocument/2006/relationships/image" Target="../media/image55.jpg"/><Relationship Id="rId2" Type="http://schemas.openxmlformats.org/officeDocument/2006/relationships/notesSlide" Target="../notesSlides/notesSlide14.xml"/><Relationship Id="rId1" Type="http://schemas.openxmlformats.org/officeDocument/2006/relationships/slideLayout" Target="../slideLayouts/slideLayout7.xml"/><Relationship Id="rId5" Type="http://schemas.openxmlformats.org/officeDocument/2006/relationships/image" Target="../media/image57.png"/><Relationship Id="rId4" Type="http://schemas.openxmlformats.org/officeDocument/2006/relationships/image" Target="../media/image56.png"/></Relationships>
</file>

<file path=ppt/slides/_rels/slide55.xml.rels><?xml version="1.0" encoding="UTF-8" standalone="yes"?>
<Relationships xmlns="http://schemas.openxmlformats.org/package/2006/relationships"><Relationship Id="rId8" Type="http://schemas.openxmlformats.org/officeDocument/2006/relationships/image" Target="../media/image60.png"/><Relationship Id="rId13" Type="http://schemas.openxmlformats.org/officeDocument/2006/relationships/image" Target="../media/image63.png"/><Relationship Id="rId18" Type="http://schemas.openxmlformats.org/officeDocument/2006/relationships/image" Target="../media/image66.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65.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59.png"/><Relationship Id="rId11" Type="http://schemas.openxmlformats.org/officeDocument/2006/relationships/image" Target="../media/image62.png"/><Relationship Id="rId5" Type="http://schemas.openxmlformats.org/officeDocument/2006/relationships/hyperlink" Target="http://www.mispps.com/" TargetMode="External"/><Relationship Id="rId15" Type="http://schemas.openxmlformats.org/officeDocument/2006/relationships/image" Target="../media/image64.png"/><Relationship Id="rId10" Type="http://schemas.openxmlformats.org/officeDocument/2006/relationships/hyperlink" Target="https://www.facebook.com/mispps" TargetMode="External"/><Relationship Id="rId4" Type="http://schemas.openxmlformats.org/officeDocument/2006/relationships/image" Target="../media/image58.png"/><Relationship Id="rId9" Type="http://schemas.openxmlformats.org/officeDocument/2006/relationships/image" Target="../media/image61.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a:off x="0" y="8422"/>
            <a:ext cx="9144000" cy="5135078"/>
          </a:xfrm>
          <a:prstGeom prst="rect">
            <a:avLst/>
          </a:prstGeom>
          <a:gradFill flip="none" rotWithShape="1">
            <a:gsLst>
              <a:gs pos="30000">
                <a:srgbClr val="000000"/>
              </a:gs>
              <a:gs pos="76000">
                <a:schemeClr val="accent6">
                  <a:lumMod val="8000"/>
                </a:schemeClr>
              </a:gs>
              <a:gs pos="100000">
                <a:schemeClr val="accent6">
                  <a:lumMod val="11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 name="8 Imagen" descr="Diapositiva1"/>
          <p:cNvPicPr>
            <a:picLocks noGrp="1" noChangeAspect="1"/>
          </p:cNvPicPr>
          <p:nvPr isPhoto="1"/>
        </p:nvPicPr>
        <p:blipFill rotWithShape="1">
          <a:blip r:embed="rId4">
            <a:lum/>
            <a:extLst>
              <a:ext uri="{28A0092B-C50C-407E-A947-70E740481C1C}">
                <a14:useLocalDpi xmlns:a14="http://schemas.microsoft.com/office/drawing/2010/main" val="0"/>
              </a:ext>
            </a:extLst>
          </a:blip>
          <a:srcRect l="-394" r="394"/>
          <a:stretch/>
        </p:blipFill>
        <p:spPr>
          <a:xfrm>
            <a:off x="-36000" y="0"/>
            <a:ext cx="9180000" cy="5143500"/>
          </a:xfrm>
          <a:prstGeom prst="rect">
            <a:avLst/>
          </a:prstGeom>
          <a:noFill/>
          <a:ln>
            <a:noFill/>
          </a:ln>
        </p:spPr>
      </p:pic>
      <p:sp>
        <p:nvSpPr>
          <p:cNvPr id="7" name="6 Anillo"/>
          <p:cNvSpPr/>
          <p:nvPr/>
        </p:nvSpPr>
        <p:spPr>
          <a:xfrm>
            <a:off x="1115616" y="10666"/>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3000" sy="33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1268016" y="163066"/>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1420416" y="315466"/>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1572816" y="467866"/>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1725216" y="620266"/>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1877616" y="772666"/>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2030016" y="925066"/>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2182416" y="1077466"/>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2334816" y="1229866"/>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2487216" y="1382266"/>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a:off x="2639616" y="1534666"/>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a:off x="2792016" y="1687066"/>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a:off x="2944416" y="1839466"/>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a:off x="3096816" y="1991866"/>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0800000" flipH="1">
            <a:off x="1115616" y="4229100"/>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3000" sy="33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0800000" flipH="1">
            <a:off x="1268016" y="4076700"/>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0800000" flipH="1">
            <a:off x="1420416" y="3924300"/>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0800000" flipH="1">
            <a:off x="1572816" y="3771900"/>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0800000" flipH="1">
            <a:off x="1725216" y="3619500"/>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0800000" flipH="1">
            <a:off x="1877616" y="3467100"/>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0800000" flipH="1">
            <a:off x="2030016" y="3314700"/>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0800000" flipH="1">
            <a:off x="2182416" y="3162300"/>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10800000" flipH="1">
            <a:off x="2334816" y="3009900"/>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10800000" flipH="1">
            <a:off x="2487216" y="2857500"/>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10800000" flipH="1">
            <a:off x="2639616" y="2705100"/>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10800000" flipH="1">
            <a:off x="2792016" y="2552700"/>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10800000" flipH="1">
            <a:off x="2944416" y="2400300"/>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10800000" flipH="1">
            <a:off x="3096816" y="2247900"/>
            <a:ext cx="2627312"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flipH="1">
            <a:off x="5617096" y="12948"/>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flipH="1">
            <a:off x="5464696" y="165348"/>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flipH="1">
            <a:off x="5312296" y="317748"/>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flipH="1">
            <a:off x="5159896" y="470148"/>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nillo"/>
          <p:cNvSpPr/>
          <p:nvPr/>
        </p:nvSpPr>
        <p:spPr>
          <a:xfrm flipH="1">
            <a:off x="5007496" y="622548"/>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flipH="1">
            <a:off x="4855096" y="774948"/>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flipH="1">
            <a:off x="4702696" y="927348"/>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flipH="1">
            <a:off x="4550296" y="1079748"/>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flipH="1">
            <a:off x="4397896" y="1232148"/>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flipH="1">
            <a:off x="4245496" y="1384548"/>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flipH="1">
            <a:off x="4093096" y="1536948"/>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flipH="1">
            <a:off x="3940696" y="1689348"/>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nillo"/>
          <p:cNvSpPr/>
          <p:nvPr/>
        </p:nvSpPr>
        <p:spPr>
          <a:xfrm flipH="1">
            <a:off x="3788296" y="1841748"/>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nillo"/>
          <p:cNvSpPr/>
          <p:nvPr/>
        </p:nvSpPr>
        <p:spPr>
          <a:xfrm flipH="1">
            <a:off x="3635896" y="1994148"/>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nillo"/>
          <p:cNvSpPr/>
          <p:nvPr/>
        </p:nvSpPr>
        <p:spPr>
          <a:xfrm rot="10800000">
            <a:off x="5545088" y="4203551"/>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nillo"/>
          <p:cNvSpPr/>
          <p:nvPr/>
        </p:nvSpPr>
        <p:spPr>
          <a:xfrm rot="10800000">
            <a:off x="5392688" y="4051151"/>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nillo"/>
          <p:cNvSpPr/>
          <p:nvPr/>
        </p:nvSpPr>
        <p:spPr>
          <a:xfrm rot="10800000">
            <a:off x="5240288" y="3898751"/>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Anillo"/>
          <p:cNvSpPr/>
          <p:nvPr/>
        </p:nvSpPr>
        <p:spPr>
          <a:xfrm rot="10800000">
            <a:off x="5087888" y="3746351"/>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nillo"/>
          <p:cNvSpPr/>
          <p:nvPr/>
        </p:nvSpPr>
        <p:spPr>
          <a:xfrm rot="10800000">
            <a:off x="4935488" y="3593951"/>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nillo"/>
          <p:cNvSpPr/>
          <p:nvPr/>
        </p:nvSpPr>
        <p:spPr>
          <a:xfrm rot="10800000">
            <a:off x="4783088" y="3441551"/>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nillo"/>
          <p:cNvSpPr/>
          <p:nvPr/>
        </p:nvSpPr>
        <p:spPr>
          <a:xfrm rot="10800000">
            <a:off x="4630688" y="3289151"/>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nillo"/>
          <p:cNvSpPr/>
          <p:nvPr/>
        </p:nvSpPr>
        <p:spPr>
          <a:xfrm rot="10800000">
            <a:off x="4478288" y="3136751"/>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nillo"/>
          <p:cNvSpPr/>
          <p:nvPr/>
        </p:nvSpPr>
        <p:spPr>
          <a:xfrm rot="10800000">
            <a:off x="4325888" y="2984351"/>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nillo"/>
          <p:cNvSpPr/>
          <p:nvPr/>
        </p:nvSpPr>
        <p:spPr>
          <a:xfrm rot="10800000">
            <a:off x="4173488" y="2831951"/>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nillo"/>
          <p:cNvSpPr/>
          <p:nvPr/>
        </p:nvSpPr>
        <p:spPr>
          <a:xfrm rot="10800000">
            <a:off x="4021088" y="2679551"/>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nillo"/>
          <p:cNvSpPr/>
          <p:nvPr/>
        </p:nvSpPr>
        <p:spPr>
          <a:xfrm rot="10800000">
            <a:off x="3868688" y="2527151"/>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nillo"/>
          <p:cNvSpPr/>
          <p:nvPr/>
        </p:nvSpPr>
        <p:spPr>
          <a:xfrm rot="10800000">
            <a:off x="3716288" y="2374751"/>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nillo"/>
          <p:cNvSpPr/>
          <p:nvPr/>
        </p:nvSpPr>
        <p:spPr>
          <a:xfrm rot="10800000">
            <a:off x="3563888" y="2222351"/>
            <a:ext cx="2426568" cy="914400"/>
          </a:xfrm>
          <a:prstGeom prst="donut">
            <a:avLst>
              <a:gd name="adj" fmla="val 10244"/>
            </a:avLst>
          </a:prstGeom>
          <a:noFill/>
          <a:ln w="31750" cap="sq" cmpd="sng">
            <a:gradFill>
              <a:gsLst>
                <a:gs pos="0">
                  <a:schemeClr val="tx1"/>
                </a:gs>
                <a:gs pos="100000">
                  <a:schemeClr val="tx1"/>
                </a:gs>
              </a:gsLst>
              <a:lin ang="5400000" scaled="0"/>
            </a:gradFill>
            <a:prstDash val="sysDot"/>
            <a:bevel/>
          </a:ln>
          <a:effectLst>
            <a:outerShdw dist="50800" dir="5400000" sx="38000" sy="38000" algn="ctr" rotWithShape="0">
              <a:schemeClr val="tx1"/>
            </a:outerShdw>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65" name="64 Imagen" descr="Diapositiva1"/>
          <p:cNvPicPr>
            <a:picLocks noGrp="1" noChangeAspect="1"/>
          </p:cNvPicPr>
          <p:nvPr isPhoto="1"/>
        </p:nvPicPr>
        <p:blipFill rotWithShape="1">
          <a:blip r:embed="rId4">
            <a:lum/>
            <a:extLst>
              <a:ext uri="{28A0092B-C50C-407E-A947-70E740481C1C}">
                <a14:useLocalDpi xmlns:a14="http://schemas.microsoft.com/office/drawing/2010/main" val="0"/>
              </a:ext>
            </a:extLst>
          </a:blip>
          <a:srcRect l="-394" r="394"/>
          <a:stretch/>
        </p:blipFill>
        <p:spPr>
          <a:xfrm>
            <a:off x="-56264" y="0"/>
            <a:ext cx="9180000" cy="5143500"/>
          </a:xfrm>
          <a:prstGeom prst="rect">
            <a:avLst/>
          </a:prstGeom>
          <a:noFill/>
          <a:ln>
            <a:noFill/>
          </a:ln>
        </p:spPr>
      </p:pic>
      <p:pic>
        <p:nvPicPr>
          <p:cNvPr id="1026" name="Picture 2"/>
          <p:cNvPicPr>
            <a:picLocks noChangeAspect="1" noChangeArrowheads="1"/>
          </p:cNvPicPr>
          <p:nvPr/>
        </p:nvPicPr>
        <p:blipFill rotWithShape="1">
          <a:blip r:embed="rId5">
            <a:extLst>
              <a:ext uri="{BEBA8EAE-BF5A-486C-A8C5-ECC9F3942E4B}">
                <a14:imgProps xmlns:a14="http://schemas.microsoft.com/office/drawing/2010/main">
                  <a14:imgLayer r:embed="rId6">
                    <a14:imgEffect>
                      <a14:brightnessContrast bright="-11000"/>
                    </a14:imgEffect>
                  </a14:imgLayer>
                </a14:imgProps>
              </a:ext>
              <a:ext uri="{28A0092B-C50C-407E-A947-70E740481C1C}">
                <a14:useLocalDpi xmlns:a14="http://schemas.microsoft.com/office/drawing/2010/main" val="0"/>
              </a:ext>
            </a:extLst>
          </a:blip>
          <a:srcRect l="22539" t="53372" r="12379" b="2533"/>
          <a:stretch/>
        </p:blipFill>
        <p:spPr bwMode="auto">
          <a:xfrm>
            <a:off x="107504" y="2561901"/>
            <a:ext cx="3312368" cy="25536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 name="Picture 3"/>
          <p:cNvPicPr>
            <a:picLocks noChangeAspect="1" noChangeArrowheads="1"/>
          </p:cNvPicPr>
          <p:nvPr/>
        </p:nvPicPr>
        <p:blipFill rotWithShape="1">
          <a:blip r:embed="rId7">
            <a:extLst>
              <a:ext uri="{BEBA8EAE-BF5A-486C-A8C5-ECC9F3942E4B}">
                <a14:imgProps xmlns:a14="http://schemas.microsoft.com/office/drawing/2010/main">
                  <a14:imgLayer r:embed="rId6">
                    <a14:imgEffect>
                      <a14:brightnessContrast bright="-14000"/>
                    </a14:imgEffect>
                  </a14:imgLayer>
                </a14:imgProps>
              </a:ext>
              <a:ext uri="{28A0092B-C50C-407E-A947-70E740481C1C}">
                <a14:useLocalDpi xmlns:a14="http://schemas.microsoft.com/office/drawing/2010/main" val="0"/>
              </a:ext>
            </a:extLst>
          </a:blip>
          <a:srcRect l="17831" t="25860" r="11046" b="48723"/>
          <a:stretch/>
        </p:blipFill>
        <p:spPr bwMode="auto">
          <a:xfrm>
            <a:off x="-8981" y="1059582"/>
            <a:ext cx="3164345" cy="16127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8" name="Picture 4"/>
          <p:cNvPicPr>
            <a:picLocks noChangeAspect="1" noChangeArrowheads="1"/>
          </p:cNvPicPr>
          <p:nvPr/>
        </p:nvPicPr>
        <p:blipFill rotWithShape="1">
          <a:blip r:embed="rId7">
            <a:extLst>
              <a:ext uri="{BEBA8EAE-BF5A-486C-A8C5-ECC9F3942E4B}">
                <a14:imgProps xmlns:a14="http://schemas.microsoft.com/office/drawing/2010/main">
                  <a14:imgLayer r:embed="rId6">
                    <a14:imgEffect>
                      <a14:brightnessContrast bright="-14000"/>
                    </a14:imgEffect>
                  </a14:imgLayer>
                </a14:imgProps>
              </a:ext>
              <a:ext uri="{28A0092B-C50C-407E-A947-70E740481C1C}">
                <a14:useLocalDpi xmlns:a14="http://schemas.microsoft.com/office/drawing/2010/main" val="0"/>
              </a:ext>
            </a:extLst>
          </a:blip>
          <a:srcRect l="31203" t="5142" r="26782" b="74255"/>
          <a:stretch/>
        </p:blipFill>
        <p:spPr bwMode="auto">
          <a:xfrm>
            <a:off x="683568" y="267494"/>
            <a:ext cx="1944216" cy="13596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4" name="63 CuadroTexto"/>
          <p:cNvSpPr txBox="1"/>
          <p:nvPr/>
        </p:nvSpPr>
        <p:spPr>
          <a:xfrm>
            <a:off x="7445199" y="4811356"/>
            <a:ext cx="1698801" cy="315471"/>
          </a:xfrm>
          <a:prstGeom prst="rect">
            <a:avLst/>
          </a:prstGeom>
          <a:noFill/>
        </p:spPr>
        <p:txBody>
          <a:bodyPr wrap="square" lIns="68580" tIns="34290" rIns="68580" bIns="34290">
            <a:spAutoFit/>
            <a:scene3d>
              <a:camera prst="obliqueBottomLeft"/>
              <a:lightRig rig="threePt" dir="t"/>
            </a:scene3d>
            <a:sp3d extrusionH="44450">
              <a:extrusionClr>
                <a:schemeClr val="tx1"/>
              </a:extrusionClr>
            </a:sp3d>
          </a:bodyPr>
          <a:lstStyle/>
          <a:p>
            <a:pPr algn="ctr" fontAlgn="auto">
              <a:spcBef>
                <a:spcPts val="0"/>
              </a:spcBef>
              <a:spcAft>
                <a:spcPts val="0"/>
              </a:spcAft>
              <a:defRPr/>
            </a:pPr>
            <a:r>
              <a:rPr lang="es-ES" sz="800" b="1" dirty="0">
                <a:ln w="0">
                  <a:noFill/>
                </a:ln>
                <a:solidFill>
                  <a:srgbClr val="5C2C04"/>
                </a:solidFill>
                <a:latin typeface="Arial Black" panose="020B0A04020102020204" pitchFamily="34" charset="0"/>
                <a:ea typeface="Adobe Gothic Std B" pitchFamily="34" charset="-128"/>
                <a:cs typeface="Aharoni" pitchFamily="2" charset="-79"/>
              </a:rPr>
              <a:t>CON REPRODUCCIÓN</a:t>
            </a:r>
          </a:p>
          <a:p>
            <a:pPr algn="ctr" fontAlgn="auto">
              <a:spcBef>
                <a:spcPts val="0"/>
              </a:spcBef>
              <a:spcAft>
                <a:spcPts val="0"/>
              </a:spcAft>
              <a:defRPr/>
            </a:pPr>
            <a:r>
              <a:rPr lang="es-ES" sz="800" b="1" dirty="0">
                <a:ln w="0">
                  <a:noFill/>
                </a:ln>
                <a:solidFill>
                  <a:srgbClr val="5C2C04"/>
                </a:solidFill>
                <a:latin typeface="Arial Black" panose="020B0A04020102020204" pitchFamily="34" charset="0"/>
                <a:ea typeface="Adobe Gothic Std B" pitchFamily="34" charset="-128"/>
                <a:cs typeface="Aharoni" pitchFamily="2" charset="-79"/>
              </a:rPr>
              <a:t> MANUAL Y MÚSICA </a:t>
            </a:r>
          </a:p>
        </p:txBody>
      </p:sp>
    </p:spTree>
    <p:extLst>
      <p:ext uri="{BB962C8B-B14F-4D97-AF65-F5344CB8AC3E}">
        <p14:creationId xmlns:p14="http://schemas.microsoft.com/office/powerpoint/2010/main" val="3397576808"/>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3" name="SELECTION DOS 2.wav"/>
          </p:stSnd>
        </p:sndAc>
      </p:transition>
    </mc:Choice>
    <mc:Fallback xmlns="">
      <p:transition spd="slow">
        <p:sndAc>
          <p:stSnd loop="1">
            <p:snd r:embed="rId8" name="SELECTION DOS 2.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65"/>
                                        </p:tgtEl>
                                        <p:attrNameLst>
                                          <p:attrName>style.opacity</p:attrName>
                                        </p:attrNameLst>
                                      </p:cBhvr>
                                      <p:to>
                                        <p:strVal val="0"/>
                                      </p:to>
                                    </p:set>
                                    <p:animEffect filter="image" prLst="opacity: 0">
                                      <p:cBhvr rctx="IE">
                                        <p:cTn id="7" dur="indefinite"/>
                                        <p:tgtEl>
                                          <p:spTgt spid="65"/>
                                        </p:tgtEl>
                                      </p:cBhvr>
                                    </p:animEffect>
                                  </p:childTnLst>
                                </p:cTn>
                              </p:par>
                              <p:par>
                                <p:cTn id="8" presetID="19" presetClass="entr" presetSubtype="5"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p:cTn id="10" dur="4500" fill="hold"/>
                                        <p:tgtEl>
                                          <p:spTgt spid="7"/>
                                        </p:tgtEl>
                                        <p:attrNameLst>
                                          <p:attrName>ppt_w</p:attrName>
                                        </p:attrNameLst>
                                      </p:cBhvr>
                                      <p:tavLst>
                                        <p:tav tm="0">
                                          <p:val>
                                            <p:strVal val="#ppt_w"/>
                                          </p:val>
                                        </p:tav>
                                        <p:tav tm="100000">
                                          <p:val>
                                            <p:strVal val="#ppt_w"/>
                                          </p:val>
                                        </p:tav>
                                      </p:tavLst>
                                    </p:anim>
                                    <p:anim calcmode="lin" valueType="num">
                                      <p:cBhvr>
                                        <p:cTn id="11" dur="4500" fill="hold"/>
                                        <p:tgtEl>
                                          <p:spTgt spid="7"/>
                                        </p:tgtEl>
                                        <p:attrNameLst>
                                          <p:attrName>ppt_h</p:attrName>
                                        </p:attrNameLst>
                                      </p:cBhvr>
                                      <p:tavLst>
                                        <p:tav tm="0" fmla="#ppt_h*sin(2.5*pi*$)">
                                          <p:val>
                                            <p:fltVal val="0"/>
                                          </p:val>
                                        </p:tav>
                                        <p:tav tm="100000">
                                          <p:val>
                                            <p:fltVal val="1"/>
                                          </p:val>
                                        </p:tav>
                                      </p:tavLst>
                                    </p:anim>
                                  </p:childTnLst>
                                </p:cTn>
                              </p:par>
                              <p:par>
                                <p:cTn id="12" presetID="8" presetClass="emph" presetSubtype="0" repeatCount="indefinite" fill="hold" grpId="1" nodeType="withEffect">
                                  <p:stCondLst>
                                    <p:cond delay="0"/>
                                  </p:stCondLst>
                                  <p:childTnLst>
                                    <p:animRot by="21600000">
                                      <p:cBhvr>
                                        <p:cTn id="13" dur="4250" fill="hold"/>
                                        <p:tgtEl>
                                          <p:spTgt spid="7"/>
                                        </p:tgtEl>
                                        <p:attrNameLst>
                                          <p:attrName>r</p:attrName>
                                        </p:attrNameLst>
                                      </p:cBhvr>
                                    </p:animRot>
                                  </p:childTnLst>
                                </p:cTn>
                              </p:par>
                              <p:par>
                                <p:cTn id="14" presetID="2" presetClass="exit" presetSubtype="6" fill="hold" grpId="2" nodeType="withEffect">
                                  <p:stCondLst>
                                    <p:cond delay="0"/>
                                  </p:stCondLst>
                                  <p:childTnLst>
                                    <p:anim calcmode="lin" valueType="num">
                                      <p:cBhvr additive="base">
                                        <p:cTn id="15" dur="5500"/>
                                        <p:tgtEl>
                                          <p:spTgt spid="7"/>
                                        </p:tgtEl>
                                        <p:attrNameLst>
                                          <p:attrName>ppt_x</p:attrName>
                                        </p:attrNameLst>
                                      </p:cBhvr>
                                      <p:tavLst>
                                        <p:tav tm="0">
                                          <p:val>
                                            <p:strVal val="ppt_x"/>
                                          </p:val>
                                        </p:tav>
                                        <p:tav tm="100000">
                                          <p:val>
                                            <p:strVal val="1+ppt_w/2"/>
                                          </p:val>
                                        </p:tav>
                                      </p:tavLst>
                                    </p:anim>
                                    <p:anim calcmode="lin" valueType="num">
                                      <p:cBhvr additive="base">
                                        <p:cTn id="16" dur="5500"/>
                                        <p:tgtEl>
                                          <p:spTgt spid="7"/>
                                        </p:tgtEl>
                                        <p:attrNameLst>
                                          <p:attrName>ppt_y</p:attrName>
                                        </p:attrNameLst>
                                      </p:cBhvr>
                                      <p:tavLst>
                                        <p:tav tm="0">
                                          <p:val>
                                            <p:strVal val="ppt_y"/>
                                          </p:val>
                                        </p:tav>
                                        <p:tav tm="100000">
                                          <p:val>
                                            <p:strVal val="1+ppt_h/2"/>
                                          </p:val>
                                        </p:tav>
                                      </p:tavLst>
                                    </p:anim>
                                    <p:set>
                                      <p:cBhvr>
                                        <p:cTn id="17" dur="1" fill="hold">
                                          <p:stCondLst>
                                            <p:cond delay="5499"/>
                                          </p:stCondLst>
                                        </p:cTn>
                                        <p:tgtEl>
                                          <p:spTgt spid="7"/>
                                        </p:tgtEl>
                                        <p:attrNameLst>
                                          <p:attrName>style.visibility</p:attrName>
                                        </p:attrNameLst>
                                      </p:cBhvr>
                                      <p:to>
                                        <p:strVal val="hidden"/>
                                      </p:to>
                                    </p:set>
                                  </p:childTnLst>
                                </p:cTn>
                              </p:par>
                              <p:par>
                                <p:cTn id="18" presetID="19" presetClass="entr" presetSubtype="5"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 calcmode="lin" valueType="num">
                                      <p:cBhvr>
                                        <p:cTn id="20" dur="4500" fill="hold"/>
                                        <p:tgtEl>
                                          <p:spTgt spid="8"/>
                                        </p:tgtEl>
                                        <p:attrNameLst>
                                          <p:attrName>ppt_w</p:attrName>
                                        </p:attrNameLst>
                                      </p:cBhvr>
                                      <p:tavLst>
                                        <p:tav tm="0">
                                          <p:val>
                                            <p:strVal val="#ppt_w"/>
                                          </p:val>
                                        </p:tav>
                                        <p:tav tm="100000">
                                          <p:val>
                                            <p:strVal val="#ppt_w"/>
                                          </p:val>
                                        </p:tav>
                                      </p:tavLst>
                                    </p:anim>
                                    <p:anim calcmode="lin" valueType="num">
                                      <p:cBhvr>
                                        <p:cTn id="21" dur="4500" fill="hold"/>
                                        <p:tgtEl>
                                          <p:spTgt spid="8"/>
                                        </p:tgtEl>
                                        <p:attrNameLst>
                                          <p:attrName>ppt_h</p:attrName>
                                        </p:attrNameLst>
                                      </p:cBhvr>
                                      <p:tavLst>
                                        <p:tav tm="0" fmla="#ppt_h*sin(2.5*pi*$)">
                                          <p:val>
                                            <p:fltVal val="0"/>
                                          </p:val>
                                        </p:tav>
                                        <p:tav tm="100000">
                                          <p:val>
                                            <p:fltVal val="1"/>
                                          </p:val>
                                        </p:tav>
                                      </p:tavLst>
                                    </p:anim>
                                  </p:childTnLst>
                                </p:cTn>
                              </p:par>
                              <p:par>
                                <p:cTn id="22" presetID="8" presetClass="emph" presetSubtype="0" repeatCount="indefinite" fill="hold" grpId="1" nodeType="withEffect">
                                  <p:stCondLst>
                                    <p:cond delay="0"/>
                                  </p:stCondLst>
                                  <p:childTnLst>
                                    <p:animRot by="21600000">
                                      <p:cBhvr>
                                        <p:cTn id="23" dur="4250" fill="hold"/>
                                        <p:tgtEl>
                                          <p:spTgt spid="8"/>
                                        </p:tgtEl>
                                        <p:attrNameLst>
                                          <p:attrName>r</p:attrName>
                                        </p:attrNameLst>
                                      </p:cBhvr>
                                    </p:animRot>
                                  </p:childTnLst>
                                </p:cTn>
                              </p:par>
                              <p:par>
                                <p:cTn id="24" presetID="2" presetClass="exit" presetSubtype="6" fill="hold" grpId="2" nodeType="withEffect">
                                  <p:stCondLst>
                                    <p:cond delay="0"/>
                                  </p:stCondLst>
                                  <p:childTnLst>
                                    <p:anim calcmode="lin" valueType="num">
                                      <p:cBhvr additive="base">
                                        <p:cTn id="25" dur="5500"/>
                                        <p:tgtEl>
                                          <p:spTgt spid="8"/>
                                        </p:tgtEl>
                                        <p:attrNameLst>
                                          <p:attrName>ppt_x</p:attrName>
                                        </p:attrNameLst>
                                      </p:cBhvr>
                                      <p:tavLst>
                                        <p:tav tm="0">
                                          <p:val>
                                            <p:strVal val="ppt_x"/>
                                          </p:val>
                                        </p:tav>
                                        <p:tav tm="100000">
                                          <p:val>
                                            <p:strVal val="1+ppt_w/2"/>
                                          </p:val>
                                        </p:tav>
                                      </p:tavLst>
                                    </p:anim>
                                    <p:anim calcmode="lin" valueType="num">
                                      <p:cBhvr additive="base">
                                        <p:cTn id="26" dur="5500"/>
                                        <p:tgtEl>
                                          <p:spTgt spid="8"/>
                                        </p:tgtEl>
                                        <p:attrNameLst>
                                          <p:attrName>ppt_y</p:attrName>
                                        </p:attrNameLst>
                                      </p:cBhvr>
                                      <p:tavLst>
                                        <p:tav tm="0">
                                          <p:val>
                                            <p:strVal val="ppt_y"/>
                                          </p:val>
                                        </p:tav>
                                        <p:tav tm="100000">
                                          <p:val>
                                            <p:strVal val="1+ppt_h/2"/>
                                          </p:val>
                                        </p:tav>
                                      </p:tavLst>
                                    </p:anim>
                                    <p:set>
                                      <p:cBhvr>
                                        <p:cTn id="27" dur="1" fill="hold">
                                          <p:stCondLst>
                                            <p:cond delay="5499"/>
                                          </p:stCondLst>
                                        </p:cTn>
                                        <p:tgtEl>
                                          <p:spTgt spid="8"/>
                                        </p:tgtEl>
                                        <p:attrNameLst>
                                          <p:attrName>style.visibility</p:attrName>
                                        </p:attrNameLst>
                                      </p:cBhvr>
                                      <p:to>
                                        <p:strVal val="hidden"/>
                                      </p:to>
                                    </p:set>
                                  </p:childTnLst>
                                </p:cTn>
                              </p:par>
                              <p:par>
                                <p:cTn id="28" presetID="19" presetClass="entr" presetSubtype="5"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p:cTn id="30" dur="4500" fill="hold"/>
                                        <p:tgtEl>
                                          <p:spTgt spid="10"/>
                                        </p:tgtEl>
                                        <p:attrNameLst>
                                          <p:attrName>ppt_w</p:attrName>
                                        </p:attrNameLst>
                                      </p:cBhvr>
                                      <p:tavLst>
                                        <p:tav tm="0">
                                          <p:val>
                                            <p:strVal val="#ppt_w"/>
                                          </p:val>
                                        </p:tav>
                                        <p:tav tm="100000">
                                          <p:val>
                                            <p:strVal val="#ppt_w"/>
                                          </p:val>
                                        </p:tav>
                                      </p:tavLst>
                                    </p:anim>
                                    <p:anim calcmode="lin" valueType="num">
                                      <p:cBhvr>
                                        <p:cTn id="31" dur="4500" fill="hold"/>
                                        <p:tgtEl>
                                          <p:spTgt spid="10"/>
                                        </p:tgtEl>
                                        <p:attrNameLst>
                                          <p:attrName>ppt_h</p:attrName>
                                        </p:attrNameLst>
                                      </p:cBhvr>
                                      <p:tavLst>
                                        <p:tav tm="0" fmla="#ppt_h*sin(2.5*pi*$)">
                                          <p:val>
                                            <p:fltVal val="0"/>
                                          </p:val>
                                        </p:tav>
                                        <p:tav tm="100000">
                                          <p:val>
                                            <p:fltVal val="1"/>
                                          </p:val>
                                        </p:tav>
                                      </p:tavLst>
                                    </p:anim>
                                  </p:childTnLst>
                                </p:cTn>
                              </p:par>
                              <p:par>
                                <p:cTn id="32" presetID="8" presetClass="emph" presetSubtype="0" repeatCount="indefinite" fill="hold" grpId="1" nodeType="withEffect">
                                  <p:stCondLst>
                                    <p:cond delay="0"/>
                                  </p:stCondLst>
                                  <p:childTnLst>
                                    <p:animRot by="21600000">
                                      <p:cBhvr>
                                        <p:cTn id="33" dur="4250" fill="hold"/>
                                        <p:tgtEl>
                                          <p:spTgt spid="10"/>
                                        </p:tgtEl>
                                        <p:attrNameLst>
                                          <p:attrName>r</p:attrName>
                                        </p:attrNameLst>
                                      </p:cBhvr>
                                    </p:animRot>
                                  </p:childTnLst>
                                </p:cTn>
                              </p:par>
                              <p:par>
                                <p:cTn id="34" presetID="2" presetClass="exit" presetSubtype="6" fill="hold" grpId="2" nodeType="withEffect">
                                  <p:stCondLst>
                                    <p:cond delay="0"/>
                                  </p:stCondLst>
                                  <p:childTnLst>
                                    <p:anim calcmode="lin" valueType="num">
                                      <p:cBhvr additive="base">
                                        <p:cTn id="35" dur="5500"/>
                                        <p:tgtEl>
                                          <p:spTgt spid="10"/>
                                        </p:tgtEl>
                                        <p:attrNameLst>
                                          <p:attrName>ppt_x</p:attrName>
                                        </p:attrNameLst>
                                      </p:cBhvr>
                                      <p:tavLst>
                                        <p:tav tm="0">
                                          <p:val>
                                            <p:strVal val="ppt_x"/>
                                          </p:val>
                                        </p:tav>
                                        <p:tav tm="100000">
                                          <p:val>
                                            <p:strVal val="1+ppt_w/2"/>
                                          </p:val>
                                        </p:tav>
                                      </p:tavLst>
                                    </p:anim>
                                    <p:anim calcmode="lin" valueType="num">
                                      <p:cBhvr additive="base">
                                        <p:cTn id="36" dur="5500"/>
                                        <p:tgtEl>
                                          <p:spTgt spid="10"/>
                                        </p:tgtEl>
                                        <p:attrNameLst>
                                          <p:attrName>ppt_y</p:attrName>
                                        </p:attrNameLst>
                                      </p:cBhvr>
                                      <p:tavLst>
                                        <p:tav tm="0">
                                          <p:val>
                                            <p:strVal val="ppt_y"/>
                                          </p:val>
                                        </p:tav>
                                        <p:tav tm="100000">
                                          <p:val>
                                            <p:strVal val="1+ppt_h/2"/>
                                          </p:val>
                                        </p:tav>
                                      </p:tavLst>
                                    </p:anim>
                                    <p:set>
                                      <p:cBhvr>
                                        <p:cTn id="37" dur="1" fill="hold">
                                          <p:stCondLst>
                                            <p:cond delay="5499"/>
                                          </p:stCondLst>
                                        </p:cTn>
                                        <p:tgtEl>
                                          <p:spTgt spid="10"/>
                                        </p:tgtEl>
                                        <p:attrNameLst>
                                          <p:attrName>style.visibility</p:attrName>
                                        </p:attrNameLst>
                                      </p:cBhvr>
                                      <p:to>
                                        <p:strVal val="hidden"/>
                                      </p:to>
                                    </p:set>
                                  </p:childTnLst>
                                </p:cTn>
                              </p:par>
                              <p:par>
                                <p:cTn id="38" presetID="19" presetClass="entr" presetSubtype="5" fill="hold" grpId="0" nodeType="withEffect">
                                  <p:stCondLst>
                                    <p:cond delay="0"/>
                                  </p:stCondLst>
                                  <p:childTnLst>
                                    <p:set>
                                      <p:cBhvr>
                                        <p:cTn id="39" dur="1" fill="hold">
                                          <p:stCondLst>
                                            <p:cond delay="0"/>
                                          </p:stCondLst>
                                        </p:cTn>
                                        <p:tgtEl>
                                          <p:spTgt spid="11"/>
                                        </p:tgtEl>
                                        <p:attrNameLst>
                                          <p:attrName>style.visibility</p:attrName>
                                        </p:attrNameLst>
                                      </p:cBhvr>
                                      <p:to>
                                        <p:strVal val="visible"/>
                                      </p:to>
                                    </p:set>
                                    <p:anim calcmode="lin" valueType="num">
                                      <p:cBhvr>
                                        <p:cTn id="40" dur="4500" fill="hold"/>
                                        <p:tgtEl>
                                          <p:spTgt spid="11"/>
                                        </p:tgtEl>
                                        <p:attrNameLst>
                                          <p:attrName>ppt_w</p:attrName>
                                        </p:attrNameLst>
                                      </p:cBhvr>
                                      <p:tavLst>
                                        <p:tav tm="0">
                                          <p:val>
                                            <p:strVal val="#ppt_w"/>
                                          </p:val>
                                        </p:tav>
                                        <p:tav tm="100000">
                                          <p:val>
                                            <p:strVal val="#ppt_w"/>
                                          </p:val>
                                        </p:tav>
                                      </p:tavLst>
                                    </p:anim>
                                    <p:anim calcmode="lin" valueType="num">
                                      <p:cBhvr>
                                        <p:cTn id="41" dur="4500" fill="hold"/>
                                        <p:tgtEl>
                                          <p:spTgt spid="11"/>
                                        </p:tgtEl>
                                        <p:attrNameLst>
                                          <p:attrName>ppt_h</p:attrName>
                                        </p:attrNameLst>
                                      </p:cBhvr>
                                      <p:tavLst>
                                        <p:tav tm="0" fmla="#ppt_h*sin(2.5*pi*$)">
                                          <p:val>
                                            <p:fltVal val="0"/>
                                          </p:val>
                                        </p:tav>
                                        <p:tav tm="100000">
                                          <p:val>
                                            <p:fltVal val="1"/>
                                          </p:val>
                                        </p:tav>
                                      </p:tavLst>
                                    </p:anim>
                                  </p:childTnLst>
                                </p:cTn>
                              </p:par>
                              <p:par>
                                <p:cTn id="42" presetID="8" presetClass="emph" presetSubtype="0" repeatCount="indefinite" fill="hold" grpId="1" nodeType="withEffect">
                                  <p:stCondLst>
                                    <p:cond delay="0"/>
                                  </p:stCondLst>
                                  <p:childTnLst>
                                    <p:animRot by="21600000">
                                      <p:cBhvr>
                                        <p:cTn id="43" dur="4250" fill="hold"/>
                                        <p:tgtEl>
                                          <p:spTgt spid="11"/>
                                        </p:tgtEl>
                                        <p:attrNameLst>
                                          <p:attrName>r</p:attrName>
                                        </p:attrNameLst>
                                      </p:cBhvr>
                                    </p:animRot>
                                  </p:childTnLst>
                                </p:cTn>
                              </p:par>
                              <p:par>
                                <p:cTn id="44" presetID="2" presetClass="exit" presetSubtype="6" fill="hold" grpId="2" nodeType="withEffect">
                                  <p:stCondLst>
                                    <p:cond delay="0"/>
                                  </p:stCondLst>
                                  <p:childTnLst>
                                    <p:anim calcmode="lin" valueType="num">
                                      <p:cBhvr additive="base">
                                        <p:cTn id="45" dur="5500"/>
                                        <p:tgtEl>
                                          <p:spTgt spid="11"/>
                                        </p:tgtEl>
                                        <p:attrNameLst>
                                          <p:attrName>ppt_x</p:attrName>
                                        </p:attrNameLst>
                                      </p:cBhvr>
                                      <p:tavLst>
                                        <p:tav tm="0">
                                          <p:val>
                                            <p:strVal val="ppt_x"/>
                                          </p:val>
                                        </p:tav>
                                        <p:tav tm="100000">
                                          <p:val>
                                            <p:strVal val="1+ppt_w/2"/>
                                          </p:val>
                                        </p:tav>
                                      </p:tavLst>
                                    </p:anim>
                                    <p:anim calcmode="lin" valueType="num">
                                      <p:cBhvr additive="base">
                                        <p:cTn id="46" dur="5500"/>
                                        <p:tgtEl>
                                          <p:spTgt spid="11"/>
                                        </p:tgtEl>
                                        <p:attrNameLst>
                                          <p:attrName>ppt_y</p:attrName>
                                        </p:attrNameLst>
                                      </p:cBhvr>
                                      <p:tavLst>
                                        <p:tav tm="0">
                                          <p:val>
                                            <p:strVal val="ppt_y"/>
                                          </p:val>
                                        </p:tav>
                                        <p:tav tm="100000">
                                          <p:val>
                                            <p:strVal val="1+ppt_h/2"/>
                                          </p:val>
                                        </p:tav>
                                      </p:tavLst>
                                    </p:anim>
                                    <p:set>
                                      <p:cBhvr>
                                        <p:cTn id="47" dur="1" fill="hold">
                                          <p:stCondLst>
                                            <p:cond delay="5499"/>
                                          </p:stCondLst>
                                        </p:cTn>
                                        <p:tgtEl>
                                          <p:spTgt spid="11"/>
                                        </p:tgtEl>
                                        <p:attrNameLst>
                                          <p:attrName>style.visibility</p:attrName>
                                        </p:attrNameLst>
                                      </p:cBhvr>
                                      <p:to>
                                        <p:strVal val="hidden"/>
                                      </p:to>
                                    </p:set>
                                  </p:childTnLst>
                                </p:cTn>
                              </p:par>
                              <p:par>
                                <p:cTn id="48" presetID="19" presetClass="entr" presetSubtype="5" fill="hold" grpId="0" nodeType="withEffect">
                                  <p:stCondLst>
                                    <p:cond delay="0"/>
                                  </p:stCondLst>
                                  <p:childTnLst>
                                    <p:set>
                                      <p:cBhvr>
                                        <p:cTn id="49" dur="1" fill="hold">
                                          <p:stCondLst>
                                            <p:cond delay="0"/>
                                          </p:stCondLst>
                                        </p:cTn>
                                        <p:tgtEl>
                                          <p:spTgt spid="12"/>
                                        </p:tgtEl>
                                        <p:attrNameLst>
                                          <p:attrName>style.visibility</p:attrName>
                                        </p:attrNameLst>
                                      </p:cBhvr>
                                      <p:to>
                                        <p:strVal val="visible"/>
                                      </p:to>
                                    </p:set>
                                    <p:anim calcmode="lin" valueType="num">
                                      <p:cBhvr>
                                        <p:cTn id="50" dur="4500" fill="hold"/>
                                        <p:tgtEl>
                                          <p:spTgt spid="12"/>
                                        </p:tgtEl>
                                        <p:attrNameLst>
                                          <p:attrName>ppt_w</p:attrName>
                                        </p:attrNameLst>
                                      </p:cBhvr>
                                      <p:tavLst>
                                        <p:tav tm="0">
                                          <p:val>
                                            <p:strVal val="#ppt_w"/>
                                          </p:val>
                                        </p:tav>
                                        <p:tav tm="100000">
                                          <p:val>
                                            <p:strVal val="#ppt_w"/>
                                          </p:val>
                                        </p:tav>
                                      </p:tavLst>
                                    </p:anim>
                                    <p:anim calcmode="lin" valueType="num">
                                      <p:cBhvr>
                                        <p:cTn id="51" dur="4500" fill="hold"/>
                                        <p:tgtEl>
                                          <p:spTgt spid="12"/>
                                        </p:tgtEl>
                                        <p:attrNameLst>
                                          <p:attrName>ppt_h</p:attrName>
                                        </p:attrNameLst>
                                      </p:cBhvr>
                                      <p:tavLst>
                                        <p:tav tm="0" fmla="#ppt_h*sin(2.5*pi*$)">
                                          <p:val>
                                            <p:fltVal val="0"/>
                                          </p:val>
                                        </p:tav>
                                        <p:tav tm="100000">
                                          <p:val>
                                            <p:fltVal val="1"/>
                                          </p:val>
                                        </p:tav>
                                      </p:tavLst>
                                    </p:anim>
                                  </p:childTnLst>
                                </p:cTn>
                              </p:par>
                              <p:par>
                                <p:cTn id="52" presetID="8" presetClass="emph" presetSubtype="0" repeatCount="indefinite" fill="hold" grpId="1" nodeType="withEffect">
                                  <p:stCondLst>
                                    <p:cond delay="0"/>
                                  </p:stCondLst>
                                  <p:childTnLst>
                                    <p:animRot by="21600000">
                                      <p:cBhvr>
                                        <p:cTn id="53" dur="4250" fill="hold"/>
                                        <p:tgtEl>
                                          <p:spTgt spid="12"/>
                                        </p:tgtEl>
                                        <p:attrNameLst>
                                          <p:attrName>r</p:attrName>
                                        </p:attrNameLst>
                                      </p:cBhvr>
                                    </p:animRot>
                                  </p:childTnLst>
                                </p:cTn>
                              </p:par>
                              <p:par>
                                <p:cTn id="54" presetID="2" presetClass="exit" presetSubtype="6" fill="hold" grpId="2" nodeType="withEffect">
                                  <p:stCondLst>
                                    <p:cond delay="0"/>
                                  </p:stCondLst>
                                  <p:childTnLst>
                                    <p:anim calcmode="lin" valueType="num">
                                      <p:cBhvr additive="base">
                                        <p:cTn id="55" dur="5500"/>
                                        <p:tgtEl>
                                          <p:spTgt spid="12"/>
                                        </p:tgtEl>
                                        <p:attrNameLst>
                                          <p:attrName>ppt_x</p:attrName>
                                        </p:attrNameLst>
                                      </p:cBhvr>
                                      <p:tavLst>
                                        <p:tav tm="0">
                                          <p:val>
                                            <p:strVal val="ppt_x"/>
                                          </p:val>
                                        </p:tav>
                                        <p:tav tm="100000">
                                          <p:val>
                                            <p:strVal val="1+ppt_w/2"/>
                                          </p:val>
                                        </p:tav>
                                      </p:tavLst>
                                    </p:anim>
                                    <p:anim calcmode="lin" valueType="num">
                                      <p:cBhvr additive="base">
                                        <p:cTn id="56" dur="5500"/>
                                        <p:tgtEl>
                                          <p:spTgt spid="12"/>
                                        </p:tgtEl>
                                        <p:attrNameLst>
                                          <p:attrName>ppt_y</p:attrName>
                                        </p:attrNameLst>
                                      </p:cBhvr>
                                      <p:tavLst>
                                        <p:tav tm="0">
                                          <p:val>
                                            <p:strVal val="ppt_y"/>
                                          </p:val>
                                        </p:tav>
                                        <p:tav tm="100000">
                                          <p:val>
                                            <p:strVal val="1+ppt_h/2"/>
                                          </p:val>
                                        </p:tav>
                                      </p:tavLst>
                                    </p:anim>
                                    <p:set>
                                      <p:cBhvr>
                                        <p:cTn id="57" dur="1" fill="hold">
                                          <p:stCondLst>
                                            <p:cond delay="5499"/>
                                          </p:stCondLst>
                                        </p:cTn>
                                        <p:tgtEl>
                                          <p:spTgt spid="12"/>
                                        </p:tgtEl>
                                        <p:attrNameLst>
                                          <p:attrName>style.visibility</p:attrName>
                                        </p:attrNameLst>
                                      </p:cBhvr>
                                      <p:to>
                                        <p:strVal val="hidden"/>
                                      </p:to>
                                    </p:set>
                                  </p:childTnLst>
                                </p:cTn>
                              </p:par>
                              <p:par>
                                <p:cTn id="58" presetID="19" presetClass="entr" presetSubtype="5" fill="hold" grpId="0" nodeType="withEffect">
                                  <p:stCondLst>
                                    <p:cond delay="0"/>
                                  </p:stCondLst>
                                  <p:childTnLst>
                                    <p:set>
                                      <p:cBhvr>
                                        <p:cTn id="59" dur="1" fill="hold">
                                          <p:stCondLst>
                                            <p:cond delay="0"/>
                                          </p:stCondLst>
                                        </p:cTn>
                                        <p:tgtEl>
                                          <p:spTgt spid="13"/>
                                        </p:tgtEl>
                                        <p:attrNameLst>
                                          <p:attrName>style.visibility</p:attrName>
                                        </p:attrNameLst>
                                      </p:cBhvr>
                                      <p:to>
                                        <p:strVal val="visible"/>
                                      </p:to>
                                    </p:set>
                                    <p:anim calcmode="lin" valueType="num">
                                      <p:cBhvr>
                                        <p:cTn id="60" dur="4500" fill="hold"/>
                                        <p:tgtEl>
                                          <p:spTgt spid="13"/>
                                        </p:tgtEl>
                                        <p:attrNameLst>
                                          <p:attrName>ppt_w</p:attrName>
                                        </p:attrNameLst>
                                      </p:cBhvr>
                                      <p:tavLst>
                                        <p:tav tm="0">
                                          <p:val>
                                            <p:strVal val="#ppt_w"/>
                                          </p:val>
                                        </p:tav>
                                        <p:tav tm="100000">
                                          <p:val>
                                            <p:strVal val="#ppt_w"/>
                                          </p:val>
                                        </p:tav>
                                      </p:tavLst>
                                    </p:anim>
                                    <p:anim calcmode="lin" valueType="num">
                                      <p:cBhvr>
                                        <p:cTn id="61" dur="4500" fill="hold"/>
                                        <p:tgtEl>
                                          <p:spTgt spid="13"/>
                                        </p:tgtEl>
                                        <p:attrNameLst>
                                          <p:attrName>ppt_h</p:attrName>
                                        </p:attrNameLst>
                                      </p:cBhvr>
                                      <p:tavLst>
                                        <p:tav tm="0" fmla="#ppt_h*sin(2.5*pi*$)">
                                          <p:val>
                                            <p:fltVal val="0"/>
                                          </p:val>
                                        </p:tav>
                                        <p:tav tm="100000">
                                          <p:val>
                                            <p:fltVal val="1"/>
                                          </p:val>
                                        </p:tav>
                                      </p:tavLst>
                                    </p:anim>
                                  </p:childTnLst>
                                </p:cTn>
                              </p:par>
                              <p:par>
                                <p:cTn id="62" presetID="8" presetClass="emph" presetSubtype="0" repeatCount="indefinite" fill="hold" grpId="1" nodeType="withEffect">
                                  <p:stCondLst>
                                    <p:cond delay="0"/>
                                  </p:stCondLst>
                                  <p:childTnLst>
                                    <p:animRot by="21600000">
                                      <p:cBhvr>
                                        <p:cTn id="63" dur="4250" fill="hold"/>
                                        <p:tgtEl>
                                          <p:spTgt spid="13"/>
                                        </p:tgtEl>
                                        <p:attrNameLst>
                                          <p:attrName>r</p:attrName>
                                        </p:attrNameLst>
                                      </p:cBhvr>
                                    </p:animRot>
                                  </p:childTnLst>
                                </p:cTn>
                              </p:par>
                              <p:par>
                                <p:cTn id="64" presetID="2" presetClass="exit" presetSubtype="6" fill="hold" grpId="2" nodeType="withEffect">
                                  <p:stCondLst>
                                    <p:cond delay="0"/>
                                  </p:stCondLst>
                                  <p:childTnLst>
                                    <p:anim calcmode="lin" valueType="num">
                                      <p:cBhvr additive="base">
                                        <p:cTn id="65" dur="5500"/>
                                        <p:tgtEl>
                                          <p:spTgt spid="13"/>
                                        </p:tgtEl>
                                        <p:attrNameLst>
                                          <p:attrName>ppt_x</p:attrName>
                                        </p:attrNameLst>
                                      </p:cBhvr>
                                      <p:tavLst>
                                        <p:tav tm="0">
                                          <p:val>
                                            <p:strVal val="ppt_x"/>
                                          </p:val>
                                        </p:tav>
                                        <p:tav tm="100000">
                                          <p:val>
                                            <p:strVal val="1+ppt_w/2"/>
                                          </p:val>
                                        </p:tav>
                                      </p:tavLst>
                                    </p:anim>
                                    <p:anim calcmode="lin" valueType="num">
                                      <p:cBhvr additive="base">
                                        <p:cTn id="66" dur="5500"/>
                                        <p:tgtEl>
                                          <p:spTgt spid="13"/>
                                        </p:tgtEl>
                                        <p:attrNameLst>
                                          <p:attrName>ppt_y</p:attrName>
                                        </p:attrNameLst>
                                      </p:cBhvr>
                                      <p:tavLst>
                                        <p:tav tm="0">
                                          <p:val>
                                            <p:strVal val="ppt_y"/>
                                          </p:val>
                                        </p:tav>
                                        <p:tav tm="100000">
                                          <p:val>
                                            <p:strVal val="1+ppt_h/2"/>
                                          </p:val>
                                        </p:tav>
                                      </p:tavLst>
                                    </p:anim>
                                    <p:set>
                                      <p:cBhvr>
                                        <p:cTn id="67" dur="1" fill="hold">
                                          <p:stCondLst>
                                            <p:cond delay="5499"/>
                                          </p:stCondLst>
                                        </p:cTn>
                                        <p:tgtEl>
                                          <p:spTgt spid="13"/>
                                        </p:tgtEl>
                                        <p:attrNameLst>
                                          <p:attrName>style.visibility</p:attrName>
                                        </p:attrNameLst>
                                      </p:cBhvr>
                                      <p:to>
                                        <p:strVal val="hidden"/>
                                      </p:to>
                                    </p:set>
                                  </p:childTnLst>
                                </p:cTn>
                              </p:par>
                              <p:par>
                                <p:cTn id="68" presetID="19" presetClass="entr" presetSubtype="5" fill="hold" grpId="0" nodeType="withEffect">
                                  <p:stCondLst>
                                    <p:cond delay="0"/>
                                  </p:stCondLst>
                                  <p:childTnLst>
                                    <p:set>
                                      <p:cBhvr>
                                        <p:cTn id="69" dur="1" fill="hold">
                                          <p:stCondLst>
                                            <p:cond delay="0"/>
                                          </p:stCondLst>
                                        </p:cTn>
                                        <p:tgtEl>
                                          <p:spTgt spid="14"/>
                                        </p:tgtEl>
                                        <p:attrNameLst>
                                          <p:attrName>style.visibility</p:attrName>
                                        </p:attrNameLst>
                                      </p:cBhvr>
                                      <p:to>
                                        <p:strVal val="visible"/>
                                      </p:to>
                                    </p:set>
                                    <p:anim calcmode="lin" valueType="num">
                                      <p:cBhvr>
                                        <p:cTn id="70" dur="4500" fill="hold"/>
                                        <p:tgtEl>
                                          <p:spTgt spid="14"/>
                                        </p:tgtEl>
                                        <p:attrNameLst>
                                          <p:attrName>ppt_w</p:attrName>
                                        </p:attrNameLst>
                                      </p:cBhvr>
                                      <p:tavLst>
                                        <p:tav tm="0">
                                          <p:val>
                                            <p:strVal val="#ppt_w"/>
                                          </p:val>
                                        </p:tav>
                                        <p:tav tm="100000">
                                          <p:val>
                                            <p:strVal val="#ppt_w"/>
                                          </p:val>
                                        </p:tav>
                                      </p:tavLst>
                                    </p:anim>
                                    <p:anim calcmode="lin" valueType="num">
                                      <p:cBhvr>
                                        <p:cTn id="71" dur="4500" fill="hold"/>
                                        <p:tgtEl>
                                          <p:spTgt spid="14"/>
                                        </p:tgtEl>
                                        <p:attrNameLst>
                                          <p:attrName>ppt_h</p:attrName>
                                        </p:attrNameLst>
                                      </p:cBhvr>
                                      <p:tavLst>
                                        <p:tav tm="0" fmla="#ppt_h*sin(2.5*pi*$)">
                                          <p:val>
                                            <p:fltVal val="0"/>
                                          </p:val>
                                        </p:tav>
                                        <p:tav tm="100000">
                                          <p:val>
                                            <p:fltVal val="1"/>
                                          </p:val>
                                        </p:tav>
                                      </p:tavLst>
                                    </p:anim>
                                  </p:childTnLst>
                                </p:cTn>
                              </p:par>
                              <p:par>
                                <p:cTn id="72" presetID="8" presetClass="emph" presetSubtype="0" repeatCount="indefinite" fill="hold" grpId="1" nodeType="withEffect">
                                  <p:stCondLst>
                                    <p:cond delay="0"/>
                                  </p:stCondLst>
                                  <p:childTnLst>
                                    <p:animRot by="21600000">
                                      <p:cBhvr>
                                        <p:cTn id="73" dur="4250" fill="hold"/>
                                        <p:tgtEl>
                                          <p:spTgt spid="14"/>
                                        </p:tgtEl>
                                        <p:attrNameLst>
                                          <p:attrName>r</p:attrName>
                                        </p:attrNameLst>
                                      </p:cBhvr>
                                    </p:animRot>
                                  </p:childTnLst>
                                </p:cTn>
                              </p:par>
                              <p:par>
                                <p:cTn id="74" presetID="2" presetClass="exit" presetSubtype="6" fill="hold" grpId="2" nodeType="withEffect">
                                  <p:stCondLst>
                                    <p:cond delay="0"/>
                                  </p:stCondLst>
                                  <p:childTnLst>
                                    <p:anim calcmode="lin" valueType="num">
                                      <p:cBhvr additive="base">
                                        <p:cTn id="75" dur="5500"/>
                                        <p:tgtEl>
                                          <p:spTgt spid="14"/>
                                        </p:tgtEl>
                                        <p:attrNameLst>
                                          <p:attrName>ppt_x</p:attrName>
                                        </p:attrNameLst>
                                      </p:cBhvr>
                                      <p:tavLst>
                                        <p:tav tm="0">
                                          <p:val>
                                            <p:strVal val="ppt_x"/>
                                          </p:val>
                                        </p:tav>
                                        <p:tav tm="100000">
                                          <p:val>
                                            <p:strVal val="1+ppt_w/2"/>
                                          </p:val>
                                        </p:tav>
                                      </p:tavLst>
                                    </p:anim>
                                    <p:anim calcmode="lin" valueType="num">
                                      <p:cBhvr additive="base">
                                        <p:cTn id="76" dur="5500"/>
                                        <p:tgtEl>
                                          <p:spTgt spid="14"/>
                                        </p:tgtEl>
                                        <p:attrNameLst>
                                          <p:attrName>ppt_y</p:attrName>
                                        </p:attrNameLst>
                                      </p:cBhvr>
                                      <p:tavLst>
                                        <p:tav tm="0">
                                          <p:val>
                                            <p:strVal val="ppt_y"/>
                                          </p:val>
                                        </p:tav>
                                        <p:tav tm="100000">
                                          <p:val>
                                            <p:strVal val="1+ppt_h/2"/>
                                          </p:val>
                                        </p:tav>
                                      </p:tavLst>
                                    </p:anim>
                                    <p:set>
                                      <p:cBhvr>
                                        <p:cTn id="77" dur="1" fill="hold">
                                          <p:stCondLst>
                                            <p:cond delay="5499"/>
                                          </p:stCondLst>
                                        </p:cTn>
                                        <p:tgtEl>
                                          <p:spTgt spid="14"/>
                                        </p:tgtEl>
                                        <p:attrNameLst>
                                          <p:attrName>style.visibility</p:attrName>
                                        </p:attrNameLst>
                                      </p:cBhvr>
                                      <p:to>
                                        <p:strVal val="hidden"/>
                                      </p:to>
                                    </p:set>
                                  </p:childTnLst>
                                </p:cTn>
                              </p:par>
                              <p:par>
                                <p:cTn id="78" presetID="19" presetClass="entr" presetSubtype="5" fill="hold" grpId="0" nodeType="withEffect">
                                  <p:stCondLst>
                                    <p:cond delay="0"/>
                                  </p:stCondLst>
                                  <p:childTnLst>
                                    <p:set>
                                      <p:cBhvr>
                                        <p:cTn id="79" dur="1" fill="hold">
                                          <p:stCondLst>
                                            <p:cond delay="0"/>
                                          </p:stCondLst>
                                        </p:cTn>
                                        <p:tgtEl>
                                          <p:spTgt spid="15"/>
                                        </p:tgtEl>
                                        <p:attrNameLst>
                                          <p:attrName>style.visibility</p:attrName>
                                        </p:attrNameLst>
                                      </p:cBhvr>
                                      <p:to>
                                        <p:strVal val="visible"/>
                                      </p:to>
                                    </p:set>
                                    <p:anim calcmode="lin" valueType="num">
                                      <p:cBhvr>
                                        <p:cTn id="80" dur="4500" fill="hold"/>
                                        <p:tgtEl>
                                          <p:spTgt spid="15"/>
                                        </p:tgtEl>
                                        <p:attrNameLst>
                                          <p:attrName>ppt_w</p:attrName>
                                        </p:attrNameLst>
                                      </p:cBhvr>
                                      <p:tavLst>
                                        <p:tav tm="0">
                                          <p:val>
                                            <p:strVal val="#ppt_w"/>
                                          </p:val>
                                        </p:tav>
                                        <p:tav tm="100000">
                                          <p:val>
                                            <p:strVal val="#ppt_w"/>
                                          </p:val>
                                        </p:tav>
                                      </p:tavLst>
                                    </p:anim>
                                    <p:anim calcmode="lin" valueType="num">
                                      <p:cBhvr>
                                        <p:cTn id="81" dur="4500" fill="hold"/>
                                        <p:tgtEl>
                                          <p:spTgt spid="15"/>
                                        </p:tgtEl>
                                        <p:attrNameLst>
                                          <p:attrName>ppt_h</p:attrName>
                                        </p:attrNameLst>
                                      </p:cBhvr>
                                      <p:tavLst>
                                        <p:tav tm="0" fmla="#ppt_h*sin(2.5*pi*$)">
                                          <p:val>
                                            <p:fltVal val="0"/>
                                          </p:val>
                                        </p:tav>
                                        <p:tav tm="100000">
                                          <p:val>
                                            <p:fltVal val="1"/>
                                          </p:val>
                                        </p:tav>
                                      </p:tavLst>
                                    </p:anim>
                                  </p:childTnLst>
                                </p:cTn>
                              </p:par>
                              <p:par>
                                <p:cTn id="82" presetID="8" presetClass="emph" presetSubtype="0" repeatCount="indefinite" fill="hold" grpId="1" nodeType="withEffect">
                                  <p:stCondLst>
                                    <p:cond delay="0"/>
                                  </p:stCondLst>
                                  <p:childTnLst>
                                    <p:animRot by="21600000">
                                      <p:cBhvr>
                                        <p:cTn id="83" dur="4250" fill="hold"/>
                                        <p:tgtEl>
                                          <p:spTgt spid="15"/>
                                        </p:tgtEl>
                                        <p:attrNameLst>
                                          <p:attrName>r</p:attrName>
                                        </p:attrNameLst>
                                      </p:cBhvr>
                                    </p:animRot>
                                  </p:childTnLst>
                                </p:cTn>
                              </p:par>
                              <p:par>
                                <p:cTn id="84" presetID="2" presetClass="exit" presetSubtype="6" fill="hold" grpId="2" nodeType="withEffect">
                                  <p:stCondLst>
                                    <p:cond delay="0"/>
                                  </p:stCondLst>
                                  <p:childTnLst>
                                    <p:anim calcmode="lin" valueType="num">
                                      <p:cBhvr additive="base">
                                        <p:cTn id="85" dur="5500"/>
                                        <p:tgtEl>
                                          <p:spTgt spid="15"/>
                                        </p:tgtEl>
                                        <p:attrNameLst>
                                          <p:attrName>ppt_x</p:attrName>
                                        </p:attrNameLst>
                                      </p:cBhvr>
                                      <p:tavLst>
                                        <p:tav tm="0">
                                          <p:val>
                                            <p:strVal val="ppt_x"/>
                                          </p:val>
                                        </p:tav>
                                        <p:tav tm="100000">
                                          <p:val>
                                            <p:strVal val="1+ppt_w/2"/>
                                          </p:val>
                                        </p:tav>
                                      </p:tavLst>
                                    </p:anim>
                                    <p:anim calcmode="lin" valueType="num">
                                      <p:cBhvr additive="base">
                                        <p:cTn id="86" dur="5500"/>
                                        <p:tgtEl>
                                          <p:spTgt spid="15"/>
                                        </p:tgtEl>
                                        <p:attrNameLst>
                                          <p:attrName>ppt_y</p:attrName>
                                        </p:attrNameLst>
                                      </p:cBhvr>
                                      <p:tavLst>
                                        <p:tav tm="0">
                                          <p:val>
                                            <p:strVal val="ppt_y"/>
                                          </p:val>
                                        </p:tav>
                                        <p:tav tm="100000">
                                          <p:val>
                                            <p:strVal val="1+ppt_h/2"/>
                                          </p:val>
                                        </p:tav>
                                      </p:tavLst>
                                    </p:anim>
                                    <p:set>
                                      <p:cBhvr>
                                        <p:cTn id="87" dur="1" fill="hold">
                                          <p:stCondLst>
                                            <p:cond delay="5499"/>
                                          </p:stCondLst>
                                        </p:cTn>
                                        <p:tgtEl>
                                          <p:spTgt spid="15"/>
                                        </p:tgtEl>
                                        <p:attrNameLst>
                                          <p:attrName>style.visibility</p:attrName>
                                        </p:attrNameLst>
                                      </p:cBhvr>
                                      <p:to>
                                        <p:strVal val="hidden"/>
                                      </p:to>
                                    </p:set>
                                  </p:childTnLst>
                                </p:cTn>
                              </p:par>
                              <p:par>
                                <p:cTn id="88" presetID="19" presetClass="entr" presetSubtype="5" fill="hold" grpId="0" nodeType="withEffect">
                                  <p:stCondLst>
                                    <p:cond delay="0"/>
                                  </p:stCondLst>
                                  <p:childTnLst>
                                    <p:set>
                                      <p:cBhvr>
                                        <p:cTn id="89" dur="1" fill="hold">
                                          <p:stCondLst>
                                            <p:cond delay="0"/>
                                          </p:stCondLst>
                                        </p:cTn>
                                        <p:tgtEl>
                                          <p:spTgt spid="16"/>
                                        </p:tgtEl>
                                        <p:attrNameLst>
                                          <p:attrName>style.visibility</p:attrName>
                                        </p:attrNameLst>
                                      </p:cBhvr>
                                      <p:to>
                                        <p:strVal val="visible"/>
                                      </p:to>
                                    </p:set>
                                    <p:anim calcmode="lin" valueType="num">
                                      <p:cBhvr>
                                        <p:cTn id="90" dur="4500" fill="hold"/>
                                        <p:tgtEl>
                                          <p:spTgt spid="16"/>
                                        </p:tgtEl>
                                        <p:attrNameLst>
                                          <p:attrName>ppt_w</p:attrName>
                                        </p:attrNameLst>
                                      </p:cBhvr>
                                      <p:tavLst>
                                        <p:tav tm="0">
                                          <p:val>
                                            <p:strVal val="#ppt_w"/>
                                          </p:val>
                                        </p:tav>
                                        <p:tav tm="100000">
                                          <p:val>
                                            <p:strVal val="#ppt_w"/>
                                          </p:val>
                                        </p:tav>
                                      </p:tavLst>
                                    </p:anim>
                                    <p:anim calcmode="lin" valueType="num">
                                      <p:cBhvr>
                                        <p:cTn id="91" dur="4500" fill="hold"/>
                                        <p:tgtEl>
                                          <p:spTgt spid="16"/>
                                        </p:tgtEl>
                                        <p:attrNameLst>
                                          <p:attrName>ppt_h</p:attrName>
                                        </p:attrNameLst>
                                      </p:cBhvr>
                                      <p:tavLst>
                                        <p:tav tm="0" fmla="#ppt_h*sin(2.5*pi*$)">
                                          <p:val>
                                            <p:fltVal val="0"/>
                                          </p:val>
                                        </p:tav>
                                        <p:tav tm="100000">
                                          <p:val>
                                            <p:fltVal val="1"/>
                                          </p:val>
                                        </p:tav>
                                      </p:tavLst>
                                    </p:anim>
                                  </p:childTnLst>
                                </p:cTn>
                              </p:par>
                              <p:par>
                                <p:cTn id="92" presetID="8" presetClass="emph" presetSubtype="0" repeatCount="indefinite" fill="hold" grpId="1" nodeType="withEffect">
                                  <p:stCondLst>
                                    <p:cond delay="0"/>
                                  </p:stCondLst>
                                  <p:childTnLst>
                                    <p:animRot by="21600000">
                                      <p:cBhvr>
                                        <p:cTn id="93" dur="4250" fill="hold"/>
                                        <p:tgtEl>
                                          <p:spTgt spid="16"/>
                                        </p:tgtEl>
                                        <p:attrNameLst>
                                          <p:attrName>r</p:attrName>
                                        </p:attrNameLst>
                                      </p:cBhvr>
                                    </p:animRot>
                                  </p:childTnLst>
                                </p:cTn>
                              </p:par>
                              <p:par>
                                <p:cTn id="94" presetID="2" presetClass="exit" presetSubtype="6" fill="hold" grpId="2" nodeType="withEffect">
                                  <p:stCondLst>
                                    <p:cond delay="0"/>
                                  </p:stCondLst>
                                  <p:childTnLst>
                                    <p:anim calcmode="lin" valueType="num">
                                      <p:cBhvr additive="base">
                                        <p:cTn id="95" dur="5500"/>
                                        <p:tgtEl>
                                          <p:spTgt spid="16"/>
                                        </p:tgtEl>
                                        <p:attrNameLst>
                                          <p:attrName>ppt_x</p:attrName>
                                        </p:attrNameLst>
                                      </p:cBhvr>
                                      <p:tavLst>
                                        <p:tav tm="0">
                                          <p:val>
                                            <p:strVal val="ppt_x"/>
                                          </p:val>
                                        </p:tav>
                                        <p:tav tm="100000">
                                          <p:val>
                                            <p:strVal val="1+ppt_w/2"/>
                                          </p:val>
                                        </p:tav>
                                      </p:tavLst>
                                    </p:anim>
                                    <p:anim calcmode="lin" valueType="num">
                                      <p:cBhvr additive="base">
                                        <p:cTn id="96" dur="5500"/>
                                        <p:tgtEl>
                                          <p:spTgt spid="16"/>
                                        </p:tgtEl>
                                        <p:attrNameLst>
                                          <p:attrName>ppt_y</p:attrName>
                                        </p:attrNameLst>
                                      </p:cBhvr>
                                      <p:tavLst>
                                        <p:tav tm="0">
                                          <p:val>
                                            <p:strVal val="ppt_y"/>
                                          </p:val>
                                        </p:tav>
                                        <p:tav tm="100000">
                                          <p:val>
                                            <p:strVal val="1+ppt_h/2"/>
                                          </p:val>
                                        </p:tav>
                                      </p:tavLst>
                                    </p:anim>
                                    <p:set>
                                      <p:cBhvr>
                                        <p:cTn id="97" dur="1" fill="hold">
                                          <p:stCondLst>
                                            <p:cond delay="5499"/>
                                          </p:stCondLst>
                                        </p:cTn>
                                        <p:tgtEl>
                                          <p:spTgt spid="16"/>
                                        </p:tgtEl>
                                        <p:attrNameLst>
                                          <p:attrName>style.visibility</p:attrName>
                                        </p:attrNameLst>
                                      </p:cBhvr>
                                      <p:to>
                                        <p:strVal val="hidden"/>
                                      </p:to>
                                    </p:set>
                                  </p:childTnLst>
                                </p:cTn>
                              </p:par>
                              <p:par>
                                <p:cTn id="98" presetID="19" presetClass="entr" presetSubtype="5" fill="hold" grpId="0" nodeType="withEffect">
                                  <p:stCondLst>
                                    <p:cond delay="0"/>
                                  </p:stCondLst>
                                  <p:childTnLst>
                                    <p:set>
                                      <p:cBhvr>
                                        <p:cTn id="99" dur="1" fill="hold">
                                          <p:stCondLst>
                                            <p:cond delay="0"/>
                                          </p:stCondLst>
                                        </p:cTn>
                                        <p:tgtEl>
                                          <p:spTgt spid="17"/>
                                        </p:tgtEl>
                                        <p:attrNameLst>
                                          <p:attrName>style.visibility</p:attrName>
                                        </p:attrNameLst>
                                      </p:cBhvr>
                                      <p:to>
                                        <p:strVal val="visible"/>
                                      </p:to>
                                    </p:set>
                                    <p:anim calcmode="lin" valueType="num">
                                      <p:cBhvr>
                                        <p:cTn id="100" dur="4500" fill="hold"/>
                                        <p:tgtEl>
                                          <p:spTgt spid="17"/>
                                        </p:tgtEl>
                                        <p:attrNameLst>
                                          <p:attrName>ppt_w</p:attrName>
                                        </p:attrNameLst>
                                      </p:cBhvr>
                                      <p:tavLst>
                                        <p:tav tm="0">
                                          <p:val>
                                            <p:strVal val="#ppt_w"/>
                                          </p:val>
                                        </p:tav>
                                        <p:tav tm="100000">
                                          <p:val>
                                            <p:strVal val="#ppt_w"/>
                                          </p:val>
                                        </p:tav>
                                      </p:tavLst>
                                    </p:anim>
                                    <p:anim calcmode="lin" valueType="num">
                                      <p:cBhvr>
                                        <p:cTn id="101" dur="4500" fill="hold"/>
                                        <p:tgtEl>
                                          <p:spTgt spid="17"/>
                                        </p:tgtEl>
                                        <p:attrNameLst>
                                          <p:attrName>ppt_h</p:attrName>
                                        </p:attrNameLst>
                                      </p:cBhvr>
                                      <p:tavLst>
                                        <p:tav tm="0" fmla="#ppt_h*sin(2.5*pi*$)">
                                          <p:val>
                                            <p:fltVal val="0"/>
                                          </p:val>
                                        </p:tav>
                                        <p:tav tm="100000">
                                          <p:val>
                                            <p:fltVal val="1"/>
                                          </p:val>
                                        </p:tav>
                                      </p:tavLst>
                                    </p:anim>
                                  </p:childTnLst>
                                </p:cTn>
                              </p:par>
                              <p:par>
                                <p:cTn id="102" presetID="8" presetClass="emph" presetSubtype="0" repeatCount="indefinite" fill="hold" grpId="1" nodeType="withEffect">
                                  <p:stCondLst>
                                    <p:cond delay="0"/>
                                  </p:stCondLst>
                                  <p:childTnLst>
                                    <p:animRot by="21600000">
                                      <p:cBhvr>
                                        <p:cTn id="103" dur="4250" fill="hold"/>
                                        <p:tgtEl>
                                          <p:spTgt spid="17"/>
                                        </p:tgtEl>
                                        <p:attrNameLst>
                                          <p:attrName>r</p:attrName>
                                        </p:attrNameLst>
                                      </p:cBhvr>
                                    </p:animRot>
                                  </p:childTnLst>
                                </p:cTn>
                              </p:par>
                              <p:par>
                                <p:cTn id="104" presetID="2" presetClass="exit" presetSubtype="6" fill="hold" grpId="2" nodeType="withEffect">
                                  <p:stCondLst>
                                    <p:cond delay="0"/>
                                  </p:stCondLst>
                                  <p:childTnLst>
                                    <p:anim calcmode="lin" valueType="num">
                                      <p:cBhvr additive="base">
                                        <p:cTn id="105" dur="5500"/>
                                        <p:tgtEl>
                                          <p:spTgt spid="17"/>
                                        </p:tgtEl>
                                        <p:attrNameLst>
                                          <p:attrName>ppt_x</p:attrName>
                                        </p:attrNameLst>
                                      </p:cBhvr>
                                      <p:tavLst>
                                        <p:tav tm="0">
                                          <p:val>
                                            <p:strVal val="ppt_x"/>
                                          </p:val>
                                        </p:tav>
                                        <p:tav tm="100000">
                                          <p:val>
                                            <p:strVal val="1+ppt_w/2"/>
                                          </p:val>
                                        </p:tav>
                                      </p:tavLst>
                                    </p:anim>
                                    <p:anim calcmode="lin" valueType="num">
                                      <p:cBhvr additive="base">
                                        <p:cTn id="106" dur="5500"/>
                                        <p:tgtEl>
                                          <p:spTgt spid="17"/>
                                        </p:tgtEl>
                                        <p:attrNameLst>
                                          <p:attrName>ppt_y</p:attrName>
                                        </p:attrNameLst>
                                      </p:cBhvr>
                                      <p:tavLst>
                                        <p:tav tm="0">
                                          <p:val>
                                            <p:strVal val="ppt_y"/>
                                          </p:val>
                                        </p:tav>
                                        <p:tav tm="100000">
                                          <p:val>
                                            <p:strVal val="1+ppt_h/2"/>
                                          </p:val>
                                        </p:tav>
                                      </p:tavLst>
                                    </p:anim>
                                    <p:set>
                                      <p:cBhvr>
                                        <p:cTn id="107" dur="1" fill="hold">
                                          <p:stCondLst>
                                            <p:cond delay="5499"/>
                                          </p:stCondLst>
                                        </p:cTn>
                                        <p:tgtEl>
                                          <p:spTgt spid="17"/>
                                        </p:tgtEl>
                                        <p:attrNameLst>
                                          <p:attrName>style.visibility</p:attrName>
                                        </p:attrNameLst>
                                      </p:cBhvr>
                                      <p:to>
                                        <p:strVal val="hidden"/>
                                      </p:to>
                                    </p:set>
                                  </p:childTnLst>
                                </p:cTn>
                              </p:par>
                              <p:par>
                                <p:cTn id="108" presetID="19" presetClass="entr" presetSubtype="5" fill="hold" grpId="0" nodeType="withEffect">
                                  <p:stCondLst>
                                    <p:cond delay="0"/>
                                  </p:stCondLst>
                                  <p:childTnLst>
                                    <p:set>
                                      <p:cBhvr>
                                        <p:cTn id="109" dur="1" fill="hold">
                                          <p:stCondLst>
                                            <p:cond delay="0"/>
                                          </p:stCondLst>
                                        </p:cTn>
                                        <p:tgtEl>
                                          <p:spTgt spid="18"/>
                                        </p:tgtEl>
                                        <p:attrNameLst>
                                          <p:attrName>style.visibility</p:attrName>
                                        </p:attrNameLst>
                                      </p:cBhvr>
                                      <p:to>
                                        <p:strVal val="visible"/>
                                      </p:to>
                                    </p:set>
                                    <p:anim calcmode="lin" valueType="num">
                                      <p:cBhvr>
                                        <p:cTn id="110" dur="4500" fill="hold"/>
                                        <p:tgtEl>
                                          <p:spTgt spid="18"/>
                                        </p:tgtEl>
                                        <p:attrNameLst>
                                          <p:attrName>ppt_w</p:attrName>
                                        </p:attrNameLst>
                                      </p:cBhvr>
                                      <p:tavLst>
                                        <p:tav tm="0">
                                          <p:val>
                                            <p:strVal val="#ppt_w"/>
                                          </p:val>
                                        </p:tav>
                                        <p:tav tm="100000">
                                          <p:val>
                                            <p:strVal val="#ppt_w"/>
                                          </p:val>
                                        </p:tav>
                                      </p:tavLst>
                                    </p:anim>
                                    <p:anim calcmode="lin" valueType="num">
                                      <p:cBhvr>
                                        <p:cTn id="111" dur="4500" fill="hold"/>
                                        <p:tgtEl>
                                          <p:spTgt spid="18"/>
                                        </p:tgtEl>
                                        <p:attrNameLst>
                                          <p:attrName>ppt_h</p:attrName>
                                        </p:attrNameLst>
                                      </p:cBhvr>
                                      <p:tavLst>
                                        <p:tav tm="0" fmla="#ppt_h*sin(2.5*pi*$)">
                                          <p:val>
                                            <p:fltVal val="0"/>
                                          </p:val>
                                        </p:tav>
                                        <p:tav tm="100000">
                                          <p:val>
                                            <p:fltVal val="1"/>
                                          </p:val>
                                        </p:tav>
                                      </p:tavLst>
                                    </p:anim>
                                  </p:childTnLst>
                                </p:cTn>
                              </p:par>
                              <p:par>
                                <p:cTn id="112" presetID="8" presetClass="emph" presetSubtype="0" repeatCount="indefinite" fill="hold" grpId="1" nodeType="withEffect">
                                  <p:stCondLst>
                                    <p:cond delay="0"/>
                                  </p:stCondLst>
                                  <p:childTnLst>
                                    <p:animRot by="21600000">
                                      <p:cBhvr>
                                        <p:cTn id="113" dur="4250" fill="hold"/>
                                        <p:tgtEl>
                                          <p:spTgt spid="18"/>
                                        </p:tgtEl>
                                        <p:attrNameLst>
                                          <p:attrName>r</p:attrName>
                                        </p:attrNameLst>
                                      </p:cBhvr>
                                    </p:animRot>
                                  </p:childTnLst>
                                </p:cTn>
                              </p:par>
                              <p:par>
                                <p:cTn id="114" presetID="2" presetClass="exit" presetSubtype="6" fill="hold" grpId="2" nodeType="withEffect">
                                  <p:stCondLst>
                                    <p:cond delay="0"/>
                                  </p:stCondLst>
                                  <p:childTnLst>
                                    <p:anim calcmode="lin" valueType="num">
                                      <p:cBhvr additive="base">
                                        <p:cTn id="115" dur="5500"/>
                                        <p:tgtEl>
                                          <p:spTgt spid="18"/>
                                        </p:tgtEl>
                                        <p:attrNameLst>
                                          <p:attrName>ppt_x</p:attrName>
                                        </p:attrNameLst>
                                      </p:cBhvr>
                                      <p:tavLst>
                                        <p:tav tm="0">
                                          <p:val>
                                            <p:strVal val="ppt_x"/>
                                          </p:val>
                                        </p:tav>
                                        <p:tav tm="100000">
                                          <p:val>
                                            <p:strVal val="1+ppt_w/2"/>
                                          </p:val>
                                        </p:tav>
                                      </p:tavLst>
                                    </p:anim>
                                    <p:anim calcmode="lin" valueType="num">
                                      <p:cBhvr additive="base">
                                        <p:cTn id="116" dur="5500"/>
                                        <p:tgtEl>
                                          <p:spTgt spid="18"/>
                                        </p:tgtEl>
                                        <p:attrNameLst>
                                          <p:attrName>ppt_y</p:attrName>
                                        </p:attrNameLst>
                                      </p:cBhvr>
                                      <p:tavLst>
                                        <p:tav tm="0">
                                          <p:val>
                                            <p:strVal val="ppt_y"/>
                                          </p:val>
                                        </p:tav>
                                        <p:tav tm="100000">
                                          <p:val>
                                            <p:strVal val="1+ppt_h/2"/>
                                          </p:val>
                                        </p:tav>
                                      </p:tavLst>
                                    </p:anim>
                                    <p:set>
                                      <p:cBhvr>
                                        <p:cTn id="117" dur="1" fill="hold">
                                          <p:stCondLst>
                                            <p:cond delay="5499"/>
                                          </p:stCondLst>
                                        </p:cTn>
                                        <p:tgtEl>
                                          <p:spTgt spid="18"/>
                                        </p:tgtEl>
                                        <p:attrNameLst>
                                          <p:attrName>style.visibility</p:attrName>
                                        </p:attrNameLst>
                                      </p:cBhvr>
                                      <p:to>
                                        <p:strVal val="hidden"/>
                                      </p:to>
                                    </p:set>
                                  </p:childTnLst>
                                </p:cTn>
                              </p:par>
                              <p:par>
                                <p:cTn id="118" presetID="19" presetClass="entr" presetSubtype="5" fill="hold" grpId="0" nodeType="withEffect">
                                  <p:stCondLst>
                                    <p:cond delay="0"/>
                                  </p:stCondLst>
                                  <p:childTnLst>
                                    <p:set>
                                      <p:cBhvr>
                                        <p:cTn id="119" dur="1" fill="hold">
                                          <p:stCondLst>
                                            <p:cond delay="0"/>
                                          </p:stCondLst>
                                        </p:cTn>
                                        <p:tgtEl>
                                          <p:spTgt spid="19"/>
                                        </p:tgtEl>
                                        <p:attrNameLst>
                                          <p:attrName>style.visibility</p:attrName>
                                        </p:attrNameLst>
                                      </p:cBhvr>
                                      <p:to>
                                        <p:strVal val="visible"/>
                                      </p:to>
                                    </p:set>
                                    <p:anim calcmode="lin" valueType="num">
                                      <p:cBhvr>
                                        <p:cTn id="120" dur="4500" fill="hold"/>
                                        <p:tgtEl>
                                          <p:spTgt spid="19"/>
                                        </p:tgtEl>
                                        <p:attrNameLst>
                                          <p:attrName>ppt_w</p:attrName>
                                        </p:attrNameLst>
                                      </p:cBhvr>
                                      <p:tavLst>
                                        <p:tav tm="0">
                                          <p:val>
                                            <p:strVal val="#ppt_w"/>
                                          </p:val>
                                        </p:tav>
                                        <p:tav tm="100000">
                                          <p:val>
                                            <p:strVal val="#ppt_w"/>
                                          </p:val>
                                        </p:tav>
                                      </p:tavLst>
                                    </p:anim>
                                    <p:anim calcmode="lin" valueType="num">
                                      <p:cBhvr>
                                        <p:cTn id="121" dur="4500" fill="hold"/>
                                        <p:tgtEl>
                                          <p:spTgt spid="19"/>
                                        </p:tgtEl>
                                        <p:attrNameLst>
                                          <p:attrName>ppt_h</p:attrName>
                                        </p:attrNameLst>
                                      </p:cBhvr>
                                      <p:tavLst>
                                        <p:tav tm="0" fmla="#ppt_h*sin(2.5*pi*$)">
                                          <p:val>
                                            <p:fltVal val="0"/>
                                          </p:val>
                                        </p:tav>
                                        <p:tav tm="100000">
                                          <p:val>
                                            <p:fltVal val="1"/>
                                          </p:val>
                                        </p:tav>
                                      </p:tavLst>
                                    </p:anim>
                                  </p:childTnLst>
                                </p:cTn>
                              </p:par>
                              <p:par>
                                <p:cTn id="122" presetID="8" presetClass="emph" presetSubtype="0" repeatCount="indefinite" fill="hold" grpId="1" nodeType="withEffect">
                                  <p:stCondLst>
                                    <p:cond delay="0"/>
                                  </p:stCondLst>
                                  <p:childTnLst>
                                    <p:animRot by="21600000">
                                      <p:cBhvr>
                                        <p:cTn id="123" dur="4250" fill="hold"/>
                                        <p:tgtEl>
                                          <p:spTgt spid="19"/>
                                        </p:tgtEl>
                                        <p:attrNameLst>
                                          <p:attrName>r</p:attrName>
                                        </p:attrNameLst>
                                      </p:cBhvr>
                                    </p:animRot>
                                  </p:childTnLst>
                                </p:cTn>
                              </p:par>
                              <p:par>
                                <p:cTn id="124" presetID="2" presetClass="exit" presetSubtype="6" fill="hold" grpId="2" nodeType="withEffect">
                                  <p:stCondLst>
                                    <p:cond delay="0"/>
                                  </p:stCondLst>
                                  <p:childTnLst>
                                    <p:anim calcmode="lin" valueType="num">
                                      <p:cBhvr additive="base">
                                        <p:cTn id="125" dur="5500"/>
                                        <p:tgtEl>
                                          <p:spTgt spid="19"/>
                                        </p:tgtEl>
                                        <p:attrNameLst>
                                          <p:attrName>ppt_x</p:attrName>
                                        </p:attrNameLst>
                                      </p:cBhvr>
                                      <p:tavLst>
                                        <p:tav tm="0">
                                          <p:val>
                                            <p:strVal val="ppt_x"/>
                                          </p:val>
                                        </p:tav>
                                        <p:tav tm="100000">
                                          <p:val>
                                            <p:strVal val="1+ppt_w/2"/>
                                          </p:val>
                                        </p:tav>
                                      </p:tavLst>
                                    </p:anim>
                                    <p:anim calcmode="lin" valueType="num">
                                      <p:cBhvr additive="base">
                                        <p:cTn id="126" dur="5500"/>
                                        <p:tgtEl>
                                          <p:spTgt spid="19"/>
                                        </p:tgtEl>
                                        <p:attrNameLst>
                                          <p:attrName>ppt_y</p:attrName>
                                        </p:attrNameLst>
                                      </p:cBhvr>
                                      <p:tavLst>
                                        <p:tav tm="0">
                                          <p:val>
                                            <p:strVal val="ppt_y"/>
                                          </p:val>
                                        </p:tav>
                                        <p:tav tm="100000">
                                          <p:val>
                                            <p:strVal val="1+ppt_h/2"/>
                                          </p:val>
                                        </p:tav>
                                      </p:tavLst>
                                    </p:anim>
                                    <p:set>
                                      <p:cBhvr>
                                        <p:cTn id="127" dur="1" fill="hold">
                                          <p:stCondLst>
                                            <p:cond delay="5499"/>
                                          </p:stCondLst>
                                        </p:cTn>
                                        <p:tgtEl>
                                          <p:spTgt spid="19"/>
                                        </p:tgtEl>
                                        <p:attrNameLst>
                                          <p:attrName>style.visibility</p:attrName>
                                        </p:attrNameLst>
                                      </p:cBhvr>
                                      <p:to>
                                        <p:strVal val="hidden"/>
                                      </p:to>
                                    </p:set>
                                  </p:childTnLst>
                                </p:cTn>
                              </p:par>
                              <p:par>
                                <p:cTn id="128" presetID="19" presetClass="entr" presetSubtype="5" fill="hold" grpId="0" nodeType="withEffect">
                                  <p:stCondLst>
                                    <p:cond delay="0"/>
                                  </p:stCondLst>
                                  <p:childTnLst>
                                    <p:set>
                                      <p:cBhvr>
                                        <p:cTn id="129" dur="1" fill="hold">
                                          <p:stCondLst>
                                            <p:cond delay="0"/>
                                          </p:stCondLst>
                                        </p:cTn>
                                        <p:tgtEl>
                                          <p:spTgt spid="20"/>
                                        </p:tgtEl>
                                        <p:attrNameLst>
                                          <p:attrName>style.visibility</p:attrName>
                                        </p:attrNameLst>
                                      </p:cBhvr>
                                      <p:to>
                                        <p:strVal val="visible"/>
                                      </p:to>
                                    </p:set>
                                    <p:anim calcmode="lin" valueType="num">
                                      <p:cBhvr>
                                        <p:cTn id="130" dur="4500" fill="hold"/>
                                        <p:tgtEl>
                                          <p:spTgt spid="20"/>
                                        </p:tgtEl>
                                        <p:attrNameLst>
                                          <p:attrName>ppt_w</p:attrName>
                                        </p:attrNameLst>
                                      </p:cBhvr>
                                      <p:tavLst>
                                        <p:tav tm="0">
                                          <p:val>
                                            <p:strVal val="#ppt_w"/>
                                          </p:val>
                                        </p:tav>
                                        <p:tav tm="100000">
                                          <p:val>
                                            <p:strVal val="#ppt_w"/>
                                          </p:val>
                                        </p:tav>
                                      </p:tavLst>
                                    </p:anim>
                                    <p:anim calcmode="lin" valueType="num">
                                      <p:cBhvr>
                                        <p:cTn id="131" dur="4500" fill="hold"/>
                                        <p:tgtEl>
                                          <p:spTgt spid="20"/>
                                        </p:tgtEl>
                                        <p:attrNameLst>
                                          <p:attrName>ppt_h</p:attrName>
                                        </p:attrNameLst>
                                      </p:cBhvr>
                                      <p:tavLst>
                                        <p:tav tm="0" fmla="#ppt_h*sin(2.5*pi*$)">
                                          <p:val>
                                            <p:fltVal val="0"/>
                                          </p:val>
                                        </p:tav>
                                        <p:tav tm="100000">
                                          <p:val>
                                            <p:fltVal val="1"/>
                                          </p:val>
                                        </p:tav>
                                      </p:tavLst>
                                    </p:anim>
                                  </p:childTnLst>
                                </p:cTn>
                              </p:par>
                              <p:par>
                                <p:cTn id="132" presetID="8" presetClass="emph" presetSubtype="0" repeatCount="indefinite" fill="hold" grpId="1" nodeType="withEffect">
                                  <p:stCondLst>
                                    <p:cond delay="0"/>
                                  </p:stCondLst>
                                  <p:childTnLst>
                                    <p:animRot by="21600000">
                                      <p:cBhvr>
                                        <p:cTn id="133" dur="4250" fill="hold"/>
                                        <p:tgtEl>
                                          <p:spTgt spid="20"/>
                                        </p:tgtEl>
                                        <p:attrNameLst>
                                          <p:attrName>r</p:attrName>
                                        </p:attrNameLst>
                                      </p:cBhvr>
                                    </p:animRot>
                                  </p:childTnLst>
                                </p:cTn>
                              </p:par>
                              <p:par>
                                <p:cTn id="134" presetID="2" presetClass="exit" presetSubtype="6" fill="hold" grpId="2" nodeType="withEffect">
                                  <p:stCondLst>
                                    <p:cond delay="0"/>
                                  </p:stCondLst>
                                  <p:childTnLst>
                                    <p:anim calcmode="lin" valueType="num">
                                      <p:cBhvr additive="base">
                                        <p:cTn id="135" dur="5500"/>
                                        <p:tgtEl>
                                          <p:spTgt spid="20"/>
                                        </p:tgtEl>
                                        <p:attrNameLst>
                                          <p:attrName>ppt_x</p:attrName>
                                        </p:attrNameLst>
                                      </p:cBhvr>
                                      <p:tavLst>
                                        <p:tav tm="0">
                                          <p:val>
                                            <p:strVal val="ppt_x"/>
                                          </p:val>
                                        </p:tav>
                                        <p:tav tm="100000">
                                          <p:val>
                                            <p:strVal val="1+ppt_w/2"/>
                                          </p:val>
                                        </p:tav>
                                      </p:tavLst>
                                    </p:anim>
                                    <p:anim calcmode="lin" valueType="num">
                                      <p:cBhvr additive="base">
                                        <p:cTn id="136" dur="5500"/>
                                        <p:tgtEl>
                                          <p:spTgt spid="20"/>
                                        </p:tgtEl>
                                        <p:attrNameLst>
                                          <p:attrName>ppt_y</p:attrName>
                                        </p:attrNameLst>
                                      </p:cBhvr>
                                      <p:tavLst>
                                        <p:tav tm="0">
                                          <p:val>
                                            <p:strVal val="ppt_y"/>
                                          </p:val>
                                        </p:tav>
                                        <p:tav tm="100000">
                                          <p:val>
                                            <p:strVal val="1+ppt_h/2"/>
                                          </p:val>
                                        </p:tav>
                                      </p:tavLst>
                                    </p:anim>
                                    <p:set>
                                      <p:cBhvr>
                                        <p:cTn id="137" dur="1" fill="hold">
                                          <p:stCondLst>
                                            <p:cond delay="5499"/>
                                          </p:stCondLst>
                                        </p:cTn>
                                        <p:tgtEl>
                                          <p:spTgt spid="20"/>
                                        </p:tgtEl>
                                        <p:attrNameLst>
                                          <p:attrName>style.visibility</p:attrName>
                                        </p:attrNameLst>
                                      </p:cBhvr>
                                      <p:to>
                                        <p:strVal val="hidden"/>
                                      </p:to>
                                    </p:set>
                                  </p:childTnLst>
                                </p:cTn>
                              </p:par>
                              <p:par>
                                <p:cTn id="138" presetID="19" presetClass="entr" presetSubtype="5" fill="hold" grpId="0" nodeType="withEffect">
                                  <p:stCondLst>
                                    <p:cond delay="0"/>
                                  </p:stCondLst>
                                  <p:childTnLst>
                                    <p:set>
                                      <p:cBhvr>
                                        <p:cTn id="139" dur="1" fill="hold">
                                          <p:stCondLst>
                                            <p:cond delay="0"/>
                                          </p:stCondLst>
                                        </p:cTn>
                                        <p:tgtEl>
                                          <p:spTgt spid="21"/>
                                        </p:tgtEl>
                                        <p:attrNameLst>
                                          <p:attrName>style.visibility</p:attrName>
                                        </p:attrNameLst>
                                      </p:cBhvr>
                                      <p:to>
                                        <p:strVal val="visible"/>
                                      </p:to>
                                    </p:set>
                                    <p:anim calcmode="lin" valueType="num">
                                      <p:cBhvr>
                                        <p:cTn id="140" dur="4500" fill="hold"/>
                                        <p:tgtEl>
                                          <p:spTgt spid="21"/>
                                        </p:tgtEl>
                                        <p:attrNameLst>
                                          <p:attrName>ppt_w</p:attrName>
                                        </p:attrNameLst>
                                      </p:cBhvr>
                                      <p:tavLst>
                                        <p:tav tm="0">
                                          <p:val>
                                            <p:strVal val="#ppt_w"/>
                                          </p:val>
                                        </p:tav>
                                        <p:tav tm="100000">
                                          <p:val>
                                            <p:strVal val="#ppt_w"/>
                                          </p:val>
                                        </p:tav>
                                      </p:tavLst>
                                    </p:anim>
                                    <p:anim calcmode="lin" valueType="num">
                                      <p:cBhvr>
                                        <p:cTn id="141" dur="4500" fill="hold"/>
                                        <p:tgtEl>
                                          <p:spTgt spid="21"/>
                                        </p:tgtEl>
                                        <p:attrNameLst>
                                          <p:attrName>ppt_h</p:attrName>
                                        </p:attrNameLst>
                                      </p:cBhvr>
                                      <p:tavLst>
                                        <p:tav tm="0" fmla="#ppt_h*sin(2.5*pi*$)">
                                          <p:val>
                                            <p:fltVal val="0"/>
                                          </p:val>
                                        </p:tav>
                                        <p:tav tm="100000">
                                          <p:val>
                                            <p:fltVal val="1"/>
                                          </p:val>
                                        </p:tav>
                                      </p:tavLst>
                                    </p:anim>
                                  </p:childTnLst>
                                </p:cTn>
                              </p:par>
                              <p:par>
                                <p:cTn id="142" presetID="8" presetClass="emph" presetSubtype="0" repeatCount="indefinite" fill="hold" grpId="1" nodeType="withEffect">
                                  <p:stCondLst>
                                    <p:cond delay="0"/>
                                  </p:stCondLst>
                                  <p:childTnLst>
                                    <p:animRot by="21600000">
                                      <p:cBhvr>
                                        <p:cTn id="143" dur="4250" fill="hold"/>
                                        <p:tgtEl>
                                          <p:spTgt spid="21"/>
                                        </p:tgtEl>
                                        <p:attrNameLst>
                                          <p:attrName>r</p:attrName>
                                        </p:attrNameLst>
                                      </p:cBhvr>
                                    </p:animRot>
                                  </p:childTnLst>
                                </p:cTn>
                              </p:par>
                              <p:par>
                                <p:cTn id="144" presetID="2" presetClass="exit" presetSubtype="6" fill="hold" grpId="2" nodeType="withEffect">
                                  <p:stCondLst>
                                    <p:cond delay="0"/>
                                  </p:stCondLst>
                                  <p:childTnLst>
                                    <p:anim calcmode="lin" valueType="num">
                                      <p:cBhvr additive="base">
                                        <p:cTn id="145" dur="5500"/>
                                        <p:tgtEl>
                                          <p:spTgt spid="21"/>
                                        </p:tgtEl>
                                        <p:attrNameLst>
                                          <p:attrName>ppt_x</p:attrName>
                                        </p:attrNameLst>
                                      </p:cBhvr>
                                      <p:tavLst>
                                        <p:tav tm="0">
                                          <p:val>
                                            <p:strVal val="ppt_x"/>
                                          </p:val>
                                        </p:tav>
                                        <p:tav tm="100000">
                                          <p:val>
                                            <p:strVal val="1+ppt_w/2"/>
                                          </p:val>
                                        </p:tav>
                                      </p:tavLst>
                                    </p:anim>
                                    <p:anim calcmode="lin" valueType="num">
                                      <p:cBhvr additive="base">
                                        <p:cTn id="146" dur="5500"/>
                                        <p:tgtEl>
                                          <p:spTgt spid="21"/>
                                        </p:tgtEl>
                                        <p:attrNameLst>
                                          <p:attrName>ppt_y</p:attrName>
                                        </p:attrNameLst>
                                      </p:cBhvr>
                                      <p:tavLst>
                                        <p:tav tm="0">
                                          <p:val>
                                            <p:strVal val="ppt_y"/>
                                          </p:val>
                                        </p:tav>
                                        <p:tav tm="100000">
                                          <p:val>
                                            <p:strVal val="1+ppt_h/2"/>
                                          </p:val>
                                        </p:tav>
                                      </p:tavLst>
                                    </p:anim>
                                    <p:set>
                                      <p:cBhvr>
                                        <p:cTn id="147" dur="1" fill="hold">
                                          <p:stCondLst>
                                            <p:cond delay="5499"/>
                                          </p:stCondLst>
                                        </p:cTn>
                                        <p:tgtEl>
                                          <p:spTgt spid="21"/>
                                        </p:tgtEl>
                                        <p:attrNameLst>
                                          <p:attrName>style.visibility</p:attrName>
                                        </p:attrNameLst>
                                      </p:cBhvr>
                                      <p:to>
                                        <p:strVal val="hidden"/>
                                      </p:to>
                                    </p:set>
                                  </p:childTnLst>
                                </p:cTn>
                              </p:par>
                              <p:par>
                                <p:cTn id="148" presetID="19" presetClass="entr" presetSubtype="5" fill="hold" grpId="0" nodeType="withEffect">
                                  <p:stCondLst>
                                    <p:cond delay="0"/>
                                  </p:stCondLst>
                                  <p:childTnLst>
                                    <p:set>
                                      <p:cBhvr>
                                        <p:cTn id="149" dur="1" fill="hold">
                                          <p:stCondLst>
                                            <p:cond delay="0"/>
                                          </p:stCondLst>
                                        </p:cTn>
                                        <p:tgtEl>
                                          <p:spTgt spid="35"/>
                                        </p:tgtEl>
                                        <p:attrNameLst>
                                          <p:attrName>style.visibility</p:attrName>
                                        </p:attrNameLst>
                                      </p:cBhvr>
                                      <p:to>
                                        <p:strVal val="visible"/>
                                      </p:to>
                                    </p:set>
                                    <p:anim calcmode="lin" valueType="num">
                                      <p:cBhvr>
                                        <p:cTn id="150" dur="4500" fill="hold"/>
                                        <p:tgtEl>
                                          <p:spTgt spid="35"/>
                                        </p:tgtEl>
                                        <p:attrNameLst>
                                          <p:attrName>ppt_w</p:attrName>
                                        </p:attrNameLst>
                                      </p:cBhvr>
                                      <p:tavLst>
                                        <p:tav tm="0">
                                          <p:val>
                                            <p:strVal val="#ppt_w"/>
                                          </p:val>
                                        </p:tav>
                                        <p:tav tm="100000">
                                          <p:val>
                                            <p:strVal val="#ppt_w"/>
                                          </p:val>
                                        </p:tav>
                                      </p:tavLst>
                                    </p:anim>
                                    <p:anim calcmode="lin" valueType="num">
                                      <p:cBhvr>
                                        <p:cTn id="151" dur="4500" fill="hold"/>
                                        <p:tgtEl>
                                          <p:spTgt spid="35"/>
                                        </p:tgtEl>
                                        <p:attrNameLst>
                                          <p:attrName>ppt_h</p:attrName>
                                        </p:attrNameLst>
                                      </p:cBhvr>
                                      <p:tavLst>
                                        <p:tav tm="0" fmla="#ppt_h*sin(2.5*pi*$)">
                                          <p:val>
                                            <p:fltVal val="0"/>
                                          </p:val>
                                        </p:tav>
                                        <p:tav tm="100000">
                                          <p:val>
                                            <p:fltVal val="1"/>
                                          </p:val>
                                        </p:tav>
                                      </p:tavLst>
                                    </p:anim>
                                  </p:childTnLst>
                                </p:cTn>
                              </p:par>
                              <p:par>
                                <p:cTn id="152" presetID="8" presetClass="emph" presetSubtype="0" repeatCount="indefinite" fill="hold" grpId="1" nodeType="withEffect">
                                  <p:stCondLst>
                                    <p:cond delay="0"/>
                                  </p:stCondLst>
                                  <p:childTnLst>
                                    <p:animRot by="-21600000">
                                      <p:cBhvr>
                                        <p:cTn id="153" dur="4250" fill="hold"/>
                                        <p:tgtEl>
                                          <p:spTgt spid="35"/>
                                        </p:tgtEl>
                                        <p:attrNameLst>
                                          <p:attrName>r</p:attrName>
                                        </p:attrNameLst>
                                      </p:cBhvr>
                                    </p:animRot>
                                  </p:childTnLst>
                                </p:cTn>
                              </p:par>
                              <p:par>
                                <p:cTn id="154" presetID="2" presetClass="exit" presetSubtype="3" fill="hold" grpId="2" nodeType="withEffect">
                                  <p:stCondLst>
                                    <p:cond delay="0"/>
                                  </p:stCondLst>
                                  <p:childTnLst>
                                    <p:anim calcmode="lin" valueType="num">
                                      <p:cBhvr additive="base">
                                        <p:cTn id="155" dur="5500"/>
                                        <p:tgtEl>
                                          <p:spTgt spid="35"/>
                                        </p:tgtEl>
                                        <p:attrNameLst>
                                          <p:attrName>ppt_x</p:attrName>
                                        </p:attrNameLst>
                                      </p:cBhvr>
                                      <p:tavLst>
                                        <p:tav tm="0">
                                          <p:val>
                                            <p:strVal val="ppt_x"/>
                                          </p:val>
                                        </p:tav>
                                        <p:tav tm="100000">
                                          <p:val>
                                            <p:strVal val="1+ppt_w/2"/>
                                          </p:val>
                                        </p:tav>
                                      </p:tavLst>
                                    </p:anim>
                                    <p:anim calcmode="lin" valueType="num">
                                      <p:cBhvr additive="base">
                                        <p:cTn id="156" dur="5500"/>
                                        <p:tgtEl>
                                          <p:spTgt spid="35"/>
                                        </p:tgtEl>
                                        <p:attrNameLst>
                                          <p:attrName>ppt_y</p:attrName>
                                        </p:attrNameLst>
                                      </p:cBhvr>
                                      <p:tavLst>
                                        <p:tav tm="0">
                                          <p:val>
                                            <p:strVal val="ppt_y"/>
                                          </p:val>
                                        </p:tav>
                                        <p:tav tm="100000">
                                          <p:val>
                                            <p:strVal val="0-ppt_h/2"/>
                                          </p:val>
                                        </p:tav>
                                      </p:tavLst>
                                    </p:anim>
                                    <p:set>
                                      <p:cBhvr>
                                        <p:cTn id="157" dur="1" fill="hold">
                                          <p:stCondLst>
                                            <p:cond delay="5499"/>
                                          </p:stCondLst>
                                        </p:cTn>
                                        <p:tgtEl>
                                          <p:spTgt spid="35"/>
                                        </p:tgtEl>
                                        <p:attrNameLst>
                                          <p:attrName>style.visibility</p:attrName>
                                        </p:attrNameLst>
                                      </p:cBhvr>
                                      <p:to>
                                        <p:strVal val="hidden"/>
                                      </p:to>
                                    </p:set>
                                  </p:childTnLst>
                                </p:cTn>
                              </p:par>
                              <p:par>
                                <p:cTn id="158" presetID="19" presetClass="entr" presetSubtype="5" fill="hold" grpId="0" nodeType="withEffect">
                                  <p:stCondLst>
                                    <p:cond delay="0"/>
                                  </p:stCondLst>
                                  <p:childTnLst>
                                    <p:set>
                                      <p:cBhvr>
                                        <p:cTn id="159" dur="1" fill="hold">
                                          <p:stCondLst>
                                            <p:cond delay="0"/>
                                          </p:stCondLst>
                                        </p:cTn>
                                        <p:tgtEl>
                                          <p:spTgt spid="34"/>
                                        </p:tgtEl>
                                        <p:attrNameLst>
                                          <p:attrName>style.visibility</p:attrName>
                                        </p:attrNameLst>
                                      </p:cBhvr>
                                      <p:to>
                                        <p:strVal val="visible"/>
                                      </p:to>
                                    </p:set>
                                    <p:anim calcmode="lin" valueType="num">
                                      <p:cBhvr>
                                        <p:cTn id="160" dur="4500" fill="hold"/>
                                        <p:tgtEl>
                                          <p:spTgt spid="34"/>
                                        </p:tgtEl>
                                        <p:attrNameLst>
                                          <p:attrName>ppt_w</p:attrName>
                                        </p:attrNameLst>
                                      </p:cBhvr>
                                      <p:tavLst>
                                        <p:tav tm="0">
                                          <p:val>
                                            <p:strVal val="#ppt_w"/>
                                          </p:val>
                                        </p:tav>
                                        <p:tav tm="100000">
                                          <p:val>
                                            <p:strVal val="#ppt_w"/>
                                          </p:val>
                                        </p:tav>
                                      </p:tavLst>
                                    </p:anim>
                                    <p:anim calcmode="lin" valueType="num">
                                      <p:cBhvr>
                                        <p:cTn id="161" dur="4500" fill="hold"/>
                                        <p:tgtEl>
                                          <p:spTgt spid="34"/>
                                        </p:tgtEl>
                                        <p:attrNameLst>
                                          <p:attrName>ppt_h</p:attrName>
                                        </p:attrNameLst>
                                      </p:cBhvr>
                                      <p:tavLst>
                                        <p:tav tm="0" fmla="#ppt_h*sin(2.5*pi*$)">
                                          <p:val>
                                            <p:fltVal val="0"/>
                                          </p:val>
                                        </p:tav>
                                        <p:tav tm="100000">
                                          <p:val>
                                            <p:fltVal val="1"/>
                                          </p:val>
                                        </p:tav>
                                      </p:tavLst>
                                    </p:anim>
                                  </p:childTnLst>
                                </p:cTn>
                              </p:par>
                              <p:par>
                                <p:cTn id="162" presetID="8" presetClass="emph" presetSubtype="0" repeatCount="indefinite" fill="hold" grpId="1" nodeType="withEffect">
                                  <p:stCondLst>
                                    <p:cond delay="0"/>
                                  </p:stCondLst>
                                  <p:childTnLst>
                                    <p:animRot by="-21600000">
                                      <p:cBhvr>
                                        <p:cTn id="163" dur="4250" fill="hold"/>
                                        <p:tgtEl>
                                          <p:spTgt spid="34"/>
                                        </p:tgtEl>
                                        <p:attrNameLst>
                                          <p:attrName>r</p:attrName>
                                        </p:attrNameLst>
                                      </p:cBhvr>
                                    </p:animRot>
                                  </p:childTnLst>
                                </p:cTn>
                              </p:par>
                              <p:par>
                                <p:cTn id="164" presetID="2" presetClass="exit" presetSubtype="3" fill="hold" grpId="2" nodeType="withEffect">
                                  <p:stCondLst>
                                    <p:cond delay="0"/>
                                  </p:stCondLst>
                                  <p:childTnLst>
                                    <p:anim calcmode="lin" valueType="num">
                                      <p:cBhvr additive="base">
                                        <p:cTn id="165" dur="5500"/>
                                        <p:tgtEl>
                                          <p:spTgt spid="34"/>
                                        </p:tgtEl>
                                        <p:attrNameLst>
                                          <p:attrName>ppt_x</p:attrName>
                                        </p:attrNameLst>
                                      </p:cBhvr>
                                      <p:tavLst>
                                        <p:tav tm="0">
                                          <p:val>
                                            <p:strVal val="ppt_x"/>
                                          </p:val>
                                        </p:tav>
                                        <p:tav tm="100000">
                                          <p:val>
                                            <p:strVal val="1+ppt_w/2"/>
                                          </p:val>
                                        </p:tav>
                                      </p:tavLst>
                                    </p:anim>
                                    <p:anim calcmode="lin" valueType="num">
                                      <p:cBhvr additive="base">
                                        <p:cTn id="166" dur="5500"/>
                                        <p:tgtEl>
                                          <p:spTgt spid="34"/>
                                        </p:tgtEl>
                                        <p:attrNameLst>
                                          <p:attrName>ppt_y</p:attrName>
                                        </p:attrNameLst>
                                      </p:cBhvr>
                                      <p:tavLst>
                                        <p:tav tm="0">
                                          <p:val>
                                            <p:strVal val="ppt_y"/>
                                          </p:val>
                                        </p:tav>
                                        <p:tav tm="100000">
                                          <p:val>
                                            <p:strVal val="0-ppt_h/2"/>
                                          </p:val>
                                        </p:tav>
                                      </p:tavLst>
                                    </p:anim>
                                    <p:set>
                                      <p:cBhvr>
                                        <p:cTn id="167" dur="1" fill="hold">
                                          <p:stCondLst>
                                            <p:cond delay="5499"/>
                                          </p:stCondLst>
                                        </p:cTn>
                                        <p:tgtEl>
                                          <p:spTgt spid="34"/>
                                        </p:tgtEl>
                                        <p:attrNameLst>
                                          <p:attrName>style.visibility</p:attrName>
                                        </p:attrNameLst>
                                      </p:cBhvr>
                                      <p:to>
                                        <p:strVal val="hidden"/>
                                      </p:to>
                                    </p:set>
                                  </p:childTnLst>
                                </p:cTn>
                              </p:par>
                              <p:par>
                                <p:cTn id="168" presetID="19" presetClass="entr" presetSubtype="5" fill="hold" grpId="0" nodeType="withEffect">
                                  <p:stCondLst>
                                    <p:cond delay="0"/>
                                  </p:stCondLst>
                                  <p:childTnLst>
                                    <p:set>
                                      <p:cBhvr>
                                        <p:cTn id="169" dur="1" fill="hold">
                                          <p:stCondLst>
                                            <p:cond delay="0"/>
                                          </p:stCondLst>
                                        </p:cTn>
                                        <p:tgtEl>
                                          <p:spTgt spid="33"/>
                                        </p:tgtEl>
                                        <p:attrNameLst>
                                          <p:attrName>style.visibility</p:attrName>
                                        </p:attrNameLst>
                                      </p:cBhvr>
                                      <p:to>
                                        <p:strVal val="visible"/>
                                      </p:to>
                                    </p:set>
                                    <p:anim calcmode="lin" valueType="num">
                                      <p:cBhvr>
                                        <p:cTn id="170" dur="4500" fill="hold"/>
                                        <p:tgtEl>
                                          <p:spTgt spid="33"/>
                                        </p:tgtEl>
                                        <p:attrNameLst>
                                          <p:attrName>ppt_w</p:attrName>
                                        </p:attrNameLst>
                                      </p:cBhvr>
                                      <p:tavLst>
                                        <p:tav tm="0">
                                          <p:val>
                                            <p:strVal val="#ppt_w"/>
                                          </p:val>
                                        </p:tav>
                                        <p:tav tm="100000">
                                          <p:val>
                                            <p:strVal val="#ppt_w"/>
                                          </p:val>
                                        </p:tav>
                                      </p:tavLst>
                                    </p:anim>
                                    <p:anim calcmode="lin" valueType="num">
                                      <p:cBhvr>
                                        <p:cTn id="171" dur="4500" fill="hold"/>
                                        <p:tgtEl>
                                          <p:spTgt spid="33"/>
                                        </p:tgtEl>
                                        <p:attrNameLst>
                                          <p:attrName>ppt_h</p:attrName>
                                        </p:attrNameLst>
                                      </p:cBhvr>
                                      <p:tavLst>
                                        <p:tav tm="0" fmla="#ppt_h*sin(2.5*pi*$)">
                                          <p:val>
                                            <p:fltVal val="0"/>
                                          </p:val>
                                        </p:tav>
                                        <p:tav tm="100000">
                                          <p:val>
                                            <p:fltVal val="1"/>
                                          </p:val>
                                        </p:tav>
                                      </p:tavLst>
                                    </p:anim>
                                  </p:childTnLst>
                                </p:cTn>
                              </p:par>
                              <p:par>
                                <p:cTn id="172" presetID="8" presetClass="emph" presetSubtype="0" repeatCount="indefinite" fill="hold" grpId="1" nodeType="withEffect">
                                  <p:stCondLst>
                                    <p:cond delay="0"/>
                                  </p:stCondLst>
                                  <p:childTnLst>
                                    <p:animRot by="-21600000">
                                      <p:cBhvr>
                                        <p:cTn id="173" dur="4250" fill="hold"/>
                                        <p:tgtEl>
                                          <p:spTgt spid="33"/>
                                        </p:tgtEl>
                                        <p:attrNameLst>
                                          <p:attrName>r</p:attrName>
                                        </p:attrNameLst>
                                      </p:cBhvr>
                                    </p:animRot>
                                  </p:childTnLst>
                                </p:cTn>
                              </p:par>
                              <p:par>
                                <p:cTn id="174" presetID="2" presetClass="exit" presetSubtype="3" fill="hold" grpId="2" nodeType="withEffect">
                                  <p:stCondLst>
                                    <p:cond delay="0"/>
                                  </p:stCondLst>
                                  <p:childTnLst>
                                    <p:anim calcmode="lin" valueType="num">
                                      <p:cBhvr additive="base">
                                        <p:cTn id="175" dur="5500"/>
                                        <p:tgtEl>
                                          <p:spTgt spid="33"/>
                                        </p:tgtEl>
                                        <p:attrNameLst>
                                          <p:attrName>ppt_x</p:attrName>
                                        </p:attrNameLst>
                                      </p:cBhvr>
                                      <p:tavLst>
                                        <p:tav tm="0">
                                          <p:val>
                                            <p:strVal val="ppt_x"/>
                                          </p:val>
                                        </p:tav>
                                        <p:tav tm="100000">
                                          <p:val>
                                            <p:strVal val="1+ppt_w/2"/>
                                          </p:val>
                                        </p:tav>
                                      </p:tavLst>
                                    </p:anim>
                                    <p:anim calcmode="lin" valueType="num">
                                      <p:cBhvr additive="base">
                                        <p:cTn id="176" dur="5500"/>
                                        <p:tgtEl>
                                          <p:spTgt spid="33"/>
                                        </p:tgtEl>
                                        <p:attrNameLst>
                                          <p:attrName>ppt_y</p:attrName>
                                        </p:attrNameLst>
                                      </p:cBhvr>
                                      <p:tavLst>
                                        <p:tav tm="0">
                                          <p:val>
                                            <p:strVal val="ppt_y"/>
                                          </p:val>
                                        </p:tav>
                                        <p:tav tm="100000">
                                          <p:val>
                                            <p:strVal val="0-ppt_h/2"/>
                                          </p:val>
                                        </p:tav>
                                      </p:tavLst>
                                    </p:anim>
                                    <p:set>
                                      <p:cBhvr>
                                        <p:cTn id="177" dur="1" fill="hold">
                                          <p:stCondLst>
                                            <p:cond delay="5499"/>
                                          </p:stCondLst>
                                        </p:cTn>
                                        <p:tgtEl>
                                          <p:spTgt spid="33"/>
                                        </p:tgtEl>
                                        <p:attrNameLst>
                                          <p:attrName>style.visibility</p:attrName>
                                        </p:attrNameLst>
                                      </p:cBhvr>
                                      <p:to>
                                        <p:strVal val="hidden"/>
                                      </p:to>
                                    </p:set>
                                  </p:childTnLst>
                                </p:cTn>
                              </p:par>
                              <p:par>
                                <p:cTn id="178" presetID="19" presetClass="entr" presetSubtype="5" fill="hold" grpId="0" nodeType="withEffect">
                                  <p:stCondLst>
                                    <p:cond delay="0"/>
                                  </p:stCondLst>
                                  <p:childTnLst>
                                    <p:set>
                                      <p:cBhvr>
                                        <p:cTn id="179" dur="1" fill="hold">
                                          <p:stCondLst>
                                            <p:cond delay="0"/>
                                          </p:stCondLst>
                                        </p:cTn>
                                        <p:tgtEl>
                                          <p:spTgt spid="32"/>
                                        </p:tgtEl>
                                        <p:attrNameLst>
                                          <p:attrName>style.visibility</p:attrName>
                                        </p:attrNameLst>
                                      </p:cBhvr>
                                      <p:to>
                                        <p:strVal val="visible"/>
                                      </p:to>
                                    </p:set>
                                    <p:anim calcmode="lin" valueType="num">
                                      <p:cBhvr>
                                        <p:cTn id="180" dur="4500" fill="hold"/>
                                        <p:tgtEl>
                                          <p:spTgt spid="32"/>
                                        </p:tgtEl>
                                        <p:attrNameLst>
                                          <p:attrName>ppt_w</p:attrName>
                                        </p:attrNameLst>
                                      </p:cBhvr>
                                      <p:tavLst>
                                        <p:tav tm="0">
                                          <p:val>
                                            <p:strVal val="#ppt_w"/>
                                          </p:val>
                                        </p:tav>
                                        <p:tav tm="100000">
                                          <p:val>
                                            <p:strVal val="#ppt_w"/>
                                          </p:val>
                                        </p:tav>
                                      </p:tavLst>
                                    </p:anim>
                                    <p:anim calcmode="lin" valueType="num">
                                      <p:cBhvr>
                                        <p:cTn id="181" dur="4500" fill="hold"/>
                                        <p:tgtEl>
                                          <p:spTgt spid="32"/>
                                        </p:tgtEl>
                                        <p:attrNameLst>
                                          <p:attrName>ppt_h</p:attrName>
                                        </p:attrNameLst>
                                      </p:cBhvr>
                                      <p:tavLst>
                                        <p:tav tm="0" fmla="#ppt_h*sin(2.5*pi*$)">
                                          <p:val>
                                            <p:fltVal val="0"/>
                                          </p:val>
                                        </p:tav>
                                        <p:tav tm="100000">
                                          <p:val>
                                            <p:fltVal val="1"/>
                                          </p:val>
                                        </p:tav>
                                      </p:tavLst>
                                    </p:anim>
                                  </p:childTnLst>
                                </p:cTn>
                              </p:par>
                              <p:par>
                                <p:cTn id="182" presetID="8" presetClass="emph" presetSubtype="0" repeatCount="indefinite" fill="hold" grpId="1" nodeType="withEffect">
                                  <p:stCondLst>
                                    <p:cond delay="0"/>
                                  </p:stCondLst>
                                  <p:childTnLst>
                                    <p:animRot by="-21600000">
                                      <p:cBhvr>
                                        <p:cTn id="183" dur="4250" fill="hold"/>
                                        <p:tgtEl>
                                          <p:spTgt spid="32"/>
                                        </p:tgtEl>
                                        <p:attrNameLst>
                                          <p:attrName>r</p:attrName>
                                        </p:attrNameLst>
                                      </p:cBhvr>
                                    </p:animRot>
                                  </p:childTnLst>
                                </p:cTn>
                              </p:par>
                              <p:par>
                                <p:cTn id="184" presetID="2" presetClass="exit" presetSubtype="3" fill="hold" grpId="2" nodeType="withEffect">
                                  <p:stCondLst>
                                    <p:cond delay="0"/>
                                  </p:stCondLst>
                                  <p:childTnLst>
                                    <p:anim calcmode="lin" valueType="num">
                                      <p:cBhvr additive="base">
                                        <p:cTn id="185" dur="5500"/>
                                        <p:tgtEl>
                                          <p:spTgt spid="32"/>
                                        </p:tgtEl>
                                        <p:attrNameLst>
                                          <p:attrName>ppt_x</p:attrName>
                                        </p:attrNameLst>
                                      </p:cBhvr>
                                      <p:tavLst>
                                        <p:tav tm="0">
                                          <p:val>
                                            <p:strVal val="ppt_x"/>
                                          </p:val>
                                        </p:tav>
                                        <p:tav tm="100000">
                                          <p:val>
                                            <p:strVal val="1+ppt_w/2"/>
                                          </p:val>
                                        </p:tav>
                                      </p:tavLst>
                                    </p:anim>
                                    <p:anim calcmode="lin" valueType="num">
                                      <p:cBhvr additive="base">
                                        <p:cTn id="186" dur="5500"/>
                                        <p:tgtEl>
                                          <p:spTgt spid="32"/>
                                        </p:tgtEl>
                                        <p:attrNameLst>
                                          <p:attrName>ppt_y</p:attrName>
                                        </p:attrNameLst>
                                      </p:cBhvr>
                                      <p:tavLst>
                                        <p:tav tm="0">
                                          <p:val>
                                            <p:strVal val="ppt_y"/>
                                          </p:val>
                                        </p:tav>
                                        <p:tav tm="100000">
                                          <p:val>
                                            <p:strVal val="0-ppt_h/2"/>
                                          </p:val>
                                        </p:tav>
                                      </p:tavLst>
                                    </p:anim>
                                    <p:set>
                                      <p:cBhvr>
                                        <p:cTn id="187" dur="1" fill="hold">
                                          <p:stCondLst>
                                            <p:cond delay="5499"/>
                                          </p:stCondLst>
                                        </p:cTn>
                                        <p:tgtEl>
                                          <p:spTgt spid="32"/>
                                        </p:tgtEl>
                                        <p:attrNameLst>
                                          <p:attrName>style.visibility</p:attrName>
                                        </p:attrNameLst>
                                      </p:cBhvr>
                                      <p:to>
                                        <p:strVal val="hidden"/>
                                      </p:to>
                                    </p:set>
                                  </p:childTnLst>
                                </p:cTn>
                              </p:par>
                              <p:par>
                                <p:cTn id="188" presetID="19" presetClass="entr" presetSubtype="5" fill="hold" grpId="0" nodeType="withEffect">
                                  <p:stCondLst>
                                    <p:cond delay="0"/>
                                  </p:stCondLst>
                                  <p:childTnLst>
                                    <p:set>
                                      <p:cBhvr>
                                        <p:cTn id="189" dur="1" fill="hold">
                                          <p:stCondLst>
                                            <p:cond delay="0"/>
                                          </p:stCondLst>
                                        </p:cTn>
                                        <p:tgtEl>
                                          <p:spTgt spid="30"/>
                                        </p:tgtEl>
                                        <p:attrNameLst>
                                          <p:attrName>style.visibility</p:attrName>
                                        </p:attrNameLst>
                                      </p:cBhvr>
                                      <p:to>
                                        <p:strVal val="visible"/>
                                      </p:to>
                                    </p:set>
                                    <p:anim calcmode="lin" valueType="num">
                                      <p:cBhvr>
                                        <p:cTn id="190" dur="4500" fill="hold"/>
                                        <p:tgtEl>
                                          <p:spTgt spid="30"/>
                                        </p:tgtEl>
                                        <p:attrNameLst>
                                          <p:attrName>ppt_w</p:attrName>
                                        </p:attrNameLst>
                                      </p:cBhvr>
                                      <p:tavLst>
                                        <p:tav tm="0">
                                          <p:val>
                                            <p:strVal val="#ppt_w"/>
                                          </p:val>
                                        </p:tav>
                                        <p:tav tm="100000">
                                          <p:val>
                                            <p:strVal val="#ppt_w"/>
                                          </p:val>
                                        </p:tav>
                                      </p:tavLst>
                                    </p:anim>
                                    <p:anim calcmode="lin" valueType="num">
                                      <p:cBhvr>
                                        <p:cTn id="191" dur="4500" fill="hold"/>
                                        <p:tgtEl>
                                          <p:spTgt spid="30"/>
                                        </p:tgtEl>
                                        <p:attrNameLst>
                                          <p:attrName>ppt_h</p:attrName>
                                        </p:attrNameLst>
                                      </p:cBhvr>
                                      <p:tavLst>
                                        <p:tav tm="0" fmla="#ppt_h*sin(2.5*pi*$)">
                                          <p:val>
                                            <p:fltVal val="0"/>
                                          </p:val>
                                        </p:tav>
                                        <p:tav tm="100000">
                                          <p:val>
                                            <p:fltVal val="1"/>
                                          </p:val>
                                        </p:tav>
                                      </p:tavLst>
                                    </p:anim>
                                  </p:childTnLst>
                                </p:cTn>
                              </p:par>
                              <p:par>
                                <p:cTn id="192" presetID="8" presetClass="emph" presetSubtype="0" repeatCount="indefinite" fill="hold" grpId="1" nodeType="withEffect">
                                  <p:stCondLst>
                                    <p:cond delay="0"/>
                                  </p:stCondLst>
                                  <p:childTnLst>
                                    <p:animRot by="-21600000">
                                      <p:cBhvr>
                                        <p:cTn id="193" dur="4250" fill="hold"/>
                                        <p:tgtEl>
                                          <p:spTgt spid="30"/>
                                        </p:tgtEl>
                                        <p:attrNameLst>
                                          <p:attrName>r</p:attrName>
                                        </p:attrNameLst>
                                      </p:cBhvr>
                                    </p:animRot>
                                  </p:childTnLst>
                                </p:cTn>
                              </p:par>
                              <p:par>
                                <p:cTn id="194" presetID="2" presetClass="exit" presetSubtype="3" fill="hold" grpId="2" nodeType="withEffect">
                                  <p:stCondLst>
                                    <p:cond delay="0"/>
                                  </p:stCondLst>
                                  <p:childTnLst>
                                    <p:anim calcmode="lin" valueType="num">
                                      <p:cBhvr additive="base">
                                        <p:cTn id="195" dur="5500"/>
                                        <p:tgtEl>
                                          <p:spTgt spid="30"/>
                                        </p:tgtEl>
                                        <p:attrNameLst>
                                          <p:attrName>ppt_x</p:attrName>
                                        </p:attrNameLst>
                                      </p:cBhvr>
                                      <p:tavLst>
                                        <p:tav tm="0">
                                          <p:val>
                                            <p:strVal val="ppt_x"/>
                                          </p:val>
                                        </p:tav>
                                        <p:tav tm="100000">
                                          <p:val>
                                            <p:strVal val="1+ppt_w/2"/>
                                          </p:val>
                                        </p:tav>
                                      </p:tavLst>
                                    </p:anim>
                                    <p:anim calcmode="lin" valueType="num">
                                      <p:cBhvr additive="base">
                                        <p:cTn id="196" dur="5500"/>
                                        <p:tgtEl>
                                          <p:spTgt spid="30"/>
                                        </p:tgtEl>
                                        <p:attrNameLst>
                                          <p:attrName>ppt_y</p:attrName>
                                        </p:attrNameLst>
                                      </p:cBhvr>
                                      <p:tavLst>
                                        <p:tav tm="0">
                                          <p:val>
                                            <p:strVal val="ppt_y"/>
                                          </p:val>
                                        </p:tav>
                                        <p:tav tm="100000">
                                          <p:val>
                                            <p:strVal val="0-ppt_h/2"/>
                                          </p:val>
                                        </p:tav>
                                      </p:tavLst>
                                    </p:anim>
                                    <p:set>
                                      <p:cBhvr>
                                        <p:cTn id="197" dur="1" fill="hold">
                                          <p:stCondLst>
                                            <p:cond delay="5499"/>
                                          </p:stCondLst>
                                        </p:cTn>
                                        <p:tgtEl>
                                          <p:spTgt spid="30"/>
                                        </p:tgtEl>
                                        <p:attrNameLst>
                                          <p:attrName>style.visibility</p:attrName>
                                        </p:attrNameLst>
                                      </p:cBhvr>
                                      <p:to>
                                        <p:strVal val="hidden"/>
                                      </p:to>
                                    </p:set>
                                  </p:childTnLst>
                                </p:cTn>
                              </p:par>
                              <p:par>
                                <p:cTn id="198" presetID="19" presetClass="entr" presetSubtype="5" fill="hold" grpId="0" nodeType="withEffect">
                                  <p:stCondLst>
                                    <p:cond delay="0"/>
                                  </p:stCondLst>
                                  <p:childTnLst>
                                    <p:set>
                                      <p:cBhvr>
                                        <p:cTn id="199" dur="1" fill="hold">
                                          <p:stCondLst>
                                            <p:cond delay="0"/>
                                          </p:stCondLst>
                                        </p:cTn>
                                        <p:tgtEl>
                                          <p:spTgt spid="23"/>
                                        </p:tgtEl>
                                        <p:attrNameLst>
                                          <p:attrName>style.visibility</p:attrName>
                                        </p:attrNameLst>
                                      </p:cBhvr>
                                      <p:to>
                                        <p:strVal val="visible"/>
                                      </p:to>
                                    </p:set>
                                    <p:anim calcmode="lin" valueType="num">
                                      <p:cBhvr>
                                        <p:cTn id="200" dur="4500" fill="hold"/>
                                        <p:tgtEl>
                                          <p:spTgt spid="23"/>
                                        </p:tgtEl>
                                        <p:attrNameLst>
                                          <p:attrName>ppt_w</p:attrName>
                                        </p:attrNameLst>
                                      </p:cBhvr>
                                      <p:tavLst>
                                        <p:tav tm="0">
                                          <p:val>
                                            <p:strVal val="#ppt_w"/>
                                          </p:val>
                                        </p:tav>
                                        <p:tav tm="100000">
                                          <p:val>
                                            <p:strVal val="#ppt_w"/>
                                          </p:val>
                                        </p:tav>
                                      </p:tavLst>
                                    </p:anim>
                                    <p:anim calcmode="lin" valueType="num">
                                      <p:cBhvr>
                                        <p:cTn id="201" dur="4500" fill="hold"/>
                                        <p:tgtEl>
                                          <p:spTgt spid="23"/>
                                        </p:tgtEl>
                                        <p:attrNameLst>
                                          <p:attrName>ppt_h</p:attrName>
                                        </p:attrNameLst>
                                      </p:cBhvr>
                                      <p:tavLst>
                                        <p:tav tm="0" fmla="#ppt_h*sin(2.5*pi*$)">
                                          <p:val>
                                            <p:fltVal val="0"/>
                                          </p:val>
                                        </p:tav>
                                        <p:tav tm="100000">
                                          <p:val>
                                            <p:fltVal val="1"/>
                                          </p:val>
                                        </p:tav>
                                      </p:tavLst>
                                    </p:anim>
                                  </p:childTnLst>
                                </p:cTn>
                              </p:par>
                              <p:par>
                                <p:cTn id="202" presetID="8" presetClass="emph" presetSubtype="0" repeatCount="indefinite" fill="hold" grpId="1" nodeType="withEffect">
                                  <p:stCondLst>
                                    <p:cond delay="0"/>
                                  </p:stCondLst>
                                  <p:childTnLst>
                                    <p:animRot by="-21600000">
                                      <p:cBhvr>
                                        <p:cTn id="203" dur="4250" fill="hold"/>
                                        <p:tgtEl>
                                          <p:spTgt spid="23"/>
                                        </p:tgtEl>
                                        <p:attrNameLst>
                                          <p:attrName>r</p:attrName>
                                        </p:attrNameLst>
                                      </p:cBhvr>
                                    </p:animRot>
                                  </p:childTnLst>
                                </p:cTn>
                              </p:par>
                              <p:par>
                                <p:cTn id="204" presetID="2" presetClass="exit" presetSubtype="3" fill="hold" grpId="2" nodeType="withEffect">
                                  <p:stCondLst>
                                    <p:cond delay="0"/>
                                  </p:stCondLst>
                                  <p:childTnLst>
                                    <p:anim calcmode="lin" valueType="num">
                                      <p:cBhvr additive="base">
                                        <p:cTn id="205" dur="5500"/>
                                        <p:tgtEl>
                                          <p:spTgt spid="23"/>
                                        </p:tgtEl>
                                        <p:attrNameLst>
                                          <p:attrName>ppt_x</p:attrName>
                                        </p:attrNameLst>
                                      </p:cBhvr>
                                      <p:tavLst>
                                        <p:tav tm="0">
                                          <p:val>
                                            <p:strVal val="ppt_x"/>
                                          </p:val>
                                        </p:tav>
                                        <p:tav tm="100000">
                                          <p:val>
                                            <p:strVal val="1+ppt_w/2"/>
                                          </p:val>
                                        </p:tav>
                                      </p:tavLst>
                                    </p:anim>
                                    <p:anim calcmode="lin" valueType="num">
                                      <p:cBhvr additive="base">
                                        <p:cTn id="206" dur="5500"/>
                                        <p:tgtEl>
                                          <p:spTgt spid="23"/>
                                        </p:tgtEl>
                                        <p:attrNameLst>
                                          <p:attrName>ppt_y</p:attrName>
                                        </p:attrNameLst>
                                      </p:cBhvr>
                                      <p:tavLst>
                                        <p:tav tm="0">
                                          <p:val>
                                            <p:strVal val="ppt_y"/>
                                          </p:val>
                                        </p:tav>
                                        <p:tav tm="100000">
                                          <p:val>
                                            <p:strVal val="0-ppt_h/2"/>
                                          </p:val>
                                        </p:tav>
                                      </p:tavLst>
                                    </p:anim>
                                    <p:set>
                                      <p:cBhvr>
                                        <p:cTn id="207" dur="1" fill="hold">
                                          <p:stCondLst>
                                            <p:cond delay="5499"/>
                                          </p:stCondLst>
                                        </p:cTn>
                                        <p:tgtEl>
                                          <p:spTgt spid="23"/>
                                        </p:tgtEl>
                                        <p:attrNameLst>
                                          <p:attrName>style.visibility</p:attrName>
                                        </p:attrNameLst>
                                      </p:cBhvr>
                                      <p:to>
                                        <p:strVal val="hidden"/>
                                      </p:to>
                                    </p:set>
                                  </p:childTnLst>
                                </p:cTn>
                              </p:par>
                              <p:par>
                                <p:cTn id="208" presetID="19" presetClass="entr" presetSubtype="5" fill="hold" grpId="0" nodeType="withEffect">
                                  <p:stCondLst>
                                    <p:cond delay="0"/>
                                  </p:stCondLst>
                                  <p:childTnLst>
                                    <p:set>
                                      <p:cBhvr>
                                        <p:cTn id="209" dur="1" fill="hold">
                                          <p:stCondLst>
                                            <p:cond delay="0"/>
                                          </p:stCondLst>
                                        </p:cTn>
                                        <p:tgtEl>
                                          <p:spTgt spid="22"/>
                                        </p:tgtEl>
                                        <p:attrNameLst>
                                          <p:attrName>style.visibility</p:attrName>
                                        </p:attrNameLst>
                                      </p:cBhvr>
                                      <p:to>
                                        <p:strVal val="visible"/>
                                      </p:to>
                                    </p:set>
                                    <p:anim calcmode="lin" valueType="num">
                                      <p:cBhvr>
                                        <p:cTn id="210" dur="4500" fill="hold"/>
                                        <p:tgtEl>
                                          <p:spTgt spid="22"/>
                                        </p:tgtEl>
                                        <p:attrNameLst>
                                          <p:attrName>ppt_w</p:attrName>
                                        </p:attrNameLst>
                                      </p:cBhvr>
                                      <p:tavLst>
                                        <p:tav tm="0">
                                          <p:val>
                                            <p:strVal val="#ppt_w"/>
                                          </p:val>
                                        </p:tav>
                                        <p:tav tm="100000">
                                          <p:val>
                                            <p:strVal val="#ppt_w"/>
                                          </p:val>
                                        </p:tav>
                                      </p:tavLst>
                                    </p:anim>
                                    <p:anim calcmode="lin" valueType="num">
                                      <p:cBhvr>
                                        <p:cTn id="211" dur="4500" fill="hold"/>
                                        <p:tgtEl>
                                          <p:spTgt spid="22"/>
                                        </p:tgtEl>
                                        <p:attrNameLst>
                                          <p:attrName>ppt_h</p:attrName>
                                        </p:attrNameLst>
                                      </p:cBhvr>
                                      <p:tavLst>
                                        <p:tav tm="0" fmla="#ppt_h*sin(2.5*pi*$)">
                                          <p:val>
                                            <p:fltVal val="0"/>
                                          </p:val>
                                        </p:tav>
                                        <p:tav tm="100000">
                                          <p:val>
                                            <p:fltVal val="1"/>
                                          </p:val>
                                        </p:tav>
                                      </p:tavLst>
                                    </p:anim>
                                  </p:childTnLst>
                                </p:cTn>
                              </p:par>
                              <p:par>
                                <p:cTn id="212" presetID="8" presetClass="emph" presetSubtype="0" repeatCount="indefinite" fill="hold" grpId="1" nodeType="withEffect">
                                  <p:stCondLst>
                                    <p:cond delay="0"/>
                                  </p:stCondLst>
                                  <p:childTnLst>
                                    <p:animRot by="-21600000">
                                      <p:cBhvr>
                                        <p:cTn id="213" dur="4250" fill="hold"/>
                                        <p:tgtEl>
                                          <p:spTgt spid="22"/>
                                        </p:tgtEl>
                                        <p:attrNameLst>
                                          <p:attrName>r</p:attrName>
                                        </p:attrNameLst>
                                      </p:cBhvr>
                                    </p:animRot>
                                  </p:childTnLst>
                                </p:cTn>
                              </p:par>
                              <p:par>
                                <p:cTn id="214" presetID="2" presetClass="exit" presetSubtype="3" fill="hold" grpId="2" nodeType="withEffect">
                                  <p:stCondLst>
                                    <p:cond delay="0"/>
                                  </p:stCondLst>
                                  <p:childTnLst>
                                    <p:anim calcmode="lin" valueType="num">
                                      <p:cBhvr additive="base">
                                        <p:cTn id="215" dur="5500"/>
                                        <p:tgtEl>
                                          <p:spTgt spid="22"/>
                                        </p:tgtEl>
                                        <p:attrNameLst>
                                          <p:attrName>ppt_x</p:attrName>
                                        </p:attrNameLst>
                                      </p:cBhvr>
                                      <p:tavLst>
                                        <p:tav tm="0">
                                          <p:val>
                                            <p:strVal val="ppt_x"/>
                                          </p:val>
                                        </p:tav>
                                        <p:tav tm="100000">
                                          <p:val>
                                            <p:strVal val="1+ppt_w/2"/>
                                          </p:val>
                                        </p:tav>
                                      </p:tavLst>
                                    </p:anim>
                                    <p:anim calcmode="lin" valueType="num">
                                      <p:cBhvr additive="base">
                                        <p:cTn id="216" dur="5500"/>
                                        <p:tgtEl>
                                          <p:spTgt spid="22"/>
                                        </p:tgtEl>
                                        <p:attrNameLst>
                                          <p:attrName>ppt_y</p:attrName>
                                        </p:attrNameLst>
                                      </p:cBhvr>
                                      <p:tavLst>
                                        <p:tav tm="0">
                                          <p:val>
                                            <p:strVal val="ppt_y"/>
                                          </p:val>
                                        </p:tav>
                                        <p:tav tm="100000">
                                          <p:val>
                                            <p:strVal val="0-ppt_h/2"/>
                                          </p:val>
                                        </p:tav>
                                      </p:tavLst>
                                    </p:anim>
                                    <p:set>
                                      <p:cBhvr>
                                        <p:cTn id="217" dur="1" fill="hold">
                                          <p:stCondLst>
                                            <p:cond delay="5499"/>
                                          </p:stCondLst>
                                        </p:cTn>
                                        <p:tgtEl>
                                          <p:spTgt spid="22"/>
                                        </p:tgtEl>
                                        <p:attrNameLst>
                                          <p:attrName>style.visibility</p:attrName>
                                        </p:attrNameLst>
                                      </p:cBhvr>
                                      <p:to>
                                        <p:strVal val="hidden"/>
                                      </p:to>
                                    </p:set>
                                  </p:childTnLst>
                                </p:cTn>
                              </p:par>
                              <p:par>
                                <p:cTn id="218" presetID="19" presetClass="entr" presetSubtype="5" fill="hold" grpId="0" nodeType="withEffect">
                                  <p:stCondLst>
                                    <p:cond delay="0"/>
                                  </p:stCondLst>
                                  <p:childTnLst>
                                    <p:set>
                                      <p:cBhvr>
                                        <p:cTn id="219" dur="1" fill="hold">
                                          <p:stCondLst>
                                            <p:cond delay="0"/>
                                          </p:stCondLst>
                                        </p:cTn>
                                        <p:tgtEl>
                                          <p:spTgt spid="31"/>
                                        </p:tgtEl>
                                        <p:attrNameLst>
                                          <p:attrName>style.visibility</p:attrName>
                                        </p:attrNameLst>
                                      </p:cBhvr>
                                      <p:to>
                                        <p:strVal val="visible"/>
                                      </p:to>
                                    </p:set>
                                    <p:anim calcmode="lin" valueType="num">
                                      <p:cBhvr>
                                        <p:cTn id="220" dur="4500" fill="hold"/>
                                        <p:tgtEl>
                                          <p:spTgt spid="31"/>
                                        </p:tgtEl>
                                        <p:attrNameLst>
                                          <p:attrName>ppt_w</p:attrName>
                                        </p:attrNameLst>
                                      </p:cBhvr>
                                      <p:tavLst>
                                        <p:tav tm="0">
                                          <p:val>
                                            <p:strVal val="#ppt_w"/>
                                          </p:val>
                                        </p:tav>
                                        <p:tav tm="100000">
                                          <p:val>
                                            <p:strVal val="#ppt_w"/>
                                          </p:val>
                                        </p:tav>
                                      </p:tavLst>
                                    </p:anim>
                                    <p:anim calcmode="lin" valueType="num">
                                      <p:cBhvr>
                                        <p:cTn id="221" dur="4500" fill="hold"/>
                                        <p:tgtEl>
                                          <p:spTgt spid="31"/>
                                        </p:tgtEl>
                                        <p:attrNameLst>
                                          <p:attrName>ppt_h</p:attrName>
                                        </p:attrNameLst>
                                      </p:cBhvr>
                                      <p:tavLst>
                                        <p:tav tm="0" fmla="#ppt_h*sin(2.5*pi*$)">
                                          <p:val>
                                            <p:fltVal val="0"/>
                                          </p:val>
                                        </p:tav>
                                        <p:tav tm="100000">
                                          <p:val>
                                            <p:fltVal val="1"/>
                                          </p:val>
                                        </p:tav>
                                      </p:tavLst>
                                    </p:anim>
                                  </p:childTnLst>
                                </p:cTn>
                              </p:par>
                              <p:par>
                                <p:cTn id="222" presetID="8" presetClass="emph" presetSubtype="0" repeatCount="indefinite" fill="hold" grpId="1" nodeType="withEffect">
                                  <p:stCondLst>
                                    <p:cond delay="0"/>
                                  </p:stCondLst>
                                  <p:childTnLst>
                                    <p:animRot by="-21600000">
                                      <p:cBhvr>
                                        <p:cTn id="223" dur="4250" fill="hold"/>
                                        <p:tgtEl>
                                          <p:spTgt spid="31"/>
                                        </p:tgtEl>
                                        <p:attrNameLst>
                                          <p:attrName>r</p:attrName>
                                        </p:attrNameLst>
                                      </p:cBhvr>
                                    </p:animRot>
                                  </p:childTnLst>
                                </p:cTn>
                              </p:par>
                              <p:par>
                                <p:cTn id="224" presetID="2" presetClass="exit" presetSubtype="3" fill="hold" grpId="2" nodeType="withEffect">
                                  <p:stCondLst>
                                    <p:cond delay="0"/>
                                  </p:stCondLst>
                                  <p:childTnLst>
                                    <p:anim calcmode="lin" valueType="num">
                                      <p:cBhvr additive="base">
                                        <p:cTn id="225" dur="5500"/>
                                        <p:tgtEl>
                                          <p:spTgt spid="31"/>
                                        </p:tgtEl>
                                        <p:attrNameLst>
                                          <p:attrName>ppt_x</p:attrName>
                                        </p:attrNameLst>
                                      </p:cBhvr>
                                      <p:tavLst>
                                        <p:tav tm="0">
                                          <p:val>
                                            <p:strVal val="ppt_x"/>
                                          </p:val>
                                        </p:tav>
                                        <p:tav tm="100000">
                                          <p:val>
                                            <p:strVal val="1+ppt_w/2"/>
                                          </p:val>
                                        </p:tav>
                                      </p:tavLst>
                                    </p:anim>
                                    <p:anim calcmode="lin" valueType="num">
                                      <p:cBhvr additive="base">
                                        <p:cTn id="226" dur="5500"/>
                                        <p:tgtEl>
                                          <p:spTgt spid="31"/>
                                        </p:tgtEl>
                                        <p:attrNameLst>
                                          <p:attrName>ppt_y</p:attrName>
                                        </p:attrNameLst>
                                      </p:cBhvr>
                                      <p:tavLst>
                                        <p:tav tm="0">
                                          <p:val>
                                            <p:strVal val="ppt_y"/>
                                          </p:val>
                                        </p:tav>
                                        <p:tav tm="100000">
                                          <p:val>
                                            <p:strVal val="0-ppt_h/2"/>
                                          </p:val>
                                        </p:tav>
                                      </p:tavLst>
                                    </p:anim>
                                    <p:set>
                                      <p:cBhvr>
                                        <p:cTn id="227" dur="1" fill="hold">
                                          <p:stCondLst>
                                            <p:cond delay="5499"/>
                                          </p:stCondLst>
                                        </p:cTn>
                                        <p:tgtEl>
                                          <p:spTgt spid="31"/>
                                        </p:tgtEl>
                                        <p:attrNameLst>
                                          <p:attrName>style.visibility</p:attrName>
                                        </p:attrNameLst>
                                      </p:cBhvr>
                                      <p:to>
                                        <p:strVal val="hidden"/>
                                      </p:to>
                                    </p:set>
                                  </p:childTnLst>
                                </p:cTn>
                              </p:par>
                              <p:par>
                                <p:cTn id="228" presetID="19" presetClass="entr" presetSubtype="5" fill="hold" grpId="0" nodeType="withEffect">
                                  <p:stCondLst>
                                    <p:cond delay="0"/>
                                  </p:stCondLst>
                                  <p:childTnLst>
                                    <p:set>
                                      <p:cBhvr>
                                        <p:cTn id="229" dur="1" fill="hold">
                                          <p:stCondLst>
                                            <p:cond delay="0"/>
                                          </p:stCondLst>
                                        </p:cTn>
                                        <p:tgtEl>
                                          <p:spTgt spid="29"/>
                                        </p:tgtEl>
                                        <p:attrNameLst>
                                          <p:attrName>style.visibility</p:attrName>
                                        </p:attrNameLst>
                                      </p:cBhvr>
                                      <p:to>
                                        <p:strVal val="visible"/>
                                      </p:to>
                                    </p:set>
                                    <p:anim calcmode="lin" valueType="num">
                                      <p:cBhvr>
                                        <p:cTn id="230" dur="4500" fill="hold"/>
                                        <p:tgtEl>
                                          <p:spTgt spid="29"/>
                                        </p:tgtEl>
                                        <p:attrNameLst>
                                          <p:attrName>ppt_w</p:attrName>
                                        </p:attrNameLst>
                                      </p:cBhvr>
                                      <p:tavLst>
                                        <p:tav tm="0">
                                          <p:val>
                                            <p:strVal val="#ppt_w"/>
                                          </p:val>
                                        </p:tav>
                                        <p:tav tm="100000">
                                          <p:val>
                                            <p:strVal val="#ppt_w"/>
                                          </p:val>
                                        </p:tav>
                                      </p:tavLst>
                                    </p:anim>
                                    <p:anim calcmode="lin" valueType="num">
                                      <p:cBhvr>
                                        <p:cTn id="231" dur="4500" fill="hold"/>
                                        <p:tgtEl>
                                          <p:spTgt spid="29"/>
                                        </p:tgtEl>
                                        <p:attrNameLst>
                                          <p:attrName>ppt_h</p:attrName>
                                        </p:attrNameLst>
                                      </p:cBhvr>
                                      <p:tavLst>
                                        <p:tav tm="0" fmla="#ppt_h*sin(2.5*pi*$)">
                                          <p:val>
                                            <p:fltVal val="0"/>
                                          </p:val>
                                        </p:tav>
                                        <p:tav tm="100000">
                                          <p:val>
                                            <p:fltVal val="1"/>
                                          </p:val>
                                        </p:tav>
                                      </p:tavLst>
                                    </p:anim>
                                  </p:childTnLst>
                                </p:cTn>
                              </p:par>
                              <p:par>
                                <p:cTn id="232" presetID="8" presetClass="emph" presetSubtype="0" repeatCount="indefinite" fill="hold" grpId="1" nodeType="withEffect">
                                  <p:stCondLst>
                                    <p:cond delay="0"/>
                                  </p:stCondLst>
                                  <p:childTnLst>
                                    <p:animRot by="-21600000">
                                      <p:cBhvr>
                                        <p:cTn id="233" dur="4250" fill="hold"/>
                                        <p:tgtEl>
                                          <p:spTgt spid="29"/>
                                        </p:tgtEl>
                                        <p:attrNameLst>
                                          <p:attrName>r</p:attrName>
                                        </p:attrNameLst>
                                      </p:cBhvr>
                                    </p:animRot>
                                  </p:childTnLst>
                                </p:cTn>
                              </p:par>
                              <p:par>
                                <p:cTn id="234" presetID="2" presetClass="exit" presetSubtype="3" fill="hold" grpId="2" nodeType="withEffect">
                                  <p:stCondLst>
                                    <p:cond delay="0"/>
                                  </p:stCondLst>
                                  <p:childTnLst>
                                    <p:anim calcmode="lin" valueType="num">
                                      <p:cBhvr additive="base">
                                        <p:cTn id="235" dur="5500"/>
                                        <p:tgtEl>
                                          <p:spTgt spid="29"/>
                                        </p:tgtEl>
                                        <p:attrNameLst>
                                          <p:attrName>ppt_x</p:attrName>
                                        </p:attrNameLst>
                                      </p:cBhvr>
                                      <p:tavLst>
                                        <p:tav tm="0">
                                          <p:val>
                                            <p:strVal val="ppt_x"/>
                                          </p:val>
                                        </p:tav>
                                        <p:tav tm="100000">
                                          <p:val>
                                            <p:strVal val="1+ppt_w/2"/>
                                          </p:val>
                                        </p:tav>
                                      </p:tavLst>
                                    </p:anim>
                                    <p:anim calcmode="lin" valueType="num">
                                      <p:cBhvr additive="base">
                                        <p:cTn id="236" dur="5500"/>
                                        <p:tgtEl>
                                          <p:spTgt spid="29"/>
                                        </p:tgtEl>
                                        <p:attrNameLst>
                                          <p:attrName>ppt_y</p:attrName>
                                        </p:attrNameLst>
                                      </p:cBhvr>
                                      <p:tavLst>
                                        <p:tav tm="0">
                                          <p:val>
                                            <p:strVal val="ppt_y"/>
                                          </p:val>
                                        </p:tav>
                                        <p:tav tm="100000">
                                          <p:val>
                                            <p:strVal val="0-ppt_h/2"/>
                                          </p:val>
                                        </p:tav>
                                      </p:tavLst>
                                    </p:anim>
                                    <p:set>
                                      <p:cBhvr>
                                        <p:cTn id="237" dur="1" fill="hold">
                                          <p:stCondLst>
                                            <p:cond delay="5499"/>
                                          </p:stCondLst>
                                        </p:cTn>
                                        <p:tgtEl>
                                          <p:spTgt spid="29"/>
                                        </p:tgtEl>
                                        <p:attrNameLst>
                                          <p:attrName>style.visibility</p:attrName>
                                        </p:attrNameLst>
                                      </p:cBhvr>
                                      <p:to>
                                        <p:strVal val="hidden"/>
                                      </p:to>
                                    </p:set>
                                  </p:childTnLst>
                                </p:cTn>
                              </p:par>
                              <p:par>
                                <p:cTn id="238" presetID="19" presetClass="entr" presetSubtype="5" fill="hold" grpId="0" nodeType="withEffect">
                                  <p:stCondLst>
                                    <p:cond delay="0"/>
                                  </p:stCondLst>
                                  <p:childTnLst>
                                    <p:set>
                                      <p:cBhvr>
                                        <p:cTn id="239" dur="1" fill="hold">
                                          <p:stCondLst>
                                            <p:cond delay="0"/>
                                          </p:stCondLst>
                                        </p:cTn>
                                        <p:tgtEl>
                                          <p:spTgt spid="28"/>
                                        </p:tgtEl>
                                        <p:attrNameLst>
                                          <p:attrName>style.visibility</p:attrName>
                                        </p:attrNameLst>
                                      </p:cBhvr>
                                      <p:to>
                                        <p:strVal val="visible"/>
                                      </p:to>
                                    </p:set>
                                    <p:anim calcmode="lin" valueType="num">
                                      <p:cBhvr>
                                        <p:cTn id="240" dur="4500" fill="hold"/>
                                        <p:tgtEl>
                                          <p:spTgt spid="28"/>
                                        </p:tgtEl>
                                        <p:attrNameLst>
                                          <p:attrName>ppt_w</p:attrName>
                                        </p:attrNameLst>
                                      </p:cBhvr>
                                      <p:tavLst>
                                        <p:tav tm="0">
                                          <p:val>
                                            <p:strVal val="#ppt_w"/>
                                          </p:val>
                                        </p:tav>
                                        <p:tav tm="100000">
                                          <p:val>
                                            <p:strVal val="#ppt_w"/>
                                          </p:val>
                                        </p:tav>
                                      </p:tavLst>
                                    </p:anim>
                                    <p:anim calcmode="lin" valueType="num">
                                      <p:cBhvr>
                                        <p:cTn id="241" dur="4500" fill="hold"/>
                                        <p:tgtEl>
                                          <p:spTgt spid="28"/>
                                        </p:tgtEl>
                                        <p:attrNameLst>
                                          <p:attrName>ppt_h</p:attrName>
                                        </p:attrNameLst>
                                      </p:cBhvr>
                                      <p:tavLst>
                                        <p:tav tm="0" fmla="#ppt_h*sin(2.5*pi*$)">
                                          <p:val>
                                            <p:fltVal val="0"/>
                                          </p:val>
                                        </p:tav>
                                        <p:tav tm="100000">
                                          <p:val>
                                            <p:fltVal val="1"/>
                                          </p:val>
                                        </p:tav>
                                      </p:tavLst>
                                    </p:anim>
                                  </p:childTnLst>
                                </p:cTn>
                              </p:par>
                              <p:par>
                                <p:cTn id="242" presetID="8" presetClass="emph" presetSubtype="0" repeatCount="indefinite" fill="hold" grpId="1" nodeType="withEffect">
                                  <p:stCondLst>
                                    <p:cond delay="0"/>
                                  </p:stCondLst>
                                  <p:childTnLst>
                                    <p:animRot by="-21600000">
                                      <p:cBhvr>
                                        <p:cTn id="243" dur="4250" fill="hold"/>
                                        <p:tgtEl>
                                          <p:spTgt spid="28"/>
                                        </p:tgtEl>
                                        <p:attrNameLst>
                                          <p:attrName>r</p:attrName>
                                        </p:attrNameLst>
                                      </p:cBhvr>
                                    </p:animRot>
                                  </p:childTnLst>
                                </p:cTn>
                              </p:par>
                              <p:par>
                                <p:cTn id="244" presetID="2" presetClass="exit" presetSubtype="3" fill="hold" grpId="2" nodeType="withEffect">
                                  <p:stCondLst>
                                    <p:cond delay="0"/>
                                  </p:stCondLst>
                                  <p:childTnLst>
                                    <p:anim calcmode="lin" valueType="num">
                                      <p:cBhvr additive="base">
                                        <p:cTn id="245" dur="5500"/>
                                        <p:tgtEl>
                                          <p:spTgt spid="28"/>
                                        </p:tgtEl>
                                        <p:attrNameLst>
                                          <p:attrName>ppt_x</p:attrName>
                                        </p:attrNameLst>
                                      </p:cBhvr>
                                      <p:tavLst>
                                        <p:tav tm="0">
                                          <p:val>
                                            <p:strVal val="ppt_x"/>
                                          </p:val>
                                        </p:tav>
                                        <p:tav tm="100000">
                                          <p:val>
                                            <p:strVal val="1+ppt_w/2"/>
                                          </p:val>
                                        </p:tav>
                                      </p:tavLst>
                                    </p:anim>
                                    <p:anim calcmode="lin" valueType="num">
                                      <p:cBhvr additive="base">
                                        <p:cTn id="246" dur="5500"/>
                                        <p:tgtEl>
                                          <p:spTgt spid="28"/>
                                        </p:tgtEl>
                                        <p:attrNameLst>
                                          <p:attrName>ppt_y</p:attrName>
                                        </p:attrNameLst>
                                      </p:cBhvr>
                                      <p:tavLst>
                                        <p:tav tm="0">
                                          <p:val>
                                            <p:strVal val="ppt_y"/>
                                          </p:val>
                                        </p:tav>
                                        <p:tav tm="100000">
                                          <p:val>
                                            <p:strVal val="0-ppt_h/2"/>
                                          </p:val>
                                        </p:tav>
                                      </p:tavLst>
                                    </p:anim>
                                    <p:set>
                                      <p:cBhvr>
                                        <p:cTn id="247" dur="1" fill="hold">
                                          <p:stCondLst>
                                            <p:cond delay="5499"/>
                                          </p:stCondLst>
                                        </p:cTn>
                                        <p:tgtEl>
                                          <p:spTgt spid="28"/>
                                        </p:tgtEl>
                                        <p:attrNameLst>
                                          <p:attrName>style.visibility</p:attrName>
                                        </p:attrNameLst>
                                      </p:cBhvr>
                                      <p:to>
                                        <p:strVal val="hidden"/>
                                      </p:to>
                                    </p:set>
                                  </p:childTnLst>
                                </p:cTn>
                              </p:par>
                              <p:par>
                                <p:cTn id="248" presetID="19" presetClass="entr" presetSubtype="5" fill="hold" grpId="0" nodeType="withEffect">
                                  <p:stCondLst>
                                    <p:cond delay="0"/>
                                  </p:stCondLst>
                                  <p:childTnLst>
                                    <p:set>
                                      <p:cBhvr>
                                        <p:cTn id="249" dur="1" fill="hold">
                                          <p:stCondLst>
                                            <p:cond delay="0"/>
                                          </p:stCondLst>
                                        </p:cTn>
                                        <p:tgtEl>
                                          <p:spTgt spid="24"/>
                                        </p:tgtEl>
                                        <p:attrNameLst>
                                          <p:attrName>style.visibility</p:attrName>
                                        </p:attrNameLst>
                                      </p:cBhvr>
                                      <p:to>
                                        <p:strVal val="visible"/>
                                      </p:to>
                                    </p:set>
                                    <p:anim calcmode="lin" valueType="num">
                                      <p:cBhvr>
                                        <p:cTn id="250" dur="4500" fill="hold"/>
                                        <p:tgtEl>
                                          <p:spTgt spid="24"/>
                                        </p:tgtEl>
                                        <p:attrNameLst>
                                          <p:attrName>ppt_w</p:attrName>
                                        </p:attrNameLst>
                                      </p:cBhvr>
                                      <p:tavLst>
                                        <p:tav tm="0">
                                          <p:val>
                                            <p:strVal val="#ppt_w"/>
                                          </p:val>
                                        </p:tav>
                                        <p:tav tm="100000">
                                          <p:val>
                                            <p:strVal val="#ppt_w"/>
                                          </p:val>
                                        </p:tav>
                                      </p:tavLst>
                                    </p:anim>
                                    <p:anim calcmode="lin" valueType="num">
                                      <p:cBhvr>
                                        <p:cTn id="251" dur="4500" fill="hold"/>
                                        <p:tgtEl>
                                          <p:spTgt spid="24"/>
                                        </p:tgtEl>
                                        <p:attrNameLst>
                                          <p:attrName>ppt_h</p:attrName>
                                        </p:attrNameLst>
                                      </p:cBhvr>
                                      <p:tavLst>
                                        <p:tav tm="0" fmla="#ppt_h*sin(2.5*pi*$)">
                                          <p:val>
                                            <p:fltVal val="0"/>
                                          </p:val>
                                        </p:tav>
                                        <p:tav tm="100000">
                                          <p:val>
                                            <p:fltVal val="1"/>
                                          </p:val>
                                        </p:tav>
                                      </p:tavLst>
                                    </p:anim>
                                  </p:childTnLst>
                                </p:cTn>
                              </p:par>
                              <p:par>
                                <p:cTn id="252" presetID="8" presetClass="emph" presetSubtype="0" repeatCount="indefinite" fill="hold" grpId="1" nodeType="withEffect">
                                  <p:stCondLst>
                                    <p:cond delay="0"/>
                                  </p:stCondLst>
                                  <p:childTnLst>
                                    <p:animRot by="-21600000">
                                      <p:cBhvr>
                                        <p:cTn id="253" dur="4250" fill="hold"/>
                                        <p:tgtEl>
                                          <p:spTgt spid="24"/>
                                        </p:tgtEl>
                                        <p:attrNameLst>
                                          <p:attrName>r</p:attrName>
                                        </p:attrNameLst>
                                      </p:cBhvr>
                                    </p:animRot>
                                  </p:childTnLst>
                                </p:cTn>
                              </p:par>
                              <p:par>
                                <p:cTn id="254" presetID="2" presetClass="exit" presetSubtype="3" fill="hold" grpId="2" nodeType="withEffect">
                                  <p:stCondLst>
                                    <p:cond delay="0"/>
                                  </p:stCondLst>
                                  <p:childTnLst>
                                    <p:anim calcmode="lin" valueType="num">
                                      <p:cBhvr additive="base">
                                        <p:cTn id="255" dur="5500"/>
                                        <p:tgtEl>
                                          <p:spTgt spid="24"/>
                                        </p:tgtEl>
                                        <p:attrNameLst>
                                          <p:attrName>ppt_x</p:attrName>
                                        </p:attrNameLst>
                                      </p:cBhvr>
                                      <p:tavLst>
                                        <p:tav tm="0">
                                          <p:val>
                                            <p:strVal val="ppt_x"/>
                                          </p:val>
                                        </p:tav>
                                        <p:tav tm="100000">
                                          <p:val>
                                            <p:strVal val="1+ppt_w/2"/>
                                          </p:val>
                                        </p:tav>
                                      </p:tavLst>
                                    </p:anim>
                                    <p:anim calcmode="lin" valueType="num">
                                      <p:cBhvr additive="base">
                                        <p:cTn id="256" dur="5500"/>
                                        <p:tgtEl>
                                          <p:spTgt spid="24"/>
                                        </p:tgtEl>
                                        <p:attrNameLst>
                                          <p:attrName>ppt_y</p:attrName>
                                        </p:attrNameLst>
                                      </p:cBhvr>
                                      <p:tavLst>
                                        <p:tav tm="0">
                                          <p:val>
                                            <p:strVal val="ppt_y"/>
                                          </p:val>
                                        </p:tav>
                                        <p:tav tm="100000">
                                          <p:val>
                                            <p:strVal val="0-ppt_h/2"/>
                                          </p:val>
                                        </p:tav>
                                      </p:tavLst>
                                    </p:anim>
                                    <p:set>
                                      <p:cBhvr>
                                        <p:cTn id="257" dur="1" fill="hold">
                                          <p:stCondLst>
                                            <p:cond delay="5499"/>
                                          </p:stCondLst>
                                        </p:cTn>
                                        <p:tgtEl>
                                          <p:spTgt spid="24"/>
                                        </p:tgtEl>
                                        <p:attrNameLst>
                                          <p:attrName>style.visibility</p:attrName>
                                        </p:attrNameLst>
                                      </p:cBhvr>
                                      <p:to>
                                        <p:strVal val="hidden"/>
                                      </p:to>
                                    </p:set>
                                  </p:childTnLst>
                                </p:cTn>
                              </p:par>
                              <p:par>
                                <p:cTn id="258" presetID="19" presetClass="entr" presetSubtype="5" fill="hold" grpId="0" nodeType="withEffect">
                                  <p:stCondLst>
                                    <p:cond delay="0"/>
                                  </p:stCondLst>
                                  <p:childTnLst>
                                    <p:set>
                                      <p:cBhvr>
                                        <p:cTn id="259" dur="1" fill="hold">
                                          <p:stCondLst>
                                            <p:cond delay="0"/>
                                          </p:stCondLst>
                                        </p:cTn>
                                        <p:tgtEl>
                                          <p:spTgt spid="27"/>
                                        </p:tgtEl>
                                        <p:attrNameLst>
                                          <p:attrName>style.visibility</p:attrName>
                                        </p:attrNameLst>
                                      </p:cBhvr>
                                      <p:to>
                                        <p:strVal val="visible"/>
                                      </p:to>
                                    </p:set>
                                    <p:anim calcmode="lin" valueType="num">
                                      <p:cBhvr>
                                        <p:cTn id="260" dur="4500" fill="hold"/>
                                        <p:tgtEl>
                                          <p:spTgt spid="27"/>
                                        </p:tgtEl>
                                        <p:attrNameLst>
                                          <p:attrName>ppt_w</p:attrName>
                                        </p:attrNameLst>
                                      </p:cBhvr>
                                      <p:tavLst>
                                        <p:tav tm="0">
                                          <p:val>
                                            <p:strVal val="#ppt_w"/>
                                          </p:val>
                                        </p:tav>
                                        <p:tav tm="100000">
                                          <p:val>
                                            <p:strVal val="#ppt_w"/>
                                          </p:val>
                                        </p:tav>
                                      </p:tavLst>
                                    </p:anim>
                                    <p:anim calcmode="lin" valueType="num">
                                      <p:cBhvr>
                                        <p:cTn id="261" dur="4500" fill="hold"/>
                                        <p:tgtEl>
                                          <p:spTgt spid="27"/>
                                        </p:tgtEl>
                                        <p:attrNameLst>
                                          <p:attrName>ppt_h</p:attrName>
                                        </p:attrNameLst>
                                      </p:cBhvr>
                                      <p:tavLst>
                                        <p:tav tm="0" fmla="#ppt_h*sin(2.5*pi*$)">
                                          <p:val>
                                            <p:fltVal val="0"/>
                                          </p:val>
                                        </p:tav>
                                        <p:tav tm="100000">
                                          <p:val>
                                            <p:fltVal val="1"/>
                                          </p:val>
                                        </p:tav>
                                      </p:tavLst>
                                    </p:anim>
                                  </p:childTnLst>
                                </p:cTn>
                              </p:par>
                              <p:par>
                                <p:cTn id="262" presetID="8" presetClass="emph" presetSubtype="0" repeatCount="indefinite" fill="hold" grpId="1" nodeType="withEffect">
                                  <p:stCondLst>
                                    <p:cond delay="0"/>
                                  </p:stCondLst>
                                  <p:childTnLst>
                                    <p:animRot by="-21600000">
                                      <p:cBhvr>
                                        <p:cTn id="263" dur="4250" fill="hold"/>
                                        <p:tgtEl>
                                          <p:spTgt spid="27"/>
                                        </p:tgtEl>
                                        <p:attrNameLst>
                                          <p:attrName>r</p:attrName>
                                        </p:attrNameLst>
                                      </p:cBhvr>
                                    </p:animRot>
                                  </p:childTnLst>
                                </p:cTn>
                              </p:par>
                              <p:par>
                                <p:cTn id="264" presetID="2" presetClass="exit" presetSubtype="3" fill="hold" grpId="2" nodeType="withEffect">
                                  <p:stCondLst>
                                    <p:cond delay="0"/>
                                  </p:stCondLst>
                                  <p:childTnLst>
                                    <p:anim calcmode="lin" valueType="num">
                                      <p:cBhvr additive="base">
                                        <p:cTn id="265" dur="5500"/>
                                        <p:tgtEl>
                                          <p:spTgt spid="27"/>
                                        </p:tgtEl>
                                        <p:attrNameLst>
                                          <p:attrName>ppt_x</p:attrName>
                                        </p:attrNameLst>
                                      </p:cBhvr>
                                      <p:tavLst>
                                        <p:tav tm="0">
                                          <p:val>
                                            <p:strVal val="ppt_x"/>
                                          </p:val>
                                        </p:tav>
                                        <p:tav tm="100000">
                                          <p:val>
                                            <p:strVal val="1+ppt_w/2"/>
                                          </p:val>
                                        </p:tav>
                                      </p:tavLst>
                                    </p:anim>
                                    <p:anim calcmode="lin" valueType="num">
                                      <p:cBhvr additive="base">
                                        <p:cTn id="266" dur="5500"/>
                                        <p:tgtEl>
                                          <p:spTgt spid="27"/>
                                        </p:tgtEl>
                                        <p:attrNameLst>
                                          <p:attrName>ppt_y</p:attrName>
                                        </p:attrNameLst>
                                      </p:cBhvr>
                                      <p:tavLst>
                                        <p:tav tm="0">
                                          <p:val>
                                            <p:strVal val="ppt_y"/>
                                          </p:val>
                                        </p:tav>
                                        <p:tav tm="100000">
                                          <p:val>
                                            <p:strVal val="0-ppt_h/2"/>
                                          </p:val>
                                        </p:tav>
                                      </p:tavLst>
                                    </p:anim>
                                    <p:set>
                                      <p:cBhvr>
                                        <p:cTn id="267" dur="1" fill="hold">
                                          <p:stCondLst>
                                            <p:cond delay="5499"/>
                                          </p:stCondLst>
                                        </p:cTn>
                                        <p:tgtEl>
                                          <p:spTgt spid="27"/>
                                        </p:tgtEl>
                                        <p:attrNameLst>
                                          <p:attrName>style.visibility</p:attrName>
                                        </p:attrNameLst>
                                      </p:cBhvr>
                                      <p:to>
                                        <p:strVal val="hidden"/>
                                      </p:to>
                                    </p:set>
                                  </p:childTnLst>
                                </p:cTn>
                              </p:par>
                              <p:par>
                                <p:cTn id="268" presetID="19" presetClass="entr" presetSubtype="5" fill="hold" grpId="0" nodeType="withEffect">
                                  <p:stCondLst>
                                    <p:cond delay="0"/>
                                  </p:stCondLst>
                                  <p:childTnLst>
                                    <p:set>
                                      <p:cBhvr>
                                        <p:cTn id="269" dur="1" fill="hold">
                                          <p:stCondLst>
                                            <p:cond delay="0"/>
                                          </p:stCondLst>
                                        </p:cTn>
                                        <p:tgtEl>
                                          <p:spTgt spid="26"/>
                                        </p:tgtEl>
                                        <p:attrNameLst>
                                          <p:attrName>style.visibility</p:attrName>
                                        </p:attrNameLst>
                                      </p:cBhvr>
                                      <p:to>
                                        <p:strVal val="visible"/>
                                      </p:to>
                                    </p:set>
                                    <p:anim calcmode="lin" valueType="num">
                                      <p:cBhvr>
                                        <p:cTn id="270" dur="4500" fill="hold"/>
                                        <p:tgtEl>
                                          <p:spTgt spid="26"/>
                                        </p:tgtEl>
                                        <p:attrNameLst>
                                          <p:attrName>ppt_w</p:attrName>
                                        </p:attrNameLst>
                                      </p:cBhvr>
                                      <p:tavLst>
                                        <p:tav tm="0">
                                          <p:val>
                                            <p:strVal val="#ppt_w"/>
                                          </p:val>
                                        </p:tav>
                                        <p:tav tm="100000">
                                          <p:val>
                                            <p:strVal val="#ppt_w"/>
                                          </p:val>
                                        </p:tav>
                                      </p:tavLst>
                                    </p:anim>
                                    <p:anim calcmode="lin" valueType="num">
                                      <p:cBhvr>
                                        <p:cTn id="271" dur="4500" fill="hold"/>
                                        <p:tgtEl>
                                          <p:spTgt spid="26"/>
                                        </p:tgtEl>
                                        <p:attrNameLst>
                                          <p:attrName>ppt_h</p:attrName>
                                        </p:attrNameLst>
                                      </p:cBhvr>
                                      <p:tavLst>
                                        <p:tav tm="0" fmla="#ppt_h*sin(2.5*pi*$)">
                                          <p:val>
                                            <p:fltVal val="0"/>
                                          </p:val>
                                        </p:tav>
                                        <p:tav tm="100000">
                                          <p:val>
                                            <p:fltVal val="1"/>
                                          </p:val>
                                        </p:tav>
                                      </p:tavLst>
                                    </p:anim>
                                  </p:childTnLst>
                                </p:cTn>
                              </p:par>
                              <p:par>
                                <p:cTn id="272" presetID="8" presetClass="emph" presetSubtype="0" repeatCount="indefinite" fill="hold" grpId="1" nodeType="withEffect">
                                  <p:stCondLst>
                                    <p:cond delay="0"/>
                                  </p:stCondLst>
                                  <p:childTnLst>
                                    <p:animRot by="-21600000">
                                      <p:cBhvr>
                                        <p:cTn id="273" dur="4250" fill="hold"/>
                                        <p:tgtEl>
                                          <p:spTgt spid="26"/>
                                        </p:tgtEl>
                                        <p:attrNameLst>
                                          <p:attrName>r</p:attrName>
                                        </p:attrNameLst>
                                      </p:cBhvr>
                                    </p:animRot>
                                  </p:childTnLst>
                                </p:cTn>
                              </p:par>
                              <p:par>
                                <p:cTn id="274" presetID="2" presetClass="exit" presetSubtype="3" fill="hold" grpId="2" nodeType="withEffect">
                                  <p:stCondLst>
                                    <p:cond delay="0"/>
                                  </p:stCondLst>
                                  <p:childTnLst>
                                    <p:anim calcmode="lin" valueType="num">
                                      <p:cBhvr additive="base">
                                        <p:cTn id="275" dur="5500"/>
                                        <p:tgtEl>
                                          <p:spTgt spid="26"/>
                                        </p:tgtEl>
                                        <p:attrNameLst>
                                          <p:attrName>ppt_x</p:attrName>
                                        </p:attrNameLst>
                                      </p:cBhvr>
                                      <p:tavLst>
                                        <p:tav tm="0">
                                          <p:val>
                                            <p:strVal val="ppt_x"/>
                                          </p:val>
                                        </p:tav>
                                        <p:tav tm="100000">
                                          <p:val>
                                            <p:strVal val="1+ppt_w/2"/>
                                          </p:val>
                                        </p:tav>
                                      </p:tavLst>
                                    </p:anim>
                                    <p:anim calcmode="lin" valueType="num">
                                      <p:cBhvr additive="base">
                                        <p:cTn id="276" dur="5500"/>
                                        <p:tgtEl>
                                          <p:spTgt spid="26"/>
                                        </p:tgtEl>
                                        <p:attrNameLst>
                                          <p:attrName>ppt_y</p:attrName>
                                        </p:attrNameLst>
                                      </p:cBhvr>
                                      <p:tavLst>
                                        <p:tav tm="0">
                                          <p:val>
                                            <p:strVal val="ppt_y"/>
                                          </p:val>
                                        </p:tav>
                                        <p:tav tm="100000">
                                          <p:val>
                                            <p:strVal val="0-ppt_h/2"/>
                                          </p:val>
                                        </p:tav>
                                      </p:tavLst>
                                    </p:anim>
                                    <p:set>
                                      <p:cBhvr>
                                        <p:cTn id="277" dur="1" fill="hold">
                                          <p:stCondLst>
                                            <p:cond delay="5499"/>
                                          </p:stCondLst>
                                        </p:cTn>
                                        <p:tgtEl>
                                          <p:spTgt spid="26"/>
                                        </p:tgtEl>
                                        <p:attrNameLst>
                                          <p:attrName>style.visibility</p:attrName>
                                        </p:attrNameLst>
                                      </p:cBhvr>
                                      <p:to>
                                        <p:strVal val="hidden"/>
                                      </p:to>
                                    </p:set>
                                  </p:childTnLst>
                                </p:cTn>
                              </p:par>
                              <p:par>
                                <p:cTn id="278" presetID="19" presetClass="entr" presetSubtype="5" fill="hold" grpId="0" nodeType="withEffect">
                                  <p:stCondLst>
                                    <p:cond delay="0"/>
                                  </p:stCondLst>
                                  <p:childTnLst>
                                    <p:set>
                                      <p:cBhvr>
                                        <p:cTn id="279" dur="1" fill="hold">
                                          <p:stCondLst>
                                            <p:cond delay="0"/>
                                          </p:stCondLst>
                                        </p:cTn>
                                        <p:tgtEl>
                                          <p:spTgt spid="25"/>
                                        </p:tgtEl>
                                        <p:attrNameLst>
                                          <p:attrName>style.visibility</p:attrName>
                                        </p:attrNameLst>
                                      </p:cBhvr>
                                      <p:to>
                                        <p:strVal val="visible"/>
                                      </p:to>
                                    </p:set>
                                    <p:anim calcmode="lin" valueType="num">
                                      <p:cBhvr>
                                        <p:cTn id="280" dur="4500" fill="hold"/>
                                        <p:tgtEl>
                                          <p:spTgt spid="25"/>
                                        </p:tgtEl>
                                        <p:attrNameLst>
                                          <p:attrName>ppt_w</p:attrName>
                                        </p:attrNameLst>
                                      </p:cBhvr>
                                      <p:tavLst>
                                        <p:tav tm="0">
                                          <p:val>
                                            <p:strVal val="#ppt_w"/>
                                          </p:val>
                                        </p:tav>
                                        <p:tav tm="100000">
                                          <p:val>
                                            <p:strVal val="#ppt_w"/>
                                          </p:val>
                                        </p:tav>
                                      </p:tavLst>
                                    </p:anim>
                                    <p:anim calcmode="lin" valueType="num">
                                      <p:cBhvr>
                                        <p:cTn id="281" dur="4500" fill="hold"/>
                                        <p:tgtEl>
                                          <p:spTgt spid="25"/>
                                        </p:tgtEl>
                                        <p:attrNameLst>
                                          <p:attrName>ppt_h</p:attrName>
                                        </p:attrNameLst>
                                      </p:cBhvr>
                                      <p:tavLst>
                                        <p:tav tm="0" fmla="#ppt_h*sin(2.5*pi*$)">
                                          <p:val>
                                            <p:fltVal val="0"/>
                                          </p:val>
                                        </p:tav>
                                        <p:tav tm="100000">
                                          <p:val>
                                            <p:fltVal val="1"/>
                                          </p:val>
                                        </p:tav>
                                      </p:tavLst>
                                    </p:anim>
                                  </p:childTnLst>
                                </p:cTn>
                              </p:par>
                              <p:par>
                                <p:cTn id="282" presetID="8" presetClass="emph" presetSubtype="0" repeatCount="indefinite" fill="hold" grpId="1" nodeType="withEffect">
                                  <p:stCondLst>
                                    <p:cond delay="0"/>
                                  </p:stCondLst>
                                  <p:childTnLst>
                                    <p:animRot by="-21600000">
                                      <p:cBhvr>
                                        <p:cTn id="283" dur="4250" fill="hold"/>
                                        <p:tgtEl>
                                          <p:spTgt spid="25"/>
                                        </p:tgtEl>
                                        <p:attrNameLst>
                                          <p:attrName>r</p:attrName>
                                        </p:attrNameLst>
                                      </p:cBhvr>
                                    </p:animRot>
                                  </p:childTnLst>
                                </p:cTn>
                              </p:par>
                              <p:par>
                                <p:cTn id="284" presetID="2" presetClass="exit" presetSubtype="3" fill="hold" grpId="2" nodeType="withEffect">
                                  <p:stCondLst>
                                    <p:cond delay="0"/>
                                  </p:stCondLst>
                                  <p:childTnLst>
                                    <p:anim calcmode="lin" valueType="num">
                                      <p:cBhvr additive="base">
                                        <p:cTn id="285" dur="5500"/>
                                        <p:tgtEl>
                                          <p:spTgt spid="25"/>
                                        </p:tgtEl>
                                        <p:attrNameLst>
                                          <p:attrName>ppt_x</p:attrName>
                                        </p:attrNameLst>
                                      </p:cBhvr>
                                      <p:tavLst>
                                        <p:tav tm="0">
                                          <p:val>
                                            <p:strVal val="ppt_x"/>
                                          </p:val>
                                        </p:tav>
                                        <p:tav tm="100000">
                                          <p:val>
                                            <p:strVal val="1+ppt_w/2"/>
                                          </p:val>
                                        </p:tav>
                                      </p:tavLst>
                                    </p:anim>
                                    <p:anim calcmode="lin" valueType="num">
                                      <p:cBhvr additive="base">
                                        <p:cTn id="286" dur="5500"/>
                                        <p:tgtEl>
                                          <p:spTgt spid="25"/>
                                        </p:tgtEl>
                                        <p:attrNameLst>
                                          <p:attrName>ppt_y</p:attrName>
                                        </p:attrNameLst>
                                      </p:cBhvr>
                                      <p:tavLst>
                                        <p:tav tm="0">
                                          <p:val>
                                            <p:strVal val="ppt_y"/>
                                          </p:val>
                                        </p:tav>
                                        <p:tav tm="100000">
                                          <p:val>
                                            <p:strVal val="0-ppt_h/2"/>
                                          </p:val>
                                        </p:tav>
                                      </p:tavLst>
                                    </p:anim>
                                    <p:set>
                                      <p:cBhvr>
                                        <p:cTn id="287" dur="1" fill="hold">
                                          <p:stCondLst>
                                            <p:cond delay="5499"/>
                                          </p:stCondLst>
                                        </p:cTn>
                                        <p:tgtEl>
                                          <p:spTgt spid="25"/>
                                        </p:tgtEl>
                                        <p:attrNameLst>
                                          <p:attrName>style.visibility</p:attrName>
                                        </p:attrNameLst>
                                      </p:cBhvr>
                                      <p:to>
                                        <p:strVal val="hidden"/>
                                      </p:to>
                                    </p:set>
                                  </p:childTnLst>
                                </p:cTn>
                              </p:par>
                              <p:par>
                                <p:cTn id="288" presetID="19" presetClass="entr" presetSubtype="5" fill="hold" grpId="0" nodeType="withEffect">
                                  <p:stCondLst>
                                    <p:cond delay="0"/>
                                  </p:stCondLst>
                                  <p:childTnLst>
                                    <p:set>
                                      <p:cBhvr>
                                        <p:cTn id="289" dur="1" fill="hold">
                                          <p:stCondLst>
                                            <p:cond delay="0"/>
                                          </p:stCondLst>
                                        </p:cTn>
                                        <p:tgtEl>
                                          <p:spTgt spid="36"/>
                                        </p:tgtEl>
                                        <p:attrNameLst>
                                          <p:attrName>style.visibility</p:attrName>
                                        </p:attrNameLst>
                                      </p:cBhvr>
                                      <p:to>
                                        <p:strVal val="visible"/>
                                      </p:to>
                                    </p:set>
                                    <p:anim calcmode="lin" valueType="num">
                                      <p:cBhvr>
                                        <p:cTn id="290" dur="4500" fill="hold"/>
                                        <p:tgtEl>
                                          <p:spTgt spid="36"/>
                                        </p:tgtEl>
                                        <p:attrNameLst>
                                          <p:attrName>ppt_w</p:attrName>
                                        </p:attrNameLst>
                                      </p:cBhvr>
                                      <p:tavLst>
                                        <p:tav tm="0">
                                          <p:val>
                                            <p:strVal val="#ppt_w"/>
                                          </p:val>
                                        </p:tav>
                                        <p:tav tm="100000">
                                          <p:val>
                                            <p:strVal val="#ppt_w"/>
                                          </p:val>
                                        </p:tav>
                                      </p:tavLst>
                                    </p:anim>
                                    <p:anim calcmode="lin" valueType="num">
                                      <p:cBhvr>
                                        <p:cTn id="291" dur="4500" fill="hold"/>
                                        <p:tgtEl>
                                          <p:spTgt spid="36"/>
                                        </p:tgtEl>
                                        <p:attrNameLst>
                                          <p:attrName>ppt_h</p:attrName>
                                        </p:attrNameLst>
                                      </p:cBhvr>
                                      <p:tavLst>
                                        <p:tav tm="0" fmla="#ppt_h*sin(2.5*pi*$)">
                                          <p:val>
                                            <p:fltVal val="0"/>
                                          </p:val>
                                        </p:tav>
                                        <p:tav tm="100000">
                                          <p:val>
                                            <p:fltVal val="1"/>
                                          </p:val>
                                        </p:tav>
                                      </p:tavLst>
                                    </p:anim>
                                  </p:childTnLst>
                                </p:cTn>
                              </p:par>
                              <p:par>
                                <p:cTn id="292" presetID="8" presetClass="emph" presetSubtype="0" repeatCount="indefinite" fill="hold" grpId="1" nodeType="withEffect">
                                  <p:stCondLst>
                                    <p:cond delay="0"/>
                                  </p:stCondLst>
                                  <p:childTnLst>
                                    <p:animRot by="-21600000">
                                      <p:cBhvr>
                                        <p:cTn id="293" dur="4250" fill="hold"/>
                                        <p:tgtEl>
                                          <p:spTgt spid="36"/>
                                        </p:tgtEl>
                                        <p:attrNameLst>
                                          <p:attrName>r</p:attrName>
                                        </p:attrNameLst>
                                      </p:cBhvr>
                                    </p:animRot>
                                  </p:childTnLst>
                                </p:cTn>
                              </p:par>
                              <p:par>
                                <p:cTn id="294" presetID="2" presetClass="exit" presetSubtype="12" fill="hold" grpId="2" nodeType="withEffect">
                                  <p:stCondLst>
                                    <p:cond delay="0"/>
                                  </p:stCondLst>
                                  <p:childTnLst>
                                    <p:anim calcmode="lin" valueType="num">
                                      <p:cBhvr additive="base">
                                        <p:cTn id="295" dur="5500"/>
                                        <p:tgtEl>
                                          <p:spTgt spid="36"/>
                                        </p:tgtEl>
                                        <p:attrNameLst>
                                          <p:attrName>ppt_x</p:attrName>
                                        </p:attrNameLst>
                                      </p:cBhvr>
                                      <p:tavLst>
                                        <p:tav tm="0">
                                          <p:val>
                                            <p:strVal val="ppt_x"/>
                                          </p:val>
                                        </p:tav>
                                        <p:tav tm="100000">
                                          <p:val>
                                            <p:strVal val="0-ppt_w/2"/>
                                          </p:val>
                                        </p:tav>
                                      </p:tavLst>
                                    </p:anim>
                                    <p:anim calcmode="lin" valueType="num">
                                      <p:cBhvr additive="base">
                                        <p:cTn id="296" dur="5500"/>
                                        <p:tgtEl>
                                          <p:spTgt spid="36"/>
                                        </p:tgtEl>
                                        <p:attrNameLst>
                                          <p:attrName>ppt_y</p:attrName>
                                        </p:attrNameLst>
                                      </p:cBhvr>
                                      <p:tavLst>
                                        <p:tav tm="0">
                                          <p:val>
                                            <p:strVal val="ppt_y"/>
                                          </p:val>
                                        </p:tav>
                                        <p:tav tm="100000">
                                          <p:val>
                                            <p:strVal val="1+ppt_h/2"/>
                                          </p:val>
                                        </p:tav>
                                      </p:tavLst>
                                    </p:anim>
                                    <p:set>
                                      <p:cBhvr>
                                        <p:cTn id="297" dur="1" fill="hold">
                                          <p:stCondLst>
                                            <p:cond delay="5499"/>
                                          </p:stCondLst>
                                        </p:cTn>
                                        <p:tgtEl>
                                          <p:spTgt spid="36"/>
                                        </p:tgtEl>
                                        <p:attrNameLst>
                                          <p:attrName>style.visibility</p:attrName>
                                        </p:attrNameLst>
                                      </p:cBhvr>
                                      <p:to>
                                        <p:strVal val="hidden"/>
                                      </p:to>
                                    </p:set>
                                  </p:childTnLst>
                                </p:cTn>
                              </p:par>
                              <p:par>
                                <p:cTn id="298" presetID="19" presetClass="entr" presetSubtype="5" fill="hold" grpId="0" nodeType="withEffect">
                                  <p:stCondLst>
                                    <p:cond delay="0"/>
                                  </p:stCondLst>
                                  <p:childTnLst>
                                    <p:set>
                                      <p:cBhvr>
                                        <p:cTn id="299" dur="1" fill="hold">
                                          <p:stCondLst>
                                            <p:cond delay="0"/>
                                          </p:stCondLst>
                                        </p:cTn>
                                        <p:tgtEl>
                                          <p:spTgt spid="37"/>
                                        </p:tgtEl>
                                        <p:attrNameLst>
                                          <p:attrName>style.visibility</p:attrName>
                                        </p:attrNameLst>
                                      </p:cBhvr>
                                      <p:to>
                                        <p:strVal val="visible"/>
                                      </p:to>
                                    </p:set>
                                    <p:anim calcmode="lin" valueType="num">
                                      <p:cBhvr>
                                        <p:cTn id="300" dur="4500" fill="hold"/>
                                        <p:tgtEl>
                                          <p:spTgt spid="37"/>
                                        </p:tgtEl>
                                        <p:attrNameLst>
                                          <p:attrName>ppt_w</p:attrName>
                                        </p:attrNameLst>
                                      </p:cBhvr>
                                      <p:tavLst>
                                        <p:tav tm="0">
                                          <p:val>
                                            <p:strVal val="#ppt_w"/>
                                          </p:val>
                                        </p:tav>
                                        <p:tav tm="100000">
                                          <p:val>
                                            <p:strVal val="#ppt_w"/>
                                          </p:val>
                                        </p:tav>
                                      </p:tavLst>
                                    </p:anim>
                                    <p:anim calcmode="lin" valueType="num">
                                      <p:cBhvr>
                                        <p:cTn id="301" dur="4500" fill="hold"/>
                                        <p:tgtEl>
                                          <p:spTgt spid="37"/>
                                        </p:tgtEl>
                                        <p:attrNameLst>
                                          <p:attrName>ppt_h</p:attrName>
                                        </p:attrNameLst>
                                      </p:cBhvr>
                                      <p:tavLst>
                                        <p:tav tm="0" fmla="#ppt_h*sin(2.5*pi*$)">
                                          <p:val>
                                            <p:fltVal val="0"/>
                                          </p:val>
                                        </p:tav>
                                        <p:tav tm="100000">
                                          <p:val>
                                            <p:fltVal val="1"/>
                                          </p:val>
                                        </p:tav>
                                      </p:tavLst>
                                    </p:anim>
                                  </p:childTnLst>
                                </p:cTn>
                              </p:par>
                              <p:par>
                                <p:cTn id="302" presetID="8" presetClass="emph" presetSubtype="0" repeatCount="indefinite" fill="hold" grpId="1" nodeType="withEffect">
                                  <p:stCondLst>
                                    <p:cond delay="0"/>
                                  </p:stCondLst>
                                  <p:childTnLst>
                                    <p:animRot by="-21600000">
                                      <p:cBhvr>
                                        <p:cTn id="303" dur="4250" fill="hold"/>
                                        <p:tgtEl>
                                          <p:spTgt spid="37"/>
                                        </p:tgtEl>
                                        <p:attrNameLst>
                                          <p:attrName>r</p:attrName>
                                        </p:attrNameLst>
                                      </p:cBhvr>
                                    </p:animRot>
                                  </p:childTnLst>
                                </p:cTn>
                              </p:par>
                              <p:par>
                                <p:cTn id="304" presetID="2" presetClass="exit" presetSubtype="12" fill="hold" grpId="2" nodeType="withEffect">
                                  <p:stCondLst>
                                    <p:cond delay="0"/>
                                  </p:stCondLst>
                                  <p:childTnLst>
                                    <p:anim calcmode="lin" valueType="num">
                                      <p:cBhvr additive="base">
                                        <p:cTn id="305" dur="5500"/>
                                        <p:tgtEl>
                                          <p:spTgt spid="37"/>
                                        </p:tgtEl>
                                        <p:attrNameLst>
                                          <p:attrName>ppt_x</p:attrName>
                                        </p:attrNameLst>
                                      </p:cBhvr>
                                      <p:tavLst>
                                        <p:tav tm="0">
                                          <p:val>
                                            <p:strVal val="ppt_x"/>
                                          </p:val>
                                        </p:tav>
                                        <p:tav tm="100000">
                                          <p:val>
                                            <p:strVal val="0-ppt_w/2"/>
                                          </p:val>
                                        </p:tav>
                                      </p:tavLst>
                                    </p:anim>
                                    <p:anim calcmode="lin" valueType="num">
                                      <p:cBhvr additive="base">
                                        <p:cTn id="306" dur="5500"/>
                                        <p:tgtEl>
                                          <p:spTgt spid="37"/>
                                        </p:tgtEl>
                                        <p:attrNameLst>
                                          <p:attrName>ppt_y</p:attrName>
                                        </p:attrNameLst>
                                      </p:cBhvr>
                                      <p:tavLst>
                                        <p:tav tm="0">
                                          <p:val>
                                            <p:strVal val="ppt_y"/>
                                          </p:val>
                                        </p:tav>
                                        <p:tav tm="100000">
                                          <p:val>
                                            <p:strVal val="1+ppt_h/2"/>
                                          </p:val>
                                        </p:tav>
                                      </p:tavLst>
                                    </p:anim>
                                    <p:set>
                                      <p:cBhvr>
                                        <p:cTn id="307" dur="1" fill="hold">
                                          <p:stCondLst>
                                            <p:cond delay="5499"/>
                                          </p:stCondLst>
                                        </p:cTn>
                                        <p:tgtEl>
                                          <p:spTgt spid="37"/>
                                        </p:tgtEl>
                                        <p:attrNameLst>
                                          <p:attrName>style.visibility</p:attrName>
                                        </p:attrNameLst>
                                      </p:cBhvr>
                                      <p:to>
                                        <p:strVal val="hidden"/>
                                      </p:to>
                                    </p:set>
                                  </p:childTnLst>
                                </p:cTn>
                              </p:par>
                              <p:par>
                                <p:cTn id="308" presetID="19" presetClass="entr" presetSubtype="5" fill="hold" grpId="0" nodeType="withEffect">
                                  <p:stCondLst>
                                    <p:cond delay="0"/>
                                  </p:stCondLst>
                                  <p:childTnLst>
                                    <p:set>
                                      <p:cBhvr>
                                        <p:cTn id="309" dur="1" fill="hold">
                                          <p:stCondLst>
                                            <p:cond delay="0"/>
                                          </p:stCondLst>
                                        </p:cTn>
                                        <p:tgtEl>
                                          <p:spTgt spid="38"/>
                                        </p:tgtEl>
                                        <p:attrNameLst>
                                          <p:attrName>style.visibility</p:attrName>
                                        </p:attrNameLst>
                                      </p:cBhvr>
                                      <p:to>
                                        <p:strVal val="visible"/>
                                      </p:to>
                                    </p:set>
                                    <p:anim calcmode="lin" valueType="num">
                                      <p:cBhvr>
                                        <p:cTn id="310" dur="4500" fill="hold"/>
                                        <p:tgtEl>
                                          <p:spTgt spid="38"/>
                                        </p:tgtEl>
                                        <p:attrNameLst>
                                          <p:attrName>ppt_w</p:attrName>
                                        </p:attrNameLst>
                                      </p:cBhvr>
                                      <p:tavLst>
                                        <p:tav tm="0">
                                          <p:val>
                                            <p:strVal val="#ppt_w"/>
                                          </p:val>
                                        </p:tav>
                                        <p:tav tm="100000">
                                          <p:val>
                                            <p:strVal val="#ppt_w"/>
                                          </p:val>
                                        </p:tav>
                                      </p:tavLst>
                                    </p:anim>
                                    <p:anim calcmode="lin" valueType="num">
                                      <p:cBhvr>
                                        <p:cTn id="311" dur="4500" fill="hold"/>
                                        <p:tgtEl>
                                          <p:spTgt spid="38"/>
                                        </p:tgtEl>
                                        <p:attrNameLst>
                                          <p:attrName>ppt_h</p:attrName>
                                        </p:attrNameLst>
                                      </p:cBhvr>
                                      <p:tavLst>
                                        <p:tav tm="0" fmla="#ppt_h*sin(2.5*pi*$)">
                                          <p:val>
                                            <p:fltVal val="0"/>
                                          </p:val>
                                        </p:tav>
                                        <p:tav tm="100000">
                                          <p:val>
                                            <p:fltVal val="1"/>
                                          </p:val>
                                        </p:tav>
                                      </p:tavLst>
                                    </p:anim>
                                  </p:childTnLst>
                                </p:cTn>
                              </p:par>
                              <p:par>
                                <p:cTn id="312" presetID="8" presetClass="emph" presetSubtype="0" repeatCount="indefinite" fill="hold" grpId="1" nodeType="withEffect">
                                  <p:stCondLst>
                                    <p:cond delay="0"/>
                                  </p:stCondLst>
                                  <p:childTnLst>
                                    <p:animRot by="-21600000">
                                      <p:cBhvr>
                                        <p:cTn id="313" dur="4250" fill="hold"/>
                                        <p:tgtEl>
                                          <p:spTgt spid="38"/>
                                        </p:tgtEl>
                                        <p:attrNameLst>
                                          <p:attrName>r</p:attrName>
                                        </p:attrNameLst>
                                      </p:cBhvr>
                                    </p:animRot>
                                  </p:childTnLst>
                                </p:cTn>
                              </p:par>
                              <p:par>
                                <p:cTn id="314" presetID="2" presetClass="exit" presetSubtype="12" fill="hold" grpId="2" nodeType="withEffect">
                                  <p:stCondLst>
                                    <p:cond delay="0"/>
                                  </p:stCondLst>
                                  <p:childTnLst>
                                    <p:anim calcmode="lin" valueType="num">
                                      <p:cBhvr additive="base">
                                        <p:cTn id="315" dur="5500"/>
                                        <p:tgtEl>
                                          <p:spTgt spid="38"/>
                                        </p:tgtEl>
                                        <p:attrNameLst>
                                          <p:attrName>ppt_x</p:attrName>
                                        </p:attrNameLst>
                                      </p:cBhvr>
                                      <p:tavLst>
                                        <p:tav tm="0">
                                          <p:val>
                                            <p:strVal val="ppt_x"/>
                                          </p:val>
                                        </p:tav>
                                        <p:tav tm="100000">
                                          <p:val>
                                            <p:strVal val="0-ppt_w/2"/>
                                          </p:val>
                                        </p:tav>
                                      </p:tavLst>
                                    </p:anim>
                                    <p:anim calcmode="lin" valueType="num">
                                      <p:cBhvr additive="base">
                                        <p:cTn id="316" dur="5500"/>
                                        <p:tgtEl>
                                          <p:spTgt spid="38"/>
                                        </p:tgtEl>
                                        <p:attrNameLst>
                                          <p:attrName>ppt_y</p:attrName>
                                        </p:attrNameLst>
                                      </p:cBhvr>
                                      <p:tavLst>
                                        <p:tav tm="0">
                                          <p:val>
                                            <p:strVal val="ppt_y"/>
                                          </p:val>
                                        </p:tav>
                                        <p:tav tm="100000">
                                          <p:val>
                                            <p:strVal val="1+ppt_h/2"/>
                                          </p:val>
                                        </p:tav>
                                      </p:tavLst>
                                    </p:anim>
                                    <p:set>
                                      <p:cBhvr>
                                        <p:cTn id="317" dur="1" fill="hold">
                                          <p:stCondLst>
                                            <p:cond delay="5499"/>
                                          </p:stCondLst>
                                        </p:cTn>
                                        <p:tgtEl>
                                          <p:spTgt spid="38"/>
                                        </p:tgtEl>
                                        <p:attrNameLst>
                                          <p:attrName>style.visibility</p:attrName>
                                        </p:attrNameLst>
                                      </p:cBhvr>
                                      <p:to>
                                        <p:strVal val="hidden"/>
                                      </p:to>
                                    </p:set>
                                  </p:childTnLst>
                                </p:cTn>
                              </p:par>
                              <p:par>
                                <p:cTn id="318" presetID="19" presetClass="entr" presetSubtype="5" fill="hold" grpId="0" nodeType="withEffect">
                                  <p:stCondLst>
                                    <p:cond delay="0"/>
                                  </p:stCondLst>
                                  <p:childTnLst>
                                    <p:set>
                                      <p:cBhvr>
                                        <p:cTn id="319" dur="1" fill="hold">
                                          <p:stCondLst>
                                            <p:cond delay="0"/>
                                          </p:stCondLst>
                                        </p:cTn>
                                        <p:tgtEl>
                                          <p:spTgt spid="39"/>
                                        </p:tgtEl>
                                        <p:attrNameLst>
                                          <p:attrName>style.visibility</p:attrName>
                                        </p:attrNameLst>
                                      </p:cBhvr>
                                      <p:to>
                                        <p:strVal val="visible"/>
                                      </p:to>
                                    </p:set>
                                    <p:anim calcmode="lin" valueType="num">
                                      <p:cBhvr>
                                        <p:cTn id="320" dur="4500" fill="hold"/>
                                        <p:tgtEl>
                                          <p:spTgt spid="39"/>
                                        </p:tgtEl>
                                        <p:attrNameLst>
                                          <p:attrName>ppt_w</p:attrName>
                                        </p:attrNameLst>
                                      </p:cBhvr>
                                      <p:tavLst>
                                        <p:tav tm="0">
                                          <p:val>
                                            <p:strVal val="#ppt_w"/>
                                          </p:val>
                                        </p:tav>
                                        <p:tav tm="100000">
                                          <p:val>
                                            <p:strVal val="#ppt_w"/>
                                          </p:val>
                                        </p:tav>
                                      </p:tavLst>
                                    </p:anim>
                                    <p:anim calcmode="lin" valueType="num">
                                      <p:cBhvr>
                                        <p:cTn id="321" dur="4500" fill="hold"/>
                                        <p:tgtEl>
                                          <p:spTgt spid="39"/>
                                        </p:tgtEl>
                                        <p:attrNameLst>
                                          <p:attrName>ppt_h</p:attrName>
                                        </p:attrNameLst>
                                      </p:cBhvr>
                                      <p:tavLst>
                                        <p:tav tm="0" fmla="#ppt_h*sin(2.5*pi*$)">
                                          <p:val>
                                            <p:fltVal val="0"/>
                                          </p:val>
                                        </p:tav>
                                        <p:tav tm="100000">
                                          <p:val>
                                            <p:fltVal val="1"/>
                                          </p:val>
                                        </p:tav>
                                      </p:tavLst>
                                    </p:anim>
                                  </p:childTnLst>
                                </p:cTn>
                              </p:par>
                              <p:par>
                                <p:cTn id="322" presetID="8" presetClass="emph" presetSubtype="0" repeatCount="indefinite" fill="hold" grpId="1" nodeType="withEffect">
                                  <p:stCondLst>
                                    <p:cond delay="0"/>
                                  </p:stCondLst>
                                  <p:childTnLst>
                                    <p:animRot by="-21600000">
                                      <p:cBhvr>
                                        <p:cTn id="323" dur="4250" fill="hold"/>
                                        <p:tgtEl>
                                          <p:spTgt spid="39"/>
                                        </p:tgtEl>
                                        <p:attrNameLst>
                                          <p:attrName>r</p:attrName>
                                        </p:attrNameLst>
                                      </p:cBhvr>
                                    </p:animRot>
                                  </p:childTnLst>
                                </p:cTn>
                              </p:par>
                              <p:par>
                                <p:cTn id="324" presetID="2" presetClass="exit" presetSubtype="12" fill="hold" grpId="2" nodeType="withEffect">
                                  <p:stCondLst>
                                    <p:cond delay="0"/>
                                  </p:stCondLst>
                                  <p:childTnLst>
                                    <p:anim calcmode="lin" valueType="num">
                                      <p:cBhvr additive="base">
                                        <p:cTn id="325" dur="5500"/>
                                        <p:tgtEl>
                                          <p:spTgt spid="39"/>
                                        </p:tgtEl>
                                        <p:attrNameLst>
                                          <p:attrName>ppt_x</p:attrName>
                                        </p:attrNameLst>
                                      </p:cBhvr>
                                      <p:tavLst>
                                        <p:tav tm="0">
                                          <p:val>
                                            <p:strVal val="ppt_x"/>
                                          </p:val>
                                        </p:tav>
                                        <p:tav tm="100000">
                                          <p:val>
                                            <p:strVal val="0-ppt_w/2"/>
                                          </p:val>
                                        </p:tav>
                                      </p:tavLst>
                                    </p:anim>
                                    <p:anim calcmode="lin" valueType="num">
                                      <p:cBhvr additive="base">
                                        <p:cTn id="326" dur="5500"/>
                                        <p:tgtEl>
                                          <p:spTgt spid="39"/>
                                        </p:tgtEl>
                                        <p:attrNameLst>
                                          <p:attrName>ppt_y</p:attrName>
                                        </p:attrNameLst>
                                      </p:cBhvr>
                                      <p:tavLst>
                                        <p:tav tm="0">
                                          <p:val>
                                            <p:strVal val="ppt_y"/>
                                          </p:val>
                                        </p:tav>
                                        <p:tav tm="100000">
                                          <p:val>
                                            <p:strVal val="1+ppt_h/2"/>
                                          </p:val>
                                        </p:tav>
                                      </p:tavLst>
                                    </p:anim>
                                    <p:set>
                                      <p:cBhvr>
                                        <p:cTn id="327" dur="1" fill="hold">
                                          <p:stCondLst>
                                            <p:cond delay="5499"/>
                                          </p:stCondLst>
                                        </p:cTn>
                                        <p:tgtEl>
                                          <p:spTgt spid="39"/>
                                        </p:tgtEl>
                                        <p:attrNameLst>
                                          <p:attrName>style.visibility</p:attrName>
                                        </p:attrNameLst>
                                      </p:cBhvr>
                                      <p:to>
                                        <p:strVal val="hidden"/>
                                      </p:to>
                                    </p:set>
                                  </p:childTnLst>
                                </p:cTn>
                              </p:par>
                              <p:par>
                                <p:cTn id="328" presetID="19" presetClass="entr" presetSubtype="5" fill="hold" grpId="0" nodeType="withEffect">
                                  <p:stCondLst>
                                    <p:cond delay="0"/>
                                  </p:stCondLst>
                                  <p:childTnLst>
                                    <p:set>
                                      <p:cBhvr>
                                        <p:cTn id="329" dur="1" fill="hold">
                                          <p:stCondLst>
                                            <p:cond delay="0"/>
                                          </p:stCondLst>
                                        </p:cTn>
                                        <p:tgtEl>
                                          <p:spTgt spid="40"/>
                                        </p:tgtEl>
                                        <p:attrNameLst>
                                          <p:attrName>style.visibility</p:attrName>
                                        </p:attrNameLst>
                                      </p:cBhvr>
                                      <p:to>
                                        <p:strVal val="visible"/>
                                      </p:to>
                                    </p:set>
                                    <p:anim calcmode="lin" valueType="num">
                                      <p:cBhvr>
                                        <p:cTn id="330" dur="4500" fill="hold"/>
                                        <p:tgtEl>
                                          <p:spTgt spid="40"/>
                                        </p:tgtEl>
                                        <p:attrNameLst>
                                          <p:attrName>ppt_w</p:attrName>
                                        </p:attrNameLst>
                                      </p:cBhvr>
                                      <p:tavLst>
                                        <p:tav tm="0">
                                          <p:val>
                                            <p:strVal val="#ppt_w"/>
                                          </p:val>
                                        </p:tav>
                                        <p:tav tm="100000">
                                          <p:val>
                                            <p:strVal val="#ppt_w"/>
                                          </p:val>
                                        </p:tav>
                                      </p:tavLst>
                                    </p:anim>
                                    <p:anim calcmode="lin" valueType="num">
                                      <p:cBhvr>
                                        <p:cTn id="331" dur="4500" fill="hold"/>
                                        <p:tgtEl>
                                          <p:spTgt spid="40"/>
                                        </p:tgtEl>
                                        <p:attrNameLst>
                                          <p:attrName>ppt_h</p:attrName>
                                        </p:attrNameLst>
                                      </p:cBhvr>
                                      <p:tavLst>
                                        <p:tav tm="0" fmla="#ppt_h*sin(2.5*pi*$)">
                                          <p:val>
                                            <p:fltVal val="0"/>
                                          </p:val>
                                        </p:tav>
                                        <p:tav tm="100000">
                                          <p:val>
                                            <p:fltVal val="1"/>
                                          </p:val>
                                        </p:tav>
                                      </p:tavLst>
                                    </p:anim>
                                  </p:childTnLst>
                                </p:cTn>
                              </p:par>
                              <p:par>
                                <p:cTn id="332" presetID="8" presetClass="emph" presetSubtype="0" repeatCount="indefinite" fill="hold" grpId="1" nodeType="withEffect">
                                  <p:stCondLst>
                                    <p:cond delay="0"/>
                                  </p:stCondLst>
                                  <p:childTnLst>
                                    <p:animRot by="-21600000">
                                      <p:cBhvr>
                                        <p:cTn id="333" dur="4250" fill="hold"/>
                                        <p:tgtEl>
                                          <p:spTgt spid="40"/>
                                        </p:tgtEl>
                                        <p:attrNameLst>
                                          <p:attrName>r</p:attrName>
                                        </p:attrNameLst>
                                      </p:cBhvr>
                                    </p:animRot>
                                  </p:childTnLst>
                                </p:cTn>
                              </p:par>
                              <p:par>
                                <p:cTn id="334" presetID="2" presetClass="exit" presetSubtype="12" fill="hold" grpId="2" nodeType="withEffect">
                                  <p:stCondLst>
                                    <p:cond delay="0"/>
                                  </p:stCondLst>
                                  <p:childTnLst>
                                    <p:anim calcmode="lin" valueType="num">
                                      <p:cBhvr additive="base">
                                        <p:cTn id="335" dur="5500"/>
                                        <p:tgtEl>
                                          <p:spTgt spid="40"/>
                                        </p:tgtEl>
                                        <p:attrNameLst>
                                          <p:attrName>ppt_x</p:attrName>
                                        </p:attrNameLst>
                                      </p:cBhvr>
                                      <p:tavLst>
                                        <p:tav tm="0">
                                          <p:val>
                                            <p:strVal val="ppt_x"/>
                                          </p:val>
                                        </p:tav>
                                        <p:tav tm="100000">
                                          <p:val>
                                            <p:strVal val="0-ppt_w/2"/>
                                          </p:val>
                                        </p:tav>
                                      </p:tavLst>
                                    </p:anim>
                                    <p:anim calcmode="lin" valueType="num">
                                      <p:cBhvr additive="base">
                                        <p:cTn id="336" dur="5500"/>
                                        <p:tgtEl>
                                          <p:spTgt spid="40"/>
                                        </p:tgtEl>
                                        <p:attrNameLst>
                                          <p:attrName>ppt_y</p:attrName>
                                        </p:attrNameLst>
                                      </p:cBhvr>
                                      <p:tavLst>
                                        <p:tav tm="0">
                                          <p:val>
                                            <p:strVal val="ppt_y"/>
                                          </p:val>
                                        </p:tav>
                                        <p:tav tm="100000">
                                          <p:val>
                                            <p:strVal val="1+ppt_h/2"/>
                                          </p:val>
                                        </p:tav>
                                      </p:tavLst>
                                    </p:anim>
                                    <p:set>
                                      <p:cBhvr>
                                        <p:cTn id="337" dur="1" fill="hold">
                                          <p:stCondLst>
                                            <p:cond delay="5499"/>
                                          </p:stCondLst>
                                        </p:cTn>
                                        <p:tgtEl>
                                          <p:spTgt spid="40"/>
                                        </p:tgtEl>
                                        <p:attrNameLst>
                                          <p:attrName>style.visibility</p:attrName>
                                        </p:attrNameLst>
                                      </p:cBhvr>
                                      <p:to>
                                        <p:strVal val="hidden"/>
                                      </p:to>
                                    </p:set>
                                  </p:childTnLst>
                                </p:cTn>
                              </p:par>
                              <p:par>
                                <p:cTn id="338" presetID="19" presetClass="entr" presetSubtype="5" fill="hold" grpId="0" nodeType="withEffect">
                                  <p:stCondLst>
                                    <p:cond delay="0"/>
                                  </p:stCondLst>
                                  <p:childTnLst>
                                    <p:set>
                                      <p:cBhvr>
                                        <p:cTn id="339" dur="1" fill="hold">
                                          <p:stCondLst>
                                            <p:cond delay="0"/>
                                          </p:stCondLst>
                                        </p:cTn>
                                        <p:tgtEl>
                                          <p:spTgt spid="41"/>
                                        </p:tgtEl>
                                        <p:attrNameLst>
                                          <p:attrName>style.visibility</p:attrName>
                                        </p:attrNameLst>
                                      </p:cBhvr>
                                      <p:to>
                                        <p:strVal val="visible"/>
                                      </p:to>
                                    </p:set>
                                    <p:anim calcmode="lin" valueType="num">
                                      <p:cBhvr>
                                        <p:cTn id="340" dur="4500" fill="hold"/>
                                        <p:tgtEl>
                                          <p:spTgt spid="41"/>
                                        </p:tgtEl>
                                        <p:attrNameLst>
                                          <p:attrName>ppt_w</p:attrName>
                                        </p:attrNameLst>
                                      </p:cBhvr>
                                      <p:tavLst>
                                        <p:tav tm="0">
                                          <p:val>
                                            <p:strVal val="#ppt_w"/>
                                          </p:val>
                                        </p:tav>
                                        <p:tav tm="100000">
                                          <p:val>
                                            <p:strVal val="#ppt_w"/>
                                          </p:val>
                                        </p:tav>
                                      </p:tavLst>
                                    </p:anim>
                                    <p:anim calcmode="lin" valueType="num">
                                      <p:cBhvr>
                                        <p:cTn id="341" dur="4500" fill="hold"/>
                                        <p:tgtEl>
                                          <p:spTgt spid="41"/>
                                        </p:tgtEl>
                                        <p:attrNameLst>
                                          <p:attrName>ppt_h</p:attrName>
                                        </p:attrNameLst>
                                      </p:cBhvr>
                                      <p:tavLst>
                                        <p:tav tm="0" fmla="#ppt_h*sin(2.5*pi*$)">
                                          <p:val>
                                            <p:fltVal val="0"/>
                                          </p:val>
                                        </p:tav>
                                        <p:tav tm="100000">
                                          <p:val>
                                            <p:fltVal val="1"/>
                                          </p:val>
                                        </p:tav>
                                      </p:tavLst>
                                    </p:anim>
                                  </p:childTnLst>
                                </p:cTn>
                              </p:par>
                              <p:par>
                                <p:cTn id="342" presetID="8" presetClass="emph" presetSubtype="0" repeatCount="indefinite" fill="hold" grpId="1" nodeType="withEffect">
                                  <p:stCondLst>
                                    <p:cond delay="0"/>
                                  </p:stCondLst>
                                  <p:childTnLst>
                                    <p:animRot by="-21600000">
                                      <p:cBhvr>
                                        <p:cTn id="343" dur="4250" fill="hold"/>
                                        <p:tgtEl>
                                          <p:spTgt spid="41"/>
                                        </p:tgtEl>
                                        <p:attrNameLst>
                                          <p:attrName>r</p:attrName>
                                        </p:attrNameLst>
                                      </p:cBhvr>
                                    </p:animRot>
                                  </p:childTnLst>
                                </p:cTn>
                              </p:par>
                              <p:par>
                                <p:cTn id="344" presetID="2" presetClass="exit" presetSubtype="12" fill="hold" grpId="2" nodeType="withEffect">
                                  <p:stCondLst>
                                    <p:cond delay="0"/>
                                  </p:stCondLst>
                                  <p:childTnLst>
                                    <p:anim calcmode="lin" valueType="num">
                                      <p:cBhvr additive="base">
                                        <p:cTn id="345" dur="5500"/>
                                        <p:tgtEl>
                                          <p:spTgt spid="41"/>
                                        </p:tgtEl>
                                        <p:attrNameLst>
                                          <p:attrName>ppt_x</p:attrName>
                                        </p:attrNameLst>
                                      </p:cBhvr>
                                      <p:tavLst>
                                        <p:tav tm="0">
                                          <p:val>
                                            <p:strVal val="ppt_x"/>
                                          </p:val>
                                        </p:tav>
                                        <p:tav tm="100000">
                                          <p:val>
                                            <p:strVal val="0-ppt_w/2"/>
                                          </p:val>
                                        </p:tav>
                                      </p:tavLst>
                                    </p:anim>
                                    <p:anim calcmode="lin" valueType="num">
                                      <p:cBhvr additive="base">
                                        <p:cTn id="346" dur="5500"/>
                                        <p:tgtEl>
                                          <p:spTgt spid="41"/>
                                        </p:tgtEl>
                                        <p:attrNameLst>
                                          <p:attrName>ppt_y</p:attrName>
                                        </p:attrNameLst>
                                      </p:cBhvr>
                                      <p:tavLst>
                                        <p:tav tm="0">
                                          <p:val>
                                            <p:strVal val="ppt_y"/>
                                          </p:val>
                                        </p:tav>
                                        <p:tav tm="100000">
                                          <p:val>
                                            <p:strVal val="1+ppt_h/2"/>
                                          </p:val>
                                        </p:tav>
                                      </p:tavLst>
                                    </p:anim>
                                    <p:set>
                                      <p:cBhvr>
                                        <p:cTn id="347" dur="1" fill="hold">
                                          <p:stCondLst>
                                            <p:cond delay="5499"/>
                                          </p:stCondLst>
                                        </p:cTn>
                                        <p:tgtEl>
                                          <p:spTgt spid="41"/>
                                        </p:tgtEl>
                                        <p:attrNameLst>
                                          <p:attrName>style.visibility</p:attrName>
                                        </p:attrNameLst>
                                      </p:cBhvr>
                                      <p:to>
                                        <p:strVal val="hidden"/>
                                      </p:to>
                                    </p:set>
                                  </p:childTnLst>
                                </p:cTn>
                              </p:par>
                              <p:par>
                                <p:cTn id="348" presetID="19" presetClass="entr" presetSubtype="5" fill="hold" grpId="0" nodeType="withEffect">
                                  <p:stCondLst>
                                    <p:cond delay="0"/>
                                  </p:stCondLst>
                                  <p:childTnLst>
                                    <p:set>
                                      <p:cBhvr>
                                        <p:cTn id="349" dur="1" fill="hold">
                                          <p:stCondLst>
                                            <p:cond delay="0"/>
                                          </p:stCondLst>
                                        </p:cTn>
                                        <p:tgtEl>
                                          <p:spTgt spid="42"/>
                                        </p:tgtEl>
                                        <p:attrNameLst>
                                          <p:attrName>style.visibility</p:attrName>
                                        </p:attrNameLst>
                                      </p:cBhvr>
                                      <p:to>
                                        <p:strVal val="visible"/>
                                      </p:to>
                                    </p:set>
                                    <p:anim calcmode="lin" valueType="num">
                                      <p:cBhvr>
                                        <p:cTn id="350" dur="4500" fill="hold"/>
                                        <p:tgtEl>
                                          <p:spTgt spid="42"/>
                                        </p:tgtEl>
                                        <p:attrNameLst>
                                          <p:attrName>ppt_w</p:attrName>
                                        </p:attrNameLst>
                                      </p:cBhvr>
                                      <p:tavLst>
                                        <p:tav tm="0">
                                          <p:val>
                                            <p:strVal val="#ppt_w"/>
                                          </p:val>
                                        </p:tav>
                                        <p:tav tm="100000">
                                          <p:val>
                                            <p:strVal val="#ppt_w"/>
                                          </p:val>
                                        </p:tav>
                                      </p:tavLst>
                                    </p:anim>
                                    <p:anim calcmode="lin" valueType="num">
                                      <p:cBhvr>
                                        <p:cTn id="351" dur="4500" fill="hold"/>
                                        <p:tgtEl>
                                          <p:spTgt spid="42"/>
                                        </p:tgtEl>
                                        <p:attrNameLst>
                                          <p:attrName>ppt_h</p:attrName>
                                        </p:attrNameLst>
                                      </p:cBhvr>
                                      <p:tavLst>
                                        <p:tav tm="0" fmla="#ppt_h*sin(2.5*pi*$)">
                                          <p:val>
                                            <p:fltVal val="0"/>
                                          </p:val>
                                        </p:tav>
                                        <p:tav tm="100000">
                                          <p:val>
                                            <p:fltVal val="1"/>
                                          </p:val>
                                        </p:tav>
                                      </p:tavLst>
                                    </p:anim>
                                  </p:childTnLst>
                                </p:cTn>
                              </p:par>
                              <p:par>
                                <p:cTn id="352" presetID="8" presetClass="emph" presetSubtype="0" repeatCount="indefinite" fill="hold" grpId="1" nodeType="withEffect">
                                  <p:stCondLst>
                                    <p:cond delay="0"/>
                                  </p:stCondLst>
                                  <p:childTnLst>
                                    <p:animRot by="-21600000">
                                      <p:cBhvr>
                                        <p:cTn id="353" dur="4250" fill="hold"/>
                                        <p:tgtEl>
                                          <p:spTgt spid="42"/>
                                        </p:tgtEl>
                                        <p:attrNameLst>
                                          <p:attrName>r</p:attrName>
                                        </p:attrNameLst>
                                      </p:cBhvr>
                                    </p:animRot>
                                  </p:childTnLst>
                                </p:cTn>
                              </p:par>
                              <p:par>
                                <p:cTn id="354" presetID="2" presetClass="exit" presetSubtype="12" fill="hold" grpId="2" nodeType="withEffect">
                                  <p:stCondLst>
                                    <p:cond delay="0"/>
                                  </p:stCondLst>
                                  <p:childTnLst>
                                    <p:anim calcmode="lin" valueType="num">
                                      <p:cBhvr additive="base">
                                        <p:cTn id="355" dur="5500"/>
                                        <p:tgtEl>
                                          <p:spTgt spid="42"/>
                                        </p:tgtEl>
                                        <p:attrNameLst>
                                          <p:attrName>ppt_x</p:attrName>
                                        </p:attrNameLst>
                                      </p:cBhvr>
                                      <p:tavLst>
                                        <p:tav tm="0">
                                          <p:val>
                                            <p:strVal val="ppt_x"/>
                                          </p:val>
                                        </p:tav>
                                        <p:tav tm="100000">
                                          <p:val>
                                            <p:strVal val="0-ppt_w/2"/>
                                          </p:val>
                                        </p:tav>
                                      </p:tavLst>
                                    </p:anim>
                                    <p:anim calcmode="lin" valueType="num">
                                      <p:cBhvr additive="base">
                                        <p:cTn id="356" dur="5500"/>
                                        <p:tgtEl>
                                          <p:spTgt spid="42"/>
                                        </p:tgtEl>
                                        <p:attrNameLst>
                                          <p:attrName>ppt_y</p:attrName>
                                        </p:attrNameLst>
                                      </p:cBhvr>
                                      <p:tavLst>
                                        <p:tav tm="0">
                                          <p:val>
                                            <p:strVal val="ppt_y"/>
                                          </p:val>
                                        </p:tav>
                                        <p:tav tm="100000">
                                          <p:val>
                                            <p:strVal val="1+ppt_h/2"/>
                                          </p:val>
                                        </p:tav>
                                      </p:tavLst>
                                    </p:anim>
                                    <p:set>
                                      <p:cBhvr>
                                        <p:cTn id="357" dur="1" fill="hold">
                                          <p:stCondLst>
                                            <p:cond delay="5499"/>
                                          </p:stCondLst>
                                        </p:cTn>
                                        <p:tgtEl>
                                          <p:spTgt spid="42"/>
                                        </p:tgtEl>
                                        <p:attrNameLst>
                                          <p:attrName>style.visibility</p:attrName>
                                        </p:attrNameLst>
                                      </p:cBhvr>
                                      <p:to>
                                        <p:strVal val="hidden"/>
                                      </p:to>
                                    </p:set>
                                  </p:childTnLst>
                                </p:cTn>
                              </p:par>
                              <p:par>
                                <p:cTn id="358" presetID="19" presetClass="entr" presetSubtype="5" fill="hold" grpId="0" nodeType="withEffect">
                                  <p:stCondLst>
                                    <p:cond delay="0"/>
                                  </p:stCondLst>
                                  <p:childTnLst>
                                    <p:set>
                                      <p:cBhvr>
                                        <p:cTn id="359" dur="1" fill="hold">
                                          <p:stCondLst>
                                            <p:cond delay="0"/>
                                          </p:stCondLst>
                                        </p:cTn>
                                        <p:tgtEl>
                                          <p:spTgt spid="43"/>
                                        </p:tgtEl>
                                        <p:attrNameLst>
                                          <p:attrName>style.visibility</p:attrName>
                                        </p:attrNameLst>
                                      </p:cBhvr>
                                      <p:to>
                                        <p:strVal val="visible"/>
                                      </p:to>
                                    </p:set>
                                    <p:anim calcmode="lin" valueType="num">
                                      <p:cBhvr>
                                        <p:cTn id="360" dur="4500" fill="hold"/>
                                        <p:tgtEl>
                                          <p:spTgt spid="43"/>
                                        </p:tgtEl>
                                        <p:attrNameLst>
                                          <p:attrName>ppt_w</p:attrName>
                                        </p:attrNameLst>
                                      </p:cBhvr>
                                      <p:tavLst>
                                        <p:tav tm="0">
                                          <p:val>
                                            <p:strVal val="#ppt_w"/>
                                          </p:val>
                                        </p:tav>
                                        <p:tav tm="100000">
                                          <p:val>
                                            <p:strVal val="#ppt_w"/>
                                          </p:val>
                                        </p:tav>
                                      </p:tavLst>
                                    </p:anim>
                                    <p:anim calcmode="lin" valueType="num">
                                      <p:cBhvr>
                                        <p:cTn id="361" dur="4500" fill="hold"/>
                                        <p:tgtEl>
                                          <p:spTgt spid="43"/>
                                        </p:tgtEl>
                                        <p:attrNameLst>
                                          <p:attrName>ppt_h</p:attrName>
                                        </p:attrNameLst>
                                      </p:cBhvr>
                                      <p:tavLst>
                                        <p:tav tm="0" fmla="#ppt_h*sin(2.5*pi*$)">
                                          <p:val>
                                            <p:fltVal val="0"/>
                                          </p:val>
                                        </p:tav>
                                        <p:tav tm="100000">
                                          <p:val>
                                            <p:fltVal val="1"/>
                                          </p:val>
                                        </p:tav>
                                      </p:tavLst>
                                    </p:anim>
                                  </p:childTnLst>
                                </p:cTn>
                              </p:par>
                              <p:par>
                                <p:cTn id="362" presetID="8" presetClass="emph" presetSubtype="0" repeatCount="indefinite" fill="hold" grpId="1" nodeType="withEffect">
                                  <p:stCondLst>
                                    <p:cond delay="0"/>
                                  </p:stCondLst>
                                  <p:childTnLst>
                                    <p:animRot by="-21600000">
                                      <p:cBhvr>
                                        <p:cTn id="363" dur="4250" fill="hold"/>
                                        <p:tgtEl>
                                          <p:spTgt spid="43"/>
                                        </p:tgtEl>
                                        <p:attrNameLst>
                                          <p:attrName>r</p:attrName>
                                        </p:attrNameLst>
                                      </p:cBhvr>
                                    </p:animRot>
                                  </p:childTnLst>
                                </p:cTn>
                              </p:par>
                              <p:par>
                                <p:cTn id="364" presetID="2" presetClass="exit" presetSubtype="12" fill="hold" grpId="2" nodeType="withEffect">
                                  <p:stCondLst>
                                    <p:cond delay="0"/>
                                  </p:stCondLst>
                                  <p:childTnLst>
                                    <p:anim calcmode="lin" valueType="num">
                                      <p:cBhvr additive="base">
                                        <p:cTn id="365" dur="5500"/>
                                        <p:tgtEl>
                                          <p:spTgt spid="43"/>
                                        </p:tgtEl>
                                        <p:attrNameLst>
                                          <p:attrName>ppt_x</p:attrName>
                                        </p:attrNameLst>
                                      </p:cBhvr>
                                      <p:tavLst>
                                        <p:tav tm="0">
                                          <p:val>
                                            <p:strVal val="ppt_x"/>
                                          </p:val>
                                        </p:tav>
                                        <p:tav tm="100000">
                                          <p:val>
                                            <p:strVal val="0-ppt_w/2"/>
                                          </p:val>
                                        </p:tav>
                                      </p:tavLst>
                                    </p:anim>
                                    <p:anim calcmode="lin" valueType="num">
                                      <p:cBhvr additive="base">
                                        <p:cTn id="366" dur="5500"/>
                                        <p:tgtEl>
                                          <p:spTgt spid="43"/>
                                        </p:tgtEl>
                                        <p:attrNameLst>
                                          <p:attrName>ppt_y</p:attrName>
                                        </p:attrNameLst>
                                      </p:cBhvr>
                                      <p:tavLst>
                                        <p:tav tm="0">
                                          <p:val>
                                            <p:strVal val="ppt_y"/>
                                          </p:val>
                                        </p:tav>
                                        <p:tav tm="100000">
                                          <p:val>
                                            <p:strVal val="1+ppt_h/2"/>
                                          </p:val>
                                        </p:tav>
                                      </p:tavLst>
                                    </p:anim>
                                    <p:set>
                                      <p:cBhvr>
                                        <p:cTn id="367" dur="1" fill="hold">
                                          <p:stCondLst>
                                            <p:cond delay="5499"/>
                                          </p:stCondLst>
                                        </p:cTn>
                                        <p:tgtEl>
                                          <p:spTgt spid="43"/>
                                        </p:tgtEl>
                                        <p:attrNameLst>
                                          <p:attrName>style.visibility</p:attrName>
                                        </p:attrNameLst>
                                      </p:cBhvr>
                                      <p:to>
                                        <p:strVal val="hidden"/>
                                      </p:to>
                                    </p:set>
                                  </p:childTnLst>
                                </p:cTn>
                              </p:par>
                              <p:par>
                                <p:cTn id="368" presetID="19" presetClass="entr" presetSubtype="5" fill="hold" grpId="0" nodeType="withEffect">
                                  <p:stCondLst>
                                    <p:cond delay="0"/>
                                  </p:stCondLst>
                                  <p:childTnLst>
                                    <p:set>
                                      <p:cBhvr>
                                        <p:cTn id="369" dur="1" fill="hold">
                                          <p:stCondLst>
                                            <p:cond delay="0"/>
                                          </p:stCondLst>
                                        </p:cTn>
                                        <p:tgtEl>
                                          <p:spTgt spid="44"/>
                                        </p:tgtEl>
                                        <p:attrNameLst>
                                          <p:attrName>style.visibility</p:attrName>
                                        </p:attrNameLst>
                                      </p:cBhvr>
                                      <p:to>
                                        <p:strVal val="visible"/>
                                      </p:to>
                                    </p:set>
                                    <p:anim calcmode="lin" valueType="num">
                                      <p:cBhvr>
                                        <p:cTn id="370" dur="4500" fill="hold"/>
                                        <p:tgtEl>
                                          <p:spTgt spid="44"/>
                                        </p:tgtEl>
                                        <p:attrNameLst>
                                          <p:attrName>ppt_w</p:attrName>
                                        </p:attrNameLst>
                                      </p:cBhvr>
                                      <p:tavLst>
                                        <p:tav tm="0">
                                          <p:val>
                                            <p:strVal val="#ppt_w"/>
                                          </p:val>
                                        </p:tav>
                                        <p:tav tm="100000">
                                          <p:val>
                                            <p:strVal val="#ppt_w"/>
                                          </p:val>
                                        </p:tav>
                                      </p:tavLst>
                                    </p:anim>
                                    <p:anim calcmode="lin" valueType="num">
                                      <p:cBhvr>
                                        <p:cTn id="371" dur="4500" fill="hold"/>
                                        <p:tgtEl>
                                          <p:spTgt spid="44"/>
                                        </p:tgtEl>
                                        <p:attrNameLst>
                                          <p:attrName>ppt_h</p:attrName>
                                        </p:attrNameLst>
                                      </p:cBhvr>
                                      <p:tavLst>
                                        <p:tav tm="0" fmla="#ppt_h*sin(2.5*pi*$)">
                                          <p:val>
                                            <p:fltVal val="0"/>
                                          </p:val>
                                        </p:tav>
                                        <p:tav tm="100000">
                                          <p:val>
                                            <p:fltVal val="1"/>
                                          </p:val>
                                        </p:tav>
                                      </p:tavLst>
                                    </p:anim>
                                  </p:childTnLst>
                                </p:cTn>
                              </p:par>
                              <p:par>
                                <p:cTn id="372" presetID="8" presetClass="emph" presetSubtype="0" repeatCount="indefinite" fill="hold" grpId="1" nodeType="withEffect">
                                  <p:stCondLst>
                                    <p:cond delay="0"/>
                                  </p:stCondLst>
                                  <p:childTnLst>
                                    <p:animRot by="-21600000">
                                      <p:cBhvr>
                                        <p:cTn id="373" dur="4250" fill="hold"/>
                                        <p:tgtEl>
                                          <p:spTgt spid="44"/>
                                        </p:tgtEl>
                                        <p:attrNameLst>
                                          <p:attrName>r</p:attrName>
                                        </p:attrNameLst>
                                      </p:cBhvr>
                                    </p:animRot>
                                  </p:childTnLst>
                                </p:cTn>
                              </p:par>
                              <p:par>
                                <p:cTn id="374" presetID="2" presetClass="exit" presetSubtype="12" fill="hold" grpId="2" nodeType="withEffect">
                                  <p:stCondLst>
                                    <p:cond delay="0"/>
                                  </p:stCondLst>
                                  <p:childTnLst>
                                    <p:anim calcmode="lin" valueType="num">
                                      <p:cBhvr additive="base">
                                        <p:cTn id="375" dur="5500"/>
                                        <p:tgtEl>
                                          <p:spTgt spid="44"/>
                                        </p:tgtEl>
                                        <p:attrNameLst>
                                          <p:attrName>ppt_x</p:attrName>
                                        </p:attrNameLst>
                                      </p:cBhvr>
                                      <p:tavLst>
                                        <p:tav tm="0">
                                          <p:val>
                                            <p:strVal val="ppt_x"/>
                                          </p:val>
                                        </p:tav>
                                        <p:tav tm="100000">
                                          <p:val>
                                            <p:strVal val="0-ppt_w/2"/>
                                          </p:val>
                                        </p:tav>
                                      </p:tavLst>
                                    </p:anim>
                                    <p:anim calcmode="lin" valueType="num">
                                      <p:cBhvr additive="base">
                                        <p:cTn id="376" dur="5500"/>
                                        <p:tgtEl>
                                          <p:spTgt spid="44"/>
                                        </p:tgtEl>
                                        <p:attrNameLst>
                                          <p:attrName>ppt_y</p:attrName>
                                        </p:attrNameLst>
                                      </p:cBhvr>
                                      <p:tavLst>
                                        <p:tav tm="0">
                                          <p:val>
                                            <p:strVal val="ppt_y"/>
                                          </p:val>
                                        </p:tav>
                                        <p:tav tm="100000">
                                          <p:val>
                                            <p:strVal val="1+ppt_h/2"/>
                                          </p:val>
                                        </p:tav>
                                      </p:tavLst>
                                    </p:anim>
                                    <p:set>
                                      <p:cBhvr>
                                        <p:cTn id="377" dur="1" fill="hold">
                                          <p:stCondLst>
                                            <p:cond delay="5499"/>
                                          </p:stCondLst>
                                        </p:cTn>
                                        <p:tgtEl>
                                          <p:spTgt spid="44"/>
                                        </p:tgtEl>
                                        <p:attrNameLst>
                                          <p:attrName>style.visibility</p:attrName>
                                        </p:attrNameLst>
                                      </p:cBhvr>
                                      <p:to>
                                        <p:strVal val="hidden"/>
                                      </p:to>
                                    </p:set>
                                  </p:childTnLst>
                                </p:cTn>
                              </p:par>
                              <p:par>
                                <p:cTn id="378" presetID="19" presetClass="entr" presetSubtype="5" fill="hold" grpId="0" nodeType="withEffect">
                                  <p:stCondLst>
                                    <p:cond delay="0"/>
                                  </p:stCondLst>
                                  <p:childTnLst>
                                    <p:set>
                                      <p:cBhvr>
                                        <p:cTn id="379" dur="1" fill="hold">
                                          <p:stCondLst>
                                            <p:cond delay="0"/>
                                          </p:stCondLst>
                                        </p:cTn>
                                        <p:tgtEl>
                                          <p:spTgt spid="45"/>
                                        </p:tgtEl>
                                        <p:attrNameLst>
                                          <p:attrName>style.visibility</p:attrName>
                                        </p:attrNameLst>
                                      </p:cBhvr>
                                      <p:to>
                                        <p:strVal val="visible"/>
                                      </p:to>
                                    </p:set>
                                    <p:anim calcmode="lin" valueType="num">
                                      <p:cBhvr>
                                        <p:cTn id="380" dur="4500" fill="hold"/>
                                        <p:tgtEl>
                                          <p:spTgt spid="45"/>
                                        </p:tgtEl>
                                        <p:attrNameLst>
                                          <p:attrName>ppt_w</p:attrName>
                                        </p:attrNameLst>
                                      </p:cBhvr>
                                      <p:tavLst>
                                        <p:tav tm="0">
                                          <p:val>
                                            <p:strVal val="#ppt_w"/>
                                          </p:val>
                                        </p:tav>
                                        <p:tav tm="100000">
                                          <p:val>
                                            <p:strVal val="#ppt_w"/>
                                          </p:val>
                                        </p:tav>
                                      </p:tavLst>
                                    </p:anim>
                                    <p:anim calcmode="lin" valueType="num">
                                      <p:cBhvr>
                                        <p:cTn id="381" dur="4500" fill="hold"/>
                                        <p:tgtEl>
                                          <p:spTgt spid="45"/>
                                        </p:tgtEl>
                                        <p:attrNameLst>
                                          <p:attrName>ppt_h</p:attrName>
                                        </p:attrNameLst>
                                      </p:cBhvr>
                                      <p:tavLst>
                                        <p:tav tm="0" fmla="#ppt_h*sin(2.5*pi*$)">
                                          <p:val>
                                            <p:fltVal val="0"/>
                                          </p:val>
                                        </p:tav>
                                        <p:tav tm="100000">
                                          <p:val>
                                            <p:fltVal val="1"/>
                                          </p:val>
                                        </p:tav>
                                      </p:tavLst>
                                    </p:anim>
                                  </p:childTnLst>
                                </p:cTn>
                              </p:par>
                              <p:par>
                                <p:cTn id="382" presetID="8" presetClass="emph" presetSubtype="0" repeatCount="indefinite" fill="hold" grpId="1" nodeType="withEffect">
                                  <p:stCondLst>
                                    <p:cond delay="0"/>
                                  </p:stCondLst>
                                  <p:childTnLst>
                                    <p:animRot by="-21600000">
                                      <p:cBhvr>
                                        <p:cTn id="383" dur="4250" fill="hold"/>
                                        <p:tgtEl>
                                          <p:spTgt spid="45"/>
                                        </p:tgtEl>
                                        <p:attrNameLst>
                                          <p:attrName>r</p:attrName>
                                        </p:attrNameLst>
                                      </p:cBhvr>
                                    </p:animRot>
                                  </p:childTnLst>
                                </p:cTn>
                              </p:par>
                              <p:par>
                                <p:cTn id="384" presetID="2" presetClass="exit" presetSubtype="12" fill="hold" grpId="2" nodeType="withEffect">
                                  <p:stCondLst>
                                    <p:cond delay="0"/>
                                  </p:stCondLst>
                                  <p:childTnLst>
                                    <p:anim calcmode="lin" valueType="num">
                                      <p:cBhvr additive="base">
                                        <p:cTn id="385" dur="5500"/>
                                        <p:tgtEl>
                                          <p:spTgt spid="45"/>
                                        </p:tgtEl>
                                        <p:attrNameLst>
                                          <p:attrName>ppt_x</p:attrName>
                                        </p:attrNameLst>
                                      </p:cBhvr>
                                      <p:tavLst>
                                        <p:tav tm="0">
                                          <p:val>
                                            <p:strVal val="ppt_x"/>
                                          </p:val>
                                        </p:tav>
                                        <p:tav tm="100000">
                                          <p:val>
                                            <p:strVal val="0-ppt_w/2"/>
                                          </p:val>
                                        </p:tav>
                                      </p:tavLst>
                                    </p:anim>
                                    <p:anim calcmode="lin" valueType="num">
                                      <p:cBhvr additive="base">
                                        <p:cTn id="386" dur="5500"/>
                                        <p:tgtEl>
                                          <p:spTgt spid="45"/>
                                        </p:tgtEl>
                                        <p:attrNameLst>
                                          <p:attrName>ppt_y</p:attrName>
                                        </p:attrNameLst>
                                      </p:cBhvr>
                                      <p:tavLst>
                                        <p:tav tm="0">
                                          <p:val>
                                            <p:strVal val="ppt_y"/>
                                          </p:val>
                                        </p:tav>
                                        <p:tav tm="100000">
                                          <p:val>
                                            <p:strVal val="1+ppt_h/2"/>
                                          </p:val>
                                        </p:tav>
                                      </p:tavLst>
                                    </p:anim>
                                    <p:set>
                                      <p:cBhvr>
                                        <p:cTn id="387" dur="1" fill="hold">
                                          <p:stCondLst>
                                            <p:cond delay="5499"/>
                                          </p:stCondLst>
                                        </p:cTn>
                                        <p:tgtEl>
                                          <p:spTgt spid="45"/>
                                        </p:tgtEl>
                                        <p:attrNameLst>
                                          <p:attrName>style.visibility</p:attrName>
                                        </p:attrNameLst>
                                      </p:cBhvr>
                                      <p:to>
                                        <p:strVal val="hidden"/>
                                      </p:to>
                                    </p:set>
                                  </p:childTnLst>
                                </p:cTn>
                              </p:par>
                              <p:par>
                                <p:cTn id="388" presetID="19" presetClass="entr" presetSubtype="5" fill="hold" grpId="0" nodeType="withEffect">
                                  <p:stCondLst>
                                    <p:cond delay="0"/>
                                  </p:stCondLst>
                                  <p:childTnLst>
                                    <p:set>
                                      <p:cBhvr>
                                        <p:cTn id="389" dur="1" fill="hold">
                                          <p:stCondLst>
                                            <p:cond delay="0"/>
                                          </p:stCondLst>
                                        </p:cTn>
                                        <p:tgtEl>
                                          <p:spTgt spid="46"/>
                                        </p:tgtEl>
                                        <p:attrNameLst>
                                          <p:attrName>style.visibility</p:attrName>
                                        </p:attrNameLst>
                                      </p:cBhvr>
                                      <p:to>
                                        <p:strVal val="visible"/>
                                      </p:to>
                                    </p:set>
                                    <p:anim calcmode="lin" valueType="num">
                                      <p:cBhvr>
                                        <p:cTn id="390" dur="4500" fill="hold"/>
                                        <p:tgtEl>
                                          <p:spTgt spid="46"/>
                                        </p:tgtEl>
                                        <p:attrNameLst>
                                          <p:attrName>ppt_w</p:attrName>
                                        </p:attrNameLst>
                                      </p:cBhvr>
                                      <p:tavLst>
                                        <p:tav tm="0">
                                          <p:val>
                                            <p:strVal val="#ppt_w"/>
                                          </p:val>
                                        </p:tav>
                                        <p:tav tm="100000">
                                          <p:val>
                                            <p:strVal val="#ppt_w"/>
                                          </p:val>
                                        </p:tav>
                                      </p:tavLst>
                                    </p:anim>
                                    <p:anim calcmode="lin" valueType="num">
                                      <p:cBhvr>
                                        <p:cTn id="391" dur="4500" fill="hold"/>
                                        <p:tgtEl>
                                          <p:spTgt spid="46"/>
                                        </p:tgtEl>
                                        <p:attrNameLst>
                                          <p:attrName>ppt_h</p:attrName>
                                        </p:attrNameLst>
                                      </p:cBhvr>
                                      <p:tavLst>
                                        <p:tav tm="0" fmla="#ppt_h*sin(2.5*pi*$)">
                                          <p:val>
                                            <p:fltVal val="0"/>
                                          </p:val>
                                        </p:tav>
                                        <p:tav tm="100000">
                                          <p:val>
                                            <p:fltVal val="1"/>
                                          </p:val>
                                        </p:tav>
                                      </p:tavLst>
                                    </p:anim>
                                  </p:childTnLst>
                                </p:cTn>
                              </p:par>
                              <p:par>
                                <p:cTn id="392" presetID="8" presetClass="emph" presetSubtype="0" repeatCount="indefinite" fill="hold" grpId="1" nodeType="withEffect">
                                  <p:stCondLst>
                                    <p:cond delay="0"/>
                                  </p:stCondLst>
                                  <p:childTnLst>
                                    <p:animRot by="-21600000">
                                      <p:cBhvr>
                                        <p:cTn id="393" dur="4250" fill="hold"/>
                                        <p:tgtEl>
                                          <p:spTgt spid="46"/>
                                        </p:tgtEl>
                                        <p:attrNameLst>
                                          <p:attrName>r</p:attrName>
                                        </p:attrNameLst>
                                      </p:cBhvr>
                                    </p:animRot>
                                  </p:childTnLst>
                                </p:cTn>
                              </p:par>
                              <p:par>
                                <p:cTn id="394" presetID="2" presetClass="exit" presetSubtype="12" fill="hold" grpId="2" nodeType="withEffect">
                                  <p:stCondLst>
                                    <p:cond delay="0"/>
                                  </p:stCondLst>
                                  <p:childTnLst>
                                    <p:anim calcmode="lin" valueType="num">
                                      <p:cBhvr additive="base">
                                        <p:cTn id="395" dur="5500"/>
                                        <p:tgtEl>
                                          <p:spTgt spid="46"/>
                                        </p:tgtEl>
                                        <p:attrNameLst>
                                          <p:attrName>ppt_x</p:attrName>
                                        </p:attrNameLst>
                                      </p:cBhvr>
                                      <p:tavLst>
                                        <p:tav tm="0">
                                          <p:val>
                                            <p:strVal val="ppt_x"/>
                                          </p:val>
                                        </p:tav>
                                        <p:tav tm="100000">
                                          <p:val>
                                            <p:strVal val="0-ppt_w/2"/>
                                          </p:val>
                                        </p:tav>
                                      </p:tavLst>
                                    </p:anim>
                                    <p:anim calcmode="lin" valueType="num">
                                      <p:cBhvr additive="base">
                                        <p:cTn id="396" dur="5500"/>
                                        <p:tgtEl>
                                          <p:spTgt spid="46"/>
                                        </p:tgtEl>
                                        <p:attrNameLst>
                                          <p:attrName>ppt_y</p:attrName>
                                        </p:attrNameLst>
                                      </p:cBhvr>
                                      <p:tavLst>
                                        <p:tav tm="0">
                                          <p:val>
                                            <p:strVal val="ppt_y"/>
                                          </p:val>
                                        </p:tav>
                                        <p:tav tm="100000">
                                          <p:val>
                                            <p:strVal val="1+ppt_h/2"/>
                                          </p:val>
                                        </p:tav>
                                      </p:tavLst>
                                    </p:anim>
                                    <p:set>
                                      <p:cBhvr>
                                        <p:cTn id="397" dur="1" fill="hold">
                                          <p:stCondLst>
                                            <p:cond delay="5499"/>
                                          </p:stCondLst>
                                        </p:cTn>
                                        <p:tgtEl>
                                          <p:spTgt spid="46"/>
                                        </p:tgtEl>
                                        <p:attrNameLst>
                                          <p:attrName>style.visibility</p:attrName>
                                        </p:attrNameLst>
                                      </p:cBhvr>
                                      <p:to>
                                        <p:strVal val="hidden"/>
                                      </p:to>
                                    </p:set>
                                  </p:childTnLst>
                                </p:cTn>
                              </p:par>
                              <p:par>
                                <p:cTn id="398" presetID="19" presetClass="entr" presetSubtype="5" fill="hold" grpId="0" nodeType="withEffect">
                                  <p:stCondLst>
                                    <p:cond delay="0"/>
                                  </p:stCondLst>
                                  <p:childTnLst>
                                    <p:set>
                                      <p:cBhvr>
                                        <p:cTn id="399" dur="1" fill="hold">
                                          <p:stCondLst>
                                            <p:cond delay="0"/>
                                          </p:stCondLst>
                                        </p:cTn>
                                        <p:tgtEl>
                                          <p:spTgt spid="47"/>
                                        </p:tgtEl>
                                        <p:attrNameLst>
                                          <p:attrName>style.visibility</p:attrName>
                                        </p:attrNameLst>
                                      </p:cBhvr>
                                      <p:to>
                                        <p:strVal val="visible"/>
                                      </p:to>
                                    </p:set>
                                    <p:anim calcmode="lin" valueType="num">
                                      <p:cBhvr>
                                        <p:cTn id="400" dur="4500" fill="hold"/>
                                        <p:tgtEl>
                                          <p:spTgt spid="47"/>
                                        </p:tgtEl>
                                        <p:attrNameLst>
                                          <p:attrName>ppt_w</p:attrName>
                                        </p:attrNameLst>
                                      </p:cBhvr>
                                      <p:tavLst>
                                        <p:tav tm="0">
                                          <p:val>
                                            <p:strVal val="#ppt_w"/>
                                          </p:val>
                                        </p:tav>
                                        <p:tav tm="100000">
                                          <p:val>
                                            <p:strVal val="#ppt_w"/>
                                          </p:val>
                                        </p:tav>
                                      </p:tavLst>
                                    </p:anim>
                                    <p:anim calcmode="lin" valueType="num">
                                      <p:cBhvr>
                                        <p:cTn id="401" dur="4500" fill="hold"/>
                                        <p:tgtEl>
                                          <p:spTgt spid="47"/>
                                        </p:tgtEl>
                                        <p:attrNameLst>
                                          <p:attrName>ppt_h</p:attrName>
                                        </p:attrNameLst>
                                      </p:cBhvr>
                                      <p:tavLst>
                                        <p:tav tm="0" fmla="#ppt_h*sin(2.5*pi*$)">
                                          <p:val>
                                            <p:fltVal val="0"/>
                                          </p:val>
                                        </p:tav>
                                        <p:tav tm="100000">
                                          <p:val>
                                            <p:fltVal val="1"/>
                                          </p:val>
                                        </p:tav>
                                      </p:tavLst>
                                    </p:anim>
                                  </p:childTnLst>
                                </p:cTn>
                              </p:par>
                              <p:par>
                                <p:cTn id="402" presetID="8" presetClass="emph" presetSubtype="0" repeatCount="indefinite" fill="hold" grpId="1" nodeType="withEffect">
                                  <p:stCondLst>
                                    <p:cond delay="0"/>
                                  </p:stCondLst>
                                  <p:childTnLst>
                                    <p:animRot by="-21600000">
                                      <p:cBhvr>
                                        <p:cTn id="403" dur="4250" fill="hold"/>
                                        <p:tgtEl>
                                          <p:spTgt spid="47"/>
                                        </p:tgtEl>
                                        <p:attrNameLst>
                                          <p:attrName>r</p:attrName>
                                        </p:attrNameLst>
                                      </p:cBhvr>
                                    </p:animRot>
                                  </p:childTnLst>
                                </p:cTn>
                              </p:par>
                              <p:par>
                                <p:cTn id="404" presetID="2" presetClass="exit" presetSubtype="12" fill="hold" grpId="2" nodeType="withEffect">
                                  <p:stCondLst>
                                    <p:cond delay="0"/>
                                  </p:stCondLst>
                                  <p:childTnLst>
                                    <p:anim calcmode="lin" valueType="num">
                                      <p:cBhvr additive="base">
                                        <p:cTn id="405" dur="5500"/>
                                        <p:tgtEl>
                                          <p:spTgt spid="47"/>
                                        </p:tgtEl>
                                        <p:attrNameLst>
                                          <p:attrName>ppt_x</p:attrName>
                                        </p:attrNameLst>
                                      </p:cBhvr>
                                      <p:tavLst>
                                        <p:tav tm="0">
                                          <p:val>
                                            <p:strVal val="ppt_x"/>
                                          </p:val>
                                        </p:tav>
                                        <p:tav tm="100000">
                                          <p:val>
                                            <p:strVal val="0-ppt_w/2"/>
                                          </p:val>
                                        </p:tav>
                                      </p:tavLst>
                                    </p:anim>
                                    <p:anim calcmode="lin" valueType="num">
                                      <p:cBhvr additive="base">
                                        <p:cTn id="406" dur="5500"/>
                                        <p:tgtEl>
                                          <p:spTgt spid="47"/>
                                        </p:tgtEl>
                                        <p:attrNameLst>
                                          <p:attrName>ppt_y</p:attrName>
                                        </p:attrNameLst>
                                      </p:cBhvr>
                                      <p:tavLst>
                                        <p:tav tm="0">
                                          <p:val>
                                            <p:strVal val="ppt_y"/>
                                          </p:val>
                                        </p:tav>
                                        <p:tav tm="100000">
                                          <p:val>
                                            <p:strVal val="1+ppt_h/2"/>
                                          </p:val>
                                        </p:tav>
                                      </p:tavLst>
                                    </p:anim>
                                    <p:set>
                                      <p:cBhvr>
                                        <p:cTn id="407" dur="1" fill="hold">
                                          <p:stCondLst>
                                            <p:cond delay="5499"/>
                                          </p:stCondLst>
                                        </p:cTn>
                                        <p:tgtEl>
                                          <p:spTgt spid="47"/>
                                        </p:tgtEl>
                                        <p:attrNameLst>
                                          <p:attrName>style.visibility</p:attrName>
                                        </p:attrNameLst>
                                      </p:cBhvr>
                                      <p:to>
                                        <p:strVal val="hidden"/>
                                      </p:to>
                                    </p:set>
                                  </p:childTnLst>
                                </p:cTn>
                              </p:par>
                              <p:par>
                                <p:cTn id="408" presetID="19" presetClass="entr" presetSubtype="5" fill="hold" grpId="0" nodeType="withEffect">
                                  <p:stCondLst>
                                    <p:cond delay="0"/>
                                  </p:stCondLst>
                                  <p:childTnLst>
                                    <p:set>
                                      <p:cBhvr>
                                        <p:cTn id="409" dur="1" fill="hold">
                                          <p:stCondLst>
                                            <p:cond delay="0"/>
                                          </p:stCondLst>
                                        </p:cTn>
                                        <p:tgtEl>
                                          <p:spTgt spid="48"/>
                                        </p:tgtEl>
                                        <p:attrNameLst>
                                          <p:attrName>style.visibility</p:attrName>
                                        </p:attrNameLst>
                                      </p:cBhvr>
                                      <p:to>
                                        <p:strVal val="visible"/>
                                      </p:to>
                                    </p:set>
                                    <p:anim calcmode="lin" valueType="num">
                                      <p:cBhvr>
                                        <p:cTn id="410" dur="4500" fill="hold"/>
                                        <p:tgtEl>
                                          <p:spTgt spid="48"/>
                                        </p:tgtEl>
                                        <p:attrNameLst>
                                          <p:attrName>ppt_w</p:attrName>
                                        </p:attrNameLst>
                                      </p:cBhvr>
                                      <p:tavLst>
                                        <p:tav tm="0">
                                          <p:val>
                                            <p:strVal val="#ppt_w"/>
                                          </p:val>
                                        </p:tav>
                                        <p:tav tm="100000">
                                          <p:val>
                                            <p:strVal val="#ppt_w"/>
                                          </p:val>
                                        </p:tav>
                                      </p:tavLst>
                                    </p:anim>
                                    <p:anim calcmode="lin" valueType="num">
                                      <p:cBhvr>
                                        <p:cTn id="411" dur="4500" fill="hold"/>
                                        <p:tgtEl>
                                          <p:spTgt spid="48"/>
                                        </p:tgtEl>
                                        <p:attrNameLst>
                                          <p:attrName>ppt_h</p:attrName>
                                        </p:attrNameLst>
                                      </p:cBhvr>
                                      <p:tavLst>
                                        <p:tav tm="0" fmla="#ppt_h*sin(2.5*pi*$)">
                                          <p:val>
                                            <p:fltVal val="0"/>
                                          </p:val>
                                        </p:tav>
                                        <p:tav tm="100000">
                                          <p:val>
                                            <p:fltVal val="1"/>
                                          </p:val>
                                        </p:tav>
                                      </p:tavLst>
                                    </p:anim>
                                  </p:childTnLst>
                                </p:cTn>
                              </p:par>
                              <p:par>
                                <p:cTn id="412" presetID="8" presetClass="emph" presetSubtype="0" repeatCount="indefinite" fill="hold" grpId="1" nodeType="withEffect">
                                  <p:stCondLst>
                                    <p:cond delay="0"/>
                                  </p:stCondLst>
                                  <p:childTnLst>
                                    <p:animRot by="-21600000">
                                      <p:cBhvr>
                                        <p:cTn id="413" dur="4250" fill="hold"/>
                                        <p:tgtEl>
                                          <p:spTgt spid="48"/>
                                        </p:tgtEl>
                                        <p:attrNameLst>
                                          <p:attrName>r</p:attrName>
                                        </p:attrNameLst>
                                      </p:cBhvr>
                                    </p:animRot>
                                  </p:childTnLst>
                                </p:cTn>
                              </p:par>
                              <p:par>
                                <p:cTn id="414" presetID="2" presetClass="exit" presetSubtype="12" fill="hold" grpId="2" nodeType="withEffect">
                                  <p:stCondLst>
                                    <p:cond delay="0"/>
                                  </p:stCondLst>
                                  <p:childTnLst>
                                    <p:anim calcmode="lin" valueType="num">
                                      <p:cBhvr additive="base">
                                        <p:cTn id="415" dur="5500"/>
                                        <p:tgtEl>
                                          <p:spTgt spid="48"/>
                                        </p:tgtEl>
                                        <p:attrNameLst>
                                          <p:attrName>ppt_x</p:attrName>
                                        </p:attrNameLst>
                                      </p:cBhvr>
                                      <p:tavLst>
                                        <p:tav tm="0">
                                          <p:val>
                                            <p:strVal val="ppt_x"/>
                                          </p:val>
                                        </p:tav>
                                        <p:tav tm="100000">
                                          <p:val>
                                            <p:strVal val="0-ppt_w/2"/>
                                          </p:val>
                                        </p:tav>
                                      </p:tavLst>
                                    </p:anim>
                                    <p:anim calcmode="lin" valueType="num">
                                      <p:cBhvr additive="base">
                                        <p:cTn id="416" dur="5500"/>
                                        <p:tgtEl>
                                          <p:spTgt spid="48"/>
                                        </p:tgtEl>
                                        <p:attrNameLst>
                                          <p:attrName>ppt_y</p:attrName>
                                        </p:attrNameLst>
                                      </p:cBhvr>
                                      <p:tavLst>
                                        <p:tav tm="0">
                                          <p:val>
                                            <p:strVal val="ppt_y"/>
                                          </p:val>
                                        </p:tav>
                                        <p:tav tm="100000">
                                          <p:val>
                                            <p:strVal val="1+ppt_h/2"/>
                                          </p:val>
                                        </p:tav>
                                      </p:tavLst>
                                    </p:anim>
                                    <p:set>
                                      <p:cBhvr>
                                        <p:cTn id="417" dur="1" fill="hold">
                                          <p:stCondLst>
                                            <p:cond delay="5499"/>
                                          </p:stCondLst>
                                        </p:cTn>
                                        <p:tgtEl>
                                          <p:spTgt spid="48"/>
                                        </p:tgtEl>
                                        <p:attrNameLst>
                                          <p:attrName>style.visibility</p:attrName>
                                        </p:attrNameLst>
                                      </p:cBhvr>
                                      <p:to>
                                        <p:strVal val="hidden"/>
                                      </p:to>
                                    </p:set>
                                  </p:childTnLst>
                                </p:cTn>
                              </p:par>
                              <p:par>
                                <p:cTn id="418" presetID="19" presetClass="entr" presetSubtype="5" fill="hold" grpId="0" nodeType="withEffect">
                                  <p:stCondLst>
                                    <p:cond delay="0"/>
                                  </p:stCondLst>
                                  <p:childTnLst>
                                    <p:set>
                                      <p:cBhvr>
                                        <p:cTn id="419" dur="1" fill="hold">
                                          <p:stCondLst>
                                            <p:cond delay="0"/>
                                          </p:stCondLst>
                                        </p:cTn>
                                        <p:tgtEl>
                                          <p:spTgt spid="49"/>
                                        </p:tgtEl>
                                        <p:attrNameLst>
                                          <p:attrName>style.visibility</p:attrName>
                                        </p:attrNameLst>
                                      </p:cBhvr>
                                      <p:to>
                                        <p:strVal val="visible"/>
                                      </p:to>
                                    </p:set>
                                    <p:anim calcmode="lin" valueType="num">
                                      <p:cBhvr>
                                        <p:cTn id="420" dur="4500" fill="hold"/>
                                        <p:tgtEl>
                                          <p:spTgt spid="49"/>
                                        </p:tgtEl>
                                        <p:attrNameLst>
                                          <p:attrName>ppt_w</p:attrName>
                                        </p:attrNameLst>
                                      </p:cBhvr>
                                      <p:tavLst>
                                        <p:tav tm="0">
                                          <p:val>
                                            <p:strVal val="#ppt_w"/>
                                          </p:val>
                                        </p:tav>
                                        <p:tav tm="100000">
                                          <p:val>
                                            <p:strVal val="#ppt_w"/>
                                          </p:val>
                                        </p:tav>
                                      </p:tavLst>
                                    </p:anim>
                                    <p:anim calcmode="lin" valueType="num">
                                      <p:cBhvr>
                                        <p:cTn id="421" dur="4500" fill="hold"/>
                                        <p:tgtEl>
                                          <p:spTgt spid="49"/>
                                        </p:tgtEl>
                                        <p:attrNameLst>
                                          <p:attrName>ppt_h</p:attrName>
                                        </p:attrNameLst>
                                      </p:cBhvr>
                                      <p:tavLst>
                                        <p:tav tm="0" fmla="#ppt_h*sin(2.5*pi*$)">
                                          <p:val>
                                            <p:fltVal val="0"/>
                                          </p:val>
                                        </p:tav>
                                        <p:tav tm="100000">
                                          <p:val>
                                            <p:fltVal val="1"/>
                                          </p:val>
                                        </p:tav>
                                      </p:tavLst>
                                    </p:anim>
                                  </p:childTnLst>
                                </p:cTn>
                              </p:par>
                              <p:par>
                                <p:cTn id="422" presetID="8" presetClass="emph" presetSubtype="0" repeatCount="indefinite" fill="hold" grpId="1" nodeType="withEffect">
                                  <p:stCondLst>
                                    <p:cond delay="0"/>
                                  </p:stCondLst>
                                  <p:childTnLst>
                                    <p:animRot by="-21600000">
                                      <p:cBhvr>
                                        <p:cTn id="423" dur="4250" fill="hold"/>
                                        <p:tgtEl>
                                          <p:spTgt spid="49"/>
                                        </p:tgtEl>
                                        <p:attrNameLst>
                                          <p:attrName>r</p:attrName>
                                        </p:attrNameLst>
                                      </p:cBhvr>
                                    </p:animRot>
                                  </p:childTnLst>
                                </p:cTn>
                              </p:par>
                              <p:par>
                                <p:cTn id="424" presetID="2" presetClass="exit" presetSubtype="12" fill="hold" grpId="2" nodeType="withEffect">
                                  <p:stCondLst>
                                    <p:cond delay="0"/>
                                  </p:stCondLst>
                                  <p:childTnLst>
                                    <p:anim calcmode="lin" valueType="num">
                                      <p:cBhvr additive="base">
                                        <p:cTn id="425" dur="5500"/>
                                        <p:tgtEl>
                                          <p:spTgt spid="49"/>
                                        </p:tgtEl>
                                        <p:attrNameLst>
                                          <p:attrName>ppt_x</p:attrName>
                                        </p:attrNameLst>
                                      </p:cBhvr>
                                      <p:tavLst>
                                        <p:tav tm="0">
                                          <p:val>
                                            <p:strVal val="ppt_x"/>
                                          </p:val>
                                        </p:tav>
                                        <p:tav tm="100000">
                                          <p:val>
                                            <p:strVal val="0-ppt_w/2"/>
                                          </p:val>
                                        </p:tav>
                                      </p:tavLst>
                                    </p:anim>
                                    <p:anim calcmode="lin" valueType="num">
                                      <p:cBhvr additive="base">
                                        <p:cTn id="426" dur="5500"/>
                                        <p:tgtEl>
                                          <p:spTgt spid="49"/>
                                        </p:tgtEl>
                                        <p:attrNameLst>
                                          <p:attrName>ppt_y</p:attrName>
                                        </p:attrNameLst>
                                      </p:cBhvr>
                                      <p:tavLst>
                                        <p:tav tm="0">
                                          <p:val>
                                            <p:strVal val="ppt_y"/>
                                          </p:val>
                                        </p:tav>
                                        <p:tav tm="100000">
                                          <p:val>
                                            <p:strVal val="1+ppt_h/2"/>
                                          </p:val>
                                        </p:tav>
                                      </p:tavLst>
                                    </p:anim>
                                    <p:set>
                                      <p:cBhvr>
                                        <p:cTn id="427" dur="1" fill="hold">
                                          <p:stCondLst>
                                            <p:cond delay="5499"/>
                                          </p:stCondLst>
                                        </p:cTn>
                                        <p:tgtEl>
                                          <p:spTgt spid="49"/>
                                        </p:tgtEl>
                                        <p:attrNameLst>
                                          <p:attrName>style.visibility</p:attrName>
                                        </p:attrNameLst>
                                      </p:cBhvr>
                                      <p:to>
                                        <p:strVal val="hidden"/>
                                      </p:to>
                                    </p:set>
                                  </p:childTnLst>
                                </p:cTn>
                              </p:par>
                              <p:par>
                                <p:cTn id="428" presetID="19" presetClass="entr" presetSubtype="5" fill="hold" grpId="0" nodeType="withEffect">
                                  <p:stCondLst>
                                    <p:cond delay="0"/>
                                  </p:stCondLst>
                                  <p:childTnLst>
                                    <p:set>
                                      <p:cBhvr>
                                        <p:cTn id="429" dur="1" fill="hold">
                                          <p:stCondLst>
                                            <p:cond delay="0"/>
                                          </p:stCondLst>
                                        </p:cTn>
                                        <p:tgtEl>
                                          <p:spTgt spid="63"/>
                                        </p:tgtEl>
                                        <p:attrNameLst>
                                          <p:attrName>style.visibility</p:attrName>
                                        </p:attrNameLst>
                                      </p:cBhvr>
                                      <p:to>
                                        <p:strVal val="visible"/>
                                      </p:to>
                                    </p:set>
                                    <p:anim calcmode="lin" valueType="num">
                                      <p:cBhvr>
                                        <p:cTn id="430" dur="4500" fill="hold"/>
                                        <p:tgtEl>
                                          <p:spTgt spid="63"/>
                                        </p:tgtEl>
                                        <p:attrNameLst>
                                          <p:attrName>ppt_w</p:attrName>
                                        </p:attrNameLst>
                                      </p:cBhvr>
                                      <p:tavLst>
                                        <p:tav tm="0">
                                          <p:val>
                                            <p:strVal val="#ppt_w"/>
                                          </p:val>
                                        </p:tav>
                                        <p:tav tm="100000">
                                          <p:val>
                                            <p:strVal val="#ppt_w"/>
                                          </p:val>
                                        </p:tav>
                                      </p:tavLst>
                                    </p:anim>
                                    <p:anim calcmode="lin" valueType="num">
                                      <p:cBhvr>
                                        <p:cTn id="431" dur="4500" fill="hold"/>
                                        <p:tgtEl>
                                          <p:spTgt spid="63"/>
                                        </p:tgtEl>
                                        <p:attrNameLst>
                                          <p:attrName>ppt_h</p:attrName>
                                        </p:attrNameLst>
                                      </p:cBhvr>
                                      <p:tavLst>
                                        <p:tav tm="0" fmla="#ppt_h*sin(2.5*pi*$)">
                                          <p:val>
                                            <p:fltVal val="0"/>
                                          </p:val>
                                        </p:tav>
                                        <p:tav tm="100000">
                                          <p:val>
                                            <p:fltVal val="1"/>
                                          </p:val>
                                        </p:tav>
                                      </p:tavLst>
                                    </p:anim>
                                  </p:childTnLst>
                                </p:cTn>
                              </p:par>
                              <p:par>
                                <p:cTn id="432" presetID="8" presetClass="emph" presetSubtype="0" repeatCount="indefinite" fill="hold" grpId="1" nodeType="withEffect">
                                  <p:stCondLst>
                                    <p:cond delay="0"/>
                                  </p:stCondLst>
                                  <p:childTnLst>
                                    <p:animRot by="21600000">
                                      <p:cBhvr>
                                        <p:cTn id="433" dur="4250" fill="hold"/>
                                        <p:tgtEl>
                                          <p:spTgt spid="63"/>
                                        </p:tgtEl>
                                        <p:attrNameLst>
                                          <p:attrName>r</p:attrName>
                                        </p:attrNameLst>
                                      </p:cBhvr>
                                    </p:animRot>
                                  </p:childTnLst>
                                </p:cTn>
                              </p:par>
                              <p:par>
                                <p:cTn id="434" presetID="2" presetClass="exit" presetSubtype="9" fill="hold" grpId="2" nodeType="withEffect">
                                  <p:stCondLst>
                                    <p:cond delay="0"/>
                                  </p:stCondLst>
                                  <p:childTnLst>
                                    <p:anim calcmode="lin" valueType="num">
                                      <p:cBhvr additive="base">
                                        <p:cTn id="435" dur="5500"/>
                                        <p:tgtEl>
                                          <p:spTgt spid="63"/>
                                        </p:tgtEl>
                                        <p:attrNameLst>
                                          <p:attrName>ppt_x</p:attrName>
                                        </p:attrNameLst>
                                      </p:cBhvr>
                                      <p:tavLst>
                                        <p:tav tm="0">
                                          <p:val>
                                            <p:strVal val="ppt_x"/>
                                          </p:val>
                                        </p:tav>
                                        <p:tav tm="100000">
                                          <p:val>
                                            <p:strVal val="0-ppt_w/2"/>
                                          </p:val>
                                        </p:tav>
                                      </p:tavLst>
                                    </p:anim>
                                    <p:anim calcmode="lin" valueType="num">
                                      <p:cBhvr additive="base">
                                        <p:cTn id="436" dur="5500"/>
                                        <p:tgtEl>
                                          <p:spTgt spid="63"/>
                                        </p:tgtEl>
                                        <p:attrNameLst>
                                          <p:attrName>ppt_y</p:attrName>
                                        </p:attrNameLst>
                                      </p:cBhvr>
                                      <p:tavLst>
                                        <p:tav tm="0">
                                          <p:val>
                                            <p:strVal val="ppt_y"/>
                                          </p:val>
                                        </p:tav>
                                        <p:tav tm="100000">
                                          <p:val>
                                            <p:strVal val="0-ppt_h/2"/>
                                          </p:val>
                                        </p:tav>
                                      </p:tavLst>
                                    </p:anim>
                                    <p:set>
                                      <p:cBhvr>
                                        <p:cTn id="437" dur="1" fill="hold">
                                          <p:stCondLst>
                                            <p:cond delay="5499"/>
                                          </p:stCondLst>
                                        </p:cTn>
                                        <p:tgtEl>
                                          <p:spTgt spid="63"/>
                                        </p:tgtEl>
                                        <p:attrNameLst>
                                          <p:attrName>style.visibility</p:attrName>
                                        </p:attrNameLst>
                                      </p:cBhvr>
                                      <p:to>
                                        <p:strVal val="hidden"/>
                                      </p:to>
                                    </p:set>
                                  </p:childTnLst>
                                </p:cTn>
                              </p:par>
                              <p:par>
                                <p:cTn id="438" presetID="19" presetClass="entr" presetSubtype="5" fill="hold" grpId="0" nodeType="withEffect">
                                  <p:stCondLst>
                                    <p:cond delay="0"/>
                                  </p:stCondLst>
                                  <p:childTnLst>
                                    <p:set>
                                      <p:cBhvr>
                                        <p:cTn id="439" dur="1" fill="hold">
                                          <p:stCondLst>
                                            <p:cond delay="0"/>
                                          </p:stCondLst>
                                        </p:cTn>
                                        <p:tgtEl>
                                          <p:spTgt spid="62"/>
                                        </p:tgtEl>
                                        <p:attrNameLst>
                                          <p:attrName>style.visibility</p:attrName>
                                        </p:attrNameLst>
                                      </p:cBhvr>
                                      <p:to>
                                        <p:strVal val="visible"/>
                                      </p:to>
                                    </p:set>
                                    <p:anim calcmode="lin" valueType="num">
                                      <p:cBhvr>
                                        <p:cTn id="440" dur="4500" fill="hold"/>
                                        <p:tgtEl>
                                          <p:spTgt spid="62"/>
                                        </p:tgtEl>
                                        <p:attrNameLst>
                                          <p:attrName>ppt_w</p:attrName>
                                        </p:attrNameLst>
                                      </p:cBhvr>
                                      <p:tavLst>
                                        <p:tav tm="0">
                                          <p:val>
                                            <p:strVal val="#ppt_w"/>
                                          </p:val>
                                        </p:tav>
                                        <p:tav tm="100000">
                                          <p:val>
                                            <p:strVal val="#ppt_w"/>
                                          </p:val>
                                        </p:tav>
                                      </p:tavLst>
                                    </p:anim>
                                    <p:anim calcmode="lin" valueType="num">
                                      <p:cBhvr>
                                        <p:cTn id="441" dur="4500" fill="hold"/>
                                        <p:tgtEl>
                                          <p:spTgt spid="62"/>
                                        </p:tgtEl>
                                        <p:attrNameLst>
                                          <p:attrName>ppt_h</p:attrName>
                                        </p:attrNameLst>
                                      </p:cBhvr>
                                      <p:tavLst>
                                        <p:tav tm="0" fmla="#ppt_h*sin(2.5*pi*$)">
                                          <p:val>
                                            <p:fltVal val="0"/>
                                          </p:val>
                                        </p:tav>
                                        <p:tav tm="100000">
                                          <p:val>
                                            <p:fltVal val="1"/>
                                          </p:val>
                                        </p:tav>
                                      </p:tavLst>
                                    </p:anim>
                                  </p:childTnLst>
                                </p:cTn>
                              </p:par>
                              <p:par>
                                <p:cTn id="442" presetID="8" presetClass="emph" presetSubtype="0" repeatCount="indefinite" fill="hold" grpId="1" nodeType="withEffect">
                                  <p:stCondLst>
                                    <p:cond delay="0"/>
                                  </p:stCondLst>
                                  <p:childTnLst>
                                    <p:animRot by="21600000">
                                      <p:cBhvr>
                                        <p:cTn id="443" dur="4250" fill="hold"/>
                                        <p:tgtEl>
                                          <p:spTgt spid="62"/>
                                        </p:tgtEl>
                                        <p:attrNameLst>
                                          <p:attrName>r</p:attrName>
                                        </p:attrNameLst>
                                      </p:cBhvr>
                                    </p:animRot>
                                  </p:childTnLst>
                                </p:cTn>
                              </p:par>
                              <p:par>
                                <p:cTn id="444" presetID="2" presetClass="exit" presetSubtype="9" fill="hold" grpId="2" nodeType="withEffect">
                                  <p:stCondLst>
                                    <p:cond delay="0"/>
                                  </p:stCondLst>
                                  <p:childTnLst>
                                    <p:anim calcmode="lin" valueType="num">
                                      <p:cBhvr additive="base">
                                        <p:cTn id="445" dur="5500"/>
                                        <p:tgtEl>
                                          <p:spTgt spid="62"/>
                                        </p:tgtEl>
                                        <p:attrNameLst>
                                          <p:attrName>ppt_x</p:attrName>
                                        </p:attrNameLst>
                                      </p:cBhvr>
                                      <p:tavLst>
                                        <p:tav tm="0">
                                          <p:val>
                                            <p:strVal val="ppt_x"/>
                                          </p:val>
                                        </p:tav>
                                        <p:tav tm="100000">
                                          <p:val>
                                            <p:strVal val="0-ppt_w/2"/>
                                          </p:val>
                                        </p:tav>
                                      </p:tavLst>
                                    </p:anim>
                                    <p:anim calcmode="lin" valueType="num">
                                      <p:cBhvr additive="base">
                                        <p:cTn id="446" dur="5500"/>
                                        <p:tgtEl>
                                          <p:spTgt spid="62"/>
                                        </p:tgtEl>
                                        <p:attrNameLst>
                                          <p:attrName>ppt_y</p:attrName>
                                        </p:attrNameLst>
                                      </p:cBhvr>
                                      <p:tavLst>
                                        <p:tav tm="0">
                                          <p:val>
                                            <p:strVal val="ppt_y"/>
                                          </p:val>
                                        </p:tav>
                                        <p:tav tm="100000">
                                          <p:val>
                                            <p:strVal val="0-ppt_h/2"/>
                                          </p:val>
                                        </p:tav>
                                      </p:tavLst>
                                    </p:anim>
                                    <p:set>
                                      <p:cBhvr>
                                        <p:cTn id="447" dur="1" fill="hold">
                                          <p:stCondLst>
                                            <p:cond delay="5499"/>
                                          </p:stCondLst>
                                        </p:cTn>
                                        <p:tgtEl>
                                          <p:spTgt spid="62"/>
                                        </p:tgtEl>
                                        <p:attrNameLst>
                                          <p:attrName>style.visibility</p:attrName>
                                        </p:attrNameLst>
                                      </p:cBhvr>
                                      <p:to>
                                        <p:strVal val="hidden"/>
                                      </p:to>
                                    </p:set>
                                  </p:childTnLst>
                                </p:cTn>
                              </p:par>
                              <p:par>
                                <p:cTn id="448" presetID="19" presetClass="entr" presetSubtype="5" fill="hold" grpId="0" nodeType="withEffect">
                                  <p:stCondLst>
                                    <p:cond delay="0"/>
                                  </p:stCondLst>
                                  <p:childTnLst>
                                    <p:set>
                                      <p:cBhvr>
                                        <p:cTn id="449" dur="1" fill="hold">
                                          <p:stCondLst>
                                            <p:cond delay="0"/>
                                          </p:stCondLst>
                                        </p:cTn>
                                        <p:tgtEl>
                                          <p:spTgt spid="60"/>
                                        </p:tgtEl>
                                        <p:attrNameLst>
                                          <p:attrName>style.visibility</p:attrName>
                                        </p:attrNameLst>
                                      </p:cBhvr>
                                      <p:to>
                                        <p:strVal val="visible"/>
                                      </p:to>
                                    </p:set>
                                    <p:anim calcmode="lin" valueType="num">
                                      <p:cBhvr>
                                        <p:cTn id="450" dur="4500" fill="hold"/>
                                        <p:tgtEl>
                                          <p:spTgt spid="60"/>
                                        </p:tgtEl>
                                        <p:attrNameLst>
                                          <p:attrName>ppt_w</p:attrName>
                                        </p:attrNameLst>
                                      </p:cBhvr>
                                      <p:tavLst>
                                        <p:tav tm="0">
                                          <p:val>
                                            <p:strVal val="#ppt_w"/>
                                          </p:val>
                                        </p:tav>
                                        <p:tav tm="100000">
                                          <p:val>
                                            <p:strVal val="#ppt_w"/>
                                          </p:val>
                                        </p:tav>
                                      </p:tavLst>
                                    </p:anim>
                                    <p:anim calcmode="lin" valueType="num">
                                      <p:cBhvr>
                                        <p:cTn id="451" dur="4500" fill="hold"/>
                                        <p:tgtEl>
                                          <p:spTgt spid="60"/>
                                        </p:tgtEl>
                                        <p:attrNameLst>
                                          <p:attrName>ppt_h</p:attrName>
                                        </p:attrNameLst>
                                      </p:cBhvr>
                                      <p:tavLst>
                                        <p:tav tm="0" fmla="#ppt_h*sin(2.5*pi*$)">
                                          <p:val>
                                            <p:fltVal val="0"/>
                                          </p:val>
                                        </p:tav>
                                        <p:tav tm="100000">
                                          <p:val>
                                            <p:fltVal val="1"/>
                                          </p:val>
                                        </p:tav>
                                      </p:tavLst>
                                    </p:anim>
                                  </p:childTnLst>
                                </p:cTn>
                              </p:par>
                              <p:par>
                                <p:cTn id="452" presetID="8" presetClass="emph" presetSubtype="0" repeatCount="indefinite" fill="hold" grpId="1" nodeType="withEffect">
                                  <p:stCondLst>
                                    <p:cond delay="0"/>
                                  </p:stCondLst>
                                  <p:childTnLst>
                                    <p:animRot by="21600000">
                                      <p:cBhvr>
                                        <p:cTn id="453" dur="4250" fill="hold"/>
                                        <p:tgtEl>
                                          <p:spTgt spid="60"/>
                                        </p:tgtEl>
                                        <p:attrNameLst>
                                          <p:attrName>r</p:attrName>
                                        </p:attrNameLst>
                                      </p:cBhvr>
                                    </p:animRot>
                                  </p:childTnLst>
                                </p:cTn>
                              </p:par>
                              <p:par>
                                <p:cTn id="454" presetID="2" presetClass="exit" presetSubtype="9" fill="hold" grpId="2" nodeType="withEffect">
                                  <p:stCondLst>
                                    <p:cond delay="0"/>
                                  </p:stCondLst>
                                  <p:childTnLst>
                                    <p:anim calcmode="lin" valueType="num">
                                      <p:cBhvr additive="base">
                                        <p:cTn id="455" dur="5500"/>
                                        <p:tgtEl>
                                          <p:spTgt spid="60"/>
                                        </p:tgtEl>
                                        <p:attrNameLst>
                                          <p:attrName>ppt_x</p:attrName>
                                        </p:attrNameLst>
                                      </p:cBhvr>
                                      <p:tavLst>
                                        <p:tav tm="0">
                                          <p:val>
                                            <p:strVal val="ppt_x"/>
                                          </p:val>
                                        </p:tav>
                                        <p:tav tm="100000">
                                          <p:val>
                                            <p:strVal val="0-ppt_w/2"/>
                                          </p:val>
                                        </p:tav>
                                      </p:tavLst>
                                    </p:anim>
                                    <p:anim calcmode="lin" valueType="num">
                                      <p:cBhvr additive="base">
                                        <p:cTn id="456" dur="5500"/>
                                        <p:tgtEl>
                                          <p:spTgt spid="60"/>
                                        </p:tgtEl>
                                        <p:attrNameLst>
                                          <p:attrName>ppt_y</p:attrName>
                                        </p:attrNameLst>
                                      </p:cBhvr>
                                      <p:tavLst>
                                        <p:tav tm="0">
                                          <p:val>
                                            <p:strVal val="ppt_y"/>
                                          </p:val>
                                        </p:tav>
                                        <p:tav tm="100000">
                                          <p:val>
                                            <p:strVal val="0-ppt_h/2"/>
                                          </p:val>
                                        </p:tav>
                                      </p:tavLst>
                                    </p:anim>
                                    <p:set>
                                      <p:cBhvr>
                                        <p:cTn id="457" dur="1" fill="hold">
                                          <p:stCondLst>
                                            <p:cond delay="5499"/>
                                          </p:stCondLst>
                                        </p:cTn>
                                        <p:tgtEl>
                                          <p:spTgt spid="60"/>
                                        </p:tgtEl>
                                        <p:attrNameLst>
                                          <p:attrName>style.visibility</p:attrName>
                                        </p:attrNameLst>
                                      </p:cBhvr>
                                      <p:to>
                                        <p:strVal val="hidden"/>
                                      </p:to>
                                    </p:set>
                                  </p:childTnLst>
                                </p:cTn>
                              </p:par>
                              <p:par>
                                <p:cTn id="458" presetID="19" presetClass="entr" presetSubtype="5" fill="hold" grpId="0" nodeType="withEffect">
                                  <p:stCondLst>
                                    <p:cond delay="0"/>
                                  </p:stCondLst>
                                  <p:childTnLst>
                                    <p:set>
                                      <p:cBhvr>
                                        <p:cTn id="459" dur="1" fill="hold">
                                          <p:stCondLst>
                                            <p:cond delay="0"/>
                                          </p:stCondLst>
                                        </p:cTn>
                                        <p:tgtEl>
                                          <p:spTgt spid="52"/>
                                        </p:tgtEl>
                                        <p:attrNameLst>
                                          <p:attrName>style.visibility</p:attrName>
                                        </p:attrNameLst>
                                      </p:cBhvr>
                                      <p:to>
                                        <p:strVal val="visible"/>
                                      </p:to>
                                    </p:set>
                                    <p:anim calcmode="lin" valueType="num">
                                      <p:cBhvr>
                                        <p:cTn id="460" dur="4500" fill="hold"/>
                                        <p:tgtEl>
                                          <p:spTgt spid="52"/>
                                        </p:tgtEl>
                                        <p:attrNameLst>
                                          <p:attrName>ppt_w</p:attrName>
                                        </p:attrNameLst>
                                      </p:cBhvr>
                                      <p:tavLst>
                                        <p:tav tm="0">
                                          <p:val>
                                            <p:strVal val="#ppt_w"/>
                                          </p:val>
                                        </p:tav>
                                        <p:tav tm="100000">
                                          <p:val>
                                            <p:strVal val="#ppt_w"/>
                                          </p:val>
                                        </p:tav>
                                      </p:tavLst>
                                    </p:anim>
                                    <p:anim calcmode="lin" valueType="num">
                                      <p:cBhvr>
                                        <p:cTn id="461" dur="4500" fill="hold"/>
                                        <p:tgtEl>
                                          <p:spTgt spid="52"/>
                                        </p:tgtEl>
                                        <p:attrNameLst>
                                          <p:attrName>ppt_h</p:attrName>
                                        </p:attrNameLst>
                                      </p:cBhvr>
                                      <p:tavLst>
                                        <p:tav tm="0" fmla="#ppt_h*sin(2.5*pi*$)">
                                          <p:val>
                                            <p:fltVal val="0"/>
                                          </p:val>
                                        </p:tav>
                                        <p:tav tm="100000">
                                          <p:val>
                                            <p:fltVal val="1"/>
                                          </p:val>
                                        </p:tav>
                                      </p:tavLst>
                                    </p:anim>
                                  </p:childTnLst>
                                </p:cTn>
                              </p:par>
                              <p:par>
                                <p:cTn id="462" presetID="8" presetClass="emph" presetSubtype="0" repeatCount="indefinite" fill="hold" grpId="1" nodeType="withEffect">
                                  <p:stCondLst>
                                    <p:cond delay="0"/>
                                  </p:stCondLst>
                                  <p:childTnLst>
                                    <p:animRot by="21600000">
                                      <p:cBhvr>
                                        <p:cTn id="463" dur="4250" fill="hold"/>
                                        <p:tgtEl>
                                          <p:spTgt spid="52"/>
                                        </p:tgtEl>
                                        <p:attrNameLst>
                                          <p:attrName>r</p:attrName>
                                        </p:attrNameLst>
                                      </p:cBhvr>
                                    </p:animRot>
                                  </p:childTnLst>
                                </p:cTn>
                              </p:par>
                              <p:par>
                                <p:cTn id="464" presetID="2" presetClass="exit" presetSubtype="9" fill="hold" grpId="2" nodeType="withEffect">
                                  <p:stCondLst>
                                    <p:cond delay="0"/>
                                  </p:stCondLst>
                                  <p:childTnLst>
                                    <p:anim calcmode="lin" valueType="num">
                                      <p:cBhvr additive="base">
                                        <p:cTn id="465" dur="5500"/>
                                        <p:tgtEl>
                                          <p:spTgt spid="52"/>
                                        </p:tgtEl>
                                        <p:attrNameLst>
                                          <p:attrName>ppt_x</p:attrName>
                                        </p:attrNameLst>
                                      </p:cBhvr>
                                      <p:tavLst>
                                        <p:tav tm="0">
                                          <p:val>
                                            <p:strVal val="ppt_x"/>
                                          </p:val>
                                        </p:tav>
                                        <p:tav tm="100000">
                                          <p:val>
                                            <p:strVal val="0-ppt_w/2"/>
                                          </p:val>
                                        </p:tav>
                                      </p:tavLst>
                                    </p:anim>
                                    <p:anim calcmode="lin" valueType="num">
                                      <p:cBhvr additive="base">
                                        <p:cTn id="466" dur="5500"/>
                                        <p:tgtEl>
                                          <p:spTgt spid="52"/>
                                        </p:tgtEl>
                                        <p:attrNameLst>
                                          <p:attrName>ppt_y</p:attrName>
                                        </p:attrNameLst>
                                      </p:cBhvr>
                                      <p:tavLst>
                                        <p:tav tm="0">
                                          <p:val>
                                            <p:strVal val="ppt_y"/>
                                          </p:val>
                                        </p:tav>
                                        <p:tav tm="100000">
                                          <p:val>
                                            <p:strVal val="0-ppt_h/2"/>
                                          </p:val>
                                        </p:tav>
                                      </p:tavLst>
                                    </p:anim>
                                    <p:set>
                                      <p:cBhvr>
                                        <p:cTn id="467" dur="1" fill="hold">
                                          <p:stCondLst>
                                            <p:cond delay="5499"/>
                                          </p:stCondLst>
                                        </p:cTn>
                                        <p:tgtEl>
                                          <p:spTgt spid="52"/>
                                        </p:tgtEl>
                                        <p:attrNameLst>
                                          <p:attrName>style.visibility</p:attrName>
                                        </p:attrNameLst>
                                      </p:cBhvr>
                                      <p:to>
                                        <p:strVal val="hidden"/>
                                      </p:to>
                                    </p:set>
                                  </p:childTnLst>
                                </p:cTn>
                              </p:par>
                              <p:par>
                                <p:cTn id="468" presetID="19" presetClass="entr" presetSubtype="5" fill="hold" grpId="0" nodeType="withEffect">
                                  <p:stCondLst>
                                    <p:cond delay="0"/>
                                  </p:stCondLst>
                                  <p:childTnLst>
                                    <p:set>
                                      <p:cBhvr>
                                        <p:cTn id="469" dur="1" fill="hold">
                                          <p:stCondLst>
                                            <p:cond delay="0"/>
                                          </p:stCondLst>
                                        </p:cTn>
                                        <p:tgtEl>
                                          <p:spTgt spid="51"/>
                                        </p:tgtEl>
                                        <p:attrNameLst>
                                          <p:attrName>style.visibility</p:attrName>
                                        </p:attrNameLst>
                                      </p:cBhvr>
                                      <p:to>
                                        <p:strVal val="visible"/>
                                      </p:to>
                                    </p:set>
                                    <p:anim calcmode="lin" valueType="num">
                                      <p:cBhvr>
                                        <p:cTn id="470" dur="4500" fill="hold"/>
                                        <p:tgtEl>
                                          <p:spTgt spid="51"/>
                                        </p:tgtEl>
                                        <p:attrNameLst>
                                          <p:attrName>ppt_w</p:attrName>
                                        </p:attrNameLst>
                                      </p:cBhvr>
                                      <p:tavLst>
                                        <p:tav tm="0">
                                          <p:val>
                                            <p:strVal val="#ppt_w"/>
                                          </p:val>
                                        </p:tav>
                                        <p:tav tm="100000">
                                          <p:val>
                                            <p:strVal val="#ppt_w"/>
                                          </p:val>
                                        </p:tav>
                                      </p:tavLst>
                                    </p:anim>
                                    <p:anim calcmode="lin" valueType="num">
                                      <p:cBhvr>
                                        <p:cTn id="471" dur="4500" fill="hold"/>
                                        <p:tgtEl>
                                          <p:spTgt spid="51"/>
                                        </p:tgtEl>
                                        <p:attrNameLst>
                                          <p:attrName>ppt_h</p:attrName>
                                        </p:attrNameLst>
                                      </p:cBhvr>
                                      <p:tavLst>
                                        <p:tav tm="0" fmla="#ppt_h*sin(2.5*pi*$)">
                                          <p:val>
                                            <p:fltVal val="0"/>
                                          </p:val>
                                        </p:tav>
                                        <p:tav tm="100000">
                                          <p:val>
                                            <p:fltVal val="1"/>
                                          </p:val>
                                        </p:tav>
                                      </p:tavLst>
                                    </p:anim>
                                  </p:childTnLst>
                                </p:cTn>
                              </p:par>
                              <p:par>
                                <p:cTn id="472" presetID="8" presetClass="emph" presetSubtype="0" repeatCount="indefinite" fill="hold" grpId="1" nodeType="withEffect">
                                  <p:stCondLst>
                                    <p:cond delay="0"/>
                                  </p:stCondLst>
                                  <p:childTnLst>
                                    <p:animRot by="21600000">
                                      <p:cBhvr>
                                        <p:cTn id="473" dur="4250" fill="hold"/>
                                        <p:tgtEl>
                                          <p:spTgt spid="51"/>
                                        </p:tgtEl>
                                        <p:attrNameLst>
                                          <p:attrName>r</p:attrName>
                                        </p:attrNameLst>
                                      </p:cBhvr>
                                    </p:animRot>
                                  </p:childTnLst>
                                </p:cTn>
                              </p:par>
                              <p:par>
                                <p:cTn id="474" presetID="2" presetClass="exit" presetSubtype="9" fill="hold" grpId="2" nodeType="withEffect">
                                  <p:stCondLst>
                                    <p:cond delay="0"/>
                                  </p:stCondLst>
                                  <p:childTnLst>
                                    <p:anim calcmode="lin" valueType="num">
                                      <p:cBhvr additive="base">
                                        <p:cTn id="475" dur="5500"/>
                                        <p:tgtEl>
                                          <p:spTgt spid="51"/>
                                        </p:tgtEl>
                                        <p:attrNameLst>
                                          <p:attrName>ppt_x</p:attrName>
                                        </p:attrNameLst>
                                      </p:cBhvr>
                                      <p:tavLst>
                                        <p:tav tm="0">
                                          <p:val>
                                            <p:strVal val="ppt_x"/>
                                          </p:val>
                                        </p:tav>
                                        <p:tav tm="100000">
                                          <p:val>
                                            <p:strVal val="0-ppt_w/2"/>
                                          </p:val>
                                        </p:tav>
                                      </p:tavLst>
                                    </p:anim>
                                    <p:anim calcmode="lin" valueType="num">
                                      <p:cBhvr additive="base">
                                        <p:cTn id="476" dur="5500"/>
                                        <p:tgtEl>
                                          <p:spTgt spid="51"/>
                                        </p:tgtEl>
                                        <p:attrNameLst>
                                          <p:attrName>ppt_y</p:attrName>
                                        </p:attrNameLst>
                                      </p:cBhvr>
                                      <p:tavLst>
                                        <p:tav tm="0">
                                          <p:val>
                                            <p:strVal val="ppt_y"/>
                                          </p:val>
                                        </p:tav>
                                        <p:tav tm="100000">
                                          <p:val>
                                            <p:strVal val="0-ppt_h/2"/>
                                          </p:val>
                                        </p:tav>
                                      </p:tavLst>
                                    </p:anim>
                                    <p:set>
                                      <p:cBhvr>
                                        <p:cTn id="477" dur="1" fill="hold">
                                          <p:stCondLst>
                                            <p:cond delay="5499"/>
                                          </p:stCondLst>
                                        </p:cTn>
                                        <p:tgtEl>
                                          <p:spTgt spid="51"/>
                                        </p:tgtEl>
                                        <p:attrNameLst>
                                          <p:attrName>style.visibility</p:attrName>
                                        </p:attrNameLst>
                                      </p:cBhvr>
                                      <p:to>
                                        <p:strVal val="hidden"/>
                                      </p:to>
                                    </p:set>
                                  </p:childTnLst>
                                </p:cTn>
                              </p:par>
                              <p:par>
                                <p:cTn id="478" presetID="19" presetClass="entr" presetSubtype="5" fill="hold" grpId="0" nodeType="withEffect">
                                  <p:stCondLst>
                                    <p:cond delay="0"/>
                                  </p:stCondLst>
                                  <p:childTnLst>
                                    <p:set>
                                      <p:cBhvr>
                                        <p:cTn id="479" dur="1" fill="hold">
                                          <p:stCondLst>
                                            <p:cond delay="0"/>
                                          </p:stCondLst>
                                        </p:cTn>
                                        <p:tgtEl>
                                          <p:spTgt spid="50"/>
                                        </p:tgtEl>
                                        <p:attrNameLst>
                                          <p:attrName>style.visibility</p:attrName>
                                        </p:attrNameLst>
                                      </p:cBhvr>
                                      <p:to>
                                        <p:strVal val="visible"/>
                                      </p:to>
                                    </p:set>
                                    <p:anim calcmode="lin" valueType="num">
                                      <p:cBhvr>
                                        <p:cTn id="480" dur="4500" fill="hold"/>
                                        <p:tgtEl>
                                          <p:spTgt spid="50"/>
                                        </p:tgtEl>
                                        <p:attrNameLst>
                                          <p:attrName>ppt_w</p:attrName>
                                        </p:attrNameLst>
                                      </p:cBhvr>
                                      <p:tavLst>
                                        <p:tav tm="0">
                                          <p:val>
                                            <p:strVal val="#ppt_w"/>
                                          </p:val>
                                        </p:tav>
                                        <p:tav tm="100000">
                                          <p:val>
                                            <p:strVal val="#ppt_w"/>
                                          </p:val>
                                        </p:tav>
                                      </p:tavLst>
                                    </p:anim>
                                    <p:anim calcmode="lin" valueType="num">
                                      <p:cBhvr>
                                        <p:cTn id="481" dur="4500" fill="hold"/>
                                        <p:tgtEl>
                                          <p:spTgt spid="50"/>
                                        </p:tgtEl>
                                        <p:attrNameLst>
                                          <p:attrName>ppt_h</p:attrName>
                                        </p:attrNameLst>
                                      </p:cBhvr>
                                      <p:tavLst>
                                        <p:tav tm="0" fmla="#ppt_h*sin(2.5*pi*$)">
                                          <p:val>
                                            <p:fltVal val="0"/>
                                          </p:val>
                                        </p:tav>
                                        <p:tav tm="100000">
                                          <p:val>
                                            <p:fltVal val="1"/>
                                          </p:val>
                                        </p:tav>
                                      </p:tavLst>
                                    </p:anim>
                                  </p:childTnLst>
                                </p:cTn>
                              </p:par>
                              <p:par>
                                <p:cTn id="482" presetID="8" presetClass="emph" presetSubtype="0" repeatCount="indefinite" fill="hold" grpId="1" nodeType="withEffect">
                                  <p:stCondLst>
                                    <p:cond delay="0"/>
                                  </p:stCondLst>
                                  <p:childTnLst>
                                    <p:animRot by="21600000">
                                      <p:cBhvr>
                                        <p:cTn id="483" dur="4250" fill="hold"/>
                                        <p:tgtEl>
                                          <p:spTgt spid="50"/>
                                        </p:tgtEl>
                                        <p:attrNameLst>
                                          <p:attrName>r</p:attrName>
                                        </p:attrNameLst>
                                      </p:cBhvr>
                                    </p:animRot>
                                  </p:childTnLst>
                                </p:cTn>
                              </p:par>
                              <p:par>
                                <p:cTn id="484" presetID="2" presetClass="exit" presetSubtype="9" fill="hold" grpId="2" nodeType="withEffect">
                                  <p:stCondLst>
                                    <p:cond delay="0"/>
                                  </p:stCondLst>
                                  <p:childTnLst>
                                    <p:anim calcmode="lin" valueType="num">
                                      <p:cBhvr additive="base">
                                        <p:cTn id="485" dur="5500"/>
                                        <p:tgtEl>
                                          <p:spTgt spid="50"/>
                                        </p:tgtEl>
                                        <p:attrNameLst>
                                          <p:attrName>ppt_x</p:attrName>
                                        </p:attrNameLst>
                                      </p:cBhvr>
                                      <p:tavLst>
                                        <p:tav tm="0">
                                          <p:val>
                                            <p:strVal val="ppt_x"/>
                                          </p:val>
                                        </p:tav>
                                        <p:tav tm="100000">
                                          <p:val>
                                            <p:strVal val="0-ppt_w/2"/>
                                          </p:val>
                                        </p:tav>
                                      </p:tavLst>
                                    </p:anim>
                                    <p:anim calcmode="lin" valueType="num">
                                      <p:cBhvr additive="base">
                                        <p:cTn id="486" dur="5500"/>
                                        <p:tgtEl>
                                          <p:spTgt spid="50"/>
                                        </p:tgtEl>
                                        <p:attrNameLst>
                                          <p:attrName>ppt_y</p:attrName>
                                        </p:attrNameLst>
                                      </p:cBhvr>
                                      <p:tavLst>
                                        <p:tav tm="0">
                                          <p:val>
                                            <p:strVal val="ppt_y"/>
                                          </p:val>
                                        </p:tav>
                                        <p:tav tm="100000">
                                          <p:val>
                                            <p:strVal val="0-ppt_h/2"/>
                                          </p:val>
                                        </p:tav>
                                      </p:tavLst>
                                    </p:anim>
                                    <p:set>
                                      <p:cBhvr>
                                        <p:cTn id="487" dur="1" fill="hold">
                                          <p:stCondLst>
                                            <p:cond delay="5499"/>
                                          </p:stCondLst>
                                        </p:cTn>
                                        <p:tgtEl>
                                          <p:spTgt spid="50"/>
                                        </p:tgtEl>
                                        <p:attrNameLst>
                                          <p:attrName>style.visibility</p:attrName>
                                        </p:attrNameLst>
                                      </p:cBhvr>
                                      <p:to>
                                        <p:strVal val="hidden"/>
                                      </p:to>
                                    </p:set>
                                  </p:childTnLst>
                                </p:cTn>
                              </p:par>
                              <p:par>
                                <p:cTn id="488" presetID="19" presetClass="entr" presetSubtype="5" fill="hold" grpId="0" nodeType="withEffect">
                                  <p:stCondLst>
                                    <p:cond delay="0"/>
                                  </p:stCondLst>
                                  <p:childTnLst>
                                    <p:set>
                                      <p:cBhvr>
                                        <p:cTn id="489" dur="1" fill="hold">
                                          <p:stCondLst>
                                            <p:cond delay="0"/>
                                          </p:stCondLst>
                                        </p:cTn>
                                        <p:tgtEl>
                                          <p:spTgt spid="61"/>
                                        </p:tgtEl>
                                        <p:attrNameLst>
                                          <p:attrName>style.visibility</p:attrName>
                                        </p:attrNameLst>
                                      </p:cBhvr>
                                      <p:to>
                                        <p:strVal val="visible"/>
                                      </p:to>
                                    </p:set>
                                    <p:anim calcmode="lin" valueType="num">
                                      <p:cBhvr>
                                        <p:cTn id="490" dur="4500" fill="hold"/>
                                        <p:tgtEl>
                                          <p:spTgt spid="61"/>
                                        </p:tgtEl>
                                        <p:attrNameLst>
                                          <p:attrName>ppt_w</p:attrName>
                                        </p:attrNameLst>
                                      </p:cBhvr>
                                      <p:tavLst>
                                        <p:tav tm="0">
                                          <p:val>
                                            <p:strVal val="#ppt_w"/>
                                          </p:val>
                                        </p:tav>
                                        <p:tav tm="100000">
                                          <p:val>
                                            <p:strVal val="#ppt_w"/>
                                          </p:val>
                                        </p:tav>
                                      </p:tavLst>
                                    </p:anim>
                                    <p:anim calcmode="lin" valueType="num">
                                      <p:cBhvr>
                                        <p:cTn id="491" dur="4500" fill="hold"/>
                                        <p:tgtEl>
                                          <p:spTgt spid="61"/>
                                        </p:tgtEl>
                                        <p:attrNameLst>
                                          <p:attrName>ppt_h</p:attrName>
                                        </p:attrNameLst>
                                      </p:cBhvr>
                                      <p:tavLst>
                                        <p:tav tm="0" fmla="#ppt_h*sin(2.5*pi*$)">
                                          <p:val>
                                            <p:fltVal val="0"/>
                                          </p:val>
                                        </p:tav>
                                        <p:tav tm="100000">
                                          <p:val>
                                            <p:fltVal val="1"/>
                                          </p:val>
                                        </p:tav>
                                      </p:tavLst>
                                    </p:anim>
                                  </p:childTnLst>
                                </p:cTn>
                              </p:par>
                              <p:par>
                                <p:cTn id="492" presetID="8" presetClass="emph" presetSubtype="0" repeatCount="indefinite" fill="hold" grpId="1" nodeType="withEffect">
                                  <p:stCondLst>
                                    <p:cond delay="0"/>
                                  </p:stCondLst>
                                  <p:childTnLst>
                                    <p:animRot by="21600000">
                                      <p:cBhvr>
                                        <p:cTn id="493" dur="4250" fill="hold"/>
                                        <p:tgtEl>
                                          <p:spTgt spid="61"/>
                                        </p:tgtEl>
                                        <p:attrNameLst>
                                          <p:attrName>r</p:attrName>
                                        </p:attrNameLst>
                                      </p:cBhvr>
                                    </p:animRot>
                                  </p:childTnLst>
                                </p:cTn>
                              </p:par>
                              <p:par>
                                <p:cTn id="494" presetID="2" presetClass="exit" presetSubtype="9" fill="hold" grpId="2" nodeType="withEffect">
                                  <p:stCondLst>
                                    <p:cond delay="0"/>
                                  </p:stCondLst>
                                  <p:childTnLst>
                                    <p:anim calcmode="lin" valueType="num">
                                      <p:cBhvr additive="base">
                                        <p:cTn id="495" dur="5500"/>
                                        <p:tgtEl>
                                          <p:spTgt spid="61"/>
                                        </p:tgtEl>
                                        <p:attrNameLst>
                                          <p:attrName>ppt_x</p:attrName>
                                        </p:attrNameLst>
                                      </p:cBhvr>
                                      <p:tavLst>
                                        <p:tav tm="0">
                                          <p:val>
                                            <p:strVal val="ppt_x"/>
                                          </p:val>
                                        </p:tav>
                                        <p:tav tm="100000">
                                          <p:val>
                                            <p:strVal val="0-ppt_w/2"/>
                                          </p:val>
                                        </p:tav>
                                      </p:tavLst>
                                    </p:anim>
                                    <p:anim calcmode="lin" valueType="num">
                                      <p:cBhvr additive="base">
                                        <p:cTn id="496" dur="5500"/>
                                        <p:tgtEl>
                                          <p:spTgt spid="61"/>
                                        </p:tgtEl>
                                        <p:attrNameLst>
                                          <p:attrName>ppt_y</p:attrName>
                                        </p:attrNameLst>
                                      </p:cBhvr>
                                      <p:tavLst>
                                        <p:tav tm="0">
                                          <p:val>
                                            <p:strVal val="ppt_y"/>
                                          </p:val>
                                        </p:tav>
                                        <p:tav tm="100000">
                                          <p:val>
                                            <p:strVal val="0-ppt_h/2"/>
                                          </p:val>
                                        </p:tav>
                                      </p:tavLst>
                                    </p:anim>
                                    <p:set>
                                      <p:cBhvr>
                                        <p:cTn id="497" dur="1" fill="hold">
                                          <p:stCondLst>
                                            <p:cond delay="5499"/>
                                          </p:stCondLst>
                                        </p:cTn>
                                        <p:tgtEl>
                                          <p:spTgt spid="61"/>
                                        </p:tgtEl>
                                        <p:attrNameLst>
                                          <p:attrName>style.visibility</p:attrName>
                                        </p:attrNameLst>
                                      </p:cBhvr>
                                      <p:to>
                                        <p:strVal val="hidden"/>
                                      </p:to>
                                    </p:set>
                                  </p:childTnLst>
                                </p:cTn>
                              </p:par>
                              <p:par>
                                <p:cTn id="498" presetID="19" presetClass="entr" presetSubtype="5" fill="hold" grpId="0" nodeType="withEffect">
                                  <p:stCondLst>
                                    <p:cond delay="0"/>
                                  </p:stCondLst>
                                  <p:childTnLst>
                                    <p:set>
                                      <p:cBhvr>
                                        <p:cTn id="499" dur="1" fill="hold">
                                          <p:stCondLst>
                                            <p:cond delay="0"/>
                                          </p:stCondLst>
                                        </p:cTn>
                                        <p:tgtEl>
                                          <p:spTgt spid="53"/>
                                        </p:tgtEl>
                                        <p:attrNameLst>
                                          <p:attrName>style.visibility</p:attrName>
                                        </p:attrNameLst>
                                      </p:cBhvr>
                                      <p:to>
                                        <p:strVal val="visible"/>
                                      </p:to>
                                    </p:set>
                                    <p:anim calcmode="lin" valueType="num">
                                      <p:cBhvr>
                                        <p:cTn id="500" dur="4500" fill="hold"/>
                                        <p:tgtEl>
                                          <p:spTgt spid="53"/>
                                        </p:tgtEl>
                                        <p:attrNameLst>
                                          <p:attrName>ppt_w</p:attrName>
                                        </p:attrNameLst>
                                      </p:cBhvr>
                                      <p:tavLst>
                                        <p:tav tm="0">
                                          <p:val>
                                            <p:strVal val="#ppt_w"/>
                                          </p:val>
                                        </p:tav>
                                        <p:tav tm="100000">
                                          <p:val>
                                            <p:strVal val="#ppt_w"/>
                                          </p:val>
                                        </p:tav>
                                      </p:tavLst>
                                    </p:anim>
                                    <p:anim calcmode="lin" valueType="num">
                                      <p:cBhvr>
                                        <p:cTn id="501" dur="4500" fill="hold"/>
                                        <p:tgtEl>
                                          <p:spTgt spid="53"/>
                                        </p:tgtEl>
                                        <p:attrNameLst>
                                          <p:attrName>ppt_h</p:attrName>
                                        </p:attrNameLst>
                                      </p:cBhvr>
                                      <p:tavLst>
                                        <p:tav tm="0" fmla="#ppt_h*sin(2.5*pi*$)">
                                          <p:val>
                                            <p:fltVal val="0"/>
                                          </p:val>
                                        </p:tav>
                                        <p:tav tm="100000">
                                          <p:val>
                                            <p:fltVal val="1"/>
                                          </p:val>
                                        </p:tav>
                                      </p:tavLst>
                                    </p:anim>
                                  </p:childTnLst>
                                </p:cTn>
                              </p:par>
                              <p:par>
                                <p:cTn id="502" presetID="8" presetClass="emph" presetSubtype="0" repeatCount="indefinite" fill="hold" grpId="1" nodeType="withEffect">
                                  <p:stCondLst>
                                    <p:cond delay="0"/>
                                  </p:stCondLst>
                                  <p:childTnLst>
                                    <p:animRot by="21600000">
                                      <p:cBhvr>
                                        <p:cTn id="503" dur="4250" fill="hold"/>
                                        <p:tgtEl>
                                          <p:spTgt spid="53"/>
                                        </p:tgtEl>
                                        <p:attrNameLst>
                                          <p:attrName>r</p:attrName>
                                        </p:attrNameLst>
                                      </p:cBhvr>
                                    </p:animRot>
                                  </p:childTnLst>
                                </p:cTn>
                              </p:par>
                              <p:par>
                                <p:cTn id="504" presetID="2" presetClass="exit" presetSubtype="9" fill="hold" grpId="2" nodeType="withEffect">
                                  <p:stCondLst>
                                    <p:cond delay="0"/>
                                  </p:stCondLst>
                                  <p:childTnLst>
                                    <p:anim calcmode="lin" valueType="num">
                                      <p:cBhvr additive="base">
                                        <p:cTn id="505" dur="5500"/>
                                        <p:tgtEl>
                                          <p:spTgt spid="53"/>
                                        </p:tgtEl>
                                        <p:attrNameLst>
                                          <p:attrName>ppt_x</p:attrName>
                                        </p:attrNameLst>
                                      </p:cBhvr>
                                      <p:tavLst>
                                        <p:tav tm="0">
                                          <p:val>
                                            <p:strVal val="ppt_x"/>
                                          </p:val>
                                        </p:tav>
                                        <p:tav tm="100000">
                                          <p:val>
                                            <p:strVal val="0-ppt_w/2"/>
                                          </p:val>
                                        </p:tav>
                                      </p:tavLst>
                                    </p:anim>
                                    <p:anim calcmode="lin" valueType="num">
                                      <p:cBhvr additive="base">
                                        <p:cTn id="506" dur="5500"/>
                                        <p:tgtEl>
                                          <p:spTgt spid="53"/>
                                        </p:tgtEl>
                                        <p:attrNameLst>
                                          <p:attrName>ppt_y</p:attrName>
                                        </p:attrNameLst>
                                      </p:cBhvr>
                                      <p:tavLst>
                                        <p:tav tm="0">
                                          <p:val>
                                            <p:strVal val="ppt_y"/>
                                          </p:val>
                                        </p:tav>
                                        <p:tav tm="100000">
                                          <p:val>
                                            <p:strVal val="0-ppt_h/2"/>
                                          </p:val>
                                        </p:tav>
                                      </p:tavLst>
                                    </p:anim>
                                    <p:set>
                                      <p:cBhvr>
                                        <p:cTn id="507" dur="1" fill="hold">
                                          <p:stCondLst>
                                            <p:cond delay="5499"/>
                                          </p:stCondLst>
                                        </p:cTn>
                                        <p:tgtEl>
                                          <p:spTgt spid="53"/>
                                        </p:tgtEl>
                                        <p:attrNameLst>
                                          <p:attrName>style.visibility</p:attrName>
                                        </p:attrNameLst>
                                      </p:cBhvr>
                                      <p:to>
                                        <p:strVal val="hidden"/>
                                      </p:to>
                                    </p:set>
                                  </p:childTnLst>
                                </p:cTn>
                              </p:par>
                              <p:par>
                                <p:cTn id="508" presetID="19" presetClass="entr" presetSubtype="5" fill="hold" grpId="0" nodeType="withEffect">
                                  <p:stCondLst>
                                    <p:cond delay="0"/>
                                  </p:stCondLst>
                                  <p:childTnLst>
                                    <p:set>
                                      <p:cBhvr>
                                        <p:cTn id="509" dur="1" fill="hold">
                                          <p:stCondLst>
                                            <p:cond delay="0"/>
                                          </p:stCondLst>
                                        </p:cTn>
                                        <p:tgtEl>
                                          <p:spTgt spid="58"/>
                                        </p:tgtEl>
                                        <p:attrNameLst>
                                          <p:attrName>style.visibility</p:attrName>
                                        </p:attrNameLst>
                                      </p:cBhvr>
                                      <p:to>
                                        <p:strVal val="visible"/>
                                      </p:to>
                                    </p:set>
                                    <p:anim calcmode="lin" valueType="num">
                                      <p:cBhvr>
                                        <p:cTn id="510" dur="4500" fill="hold"/>
                                        <p:tgtEl>
                                          <p:spTgt spid="58"/>
                                        </p:tgtEl>
                                        <p:attrNameLst>
                                          <p:attrName>ppt_w</p:attrName>
                                        </p:attrNameLst>
                                      </p:cBhvr>
                                      <p:tavLst>
                                        <p:tav tm="0">
                                          <p:val>
                                            <p:strVal val="#ppt_w"/>
                                          </p:val>
                                        </p:tav>
                                        <p:tav tm="100000">
                                          <p:val>
                                            <p:strVal val="#ppt_w"/>
                                          </p:val>
                                        </p:tav>
                                      </p:tavLst>
                                    </p:anim>
                                    <p:anim calcmode="lin" valueType="num">
                                      <p:cBhvr>
                                        <p:cTn id="511" dur="4500" fill="hold"/>
                                        <p:tgtEl>
                                          <p:spTgt spid="58"/>
                                        </p:tgtEl>
                                        <p:attrNameLst>
                                          <p:attrName>ppt_h</p:attrName>
                                        </p:attrNameLst>
                                      </p:cBhvr>
                                      <p:tavLst>
                                        <p:tav tm="0" fmla="#ppt_h*sin(2.5*pi*$)">
                                          <p:val>
                                            <p:fltVal val="0"/>
                                          </p:val>
                                        </p:tav>
                                        <p:tav tm="100000">
                                          <p:val>
                                            <p:fltVal val="1"/>
                                          </p:val>
                                        </p:tav>
                                      </p:tavLst>
                                    </p:anim>
                                  </p:childTnLst>
                                </p:cTn>
                              </p:par>
                              <p:par>
                                <p:cTn id="512" presetID="8" presetClass="emph" presetSubtype="0" repeatCount="indefinite" fill="hold" grpId="1" nodeType="withEffect">
                                  <p:stCondLst>
                                    <p:cond delay="0"/>
                                  </p:stCondLst>
                                  <p:childTnLst>
                                    <p:animRot by="21600000">
                                      <p:cBhvr>
                                        <p:cTn id="513" dur="4250" fill="hold"/>
                                        <p:tgtEl>
                                          <p:spTgt spid="58"/>
                                        </p:tgtEl>
                                        <p:attrNameLst>
                                          <p:attrName>r</p:attrName>
                                        </p:attrNameLst>
                                      </p:cBhvr>
                                    </p:animRot>
                                  </p:childTnLst>
                                </p:cTn>
                              </p:par>
                              <p:par>
                                <p:cTn id="514" presetID="2" presetClass="exit" presetSubtype="9" fill="hold" grpId="2" nodeType="withEffect">
                                  <p:stCondLst>
                                    <p:cond delay="0"/>
                                  </p:stCondLst>
                                  <p:childTnLst>
                                    <p:anim calcmode="lin" valueType="num">
                                      <p:cBhvr additive="base">
                                        <p:cTn id="515" dur="5500"/>
                                        <p:tgtEl>
                                          <p:spTgt spid="58"/>
                                        </p:tgtEl>
                                        <p:attrNameLst>
                                          <p:attrName>ppt_x</p:attrName>
                                        </p:attrNameLst>
                                      </p:cBhvr>
                                      <p:tavLst>
                                        <p:tav tm="0">
                                          <p:val>
                                            <p:strVal val="ppt_x"/>
                                          </p:val>
                                        </p:tav>
                                        <p:tav tm="100000">
                                          <p:val>
                                            <p:strVal val="0-ppt_w/2"/>
                                          </p:val>
                                        </p:tav>
                                      </p:tavLst>
                                    </p:anim>
                                    <p:anim calcmode="lin" valueType="num">
                                      <p:cBhvr additive="base">
                                        <p:cTn id="516" dur="5500"/>
                                        <p:tgtEl>
                                          <p:spTgt spid="58"/>
                                        </p:tgtEl>
                                        <p:attrNameLst>
                                          <p:attrName>ppt_y</p:attrName>
                                        </p:attrNameLst>
                                      </p:cBhvr>
                                      <p:tavLst>
                                        <p:tav tm="0">
                                          <p:val>
                                            <p:strVal val="ppt_y"/>
                                          </p:val>
                                        </p:tav>
                                        <p:tav tm="100000">
                                          <p:val>
                                            <p:strVal val="0-ppt_h/2"/>
                                          </p:val>
                                        </p:tav>
                                      </p:tavLst>
                                    </p:anim>
                                    <p:set>
                                      <p:cBhvr>
                                        <p:cTn id="517" dur="1" fill="hold">
                                          <p:stCondLst>
                                            <p:cond delay="5499"/>
                                          </p:stCondLst>
                                        </p:cTn>
                                        <p:tgtEl>
                                          <p:spTgt spid="58"/>
                                        </p:tgtEl>
                                        <p:attrNameLst>
                                          <p:attrName>style.visibility</p:attrName>
                                        </p:attrNameLst>
                                      </p:cBhvr>
                                      <p:to>
                                        <p:strVal val="hidden"/>
                                      </p:to>
                                    </p:set>
                                  </p:childTnLst>
                                </p:cTn>
                              </p:par>
                              <p:par>
                                <p:cTn id="518" presetID="19" presetClass="entr" presetSubtype="5" fill="hold" grpId="0" nodeType="withEffect">
                                  <p:stCondLst>
                                    <p:cond delay="0"/>
                                  </p:stCondLst>
                                  <p:childTnLst>
                                    <p:set>
                                      <p:cBhvr>
                                        <p:cTn id="519" dur="1" fill="hold">
                                          <p:stCondLst>
                                            <p:cond delay="0"/>
                                          </p:stCondLst>
                                        </p:cTn>
                                        <p:tgtEl>
                                          <p:spTgt spid="59"/>
                                        </p:tgtEl>
                                        <p:attrNameLst>
                                          <p:attrName>style.visibility</p:attrName>
                                        </p:attrNameLst>
                                      </p:cBhvr>
                                      <p:to>
                                        <p:strVal val="visible"/>
                                      </p:to>
                                    </p:set>
                                    <p:anim calcmode="lin" valueType="num">
                                      <p:cBhvr>
                                        <p:cTn id="520" dur="4500" fill="hold"/>
                                        <p:tgtEl>
                                          <p:spTgt spid="59"/>
                                        </p:tgtEl>
                                        <p:attrNameLst>
                                          <p:attrName>ppt_w</p:attrName>
                                        </p:attrNameLst>
                                      </p:cBhvr>
                                      <p:tavLst>
                                        <p:tav tm="0">
                                          <p:val>
                                            <p:strVal val="#ppt_w"/>
                                          </p:val>
                                        </p:tav>
                                        <p:tav tm="100000">
                                          <p:val>
                                            <p:strVal val="#ppt_w"/>
                                          </p:val>
                                        </p:tav>
                                      </p:tavLst>
                                    </p:anim>
                                    <p:anim calcmode="lin" valueType="num">
                                      <p:cBhvr>
                                        <p:cTn id="521" dur="4500" fill="hold"/>
                                        <p:tgtEl>
                                          <p:spTgt spid="59"/>
                                        </p:tgtEl>
                                        <p:attrNameLst>
                                          <p:attrName>ppt_h</p:attrName>
                                        </p:attrNameLst>
                                      </p:cBhvr>
                                      <p:tavLst>
                                        <p:tav tm="0" fmla="#ppt_h*sin(2.5*pi*$)">
                                          <p:val>
                                            <p:fltVal val="0"/>
                                          </p:val>
                                        </p:tav>
                                        <p:tav tm="100000">
                                          <p:val>
                                            <p:fltVal val="1"/>
                                          </p:val>
                                        </p:tav>
                                      </p:tavLst>
                                    </p:anim>
                                  </p:childTnLst>
                                </p:cTn>
                              </p:par>
                              <p:par>
                                <p:cTn id="522" presetID="8" presetClass="emph" presetSubtype="0" repeatCount="indefinite" fill="hold" grpId="1" nodeType="withEffect">
                                  <p:stCondLst>
                                    <p:cond delay="0"/>
                                  </p:stCondLst>
                                  <p:childTnLst>
                                    <p:animRot by="21600000">
                                      <p:cBhvr>
                                        <p:cTn id="523" dur="4250" fill="hold"/>
                                        <p:tgtEl>
                                          <p:spTgt spid="59"/>
                                        </p:tgtEl>
                                        <p:attrNameLst>
                                          <p:attrName>r</p:attrName>
                                        </p:attrNameLst>
                                      </p:cBhvr>
                                    </p:animRot>
                                  </p:childTnLst>
                                </p:cTn>
                              </p:par>
                              <p:par>
                                <p:cTn id="524" presetID="2" presetClass="exit" presetSubtype="9" fill="hold" grpId="2" nodeType="withEffect">
                                  <p:stCondLst>
                                    <p:cond delay="0"/>
                                  </p:stCondLst>
                                  <p:childTnLst>
                                    <p:anim calcmode="lin" valueType="num">
                                      <p:cBhvr additive="base">
                                        <p:cTn id="525" dur="5500"/>
                                        <p:tgtEl>
                                          <p:spTgt spid="59"/>
                                        </p:tgtEl>
                                        <p:attrNameLst>
                                          <p:attrName>ppt_x</p:attrName>
                                        </p:attrNameLst>
                                      </p:cBhvr>
                                      <p:tavLst>
                                        <p:tav tm="0">
                                          <p:val>
                                            <p:strVal val="ppt_x"/>
                                          </p:val>
                                        </p:tav>
                                        <p:tav tm="100000">
                                          <p:val>
                                            <p:strVal val="0-ppt_w/2"/>
                                          </p:val>
                                        </p:tav>
                                      </p:tavLst>
                                    </p:anim>
                                    <p:anim calcmode="lin" valueType="num">
                                      <p:cBhvr additive="base">
                                        <p:cTn id="526" dur="5500"/>
                                        <p:tgtEl>
                                          <p:spTgt spid="59"/>
                                        </p:tgtEl>
                                        <p:attrNameLst>
                                          <p:attrName>ppt_y</p:attrName>
                                        </p:attrNameLst>
                                      </p:cBhvr>
                                      <p:tavLst>
                                        <p:tav tm="0">
                                          <p:val>
                                            <p:strVal val="ppt_y"/>
                                          </p:val>
                                        </p:tav>
                                        <p:tav tm="100000">
                                          <p:val>
                                            <p:strVal val="0-ppt_h/2"/>
                                          </p:val>
                                        </p:tav>
                                      </p:tavLst>
                                    </p:anim>
                                    <p:set>
                                      <p:cBhvr>
                                        <p:cTn id="527" dur="1" fill="hold">
                                          <p:stCondLst>
                                            <p:cond delay="5499"/>
                                          </p:stCondLst>
                                        </p:cTn>
                                        <p:tgtEl>
                                          <p:spTgt spid="59"/>
                                        </p:tgtEl>
                                        <p:attrNameLst>
                                          <p:attrName>style.visibility</p:attrName>
                                        </p:attrNameLst>
                                      </p:cBhvr>
                                      <p:to>
                                        <p:strVal val="hidden"/>
                                      </p:to>
                                    </p:set>
                                  </p:childTnLst>
                                </p:cTn>
                              </p:par>
                              <p:par>
                                <p:cTn id="528" presetID="19" presetClass="entr" presetSubtype="5" fill="hold" grpId="0" nodeType="withEffect">
                                  <p:stCondLst>
                                    <p:cond delay="0"/>
                                  </p:stCondLst>
                                  <p:childTnLst>
                                    <p:set>
                                      <p:cBhvr>
                                        <p:cTn id="529" dur="1" fill="hold">
                                          <p:stCondLst>
                                            <p:cond delay="0"/>
                                          </p:stCondLst>
                                        </p:cTn>
                                        <p:tgtEl>
                                          <p:spTgt spid="57"/>
                                        </p:tgtEl>
                                        <p:attrNameLst>
                                          <p:attrName>style.visibility</p:attrName>
                                        </p:attrNameLst>
                                      </p:cBhvr>
                                      <p:to>
                                        <p:strVal val="visible"/>
                                      </p:to>
                                    </p:set>
                                    <p:anim calcmode="lin" valueType="num">
                                      <p:cBhvr>
                                        <p:cTn id="530" dur="4500" fill="hold"/>
                                        <p:tgtEl>
                                          <p:spTgt spid="57"/>
                                        </p:tgtEl>
                                        <p:attrNameLst>
                                          <p:attrName>ppt_w</p:attrName>
                                        </p:attrNameLst>
                                      </p:cBhvr>
                                      <p:tavLst>
                                        <p:tav tm="0">
                                          <p:val>
                                            <p:strVal val="#ppt_w"/>
                                          </p:val>
                                        </p:tav>
                                        <p:tav tm="100000">
                                          <p:val>
                                            <p:strVal val="#ppt_w"/>
                                          </p:val>
                                        </p:tav>
                                      </p:tavLst>
                                    </p:anim>
                                    <p:anim calcmode="lin" valueType="num">
                                      <p:cBhvr>
                                        <p:cTn id="531" dur="4500" fill="hold"/>
                                        <p:tgtEl>
                                          <p:spTgt spid="57"/>
                                        </p:tgtEl>
                                        <p:attrNameLst>
                                          <p:attrName>ppt_h</p:attrName>
                                        </p:attrNameLst>
                                      </p:cBhvr>
                                      <p:tavLst>
                                        <p:tav tm="0" fmla="#ppt_h*sin(2.5*pi*$)">
                                          <p:val>
                                            <p:fltVal val="0"/>
                                          </p:val>
                                        </p:tav>
                                        <p:tav tm="100000">
                                          <p:val>
                                            <p:fltVal val="1"/>
                                          </p:val>
                                        </p:tav>
                                      </p:tavLst>
                                    </p:anim>
                                  </p:childTnLst>
                                </p:cTn>
                              </p:par>
                              <p:par>
                                <p:cTn id="532" presetID="8" presetClass="emph" presetSubtype="0" repeatCount="indefinite" fill="hold" grpId="1" nodeType="withEffect">
                                  <p:stCondLst>
                                    <p:cond delay="0"/>
                                  </p:stCondLst>
                                  <p:childTnLst>
                                    <p:animRot by="21600000">
                                      <p:cBhvr>
                                        <p:cTn id="533" dur="4250" fill="hold"/>
                                        <p:tgtEl>
                                          <p:spTgt spid="57"/>
                                        </p:tgtEl>
                                        <p:attrNameLst>
                                          <p:attrName>r</p:attrName>
                                        </p:attrNameLst>
                                      </p:cBhvr>
                                    </p:animRot>
                                  </p:childTnLst>
                                </p:cTn>
                              </p:par>
                              <p:par>
                                <p:cTn id="534" presetID="2" presetClass="exit" presetSubtype="9" fill="hold" grpId="2" nodeType="withEffect">
                                  <p:stCondLst>
                                    <p:cond delay="0"/>
                                  </p:stCondLst>
                                  <p:childTnLst>
                                    <p:anim calcmode="lin" valueType="num">
                                      <p:cBhvr additive="base">
                                        <p:cTn id="535" dur="5500"/>
                                        <p:tgtEl>
                                          <p:spTgt spid="57"/>
                                        </p:tgtEl>
                                        <p:attrNameLst>
                                          <p:attrName>ppt_x</p:attrName>
                                        </p:attrNameLst>
                                      </p:cBhvr>
                                      <p:tavLst>
                                        <p:tav tm="0">
                                          <p:val>
                                            <p:strVal val="ppt_x"/>
                                          </p:val>
                                        </p:tav>
                                        <p:tav tm="100000">
                                          <p:val>
                                            <p:strVal val="0-ppt_w/2"/>
                                          </p:val>
                                        </p:tav>
                                      </p:tavLst>
                                    </p:anim>
                                    <p:anim calcmode="lin" valueType="num">
                                      <p:cBhvr additive="base">
                                        <p:cTn id="536" dur="5500"/>
                                        <p:tgtEl>
                                          <p:spTgt spid="57"/>
                                        </p:tgtEl>
                                        <p:attrNameLst>
                                          <p:attrName>ppt_y</p:attrName>
                                        </p:attrNameLst>
                                      </p:cBhvr>
                                      <p:tavLst>
                                        <p:tav tm="0">
                                          <p:val>
                                            <p:strVal val="ppt_y"/>
                                          </p:val>
                                        </p:tav>
                                        <p:tav tm="100000">
                                          <p:val>
                                            <p:strVal val="0-ppt_h/2"/>
                                          </p:val>
                                        </p:tav>
                                      </p:tavLst>
                                    </p:anim>
                                    <p:set>
                                      <p:cBhvr>
                                        <p:cTn id="537" dur="1" fill="hold">
                                          <p:stCondLst>
                                            <p:cond delay="5499"/>
                                          </p:stCondLst>
                                        </p:cTn>
                                        <p:tgtEl>
                                          <p:spTgt spid="57"/>
                                        </p:tgtEl>
                                        <p:attrNameLst>
                                          <p:attrName>style.visibility</p:attrName>
                                        </p:attrNameLst>
                                      </p:cBhvr>
                                      <p:to>
                                        <p:strVal val="hidden"/>
                                      </p:to>
                                    </p:set>
                                  </p:childTnLst>
                                </p:cTn>
                              </p:par>
                              <p:par>
                                <p:cTn id="538" presetID="19" presetClass="entr" presetSubtype="5" fill="hold" grpId="0" nodeType="withEffect">
                                  <p:stCondLst>
                                    <p:cond delay="0"/>
                                  </p:stCondLst>
                                  <p:childTnLst>
                                    <p:set>
                                      <p:cBhvr>
                                        <p:cTn id="539" dur="1" fill="hold">
                                          <p:stCondLst>
                                            <p:cond delay="0"/>
                                          </p:stCondLst>
                                        </p:cTn>
                                        <p:tgtEl>
                                          <p:spTgt spid="55"/>
                                        </p:tgtEl>
                                        <p:attrNameLst>
                                          <p:attrName>style.visibility</p:attrName>
                                        </p:attrNameLst>
                                      </p:cBhvr>
                                      <p:to>
                                        <p:strVal val="visible"/>
                                      </p:to>
                                    </p:set>
                                    <p:anim calcmode="lin" valueType="num">
                                      <p:cBhvr>
                                        <p:cTn id="540" dur="4500" fill="hold"/>
                                        <p:tgtEl>
                                          <p:spTgt spid="55"/>
                                        </p:tgtEl>
                                        <p:attrNameLst>
                                          <p:attrName>ppt_w</p:attrName>
                                        </p:attrNameLst>
                                      </p:cBhvr>
                                      <p:tavLst>
                                        <p:tav tm="0">
                                          <p:val>
                                            <p:strVal val="#ppt_w"/>
                                          </p:val>
                                        </p:tav>
                                        <p:tav tm="100000">
                                          <p:val>
                                            <p:strVal val="#ppt_w"/>
                                          </p:val>
                                        </p:tav>
                                      </p:tavLst>
                                    </p:anim>
                                    <p:anim calcmode="lin" valueType="num">
                                      <p:cBhvr>
                                        <p:cTn id="541" dur="4500" fill="hold"/>
                                        <p:tgtEl>
                                          <p:spTgt spid="55"/>
                                        </p:tgtEl>
                                        <p:attrNameLst>
                                          <p:attrName>ppt_h</p:attrName>
                                        </p:attrNameLst>
                                      </p:cBhvr>
                                      <p:tavLst>
                                        <p:tav tm="0" fmla="#ppt_h*sin(2.5*pi*$)">
                                          <p:val>
                                            <p:fltVal val="0"/>
                                          </p:val>
                                        </p:tav>
                                        <p:tav tm="100000">
                                          <p:val>
                                            <p:fltVal val="1"/>
                                          </p:val>
                                        </p:tav>
                                      </p:tavLst>
                                    </p:anim>
                                  </p:childTnLst>
                                </p:cTn>
                              </p:par>
                              <p:par>
                                <p:cTn id="542" presetID="8" presetClass="emph" presetSubtype="0" repeatCount="indefinite" fill="hold" grpId="1" nodeType="withEffect">
                                  <p:stCondLst>
                                    <p:cond delay="0"/>
                                  </p:stCondLst>
                                  <p:childTnLst>
                                    <p:animRot by="21600000">
                                      <p:cBhvr>
                                        <p:cTn id="543" dur="4250" fill="hold"/>
                                        <p:tgtEl>
                                          <p:spTgt spid="55"/>
                                        </p:tgtEl>
                                        <p:attrNameLst>
                                          <p:attrName>r</p:attrName>
                                        </p:attrNameLst>
                                      </p:cBhvr>
                                    </p:animRot>
                                  </p:childTnLst>
                                </p:cTn>
                              </p:par>
                              <p:par>
                                <p:cTn id="544" presetID="2" presetClass="exit" presetSubtype="9" fill="hold" grpId="2" nodeType="withEffect">
                                  <p:stCondLst>
                                    <p:cond delay="0"/>
                                  </p:stCondLst>
                                  <p:childTnLst>
                                    <p:anim calcmode="lin" valueType="num">
                                      <p:cBhvr additive="base">
                                        <p:cTn id="545" dur="5500"/>
                                        <p:tgtEl>
                                          <p:spTgt spid="55"/>
                                        </p:tgtEl>
                                        <p:attrNameLst>
                                          <p:attrName>ppt_x</p:attrName>
                                        </p:attrNameLst>
                                      </p:cBhvr>
                                      <p:tavLst>
                                        <p:tav tm="0">
                                          <p:val>
                                            <p:strVal val="ppt_x"/>
                                          </p:val>
                                        </p:tav>
                                        <p:tav tm="100000">
                                          <p:val>
                                            <p:strVal val="0-ppt_w/2"/>
                                          </p:val>
                                        </p:tav>
                                      </p:tavLst>
                                    </p:anim>
                                    <p:anim calcmode="lin" valueType="num">
                                      <p:cBhvr additive="base">
                                        <p:cTn id="546" dur="5500"/>
                                        <p:tgtEl>
                                          <p:spTgt spid="55"/>
                                        </p:tgtEl>
                                        <p:attrNameLst>
                                          <p:attrName>ppt_y</p:attrName>
                                        </p:attrNameLst>
                                      </p:cBhvr>
                                      <p:tavLst>
                                        <p:tav tm="0">
                                          <p:val>
                                            <p:strVal val="ppt_y"/>
                                          </p:val>
                                        </p:tav>
                                        <p:tav tm="100000">
                                          <p:val>
                                            <p:strVal val="0-ppt_h/2"/>
                                          </p:val>
                                        </p:tav>
                                      </p:tavLst>
                                    </p:anim>
                                    <p:set>
                                      <p:cBhvr>
                                        <p:cTn id="547" dur="1" fill="hold">
                                          <p:stCondLst>
                                            <p:cond delay="5499"/>
                                          </p:stCondLst>
                                        </p:cTn>
                                        <p:tgtEl>
                                          <p:spTgt spid="55"/>
                                        </p:tgtEl>
                                        <p:attrNameLst>
                                          <p:attrName>style.visibility</p:attrName>
                                        </p:attrNameLst>
                                      </p:cBhvr>
                                      <p:to>
                                        <p:strVal val="hidden"/>
                                      </p:to>
                                    </p:set>
                                  </p:childTnLst>
                                </p:cTn>
                              </p:par>
                              <p:par>
                                <p:cTn id="548" presetID="19" presetClass="entr" presetSubtype="5" fill="hold" grpId="0" nodeType="withEffect">
                                  <p:stCondLst>
                                    <p:cond delay="0"/>
                                  </p:stCondLst>
                                  <p:childTnLst>
                                    <p:set>
                                      <p:cBhvr>
                                        <p:cTn id="549" dur="1" fill="hold">
                                          <p:stCondLst>
                                            <p:cond delay="0"/>
                                          </p:stCondLst>
                                        </p:cTn>
                                        <p:tgtEl>
                                          <p:spTgt spid="54"/>
                                        </p:tgtEl>
                                        <p:attrNameLst>
                                          <p:attrName>style.visibility</p:attrName>
                                        </p:attrNameLst>
                                      </p:cBhvr>
                                      <p:to>
                                        <p:strVal val="visible"/>
                                      </p:to>
                                    </p:set>
                                    <p:anim calcmode="lin" valueType="num">
                                      <p:cBhvr>
                                        <p:cTn id="550" dur="4500" fill="hold"/>
                                        <p:tgtEl>
                                          <p:spTgt spid="54"/>
                                        </p:tgtEl>
                                        <p:attrNameLst>
                                          <p:attrName>ppt_w</p:attrName>
                                        </p:attrNameLst>
                                      </p:cBhvr>
                                      <p:tavLst>
                                        <p:tav tm="0">
                                          <p:val>
                                            <p:strVal val="#ppt_w"/>
                                          </p:val>
                                        </p:tav>
                                        <p:tav tm="100000">
                                          <p:val>
                                            <p:strVal val="#ppt_w"/>
                                          </p:val>
                                        </p:tav>
                                      </p:tavLst>
                                    </p:anim>
                                    <p:anim calcmode="lin" valueType="num">
                                      <p:cBhvr>
                                        <p:cTn id="551" dur="4500" fill="hold"/>
                                        <p:tgtEl>
                                          <p:spTgt spid="54"/>
                                        </p:tgtEl>
                                        <p:attrNameLst>
                                          <p:attrName>ppt_h</p:attrName>
                                        </p:attrNameLst>
                                      </p:cBhvr>
                                      <p:tavLst>
                                        <p:tav tm="0" fmla="#ppt_h*sin(2.5*pi*$)">
                                          <p:val>
                                            <p:fltVal val="0"/>
                                          </p:val>
                                        </p:tav>
                                        <p:tav tm="100000">
                                          <p:val>
                                            <p:fltVal val="1"/>
                                          </p:val>
                                        </p:tav>
                                      </p:tavLst>
                                    </p:anim>
                                  </p:childTnLst>
                                </p:cTn>
                              </p:par>
                              <p:par>
                                <p:cTn id="552" presetID="8" presetClass="emph" presetSubtype="0" repeatCount="indefinite" fill="hold" grpId="1" nodeType="withEffect">
                                  <p:stCondLst>
                                    <p:cond delay="0"/>
                                  </p:stCondLst>
                                  <p:childTnLst>
                                    <p:animRot by="21600000">
                                      <p:cBhvr>
                                        <p:cTn id="553" dur="4250" fill="hold"/>
                                        <p:tgtEl>
                                          <p:spTgt spid="54"/>
                                        </p:tgtEl>
                                        <p:attrNameLst>
                                          <p:attrName>r</p:attrName>
                                        </p:attrNameLst>
                                      </p:cBhvr>
                                    </p:animRot>
                                  </p:childTnLst>
                                </p:cTn>
                              </p:par>
                              <p:par>
                                <p:cTn id="554" presetID="2" presetClass="exit" presetSubtype="9" fill="hold" grpId="2" nodeType="withEffect">
                                  <p:stCondLst>
                                    <p:cond delay="0"/>
                                  </p:stCondLst>
                                  <p:childTnLst>
                                    <p:anim calcmode="lin" valueType="num">
                                      <p:cBhvr additive="base">
                                        <p:cTn id="555" dur="5500"/>
                                        <p:tgtEl>
                                          <p:spTgt spid="54"/>
                                        </p:tgtEl>
                                        <p:attrNameLst>
                                          <p:attrName>ppt_x</p:attrName>
                                        </p:attrNameLst>
                                      </p:cBhvr>
                                      <p:tavLst>
                                        <p:tav tm="0">
                                          <p:val>
                                            <p:strVal val="ppt_x"/>
                                          </p:val>
                                        </p:tav>
                                        <p:tav tm="100000">
                                          <p:val>
                                            <p:strVal val="0-ppt_w/2"/>
                                          </p:val>
                                        </p:tav>
                                      </p:tavLst>
                                    </p:anim>
                                    <p:anim calcmode="lin" valueType="num">
                                      <p:cBhvr additive="base">
                                        <p:cTn id="556" dur="5500"/>
                                        <p:tgtEl>
                                          <p:spTgt spid="54"/>
                                        </p:tgtEl>
                                        <p:attrNameLst>
                                          <p:attrName>ppt_y</p:attrName>
                                        </p:attrNameLst>
                                      </p:cBhvr>
                                      <p:tavLst>
                                        <p:tav tm="0">
                                          <p:val>
                                            <p:strVal val="ppt_y"/>
                                          </p:val>
                                        </p:tav>
                                        <p:tav tm="100000">
                                          <p:val>
                                            <p:strVal val="0-ppt_h/2"/>
                                          </p:val>
                                        </p:tav>
                                      </p:tavLst>
                                    </p:anim>
                                    <p:set>
                                      <p:cBhvr>
                                        <p:cTn id="557" dur="1" fill="hold">
                                          <p:stCondLst>
                                            <p:cond delay="5499"/>
                                          </p:stCondLst>
                                        </p:cTn>
                                        <p:tgtEl>
                                          <p:spTgt spid="54"/>
                                        </p:tgtEl>
                                        <p:attrNameLst>
                                          <p:attrName>style.visibility</p:attrName>
                                        </p:attrNameLst>
                                      </p:cBhvr>
                                      <p:to>
                                        <p:strVal val="hidden"/>
                                      </p:to>
                                    </p:set>
                                  </p:childTnLst>
                                </p:cTn>
                              </p:par>
                              <p:par>
                                <p:cTn id="558" presetID="19" presetClass="entr" presetSubtype="5" fill="hold" grpId="0" nodeType="withEffect">
                                  <p:stCondLst>
                                    <p:cond delay="0"/>
                                  </p:stCondLst>
                                  <p:childTnLst>
                                    <p:set>
                                      <p:cBhvr>
                                        <p:cTn id="559" dur="1" fill="hold">
                                          <p:stCondLst>
                                            <p:cond delay="0"/>
                                          </p:stCondLst>
                                        </p:cTn>
                                        <p:tgtEl>
                                          <p:spTgt spid="56"/>
                                        </p:tgtEl>
                                        <p:attrNameLst>
                                          <p:attrName>style.visibility</p:attrName>
                                        </p:attrNameLst>
                                      </p:cBhvr>
                                      <p:to>
                                        <p:strVal val="visible"/>
                                      </p:to>
                                    </p:set>
                                    <p:anim calcmode="lin" valueType="num">
                                      <p:cBhvr>
                                        <p:cTn id="560" dur="4500" fill="hold"/>
                                        <p:tgtEl>
                                          <p:spTgt spid="56"/>
                                        </p:tgtEl>
                                        <p:attrNameLst>
                                          <p:attrName>ppt_w</p:attrName>
                                        </p:attrNameLst>
                                      </p:cBhvr>
                                      <p:tavLst>
                                        <p:tav tm="0">
                                          <p:val>
                                            <p:strVal val="#ppt_w"/>
                                          </p:val>
                                        </p:tav>
                                        <p:tav tm="100000">
                                          <p:val>
                                            <p:strVal val="#ppt_w"/>
                                          </p:val>
                                        </p:tav>
                                      </p:tavLst>
                                    </p:anim>
                                    <p:anim calcmode="lin" valueType="num">
                                      <p:cBhvr>
                                        <p:cTn id="561" dur="4500" fill="hold"/>
                                        <p:tgtEl>
                                          <p:spTgt spid="56"/>
                                        </p:tgtEl>
                                        <p:attrNameLst>
                                          <p:attrName>ppt_h</p:attrName>
                                        </p:attrNameLst>
                                      </p:cBhvr>
                                      <p:tavLst>
                                        <p:tav tm="0" fmla="#ppt_h*sin(2.5*pi*$)">
                                          <p:val>
                                            <p:fltVal val="0"/>
                                          </p:val>
                                        </p:tav>
                                        <p:tav tm="100000">
                                          <p:val>
                                            <p:fltVal val="1"/>
                                          </p:val>
                                        </p:tav>
                                      </p:tavLst>
                                    </p:anim>
                                  </p:childTnLst>
                                </p:cTn>
                              </p:par>
                              <p:par>
                                <p:cTn id="562" presetID="8" presetClass="emph" presetSubtype="0" repeatCount="indefinite" fill="hold" grpId="1" nodeType="withEffect">
                                  <p:stCondLst>
                                    <p:cond delay="0"/>
                                  </p:stCondLst>
                                  <p:childTnLst>
                                    <p:animRot by="21600000">
                                      <p:cBhvr>
                                        <p:cTn id="563" dur="4250" fill="hold"/>
                                        <p:tgtEl>
                                          <p:spTgt spid="56"/>
                                        </p:tgtEl>
                                        <p:attrNameLst>
                                          <p:attrName>r</p:attrName>
                                        </p:attrNameLst>
                                      </p:cBhvr>
                                    </p:animRot>
                                  </p:childTnLst>
                                </p:cTn>
                              </p:par>
                              <p:par>
                                <p:cTn id="564" presetID="2" presetClass="exit" presetSubtype="9" fill="hold" grpId="2" nodeType="withEffect">
                                  <p:stCondLst>
                                    <p:cond delay="0"/>
                                  </p:stCondLst>
                                  <p:childTnLst>
                                    <p:anim calcmode="lin" valueType="num">
                                      <p:cBhvr additive="base">
                                        <p:cTn id="565" dur="5500"/>
                                        <p:tgtEl>
                                          <p:spTgt spid="56"/>
                                        </p:tgtEl>
                                        <p:attrNameLst>
                                          <p:attrName>ppt_x</p:attrName>
                                        </p:attrNameLst>
                                      </p:cBhvr>
                                      <p:tavLst>
                                        <p:tav tm="0">
                                          <p:val>
                                            <p:strVal val="ppt_x"/>
                                          </p:val>
                                        </p:tav>
                                        <p:tav tm="100000">
                                          <p:val>
                                            <p:strVal val="0-ppt_w/2"/>
                                          </p:val>
                                        </p:tav>
                                      </p:tavLst>
                                    </p:anim>
                                    <p:anim calcmode="lin" valueType="num">
                                      <p:cBhvr additive="base">
                                        <p:cTn id="566" dur="5500"/>
                                        <p:tgtEl>
                                          <p:spTgt spid="56"/>
                                        </p:tgtEl>
                                        <p:attrNameLst>
                                          <p:attrName>ppt_y</p:attrName>
                                        </p:attrNameLst>
                                      </p:cBhvr>
                                      <p:tavLst>
                                        <p:tav tm="0">
                                          <p:val>
                                            <p:strVal val="ppt_y"/>
                                          </p:val>
                                        </p:tav>
                                        <p:tav tm="100000">
                                          <p:val>
                                            <p:strVal val="0-ppt_h/2"/>
                                          </p:val>
                                        </p:tav>
                                      </p:tavLst>
                                    </p:anim>
                                    <p:set>
                                      <p:cBhvr>
                                        <p:cTn id="567" dur="1" fill="hold">
                                          <p:stCondLst>
                                            <p:cond delay="5499"/>
                                          </p:stCondLst>
                                        </p:cTn>
                                        <p:tgtEl>
                                          <p:spTgt spid="56"/>
                                        </p:tgtEl>
                                        <p:attrNameLst>
                                          <p:attrName>style.visibility</p:attrName>
                                        </p:attrNameLst>
                                      </p:cBhvr>
                                      <p:to>
                                        <p:strVal val="hidden"/>
                                      </p:to>
                                    </p:set>
                                  </p:childTnLst>
                                </p:cTn>
                              </p:par>
                              <p:par>
                                <p:cTn id="568" presetID="23" presetClass="entr" presetSubtype="272" fill="hold" nodeType="withEffect">
                                  <p:stCondLst>
                                    <p:cond delay="500"/>
                                  </p:stCondLst>
                                  <p:childTnLst>
                                    <p:set>
                                      <p:cBhvr>
                                        <p:cTn id="569" dur="1" fill="hold">
                                          <p:stCondLst>
                                            <p:cond delay="0"/>
                                          </p:stCondLst>
                                        </p:cTn>
                                        <p:tgtEl>
                                          <p:spTgt spid="9"/>
                                        </p:tgtEl>
                                        <p:attrNameLst>
                                          <p:attrName>style.visibility</p:attrName>
                                        </p:attrNameLst>
                                      </p:cBhvr>
                                      <p:to>
                                        <p:strVal val="visible"/>
                                      </p:to>
                                    </p:set>
                                    <p:anim calcmode="lin" valueType="num">
                                      <p:cBhvr>
                                        <p:cTn id="570" dur="5000" fill="hold"/>
                                        <p:tgtEl>
                                          <p:spTgt spid="9"/>
                                        </p:tgtEl>
                                        <p:attrNameLst>
                                          <p:attrName>ppt_w</p:attrName>
                                        </p:attrNameLst>
                                      </p:cBhvr>
                                      <p:tavLst>
                                        <p:tav tm="0">
                                          <p:val>
                                            <p:strVal val="2/3*#ppt_w"/>
                                          </p:val>
                                        </p:tav>
                                        <p:tav tm="100000">
                                          <p:val>
                                            <p:strVal val="#ppt_w"/>
                                          </p:val>
                                        </p:tav>
                                      </p:tavLst>
                                    </p:anim>
                                    <p:anim calcmode="lin" valueType="num">
                                      <p:cBhvr>
                                        <p:cTn id="571" dur="5000" fill="hold"/>
                                        <p:tgtEl>
                                          <p:spTgt spid="9"/>
                                        </p:tgtEl>
                                        <p:attrNameLst>
                                          <p:attrName>ppt_h</p:attrName>
                                        </p:attrNameLst>
                                      </p:cBhvr>
                                      <p:tavLst>
                                        <p:tav tm="0">
                                          <p:val>
                                            <p:strVal val="2/3*#ppt_h"/>
                                          </p:val>
                                        </p:tav>
                                        <p:tav tm="100000">
                                          <p:val>
                                            <p:strVal val="#ppt_h"/>
                                          </p:val>
                                        </p:tav>
                                      </p:tavLst>
                                    </p:anim>
                                  </p:childTnLst>
                                </p:cTn>
                              </p:par>
                              <p:par>
                                <p:cTn id="572" presetID="8" presetClass="entr" presetSubtype="32" fill="hold" nodeType="withEffect">
                                  <p:stCondLst>
                                    <p:cond delay="500"/>
                                  </p:stCondLst>
                                  <p:childTnLst>
                                    <p:set>
                                      <p:cBhvr>
                                        <p:cTn id="573" dur="1" fill="hold">
                                          <p:stCondLst>
                                            <p:cond delay="0"/>
                                          </p:stCondLst>
                                        </p:cTn>
                                        <p:tgtEl>
                                          <p:spTgt spid="9"/>
                                        </p:tgtEl>
                                        <p:attrNameLst>
                                          <p:attrName>style.visibility</p:attrName>
                                        </p:attrNameLst>
                                      </p:cBhvr>
                                      <p:to>
                                        <p:strVal val="visible"/>
                                      </p:to>
                                    </p:set>
                                    <p:animEffect transition="in" filter="diamond(out)">
                                      <p:cBhvr>
                                        <p:cTn id="574" dur="5000"/>
                                        <p:tgtEl>
                                          <p:spTgt spid="9"/>
                                        </p:tgtEl>
                                      </p:cBhvr>
                                    </p:animEffect>
                                  </p:childTnLst>
                                </p:cTn>
                              </p:par>
                              <p:par>
                                <p:cTn id="575" presetID="23" presetClass="entr" presetSubtype="528" fill="hold" nodeType="withEffect">
                                  <p:stCondLst>
                                    <p:cond delay="2500"/>
                                  </p:stCondLst>
                                  <p:childTnLst>
                                    <p:set>
                                      <p:cBhvr>
                                        <p:cTn id="576" dur="1" fill="hold">
                                          <p:stCondLst>
                                            <p:cond delay="0"/>
                                          </p:stCondLst>
                                        </p:cTn>
                                        <p:tgtEl>
                                          <p:spTgt spid="1028"/>
                                        </p:tgtEl>
                                        <p:attrNameLst>
                                          <p:attrName>style.visibility</p:attrName>
                                        </p:attrNameLst>
                                      </p:cBhvr>
                                      <p:to>
                                        <p:strVal val="visible"/>
                                      </p:to>
                                    </p:set>
                                    <p:anim calcmode="lin" valueType="num">
                                      <p:cBhvr>
                                        <p:cTn id="577" dur="3000" fill="hold"/>
                                        <p:tgtEl>
                                          <p:spTgt spid="1028"/>
                                        </p:tgtEl>
                                        <p:attrNameLst>
                                          <p:attrName>ppt_w</p:attrName>
                                        </p:attrNameLst>
                                      </p:cBhvr>
                                      <p:tavLst>
                                        <p:tav tm="0">
                                          <p:val>
                                            <p:fltVal val="0"/>
                                          </p:val>
                                        </p:tav>
                                        <p:tav tm="100000">
                                          <p:val>
                                            <p:strVal val="#ppt_w"/>
                                          </p:val>
                                        </p:tav>
                                      </p:tavLst>
                                    </p:anim>
                                    <p:anim calcmode="lin" valueType="num">
                                      <p:cBhvr>
                                        <p:cTn id="578" dur="3000" fill="hold"/>
                                        <p:tgtEl>
                                          <p:spTgt spid="1028"/>
                                        </p:tgtEl>
                                        <p:attrNameLst>
                                          <p:attrName>ppt_h</p:attrName>
                                        </p:attrNameLst>
                                      </p:cBhvr>
                                      <p:tavLst>
                                        <p:tav tm="0">
                                          <p:val>
                                            <p:fltVal val="0"/>
                                          </p:val>
                                        </p:tav>
                                        <p:tav tm="100000">
                                          <p:val>
                                            <p:strVal val="#ppt_h"/>
                                          </p:val>
                                        </p:tav>
                                      </p:tavLst>
                                    </p:anim>
                                    <p:anim calcmode="lin" valueType="num">
                                      <p:cBhvr>
                                        <p:cTn id="579" dur="3000" fill="hold"/>
                                        <p:tgtEl>
                                          <p:spTgt spid="1028"/>
                                        </p:tgtEl>
                                        <p:attrNameLst>
                                          <p:attrName>ppt_x</p:attrName>
                                        </p:attrNameLst>
                                      </p:cBhvr>
                                      <p:tavLst>
                                        <p:tav tm="0">
                                          <p:val>
                                            <p:fltVal val="0.5"/>
                                          </p:val>
                                        </p:tav>
                                        <p:tav tm="100000">
                                          <p:val>
                                            <p:strVal val="#ppt_x"/>
                                          </p:val>
                                        </p:tav>
                                      </p:tavLst>
                                    </p:anim>
                                    <p:anim calcmode="lin" valueType="num">
                                      <p:cBhvr>
                                        <p:cTn id="580" dur="3000" fill="hold"/>
                                        <p:tgtEl>
                                          <p:spTgt spid="1028"/>
                                        </p:tgtEl>
                                        <p:attrNameLst>
                                          <p:attrName>ppt_y</p:attrName>
                                        </p:attrNameLst>
                                      </p:cBhvr>
                                      <p:tavLst>
                                        <p:tav tm="0">
                                          <p:val>
                                            <p:fltVal val="0.5"/>
                                          </p:val>
                                        </p:tav>
                                        <p:tav tm="100000">
                                          <p:val>
                                            <p:strVal val="#ppt_y"/>
                                          </p:val>
                                        </p:tav>
                                      </p:tavLst>
                                    </p:anim>
                                  </p:childTnLst>
                                </p:cTn>
                              </p:par>
                              <p:par>
                                <p:cTn id="581" presetID="23" presetClass="entr" presetSubtype="528" fill="hold" nodeType="withEffect">
                                  <p:stCondLst>
                                    <p:cond delay="2500"/>
                                  </p:stCondLst>
                                  <p:childTnLst>
                                    <p:set>
                                      <p:cBhvr>
                                        <p:cTn id="582" dur="1" fill="hold">
                                          <p:stCondLst>
                                            <p:cond delay="0"/>
                                          </p:stCondLst>
                                        </p:cTn>
                                        <p:tgtEl>
                                          <p:spTgt spid="1026"/>
                                        </p:tgtEl>
                                        <p:attrNameLst>
                                          <p:attrName>style.visibility</p:attrName>
                                        </p:attrNameLst>
                                      </p:cBhvr>
                                      <p:to>
                                        <p:strVal val="visible"/>
                                      </p:to>
                                    </p:set>
                                    <p:anim calcmode="lin" valueType="num">
                                      <p:cBhvr>
                                        <p:cTn id="583" dur="3000" fill="hold"/>
                                        <p:tgtEl>
                                          <p:spTgt spid="1026"/>
                                        </p:tgtEl>
                                        <p:attrNameLst>
                                          <p:attrName>ppt_w</p:attrName>
                                        </p:attrNameLst>
                                      </p:cBhvr>
                                      <p:tavLst>
                                        <p:tav tm="0">
                                          <p:val>
                                            <p:fltVal val="0"/>
                                          </p:val>
                                        </p:tav>
                                        <p:tav tm="100000">
                                          <p:val>
                                            <p:strVal val="#ppt_w"/>
                                          </p:val>
                                        </p:tav>
                                      </p:tavLst>
                                    </p:anim>
                                    <p:anim calcmode="lin" valueType="num">
                                      <p:cBhvr>
                                        <p:cTn id="584" dur="3000" fill="hold"/>
                                        <p:tgtEl>
                                          <p:spTgt spid="1026"/>
                                        </p:tgtEl>
                                        <p:attrNameLst>
                                          <p:attrName>ppt_h</p:attrName>
                                        </p:attrNameLst>
                                      </p:cBhvr>
                                      <p:tavLst>
                                        <p:tav tm="0">
                                          <p:val>
                                            <p:fltVal val="0"/>
                                          </p:val>
                                        </p:tav>
                                        <p:tav tm="100000">
                                          <p:val>
                                            <p:strVal val="#ppt_h"/>
                                          </p:val>
                                        </p:tav>
                                      </p:tavLst>
                                    </p:anim>
                                    <p:anim calcmode="lin" valueType="num">
                                      <p:cBhvr>
                                        <p:cTn id="585" dur="3000" fill="hold"/>
                                        <p:tgtEl>
                                          <p:spTgt spid="1026"/>
                                        </p:tgtEl>
                                        <p:attrNameLst>
                                          <p:attrName>ppt_x</p:attrName>
                                        </p:attrNameLst>
                                      </p:cBhvr>
                                      <p:tavLst>
                                        <p:tav tm="0">
                                          <p:val>
                                            <p:fltVal val="0.5"/>
                                          </p:val>
                                        </p:tav>
                                        <p:tav tm="100000">
                                          <p:val>
                                            <p:strVal val="#ppt_x"/>
                                          </p:val>
                                        </p:tav>
                                      </p:tavLst>
                                    </p:anim>
                                    <p:anim calcmode="lin" valueType="num">
                                      <p:cBhvr>
                                        <p:cTn id="586" dur="3000" fill="hold"/>
                                        <p:tgtEl>
                                          <p:spTgt spid="1026"/>
                                        </p:tgtEl>
                                        <p:attrNameLst>
                                          <p:attrName>ppt_y</p:attrName>
                                        </p:attrNameLst>
                                      </p:cBhvr>
                                      <p:tavLst>
                                        <p:tav tm="0">
                                          <p:val>
                                            <p:fltVal val="0.5"/>
                                          </p:val>
                                        </p:tav>
                                        <p:tav tm="100000">
                                          <p:val>
                                            <p:strVal val="#ppt_y"/>
                                          </p:val>
                                        </p:tav>
                                      </p:tavLst>
                                    </p:anim>
                                  </p:childTnLst>
                                </p:cTn>
                              </p:par>
                              <p:par>
                                <p:cTn id="587" presetID="23" presetClass="entr" presetSubtype="528" fill="hold" nodeType="withEffect">
                                  <p:stCondLst>
                                    <p:cond delay="2500"/>
                                  </p:stCondLst>
                                  <p:childTnLst>
                                    <p:set>
                                      <p:cBhvr>
                                        <p:cTn id="588" dur="1" fill="hold">
                                          <p:stCondLst>
                                            <p:cond delay="0"/>
                                          </p:stCondLst>
                                        </p:cTn>
                                        <p:tgtEl>
                                          <p:spTgt spid="1027"/>
                                        </p:tgtEl>
                                        <p:attrNameLst>
                                          <p:attrName>style.visibility</p:attrName>
                                        </p:attrNameLst>
                                      </p:cBhvr>
                                      <p:to>
                                        <p:strVal val="visible"/>
                                      </p:to>
                                    </p:set>
                                    <p:anim calcmode="lin" valueType="num">
                                      <p:cBhvr>
                                        <p:cTn id="589" dur="3000" fill="hold"/>
                                        <p:tgtEl>
                                          <p:spTgt spid="1027"/>
                                        </p:tgtEl>
                                        <p:attrNameLst>
                                          <p:attrName>ppt_w</p:attrName>
                                        </p:attrNameLst>
                                      </p:cBhvr>
                                      <p:tavLst>
                                        <p:tav tm="0">
                                          <p:val>
                                            <p:fltVal val="0"/>
                                          </p:val>
                                        </p:tav>
                                        <p:tav tm="100000">
                                          <p:val>
                                            <p:strVal val="#ppt_w"/>
                                          </p:val>
                                        </p:tav>
                                      </p:tavLst>
                                    </p:anim>
                                    <p:anim calcmode="lin" valueType="num">
                                      <p:cBhvr>
                                        <p:cTn id="590" dur="3000" fill="hold"/>
                                        <p:tgtEl>
                                          <p:spTgt spid="1027"/>
                                        </p:tgtEl>
                                        <p:attrNameLst>
                                          <p:attrName>ppt_h</p:attrName>
                                        </p:attrNameLst>
                                      </p:cBhvr>
                                      <p:tavLst>
                                        <p:tav tm="0">
                                          <p:val>
                                            <p:fltVal val="0"/>
                                          </p:val>
                                        </p:tav>
                                        <p:tav tm="100000">
                                          <p:val>
                                            <p:strVal val="#ppt_h"/>
                                          </p:val>
                                        </p:tav>
                                      </p:tavLst>
                                    </p:anim>
                                    <p:anim calcmode="lin" valueType="num">
                                      <p:cBhvr>
                                        <p:cTn id="591" dur="3000" fill="hold"/>
                                        <p:tgtEl>
                                          <p:spTgt spid="1027"/>
                                        </p:tgtEl>
                                        <p:attrNameLst>
                                          <p:attrName>ppt_x</p:attrName>
                                        </p:attrNameLst>
                                      </p:cBhvr>
                                      <p:tavLst>
                                        <p:tav tm="0">
                                          <p:val>
                                            <p:fltVal val="0.5"/>
                                          </p:val>
                                        </p:tav>
                                        <p:tav tm="100000">
                                          <p:val>
                                            <p:strVal val="#ppt_x"/>
                                          </p:val>
                                        </p:tav>
                                      </p:tavLst>
                                    </p:anim>
                                    <p:anim calcmode="lin" valueType="num">
                                      <p:cBhvr>
                                        <p:cTn id="592" dur="3000" fill="hold"/>
                                        <p:tgtEl>
                                          <p:spTgt spid="1027"/>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8" grpId="0" animBg="1"/>
      <p:bldP spid="8" grpId="1" animBg="1"/>
      <p:bldP spid="8"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34 Imagen" descr="Diapositiva2"/>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4" name="23 Rectángulo"/>
          <p:cNvSpPr/>
          <p:nvPr/>
        </p:nvSpPr>
        <p:spPr>
          <a:xfrm rot="13596816" flipH="1">
            <a:off x="0" y="4911758"/>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3596816" flipH="1">
            <a:off x="611560" y="4464256"/>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3596816" flipH="1">
            <a:off x="1221995" y="3973195"/>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3596816" flipH="1">
            <a:off x="1713974" y="3579758"/>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3596816" flipH="1">
            <a:off x="2285446" y="3111758"/>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3596816" flipH="1">
            <a:off x="2843808" y="2643758"/>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Rectángulo"/>
          <p:cNvSpPr/>
          <p:nvPr/>
        </p:nvSpPr>
        <p:spPr>
          <a:xfrm rot="18761543">
            <a:off x="1" y="-108000"/>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18761543">
            <a:off x="611561" y="339502"/>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8761543">
            <a:off x="1187625" y="771550"/>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8761543">
            <a:off x="1713975" y="1224000"/>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8761543">
            <a:off x="2285447" y="1692000"/>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8761543">
            <a:off x="2843809" y="2160000"/>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7850759">
            <a:off x="7487816" y="4911758"/>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7850759">
            <a:off x="6876256" y="4464256"/>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7850759">
            <a:off x="6300192" y="4032208"/>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7850759">
            <a:off x="5773842" y="3579758"/>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7850759">
            <a:off x="5202370" y="3111758"/>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7850759">
            <a:off x="4644008" y="2643758"/>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3003884" flipH="1">
            <a:off x="7487816" y="-108000"/>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3003884" flipH="1">
            <a:off x="6876256" y="339502"/>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3003884" flipH="1">
            <a:off x="6300192" y="771550"/>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3003884" flipH="1">
            <a:off x="5773842" y="1224000"/>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3003884" flipH="1">
            <a:off x="5202370" y="1692000"/>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3003884" flipH="1">
            <a:off x="4644008" y="2160000"/>
            <a:ext cx="1656184" cy="411750"/>
          </a:xfrm>
          <a:prstGeom prst="rect">
            <a:avLst/>
          </a:prstGeom>
          <a:gradFill flip="none" rotWithShape="1">
            <a:gsLst>
              <a:gs pos="2000">
                <a:srgbClr val="C00000">
                  <a:alpha val="44000"/>
                </a:srgbClr>
              </a:gs>
              <a:gs pos="21000">
                <a:srgbClr val="FF0000">
                  <a:alpha val="69000"/>
                </a:srgbClr>
              </a:gs>
              <a:gs pos="48000">
                <a:srgbClr val="FF6633">
                  <a:alpha val="69000"/>
                </a:srgbClr>
              </a:gs>
              <a:gs pos="56000">
                <a:srgbClr val="FFFF00">
                  <a:lumMod val="60000"/>
                  <a:lumOff val="40000"/>
                </a:srgbClr>
              </a:gs>
              <a:gs pos="61000">
                <a:srgbClr val="87D210">
                  <a:alpha val="55000"/>
                </a:srgbClr>
              </a:gs>
              <a:gs pos="100000">
                <a:srgbClr val="07A121">
                  <a:alpha val="53000"/>
                </a:srgbClr>
              </a:gs>
            </a:gsLst>
            <a:lin ang="8100000" scaled="0"/>
            <a:tileRect/>
          </a:gradFill>
          <a:ln>
            <a:noFill/>
          </a:ln>
          <a:effectLst>
            <a:outerShdw blurRad="342900" dist="50800" dir="5400000" algn="ctr" rotWithShape="0">
              <a:schemeClr val="bg1"/>
            </a:outerShdw>
          </a:effectLst>
          <a:scene3d>
            <a:camera prst="obliqueTopLeft"/>
            <a:lightRig rig="chilly" dir="t"/>
          </a:scene3d>
          <a:sp3d extrusionH="127000" prstMaterial="powder">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a:off x="1979712" y="195486"/>
            <a:ext cx="5328592" cy="584775"/>
          </a:xfrm>
          <a:prstGeom prst="rect">
            <a:avLst/>
          </a:prstGeom>
        </p:spPr>
        <p:txBody>
          <a:bodyPr wrap="square">
            <a:spAutoFit/>
            <a:scene3d>
              <a:camera prst="obliqueBottomLeft"/>
              <a:lightRig rig="threePt" dir="t"/>
            </a:scene3d>
            <a:sp3d extrusionH="57150">
              <a:extrusionClr>
                <a:schemeClr val="tx1"/>
              </a:extrusionClr>
            </a:sp3d>
          </a:bodyPr>
          <a:lstStyle/>
          <a:p>
            <a:pPr algn="ctr"/>
            <a:r>
              <a:rPr lang="es-ES" sz="1600" dirty="0" smtClean="0">
                <a:solidFill>
                  <a:schemeClr val="bg1"/>
                </a:solidFill>
                <a:latin typeface="Hobo Std" pitchFamily="34" charset="0"/>
              </a:rPr>
              <a:t>CONOCE AQUÍ LAS PROPIEDADES DEL COCO Y SUS BENEFICIOS </a:t>
            </a:r>
            <a:endParaRPr lang="es-ES" sz="1600" dirty="0">
              <a:solidFill>
                <a:schemeClr val="bg1"/>
              </a:solidFill>
              <a:latin typeface="Hobo Std" pitchFamily="34" charset="0"/>
            </a:endParaRPr>
          </a:p>
        </p:txBody>
      </p:sp>
      <p:sp>
        <p:nvSpPr>
          <p:cNvPr id="30" name="29 Rectángulo"/>
          <p:cNvSpPr/>
          <p:nvPr/>
        </p:nvSpPr>
        <p:spPr>
          <a:xfrm>
            <a:off x="-120469" y="-668610"/>
            <a:ext cx="9278080" cy="662473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3853019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0"/>
                                        </p:tgtEl>
                                        <p:attrNameLst>
                                          <p:attrName>style.opacity</p:attrName>
                                        </p:attrNameLst>
                                      </p:cBhvr>
                                      <p:to>
                                        <p:strVal val="0"/>
                                      </p:to>
                                    </p:set>
                                    <p:animEffect filter="image" prLst="opacity: 0">
                                      <p:cBhvr rctx="IE">
                                        <p:cTn id="7" dur="indefinite"/>
                                        <p:tgtEl>
                                          <p:spTgt spid="30"/>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900" fill="hold"/>
                                        <p:tgtEl>
                                          <p:spTgt spid="2"/>
                                        </p:tgtEl>
                                        <p:attrNameLst>
                                          <p:attrName>ppt_x</p:attrName>
                                        </p:attrNameLst>
                                      </p:cBhvr>
                                      <p:tavLst>
                                        <p:tav tm="0">
                                          <p:val>
                                            <p:strVal val="1+#ppt_w/2"/>
                                          </p:val>
                                        </p:tav>
                                        <p:tav tm="100000">
                                          <p:val>
                                            <p:strVal val="#ppt_x"/>
                                          </p:val>
                                        </p:tav>
                                      </p:tavLst>
                                    </p:anim>
                                    <p:anim calcmode="lin" valueType="num">
                                      <p:cBhvr additive="base">
                                        <p:cTn id="11" dur="2900" fill="hold"/>
                                        <p:tgtEl>
                                          <p:spTgt spid="2"/>
                                        </p:tgtEl>
                                        <p:attrNameLst>
                                          <p:attrName>ppt_y</p:attrName>
                                        </p:attrNameLst>
                                      </p:cBhvr>
                                      <p:tavLst>
                                        <p:tav tm="0">
                                          <p:val>
                                            <p:strVal val="1+#ppt_h/2"/>
                                          </p:val>
                                        </p:tav>
                                        <p:tav tm="100000">
                                          <p:val>
                                            <p:strVal val="#ppt_y"/>
                                          </p:val>
                                        </p:tav>
                                      </p:tavLst>
                                    </p:anim>
                                  </p:childTnLst>
                                </p:cTn>
                              </p:par>
                              <p:par>
                                <p:cTn id="12" presetID="16" presetClass="entr" presetSubtype="21"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inVertical)">
                                      <p:cBhvr>
                                        <p:cTn id="14" dur="2900"/>
                                        <p:tgtEl>
                                          <p:spTgt spid="2"/>
                                        </p:tgtEl>
                                      </p:cBhvr>
                                    </p:animEffect>
                                  </p:childTnLst>
                                </p:cTn>
                              </p:par>
                              <p:par>
                                <p:cTn id="15" presetID="8" presetClass="emph" presetSubtype="0" fill="hold" grpId="2" nodeType="withEffect">
                                  <p:stCondLst>
                                    <p:cond delay="0"/>
                                  </p:stCondLst>
                                  <p:childTnLst>
                                    <p:animRot by="21600000">
                                      <p:cBhvr>
                                        <p:cTn id="16" dur="2900" fill="hold"/>
                                        <p:tgtEl>
                                          <p:spTgt spid="2"/>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900" fill="hold"/>
                                        <p:tgtEl>
                                          <p:spTgt spid="3"/>
                                        </p:tgtEl>
                                        <p:attrNameLst>
                                          <p:attrName>ppt_x</p:attrName>
                                        </p:attrNameLst>
                                      </p:cBhvr>
                                      <p:tavLst>
                                        <p:tav tm="0">
                                          <p:val>
                                            <p:strVal val="1+#ppt_w/2"/>
                                          </p:val>
                                        </p:tav>
                                        <p:tav tm="100000">
                                          <p:val>
                                            <p:strVal val="#ppt_x"/>
                                          </p:val>
                                        </p:tav>
                                      </p:tavLst>
                                    </p:anim>
                                    <p:anim calcmode="lin" valueType="num">
                                      <p:cBhvr additive="base">
                                        <p:cTn id="20" dur="2900" fill="hold"/>
                                        <p:tgtEl>
                                          <p:spTgt spid="3"/>
                                        </p:tgtEl>
                                        <p:attrNameLst>
                                          <p:attrName>ppt_y</p:attrName>
                                        </p:attrNameLst>
                                      </p:cBhvr>
                                      <p:tavLst>
                                        <p:tav tm="0">
                                          <p:val>
                                            <p:strVal val="1+#ppt_h/2"/>
                                          </p:val>
                                        </p:tav>
                                        <p:tav tm="100000">
                                          <p:val>
                                            <p:strVal val="#ppt_y"/>
                                          </p:val>
                                        </p:tav>
                                      </p:tavLst>
                                    </p:anim>
                                  </p:childTnLst>
                                </p:cTn>
                              </p:par>
                              <p:par>
                                <p:cTn id="21" presetID="16" presetClass="entr" presetSubtype="21" fill="hold" grpId="1"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barn(inVertical)">
                                      <p:cBhvr>
                                        <p:cTn id="23" dur="2900"/>
                                        <p:tgtEl>
                                          <p:spTgt spid="3"/>
                                        </p:tgtEl>
                                      </p:cBhvr>
                                    </p:animEffect>
                                  </p:childTnLst>
                                </p:cTn>
                              </p:par>
                              <p:par>
                                <p:cTn id="24" presetID="8" presetClass="emph" presetSubtype="0" fill="hold" grpId="2" nodeType="withEffect">
                                  <p:stCondLst>
                                    <p:cond delay="0"/>
                                  </p:stCondLst>
                                  <p:childTnLst>
                                    <p:animRot by="21600000">
                                      <p:cBhvr>
                                        <p:cTn id="25" dur="2900" fill="hold"/>
                                        <p:tgtEl>
                                          <p:spTgt spid="3"/>
                                        </p:tgtEl>
                                        <p:attrNameLst>
                                          <p:attrName>r</p:attrName>
                                        </p:attrNameLst>
                                      </p:cBhvr>
                                    </p:animRot>
                                  </p:childTnLst>
                                </p:cTn>
                              </p:par>
                              <p:par>
                                <p:cTn id="26" presetID="2" presetClass="entr" presetSubtype="6"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2900" fill="hold"/>
                                        <p:tgtEl>
                                          <p:spTgt spid="5"/>
                                        </p:tgtEl>
                                        <p:attrNameLst>
                                          <p:attrName>ppt_x</p:attrName>
                                        </p:attrNameLst>
                                      </p:cBhvr>
                                      <p:tavLst>
                                        <p:tav tm="0">
                                          <p:val>
                                            <p:strVal val="1+#ppt_w/2"/>
                                          </p:val>
                                        </p:tav>
                                        <p:tav tm="100000">
                                          <p:val>
                                            <p:strVal val="#ppt_x"/>
                                          </p:val>
                                        </p:tav>
                                      </p:tavLst>
                                    </p:anim>
                                    <p:anim calcmode="lin" valueType="num">
                                      <p:cBhvr additive="base">
                                        <p:cTn id="29" dur="2900" fill="hold"/>
                                        <p:tgtEl>
                                          <p:spTgt spid="5"/>
                                        </p:tgtEl>
                                        <p:attrNameLst>
                                          <p:attrName>ppt_y</p:attrName>
                                        </p:attrNameLst>
                                      </p:cBhvr>
                                      <p:tavLst>
                                        <p:tav tm="0">
                                          <p:val>
                                            <p:strVal val="1+#ppt_h/2"/>
                                          </p:val>
                                        </p:tav>
                                        <p:tav tm="100000">
                                          <p:val>
                                            <p:strVal val="#ppt_y"/>
                                          </p:val>
                                        </p:tav>
                                      </p:tavLst>
                                    </p:anim>
                                  </p:childTnLst>
                                </p:cTn>
                              </p:par>
                              <p:par>
                                <p:cTn id="30" presetID="16" presetClass="entr" presetSubtype="21" fill="hold" grpId="1"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barn(inVertical)">
                                      <p:cBhvr>
                                        <p:cTn id="32" dur="2900"/>
                                        <p:tgtEl>
                                          <p:spTgt spid="5"/>
                                        </p:tgtEl>
                                      </p:cBhvr>
                                    </p:animEffect>
                                  </p:childTnLst>
                                </p:cTn>
                              </p:par>
                              <p:par>
                                <p:cTn id="33" presetID="8" presetClass="emph" presetSubtype="0" fill="hold" grpId="2" nodeType="withEffect">
                                  <p:stCondLst>
                                    <p:cond delay="0"/>
                                  </p:stCondLst>
                                  <p:childTnLst>
                                    <p:animRot by="21600000">
                                      <p:cBhvr>
                                        <p:cTn id="34" dur="2900" fill="hold"/>
                                        <p:tgtEl>
                                          <p:spTgt spid="5"/>
                                        </p:tgtEl>
                                        <p:attrNameLst>
                                          <p:attrName>r</p:attrName>
                                        </p:attrNameLst>
                                      </p:cBhvr>
                                    </p:animRot>
                                  </p:childTnLst>
                                </p:cTn>
                              </p:par>
                              <p:par>
                                <p:cTn id="35" presetID="2" presetClass="entr" presetSubtype="6"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2900" fill="hold"/>
                                        <p:tgtEl>
                                          <p:spTgt spid="6"/>
                                        </p:tgtEl>
                                        <p:attrNameLst>
                                          <p:attrName>ppt_x</p:attrName>
                                        </p:attrNameLst>
                                      </p:cBhvr>
                                      <p:tavLst>
                                        <p:tav tm="0">
                                          <p:val>
                                            <p:strVal val="1+#ppt_w/2"/>
                                          </p:val>
                                        </p:tav>
                                        <p:tav tm="100000">
                                          <p:val>
                                            <p:strVal val="#ppt_x"/>
                                          </p:val>
                                        </p:tav>
                                      </p:tavLst>
                                    </p:anim>
                                    <p:anim calcmode="lin" valueType="num">
                                      <p:cBhvr additive="base">
                                        <p:cTn id="38" dur="2900" fill="hold"/>
                                        <p:tgtEl>
                                          <p:spTgt spid="6"/>
                                        </p:tgtEl>
                                        <p:attrNameLst>
                                          <p:attrName>ppt_y</p:attrName>
                                        </p:attrNameLst>
                                      </p:cBhvr>
                                      <p:tavLst>
                                        <p:tav tm="0">
                                          <p:val>
                                            <p:strVal val="1+#ppt_h/2"/>
                                          </p:val>
                                        </p:tav>
                                        <p:tav tm="100000">
                                          <p:val>
                                            <p:strVal val="#ppt_y"/>
                                          </p:val>
                                        </p:tav>
                                      </p:tavLst>
                                    </p:anim>
                                  </p:childTnLst>
                                </p:cTn>
                              </p:par>
                              <p:par>
                                <p:cTn id="39" presetID="16" presetClass="entr" presetSubtype="21" fill="hold" grpId="1" nodeType="with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barn(inVertical)">
                                      <p:cBhvr>
                                        <p:cTn id="41" dur="2900"/>
                                        <p:tgtEl>
                                          <p:spTgt spid="6"/>
                                        </p:tgtEl>
                                      </p:cBhvr>
                                    </p:animEffect>
                                  </p:childTnLst>
                                </p:cTn>
                              </p:par>
                              <p:par>
                                <p:cTn id="42" presetID="8" presetClass="emph" presetSubtype="0" fill="hold" grpId="2" nodeType="withEffect">
                                  <p:stCondLst>
                                    <p:cond delay="0"/>
                                  </p:stCondLst>
                                  <p:childTnLst>
                                    <p:animRot by="21600000">
                                      <p:cBhvr>
                                        <p:cTn id="43" dur="2900" fill="hold"/>
                                        <p:tgtEl>
                                          <p:spTgt spid="6"/>
                                        </p:tgtEl>
                                        <p:attrNameLst>
                                          <p:attrName>r</p:attrName>
                                        </p:attrNameLst>
                                      </p:cBhvr>
                                    </p:animRot>
                                  </p:childTnLst>
                                </p:cTn>
                              </p:par>
                              <p:par>
                                <p:cTn id="44" presetID="2" presetClass="entr" presetSubtype="6" fill="hold" grpId="0" nodeType="withEffect">
                                  <p:stCondLst>
                                    <p:cond delay="0"/>
                                  </p:stCondLst>
                                  <p:childTnLst>
                                    <p:set>
                                      <p:cBhvr>
                                        <p:cTn id="45" dur="1" fill="hold">
                                          <p:stCondLst>
                                            <p:cond delay="0"/>
                                          </p:stCondLst>
                                        </p:cTn>
                                        <p:tgtEl>
                                          <p:spTgt spid="7"/>
                                        </p:tgtEl>
                                        <p:attrNameLst>
                                          <p:attrName>style.visibility</p:attrName>
                                        </p:attrNameLst>
                                      </p:cBhvr>
                                      <p:to>
                                        <p:strVal val="visible"/>
                                      </p:to>
                                    </p:set>
                                    <p:anim calcmode="lin" valueType="num">
                                      <p:cBhvr additive="base">
                                        <p:cTn id="46" dur="2900" fill="hold"/>
                                        <p:tgtEl>
                                          <p:spTgt spid="7"/>
                                        </p:tgtEl>
                                        <p:attrNameLst>
                                          <p:attrName>ppt_x</p:attrName>
                                        </p:attrNameLst>
                                      </p:cBhvr>
                                      <p:tavLst>
                                        <p:tav tm="0">
                                          <p:val>
                                            <p:strVal val="1+#ppt_w/2"/>
                                          </p:val>
                                        </p:tav>
                                        <p:tav tm="100000">
                                          <p:val>
                                            <p:strVal val="#ppt_x"/>
                                          </p:val>
                                        </p:tav>
                                      </p:tavLst>
                                    </p:anim>
                                    <p:anim calcmode="lin" valueType="num">
                                      <p:cBhvr additive="base">
                                        <p:cTn id="47" dur="2900" fill="hold"/>
                                        <p:tgtEl>
                                          <p:spTgt spid="7"/>
                                        </p:tgtEl>
                                        <p:attrNameLst>
                                          <p:attrName>ppt_y</p:attrName>
                                        </p:attrNameLst>
                                      </p:cBhvr>
                                      <p:tavLst>
                                        <p:tav tm="0">
                                          <p:val>
                                            <p:strVal val="1+#ppt_h/2"/>
                                          </p:val>
                                        </p:tav>
                                        <p:tav tm="100000">
                                          <p:val>
                                            <p:strVal val="#ppt_y"/>
                                          </p:val>
                                        </p:tav>
                                      </p:tavLst>
                                    </p:anim>
                                  </p:childTnLst>
                                </p:cTn>
                              </p:par>
                              <p:par>
                                <p:cTn id="48" presetID="16" presetClass="entr" presetSubtype="21" fill="hold" grpId="1" nodeType="with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barn(inVertical)">
                                      <p:cBhvr>
                                        <p:cTn id="50" dur="2900"/>
                                        <p:tgtEl>
                                          <p:spTgt spid="7"/>
                                        </p:tgtEl>
                                      </p:cBhvr>
                                    </p:animEffect>
                                  </p:childTnLst>
                                </p:cTn>
                              </p:par>
                              <p:par>
                                <p:cTn id="51" presetID="8" presetClass="emph" presetSubtype="0" fill="hold" grpId="2" nodeType="withEffect">
                                  <p:stCondLst>
                                    <p:cond delay="0"/>
                                  </p:stCondLst>
                                  <p:childTnLst>
                                    <p:animRot by="21600000">
                                      <p:cBhvr>
                                        <p:cTn id="52" dur="2900" fill="hold"/>
                                        <p:tgtEl>
                                          <p:spTgt spid="7"/>
                                        </p:tgtEl>
                                        <p:attrNameLst>
                                          <p:attrName>r</p:attrName>
                                        </p:attrNameLst>
                                      </p:cBhvr>
                                    </p:animRot>
                                  </p:childTnLst>
                                </p:cTn>
                              </p:par>
                              <p:par>
                                <p:cTn id="53" presetID="2" presetClass="entr" presetSubtype="1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900" fill="hold"/>
                                        <p:tgtEl>
                                          <p:spTgt spid="10"/>
                                        </p:tgtEl>
                                        <p:attrNameLst>
                                          <p:attrName>ppt_x</p:attrName>
                                        </p:attrNameLst>
                                      </p:cBhvr>
                                      <p:tavLst>
                                        <p:tav tm="0">
                                          <p:val>
                                            <p:strVal val="0-#ppt_w/2"/>
                                          </p:val>
                                        </p:tav>
                                        <p:tav tm="100000">
                                          <p:val>
                                            <p:strVal val="#ppt_x"/>
                                          </p:val>
                                        </p:tav>
                                      </p:tavLst>
                                    </p:anim>
                                    <p:anim calcmode="lin" valueType="num">
                                      <p:cBhvr additive="base">
                                        <p:cTn id="56" dur="2900" fill="hold"/>
                                        <p:tgtEl>
                                          <p:spTgt spid="10"/>
                                        </p:tgtEl>
                                        <p:attrNameLst>
                                          <p:attrName>ppt_y</p:attrName>
                                        </p:attrNameLst>
                                      </p:cBhvr>
                                      <p:tavLst>
                                        <p:tav tm="0">
                                          <p:val>
                                            <p:strVal val="1+#ppt_h/2"/>
                                          </p:val>
                                        </p:tav>
                                        <p:tav tm="100000">
                                          <p:val>
                                            <p:strVal val="#ppt_y"/>
                                          </p:val>
                                        </p:tav>
                                      </p:tavLst>
                                    </p:anim>
                                  </p:childTnLst>
                                </p:cTn>
                              </p:par>
                              <p:par>
                                <p:cTn id="57" presetID="16" presetClass="entr" presetSubtype="21" fill="hold" grpId="1" nodeType="withEffect">
                                  <p:stCondLst>
                                    <p:cond delay="0"/>
                                  </p:stCondLst>
                                  <p:childTnLst>
                                    <p:set>
                                      <p:cBhvr>
                                        <p:cTn id="58" dur="1" fill="hold">
                                          <p:stCondLst>
                                            <p:cond delay="0"/>
                                          </p:stCondLst>
                                        </p:cTn>
                                        <p:tgtEl>
                                          <p:spTgt spid="10"/>
                                        </p:tgtEl>
                                        <p:attrNameLst>
                                          <p:attrName>style.visibility</p:attrName>
                                        </p:attrNameLst>
                                      </p:cBhvr>
                                      <p:to>
                                        <p:strVal val="visible"/>
                                      </p:to>
                                    </p:set>
                                    <p:animEffect transition="in" filter="barn(inVertical)">
                                      <p:cBhvr>
                                        <p:cTn id="59" dur="2900"/>
                                        <p:tgtEl>
                                          <p:spTgt spid="10"/>
                                        </p:tgtEl>
                                      </p:cBhvr>
                                    </p:animEffect>
                                  </p:childTnLst>
                                </p:cTn>
                              </p:par>
                              <p:par>
                                <p:cTn id="60" presetID="8" presetClass="emph" presetSubtype="0" fill="hold" grpId="2" nodeType="withEffect">
                                  <p:stCondLst>
                                    <p:cond delay="0"/>
                                  </p:stCondLst>
                                  <p:childTnLst>
                                    <p:animRot by="-21600000">
                                      <p:cBhvr>
                                        <p:cTn id="61" dur="2900" fill="hold"/>
                                        <p:tgtEl>
                                          <p:spTgt spid="10"/>
                                        </p:tgtEl>
                                        <p:attrNameLst>
                                          <p:attrName>r</p:attrName>
                                        </p:attrNameLst>
                                      </p:cBhvr>
                                    </p:animRot>
                                  </p:childTnLst>
                                </p:cTn>
                              </p:par>
                              <p:par>
                                <p:cTn id="62" presetID="2" presetClass="entr" presetSubtype="12" fill="hold" grpId="0"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additive="base">
                                        <p:cTn id="64" dur="2900" fill="hold"/>
                                        <p:tgtEl>
                                          <p:spTgt spid="11"/>
                                        </p:tgtEl>
                                        <p:attrNameLst>
                                          <p:attrName>ppt_x</p:attrName>
                                        </p:attrNameLst>
                                      </p:cBhvr>
                                      <p:tavLst>
                                        <p:tav tm="0">
                                          <p:val>
                                            <p:strVal val="0-#ppt_w/2"/>
                                          </p:val>
                                        </p:tav>
                                        <p:tav tm="100000">
                                          <p:val>
                                            <p:strVal val="#ppt_x"/>
                                          </p:val>
                                        </p:tav>
                                      </p:tavLst>
                                    </p:anim>
                                    <p:anim calcmode="lin" valueType="num">
                                      <p:cBhvr additive="base">
                                        <p:cTn id="65" dur="2900" fill="hold"/>
                                        <p:tgtEl>
                                          <p:spTgt spid="11"/>
                                        </p:tgtEl>
                                        <p:attrNameLst>
                                          <p:attrName>ppt_y</p:attrName>
                                        </p:attrNameLst>
                                      </p:cBhvr>
                                      <p:tavLst>
                                        <p:tav tm="0">
                                          <p:val>
                                            <p:strVal val="1+#ppt_h/2"/>
                                          </p:val>
                                        </p:tav>
                                        <p:tav tm="100000">
                                          <p:val>
                                            <p:strVal val="#ppt_y"/>
                                          </p:val>
                                        </p:tav>
                                      </p:tavLst>
                                    </p:anim>
                                  </p:childTnLst>
                                </p:cTn>
                              </p:par>
                              <p:par>
                                <p:cTn id="66" presetID="16" presetClass="entr" presetSubtype="21" fill="hold" grpId="1" nodeType="with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barn(inVertical)">
                                      <p:cBhvr>
                                        <p:cTn id="68" dur="2900"/>
                                        <p:tgtEl>
                                          <p:spTgt spid="11"/>
                                        </p:tgtEl>
                                      </p:cBhvr>
                                    </p:animEffect>
                                  </p:childTnLst>
                                </p:cTn>
                              </p:par>
                              <p:par>
                                <p:cTn id="69" presetID="8" presetClass="emph" presetSubtype="0" fill="hold" grpId="2" nodeType="withEffect">
                                  <p:stCondLst>
                                    <p:cond delay="0"/>
                                  </p:stCondLst>
                                  <p:childTnLst>
                                    <p:animRot by="-21600000">
                                      <p:cBhvr>
                                        <p:cTn id="70" dur="2900" fill="hold"/>
                                        <p:tgtEl>
                                          <p:spTgt spid="11"/>
                                        </p:tgtEl>
                                        <p:attrNameLst>
                                          <p:attrName>r</p:attrName>
                                        </p:attrNameLst>
                                      </p:cBhvr>
                                    </p:animRot>
                                  </p:childTnLst>
                                </p:cTn>
                              </p:par>
                              <p:par>
                                <p:cTn id="71" presetID="2" presetClass="entr" presetSubtype="12" fill="hold" grpId="0" nodeType="withEffect">
                                  <p:stCondLst>
                                    <p:cond delay="0"/>
                                  </p:stCondLst>
                                  <p:childTnLst>
                                    <p:set>
                                      <p:cBhvr>
                                        <p:cTn id="72" dur="1" fill="hold">
                                          <p:stCondLst>
                                            <p:cond delay="0"/>
                                          </p:stCondLst>
                                        </p:cTn>
                                        <p:tgtEl>
                                          <p:spTgt spid="12"/>
                                        </p:tgtEl>
                                        <p:attrNameLst>
                                          <p:attrName>style.visibility</p:attrName>
                                        </p:attrNameLst>
                                      </p:cBhvr>
                                      <p:to>
                                        <p:strVal val="visible"/>
                                      </p:to>
                                    </p:set>
                                    <p:anim calcmode="lin" valueType="num">
                                      <p:cBhvr additive="base">
                                        <p:cTn id="73" dur="2900" fill="hold"/>
                                        <p:tgtEl>
                                          <p:spTgt spid="12"/>
                                        </p:tgtEl>
                                        <p:attrNameLst>
                                          <p:attrName>ppt_x</p:attrName>
                                        </p:attrNameLst>
                                      </p:cBhvr>
                                      <p:tavLst>
                                        <p:tav tm="0">
                                          <p:val>
                                            <p:strVal val="0-#ppt_w/2"/>
                                          </p:val>
                                        </p:tav>
                                        <p:tav tm="100000">
                                          <p:val>
                                            <p:strVal val="#ppt_x"/>
                                          </p:val>
                                        </p:tav>
                                      </p:tavLst>
                                    </p:anim>
                                    <p:anim calcmode="lin" valueType="num">
                                      <p:cBhvr additive="base">
                                        <p:cTn id="74" dur="2900" fill="hold"/>
                                        <p:tgtEl>
                                          <p:spTgt spid="12"/>
                                        </p:tgtEl>
                                        <p:attrNameLst>
                                          <p:attrName>ppt_y</p:attrName>
                                        </p:attrNameLst>
                                      </p:cBhvr>
                                      <p:tavLst>
                                        <p:tav tm="0">
                                          <p:val>
                                            <p:strVal val="1+#ppt_h/2"/>
                                          </p:val>
                                        </p:tav>
                                        <p:tav tm="100000">
                                          <p:val>
                                            <p:strVal val="#ppt_y"/>
                                          </p:val>
                                        </p:tav>
                                      </p:tavLst>
                                    </p:anim>
                                  </p:childTnLst>
                                </p:cTn>
                              </p:par>
                              <p:par>
                                <p:cTn id="75" presetID="16" presetClass="entr" presetSubtype="21" fill="hold" grpId="1" nodeType="withEffect">
                                  <p:stCondLst>
                                    <p:cond delay="0"/>
                                  </p:stCondLst>
                                  <p:childTnLst>
                                    <p:set>
                                      <p:cBhvr>
                                        <p:cTn id="76" dur="1" fill="hold">
                                          <p:stCondLst>
                                            <p:cond delay="0"/>
                                          </p:stCondLst>
                                        </p:cTn>
                                        <p:tgtEl>
                                          <p:spTgt spid="12"/>
                                        </p:tgtEl>
                                        <p:attrNameLst>
                                          <p:attrName>style.visibility</p:attrName>
                                        </p:attrNameLst>
                                      </p:cBhvr>
                                      <p:to>
                                        <p:strVal val="visible"/>
                                      </p:to>
                                    </p:set>
                                    <p:animEffect transition="in" filter="barn(inVertical)">
                                      <p:cBhvr>
                                        <p:cTn id="77" dur="2900"/>
                                        <p:tgtEl>
                                          <p:spTgt spid="12"/>
                                        </p:tgtEl>
                                      </p:cBhvr>
                                    </p:animEffect>
                                  </p:childTnLst>
                                </p:cTn>
                              </p:par>
                              <p:par>
                                <p:cTn id="78" presetID="8" presetClass="emph" presetSubtype="0" fill="hold" grpId="2" nodeType="withEffect">
                                  <p:stCondLst>
                                    <p:cond delay="0"/>
                                  </p:stCondLst>
                                  <p:childTnLst>
                                    <p:animRot by="-21600000">
                                      <p:cBhvr>
                                        <p:cTn id="79" dur="2900" fill="hold"/>
                                        <p:tgtEl>
                                          <p:spTgt spid="12"/>
                                        </p:tgtEl>
                                        <p:attrNameLst>
                                          <p:attrName>r</p:attrName>
                                        </p:attrNameLst>
                                      </p:cBhvr>
                                    </p:animRot>
                                  </p:childTnLst>
                                </p:cTn>
                              </p:par>
                              <p:par>
                                <p:cTn id="80" presetID="2" presetClass="entr" presetSubtype="12" fill="hold" grpId="0" nodeType="withEffect">
                                  <p:stCondLst>
                                    <p:cond delay="0"/>
                                  </p:stCondLst>
                                  <p:childTnLst>
                                    <p:set>
                                      <p:cBhvr>
                                        <p:cTn id="81" dur="1" fill="hold">
                                          <p:stCondLst>
                                            <p:cond delay="0"/>
                                          </p:stCondLst>
                                        </p:cTn>
                                        <p:tgtEl>
                                          <p:spTgt spid="13"/>
                                        </p:tgtEl>
                                        <p:attrNameLst>
                                          <p:attrName>style.visibility</p:attrName>
                                        </p:attrNameLst>
                                      </p:cBhvr>
                                      <p:to>
                                        <p:strVal val="visible"/>
                                      </p:to>
                                    </p:set>
                                    <p:anim calcmode="lin" valueType="num">
                                      <p:cBhvr additive="base">
                                        <p:cTn id="82" dur="2900" fill="hold"/>
                                        <p:tgtEl>
                                          <p:spTgt spid="13"/>
                                        </p:tgtEl>
                                        <p:attrNameLst>
                                          <p:attrName>ppt_x</p:attrName>
                                        </p:attrNameLst>
                                      </p:cBhvr>
                                      <p:tavLst>
                                        <p:tav tm="0">
                                          <p:val>
                                            <p:strVal val="0-#ppt_w/2"/>
                                          </p:val>
                                        </p:tav>
                                        <p:tav tm="100000">
                                          <p:val>
                                            <p:strVal val="#ppt_x"/>
                                          </p:val>
                                        </p:tav>
                                      </p:tavLst>
                                    </p:anim>
                                    <p:anim calcmode="lin" valueType="num">
                                      <p:cBhvr additive="base">
                                        <p:cTn id="83" dur="2900" fill="hold"/>
                                        <p:tgtEl>
                                          <p:spTgt spid="13"/>
                                        </p:tgtEl>
                                        <p:attrNameLst>
                                          <p:attrName>ppt_y</p:attrName>
                                        </p:attrNameLst>
                                      </p:cBhvr>
                                      <p:tavLst>
                                        <p:tav tm="0">
                                          <p:val>
                                            <p:strVal val="1+#ppt_h/2"/>
                                          </p:val>
                                        </p:tav>
                                        <p:tav tm="100000">
                                          <p:val>
                                            <p:strVal val="#ppt_y"/>
                                          </p:val>
                                        </p:tav>
                                      </p:tavLst>
                                    </p:anim>
                                  </p:childTnLst>
                                </p:cTn>
                              </p:par>
                              <p:par>
                                <p:cTn id="84" presetID="16" presetClass="entr" presetSubtype="21" fill="hold" grpId="1" nodeType="withEffect">
                                  <p:stCondLst>
                                    <p:cond delay="0"/>
                                  </p:stCondLst>
                                  <p:childTnLst>
                                    <p:set>
                                      <p:cBhvr>
                                        <p:cTn id="85" dur="1" fill="hold">
                                          <p:stCondLst>
                                            <p:cond delay="0"/>
                                          </p:stCondLst>
                                        </p:cTn>
                                        <p:tgtEl>
                                          <p:spTgt spid="13"/>
                                        </p:tgtEl>
                                        <p:attrNameLst>
                                          <p:attrName>style.visibility</p:attrName>
                                        </p:attrNameLst>
                                      </p:cBhvr>
                                      <p:to>
                                        <p:strVal val="visible"/>
                                      </p:to>
                                    </p:set>
                                    <p:animEffect transition="in" filter="barn(inVertical)">
                                      <p:cBhvr>
                                        <p:cTn id="86" dur="2900"/>
                                        <p:tgtEl>
                                          <p:spTgt spid="13"/>
                                        </p:tgtEl>
                                      </p:cBhvr>
                                    </p:animEffect>
                                  </p:childTnLst>
                                </p:cTn>
                              </p:par>
                              <p:par>
                                <p:cTn id="87" presetID="8" presetClass="emph" presetSubtype="0" fill="hold" grpId="2" nodeType="withEffect">
                                  <p:stCondLst>
                                    <p:cond delay="0"/>
                                  </p:stCondLst>
                                  <p:childTnLst>
                                    <p:animRot by="-21600000">
                                      <p:cBhvr>
                                        <p:cTn id="88" dur="2900" fill="hold"/>
                                        <p:tgtEl>
                                          <p:spTgt spid="13"/>
                                        </p:tgtEl>
                                        <p:attrNameLst>
                                          <p:attrName>r</p:attrName>
                                        </p:attrNameLst>
                                      </p:cBhvr>
                                    </p:animRot>
                                  </p:childTnLst>
                                </p:cTn>
                              </p:par>
                              <p:par>
                                <p:cTn id="89" presetID="2" presetClass="entr" presetSubtype="12" fill="hold" grpId="0" nodeType="withEffect">
                                  <p:stCondLst>
                                    <p:cond delay="0"/>
                                  </p:stCondLst>
                                  <p:childTnLst>
                                    <p:set>
                                      <p:cBhvr>
                                        <p:cTn id="90" dur="1" fill="hold">
                                          <p:stCondLst>
                                            <p:cond delay="0"/>
                                          </p:stCondLst>
                                        </p:cTn>
                                        <p:tgtEl>
                                          <p:spTgt spid="14"/>
                                        </p:tgtEl>
                                        <p:attrNameLst>
                                          <p:attrName>style.visibility</p:attrName>
                                        </p:attrNameLst>
                                      </p:cBhvr>
                                      <p:to>
                                        <p:strVal val="visible"/>
                                      </p:to>
                                    </p:set>
                                    <p:anim calcmode="lin" valueType="num">
                                      <p:cBhvr additive="base">
                                        <p:cTn id="91" dur="2900" fill="hold"/>
                                        <p:tgtEl>
                                          <p:spTgt spid="14"/>
                                        </p:tgtEl>
                                        <p:attrNameLst>
                                          <p:attrName>ppt_x</p:attrName>
                                        </p:attrNameLst>
                                      </p:cBhvr>
                                      <p:tavLst>
                                        <p:tav tm="0">
                                          <p:val>
                                            <p:strVal val="0-#ppt_w/2"/>
                                          </p:val>
                                        </p:tav>
                                        <p:tav tm="100000">
                                          <p:val>
                                            <p:strVal val="#ppt_x"/>
                                          </p:val>
                                        </p:tav>
                                      </p:tavLst>
                                    </p:anim>
                                    <p:anim calcmode="lin" valueType="num">
                                      <p:cBhvr additive="base">
                                        <p:cTn id="92" dur="2900" fill="hold"/>
                                        <p:tgtEl>
                                          <p:spTgt spid="14"/>
                                        </p:tgtEl>
                                        <p:attrNameLst>
                                          <p:attrName>ppt_y</p:attrName>
                                        </p:attrNameLst>
                                      </p:cBhvr>
                                      <p:tavLst>
                                        <p:tav tm="0">
                                          <p:val>
                                            <p:strVal val="1+#ppt_h/2"/>
                                          </p:val>
                                        </p:tav>
                                        <p:tav tm="100000">
                                          <p:val>
                                            <p:strVal val="#ppt_y"/>
                                          </p:val>
                                        </p:tav>
                                      </p:tavLst>
                                    </p:anim>
                                  </p:childTnLst>
                                </p:cTn>
                              </p:par>
                              <p:par>
                                <p:cTn id="93" presetID="16" presetClass="entr" presetSubtype="21" fill="hold" grpId="1" nodeType="withEffect">
                                  <p:stCondLst>
                                    <p:cond delay="0"/>
                                  </p:stCondLst>
                                  <p:childTnLst>
                                    <p:set>
                                      <p:cBhvr>
                                        <p:cTn id="94" dur="1" fill="hold">
                                          <p:stCondLst>
                                            <p:cond delay="0"/>
                                          </p:stCondLst>
                                        </p:cTn>
                                        <p:tgtEl>
                                          <p:spTgt spid="14"/>
                                        </p:tgtEl>
                                        <p:attrNameLst>
                                          <p:attrName>style.visibility</p:attrName>
                                        </p:attrNameLst>
                                      </p:cBhvr>
                                      <p:to>
                                        <p:strVal val="visible"/>
                                      </p:to>
                                    </p:set>
                                    <p:animEffect transition="in" filter="barn(inVertical)">
                                      <p:cBhvr>
                                        <p:cTn id="95" dur="2900"/>
                                        <p:tgtEl>
                                          <p:spTgt spid="14"/>
                                        </p:tgtEl>
                                      </p:cBhvr>
                                    </p:animEffect>
                                  </p:childTnLst>
                                </p:cTn>
                              </p:par>
                              <p:par>
                                <p:cTn id="96" presetID="8" presetClass="emph" presetSubtype="0" fill="hold" grpId="2" nodeType="withEffect">
                                  <p:stCondLst>
                                    <p:cond delay="0"/>
                                  </p:stCondLst>
                                  <p:childTnLst>
                                    <p:animRot by="-21600000">
                                      <p:cBhvr>
                                        <p:cTn id="97" dur="2900" fill="hold"/>
                                        <p:tgtEl>
                                          <p:spTgt spid="14"/>
                                        </p:tgtEl>
                                        <p:attrNameLst>
                                          <p:attrName>r</p:attrName>
                                        </p:attrNameLst>
                                      </p:cBhvr>
                                    </p:animRot>
                                  </p:childTnLst>
                                </p:cTn>
                              </p:par>
                              <p:par>
                                <p:cTn id="98" presetID="2" presetClass="entr" presetSubtype="12" fill="hold" grpId="0" nodeType="withEffect">
                                  <p:stCondLst>
                                    <p:cond delay="0"/>
                                  </p:stCondLst>
                                  <p:childTnLst>
                                    <p:set>
                                      <p:cBhvr>
                                        <p:cTn id="99" dur="1" fill="hold">
                                          <p:stCondLst>
                                            <p:cond delay="0"/>
                                          </p:stCondLst>
                                        </p:cTn>
                                        <p:tgtEl>
                                          <p:spTgt spid="15"/>
                                        </p:tgtEl>
                                        <p:attrNameLst>
                                          <p:attrName>style.visibility</p:attrName>
                                        </p:attrNameLst>
                                      </p:cBhvr>
                                      <p:to>
                                        <p:strVal val="visible"/>
                                      </p:to>
                                    </p:set>
                                    <p:anim calcmode="lin" valueType="num">
                                      <p:cBhvr additive="base">
                                        <p:cTn id="100" dur="2900" fill="hold"/>
                                        <p:tgtEl>
                                          <p:spTgt spid="15"/>
                                        </p:tgtEl>
                                        <p:attrNameLst>
                                          <p:attrName>ppt_x</p:attrName>
                                        </p:attrNameLst>
                                      </p:cBhvr>
                                      <p:tavLst>
                                        <p:tav tm="0">
                                          <p:val>
                                            <p:strVal val="0-#ppt_w/2"/>
                                          </p:val>
                                        </p:tav>
                                        <p:tav tm="100000">
                                          <p:val>
                                            <p:strVal val="#ppt_x"/>
                                          </p:val>
                                        </p:tav>
                                      </p:tavLst>
                                    </p:anim>
                                    <p:anim calcmode="lin" valueType="num">
                                      <p:cBhvr additive="base">
                                        <p:cTn id="101" dur="2900" fill="hold"/>
                                        <p:tgtEl>
                                          <p:spTgt spid="15"/>
                                        </p:tgtEl>
                                        <p:attrNameLst>
                                          <p:attrName>ppt_y</p:attrName>
                                        </p:attrNameLst>
                                      </p:cBhvr>
                                      <p:tavLst>
                                        <p:tav tm="0">
                                          <p:val>
                                            <p:strVal val="1+#ppt_h/2"/>
                                          </p:val>
                                        </p:tav>
                                        <p:tav tm="100000">
                                          <p:val>
                                            <p:strVal val="#ppt_y"/>
                                          </p:val>
                                        </p:tav>
                                      </p:tavLst>
                                    </p:anim>
                                  </p:childTnLst>
                                </p:cTn>
                              </p:par>
                              <p:par>
                                <p:cTn id="102" presetID="16" presetClass="entr" presetSubtype="21" fill="hold" grpId="1" nodeType="withEffect">
                                  <p:stCondLst>
                                    <p:cond delay="0"/>
                                  </p:stCondLst>
                                  <p:childTnLst>
                                    <p:set>
                                      <p:cBhvr>
                                        <p:cTn id="103" dur="1" fill="hold">
                                          <p:stCondLst>
                                            <p:cond delay="0"/>
                                          </p:stCondLst>
                                        </p:cTn>
                                        <p:tgtEl>
                                          <p:spTgt spid="15"/>
                                        </p:tgtEl>
                                        <p:attrNameLst>
                                          <p:attrName>style.visibility</p:attrName>
                                        </p:attrNameLst>
                                      </p:cBhvr>
                                      <p:to>
                                        <p:strVal val="visible"/>
                                      </p:to>
                                    </p:set>
                                    <p:animEffect transition="in" filter="barn(inVertical)">
                                      <p:cBhvr>
                                        <p:cTn id="104" dur="2900"/>
                                        <p:tgtEl>
                                          <p:spTgt spid="15"/>
                                        </p:tgtEl>
                                      </p:cBhvr>
                                    </p:animEffect>
                                  </p:childTnLst>
                                </p:cTn>
                              </p:par>
                              <p:par>
                                <p:cTn id="105" presetID="8" presetClass="emph" presetSubtype="0" fill="hold" grpId="2" nodeType="withEffect">
                                  <p:stCondLst>
                                    <p:cond delay="0"/>
                                  </p:stCondLst>
                                  <p:childTnLst>
                                    <p:animRot by="-21600000">
                                      <p:cBhvr>
                                        <p:cTn id="106" dur="2900" fill="hold"/>
                                        <p:tgtEl>
                                          <p:spTgt spid="15"/>
                                        </p:tgtEl>
                                        <p:attrNameLst>
                                          <p:attrName>r</p:attrName>
                                        </p:attrNameLst>
                                      </p:cBhvr>
                                    </p:animRot>
                                  </p:childTnLst>
                                </p:cTn>
                              </p:par>
                              <p:par>
                                <p:cTn id="107" presetID="2" presetClass="entr" presetSubtype="3" fill="hold" grpId="0" nodeType="withEffect">
                                  <p:stCondLst>
                                    <p:cond delay="0"/>
                                  </p:stCondLst>
                                  <p:childTnLst>
                                    <p:set>
                                      <p:cBhvr>
                                        <p:cTn id="108" dur="1" fill="hold">
                                          <p:stCondLst>
                                            <p:cond delay="0"/>
                                          </p:stCondLst>
                                        </p:cTn>
                                        <p:tgtEl>
                                          <p:spTgt spid="24"/>
                                        </p:tgtEl>
                                        <p:attrNameLst>
                                          <p:attrName>style.visibility</p:attrName>
                                        </p:attrNameLst>
                                      </p:cBhvr>
                                      <p:to>
                                        <p:strVal val="visible"/>
                                      </p:to>
                                    </p:set>
                                    <p:anim calcmode="lin" valueType="num">
                                      <p:cBhvr additive="base">
                                        <p:cTn id="109" dur="2900" fill="hold"/>
                                        <p:tgtEl>
                                          <p:spTgt spid="24"/>
                                        </p:tgtEl>
                                        <p:attrNameLst>
                                          <p:attrName>ppt_x</p:attrName>
                                        </p:attrNameLst>
                                      </p:cBhvr>
                                      <p:tavLst>
                                        <p:tav tm="0">
                                          <p:val>
                                            <p:strVal val="1+#ppt_w/2"/>
                                          </p:val>
                                        </p:tav>
                                        <p:tav tm="100000">
                                          <p:val>
                                            <p:strVal val="#ppt_x"/>
                                          </p:val>
                                        </p:tav>
                                      </p:tavLst>
                                    </p:anim>
                                    <p:anim calcmode="lin" valueType="num">
                                      <p:cBhvr additive="base">
                                        <p:cTn id="110" dur="2900" fill="hold"/>
                                        <p:tgtEl>
                                          <p:spTgt spid="24"/>
                                        </p:tgtEl>
                                        <p:attrNameLst>
                                          <p:attrName>ppt_y</p:attrName>
                                        </p:attrNameLst>
                                      </p:cBhvr>
                                      <p:tavLst>
                                        <p:tav tm="0">
                                          <p:val>
                                            <p:strVal val="0-#ppt_h/2"/>
                                          </p:val>
                                        </p:tav>
                                        <p:tav tm="100000">
                                          <p:val>
                                            <p:strVal val="#ppt_y"/>
                                          </p:val>
                                        </p:tav>
                                      </p:tavLst>
                                    </p:anim>
                                  </p:childTnLst>
                                </p:cTn>
                              </p:par>
                              <p:par>
                                <p:cTn id="111" presetID="16" presetClass="entr" presetSubtype="21" fill="hold" grpId="1" nodeType="withEffect">
                                  <p:stCondLst>
                                    <p:cond delay="0"/>
                                  </p:stCondLst>
                                  <p:childTnLst>
                                    <p:set>
                                      <p:cBhvr>
                                        <p:cTn id="112" dur="1" fill="hold">
                                          <p:stCondLst>
                                            <p:cond delay="0"/>
                                          </p:stCondLst>
                                        </p:cTn>
                                        <p:tgtEl>
                                          <p:spTgt spid="24"/>
                                        </p:tgtEl>
                                        <p:attrNameLst>
                                          <p:attrName>style.visibility</p:attrName>
                                        </p:attrNameLst>
                                      </p:cBhvr>
                                      <p:to>
                                        <p:strVal val="visible"/>
                                      </p:to>
                                    </p:set>
                                    <p:animEffect transition="in" filter="barn(inVertical)">
                                      <p:cBhvr>
                                        <p:cTn id="113" dur="2900"/>
                                        <p:tgtEl>
                                          <p:spTgt spid="24"/>
                                        </p:tgtEl>
                                      </p:cBhvr>
                                    </p:animEffect>
                                  </p:childTnLst>
                                </p:cTn>
                              </p:par>
                              <p:par>
                                <p:cTn id="114" presetID="8" presetClass="emph" presetSubtype="0" fill="hold" grpId="2" nodeType="withEffect">
                                  <p:stCondLst>
                                    <p:cond delay="0"/>
                                  </p:stCondLst>
                                  <p:childTnLst>
                                    <p:animRot by="-21600000">
                                      <p:cBhvr>
                                        <p:cTn id="115" dur="2900" fill="hold"/>
                                        <p:tgtEl>
                                          <p:spTgt spid="24"/>
                                        </p:tgtEl>
                                        <p:attrNameLst>
                                          <p:attrName>r</p:attrName>
                                        </p:attrNameLst>
                                      </p:cBhvr>
                                    </p:animRot>
                                  </p:childTnLst>
                                </p:cTn>
                              </p:par>
                              <p:par>
                                <p:cTn id="116" presetID="2" presetClass="entr" presetSubtype="3" fill="hold" grpId="0" nodeType="withEffect">
                                  <p:stCondLst>
                                    <p:cond delay="0"/>
                                  </p:stCondLst>
                                  <p:childTnLst>
                                    <p:set>
                                      <p:cBhvr>
                                        <p:cTn id="117" dur="1" fill="hold">
                                          <p:stCondLst>
                                            <p:cond delay="0"/>
                                          </p:stCondLst>
                                        </p:cTn>
                                        <p:tgtEl>
                                          <p:spTgt spid="25"/>
                                        </p:tgtEl>
                                        <p:attrNameLst>
                                          <p:attrName>style.visibility</p:attrName>
                                        </p:attrNameLst>
                                      </p:cBhvr>
                                      <p:to>
                                        <p:strVal val="visible"/>
                                      </p:to>
                                    </p:set>
                                    <p:anim calcmode="lin" valueType="num">
                                      <p:cBhvr additive="base">
                                        <p:cTn id="118" dur="2900" fill="hold"/>
                                        <p:tgtEl>
                                          <p:spTgt spid="25"/>
                                        </p:tgtEl>
                                        <p:attrNameLst>
                                          <p:attrName>ppt_x</p:attrName>
                                        </p:attrNameLst>
                                      </p:cBhvr>
                                      <p:tavLst>
                                        <p:tav tm="0">
                                          <p:val>
                                            <p:strVal val="1+#ppt_w/2"/>
                                          </p:val>
                                        </p:tav>
                                        <p:tav tm="100000">
                                          <p:val>
                                            <p:strVal val="#ppt_x"/>
                                          </p:val>
                                        </p:tav>
                                      </p:tavLst>
                                    </p:anim>
                                    <p:anim calcmode="lin" valueType="num">
                                      <p:cBhvr additive="base">
                                        <p:cTn id="119" dur="2900" fill="hold"/>
                                        <p:tgtEl>
                                          <p:spTgt spid="25"/>
                                        </p:tgtEl>
                                        <p:attrNameLst>
                                          <p:attrName>ppt_y</p:attrName>
                                        </p:attrNameLst>
                                      </p:cBhvr>
                                      <p:tavLst>
                                        <p:tav tm="0">
                                          <p:val>
                                            <p:strVal val="0-#ppt_h/2"/>
                                          </p:val>
                                        </p:tav>
                                        <p:tav tm="100000">
                                          <p:val>
                                            <p:strVal val="#ppt_y"/>
                                          </p:val>
                                        </p:tav>
                                      </p:tavLst>
                                    </p:anim>
                                  </p:childTnLst>
                                </p:cTn>
                              </p:par>
                              <p:par>
                                <p:cTn id="120" presetID="16" presetClass="entr" presetSubtype="21" fill="hold" grpId="1" nodeType="withEffect">
                                  <p:stCondLst>
                                    <p:cond delay="0"/>
                                  </p:stCondLst>
                                  <p:childTnLst>
                                    <p:set>
                                      <p:cBhvr>
                                        <p:cTn id="121" dur="1" fill="hold">
                                          <p:stCondLst>
                                            <p:cond delay="0"/>
                                          </p:stCondLst>
                                        </p:cTn>
                                        <p:tgtEl>
                                          <p:spTgt spid="25"/>
                                        </p:tgtEl>
                                        <p:attrNameLst>
                                          <p:attrName>style.visibility</p:attrName>
                                        </p:attrNameLst>
                                      </p:cBhvr>
                                      <p:to>
                                        <p:strVal val="visible"/>
                                      </p:to>
                                    </p:set>
                                    <p:animEffect transition="in" filter="barn(inVertical)">
                                      <p:cBhvr>
                                        <p:cTn id="122" dur="2900"/>
                                        <p:tgtEl>
                                          <p:spTgt spid="25"/>
                                        </p:tgtEl>
                                      </p:cBhvr>
                                    </p:animEffect>
                                  </p:childTnLst>
                                </p:cTn>
                              </p:par>
                              <p:par>
                                <p:cTn id="123" presetID="8" presetClass="emph" presetSubtype="0" fill="hold" grpId="2" nodeType="withEffect">
                                  <p:stCondLst>
                                    <p:cond delay="0"/>
                                  </p:stCondLst>
                                  <p:childTnLst>
                                    <p:animRot by="-21600000">
                                      <p:cBhvr>
                                        <p:cTn id="124" dur="2900" fill="hold"/>
                                        <p:tgtEl>
                                          <p:spTgt spid="25"/>
                                        </p:tgtEl>
                                        <p:attrNameLst>
                                          <p:attrName>r</p:attrName>
                                        </p:attrNameLst>
                                      </p:cBhvr>
                                    </p:animRot>
                                  </p:childTnLst>
                                </p:cTn>
                              </p:par>
                              <p:par>
                                <p:cTn id="125" presetID="2" presetClass="entr" presetSubtype="3" fill="hold" grpId="0" nodeType="withEffect">
                                  <p:stCondLst>
                                    <p:cond delay="0"/>
                                  </p:stCondLst>
                                  <p:childTnLst>
                                    <p:set>
                                      <p:cBhvr>
                                        <p:cTn id="126" dur="1" fill="hold">
                                          <p:stCondLst>
                                            <p:cond delay="0"/>
                                          </p:stCondLst>
                                        </p:cTn>
                                        <p:tgtEl>
                                          <p:spTgt spid="26"/>
                                        </p:tgtEl>
                                        <p:attrNameLst>
                                          <p:attrName>style.visibility</p:attrName>
                                        </p:attrNameLst>
                                      </p:cBhvr>
                                      <p:to>
                                        <p:strVal val="visible"/>
                                      </p:to>
                                    </p:set>
                                    <p:anim calcmode="lin" valueType="num">
                                      <p:cBhvr additive="base">
                                        <p:cTn id="127" dur="2900" fill="hold"/>
                                        <p:tgtEl>
                                          <p:spTgt spid="26"/>
                                        </p:tgtEl>
                                        <p:attrNameLst>
                                          <p:attrName>ppt_x</p:attrName>
                                        </p:attrNameLst>
                                      </p:cBhvr>
                                      <p:tavLst>
                                        <p:tav tm="0">
                                          <p:val>
                                            <p:strVal val="1+#ppt_w/2"/>
                                          </p:val>
                                        </p:tav>
                                        <p:tav tm="100000">
                                          <p:val>
                                            <p:strVal val="#ppt_x"/>
                                          </p:val>
                                        </p:tav>
                                      </p:tavLst>
                                    </p:anim>
                                    <p:anim calcmode="lin" valueType="num">
                                      <p:cBhvr additive="base">
                                        <p:cTn id="128" dur="2900" fill="hold"/>
                                        <p:tgtEl>
                                          <p:spTgt spid="26"/>
                                        </p:tgtEl>
                                        <p:attrNameLst>
                                          <p:attrName>ppt_y</p:attrName>
                                        </p:attrNameLst>
                                      </p:cBhvr>
                                      <p:tavLst>
                                        <p:tav tm="0">
                                          <p:val>
                                            <p:strVal val="0-#ppt_h/2"/>
                                          </p:val>
                                        </p:tav>
                                        <p:tav tm="100000">
                                          <p:val>
                                            <p:strVal val="#ppt_y"/>
                                          </p:val>
                                        </p:tav>
                                      </p:tavLst>
                                    </p:anim>
                                  </p:childTnLst>
                                </p:cTn>
                              </p:par>
                              <p:par>
                                <p:cTn id="129" presetID="16" presetClass="entr" presetSubtype="21" fill="hold" grpId="1" nodeType="withEffect">
                                  <p:stCondLst>
                                    <p:cond delay="0"/>
                                  </p:stCondLst>
                                  <p:childTnLst>
                                    <p:set>
                                      <p:cBhvr>
                                        <p:cTn id="130" dur="1" fill="hold">
                                          <p:stCondLst>
                                            <p:cond delay="0"/>
                                          </p:stCondLst>
                                        </p:cTn>
                                        <p:tgtEl>
                                          <p:spTgt spid="26"/>
                                        </p:tgtEl>
                                        <p:attrNameLst>
                                          <p:attrName>style.visibility</p:attrName>
                                        </p:attrNameLst>
                                      </p:cBhvr>
                                      <p:to>
                                        <p:strVal val="visible"/>
                                      </p:to>
                                    </p:set>
                                    <p:animEffect transition="in" filter="barn(inVertical)">
                                      <p:cBhvr>
                                        <p:cTn id="131" dur="2900"/>
                                        <p:tgtEl>
                                          <p:spTgt spid="26"/>
                                        </p:tgtEl>
                                      </p:cBhvr>
                                    </p:animEffect>
                                  </p:childTnLst>
                                </p:cTn>
                              </p:par>
                              <p:par>
                                <p:cTn id="132" presetID="8" presetClass="emph" presetSubtype="0" fill="hold" grpId="2" nodeType="withEffect">
                                  <p:stCondLst>
                                    <p:cond delay="0"/>
                                  </p:stCondLst>
                                  <p:childTnLst>
                                    <p:animRot by="-21600000">
                                      <p:cBhvr>
                                        <p:cTn id="133" dur="2900" fill="hold"/>
                                        <p:tgtEl>
                                          <p:spTgt spid="26"/>
                                        </p:tgtEl>
                                        <p:attrNameLst>
                                          <p:attrName>r</p:attrName>
                                        </p:attrNameLst>
                                      </p:cBhvr>
                                    </p:animRot>
                                  </p:childTnLst>
                                </p:cTn>
                              </p:par>
                              <p:par>
                                <p:cTn id="134" presetID="2" presetClass="entr" presetSubtype="3" fill="hold" grpId="0" nodeType="withEffect">
                                  <p:stCondLst>
                                    <p:cond delay="0"/>
                                  </p:stCondLst>
                                  <p:childTnLst>
                                    <p:set>
                                      <p:cBhvr>
                                        <p:cTn id="135" dur="1" fill="hold">
                                          <p:stCondLst>
                                            <p:cond delay="0"/>
                                          </p:stCondLst>
                                        </p:cTn>
                                        <p:tgtEl>
                                          <p:spTgt spid="27"/>
                                        </p:tgtEl>
                                        <p:attrNameLst>
                                          <p:attrName>style.visibility</p:attrName>
                                        </p:attrNameLst>
                                      </p:cBhvr>
                                      <p:to>
                                        <p:strVal val="visible"/>
                                      </p:to>
                                    </p:set>
                                    <p:anim calcmode="lin" valueType="num">
                                      <p:cBhvr additive="base">
                                        <p:cTn id="136" dur="2900" fill="hold"/>
                                        <p:tgtEl>
                                          <p:spTgt spid="27"/>
                                        </p:tgtEl>
                                        <p:attrNameLst>
                                          <p:attrName>ppt_x</p:attrName>
                                        </p:attrNameLst>
                                      </p:cBhvr>
                                      <p:tavLst>
                                        <p:tav tm="0">
                                          <p:val>
                                            <p:strVal val="1+#ppt_w/2"/>
                                          </p:val>
                                        </p:tav>
                                        <p:tav tm="100000">
                                          <p:val>
                                            <p:strVal val="#ppt_x"/>
                                          </p:val>
                                        </p:tav>
                                      </p:tavLst>
                                    </p:anim>
                                    <p:anim calcmode="lin" valueType="num">
                                      <p:cBhvr additive="base">
                                        <p:cTn id="137" dur="2900" fill="hold"/>
                                        <p:tgtEl>
                                          <p:spTgt spid="27"/>
                                        </p:tgtEl>
                                        <p:attrNameLst>
                                          <p:attrName>ppt_y</p:attrName>
                                        </p:attrNameLst>
                                      </p:cBhvr>
                                      <p:tavLst>
                                        <p:tav tm="0">
                                          <p:val>
                                            <p:strVal val="0-#ppt_h/2"/>
                                          </p:val>
                                        </p:tav>
                                        <p:tav tm="100000">
                                          <p:val>
                                            <p:strVal val="#ppt_y"/>
                                          </p:val>
                                        </p:tav>
                                      </p:tavLst>
                                    </p:anim>
                                  </p:childTnLst>
                                </p:cTn>
                              </p:par>
                              <p:par>
                                <p:cTn id="138" presetID="16" presetClass="entr" presetSubtype="21" fill="hold" grpId="1" nodeType="withEffect">
                                  <p:stCondLst>
                                    <p:cond delay="0"/>
                                  </p:stCondLst>
                                  <p:childTnLst>
                                    <p:set>
                                      <p:cBhvr>
                                        <p:cTn id="139" dur="1" fill="hold">
                                          <p:stCondLst>
                                            <p:cond delay="0"/>
                                          </p:stCondLst>
                                        </p:cTn>
                                        <p:tgtEl>
                                          <p:spTgt spid="27"/>
                                        </p:tgtEl>
                                        <p:attrNameLst>
                                          <p:attrName>style.visibility</p:attrName>
                                        </p:attrNameLst>
                                      </p:cBhvr>
                                      <p:to>
                                        <p:strVal val="visible"/>
                                      </p:to>
                                    </p:set>
                                    <p:animEffect transition="in" filter="barn(inVertical)">
                                      <p:cBhvr>
                                        <p:cTn id="140" dur="2900"/>
                                        <p:tgtEl>
                                          <p:spTgt spid="27"/>
                                        </p:tgtEl>
                                      </p:cBhvr>
                                    </p:animEffect>
                                  </p:childTnLst>
                                </p:cTn>
                              </p:par>
                              <p:par>
                                <p:cTn id="141" presetID="8" presetClass="emph" presetSubtype="0" fill="hold" grpId="2" nodeType="withEffect">
                                  <p:stCondLst>
                                    <p:cond delay="0"/>
                                  </p:stCondLst>
                                  <p:childTnLst>
                                    <p:animRot by="-21600000">
                                      <p:cBhvr>
                                        <p:cTn id="142" dur="2900" fill="hold"/>
                                        <p:tgtEl>
                                          <p:spTgt spid="27"/>
                                        </p:tgtEl>
                                        <p:attrNameLst>
                                          <p:attrName>r</p:attrName>
                                        </p:attrNameLst>
                                      </p:cBhvr>
                                    </p:animRot>
                                  </p:childTnLst>
                                </p:cTn>
                              </p:par>
                              <p:par>
                                <p:cTn id="143" presetID="2" presetClass="entr" presetSubtype="3" fill="hold" grpId="0" nodeType="withEffect">
                                  <p:stCondLst>
                                    <p:cond delay="0"/>
                                  </p:stCondLst>
                                  <p:childTnLst>
                                    <p:set>
                                      <p:cBhvr>
                                        <p:cTn id="144" dur="1" fill="hold">
                                          <p:stCondLst>
                                            <p:cond delay="0"/>
                                          </p:stCondLst>
                                        </p:cTn>
                                        <p:tgtEl>
                                          <p:spTgt spid="28"/>
                                        </p:tgtEl>
                                        <p:attrNameLst>
                                          <p:attrName>style.visibility</p:attrName>
                                        </p:attrNameLst>
                                      </p:cBhvr>
                                      <p:to>
                                        <p:strVal val="visible"/>
                                      </p:to>
                                    </p:set>
                                    <p:anim calcmode="lin" valueType="num">
                                      <p:cBhvr additive="base">
                                        <p:cTn id="145" dur="2900" fill="hold"/>
                                        <p:tgtEl>
                                          <p:spTgt spid="28"/>
                                        </p:tgtEl>
                                        <p:attrNameLst>
                                          <p:attrName>ppt_x</p:attrName>
                                        </p:attrNameLst>
                                      </p:cBhvr>
                                      <p:tavLst>
                                        <p:tav tm="0">
                                          <p:val>
                                            <p:strVal val="1+#ppt_w/2"/>
                                          </p:val>
                                        </p:tav>
                                        <p:tav tm="100000">
                                          <p:val>
                                            <p:strVal val="#ppt_x"/>
                                          </p:val>
                                        </p:tav>
                                      </p:tavLst>
                                    </p:anim>
                                    <p:anim calcmode="lin" valueType="num">
                                      <p:cBhvr additive="base">
                                        <p:cTn id="146" dur="2900" fill="hold"/>
                                        <p:tgtEl>
                                          <p:spTgt spid="28"/>
                                        </p:tgtEl>
                                        <p:attrNameLst>
                                          <p:attrName>ppt_y</p:attrName>
                                        </p:attrNameLst>
                                      </p:cBhvr>
                                      <p:tavLst>
                                        <p:tav tm="0">
                                          <p:val>
                                            <p:strVal val="0-#ppt_h/2"/>
                                          </p:val>
                                        </p:tav>
                                        <p:tav tm="100000">
                                          <p:val>
                                            <p:strVal val="#ppt_y"/>
                                          </p:val>
                                        </p:tav>
                                      </p:tavLst>
                                    </p:anim>
                                  </p:childTnLst>
                                </p:cTn>
                              </p:par>
                              <p:par>
                                <p:cTn id="147" presetID="16" presetClass="entr" presetSubtype="21" fill="hold" grpId="1" nodeType="withEffect">
                                  <p:stCondLst>
                                    <p:cond delay="0"/>
                                  </p:stCondLst>
                                  <p:childTnLst>
                                    <p:set>
                                      <p:cBhvr>
                                        <p:cTn id="148" dur="1" fill="hold">
                                          <p:stCondLst>
                                            <p:cond delay="0"/>
                                          </p:stCondLst>
                                        </p:cTn>
                                        <p:tgtEl>
                                          <p:spTgt spid="28"/>
                                        </p:tgtEl>
                                        <p:attrNameLst>
                                          <p:attrName>style.visibility</p:attrName>
                                        </p:attrNameLst>
                                      </p:cBhvr>
                                      <p:to>
                                        <p:strVal val="visible"/>
                                      </p:to>
                                    </p:set>
                                    <p:animEffect transition="in" filter="barn(inVertical)">
                                      <p:cBhvr>
                                        <p:cTn id="149" dur="2900"/>
                                        <p:tgtEl>
                                          <p:spTgt spid="28"/>
                                        </p:tgtEl>
                                      </p:cBhvr>
                                    </p:animEffect>
                                  </p:childTnLst>
                                </p:cTn>
                              </p:par>
                              <p:par>
                                <p:cTn id="150" presetID="8" presetClass="emph" presetSubtype="0" fill="hold" grpId="2" nodeType="withEffect">
                                  <p:stCondLst>
                                    <p:cond delay="0"/>
                                  </p:stCondLst>
                                  <p:childTnLst>
                                    <p:animRot by="-21600000">
                                      <p:cBhvr>
                                        <p:cTn id="151" dur="2900" fill="hold"/>
                                        <p:tgtEl>
                                          <p:spTgt spid="28"/>
                                        </p:tgtEl>
                                        <p:attrNameLst>
                                          <p:attrName>r</p:attrName>
                                        </p:attrNameLst>
                                      </p:cBhvr>
                                    </p:animRot>
                                  </p:childTnLst>
                                </p:cTn>
                              </p:par>
                              <p:par>
                                <p:cTn id="152" presetID="2" presetClass="entr" presetSubtype="3" fill="hold" grpId="0" nodeType="withEffect">
                                  <p:stCondLst>
                                    <p:cond delay="0"/>
                                  </p:stCondLst>
                                  <p:childTnLst>
                                    <p:set>
                                      <p:cBhvr>
                                        <p:cTn id="153" dur="1" fill="hold">
                                          <p:stCondLst>
                                            <p:cond delay="0"/>
                                          </p:stCondLst>
                                        </p:cTn>
                                        <p:tgtEl>
                                          <p:spTgt spid="29"/>
                                        </p:tgtEl>
                                        <p:attrNameLst>
                                          <p:attrName>style.visibility</p:attrName>
                                        </p:attrNameLst>
                                      </p:cBhvr>
                                      <p:to>
                                        <p:strVal val="visible"/>
                                      </p:to>
                                    </p:set>
                                    <p:anim calcmode="lin" valueType="num">
                                      <p:cBhvr additive="base">
                                        <p:cTn id="154" dur="2900" fill="hold"/>
                                        <p:tgtEl>
                                          <p:spTgt spid="29"/>
                                        </p:tgtEl>
                                        <p:attrNameLst>
                                          <p:attrName>ppt_x</p:attrName>
                                        </p:attrNameLst>
                                      </p:cBhvr>
                                      <p:tavLst>
                                        <p:tav tm="0">
                                          <p:val>
                                            <p:strVal val="1+#ppt_w/2"/>
                                          </p:val>
                                        </p:tav>
                                        <p:tav tm="100000">
                                          <p:val>
                                            <p:strVal val="#ppt_x"/>
                                          </p:val>
                                        </p:tav>
                                      </p:tavLst>
                                    </p:anim>
                                    <p:anim calcmode="lin" valueType="num">
                                      <p:cBhvr additive="base">
                                        <p:cTn id="155" dur="2900" fill="hold"/>
                                        <p:tgtEl>
                                          <p:spTgt spid="29"/>
                                        </p:tgtEl>
                                        <p:attrNameLst>
                                          <p:attrName>ppt_y</p:attrName>
                                        </p:attrNameLst>
                                      </p:cBhvr>
                                      <p:tavLst>
                                        <p:tav tm="0">
                                          <p:val>
                                            <p:strVal val="0-#ppt_h/2"/>
                                          </p:val>
                                        </p:tav>
                                        <p:tav tm="100000">
                                          <p:val>
                                            <p:strVal val="#ppt_y"/>
                                          </p:val>
                                        </p:tav>
                                      </p:tavLst>
                                    </p:anim>
                                  </p:childTnLst>
                                </p:cTn>
                              </p:par>
                              <p:par>
                                <p:cTn id="156" presetID="16" presetClass="entr" presetSubtype="21" fill="hold" grpId="1" nodeType="withEffect">
                                  <p:stCondLst>
                                    <p:cond delay="0"/>
                                  </p:stCondLst>
                                  <p:childTnLst>
                                    <p:set>
                                      <p:cBhvr>
                                        <p:cTn id="157" dur="1" fill="hold">
                                          <p:stCondLst>
                                            <p:cond delay="0"/>
                                          </p:stCondLst>
                                        </p:cTn>
                                        <p:tgtEl>
                                          <p:spTgt spid="29"/>
                                        </p:tgtEl>
                                        <p:attrNameLst>
                                          <p:attrName>style.visibility</p:attrName>
                                        </p:attrNameLst>
                                      </p:cBhvr>
                                      <p:to>
                                        <p:strVal val="visible"/>
                                      </p:to>
                                    </p:set>
                                    <p:animEffect transition="in" filter="barn(inVertical)">
                                      <p:cBhvr>
                                        <p:cTn id="158" dur="2900"/>
                                        <p:tgtEl>
                                          <p:spTgt spid="29"/>
                                        </p:tgtEl>
                                      </p:cBhvr>
                                    </p:animEffect>
                                  </p:childTnLst>
                                </p:cTn>
                              </p:par>
                              <p:par>
                                <p:cTn id="159" presetID="8" presetClass="emph" presetSubtype="0" fill="hold" grpId="2" nodeType="withEffect">
                                  <p:stCondLst>
                                    <p:cond delay="0"/>
                                  </p:stCondLst>
                                  <p:childTnLst>
                                    <p:animRot by="-21600000">
                                      <p:cBhvr>
                                        <p:cTn id="160" dur="2900" fill="hold"/>
                                        <p:tgtEl>
                                          <p:spTgt spid="29"/>
                                        </p:tgtEl>
                                        <p:attrNameLst>
                                          <p:attrName>r</p:attrName>
                                        </p:attrNameLst>
                                      </p:cBhvr>
                                    </p:animRot>
                                  </p:childTnLst>
                                </p:cTn>
                              </p:par>
                              <p:par>
                                <p:cTn id="161" presetID="2" presetClass="entr" presetSubtype="9" fill="hold" grpId="0" nodeType="withEffect">
                                  <p:stCondLst>
                                    <p:cond delay="0"/>
                                  </p:stCondLst>
                                  <p:childTnLst>
                                    <p:set>
                                      <p:cBhvr>
                                        <p:cTn id="162" dur="1" fill="hold">
                                          <p:stCondLst>
                                            <p:cond delay="0"/>
                                          </p:stCondLst>
                                        </p:cTn>
                                        <p:tgtEl>
                                          <p:spTgt spid="17"/>
                                        </p:tgtEl>
                                        <p:attrNameLst>
                                          <p:attrName>style.visibility</p:attrName>
                                        </p:attrNameLst>
                                      </p:cBhvr>
                                      <p:to>
                                        <p:strVal val="visible"/>
                                      </p:to>
                                    </p:set>
                                    <p:anim calcmode="lin" valueType="num">
                                      <p:cBhvr additive="base">
                                        <p:cTn id="163" dur="2900" fill="hold"/>
                                        <p:tgtEl>
                                          <p:spTgt spid="17"/>
                                        </p:tgtEl>
                                        <p:attrNameLst>
                                          <p:attrName>ppt_x</p:attrName>
                                        </p:attrNameLst>
                                      </p:cBhvr>
                                      <p:tavLst>
                                        <p:tav tm="0">
                                          <p:val>
                                            <p:strVal val="0-#ppt_w/2"/>
                                          </p:val>
                                        </p:tav>
                                        <p:tav tm="100000">
                                          <p:val>
                                            <p:strVal val="#ppt_x"/>
                                          </p:val>
                                        </p:tav>
                                      </p:tavLst>
                                    </p:anim>
                                    <p:anim calcmode="lin" valueType="num">
                                      <p:cBhvr additive="base">
                                        <p:cTn id="164" dur="2900" fill="hold"/>
                                        <p:tgtEl>
                                          <p:spTgt spid="17"/>
                                        </p:tgtEl>
                                        <p:attrNameLst>
                                          <p:attrName>ppt_y</p:attrName>
                                        </p:attrNameLst>
                                      </p:cBhvr>
                                      <p:tavLst>
                                        <p:tav tm="0">
                                          <p:val>
                                            <p:strVal val="0-#ppt_h/2"/>
                                          </p:val>
                                        </p:tav>
                                        <p:tav tm="100000">
                                          <p:val>
                                            <p:strVal val="#ppt_y"/>
                                          </p:val>
                                        </p:tav>
                                      </p:tavLst>
                                    </p:anim>
                                  </p:childTnLst>
                                </p:cTn>
                              </p:par>
                              <p:par>
                                <p:cTn id="165" presetID="16" presetClass="entr" presetSubtype="21" fill="hold" grpId="1" nodeType="withEffect">
                                  <p:stCondLst>
                                    <p:cond delay="0"/>
                                  </p:stCondLst>
                                  <p:childTnLst>
                                    <p:set>
                                      <p:cBhvr>
                                        <p:cTn id="166" dur="1" fill="hold">
                                          <p:stCondLst>
                                            <p:cond delay="0"/>
                                          </p:stCondLst>
                                        </p:cTn>
                                        <p:tgtEl>
                                          <p:spTgt spid="17"/>
                                        </p:tgtEl>
                                        <p:attrNameLst>
                                          <p:attrName>style.visibility</p:attrName>
                                        </p:attrNameLst>
                                      </p:cBhvr>
                                      <p:to>
                                        <p:strVal val="visible"/>
                                      </p:to>
                                    </p:set>
                                    <p:animEffect transition="in" filter="barn(inVertical)">
                                      <p:cBhvr>
                                        <p:cTn id="167" dur="2900"/>
                                        <p:tgtEl>
                                          <p:spTgt spid="17"/>
                                        </p:tgtEl>
                                      </p:cBhvr>
                                    </p:animEffect>
                                  </p:childTnLst>
                                </p:cTn>
                              </p:par>
                              <p:par>
                                <p:cTn id="168" presetID="8" presetClass="emph" presetSubtype="0" fill="hold" grpId="2" nodeType="withEffect">
                                  <p:stCondLst>
                                    <p:cond delay="0"/>
                                  </p:stCondLst>
                                  <p:childTnLst>
                                    <p:animRot by="21600000">
                                      <p:cBhvr>
                                        <p:cTn id="169" dur="2900" fill="hold"/>
                                        <p:tgtEl>
                                          <p:spTgt spid="17"/>
                                        </p:tgtEl>
                                        <p:attrNameLst>
                                          <p:attrName>r</p:attrName>
                                        </p:attrNameLst>
                                      </p:cBhvr>
                                    </p:animRot>
                                  </p:childTnLst>
                                </p:cTn>
                              </p:par>
                              <p:par>
                                <p:cTn id="170" presetID="2" presetClass="entr" presetSubtype="9" fill="hold" grpId="0" nodeType="withEffect">
                                  <p:stCondLst>
                                    <p:cond delay="0"/>
                                  </p:stCondLst>
                                  <p:childTnLst>
                                    <p:set>
                                      <p:cBhvr>
                                        <p:cTn id="171" dur="1" fill="hold">
                                          <p:stCondLst>
                                            <p:cond delay="0"/>
                                          </p:stCondLst>
                                        </p:cTn>
                                        <p:tgtEl>
                                          <p:spTgt spid="18"/>
                                        </p:tgtEl>
                                        <p:attrNameLst>
                                          <p:attrName>style.visibility</p:attrName>
                                        </p:attrNameLst>
                                      </p:cBhvr>
                                      <p:to>
                                        <p:strVal val="visible"/>
                                      </p:to>
                                    </p:set>
                                    <p:anim calcmode="lin" valueType="num">
                                      <p:cBhvr additive="base">
                                        <p:cTn id="172" dur="2900" fill="hold"/>
                                        <p:tgtEl>
                                          <p:spTgt spid="18"/>
                                        </p:tgtEl>
                                        <p:attrNameLst>
                                          <p:attrName>ppt_x</p:attrName>
                                        </p:attrNameLst>
                                      </p:cBhvr>
                                      <p:tavLst>
                                        <p:tav tm="0">
                                          <p:val>
                                            <p:strVal val="0-#ppt_w/2"/>
                                          </p:val>
                                        </p:tav>
                                        <p:tav tm="100000">
                                          <p:val>
                                            <p:strVal val="#ppt_x"/>
                                          </p:val>
                                        </p:tav>
                                      </p:tavLst>
                                    </p:anim>
                                    <p:anim calcmode="lin" valueType="num">
                                      <p:cBhvr additive="base">
                                        <p:cTn id="173" dur="2900" fill="hold"/>
                                        <p:tgtEl>
                                          <p:spTgt spid="18"/>
                                        </p:tgtEl>
                                        <p:attrNameLst>
                                          <p:attrName>ppt_y</p:attrName>
                                        </p:attrNameLst>
                                      </p:cBhvr>
                                      <p:tavLst>
                                        <p:tav tm="0">
                                          <p:val>
                                            <p:strVal val="0-#ppt_h/2"/>
                                          </p:val>
                                        </p:tav>
                                        <p:tav tm="100000">
                                          <p:val>
                                            <p:strVal val="#ppt_y"/>
                                          </p:val>
                                        </p:tav>
                                      </p:tavLst>
                                    </p:anim>
                                  </p:childTnLst>
                                </p:cTn>
                              </p:par>
                              <p:par>
                                <p:cTn id="174" presetID="16" presetClass="entr" presetSubtype="21" fill="hold" grpId="1" nodeType="withEffect">
                                  <p:stCondLst>
                                    <p:cond delay="0"/>
                                  </p:stCondLst>
                                  <p:childTnLst>
                                    <p:set>
                                      <p:cBhvr>
                                        <p:cTn id="175" dur="1" fill="hold">
                                          <p:stCondLst>
                                            <p:cond delay="0"/>
                                          </p:stCondLst>
                                        </p:cTn>
                                        <p:tgtEl>
                                          <p:spTgt spid="18"/>
                                        </p:tgtEl>
                                        <p:attrNameLst>
                                          <p:attrName>style.visibility</p:attrName>
                                        </p:attrNameLst>
                                      </p:cBhvr>
                                      <p:to>
                                        <p:strVal val="visible"/>
                                      </p:to>
                                    </p:set>
                                    <p:animEffect transition="in" filter="barn(inVertical)">
                                      <p:cBhvr>
                                        <p:cTn id="176" dur="2900"/>
                                        <p:tgtEl>
                                          <p:spTgt spid="18"/>
                                        </p:tgtEl>
                                      </p:cBhvr>
                                    </p:animEffect>
                                  </p:childTnLst>
                                </p:cTn>
                              </p:par>
                              <p:par>
                                <p:cTn id="177" presetID="8" presetClass="emph" presetSubtype="0" fill="hold" grpId="2" nodeType="withEffect">
                                  <p:stCondLst>
                                    <p:cond delay="0"/>
                                  </p:stCondLst>
                                  <p:childTnLst>
                                    <p:animRot by="21600000">
                                      <p:cBhvr>
                                        <p:cTn id="178" dur="2900" fill="hold"/>
                                        <p:tgtEl>
                                          <p:spTgt spid="18"/>
                                        </p:tgtEl>
                                        <p:attrNameLst>
                                          <p:attrName>r</p:attrName>
                                        </p:attrNameLst>
                                      </p:cBhvr>
                                    </p:animRot>
                                  </p:childTnLst>
                                </p:cTn>
                              </p:par>
                              <p:par>
                                <p:cTn id="179" presetID="2" presetClass="entr" presetSubtype="9" fill="hold" grpId="0" nodeType="withEffect">
                                  <p:stCondLst>
                                    <p:cond delay="0"/>
                                  </p:stCondLst>
                                  <p:childTnLst>
                                    <p:set>
                                      <p:cBhvr>
                                        <p:cTn id="180" dur="1" fill="hold">
                                          <p:stCondLst>
                                            <p:cond delay="0"/>
                                          </p:stCondLst>
                                        </p:cTn>
                                        <p:tgtEl>
                                          <p:spTgt spid="19"/>
                                        </p:tgtEl>
                                        <p:attrNameLst>
                                          <p:attrName>style.visibility</p:attrName>
                                        </p:attrNameLst>
                                      </p:cBhvr>
                                      <p:to>
                                        <p:strVal val="visible"/>
                                      </p:to>
                                    </p:set>
                                    <p:anim calcmode="lin" valueType="num">
                                      <p:cBhvr additive="base">
                                        <p:cTn id="181" dur="2900" fill="hold"/>
                                        <p:tgtEl>
                                          <p:spTgt spid="19"/>
                                        </p:tgtEl>
                                        <p:attrNameLst>
                                          <p:attrName>ppt_x</p:attrName>
                                        </p:attrNameLst>
                                      </p:cBhvr>
                                      <p:tavLst>
                                        <p:tav tm="0">
                                          <p:val>
                                            <p:strVal val="0-#ppt_w/2"/>
                                          </p:val>
                                        </p:tav>
                                        <p:tav tm="100000">
                                          <p:val>
                                            <p:strVal val="#ppt_x"/>
                                          </p:val>
                                        </p:tav>
                                      </p:tavLst>
                                    </p:anim>
                                    <p:anim calcmode="lin" valueType="num">
                                      <p:cBhvr additive="base">
                                        <p:cTn id="182" dur="2900" fill="hold"/>
                                        <p:tgtEl>
                                          <p:spTgt spid="19"/>
                                        </p:tgtEl>
                                        <p:attrNameLst>
                                          <p:attrName>ppt_y</p:attrName>
                                        </p:attrNameLst>
                                      </p:cBhvr>
                                      <p:tavLst>
                                        <p:tav tm="0">
                                          <p:val>
                                            <p:strVal val="0-#ppt_h/2"/>
                                          </p:val>
                                        </p:tav>
                                        <p:tav tm="100000">
                                          <p:val>
                                            <p:strVal val="#ppt_y"/>
                                          </p:val>
                                        </p:tav>
                                      </p:tavLst>
                                    </p:anim>
                                  </p:childTnLst>
                                </p:cTn>
                              </p:par>
                              <p:par>
                                <p:cTn id="183" presetID="16" presetClass="entr" presetSubtype="21" fill="hold" grpId="1" nodeType="withEffect">
                                  <p:stCondLst>
                                    <p:cond delay="0"/>
                                  </p:stCondLst>
                                  <p:childTnLst>
                                    <p:set>
                                      <p:cBhvr>
                                        <p:cTn id="184" dur="1" fill="hold">
                                          <p:stCondLst>
                                            <p:cond delay="0"/>
                                          </p:stCondLst>
                                        </p:cTn>
                                        <p:tgtEl>
                                          <p:spTgt spid="19"/>
                                        </p:tgtEl>
                                        <p:attrNameLst>
                                          <p:attrName>style.visibility</p:attrName>
                                        </p:attrNameLst>
                                      </p:cBhvr>
                                      <p:to>
                                        <p:strVal val="visible"/>
                                      </p:to>
                                    </p:set>
                                    <p:animEffect transition="in" filter="barn(inVertical)">
                                      <p:cBhvr>
                                        <p:cTn id="185" dur="2900"/>
                                        <p:tgtEl>
                                          <p:spTgt spid="19"/>
                                        </p:tgtEl>
                                      </p:cBhvr>
                                    </p:animEffect>
                                  </p:childTnLst>
                                </p:cTn>
                              </p:par>
                              <p:par>
                                <p:cTn id="186" presetID="8" presetClass="emph" presetSubtype="0" fill="hold" grpId="2" nodeType="withEffect">
                                  <p:stCondLst>
                                    <p:cond delay="0"/>
                                  </p:stCondLst>
                                  <p:childTnLst>
                                    <p:animRot by="21600000">
                                      <p:cBhvr>
                                        <p:cTn id="187" dur="2900" fill="hold"/>
                                        <p:tgtEl>
                                          <p:spTgt spid="19"/>
                                        </p:tgtEl>
                                        <p:attrNameLst>
                                          <p:attrName>r</p:attrName>
                                        </p:attrNameLst>
                                      </p:cBhvr>
                                    </p:animRot>
                                  </p:childTnLst>
                                </p:cTn>
                              </p:par>
                              <p:par>
                                <p:cTn id="188" presetID="2" presetClass="entr" presetSubtype="9" fill="hold" grpId="0" nodeType="withEffect">
                                  <p:stCondLst>
                                    <p:cond delay="0"/>
                                  </p:stCondLst>
                                  <p:childTnLst>
                                    <p:set>
                                      <p:cBhvr>
                                        <p:cTn id="189" dur="1" fill="hold">
                                          <p:stCondLst>
                                            <p:cond delay="0"/>
                                          </p:stCondLst>
                                        </p:cTn>
                                        <p:tgtEl>
                                          <p:spTgt spid="20"/>
                                        </p:tgtEl>
                                        <p:attrNameLst>
                                          <p:attrName>style.visibility</p:attrName>
                                        </p:attrNameLst>
                                      </p:cBhvr>
                                      <p:to>
                                        <p:strVal val="visible"/>
                                      </p:to>
                                    </p:set>
                                    <p:anim calcmode="lin" valueType="num">
                                      <p:cBhvr additive="base">
                                        <p:cTn id="190" dur="2900" fill="hold"/>
                                        <p:tgtEl>
                                          <p:spTgt spid="20"/>
                                        </p:tgtEl>
                                        <p:attrNameLst>
                                          <p:attrName>ppt_x</p:attrName>
                                        </p:attrNameLst>
                                      </p:cBhvr>
                                      <p:tavLst>
                                        <p:tav tm="0">
                                          <p:val>
                                            <p:strVal val="0-#ppt_w/2"/>
                                          </p:val>
                                        </p:tav>
                                        <p:tav tm="100000">
                                          <p:val>
                                            <p:strVal val="#ppt_x"/>
                                          </p:val>
                                        </p:tav>
                                      </p:tavLst>
                                    </p:anim>
                                    <p:anim calcmode="lin" valueType="num">
                                      <p:cBhvr additive="base">
                                        <p:cTn id="191" dur="2900" fill="hold"/>
                                        <p:tgtEl>
                                          <p:spTgt spid="20"/>
                                        </p:tgtEl>
                                        <p:attrNameLst>
                                          <p:attrName>ppt_y</p:attrName>
                                        </p:attrNameLst>
                                      </p:cBhvr>
                                      <p:tavLst>
                                        <p:tav tm="0">
                                          <p:val>
                                            <p:strVal val="0-#ppt_h/2"/>
                                          </p:val>
                                        </p:tav>
                                        <p:tav tm="100000">
                                          <p:val>
                                            <p:strVal val="#ppt_y"/>
                                          </p:val>
                                        </p:tav>
                                      </p:tavLst>
                                    </p:anim>
                                  </p:childTnLst>
                                </p:cTn>
                              </p:par>
                              <p:par>
                                <p:cTn id="192" presetID="16" presetClass="entr" presetSubtype="21" fill="hold" grpId="1" nodeType="withEffect">
                                  <p:stCondLst>
                                    <p:cond delay="0"/>
                                  </p:stCondLst>
                                  <p:childTnLst>
                                    <p:set>
                                      <p:cBhvr>
                                        <p:cTn id="193" dur="1" fill="hold">
                                          <p:stCondLst>
                                            <p:cond delay="0"/>
                                          </p:stCondLst>
                                        </p:cTn>
                                        <p:tgtEl>
                                          <p:spTgt spid="20"/>
                                        </p:tgtEl>
                                        <p:attrNameLst>
                                          <p:attrName>style.visibility</p:attrName>
                                        </p:attrNameLst>
                                      </p:cBhvr>
                                      <p:to>
                                        <p:strVal val="visible"/>
                                      </p:to>
                                    </p:set>
                                    <p:animEffect transition="in" filter="barn(inVertical)">
                                      <p:cBhvr>
                                        <p:cTn id="194" dur="2900"/>
                                        <p:tgtEl>
                                          <p:spTgt spid="20"/>
                                        </p:tgtEl>
                                      </p:cBhvr>
                                    </p:animEffect>
                                  </p:childTnLst>
                                </p:cTn>
                              </p:par>
                              <p:par>
                                <p:cTn id="195" presetID="8" presetClass="emph" presetSubtype="0" fill="hold" grpId="2" nodeType="withEffect">
                                  <p:stCondLst>
                                    <p:cond delay="0"/>
                                  </p:stCondLst>
                                  <p:childTnLst>
                                    <p:animRot by="21600000">
                                      <p:cBhvr>
                                        <p:cTn id="196" dur="2900" fill="hold"/>
                                        <p:tgtEl>
                                          <p:spTgt spid="20"/>
                                        </p:tgtEl>
                                        <p:attrNameLst>
                                          <p:attrName>r</p:attrName>
                                        </p:attrNameLst>
                                      </p:cBhvr>
                                    </p:animRot>
                                  </p:childTnLst>
                                </p:cTn>
                              </p:par>
                              <p:par>
                                <p:cTn id="197" presetID="2" presetClass="entr" presetSubtype="9" fill="hold" grpId="0" nodeType="withEffect">
                                  <p:stCondLst>
                                    <p:cond delay="0"/>
                                  </p:stCondLst>
                                  <p:childTnLst>
                                    <p:set>
                                      <p:cBhvr>
                                        <p:cTn id="198" dur="1" fill="hold">
                                          <p:stCondLst>
                                            <p:cond delay="0"/>
                                          </p:stCondLst>
                                        </p:cTn>
                                        <p:tgtEl>
                                          <p:spTgt spid="21"/>
                                        </p:tgtEl>
                                        <p:attrNameLst>
                                          <p:attrName>style.visibility</p:attrName>
                                        </p:attrNameLst>
                                      </p:cBhvr>
                                      <p:to>
                                        <p:strVal val="visible"/>
                                      </p:to>
                                    </p:set>
                                    <p:anim calcmode="lin" valueType="num">
                                      <p:cBhvr additive="base">
                                        <p:cTn id="199" dur="2900" fill="hold"/>
                                        <p:tgtEl>
                                          <p:spTgt spid="21"/>
                                        </p:tgtEl>
                                        <p:attrNameLst>
                                          <p:attrName>ppt_x</p:attrName>
                                        </p:attrNameLst>
                                      </p:cBhvr>
                                      <p:tavLst>
                                        <p:tav tm="0">
                                          <p:val>
                                            <p:strVal val="0-#ppt_w/2"/>
                                          </p:val>
                                        </p:tav>
                                        <p:tav tm="100000">
                                          <p:val>
                                            <p:strVal val="#ppt_x"/>
                                          </p:val>
                                        </p:tav>
                                      </p:tavLst>
                                    </p:anim>
                                    <p:anim calcmode="lin" valueType="num">
                                      <p:cBhvr additive="base">
                                        <p:cTn id="200" dur="2900" fill="hold"/>
                                        <p:tgtEl>
                                          <p:spTgt spid="21"/>
                                        </p:tgtEl>
                                        <p:attrNameLst>
                                          <p:attrName>ppt_y</p:attrName>
                                        </p:attrNameLst>
                                      </p:cBhvr>
                                      <p:tavLst>
                                        <p:tav tm="0">
                                          <p:val>
                                            <p:strVal val="0-#ppt_h/2"/>
                                          </p:val>
                                        </p:tav>
                                        <p:tav tm="100000">
                                          <p:val>
                                            <p:strVal val="#ppt_y"/>
                                          </p:val>
                                        </p:tav>
                                      </p:tavLst>
                                    </p:anim>
                                  </p:childTnLst>
                                </p:cTn>
                              </p:par>
                              <p:par>
                                <p:cTn id="201" presetID="16" presetClass="entr" presetSubtype="21" fill="hold" grpId="1" nodeType="withEffect">
                                  <p:stCondLst>
                                    <p:cond delay="0"/>
                                  </p:stCondLst>
                                  <p:childTnLst>
                                    <p:set>
                                      <p:cBhvr>
                                        <p:cTn id="202" dur="1" fill="hold">
                                          <p:stCondLst>
                                            <p:cond delay="0"/>
                                          </p:stCondLst>
                                        </p:cTn>
                                        <p:tgtEl>
                                          <p:spTgt spid="21"/>
                                        </p:tgtEl>
                                        <p:attrNameLst>
                                          <p:attrName>style.visibility</p:attrName>
                                        </p:attrNameLst>
                                      </p:cBhvr>
                                      <p:to>
                                        <p:strVal val="visible"/>
                                      </p:to>
                                    </p:set>
                                    <p:animEffect transition="in" filter="barn(inVertical)">
                                      <p:cBhvr>
                                        <p:cTn id="203" dur="2900"/>
                                        <p:tgtEl>
                                          <p:spTgt spid="21"/>
                                        </p:tgtEl>
                                      </p:cBhvr>
                                    </p:animEffect>
                                  </p:childTnLst>
                                </p:cTn>
                              </p:par>
                              <p:par>
                                <p:cTn id="204" presetID="8" presetClass="emph" presetSubtype="0" fill="hold" grpId="2" nodeType="withEffect">
                                  <p:stCondLst>
                                    <p:cond delay="0"/>
                                  </p:stCondLst>
                                  <p:childTnLst>
                                    <p:animRot by="21600000">
                                      <p:cBhvr>
                                        <p:cTn id="205" dur="2900" fill="hold"/>
                                        <p:tgtEl>
                                          <p:spTgt spid="21"/>
                                        </p:tgtEl>
                                        <p:attrNameLst>
                                          <p:attrName>r</p:attrName>
                                        </p:attrNameLst>
                                      </p:cBhvr>
                                    </p:animRot>
                                  </p:childTnLst>
                                </p:cTn>
                              </p:par>
                              <p:par>
                                <p:cTn id="206" presetID="2" presetClass="entr" presetSubtype="9" fill="hold" grpId="0" nodeType="withEffect">
                                  <p:stCondLst>
                                    <p:cond delay="0"/>
                                  </p:stCondLst>
                                  <p:childTnLst>
                                    <p:set>
                                      <p:cBhvr>
                                        <p:cTn id="207" dur="1" fill="hold">
                                          <p:stCondLst>
                                            <p:cond delay="0"/>
                                          </p:stCondLst>
                                        </p:cTn>
                                        <p:tgtEl>
                                          <p:spTgt spid="22"/>
                                        </p:tgtEl>
                                        <p:attrNameLst>
                                          <p:attrName>style.visibility</p:attrName>
                                        </p:attrNameLst>
                                      </p:cBhvr>
                                      <p:to>
                                        <p:strVal val="visible"/>
                                      </p:to>
                                    </p:set>
                                    <p:anim calcmode="lin" valueType="num">
                                      <p:cBhvr additive="base">
                                        <p:cTn id="208" dur="2900" fill="hold"/>
                                        <p:tgtEl>
                                          <p:spTgt spid="22"/>
                                        </p:tgtEl>
                                        <p:attrNameLst>
                                          <p:attrName>ppt_x</p:attrName>
                                        </p:attrNameLst>
                                      </p:cBhvr>
                                      <p:tavLst>
                                        <p:tav tm="0">
                                          <p:val>
                                            <p:strVal val="0-#ppt_w/2"/>
                                          </p:val>
                                        </p:tav>
                                        <p:tav tm="100000">
                                          <p:val>
                                            <p:strVal val="#ppt_x"/>
                                          </p:val>
                                        </p:tav>
                                      </p:tavLst>
                                    </p:anim>
                                    <p:anim calcmode="lin" valueType="num">
                                      <p:cBhvr additive="base">
                                        <p:cTn id="209" dur="2900" fill="hold"/>
                                        <p:tgtEl>
                                          <p:spTgt spid="22"/>
                                        </p:tgtEl>
                                        <p:attrNameLst>
                                          <p:attrName>ppt_y</p:attrName>
                                        </p:attrNameLst>
                                      </p:cBhvr>
                                      <p:tavLst>
                                        <p:tav tm="0">
                                          <p:val>
                                            <p:strVal val="0-#ppt_h/2"/>
                                          </p:val>
                                        </p:tav>
                                        <p:tav tm="100000">
                                          <p:val>
                                            <p:strVal val="#ppt_y"/>
                                          </p:val>
                                        </p:tav>
                                      </p:tavLst>
                                    </p:anim>
                                  </p:childTnLst>
                                </p:cTn>
                              </p:par>
                              <p:par>
                                <p:cTn id="210" presetID="16" presetClass="entr" presetSubtype="21" fill="hold" grpId="1" nodeType="withEffect">
                                  <p:stCondLst>
                                    <p:cond delay="0"/>
                                  </p:stCondLst>
                                  <p:childTnLst>
                                    <p:set>
                                      <p:cBhvr>
                                        <p:cTn id="211" dur="1" fill="hold">
                                          <p:stCondLst>
                                            <p:cond delay="0"/>
                                          </p:stCondLst>
                                        </p:cTn>
                                        <p:tgtEl>
                                          <p:spTgt spid="22"/>
                                        </p:tgtEl>
                                        <p:attrNameLst>
                                          <p:attrName>style.visibility</p:attrName>
                                        </p:attrNameLst>
                                      </p:cBhvr>
                                      <p:to>
                                        <p:strVal val="visible"/>
                                      </p:to>
                                    </p:set>
                                    <p:animEffect transition="in" filter="barn(inVertical)">
                                      <p:cBhvr>
                                        <p:cTn id="212" dur="2900"/>
                                        <p:tgtEl>
                                          <p:spTgt spid="22"/>
                                        </p:tgtEl>
                                      </p:cBhvr>
                                    </p:animEffect>
                                  </p:childTnLst>
                                </p:cTn>
                              </p:par>
                              <p:par>
                                <p:cTn id="213" presetID="8" presetClass="emph" presetSubtype="0" fill="hold" grpId="2" nodeType="withEffect">
                                  <p:stCondLst>
                                    <p:cond delay="0"/>
                                  </p:stCondLst>
                                  <p:childTnLst>
                                    <p:animRot by="21600000">
                                      <p:cBhvr>
                                        <p:cTn id="214" dur="2900" fill="hold"/>
                                        <p:tgtEl>
                                          <p:spTgt spid="22"/>
                                        </p:tgtEl>
                                        <p:attrNameLst>
                                          <p:attrName>r</p:attrName>
                                        </p:attrNameLst>
                                      </p:cBhvr>
                                    </p:animRot>
                                  </p:childTnLst>
                                </p:cTn>
                              </p:par>
                              <p:par>
                                <p:cTn id="215" presetID="2" presetClass="entr" presetSubtype="6" fill="hold" grpId="0" nodeType="withEffect">
                                  <p:stCondLst>
                                    <p:cond delay="0"/>
                                  </p:stCondLst>
                                  <p:childTnLst>
                                    <p:set>
                                      <p:cBhvr>
                                        <p:cTn id="216" dur="1" fill="hold">
                                          <p:stCondLst>
                                            <p:cond delay="0"/>
                                          </p:stCondLst>
                                        </p:cTn>
                                        <p:tgtEl>
                                          <p:spTgt spid="4"/>
                                        </p:tgtEl>
                                        <p:attrNameLst>
                                          <p:attrName>style.visibility</p:attrName>
                                        </p:attrNameLst>
                                      </p:cBhvr>
                                      <p:to>
                                        <p:strVal val="visible"/>
                                      </p:to>
                                    </p:set>
                                    <p:anim calcmode="lin" valueType="num">
                                      <p:cBhvr additive="base">
                                        <p:cTn id="217" dur="2900" fill="hold"/>
                                        <p:tgtEl>
                                          <p:spTgt spid="4"/>
                                        </p:tgtEl>
                                        <p:attrNameLst>
                                          <p:attrName>ppt_x</p:attrName>
                                        </p:attrNameLst>
                                      </p:cBhvr>
                                      <p:tavLst>
                                        <p:tav tm="0">
                                          <p:val>
                                            <p:strVal val="1+#ppt_w/2"/>
                                          </p:val>
                                        </p:tav>
                                        <p:tav tm="100000">
                                          <p:val>
                                            <p:strVal val="#ppt_x"/>
                                          </p:val>
                                        </p:tav>
                                      </p:tavLst>
                                    </p:anim>
                                    <p:anim calcmode="lin" valueType="num">
                                      <p:cBhvr additive="base">
                                        <p:cTn id="218" dur="2900" fill="hold"/>
                                        <p:tgtEl>
                                          <p:spTgt spid="4"/>
                                        </p:tgtEl>
                                        <p:attrNameLst>
                                          <p:attrName>ppt_y</p:attrName>
                                        </p:attrNameLst>
                                      </p:cBhvr>
                                      <p:tavLst>
                                        <p:tav tm="0">
                                          <p:val>
                                            <p:strVal val="1+#ppt_h/2"/>
                                          </p:val>
                                        </p:tav>
                                        <p:tav tm="100000">
                                          <p:val>
                                            <p:strVal val="#ppt_y"/>
                                          </p:val>
                                        </p:tav>
                                      </p:tavLst>
                                    </p:anim>
                                  </p:childTnLst>
                                </p:cTn>
                              </p:par>
                              <p:par>
                                <p:cTn id="219" presetID="16" presetClass="entr" presetSubtype="21" fill="hold" grpId="1" nodeType="withEffect">
                                  <p:stCondLst>
                                    <p:cond delay="0"/>
                                  </p:stCondLst>
                                  <p:childTnLst>
                                    <p:set>
                                      <p:cBhvr>
                                        <p:cTn id="220" dur="1" fill="hold">
                                          <p:stCondLst>
                                            <p:cond delay="0"/>
                                          </p:stCondLst>
                                        </p:cTn>
                                        <p:tgtEl>
                                          <p:spTgt spid="4"/>
                                        </p:tgtEl>
                                        <p:attrNameLst>
                                          <p:attrName>style.visibility</p:attrName>
                                        </p:attrNameLst>
                                      </p:cBhvr>
                                      <p:to>
                                        <p:strVal val="visible"/>
                                      </p:to>
                                    </p:set>
                                    <p:animEffect transition="in" filter="barn(inVertical)">
                                      <p:cBhvr>
                                        <p:cTn id="221" dur="2900"/>
                                        <p:tgtEl>
                                          <p:spTgt spid="4"/>
                                        </p:tgtEl>
                                      </p:cBhvr>
                                    </p:animEffect>
                                  </p:childTnLst>
                                </p:cTn>
                              </p:par>
                              <p:par>
                                <p:cTn id="222" presetID="8" presetClass="emph" presetSubtype="0" fill="hold" grpId="2" nodeType="withEffect">
                                  <p:stCondLst>
                                    <p:cond delay="0"/>
                                  </p:stCondLst>
                                  <p:childTnLst>
                                    <p:animRot by="21600000">
                                      <p:cBhvr>
                                        <p:cTn id="223" dur="2900" fill="hold"/>
                                        <p:tgtEl>
                                          <p:spTgt spid="4"/>
                                        </p:tgtEl>
                                        <p:attrNameLst>
                                          <p:attrName>r</p:attrName>
                                        </p:attrNameLst>
                                      </p:cBhvr>
                                    </p:animRot>
                                  </p:childTnLst>
                                </p:cTn>
                              </p:par>
                            </p:childTnLst>
                          </p:cTn>
                        </p:par>
                        <p:par>
                          <p:cTn id="224" fill="hold">
                            <p:stCondLst>
                              <p:cond delay="2900"/>
                            </p:stCondLst>
                            <p:childTnLst>
                              <p:par>
                                <p:cTn id="225" presetID="16" presetClass="exit" presetSubtype="37" fill="hold" grpId="3" nodeType="afterEffect">
                                  <p:stCondLst>
                                    <p:cond delay="0"/>
                                  </p:stCondLst>
                                  <p:childTnLst>
                                    <p:animEffect transition="out" filter="barn(outVertical)">
                                      <p:cBhvr>
                                        <p:cTn id="226" dur="2900"/>
                                        <p:tgtEl>
                                          <p:spTgt spid="4"/>
                                        </p:tgtEl>
                                      </p:cBhvr>
                                    </p:animEffect>
                                    <p:set>
                                      <p:cBhvr>
                                        <p:cTn id="227" dur="1" fill="hold">
                                          <p:stCondLst>
                                            <p:cond delay="2899"/>
                                          </p:stCondLst>
                                        </p:cTn>
                                        <p:tgtEl>
                                          <p:spTgt spid="4"/>
                                        </p:tgtEl>
                                        <p:attrNameLst>
                                          <p:attrName>style.visibility</p:attrName>
                                        </p:attrNameLst>
                                      </p:cBhvr>
                                      <p:to>
                                        <p:strVal val="hidden"/>
                                      </p:to>
                                    </p:set>
                                  </p:childTnLst>
                                </p:cTn>
                              </p:par>
                              <p:par>
                                <p:cTn id="228" presetID="2" presetClass="exit" presetSubtype="6" fill="hold" grpId="4" nodeType="withEffect">
                                  <p:stCondLst>
                                    <p:cond delay="0"/>
                                  </p:stCondLst>
                                  <p:childTnLst>
                                    <p:anim calcmode="lin" valueType="num">
                                      <p:cBhvr additive="base">
                                        <p:cTn id="229" dur="2900"/>
                                        <p:tgtEl>
                                          <p:spTgt spid="4"/>
                                        </p:tgtEl>
                                        <p:attrNameLst>
                                          <p:attrName>ppt_x</p:attrName>
                                        </p:attrNameLst>
                                      </p:cBhvr>
                                      <p:tavLst>
                                        <p:tav tm="0">
                                          <p:val>
                                            <p:strVal val="ppt_x"/>
                                          </p:val>
                                        </p:tav>
                                        <p:tav tm="100000">
                                          <p:val>
                                            <p:strVal val="1+ppt_w/2"/>
                                          </p:val>
                                        </p:tav>
                                      </p:tavLst>
                                    </p:anim>
                                    <p:anim calcmode="lin" valueType="num">
                                      <p:cBhvr additive="base">
                                        <p:cTn id="230" dur="2900"/>
                                        <p:tgtEl>
                                          <p:spTgt spid="4"/>
                                        </p:tgtEl>
                                        <p:attrNameLst>
                                          <p:attrName>ppt_y</p:attrName>
                                        </p:attrNameLst>
                                      </p:cBhvr>
                                      <p:tavLst>
                                        <p:tav tm="0">
                                          <p:val>
                                            <p:strVal val="ppt_y"/>
                                          </p:val>
                                        </p:tav>
                                        <p:tav tm="100000">
                                          <p:val>
                                            <p:strVal val="1+ppt_h/2"/>
                                          </p:val>
                                        </p:tav>
                                      </p:tavLst>
                                    </p:anim>
                                    <p:set>
                                      <p:cBhvr>
                                        <p:cTn id="231" dur="1" fill="hold">
                                          <p:stCondLst>
                                            <p:cond delay="2899"/>
                                          </p:stCondLst>
                                        </p:cTn>
                                        <p:tgtEl>
                                          <p:spTgt spid="4"/>
                                        </p:tgtEl>
                                        <p:attrNameLst>
                                          <p:attrName>style.visibility</p:attrName>
                                        </p:attrNameLst>
                                      </p:cBhvr>
                                      <p:to>
                                        <p:strVal val="hidden"/>
                                      </p:to>
                                    </p:set>
                                  </p:childTnLst>
                                </p:cTn>
                              </p:par>
                              <p:par>
                                <p:cTn id="232" presetID="16" presetClass="exit" presetSubtype="37" fill="hold" grpId="3" nodeType="withEffect">
                                  <p:stCondLst>
                                    <p:cond delay="0"/>
                                  </p:stCondLst>
                                  <p:childTnLst>
                                    <p:animEffect transition="out" filter="barn(outVertical)">
                                      <p:cBhvr>
                                        <p:cTn id="233" dur="2900"/>
                                        <p:tgtEl>
                                          <p:spTgt spid="22"/>
                                        </p:tgtEl>
                                      </p:cBhvr>
                                    </p:animEffect>
                                    <p:set>
                                      <p:cBhvr>
                                        <p:cTn id="234" dur="1" fill="hold">
                                          <p:stCondLst>
                                            <p:cond delay="2899"/>
                                          </p:stCondLst>
                                        </p:cTn>
                                        <p:tgtEl>
                                          <p:spTgt spid="22"/>
                                        </p:tgtEl>
                                        <p:attrNameLst>
                                          <p:attrName>style.visibility</p:attrName>
                                        </p:attrNameLst>
                                      </p:cBhvr>
                                      <p:to>
                                        <p:strVal val="hidden"/>
                                      </p:to>
                                    </p:set>
                                  </p:childTnLst>
                                </p:cTn>
                              </p:par>
                              <p:par>
                                <p:cTn id="235" presetID="2" presetClass="exit" presetSubtype="9" fill="hold" grpId="4" nodeType="withEffect">
                                  <p:stCondLst>
                                    <p:cond delay="0"/>
                                  </p:stCondLst>
                                  <p:childTnLst>
                                    <p:anim calcmode="lin" valueType="num">
                                      <p:cBhvr additive="base">
                                        <p:cTn id="236" dur="2900"/>
                                        <p:tgtEl>
                                          <p:spTgt spid="22"/>
                                        </p:tgtEl>
                                        <p:attrNameLst>
                                          <p:attrName>ppt_x</p:attrName>
                                        </p:attrNameLst>
                                      </p:cBhvr>
                                      <p:tavLst>
                                        <p:tav tm="0">
                                          <p:val>
                                            <p:strVal val="ppt_x"/>
                                          </p:val>
                                        </p:tav>
                                        <p:tav tm="100000">
                                          <p:val>
                                            <p:strVal val="0-ppt_w/2"/>
                                          </p:val>
                                        </p:tav>
                                      </p:tavLst>
                                    </p:anim>
                                    <p:anim calcmode="lin" valueType="num">
                                      <p:cBhvr additive="base">
                                        <p:cTn id="237" dur="2900"/>
                                        <p:tgtEl>
                                          <p:spTgt spid="22"/>
                                        </p:tgtEl>
                                        <p:attrNameLst>
                                          <p:attrName>ppt_y</p:attrName>
                                        </p:attrNameLst>
                                      </p:cBhvr>
                                      <p:tavLst>
                                        <p:tav tm="0">
                                          <p:val>
                                            <p:strVal val="ppt_y"/>
                                          </p:val>
                                        </p:tav>
                                        <p:tav tm="100000">
                                          <p:val>
                                            <p:strVal val="0-ppt_h/2"/>
                                          </p:val>
                                        </p:tav>
                                      </p:tavLst>
                                    </p:anim>
                                    <p:set>
                                      <p:cBhvr>
                                        <p:cTn id="238" dur="1" fill="hold">
                                          <p:stCondLst>
                                            <p:cond delay="2899"/>
                                          </p:stCondLst>
                                        </p:cTn>
                                        <p:tgtEl>
                                          <p:spTgt spid="22"/>
                                        </p:tgtEl>
                                        <p:attrNameLst>
                                          <p:attrName>style.visibility</p:attrName>
                                        </p:attrNameLst>
                                      </p:cBhvr>
                                      <p:to>
                                        <p:strVal val="hidden"/>
                                      </p:to>
                                    </p:set>
                                  </p:childTnLst>
                                </p:cTn>
                              </p:par>
                              <p:par>
                                <p:cTn id="239" presetID="16" presetClass="exit" presetSubtype="37" fill="hold" grpId="3" nodeType="withEffect">
                                  <p:stCondLst>
                                    <p:cond delay="0"/>
                                  </p:stCondLst>
                                  <p:childTnLst>
                                    <p:animEffect transition="out" filter="barn(outVertical)">
                                      <p:cBhvr>
                                        <p:cTn id="240" dur="2900"/>
                                        <p:tgtEl>
                                          <p:spTgt spid="21"/>
                                        </p:tgtEl>
                                      </p:cBhvr>
                                    </p:animEffect>
                                    <p:set>
                                      <p:cBhvr>
                                        <p:cTn id="241" dur="1" fill="hold">
                                          <p:stCondLst>
                                            <p:cond delay="2899"/>
                                          </p:stCondLst>
                                        </p:cTn>
                                        <p:tgtEl>
                                          <p:spTgt spid="21"/>
                                        </p:tgtEl>
                                        <p:attrNameLst>
                                          <p:attrName>style.visibility</p:attrName>
                                        </p:attrNameLst>
                                      </p:cBhvr>
                                      <p:to>
                                        <p:strVal val="hidden"/>
                                      </p:to>
                                    </p:set>
                                  </p:childTnLst>
                                </p:cTn>
                              </p:par>
                              <p:par>
                                <p:cTn id="242" presetID="2" presetClass="exit" presetSubtype="9" fill="hold" grpId="4" nodeType="withEffect">
                                  <p:stCondLst>
                                    <p:cond delay="0"/>
                                  </p:stCondLst>
                                  <p:childTnLst>
                                    <p:anim calcmode="lin" valueType="num">
                                      <p:cBhvr additive="base">
                                        <p:cTn id="243" dur="2900"/>
                                        <p:tgtEl>
                                          <p:spTgt spid="21"/>
                                        </p:tgtEl>
                                        <p:attrNameLst>
                                          <p:attrName>ppt_x</p:attrName>
                                        </p:attrNameLst>
                                      </p:cBhvr>
                                      <p:tavLst>
                                        <p:tav tm="0">
                                          <p:val>
                                            <p:strVal val="ppt_x"/>
                                          </p:val>
                                        </p:tav>
                                        <p:tav tm="100000">
                                          <p:val>
                                            <p:strVal val="0-ppt_w/2"/>
                                          </p:val>
                                        </p:tav>
                                      </p:tavLst>
                                    </p:anim>
                                    <p:anim calcmode="lin" valueType="num">
                                      <p:cBhvr additive="base">
                                        <p:cTn id="244" dur="2900"/>
                                        <p:tgtEl>
                                          <p:spTgt spid="21"/>
                                        </p:tgtEl>
                                        <p:attrNameLst>
                                          <p:attrName>ppt_y</p:attrName>
                                        </p:attrNameLst>
                                      </p:cBhvr>
                                      <p:tavLst>
                                        <p:tav tm="0">
                                          <p:val>
                                            <p:strVal val="ppt_y"/>
                                          </p:val>
                                        </p:tav>
                                        <p:tav tm="100000">
                                          <p:val>
                                            <p:strVal val="0-ppt_h/2"/>
                                          </p:val>
                                        </p:tav>
                                      </p:tavLst>
                                    </p:anim>
                                    <p:set>
                                      <p:cBhvr>
                                        <p:cTn id="245" dur="1" fill="hold">
                                          <p:stCondLst>
                                            <p:cond delay="2899"/>
                                          </p:stCondLst>
                                        </p:cTn>
                                        <p:tgtEl>
                                          <p:spTgt spid="21"/>
                                        </p:tgtEl>
                                        <p:attrNameLst>
                                          <p:attrName>style.visibility</p:attrName>
                                        </p:attrNameLst>
                                      </p:cBhvr>
                                      <p:to>
                                        <p:strVal val="hidden"/>
                                      </p:to>
                                    </p:set>
                                  </p:childTnLst>
                                </p:cTn>
                              </p:par>
                              <p:par>
                                <p:cTn id="246" presetID="16" presetClass="exit" presetSubtype="37" fill="hold" grpId="3" nodeType="withEffect">
                                  <p:stCondLst>
                                    <p:cond delay="0"/>
                                  </p:stCondLst>
                                  <p:childTnLst>
                                    <p:animEffect transition="out" filter="barn(outVertical)">
                                      <p:cBhvr>
                                        <p:cTn id="247" dur="2900"/>
                                        <p:tgtEl>
                                          <p:spTgt spid="20"/>
                                        </p:tgtEl>
                                      </p:cBhvr>
                                    </p:animEffect>
                                    <p:set>
                                      <p:cBhvr>
                                        <p:cTn id="248" dur="1" fill="hold">
                                          <p:stCondLst>
                                            <p:cond delay="2899"/>
                                          </p:stCondLst>
                                        </p:cTn>
                                        <p:tgtEl>
                                          <p:spTgt spid="20"/>
                                        </p:tgtEl>
                                        <p:attrNameLst>
                                          <p:attrName>style.visibility</p:attrName>
                                        </p:attrNameLst>
                                      </p:cBhvr>
                                      <p:to>
                                        <p:strVal val="hidden"/>
                                      </p:to>
                                    </p:set>
                                  </p:childTnLst>
                                </p:cTn>
                              </p:par>
                              <p:par>
                                <p:cTn id="249" presetID="2" presetClass="exit" presetSubtype="9" fill="hold" grpId="4" nodeType="withEffect">
                                  <p:stCondLst>
                                    <p:cond delay="0"/>
                                  </p:stCondLst>
                                  <p:childTnLst>
                                    <p:anim calcmode="lin" valueType="num">
                                      <p:cBhvr additive="base">
                                        <p:cTn id="250" dur="2900"/>
                                        <p:tgtEl>
                                          <p:spTgt spid="20"/>
                                        </p:tgtEl>
                                        <p:attrNameLst>
                                          <p:attrName>ppt_x</p:attrName>
                                        </p:attrNameLst>
                                      </p:cBhvr>
                                      <p:tavLst>
                                        <p:tav tm="0">
                                          <p:val>
                                            <p:strVal val="ppt_x"/>
                                          </p:val>
                                        </p:tav>
                                        <p:tav tm="100000">
                                          <p:val>
                                            <p:strVal val="0-ppt_w/2"/>
                                          </p:val>
                                        </p:tav>
                                      </p:tavLst>
                                    </p:anim>
                                    <p:anim calcmode="lin" valueType="num">
                                      <p:cBhvr additive="base">
                                        <p:cTn id="251" dur="2900"/>
                                        <p:tgtEl>
                                          <p:spTgt spid="20"/>
                                        </p:tgtEl>
                                        <p:attrNameLst>
                                          <p:attrName>ppt_y</p:attrName>
                                        </p:attrNameLst>
                                      </p:cBhvr>
                                      <p:tavLst>
                                        <p:tav tm="0">
                                          <p:val>
                                            <p:strVal val="ppt_y"/>
                                          </p:val>
                                        </p:tav>
                                        <p:tav tm="100000">
                                          <p:val>
                                            <p:strVal val="0-ppt_h/2"/>
                                          </p:val>
                                        </p:tav>
                                      </p:tavLst>
                                    </p:anim>
                                    <p:set>
                                      <p:cBhvr>
                                        <p:cTn id="252" dur="1" fill="hold">
                                          <p:stCondLst>
                                            <p:cond delay="2899"/>
                                          </p:stCondLst>
                                        </p:cTn>
                                        <p:tgtEl>
                                          <p:spTgt spid="20"/>
                                        </p:tgtEl>
                                        <p:attrNameLst>
                                          <p:attrName>style.visibility</p:attrName>
                                        </p:attrNameLst>
                                      </p:cBhvr>
                                      <p:to>
                                        <p:strVal val="hidden"/>
                                      </p:to>
                                    </p:set>
                                  </p:childTnLst>
                                </p:cTn>
                              </p:par>
                              <p:par>
                                <p:cTn id="253" presetID="16" presetClass="exit" presetSubtype="37" fill="hold" grpId="3" nodeType="withEffect">
                                  <p:stCondLst>
                                    <p:cond delay="0"/>
                                  </p:stCondLst>
                                  <p:childTnLst>
                                    <p:animEffect transition="out" filter="barn(outVertical)">
                                      <p:cBhvr>
                                        <p:cTn id="254" dur="2900"/>
                                        <p:tgtEl>
                                          <p:spTgt spid="19"/>
                                        </p:tgtEl>
                                      </p:cBhvr>
                                    </p:animEffect>
                                    <p:set>
                                      <p:cBhvr>
                                        <p:cTn id="255" dur="1" fill="hold">
                                          <p:stCondLst>
                                            <p:cond delay="2899"/>
                                          </p:stCondLst>
                                        </p:cTn>
                                        <p:tgtEl>
                                          <p:spTgt spid="19"/>
                                        </p:tgtEl>
                                        <p:attrNameLst>
                                          <p:attrName>style.visibility</p:attrName>
                                        </p:attrNameLst>
                                      </p:cBhvr>
                                      <p:to>
                                        <p:strVal val="hidden"/>
                                      </p:to>
                                    </p:set>
                                  </p:childTnLst>
                                </p:cTn>
                              </p:par>
                              <p:par>
                                <p:cTn id="256" presetID="2" presetClass="exit" presetSubtype="9" fill="hold" grpId="4" nodeType="withEffect">
                                  <p:stCondLst>
                                    <p:cond delay="0"/>
                                  </p:stCondLst>
                                  <p:childTnLst>
                                    <p:anim calcmode="lin" valueType="num">
                                      <p:cBhvr additive="base">
                                        <p:cTn id="257" dur="2900"/>
                                        <p:tgtEl>
                                          <p:spTgt spid="19"/>
                                        </p:tgtEl>
                                        <p:attrNameLst>
                                          <p:attrName>ppt_x</p:attrName>
                                        </p:attrNameLst>
                                      </p:cBhvr>
                                      <p:tavLst>
                                        <p:tav tm="0">
                                          <p:val>
                                            <p:strVal val="ppt_x"/>
                                          </p:val>
                                        </p:tav>
                                        <p:tav tm="100000">
                                          <p:val>
                                            <p:strVal val="0-ppt_w/2"/>
                                          </p:val>
                                        </p:tav>
                                      </p:tavLst>
                                    </p:anim>
                                    <p:anim calcmode="lin" valueType="num">
                                      <p:cBhvr additive="base">
                                        <p:cTn id="258" dur="2900"/>
                                        <p:tgtEl>
                                          <p:spTgt spid="19"/>
                                        </p:tgtEl>
                                        <p:attrNameLst>
                                          <p:attrName>ppt_y</p:attrName>
                                        </p:attrNameLst>
                                      </p:cBhvr>
                                      <p:tavLst>
                                        <p:tav tm="0">
                                          <p:val>
                                            <p:strVal val="ppt_y"/>
                                          </p:val>
                                        </p:tav>
                                        <p:tav tm="100000">
                                          <p:val>
                                            <p:strVal val="0-ppt_h/2"/>
                                          </p:val>
                                        </p:tav>
                                      </p:tavLst>
                                    </p:anim>
                                    <p:set>
                                      <p:cBhvr>
                                        <p:cTn id="259" dur="1" fill="hold">
                                          <p:stCondLst>
                                            <p:cond delay="2899"/>
                                          </p:stCondLst>
                                        </p:cTn>
                                        <p:tgtEl>
                                          <p:spTgt spid="19"/>
                                        </p:tgtEl>
                                        <p:attrNameLst>
                                          <p:attrName>style.visibility</p:attrName>
                                        </p:attrNameLst>
                                      </p:cBhvr>
                                      <p:to>
                                        <p:strVal val="hidden"/>
                                      </p:to>
                                    </p:set>
                                  </p:childTnLst>
                                </p:cTn>
                              </p:par>
                              <p:par>
                                <p:cTn id="260" presetID="16" presetClass="exit" presetSubtype="37" fill="hold" grpId="3" nodeType="withEffect">
                                  <p:stCondLst>
                                    <p:cond delay="0"/>
                                  </p:stCondLst>
                                  <p:childTnLst>
                                    <p:animEffect transition="out" filter="barn(outVertical)">
                                      <p:cBhvr>
                                        <p:cTn id="261" dur="2900"/>
                                        <p:tgtEl>
                                          <p:spTgt spid="18"/>
                                        </p:tgtEl>
                                      </p:cBhvr>
                                    </p:animEffect>
                                    <p:set>
                                      <p:cBhvr>
                                        <p:cTn id="262" dur="1" fill="hold">
                                          <p:stCondLst>
                                            <p:cond delay="2899"/>
                                          </p:stCondLst>
                                        </p:cTn>
                                        <p:tgtEl>
                                          <p:spTgt spid="18"/>
                                        </p:tgtEl>
                                        <p:attrNameLst>
                                          <p:attrName>style.visibility</p:attrName>
                                        </p:attrNameLst>
                                      </p:cBhvr>
                                      <p:to>
                                        <p:strVal val="hidden"/>
                                      </p:to>
                                    </p:set>
                                  </p:childTnLst>
                                </p:cTn>
                              </p:par>
                              <p:par>
                                <p:cTn id="263" presetID="2" presetClass="exit" presetSubtype="9" fill="hold" grpId="4" nodeType="withEffect">
                                  <p:stCondLst>
                                    <p:cond delay="0"/>
                                  </p:stCondLst>
                                  <p:childTnLst>
                                    <p:anim calcmode="lin" valueType="num">
                                      <p:cBhvr additive="base">
                                        <p:cTn id="264" dur="2900"/>
                                        <p:tgtEl>
                                          <p:spTgt spid="18"/>
                                        </p:tgtEl>
                                        <p:attrNameLst>
                                          <p:attrName>ppt_x</p:attrName>
                                        </p:attrNameLst>
                                      </p:cBhvr>
                                      <p:tavLst>
                                        <p:tav tm="0">
                                          <p:val>
                                            <p:strVal val="ppt_x"/>
                                          </p:val>
                                        </p:tav>
                                        <p:tav tm="100000">
                                          <p:val>
                                            <p:strVal val="0-ppt_w/2"/>
                                          </p:val>
                                        </p:tav>
                                      </p:tavLst>
                                    </p:anim>
                                    <p:anim calcmode="lin" valueType="num">
                                      <p:cBhvr additive="base">
                                        <p:cTn id="265" dur="2900"/>
                                        <p:tgtEl>
                                          <p:spTgt spid="18"/>
                                        </p:tgtEl>
                                        <p:attrNameLst>
                                          <p:attrName>ppt_y</p:attrName>
                                        </p:attrNameLst>
                                      </p:cBhvr>
                                      <p:tavLst>
                                        <p:tav tm="0">
                                          <p:val>
                                            <p:strVal val="ppt_y"/>
                                          </p:val>
                                        </p:tav>
                                        <p:tav tm="100000">
                                          <p:val>
                                            <p:strVal val="0-ppt_h/2"/>
                                          </p:val>
                                        </p:tav>
                                      </p:tavLst>
                                    </p:anim>
                                    <p:set>
                                      <p:cBhvr>
                                        <p:cTn id="266" dur="1" fill="hold">
                                          <p:stCondLst>
                                            <p:cond delay="2899"/>
                                          </p:stCondLst>
                                        </p:cTn>
                                        <p:tgtEl>
                                          <p:spTgt spid="18"/>
                                        </p:tgtEl>
                                        <p:attrNameLst>
                                          <p:attrName>style.visibility</p:attrName>
                                        </p:attrNameLst>
                                      </p:cBhvr>
                                      <p:to>
                                        <p:strVal val="hidden"/>
                                      </p:to>
                                    </p:set>
                                  </p:childTnLst>
                                </p:cTn>
                              </p:par>
                              <p:par>
                                <p:cTn id="267" presetID="16" presetClass="exit" presetSubtype="37" fill="hold" grpId="3" nodeType="withEffect">
                                  <p:stCondLst>
                                    <p:cond delay="0"/>
                                  </p:stCondLst>
                                  <p:childTnLst>
                                    <p:animEffect transition="out" filter="barn(outVertical)">
                                      <p:cBhvr>
                                        <p:cTn id="268" dur="2900"/>
                                        <p:tgtEl>
                                          <p:spTgt spid="17"/>
                                        </p:tgtEl>
                                      </p:cBhvr>
                                    </p:animEffect>
                                    <p:set>
                                      <p:cBhvr>
                                        <p:cTn id="269" dur="1" fill="hold">
                                          <p:stCondLst>
                                            <p:cond delay="2899"/>
                                          </p:stCondLst>
                                        </p:cTn>
                                        <p:tgtEl>
                                          <p:spTgt spid="17"/>
                                        </p:tgtEl>
                                        <p:attrNameLst>
                                          <p:attrName>style.visibility</p:attrName>
                                        </p:attrNameLst>
                                      </p:cBhvr>
                                      <p:to>
                                        <p:strVal val="hidden"/>
                                      </p:to>
                                    </p:set>
                                  </p:childTnLst>
                                </p:cTn>
                              </p:par>
                              <p:par>
                                <p:cTn id="270" presetID="2" presetClass="exit" presetSubtype="9" fill="hold" grpId="4" nodeType="withEffect">
                                  <p:stCondLst>
                                    <p:cond delay="0"/>
                                  </p:stCondLst>
                                  <p:childTnLst>
                                    <p:anim calcmode="lin" valueType="num">
                                      <p:cBhvr additive="base">
                                        <p:cTn id="271" dur="2900"/>
                                        <p:tgtEl>
                                          <p:spTgt spid="17"/>
                                        </p:tgtEl>
                                        <p:attrNameLst>
                                          <p:attrName>ppt_x</p:attrName>
                                        </p:attrNameLst>
                                      </p:cBhvr>
                                      <p:tavLst>
                                        <p:tav tm="0">
                                          <p:val>
                                            <p:strVal val="ppt_x"/>
                                          </p:val>
                                        </p:tav>
                                        <p:tav tm="100000">
                                          <p:val>
                                            <p:strVal val="0-ppt_w/2"/>
                                          </p:val>
                                        </p:tav>
                                      </p:tavLst>
                                    </p:anim>
                                    <p:anim calcmode="lin" valueType="num">
                                      <p:cBhvr additive="base">
                                        <p:cTn id="272" dur="2900"/>
                                        <p:tgtEl>
                                          <p:spTgt spid="17"/>
                                        </p:tgtEl>
                                        <p:attrNameLst>
                                          <p:attrName>ppt_y</p:attrName>
                                        </p:attrNameLst>
                                      </p:cBhvr>
                                      <p:tavLst>
                                        <p:tav tm="0">
                                          <p:val>
                                            <p:strVal val="ppt_y"/>
                                          </p:val>
                                        </p:tav>
                                        <p:tav tm="100000">
                                          <p:val>
                                            <p:strVal val="0-ppt_h/2"/>
                                          </p:val>
                                        </p:tav>
                                      </p:tavLst>
                                    </p:anim>
                                    <p:set>
                                      <p:cBhvr>
                                        <p:cTn id="273" dur="1" fill="hold">
                                          <p:stCondLst>
                                            <p:cond delay="2899"/>
                                          </p:stCondLst>
                                        </p:cTn>
                                        <p:tgtEl>
                                          <p:spTgt spid="17"/>
                                        </p:tgtEl>
                                        <p:attrNameLst>
                                          <p:attrName>style.visibility</p:attrName>
                                        </p:attrNameLst>
                                      </p:cBhvr>
                                      <p:to>
                                        <p:strVal val="hidden"/>
                                      </p:to>
                                    </p:set>
                                  </p:childTnLst>
                                </p:cTn>
                              </p:par>
                              <p:par>
                                <p:cTn id="274" presetID="16" presetClass="exit" presetSubtype="37" fill="hold" grpId="3" nodeType="withEffect">
                                  <p:stCondLst>
                                    <p:cond delay="0"/>
                                  </p:stCondLst>
                                  <p:childTnLst>
                                    <p:animEffect transition="out" filter="barn(outVertical)">
                                      <p:cBhvr>
                                        <p:cTn id="275" dur="2900"/>
                                        <p:tgtEl>
                                          <p:spTgt spid="29"/>
                                        </p:tgtEl>
                                      </p:cBhvr>
                                    </p:animEffect>
                                    <p:set>
                                      <p:cBhvr>
                                        <p:cTn id="276" dur="1" fill="hold">
                                          <p:stCondLst>
                                            <p:cond delay="2899"/>
                                          </p:stCondLst>
                                        </p:cTn>
                                        <p:tgtEl>
                                          <p:spTgt spid="29"/>
                                        </p:tgtEl>
                                        <p:attrNameLst>
                                          <p:attrName>style.visibility</p:attrName>
                                        </p:attrNameLst>
                                      </p:cBhvr>
                                      <p:to>
                                        <p:strVal val="hidden"/>
                                      </p:to>
                                    </p:set>
                                  </p:childTnLst>
                                </p:cTn>
                              </p:par>
                              <p:par>
                                <p:cTn id="277" presetID="2" presetClass="exit" presetSubtype="3" fill="hold" grpId="4" nodeType="withEffect">
                                  <p:stCondLst>
                                    <p:cond delay="0"/>
                                  </p:stCondLst>
                                  <p:childTnLst>
                                    <p:anim calcmode="lin" valueType="num">
                                      <p:cBhvr additive="base">
                                        <p:cTn id="278" dur="2900"/>
                                        <p:tgtEl>
                                          <p:spTgt spid="29"/>
                                        </p:tgtEl>
                                        <p:attrNameLst>
                                          <p:attrName>ppt_x</p:attrName>
                                        </p:attrNameLst>
                                      </p:cBhvr>
                                      <p:tavLst>
                                        <p:tav tm="0">
                                          <p:val>
                                            <p:strVal val="ppt_x"/>
                                          </p:val>
                                        </p:tav>
                                        <p:tav tm="100000">
                                          <p:val>
                                            <p:strVal val="1+ppt_w/2"/>
                                          </p:val>
                                        </p:tav>
                                      </p:tavLst>
                                    </p:anim>
                                    <p:anim calcmode="lin" valueType="num">
                                      <p:cBhvr additive="base">
                                        <p:cTn id="279" dur="2900"/>
                                        <p:tgtEl>
                                          <p:spTgt spid="29"/>
                                        </p:tgtEl>
                                        <p:attrNameLst>
                                          <p:attrName>ppt_y</p:attrName>
                                        </p:attrNameLst>
                                      </p:cBhvr>
                                      <p:tavLst>
                                        <p:tav tm="0">
                                          <p:val>
                                            <p:strVal val="ppt_y"/>
                                          </p:val>
                                        </p:tav>
                                        <p:tav tm="100000">
                                          <p:val>
                                            <p:strVal val="0-ppt_h/2"/>
                                          </p:val>
                                        </p:tav>
                                      </p:tavLst>
                                    </p:anim>
                                    <p:set>
                                      <p:cBhvr>
                                        <p:cTn id="280" dur="1" fill="hold">
                                          <p:stCondLst>
                                            <p:cond delay="2899"/>
                                          </p:stCondLst>
                                        </p:cTn>
                                        <p:tgtEl>
                                          <p:spTgt spid="29"/>
                                        </p:tgtEl>
                                        <p:attrNameLst>
                                          <p:attrName>style.visibility</p:attrName>
                                        </p:attrNameLst>
                                      </p:cBhvr>
                                      <p:to>
                                        <p:strVal val="hidden"/>
                                      </p:to>
                                    </p:set>
                                  </p:childTnLst>
                                </p:cTn>
                              </p:par>
                              <p:par>
                                <p:cTn id="281" presetID="16" presetClass="exit" presetSubtype="37" fill="hold" grpId="3" nodeType="withEffect">
                                  <p:stCondLst>
                                    <p:cond delay="0"/>
                                  </p:stCondLst>
                                  <p:childTnLst>
                                    <p:animEffect transition="out" filter="barn(outVertical)">
                                      <p:cBhvr>
                                        <p:cTn id="282" dur="2900"/>
                                        <p:tgtEl>
                                          <p:spTgt spid="28"/>
                                        </p:tgtEl>
                                      </p:cBhvr>
                                    </p:animEffect>
                                    <p:set>
                                      <p:cBhvr>
                                        <p:cTn id="283" dur="1" fill="hold">
                                          <p:stCondLst>
                                            <p:cond delay="2899"/>
                                          </p:stCondLst>
                                        </p:cTn>
                                        <p:tgtEl>
                                          <p:spTgt spid="28"/>
                                        </p:tgtEl>
                                        <p:attrNameLst>
                                          <p:attrName>style.visibility</p:attrName>
                                        </p:attrNameLst>
                                      </p:cBhvr>
                                      <p:to>
                                        <p:strVal val="hidden"/>
                                      </p:to>
                                    </p:set>
                                  </p:childTnLst>
                                </p:cTn>
                              </p:par>
                              <p:par>
                                <p:cTn id="284" presetID="2" presetClass="exit" presetSubtype="3" fill="hold" grpId="4" nodeType="withEffect">
                                  <p:stCondLst>
                                    <p:cond delay="0"/>
                                  </p:stCondLst>
                                  <p:childTnLst>
                                    <p:anim calcmode="lin" valueType="num">
                                      <p:cBhvr additive="base">
                                        <p:cTn id="285" dur="2900"/>
                                        <p:tgtEl>
                                          <p:spTgt spid="28"/>
                                        </p:tgtEl>
                                        <p:attrNameLst>
                                          <p:attrName>ppt_x</p:attrName>
                                        </p:attrNameLst>
                                      </p:cBhvr>
                                      <p:tavLst>
                                        <p:tav tm="0">
                                          <p:val>
                                            <p:strVal val="ppt_x"/>
                                          </p:val>
                                        </p:tav>
                                        <p:tav tm="100000">
                                          <p:val>
                                            <p:strVal val="1+ppt_w/2"/>
                                          </p:val>
                                        </p:tav>
                                      </p:tavLst>
                                    </p:anim>
                                    <p:anim calcmode="lin" valueType="num">
                                      <p:cBhvr additive="base">
                                        <p:cTn id="286" dur="2900"/>
                                        <p:tgtEl>
                                          <p:spTgt spid="28"/>
                                        </p:tgtEl>
                                        <p:attrNameLst>
                                          <p:attrName>ppt_y</p:attrName>
                                        </p:attrNameLst>
                                      </p:cBhvr>
                                      <p:tavLst>
                                        <p:tav tm="0">
                                          <p:val>
                                            <p:strVal val="ppt_y"/>
                                          </p:val>
                                        </p:tav>
                                        <p:tav tm="100000">
                                          <p:val>
                                            <p:strVal val="0-ppt_h/2"/>
                                          </p:val>
                                        </p:tav>
                                      </p:tavLst>
                                    </p:anim>
                                    <p:set>
                                      <p:cBhvr>
                                        <p:cTn id="287" dur="1" fill="hold">
                                          <p:stCondLst>
                                            <p:cond delay="2899"/>
                                          </p:stCondLst>
                                        </p:cTn>
                                        <p:tgtEl>
                                          <p:spTgt spid="28"/>
                                        </p:tgtEl>
                                        <p:attrNameLst>
                                          <p:attrName>style.visibility</p:attrName>
                                        </p:attrNameLst>
                                      </p:cBhvr>
                                      <p:to>
                                        <p:strVal val="hidden"/>
                                      </p:to>
                                    </p:set>
                                  </p:childTnLst>
                                </p:cTn>
                              </p:par>
                              <p:par>
                                <p:cTn id="288" presetID="16" presetClass="exit" presetSubtype="37" fill="hold" grpId="3" nodeType="withEffect">
                                  <p:stCondLst>
                                    <p:cond delay="0"/>
                                  </p:stCondLst>
                                  <p:childTnLst>
                                    <p:animEffect transition="out" filter="barn(outVertical)">
                                      <p:cBhvr>
                                        <p:cTn id="289" dur="2900"/>
                                        <p:tgtEl>
                                          <p:spTgt spid="27"/>
                                        </p:tgtEl>
                                      </p:cBhvr>
                                    </p:animEffect>
                                    <p:set>
                                      <p:cBhvr>
                                        <p:cTn id="290" dur="1" fill="hold">
                                          <p:stCondLst>
                                            <p:cond delay="2899"/>
                                          </p:stCondLst>
                                        </p:cTn>
                                        <p:tgtEl>
                                          <p:spTgt spid="27"/>
                                        </p:tgtEl>
                                        <p:attrNameLst>
                                          <p:attrName>style.visibility</p:attrName>
                                        </p:attrNameLst>
                                      </p:cBhvr>
                                      <p:to>
                                        <p:strVal val="hidden"/>
                                      </p:to>
                                    </p:set>
                                  </p:childTnLst>
                                </p:cTn>
                              </p:par>
                              <p:par>
                                <p:cTn id="291" presetID="2" presetClass="exit" presetSubtype="3" fill="hold" grpId="4" nodeType="withEffect">
                                  <p:stCondLst>
                                    <p:cond delay="0"/>
                                  </p:stCondLst>
                                  <p:childTnLst>
                                    <p:anim calcmode="lin" valueType="num">
                                      <p:cBhvr additive="base">
                                        <p:cTn id="292" dur="2900"/>
                                        <p:tgtEl>
                                          <p:spTgt spid="27"/>
                                        </p:tgtEl>
                                        <p:attrNameLst>
                                          <p:attrName>ppt_x</p:attrName>
                                        </p:attrNameLst>
                                      </p:cBhvr>
                                      <p:tavLst>
                                        <p:tav tm="0">
                                          <p:val>
                                            <p:strVal val="ppt_x"/>
                                          </p:val>
                                        </p:tav>
                                        <p:tav tm="100000">
                                          <p:val>
                                            <p:strVal val="1+ppt_w/2"/>
                                          </p:val>
                                        </p:tav>
                                      </p:tavLst>
                                    </p:anim>
                                    <p:anim calcmode="lin" valueType="num">
                                      <p:cBhvr additive="base">
                                        <p:cTn id="293" dur="2900"/>
                                        <p:tgtEl>
                                          <p:spTgt spid="27"/>
                                        </p:tgtEl>
                                        <p:attrNameLst>
                                          <p:attrName>ppt_y</p:attrName>
                                        </p:attrNameLst>
                                      </p:cBhvr>
                                      <p:tavLst>
                                        <p:tav tm="0">
                                          <p:val>
                                            <p:strVal val="ppt_y"/>
                                          </p:val>
                                        </p:tav>
                                        <p:tav tm="100000">
                                          <p:val>
                                            <p:strVal val="0-ppt_h/2"/>
                                          </p:val>
                                        </p:tav>
                                      </p:tavLst>
                                    </p:anim>
                                    <p:set>
                                      <p:cBhvr>
                                        <p:cTn id="294" dur="1" fill="hold">
                                          <p:stCondLst>
                                            <p:cond delay="2899"/>
                                          </p:stCondLst>
                                        </p:cTn>
                                        <p:tgtEl>
                                          <p:spTgt spid="27"/>
                                        </p:tgtEl>
                                        <p:attrNameLst>
                                          <p:attrName>style.visibility</p:attrName>
                                        </p:attrNameLst>
                                      </p:cBhvr>
                                      <p:to>
                                        <p:strVal val="hidden"/>
                                      </p:to>
                                    </p:set>
                                  </p:childTnLst>
                                </p:cTn>
                              </p:par>
                              <p:par>
                                <p:cTn id="295" presetID="16" presetClass="exit" presetSubtype="37" fill="hold" grpId="3" nodeType="withEffect">
                                  <p:stCondLst>
                                    <p:cond delay="0"/>
                                  </p:stCondLst>
                                  <p:childTnLst>
                                    <p:animEffect transition="out" filter="barn(outVertical)">
                                      <p:cBhvr>
                                        <p:cTn id="296" dur="2900"/>
                                        <p:tgtEl>
                                          <p:spTgt spid="26"/>
                                        </p:tgtEl>
                                      </p:cBhvr>
                                    </p:animEffect>
                                    <p:set>
                                      <p:cBhvr>
                                        <p:cTn id="297" dur="1" fill="hold">
                                          <p:stCondLst>
                                            <p:cond delay="2899"/>
                                          </p:stCondLst>
                                        </p:cTn>
                                        <p:tgtEl>
                                          <p:spTgt spid="26"/>
                                        </p:tgtEl>
                                        <p:attrNameLst>
                                          <p:attrName>style.visibility</p:attrName>
                                        </p:attrNameLst>
                                      </p:cBhvr>
                                      <p:to>
                                        <p:strVal val="hidden"/>
                                      </p:to>
                                    </p:set>
                                  </p:childTnLst>
                                </p:cTn>
                              </p:par>
                              <p:par>
                                <p:cTn id="298" presetID="2" presetClass="exit" presetSubtype="3" fill="hold" grpId="4" nodeType="withEffect">
                                  <p:stCondLst>
                                    <p:cond delay="0"/>
                                  </p:stCondLst>
                                  <p:childTnLst>
                                    <p:anim calcmode="lin" valueType="num">
                                      <p:cBhvr additive="base">
                                        <p:cTn id="299" dur="2900"/>
                                        <p:tgtEl>
                                          <p:spTgt spid="26"/>
                                        </p:tgtEl>
                                        <p:attrNameLst>
                                          <p:attrName>ppt_x</p:attrName>
                                        </p:attrNameLst>
                                      </p:cBhvr>
                                      <p:tavLst>
                                        <p:tav tm="0">
                                          <p:val>
                                            <p:strVal val="ppt_x"/>
                                          </p:val>
                                        </p:tav>
                                        <p:tav tm="100000">
                                          <p:val>
                                            <p:strVal val="1+ppt_w/2"/>
                                          </p:val>
                                        </p:tav>
                                      </p:tavLst>
                                    </p:anim>
                                    <p:anim calcmode="lin" valueType="num">
                                      <p:cBhvr additive="base">
                                        <p:cTn id="300" dur="2900"/>
                                        <p:tgtEl>
                                          <p:spTgt spid="26"/>
                                        </p:tgtEl>
                                        <p:attrNameLst>
                                          <p:attrName>ppt_y</p:attrName>
                                        </p:attrNameLst>
                                      </p:cBhvr>
                                      <p:tavLst>
                                        <p:tav tm="0">
                                          <p:val>
                                            <p:strVal val="ppt_y"/>
                                          </p:val>
                                        </p:tav>
                                        <p:tav tm="100000">
                                          <p:val>
                                            <p:strVal val="0-ppt_h/2"/>
                                          </p:val>
                                        </p:tav>
                                      </p:tavLst>
                                    </p:anim>
                                    <p:set>
                                      <p:cBhvr>
                                        <p:cTn id="301" dur="1" fill="hold">
                                          <p:stCondLst>
                                            <p:cond delay="2899"/>
                                          </p:stCondLst>
                                        </p:cTn>
                                        <p:tgtEl>
                                          <p:spTgt spid="26"/>
                                        </p:tgtEl>
                                        <p:attrNameLst>
                                          <p:attrName>style.visibility</p:attrName>
                                        </p:attrNameLst>
                                      </p:cBhvr>
                                      <p:to>
                                        <p:strVal val="hidden"/>
                                      </p:to>
                                    </p:set>
                                  </p:childTnLst>
                                </p:cTn>
                              </p:par>
                              <p:par>
                                <p:cTn id="302" presetID="16" presetClass="exit" presetSubtype="37" fill="hold" grpId="3" nodeType="withEffect">
                                  <p:stCondLst>
                                    <p:cond delay="0"/>
                                  </p:stCondLst>
                                  <p:childTnLst>
                                    <p:animEffect transition="out" filter="barn(outVertical)">
                                      <p:cBhvr>
                                        <p:cTn id="303" dur="2900"/>
                                        <p:tgtEl>
                                          <p:spTgt spid="25"/>
                                        </p:tgtEl>
                                      </p:cBhvr>
                                    </p:animEffect>
                                    <p:set>
                                      <p:cBhvr>
                                        <p:cTn id="304" dur="1" fill="hold">
                                          <p:stCondLst>
                                            <p:cond delay="2899"/>
                                          </p:stCondLst>
                                        </p:cTn>
                                        <p:tgtEl>
                                          <p:spTgt spid="25"/>
                                        </p:tgtEl>
                                        <p:attrNameLst>
                                          <p:attrName>style.visibility</p:attrName>
                                        </p:attrNameLst>
                                      </p:cBhvr>
                                      <p:to>
                                        <p:strVal val="hidden"/>
                                      </p:to>
                                    </p:set>
                                  </p:childTnLst>
                                </p:cTn>
                              </p:par>
                              <p:par>
                                <p:cTn id="305" presetID="2" presetClass="exit" presetSubtype="3" fill="hold" grpId="4" nodeType="withEffect">
                                  <p:stCondLst>
                                    <p:cond delay="0"/>
                                  </p:stCondLst>
                                  <p:childTnLst>
                                    <p:anim calcmode="lin" valueType="num">
                                      <p:cBhvr additive="base">
                                        <p:cTn id="306" dur="2900"/>
                                        <p:tgtEl>
                                          <p:spTgt spid="25"/>
                                        </p:tgtEl>
                                        <p:attrNameLst>
                                          <p:attrName>ppt_x</p:attrName>
                                        </p:attrNameLst>
                                      </p:cBhvr>
                                      <p:tavLst>
                                        <p:tav tm="0">
                                          <p:val>
                                            <p:strVal val="ppt_x"/>
                                          </p:val>
                                        </p:tav>
                                        <p:tav tm="100000">
                                          <p:val>
                                            <p:strVal val="1+ppt_w/2"/>
                                          </p:val>
                                        </p:tav>
                                      </p:tavLst>
                                    </p:anim>
                                    <p:anim calcmode="lin" valueType="num">
                                      <p:cBhvr additive="base">
                                        <p:cTn id="307" dur="2900"/>
                                        <p:tgtEl>
                                          <p:spTgt spid="25"/>
                                        </p:tgtEl>
                                        <p:attrNameLst>
                                          <p:attrName>ppt_y</p:attrName>
                                        </p:attrNameLst>
                                      </p:cBhvr>
                                      <p:tavLst>
                                        <p:tav tm="0">
                                          <p:val>
                                            <p:strVal val="ppt_y"/>
                                          </p:val>
                                        </p:tav>
                                        <p:tav tm="100000">
                                          <p:val>
                                            <p:strVal val="0-ppt_h/2"/>
                                          </p:val>
                                        </p:tav>
                                      </p:tavLst>
                                    </p:anim>
                                    <p:set>
                                      <p:cBhvr>
                                        <p:cTn id="308" dur="1" fill="hold">
                                          <p:stCondLst>
                                            <p:cond delay="2899"/>
                                          </p:stCondLst>
                                        </p:cTn>
                                        <p:tgtEl>
                                          <p:spTgt spid="25"/>
                                        </p:tgtEl>
                                        <p:attrNameLst>
                                          <p:attrName>style.visibility</p:attrName>
                                        </p:attrNameLst>
                                      </p:cBhvr>
                                      <p:to>
                                        <p:strVal val="hidden"/>
                                      </p:to>
                                    </p:set>
                                  </p:childTnLst>
                                </p:cTn>
                              </p:par>
                              <p:par>
                                <p:cTn id="309" presetID="16" presetClass="exit" presetSubtype="37" fill="hold" grpId="3" nodeType="withEffect">
                                  <p:stCondLst>
                                    <p:cond delay="0"/>
                                  </p:stCondLst>
                                  <p:childTnLst>
                                    <p:animEffect transition="out" filter="barn(outVertical)">
                                      <p:cBhvr>
                                        <p:cTn id="310" dur="2900"/>
                                        <p:tgtEl>
                                          <p:spTgt spid="24"/>
                                        </p:tgtEl>
                                      </p:cBhvr>
                                    </p:animEffect>
                                    <p:set>
                                      <p:cBhvr>
                                        <p:cTn id="311" dur="1" fill="hold">
                                          <p:stCondLst>
                                            <p:cond delay="2899"/>
                                          </p:stCondLst>
                                        </p:cTn>
                                        <p:tgtEl>
                                          <p:spTgt spid="24"/>
                                        </p:tgtEl>
                                        <p:attrNameLst>
                                          <p:attrName>style.visibility</p:attrName>
                                        </p:attrNameLst>
                                      </p:cBhvr>
                                      <p:to>
                                        <p:strVal val="hidden"/>
                                      </p:to>
                                    </p:set>
                                  </p:childTnLst>
                                </p:cTn>
                              </p:par>
                              <p:par>
                                <p:cTn id="312" presetID="2" presetClass="exit" presetSubtype="3" fill="hold" grpId="4" nodeType="withEffect">
                                  <p:stCondLst>
                                    <p:cond delay="0"/>
                                  </p:stCondLst>
                                  <p:childTnLst>
                                    <p:anim calcmode="lin" valueType="num">
                                      <p:cBhvr additive="base">
                                        <p:cTn id="313" dur="2900"/>
                                        <p:tgtEl>
                                          <p:spTgt spid="24"/>
                                        </p:tgtEl>
                                        <p:attrNameLst>
                                          <p:attrName>ppt_x</p:attrName>
                                        </p:attrNameLst>
                                      </p:cBhvr>
                                      <p:tavLst>
                                        <p:tav tm="0">
                                          <p:val>
                                            <p:strVal val="ppt_x"/>
                                          </p:val>
                                        </p:tav>
                                        <p:tav tm="100000">
                                          <p:val>
                                            <p:strVal val="1+ppt_w/2"/>
                                          </p:val>
                                        </p:tav>
                                      </p:tavLst>
                                    </p:anim>
                                    <p:anim calcmode="lin" valueType="num">
                                      <p:cBhvr additive="base">
                                        <p:cTn id="314" dur="2900"/>
                                        <p:tgtEl>
                                          <p:spTgt spid="24"/>
                                        </p:tgtEl>
                                        <p:attrNameLst>
                                          <p:attrName>ppt_y</p:attrName>
                                        </p:attrNameLst>
                                      </p:cBhvr>
                                      <p:tavLst>
                                        <p:tav tm="0">
                                          <p:val>
                                            <p:strVal val="ppt_y"/>
                                          </p:val>
                                        </p:tav>
                                        <p:tav tm="100000">
                                          <p:val>
                                            <p:strVal val="0-ppt_h/2"/>
                                          </p:val>
                                        </p:tav>
                                      </p:tavLst>
                                    </p:anim>
                                    <p:set>
                                      <p:cBhvr>
                                        <p:cTn id="315" dur="1" fill="hold">
                                          <p:stCondLst>
                                            <p:cond delay="2899"/>
                                          </p:stCondLst>
                                        </p:cTn>
                                        <p:tgtEl>
                                          <p:spTgt spid="24"/>
                                        </p:tgtEl>
                                        <p:attrNameLst>
                                          <p:attrName>style.visibility</p:attrName>
                                        </p:attrNameLst>
                                      </p:cBhvr>
                                      <p:to>
                                        <p:strVal val="hidden"/>
                                      </p:to>
                                    </p:set>
                                  </p:childTnLst>
                                </p:cTn>
                              </p:par>
                              <p:par>
                                <p:cTn id="316" presetID="16" presetClass="exit" presetSubtype="37" fill="hold" grpId="3" nodeType="withEffect">
                                  <p:stCondLst>
                                    <p:cond delay="0"/>
                                  </p:stCondLst>
                                  <p:childTnLst>
                                    <p:animEffect transition="out" filter="barn(outVertical)">
                                      <p:cBhvr>
                                        <p:cTn id="317" dur="2900"/>
                                        <p:tgtEl>
                                          <p:spTgt spid="15"/>
                                        </p:tgtEl>
                                      </p:cBhvr>
                                    </p:animEffect>
                                    <p:set>
                                      <p:cBhvr>
                                        <p:cTn id="318" dur="1" fill="hold">
                                          <p:stCondLst>
                                            <p:cond delay="2899"/>
                                          </p:stCondLst>
                                        </p:cTn>
                                        <p:tgtEl>
                                          <p:spTgt spid="15"/>
                                        </p:tgtEl>
                                        <p:attrNameLst>
                                          <p:attrName>style.visibility</p:attrName>
                                        </p:attrNameLst>
                                      </p:cBhvr>
                                      <p:to>
                                        <p:strVal val="hidden"/>
                                      </p:to>
                                    </p:set>
                                  </p:childTnLst>
                                </p:cTn>
                              </p:par>
                              <p:par>
                                <p:cTn id="319" presetID="2" presetClass="exit" presetSubtype="12" fill="hold" grpId="4" nodeType="withEffect">
                                  <p:stCondLst>
                                    <p:cond delay="0"/>
                                  </p:stCondLst>
                                  <p:childTnLst>
                                    <p:anim calcmode="lin" valueType="num">
                                      <p:cBhvr additive="base">
                                        <p:cTn id="320" dur="2900"/>
                                        <p:tgtEl>
                                          <p:spTgt spid="15"/>
                                        </p:tgtEl>
                                        <p:attrNameLst>
                                          <p:attrName>ppt_x</p:attrName>
                                        </p:attrNameLst>
                                      </p:cBhvr>
                                      <p:tavLst>
                                        <p:tav tm="0">
                                          <p:val>
                                            <p:strVal val="ppt_x"/>
                                          </p:val>
                                        </p:tav>
                                        <p:tav tm="100000">
                                          <p:val>
                                            <p:strVal val="0-ppt_w/2"/>
                                          </p:val>
                                        </p:tav>
                                      </p:tavLst>
                                    </p:anim>
                                    <p:anim calcmode="lin" valueType="num">
                                      <p:cBhvr additive="base">
                                        <p:cTn id="321" dur="2900"/>
                                        <p:tgtEl>
                                          <p:spTgt spid="15"/>
                                        </p:tgtEl>
                                        <p:attrNameLst>
                                          <p:attrName>ppt_y</p:attrName>
                                        </p:attrNameLst>
                                      </p:cBhvr>
                                      <p:tavLst>
                                        <p:tav tm="0">
                                          <p:val>
                                            <p:strVal val="ppt_y"/>
                                          </p:val>
                                        </p:tav>
                                        <p:tav tm="100000">
                                          <p:val>
                                            <p:strVal val="1+ppt_h/2"/>
                                          </p:val>
                                        </p:tav>
                                      </p:tavLst>
                                    </p:anim>
                                    <p:set>
                                      <p:cBhvr>
                                        <p:cTn id="322" dur="1" fill="hold">
                                          <p:stCondLst>
                                            <p:cond delay="2899"/>
                                          </p:stCondLst>
                                        </p:cTn>
                                        <p:tgtEl>
                                          <p:spTgt spid="15"/>
                                        </p:tgtEl>
                                        <p:attrNameLst>
                                          <p:attrName>style.visibility</p:attrName>
                                        </p:attrNameLst>
                                      </p:cBhvr>
                                      <p:to>
                                        <p:strVal val="hidden"/>
                                      </p:to>
                                    </p:set>
                                  </p:childTnLst>
                                </p:cTn>
                              </p:par>
                              <p:par>
                                <p:cTn id="323" presetID="16" presetClass="exit" presetSubtype="37" fill="hold" grpId="3" nodeType="withEffect">
                                  <p:stCondLst>
                                    <p:cond delay="0"/>
                                  </p:stCondLst>
                                  <p:childTnLst>
                                    <p:animEffect transition="out" filter="barn(outVertical)">
                                      <p:cBhvr>
                                        <p:cTn id="324" dur="2900"/>
                                        <p:tgtEl>
                                          <p:spTgt spid="14"/>
                                        </p:tgtEl>
                                      </p:cBhvr>
                                    </p:animEffect>
                                    <p:set>
                                      <p:cBhvr>
                                        <p:cTn id="325" dur="1" fill="hold">
                                          <p:stCondLst>
                                            <p:cond delay="2899"/>
                                          </p:stCondLst>
                                        </p:cTn>
                                        <p:tgtEl>
                                          <p:spTgt spid="14"/>
                                        </p:tgtEl>
                                        <p:attrNameLst>
                                          <p:attrName>style.visibility</p:attrName>
                                        </p:attrNameLst>
                                      </p:cBhvr>
                                      <p:to>
                                        <p:strVal val="hidden"/>
                                      </p:to>
                                    </p:set>
                                  </p:childTnLst>
                                </p:cTn>
                              </p:par>
                              <p:par>
                                <p:cTn id="326" presetID="2" presetClass="exit" presetSubtype="12" fill="hold" grpId="4" nodeType="withEffect">
                                  <p:stCondLst>
                                    <p:cond delay="0"/>
                                  </p:stCondLst>
                                  <p:childTnLst>
                                    <p:anim calcmode="lin" valueType="num">
                                      <p:cBhvr additive="base">
                                        <p:cTn id="327" dur="2900"/>
                                        <p:tgtEl>
                                          <p:spTgt spid="14"/>
                                        </p:tgtEl>
                                        <p:attrNameLst>
                                          <p:attrName>ppt_x</p:attrName>
                                        </p:attrNameLst>
                                      </p:cBhvr>
                                      <p:tavLst>
                                        <p:tav tm="0">
                                          <p:val>
                                            <p:strVal val="ppt_x"/>
                                          </p:val>
                                        </p:tav>
                                        <p:tav tm="100000">
                                          <p:val>
                                            <p:strVal val="0-ppt_w/2"/>
                                          </p:val>
                                        </p:tav>
                                      </p:tavLst>
                                    </p:anim>
                                    <p:anim calcmode="lin" valueType="num">
                                      <p:cBhvr additive="base">
                                        <p:cTn id="328" dur="2900"/>
                                        <p:tgtEl>
                                          <p:spTgt spid="14"/>
                                        </p:tgtEl>
                                        <p:attrNameLst>
                                          <p:attrName>ppt_y</p:attrName>
                                        </p:attrNameLst>
                                      </p:cBhvr>
                                      <p:tavLst>
                                        <p:tav tm="0">
                                          <p:val>
                                            <p:strVal val="ppt_y"/>
                                          </p:val>
                                        </p:tav>
                                        <p:tav tm="100000">
                                          <p:val>
                                            <p:strVal val="1+ppt_h/2"/>
                                          </p:val>
                                        </p:tav>
                                      </p:tavLst>
                                    </p:anim>
                                    <p:set>
                                      <p:cBhvr>
                                        <p:cTn id="329" dur="1" fill="hold">
                                          <p:stCondLst>
                                            <p:cond delay="2899"/>
                                          </p:stCondLst>
                                        </p:cTn>
                                        <p:tgtEl>
                                          <p:spTgt spid="14"/>
                                        </p:tgtEl>
                                        <p:attrNameLst>
                                          <p:attrName>style.visibility</p:attrName>
                                        </p:attrNameLst>
                                      </p:cBhvr>
                                      <p:to>
                                        <p:strVal val="hidden"/>
                                      </p:to>
                                    </p:set>
                                  </p:childTnLst>
                                </p:cTn>
                              </p:par>
                              <p:par>
                                <p:cTn id="330" presetID="16" presetClass="exit" presetSubtype="37" fill="hold" grpId="3" nodeType="withEffect">
                                  <p:stCondLst>
                                    <p:cond delay="0"/>
                                  </p:stCondLst>
                                  <p:childTnLst>
                                    <p:animEffect transition="out" filter="barn(outVertical)">
                                      <p:cBhvr>
                                        <p:cTn id="331" dur="2900"/>
                                        <p:tgtEl>
                                          <p:spTgt spid="13"/>
                                        </p:tgtEl>
                                      </p:cBhvr>
                                    </p:animEffect>
                                    <p:set>
                                      <p:cBhvr>
                                        <p:cTn id="332" dur="1" fill="hold">
                                          <p:stCondLst>
                                            <p:cond delay="2899"/>
                                          </p:stCondLst>
                                        </p:cTn>
                                        <p:tgtEl>
                                          <p:spTgt spid="13"/>
                                        </p:tgtEl>
                                        <p:attrNameLst>
                                          <p:attrName>style.visibility</p:attrName>
                                        </p:attrNameLst>
                                      </p:cBhvr>
                                      <p:to>
                                        <p:strVal val="hidden"/>
                                      </p:to>
                                    </p:set>
                                  </p:childTnLst>
                                </p:cTn>
                              </p:par>
                              <p:par>
                                <p:cTn id="333" presetID="2" presetClass="exit" presetSubtype="12" fill="hold" grpId="4" nodeType="withEffect">
                                  <p:stCondLst>
                                    <p:cond delay="0"/>
                                  </p:stCondLst>
                                  <p:childTnLst>
                                    <p:anim calcmode="lin" valueType="num">
                                      <p:cBhvr additive="base">
                                        <p:cTn id="334" dur="2900"/>
                                        <p:tgtEl>
                                          <p:spTgt spid="13"/>
                                        </p:tgtEl>
                                        <p:attrNameLst>
                                          <p:attrName>ppt_x</p:attrName>
                                        </p:attrNameLst>
                                      </p:cBhvr>
                                      <p:tavLst>
                                        <p:tav tm="0">
                                          <p:val>
                                            <p:strVal val="ppt_x"/>
                                          </p:val>
                                        </p:tav>
                                        <p:tav tm="100000">
                                          <p:val>
                                            <p:strVal val="0-ppt_w/2"/>
                                          </p:val>
                                        </p:tav>
                                      </p:tavLst>
                                    </p:anim>
                                    <p:anim calcmode="lin" valueType="num">
                                      <p:cBhvr additive="base">
                                        <p:cTn id="335" dur="2900"/>
                                        <p:tgtEl>
                                          <p:spTgt spid="13"/>
                                        </p:tgtEl>
                                        <p:attrNameLst>
                                          <p:attrName>ppt_y</p:attrName>
                                        </p:attrNameLst>
                                      </p:cBhvr>
                                      <p:tavLst>
                                        <p:tav tm="0">
                                          <p:val>
                                            <p:strVal val="ppt_y"/>
                                          </p:val>
                                        </p:tav>
                                        <p:tav tm="100000">
                                          <p:val>
                                            <p:strVal val="1+ppt_h/2"/>
                                          </p:val>
                                        </p:tav>
                                      </p:tavLst>
                                    </p:anim>
                                    <p:set>
                                      <p:cBhvr>
                                        <p:cTn id="336" dur="1" fill="hold">
                                          <p:stCondLst>
                                            <p:cond delay="2899"/>
                                          </p:stCondLst>
                                        </p:cTn>
                                        <p:tgtEl>
                                          <p:spTgt spid="13"/>
                                        </p:tgtEl>
                                        <p:attrNameLst>
                                          <p:attrName>style.visibility</p:attrName>
                                        </p:attrNameLst>
                                      </p:cBhvr>
                                      <p:to>
                                        <p:strVal val="hidden"/>
                                      </p:to>
                                    </p:set>
                                  </p:childTnLst>
                                </p:cTn>
                              </p:par>
                              <p:par>
                                <p:cTn id="337" presetID="16" presetClass="exit" presetSubtype="37" fill="hold" grpId="3" nodeType="withEffect">
                                  <p:stCondLst>
                                    <p:cond delay="0"/>
                                  </p:stCondLst>
                                  <p:childTnLst>
                                    <p:animEffect transition="out" filter="barn(outVertical)">
                                      <p:cBhvr>
                                        <p:cTn id="338" dur="2900"/>
                                        <p:tgtEl>
                                          <p:spTgt spid="12"/>
                                        </p:tgtEl>
                                      </p:cBhvr>
                                    </p:animEffect>
                                    <p:set>
                                      <p:cBhvr>
                                        <p:cTn id="339" dur="1" fill="hold">
                                          <p:stCondLst>
                                            <p:cond delay="2899"/>
                                          </p:stCondLst>
                                        </p:cTn>
                                        <p:tgtEl>
                                          <p:spTgt spid="12"/>
                                        </p:tgtEl>
                                        <p:attrNameLst>
                                          <p:attrName>style.visibility</p:attrName>
                                        </p:attrNameLst>
                                      </p:cBhvr>
                                      <p:to>
                                        <p:strVal val="hidden"/>
                                      </p:to>
                                    </p:set>
                                  </p:childTnLst>
                                </p:cTn>
                              </p:par>
                              <p:par>
                                <p:cTn id="340" presetID="2" presetClass="exit" presetSubtype="12" fill="hold" grpId="4" nodeType="withEffect">
                                  <p:stCondLst>
                                    <p:cond delay="0"/>
                                  </p:stCondLst>
                                  <p:childTnLst>
                                    <p:anim calcmode="lin" valueType="num">
                                      <p:cBhvr additive="base">
                                        <p:cTn id="341" dur="2900"/>
                                        <p:tgtEl>
                                          <p:spTgt spid="12"/>
                                        </p:tgtEl>
                                        <p:attrNameLst>
                                          <p:attrName>ppt_x</p:attrName>
                                        </p:attrNameLst>
                                      </p:cBhvr>
                                      <p:tavLst>
                                        <p:tav tm="0">
                                          <p:val>
                                            <p:strVal val="ppt_x"/>
                                          </p:val>
                                        </p:tav>
                                        <p:tav tm="100000">
                                          <p:val>
                                            <p:strVal val="0-ppt_w/2"/>
                                          </p:val>
                                        </p:tav>
                                      </p:tavLst>
                                    </p:anim>
                                    <p:anim calcmode="lin" valueType="num">
                                      <p:cBhvr additive="base">
                                        <p:cTn id="342" dur="2900"/>
                                        <p:tgtEl>
                                          <p:spTgt spid="12"/>
                                        </p:tgtEl>
                                        <p:attrNameLst>
                                          <p:attrName>ppt_y</p:attrName>
                                        </p:attrNameLst>
                                      </p:cBhvr>
                                      <p:tavLst>
                                        <p:tav tm="0">
                                          <p:val>
                                            <p:strVal val="ppt_y"/>
                                          </p:val>
                                        </p:tav>
                                        <p:tav tm="100000">
                                          <p:val>
                                            <p:strVal val="1+ppt_h/2"/>
                                          </p:val>
                                        </p:tav>
                                      </p:tavLst>
                                    </p:anim>
                                    <p:set>
                                      <p:cBhvr>
                                        <p:cTn id="343" dur="1" fill="hold">
                                          <p:stCondLst>
                                            <p:cond delay="2899"/>
                                          </p:stCondLst>
                                        </p:cTn>
                                        <p:tgtEl>
                                          <p:spTgt spid="12"/>
                                        </p:tgtEl>
                                        <p:attrNameLst>
                                          <p:attrName>style.visibility</p:attrName>
                                        </p:attrNameLst>
                                      </p:cBhvr>
                                      <p:to>
                                        <p:strVal val="hidden"/>
                                      </p:to>
                                    </p:set>
                                  </p:childTnLst>
                                </p:cTn>
                              </p:par>
                              <p:par>
                                <p:cTn id="344" presetID="16" presetClass="exit" presetSubtype="37" fill="hold" grpId="3" nodeType="withEffect">
                                  <p:stCondLst>
                                    <p:cond delay="0"/>
                                  </p:stCondLst>
                                  <p:childTnLst>
                                    <p:animEffect transition="out" filter="barn(outVertical)">
                                      <p:cBhvr>
                                        <p:cTn id="345" dur="2900"/>
                                        <p:tgtEl>
                                          <p:spTgt spid="11"/>
                                        </p:tgtEl>
                                      </p:cBhvr>
                                    </p:animEffect>
                                    <p:set>
                                      <p:cBhvr>
                                        <p:cTn id="346" dur="1" fill="hold">
                                          <p:stCondLst>
                                            <p:cond delay="2899"/>
                                          </p:stCondLst>
                                        </p:cTn>
                                        <p:tgtEl>
                                          <p:spTgt spid="11"/>
                                        </p:tgtEl>
                                        <p:attrNameLst>
                                          <p:attrName>style.visibility</p:attrName>
                                        </p:attrNameLst>
                                      </p:cBhvr>
                                      <p:to>
                                        <p:strVal val="hidden"/>
                                      </p:to>
                                    </p:set>
                                  </p:childTnLst>
                                </p:cTn>
                              </p:par>
                              <p:par>
                                <p:cTn id="347" presetID="2" presetClass="exit" presetSubtype="12" fill="hold" grpId="4" nodeType="withEffect">
                                  <p:stCondLst>
                                    <p:cond delay="0"/>
                                  </p:stCondLst>
                                  <p:childTnLst>
                                    <p:anim calcmode="lin" valueType="num">
                                      <p:cBhvr additive="base">
                                        <p:cTn id="348" dur="2900"/>
                                        <p:tgtEl>
                                          <p:spTgt spid="11"/>
                                        </p:tgtEl>
                                        <p:attrNameLst>
                                          <p:attrName>ppt_x</p:attrName>
                                        </p:attrNameLst>
                                      </p:cBhvr>
                                      <p:tavLst>
                                        <p:tav tm="0">
                                          <p:val>
                                            <p:strVal val="ppt_x"/>
                                          </p:val>
                                        </p:tav>
                                        <p:tav tm="100000">
                                          <p:val>
                                            <p:strVal val="0-ppt_w/2"/>
                                          </p:val>
                                        </p:tav>
                                      </p:tavLst>
                                    </p:anim>
                                    <p:anim calcmode="lin" valueType="num">
                                      <p:cBhvr additive="base">
                                        <p:cTn id="349" dur="2900"/>
                                        <p:tgtEl>
                                          <p:spTgt spid="11"/>
                                        </p:tgtEl>
                                        <p:attrNameLst>
                                          <p:attrName>ppt_y</p:attrName>
                                        </p:attrNameLst>
                                      </p:cBhvr>
                                      <p:tavLst>
                                        <p:tav tm="0">
                                          <p:val>
                                            <p:strVal val="ppt_y"/>
                                          </p:val>
                                        </p:tav>
                                        <p:tav tm="100000">
                                          <p:val>
                                            <p:strVal val="1+ppt_h/2"/>
                                          </p:val>
                                        </p:tav>
                                      </p:tavLst>
                                    </p:anim>
                                    <p:set>
                                      <p:cBhvr>
                                        <p:cTn id="350" dur="1" fill="hold">
                                          <p:stCondLst>
                                            <p:cond delay="2899"/>
                                          </p:stCondLst>
                                        </p:cTn>
                                        <p:tgtEl>
                                          <p:spTgt spid="11"/>
                                        </p:tgtEl>
                                        <p:attrNameLst>
                                          <p:attrName>style.visibility</p:attrName>
                                        </p:attrNameLst>
                                      </p:cBhvr>
                                      <p:to>
                                        <p:strVal val="hidden"/>
                                      </p:to>
                                    </p:set>
                                  </p:childTnLst>
                                </p:cTn>
                              </p:par>
                              <p:par>
                                <p:cTn id="351" presetID="16" presetClass="exit" presetSubtype="37" fill="hold" grpId="3" nodeType="withEffect">
                                  <p:stCondLst>
                                    <p:cond delay="0"/>
                                  </p:stCondLst>
                                  <p:childTnLst>
                                    <p:animEffect transition="out" filter="barn(outVertical)">
                                      <p:cBhvr>
                                        <p:cTn id="352" dur="2900"/>
                                        <p:tgtEl>
                                          <p:spTgt spid="10"/>
                                        </p:tgtEl>
                                      </p:cBhvr>
                                    </p:animEffect>
                                    <p:set>
                                      <p:cBhvr>
                                        <p:cTn id="353" dur="1" fill="hold">
                                          <p:stCondLst>
                                            <p:cond delay="2899"/>
                                          </p:stCondLst>
                                        </p:cTn>
                                        <p:tgtEl>
                                          <p:spTgt spid="10"/>
                                        </p:tgtEl>
                                        <p:attrNameLst>
                                          <p:attrName>style.visibility</p:attrName>
                                        </p:attrNameLst>
                                      </p:cBhvr>
                                      <p:to>
                                        <p:strVal val="hidden"/>
                                      </p:to>
                                    </p:set>
                                  </p:childTnLst>
                                </p:cTn>
                              </p:par>
                              <p:par>
                                <p:cTn id="354" presetID="2" presetClass="exit" presetSubtype="12" fill="hold" grpId="4" nodeType="withEffect">
                                  <p:stCondLst>
                                    <p:cond delay="0"/>
                                  </p:stCondLst>
                                  <p:childTnLst>
                                    <p:anim calcmode="lin" valueType="num">
                                      <p:cBhvr additive="base">
                                        <p:cTn id="355" dur="2900"/>
                                        <p:tgtEl>
                                          <p:spTgt spid="10"/>
                                        </p:tgtEl>
                                        <p:attrNameLst>
                                          <p:attrName>ppt_x</p:attrName>
                                        </p:attrNameLst>
                                      </p:cBhvr>
                                      <p:tavLst>
                                        <p:tav tm="0">
                                          <p:val>
                                            <p:strVal val="ppt_x"/>
                                          </p:val>
                                        </p:tav>
                                        <p:tav tm="100000">
                                          <p:val>
                                            <p:strVal val="0-ppt_w/2"/>
                                          </p:val>
                                        </p:tav>
                                      </p:tavLst>
                                    </p:anim>
                                    <p:anim calcmode="lin" valueType="num">
                                      <p:cBhvr additive="base">
                                        <p:cTn id="356" dur="2900"/>
                                        <p:tgtEl>
                                          <p:spTgt spid="10"/>
                                        </p:tgtEl>
                                        <p:attrNameLst>
                                          <p:attrName>ppt_y</p:attrName>
                                        </p:attrNameLst>
                                      </p:cBhvr>
                                      <p:tavLst>
                                        <p:tav tm="0">
                                          <p:val>
                                            <p:strVal val="ppt_y"/>
                                          </p:val>
                                        </p:tav>
                                        <p:tav tm="100000">
                                          <p:val>
                                            <p:strVal val="1+ppt_h/2"/>
                                          </p:val>
                                        </p:tav>
                                      </p:tavLst>
                                    </p:anim>
                                    <p:set>
                                      <p:cBhvr>
                                        <p:cTn id="357" dur="1" fill="hold">
                                          <p:stCondLst>
                                            <p:cond delay="2899"/>
                                          </p:stCondLst>
                                        </p:cTn>
                                        <p:tgtEl>
                                          <p:spTgt spid="10"/>
                                        </p:tgtEl>
                                        <p:attrNameLst>
                                          <p:attrName>style.visibility</p:attrName>
                                        </p:attrNameLst>
                                      </p:cBhvr>
                                      <p:to>
                                        <p:strVal val="hidden"/>
                                      </p:to>
                                    </p:set>
                                  </p:childTnLst>
                                </p:cTn>
                              </p:par>
                              <p:par>
                                <p:cTn id="358" presetID="16" presetClass="exit" presetSubtype="37" fill="hold" grpId="3" nodeType="withEffect">
                                  <p:stCondLst>
                                    <p:cond delay="0"/>
                                  </p:stCondLst>
                                  <p:childTnLst>
                                    <p:animEffect transition="out" filter="barn(outVertical)">
                                      <p:cBhvr>
                                        <p:cTn id="359" dur="2900"/>
                                        <p:tgtEl>
                                          <p:spTgt spid="7"/>
                                        </p:tgtEl>
                                      </p:cBhvr>
                                    </p:animEffect>
                                    <p:set>
                                      <p:cBhvr>
                                        <p:cTn id="360" dur="1" fill="hold">
                                          <p:stCondLst>
                                            <p:cond delay="2899"/>
                                          </p:stCondLst>
                                        </p:cTn>
                                        <p:tgtEl>
                                          <p:spTgt spid="7"/>
                                        </p:tgtEl>
                                        <p:attrNameLst>
                                          <p:attrName>style.visibility</p:attrName>
                                        </p:attrNameLst>
                                      </p:cBhvr>
                                      <p:to>
                                        <p:strVal val="hidden"/>
                                      </p:to>
                                    </p:set>
                                  </p:childTnLst>
                                </p:cTn>
                              </p:par>
                              <p:par>
                                <p:cTn id="361" presetID="2" presetClass="exit" presetSubtype="6" fill="hold" grpId="4" nodeType="withEffect">
                                  <p:stCondLst>
                                    <p:cond delay="0"/>
                                  </p:stCondLst>
                                  <p:childTnLst>
                                    <p:anim calcmode="lin" valueType="num">
                                      <p:cBhvr additive="base">
                                        <p:cTn id="362" dur="2900"/>
                                        <p:tgtEl>
                                          <p:spTgt spid="7"/>
                                        </p:tgtEl>
                                        <p:attrNameLst>
                                          <p:attrName>ppt_x</p:attrName>
                                        </p:attrNameLst>
                                      </p:cBhvr>
                                      <p:tavLst>
                                        <p:tav tm="0">
                                          <p:val>
                                            <p:strVal val="ppt_x"/>
                                          </p:val>
                                        </p:tav>
                                        <p:tav tm="100000">
                                          <p:val>
                                            <p:strVal val="1+ppt_w/2"/>
                                          </p:val>
                                        </p:tav>
                                      </p:tavLst>
                                    </p:anim>
                                    <p:anim calcmode="lin" valueType="num">
                                      <p:cBhvr additive="base">
                                        <p:cTn id="363" dur="2900"/>
                                        <p:tgtEl>
                                          <p:spTgt spid="7"/>
                                        </p:tgtEl>
                                        <p:attrNameLst>
                                          <p:attrName>ppt_y</p:attrName>
                                        </p:attrNameLst>
                                      </p:cBhvr>
                                      <p:tavLst>
                                        <p:tav tm="0">
                                          <p:val>
                                            <p:strVal val="ppt_y"/>
                                          </p:val>
                                        </p:tav>
                                        <p:tav tm="100000">
                                          <p:val>
                                            <p:strVal val="1+ppt_h/2"/>
                                          </p:val>
                                        </p:tav>
                                      </p:tavLst>
                                    </p:anim>
                                    <p:set>
                                      <p:cBhvr>
                                        <p:cTn id="364" dur="1" fill="hold">
                                          <p:stCondLst>
                                            <p:cond delay="2899"/>
                                          </p:stCondLst>
                                        </p:cTn>
                                        <p:tgtEl>
                                          <p:spTgt spid="7"/>
                                        </p:tgtEl>
                                        <p:attrNameLst>
                                          <p:attrName>style.visibility</p:attrName>
                                        </p:attrNameLst>
                                      </p:cBhvr>
                                      <p:to>
                                        <p:strVal val="hidden"/>
                                      </p:to>
                                    </p:set>
                                  </p:childTnLst>
                                </p:cTn>
                              </p:par>
                              <p:par>
                                <p:cTn id="365" presetID="16" presetClass="exit" presetSubtype="37" fill="hold" grpId="3" nodeType="withEffect">
                                  <p:stCondLst>
                                    <p:cond delay="0"/>
                                  </p:stCondLst>
                                  <p:childTnLst>
                                    <p:animEffect transition="out" filter="barn(outVertical)">
                                      <p:cBhvr>
                                        <p:cTn id="366" dur="2900"/>
                                        <p:tgtEl>
                                          <p:spTgt spid="6"/>
                                        </p:tgtEl>
                                      </p:cBhvr>
                                    </p:animEffect>
                                    <p:set>
                                      <p:cBhvr>
                                        <p:cTn id="367" dur="1" fill="hold">
                                          <p:stCondLst>
                                            <p:cond delay="2899"/>
                                          </p:stCondLst>
                                        </p:cTn>
                                        <p:tgtEl>
                                          <p:spTgt spid="6"/>
                                        </p:tgtEl>
                                        <p:attrNameLst>
                                          <p:attrName>style.visibility</p:attrName>
                                        </p:attrNameLst>
                                      </p:cBhvr>
                                      <p:to>
                                        <p:strVal val="hidden"/>
                                      </p:to>
                                    </p:set>
                                  </p:childTnLst>
                                </p:cTn>
                              </p:par>
                              <p:par>
                                <p:cTn id="368" presetID="2" presetClass="exit" presetSubtype="6" fill="hold" grpId="4" nodeType="withEffect">
                                  <p:stCondLst>
                                    <p:cond delay="0"/>
                                  </p:stCondLst>
                                  <p:childTnLst>
                                    <p:anim calcmode="lin" valueType="num">
                                      <p:cBhvr additive="base">
                                        <p:cTn id="369" dur="2900"/>
                                        <p:tgtEl>
                                          <p:spTgt spid="6"/>
                                        </p:tgtEl>
                                        <p:attrNameLst>
                                          <p:attrName>ppt_x</p:attrName>
                                        </p:attrNameLst>
                                      </p:cBhvr>
                                      <p:tavLst>
                                        <p:tav tm="0">
                                          <p:val>
                                            <p:strVal val="ppt_x"/>
                                          </p:val>
                                        </p:tav>
                                        <p:tav tm="100000">
                                          <p:val>
                                            <p:strVal val="1+ppt_w/2"/>
                                          </p:val>
                                        </p:tav>
                                      </p:tavLst>
                                    </p:anim>
                                    <p:anim calcmode="lin" valueType="num">
                                      <p:cBhvr additive="base">
                                        <p:cTn id="370" dur="2900"/>
                                        <p:tgtEl>
                                          <p:spTgt spid="6"/>
                                        </p:tgtEl>
                                        <p:attrNameLst>
                                          <p:attrName>ppt_y</p:attrName>
                                        </p:attrNameLst>
                                      </p:cBhvr>
                                      <p:tavLst>
                                        <p:tav tm="0">
                                          <p:val>
                                            <p:strVal val="ppt_y"/>
                                          </p:val>
                                        </p:tav>
                                        <p:tav tm="100000">
                                          <p:val>
                                            <p:strVal val="1+ppt_h/2"/>
                                          </p:val>
                                        </p:tav>
                                      </p:tavLst>
                                    </p:anim>
                                    <p:set>
                                      <p:cBhvr>
                                        <p:cTn id="371" dur="1" fill="hold">
                                          <p:stCondLst>
                                            <p:cond delay="2899"/>
                                          </p:stCondLst>
                                        </p:cTn>
                                        <p:tgtEl>
                                          <p:spTgt spid="6"/>
                                        </p:tgtEl>
                                        <p:attrNameLst>
                                          <p:attrName>style.visibility</p:attrName>
                                        </p:attrNameLst>
                                      </p:cBhvr>
                                      <p:to>
                                        <p:strVal val="hidden"/>
                                      </p:to>
                                    </p:set>
                                  </p:childTnLst>
                                </p:cTn>
                              </p:par>
                              <p:par>
                                <p:cTn id="372" presetID="16" presetClass="exit" presetSubtype="37" fill="hold" grpId="3" nodeType="withEffect">
                                  <p:stCondLst>
                                    <p:cond delay="0"/>
                                  </p:stCondLst>
                                  <p:childTnLst>
                                    <p:animEffect transition="out" filter="barn(outVertical)">
                                      <p:cBhvr>
                                        <p:cTn id="373" dur="2900"/>
                                        <p:tgtEl>
                                          <p:spTgt spid="5"/>
                                        </p:tgtEl>
                                      </p:cBhvr>
                                    </p:animEffect>
                                    <p:set>
                                      <p:cBhvr>
                                        <p:cTn id="374" dur="1" fill="hold">
                                          <p:stCondLst>
                                            <p:cond delay="2899"/>
                                          </p:stCondLst>
                                        </p:cTn>
                                        <p:tgtEl>
                                          <p:spTgt spid="5"/>
                                        </p:tgtEl>
                                        <p:attrNameLst>
                                          <p:attrName>style.visibility</p:attrName>
                                        </p:attrNameLst>
                                      </p:cBhvr>
                                      <p:to>
                                        <p:strVal val="hidden"/>
                                      </p:to>
                                    </p:set>
                                  </p:childTnLst>
                                </p:cTn>
                              </p:par>
                              <p:par>
                                <p:cTn id="375" presetID="2" presetClass="exit" presetSubtype="6" fill="hold" grpId="4" nodeType="withEffect">
                                  <p:stCondLst>
                                    <p:cond delay="0"/>
                                  </p:stCondLst>
                                  <p:childTnLst>
                                    <p:anim calcmode="lin" valueType="num">
                                      <p:cBhvr additive="base">
                                        <p:cTn id="376" dur="2900"/>
                                        <p:tgtEl>
                                          <p:spTgt spid="5"/>
                                        </p:tgtEl>
                                        <p:attrNameLst>
                                          <p:attrName>ppt_x</p:attrName>
                                        </p:attrNameLst>
                                      </p:cBhvr>
                                      <p:tavLst>
                                        <p:tav tm="0">
                                          <p:val>
                                            <p:strVal val="ppt_x"/>
                                          </p:val>
                                        </p:tav>
                                        <p:tav tm="100000">
                                          <p:val>
                                            <p:strVal val="1+ppt_w/2"/>
                                          </p:val>
                                        </p:tav>
                                      </p:tavLst>
                                    </p:anim>
                                    <p:anim calcmode="lin" valueType="num">
                                      <p:cBhvr additive="base">
                                        <p:cTn id="377" dur="2900"/>
                                        <p:tgtEl>
                                          <p:spTgt spid="5"/>
                                        </p:tgtEl>
                                        <p:attrNameLst>
                                          <p:attrName>ppt_y</p:attrName>
                                        </p:attrNameLst>
                                      </p:cBhvr>
                                      <p:tavLst>
                                        <p:tav tm="0">
                                          <p:val>
                                            <p:strVal val="ppt_y"/>
                                          </p:val>
                                        </p:tav>
                                        <p:tav tm="100000">
                                          <p:val>
                                            <p:strVal val="1+ppt_h/2"/>
                                          </p:val>
                                        </p:tav>
                                      </p:tavLst>
                                    </p:anim>
                                    <p:set>
                                      <p:cBhvr>
                                        <p:cTn id="378" dur="1" fill="hold">
                                          <p:stCondLst>
                                            <p:cond delay="2899"/>
                                          </p:stCondLst>
                                        </p:cTn>
                                        <p:tgtEl>
                                          <p:spTgt spid="5"/>
                                        </p:tgtEl>
                                        <p:attrNameLst>
                                          <p:attrName>style.visibility</p:attrName>
                                        </p:attrNameLst>
                                      </p:cBhvr>
                                      <p:to>
                                        <p:strVal val="hidden"/>
                                      </p:to>
                                    </p:set>
                                  </p:childTnLst>
                                </p:cTn>
                              </p:par>
                              <p:par>
                                <p:cTn id="379" presetID="16" presetClass="exit" presetSubtype="37" fill="hold" grpId="3" nodeType="withEffect">
                                  <p:stCondLst>
                                    <p:cond delay="0"/>
                                  </p:stCondLst>
                                  <p:childTnLst>
                                    <p:animEffect transition="out" filter="barn(outVertical)">
                                      <p:cBhvr>
                                        <p:cTn id="380" dur="2900"/>
                                        <p:tgtEl>
                                          <p:spTgt spid="3"/>
                                        </p:tgtEl>
                                      </p:cBhvr>
                                    </p:animEffect>
                                    <p:set>
                                      <p:cBhvr>
                                        <p:cTn id="381" dur="1" fill="hold">
                                          <p:stCondLst>
                                            <p:cond delay="2899"/>
                                          </p:stCondLst>
                                        </p:cTn>
                                        <p:tgtEl>
                                          <p:spTgt spid="3"/>
                                        </p:tgtEl>
                                        <p:attrNameLst>
                                          <p:attrName>style.visibility</p:attrName>
                                        </p:attrNameLst>
                                      </p:cBhvr>
                                      <p:to>
                                        <p:strVal val="hidden"/>
                                      </p:to>
                                    </p:set>
                                  </p:childTnLst>
                                </p:cTn>
                              </p:par>
                              <p:par>
                                <p:cTn id="382" presetID="2" presetClass="exit" presetSubtype="6" fill="hold" grpId="4" nodeType="withEffect">
                                  <p:stCondLst>
                                    <p:cond delay="0"/>
                                  </p:stCondLst>
                                  <p:childTnLst>
                                    <p:anim calcmode="lin" valueType="num">
                                      <p:cBhvr additive="base">
                                        <p:cTn id="383" dur="2900"/>
                                        <p:tgtEl>
                                          <p:spTgt spid="3"/>
                                        </p:tgtEl>
                                        <p:attrNameLst>
                                          <p:attrName>ppt_x</p:attrName>
                                        </p:attrNameLst>
                                      </p:cBhvr>
                                      <p:tavLst>
                                        <p:tav tm="0">
                                          <p:val>
                                            <p:strVal val="ppt_x"/>
                                          </p:val>
                                        </p:tav>
                                        <p:tav tm="100000">
                                          <p:val>
                                            <p:strVal val="1+ppt_w/2"/>
                                          </p:val>
                                        </p:tav>
                                      </p:tavLst>
                                    </p:anim>
                                    <p:anim calcmode="lin" valueType="num">
                                      <p:cBhvr additive="base">
                                        <p:cTn id="384" dur="2900"/>
                                        <p:tgtEl>
                                          <p:spTgt spid="3"/>
                                        </p:tgtEl>
                                        <p:attrNameLst>
                                          <p:attrName>ppt_y</p:attrName>
                                        </p:attrNameLst>
                                      </p:cBhvr>
                                      <p:tavLst>
                                        <p:tav tm="0">
                                          <p:val>
                                            <p:strVal val="ppt_y"/>
                                          </p:val>
                                        </p:tav>
                                        <p:tav tm="100000">
                                          <p:val>
                                            <p:strVal val="1+ppt_h/2"/>
                                          </p:val>
                                        </p:tav>
                                      </p:tavLst>
                                    </p:anim>
                                    <p:set>
                                      <p:cBhvr>
                                        <p:cTn id="385" dur="1" fill="hold">
                                          <p:stCondLst>
                                            <p:cond delay="2899"/>
                                          </p:stCondLst>
                                        </p:cTn>
                                        <p:tgtEl>
                                          <p:spTgt spid="3"/>
                                        </p:tgtEl>
                                        <p:attrNameLst>
                                          <p:attrName>style.visibility</p:attrName>
                                        </p:attrNameLst>
                                      </p:cBhvr>
                                      <p:to>
                                        <p:strVal val="hidden"/>
                                      </p:to>
                                    </p:set>
                                  </p:childTnLst>
                                </p:cTn>
                              </p:par>
                              <p:par>
                                <p:cTn id="386" presetID="16" presetClass="exit" presetSubtype="37" fill="hold" grpId="3" nodeType="withEffect">
                                  <p:stCondLst>
                                    <p:cond delay="0"/>
                                  </p:stCondLst>
                                  <p:childTnLst>
                                    <p:animEffect transition="out" filter="barn(outVertical)">
                                      <p:cBhvr>
                                        <p:cTn id="387" dur="2900"/>
                                        <p:tgtEl>
                                          <p:spTgt spid="2"/>
                                        </p:tgtEl>
                                      </p:cBhvr>
                                    </p:animEffect>
                                    <p:set>
                                      <p:cBhvr>
                                        <p:cTn id="388" dur="1" fill="hold">
                                          <p:stCondLst>
                                            <p:cond delay="2899"/>
                                          </p:stCondLst>
                                        </p:cTn>
                                        <p:tgtEl>
                                          <p:spTgt spid="2"/>
                                        </p:tgtEl>
                                        <p:attrNameLst>
                                          <p:attrName>style.visibility</p:attrName>
                                        </p:attrNameLst>
                                      </p:cBhvr>
                                      <p:to>
                                        <p:strVal val="hidden"/>
                                      </p:to>
                                    </p:set>
                                  </p:childTnLst>
                                </p:cTn>
                              </p:par>
                              <p:par>
                                <p:cTn id="389" presetID="2" presetClass="exit" presetSubtype="6" fill="hold" grpId="4" nodeType="withEffect">
                                  <p:stCondLst>
                                    <p:cond delay="0"/>
                                  </p:stCondLst>
                                  <p:childTnLst>
                                    <p:anim calcmode="lin" valueType="num">
                                      <p:cBhvr additive="base">
                                        <p:cTn id="390" dur="2900"/>
                                        <p:tgtEl>
                                          <p:spTgt spid="2"/>
                                        </p:tgtEl>
                                        <p:attrNameLst>
                                          <p:attrName>ppt_x</p:attrName>
                                        </p:attrNameLst>
                                      </p:cBhvr>
                                      <p:tavLst>
                                        <p:tav tm="0">
                                          <p:val>
                                            <p:strVal val="ppt_x"/>
                                          </p:val>
                                        </p:tav>
                                        <p:tav tm="100000">
                                          <p:val>
                                            <p:strVal val="1+ppt_w/2"/>
                                          </p:val>
                                        </p:tav>
                                      </p:tavLst>
                                    </p:anim>
                                    <p:anim calcmode="lin" valueType="num">
                                      <p:cBhvr additive="base">
                                        <p:cTn id="391" dur="2900"/>
                                        <p:tgtEl>
                                          <p:spTgt spid="2"/>
                                        </p:tgtEl>
                                        <p:attrNameLst>
                                          <p:attrName>ppt_y</p:attrName>
                                        </p:attrNameLst>
                                      </p:cBhvr>
                                      <p:tavLst>
                                        <p:tav tm="0">
                                          <p:val>
                                            <p:strVal val="ppt_y"/>
                                          </p:val>
                                        </p:tav>
                                        <p:tav tm="100000">
                                          <p:val>
                                            <p:strVal val="1+ppt_h/2"/>
                                          </p:val>
                                        </p:tav>
                                      </p:tavLst>
                                    </p:anim>
                                    <p:set>
                                      <p:cBhvr>
                                        <p:cTn id="392" dur="1" fill="hold">
                                          <p:stCondLst>
                                            <p:cond delay="2899"/>
                                          </p:stCondLst>
                                        </p:cTn>
                                        <p:tgtEl>
                                          <p:spTgt spid="2"/>
                                        </p:tgtEl>
                                        <p:attrNameLst>
                                          <p:attrName>style.visibility</p:attrName>
                                        </p:attrNameLst>
                                      </p:cBhvr>
                                      <p:to>
                                        <p:strVal val="hidden"/>
                                      </p:to>
                                    </p:set>
                                  </p:childTnLst>
                                </p:cTn>
                              </p:par>
                              <p:par>
                                <p:cTn id="393" presetID="23" presetClass="entr" presetSubtype="272" fill="hold" nodeType="withEffect">
                                  <p:stCondLst>
                                    <p:cond delay="0"/>
                                  </p:stCondLst>
                                  <p:childTnLst>
                                    <p:set>
                                      <p:cBhvr>
                                        <p:cTn id="394" dur="1" fill="hold">
                                          <p:stCondLst>
                                            <p:cond delay="0"/>
                                          </p:stCondLst>
                                        </p:cTn>
                                        <p:tgtEl>
                                          <p:spTgt spid="35"/>
                                        </p:tgtEl>
                                        <p:attrNameLst>
                                          <p:attrName>style.visibility</p:attrName>
                                        </p:attrNameLst>
                                      </p:cBhvr>
                                      <p:to>
                                        <p:strVal val="visible"/>
                                      </p:to>
                                    </p:set>
                                    <p:anim calcmode="lin" valueType="num">
                                      <p:cBhvr>
                                        <p:cTn id="395" dur="2750" fill="hold"/>
                                        <p:tgtEl>
                                          <p:spTgt spid="35"/>
                                        </p:tgtEl>
                                        <p:attrNameLst>
                                          <p:attrName>ppt_w</p:attrName>
                                        </p:attrNameLst>
                                      </p:cBhvr>
                                      <p:tavLst>
                                        <p:tav tm="0">
                                          <p:val>
                                            <p:strVal val="2/3*#ppt_w"/>
                                          </p:val>
                                        </p:tav>
                                        <p:tav tm="100000">
                                          <p:val>
                                            <p:strVal val="#ppt_w"/>
                                          </p:val>
                                        </p:tav>
                                      </p:tavLst>
                                    </p:anim>
                                    <p:anim calcmode="lin" valueType="num">
                                      <p:cBhvr>
                                        <p:cTn id="396" dur="2750" fill="hold"/>
                                        <p:tgtEl>
                                          <p:spTgt spid="35"/>
                                        </p:tgtEl>
                                        <p:attrNameLst>
                                          <p:attrName>ppt_h</p:attrName>
                                        </p:attrNameLst>
                                      </p:cBhvr>
                                      <p:tavLst>
                                        <p:tav tm="0">
                                          <p:val>
                                            <p:strVal val="2/3*#ppt_h"/>
                                          </p:val>
                                        </p:tav>
                                        <p:tav tm="100000">
                                          <p:val>
                                            <p:strVal val="#ppt_h"/>
                                          </p:val>
                                        </p:tav>
                                      </p:tavLst>
                                    </p:anim>
                                  </p:childTnLst>
                                </p:cTn>
                              </p:par>
                              <p:par>
                                <p:cTn id="397" presetID="8" presetClass="entr" presetSubtype="32" fill="hold" nodeType="withEffect">
                                  <p:stCondLst>
                                    <p:cond delay="0"/>
                                  </p:stCondLst>
                                  <p:childTnLst>
                                    <p:set>
                                      <p:cBhvr>
                                        <p:cTn id="398" dur="1" fill="hold">
                                          <p:stCondLst>
                                            <p:cond delay="0"/>
                                          </p:stCondLst>
                                        </p:cTn>
                                        <p:tgtEl>
                                          <p:spTgt spid="35"/>
                                        </p:tgtEl>
                                        <p:attrNameLst>
                                          <p:attrName>style.visibility</p:attrName>
                                        </p:attrNameLst>
                                      </p:cBhvr>
                                      <p:to>
                                        <p:strVal val="visible"/>
                                      </p:to>
                                    </p:set>
                                    <p:animEffect transition="in" filter="diamond(out)">
                                      <p:cBhvr>
                                        <p:cTn id="399" dur="2750"/>
                                        <p:tgtEl>
                                          <p:spTgt spid="35"/>
                                        </p:tgtEl>
                                      </p:cBhvr>
                                    </p:animEffect>
                                  </p:childTnLst>
                                </p:cTn>
                              </p:par>
                              <p:par>
                                <p:cTn id="400" presetID="42" presetClass="entr" presetSubtype="0" fill="hold" grpId="0" nodeType="withEffect">
                                  <p:stCondLst>
                                    <p:cond delay="1000"/>
                                  </p:stCondLst>
                                  <p:childTnLst>
                                    <p:set>
                                      <p:cBhvr>
                                        <p:cTn id="401" dur="1" fill="hold">
                                          <p:stCondLst>
                                            <p:cond delay="0"/>
                                          </p:stCondLst>
                                        </p:cTn>
                                        <p:tgtEl>
                                          <p:spTgt spid="36"/>
                                        </p:tgtEl>
                                        <p:attrNameLst>
                                          <p:attrName>style.visibility</p:attrName>
                                        </p:attrNameLst>
                                      </p:cBhvr>
                                      <p:to>
                                        <p:strVal val="visible"/>
                                      </p:to>
                                    </p:set>
                                    <p:animEffect transition="in" filter="fade">
                                      <p:cBhvr>
                                        <p:cTn id="402" dur="2000"/>
                                        <p:tgtEl>
                                          <p:spTgt spid="36"/>
                                        </p:tgtEl>
                                      </p:cBhvr>
                                    </p:animEffect>
                                    <p:anim calcmode="lin" valueType="num">
                                      <p:cBhvr>
                                        <p:cTn id="403" dur="2000" fill="hold"/>
                                        <p:tgtEl>
                                          <p:spTgt spid="36"/>
                                        </p:tgtEl>
                                        <p:attrNameLst>
                                          <p:attrName>ppt_x</p:attrName>
                                        </p:attrNameLst>
                                      </p:cBhvr>
                                      <p:tavLst>
                                        <p:tav tm="0">
                                          <p:val>
                                            <p:strVal val="#ppt_x"/>
                                          </p:val>
                                        </p:tav>
                                        <p:tav tm="100000">
                                          <p:val>
                                            <p:strVal val="#ppt_x"/>
                                          </p:val>
                                        </p:tav>
                                      </p:tavLst>
                                    </p:anim>
                                    <p:anim calcmode="lin" valueType="num">
                                      <p:cBhvr>
                                        <p:cTn id="404" dur="20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36" grpId="0"/>
      <p:bldP spid="30"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827584" y="627534"/>
            <a:ext cx="5616624" cy="3539430"/>
          </a:xfrm>
          <a:prstGeom prst="rect">
            <a:avLst/>
          </a:prstGeom>
        </p:spPr>
        <p:txBody>
          <a:bodyPr wrap="square">
            <a:spAutoFit/>
            <a:scene3d>
              <a:camera prst="obliqueBottomLeft"/>
              <a:lightRig rig="threePt" dir="t"/>
            </a:scene3d>
            <a:sp3d extrusionH="31750">
              <a:extrusionClr>
                <a:srgbClr val="CCFF33"/>
              </a:extrusionClr>
            </a:sp3d>
          </a:bodyPr>
          <a:lstStyle/>
          <a:p>
            <a:pPr algn="ctr"/>
            <a:endParaRPr lang="es-ES" sz="1400" dirty="0">
              <a:solidFill>
                <a:schemeClr val="bg1"/>
              </a:solidFill>
              <a:latin typeface="Hobo Std" pitchFamily="34" charset="0"/>
            </a:endParaRPr>
          </a:p>
          <a:p>
            <a:pPr algn="ctr"/>
            <a:endParaRPr lang="es-ES" sz="1400" dirty="0">
              <a:solidFill>
                <a:schemeClr val="bg1"/>
              </a:solidFill>
              <a:latin typeface="Hobo Std" pitchFamily="34" charset="0"/>
            </a:endParaRPr>
          </a:p>
          <a:p>
            <a:pPr algn="ctr"/>
            <a:r>
              <a:rPr lang="es-ES" sz="1400" dirty="0">
                <a:solidFill>
                  <a:schemeClr val="bg1"/>
                </a:solidFill>
                <a:latin typeface="Hobo Std" pitchFamily="34" charset="0"/>
              </a:rPr>
              <a:t>El coco es una </a:t>
            </a:r>
            <a:r>
              <a:rPr lang="es-ES" sz="1400" dirty="0" smtClean="0">
                <a:solidFill>
                  <a:schemeClr val="bg1"/>
                </a:solidFill>
                <a:latin typeface="Hobo Std" pitchFamily="34" charset="0"/>
              </a:rPr>
              <a:t>fuente altamente </a:t>
            </a:r>
            <a:r>
              <a:rPr lang="es-ES" sz="1400" dirty="0">
                <a:solidFill>
                  <a:schemeClr val="bg1"/>
                </a:solidFill>
                <a:latin typeface="Hobo Std" pitchFamily="34" charset="0"/>
              </a:rPr>
              <a:t>nutritiva, tanto su </a:t>
            </a:r>
            <a:r>
              <a:rPr lang="es-ES" sz="1400" dirty="0" smtClean="0">
                <a:solidFill>
                  <a:schemeClr val="bg1"/>
                </a:solidFill>
                <a:latin typeface="Hobo Std" pitchFamily="34" charset="0"/>
              </a:rPr>
              <a:t>carne,</a:t>
            </a:r>
          </a:p>
          <a:p>
            <a:pPr algn="ctr"/>
            <a:r>
              <a:rPr lang="es-ES" sz="1400" dirty="0">
                <a:solidFill>
                  <a:schemeClr val="bg1"/>
                </a:solidFill>
                <a:latin typeface="Hobo Std" pitchFamily="34" charset="0"/>
              </a:rPr>
              <a:t>c</a:t>
            </a:r>
            <a:r>
              <a:rPr lang="es-ES" sz="1400" dirty="0" smtClean="0">
                <a:solidFill>
                  <a:schemeClr val="bg1"/>
                </a:solidFill>
                <a:latin typeface="Hobo Std" pitchFamily="34" charset="0"/>
              </a:rPr>
              <a:t>omo el zumo, </a:t>
            </a:r>
            <a:r>
              <a:rPr lang="es-ES" sz="1400" dirty="0">
                <a:solidFill>
                  <a:schemeClr val="bg1"/>
                </a:solidFill>
                <a:latin typeface="Hobo Std" pitchFamily="34" charset="0"/>
              </a:rPr>
              <a:t>la leche y el aceite que ha servido para </a:t>
            </a:r>
            <a:r>
              <a:rPr lang="es-ES" sz="1400" dirty="0" smtClean="0">
                <a:solidFill>
                  <a:schemeClr val="bg1"/>
                </a:solidFill>
                <a:latin typeface="Hobo Std" pitchFamily="34" charset="0"/>
              </a:rPr>
              <a:t>alimentar</a:t>
            </a:r>
          </a:p>
          <a:p>
            <a:pPr algn="ctr"/>
            <a:r>
              <a:rPr lang="es-ES" sz="1400" dirty="0" smtClean="0">
                <a:solidFill>
                  <a:schemeClr val="bg1"/>
                </a:solidFill>
                <a:latin typeface="Hobo Std" pitchFamily="34" charset="0"/>
              </a:rPr>
              <a:t> y nutrir </a:t>
            </a:r>
            <a:r>
              <a:rPr lang="es-ES" sz="1400" dirty="0">
                <a:solidFill>
                  <a:schemeClr val="bg1"/>
                </a:solidFill>
                <a:latin typeface="Hobo Std" pitchFamily="34" charset="0"/>
              </a:rPr>
              <a:t>a muchas poblaciones de todo el </a:t>
            </a:r>
            <a:r>
              <a:rPr lang="es-ES" sz="1400" dirty="0" smtClean="0">
                <a:solidFill>
                  <a:schemeClr val="bg1"/>
                </a:solidFill>
                <a:latin typeface="Hobo Std" pitchFamily="34" charset="0"/>
              </a:rPr>
              <a:t>mundo.</a:t>
            </a:r>
          </a:p>
          <a:p>
            <a:pPr algn="ctr"/>
            <a:endParaRPr lang="es-ES" sz="1400" dirty="0" smtClean="0">
              <a:solidFill>
                <a:schemeClr val="bg1"/>
              </a:solidFill>
              <a:latin typeface="Hobo Std" pitchFamily="34" charset="0"/>
            </a:endParaRPr>
          </a:p>
          <a:p>
            <a:pPr algn="ctr"/>
            <a:r>
              <a:rPr lang="es-ES" sz="1400" dirty="0" smtClean="0">
                <a:solidFill>
                  <a:schemeClr val="bg1"/>
                </a:solidFill>
                <a:latin typeface="Hobo Std" pitchFamily="34" charset="0"/>
              </a:rPr>
              <a:t>CONTENIDO </a:t>
            </a:r>
            <a:r>
              <a:rPr lang="es-ES" sz="1400" dirty="0">
                <a:solidFill>
                  <a:schemeClr val="bg1"/>
                </a:solidFill>
                <a:latin typeface="Hobo Std" pitchFamily="34" charset="0"/>
              </a:rPr>
              <a:t>NUTRICIONAL</a:t>
            </a:r>
          </a:p>
          <a:p>
            <a:pPr algn="ctr"/>
            <a:r>
              <a:rPr lang="es-ES" sz="1400" dirty="0" smtClean="0">
                <a:solidFill>
                  <a:schemeClr val="bg1"/>
                </a:solidFill>
                <a:latin typeface="Hobo Std" pitchFamily="34" charset="0"/>
              </a:rPr>
              <a:t>El </a:t>
            </a:r>
            <a:r>
              <a:rPr lang="es-ES" sz="1400" dirty="0">
                <a:solidFill>
                  <a:schemeClr val="bg1"/>
                </a:solidFill>
                <a:latin typeface="Hobo Std" pitchFamily="34" charset="0"/>
              </a:rPr>
              <a:t>coco </a:t>
            </a:r>
            <a:r>
              <a:rPr lang="es-ES" sz="1400" dirty="0" smtClean="0">
                <a:solidFill>
                  <a:schemeClr val="bg1"/>
                </a:solidFill>
                <a:latin typeface="Hobo Std" pitchFamily="34" charset="0"/>
              </a:rPr>
              <a:t>es rico </a:t>
            </a:r>
            <a:r>
              <a:rPr lang="es-ES" sz="1400" dirty="0">
                <a:solidFill>
                  <a:schemeClr val="bg1"/>
                </a:solidFill>
                <a:latin typeface="Hobo Std" pitchFamily="34" charset="0"/>
              </a:rPr>
              <a:t>en fibra, </a:t>
            </a:r>
            <a:r>
              <a:rPr lang="es-ES" sz="1400" dirty="0" smtClean="0">
                <a:solidFill>
                  <a:schemeClr val="bg1"/>
                </a:solidFill>
                <a:latin typeface="Hobo Std" pitchFamily="34" charset="0"/>
              </a:rPr>
              <a:t>vitaminas </a:t>
            </a:r>
            <a:r>
              <a:rPr lang="es-ES" sz="1400" dirty="0">
                <a:solidFill>
                  <a:schemeClr val="bg1"/>
                </a:solidFill>
                <a:latin typeface="Hobo Std" pitchFamily="34" charset="0"/>
              </a:rPr>
              <a:t>y minerales.  Con un contenido de potasio, fósforo, calcio, magnesio, hierro, sodio, manganeso, zinc, </a:t>
            </a:r>
            <a:r>
              <a:rPr lang="es-ES" sz="1400" dirty="0" smtClean="0">
                <a:solidFill>
                  <a:schemeClr val="bg1"/>
                </a:solidFill>
                <a:latin typeface="Hobo Std" pitchFamily="34" charset="0"/>
              </a:rPr>
              <a:t>cobre y </a:t>
            </a:r>
            <a:r>
              <a:rPr lang="es-ES" sz="1400" dirty="0">
                <a:solidFill>
                  <a:schemeClr val="bg1"/>
                </a:solidFill>
                <a:latin typeface="Hobo Std" pitchFamily="34" charset="0"/>
              </a:rPr>
              <a:t>selenio</a:t>
            </a:r>
            <a:r>
              <a:rPr lang="es-ES" sz="1400" dirty="0" smtClean="0">
                <a:solidFill>
                  <a:schemeClr val="bg1"/>
                </a:solidFill>
                <a:latin typeface="Hobo Std" pitchFamily="34" charset="0"/>
              </a:rPr>
              <a:t>.</a:t>
            </a:r>
          </a:p>
          <a:p>
            <a:pPr algn="ctr"/>
            <a:r>
              <a:rPr lang="es-ES" sz="1400" dirty="0" smtClean="0">
                <a:solidFill>
                  <a:schemeClr val="bg1"/>
                </a:solidFill>
                <a:latin typeface="Hobo Std" pitchFamily="34" charset="0"/>
              </a:rPr>
              <a:t>BENEFICIOS </a:t>
            </a:r>
            <a:r>
              <a:rPr lang="es-ES" sz="1400" dirty="0">
                <a:solidFill>
                  <a:schemeClr val="bg1"/>
                </a:solidFill>
                <a:latin typeface="Hobo Std" pitchFamily="34" charset="0"/>
              </a:rPr>
              <a:t>ADICIONALES</a:t>
            </a:r>
          </a:p>
          <a:p>
            <a:pPr algn="ctr"/>
            <a:r>
              <a:rPr lang="es-ES" sz="1400" dirty="0" smtClean="0">
                <a:solidFill>
                  <a:schemeClr val="bg1"/>
                </a:solidFill>
                <a:latin typeface="Hobo Std" pitchFamily="34" charset="0"/>
              </a:rPr>
              <a:t>Además</a:t>
            </a:r>
            <a:r>
              <a:rPr lang="es-ES" sz="1400" dirty="0">
                <a:solidFill>
                  <a:schemeClr val="bg1"/>
                </a:solidFill>
                <a:latin typeface="Hobo Std" pitchFamily="34" charset="0"/>
              </a:rPr>
              <a:t>, el coco no contiene grasas </a:t>
            </a:r>
            <a:r>
              <a:rPr lang="es-ES" sz="1400" dirty="0" err="1">
                <a:solidFill>
                  <a:schemeClr val="bg1"/>
                </a:solidFill>
                <a:latin typeface="Hobo Std" pitchFamily="34" charset="0"/>
              </a:rPr>
              <a:t>trans</a:t>
            </a:r>
            <a:r>
              <a:rPr lang="es-ES" sz="1400" dirty="0">
                <a:solidFill>
                  <a:schemeClr val="bg1"/>
                </a:solidFill>
                <a:latin typeface="Hobo Std" pitchFamily="34" charset="0"/>
              </a:rPr>
              <a:t>, es libre de gluten, no es tóxico, es </a:t>
            </a:r>
            <a:r>
              <a:rPr lang="es-ES" sz="1400" dirty="0" err="1">
                <a:solidFill>
                  <a:schemeClr val="bg1"/>
                </a:solidFill>
                <a:latin typeface="Hobo Std" pitchFamily="34" charset="0"/>
              </a:rPr>
              <a:t>hipoalergénico</a:t>
            </a:r>
            <a:r>
              <a:rPr lang="es-ES" sz="1400" dirty="0">
                <a:solidFill>
                  <a:schemeClr val="bg1"/>
                </a:solidFill>
                <a:latin typeface="Hobo Std" pitchFamily="34" charset="0"/>
              </a:rPr>
              <a:t>, contiene propiedades antibacteriano, antiviral, </a:t>
            </a:r>
            <a:r>
              <a:rPr lang="es-ES" sz="1400" dirty="0" err="1">
                <a:solidFill>
                  <a:schemeClr val="bg1"/>
                </a:solidFill>
                <a:latin typeface="Hobo Std" pitchFamily="34" charset="0"/>
              </a:rPr>
              <a:t>antifúngico</a:t>
            </a:r>
            <a:r>
              <a:rPr lang="es-ES" sz="1400" dirty="0">
                <a:solidFill>
                  <a:schemeClr val="bg1"/>
                </a:solidFill>
                <a:latin typeface="Hobo Std" pitchFamily="34" charset="0"/>
              </a:rPr>
              <a:t> y anti-parasitarias. El coco ayuda y </a:t>
            </a:r>
            <a:r>
              <a:rPr lang="es-ES" sz="1400" dirty="0" smtClean="0">
                <a:solidFill>
                  <a:schemeClr val="bg1"/>
                </a:solidFill>
                <a:latin typeface="Hobo Std" pitchFamily="34" charset="0"/>
              </a:rPr>
              <a:t>apoya</a:t>
            </a:r>
          </a:p>
          <a:p>
            <a:pPr algn="ctr"/>
            <a:r>
              <a:rPr lang="es-ES" sz="1400" dirty="0" smtClean="0">
                <a:solidFill>
                  <a:schemeClr val="bg1"/>
                </a:solidFill>
                <a:latin typeface="Hobo Std" pitchFamily="34" charset="0"/>
              </a:rPr>
              <a:t> a </a:t>
            </a:r>
            <a:r>
              <a:rPr lang="es-ES" sz="1400" dirty="0">
                <a:solidFill>
                  <a:schemeClr val="bg1"/>
                </a:solidFill>
                <a:latin typeface="Hobo Std" pitchFamily="34" charset="0"/>
              </a:rPr>
              <a:t>las funciones generales del sistema inmunológico. </a:t>
            </a:r>
            <a:endParaRPr lang="es-ES" sz="1400" dirty="0" smtClean="0">
              <a:solidFill>
                <a:schemeClr val="bg1"/>
              </a:solidFill>
              <a:latin typeface="Hobo Std" pitchFamily="34" charset="0"/>
            </a:endParaRPr>
          </a:p>
          <a:p>
            <a:pPr algn="ctr"/>
            <a:r>
              <a:rPr lang="es-ES" sz="1400" dirty="0" smtClean="0">
                <a:solidFill>
                  <a:schemeClr val="bg1"/>
                </a:solidFill>
                <a:latin typeface="Hobo Std" pitchFamily="34" charset="0"/>
              </a:rPr>
              <a:t>  </a:t>
            </a:r>
            <a:endParaRPr lang="es-ES" dirty="0">
              <a:solidFill>
                <a:schemeClr val="bg1"/>
              </a:solidFill>
              <a:latin typeface="Hobo Std" pitchFamily="34" charset="0"/>
            </a:endParaRPr>
          </a:p>
        </p:txBody>
      </p:sp>
    </p:spTree>
    <p:extLst>
      <p:ext uri="{BB962C8B-B14F-4D97-AF65-F5344CB8AC3E}">
        <p14:creationId xmlns:p14="http://schemas.microsoft.com/office/powerpoint/2010/main" val="38670600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4" name="93 Imagen" descr="Diapositiva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60638"/>
          </a:xfrm>
          <a:prstGeom prst="rect">
            <a:avLst/>
          </a:prstGeom>
          <a:noFill/>
          <a:ln>
            <a:noFill/>
          </a:ln>
        </p:spPr>
      </p:pic>
      <p:sp>
        <p:nvSpPr>
          <p:cNvPr id="3" name="2 Rectángulo"/>
          <p:cNvSpPr/>
          <p:nvPr/>
        </p:nvSpPr>
        <p:spPr>
          <a:xfrm rot="13398829" flipH="1">
            <a:off x="417756" y="252764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3398829" flipH="1">
            <a:off x="768560"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3398829" flipH="1">
            <a:off x="66951"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3398829" flipH="1">
            <a:off x="417756" y="384433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3398829" flipH="1">
            <a:off x="1119365" y="3819532"/>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3398829" flipH="1">
            <a:off x="-283853" y="384255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398829" flipH="1">
            <a:off x="4125660" y="252764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398829" flipH="1">
            <a:off x="4476464"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398829" flipH="1">
            <a:off x="3774855"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398829" flipH="1">
            <a:off x="4125660" y="384433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3398829" flipH="1">
            <a:off x="4827269" y="3819532"/>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3398829" flipH="1">
            <a:off x="3424051" y="384255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3398829" flipH="1">
            <a:off x="2253452" y="252764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3398829" flipH="1">
            <a:off x="2604256"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3398829" flipH="1">
            <a:off x="1902647"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3398829" flipH="1">
            <a:off x="2253452" y="384433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3398829" flipH="1">
            <a:off x="2955061" y="3819532"/>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3398829" flipH="1">
            <a:off x="1551843" y="384255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3398829" flipH="1">
            <a:off x="7833564" y="252764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3398829" flipH="1">
            <a:off x="8184368"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3398829" flipH="1">
            <a:off x="7482759"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3398829" flipH="1">
            <a:off x="7833564" y="384433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3398829" flipH="1">
            <a:off x="8535173" y="3819532"/>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3398829" flipH="1">
            <a:off x="7131955" y="384255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3398829" flipH="1">
            <a:off x="5997868" y="252764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3398829" flipH="1">
            <a:off x="6348672"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3398829" flipH="1">
            <a:off x="5647063"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3398829" flipH="1">
            <a:off x="5997868" y="384433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3398829" flipH="1">
            <a:off x="6699477" y="3819532"/>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3398829" flipH="1">
            <a:off x="5296259" y="384255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3398829" flipV="1">
            <a:off x="7831253" y="1828103"/>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3398829" flipV="1">
            <a:off x="7480449"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3398829" flipV="1">
            <a:off x="8182058"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3398829" flipV="1">
            <a:off x="7831253" y="51142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3398829" flipV="1">
            <a:off x="7129644" y="53621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3398829" flipV="1">
            <a:off x="8532862" y="513196"/>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3398829" flipV="1">
            <a:off x="4123349" y="1828103"/>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3398829" flipV="1">
            <a:off x="3772545"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3398829" flipV="1">
            <a:off x="4474154"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3398829" flipV="1">
            <a:off x="4123349" y="51142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3398829" flipV="1">
            <a:off x="3421740" y="53621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3398829" flipV="1">
            <a:off x="4824958" y="513196"/>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3398829" flipV="1">
            <a:off x="5995557" y="1828103"/>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3398829" flipV="1">
            <a:off x="5644753"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3398829" flipV="1">
            <a:off x="6346362"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3398829" flipV="1">
            <a:off x="5995557" y="51142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3398829" flipV="1">
            <a:off x="5293948" y="53621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3398829" flipV="1">
            <a:off x="6697166" y="513196"/>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3398829" flipV="1">
            <a:off x="415445" y="1828103"/>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3398829" flipV="1">
            <a:off x="64641"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3398829" flipV="1">
            <a:off x="766250"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3398829" flipV="1">
            <a:off x="415445" y="51142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3398829" flipV="1">
            <a:off x="-286164" y="53621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3398829" flipV="1">
            <a:off x="1117054" y="513196"/>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3398829" flipV="1">
            <a:off x="2251141" y="1828103"/>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3398829" flipV="1">
            <a:off x="1900337"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3398829" flipV="1">
            <a:off x="2601946"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3398829" flipV="1">
            <a:off x="2251141" y="51142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3398829" flipV="1">
            <a:off x="1549532" y="53621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3398829" flipV="1">
            <a:off x="2952750" y="513196"/>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a:off x="-396552" y="-23970"/>
            <a:ext cx="9865096"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457924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3"/>
                                        </p:tgtEl>
                                        <p:attrNameLst>
                                          <p:attrName>style.opacity</p:attrName>
                                        </p:attrNameLst>
                                      </p:cBhvr>
                                      <p:to>
                                        <p:strVal val="0"/>
                                      </p:to>
                                    </p:set>
                                    <p:animEffect filter="image" prLst="opacity: 0">
                                      <p:cBhvr rctx="IE">
                                        <p:cTn id="7" dur="indefinite"/>
                                        <p:tgtEl>
                                          <p:spTgt spid="93"/>
                                        </p:tgtEl>
                                      </p:cBhvr>
                                    </p:animEffect>
                                  </p:childTnLst>
                                </p:cTn>
                              </p:par>
                              <p:par>
                                <p:cTn id="8" presetID="2" presetClass="entr" presetSubtype="1"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 calcmode="lin" valueType="num">
                                      <p:cBhvr additive="base">
                                        <p:cTn id="10" dur="4000" fill="hold"/>
                                        <p:tgtEl>
                                          <p:spTgt spid="81"/>
                                        </p:tgtEl>
                                        <p:attrNameLst>
                                          <p:attrName>ppt_x</p:attrName>
                                        </p:attrNameLst>
                                      </p:cBhvr>
                                      <p:tavLst>
                                        <p:tav tm="0">
                                          <p:val>
                                            <p:strVal val="#ppt_x"/>
                                          </p:val>
                                        </p:tav>
                                        <p:tav tm="100000">
                                          <p:val>
                                            <p:strVal val="#ppt_x"/>
                                          </p:val>
                                        </p:tav>
                                      </p:tavLst>
                                    </p:anim>
                                    <p:anim calcmode="lin" valueType="num">
                                      <p:cBhvr additive="base">
                                        <p:cTn id="11" dur="4000" fill="hold"/>
                                        <p:tgtEl>
                                          <p:spTgt spid="81"/>
                                        </p:tgtEl>
                                        <p:attrNameLst>
                                          <p:attrName>ppt_y</p:attrName>
                                        </p:attrNameLst>
                                      </p:cBhvr>
                                      <p:tavLst>
                                        <p:tav tm="0">
                                          <p:val>
                                            <p:strVal val="0-#ppt_h/2"/>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81"/>
                                        </p:tgtEl>
                                        <p:attrNameLst>
                                          <p:attrName>style.visibility</p:attrName>
                                        </p:attrNameLst>
                                      </p:cBhvr>
                                      <p:to>
                                        <p:strVal val="visible"/>
                                      </p:to>
                                    </p:set>
                                    <p:anim calcmode="lin" valueType="num">
                                      <p:cBhvr>
                                        <p:cTn id="14" dur="4000" fill="hold"/>
                                        <p:tgtEl>
                                          <p:spTgt spid="81"/>
                                        </p:tgtEl>
                                        <p:attrNameLst>
                                          <p:attrName>ppt_w</p:attrName>
                                        </p:attrNameLst>
                                      </p:cBhvr>
                                      <p:tavLst>
                                        <p:tav tm="0" fmla="#ppt_w*sin(2.5*pi*$)">
                                          <p:val>
                                            <p:fltVal val="0"/>
                                          </p:val>
                                        </p:tav>
                                        <p:tav tm="100000">
                                          <p:val>
                                            <p:fltVal val="1"/>
                                          </p:val>
                                        </p:tav>
                                      </p:tavLst>
                                    </p:anim>
                                    <p:anim calcmode="lin" valueType="num">
                                      <p:cBhvr>
                                        <p:cTn id="15" dur="4000" fill="hold"/>
                                        <p:tgtEl>
                                          <p:spTgt spid="81"/>
                                        </p:tgtEl>
                                        <p:attrNameLst>
                                          <p:attrName>ppt_h</p:attrName>
                                        </p:attrNameLst>
                                      </p:cBhvr>
                                      <p:tavLst>
                                        <p:tav tm="0">
                                          <p:val>
                                            <p:strVal val="#ppt_h"/>
                                          </p:val>
                                        </p:tav>
                                        <p:tav tm="100000">
                                          <p:val>
                                            <p:strVal val="#ppt_h"/>
                                          </p:val>
                                        </p:tav>
                                      </p:tavLst>
                                    </p:anim>
                                  </p:childTnLst>
                                </p:cTn>
                              </p:par>
                              <p:par>
                                <p:cTn id="16" presetID="2" presetClass="exit" presetSubtype="4" fill="hold" grpId="2" nodeType="withEffect">
                                  <p:stCondLst>
                                    <p:cond delay="0"/>
                                  </p:stCondLst>
                                  <p:childTnLst>
                                    <p:anim calcmode="lin" valueType="num">
                                      <p:cBhvr additive="base">
                                        <p:cTn id="17" dur="4500"/>
                                        <p:tgtEl>
                                          <p:spTgt spid="81"/>
                                        </p:tgtEl>
                                        <p:attrNameLst>
                                          <p:attrName>ppt_x</p:attrName>
                                        </p:attrNameLst>
                                      </p:cBhvr>
                                      <p:tavLst>
                                        <p:tav tm="0">
                                          <p:val>
                                            <p:strVal val="ppt_x"/>
                                          </p:val>
                                        </p:tav>
                                        <p:tav tm="100000">
                                          <p:val>
                                            <p:strVal val="ppt_x"/>
                                          </p:val>
                                        </p:tav>
                                      </p:tavLst>
                                    </p:anim>
                                    <p:anim calcmode="lin" valueType="num">
                                      <p:cBhvr additive="base">
                                        <p:cTn id="18" dur="4500"/>
                                        <p:tgtEl>
                                          <p:spTgt spid="81"/>
                                        </p:tgtEl>
                                        <p:attrNameLst>
                                          <p:attrName>ppt_y</p:attrName>
                                        </p:attrNameLst>
                                      </p:cBhvr>
                                      <p:tavLst>
                                        <p:tav tm="0">
                                          <p:val>
                                            <p:strVal val="ppt_y"/>
                                          </p:val>
                                        </p:tav>
                                        <p:tav tm="100000">
                                          <p:val>
                                            <p:strVal val="1+ppt_h/2"/>
                                          </p:val>
                                        </p:tav>
                                      </p:tavLst>
                                    </p:anim>
                                    <p:set>
                                      <p:cBhvr>
                                        <p:cTn id="19" dur="1" fill="hold">
                                          <p:stCondLst>
                                            <p:cond delay="4499"/>
                                          </p:stCondLst>
                                        </p:cTn>
                                        <p:tgtEl>
                                          <p:spTgt spid="81"/>
                                        </p:tgtEl>
                                        <p:attrNameLst>
                                          <p:attrName>style.visibility</p:attrName>
                                        </p:attrNameLst>
                                      </p:cBhvr>
                                      <p:to>
                                        <p:strVal val="hidden"/>
                                      </p:to>
                                    </p:set>
                                  </p:childTnLst>
                                </p:cTn>
                              </p:par>
                              <p:par>
                                <p:cTn id="20" presetID="3" presetClass="exit" presetSubtype="10" fill="hold" grpId="3" nodeType="withEffect">
                                  <p:stCondLst>
                                    <p:cond delay="0"/>
                                  </p:stCondLst>
                                  <p:childTnLst>
                                    <p:animEffect transition="out" filter="blinds(horizontal)">
                                      <p:cBhvr>
                                        <p:cTn id="21" dur="6000"/>
                                        <p:tgtEl>
                                          <p:spTgt spid="81"/>
                                        </p:tgtEl>
                                      </p:cBhvr>
                                    </p:animEffect>
                                    <p:set>
                                      <p:cBhvr>
                                        <p:cTn id="22" dur="1" fill="hold">
                                          <p:stCondLst>
                                            <p:cond delay="5999"/>
                                          </p:stCondLst>
                                        </p:cTn>
                                        <p:tgtEl>
                                          <p:spTgt spid="81"/>
                                        </p:tgtEl>
                                        <p:attrNameLst>
                                          <p:attrName>style.visibility</p:attrName>
                                        </p:attrNameLst>
                                      </p:cBhvr>
                                      <p:to>
                                        <p:strVal val="hidden"/>
                                      </p:to>
                                    </p:set>
                                  </p:childTnLst>
                                </p:cTn>
                              </p:par>
                              <p:par>
                                <p:cTn id="23" presetID="2" presetClass="entr" presetSubtype="1" fill="hold" grpId="0" nodeType="withEffect">
                                  <p:stCondLst>
                                    <p:cond delay="0"/>
                                  </p:stCondLst>
                                  <p:childTnLst>
                                    <p:set>
                                      <p:cBhvr>
                                        <p:cTn id="24" dur="1" fill="hold">
                                          <p:stCondLst>
                                            <p:cond delay="0"/>
                                          </p:stCondLst>
                                        </p:cTn>
                                        <p:tgtEl>
                                          <p:spTgt spid="87"/>
                                        </p:tgtEl>
                                        <p:attrNameLst>
                                          <p:attrName>style.visibility</p:attrName>
                                        </p:attrNameLst>
                                      </p:cBhvr>
                                      <p:to>
                                        <p:strVal val="visible"/>
                                      </p:to>
                                    </p:set>
                                    <p:anim calcmode="lin" valueType="num">
                                      <p:cBhvr additive="base">
                                        <p:cTn id="25" dur="4000" fill="hold"/>
                                        <p:tgtEl>
                                          <p:spTgt spid="87"/>
                                        </p:tgtEl>
                                        <p:attrNameLst>
                                          <p:attrName>ppt_x</p:attrName>
                                        </p:attrNameLst>
                                      </p:cBhvr>
                                      <p:tavLst>
                                        <p:tav tm="0">
                                          <p:val>
                                            <p:strVal val="#ppt_x"/>
                                          </p:val>
                                        </p:tav>
                                        <p:tav tm="100000">
                                          <p:val>
                                            <p:strVal val="#ppt_x"/>
                                          </p:val>
                                        </p:tav>
                                      </p:tavLst>
                                    </p:anim>
                                    <p:anim calcmode="lin" valueType="num">
                                      <p:cBhvr additive="base">
                                        <p:cTn id="26" dur="4000" fill="hold"/>
                                        <p:tgtEl>
                                          <p:spTgt spid="87"/>
                                        </p:tgtEl>
                                        <p:attrNameLst>
                                          <p:attrName>ppt_y</p:attrName>
                                        </p:attrNameLst>
                                      </p:cBhvr>
                                      <p:tavLst>
                                        <p:tav tm="0">
                                          <p:val>
                                            <p:strVal val="0-#ppt_h/2"/>
                                          </p:val>
                                        </p:tav>
                                        <p:tav tm="100000">
                                          <p:val>
                                            <p:strVal val="#ppt_y"/>
                                          </p:val>
                                        </p:tav>
                                      </p:tavLst>
                                    </p:anim>
                                  </p:childTnLst>
                                </p:cTn>
                              </p:par>
                              <p:par>
                                <p:cTn id="27" presetID="19" presetClass="entr" presetSubtype="10" fill="hold" grpId="1" nodeType="withEffect">
                                  <p:stCondLst>
                                    <p:cond delay="0"/>
                                  </p:stCondLst>
                                  <p:childTnLst>
                                    <p:set>
                                      <p:cBhvr>
                                        <p:cTn id="28" dur="1" fill="hold">
                                          <p:stCondLst>
                                            <p:cond delay="0"/>
                                          </p:stCondLst>
                                        </p:cTn>
                                        <p:tgtEl>
                                          <p:spTgt spid="87"/>
                                        </p:tgtEl>
                                        <p:attrNameLst>
                                          <p:attrName>style.visibility</p:attrName>
                                        </p:attrNameLst>
                                      </p:cBhvr>
                                      <p:to>
                                        <p:strVal val="visible"/>
                                      </p:to>
                                    </p:set>
                                    <p:anim calcmode="lin" valueType="num">
                                      <p:cBhvr>
                                        <p:cTn id="29" dur="4000" fill="hold"/>
                                        <p:tgtEl>
                                          <p:spTgt spid="87"/>
                                        </p:tgtEl>
                                        <p:attrNameLst>
                                          <p:attrName>ppt_w</p:attrName>
                                        </p:attrNameLst>
                                      </p:cBhvr>
                                      <p:tavLst>
                                        <p:tav tm="0" fmla="#ppt_w*sin(2.5*pi*$)">
                                          <p:val>
                                            <p:fltVal val="0"/>
                                          </p:val>
                                        </p:tav>
                                        <p:tav tm="100000">
                                          <p:val>
                                            <p:fltVal val="1"/>
                                          </p:val>
                                        </p:tav>
                                      </p:tavLst>
                                    </p:anim>
                                    <p:anim calcmode="lin" valueType="num">
                                      <p:cBhvr>
                                        <p:cTn id="30" dur="4000" fill="hold"/>
                                        <p:tgtEl>
                                          <p:spTgt spid="87"/>
                                        </p:tgtEl>
                                        <p:attrNameLst>
                                          <p:attrName>ppt_h</p:attrName>
                                        </p:attrNameLst>
                                      </p:cBhvr>
                                      <p:tavLst>
                                        <p:tav tm="0">
                                          <p:val>
                                            <p:strVal val="#ppt_h"/>
                                          </p:val>
                                        </p:tav>
                                        <p:tav tm="100000">
                                          <p:val>
                                            <p:strVal val="#ppt_h"/>
                                          </p:val>
                                        </p:tav>
                                      </p:tavLst>
                                    </p:anim>
                                  </p:childTnLst>
                                </p:cTn>
                              </p:par>
                              <p:par>
                                <p:cTn id="31" presetID="2" presetClass="exit" presetSubtype="4" fill="hold" grpId="2" nodeType="withEffect">
                                  <p:stCondLst>
                                    <p:cond delay="0"/>
                                  </p:stCondLst>
                                  <p:childTnLst>
                                    <p:anim calcmode="lin" valueType="num">
                                      <p:cBhvr additive="base">
                                        <p:cTn id="32" dur="4500"/>
                                        <p:tgtEl>
                                          <p:spTgt spid="87"/>
                                        </p:tgtEl>
                                        <p:attrNameLst>
                                          <p:attrName>ppt_x</p:attrName>
                                        </p:attrNameLst>
                                      </p:cBhvr>
                                      <p:tavLst>
                                        <p:tav tm="0">
                                          <p:val>
                                            <p:strVal val="ppt_x"/>
                                          </p:val>
                                        </p:tav>
                                        <p:tav tm="100000">
                                          <p:val>
                                            <p:strVal val="ppt_x"/>
                                          </p:val>
                                        </p:tav>
                                      </p:tavLst>
                                    </p:anim>
                                    <p:anim calcmode="lin" valueType="num">
                                      <p:cBhvr additive="base">
                                        <p:cTn id="33" dur="4500"/>
                                        <p:tgtEl>
                                          <p:spTgt spid="87"/>
                                        </p:tgtEl>
                                        <p:attrNameLst>
                                          <p:attrName>ppt_y</p:attrName>
                                        </p:attrNameLst>
                                      </p:cBhvr>
                                      <p:tavLst>
                                        <p:tav tm="0">
                                          <p:val>
                                            <p:strVal val="ppt_y"/>
                                          </p:val>
                                        </p:tav>
                                        <p:tav tm="100000">
                                          <p:val>
                                            <p:strVal val="1+ppt_h/2"/>
                                          </p:val>
                                        </p:tav>
                                      </p:tavLst>
                                    </p:anim>
                                    <p:set>
                                      <p:cBhvr>
                                        <p:cTn id="34" dur="1" fill="hold">
                                          <p:stCondLst>
                                            <p:cond delay="4499"/>
                                          </p:stCondLst>
                                        </p:cTn>
                                        <p:tgtEl>
                                          <p:spTgt spid="87"/>
                                        </p:tgtEl>
                                        <p:attrNameLst>
                                          <p:attrName>style.visibility</p:attrName>
                                        </p:attrNameLst>
                                      </p:cBhvr>
                                      <p:to>
                                        <p:strVal val="hidden"/>
                                      </p:to>
                                    </p:set>
                                  </p:childTnLst>
                                </p:cTn>
                              </p:par>
                              <p:par>
                                <p:cTn id="35" presetID="3" presetClass="exit" presetSubtype="10" fill="hold" grpId="3" nodeType="withEffect">
                                  <p:stCondLst>
                                    <p:cond delay="0"/>
                                  </p:stCondLst>
                                  <p:childTnLst>
                                    <p:animEffect transition="out" filter="blinds(horizontal)">
                                      <p:cBhvr>
                                        <p:cTn id="36" dur="6000"/>
                                        <p:tgtEl>
                                          <p:spTgt spid="87"/>
                                        </p:tgtEl>
                                      </p:cBhvr>
                                    </p:animEffect>
                                    <p:set>
                                      <p:cBhvr>
                                        <p:cTn id="37" dur="1" fill="hold">
                                          <p:stCondLst>
                                            <p:cond delay="5999"/>
                                          </p:stCondLst>
                                        </p:cTn>
                                        <p:tgtEl>
                                          <p:spTgt spid="87"/>
                                        </p:tgtEl>
                                        <p:attrNameLst>
                                          <p:attrName>style.visibility</p:attrName>
                                        </p:attrNameLst>
                                      </p:cBhvr>
                                      <p:to>
                                        <p:strVal val="hidden"/>
                                      </p:to>
                                    </p:set>
                                  </p:childTnLst>
                                </p:cTn>
                              </p:par>
                              <p:par>
                                <p:cTn id="38" presetID="2" presetClass="entr" presetSubtype="1" fill="hold" grpId="0" nodeType="withEffect">
                                  <p:stCondLst>
                                    <p:cond delay="0"/>
                                  </p:stCondLst>
                                  <p:childTnLst>
                                    <p:set>
                                      <p:cBhvr>
                                        <p:cTn id="39" dur="1" fill="hold">
                                          <p:stCondLst>
                                            <p:cond delay="0"/>
                                          </p:stCondLst>
                                        </p:cTn>
                                        <p:tgtEl>
                                          <p:spTgt spid="69"/>
                                        </p:tgtEl>
                                        <p:attrNameLst>
                                          <p:attrName>style.visibility</p:attrName>
                                        </p:attrNameLst>
                                      </p:cBhvr>
                                      <p:to>
                                        <p:strVal val="visible"/>
                                      </p:to>
                                    </p:set>
                                    <p:anim calcmode="lin" valueType="num">
                                      <p:cBhvr additive="base">
                                        <p:cTn id="40" dur="4000" fill="hold"/>
                                        <p:tgtEl>
                                          <p:spTgt spid="69"/>
                                        </p:tgtEl>
                                        <p:attrNameLst>
                                          <p:attrName>ppt_x</p:attrName>
                                        </p:attrNameLst>
                                      </p:cBhvr>
                                      <p:tavLst>
                                        <p:tav tm="0">
                                          <p:val>
                                            <p:strVal val="#ppt_x"/>
                                          </p:val>
                                        </p:tav>
                                        <p:tav tm="100000">
                                          <p:val>
                                            <p:strVal val="#ppt_x"/>
                                          </p:val>
                                        </p:tav>
                                      </p:tavLst>
                                    </p:anim>
                                    <p:anim calcmode="lin" valueType="num">
                                      <p:cBhvr additive="base">
                                        <p:cTn id="41" dur="4000" fill="hold"/>
                                        <p:tgtEl>
                                          <p:spTgt spid="69"/>
                                        </p:tgtEl>
                                        <p:attrNameLst>
                                          <p:attrName>ppt_y</p:attrName>
                                        </p:attrNameLst>
                                      </p:cBhvr>
                                      <p:tavLst>
                                        <p:tav tm="0">
                                          <p:val>
                                            <p:strVal val="0-#ppt_h/2"/>
                                          </p:val>
                                        </p:tav>
                                        <p:tav tm="100000">
                                          <p:val>
                                            <p:strVal val="#ppt_y"/>
                                          </p:val>
                                        </p:tav>
                                      </p:tavLst>
                                    </p:anim>
                                  </p:childTnLst>
                                </p:cTn>
                              </p:par>
                              <p:par>
                                <p:cTn id="42" presetID="19" presetClass="entr" presetSubtype="10" fill="hold" grpId="1" nodeType="withEffect">
                                  <p:stCondLst>
                                    <p:cond delay="0"/>
                                  </p:stCondLst>
                                  <p:childTnLst>
                                    <p:set>
                                      <p:cBhvr>
                                        <p:cTn id="43" dur="1" fill="hold">
                                          <p:stCondLst>
                                            <p:cond delay="0"/>
                                          </p:stCondLst>
                                        </p:cTn>
                                        <p:tgtEl>
                                          <p:spTgt spid="69"/>
                                        </p:tgtEl>
                                        <p:attrNameLst>
                                          <p:attrName>style.visibility</p:attrName>
                                        </p:attrNameLst>
                                      </p:cBhvr>
                                      <p:to>
                                        <p:strVal val="visible"/>
                                      </p:to>
                                    </p:set>
                                    <p:anim calcmode="lin" valueType="num">
                                      <p:cBhvr>
                                        <p:cTn id="44" dur="4000" fill="hold"/>
                                        <p:tgtEl>
                                          <p:spTgt spid="69"/>
                                        </p:tgtEl>
                                        <p:attrNameLst>
                                          <p:attrName>ppt_w</p:attrName>
                                        </p:attrNameLst>
                                      </p:cBhvr>
                                      <p:tavLst>
                                        <p:tav tm="0" fmla="#ppt_w*sin(2.5*pi*$)">
                                          <p:val>
                                            <p:fltVal val="0"/>
                                          </p:val>
                                        </p:tav>
                                        <p:tav tm="100000">
                                          <p:val>
                                            <p:fltVal val="1"/>
                                          </p:val>
                                        </p:tav>
                                      </p:tavLst>
                                    </p:anim>
                                    <p:anim calcmode="lin" valueType="num">
                                      <p:cBhvr>
                                        <p:cTn id="45" dur="4000" fill="hold"/>
                                        <p:tgtEl>
                                          <p:spTgt spid="69"/>
                                        </p:tgtEl>
                                        <p:attrNameLst>
                                          <p:attrName>ppt_h</p:attrName>
                                        </p:attrNameLst>
                                      </p:cBhvr>
                                      <p:tavLst>
                                        <p:tav tm="0">
                                          <p:val>
                                            <p:strVal val="#ppt_h"/>
                                          </p:val>
                                        </p:tav>
                                        <p:tav tm="100000">
                                          <p:val>
                                            <p:strVal val="#ppt_h"/>
                                          </p:val>
                                        </p:tav>
                                      </p:tavLst>
                                    </p:anim>
                                  </p:childTnLst>
                                </p:cTn>
                              </p:par>
                              <p:par>
                                <p:cTn id="46" presetID="2" presetClass="exit" presetSubtype="4" fill="hold" grpId="2" nodeType="withEffect">
                                  <p:stCondLst>
                                    <p:cond delay="0"/>
                                  </p:stCondLst>
                                  <p:childTnLst>
                                    <p:anim calcmode="lin" valueType="num">
                                      <p:cBhvr additive="base">
                                        <p:cTn id="47" dur="4500"/>
                                        <p:tgtEl>
                                          <p:spTgt spid="69"/>
                                        </p:tgtEl>
                                        <p:attrNameLst>
                                          <p:attrName>ppt_x</p:attrName>
                                        </p:attrNameLst>
                                      </p:cBhvr>
                                      <p:tavLst>
                                        <p:tav tm="0">
                                          <p:val>
                                            <p:strVal val="ppt_x"/>
                                          </p:val>
                                        </p:tav>
                                        <p:tav tm="100000">
                                          <p:val>
                                            <p:strVal val="ppt_x"/>
                                          </p:val>
                                        </p:tav>
                                      </p:tavLst>
                                    </p:anim>
                                    <p:anim calcmode="lin" valueType="num">
                                      <p:cBhvr additive="base">
                                        <p:cTn id="48" dur="4500"/>
                                        <p:tgtEl>
                                          <p:spTgt spid="69"/>
                                        </p:tgtEl>
                                        <p:attrNameLst>
                                          <p:attrName>ppt_y</p:attrName>
                                        </p:attrNameLst>
                                      </p:cBhvr>
                                      <p:tavLst>
                                        <p:tav tm="0">
                                          <p:val>
                                            <p:strVal val="ppt_y"/>
                                          </p:val>
                                        </p:tav>
                                        <p:tav tm="100000">
                                          <p:val>
                                            <p:strVal val="1+ppt_h/2"/>
                                          </p:val>
                                        </p:tav>
                                      </p:tavLst>
                                    </p:anim>
                                    <p:set>
                                      <p:cBhvr>
                                        <p:cTn id="49" dur="1" fill="hold">
                                          <p:stCondLst>
                                            <p:cond delay="4499"/>
                                          </p:stCondLst>
                                        </p:cTn>
                                        <p:tgtEl>
                                          <p:spTgt spid="69"/>
                                        </p:tgtEl>
                                        <p:attrNameLst>
                                          <p:attrName>style.visibility</p:attrName>
                                        </p:attrNameLst>
                                      </p:cBhvr>
                                      <p:to>
                                        <p:strVal val="hidden"/>
                                      </p:to>
                                    </p:set>
                                  </p:childTnLst>
                                </p:cTn>
                              </p:par>
                              <p:par>
                                <p:cTn id="50" presetID="3" presetClass="exit" presetSubtype="10" fill="hold" grpId="3" nodeType="withEffect">
                                  <p:stCondLst>
                                    <p:cond delay="0"/>
                                  </p:stCondLst>
                                  <p:childTnLst>
                                    <p:animEffect transition="out" filter="blinds(horizontal)">
                                      <p:cBhvr>
                                        <p:cTn id="51" dur="6000"/>
                                        <p:tgtEl>
                                          <p:spTgt spid="69"/>
                                        </p:tgtEl>
                                      </p:cBhvr>
                                    </p:animEffect>
                                    <p:set>
                                      <p:cBhvr>
                                        <p:cTn id="52" dur="1" fill="hold">
                                          <p:stCondLst>
                                            <p:cond delay="5999"/>
                                          </p:stCondLst>
                                        </p:cTn>
                                        <p:tgtEl>
                                          <p:spTgt spid="69"/>
                                        </p:tgtEl>
                                        <p:attrNameLst>
                                          <p:attrName>style.visibility</p:attrName>
                                        </p:attrNameLst>
                                      </p:cBhvr>
                                      <p:to>
                                        <p:strVal val="hidden"/>
                                      </p:to>
                                    </p:set>
                                  </p:childTnLst>
                                </p:cTn>
                              </p:par>
                              <p:par>
                                <p:cTn id="53" presetID="2" presetClass="entr" presetSubtype="1" fill="hold" grpId="0" nodeType="withEffect">
                                  <p:stCondLst>
                                    <p:cond delay="0"/>
                                  </p:stCondLst>
                                  <p:childTnLst>
                                    <p:set>
                                      <p:cBhvr>
                                        <p:cTn id="54" dur="1" fill="hold">
                                          <p:stCondLst>
                                            <p:cond delay="0"/>
                                          </p:stCondLst>
                                        </p:cTn>
                                        <p:tgtEl>
                                          <p:spTgt spid="75"/>
                                        </p:tgtEl>
                                        <p:attrNameLst>
                                          <p:attrName>style.visibility</p:attrName>
                                        </p:attrNameLst>
                                      </p:cBhvr>
                                      <p:to>
                                        <p:strVal val="visible"/>
                                      </p:to>
                                    </p:set>
                                    <p:anim calcmode="lin" valueType="num">
                                      <p:cBhvr additive="base">
                                        <p:cTn id="55" dur="4000" fill="hold"/>
                                        <p:tgtEl>
                                          <p:spTgt spid="75"/>
                                        </p:tgtEl>
                                        <p:attrNameLst>
                                          <p:attrName>ppt_x</p:attrName>
                                        </p:attrNameLst>
                                      </p:cBhvr>
                                      <p:tavLst>
                                        <p:tav tm="0">
                                          <p:val>
                                            <p:strVal val="#ppt_x"/>
                                          </p:val>
                                        </p:tav>
                                        <p:tav tm="100000">
                                          <p:val>
                                            <p:strVal val="#ppt_x"/>
                                          </p:val>
                                        </p:tav>
                                      </p:tavLst>
                                    </p:anim>
                                    <p:anim calcmode="lin" valueType="num">
                                      <p:cBhvr additive="base">
                                        <p:cTn id="56" dur="4000" fill="hold"/>
                                        <p:tgtEl>
                                          <p:spTgt spid="75"/>
                                        </p:tgtEl>
                                        <p:attrNameLst>
                                          <p:attrName>ppt_y</p:attrName>
                                        </p:attrNameLst>
                                      </p:cBhvr>
                                      <p:tavLst>
                                        <p:tav tm="0">
                                          <p:val>
                                            <p:strVal val="0-#ppt_h/2"/>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75"/>
                                        </p:tgtEl>
                                        <p:attrNameLst>
                                          <p:attrName>style.visibility</p:attrName>
                                        </p:attrNameLst>
                                      </p:cBhvr>
                                      <p:to>
                                        <p:strVal val="visible"/>
                                      </p:to>
                                    </p:set>
                                    <p:anim calcmode="lin" valueType="num">
                                      <p:cBhvr>
                                        <p:cTn id="59" dur="4000" fill="hold"/>
                                        <p:tgtEl>
                                          <p:spTgt spid="75"/>
                                        </p:tgtEl>
                                        <p:attrNameLst>
                                          <p:attrName>ppt_w</p:attrName>
                                        </p:attrNameLst>
                                      </p:cBhvr>
                                      <p:tavLst>
                                        <p:tav tm="0" fmla="#ppt_w*sin(2.5*pi*$)">
                                          <p:val>
                                            <p:fltVal val="0"/>
                                          </p:val>
                                        </p:tav>
                                        <p:tav tm="100000">
                                          <p:val>
                                            <p:fltVal val="1"/>
                                          </p:val>
                                        </p:tav>
                                      </p:tavLst>
                                    </p:anim>
                                    <p:anim calcmode="lin" valueType="num">
                                      <p:cBhvr>
                                        <p:cTn id="60" dur="4000" fill="hold"/>
                                        <p:tgtEl>
                                          <p:spTgt spid="75"/>
                                        </p:tgtEl>
                                        <p:attrNameLst>
                                          <p:attrName>ppt_h</p:attrName>
                                        </p:attrNameLst>
                                      </p:cBhvr>
                                      <p:tavLst>
                                        <p:tav tm="0">
                                          <p:val>
                                            <p:strVal val="#ppt_h"/>
                                          </p:val>
                                        </p:tav>
                                        <p:tav tm="100000">
                                          <p:val>
                                            <p:strVal val="#ppt_h"/>
                                          </p:val>
                                        </p:tav>
                                      </p:tavLst>
                                    </p:anim>
                                  </p:childTnLst>
                                </p:cTn>
                              </p:par>
                              <p:par>
                                <p:cTn id="61" presetID="2" presetClass="exit" presetSubtype="4" fill="hold" grpId="2" nodeType="withEffect">
                                  <p:stCondLst>
                                    <p:cond delay="0"/>
                                  </p:stCondLst>
                                  <p:childTnLst>
                                    <p:anim calcmode="lin" valueType="num">
                                      <p:cBhvr additive="base">
                                        <p:cTn id="62" dur="4500"/>
                                        <p:tgtEl>
                                          <p:spTgt spid="75"/>
                                        </p:tgtEl>
                                        <p:attrNameLst>
                                          <p:attrName>ppt_x</p:attrName>
                                        </p:attrNameLst>
                                      </p:cBhvr>
                                      <p:tavLst>
                                        <p:tav tm="0">
                                          <p:val>
                                            <p:strVal val="ppt_x"/>
                                          </p:val>
                                        </p:tav>
                                        <p:tav tm="100000">
                                          <p:val>
                                            <p:strVal val="ppt_x"/>
                                          </p:val>
                                        </p:tav>
                                      </p:tavLst>
                                    </p:anim>
                                    <p:anim calcmode="lin" valueType="num">
                                      <p:cBhvr additive="base">
                                        <p:cTn id="63" dur="4500"/>
                                        <p:tgtEl>
                                          <p:spTgt spid="75"/>
                                        </p:tgtEl>
                                        <p:attrNameLst>
                                          <p:attrName>ppt_y</p:attrName>
                                        </p:attrNameLst>
                                      </p:cBhvr>
                                      <p:tavLst>
                                        <p:tav tm="0">
                                          <p:val>
                                            <p:strVal val="ppt_y"/>
                                          </p:val>
                                        </p:tav>
                                        <p:tav tm="100000">
                                          <p:val>
                                            <p:strVal val="1+ppt_h/2"/>
                                          </p:val>
                                        </p:tav>
                                      </p:tavLst>
                                    </p:anim>
                                    <p:set>
                                      <p:cBhvr>
                                        <p:cTn id="64" dur="1" fill="hold">
                                          <p:stCondLst>
                                            <p:cond delay="4499"/>
                                          </p:stCondLst>
                                        </p:cTn>
                                        <p:tgtEl>
                                          <p:spTgt spid="75"/>
                                        </p:tgtEl>
                                        <p:attrNameLst>
                                          <p:attrName>style.visibility</p:attrName>
                                        </p:attrNameLst>
                                      </p:cBhvr>
                                      <p:to>
                                        <p:strVal val="hidden"/>
                                      </p:to>
                                    </p:set>
                                  </p:childTnLst>
                                </p:cTn>
                              </p:par>
                              <p:par>
                                <p:cTn id="65" presetID="3" presetClass="exit" presetSubtype="10" fill="hold" grpId="3" nodeType="withEffect">
                                  <p:stCondLst>
                                    <p:cond delay="0"/>
                                  </p:stCondLst>
                                  <p:childTnLst>
                                    <p:animEffect transition="out" filter="blinds(horizontal)">
                                      <p:cBhvr>
                                        <p:cTn id="66" dur="6000"/>
                                        <p:tgtEl>
                                          <p:spTgt spid="75"/>
                                        </p:tgtEl>
                                      </p:cBhvr>
                                    </p:animEffect>
                                    <p:set>
                                      <p:cBhvr>
                                        <p:cTn id="67" dur="1" fill="hold">
                                          <p:stCondLst>
                                            <p:cond delay="5999"/>
                                          </p:stCondLst>
                                        </p:cTn>
                                        <p:tgtEl>
                                          <p:spTgt spid="75"/>
                                        </p:tgtEl>
                                        <p:attrNameLst>
                                          <p:attrName>style.visibility</p:attrName>
                                        </p:attrNameLst>
                                      </p:cBhvr>
                                      <p:to>
                                        <p:strVal val="hidden"/>
                                      </p:to>
                                    </p:set>
                                  </p:childTnLst>
                                </p:cTn>
                              </p:par>
                              <p:par>
                                <p:cTn id="68" presetID="2" presetClass="entr" presetSubtype="1" fill="hold" grpId="0" nodeType="withEffect">
                                  <p:stCondLst>
                                    <p:cond delay="0"/>
                                  </p:stCondLst>
                                  <p:childTnLst>
                                    <p:set>
                                      <p:cBhvr>
                                        <p:cTn id="69" dur="1" fill="hold">
                                          <p:stCondLst>
                                            <p:cond delay="0"/>
                                          </p:stCondLst>
                                        </p:cTn>
                                        <p:tgtEl>
                                          <p:spTgt spid="63"/>
                                        </p:tgtEl>
                                        <p:attrNameLst>
                                          <p:attrName>style.visibility</p:attrName>
                                        </p:attrNameLst>
                                      </p:cBhvr>
                                      <p:to>
                                        <p:strVal val="visible"/>
                                      </p:to>
                                    </p:set>
                                    <p:anim calcmode="lin" valueType="num">
                                      <p:cBhvr additive="base">
                                        <p:cTn id="70" dur="4000" fill="hold"/>
                                        <p:tgtEl>
                                          <p:spTgt spid="63"/>
                                        </p:tgtEl>
                                        <p:attrNameLst>
                                          <p:attrName>ppt_x</p:attrName>
                                        </p:attrNameLst>
                                      </p:cBhvr>
                                      <p:tavLst>
                                        <p:tav tm="0">
                                          <p:val>
                                            <p:strVal val="#ppt_x"/>
                                          </p:val>
                                        </p:tav>
                                        <p:tav tm="100000">
                                          <p:val>
                                            <p:strVal val="#ppt_x"/>
                                          </p:val>
                                        </p:tav>
                                      </p:tavLst>
                                    </p:anim>
                                    <p:anim calcmode="lin" valueType="num">
                                      <p:cBhvr additive="base">
                                        <p:cTn id="71" dur="4000" fill="hold"/>
                                        <p:tgtEl>
                                          <p:spTgt spid="63"/>
                                        </p:tgtEl>
                                        <p:attrNameLst>
                                          <p:attrName>ppt_y</p:attrName>
                                        </p:attrNameLst>
                                      </p:cBhvr>
                                      <p:tavLst>
                                        <p:tav tm="0">
                                          <p:val>
                                            <p:strVal val="0-#ppt_h/2"/>
                                          </p:val>
                                        </p:tav>
                                        <p:tav tm="100000">
                                          <p:val>
                                            <p:strVal val="#ppt_y"/>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63"/>
                                        </p:tgtEl>
                                        <p:attrNameLst>
                                          <p:attrName>style.visibility</p:attrName>
                                        </p:attrNameLst>
                                      </p:cBhvr>
                                      <p:to>
                                        <p:strVal val="visible"/>
                                      </p:to>
                                    </p:set>
                                    <p:anim calcmode="lin" valueType="num">
                                      <p:cBhvr>
                                        <p:cTn id="74" dur="4000" fill="hold"/>
                                        <p:tgtEl>
                                          <p:spTgt spid="63"/>
                                        </p:tgtEl>
                                        <p:attrNameLst>
                                          <p:attrName>ppt_w</p:attrName>
                                        </p:attrNameLst>
                                      </p:cBhvr>
                                      <p:tavLst>
                                        <p:tav tm="0" fmla="#ppt_w*sin(2.5*pi*$)">
                                          <p:val>
                                            <p:fltVal val="0"/>
                                          </p:val>
                                        </p:tav>
                                        <p:tav tm="100000">
                                          <p:val>
                                            <p:fltVal val="1"/>
                                          </p:val>
                                        </p:tav>
                                      </p:tavLst>
                                    </p:anim>
                                    <p:anim calcmode="lin" valueType="num">
                                      <p:cBhvr>
                                        <p:cTn id="75" dur="4000" fill="hold"/>
                                        <p:tgtEl>
                                          <p:spTgt spid="63"/>
                                        </p:tgtEl>
                                        <p:attrNameLst>
                                          <p:attrName>ppt_h</p:attrName>
                                        </p:attrNameLst>
                                      </p:cBhvr>
                                      <p:tavLst>
                                        <p:tav tm="0">
                                          <p:val>
                                            <p:strVal val="#ppt_h"/>
                                          </p:val>
                                        </p:tav>
                                        <p:tav tm="100000">
                                          <p:val>
                                            <p:strVal val="#ppt_h"/>
                                          </p:val>
                                        </p:tav>
                                      </p:tavLst>
                                    </p:anim>
                                  </p:childTnLst>
                                </p:cTn>
                              </p:par>
                              <p:par>
                                <p:cTn id="76" presetID="2" presetClass="exit" presetSubtype="4" fill="hold" grpId="2" nodeType="withEffect">
                                  <p:stCondLst>
                                    <p:cond delay="0"/>
                                  </p:stCondLst>
                                  <p:childTnLst>
                                    <p:anim calcmode="lin" valueType="num">
                                      <p:cBhvr additive="base">
                                        <p:cTn id="77" dur="4500"/>
                                        <p:tgtEl>
                                          <p:spTgt spid="63"/>
                                        </p:tgtEl>
                                        <p:attrNameLst>
                                          <p:attrName>ppt_x</p:attrName>
                                        </p:attrNameLst>
                                      </p:cBhvr>
                                      <p:tavLst>
                                        <p:tav tm="0">
                                          <p:val>
                                            <p:strVal val="ppt_x"/>
                                          </p:val>
                                        </p:tav>
                                        <p:tav tm="100000">
                                          <p:val>
                                            <p:strVal val="ppt_x"/>
                                          </p:val>
                                        </p:tav>
                                      </p:tavLst>
                                    </p:anim>
                                    <p:anim calcmode="lin" valueType="num">
                                      <p:cBhvr additive="base">
                                        <p:cTn id="78" dur="4500"/>
                                        <p:tgtEl>
                                          <p:spTgt spid="63"/>
                                        </p:tgtEl>
                                        <p:attrNameLst>
                                          <p:attrName>ppt_y</p:attrName>
                                        </p:attrNameLst>
                                      </p:cBhvr>
                                      <p:tavLst>
                                        <p:tav tm="0">
                                          <p:val>
                                            <p:strVal val="ppt_y"/>
                                          </p:val>
                                        </p:tav>
                                        <p:tav tm="100000">
                                          <p:val>
                                            <p:strVal val="1+ppt_h/2"/>
                                          </p:val>
                                        </p:tav>
                                      </p:tavLst>
                                    </p:anim>
                                    <p:set>
                                      <p:cBhvr>
                                        <p:cTn id="79" dur="1" fill="hold">
                                          <p:stCondLst>
                                            <p:cond delay="4499"/>
                                          </p:stCondLst>
                                        </p:cTn>
                                        <p:tgtEl>
                                          <p:spTgt spid="63"/>
                                        </p:tgtEl>
                                        <p:attrNameLst>
                                          <p:attrName>style.visibility</p:attrName>
                                        </p:attrNameLst>
                                      </p:cBhvr>
                                      <p:to>
                                        <p:strVal val="hidden"/>
                                      </p:to>
                                    </p:set>
                                  </p:childTnLst>
                                </p:cTn>
                              </p:par>
                              <p:par>
                                <p:cTn id="80" presetID="3" presetClass="exit" presetSubtype="10" fill="hold" grpId="3" nodeType="withEffect">
                                  <p:stCondLst>
                                    <p:cond delay="0"/>
                                  </p:stCondLst>
                                  <p:childTnLst>
                                    <p:animEffect transition="out" filter="blinds(horizontal)">
                                      <p:cBhvr>
                                        <p:cTn id="81" dur="6000"/>
                                        <p:tgtEl>
                                          <p:spTgt spid="63"/>
                                        </p:tgtEl>
                                      </p:cBhvr>
                                    </p:animEffect>
                                    <p:set>
                                      <p:cBhvr>
                                        <p:cTn id="82" dur="1" fill="hold">
                                          <p:stCondLst>
                                            <p:cond delay="5999"/>
                                          </p:stCondLst>
                                        </p:cTn>
                                        <p:tgtEl>
                                          <p:spTgt spid="63"/>
                                        </p:tgtEl>
                                        <p:attrNameLst>
                                          <p:attrName>style.visibility</p:attrName>
                                        </p:attrNameLst>
                                      </p:cBhvr>
                                      <p:to>
                                        <p:strVal val="hidden"/>
                                      </p:to>
                                    </p:set>
                                  </p:childTnLst>
                                </p:cTn>
                              </p:par>
                              <p:par>
                                <p:cTn id="83" presetID="2" presetClass="entr" presetSubtype="1" fill="hold" grpId="0" nodeType="withEffect">
                                  <p:stCondLst>
                                    <p:cond delay="0"/>
                                  </p:stCondLst>
                                  <p:childTnLst>
                                    <p:set>
                                      <p:cBhvr>
                                        <p:cTn id="84" dur="1" fill="hold">
                                          <p:stCondLst>
                                            <p:cond delay="0"/>
                                          </p:stCondLst>
                                        </p:cTn>
                                        <p:tgtEl>
                                          <p:spTgt spid="82"/>
                                        </p:tgtEl>
                                        <p:attrNameLst>
                                          <p:attrName>style.visibility</p:attrName>
                                        </p:attrNameLst>
                                      </p:cBhvr>
                                      <p:to>
                                        <p:strVal val="visible"/>
                                      </p:to>
                                    </p:set>
                                    <p:anim calcmode="lin" valueType="num">
                                      <p:cBhvr additive="base">
                                        <p:cTn id="85" dur="4000" fill="hold"/>
                                        <p:tgtEl>
                                          <p:spTgt spid="82"/>
                                        </p:tgtEl>
                                        <p:attrNameLst>
                                          <p:attrName>ppt_x</p:attrName>
                                        </p:attrNameLst>
                                      </p:cBhvr>
                                      <p:tavLst>
                                        <p:tav tm="0">
                                          <p:val>
                                            <p:strVal val="#ppt_x"/>
                                          </p:val>
                                        </p:tav>
                                        <p:tav tm="100000">
                                          <p:val>
                                            <p:strVal val="#ppt_x"/>
                                          </p:val>
                                        </p:tav>
                                      </p:tavLst>
                                    </p:anim>
                                    <p:anim calcmode="lin" valueType="num">
                                      <p:cBhvr additive="base">
                                        <p:cTn id="86" dur="4000" fill="hold"/>
                                        <p:tgtEl>
                                          <p:spTgt spid="82"/>
                                        </p:tgtEl>
                                        <p:attrNameLst>
                                          <p:attrName>ppt_y</p:attrName>
                                        </p:attrNameLst>
                                      </p:cBhvr>
                                      <p:tavLst>
                                        <p:tav tm="0">
                                          <p:val>
                                            <p:strVal val="0-#ppt_h/2"/>
                                          </p:val>
                                        </p:tav>
                                        <p:tav tm="100000">
                                          <p:val>
                                            <p:strVal val="#ppt_y"/>
                                          </p:val>
                                        </p:tav>
                                      </p:tavLst>
                                    </p:anim>
                                  </p:childTnLst>
                                </p:cTn>
                              </p:par>
                              <p:par>
                                <p:cTn id="87" presetID="19" presetClass="entr" presetSubtype="10" fill="hold" grpId="1" nodeType="withEffect">
                                  <p:stCondLst>
                                    <p:cond delay="0"/>
                                  </p:stCondLst>
                                  <p:childTnLst>
                                    <p:set>
                                      <p:cBhvr>
                                        <p:cTn id="88" dur="1" fill="hold">
                                          <p:stCondLst>
                                            <p:cond delay="0"/>
                                          </p:stCondLst>
                                        </p:cTn>
                                        <p:tgtEl>
                                          <p:spTgt spid="82"/>
                                        </p:tgtEl>
                                        <p:attrNameLst>
                                          <p:attrName>style.visibility</p:attrName>
                                        </p:attrNameLst>
                                      </p:cBhvr>
                                      <p:to>
                                        <p:strVal val="visible"/>
                                      </p:to>
                                    </p:set>
                                    <p:anim calcmode="lin" valueType="num">
                                      <p:cBhvr>
                                        <p:cTn id="89" dur="4000" fill="hold"/>
                                        <p:tgtEl>
                                          <p:spTgt spid="82"/>
                                        </p:tgtEl>
                                        <p:attrNameLst>
                                          <p:attrName>ppt_w</p:attrName>
                                        </p:attrNameLst>
                                      </p:cBhvr>
                                      <p:tavLst>
                                        <p:tav tm="0" fmla="#ppt_w*sin(2.5*pi*$)">
                                          <p:val>
                                            <p:fltVal val="0"/>
                                          </p:val>
                                        </p:tav>
                                        <p:tav tm="100000">
                                          <p:val>
                                            <p:fltVal val="1"/>
                                          </p:val>
                                        </p:tav>
                                      </p:tavLst>
                                    </p:anim>
                                    <p:anim calcmode="lin" valueType="num">
                                      <p:cBhvr>
                                        <p:cTn id="90" dur="4000" fill="hold"/>
                                        <p:tgtEl>
                                          <p:spTgt spid="82"/>
                                        </p:tgtEl>
                                        <p:attrNameLst>
                                          <p:attrName>ppt_h</p:attrName>
                                        </p:attrNameLst>
                                      </p:cBhvr>
                                      <p:tavLst>
                                        <p:tav tm="0">
                                          <p:val>
                                            <p:strVal val="#ppt_h"/>
                                          </p:val>
                                        </p:tav>
                                        <p:tav tm="100000">
                                          <p:val>
                                            <p:strVal val="#ppt_h"/>
                                          </p:val>
                                        </p:tav>
                                      </p:tavLst>
                                    </p:anim>
                                  </p:childTnLst>
                                </p:cTn>
                              </p:par>
                              <p:par>
                                <p:cTn id="91" presetID="2" presetClass="exit" presetSubtype="4" fill="hold" grpId="2" nodeType="withEffect">
                                  <p:stCondLst>
                                    <p:cond delay="0"/>
                                  </p:stCondLst>
                                  <p:childTnLst>
                                    <p:anim calcmode="lin" valueType="num">
                                      <p:cBhvr additive="base">
                                        <p:cTn id="92" dur="4500"/>
                                        <p:tgtEl>
                                          <p:spTgt spid="82"/>
                                        </p:tgtEl>
                                        <p:attrNameLst>
                                          <p:attrName>ppt_x</p:attrName>
                                        </p:attrNameLst>
                                      </p:cBhvr>
                                      <p:tavLst>
                                        <p:tav tm="0">
                                          <p:val>
                                            <p:strVal val="ppt_x"/>
                                          </p:val>
                                        </p:tav>
                                        <p:tav tm="100000">
                                          <p:val>
                                            <p:strVal val="ppt_x"/>
                                          </p:val>
                                        </p:tav>
                                      </p:tavLst>
                                    </p:anim>
                                    <p:anim calcmode="lin" valueType="num">
                                      <p:cBhvr additive="base">
                                        <p:cTn id="93" dur="4500"/>
                                        <p:tgtEl>
                                          <p:spTgt spid="82"/>
                                        </p:tgtEl>
                                        <p:attrNameLst>
                                          <p:attrName>ppt_y</p:attrName>
                                        </p:attrNameLst>
                                      </p:cBhvr>
                                      <p:tavLst>
                                        <p:tav tm="0">
                                          <p:val>
                                            <p:strVal val="ppt_y"/>
                                          </p:val>
                                        </p:tav>
                                        <p:tav tm="100000">
                                          <p:val>
                                            <p:strVal val="1+ppt_h/2"/>
                                          </p:val>
                                        </p:tav>
                                      </p:tavLst>
                                    </p:anim>
                                    <p:set>
                                      <p:cBhvr>
                                        <p:cTn id="94" dur="1" fill="hold">
                                          <p:stCondLst>
                                            <p:cond delay="4499"/>
                                          </p:stCondLst>
                                        </p:cTn>
                                        <p:tgtEl>
                                          <p:spTgt spid="82"/>
                                        </p:tgtEl>
                                        <p:attrNameLst>
                                          <p:attrName>style.visibility</p:attrName>
                                        </p:attrNameLst>
                                      </p:cBhvr>
                                      <p:to>
                                        <p:strVal val="hidden"/>
                                      </p:to>
                                    </p:set>
                                  </p:childTnLst>
                                </p:cTn>
                              </p:par>
                              <p:par>
                                <p:cTn id="95" presetID="3" presetClass="exit" presetSubtype="10" fill="hold" grpId="3" nodeType="withEffect">
                                  <p:stCondLst>
                                    <p:cond delay="0"/>
                                  </p:stCondLst>
                                  <p:childTnLst>
                                    <p:animEffect transition="out" filter="blinds(horizontal)">
                                      <p:cBhvr>
                                        <p:cTn id="96" dur="6000"/>
                                        <p:tgtEl>
                                          <p:spTgt spid="82"/>
                                        </p:tgtEl>
                                      </p:cBhvr>
                                    </p:animEffect>
                                    <p:set>
                                      <p:cBhvr>
                                        <p:cTn id="97" dur="1" fill="hold">
                                          <p:stCondLst>
                                            <p:cond delay="5999"/>
                                          </p:stCondLst>
                                        </p:cTn>
                                        <p:tgtEl>
                                          <p:spTgt spid="82"/>
                                        </p:tgtEl>
                                        <p:attrNameLst>
                                          <p:attrName>style.visibility</p:attrName>
                                        </p:attrNameLst>
                                      </p:cBhvr>
                                      <p:to>
                                        <p:strVal val="hidden"/>
                                      </p:to>
                                    </p:set>
                                  </p:childTnLst>
                                </p:cTn>
                              </p:par>
                              <p:par>
                                <p:cTn id="98" presetID="2" presetClass="entr" presetSubtype="1" fill="hold" grpId="0" nodeType="withEffect">
                                  <p:stCondLst>
                                    <p:cond delay="0"/>
                                  </p:stCondLst>
                                  <p:childTnLst>
                                    <p:set>
                                      <p:cBhvr>
                                        <p:cTn id="99" dur="1" fill="hold">
                                          <p:stCondLst>
                                            <p:cond delay="0"/>
                                          </p:stCondLst>
                                        </p:cTn>
                                        <p:tgtEl>
                                          <p:spTgt spid="83"/>
                                        </p:tgtEl>
                                        <p:attrNameLst>
                                          <p:attrName>style.visibility</p:attrName>
                                        </p:attrNameLst>
                                      </p:cBhvr>
                                      <p:to>
                                        <p:strVal val="visible"/>
                                      </p:to>
                                    </p:set>
                                    <p:anim calcmode="lin" valueType="num">
                                      <p:cBhvr additive="base">
                                        <p:cTn id="100" dur="4000" fill="hold"/>
                                        <p:tgtEl>
                                          <p:spTgt spid="83"/>
                                        </p:tgtEl>
                                        <p:attrNameLst>
                                          <p:attrName>ppt_x</p:attrName>
                                        </p:attrNameLst>
                                      </p:cBhvr>
                                      <p:tavLst>
                                        <p:tav tm="0">
                                          <p:val>
                                            <p:strVal val="#ppt_x"/>
                                          </p:val>
                                        </p:tav>
                                        <p:tav tm="100000">
                                          <p:val>
                                            <p:strVal val="#ppt_x"/>
                                          </p:val>
                                        </p:tav>
                                      </p:tavLst>
                                    </p:anim>
                                    <p:anim calcmode="lin" valueType="num">
                                      <p:cBhvr additive="base">
                                        <p:cTn id="101" dur="4000" fill="hold"/>
                                        <p:tgtEl>
                                          <p:spTgt spid="83"/>
                                        </p:tgtEl>
                                        <p:attrNameLst>
                                          <p:attrName>ppt_y</p:attrName>
                                        </p:attrNameLst>
                                      </p:cBhvr>
                                      <p:tavLst>
                                        <p:tav tm="0">
                                          <p:val>
                                            <p:strVal val="0-#ppt_h/2"/>
                                          </p:val>
                                        </p:tav>
                                        <p:tav tm="100000">
                                          <p:val>
                                            <p:strVal val="#ppt_y"/>
                                          </p:val>
                                        </p:tav>
                                      </p:tavLst>
                                    </p:anim>
                                  </p:childTnLst>
                                </p:cTn>
                              </p:par>
                              <p:par>
                                <p:cTn id="102" presetID="19" presetClass="entr" presetSubtype="10" fill="hold" grpId="1" nodeType="withEffect">
                                  <p:stCondLst>
                                    <p:cond delay="0"/>
                                  </p:stCondLst>
                                  <p:childTnLst>
                                    <p:set>
                                      <p:cBhvr>
                                        <p:cTn id="103" dur="1" fill="hold">
                                          <p:stCondLst>
                                            <p:cond delay="0"/>
                                          </p:stCondLst>
                                        </p:cTn>
                                        <p:tgtEl>
                                          <p:spTgt spid="83"/>
                                        </p:tgtEl>
                                        <p:attrNameLst>
                                          <p:attrName>style.visibility</p:attrName>
                                        </p:attrNameLst>
                                      </p:cBhvr>
                                      <p:to>
                                        <p:strVal val="visible"/>
                                      </p:to>
                                    </p:set>
                                    <p:anim calcmode="lin" valueType="num">
                                      <p:cBhvr>
                                        <p:cTn id="104" dur="4000" fill="hold"/>
                                        <p:tgtEl>
                                          <p:spTgt spid="83"/>
                                        </p:tgtEl>
                                        <p:attrNameLst>
                                          <p:attrName>ppt_w</p:attrName>
                                        </p:attrNameLst>
                                      </p:cBhvr>
                                      <p:tavLst>
                                        <p:tav tm="0" fmla="#ppt_w*sin(2.5*pi*$)">
                                          <p:val>
                                            <p:fltVal val="0"/>
                                          </p:val>
                                        </p:tav>
                                        <p:tav tm="100000">
                                          <p:val>
                                            <p:fltVal val="1"/>
                                          </p:val>
                                        </p:tav>
                                      </p:tavLst>
                                    </p:anim>
                                    <p:anim calcmode="lin" valueType="num">
                                      <p:cBhvr>
                                        <p:cTn id="105" dur="4000" fill="hold"/>
                                        <p:tgtEl>
                                          <p:spTgt spid="83"/>
                                        </p:tgtEl>
                                        <p:attrNameLst>
                                          <p:attrName>ppt_h</p:attrName>
                                        </p:attrNameLst>
                                      </p:cBhvr>
                                      <p:tavLst>
                                        <p:tav tm="0">
                                          <p:val>
                                            <p:strVal val="#ppt_h"/>
                                          </p:val>
                                        </p:tav>
                                        <p:tav tm="100000">
                                          <p:val>
                                            <p:strVal val="#ppt_h"/>
                                          </p:val>
                                        </p:tav>
                                      </p:tavLst>
                                    </p:anim>
                                  </p:childTnLst>
                                </p:cTn>
                              </p:par>
                              <p:par>
                                <p:cTn id="106" presetID="2" presetClass="exit" presetSubtype="4" fill="hold" grpId="2" nodeType="withEffect">
                                  <p:stCondLst>
                                    <p:cond delay="0"/>
                                  </p:stCondLst>
                                  <p:childTnLst>
                                    <p:anim calcmode="lin" valueType="num">
                                      <p:cBhvr additive="base">
                                        <p:cTn id="107" dur="4500"/>
                                        <p:tgtEl>
                                          <p:spTgt spid="83"/>
                                        </p:tgtEl>
                                        <p:attrNameLst>
                                          <p:attrName>ppt_x</p:attrName>
                                        </p:attrNameLst>
                                      </p:cBhvr>
                                      <p:tavLst>
                                        <p:tav tm="0">
                                          <p:val>
                                            <p:strVal val="ppt_x"/>
                                          </p:val>
                                        </p:tav>
                                        <p:tav tm="100000">
                                          <p:val>
                                            <p:strVal val="ppt_x"/>
                                          </p:val>
                                        </p:tav>
                                      </p:tavLst>
                                    </p:anim>
                                    <p:anim calcmode="lin" valueType="num">
                                      <p:cBhvr additive="base">
                                        <p:cTn id="108" dur="4500"/>
                                        <p:tgtEl>
                                          <p:spTgt spid="83"/>
                                        </p:tgtEl>
                                        <p:attrNameLst>
                                          <p:attrName>ppt_y</p:attrName>
                                        </p:attrNameLst>
                                      </p:cBhvr>
                                      <p:tavLst>
                                        <p:tav tm="0">
                                          <p:val>
                                            <p:strVal val="ppt_y"/>
                                          </p:val>
                                        </p:tav>
                                        <p:tav tm="100000">
                                          <p:val>
                                            <p:strVal val="1+ppt_h/2"/>
                                          </p:val>
                                        </p:tav>
                                      </p:tavLst>
                                    </p:anim>
                                    <p:set>
                                      <p:cBhvr>
                                        <p:cTn id="109" dur="1" fill="hold">
                                          <p:stCondLst>
                                            <p:cond delay="4499"/>
                                          </p:stCondLst>
                                        </p:cTn>
                                        <p:tgtEl>
                                          <p:spTgt spid="83"/>
                                        </p:tgtEl>
                                        <p:attrNameLst>
                                          <p:attrName>style.visibility</p:attrName>
                                        </p:attrNameLst>
                                      </p:cBhvr>
                                      <p:to>
                                        <p:strVal val="hidden"/>
                                      </p:to>
                                    </p:set>
                                  </p:childTnLst>
                                </p:cTn>
                              </p:par>
                              <p:par>
                                <p:cTn id="110" presetID="3" presetClass="exit" presetSubtype="10" fill="hold" grpId="3" nodeType="withEffect">
                                  <p:stCondLst>
                                    <p:cond delay="0"/>
                                  </p:stCondLst>
                                  <p:childTnLst>
                                    <p:animEffect transition="out" filter="blinds(horizontal)">
                                      <p:cBhvr>
                                        <p:cTn id="111" dur="6000"/>
                                        <p:tgtEl>
                                          <p:spTgt spid="83"/>
                                        </p:tgtEl>
                                      </p:cBhvr>
                                    </p:animEffect>
                                    <p:set>
                                      <p:cBhvr>
                                        <p:cTn id="112" dur="1" fill="hold">
                                          <p:stCondLst>
                                            <p:cond delay="5999"/>
                                          </p:stCondLst>
                                        </p:cTn>
                                        <p:tgtEl>
                                          <p:spTgt spid="83"/>
                                        </p:tgtEl>
                                        <p:attrNameLst>
                                          <p:attrName>style.visibility</p:attrName>
                                        </p:attrNameLst>
                                      </p:cBhvr>
                                      <p:to>
                                        <p:strVal val="hidden"/>
                                      </p:to>
                                    </p:set>
                                  </p:childTnLst>
                                </p:cTn>
                              </p:par>
                              <p:par>
                                <p:cTn id="113" presetID="2" presetClass="entr" presetSubtype="1" fill="hold" grpId="0" nodeType="withEffect">
                                  <p:stCondLst>
                                    <p:cond delay="0"/>
                                  </p:stCondLst>
                                  <p:childTnLst>
                                    <p:set>
                                      <p:cBhvr>
                                        <p:cTn id="114" dur="1" fill="hold">
                                          <p:stCondLst>
                                            <p:cond delay="0"/>
                                          </p:stCondLst>
                                        </p:cTn>
                                        <p:tgtEl>
                                          <p:spTgt spid="88"/>
                                        </p:tgtEl>
                                        <p:attrNameLst>
                                          <p:attrName>style.visibility</p:attrName>
                                        </p:attrNameLst>
                                      </p:cBhvr>
                                      <p:to>
                                        <p:strVal val="visible"/>
                                      </p:to>
                                    </p:set>
                                    <p:anim calcmode="lin" valueType="num">
                                      <p:cBhvr additive="base">
                                        <p:cTn id="115" dur="4000" fill="hold"/>
                                        <p:tgtEl>
                                          <p:spTgt spid="88"/>
                                        </p:tgtEl>
                                        <p:attrNameLst>
                                          <p:attrName>ppt_x</p:attrName>
                                        </p:attrNameLst>
                                      </p:cBhvr>
                                      <p:tavLst>
                                        <p:tav tm="0">
                                          <p:val>
                                            <p:strVal val="#ppt_x"/>
                                          </p:val>
                                        </p:tav>
                                        <p:tav tm="100000">
                                          <p:val>
                                            <p:strVal val="#ppt_x"/>
                                          </p:val>
                                        </p:tav>
                                      </p:tavLst>
                                    </p:anim>
                                    <p:anim calcmode="lin" valueType="num">
                                      <p:cBhvr additive="base">
                                        <p:cTn id="116" dur="4000" fill="hold"/>
                                        <p:tgtEl>
                                          <p:spTgt spid="88"/>
                                        </p:tgtEl>
                                        <p:attrNameLst>
                                          <p:attrName>ppt_y</p:attrName>
                                        </p:attrNameLst>
                                      </p:cBhvr>
                                      <p:tavLst>
                                        <p:tav tm="0">
                                          <p:val>
                                            <p:strVal val="0-#ppt_h/2"/>
                                          </p:val>
                                        </p:tav>
                                        <p:tav tm="100000">
                                          <p:val>
                                            <p:strVal val="#ppt_y"/>
                                          </p:val>
                                        </p:tav>
                                      </p:tavLst>
                                    </p:anim>
                                  </p:childTnLst>
                                </p:cTn>
                              </p:par>
                              <p:par>
                                <p:cTn id="117" presetID="19" presetClass="entr" presetSubtype="10" fill="hold" grpId="1" nodeType="withEffect">
                                  <p:stCondLst>
                                    <p:cond delay="0"/>
                                  </p:stCondLst>
                                  <p:childTnLst>
                                    <p:set>
                                      <p:cBhvr>
                                        <p:cTn id="118" dur="1" fill="hold">
                                          <p:stCondLst>
                                            <p:cond delay="0"/>
                                          </p:stCondLst>
                                        </p:cTn>
                                        <p:tgtEl>
                                          <p:spTgt spid="88"/>
                                        </p:tgtEl>
                                        <p:attrNameLst>
                                          <p:attrName>style.visibility</p:attrName>
                                        </p:attrNameLst>
                                      </p:cBhvr>
                                      <p:to>
                                        <p:strVal val="visible"/>
                                      </p:to>
                                    </p:set>
                                    <p:anim calcmode="lin" valueType="num">
                                      <p:cBhvr>
                                        <p:cTn id="119" dur="4000" fill="hold"/>
                                        <p:tgtEl>
                                          <p:spTgt spid="88"/>
                                        </p:tgtEl>
                                        <p:attrNameLst>
                                          <p:attrName>ppt_w</p:attrName>
                                        </p:attrNameLst>
                                      </p:cBhvr>
                                      <p:tavLst>
                                        <p:tav tm="0" fmla="#ppt_w*sin(2.5*pi*$)">
                                          <p:val>
                                            <p:fltVal val="0"/>
                                          </p:val>
                                        </p:tav>
                                        <p:tav tm="100000">
                                          <p:val>
                                            <p:fltVal val="1"/>
                                          </p:val>
                                        </p:tav>
                                      </p:tavLst>
                                    </p:anim>
                                    <p:anim calcmode="lin" valueType="num">
                                      <p:cBhvr>
                                        <p:cTn id="120" dur="4000" fill="hold"/>
                                        <p:tgtEl>
                                          <p:spTgt spid="88"/>
                                        </p:tgtEl>
                                        <p:attrNameLst>
                                          <p:attrName>ppt_h</p:attrName>
                                        </p:attrNameLst>
                                      </p:cBhvr>
                                      <p:tavLst>
                                        <p:tav tm="0">
                                          <p:val>
                                            <p:strVal val="#ppt_h"/>
                                          </p:val>
                                        </p:tav>
                                        <p:tav tm="100000">
                                          <p:val>
                                            <p:strVal val="#ppt_h"/>
                                          </p:val>
                                        </p:tav>
                                      </p:tavLst>
                                    </p:anim>
                                  </p:childTnLst>
                                </p:cTn>
                              </p:par>
                              <p:par>
                                <p:cTn id="121" presetID="2" presetClass="exit" presetSubtype="4" fill="hold" grpId="2" nodeType="withEffect">
                                  <p:stCondLst>
                                    <p:cond delay="0"/>
                                  </p:stCondLst>
                                  <p:childTnLst>
                                    <p:anim calcmode="lin" valueType="num">
                                      <p:cBhvr additive="base">
                                        <p:cTn id="122" dur="4500"/>
                                        <p:tgtEl>
                                          <p:spTgt spid="88"/>
                                        </p:tgtEl>
                                        <p:attrNameLst>
                                          <p:attrName>ppt_x</p:attrName>
                                        </p:attrNameLst>
                                      </p:cBhvr>
                                      <p:tavLst>
                                        <p:tav tm="0">
                                          <p:val>
                                            <p:strVal val="ppt_x"/>
                                          </p:val>
                                        </p:tav>
                                        <p:tav tm="100000">
                                          <p:val>
                                            <p:strVal val="ppt_x"/>
                                          </p:val>
                                        </p:tav>
                                      </p:tavLst>
                                    </p:anim>
                                    <p:anim calcmode="lin" valueType="num">
                                      <p:cBhvr additive="base">
                                        <p:cTn id="123" dur="4500"/>
                                        <p:tgtEl>
                                          <p:spTgt spid="88"/>
                                        </p:tgtEl>
                                        <p:attrNameLst>
                                          <p:attrName>ppt_y</p:attrName>
                                        </p:attrNameLst>
                                      </p:cBhvr>
                                      <p:tavLst>
                                        <p:tav tm="0">
                                          <p:val>
                                            <p:strVal val="ppt_y"/>
                                          </p:val>
                                        </p:tav>
                                        <p:tav tm="100000">
                                          <p:val>
                                            <p:strVal val="1+ppt_h/2"/>
                                          </p:val>
                                        </p:tav>
                                      </p:tavLst>
                                    </p:anim>
                                    <p:set>
                                      <p:cBhvr>
                                        <p:cTn id="124" dur="1" fill="hold">
                                          <p:stCondLst>
                                            <p:cond delay="4499"/>
                                          </p:stCondLst>
                                        </p:cTn>
                                        <p:tgtEl>
                                          <p:spTgt spid="88"/>
                                        </p:tgtEl>
                                        <p:attrNameLst>
                                          <p:attrName>style.visibility</p:attrName>
                                        </p:attrNameLst>
                                      </p:cBhvr>
                                      <p:to>
                                        <p:strVal val="hidden"/>
                                      </p:to>
                                    </p:set>
                                  </p:childTnLst>
                                </p:cTn>
                              </p:par>
                              <p:par>
                                <p:cTn id="125" presetID="3" presetClass="exit" presetSubtype="10" fill="hold" grpId="3" nodeType="withEffect">
                                  <p:stCondLst>
                                    <p:cond delay="0"/>
                                  </p:stCondLst>
                                  <p:childTnLst>
                                    <p:animEffect transition="out" filter="blinds(horizontal)">
                                      <p:cBhvr>
                                        <p:cTn id="126" dur="6000"/>
                                        <p:tgtEl>
                                          <p:spTgt spid="88"/>
                                        </p:tgtEl>
                                      </p:cBhvr>
                                    </p:animEffect>
                                    <p:set>
                                      <p:cBhvr>
                                        <p:cTn id="127" dur="1" fill="hold">
                                          <p:stCondLst>
                                            <p:cond delay="5999"/>
                                          </p:stCondLst>
                                        </p:cTn>
                                        <p:tgtEl>
                                          <p:spTgt spid="88"/>
                                        </p:tgtEl>
                                        <p:attrNameLst>
                                          <p:attrName>style.visibility</p:attrName>
                                        </p:attrNameLst>
                                      </p:cBhvr>
                                      <p:to>
                                        <p:strVal val="hidden"/>
                                      </p:to>
                                    </p:set>
                                  </p:childTnLst>
                                </p:cTn>
                              </p:par>
                              <p:par>
                                <p:cTn id="128" presetID="2" presetClass="entr" presetSubtype="1" fill="hold" grpId="0" nodeType="withEffect">
                                  <p:stCondLst>
                                    <p:cond delay="0"/>
                                  </p:stCondLst>
                                  <p:childTnLst>
                                    <p:set>
                                      <p:cBhvr>
                                        <p:cTn id="129" dur="1" fill="hold">
                                          <p:stCondLst>
                                            <p:cond delay="0"/>
                                          </p:stCondLst>
                                        </p:cTn>
                                        <p:tgtEl>
                                          <p:spTgt spid="89"/>
                                        </p:tgtEl>
                                        <p:attrNameLst>
                                          <p:attrName>style.visibility</p:attrName>
                                        </p:attrNameLst>
                                      </p:cBhvr>
                                      <p:to>
                                        <p:strVal val="visible"/>
                                      </p:to>
                                    </p:set>
                                    <p:anim calcmode="lin" valueType="num">
                                      <p:cBhvr additive="base">
                                        <p:cTn id="130" dur="4000" fill="hold"/>
                                        <p:tgtEl>
                                          <p:spTgt spid="89"/>
                                        </p:tgtEl>
                                        <p:attrNameLst>
                                          <p:attrName>ppt_x</p:attrName>
                                        </p:attrNameLst>
                                      </p:cBhvr>
                                      <p:tavLst>
                                        <p:tav tm="0">
                                          <p:val>
                                            <p:strVal val="#ppt_x"/>
                                          </p:val>
                                        </p:tav>
                                        <p:tav tm="100000">
                                          <p:val>
                                            <p:strVal val="#ppt_x"/>
                                          </p:val>
                                        </p:tav>
                                      </p:tavLst>
                                    </p:anim>
                                    <p:anim calcmode="lin" valueType="num">
                                      <p:cBhvr additive="base">
                                        <p:cTn id="131" dur="4000" fill="hold"/>
                                        <p:tgtEl>
                                          <p:spTgt spid="89"/>
                                        </p:tgtEl>
                                        <p:attrNameLst>
                                          <p:attrName>ppt_y</p:attrName>
                                        </p:attrNameLst>
                                      </p:cBhvr>
                                      <p:tavLst>
                                        <p:tav tm="0">
                                          <p:val>
                                            <p:strVal val="0-#ppt_h/2"/>
                                          </p:val>
                                        </p:tav>
                                        <p:tav tm="100000">
                                          <p:val>
                                            <p:strVal val="#ppt_y"/>
                                          </p:val>
                                        </p:tav>
                                      </p:tavLst>
                                    </p:anim>
                                  </p:childTnLst>
                                </p:cTn>
                              </p:par>
                              <p:par>
                                <p:cTn id="132" presetID="19" presetClass="entr" presetSubtype="10" fill="hold" grpId="1" nodeType="withEffect">
                                  <p:stCondLst>
                                    <p:cond delay="0"/>
                                  </p:stCondLst>
                                  <p:childTnLst>
                                    <p:set>
                                      <p:cBhvr>
                                        <p:cTn id="133" dur="1" fill="hold">
                                          <p:stCondLst>
                                            <p:cond delay="0"/>
                                          </p:stCondLst>
                                        </p:cTn>
                                        <p:tgtEl>
                                          <p:spTgt spid="89"/>
                                        </p:tgtEl>
                                        <p:attrNameLst>
                                          <p:attrName>style.visibility</p:attrName>
                                        </p:attrNameLst>
                                      </p:cBhvr>
                                      <p:to>
                                        <p:strVal val="visible"/>
                                      </p:to>
                                    </p:set>
                                    <p:anim calcmode="lin" valueType="num">
                                      <p:cBhvr>
                                        <p:cTn id="134" dur="4000" fill="hold"/>
                                        <p:tgtEl>
                                          <p:spTgt spid="89"/>
                                        </p:tgtEl>
                                        <p:attrNameLst>
                                          <p:attrName>ppt_w</p:attrName>
                                        </p:attrNameLst>
                                      </p:cBhvr>
                                      <p:tavLst>
                                        <p:tav tm="0" fmla="#ppt_w*sin(2.5*pi*$)">
                                          <p:val>
                                            <p:fltVal val="0"/>
                                          </p:val>
                                        </p:tav>
                                        <p:tav tm="100000">
                                          <p:val>
                                            <p:fltVal val="1"/>
                                          </p:val>
                                        </p:tav>
                                      </p:tavLst>
                                    </p:anim>
                                    <p:anim calcmode="lin" valueType="num">
                                      <p:cBhvr>
                                        <p:cTn id="135" dur="4000" fill="hold"/>
                                        <p:tgtEl>
                                          <p:spTgt spid="89"/>
                                        </p:tgtEl>
                                        <p:attrNameLst>
                                          <p:attrName>ppt_h</p:attrName>
                                        </p:attrNameLst>
                                      </p:cBhvr>
                                      <p:tavLst>
                                        <p:tav tm="0">
                                          <p:val>
                                            <p:strVal val="#ppt_h"/>
                                          </p:val>
                                        </p:tav>
                                        <p:tav tm="100000">
                                          <p:val>
                                            <p:strVal val="#ppt_h"/>
                                          </p:val>
                                        </p:tav>
                                      </p:tavLst>
                                    </p:anim>
                                  </p:childTnLst>
                                </p:cTn>
                              </p:par>
                              <p:par>
                                <p:cTn id="136" presetID="2" presetClass="exit" presetSubtype="4" fill="hold" grpId="2" nodeType="withEffect">
                                  <p:stCondLst>
                                    <p:cond delay="0"/>
                                  </p:stCondLst>
                                  <p:childTnLst>
                                    <p:anim calcmode="lin" valueType="num">
                                      <p:cBhvr additive="base">
                                        <p:cTn id="137" dur="4500"/>
                                        <p:tgtEl>
                                          <p:spTgt spid="89"/>
                                        </p:tgtEl>
                                        <p:attrNameLst>
                                          <p:attrName>ppt_x</p:attrName>
                                        </p:attrNameLst>
                                      </p:cBhvr>
                                      <p:tavLst>
                                        <p:tav tm="0">
                                          <p:val>
                                            <p:strVal val="ppt_x"/>
                                          </p:val>
                                        </p:tav>
                                        <p:tav tm="100000">
                                          <p:val>
                                            <p:strVal val="ppt_x"/>
                                          </p:val>
                                        </p:tav>
                                      </p:tavLst>
                                    </p:anim>
                                    <p:anim calcmode="lin" valueType="num">
                                      <p:cBhvr additive="base">
                                        <p:cTn id="138" dur="4500"/>
                                        <p:tgtEl>
                                          <p:spTgt spid="89"/>
                                        </p:tgtEl>
                                        <p:attrNameLst>
                                          <p:attrName>ppt_y</p:attrName>
                                        </p:attrNameLst>
                                      </p:cBhvr>
                                      <p:tavLst>
                                        <p:tav tm="0">
                                          <p:val>
                                            <p:strVal val="ppt_y"/>
                                          </p:val>
                                        </p:tav>
                                        <p:tav tm="100000">
                                          <p:val>
                                            <p:strVal val="1+ppt_h/2"/>
                                          </p:val>
                                        </p:tav>
                                      </p:tavLst>
                                    </p:anim>
                                    <p:set>
                                      <p:cBhvr>
                                        <p:cTn id="139" dur="1" fill="hold">
                                          <p:stCondLst>
                                            <p:cond delay="4499"/>
                                          </p:stCondLst>
                                        </p:cTn>
                                        <p:tgtEl>
                                          <p:spTgt spid="89"/>
                                        </p:tgtEl>
                                        <p:attrNameLst>
                                          <p:attrName>style.visibility</p:attrName>
                                        </p:attrNameLst>
                                      </p:cBhvr>
                                      <p:to>
                                        <p:strVal val="hidden"/>
                                      </p:to>
                                    </p:set>
                                  </p:childTnLst>
                                </p:cTn>
                              </p:par>
                              <p:par>
                                <p:cTn id="140" presetID="3" presetClass="exit" presetSubtype="10" fill="hold" grpId="3" nodeType="withEffect">
                                  <p:stCondLst>
                                    <p:cond delay="0"/>
                                  </p:stCondLst>
                                  <p:childTnLst>
                                    <p:animEffect transition="out" filter="blinds(horizontal)">
                                      <p:cBhvr>
                                        <p:cTn id="141" dur="6000"/>
                                        <p:tgtEl>
                                          <p:spTgt spid="89"/>
                                        </p:tgtEl>
                                      </p:cBhvr>
                                    </p:animEffect>
                                    <p:set>
                                      <p:cBhvr>
                                        <p:cTn id="142" dur="1" fill="hold">
                                          <p:stCondLst>
                                            <p:cond delay="5999"/>
                                          </p:stCondLst>
                                        </p:cTn>
                                        <p:tgtEl>
                                          <p:spTgt spid="89"/>
                                        </p:tgtEl>
                                        <p:attrNameLst>
                                          <p:attrName>style.visibility</p:attrName>
                                        </p:attrNameLst>
                                      </p:cBhvr>
                                      <p:to>
                                        <p:strVal val="hidden"/>
                                      </p:to>
                                    </p:set>
                                  </p:childTnLst>
                                </p:cTn>
                              </p:par>
                              <p:par>
                                <p:cTn id="143" presetID="2" presetClass="entr" presetSubtype="1" fill="hold" grpId="0" nodeType="withEffect">
                                  <p:stCondLst>
                                    <p:cond delay="0"/>
                                  </p:stCondLst>
                                  <p:childTnLst>
                                    <p:set>
                                      <p:cBhvr>
                                        <p:cTn id="144" dur="1" fill="hold">
                                          <p:stCondLst>
                                            <p:cond delay="0"/>
                                          </p:stCondLst>
                                        </p:cTn>
                                        <p:tgtEl>
                                          <p:spTgt spid="70"/>
                                        </p:tgtEl>
                                        <p:attrNameLst>
                                          <p:attrName>style.visibility</p:attrName>
                                        </p:attrNameLst>
                                      </p:cBhvr>
                                      <p:to>
                                        <p:strVal val="visible"/>
                                      </p:to>
                                    </p:set>
                                    <p:anim calcmode="lin" valueType="num">
                                      <p:cBhvr additive="base">
                                        <p:cTn id="145" dur="4000" fill="hold"/>
                                        <p:tgtEl>
                                          <p:spTgt spid="70"/>
                                        </p:tgtEl>
                                        <p:attrNameLst>
                                          <p:attrName>ppt_x</p:attrName>
                                        </p:attrNameLst>
                                      </p:cBhvr>
                                      <p:tavLst>
                                        <p:tav tm="0">
                                          <p:val>
                                            <p:strVal val="#ppt_x"/>
                                          </p:val>
                                        </p:tav>
                                        <p:tav tm="100000">
                                          <p:val>
                                            <p:strVal val="#ppt_x"/>
                                          </p:val>
                                        </p:tav>
                                      </p:tavLst>
                                    </p:anim>
                                    <p:anim calcmode="lin" valueType="num">
                                      <p:cBhvr additive="base">
                                        <p:cTn id="146" dur="4000" fill="hold"/>
                                        <p:tgtEl>
                                          <p:spTgt spid="70"/>
                                        </p:tgtEl>
                                        <p:attrNameLst>
                                          <p:attrName>ppt_y</p:attrName>
                                        </p:attrNameLst>
                                      </p:cBhvr>
                                      <p:tavLst>
                                        <p:tav tm="0">
                                          <p:val>
                                            <p:strVal val="0-#ppt_h/2"/>
                                          </p:val>
                                        </p:tav>
                                        <p:tav tm="100000">
                                          <p:val>
                                            <p:strVal val="#ppt_y"/>
                                          </p:val>
                                        </p:tav>
                                      </p:tavLst>
                                    </p:anim>
                                  </p:childTnLst>
                                </p:cTn>
                              </p:par>
                              <p:par>
                                <p:cTn id="147" presetID="19" presetClass="entr" presetSubtype="10" fill="hold" grpId="1" nodeType="withEffect">
                                  <p:stCondLst>
                                    <p:cond delay="0"/>
                                  </p:stCondLst>
                                  <p:childTnLst>
                                    <p:set>
                                      <p:cBhvr>
                                        <p:cTn id="148" dur="1" fill="hold">
                                          <p:stCondLst>
                                            <p:cond delay="0"/>
                                          </p:stCondLst>
                                        </p:cTn>
                                        <p:tgtEl>
                                          <p:spTgt spid="70"/>
                                        </p:tgtEl>
                                        <p:attrNameLst>
                                          <p:attrName>style.visibility</p:attrName>
                                        </p:attrNameLst>
                                      </p:cBhvr>
                                      <p:to>
                                        <p:strVal val="visible"/>
                                      </p:to>
                                    </p:set>
                                    <p:anim calcmode="lin" valueType="num">
                                      <p:cBhvr>
                                        <p:cTn id="149" dur="4000" fill="hold"/>
                                        <p:tgtEl>
                                          <p:spTgt spid="70"/>
                                        </p:tgtEl>
                                        <p:attrNameLst>
                                          <p:attrName>ppt_w</p:attrName>
                                        </p:attrNameLst>
                                      </p:cBhvr>
                                      <p:tavLst>
                                        <p:tav tm="0" fmla="#ppt_w*sin(2.5*pi*$)">
                                          <p:val>
                                            <p:fltVal val="0"/>
                                          </p:val>
                                        </p:tav>
                                        <p:tav tm="100000">
                                          <p:val>
                                            <p:fltVal val="1"/>
                                          </p:val>
                                        </p:tav>
                                      </p:tavLst>
                                    </p:anim>
                                    <p:anim calcmode="lin" valueType="num">
                                      <p:cBhvr>
                                        <p:cTn id="150" dur="4000" fill="hold"/>
                                        <p:tgtEl>
                                          <p:spTgt spid="70"/>
                                        </p:tgtEl>
                                        <p:attrNameLst>
                                          <p:attrName>ppt_h</p:attrName>
                                        </p:attrNameLst>
                                      </p:cBhvr>
                                      <p:tavLst>
                                        <p:tav tm="0">
                                          <p:val>
                                            <p:strVal val="#ppt_h"/>
                                          </p:val>
                                        </p:tav>
                                        <p:tav tm="100000">
                                          <p:val>
                                            <p:strVal val="#ppt_h"/>
                                          </p:val>
                                        </p:tav>
                                      </p:tavLst>
                                    </p:anim>
                                  </p:childTnLst>
                                </p:cTn>
                              </p:par>
                              <p:par>
                                <p:cTn id="151" presetID="2" presetClass="exit" presetSubtype="4" fill="hold" grpId="2" nodeType="withEffect">
                                  <p:stCondLst>
                                    <p:cond delay="0"/>
                                  </p:stCondLst>
                                  <p:childTnLst>
                                    <p:anim calcmode="lin" valueType="num">
                                      <p:cBhvr additive="base">
                                        <p:cTn id="152" dur="4500"/>
                                        <p:tgtEl>
                                          <p:spTgt spid="70"/>
                                        </p:tgtEl>
                                        <p:attrNameLst>
                                          <p:attrName>ppt_x</p:attrName>
                                        </p:attrNameLst>
                                      </p:cBhvr>
                                      <p:tavLst>
                                        <p:tav tm="0">
                                          <p:val>
                                            <p:strVal val="ppt_x"/>
                                          </p:val>
                                        </p:tav>
                                        <p:tav tm="100000">
                                          <p:val>
                                            <p:strVal val="ppt_x"/>
                                          </p:val>
                                        </p:tav>
                                      </p:tavLst>
                                    </p:anim>
                                    <p:anim calcmode="lin" valueType="num">
                                      <p:cBhvr additive="base">
                                        <p:cTn id="153" dur="4500"/>
                                        <p:tgtEl>
                                          <p:spTgt spid="70"/>
                                        </p:tgtEl>
                                        <p:attrNameLst>
                                          <p:attrName>ppt_y</p:attrName>
                                        </p:attrNameLst>
                                      </p:cBhvr>
                                      <p:tavLst>
                                        <p:tav tm="0">
                                          <p:val>
                                            <p:strVal val="ppt_y"/>
                                          </p:val>
                                        </p:tav>
                                        <p:tav tm="100000">
                                          <p:val>
                                            <p:strVal val="1+ppt_h/2"/>
                                          </p:val>
                                        </p:tav>
                                      </p:tavLst>
                                    </p:anim>
                                    <p:set>
                                      <p:cBhvr>
                                        <p:cTn id="154" dur="1" fill="hold">
                                          <p:stCondLst>
                                            <p:cond delay="4499"/>
                                          </p:stCondLst>
                                        </p:cTn>
                                        <p:tgtEl>
                                          <p:spTgt spid="70"/>
                                        </p:tgtEl>
                                        <p:attrNameLst>
                                          <p:attrName>style.visibility</p:attrName>
                                        </p:attrNameLst>
                                      </p:cBhvr>
                                      <p:to>
                                        <p:strVal val="hidden"/>
                                      </p:to>
                                    </p:set>
                                  </p:childTnLst>
                                </p:cTn>
                              </p:par>
                              <p:par>
                                <p:cTn id="155" presetID="3" presetClass="exit" presetSubtype="10" fill="hold" grpId="3" nodeType="withEffect">
                                  <p:stCondLst>
                                    <p:cond delay="0"/>
                                  </p:stCondLst>
                                  <p:childTnLst>
                                    <p:animEffect transition="out" filter="blinds(horizontal)">
                                      <p:cBhvr>
                                        <p:cTn id="156" dur="6000"/>
                                        <p:tgtEl>
                                          <p:spTgt spid="70"/>
                                        </p:tgtEl>
                                      </p:cBhvr>
                                    </p:animEffect>
                                    <p:set>
                                      <p:cBhvr>
                                        <p:cTn id="157" dur="1" fill="hold">
                                          <p:stCondLst>
                                            <p:cond delay="5999"/>
                                          </p:stCondLst>
                                        </p:cTn>
                                        <p:tgtEl>
                                          <p:spTgt spid="70"/>
                                        </p:tgtEl>
                                        <p:attrNameLst>
                                          <p:attrName>style.visibility</p:attrName>
                                        </p:attrNameLst>
                                      </p:cBhvr>
                                      <p:to>
                                        <p:strVal val="hidden"/>
                                      </p:to>
                                    </p:set>
                                  </p:childTnLst>
                                </p:cTn>
                              </p:par>
                              <p:par>
                                <p:cTn id="158" presetID="2" presetClass="entr" presetSubtype="1" fill="hold" grpId="0" nodeType="withEffect">
                                  <p:stCondLst>
                                    <p:cond delay="0"/>
                                  </p:stCondLst>
                                  <p:childTnLst>
                                    <p:set>
                                      <p:cBhvr>
                                        <p:cTn id="159" dur="1" fill="hold">
                                          <p:stCondLst>
                                            <p:cond delay="0"/>
                                          </p:stCondLst>
                                        </p:cTn>
                                        <p:tgtEl>
                                          <p:spTgt spid="71"/>
                                        </p:tgtEl>
                                        <p:attrNameLst>
                                          <p:attrName>style.visibility</p:attrName>
                                        </p:attrNameLst>
                                      </p:cBhvr>
                                      <p:to>
                                        <p:strVal val="visible"/>
                                      </p:to>
                                    </p:set>
                                    <p:anim calcmode="lin" valueType="num">
                                      <p:cBhvr additive="base">
                                        <p:cTn id="160" dur="4000" fill="hold"/>
                                        <p:tgtEl>
                                          <p:spTgt spid="71"/>
                                        </p:tgtEl>
                                        <p:attrNameLst>
                                          <p:attrName>ppt_x</p:attrName>
                                        </p:attrNameLst>
                                      </p:cBhvr>
                                      <p:tavLst>
                                        <p:tav tm="0">
                                          <p:val>
                                            <p:strVal val="#ppt_x"/>
                                          </p:val>
                                        </p:tav>
                                        <p:tav tm="100000">
                                          <p:val>
                                            <p:strVal val="#ppt_x"/>
                                          </p:val>
                                        </p:tav>
                                      </p:tavLst>
                                    </p:anim>
                                    <p:anim calcmode="lin" valueType="num">
                                      <p:cBhvr additive="base">
                                        <p:cTn id="161" dur="4000" fill="hold"/>
                                        <p:tgtEl>
                                          <p:spTgt spid="71"/>
                                        </p:tgtEl>
                                        <p:attrNameLst>
                                          <p:attrName>ppt_y</p:attrName>
                                        </p:attrNameLst>
                                      </p:cBhvr>
                                      <p:tavLst>
                                        <p:tav tm="0">
                                          <p:val>
                                            <p:strVal val="0-#ppt_h/2"/>
                                          </p:val>
                                        </p:tav>
                                        <p:tav tm="100000">
                                          <p:val>
                                            <p:strVal val="#ppt_y"/>
                                          </p:val>
                                        </p:tav>
                                      </p:tavLst>
                                    </p:anim>
                                  </p:childTnLst>
                                </p:cTn>
                              </p:par>
                              <p:par>
                                <p:cTn id="162" presetID="19" presetClass="entr" presetSubtype="10" fill="hold" grpId="1" nodeType="withEffect">
                                  <p:stCondLst>
                                    <p:cond delay="0"/>
                                  </p:stCondLst>
                                  <p:childTnLst>
                                    <p:set>
                                      <p:cBhvr>
                                        <p:cTn id="163" dur="1" fill="hold">
                                          <p:stCondLst>
                                            <p:cond delay="0"/>
                                          </p:stCondLst>
                                        </p:cTn>
                                        <p:tgtEl>
                                          <p:spTgt spid="71"/>
                                        </p:tgtEl>
                                        <p:attrNameLst>
                                          <p:attrName>style.visibility</p:attrName>
                                        </p:attrNameLst>
                                      </p:cBhvr>
                                      <p:to>
                                        <p:strVal val="visible"/>
                                      </p:to>
                                    </p:set>
                                    <p:anim calcmode="lin" valueType="num">
                                      <p:cBhvr>
                                        <p:cTn id="164" dur="4000" fill="hold"/>
                                        <p:tgtEl>
                                          <p:spTgt spid="71"/>
                                        </p:tgtEl>
                                        <p:attrNameLst>
                                          <p:attrName>ppt_w</p:attrName>
                                        </p:attrNameLst>
                                      </p:cBhvr>
                                      <p:tavLst>
                                        <p:tav tm="0" fmla="#ppt_w*sin(2.5*pi*$)">
                                          <p:val>
                                            <p:fltVal val="0"/>
                                          </p:val>
                                        </p:tav>
                                        <p:tav tm="100000">
                                          <p:val>
                                            <p:fltVal val="1"/>
                                          </p:val>
                                        </p:tav>
                                      </p:tavLst>
                                    </p:anim>
                                    <p:anim calcmode="lin" valueType="num">
                                      <p:cBhvr>
                                        <p:cTn id="165" dur="4000" fill="hold"/>
                                        <p:tgtEl>
                                          <p:spTgt spid="71"/>
                                        </p:tgtEl>
                                        <p:attrNameLst>
                                          <p:attrName>ppt_h</p:attrName>
                                        </p:attrNameLst>
                                      </p:cBhvr>
                                      <p:tavLst>
                                        <p:tav tm="0">
                                          <p:val>
                                            <p:strVal val="#ppt_h"/>
                                          </p:val>
                                        </p:tav>
                                        <p:tav tm="100000">
                                          <p:val>
                                            <p:strVal val="#ppt_h"/>
                                          </p:val>
                                        </p:tav>
                                      </p:tavLst>
                                    </p:anim>
                                  </p:childTnLst>
                                </p:cTn>
                              </p:par>
                              <p:par>
                                <p:cTn id="166" presetID="2" presetClass="exit" presetSubtype="4" fill="hold" grpId="2" nodeType="withEffect">
                                  <p:stCondLst>
                                    <p:cond delay="0"/>
                                  </p:stCondLst>
                                  <p:childTnLst>
                                    <p:anim calcmode="lin" valueType="num">
                                      <p:cBhvr additive="base">
                                        <p:cTn id="167" dur="4500"/>
                                        <p:tgtEl>
                                          <p:spTgt spid="71"/>
                                        </p:tgtEl>
                                        <p:attrNameLst>
                                          <p:attrName>ppt_x</p:attrName>
                                        </p:attrNameLst>
                                      </p:cBhvr>
                                      <p:tavLst>
                                        <p:tav tm="0">
                                          <p:val>
                                            <p:strVal val="ppt_x"/>
                                          </p:val>
                                        </p:tav>
                                        <p:tav tm="100000">
                                          <p:val>
                                            <p:strVal val="ppt_x"/>
                                          </p:val>
                                        </p:tav>
                                      </p:tavLst>
                                    </p:anim>
                                    <p:anim calcmode="lin" valueType="num">
                                      <p:cBhvr additive="base">
                                        <p:cTn id="168" dur="4500"/>
                                        <p:tgtEl>
                                          <p:spTgt spid="71"/>
                                        </p:tgtEl>
                                        <p:attrNameLst>
                                          <p:attrName>ppt_y</p:attrName>
                                        </p:attrNameLst>
                                      </p:cBhvr>
                                      <p:tavLst>
                                        <p:tav tm="0">
                                          <p:val>
                                            <p:strVal val="ppt_y"/>
                                          </p:val>
                                        </p:tav>
                                        <p:tav tm="100000">
                                          <p:val>
                                            <p:strVal val="1+ppt_h/2"/>
                                          </p:val>
                                        </p:tav>
                                      </p:tavLst>
                                    </p:anim>
                                    <p:set>
                                      <p:cBhvr>
                                        <p:cTn id="169" dur="1" fill="hold">
                                          <p:stCondLst>
                                            <p:cond delay="4499"/>
                                          </p:stCondLst>
                                        </p:cTn>
                                        <p:tgtEl>
                                          <p:spTgt spid="71"/>
                                        </p:tgtEl>
                                        <p:attrNameLst>
                                          <p:attrName>style.visibility</p:attrName>
                                        </p:attrNameLst>
                                      </p:cBhvr>
                                      <p:to>
                                        <p:strVal val="hidden"/>
                                      </p:to>
                                    </p:set>
                                  </p:childTnLst>
                                </p:cTn>
                              </p:par>
                              <p:par>
                                <p:cTn id="170" presetID="3" presetClass="exit" presetSubtype="10" fill="hold" grpId="3" nodeType="withEffect">
                                  <p:stCondLst>
                                    <p:cond delay="0"/>
                                  </p:stCondLst>
                                  <p:childTnLst>
                                    <p:animEffect transition="out" filter="blinds(horizontal)">
                                      <p:cBhvr>
                                        <p:cTn id="171" dur="6000"/>
                                        <p:tgtEl>
                                          <p:spTgt spid="71"/>
                                        </p:tgtEl>
                                      </p:cBhvr>
                                    </p:animEffect>
                                    <p:set>
                                      <p:cBhvr>
                                        <p:cTn id="172" dur="1" fill="hold">
                                          <p:stCondLst>
                                            <p:cond delay="5999"/>
                                          </p:stCondLst>
                                        </p:cTn>
                                        <p:tgtEl>
                                          <p:spTgt spid="71"/>
                                        </p:tgtEl>
                                        <p:attrNameLst>
                                          <p:attrName>style.visibility</p:attrName>
                                        </p:attrNameLst>
                                      </p:cBhvr>
                                      <p:to>
                                        <p:strVal val="hidden"/>
                                      </p:to>
                                    </p:set>
                                  </p:childTnLst>
                                </p:cTn>
                              </p:par>
                              <p:par>
                                <p:cTn id="173" presetID="2" presetClass="entr" presetSubtype="1" fill="hold" grpId="0" nodeType="withEffect">
                                  <p:stCondLst>
                                    <p:cond delay="0"/>
                                  </p:stCondLst>
                                  <p:childTnLst>
                                    <p:set>
                                      <p:cBhvr>
                                        <p:cTn id="174" dur="1" fill="hold">
                                          <p:stCondLst>
                                            <p:cond delay="0"/>
                                          </p:stCondLst>
                                        </p:cTn>
                                        <p:tgtEl>
                                          <p:spTgt spid="76"/>
                                        </p:tgtEl>
                                        <p:attrNameLst>
                                          <p:attrName>style.visibility</p:attrName>
                                        </p:attrNameLst>
                                      </p:cBhvr>
                                      <p:to>
                                        <p:strVal val="visible"/>
                                      </p:to>
                                    </p:set>
                                    <p:anim calcmode="lin" valueType="num">
                                      <p:cBhvr additive="base">
                                        <p:cTn id="175" dur="4000" fill="hold"/>
                                        <p:tgtEl>
                                          <p:spTgt spid="76"/>
                                        </p:tgtEl>
                                        <p:attrNameLst>
                                          <p:attrName>ppt_x</p:attrName>
                                        </p:attrNameLst>
                                      </p:cBhvr>
                                      <p:tavLst>
                                        <p:tav tm="0">
                                          <p:val>
                                            <p:strVal val="#ppt_x"/>
                                          </p:val>
                                        </p:tav>
                                        <p:tav tm="100000">
                                          <p:val>
                                            <p:strVal val="#ppt_x"/>
                                          </p:val>
                                        </p:tav>
                                      </p:tavLst>
                                    </p:anim>
                                    <p:anim calcmode="lin" valueType="num">
                                      <p:cBhvr additive="base">
                                        <p:cTn id="176" dur="4000" fill="hold"/>
                                        <p:tgtEl>
                                          <p:spTgt spid="76"/>
                                        </p:tgtEl>
                                        <p:attrNameLst>
                                          <p:attrName>ppt_y</p:attrName>
                                        </p:attrNameLst>
                                      </p:cBhvr>
                                      <p:tavLst>
                                        <p:tav tm="0">
                                          <p:val>
                                            <p:strVal val="0-#ppt_h/2"/>
                                          </p:val>
                                        </p:tav>
                                        <p:tav tm="100000">
                                          <p:val>
                                            <p:strVal val="#ppt_y"/>
                                          </p:val>
                                        </p:tav>
                                      </p:tavLst>
                                    </p:anim>
                                  </p:childTnLst>
                                </p:cTn>
                              </p:par>
                              <p:par>
                                <p:cTn id="177" presetID="19" presetClass="entr" presetSubtype="10" fill="hold" grpId="1" nodeType="withEffect">
                                  <p:stCondLst>
                                    <p:cond delay="0"/>
                                  </p:stCondLst>
                                  <p:childTnLst>
                                    <p:set>
                                      <p:cBhvr>
                                        <p:cTn id="178" dur="1" fill="hold">
                                          <p:stCondLst>
                                            <p:cond delay="0"/>
                                          </p:stCondLst>
                                        </p:cTn>
                                        <p:tgtEl>
                                          <p:spTgt spid="76"/>
                                        </p:tgtEl>
                                        <p:attrNameLst>
                                          <p:attrName>style.visibility</p:attrName>
                                        </p:attrNameLst>
                                      </p:cBhvr>
                                      <p:to>
                                        <p:strVal val="visible"/>
                                      </p:to>
                                    </p:set>
                                    <p:anim calcmode="lin" valueType="num">
                                      <p:cBhvr>
                                        <p:cTn id="179" dur="4000" fill="hold"/>
                                        <p:tgtEl>
                                          <p:spTgt spid="76"/>
                                        </p:tgtEl>
                                        <p:attrNameLst>
                                          <p:attrName>ppt_w</p:attrName>
                                        </p:attrNameLst>
                                      </p:cBhvr>
                                      <p:tavLst>
                                        <p:tav tm="0" fmla="#ppt_w*sin(2.5*pi*$)">
                                          <p:val>
                                            <p:fltVal val="0"/>
                                          </p:val>
                                        </p:tav>
                                        <p:tav tm="100000">
                                          <p:val>
                                            <p:fltVal val="1"/>
                                          </p:val>
                                        </p:tav>
                                      </p:tavLst>
                                    </p:anim>
                                    <p:anim calcmode="lin" valueType="num">
                                      <p:cBhvr>
                                        <p:cTn id="180" dur="4000" fill="hold"/>
                                        <p:tgtEl>
                                          <p:spTgt spid="76"/>
                                        </p:tgtEl>
                                        <p:attrNameLst>
                                          <p:attrName>ppt_h</p:attrName>
                                        </p:attrNameLst>
                                      </p:cBhvr>
                                      <p:tavLst>
                                        <p:tav tm="0">
                                          <p:val>
                                            <p:strVal val="#ppt_h"/>
                                          </p:val>
                                        </p:tav>
                                        <p:tav tm="100000">
                                          <p:val>
                                            <p:strVal val="#ppt_h"/>
                                          </p:val>
                                        </p:tav>
                                      </p:tavLst>
                                    </p:anim>
                                  </p:childTnLst>
                                </p:cTn>
                              </p:par>
                              <p:par>
                                <p:cTn id="181" presetID="2" presetClass="exit" presetSubtype="4" fill="hold" grpId="2" nodeType="withEffect">
                                  <p:stCondLst>
                                    <p:cond delay="0"/>
                                  </p:stCondLst>
                                  <p:childTnLst>
                                    <p:anim calcmode="lin" valueType="num">
                                      <p:cBhvr additive="base">
                                        <p:cTn id="182" dur="4500"/>
                                        <p:tgtEl>
                                          <p:spTgt spid="76"/>
                                        </p:tgtEl>
                                        <p:attrNameLst>
                                          <p:attrName>ppt_x</p:attrName>
                                        </p:attrNameLst>
                                      </p:cBhvr>
                                      <p:tavLst>
                                        <p:tav tm="0">
                                          <p:val>
                                            <p:strVal val="ppt_x"/>
                                          </p:val>
                                        </p:tav>
                                        <p:tav tm="100000">
                                          <p:val>
                                            <p:strVal val="ppt_x"/>
                                          </p:val>
                                        </p:tav>
                                      </p:tavLst>
                                    </p:anim>
                                    <p:anim calcmode="lin" valueType="num">
                                      <p:cBhvr additive="base">
                                        <p:cTn id="183" dur="4500"/>
                                        <p:tgtEl>
                                          <p:spTgt spid="76"/>
                                        </p:tgtEl>
                                        <p:attrNameLst>
                                          <p:attrName>ppt_y</p:attrName>
                                        </p:attrNameLst>
                                      </p:cBhvr>
                                      <p:tavLst>
                                        <p:tav tm="0">
                                          <p:val>
                                            <p:strVal val="ppt_y"/>
                                          </p:val>
                                        </p:tav>
                                        <p:tav tm="100000">
                                          <p:val>
                                            <p:strVal val="1+ppt_h/2"/>
                                          </p:val>
                                        </p:tav>
                                      </p:tavLst>
                                    </p:anim>
                                    <p:set>
                                      <p:cBhvr>
                                        <p:cTn id="184" dur="1" fill="hold">
                                          <p:stCondLst>
                                            <p:cond delay="4499"/>
                                          </p:stCondLst>
                                        </p:cTn>
                                        <p:tgtEl>
                                          <p:spTgt spid="76"/>
                                        </p:tgtEl>
                                        <p:attrNameLst>
                                          <p:attrName>style.visibility</p:attrName>
                                        </p:attrNameLst>
                                      </p:cBhvr>
                                      <p:to>
                                        <p:strVal val="hidden"/>
                                      </p:to>
                                    </p:set>
                                  </p:childTnLst>
                                </p:cTn>
                              </p:par>
                              <p:par>
                                <p:cTn id="185" presetID="3" presetClass="exit" presetSubtype="10" fill="hold" grpId="3" nodeType="withEffect">
                                  <p:stCondLst>
                                    <p:cond delay="0"/>
                                  </p:stCondLst>
                                  <p:childTnLst>
                                    <p:animEffect transition="out" filter="blinds(horizontal)">
                                      <p:cBhvr>
                                        <p:cTn id="186" dur="6000"/>
                                        <p:tgtEl>
                                          <p:spTgt spid="76"/>
                                        </p:tgtEl>
                                      </p:cBhvr>
                                    </p:animEffect>
                                    <p:set>
                                      <p:cBhvr>
                                        <p:cTn id="187" dur="1" fill="hold">
                                          <p:stCondLst>
                                            <p:cond delay="5999"/>
                                          </p:stCondLst>
                                        </p:cTn>
                                        <p:tgtEl>
                                          <p:spTgt spid="76"/>
                                        </p:tgtEl>
                                        <p:attrNameLst>
                                          <p:attrName>style.visibility</p:attrName>
                                        </p:attrNameLst>
                                      </p:cBhvr>
                                      <p:to>
                                        <p:strVal val="hidden"/>
                                      </p:to>
                                    </p:set>
                                  </p:childTnLst>
                                </p:cTn>
                              </p:par>
                              <p:par>
                                <p:cTn id="188" presetID="2" presetClass="entr" presetSubtype="1" fill="hold" grpId="0" nodeType="withEffect">
                                  <p:stCondLst>
                                    <p:cond delay="0"/>
                                  </p:stCondLst>
                                  <p:childTnLst>
                                    <p:set>
                                      <p:cBhvr>
                                        <p:cTn id="189" dur="1" fill="hold">
                                          <p:stCondLst>
                                            <p:cond delay="0"/>
                                          </p:stCondLst>
                                        </p:cTn>
                                        <p:tgtEl>
                                          <p:spTgt spid="77"/>
                                        </p:tgtEl>
                                        <p:attrNameLst>
                                          <p:attrName>style.visibility</p:attrName>
                                        </p:attrNameLst>
                                      </p:cBhvr>
                                      <p:to>
                                        <p:strVal val="visible"/>
                                      </p:to>
                                    </p:set>
                                    <p:anim calcmode="lin" valueType="num">
                                      <p:cBhvr additive="base">
                                        <p:cTn id="190" dur="4000" fill="hold"/>
                                        <p:tgtEl>
                                          <p:spTgt spid="77"/>
                                        </p:tgtEl>
                                        <p:attrNameLst>
                                          <p:attrName>ppt_x</p:attrName>
                                        </p:attrNameLst>
                                      </p:cBhvr>
                                      <p:tavLst>
                                        <p:tav tm="0">
                                          <p:val>
                                            <p:strVal val="#ppt_x"/>
                                          </p:val>
                                        </p:tav>
                                        <p:tav tm="100000">
                                          <p:val>
                                            <p:strVal val="#ppt_x"/>
                                          </p:val>
                                        </p:tav>
                                      </p:tavLst>
                                    </p:anim>
                                    <p:anim calcmode="lin" valueType="num">
                                      <p:cBhvr additive="base">
                                        <p:cTn id="191" dur="4000" fill="hold"/>
                                        <p:tgtEl>
                                          <p:spTgt spid="77"/>
                                        </p:tgtEl>
                                        <p:attrNameLst>
                                          <p:attrName>ppt_y</p:attrName>
                                        </p:attrNameLst>
                                      </p:cBhvr>
                                      <p:tavLst>
                                        <p:tav tm="0">
                                          <p:val>
                                            <p:strVal val="0-#ppt_h/2"/>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77"/>
                                        </p:tgtEl>
                                        <p:attrNameLst>
                                          <p:attrName>style.visibility</p:attrName>
                                        </p:attrNameLst>
                                      </p:cBhvr>
                                      <p:to>
                                        <p:strVal val="visible"/>
                                      </p:to>
                                    </p:set>
                                    <p:anim calcmode="lin" valueType="num">
                                      <p:cBhvr>
                                        <p:cTn id="194" dur="4000" fill="hold"/>
                                        <p:tgtEl>
                                          <p:spTgt spid="77"/>
                                        </p:tgtEl>
                                        <p:attrNameLst>
                                          <p:attrName>ppt_w</p:attrName>
                                        </p:attrNameLst>
                                      </p:cBhvr>
                                      <p:tavLst>
                                        <p:tav tm="0" fmla="#ppt_w*sin(2.5*pi*$)">
                                          <p:val>
                                            <p:fltVal val="0"/>
                                          </p:val>
                                        </p:tav>
                                        <p:tav tm="100000">
                                          <p:val>
                                            <p:fltVal val="1"/>
                                          </p:val>
                                        </p:tav>
                                      </p:tavLst>
                                    </p:anim>
                                    <p:anim calcmode="lin" valueType="num">
                                      <p:cBhvr>
                                        <p:cTn id="195" dur="4000" fill="hold"/>
                                        <p:tgtEl>
                                          <p:spTgt spid="77"/>
                                        </p:tgtEl>
                                        <p:attrNameLst>
                                          <p:attrName>ppt_h</p:attrName>
                                        </p:attrNameLst>
                                      </p:cBhvr>
                                      <p:tavLst>
                                        <p:tav tm="0">
                                          <p:val>
                                            <p:strVal val="#ppt_h"/>
                                          </p:val>
                                        </p:tav>
                                        <p:tav tm="100000">
                                          <p:val>
                                            <p:strVal val="#ppt_h"/>
                                          </p:val>
                                        </p:tav>
                                      </p:tavLst>
                                    </p:anim>
                                  </p:childTnLst>
                                </p:cTn>
                              </p:par>
                              <p:par>
                                <p:cTn id="196" presetID="2" presetClass="exit" presetSubtype="4" fill="hold" grpId="2" nodeType="withEffect">
                                  <p:stCondLst>
                                    <p:cond delay="0"/>
                                  </p:stCondLst>
                                  <p:childTnLst>
                                    <p:anim calcmode="lin" valueType="num">
                                      <p:cBhvr additive="base">
                                        <p:cTn id="197" dur="4500"/>
                                        <p:tgtEl>
                                          <p:spTgt spid="77"/>
                                        </p:tgtEl>
                                        <p:attrNameLst>
                                          <p:attrName>ppt_x</p:attrName>
                                        </p:attrNameLst>
                                      </p:cBhvr>
                                      <p:tavLst>
                                        <p:tav tm="0">
                                          <p:val>
                                            <p:strVal val="ppt_x"/>
                                          </p:val>
                                        </p:tav>
                                        <p:tav tm="100000">
                                          <p:val>
                                            <p:strVal val="ppt_x"/>
                                          </p:val>
                                        </p:tav>
                                      </p:tavLst>
                                    </p:anim>
                                    <p:anim calcmode="lin" valueType="num">
                                      <p:cBhvr additive="base">
                                        <p:cTn id="198" dur="4500"/>
                                        <p:tgtEl>
                                          <p:spTgt spid="77"/>
                                        </p:tgtEl>
                                        <p:attrNameLst>
                                          <p:attrName>ppt_y</p:attrName>
                                        </p:attrNameLst>
                                      </p:cBhvr>
                                      <p:tavLst>
                                        <p:tav tm="0">
                                          <p:val>
                                            <p:strVal val="ppt_y"/>
                                          </p:val>
                                        </p:tav>
                                        <p:tav tm="100000">
                                          <p:val>
                                            <p:strVal val="1+ppt_h/2"/>
                                          </p:val>
                                        </p:tav>
                                      </p:tavLst>
                                    </p:anim>
                                    <p:set>
                                      <p:cBhvr>
                                        <p:cTn id="199" dur="1" fill="hold">
                                          <p:stCondLst>
                                            <p:cond delay="4499"/>
                                          </p:stCondLst>
                                        </p:cTn>
                                        <p:tgtEl>
                                          <p:spTgt spid="77"/>
                                        </p:tgtEl>
                                        <p:attrNameLst>
                                          <p:attrName>style.visibility</p:attrName>
                                        </p:attrNameLst>
                                      </p:cBhvr>
                                      <p:to>
                                        <p:strVal val="hidden"/>
                                      </p:to>
                                    </p:set>
                                  </p:childTnLst>
                                </p:cTn>
                              </p:par>
                              <p:par>
                                <p:cTn id="200" presetID="3" presetClass="exit" presetSubtype="10" fill="hold" grpId="3" nodeType="withEffect">
                                  <p:stCondLst>
                                    <p:cond delay="0"/>
                                  </p:stCondLst>
                                  <p:childTnLst>
                                    <p:animEffect transition="out" filter="blinds(horizontal)">
                                      <p:cBhvr>
                                        <p:cTn id="201" dur="6000"/>
                                        <p:tgtEl>
                                          <p:spTgt spid="77"/>
                                        </p:tgtEl>
                                      </p:cBhvr>
                                    </p:animEffect>
                                    <p:set>
                                      <p:cBhvr>
                                        <p:cTn id="202" dur="1" fill="hold">
                                          <p:stCondLst>
                                            <p:cond delay="5999"/>
                                          </p:stCondLst>
                                        </p:cTn>
                                        <p:tgtEl>
                                          <p:spTgt spid="77"/>
                                        </p:tgtEl>
                                        <p:attrNameLst>
                                          <p:attrName>style.visibility</p:attrName>
                                        </p:attrNameLst>
                                      </p:cBhvr>
                                      <p:to>
                                        <p:strVal val="hidden"/>
                                      </p:to>
                                    </p:set>
                                  </p:childTnLst>
                                </p:cTn>
                              </p:par>
                              <p:par>
                                <p:cTn id="203" presetID="2" presetClass="entr" presetSubtype="1" fill="hold" grpId="0" nodeType="withEffect">
                                  <p:stCondLst>
                                    <p:cond delay="0"/>
                                  </p:stCondLst>
                                  <p:childTnLst>
                                    <p:set>
                                      <p:cBhvr>
                                        <p:cTn id="204" dur="1" fill="hold">
                                          <p:stCondLst>
                                            <p:cond delay="0"/>
                                          </p:stCondLst>
                                        </p:cTn>
                                        <p:tgtEl>
                                          <p:spTgt spid="64"/>
                                        </p:tgtEl>
                                        <p:attrNameLst>
                                          <p:attrName>style.visibility</p:attrName>
                                        </p:attrNameLst>
                                      </p:cBhvr>
                                      <p:to>
                                        <p:strVal val="visible"/>
                                      </p:to>
                                    </p:set>
                                    <p:anim calcmode="lin" valueType="num">
                                      <p:cBhvr additive="base">
                                        <p:cTn id="205" dur="4000" fill="hold"/>
                                        <p:tgtEl>
                                          <p:spTgt spid="64"/>
                                        </p:tgtEl>
                                        <p:attrNameLst>
                                          <p:attrName>ppt_x</p:attrName>
                                        </p:attrNameLst>
                                      </p:cBhvr>
                                      <p:tavLst>
                                        <p:tav tm="0">
                                          <p:val>
                                            <p:strVal val="#ppt_x"/>
                                          </p:val>
                                        </p:tav>
                                        <p:tav tm="100000">
                                          <p:val>
                                            <p:strVal val="#ppt_x"/>
                                          </p:val>
                                        </p:tav>
                                      </p:tavLst>
                                    </p:anim>
                                    <p:anim calcmode="lin" valueType="num">
                                      <p:cBhvr additive="base">
                                        <p:cTn id="206" dur="4000" fill="hold"/>
                                        <p:tgtEl>
                                          <p:spTgt spid="64"/>
                                        </p:tgtEl>
                                        <p:attrNameLst>
                                          <p:attrName>ppt_y</p:attrName>
                                        </p:attrNameLst>
                                      </p:cBhvr>
                                      <p:tavLst>
                                        <p:tav tm="0">
                                          <p:val>
                                            <p:strVal val="0-#ppt_h/2"/>
                                          </p:val>
                                        </p:tav>
                                        <p:tav tm="100000">
                                          <p:val>
                                            <p:strVal val="#ppt_y"/>
                                          </p:val>
                                        </p:tav>
                                      </p:tavLst>
                                    </p:anim>
                                  </p:childTnLst>
                                </p:cTn>
                              </p:par>
                              <p:par>
                                <p:cTn id="207" presetID="19" presetClass="entr" presetSubtype="10" fill="hold" grpId="1" nodeType="withEffect">
                                  <p:stCondLst>
                                    <p:cond delay="0"/>
                                  </p:stCondLst>
                                  <p:childTnLst>
                                    <p:set>
                                      <p:cBhvr>
                                        <p:cTn id="208" dur="1" fill="hold">
                                          <p:stCondLst>
                                            <p:cond delay="0"/>
                                          </p:stCondLst>
                                        </p:cTn>
                                        <p:tgtEl>
                                          <p:spTgt spid="64"/>
                                        </p:tgtEl>
                                        <p:attrNameLst>
                                          <p:attrName>style.visibility</p:attrName>
                                        </p:attrNameLst>
                                      </p:cBhvr>
                                      <p:to>
                                        <p:strVal val="visible"/>
                                      </p:to>
                                    </p:set>
                                    <p:anim calcmode="lin" valueType="num">
                                      <p:cBhvr>
                                        <p:cTn id="209" dur="4000" fill="hold"/>
                                        <p:tgtEl>
                                          <p:spTgt spid="64"/>
                                        </p:tgtEl>
                                        <p:attrNameLst>
                                          <p:attrName>ppt_w</p:attrName>
                                        </p:attrNameLst>
                                      </p:cBhvr>
                                      <p:tavLst>
                                        <p:tav tm="0" fmla="#ppt_w*sin(2.5*pi*$)">
                                          <p:val>
                                            <p:fltVal val="0"/>
                                          </p:val>
                                        </p:tav>
                                        <p:tav tm="100000">
                                          <p:val>
                                            <p:fltVal val="1"/>
                                          </p:val>
                                        </p:tav>
                                      </p:tavLst>
                                    </p:anim>
                                    <p:anim calcmode="lin" valueType="num">
                                      <p:cBhvr>
                                        <p:cTn id="210" dur="4000" fill="hold"/>
                                        <p:tgtEl>
                                          <p:spTgt spid="64"/>
                                        </p:tgtEl>
                                        <p:attrNameLst>
                                          <p:attrName>ppt_h</p:attrName>
                                        </p:attrNameLst>
                                      </p:cBhvr>
                                      <p:tavLst>
                                        <p:tav tm="0">
                                          <p:val>
                                            <p:strVal val="#ppt_h"/>
                                          </p:val>
                                        </p:tav>
                                        <p:tav tm="100000">
                                          <p:val>
                                            <p:strVal val="#ppt_h"/>
                                          </p:val>
                                        </p:tav>
                                      </p:tavLst>
                                    </p:anim>
                                  </p:childTnLst>
                                </p:cTn>
                              </p:par>
                              <p:par>
                                <p:cTn id="211" presetID="2" presetClass="exit" presetSubtype="4" fill="hold" grpId="2" nodeType="withEffect">
                                  <p:stCondLst>
                                    <p:cond delay="0"/>
                                  </p:stCondLst>
                                  <p:childTnLst>
                                    <p:anim calcmode="lin" valueType="num">
                                      <p:cBhvr additive="base">
                                        <p:cTn id="212" dur="4500"/>
                                        <p:tgtEl>
                                          <p:spTgt spid="64"/>
                                        </p:tgtEl>
                                        <p:attrNameLst>
                                          <p:attrName>ppt_x</p:attrName>
                                        </p:attrNameLst>
                                      </p:cBhvr>
                                      <p:tavLst>
                                        <p:tav tm="0">
                                          <p:val>
                                            <p:strVal val="ppt_x"/>
                                          </p:val>
                                        </p:tav>
                                        <p:tav tm="100000">
                                          <p:val>
                                            <p:strVal val="ppt_x"/>
                                          </p:val>
                                        </p:tav>
                                      </p:tavLst>
                                    </p:anim>
                                    <p:anim calcmode="lin" valueType="num">
                                      <p:cBhvr additive="base">
                                        <p:cTn id="213" dur="4500"/>
                                        <p:tgtEl>
                                          <p:spTgt spid="64"/>
                                        </p:tgtEl>
                                        <p:attrNameLst>
                                          <p:attrName>ppt_y</p:attrName>
                                        </p:attrNameLst>
                                      </p:cBhvr>
                                      <p:tavLst>
                                        <p:tav tm="0">
                                          <p:val>
                                            <p:strVal val="ppt_y"/>
                                          </p:val>
                                        </p:tav>
                                        <p:tav tm="100000">
                                          <p:val>
                                            <p:strVal val="1+ppt_h/2"/>
                                          </p:val>
                                        </p:tav>
                                      </p:tavLst>
                                    </p:anim>
                                    <p:set>
                                      <p:cBhvr>
                                        <p:cTn id="214" dur="1" fill="hold">
                                          <p:stCondLst>
                                            <p:cond delay="4499"/>
                                          </p:stCondLst>
                                        </p:cTn>
                                        <p:tgtEl>
                                          <p:spTgt spid="64"/>
                                        </p:tgtEl>
                                        <p:attrNameLst>
                                          <p:attrName>style.visibility</p:attrName>
                                        </p:attrNameLst>
                                      </p:cBhvr>
                                      <p:to>
                                        <p:strVal val="hidden"/>
                                      </p:to>
                                    </p:set>
                                  </p:childTnLst>
                                </p:cTn>
                              </p:par>
                              <p:par>
                                <p:cTn id="215" presetID="3" presetClass="exit" presetSubtype="10" fill="hold" grpId="3" nodeType="withEffect">
                                  <p:stCondLst>
                                    <p:cond delay="0"/>
                                  </p:stCondLst>
                                  <p:childTnLst>
                                    <p:animEffect transition="out" filter="blinds(horizontal)">
                                      <p:cBhvr>
                                        <p:cTn id="216" dur="6000"/>
                                        <p:tgtEl>
                                          <p:spTgt spid="64"/>
                                        </p:tgtEl>
                                      </p:cBhvr>
                                    </p:animEffect>
                                    <p:set>
                                      <p:cBhvr>
                                        <p:cTn id="217" dur="1" fill="hold">
                                          <p:stCondLst>
                                            <p:cond delay="5999"/>
                                          </p:stCondLst>
                                        </p:cTn>
                                        <p:tgtEl>
                                          <p:spTgt spid="64"/>
                                        </p:tgtEl>
                                        <p:attrNameLst>
                                          <p:attrName>style.visibility</p:attrName>
                                        </p:attrNameLst>
                                      </p:cBhvr>
                                      <p:to>
                                        <p:strVal val="hidden"/>
                                      </p:to>
                                    </p:set>
                                  </p:childTnLst>
                                </p:cTn>
                              </p:par>
                              <p:par>
                                <p:cTn id="218" presetID="2" presetClass="entr" presetSubtype="1" fill="hold" grpId="0" nodeType="withEffect">
                                  <p:stCondLst>
                                    <p:cond delay="0"/>
                                  </p:stCondLst>
                                  <p:childTnLst>
                                    <p:set>
                                      <p:cBhvr>
                                        <p:cTn id="219" dur="1" fill="hold">
                                          <p:stCondLst>
                                            <p:cond delay="0"/>
                                          </p:stCondLst>
                                        </p:cTn>
                                        <p:tgtEl>
                                          <p:spTgt spid="65"/>
                                        </p:tgtEl>
                                        <p:attrNameLst>
                                          <p:attrName>style.visibility</p:attrName>
                                        </p:attrNameLst>
                                      </p:cBhvr>
                                      <p:to>
                                        <p:strVal val="visible"/>
                                      </p:to>
                                    </p:set>
                                    <p:anim calcmode="lin" valueType="num">
                                      <p:cBhvr additive="base">
                                        <p:cTn id="220" dur="4000" fill="hold"/>
                                        <p:tgtEl>
                                          <p:spTgt spid="65"/>
                                        </p:tgtEl>
                                        <p:attrNameLst>
                                          <p:attrName>ppt_x</p:attrName>
                                        </p:attrNameLst>
                                      </p:cBhvr>
                                      <p:tavLst>
                                        <p:tav tm="0">
                                          <p:val>
                                            <p:strVal val="#ppt_x"/>
                                          </p:val>
                                        </p:tav>
                                        <p:tav tm="100000">
                                          <p:val>
                                            <p:strVal val="#ppt_x"/>
                                          </p:val>
                                        </p:tav>
                                      </p:tavLst>
                                    </p:anim>
                                    <p:anim calcmode="lin" valueType="num">
                                      <p:cBhvr additive="base">
                                        <p:cTn id="221" dur="4000" fill="hold"/>
                                        <p:tgtEl>
                                          <p:spTgt spid="65"/>
                                        </p:tgtEl>
                                        <p:attrNameLst>
                                          <p:attrName>ppt_y</p:attrName>
                                        </p:attrNameLst>
                                      </p:cBhvr>
                                      <p:tavLst>
                                        <p:tav tm="0">
                                          <p:val>
                                            <p:strVal val="0-#ppt_h/2"/>
                                          </p:val>
                                        </p:tav>
                                        <p:tav tm="100000">
                                          <p:val>
                                            <p:strVal val="#ppt_y"/>
                                          </p:val>
                                        </p:tav>
                                      </p:tavLst>
                                    </p:anim>
                                  </p:childTnLst>
                                </p:cTn>
                              </p:par>
                              <p:par>
                                <p:cTn id="222" presetID="19" presetClass="entr" presetSubtype="10" fill="hold" grpId="1" nodeType="withEffect">
                                  <p:stCondLst>
                                    <p:cond delay="0"/>
                                  </p:stCondLst>
                                  <p:childTnLst>
                                    <p:set>
                                      <p:cBhvr>
                                        <p:cTn id="223" dur="1" fill="hold">
                                          <p:stCondLst>
                                            <p:cond delay="0"/>
                                          </p:stCondLst>
                                        </p:cTn>
                                        <p:tgtEl>
                                          <p:spTgt spid="65"/>
                                        </p:tgtEl>
                                        <p:attrNameLst>
                                          <p:attrName>style.visibility</p:attrName>
                                        </p:attrNameLst>
                                      </p:cBhvr>
                                      <p:to>
                                        <p:strVal val="visible"/>
                                      </p:to>
                                    </p:set>
                                    <p:anim calcmode="lin" valueType="num">
                                      <p:cBhvr>
                                        <p:cTn id="224" dur="4000" fill="hold"/>
                                        <p:tgtEl>
                                          <p:spTgt spid="65"/>
                                        </p:tgtEl>
                                        <p:attrNameLst>
                                          <p:attrName>ppt_w</p:attrName>
                                        </p:attrNameLst>
                                      </p:cBhvr>
                                      <p:tavLst>
                                        <p:tav tm="0" fmla="#ppt_w*sin(2.5*pi*$)">
                                          <p:val>
                                            <p:fltVal val="0"/>
                                          </p:val>
                                        </p:tav>
                                        <p:tav tm="100000">
                                          <p:val>
                                            <p:fltVal val="1"/>
                                          </p:val>
                                        </p:tav>
                                      </p:tavLst>
                                    </p:anim>
                                    <p:anim calcmode="lin" valueType="num">
                                      <p:cBhvr>
                                        <p:cTn id="225" dur="4000" fill="hold"/>
                                        <p:tgtEl>
                                          <p:spTgt spid="65"/>
                                        </p:tgtEl>
                                        <p:attrNameLst>
                                          <p:attrName>ppt_h</p:attrName>
                                        </p:attrNameLst>
                                      </p:cBhvr>
                                      <p:tavLst>
                                        <p:tav tm="0">
                                          <p:val>
                                            <p:strVal val="#ppt_h"/>
                                          </p:val>
                                        </p:tav>
                                        <p:tav tm="100000">
                                          <p:val>
                                            <p:strVal val="#ppt_h"/>
                                          </p:val>
                                        </p:tav>
                                      </p:tavLst>
                                    </p:anim>
                                  </p:childTnLst>
                                </p:cTn>
                              </p:par>
                              <p:par>
                                <p:cTn id="226" presetID="2" presetClass="exit" presetSubtype="4" fill="hold" grpId="2" nodeType="withEffect">
                                  <p:stCondLst>
                                    <p:cond delay="0"/>
                                  </p:stCondLst>
                                  <p:childTnLst>
                                    <p:anim calcmode="lin" valueType="num">
                                      <p:cBhvr additive="base">
                                        <p:cTn id="227" dur="4500"/>
                                        <p:tgtEl>
                                          <p:spTgt spid="65"/>
                                        </p:tgtEl>
                                        <p:attrNameLst>
                                          <p:attrName>ppt_x</p:attrName>
                                        </p:attrNameLst>
                                      </p:cBhvr>
                                      <p:tavLst>
                                        <p:tav tm="0">
                                          <p:val>
                                            <p:strVal val="ppt_x"/>
                                          </p:val>
                                        </p:tav>
                                        <p:tav tm="100000">
                                          <p:val>
                                            <p:strVal val="ppt_x"/>
                                          </p:val>
                                        </p:tav>
                                      </p:tavLst>
                                    </p:anim>
                                    <p:anim calcmode="lin" valueType="num">
                                      <p:cBhvr additive="base">
                                        <p:cTn id="228" dur="4500"/>
                                        <p:tgtEl>
                                          <p:spTgt spid="65"/>
                                        </p:tgtEl>
                                        <p:attrNameLst>
                                          <p:attrName>ppt_y</p:attrName>
                                        </p:attrNameLst>
                                      </p:cBhvr>
                                      <p:tavLst>
                                        <p:tav tm="0">
                                          <p:val>
                                            <p:strVal val="ppt_y"/>
                                          </p:val>
                                        </p:tav>
                                        <p:tav tm="100000">
                                          <p:val>
                                            <p:strVal val="1+ppt_h/2"/>
                                          </p:val>
                                        </p:tav>
                                      </p:tavLst>
                                    </p:anim>
                                    <p:set>
                                      <p:cBhvr>
                                        <p:cTn id="229" dur="1" fill="hold">
                                          <p:stCondLst>
                                            <p:cond delay="4499"/>
                                          </p:stCondLst>
                                        </p:cTn>
                                        <p:tgtEl>
                                          <p:spTgt spid="65"/>
                                        </p:tgtEl>
                                        <p:attrNameLst>
                                          <p:attrName>style.visibility</p:attrName>
                                        </p:attrNameLst>
                                      </p:cBhvr>
                                      <p:to>
                                        <p:strVal val="hidden"/>
                                      </p:to>
                                    </p:set>
                                  </p:childTnLst>
                                </p:cTn>
                              </p:par>
                              <p:par>
                                <p:cTn id="230" presetID="3" presetClass="exit" presetSubtype="10" fill="hold" grpId="3" nodeType="withEffect">
                                  <p:stCondLst>
                                    <p:cond delay="0"/>
                                  </p:stCondLst>
                                  <p:childTnLst>
                                    <p:animEffect transition="out" filter="blinds(horizontal)">
                                      <p:cBhvr>
                                        <p:cTn id="231" dur="6000"/>
                                        <p:tgtEl>
                                          <p:spTgt spid="65"/>
                                        </p:tgtEl>
                                      </p:cBhvr>
                                    </p:animEffect>
                                    <p:set>
                                      <p:cBhvr>
                                        <p:cTn id="232" dur="1" fill="hold">
                                          <p:stCondLst>
                                            <p:cond delay="5999"/>
                                          </p:stCondLst>
                                        </p:cTn>
                                        <p:tgtEl>
                                          <p:spTgt spid="65"/>
                                        </p:tgtEl>
                                        <p:attrNameLst>
                                          <p:attrName>style.visibility</p:attrName>
                                        </p:attrNameLst>
                                      </p:cBhvr>
                                      <p:to>
                                        <p:strVal val="hidden"/>
                                      </p:to>
                                    </p:set>
                                  </p:childTnLst>
                                </p:cTn>
                              </p:par>
                              <p:par>
                                <p:cTn id="233" presetID="2" presetClass="entr" presetSubtype="1" fill="hold" grpId="0" nodeType="withEffect">
                                  <p:stCondLst>
                                    <p:cond delay="0"/>
                                  </p:stCondLst>
                                  <p:childTnLst>
                                    <p:set>
                                      <p:cBhvr>
                                        <p:cTn id="234" dur="1" fill="hold">
                                          <p:stCondLst>
                                            <p:cond delay="0"/>
                                          </p:stCondLst>
                                        </p:cTn>
                                        <p:tgtEl>
                                          <p:spTgt spid="85"/>
                                        </p:tgtEl>
                                        <p:attrNameLst>
                                          <p:attrName>style.visibility</p:attrName>
                                        </p:attrNameLst>
                                      </p:cBhvr>
                                      <p:to>
                                        <p:strVal val="visible"/>
                                      </p:to>
                                    </p:set>
                                    <p:anim calcmode="lin" valueType="num">
                                      <p:cBhvr additive="base">
                                        <p:cTn id="235" dur="4000" fill="hold"/>
                                        <p:tgtEl>
                                          <p:spTgt spid="85"/>
                                        </p:tgtEl>
                                        <p:attrNameLst>
                                          <p:attrName>ppt_x</p:attrName>
                                        </p:attrNameLst>
                                      </p:cBhvr>
                                      <p:tavLst>
                                        <p:tav tm="0">
                                          <p:val>
                                            <p:strVal val="#ppt_x"/>
                                          </p:val>
                                        </p:tav>
                                        <p:tav tm="100000">
                                          <p:val>
                                            <p:strVal val="#ppt_x"/>
                                          </p:val>
                                        </p:tav>
                                      </p:tavLst>
                                    </p:anim>
                                    <p:anim calcmode="lin" valueType="num">
                                      <p:cBhvr additive="base">
                                        <p:cTn id="236" dur="4000" fill="hold"/>
                                        <p:tgtEl>
                                          <p:spTgt spid="85"/>
                                        </p:tgtEl>
                                        <p:attrNameLst>
                                          <p:attrName>ppt_y</p:attrName>
                                        </p:attrNameLst>
                                      </p:cBhvr>
                                      <p:tavLst>
                                        <p:tav tm="0">
                                          <p:val>
                                            <p:strVal val="0-#ppt_h/2"/>
                                          </p:val>
                                        </p:tav>
                                        <p:tav tm="100000">
                                          <p:val>
                                            <p:strVal val="#ppt_y"/>
                                          </p:val>
                                        </p:tav>
                                      </p:tavLst>
                                    </p:anim>
                                  </p:childTnLst>
                                </p:cTn>
                              </p:par>
                              <p:par>
                                <p:cTn id="237" presetID="19" presetClass="entr" presetSubtype="10" fill="hold" grpId="1" nodeType="withEffect">
                                  <p:stCondLst>
                                    <p:cond delay="0"/>
                                  </p:stCondLst>
                                  <p:childTnLst>
                                    <p:set>
                                      <p:cBhvr>
                                        <p:cTn id="238" dur="1" fill="hold">
                                          <p:stCondLst>
                                            <p:cond delay="0"/>
                                          </p:stCondLst>
                                        </p:cTn>
                                        <p:tgtEl>
                                          <p:spTgt spid="85"/>
                                        </p:tgtEl>
                                        <p:attrNameLst>
                                          <p:attrName>style.visibility</p:attrName>
                                        </p:attrNameLst>
                                      </p:cBhvr>
                                      <p:to>
                                        <p:strVal val="visible"/>
                                      </p:to>
                                    </p:set>
                                    <p:anim calcmode="lin" valueType="num">
                                      <p:cBhvr>
                                        <p:cTn id="239" dur="4000" fill="hold"/>
                                        <p:tgtEl>
                                          <p:spTgt spid="85"/>
                                        </p:tgtEl>
                                        <p:attrNameLst>
                                          <p:attrName>ppt_w</p:attrName>
                                        </p:attrNameLst>
                                      </p:cBhvr>
                                      <p:tavLst>
                                        <p:tav tm="0" fmla="#ppt_w*sin(2.5*pi*$)">
                                          <p:val>
                                            <p:fltVal val="0"/>
                                          </p:val>
                                        </p:tav>
                                        <p:tav tm="100000">
                                          <p:val>
                                            <p:fltVal val="1"/>
                                          </p:val>
                                        </p:tav>
                                      </p:tavLst>
                                    </p:anim>
                                    <p:anim calcmode="lin" valueType="num">
                                      <p:cBhvr>
                                        <p:cTn id="240" dur="4000" fill="hold"/>
                                        <p:tgtEl>
                                          <p:spTgt spid="85"/>
                                        </p:tgtEl>
                                        <p:attrNameLst>
                                          <p:attrName>ppt_h</p:attrName>
                                        </p:attrNameLst>
                                      </p:cBhvr>
                                      <p:tavLst>
                                        <p:tav tm="0">
                                          <p:val>
                                            <p:strVal val="#ppt_h"/>
                                          </p:val>
                                        </p:tav>
                                        <p:tav tm="100000">
                                          <p:val>
                                            <p:strVal val="#ppt_h"/>
                                          </p:val>
                                        </p:tav>
                                      </p:tavLst>
                                    </p:anim>
                                  </p:childTnLst>
                                </p:cTn>
                              </p:par>
                              <p:par>
                                <p:cTn id="241" presetID="2" presetClass="exit" presetSubtype="4" fill="hold" grpId="2" nodeType="withEffect">
                                  <p:stCondLst>
                                    <p:cond delay="0"/>
                                  </p:stCondLst>
                                  <p:childTnLst>
                                    <p:anim calcmode="lin" valueType="num">
                                      <p:cBhvr additive="base">
                                        <p:cTn id="242" dur="4500"/>
                                        <p:tgtEl>
                                          <p:spTgt spid="85"/>
                                        </p:tgtEl>
                                        <p:attrNameLst>
                                          <p:attrName>ppt_x</p:attrName>
                                        </p:attrNameLst>
                                      </p:cBhvr>
                                      <p:tavLst>
                                        <p:tav tm="0">
                                          <p:val>
                                            <p:strVal val="ppt_x"/>
                                          </p:val>
                                        </p:tav>
                                        <p:tav tm="100000">
                                          <p:val>
                                            <p:strVal val="ppt_x"/>
                                          </p:val>
                                        </p:tav>
                                      </p:tavLst>
                                    </p:anim>
                                    <p:anim calcmode="lin" valueType="num">
                                      <p:cBhvr additive="base">
                                        <p:cTn id="243" dur="4500"/>
                                        <p:tgtEl>
                                          <p:spTgt spid="85"/>
                                        </p:tgtEl>
                                        <p:attrNameLst>
                                          <p:attrName>ppt_y</p:attrName>
                                        </p:attrNameLst>
                                      </p:cBhvr>
                                      <p:tavLst>
                                        <p:tav tm="0">
                                          <p:val>
                                            <p:strVal val="ppt_y"/>
                                          </p:val>
                                        </p:tav>
                                        <p:tav tm="100000">
                                          <p:val>
                                            <p:strVal val="1+ppt_h/2"/>
                                          </p:val>
                                        </p:tav>
                                      </p:tavLst>
                                    </p:anim>
                                    <p:set>
                                      <p:cBhvr>
                                        <p:cTn id="244" dur="1" fill="hold">
                                          <p:stCondLst>
                                            <p:cond delay="4499"/>
                                          </p:stCondLst>
                                        </p:cTn>
                                        <p:tgtEl>
                                          <p:spTgt spid="85"/>
                                        </p:tgtEl>
                                        <p:attrNameLst>
                                          <p:attrName>style.visibility</p:attrName>
                                        </p:attrNameLst>
                                      </p:cBhvr>
                                      <p:to>
                                        <p:strVal val="hidden"/>
                                      </p:to>
                                    </p:set>
                                  </p:childTnLst>
                                </p:cTn>
                              </p:par>
                              <p:par>
                                <p:cTn id="245" presetID="3" presetClass="exit" presetSubtype="10" fill="hold" grpId="3" nodeType="withEffect">
                                  <p:stCondLst>
                                    <p:cond delay="0"/>
                                  </p:stCondLst>
                                  <p:childTnLst>
                                    <p:animEffect transition="out" filter="blinds(horizontal)">
                                      <p:cBhvr>
                                        <p:cTn id="246" dur="6000"/>
                                        <p:tgtEl>
                                          <p:spTgt spid="85"/>
                                        </p:tgtEl>
                                      </p:cBhvr>
                                    </p:animEffect>
                                    <p:set>
                                      <p:cBhvr>
                                        <p:cTn id="247" dur="1" fill="hold">
                                          <p:stCondLst>
                                            <p:cond delay="5999"/>
                                          </p:stCondLst>
                                        </p:cTn>
                                        <p:tgtEl>
                                          <p:spTgt spid="85"/>
                                        </p:tgtEl>
                                        <p:attrNameLst>
                                          <p:attrName>style.visibility</p:attrName>
                                        </p:attrNameLst>
                                      </p:cBhvr>
                                      <p:to>
                                        <p:strVal val="hidden"/>
                                      </p:to>
                                    </p:set>
                                  </p:childTnLst>
                                </p:cTn>
                              </p:par>
                              <p:par>
                                <p:cTn id="248" presetID="2" presetClass="entr" presetSubtype="1" fill="hold" grpId="0" nodeType="withEffect">
                                  <p:stCondLst>
                                    <p:cond delay="0"/>
                                  </p:stCondLst>
                                  <p:childTnLst>
                                    <p:set>
                                      <p:cBhvr>
                                        <p:cTn id="249" dur="1" fill="hold">
                                          <p:stCondLst>
                                            <p:cond delay="0"/>
                                          </p:stCondLst>
                                        </p:cTn>
                                        <p:tgtEl>
                                          <p:spTgt spid="84"/>
                                        </p:tgtEl>
                                        <p:attrNameLst>
                                          <p:attrName>style.visibility</p:attrName>
                                        </p:attrNameLst>
                                      </p:cBhvr>
                                      <p:to>
                                        <p:strVal val="visible"/>
                                      </p:to>
                                    </p:set>
                                    <p:anim calcmode="lin" valueType="num">
                                      <p:cBhvr additive="base">
                                        <p:cTn id="250" dur="4000" fill="hold"/>
                                        <p:tgtEl>
                                          <p:spTgt spid="84"/>
                                        </p:tgtEl>
                                        <p:attrNameLst>
                                          <p:attrName>ppt_x</p:attrName>
                                        </p:attrNameLst>
                                      </p:cBhvr>
                                      <p:tavLst>
                                        <p:tav tm="0">
                                          <p:val>
                                            <p:strVal val="#ppt_x"/>
                                          </p:val>
                                        </p:tav>
                                        <p:tav tm="100000">
                                          <p:val>
                                            <p:strVal val="#ppt_x"/>
                                          </p:val>
                                        </p:tav>
                                      </p:tavLst>
                                    </p:anim>
                                    <p:anim calcmode="lin" valueType="num">
                                      <p:cBhvr additive="base">
                                        <p:cTn id="251" dur="4000" fill="hold"/>
                                        <p:tgtEl>
                                          <p:spTgt spid="84"/>
                                        </p:tgtEl>
                                        <p:attrNameLst>
                                          <p:attrName>ppt_y</p:attrName>
                                        </p:attrNameLst>
                                      </p:cBhvr>
                                      <p:tavLst>
                                        <p:tav tm="0">
                                          <p:val>
                                            <p:strVal val="0-#ppt_h/2"/>
                                          </p:val>
                                        </p:tav>
                                        <p:tav tm="100000">
                                          <p:val>
                                            <p:strVal val="#ppt_y"/>
                                          </p:val>
                                        </p:tav>
                                      </p:tavLst>
                                    </p:anim>
                                  </p:childTnLst>
                                </p:cTn>
                              </p:par>
                              <p:par>
                                <p:cTn id="252" presetID="19" presetClass="entr" presetSubtype="10" fill="hold" grpId="1" nodeType="withEffect">
                                  <p:stCondLst>
                                    <p:cond delay="0"/>
                                  </p:stCondLst>
                                  <p:childTnLst>
                                    <p:set>
                                      <p:cBhvr>
                                        <p:cTn id="253" dur="1" fill="hold">
                                          <p:stCondLst>
                                            <p:cond delay="0"/>
                                          </p:stCondLst>
                                        </p:cTn>
                                        <p:tgtEl>
                                          <p:spTgt spid="84"/>
                                        </p:tgtEl>
                                        <p:attrNameLst>
                                          <p:attrName>style.visibility</p:attrName>
                                        </p:attrNameLst>
                                      </p:cBhvr>
                                      <p:to>
                                        <p:strVal val="visible"/>
                                      </p:to>
                                    </p:set>
                                    <p:anim calcmode="lin" valueType="num">
                                      <p:cBhvr>
                                        <p:cTn id="254" dur="4000" fill="hold"/>
                                        <p:tgtEl>
                                          <p:spTgt spid="84"/>
                                        </p:tgtEl>
                                        <p:attrNameLst>
                                          <p:attrName>ppt_w</p:attrName>
                                        </p:attrNameLst>
                                      </p:cBhvr>
                                      <p:tavLst>
                                        <p:tav tm="0" fmla="#ppt_w*sin(2.5*pi*$)">
                                          <p:val>
                                            <p:fltVal val="0"/>
                                          </p:val>
                                        </p:tav>
                                        <p:tav tm="100000">
                                          <p:val>
                                            <p:fltVal val="1"/>
                                          </p:val>
                                        </p:tav>
                                      </p:tavLst>
                                    </p:anim>
                                    <p:anim calcmode="lin" valueType="num">
                                      <p:cBhvr>
                                        <p:cTn id="255" dur="4000" fill="hold"/>
                                        <p:tgtEl>
                                          <p:spTgt spid="84"/>
                                        </p:tgtEl>
                                        <p:attrNameLst>
                                          <p:attrName>ppt_h</p:attrName>
                                        </p:attrNameLst>
                                      </p:cBhvr>
                                      <p:tavLst>
                                        <p:tav tm="0">
                                          <p:val>
                                            <p:strVal val="#ppt_h"/>
                                          </p:val>
                                        </p:tav>
                                        <p:tav tm="100000">
                                          <p:val>
                                            <p:strVal val="#ppt_h"/>
                                          </p:val>
                                        </p:tav>
                                      </p:tavLst>
                                    </p:anim>
                                  </p:childTnLst>
                                </p:cTn>
                              </p:par>
                              <p:par>
                                <p:cTn id="256" presetID="2" presetClass="exit" presetSubtype="4" fill="hold" grpId="2" nodeType="withEffect">
                                  <p:stCondLst>
                                    <p:cond delay="0"/>
                                  </p:stCondLst>
                                  <p:childTnLst>
                                    <p:anim calcmode="lin" valueType="num">
                                      <p:cBhvr additive="base">
                                        <p:cTn id="257" dur="4500"/>
                                        <p:tgtEl>
                                          <p:spTgt spid="84"/>
                                        </p:tgtEl>
                                        <p:attrNameLst>
                                          <p:attrName>ppt_x</p:attrName>
                                        </p:attrNameLst>
                                      </p:cBhvr>
                                      <p:tavLst>
                                        <p:tav tm="0">
                                          <p:val>
                                            <p:strVal val="ppt_x"/>
                                          </p:val>
                                        </p:tav>
                                        <p:tav tm="100000">
                                          <p:val>
                                            <p:strVal val="ppt_x"/>
                                          </p:val>
                                        </p:tav>
                                      </p:tavLst>
                                    </p:anim>
                                    <p:anim calcmode="lin" valueType="num">
                                      <p:cBhvr additive="base">
                                        <p:cTn id="258" dur="4500"/>
                                        <p:tgtEl>
                                          <p:spTgt spid="84"/>
                                        </p:tgtEl>
                                        <p:attrNameLst>
                                          <p:attrName>ppt_y</p:attrName>
                                        </p:attrNameLst>
                                      </p:cBhvr>
                                      <p:tavLst>
                                        <p:tav tm="0">
                                          <p:val>
                                            <p:strVal val="ppt_y"/>
                                          </p:val>
                                        </p:tav>
                                        <p:tav tm="100000">
                                          <p:val>
                                            <p:strVal val="1+ppt_h/2"/>
                                          </p:val>
                                        </p:tav>
                                      </p:tavLst>
                                    </p:anim>
                                    <p:set>
                                      <p:cBhvr>
                                        <p:cTn id="259" dur="1" fill="hold">
                                          <p:stCondLst>
                                            <p:cond delay="4499"/>
                                          </p:stCondLst>
                                        </p:cTn>
                                        <p:tgtEl>
                                          <p:spTgt spid="84"/>
                                        </p:tgtEl>
                                        <p:attrNameLst>
                                          <p:attrName>style.visibility</p:attrName>
                                        </p:attrNameLst>
                                      </p:cBhvr>
                                      <p:to>
                                        <p:strVal val="hidden"/>
                                      </p:to>
                                    </p:set>
                                  </p:childTnLst>
                                </p:cTn>
                              </p:par>
                              <p:par>
                                <p:cTn id="260" presetID="3" presetClass="exit" presetSubtype="10" fill="hold" grpId="3" nodeType="withEffect">
                                  <p:stCondLst>
                                    <p:cond delay="0"/>
                                  </p:stCondLst>
                                  <p:childTnLst>
                                    <p:animEffect transition="out" filter="blinds(horizontal)">
                                      <p:cBhvr>
                                        <p:cTn id="261" dur="6000"/>
                                        <p:tgtEl>
                                          <p:spTgt spid="84"/>
                                        </p:tgtEl>
                                      </p:cBhvr>
                                    </p:animEffect>
                                    <p:set>
                                      <p:cBhvr>
                                        <p:cTn id="262" dur="1" fill="hold">
                                          <p:stCondLst>
                                            <p:cond delay="5999"/>
                                          </p:stCondLst>
                                        </p:cTn>
                                        <p:tgtEl>
                                          <p:spTgt spid="84"/>
                                        </p:tgtEl>
                                        <p:attrNameLst>
                                          <p:attrName>style.visibility</p:attrName>
                                        </p:attrNameLst>
                                      </p:cBhvr>
                                      <p:to>
                                        <p:strVal val="hidden"/>
                                      </p:to>
                                    </p:set>
                                  </p:childTnLst>
                                </p:cTn>
                              </p:par>
                              <p:par>
                                <p:cTn id="263" presetID="2" presetClass="entr" presetSubtype="1" fill="hold" grpId="0" nodeType="withEffect">
                                  <p:stCondLst>
                                    <p:cond delay="0"/>
                                  </p:stCondLst>
                                  <p:childTnLst>
                                    <p:set>
                                      <p:cBhvr>
                                        <p:cTn id="264" dur="1" fill="hold">
                                          <p:stCondLst>
                                            <p:cond delay="0"/>
                                          </p:stCondLst>
                                        </p:cTn>
                                        <p:tgtEl>
                                          <p:spTgt spid="86"/>
                                        </p:tgtEl>
                                        <p:attrNameLst>
                                          <p:attrName>style.visibility</p:attrName>
                                        </p:attrNameLst>
                                      </p:cBhvr>
                                      <p:to>
                                        <p:strVal val="visible"/>
                                      </p:to>
                                    </p:set>
                                    <p:anim calcmode="lin" valueType="num">
                                      <p:cBhvr additive="base">
                                        <p:cTn id="265" dur="4000" fill="hold"/>
                                        <p:tgtEl>
                                          <p:spTgt spid="86"/>
                                        </p:tgtEl>
                                        <p:attrNameLst>
                                          <p:attrName>ppt_x</p:attrName>
                                        </p:attrNameLst>
                                      </p:cBhvr>
                                      <p:tavLst>
                                        <p:tav tm="0">
                                          <p:val>
                                            <p:strVal val="#ppt_x"/>
                                          </p:val>
                                        </p:tav>
                                        <p:tav tm="100000">
                                          <p:val>
                                            <p:strVal val="#ppt_x"/>
                                          </p:val>
                                        </p:tav>
                                      </p:tavLst>
                                    </p:anim>
                                    <p:anim calcmode="lin" valueType="num">
                                      <p:cBhvr additive="base">
                                        <p:cTn id="266" dur="4000" fill="hold"/>
                                        <p:tgtEl>
                                          <p:spTgt spid="86"/>
                                        </p:tgtEl>
                                        <p:attrNameLst>
                                          <p:attrName>ppt_y</p:attrName>
                                        </p:attrNameLst>
                                      </p:cBhvr>
                                      <p:tavLst>
                                        <p:tav tm="0">
                                          <p:val>
                                            <p:strVal val="0-#ppt_h/2"/>
                                          </p:val>
                                        </p:tav>
                                        <p:tav tm="100000">
                                          <p:val>
                                            <p:strVal val="#ppt_y"/>
                                          </p:val>
                                        </p:tav>
                                      </p:tavLst>
                                    </p:anim>
                                  </p:childTnLst>
                                </p:cTn>
                              </p:par>
                              <p:par>
                                <p:cTn id="267" presetID="19" presetClass="entr" presetSubtype="10" fill="hold" grpId="1" nodeType="withEffect">
                                  <p:stCondLst>
                                    <p:cond delay="0"/>
                                  </p:stCondLst>
                                  <p:childTnLst>
                                    <p:set>
                                      <p:cBhvr>
                                        <p:cTn id="268" dur="1" fill="hold">
                                          <p:stCondLst>
                                            <p:cond delay="0"/>
                                          </p:stCondLst>
                                        </p:cTn>
                                        <p:tgtEl>
                                          <p:spTgt spid="86"/>
                                        </p:tgtEl>
                                        <p:attrNameLst>
                                          <p:attrName>style.visibility</p:attrName>
                                        </p:attrNameLst>
                                      </p:cBhvr>
                                      <p:to>
                                        <p:strVal val="visible"/>
                                      </p:to>
                                    </p:set>
                                    <p:anim calcmode="lin" valueType="num">
                                      <p:cBhvr>
                                        <p:cTn id="269" dur="4000" fill="hold"/>
                                        <p:tgtEl>
                                          <p:spTgt spid="86"/>
                                        </p:tgtEl>
                                        <p:attrNameLst>
                                          <p:attrName>ppt_w</p:attrName>
                                        </p:attrNameLst>
                                      </p:cBhvr>
                                      <p:tavLst>
                                        <p:tav tm="0" fmla="#ppt_w*sin(2.5*pi*$)">
                                          <p:val>
                                            <p:fltVal val="0"/>
                                          </p:val>
                                        </p:tav>
                                        <p:tav tm="100000">
                                          <p:val>
                                            <p:fltVal val="1"/>
                                          </p:val>
                                        </p:tav>
                                      </p:tavLst>
                                    </p:anim>
                                    <p:anim calcmode="lin" valueType="num">
                                      <p:cBhvr>
                                        <p:cTn id="270" dur="4000" fill="hold"/>
                                        <p:tgtEl>
                                          <p:spTgt spid="86"/>
                                        </p:tgtEl>
                                        <p:attrNameLst>
                                          <p:attrName>ppt_h</p:attrName>
                                        </p:attrNameLst>
                                      </p:cBhvr>
                                      <p:tavLst>
                                        <p:tav tm="0">
                                          <p:val>
                                            <p:strVal val="#ppt_h"/>
                                          </p:val>
                                        </p:tav>
                                        <p:tav tm="100000">
                                          <p:val>
                                            <p:strVal val="#ppt_h"/>
                                          </p:val>
                                        </p:tav>
                                      </p:tavLst>
                                    </p:anim>
                                  </p:childTnLst>
                                </p:cTn>
                              </p:par>
                              <p:par>
                                <p:cTn id="271" presetID="2" presetClass="exit" presetSubtype="4" fill="hold" grpId="2" nodeType="withEffect">
                                  <p:stCondLst>
                                    <p:cond delay="0"/>
                                  </p:stCondLst>
                                  <p:childTnLst>
                                    <p:anim calcmode="lin" valueType="num">
                                      <p:cBhvr additive="base">
                                        <p:cTn id="272" dur="4500"/>
                                        <p:tgtEl>
                                          <p:spTgt spid="86"/>
                                        </p:tgtEl>
                                        <p:attrNameLst>
                                          <p:attrName>ppt_x</p:attrName>
                                        </p:attrNameLst>
                                      </p:cBhvr>
                                      <p:tavLst>
                                        <p:tav tm="0">
                                          <p:val>
                                            <p:strVal val="ppt_x"/>
                                          </p:val>
                                        </p:tav>
                                        <p:tav tm="100000">
                                          <p:val>
                                            <p:strVal val="ppt_x"/>
                                          </p:val>
                                        </p:tav>
                                      </p:tavLst>
                                    </p:anim>
                                    <p:anim calcmode="lin" valueType="num">
                                      <p:cBhvr additive="base">
                                        <p:cTn id="273" dur="4500"/>
                                        <p:tgtEl>
                                          <p:spTgt spid="86"/>
                                        </p:tgtEl>
                                        <p:attrNameLst>
                                          <p:attrName>ppt_y</p:attrName>
                                        </p:attrNameLst>
                                      </p:cBhvr>
                                      <p:tavLst>
                                        <p:tav tm="0">
                                          <p:val>
                                            <p:strVal val="ppt_y"/>
                                          </p:val>
                                        </p:tav>
                                        <p:tav tm="100000">
                                          <p:val>
                                            <p:strVal val="1+ppt_h/2"/>
                                          </p:val>
                                        </p:tav>
                                      </p:tavLst>
                                    </p:anim>
                                    <p:set>
                                      <p:cBhvr>
                                        <p:cTn id="274" dur="1" fill="hold">
                                          <p:stCondLst>
                                            <p:cond delay="4499"/>
                                          </p:stCondLst>
                                        </p:cTn>
                                        <p:tgtEl>
                                          <p:spTgt spid="86"/>
                                        </p:tgtEl>
                                        <p:attrNameLst>
                                          <p:attrName>style.visibility</p:attrName>
                                        </p:attrNameLst>
                                      </p:cBhvr>
                                      <p:to>
                                        <p:strVal val="hidden"/>
                                      </p:to>
                                    </p:set>
                                  </p:childTnLst>
                                </p:cTn>
                              </p:par>
                              <p:par>
                                <p:cTn id="275" presetID="3" presetClass="exit" presetSubtype="10" fill="hold" grpId="3" nodeType="withEffect">
                                  <p:stCondLst>
                                    <p:cond delay="0"/>
                                  </p:stCondLst>
                                  <p:childTnLst>
                                    <p:animEffect transition="out" filter="blinds(horizontal)">
                                      <p:cBhvr>
                                        <p:cTn id="276" dur="6000"/>
                                        <p:tgtEl>
                                          <p:spTgt spid="86"/>
                                        </p:tgtEl>
                                      </p:cBhvr>
                                    </p:animEffect>
                                    <p:set>
                                      <p:cBhvr>
                                        <p:cTn id="277" dur="1" fill="hold">
                                          <p:stCondLst>
                                            <p:cond delay="5999"/>
                                          </p:stCondLst>
                                        </p:cTn>
                                        <p:tgtEl>
                                          <p:spTgt spid="86"/>
                                        </p:tgtEl>
                                        <p:attrNameLst>
                                          <p:attrName>style.visibility</p:attrName>
                                        </p:attrNameLst>
                                      </p:cBhvr>
                                      <p:to>
                                        <p:strVal val="hidden"/>
                                      </p:to>
                                    </p:set>
                                  </p:childTnLst>
                                </p:cTn>
                              </p:par>
                              <p:par>
                                <p:cTn id="278" presetID="2" presetClass="entr" presetSubtype="1" fill="hold" grpId="0" nodeType="withEffect">
                                  <p:stCondLst>
                                    <p:cond delay="0"/>
                                  </p:stCondLst>
                                  <p:childTnLst>
                                    <p:set>
                                      <p:cBhvr>
                                        <p:cTn id="279" dur="1" fill="hold">
                                          <p:stCondLst>
                                            <p:cond delay="0"/>
                                          </p:stCondLst>
                                        </p:cTn>
                                        <p:tgtEl>
                                          <p:spTgt spid="91"/>
                                        </p:tgtEl>
                                        <p:attrNameLst>
                                          <p:attrName>style.visibility</p:attrName>
                                        </p:attrNameLst>
                                      </p:cBhvr>
                                      <p:to>
                                        <p:strVal val="visible"/>
                                      </p:to>
                                    </p:set>
                                    <p:anim calcmode="lin" valueType="num">
                                      <p:cBhvr additive="base">
                                        <p:cTn id="280" dur="4000" fill="hold"/>
                                        <p:tgtEl>
                                          <p:spTgt spid="91"/>
                                        </p:tgtEl>
                                        <p:attrNameLst>
                                          <p:attrName>ppt_x</p:attrName>
                                        </p:attrNameLst>
                                      </p:cBhvr>
                                      <p:tavLst>
                                        <p:tav tm="0">
                                          <p:val>
                                            <p:strVal val="#ppt_x"/>
                                          </p:val>
                                        </p:tav>
                                        <p:tav tm="100000">
                                          <p:val>
                                            <p:strVal val="#ppt_x"/>
                                          </p:val>
                                        </p:tav>
                                      </p:tavLst>
                                    </p:anim>
                                    <p:anim calcmode="lin" valueType="num">
                                      <p:cBhvr additive="base">
                                        <p:cTn id="281" dur="4000" fill="hold"/>
                                        <p:tgtEl>
                                          <p:spTgt spid="91"/>
                                        </p:tgtEl>
                                        <p:attrNameLst>
                                          <p:attrName>ppt_y</p:attrName>
                                        </p:attrNameLst>
                                      </p:cBhvr>
                                      <p:tavLst>
                                        <p:tav tm="0">
                                          <p:val>
                                            <p:strVal val="0-#ppt_h/2"/>
                                          </p:val>
                                        </p:tav>
                                        <p:tav tm="100000">
                                          <p:val>
                                            <p:strVal val="#ppt_y"/>
                                          </p:val>
                                        </p:tav>
                                      </p:tavLst>
                                    </p:anim>
                                  </p:childTnLst>
                                </p:cTn>
                              </p:par>
                              <p:par>
                                <p:cTn id="282" presetID="19" presetClass="entr" presetSubtype="10" fill="hold" grpId="1" nodeType="withEffect">
                                  <p:stCondLst>
                                    <p:cond delay="0"/>
                                  </p:stCondLst>
                                  <p:childTnLst>
                                    <p:set>
                                      <p:cBhvr>
                                        <p:cTn id="283" dur="1" fill="hold">
                                          <p:stCondLst>
                                            <p:cond delay="0"/>
                                          </p:stCondLst>
                                        </p:cTn>
                                        <p:tgtEl>
                                          <p:spTgt spid="91"/>
                                        </p:tgtEl>
                                        <p:attrNameLst>
                                          <p:attrName>style.visibility</p:attrName>
                                        </p:attrNameLst>
                                      </p:cBhvr>
                                      <p:to>
                                        <p:strVal val="visible"/>
                                      </p:to>
                                    </p:set>
                                    <p:anim calcmode="lin" valueType="num">
                                      <p:cBhvr>
                                        <p:cTn id="284" dur="4000" fill="hold"/>
                                        <p:tgtEl>
                                          <p:spTgt spid="91"/>
                                        </p:tgtEl>
                                        <p:attrNameLst>
                                          <p:attrName>ppt_w</p:attrName>
                                        </p:attrNameLst>
                                      </p:cBhvr>
                                      <p:tavLst>
                                        <p:tav tm="0" fmla="#ppt_w*sin(2.5*pi*$)">
                                          <p:val>
                                            <p:fltVal val="0"/>
                                          </p:val>
                                        </p:tav>
                                        <p:tav tm="100000">
                                          <p:val>
                                            <p:fltVal val="1"/>
                                          </p:val>
                                        </p:tav>
                                      </p:tavLst>
                                    </p:anim>
                                    <p:anim calcmode="lin" valueType="num">
                                      <p:cBhvr>
                                        <p:cTn id="285" dur="4000" fill="hold"/>
                                        <p:tgtEl>
                                          <p:spTgt spid="91"/>
                                        </p:tgtEl>
                                        <p:attrNameLst>
                                          <p:attrName>ppt_h</p:attrName>
                                        </p:attrNameLst>
                                      </p:cBhvr>
                                      <p:tavLst>
                                        <p:tav tm="0">
                                          <p:val>
                                            <p:strVal val="#ppt_h"/>
                                          </p:val>
                                        </p:tav>
                                        <p:tav tm="100000">
                                          <p:val>
                                            <p:strVal val="#ppt_h"/>
                                          </p:val>
                                        </p:tav>
                                      </p:tavLst>
                                    </p:anim>
                                  </p:childTnLst>
                                </p:cTn>
                              </p:par>
                              <p:par>
                                <p:cTn id="286" presetID="2" presetClass="exit" presetSubtype="4" fill="hold" grpId="2" nodeType="withEffect">
                                  <p:stCondLst>
                                    <p:cond delay="0"/>
                                  </p:stCondLst>
                                  <p:childTnLst>
                                    <p:anim calcmode="lin" valueType="num">
                                      <p:cBhvr additive="base">
                                        <p:cTn id="287" dur="4500"/>
                                        <p:tgtEl>
                                          <p:spTgt spid="91"/>
                                        </p:tgtEl>
                                        <p:attrNameLst>
                                          <p:attrName>ppt_x</p:attrName>
                                        </p:attrNameLst>
                                      </p:cBhvr>
                                      <p:tavLst>
                                        <p:tav tm="0">
                                          <p:val>
                                            <p:strVal val="ppt_x"/>
                                          </p:val>
                                        </p:tav>
                                        <p:tav tm="100000">
                                          <p:val>
                                            <p:strVal val="ppt_x"/>
                                          </p:val>
                                        </p:tav>
                                      </p:tavLst>
                                    </p:anim>
                                    <p:anim calcmode="lin" valueType="num">
                                      <p:cBhvr additive="base">
                                        <p:cTn id="288" dur="4500"/>
                                        <p:tgtEl>
                                          <p:spTgt spid="91"/>
                                        </p:tgtEl>
                                        <p:attrNameLst>
                                          <p:attrName>ppt_y</p:attrName>
                                        </p:attrNameLst>
                                      </p:cBhvr>
                                      <p:tavLst>
                                        <p:tav tm="0">
                                          <p:val>
                                            <p:strVal val="ppt_y"/>
                                          </p:val>
                                        </p:tav>
                                        <p:tav tm="100000">
                                          <p:val>
                                            <p:strVal val="1+ppt_h/2"/>
                                          </p:val>
                                        </p:tav>
                                      </p:tavLst>
                                    </p:anim>
                                    <p:set>
                                      <p:cBhvr>
                                        <p:cTn id="289" dur="1" fill="hold">
                                          <p:stCondLst>
                                            <p:cond delay="4499"/>
                                          </p:stCondLst>
                                        </p:cTn>
                                        <p:tgtEl>
                                          <p:spTgt spid="91"/>
                                        </p:tgtEl>
                                        <p:attrNameLst>
                                          <p:attrName>style.visibility</p:attrName>
                                        </p:attrNameLst>
                                      </p:cBhvr>
                                      <p:to>
                                        <p:strVal val="hidden"/>
                                      </p:to>
                                    </p:set>
                                  </p:childTnLst>
                                </p:cTn>
                              </p:par>
                              <p:par>
                                <p:cTn id="290" presetID="3" presetClass="exit" presetSubtype="10" fill="hold" grpId="3" nodeType="withEffect">
                                  <p:stCondLst>
                                    <p:cond delay="0"/>
                                  </p:stCondLst>
                                  <p:childTnLst>
                                    <p:animEffect transition="out" filter="blinds(horizontal)">
                                      <p:cBhvr>
                                        <p:cTn id="291" dur="6000"/>
                                        <p:tgtEl>
                                          <p:spTgt spid="91"/>
                                        </p:tgtEl>
                                      </p:cBhvr>
                                    </p:animEffect>
                                    <p:set>
                                      <p:cBhvr>
                                        <p:cTn id="292" dur="1" fill="hold">
                                          <p:stCondLst>
                                            <p:cond delay="5999"/>
                                          </p:stCondLst>
                                        </p:cTn>
                                        <p:tgtEl>
                                          <p:spTgt spid="91"/>
                                        </p:tgtEl>
                                        <p:attrNameLst>
                                          <p:attrName>style.visibility</p:attrName>
                                        </p:attrNameLst>
                                      </p:cBhvr>
                                      <p:to>
                                        <p:strVal val="hidden"/>
                                      </p:to>
                                    </p:set>
                                  </p:childTnLst>
                                </p:cTn>
                              </p:par>
                              <p:par>
                                <p:cTn id="293" presetID="2" presetClass="entr" presetSubtype="1" fill="hold" grpId="0" nodeType="withEffect">
                                  <p:stCondLst>
                                    <p:cond delay="0"/>
                                  </p:stCondLst>
                                  <p:childTnLst>
                                    <p:set>
                                      <p:cBhvr>
                                        <p:cTn id="294" dur="1" fill="hold">
                                          <p:stCondLst>
                                            <p:cond delay="0"/>
                                          </p:stCondLst>
                                        </p:cTn>
                                        <p:tgtEl>
                                          <p:spTgt spid="90"/>
                                        </p:tgtEl>
                                        <p:attrNameLst>
                                          <p:attrName>style.visibility</p:attrName>
                                        </p:attrNameLst>
                                      </p:cBhvr>
                                      <p:to>
                                        <p:strVal val="visible"/>
                                      </p:to>
                                    </p:set>
                                    <p:anim calcmode="lin" valueType="num">
                                      <p:cBhvr additive="base">
                                        <p:cTn id="295" dur="4000" fill="hold"/>
                                        <p:tgtEl>
                                          <p:spTgt spid="90"/>
                                        </p:tgtEl>
                                        <p:attrNameLst>
                                          <p:attrName>ppt_x</p:attrName>
                                        </p:attrNameLst>
                                      </p:cBhvr>
                                      <p:tavLst>
                                        <p:tav tm="0">
                                          <p:val>
                                            <p:strVal val="#ppt_x"/>
                                          </p:val>
                                        </p:tav>
                                        <p:tav tm="100000">
                                          <p:val>
                                            <p:strVal val="#ppt_x"/>
                                          </p:val>
                                        </p:tav>
                                      </p:tavLst>
                                    </p:anim>
                                    <p:anim calcmode="lin" valueType="num">
                                      <p:cBhvr additive="base">
                                        <p:cTn id="296" dur="4000" fill="hold"/>
                                        <p:tgtEl>
                                          <p:spTgt spid="90"/>
                                        </p:tgtEl>
                                        <p:attrNameLst>
                                          <p:attrName>ppt_y</p:attrName>
                                        </p:attrNameLst>
                                      </p:cBhvr>
                                      <p:tavLst>
                                        <p:tav tm="0">
                                          <p:val>
                                            <p:strVal val="0-#ppt_h/2"/>
                                          </p:val>
                                        </p:tav>
                                        <p:tav tm="100000">
                                          <p:val>
                                            <p:strVal val="#ppt_y"/>
                                          </p:val>
                                        </p:tav>
                                      </p:tavLst>
                                    </p:anim>
                                  </p:childTnLst>
                                </p:cTn>
                              </p:par>
                              <p:par>
                                <p:cTn id="297" presetID="19" presetClass="entr" presetSubtype="10" fill="hold" grpId="1" nodeType="withEffect">
                                  <p:stCondLst>
                                    <p:cond delay="0"/>
                                  </p:stCondLst>
                                  <p:childTnLst>
                                    <p:set>
                                      <p:cBhvr>
                                        <p:cTn id="298" dur="1" fill="hold">
                                          <p:stCondLst>
                                            <p:cond delay="0"/>
                                          </p:stCondLst>
                                        </p:cTn>
                                        <p:tgtEl>
                                          <p:spTgt spid="90"/>
                                        </p:tgtEl>
                                        <p:attrNameLst>
                                          <p:attrName>style.visibility</p:attrName>
                                        </p:attrNameLst>
                                      </p:cBhvr>
                                      <p:to>
                                        <p:strVal val="visible"/>
                                      </p:to>
                                    </p:set>
                                    <p:anim calcmode="lin" valueType="num">
                                      <p:cBhvr>
                                        <p:cTn id="299" dur="4000" fill="hold"/>
                                        <p:tgtEl>
                                          <p:spTgt spid="90"/>
                                        </p:tgtEl>
                                        <p:attrNameLst>
                                          <p:attrName>ppt_w</p:attrName>
                                        </p:attrNameLst>
                                      </p:cBhvr>
                                      <p:tavLst>
                                        <p:tav tm="0" fmla="#ppt_w*sin(2.5*pi*$)">
                                          <p:val>
                                            <p:fltVal val="0"/>
                                          </p:val>
                                        </p:tav>
                                        <p:tav tm="100000">
                                          <p:val>
                                            <p:fltVal val="1"/>
                                          </p:val>
                                        </p:tav>
                                      </p:tavLst>
                                    </p:anim>
                                    <p:anim calcmode="lin" valueType="num">
                                      <p:cBhvr>
                                        <p:cTn id="300" dur="4000" fill="hold"/>
                                        <p:tgtEl>
                                          <p:spTgt spid="90"/>
                                        </p:tgtEl>
                                        <p:attrNameLst>
                                          <p:attrName>ppt_h</p:attrName>
                                        </p:attrNameLst>
                                      </p:cBhvr>
                                      <p:tavLst>
                                        <p:tav tm="0">
                                          <p:val>
                                            <p:strVal val="#ppt_h"/>
                                          </p:val>
                                        </p:tav>
                                        <p:tav tm="100000">
                                          <p:val>
                                            <p:strVal val="#ppt_h"/>
                                          </p:val>
                                        </p:tav>
                                      </p:tavLst>
                                    </p:anim>
                                  </p:childTnLst>
                                </p:cTn>
                              </p:par>
                              <p:par>
                                <p:cTn id="301" presetID="2" presetClass="exit" presetSubtype="4" fill="hold" grpId="2" nodeType="withEffect">
                                  <p:stCondLst>
                                    <p:cond delay="0"/>
                                  </p:stCondLst>
                                  <p:childTnLst>
                                    <p:anim calcmode="lin" valueType="num">
                                      <p:cBhvr additive="base">
                                        <p:cTn id="302" dur="4500"/>
                                        <p:tgtEl>
                                          <p:spTgt spid="90"/>
                                        </p:tgtEl>
                                        <p:attrNameLst>
                                          <p:attrName>ppt_x</p:attrName>
                                        </p:attrNameLst>
                                      </p:cBhvr>
                                      <p:tavLst>
                                        <p:tav tm="0">
                                          <p:val>
                                            <p:strVal val="ppt_x"/>
                                          </p:val>
                                        </p:tav>
                                        <p:tav tm="100000">
                                          <p:val>
                                            <p:strVal val="ppt_x"/>
                                          </p:val>
                                        </p:tav>
                                      </p:tavLst>
                                    </p:anim>
                                    <p:anim calcmode="lin" valueType="num">
                                      <p:cBhvr additive="base">
                                        <p:cTn id="303" dur="4500"/>
                                        <p:tgtEl>
                                          <p:spTgt spid="90"/>
                                        </p:tgtEl>
                                        <p:attrNameLst>
                                          <p:attrName>ppt_y</p:attrName>
                                        </p:attrNameLst>
                                      </p:cBhvr>
                                      <p:tavLst>
                                        <p:tav tm="0">
                                          <p:val>
                                            <p:strVal val="ppt_y"/>
                                          </p:val>
                                        </p:tav>
                                        <p:tav tm="100000">
                                          <p:val>
                                            <p:strVal val="1+ppt_h/2"/>
                                          </p:val>
                                        </p:tav>
                                      </p:tavLst>
                                    </p:anim>
                                    <p:set>
                                      <p:cBhvr>
                                        <p:cTn id="304" dur="1" fill="hold">
                                          <p:stCondLst>
                                            <p:cond delay="4499"/>
                                          </p:stCondLst>
                                        </p:cTn>
                                        <p:tgtEl>
                                          <p:spTgt spid="90"/>
                                        </p:tgtEl>
                                        <p:attrNameLst>
                                          <p:attrName>style.visibility</p:attrName>
                                        </p:attrNameLst>
                                      </p:cBhvr>
                                      <p:to>
                                        <p:strVal val="hidden"/>
                                      </p:to>
                                    </p:set>
                                  </p:childTnLst>
                                </p:cTn>
                              </p:par>
                              <p:par>
                                <p:cTn id="305" presetID="3" presetClass="exit" presetSubtype="10" fill="hold" grpId="3" nodeType="withEffect">
                                  <p:stCondLst>
                                    <p:cond delay="0"/>
                                  </p:stCondLst>
                                  <p:childTnLst>
                                    <p:animEffect transition="out" filter="blinds(horizontal)">
                                      <p:cBhvr>
                                        <p:cTn id="306" dur="6000"/>
                                        <p:tgtEl>
                                          <p:spTgt spid="90"/>
                                        </p:tgtEl>
                                      </p:cBhvr>
                                    </p:animEffect>
                                    <p:set>
                                      <p:cBhvr>
                                        <p:cTn id="307" dur="1" fill="hold">
                                          <p:stCondLst>
                                            <p:cond delay="5999"/>
                                          </p:stCondLst>
                                        </p:cTn>
                                        <p:tgtEl>
                                          <p:spTgt spid="90"/>
                                        </p:tgtEl>
                                        <p:attrNameLst>
                                          <p:attrName>style.visibility</p:attrName>
                                        </p:attrNameLst>
                                      </p:cBhvr>
                                      <p:to>
                                        <p:strVal val="hidden"/>
                                      </p:to>
                                    </p:set>
                                  </p:childTnLst>
                                </p:cTn>
                              </p:par>
                              <p:par>
                                <p:cTn id="308" presetID="2" presetClass="entr" presetSubtype="1" fill="hold" grpId="0" nodeType="withEffect">
                                  <p:stCondLst>
                                    <p:cond delay="0"/>
                                  </p:stCondLst>
                                  <p:childTnLst>
                                    <p:set>
                                      <p:cBhvr>
                                        <p:cTn id="309" dur="1" fill="hold">
                                          <p:stCondLst>
                                            <p:cond delay="0"/>
                                          </p:stCondLst>
                                        </p:cTn>
                                        <p:tgtEl>
                                          <p:spTgt spid="92"/>
                                        </p:tgtEl>
                                        <p:attrNameLst>
                                          <p:attrName>style.visibility</p:attrName>
                                        </p:attrNameLst>
                                      </p:cBhvr>
                                      <p:to>
                                        <p:strVal val="visible"/>
                                      </p:to>
                                    </p:set>
                                    <p:anim calcmode="lin" valueType="num">
                                      <p:cBhvr additive="base">
                                        <p:cTn id="310" dur="4000" fill="hold"/>
                                        <p:tgtEl>
                                          <p:spTgt spid="92"/>
                                        </p:tgtEl>
                                        <p:attrNameLst>
                                          <p:attrName>ppt_x</p:attrName>
                                        </p:attrNameLst>
                                      </p:cBhvr>
                                      <p:tavLst>
                                        <p:tav tm="0">
                                          <p:val>
                                            <p:strVal val="#ppt_x"/>
                                          </p:val>
                                        </p:tav>
                                        <p:tav tm="100000">
                                          <p:val>
                                            <p:strVal val="#ppt_x"/>
                                          </p:val>
                                        </p:tav>
                                      </p:tavLst>
                                    </p:anim>
                                    <p:anim calcmode="lin" valueType="num">
                                      <p:cBhvr additive="base">
                                        <p:cTn id="311" dur="4000" fill="hold"/>
                                        <p:tgtEl>
                                          <p:spTgt spid="92"/>
                                        </p:tgtEl>
                                        <p:attrNameLst>
                                          <p:attrName>ppt_y</p:attrName>
                                        </p:attrNameLst>
                                      </p:cBhvr>
                                      <p:tavLst>
                                        <p:tav tm="0">
                                          <p:val>
                                            <p:strVal val="0-#ppt_h/2"/>
                                          </p:val>
                                        </p:tav>
                                        <p:tav tm="100000">
                                          <p:val>
                                            <p:strVal val="#ppt_y"/>
                                          </p:val>
                                        </p:tav>
                                      </p:tavLst>
                                    </p:anim>
                                  </p:childTnLst>
                                </p:cTn>
                              </p:par>
                              <p:par>
                                <p:cTn id="312" presetID="19" presetClass="entr" presetSubtype="10" fill="hold" grpId="1" nodeType="withEffect">
                                  <p:stCondLst>
                                    <p:cond delay="0"/>
                                  </p:stCondLst>
                                  <p:childTnLst>
                                    <p:set>
                                      <p:cBhvr>
                                        <p:cTn id="313" dur="1" fill="hold">
                                          <p:stCondLst>
                                            <p:cond delay="0"/>
                                          </p:stCondLst>
                                        </p:cTn>
                                        <p:tgtEl>
                                          <p:spTgt spid="92"/>
                                        </p:tgtEl>
                                        <p:attrNameLst>
                                          <p:attrName>style.visibility</p:attrName>
                                        </p:attrNameLst>
                                      </p:cBhvr>
                                      <p:to>
                                        <p:strVal val="visible"/>
                                      </p:to>
                                    </p:set>
                                    <p:anim calcmode="lin" valueType="num">
                                      <p:cBhvr>
                                        <p:cTn id="314" dur="4000" fill="hold"/>
                                        <p:tgtEl>
                                          <p:spTgt spid="92"/>
                                        </p:tgtEl>
                                        <p:attrNameLst>
                                          <p:attrName>ppt_w</p:attrName>
                                        </p:attrNameLst>
                                      </p:cBhvr>
                                      <p:tavLst>
                                        <p:tav tm="0" fmla="#ppt_w*sin(2.5*pi*$)">
                                          <p:val>
                                            <p:fltVal val="0"/>
                                          </p:val>
                                        </p:tav>
                                        <p:tav tm="100000">
                                          <p:val>
                                            <p:fltVal val="1"/>
                                          </p:val>
                                        </p:tav>
                                      </p:tavLst>
                                    </p:anim>
                                    <p:anim calcmode="lin" valueType="num">
                                      <p:cBhvr>
                                        <p:cTn id="315" dur="4000" fill="hold"/>
                                        <p:tgtEl>
                                          <p:spTgt spid="92"/>
                                        </p:tgtEl>
                                        <p:attrNameLst>
                                          <p:attrName>ppt_h</p:attrName>
                                        </p:attrNameLst>
                                      </p:cBhvr>
                                      <p:tavLst>
                                        <p:tav tm="0">
                                          <p:val>
                                            <p:strVal val="#ppt_h"/>
                                          </p:val>
                                        </p:tav>
                                        <p:tav tm="100000">
                                          <p:val>
                                            <p:strVal val="#ppt_h"/>
                                          </p:val>
                                        </p:tav>
                                      </p:tavLst>
                                    </p:anim>
                                  </p:childTnLst>
                                </p:cTn>
                              </p:par>
                              <p:par>
                                <p:cTn id="316" presetID="2" presetClass="exit" presetSubtype="4" fill="hold" grpId="2" nodeType="withEffect">
                                  <p:stCondLst>
                                    <p:cond delay="0"/>
                                  </p:stCondLst>
                                  <p:childTnLst>
                                    <p:anim calcmode="lin" valueType="num">
                                      <p:cBhvr additive="base">
                                        <p:cTn id="317" dur="4500"/>
                                        <p:tgtEl>
                                          <p:spTgt spid="92"/>
                                        </p:tgtEl>
                                        <p:attrNameLst>
                                          <p:attrName>ppt_x</p:attrName>
                                        </p:attrNameLst>
                                      </p:cBhvr>
                                      <p:tavLst>
                                        <p:tav tm="0">
                                          <p:val>
                                            <p:strVal val="ppt_x"/>
                                          </p:val>
                                        </p:tav>
                                        <p:tav tm="100000">
                                          <p:val>
                                            <p:strVal val="ppt_x"/>
                                          </p:val>
                                        </p:tav>
                                      </p:tavLst>
                                    </p:anim>
                                    <p:anim calcmode="lin" valueType="num">
                                      <p:cBhvr additive="base">
                                        <p:cTn id="318" dur="4500"/>
                                        <p:tgtEl>
                                          <p:spTgt spid="92"/>
                                        </p:tgtEl>
                                        <p:attrNameLst>
                                          <p:attrName>ppt_y</p:attrName>
                                        </p:attrNameLst>
                                      </p:cBhvr>
                                      <p:tavLst>
                                        <p:tav tm="0">
                                          <p:val>
                                            <p:strVal val="ppt_y"/>
                                          </p:val>
                                        </p:tav>
                                        <p:tav tm="100000">
                                          <p:val>
                                            <p:strVal val="1+ppt_h/2"/>
                                          </p:val>
                                        </p:tav>
                                      </p:tavLst>
                                    </p:anim>
                                    <p:set>
                                      <p:cBhvr>
                                        <p:cTn id="319" dur="1" fill="hold">
                                          <p:stCondLst>
                                            <p:cond delay="4499"/>
                                          </p:stCondLst>
                                        </p:cTn>
                                        <p:tgtEl>
                                          <p:spTgt spid="92"/>
                                        </p:tgtEl>
                                        <p:attrNameLst>
                                          <p:attrName>style.visibility</p:attrName>
                                        </p:attrNameLst>
                                      </p:cBhvr>
                                      <p:to>
                                        <p:strVal val="hidden"/>
                                      </p:to>
                                    </p:set>
                                  </p:childTnLst>
                                </p:cTn>
                              </p:par>
                              <p:par>
                                <p:cTn id="320" presetID="3" presetClass="exit" presetSubtype="10" fill="hold" grpId="3" nodeType="withEffect">
                                  <p:stCondLst>
                                    <p:cond delay="0"/>
                                  </p:stCondLst>
                                  <p:childTnLst>
                                    <p:animEffect transition="out" filter="blinds(horizontal)">
                                      <p:cBhvr>
                                        <p:cTn id="321" dur="6000"/>
                                        <p:tgtEl>
                                          <p:spTgt spid="92"/>
                                        </p:tgtEl>
                                      </p:cBhvr>
                                    </p:animEffect>
                                    <p:set>
                                      <p:cBhvr>
                                        <p:cTn id="322" dur="1" fill="hold">
                                          <p:stCondLst>
                                            <p:cond delay="5999"/>
                                          </p:stCondLst>
                                        </p:cTn>
                                        <p:tgtEl>
                                          <p:spTgt spid="92"/>
                                        </p:tgtEl>
                                        <p:attrNameLst>
                                          <p:attrName>style.visibility</p:attrName>
                                        </p:attrNameLst>
                                      </p:cBhvr>
                                      <p:to>
                                        <p:strVal val="hidden"/>
                                      </p:to>
                                    </p:set>
                                  </p:childTnLst>
                                </p:cTn>
                              </p:par>
                              <p:par>
                                <p:cTn id="323" presetID="2" presetClass="entr" presetSubtype="1" fill="hold" grpId="0" nodeType="withEffect">
                                  <p:stCondLst>
                                    <p:cond delay="0"/>
                                  </p:stCondLst>
                                  <p:childTnLst>
                                    <p:set>
                                      <p:cBhvr>
                                        <p:cTn id="324" dur="1" fill="hold">
                                          <p:stCondLst>
                                            <p:cond delay="0"/>
                                          </p:stCondLst>
                                        </p:cTn>
                                        <p:tgtEl>
                                          <p:spTgt spid="73"/>
                                        </p:tgtEl>
                                        <p:attrNameLst>
                                          <p:attrName>style.visibility</p:attrName>
                                        </p:attrNameLst>
                                      </p:cBhvr>
                                      <p:to>
                                        <p:strVal val="visible"/>
                                      </p:to>
                                    </p:set>
                                    <p:anim calcmode="lin" valueType="num">
                                      <p:cBhvr additive="base">
                                        <p:cTn id="325" dur="4000" fill="hold"/>
                                        <p:tgtEl>
                                          <p:spTgt spid="73"/>
                                        </p:tgtEl>
                                        <p:attrNameLst>
                                          <p:attrName>ppt_x</p:attrName>
                                        </p:attrNameLst>
                                      </p:cBhvr>
                                      <p:tavLst>
                                        <p:tav tm="0">
                                          <p:val>
                                            <p:strVal val="#ppt_x"/>
                                          </p:val>
                                        </p:tav>
                                        <p:tav tm="100000">
                                          <p:val>
                                            <p:strVal val="#ppt_x"/>
                                          </p:val>
                                        </p:tav>
                                      </p:tavLst>
                                    </p:anim>
                                    <p:anim calcmode="lin" valueType="num">
                                      <p:cBhvr additive="base">
                                        <p:cTn id="326" dur="4000" fill="hold"/>
                                        <p:tgtEl>
                                          <p:spTgt spid="73"/>
                                        </p:tgtEl>
                                        <p:attrNameLst>
                                          <p:attrName>ppt_y</p:attrName>
                                        </p:attrNameLst>
                                      </p:cBhvr>
                                      <p:tavLst>
                                        <p:tav tm="0">
                                          <p:val>
                                            <p:strVal val="0-#ppt_h/2"/>
                                          </p:val>
                                        </p:tav>
                                        <p:tav tm="100000">
                                          <p:val>
                                            <p:strVal val="#ppt_y"/>
                                          </p:val>
                                        </p:tav>
                                      </p:tavLst>
                                    </p:anim>
                                  </p:childTnLst>
                                </p:cTn>
                              </p:par>
                              <p:par>
                                <p:cTn id="327" presetID="19" presetClass="entr" presetSubtype="10" fill="hold" grpId="1" nodeType="withEffect">
                                  <p:stCondLst>
                                    <p:cond delay="0"/>
                                  </p:stCondLst>
                                  <p:childTnLst>
                                    <p:set>
                                      <p:cBhvr>
                                        <p:cTn id="328" dur="1" fill="hold">
                                          <p:stCondLst>
                                            <p:cond delay="0"/>
                                          </p:stCondLst>
                                        </p:cTn>
                                        <p:tgtEl>
                                          <p:spTgt spid="73"/>
                                        </p:tgtEl>
                                        <p:attrNameLst>
                                          <p:attrName>style.visibility</p:attrName>
                                        </p:attrNameLst>
                                      </p:cBhvr>
                                      <p:to>
                                        <p:strVal val="visible"/>
                                      </p:to>
                                    </p:set>
                                    <p:anim calcmode="lin" valueType="num">
                                      <p:cBhvr>
                                        <p:cTn id="329" dur="4000" fill="hold"/>
                                        <p:tgtEl>
                                          <p:spTgt spid="73"/>
                                        </p:tgtEl>
                                        <p:attrNameLst>
                                          <p:attrName>ppt_w</p:attrName>
                                        </p:attrNameLst>
                                      </p:cBhvr>
                                      <p:tavLst>
                                        <p:tav tm="0" fmla="#ppt_w*sin(2.5*pi*$)">
                                          <p:val>
                                            <p:fltVal val="0"/>
                                          </p:val>
                                        </p:tav>
                                        <p:tav tm="100000">
                                          <p:val>
                                            <p:fltVal val="1"/>
                                          </p:val>
                                        </p:tav>
                                      </p:tavLst>
                                    </p:anim>
                                    <p:anim calcmode="lin" valueType="num">
                                      <p:cBhvr>
                                        <p:cTn id="330" dur="4000" fill="hold"/>
                                        <p:tgtEl>
                                          <p:spTgt spid="73"/>
                                        </p:tgtEl>
                                        <p:attrNameLst>
                                          <p:attrName>ppt_h</p:attrName>
                                        </p:attrNameLst>
                                      </p:cBhvr>
                                      <p:tavLst>
                                        <p:tav tm="0">
                                          <p:val>
                                            <p:strVal val="#ppt_h"/>
                                          </p:val>
                                        </p:tav>
                                        <p:tav tm="100000">
                                          <p:val>
                                            <p:strVal val="#ppt_h"/>
                                          </p:val>
                                        </p:tav>
                                      </p:tavLst>
                                    </p:anim>
                                  </p:childTnLst>
                                </p:cTn>
                              </p:par>
                              <p:par>
                                <p:cTn id="331" presetID="2" presetClass="exit" presetSubtype="4" fill="hold" grpId="2" nodeType="withEffect">
                                  <p:stCondLst>
                                    <p:cond delay="0"/>
                                  </p:stCondLst>
                                  <p:childTnLst>
                                    <p:anim calcmode="lin" valueType="num">
                                      <p:cBhvr additive="base">
                                        <p:cTn id="332" dur="4500"/>
                                        <p:tgtEl>
                                          <p:spTgt spid="73"/>
                                        </p:tgtEl>
                                        <p:attrNameLst>
                                          <p:attrName>ppt_x</p:attrName>
                                        </p:attrNameLst>
                                      </p:cBhvr>
                                      <p:tavLst>
                                        <p:tav tm="0">
                                          <p:val>
                                            <p:strVal val="ppt_x"/>
                                          </p:val>
                                        </p:tav>
                                        <p:tav tm="100000">
                                          <p:val>
                                            <p:strVal val="ppt_x"/>
                                          </p:val>
                                        </p:tav>
                                      </p:tavLst>
                                    </p:anim>
                                    <p:anim calcmode="lin" valueType="num">
                                      <p:cBhvr additive="base">
                                        <p:cTn id="333" dur="4500"/>
                                        <p:tgtEl>
                                          <p:spTgt spid="73"/>
                                        </p:tgtEl>
                                        <p:attrNameLst>
                                          <p:attrName>ppt_y</p:attrName>
                                        </p:attrNameLst>
                                      </p:cBhvr>
                                      <p:tavLst>
                                        <p:tav tm="0">
                                          <p:val>
                                            <p:strVal val="ppt_y"/>
                                          </p:val>
                                        </p:tav>
                                        <p:tav tm="100000">
                                          <p:val>
                                            <p:strVal val="1+ppt_h/2"/>
                                          </p:val>
                                        </p:tav>
                                      </p:tavLst>
                                    </p:anim>
                                    <p:set>
                                      <p:cBhvr>
                                        <p:cTn id="334" dur="1" fill="hold">
                                          <p:stCondLst>
                                            <p:cond delay="4499"/>
                                          </p:stCondLst>
                                        </p:cTn>
                                        <p:tgtEl>
                                          <p:spTgt spid="73"/>
                                        </p:tgtEl>
                                        <p:attrNameLst>
                                          <p:attrName>style.visibility</p:attrName>
                                        </p:attrNameLst>
                                      </p:cBhvr>
                                      <p:to>
                                        <p:strVal val="hidden"/>
                                      </p:to>
                                    </p:set>
                                  </p:childTnLst>
                                </p:cTn>
                              </p:par>
                              <p:par>
                                <p:cTn id="335" presetID="3" presetClass="exit" presetSubtype="10" fill="hold" grpId="3" nodeType="withEffect">
                                  <p:stCondLst>
                                    <p:cond delay="0"/>
                                  </p:stCondLst>
                                  <p:childTnLst>
                                    <p:animEffect transition="out" filter="blinds(horizontal)">
                                      <p:cBhvr>
                                        <p:cTn id="336" dur="6000"/>
                                        <p:tgtEl>
                                          <p:spTgt spid="73"/>
                                        </p:tgtEl>
                                      </p:cBhvr>
                                    </p:animEffect>
                                    <p:set>
                                      <p:cBhvr>
                                        <p:cTn id="337" dur="1" fill="hold">
                                          <p:stCondLst>
                                            <p:cond delay="5999"/>
                                          </p:stCondLst>
                                        </p:cTn>
                                        <p:tgtEl>
                                          <p:spTgt spid="73"/>
                                        </p:tgtEl>
                                        <p:attrNameLst>
                                          <p:attrName>style.visibility</p:attrName>
                                        </p:attrNameLst>
                                      </p:cBhvr>
                                      <p:to>
                                        <p:strVal val="hidden"/>
                                      </p:to>
                                    </p:set>
                                  </p:childTnLst>
                                </p:cTn>
                              </p:par>
                              <p:par>
                                <p:cTn id="338" presetID="2" presetClass="entr" presetSubtype="1" fill="hold" grpId="0" nodeType="withEffect">
                                  <p:stCondLst>
                                    <p:cond delay="0"/>
                                  </p:stCondLst>
                                  <p:childTnLst>
                                    <p:set>
                                      <p:cBhvr>
                                        <p:cTn id="339" dur="1" fill="hold">
                                          <p:stCondLst>
                                            <p:cond delay="0"/>
                                          </p:stCondLst>
                                        </p:cTn>
                                        <p:tgtEl>
                                          <p:spTgt spid="72"/>
                                        </p:tgtEl>
                                        <p:attrNameLst>
                                          <p:attrName>style.visibility</p:attrName>
                                        </p:attrNameLst>
                                      </p:cBhvr>
                                      <p:to>
                                        <p:strVal val="visible"/>
                                      </p:to>
                                    </p:set>
                                    <p:anim calcmode="lin" valueType="num">
                                      <p:cBhvr additive="base">
                                        <p:cTn id="340" dur="4000" fill="hold"/>
                                        <p:tgtEl>
                                          <p:spTgt spid="72"/>
                                        </p:tgtEl>
                                        <p:attrNameLst>
                                          <p:attrName>ppt_x</p:attrName>
                                        </p:attrNameLst>
                                      </p:cBhvr>
                                      <p:tavLst>
                                        <p:tav tm="0">
                                          <p:val>
                                            <p:strVal val="#ppt_x"/>
                                          </p:val>
                                        </p:tav>
                                        <p:tav tm="100000">
                                          <p:val>
                                            <p:strVal val="#ppt_x"/>
                                          </p:val>
                                        </p:tav>
                                      </p:tavLst>
                                    </p:anim>
                                    <p:anim calcmode="lin" valueType="num">
                                      <p:cBhvr additive="base">
                                        <p:cTn id="341" dur="4000" fill="hold"/>
                                        <p:tgtEl>
                                          <p:spTgt spid="72"/>
                                        </p:tgtEl>
                                        <p:attrNameLst>
                                          <p:attrName>ppt_y</p:attrName>
                                        </p:attrNameLst>
                                      </p:cBhvr>
                                      <p:tavLst>
                                        <p:tav tm="0">
                                          <p:val>
                                            <p:strVal val="0-#ppt_h/2"/>
                                          </p:val>
                                        </p:tav>
                                        <p:tav tm="100000">
                                          <p:val>
                                            <p:strVal val="#ppt_y"/>
                                          </p:val>
                                        </p:tav>
                                      </p:tavLst>
                                    </p:anim>
                                  </p:childTnLst>
                                </p:cTn>
                              </p:par>
                              <p:par>
                                <p:cTn id="342" presetID="19" presetClass="entr" presetSubtype="10" fill="hold" grpId="1" nodeType="withEffect">
                                  <p:stCondLst>
                                    <p:cond delay="0"/>
                                  </p:stCondLst>
                                  <p:childTnLst>
                                    <p:set>
                                      <p:cBhvr>
                                        <p:cTn id="343" dur="1" fill="hold">
                                          <p:stCondLst>
                                            <p:cond delay="0"/>
                                          </p:stCondLst>
                                        </p:cTn>
                                        <p:tgtEl>
                                          <p:spTgt spid="72"/>
                                        </p:tgtEl>
                                        <p:attrNameLst>
                                          <p:attrName>style.visibility</p:attrName>
                                        </p:attrNameLst>
                                      </p:cBhvr>
                                      <p:to>
                                        <p:strVal val="visible"/>
                                      </p:to>
                                    </p:set>
                                    <p:anim calcmode="lin" valueType="num">
                                      <p:cBhvr>
                                        <p:cTn id="344" dur="4000" fill="hold"/>
                                        <p:tgtEl>
                                          <p:spTgt spid="72"/>
                                        </p:tgtEl>
                                        <p:attrNameLst>
                                          <p:attrName>ppt_w</p:attrName>
                                        </p:attrNameLst>
                                      </p:cBhvr>
                                      <p:tavLst>
                                        <p:tav tm="0" fmla="#ppt_w*sin(2.5*pi*$)">
                                          <p:val>
                                            <p:fltVal val="0"/>
                                          </p:val>
                                        </p:tav>
                                        <p:tav tm="100000">
                                          <p:val>
                                            <p:fltVal val="1"/>
                                          </p:val>
                                        </p:tav>
                                      </p:tavLst>
                                    </p:anim>
                                    <p:anim calcmode="lin" valueType="num">
                                      <p:cBhvr>
                                        <p:cTn id="345" dur="4000" fill="hold"/>
                                        <p:tgtEl>
                                          <p:spTgt spid="72"/>
                                        </p:tgtEl>
                                        <p:attrNameLst>
                                          <p:attrName>ppt_h</p:attrName>
                                        </p:attrNameLst>
                                      </p:cBhvr>
                                      <p:tavLst>
                                        <p:tav tm="0">
                                          <p:val>
                                            <p:strVal val="#ppt_h"/>
                                          </p:val>
                                        </p:tav>
                                        <p:tav tm="100000">
                                          <p:val>
                                            <p:strVal val="#ppt_h"/>
                                          </p:val>
                                        </p:tav>
                                      </p:tavLst>
                                    </p:anim>
                                  </p:childTnLst>
                                </p:cTn>
                              </p:par>
                              <p:par>
                                <p:cTn id="346" presetID="2" presetClass="exit" presetSubtype="4" fill="hold" grpId="2" nodeType="withEffect">
                                  <p:stCondLst>
                                    <p:cond delay="0"/>
                                  </p:stCondLst>
                                  <p:childTnLst>
                                    <p:anim calcmode="lin" valueType="num">
                                      <p:cBhvr additive="base">
                                        <p:cTn id="347" dur="4500"/>
                                        <p:tgtEl>
                                          <p:spTgt spid="72"/>
                                        </p:tgtEl>
                                        <p:attrNameLst>
                                          <p:attrName>ppt_x</p:attrName>
                                        </p:attrNameLst>
                                      </p:cBhvr>
                                      <p:tavLst>
                                        <p:tav tm="0">
                                          <p:val>
                                            <p:strVal val="ppt_x"/>
                                          </p:val>
                                        </p:tav>
                                        <p:tav tm="100000">
                                          <p:val>
                                            <p:strVal val="ppt_x"/>
                                          </p:val>
                                        </p:tav>
                                      </p:tavLst>
                                    </p:anim>
                                    <p:anim calcmode="lin" valueType="num">
                                      <p:cBhvr additive="base">
                                        <p:cTn id="348" dur="4500"/>
                                        <p:tgtEl>
                                          <p:spTgt spid="72"/>
                                        </p:tgtEl>
                                        <p:attrNameLst>
                                          <p:attrName>ppt_y</p:attrName>
                                        </p:attrNameLst>
                                      </p:cBhvr>
                                      <p:tavLst>
                                        <p:tav tm="0">
                                          <p:val>
                                            <p:strVal val="ppt_y"/>
                                          </p:val>
                                        </p:tav>
                                        <p:tav tm="100000">
                                          <p:val>
                                            <p:strVal val="1+ppt_h/2"/>
                                          </p:val>
                                        </p:tav>
                                      </p:tavLst>
                                    </p:anim>
                                    <p:set>
                                      <p:cBhvr>
                                        <p:cTn id="349" dur="1" fill="hold">
                                          <p:stCondLst>
                                            <p:cond delay="4499"/>
                                          </p:stCondLst>
                                        </p:cTn>
                                        <p:tgtEl>
                                          <p:spTgt spid="72"/>
                                        </p:tgtEl>
                                        <p:attrNameLst>
                                          <p:attrName>style.visibility</p:attrName>
                                        </p:attrNameLst>
                                      </p:cBhvr>
                                      <p:to>
                                        <p:strVal val="hidden"/>
                                      </p:to>
                                    </p:set>
                                  </p:childTnLst>
                                </p:cTn>
                              </p:par>
                              <p:par>
                                <p:cTn id="350" presetID="3" presetClass="exit" presetSubtype="10" fill="hold" grpId="3" nodeType="withEffect">
                                  <p:stCondLst>
                                    <p:cond delay="0"/>
                                  </p:stCondLst>
                                  <p:childTnLst>
                                    <p:animEffect transition="out" filter="blinds(horizontal)">
                                      <p:cBhvr>
                                        <p:cTn id="351" dur="6000"/>
                                        <p:tgtEl>
                                          <p:spTgt spid="72"/>
                                        </p:tgtEl>
                                      </p:cBhvr>
                                    </p:animEffect>
                                    <p:set>
                                      <p:cBhvr>
                                        <p:cTn id="352" dur="1" fill="hold">
                                          <p:stCondLst>
                                            <p:cond delay="5999"/>
                                          </p:stCondLst>
                                        </p:cTn>
                                        <p:tgtEl>
                                          <p:spTgt spid="72"/>
                                        </p:tgtEl>
                                        <p:attrNameLst>
                                          <p:attrName>style.visibility</p:attrName>
                                        </p:attrNameLst>
                                      </p:cBhvr>
                                      <p:to>
                                        <p:strVal val="hidden"/>
                                      </p:to>
                                    </p:set>
                                  </p:childTnLst>
                                </p:cTn>
                              </p:par>
                              <p:par>
                                <p:cTn id="353" presetID="2" presetClass="entr" presetSubtype="1" fill="hold" grpId="0" nodeType="withEffect">
                                  <p:stCondLst>
                                    <p:cond delay="0"/>
                                  </p:stCondLst>
                                  <p:childTnLst>
                                    <p:set>
                                      <p:cBhvr>
                                        <p:cTn id="354" dur="1" fill="hold">
                                          <p:stCondLst>
                                            <p:cond delay="0"/>
                                          </p:stCondLst>
                                        </p:cTn>
                                        <p:tgtEl>
                                          <p:spTgt spid="74"/>
                                        </p:tgtEl>
                                        <p:attrNameLst>
                                          <p:attrName>style.visibility</p:attrName>
                                        </p:attrNameLst>
                                      </p:cBhvr>
                                      <p:to>
                                        <p:strVal val="visible"/>
                                      </p:to>
                                    </p:set>
                                    <p:anim calcmode="lin" valueType="num">
                                      <p:cBhvr additive="base">
                                        <p:cTn id="355" dur="4000" fill="hold"/>
                                        <p:tgtEl>
                                          <p:spTgt spid="74"/>
                                        </p:tgtEl>
                                        <p:attrNameLst>
                                          <p:attrName>ppt_x</p:attrName>
                                        </p:attrNameLst>
                                      </p:cBhvr>
                                      <p:tavLst>
                                        <p:tav tm="0">
                                          <p:val>
                                            <p:strVal val="#ppt_x"/>
                                          </p:val>
                                        </p:tav>
                                        <p:tav tm="100000">
                                          <p:val>
                                            <p:strVal val="#ppt_x"/>
                                          </p:val>
                                        </p:tav>
                                      </p:tavLst>
                                    </p:anim>
                                    <p:anim calcmode="lin" valueType="num">
                                      <p:cBhvr additive="base">
                                        <p:cTn id="356" dur="4000" fill="hold"/>
                                        <p:tgtEl>
                                          <p:spTgt spid="74"/>
                                        </p:tgtEl>
                                        <p:attrNameLst>
                                          <p:attrName>ppt_y</p:attrName>
                                        </p:attrNameLst>
                                      </p:cBhvr>
                                      <p:tavLst>
                                        <p:tav tm="0">
                                          <p:val>
                                            <p:strVal val="0-#ppt_h/2"/>
                                          </p:val>
                                        </p:tav>
                                        <p:tav tm="100000">
                                          <p:val>
                                            <p:strVal val="#ppt_y"/>
                                          </p:val>
                                        </p:tav>
                                      </p:tavLst>
                                    </p:anim>
                                  </p:childTnLst>
                                </p:cTn>
                              </p:par>
                              <p:par>
                                <p:cTn id="357" presetID="19" presetClass="entr" presetSubtype="10" fill="hold" grpId="1" nodeType="withEffect">
                                  <p:stCondLst>
                                    <p:cond delay="0"/>
                                  </p:stCondLst>
                                  <p:childTnLst>
                                    <p:set>
                                      <p:cBhvr>
                                        <p:cTn id="358" dur="1" fill="hold">
                                          <p:stCondLst>
                                            <p:cond delay="0"/>
                                          </p:stCondLst>
                                        </p:cTn>
                                        <p:tgtEl>
                                          <p:spTgt spid="74"/>
                                        </p:tgtEl>
                                        <p:attrNameLst>
                                          <p:attrName>style.visibility</p:attrName>
                                        </p:attrNameLst>
                                      </p:cBhvr>
                                      <p:to>
                                        <p:strVal val="visible"/>
                                      </p:to>
                                    </p:set>
                                    <p:anim calcmode="lin" valueType="num">
                                      <p:cBhvr>
                                        <p:cTn id="359" dur="4000" fill="hold"/>
                                        <p:tgtEl>
                                          <p:spTgt spid="74"/>
                                        </p:tgtEl>
                                        <p:attrNameLst>
                                          <p:attrName>ppt_w</p:attrName>
                                        </p:attrNameLst>
                                      </p:cBhvr>
                                      <p:tavLst>
                                        <p:tav tm="0" fmla="#ppt_w*sin(2.5*pi*$)">
                                          <p:val>
                                            <p:fltVal val="0"/>
                                          </p:val>
                                        </p:tav>
                                        <p:tav tm="100000">
                                          <p:val>
                                            <p:fltVal val="1"/>
                                          </p:val>
                                        </p:tav>
                                      </p:tavLst>
                                    </p:anim>
                                    <p:anim calcmode="lin" valueType="num">
                                      <p:cBhvr>
                                        <p:cTn id="360" dur="4000" fill="hold"/>
                                        <p:tgtEl>
                                          <p:spTgt spid="74"/>
                                        </p:tgtEl>
                                        <p:attrNameLst>
                                          <p:attrName>ppt_h</p:attrName>
                                        </p:attrNameLst>
                                      </p:cBhvr>
                                      <p:tavLst>
                                        <p:tav tm="0">
                                          <p:val>
                                            <p:strVal val="#ppt_h"/>
                                          </p:val>
                                        </p:tav>
                                        <p:tav tm="100000">
                                          <p:val>
                                            <p:strVal val="#ppt_h"/>
                                          </p:val>
                                        </p:tav>
                                      </p:tavLst>
                                    </p:anim>
                                  </p:childTnLst>
                                </p:cTn>
                              </p:par>
                              <p:par>
                                <p:cTn id="361" presetID="2" presetClass="exit" presetSubtype="4" fill="hold" grpId="2" nodeType="withEffect">
                                  <p:stCondLst>
                                    <p:cond delay="0"/>
                                  </p:stCondLst>
                                  <p:childTnLst>
                                    <p:anim calcmode="lin" valueType="num">
                                      <p:cBhvr additive="base">
                                        <p:cTn id="362" dur="4500"/>
                                        <p:tgtEl>
                                          <p:spTgt spid="74"/>
                                        </p:tgtEl>
                                        <p:attrNameLst>
                                          <p:attrName>ppt_x</p:attrName>
                                        </p:attrNameLst>
                                      </p:cBhvr>
                                      <p:tavLst>
                                        <p:tav tm="0">
                                          <p:val>
                                            <p:strVal val="ppt_x"/>
                                          </p:val>
                                        </p:tav>
                                        <p:tav tm="100000">
                                          <p:val>
                                            <p:strVal val="ppt_x"/>
                                          </p:val>
                                        </p:tav>
                                      </p:tavLst>
                                    </p:anim>
                                    <p:anim calcmode="lin" valueType="num">
                                      <p:cBhvr additive="base">
                                        <p:cTn id="363" dur="4500"/>
                                        <p:tgtEl>
                                          <p:spTgt spid="74"/>
                                        </p:tgtEl>
                                        <p:attrNameLst>
                                          <p:attrName>ppt_y</p:attrName>
                                        </p:attrNameLst>
                                      </p:cBhvr>
                                      <p:tavLst>
                                        <p:tav tm="0">
                                          <p:val>
                                            <p:strVal val="ppt_y"/>
                                          </p:val>
                                        </p:tav>
                                        <p:tav tm="100000">
                                          <p:val>
                                            <p:strVal val="1+ppt_h/2"/>
                                          </p:val>
                                        </p:tav>
                                      </p:tavLst>
                                    </p:anim>
                                    <p:set>
                                      <p:cBhvr>
                                        <p:cTn id="364" dur="1" fill="hold">
                                          <p:stCondLst>
                                            <p:cond delay="4499"/>
                                          </p:stCondLst>
                                        </p:cTn>
                                        <p:tgtEl>
                                          <p:spTgt spid="74"/>
                                        </p:tgtEl>
                                        <p:attrNameLst>
                                          <p:attrName>style.visibility</p:attrName>
                                        </p:attrNameLst>
                                      </p:cBhvr>
                                      <p:to>
                                        <p:strVal val="hidden"/>
                                      </p:to>
                                    </p:set>
                                  </p:childTnLst>
                                </p:cTn>
                              </p:par>
                              <p:par>
                                <p:cTn id="365" presetID="3" presetClass="exit" presetSubtype="10" fill="hold" grpId="3" nodeType="withEffect">
                                  <p:stCondLst>
                                    <p:cond delay="0"/>
                                  </p:stCondLst>
                                  <p:childTnLst>
                                    <p:animEffect transition="out" filter="blinds(horizontal)">
                                      <p:cBhvr>
                                        <p:cTn id="366" dur="6000"/>
                                        <p:tgtEl>
                                          <p:spTgt spid="74"/>
                                        </p:tgtEl>
                                      </p:cBhvr>
                                    </p:animEffect>
                                    <p:set>
                                      <p:cBhvr>
                                        <p:cTn id="367" dur="1" fill="hold">
                                          <p:stCondLst>
                                            <p:cond delay="5999"/>
                                          </p:stCondLst>
                                        </p:cTn>
                                        <p:tgtEl>
                                          <p:spTgt spid="74"/>
                                        </p:tgtEl>
                                        <p:attrNameLst>
                                          <p:attrName>style.visibility</p:attrName>
                                        </p:attrNameLst>
                                      </p:cBhvr>
                                      <p:to>
                                        <p:strVal val="hidden"/>
                                      </p:to>
                                    </p:set>
                                  </p:childTnLst>
                                </p:cTn>
                              </p:par>
                              <p:par>
                                <p:cTn id="368" presetID="2" presetClass="entr" presetSubtype="1" fill="hold" grpId="0" nodeType="withEffect">
                                  <p:stCondLst>
                                    <p:cond delay="0"/>
                                  </p:stCondLst>
                                  <p:childTnLst>
                                    <p:set>
                                      <p:cBhvr>
                                        <p:cTn id="369" dur="1" fill="hold">
                                          <p:stCondLst>
                                            <p:cond delay="0"/>
                                          </p:stCondLst>
                                        </p:cTn>
                                        <p:tgtEl>
                                          <p:spTgt spid="79"/>
                                        </p:tgtEl>
                                        <p:attrNameLst>
                                          <p:attrName>style.visibility</p:attrName>
                                        </p:attrNameLst>
                                      </p:cBhvr>
                                      <p:to>
                                        <p:strVal val="visible"/>
                                      </p:to>
                                    </p:set>
                                    <p:anim calcmode="lin" valueType="num">
                                      <p:cBhvr additive="base">
                                        <p:cTn id="370" dur="4000" fill="hold"/>
                                        <p:tgtEl>
                                          <p:spTgt spid="79"/>
                                        </p:tgtEl>
                                        <p:attrNameLst>
                                          <p:attrName>ppt_x</p:attrName>
                                        </p:attrNameLst>
                                      </p:cBhvr>
                                      <p:tavLst>
                                        <p:tav tm="0">
                                          <p:val>
                                            <p:strVal val="#ppt_x"/>
                                          </p:val>
                                        </p:tav>
                                        <p:tav tm="100000">
                                          <p:val>
                                            <p:strVal val="#ppt_x"/>
                                          </p:val>
                                        </p:tav>
                                      </p:tavLst>
                                    </p:anim>
                                    <p:anim calcmode="lin" valueType="num">
                                      <p:cBhvr additive="base">
                                        <p:cTn id="371" dur="4000" fill="hold"/>
                                        <p:tgtEl>
                                          <p:spTgt spid="79"/>
                                        </p:tgtEl>
                                        <p:attrNameLst>
                                          <p:attrName>ppt_y</p:attrName>
                                        </p:attrNameLst>
                                      </p:cBhvr>
                                      <p:tavLst>
                                        <p:tav tm="0">
                                          <p:val>
                                            <p:strVal val="0-#ppt_h/2"/>
                                          </p:val>
                                        </p:tav>
                                        <p:tav tm="100000">
                                          <p:val>
                                            <p:strVal val="#ppt_y"/>
                                          </p:val>
                                        </p:tav>
                                      </p:tavLst>
                                    </p:anim>
                                  </p:childTnLst>
                                </p:cTn>
                              </p:par>
                              <p:par>
                                <p:cTn id="372" presetID="19" presetClass="entr" presetSubtype="10" fill="hold" grpId="1" nodeType="withEffect">
                                  <p:stCondLst>
                                    <p:cond delay="0"/>
                                  </p:stCondLst>
                                  <p:childTnLst>
                                    <p:set>
                                      <p:cBhvr>
                                        <p:cTn id="373" dur="1" fill="hold">
                                          <p:stCondLst>
                                            <p:cond delay="0"/>
                                          </p:stCondLst>
                                        </p:cTn>
                                        <p:tgtEl>
                                          <p:spTgt spid="79"/>
                                        </p:tgtEl>
                                        <p:attrNameLst>
                                          <p:attrName>style.visibility</p:attrName>
                                        </p:attrNameLst>
                                      </p:cBhvr>
                                      <p:to>
                                        <p:strVal val="visible"/>
                                      </p:to>
                                    </p:set>
                                    <p:anim calcmode="lin" valueType="num">
                                      <p:cBhvr>
                                        <p:cTn id="374" dur="4000" fill="hold"/>
                                        <p:tgtEl>
                                          <p:spTgt spid="79"/>
                                        </p:tgtEl>
                                        <p:attrNameLst>
                                          <p:attrName>ppt_w</p:attrName>
                                        </p:attrNameLst>
                                      </p:cBhvr>
                                      <p:tavLst>
                                        <p:tav tm="0" fmla="#ppt_w*sin(2.5*pi*$)">
                                          <p:val>
                                            <p:fltVal val="0"/>
                                          </p:val>
                                        </p:tav>
                                        <p:tav tm="100000">
                                          <p:val>
                                            <p:fltVal val="1"/>
                                          </p:val>
                                        </p:tav>
                                      </p:tavLst>
                                    </p:anim>
                                    <p:anim calcmode="lin" valueType="num">
                                      <p:cBhvr>
                                        <p:cTn id="375" dur="4000" fill="hold"/>
                                        <p:tgtEl>
                                          <p:spTgt spid="79"/>
                                        </p:tgtEl>
                                        <p:attrNameLst>
                                          <p:attrName>ppt_h</p:attrName>
                                        </p:attrNameLst>
                                      </p:cBhvr>
                                      <p:tavLst>
                                        <p:tav tm="0">
                                          <p:val>
                                            <p:strVal val="#ppt_h"/>
                                          </p:val>
                                        </p:tav>
                                        <p:tav tm="100000">
                                          <p:val>
                                            <p:strVal val="#ppt_h"/>
                                          </p:val>
                                        </p:tav>
                                      </p:tavLst>
                                    </p:anim>
                                  </p:childTnLst>
                                </p:cTn>
                              </p:par>
                              <p:par>
                                <p:cTn id="376" presetID="2" presetClass="exit" presetSubtype="4" fill="hold" grpId="2" nodeType="withEffect">
                                  <p:stCondLst>
                                    <p:cond delay="0"/>
                                  </p:stCondLst>
                                  <p:childTnLst>
                                    <p:anim calcmode="lin" valueType="num">
                                      <p:cBhvr additive="base">
                                        <p:cTn id="377" dur="4500"/>
                                        <p:tgtEl>
                                          <p:spTgt spid="79"/>
                                        </p:tgtEl>
                                        <p:attrNameLst>
                                          <p:attrName>ppt_x</p:attrName>
                                        </p:attrNameLst>
                                      </p:cBhvr>
                                      <p:tavLst>
                                        <p:tav tm="0">
                                          <p:val>
                                            <p:strVal val="ppt_x"/>
                                          </p:val>
                                        </p:tav>
                                        <p:tav tm="100000">
                                          <p:val>
                                            <p:strVal val="ppt_x"/>
                                          </p:val>
                                        </p:tav>
                                      </p:tavLst>
                                    </p:anim>
                                    <p:anim calcmode="lin" valueType="num">
                                      <p:cBhvr additive="base">
                                        <p:cTn id="378" dur="4500"/>
                                        <p:tgtEl>
                                          <p:spTgt spid="79"/>
                                        </p:tgtEl>
                                        <p:attrNameLst>
                                          <p:attrName>ppt_y</p:attrName>
                                        </p:attrNameLst>
                                      </p:cBhvr>
                                      <p:tavLst>
                                        <p:tav tm="0">
                                          <p:val>
                                            <p:strVal val="ppt_y"/>
                                          </p:val>
                                        </p:tav>
                                        <p:tav tm="100000">
                                          <p:val>
                                            <p:strVal val="1+ppt_h/2"/>
                                          </p:val>
                                        </p:tav>
                                      </p:tavLst>
                                    </p:anim>
                                    <p:set>
                                      <p:cBhvr>
                                        <p:cTn id="379" dur="1" fill="hold">
                                          <p:stCondLst>
                                            <p:cond delay="4499"/>
                                          </p:stCondLst>
                                        </p:cTn>
                                        <p:tgtEl>
                                          <p:spTgt spid="79"/>
                                        </p:tgtEl>
                                        <p:attrNameLst>
                                          <p:attrName>style.visibility</p:attrName>
                                        </p:attrNameLst>
                                      </p:cBhvr>
                                      <p:to>
                                        <p:strVal val="hidden"/>
                                      </p:to>
                                    </p:set>
                                  </p:childTnLst>
                                </p:cTn>
                              </p:par>
                              <p:par>
                                <p:cTn id="380" presetID="3" presetClass="exit" presetSubtype="10" fill="hold" grpId="3" nodeType="withEffect">
                                  <p:stCondLst>
                                    <p:cond delay="0"/>
                                  </p:stCondLst>
                                  <p:childTnLst>
                                    <p:animEffect transition="out" filter="blinds(horizontal)">
                                      <p:cBhvr>
                                        <p:cTn id="381" dur="6000"/>
                                        <p:tgtEl>
                                          <p:spTgt spid="79"/>
                                        </p:tgtEl>
                                      </p:cBhvr>
                                    </p:animEffect>
                                    <p:set>
                                      <p:cBhvr>
                                        <p:cTn id="382" dur="1" fill="hold">
                                          <p:stCondLst>
                                            <p:cond delay="5999"/>
                                          </p:stCondLst>
                                        </p:cTn>
                                        <p:tgtEl>
                                          <p:spTgt spid="79"/>
                                        </p:tgtEl>
                                        <p:attrNameLst>
                                          <p:attrName>style.visibility</p:attrName>
                                        </p:attrNameLst>
                                      </p:cBhvr>
                                      <p:to>
                                        <p:strVal val="hidden"/>
                                      </p:to>
                                    </p:set>
                                  </p:childTnLst>
                                </p:cTn>
                              </p:par>
                              <p:par>
                                <p:cTn id="383" presetID="2" presetClass="entr" presetSubtype="1" fill="hold" grpId="0" nodeType="withEffect">
                                  <p:stCondLst>
                                    <p:cond delay="0"/>
                                  </p:stCondLst>
                                  <p:childTnLst>
                                    <p:set>
                                      <p:cBhvr>
                                        <p:cTn id="384" dur="1" fill="hold">
                                          <p:stCondLst>
                                            <p:cond delay="0"/>
                                          </p:stCondLst>
                                        </p:cTn>
                                        <p:tgtEl>
                                          <p:spTgt spid="78"/>
                                        </p:tgtEl>
                                        <p:attrNameLst>
                                          <p:attrName>style.visibility</p:attrName>
                                        </p:attrNameLst>
                                      </p:cBhvr>
                                      <p:to>
                                        <p:strVal val="visible"/>
                                      </p:to>
                                    </p:set>
                                    <p:anim calcmode="lin" valueType="num">
                                      <p:cBhvr additive="base">
                                        <p:cTn id="385" dur="4000" fill="hold"/>
                                        <p:tgtEl>
                                          <p:spTgt spid="78"/>
                                        </p:tgtEl>
                                        <p:attrNameLst>
                                          <p:attrName>ppt_x</p:attrName>
                                        </p:attrNameLst>
                                      </p:cBhvr>
                                      <p:tavLst>
                                        <p:tav tm="0">
                                          <p:val>
                                            <p:strVal val="#ppt_x"/>
                                          </p:val>
                                        </p:tav>
                                        <p:tav tm="100000">
                                          <p:val>
                                            <p:strVal val="#ppt_x"/>
                                          </p:val>
                                        </p:tav>
                                      </p:tavLst>
                                    </p:anim>
                                    <p:anim calcmode="lin" valueType="num">
                                      <p:cBhvr additive="base">
                                        <p:cTn id="386" dur="4000" fill="hold"/>
                                        <p:tgtEl>
                                          <p:spTgt spid="78"/>
                                        </p:tgtEl>
                                        <p:attrNameLst>
                                          <p:attrName>ppt_y</p:attrName>
                                        </p:attrNameLst>
                                      </p:cBhvr>
                                      <p:tavLst>
                                        <p:tav tm="0">
                                          <p:val>
                                            <p:strVal val="0-#ppt_h/2"/>
                                          </p:val>
                                        </p:tav>
                                        <p:tav tm="100000">
                                          <p:val>
                                            <p:strVal val="#ppt_y"/>
                                          </p:val>
                                        </p:tav>
                                      </p:tavLst>
                                    </p:anim>
                                  </p:childTnLst>
                                </p:cTn>
                              </p:par>
                              <p:par>
                                <p:cTn id="387" presetID="19" presetClass="entr" presetSubtype="10" fill="hold" grpId="1" nodeType="withEffect">
                                  <p:stCondLst>
                                    <p:cond delay="0"/>
                                  </p:stCondLst>
                                  <p:childTnLst>
                                    <p:set>
                                      <p:cBhvr>
                                        <p:cTn id="388" dur="1" fill="hold">
                                          <p:stCondLst>
                                            <p:cond delay="0"/>
                                          </p:stCondLst>
                                        </p:cTn>
                                        <p:tgtEl>
                                          <p:spTgt spid="78"/>
                                        </p:tgtEl>
                                        <p:attrNameLst>
                                          <p:attrName>style.visibility</p:attrName>
                                        </p:attrNameLst>
                                      </p:cBhvr>
                                      <p:to>
                                        <p:strVal val="visible"/>
                                      </p:to>
                                    </p:set>
                                    <p:anim calcmode="lin" valueType="num">
                                      <p:cBhvr>
                                        <p:cTn id="389" dur="4000" fill="hold"/>
                                        <p:tgtEl>
                                          <p:spTgt spid="78"/>
                                        </p:tgtEl>
                                        <p:attrNameLst>
                                          <p:attrName>ppt_w</p:attrName>
                                        </p:attrNameLst>
                                      </p:cBhvr>
                                      <p:tavLst>
                                        <p:tav tm="0" fmla="#ppt_w*sin(2.5*pi*$)">
                                          <p:val>
                                            <p:fltVal val="0"/>
                                          </p:val>
                                        </p:tav>
                                        <p:tav tm="100000">
                                          <p:val>
                                            <p:fltVal val="1"/>
                                          </p:val>
                                        </p:tav>
                                      </p:tavLst>
                                    </p:anim>
                                    <p:anim calcmode="lin" valueType="num">
                                      <p:cBhvr>
                                        <p:cTn id="390" dur="4000" fill="hold"/>
                                        <p:tgtEl>
                                          <p:spTgt spid="78"/>
                                        </p:tgtEl>
                                        <p:attrNameLst>
                                          <p:attrName>ppt_h</p:attrName>
                                        </p:attrNameLst>
                                      </p:cBhvr>
                                      <p:tavLst>
                                        <p:tav tm="0">
                                          <p:val>
                                            <p:strVal val="#ppt_h"/>
                                          </p:val>
                                        </p:tav>
                                        <p:tav tm="100000">
                                          <p:val>
                                            <p:strVal val="#ppt_h"/>
                                          </p:val>
                                        </p:tav>
                                      </p:tavLst>
                                    </p:anim>
                                  </p:childTnLst>
                                </p:cTn>
                              </p:par>
                              <p:par>
                                <p:cTn id="391" presetID="2" presetClass="exit" presetSubtype="4" fill="hold" grpId="2" nodeType="withEffect">
                                  <p:stCondLst>
                                    <p:cond delay="0"/>
                                  </p:stCondLst>
                                  <p:childTnLst>
                                    <p:anim calcmode="lin" valueType="num">
                                      <p:cBhvr additive="base">
                                        <p:cTn id="392" dur="4500"/>
                                        <p:tgtEl>
                                          <p:spTgt spid="78"/>
                                        </p:tgtEl>
                                        <p:attrNameLst>
                                          <p:attrName>ppt_x</p:attrName>
                                        </p:attrNameLst>
                                      </p:cBhvr>
                                      <p:tavLst>
                                        <p:tav tm="0">
                                          <p:val>
                                            <p:strVal val="ppt_x"/>
                                          </p:val>
                                        </p:tav>
                                        <p:tav tm="100000">
                                          <p:val>
                                            <p:strVal val="ppt_x"/>
                                          </p:val>
                                        </p:tav>
                                      </p:tavLst>
                                    </p:anim>
                                    <p:anim calcmode="lin" valueType="num">
                                      <p:cBhvr additive="base">
                                        <p:cTn id="393" dur="4500"/>
                                        <p:tgtEl>
                                          <p:spTgt spid="78"/>
                                        </p:tgtEl>
                                        <p:attrNameLst>
                                          <p:attrName>ppt_y</p:attrName>
                                        </p:attrNameLst>
                                      </p:cBhvr>
                                      <p:tavLst>
                                        <p:tav tm="0">
                                          <p:val>
                                            <p:strVal val="ppt_y"/>
                                          </p:val>
                                        </p:tav>
                                        <p:tav tm="100000">
                                          <p:val>
                                            <p:strVal val="1+ppt_h/2"/>
                                          </p:val>
                                        </p:tav>
                                      </p:tavLst>
                                    </p:anim>
                                    <p:set>
                                      <p:cBhvr>
                                        <p:cTn id="394" dur="1" fill="hold">
                                          <p:stCondLst>
                                            <p:cond delay="4499"/>
                                          </p:stCondLst>
                                        </p:cTn>
                                        <p:tgtEl>
                                          <p:spTgt spid="78"/>
                                        </p:tgtEl>
                                        <p:attrNameLst>
                                          <p:attrName>style.visibility</p:attrName>
                                        </p:attrNameLst>
                                      </p:cBhvr>
                                      <p:to>
                                        <p:strVal val="hidden"/>
                                      </p:to>
                                    </p:set>
                                  </p:childTnLst>
                                </p:cTn>
                              </p:par>
                              <p:par>
                                <p:cTn id="395" presetID="3" presetClass="exit" presetSubtype="10" fill="hold" grpId="3" nodeType="withEffect">
                                  <p:stCondLst>
                                    <p:cond delay="0"/>
                                  </p:stCondLst>
                                  <p:childTnLst>
                                    <p:animEffect transition="out" filter="blinds(horizontal)">
                                      <p:cBhvr>
                                        <p:cTn id="396" dur="6000"/>
                                        <p:tgtEl>
                                          <p:spTgt spid="78"/>
                                        </p:tgtEl>
                                      </p:cBhvr>
                                    </p:animEffect>
                                    <p:set>
                                      <p:cBhvr>
                                        <p:cTn id="397" dur="1" fill="hold">
                                          <p:stCondLst>
                                            <p:cond delay="5999"/>
                                          </p:stCondLst>
                                        </p:cTn>
                                        <p:tgtEl>
                                          <p:spTgt spid="78"/>
                                        </p:tgtEl>
                                        <p:attrNameLst>
                                          <p:attrName>style.visibility</p:attrName>
                                        </p:attrNameLst>
                                      </p:cBhvr>
                                      <p:to>
                                        <p:strVal val="hidden"/>
                                      </p:to>
                                    </p:set>
                                  </p:childTnLst>
                                </p:cTn>
                              </p:par>
                              <p:par>
                                <p:cTn id="398" presetID="2" presetClass="entr" presetSubtype="1" fill="hold" grpId="0" nodeType="withEffect">
                                  <p:stCondLst>
                                    <p:cond delay="0"/>
                                  </p:stCondLst>
                                  <p:childTnLst>
                                    <p:set>
                                      <p:cBhvr>
                                        <p:cTn id="399" dur="1" fill="hold">
                                          <p:stCondLst>
                                            <p:cond delay="0"/>
                                          </p:stCondLst>
                                        </p:cTn>
                                        <p:tgtEl>
                                          <p:spTgt spid="80"/>
                                        </p:tgtEl>
                                        <p:attrNameLst>
                                          <p:attrName>style.visibility</p:attrName>
                                        </p:attrNameLst>
                                      </p:cBhvr>
                                      <p:to>
                                        <p:strVal val="visible"/>
                                      </p:to>
                                    </p:set>
                                    <p:anim calcmode="lin" valueType="num">
                                      <p:cBhvr additive="base">
                                        <p:cTn id="400" dur="4000" fill="hold"/>
                                        <p:tgtEl>
                                          <p:spTgt spid="80"/>
                                        </p:tgtEl>
                                        <p:attrNameLst>
                                          <p:attrName>ppt_x</p:attrName>
                                        </p:attrNameLst>
                                      </p:cBhvr>
                                      <p:tavLst>
                                        <p:tav tm="0">
                                          <p:val>
                                            <p:strVal val="#ppt_x"/>
                                          </p:val>
                                        </p:tav>
                                        <p:tav tm="100000">
                                          <p:val>
                                            <p:strVal val="#ppt_x"/>
                                          </p:val>
                                        </p:tav>
                                      </p:tavLst>
                                    </p:anim>
                                    <p:anim calcmode="lin" valueType="num">
                                      <p:cBhvr additive="base">
                                        <p:cTn id="401" dur="4000" fill="hold"/>
                                        <p:tgtEl>
                                          <p:spTgt spid="80"/>
                                        </p:tgtEl>
                                        <p:attrNameLst>
                                          <p:attrName>ppt_y</p:attrName>
                                        </p:attrNameLst>
                                      </p:cBhvr>
                                      <p:tavLst>
                                        <p:tav tm="0">
                                          <p:val>
                                            <p:strVal val="0-#ppt_h/2"/>
                                          </p:val>
                                        </p:tav>
                                        <p:tav tm="100000">
                                          <p:val>
                                            <p:strVal val="#ppt_y"/>
                                          </p:val>
                                        </p:tav>
                                      </p:tavLst>
                                    </p:anim>
                                  </p:childTnLst>
                                </p:cTn>
                              </p:par>
                              <p:par>
                                <p:cTn id="402" presetID="19" presetClass="entr" presetSubtype="10" fill="hold" grpId="1" nodeType="withEffect">
                                  <p:stCondLst>
                                    <p:cond delay="0"/>
                                  </p:stCondLst>
                                  <p:childTnLst>
                                    <p:set>
                                      <p:cBhvr>
                                        <p:cTn id="403" dur="1" fill="hold">
                                          <p:stCondLst>
                                            <p:cond delay="0"/>
                                          </p:stCondLst>
                                        </p:cTn>
                                        <p:tgtEl>
                                          <p:spTgt spid="80"/>
                                        </p:tgtEl>
                                        <p:attrNameLst>
                                          <p:attrName>style.visibility</p:attrName>
                                        </p:attrNameLst>
                                      </p:cBhvr>
                                      <p:to>
                                        <p:strVal val="visible"/>
                                      </p:to>
                                    </p:set>
                                    <p:anim calcmode="lin" valueType="num">
                                      <p:cBhvr>
                                        <p:cTn id="404" dur="4000" fill="hold"/>
                                        <p:tgtEl>
                                          <p:spTgt spid="80"/>
                                        </p:tgtEl>
                                        <p:attrNameLst>
                                          <p:attrName>ppt_w</p:attrName>
                                        </p:attrNameLst>
                                      </p:cBhvr>
                                      <p:tavLst>
                                        <p:tav tm="0" fmla="#ppt_w*sin(2.5*pi*$)">
                                          <p:val>
                                            <p:fltVal val="0"/>
                                          </p:val>
                                        </p:tav>
                                        <p:tav tm="100000">
                                          <p:val>
                                            <p:fltVal val="1"/>
                                          </p:val>
                                        </p:tav>
                                      </p:tavLst>
                                    </p:anim>
                                    <p:anim calcmode="lin" valueType="num">
                                      <p:cBhvr>
                                        <p:cTn id="405" dur="4000" fill="hold"/>
                                        <p:tgtEl>
                                          <p:spTgt spid="80"/>
                                        </p:tgtEl>
                                        <p:attrNameLst>
                                          <p:attrName>ppt_h</p:attrName>
                                        </p:attrNameLst>
                                      </p:cBhvr>
                                      <p:tavLst>
                                        <p:tav tm="0">
                                          <p:val>
                                            <p:strVal val="#ppt_h"/>
                                          </p:val>
                                        </p:tav>
                                        <p:tav tm="100000">
                                          <p:val>
                                            <p:strVal val="#ppt_h"/>
                                          </p:val>
                                        </p:tav>
                                      </p:tavLst>
                                    </p:anim>
                                  </p:childTnLst>
                                </p:cTn>
                              </p:par>
                              <p:par>
                                <p:cTn id="406" presetID="2" presetClass="exit" presetSubtype="4" fill="hold" grpId="2" nodeType="withEffect">
                                  <p:stCondLst>
                                    <p:cond delay="0"/>
                                  </p:stCondLst>
                                  <p:childTnLst>
                                    <p:anim calcmode="lin" valueType="num">
                                      <p:cBhvr additive="base">
                                        <p:cTn id="407" dur="4500"/>
                                        <p:tgtEl>
                                          <p:spTgt spid="80"/>
                                        </p:tgtEl>
                                        <p:attrNameLst>
                                          <p:attrName>ppt_x</p:attrName>
                                        </p:attrNameLst>
                                      </p:cBhvr>
                                      <p:tavLst>
                                        <p:tav tm="0">
                                          <p:val>
                                            <p:strVal val="ppt_x"/>
                                          </p:val>
                                        </p:tav>
                                        <p:tav tm="100000">
                                          <p:val>
                                            <p:strVal val="ppt_x"/>
                                          </p:val>
                                        </p:tav>
                                      </p:tavLst>
                                    </p:anim>
                                    <p:anim calcmode="lin" valueType="num">
                                      <p:cBhvr additive="base">
                                        <p:cTn id="408" dur="4500"/>
                                        <p:tgtEl>
                                          <p:spTgt spid="80"/>
                                        </p:tgtEl>
                                        <p:attrNameLst>
                                          <p:attrName>ppt_y</p:attrName>
                                        </p:attrNameLst>
                                      </p:cBhvr>
                                      <p:tavLst>
                                        <p:tav tm="0">
                                          <p:val>
                                            <p:strVal val="ppt_y"/>
                                          </p:val>
                                        </p:tav>
                                        <p:tav tm="100000">
                                          <p:val>
                                            <p:strVal val="1+ppt_h/2"/>
                                          </p:val>
                                        </p:tav>
                                      </p:tavLst>
                                    </p:anim>
                                    <p:set>
                                      <p:cBhvr>
                                        <p:cTn id="409" dur="1" fill="hold">
                                          <p:stCondLst>
                                            <p:cond delay="4499"/>
                                          </p:stCondLst>
                                        </p:cTn>
                                        <p:tgtEl>
                                          <p:spTgt spid="80"/>
                                        </p:tgtEl>
                                        <p:attrNameLst>
                                          <p:attrName>style.visibility</p:attrName>
                                        </p:attrNameLst>
                                      </p:cBhvr>
                                      <p:to>
                                        <p:strVal val="hidden"/>
                                      </p:to>
                                    </p:set>
                                  </p:childTnLst>
                                </p:cTn>
                              </p:par>
                              <p:par>
                                <p:cTn id="410" presetID="3" presetClass="exit" presetSubtype="10" fill="hold" grpId="3" nodeType="withEffect">
                                  <p:stCondLst>
                                    <p:cond delay="0"/>
                                  </p:stCondLst>
                                  <p:childTnLst>
                                    <p:animEffect transition="out" filter="blinds(horizontal)">
                                      <p:cBhvr>
                                        <p:cTn id="411" dur="6000"/>
                                        <p:tgtEl>
                                          <p:spTgt spid="80"/>
                                        </p:tgtEl>
                                      </p:cBhvr>
                                    </p:animEffect>
                                    <p:set>
                                      <p:cBhvr>
                                        <p:cTn id="412" dur="1" fill="hold">
                                          <p:stCondLst>
                                            <p:cond delay="5999"/>
                                          </p:stCondLst>
                                        </p:cTn>
                                        <p:tgtEl>
                                          <p:spTgt spid="80"/>
                                        </p:tgtEl>
                                        <p:attrNameLst>
                                          <p:attrName>style.visibility</p:attrName>
                                        </p:attrNameLst>
                                      </p:cBhvr>
                                      <p:to>
                                        <p:strVal val="hidden"/>
                                      </p:to>
                                    </p:set>
                                  </p:childTnLst>
                                </p:cTn>
                              </p:par>
                              <p:par>
                                <p:cTn id="413" presetID="2" presetClass="entr" presetSubtype="1" fill="hold" grpId="0" nodeType="withEffect">
                                  <p:stCondLst>
                                    <p:cond delay="0"/>
                                  </p:stCondLst>
                                  <p:childTnLst>
                                    <p:set>
                                      <p:cBhvr>
                                        <p:cTn id="414" dur="1" fill="hold">
                                          <p:stCondLst>
                                            <p:cond delay="0"/>
                                          </p:stCondLst>
                                        </p:cTn>
                                        <p:tgtEl>
                                          <p:spTgt spid="67"/>
                                        </p:tgtEl>
                                        <p:attrNameLst>
                                          <p:attrName>style.visibility</p:attrName>
                                        </p:attrNameLst>
                                      </p:cBhvr>
                                      <p:to>
                                        <p:strVal val="visible"/>
                                      </p:to>
                                    </p:set>
                                    <p:anim calcmode="lin" valueType="num">
                                      <p:cBhvr additive="base">
                                        <p:cTn id="415" dur="4000" fill="hold"/>
                                        <p:tgtEl>
                                          <p:spTgt spid="67"/>
                                        </p:tgtEl>
                                        <p:attrNameLst>
                                          <p:attrName>ppt_x</p:attrName>
                                        </p:attrNameLst>
                                      </p:cBhvr>
                                      <p:tavLst>
                                        <p:tav tm="0">
                                          <p:val>
                                            <p:strVal val="#ppt_x"/>
                                          </p:val>
                                        </p:tav>
                                        <p:tav tm="100000">
                                          <p:val>
                                            <p:strVal val="#ppt_x"/>
                                          </p:val>
                                        </p:tav>
                                      </p:tavLst>
                                    </p:anim>
                                    <p:anim calcmode="lin" valueType="num">
                                      <p:cBhvr additive="base">
                                        <p:cTn id="416" dur="4000" fill="hold"/>
                                        <p:tgtEl>
                                          <p:spTgt spid="67"/>
                                        </p:tgtEl>
                                        <p:attrNameLst>
                                          <p:attrName>ppt_y</p:attrName>
                                        </p:attrNameLst>
                                      </p:cBhvr>
                                      <p:tavLst>
                                        <p:tav tm="0">
                                          <p:val>
                                            <p:strVal val="0-#ppt_h/2"/>
                                          </p:val>
                                        </p:tav>
                                        <p:tav tm="100000">
                                          <p:val>
                                            <p:strVal val="#ppt_y"/>
                                          </p:val>
                                        </p:tav>
                                      </p:tavLst>
                                    </p:anim>
                                  </p:childTnLst>
                                </p:cTn>
                              </p:par>
                              <p:par>
                                <p:cTn id="417" presetID="19" presetClass="entr" presetSubtype="10" fill="hold" grpId="1" nodeType="withEffect">
                                  <p:stCondLst>
                                    <p:cond delay="0"/>
                                  </p:stCondLst>
                                  <p:childTnLst>
                                    <p:set>
                                      <p:cBhvr>
                                        <p:cTn id="418" dur="1" fill="hold">
                                          <p:stCondLst>
                                            <p:cond delay="0"/>
                                          </p:stCondLst>
                                        </p:cTn>
                                        <p:tgtEl>
                                          <p:spTgt spid="67"/>
                                        </p:tgtEl>
                                        <p:attrNameLst>
                                          <p:attrName>style.visibility</p:attrName>
                                        </p:attrNameLst>
                                      </p:cBhvr>
                                      <p:to>
                                        <p:strVal val="visible"/>
                                      </p:to>
                                    </p:set>
                                    <p:anim calcmode="lin" valueType="num">
                                      <p:cBhvr>
                                        <p:cTn id="419" dur="4000" fill="hold"/>
                                        <p:tgtEl>
                                          <p:spTgt spid="67"/>
                                        </p:tgtEl>
                                        <p:attrNameLst>
                                          <p:attrName>ppt_w</p:attrName>
                                        </p:attrNameLst>
                                      </p:cBhvr>
                                      <p:tavLst>
                                        <p:tav tm="0" fmla="#ppt_w*sin(2.5*pi*$)">
                                          <p:val>
                                            <p:fltVal val="0"/>
                                          </p:val>
                                        </p:tav>
                                        <p:tav tm="100000">
                                          <p:val>
                                            <p:fltVal val="1"/>
                                          </p:val>
                                        </p:tav>
                                      </p:tavLst>
                                    </p:anim>
                                    <p:anim calcmode="lin" valueType="num">
                                      <p:cBhvr>
                                        <p:cTn id="420" dur="4000" fill="hold"/>
                                        <p:tgtEl>
                                          <p:spTgt spid="67"/>
                                        </p:tgtEl>
                                        <p:attrNameLst>
                                          <p:attrName>ppt_h</p:attrName>
                                        </p:attrNameLst>
                                      </p:cBhvr>
                                      <p:tavLst>
                                        <p:tav tm="0">
                                          <p:val>
                                            <p:strVal val="#ppt_h"/>
                                          </p:val>
                                        </p:tav>
                                        <p:tav tm="100000">
                                          <p:val>
                                            <p:strVal val="#ppt_h"/>
                                          </p:val>
                                        </p:tav>
                                      </p:tavLst>
                                    </p:anim>
                                  </p:childTnLst>
                                </p:cTn>
                              </p:par>
                              <p:par>
                                <p:cTn id="421" presetID="2" presetClass="exit" presetSubtype="4" fill="hold" grpId="2" nodeType="withEffect">
                                  <p:stCondLst>
                                    <p:cond delay="0"/>
                                  </p:stCondLst>
                                  <p:childTnLst>
                                    <p:anim calcmode="lin" valueType="num">
                                      <p:cBhvr additive="base">
                                        <p:cTn id="422" dur="4500"/>
                                        <p:tgtEl>
                                          <p:spTgt spid="67"/>
                                        </p:tgtEl>
                                        <p:attrNameLst>
                                          <p:attrName>ppt_x</p:attrName>
                                        </p:attrNameLst>
                                      </p:cBhvr>
                                      <p:tavLst>
                                        <p:tav tm="0">
                                          <p:val>
                                            <p:strVal val="ppt_x"/>
                                          </p:val>
                                        </p:tav>
                                        <p:tav tm="100000">
                                          <p:val>
                                            <p:strVal val="ppt_x"/>
                                          </p:val>
                                        </p:tav>
                                      </p:tavLst>
                                    </p:anim>
                                    <p:anim calcmode="lin" valueType="num">
                                      <p:cBhvr additive="base">
                                        <p:cTn id="423" dur="4500"/>
                                        <p:tgtEl>
                                          <p:spTgt spid="67"/>
                                        </p:tgtEl>
                                        <p:attrNameLst>
                                          <p:attrName>ppt_y</p:attrName>
                                        </p:attrNameLst>
                                      </p:cBhvr>
                                      <p:tavLst>
                                        <p:tav tm="0">
                                          <p:val>
                                            <p:strVal val="ppt_y"/>
                                          </p:val>
                                        </p:tav>
                                        <p:tav tm="100000">
                                          <p:val>
                                            <p:strVal val="1+ppt_h/2"/>
                                          </p:val>
                                        </p:tav>
                                      </p:tavLst>
                                    </p:anim>
                                    <p:set>
                                      <p:cBhvr>
                                        <p:cTn id="424" dur="1" fill="hold">
                                          <p:stCondLst>
                                            <p:cond delay="4499"/>
                                          </p:stCondLst>
                                        </p:cTn>
                                        <p:tgtEl>
                                          <p:spTgt spid="67"/>
                                        </p:tgtEl>
                                        <p:attrNameLst>
                                          <p:attrName>style.visibility</p:attrName>
                                        </p:attrNameLst>
                                      </p:cBhvr>
                                      <p:to>
                                        <p:strVal val="hidden"/>
                                      </p:to>
                                    </p:set>
                                  </p:childTnLst>
                                </p:cTn>
                              </p:par>
                              <p:par>
                                <p:cTn id="425" presetID="3" presetClass="exit" presetSubtype="10" fill="hold" grpId="3" nodeType="withEffect">
                                  <p:stCondLst>
                                    <p:cond delay="0"/>
                                  </p:stCondLst>
                                  <p:childTnLst>
                                    <p:animEffect transition="out" filter="blinds(horizontal)">
                                      <p:cBhvr>
                                        <p:cTn id="426" dur="6000"/>
                                        <p:tgtEl>
                                          <p:spTgt spid="67"/>
                                        </p:tgtEl>
                                      </p:cBhvr>
                                    </p:animEffect>
                                    <p:set>
                                      <p:cBhvr>
                                        <p:cTn id="427" dur="1" fill="hold">
                                          <p:stCondLst>
                                            <p:cond delay="5999"/>
                                          </p:stCondLst>
                                        </p:cTn>
                                        <p:tgtEl>
                                          <p:spTgt spid="67"/>
                                        </p:tgtEl>
                                        <p:attrNameLst>
                                          <p:attrName>style.visibility</p:attrName>
                                        </p:attrNameLst>
                                      </p:cBhvr>
                                      <p:to>
                                        <p:strVal val="hidden"/>
                                      </p:to>
                                    </p:set>
                                  </p:childTnLst>
                                </p:cTn>
                              </p:par>
                              <p:par>
                                <p:cTn id="428" presetID="2" presetClass="entr" presetSubtype="1" fill="hold" grpId="0" nodeType="withEffect">
                                  <p:stCondLst>
                                    <p:cond delay="0"/>
                                  </p:stCondLst>
                                  <p:childTnLst>
                                    <p:set>
                                      <p:cBhvr>
                                        <p:cTn id="429" dur="1" fill="hold">
                                          <p:stCondLst>
                                            <p:cond delay="0"/>
                                          </p:stCondLst>
                                        </p:cTn>
                                        <p:tgtEl>
                                          <p:spTgt spid="66"/>
                                        </p:tgtEl>
                                        <p:attrNameLst>
                                          <p:attrName>style.visibility</p:attrName>
                                        </p:attrNameLst>
                                      </p:cBhvr>
                                      <p:to>
                                        <p:strVal val="visible"/>
                                      </p:to>
                                    </p:set>
                                    <p:anim calcmode="lin" valueType="num">
                                      <p:cBhvr additive="base">
                                        <p:cTn id="430" dur="4000" fill="hold"/>
                                        <p:tgtEl>
                                          <p:spTgt spid="66"/>
                                        </p:tgtEl>
                                        <p:attrNameLst>
                                          <p:attrName>ppt_x</p:attrName>
                                        </p:attrNameLst>
                                      </p:cBhvr>
                                      <p:tavLst>
                                        <p:tav tm="0">
                                          <p:val>
                                            <p:strVal val="#ppt_x"/>
                                          </p:val>
                                        </p:tav>
                                        <p:tav tm="100000">
                                          <p:val>
                                            <p:strVal val="#ppt_x"/>
                                          </p:val>
                                        </p:tav>
                                      </p:tavLst>
                                    </p:anim>
                                    <p:anim calcmode="lin" valueType="num">
                                      <p:cBhvr additive="base">
                                        <p:cTn id="431" dur="4000" fill="hold"/>
                                        <p:tgtEl>
                                          <p:spTgt spid="66"/>
                                        </p:tgtEl>
                                        <p:attrNameLst>
                                          <p:attrName>ppt_y</p:attrName>
                                        </p:attrNameLst>
                                      </p:cBhvr>
                                      <p:tavLst>
                                        <p:tav tm="0">
                                          <p:val>
                                            <p:strVal val="0-#ppt_h/2"/>
                                          </p:val>
                                        </p:tav>
                                        <p:tav tm="100000">
                                          <p:val>
                                            <p:strVal val="#ppt_y"/>
                                          </p:val>
                                        </p:tav>
                                      </p:tavLst>
                                    </p:anim>
                                  </p:childTnLst>
                                </p:cTn>
                              </p:par>
                              <p:par>
                                <p:cTn id="432" presetID="19" presetClass="entr" presetSubtype="10" fill="hold" grpId="1" nodeType="withEffect">
                                  <p:stCondLst>
                                    <p:cond delay="0"/>
                                  </p:stCondLst>
                                  <p:childTnLst>
                                    <p:set>
                                      <p:cBhvr>
                                        <p:cTn id="433" dur="1" fill="hold">
                                          <p:stCondLst>
                                            <p:cond delay="0"/>
                                          </p:stCondLst>
                                        </p:cTn>
                                        <p:tgtEl>
                                          <p:spTgt spid="66"/>
                                        </p:tgtEl>
                                        <p:attrNameLst>
                                          <p:attrName>style.visibility</p:attrName>
                                        </p:attrNameLst>
                                      </p:cBhvr>
                                      <p:to>
                                        <p:strVal val="visible"/>
                                      </p:to>
                                    </p:set>
                                    <p:anim calcmode="lin" valueType="num">
                                      <p:cBhvr>
                                        <p:cTn id="434" dur="4000" fill="hold"/>
                                        <p:tgtEl>
                                          <p:spTgt spid="66"/>
                                        </p:tgtEl>
                                        <p:attrNameLst>
                                          <p:attrName>ppt_w</p:attrName>
                                        </p:attrNameLst>
                                      </p:cBhvr>
                                      <p:tavLst>
                                        <p:tav tm="0" fmla="#ppt_w*sin(2.5*pi*$)">
                                          <p:val>
                                            <p:fltVal val="0"/>
                                          </p:val>
                                        </p:tav>
                                        <p:tav tm="100000">
                                          <p:val>
                                            <p:fltVal val="1"/>
                                          </p:val>
                                        </p:tav>
                                      </p:tavLst>
                                    </p:anim>
                                    <p:anim calcmode="lin" valueType="num">
                                      <p:cBhvr>
                                        <p:cTn id="435" dur="4000" fill="hold"/>
                                        <p:tgtEl>
                                          <p:spTgt spid="66"/>
                                        </p:tgtEl>
                                        <p:attrNameLst>
                                          <p:attrName>ppt_h</p:attrName>
                                        </p:attrNameLst>
                                      </p:cBhvr>
                                      <p:tavLst>
                                        <p:tav tm="0">
                                          <p:val>
                                            <p:strVal val="#ppt_h"/>
                                          </p:val>
                                        </p:tav>
                                        <p:tav tm="100000">
                                          <p:val>
                                            <p:strVal val="#ppt_h"/>
                                          </p:val>
                                        </p:tav>
                                      </p:tavLst>
                                    </p:anim>
                                  </p:childTnLst>
                                </p:cTn>
                              </p:par>
                              <p:par>
                                <p:cTn id="436" presetID="2" presetClass="exit" presetSubtype="4" fill="hold" grpId="2" nodeType="withEffect">
                                  <p:stCondLst>
                                    <p:cond delay="0"/>
                                  </p:stCondLst>
                                  <p:childTnLst>
                                    <p:anim calcmode="lin" valueType="num">
                                      <p:cBhvr additive="base">
                                        <p:cTn id="437" dur="4500"/>
                                        <p:tgtEl>
                                          <p:spTgt spid="66"/>
                                        </p:tgtEl>
                                        <p:attrNameLst>
                                          <p:attrName>ppt_x</p:attrName>
                                        </p:attrNameLst>
                                      </p:cBhvr>
                                      <p:tavLst>
                                        <p:tav tm="0">
                                          <p:val>
                                            <p:strVal val="ppt_x"/>
                                          </p:val>
                                        </p:tav>
                                        <p:tav tm="100000">
                                          <p:val>
                                            <p:strVal val="ppt_x"/>
                                          </p:val>
                                        </p:tav>
                                      </p:tavLst>
                                    </p:anim>
                                    <p:anim calcmode="lin" valueType="num">
                                      <p:cBhvr additive="base">
                                        <p:cTn id="438" dur="4500"/>
                                        <p:tgtEl>
                                          <p:spTgt spid="66"/>
                                        </p:tgtEl>
                                        <p:attrNameLst>
                                          <p:attrName>ppt_y</p:attrName>
                                        </p:attrNameLst>
                                      </p:cBhvr>
                                      <p:tavLst>
                                        <p:tav tm="0">
                                          <p:val>
                                            <p:strVal val="ppt_y"/>
                                          </p:val>
                                        </p:tav>
                                        <p:tav tm="100000">
                                          <p:val>
                                            <p:strVal val="1+ppt_h/2"/>
                                          </p:val>
                                        </p:tav>
                                      </p:tavLst>
                                    </p:anim>
                                    <p:set>
                                      <p:cBhvr>
                                        <p:cTn id="439" dur="1" fill="hold">
                                          <p:stCondLst>
                                            <p:cond delay="4499"/>
                                          </p:stCondLst>
                                        </p:cTn>
                                        <p:tgtEl>
                                          <p:spTgt spid="66"/>
                                        </p:tgtEl>
                                        <p:attrNameLst>
                                          <p:attrName>style.visibility</p:attrName>
                                        </p:attrNameLst>
                                      </p:cBhvr>
                                      <p:to>
                                        <p:strVal val="hidden"/>
                                      </p:to>
                                    </p:set>
                                  </p:childTnLst>
                                </p:cTn>
                              </p:par>
                              <p:par>
                                <p:cTn id="440" presetID="3" presetClass="exit" presetSubtype="10" fill="hold" grpId="3" nodeType="withEffect">
                                  <p:stCondLst>
                                    <p:cond delay="0"/>
                                  </p:stCondLst>
                                  <p:childTnLst>
                                    <p:animEffect transition="out" filter="blinds(horizontal)">
                                      <p:cBhvr>
                                        <p:cTn id="441" dur="6000"/>
                                        <p:tgtEl>
                                          <p:spTgt spid="66"/>
                                        </p:tgtEl>
                                      </p:cBhvr>
                                    </p:animEffect>
                                    <p:set>
                                      <p:cBhvr>
                                        <p:cTn id="442" dur="1" fill="hold">
                                          <p:stCondLst>
                                            <p:cond delay="5999"/>
                                          </p:stCondLst>
                                        </p:cTn>
                                        <p:tgtEl>
                                          <p:spTgt spid="66"/>
                                        </p:tgtEl>
                                        <p:attrNameLst>
                                          <p:attrName>style.visibility</p:attrName>
                                        </p:attrNameLst>
                                      </p:cBhvr>
                                      <p:to>
                                        <p:strVal val="hidden"/>
                                      </p:to>
                                    </p:set>
                                  </p:childTnLst>
                                </p:cTn>
                              </p:par>
                              <p:par>
                                <p:cTn id="443" presetID="2" presetClass="entr" presetSubtype="1" fill="hold" grpId="0" nodeType="withEffect">
                                  <p:stCondLst>
                                    <p:cond delay="0"/>
                                  </p:stCondLst>
                                  <p:childTnLst>
                                    <p:set>
                                      <p:cBhvr>
                                        <p:cTn id="444" dur="1" fill="hold">
                                          <p:stCondLst>
                                            <p:cond delay="0"/>
                                          </p:stCondLst>
                                        </p:cTn>
                                        <p:tgtEl>
                                          <p:spTgt spid="68"/>
                                        </p:tgtEl>
                                        <p:attrNameLst>
                                          <p:attrName>style.visibility</p:attrName>
                                        </p:attrNameLst>
                                      </p:cBhvr>
                                      <p:to>
                                        <p:strVal val="visible"/>
                                      </p:to>
                                    </p:set>
                                    <p:anim calcmode="lin" valueType="num">
                                      <p:cBhvr additive="base">
                                        <p:cTn id="445" dur="4000" fill="hold"/>
                                        <p:tgtEl>
                                          <p:spTgt spid="68"/>
                                        </p:tgtEl>
                                        <p:attrNameLst>
                                          <p:attrName>ppt_x</p:attrName>
                                        </p:attrNameLst>
                                      </p:cBhvr>
                                      <p:tavLst>
                                        <p:tav tm="0">
                                          <p:val>
                                            <p:strVal val="#ppt_x"/>
                                          </p:val>
                                        </p:tav>
                                        <p:tav tm="100000">
                                          <p:val>
                                            <p:strVal val="#ppt_x"/>
                                          </p:val>
                                        </p:tav>
                                      </p:tavLst>
                                    </p:anim>
                                    <p:anim calcmode="lin" valueType="num">
                                      <p:cBhvr additive="base">
                                        <p:cTn id="446" dur="4000" fill="hold"/>
                                        <p:tgtEl>
                                          <p:spTgt spid="68"/>
                                        </p:tgtEl>
                                        <p:attrNameLst>
                                          <p:attrName>ppt_y</p:attrName>
                                        </p:attrNameLst>
                                      </p:cBhvr>
                                      <p:tavLst>
                                        <p:tav tm="0">
                                          <p:val>
                                            <p:strVal val="0-#ppt_h/2"/>
                                          </p:val>
                                        </p:tav>
                                        <p:tav tm="100000">
                                          <p:val>
                                            <p:strVal val="#ppt_y"/>
                                          </p:val>
                                        </p:tav>
                                      </p:tavLst>
                                    </p:anim>
                                  </p:childTnLst>
                                </p:cTn>
                              </p:par>
                              <p:par>
                                <p:cTn id="447" presetID="19" presetClass="entr" presetSubtype="10" fill="hold" grpId="1" nodeType="withEffect">
                                  <p:stCondLst>
                                    <p:cond delay="0"/>
                                  </p:stCondLst>
                                  <p:childTnLst>
                                    <p:set>
                                      <p:cBhvr>
                                        <p:cTn id="448" dur="1" fill="hold">
                                          <p:stCondLst>
                                            <p:cond delay="0"/>
                                          </p:stCondLst>
                                        </p:cTn>
                                        <p:tgtEl>
                                          <p:spTgt spid="68"/>
                                        </p:tgtEl>
                                        <p:attrNameLst>
                                          <p:attrName>style.visibility</p:attrName>
                                        </p:attrNameLst>
                                      </p:cBhvr>
                                      <p:to>
                                        <p:strVal val="visible"/>
                                      </p:to>
                                    </p:set>
                                    <p:anim calcmode="lin" valueType="num">
                                      <p:cBhvr>
                                        <p:cTn id="449" dur="4000" fill="hold"/>
                                        <p:tgtEl>
                                          <p:spTgt spid="68"/>
                                        </p:tgtEl>
                                        <p:attrNameLst>
                                          <p:attrName>ppt_w</p:attrName>
                                        </p:attrNameLst>
                                      </p:cBhvr>
                                      <p:tavLst>
                                        <p:tav tm="0" fmla="#ppt_w*sin(2.5*pi*$)">
                                          <p:val>
                                            <p:fltVal val="0"/>
                                          </p:val>
                                        </p:tav>
                                        <p:tav tm="100000">
                                          <p:val>
                                            <p:fltVal val="1"/>
                                          </p:val>
                                        </p:tav>
                                      </p:tavLst>
                                    </p:anim>
                                    <p:anim calcmode="lin" valueType="num">
                                      <p:cBhvr>
                                        <p:cTn id="450" dur="4000" fill="hold"/>
                                        <p:tgtEl>
                                          <p:spTgt spid="68"/>
                                        </p:tgtEl>
                                        <p:attrNameLst>
                                          <p:attrName>ppt_h</p:attrName>
                                        </p:attrNameLst>
                                      </p:cBhvr>
                                      <p:tavLst>
                                        <p:tav tm="0">
                                          <p:val>
                                            <p:strVal val="#ppt_h"/>
                                          </p:val>
                                        </p:tav>
                                        <p:tav tm="100000">
                                          <p:val>
                                            <p:strVal val="#ppt_h"/>
                                          </p:val>
                                        </p:tav>
                                      </p:tavLst>
                                    </p:anim>
                                  </p:childTnLst>
                                </p:cTn>
                              </p:par>
                              <p:par>
                                <p:cTn id="451" presetID="2" presetClass="exit" presetSubtype="4" fill="hold" grpId="2" nodeType="withEffect">
                                  <p:stCondLst>
                                    <p:cond delay="0"/>
                                  </p:stCondLst>
                                  <p:childTnLst>
                                    <p:anim calcmode="lin" valueType="num">
                                      <p:cBhvr additive="base">
                                        <p:cTn id="452" dur="4500"/>
                                        <p:tgtEl>
                                          <p:spTgt spid="68"/>
                                        </p:tgtEl>
                                        <p:attrNameLst>
                                          <p:attrName>ppt_x</p:attrName>
                                        </p:attrNameLst>
                                      </p:cBhvr>
                                      <p:tavLst>
                                        <p:tav tm="0">
                                          <p:val>
                                            <p:strVal val="ppt_x"/>
                                          </p:val>
                                        </p:tav>
                                        <p:tav tm="100000">
                                          <p:val>
                                            <p:strVal val="ppt_x"/>
                                          </p:val>
                                        </p:tav>
                                      </p:tavLst>
                                    </p:anim>
                                    <p:anim calcmode="lin" valueType="num">
                                      <p:cBhvr additive="base">
                                        <p:cTn id="453" dur="4500"/>
                                        <p:tgtEl>
                                          <p:spTgt spid="68"/>
                                        </p:tgtEl>
                                        <p:attrNameLst>
                                          <p:attrName>ppt_y</p:attrName>
                                        </p:attrNameLst>
                                      </p:cBhvr>
                                      <p:tavLst>
                                        <p:tav tm="0">
                                          <p:val>
                                            <p:strVal val="ppt_y"/>
                                          </p:val>
                                        </p:tav>
                                        <p:tav tm="100000">
                                          <p:val>
                                            <p:strVal val="1+ppt_h/2"/>
                                          </p:val>
                                        </p:tav>
                                      </p:tavLst>
                                    </p:anim>
                                    <p:set>
                                      <p:cBhvr>
                                        <p:cTn id="454" dur="1" fill="hold">
                                          <p:stCondLst>
                                            <p:cond delay="4499"/>
                                          </p:stCondLst>
                                        </p:cTn>
                                        <p:tgtEl>
                                          <p:spTgt spid="68"/>
                                        </p:tgtEl>
                                        <p:attrNameLst>
                                          <p:attrName>style.visibility</p:attrName>
                                        </p:attrNameLst>
                                      </p:cBhvr>
                                      <p:to>
                                        <p:strVal val="hidden"/>
                                      </p:to>
                                    </p:set>
                                  </p:childTnLst>
                                </p:cTn>
                              </p:par>
                              <p:par>
                                <p:cTn id="455" presetID="3" presetClass="exit" presetSubtype="10" fill="hold" grpId="3" nodeType="withEffect">
                                  <p:stCondLst>
                                    <p:cond delay="0"/>
                                  </p:stCondLst>
                                  <p:childTnLst>
                                    <p:animEffect transition="out" filter="blinds(horizontal)">
                                      <p:cBhvr>
                                        <p:cTn id="456" dur="6000"/>
                                        <p:tgtEl>
                                          <p:spTgt spid="68"/>
                                        </p:tgtEl>
                                      </p:cBhvr>
                                    </p:animEffect>
                                    <p:set>
                                      <p:cBhvr>
                                        <p:cTn id="457" dur="1" fill="hold">
                                          <p:stCondLst>
                                            <p:cond delay="5999"/>
                                          </p:stCondLst>
                                        </p:cTn>
                                        <p:tgtEl>
                                          <p:spTgt spid="68"/>
                                        </p:tgtEl>
                                        <p:attrNameLst>
                                          <p:attrName>style.visibility</p:attrName>
                                        </p:attrNameLst>
                                      </p:cBhvr>
                                      <p:to>
                                        <p:strVal val="hidden"/>
                                      </p:to>
                                    </p:set>
                                  </p:childTnLst>
                                </p:cTn>
                              </p:par>
                              <p:par>
                                <p:cTn id="458" presetID="2" presetClass="entr" presetSubtype="4" fill="hold" grpId="0" nodeType="withEffect">
                                  <p:stCondLst>
                                    <p:cond delay="0"/>
                                  </p:stCondLst>
                                  <p:childTnLst>
                                    <p:set>
                                      <p:cBhvr>
                                        <p:cTn id="459" dur="1" fill="hold">
                                          <p:stCondLst>
                                            <p:cond delay="0"/>
                                          </p:stCondLst>
                                        </p:cTn>
                                        <p:tgtEl>
                                          <p:spTgt spid="8"/>
                                        </p:tgtEl>
                                        <p:attrNameLst>
                                          <p:attrName>style.visibility</p:attrName>
                                        </p:attrNameLst>
                                      </p:cBhvr>
                                      <p:to>
                                        <p:strVal val="visible"/>
                                      </p:to>
                                    </p:set>
                                    <p:anim calcmode="lin" valueType="num">
                                      <p:cBhvr additive="base">
                                        <p:cTn id="460" dur="4000" fill="hold"/>
                                        <p:tgtEl>
                                          <p:spTgt spid="8"/>
                                        </p:tgtEl>
                                        <p:attrNameLst>
                                          <p:attrName>ppt_x</p:attrName>
                                        </p:attrNameLst>
                                      </p:cBhvr>
                                      <p:tavLst>
                                        <p:tav tm="0">
                                          <p:val>
                                            <p:strVal val="#ppt_x"/>
                                          </p:val>
                                        </p:tav>
                                        <p:tav tm="100000">
                                          <p:val>
                                            <p:strVal val="#ppt_x"/>
                                          </p:val>
                                        </p:tav>
                                      </p:tavLst>
                                    </p:anim>
                                    <p:anim calcmode="lin" valueType="num">
                                      <p:cBhvr additive="base">
                                        <p:cTn id="461" dur="4000" fill="hold"/>
                                        <p:tgtEl>
                                          <p:spTgt spid="8"/>
                                        </p:tgtEl>
                                        <p:attrNameLst>
                                          <p:attrName>ppt_y</p:attrName>
                                        </p:attrNameLst>
                                      </p:cBhvr>
                                      <p:tavLst>
                                        <p:tav tm="0">
                                          <p:val>
                                            <p:strVal val="1+#ppt_h/2"/>
                                          </p:val>
                                        </p:tav>
                                        <p:tav tm="100000">
                                          <p:val>
                                            <p:strVal val="#ppt_y"/>
                                          </p:val>
                                        </p:tav>
                                      </p:tavLst>
                                    </p:anim>
                                  </p:childTnLst>
                                </p:cTn>
                              </p:par>
                              <p:par>
                                <p:cTn id="462" presetID="19" presetClass="entr" presetSubtype="10" fill="hold" grpId="1" nodeType="withEffect">
                                  <p:stCondLst>
                                    <p:cond delay="0"/>
                                  </p:stCondLst>
                                  <p:childTnLst>
                                    <p:set>
                                      <p:cBhvr>
                                        <p:cTn id="463" dur="1" fill="hold">
                                          <p:stCondLst>
                                            <p:cond delay="0"/>
                                          </p:stCondLst>
                                        </p:cTn>
                                        <p:tgtEl>
                                          <p:spTgt spid="8"/>
                                        </p:tgtEl>
                                        <p:attrNameLst>
                                          <p:attrName>style.visibility</p:attrName>
                                        </p:attrNameLst>
                                      </p:cBhvr>
                                      <p:to>
                                        <p:strVal val="visible"/>
                                      </p:to>
                                    </p:set>
                                    <p:anim calcmode="lin" valueType="num">
                                      <p:cBhvr>
                                        <p:cTn id="464" dur="4000" fill="hold"/>
                                        <p:tgtEl>
                                          <p:spTgt spid="8"/>
                                        </p:tgtEl>
                                        <p:attrNameLst>
                                          <p:attrName>ppt_w</p:attrName>
                                        </p:attrNameLst>
                                      </p:cBhvr>
                                      <p:tavLst>
                                        <p:tav tm="0" fmla="#ppt_w*sin(2.5*pi*$)">
                                          <p:val>
                                            <p:fltVal val="0"/>
                                          </p:val>
                                        </p:tav>
                                        <p:tav tm="100000">
                                          <p:val>
                                            <p:fltVal val="1"/>
                                          </p:val>
                                        </p:tav>
                                      </p:tavLst>
                                    </p:anim>
                                    <p:anim calcmode="lin" valueType="num">
                                      <p:cBhvr>
                                        <p:cTn id="465" dur="4000" fill="hold"/>
                                        <p:tgtEl>
                                          <p:spTgt spid="8"/>
                                        </p:tgtEl>
                                        <p:attrNameLst>
                                          <p:attrName>ppt_h</p:attrName>
                                        </p:attrNameLst>
                                      </p:cBhvr>
                                      <p:tavLst>
                                        <p:tav tm="0">
                                          <p:val>
                                            <p:strVal val="#ppt_h"/>
                                          </p:val>
                                        </p:tav>
                                        <p:tav tm="100000">
                                          <p:val>
                                            <p:strVal val="#ppt_h"/>
                                          </p:val>
                                        </p:tav>
                                      </p:tavLst>
                                    </p:anim>
                                  </p:childTnLst>
                                </p:cTn>
                              </p:par>
                              <p:par>
                                <p:cTn id="466" presetID="2" presetClass="exit" presetSubtype="1" fill="hold" grpId="2" nodeType="withEffect">
                                  <p:stCondLst>
                                    <p:cond delay="0"/>
                                  </p:stCondLst>
                                  <p:childTnLst>
                                    <p:anim calcmode="lin" valueType="num">
                                      <p:cBhvr additive="base">
                                        <p:cTn id="467" dur="4500"/>
                                        <p:tgtEl>
                                          <p:spTgt spid="8"/>
                                        </p:tgtEl>
                                        <p:attrNameLst>
                                          <p:attrName>ppt_x</p:attrName>
                                        </p:attrNameLst>
                                      </p:cBhvr>
                                      <p:tavLst>
                                        <p:tav tm="0">
                                          <p:val>
                                            <p:strVal val="ppt_x"/>
                                          </p:val>
                                        </p:tav>
                                        <p:tav tm="100000">
                                          <p:val>
                                            <p:strVal val="ppt_x"/>
                                          </p:val>
                                        </p:tav>
                                      </p:tavLst>
                                    </p:anim>
                                    <p:anim calcmode="lin" valueType="num">
                                      <p:cBhvr additive="base">
                                        <p:cTn id="468" dur="4500"/>
                                        <p:tgtEl>
                                          <p:spTgt spid="8"/>
                                        </p:tgtEl>
                                        <p:attrNameLst>
                                          <p:attrName>ppt_y</p:attrName>
                                        </p:attrNameLst>
                                      </p:cBhvr>
                                      <p:tavLst>
                                        <p:tav tm="0">
                                          <p:val>
                                            <p:strVal val="ppt_y"/>
                                          </p:val>
                                        </p:tav>
                                        <p:tav tm="100000">
                                          <p:val>
                                            <p:strVal val="0-ppt_h/2"/>
                                          </p:val>
                                        </p:tav>
                                      </p:tavLst>
                                    </p:anim>
                                    <p:set>
                                      <p:cBhvr>
                                        <p:cTn id="469" dur="1" fill="hold">
                                          <p:stCondLst>
                                            <p:cond delay="4499"/>
                                          </p:stCondLst>
                                        </p:cTn>
                                        <p:tgtEl>
                                          <p:spTgt spid="8"/>
                                        </p:tgtEl>
                                        <p:attrNameLst>
                                          <p:attrName>style.visibility</p:attrName>
                                        </p:attrNameLst>
                                      </p:cBhvr>
                                      <p:to>
                                        <p:strVal val="hidden"/>
                                      </p:to>
                                    </p:set>
                                  </p:childTnLst>
                                </p:cTn>
                              </p:par>
                              <p:par>
                                <p:cTn id="470" presetID="3" presetClass="exit" presetSubtype="10" fill="hold" grpId="3" nodeType="withEffect">
                                  <p:stCondLst>
                                    <p:cond delay="0"/>
                                  </p:stCondLst>
                                  <p:childTnLst>
                                    <p:animEffect transition="out" filter="blinds(horizontal)">
                                      <p:cBhvr>
                                        <p:cTn id="471" dur="6000"/>
                                        <p:tgtEl>
                                          <p:spTgt spid="8"/>
                                        </p:tgtEl>
                                      </p:cBhvr>
                                    </p:animEffect>
                                    <p:set>
                                      <p:cBhvr>
                                        <p:cTn id="472" dur="1" fill="hold">
                                          <p:stCondLst>
                                            <p:cond delay="5999"/>
                                          </p:stCondLst>
                                        </p:cTn>
                                        <p:tgtEl>
                                          <p:spTgt spid="8"/>
                                        </p:tgtEl>
                                        <p:attrNameLst>
                                          <p:attrName>style.visibility</p:attrName>
                                        </p:attrNameLst>
                                      </p:cBhvr>
                                      <p:to>
                                        <p:strVal val="hidden"/>
                                      </p:to>
                                    </p:set>
                                  </p:childTnLst>
                                </p:cTn>
                              </p:par>
                              <p:par>
                                <p:cTn id="473" presetID="2" presetClass="entr" presetSubtype="4" fill="hold" grpId="0" nodeType="withEffect">
                                  <p:stCondLst>
                                    <p:cond delay="0"/>
                                  </p:stCondLst>
                                  <p:childTnLst>
                                    <p:set>
                                      <p:cBhvr>
                                        <p:cTn id="474" dur="1" fill="hold">
                                          <p:stCondLst>
                                            <p:cond delay="0"/>
                                          </p:stCondLst>
                                        </p:cTn>
                                        <p:tgtEl>
                                          <p:spTgt spid="6"/>
                                        </p:tgtEl>
                                        <p:attrNameLst>
                                          <p:attrName>style.visibility</p:attrName>
                                        </p:attrNameLst>
                                      </p:cBhvr>
                                      <p:to>
                                        <p:strVal val="visible"/>
                                      </p:to>
                                    </p:set>
                                    <p:anim calcmode="lin" valueType="num">
                                      <p:cBhvr additive="base">
                                        <p:cTn id="475" dur="4000" fill="hold"/>
                                        <p:tgtEl>
                                          <p:spTgt spid="6"/>
                                        </p:tgtEl>
                                        <p:attrNameLst>
                                          <p:attrName>ppt_x</p:attrName>
                                        </p:attrNameLst>
                                      </p:cBhvr>
                                      <p:tavLst>
                                        <p:tav tm="0">
                                          <p:val>
                                            <p:strVal val="#ppt_x"/>
                                          </p:val>
                                        </p:tav>
                                        <p:tav tm="100000">
                                          <p:val>
                                            <p:strVal val="#ppt_x"/>
                                          </p:val>
                                        </p:tav>
                                      </p:tavLst>
                                    </p:anim>
                                    <p:anim calcmode="lin" valueType="num">
                                      <p:cBhvr additive="base">
                                        <p:cTn id="476" dur="4000" fill="hold"/>
                                        <p:tgtEl>
                                          <p:spTgt spid="6"/>
                                        </p:tgtEl>
                                        <p:attrNameLst>
                                          <p:attrName>ppt_y</p:attrName>
                                        </p:attrNameLst>
                                      </p:cBhvr>
                                      <p:tavLst>
                                        <p:tav tm="0">
                                          <p:val>
                                            <p:strVal val="1+#ppt_h/2"/>
                                          </p:val>
                                        </p:tav>
                                        <p:tav tm="100000">
                                          <p:val>
                                            <p:strVal val="#ppt_y"/>
                                          </p:val>
                                        </p:tav>
                                      </p:tavLst>
                                    </p:anim>
                                  </p:childTnLst>
                                </p:cTn>
                              </p:par>
                              <p:par>
                                <p:cTn id="477" presetID="19" presetClass="entr" presetSubtype="10" fill="hold" grpId="1" nodeType="withEffect">
                                  <p:stCondLst>
                                    <p:cond delay="0"/>
                                  </p:stCondLst>
                                  <p:childTnLst>
                                    <p:set>
                                      <p:cBhvr>
                                        <p:cTn id="478" dur="1" fill="hold">
                                          <p:stCondLst>
                                            <p:cond delay="0"/>
                                          </p:stCondLst>
                                        </p:cTn>
                                        <p:tgtEl>
                                          <p:spTgt spid="6"/>
                                        </p:tgtEl>
                                        <p:attrNameLst>
                                          <p:attrName>style.visibility</p:attrName>
                                        </p:attrNameLst>
                                      </p:cBhvr>
                                      <p:to>
                                        <p:strVal val="visible"/>
                                      </p:to>
                                    </p:set>
                                    <p:anim calcmode="lin" valueType="num">
                                      <p:cBhvr>
                                        <p:cTn id="479" dur="4000" fill="hold"/>
                                        <p:tgtEl>
                                          <p:spTgt spid="6"/>
                                        </p:tgtEl>
                                        <p:attrNameLst>
                                          <p:attrName>ppt_w</p:attrName>
                                        </p:attrNameLst>
                                      </p:cBhvr>
                                      <p:tavLst>
                                        <p:tav tm="0" fmla="#ppt_w*sin(2.5*pi*$)">
                                          <p:val>
                                            <p:fltVal val="0"/>
                                          </p:val>
                                        </p:tav>
                                        <p:tav tm="100000">
                                          <p:val>
                                            <p:fltVal val="1"/>
                                          </p:val>
                                        </p:tav>
                                      </p:tavLst>
                                    </p:anim>
                                    <p:anim calcmode="lin" valueType="num">
                                      <p:cBhvr>
                                        <p:cTn id="480" dur="4000" fill="hold"/>
                                        <p:tgtEl>
                                          <p:spTgt spid="6"/>
                                        </p:tgtEl>
                                        <p:attrNameLst>
                                          <p:attrName>ppt_h</p:attrName>
                                        </p:attrNameLst>
                                      </p:cBhvr>
                                      <p:tavLst>
                                        <p:tav tm="0">
                                          <p:val>
                                            <p:strVal val="#ppt_h"/>
                                          </p:val>
                                        </p:tav>
                                        <p:tav tm="100000">
                                          <p:val>
                                            <p:strVal val="#ppt_h"/>
                                          </p:val>
                                        </p:tav>
                                      </p:tavLst>
                                    </p:anim>
                                  </p:childTnLst>
                                </p:cTn>
                              </p:par>
                              <p:par>
                                <p:cTn id="481" presetID="2" presetClass="exit" presetSubtype="1" fill="hold" grpId="2" nodeType="withEffect">
                                  <p:stCondLst>
                                    <p:cond delay="0"/>
                                  </p:stCondLst>
                                  <p:childTnLst>
                                    <p:anim calcmode="lin" valueType="num">
                                      <p:cBhvr additive="base">
                                        <p:cTn id="482" dur="4500"/>
                                        <p:tgtEl>
                                          <p:spTgt spid="6"/>
                                        </p:tgtEl>
                                        <p:attrNameLst>
                                          <p:attrName>ppt_x</p:attrName>
                                        </p:attrNameLst>
                                      </p:cBhvr>
                                      <p:tavLst>
                                        <p:tav tm="0">
                                          <p:val>
                                            <p:strVal val="ppt_x"/>
                                          </p:val>
                                        </p:tav>
                                        <p:tav tm="100000">
                                          <p:val>
                                            <p:strVal val="ppt_x"/>
                                          </p:val>
                                        </p:tav>
                                      </p:tavLst>
                                    </p:anim>
                                    <p:anim calcmode="lin" valueType="num">
                                      <p:cBhvr additive="base">
                                        <p:cTn id="483" dur="4500"/>
                                        <p:tgtEl>
                                          <p:spTgt spid="6"/>
                                        </p:tgtEl>
                                        <p:attrNameLst>
                                          <p:attrName>ppt_y</p:attrName>
                                        </p:attrNameLst>
                                      </p:cBhvr>
                                      <p:tavLst>
                                        <p:tav tm="0">
                                          <p:val>
                                            <p:strVal val="ppt_y"/>
                                          </p:val>
                                        </p:tav>
                                        <p:tav tm="100000">
                                          <p:val>
                                            <p:strVal val="0-ppt_h/2"/>
                                          </p:val>
                                        </p:tav>
                                      </p:tavLst>
                                    </p:anim>
                                    <p:set>
                                      <p:cBhvr>
                                        <p:cTn id="484" dur="1" fill="hold">
                                          <p:stCondLst>
                                            <p:cond delay="4499"/>
                                          </p:stCondLst>
                                        </p:cTn>
                                        <p:tgtEl>
                                          <p:spTgt spid="6"/>
                                        </p:tgtEl>
                                        <p:attrNameLst>
                                          <p:attrName>style.visibility</p:attrName>
                                        </p:attrNameLst>
                                      </p:cBhvr>
                                      <p:to>
                                        <p:strVal val="hidden"/>
                                      </p:to>
                                    </p:set>
                                  </p:childTnLst>
                                </p:cTn>
                              </p:par>
                              <p:par>
                                <p:cTn id="485" presetID="3" presetClass="exit" presetSubtype="10" fill="hold" grpId="3" nodeType="withEffect">
                                  <p:stCondLst>
                                    <p:cond delay="0"/>
                                  </p:stCondLst>
                                  <p:childTnLst>
                                    <p:animEffect transition="out" filter="blinds(horizontal)">
                                      <p:cBhvr>
                                        <p:cTn id="486" dur="6000"/>
                                        <p:tgtEl>
                                          <p:spTgt spid="6"/>
                                        </p:tgtEl>
                                      </p:cBhvr>
                                    </p:animEffect>
                                    <p:set>
                                      <p:cBhvr>
                                        <p:cTn id="487" dur="1" fill="hold">
                                          <p:stCondLst>
                                            <p:cond delay="5999"/>
                                          </p:stCondLst>
                                        </p:cTn>
                                        <p:tgtEl>
                                          <p:spTgt spid="6"/>
                                        </p:tgtEl>
                                        <p:attrNameLst>
                                          <p:attrName>style.visibility</p:attrName>
                                        </p:attrNameLst>
                                      </p:cBhvr>
                                      <p:to>
                                        <p:strVal val="hidden"/>
                                      </p:to>
                                    </p:set>
                                  </p:childTnLst>
                                </p:cTn>
                              </p:par>
                              <p:par>
                                <p:cTn id="488" presetID="2" presetClass="entr" presetSubtype="4" fill="hold" grpId="0" nodeType="withEffect">
                                  <p:stCondLst>
                                    <p:cond delay="0"/>
                                  </p:stCondLst>
                                  <p:childTnLst>
                                    <p:set>
                                      <p:cBhvr>
                                        <p:cTn id="489" dur="1" fill="hold">
                                          <p:stCondLst>
                                            <p:cond delay="0"/>
                                          </p:stCondLst>
                                        </p:cTn>
                                        <p:tgtEl>
                                          <p:spTgt spid="49"/>
                                        </p:tgtEl>
                                        <p:attrNameLst>
                                          <p:attrName>style.visibility</p:attrName>
                                        </p:attrNameLst>
                                      </p:cBhvr>
                                      <p:to>
                                        <p:strVal val="visible"/>
                                      </p:to>
                                    </p:set>
                                    <p:anim calcmode="lin" valueType="num">
                                      <p:cBhvr additive="base">
                                        <p:cTn id="490" dur="4000" fill="hold"/>
                                        <p:tgtEl>
                                          <p:spTgt spid="49"/>
                                        </p:tgtEl>
                                        <p:attrNameLst>
                                          <p:attrName>ppt_x</p:attrName>
                                        </p:attrNameLst>
                                      </p:cBhvr>
                                      <p:tavLst>
                                        <p:tav tm="0">
                                          <p:val>
                                            <p:strVal val="#ppt_x"/>
                                          </p:val>
                                        </p:tav>
                                        <p:tav tm="100000">
                                          <p:val>
                                            <p:strVal val="#ppt_x"/>
                                          </p:val>
                                        </p:tav>
                                      </p:tavLst>
                                    </p:anim>
                                    <p:anim calcmode="lin" valueType="num">
                                      <p:cBhvr additive="base">
                                        <p:cTn id="491" dur="4000" fill="hold"/>
                                        <p:tgtEl>
                                          <p:spTgt spid="49"/>
                                        </p:tgtEl>
                                        <p:attrNameLst>
                                          <p:attrName>ppt_y</p:attrName>
                                        </p:attrNameLst>
                                      </p:cBhvr>
                                      <p:tavLst>
                                        <p:tav tm="0">
                                          <p:val>
                                            <p:strVal val="1+#ppt_h/2"/>
                                          </p:val>
                                        </p:tav>
                                        <p:tav tm="100000">
                                          <p:val>
                                            <p:strVal val="#ppt_y"/>
                                          </p:val>
                                        </p:tav>
                                      </p:tavLst>
                                    </p:anim>
                                  </p:childTnLst>
                                </p:cTn>
                              </p:par>
                              <p:par>
                                <p:cTn id="492" presetID="19" presetClass="entr" presetSubtype="10" fill="hold" grpId="1" nodeType="withEffect">
                                  <p:stCondLst>
                                    <p:cond delay="0"/>
                                  </p:stCondLst>
                                  <p:childTnLst>
                                    <p:set>
                                      <p:cBhvr>
                                        <p:cTn id="493" dur="1" fill="hold">
                                          <p:stCondLst>
                                            <p:cond delay="0"/>
                                          </p:stCondLst>
                                        </p:cTn>
                                        <p:tgtEl>
                                          <p:spTgt spid="49"/>
                                        </p:tgtEl>
                                        <p:attrNameLst>
                                          <p:attrName>style.visibility</p:attrName>
                                        </p:attrNameLst>
                                      </p:cBhvr>
                                      <p:to>
                                        <p:strVal val="visible"/>
                                      </p:to>
                                    </p:set>
                                    <p:anim calcmode="lin" valueType="num">
                                      <p:cBhvr>
                                        <p:cTn id="494" dur="4000" fill="hold"/>
                                        <p:tgtEl>
                                          <p:spTgt spid="49"/>
                                        </p:tgtEl>
                                        <p:attrNameLst>
                                          <p:attrName>ppt_w</p:attrName>
                                        </p:attrNameLst>
                                      </p:cBhvr>
                                      <p:tavLst>
                                        <p:tav tm="0" fmla="#ppt_w*sin(2.5*pi*$)">
                                          <p:val>
                                            <p:fltVal val="0"/>
                                          </p:val>
                                        </p:tav>
                                        <p:tav tm="100000">
                                          <p:val>
                                            <p:fltVal val="1"/>
                                          </p:val>
                                        </p:tav>
                                      </p:tavLst>
                                    </p:anim>
                                    <p:anim calcmode="lin" valueType="num">
                                      <p:cBhvr>
                                        <p:cTn id="495" dur="4000" fill="hold"/>
                                        <p:tgtEl>
                                          <p:spTgt spid="49"/>
                                        </p:tgtEl>
                                        <p:attrNameLst>
                                          <p:attrName>ppt_h</p:attrName>
                                        </p:attrNameLst>
                                      </p:cBhvr>
                                      <p:tavLst>
                                        <p:tav tm="0">
                                          <p:val>
                                            <p:strVal val="#ppt_h"/>
                                          </p:val>
                                        </p:tav>
                                        <p:tav tm="100000">
                                          <p:val>
                                            <p:strVal val="#ppt_h"/>
                                          </p:val>
                                        </p:tav>
                                      </p:tavLst>
                                    </p:anim>
                                  </p:childTnLst>
                                </p:cTn>
                              </p:par>
                              <p:par>
                                <p:cTn id="496" presetID="2" presetClass="exit" presetSubtype="1" fill="hold" grpId="2" nodeType="withEffect">
                                  <p:stCondLst>
                                    <p:cond delay="0"/>
                                  </p:stCondLst>
                                  <p:childTnLst>
                                    <p:anim calcmode="lin" valueType="num">
                                      <p:cBhvr additive="base">
                                        <p:cTn id="497" dur="4500"/>
                                        <p:tgtEl>
                                          <p:spTgt spid="49"/>
                                        </p:tgtEl>
                                        <p:attrNameLst>
                                          <p:attrName>ppt_x</p:attrName>
                                        </p:attrNameLst>
                                      </p:cBhvr>
                                      <p:tavLst>
                                        <p:tav tm="0">
                                          <p:val>
                                            <p:strVal val="ppt_x"/>
                                          </p:val>
                                        </p:tav>
                                        <p:tav tm="100000">
                                          <p:val>
                                            <p:strVal val="ppt_x"/>
                                          </p:val>
                                        </p:tav>
                                      </p:tavLst>
                                    </p:anim>
                                    <p:anim calcmode="lin" valueType="num">
                                      <p:cBhvr additive="base">
                                        <p:cTn id="498" dur="4500"/>
                                        <p:tgtEl>
                                          <p:spTgt spid="49"/>
                                        </p:tgtEl>
                                        <p:attrNameLst>
                                          <p:attrName>ppt_y</p:attrName>
                                        </p:attrNameLst>
                                      </p:cBhvr>
                                      <p:tavLst>
                                        <p:tav tm="0">
                                          <p:val>
                                            <p:strVal val="ppt_y"/>
                                          </p:val>
                                        </p:tav>
                                        <p:tav tm="100000">
                                          <p:val>
                                            <p:strVal val="0-ppt_h/2"/>
                                          </p:val>
                                        </p:tav>
                                      </p:tavLst>
                                    </p:anim>
                                    <p:set>
                                      <p:cBhvr>
                                        <p:cTn id="499" dur="1" fill="hold">
                                          <p:stCondLst>
                                            <p:cond delay="4499"/>
                                          </p:stCondLst>
                                        </p:cTn>
                                        <p:tgtEl>
                                          <p:spTgt spid="49"/>
                                        </p:tgtEl>
                                        <p:attrNameLst>
                                          <p:attrName>style.visibility</p:attrName>
                                        </p:attrNameLst>
                                      </p:cBhvr>
                                      <p:to>
                                        <p:strVal val="hidden"/>
                                      </p:to>
                                    </p:set>
                                  </p:childTnLst>
                                </p:cTn>
                              </p:par>
                              <p:par>
                                <p:cTn id="500" presetID="3" presetClass="exit" presetSubtype="10" fill="hold" grpId="3" nodeType="withEffect">
                                  <p:stCondLst>
                                    <p:cond delay="0"/>
                                  </p:stCondLst>
                                  <p:childTnLst>
                                    <p:animEffect transition="out" filter="blinds(horizontal)">
                                      <p:cBhvr>
                                        <p:cTn id="501" dur="6000"/>
                                        <p:tgtEl>
                                          <p:spTgt spid="49"/>
                                        </p:tgtEl>
                                      </p:cBhvr>
                                    </p:animEffect>
                                    <p:set>
                                      <p:cBhvr>
                                        <p:cTn id="502" dur="1" fill="hold">
                                          <p:stCondLst>
                                            <p:cond delay="5999"/>
                                          </p:stCondLst>
                                        </p:cTn>
                                        <p:tgtEl>
                                          <p:spTgt spid="49"/>
                                        </p:tgtEl>
                                        <p:attrNameLst>
                                          <p:attrName>style.visibility</p:attrName>
                                        </p:attrNameLst>
                                      </p:cBhvr>
                                      <p:to>
                                        <p:strVal val="hidden"/>
                                      </p:to>
                                    </p:set>
                                  </p:childTnLst>
                                </p:cTn>
                              </p:par>
                              <p:par>
                                <p:cTn id="503" presetID="2" presetClass="entr" presetSubtype="4" fill="hold" grpId="0" nodeType="withEffect">
                                  <p:stCondLst>
                                    <p:cond delay="0"/>
                                  </p:stCondLst>
                                  <p:childTnLst>
                                    <p:set>
                                      <p:cBhvr>
                                        <p:cTn id="504" dur="1" fill="hold">
                                          <p:stCondLst>
                                            <p:cond delay="0"/>
                                          </p:stCondLst>
                                        </p:cTn>
                                        <p:tgtEl>
                                          <p:spTgt spid="56"/>
                                        </p:tgtEl>
                                        <p:attrNameLst>
                                          <p:attrName>style.visibility</p:attrName>
                                        </p:attrNameLst>
                                      </p:cBhvr>
                                      <p:to>
                                        <p:strVal val="visible"/>
                                      </p:to>
                                    </p:set>
                                    <p:anim calcmode="lin" valueType="num">
                                      <p:cBhvr additive="base">
                                        <p:cTn id="505" dur="4000" fill="hold"/>
                                        <p:tgtEl>
                                          <p:spTgt spid="56"/>
                                        </p:tgtEl>
                                        <p:attrNameLst>
                                          <p:attrName>ppt_x</p:attrName>
                                        </p:attrNameLst>
                                      </p:cBhvr>
                                      <p:tavLst>
                                        <p:tav tm="0">
                                          <p:val>
                                            <p:strVal val="#ppt_x"/>
                                          </p:val>
                                        </p:tav>
                                        <p:tav tm="100000">
                                          <p:val>
                                            <p:strVal val="#ppt_x"/>
                                          </p:val>
                                        </p:tav>
                                      </p:tavLst>
                                    </p:anim>
                                    <p:anim calcmode="lin" valueType="num">
                                      <p:cBhvr additive="base">
                                        <p:cTn id="506" dur="4000" fill="hold"/>
                                        <p:tgtEl>
                                          <p:spTgt spid="56"/>
                                        </p:tgtEl>
                                        <p:attrNameLst>
                                          <p:attrName>ppt_y</p:attrName>
                                        </p:attrNameLst>
                                      </p:cBhvr>
                                      <p:tavLst>
                                        <p:tav tm="0">
                                          <p:val>
                                            <p:strVal val="1+#ppt_h/2"/>
                                          </p:val>
                                        </p:tav>
                                        <p:tav tm="100000">
                                          <p:val>
                                            <p:strVal val="#ppt_y"/>
                                          </p:val>
                                        </p:tav>
                                      </p:tavLst>
                                    </p:anim>
                                  </p:childTnLst>
                                </p:cTn>
                              </p:par>
                              <p:par>
                                <p:cTn id="507" presetID="19" presetClass="entr" presetSubtype="10" fill="hold" grpId="1" nodeType="withEffect">
                                  <p:stCondLst>
                                    <p:cond delay="0"/>
                                  </p:stCondLst>
                                  <p:childTnLst>
                                    <p:set>
                                      <p:cBhvr>
                                        <p:cTn id="508" dur="1" fill="hold">
                                          <p:stCondLst>
                                            <p:cond delay="0"/>
                                          </p:stCondLst>
                                        </p:cTn>
                                        <p:tgtEl>
                                          <p:spTgt spid="56"/>
                                        </p:tgtEl>
                                        <p:attrNameLst>
                                          <p:attrName>style.visibility</p:attrName>
                                        </p:attrNameLst>
                                      </p:cBhvr>
                                      <p:to>
                                        <p:strVal val="visible"/>
                                      </p:to>
                                    </p:set>
                                    <p:anim calcmode="lin" valueType="num">
                                      <p:cBhvr>
                                        <p:cTn id="509" dur="4000" fill="hold"/>
                                        <p:tgtEl>
                                          <p:spTgt spid="56"/>
                                        </p:tgtEl>
                                        <p:attrNameLst>
                                          <p:attrName>ppt_w</p:attrName>
                                        </p:attrNameLst>
                                      </p:cBhvr>
                                      <p:tavLst>
                                        <p:tav tm="0" fmla="#ppt_w*sin(2.5*pi*$)">
                                          <p:val>
                                            <p:fltVal val="0"/>
                                          </p:val>
                                        </p:tav>
                                        <p:tav tm="100000">
                                          <p:val>
                                            <p:fltVal val="1"/>
                                          </p:val>
                                        </p:tav>
                                      </p:tavLst>
                                    </p:anim>
                                    <p:anim calcmode="lin" valueType="num">
                                      <p:cBhvr>
                                        <p:cTn id="510" dur="4000" fill="hold"/>
                                        <p:tgtEl>
                                          <p:spTgt spid="56"/>
                                        </p:tgtEl>
                                        <p:attrNameLst>
                                          <p:attrName>ppt_h</p:attrName>
                                        </p:attrNameLst>
                                      </p:cBhvr>
                                      <p:tavLst>
                                        <p:tav tm="0">
                                          <p:val>
                                            <p:strVal val="#ppt_h"/>
                                          </p:val>
                                        </p:tav>
                                        <p:tav tm="100000">
                                          <p:val>
                                            <p:strVal val="#ppt_h"/>
                                          </p:val>
                                        </p:tav>
                                      </p:tavLst>
                                    </p:anim>
                                  </p:childTnLst>
                                </p:cTn>
                              </p:par>
                              <p:par>
                                <p:cTn id="511" presetID="2" presetClass="exit" presetSubtype="1" fill="hold" grpId="2" nodeType="withEffect">
                                  <p:stCondLst>
                                    <p:cond delay="0"/>
                                  </p:stCondLst>
                                  <p:childTnLst>
                                    <p:anim calcmode="lin" valueType="num">
                                      <p:cBhvr additive="base">
                                        <p:cTn id="512" dur="4500"/>
                                        <p:tgtEl>
                                          <p:spTgt spid="56"/>
                                        </p:tgtEl>
                                        <p:attrNameLst>
                                          <p:attrName>ppt_x</p:attrName>
                                        </p:attrNameLst>
                                      </p:cBhvr>
                                      <p:tavLst>
                                        <p:tav tm="0">
                                          <p:val>
                                            <p:strVal val="ppt_x"/>
                                          </p:val>
                                        </p:tav>
                                        <p:tav tm="100000">
                                          <p:val>
                                            <p:strVal val="ppt_x"/>
                                          </p:val>
                                        </p:tav>
                                      </p:tavLst>
                                    </p:anim>
                                    <p:anim calcmode="lin" valueType="num">
                                      <p:cBhvr additive="base">
                                        <p:cTn id="513" dur="4500"/>
                                        <p:tgtEl>
                                          <p:spTgt spid="56"/>
                                        </p:tgtEl>
                                        <p:attrNameLst>
                                          <p:attrName>ppt_y</p:attrName>
                                        </p:attrNameLst>
                                      </p:cBhvr>
                                      <p:tavLst>
                                        <p:tav tm="0">
                                          <p:val>
                                            <p:strVal val="ppt_y"/>
                                          </p:val>
                                        </p:tav>
                                        <p:tav tm="100000">
                                          <p:val>
                                            <p:strVal val="0-ppt_h/2"/>
                                          </p:val>
                                        </p:tav>
                                      </p:tavLst>
                                    </p:anim>
                                    <p:set>
                                      <p:cBhvr>
                                        <p:cTn id="514" dur="1" fill="hold">
                                          <p:stCondLst>
                                            <p:cond delay="4499"/>
                                          </p:stCondLst>
                                        </p:cTn>
                                        <p:tgtEl>
                                          <p:spTgt spid="56"/>
                                        </p:tgtEl>
                                        <p:attrNameLst>
                                          <p:attrName>style.visibility</p:attrName>
                                        </p:attrNameLst>
                                      </p:cBhvr>
                                      <p:to>
                                        <p:strVal val="hidden"/>
                                      </p:to>
                                    </p:set>
                                  </p:childTnLst>
                                </p:cTn>
                              </p:par>
                              <p:par>
                                <p:cTn id="515" presetID="3" presetClass="exit" presetSubtype="10" fill="hold" grpId="3" nodeType="withEffect">
                                  <p:stCondLst>
                                    <p:cond delay="0"/>
                                  </p:stCondLst>
                                  <p:childTnLst>
                                    <p:animEffect transition="out" filter="blinds(horizontal)">
                                      <p:cBhvr>
                                        <p:cTn id="516" dur="6000"/>
                                        <p:tgtEl>
                                          <p:spTgt spid="56"/>
                                        </p:tgtEl>
                                      </p:cBhvr>
                                    </p:animEffect>
                                    <p:set>
                                      <p:cBhvr>
                                        <p:cTn id="517" dur="1" fill="hold">
                                          <p:stCondLst>
                                            <p:cond delay="5999"/>
                                          </p:stCondLst>
                                        </p:cTn>
                                        <p:tgtEl>
                                          <p:spTgt spid="56"/>
                                        </p:tgtEl>
                                        <p:attrNameLst>
                                          <p:attrName>style.visibility</p:attrName>
                                        </p:attrNameLst>
                                      </p:cBhvr>
                                      <p:to>
                                        <p:strVal val="hidden"/>
                                      </p:to>
                                    </p:set>
                                  </p:childTnLst>
                                </p:cTn>
                              </p:par>
                              <p:par>
                                <p:cTn id="518" presetID="2" presetClass="entr" presetSubtype="4" fill="hold" grpId="0" nodeType="withEffect">
                                  <p:stCondLst>
                                    <p:cond delay="0"/>
                                  </p:stCondLst>
                                  <p:childTnLst>
                                    <p:set>
                                      <p:cBhvr>
                                        <p:cTn id="519" dur="1" fill="hold">
                                          <p:stCondLst>
                                            <p:cond delay="0"/>
                                          </p:stCondLst>
                                        </p:cTn>
                                        <p:tgtEl>
                                          <p:spTgt spid="35"/>
                                        </p:tgtEl>
                                        <p:attrNameLst>
                                          <p:attrName>style.visibility</p:attrName>
                                        </p:attrNameLst>
                                      </p:cBhvr>
                                      <p:to>
                                        <p:strVal val="visible"/>
                                      </p:to>
                                    </p:set>
                                    <p:anim calcmode="lin" valueType="num">
                                      <p:cBhvr additive="base">
                                        <p:cTn id="520" dur="4000" fill="hold"/>
                                        <p:tgtEl>
                                          <p:spTgt spid="35"/>
                                        </p:tgtEl>
                                        <p:attrNameLst>
                                          <p:attrName>ppt_x</p:attrName>
                                        </p:attrNameLst>
                                      </p:cBhvr>
                                      <p:tavLst>
                                        <p:tav tm="0">
                                          <p:val>
                                            <p:strVal val="#ppt_x"/>
                                          </p:val>
                                        </p:tav>
                                        <p:tav tm="100000">
                                          <p:val>
                                            <p:strVal val="#ppt_x"/>
                                          </p:val>
                                        </p:tav>
                                      </p:tavLst>
                                    </p:anim>
                                    <p:anim calcmode="lin" valueType="num">
                                      <p:cBhvr additive="base">
                                        <p:cTn id="521" dur="4000" fill="hold"/>
                                        <p:tgtEl>
                                          <p:spTgt spid="35"/>
                                        </p:tgtEl>
                                        <p:attrNameLst>
                                          <p:attrName>ppt_y</p:attrName>
                                        </p:attrNameLst>
                                      </p:cBhvr>
                                      <p:tavLst>
                                        <p:tav tm="0">
                                          <p:val>
                                            <p:strVal val="1+#ppt_h/2"/>
                                          </p:val>
                                        </p:tav>
                                        <p:tav tm="100000">
                                          <p:val>
                                            <p:strVal val="#ppt_y"/>
                                          </p:val>
                                        </p:tav>
                                      </p:tavLst>
                                    </p:anim>
                                  </p:childTnLst>
                                </p:cTn>
                              </p:par>
                              <p:par>
                                <p:cTn id="522" presetID="19" presetClass="entr" presetSubtype="10" fill="hold" grpId="1" nodeType="withEffect">
                                  <p:stCondLst>
                                    <p:cond delay="0"/>
                                  </p:stCondLst>
                                  <p:childTnLst>
                                    <p:set>
                                      <p:cBhvr>
                                        <p:cTn id="523" dur="1" fill="hold">
                                          <p:stCondLst>
                                            <p:cond delay="0"/>
                                          </p:stCondLst>
                                        </p:cTn>
                                        <p:tgtEl>
                                          <p:spTgt spid="35"/>
                                        </p:tgtEl>
                                        <p:attrNameLst>
                                          <p:attrName>style.visibility</p:attrName>
                                        </p:attrNameLst>
                                      </p:cBhvr>
                                      <p:to>
                                        <p:strVal val="visible"/>
                                      </p:to>
                                    </p:set>
                                    <p:anim calcmode="lin" valueType="num">
                                      <p:cBhvr>
                                        <p:cTn id="524" dur="4000" fill="hold"/>
                                        <p:tgtEl>
                                          <p:spTgt spid="35"/>
                                        </p:tgtEl>
                                        <p:attrNameLst>
                                          <p:attrName>ppt_w</p:attrName>
                                        </p:attrNameLst>
                                      </p:cBhvr>
                                      <p:tavLst>
                                        <p:tav tm="0" fmla="#ppt_w*sin(2.5*pi*$)">
                                          <p:val>
                                            <p:fltVal val="0"/>
                                          </p:val>
                                        </p:tav>
                                        <p:tav tm="100000">
                                          <p:val>
                                            <p:fltVal val="1"/>
                                          </p:val>
                                        </p:tav>
                                      </p:tavLst>
                                    </p:anim>
                                    <p:anim calcmode="lin" valueType="num">
                                      <p:cBhvr>
                                        <p:cTn id="525" dur="4000" fill="hold"/>
                                        <p:tgtEl>
                                          <p:spTgt spid="35"/>
                                        </p:tgtEl>
                                        <p:attrNameLst>
                                          <p:attrName>ppt_h</p:attrName>
                                        </p:attrNameLst>
                                      </p:cBhvr>
                                      <p:tavLst>
                                        <p:tav tm="0">
                                          <p:val>
                                            <p:strVal val="#ppt_h"/>
                                          </p:val>
                                        </p:tav>
                                        <p:tav tm="100000">
                                          <p:val>
                                            <p:strVal val="#ppt_h"/>
                                          </p:val>
                                        </p:tav>
                                      </p:tavLst>
                                    </p:anim>
                                  </p:childTnLst>
                                </p:cTn>
                              </p:par>
                              <p:par>
                                <p:cTn id="526" presetID="2" presetClass="exit" presetSubtype="1" fill="hold" grpId="2" nodeType="withEffect">
                                  <p:stCondLst>
                                    <p:cond delay="0"/>
                                  </p:stCondLst>
                                  <p:childTnLst>
                                    <p:anim calcmode="lin" valueType="num">
                                      <p:cBhvr additive="base">
                                        <p:cTn id="527" dur="4500"/>
                                        <p:tgtEl>
                                          <p:spTgt spid="35"/>
                                        </p:tgtEl>
                                        <p:attrNameLst>
                                          <p:attrName>ppt_x</p:attrName>
                                        </p:attrNameLst>
                                      </p:cBhvr>
                                      <p:tavLst>
                                        <p:tav tm="0">
                                          <p:val>
                                            <p:strVal val="ppt_x"/>
                                          </p:val>
                                        </p:tav>
                                        <p:tav tm="100000">
                                          <p:val>
                                            <p:strVal val="ppt_x"/>
                                          </p:val>
                                        </p:tav>
                                      </p:tavLst>
                                    </p:anim>
                                    <p:anim calcmode="lin" valueType="num">
                                      <p:cBhvr additive="base">
                                        <p:cTn id="528" dur="4500"/>
                                        <p:tgtEl>
                                          <p:spTgt spid="35"/>
                                        </p:tgtEl>
                                        <p:attrNameLst>
                                          <p:attrName>ppt_y</p:attrName>
                                        </p:attrNameLst>
                                      </p:cBhvr>
                                      <p:tavLst>
                                        <p:tav tm="0">
                                          <p:val>
                                            <p:strVal val="ppt_y"/>
                                          </p:val>
                                        </p:tav>
                                        <p:tav tm="100000">
                                          <p:val>
                                            <p:strVal val="0-ppt_h/2"/>
                                          </p:val>
                                        </p:tav>
                                      </p:tavLst>
                                    </p:anim>
                                    <p:set>
                                      <p:cBhvr>
                                        <p:cTn id="529" dur="1" fill="hold">
                                          <p:stCondLst>
                                            <p:cond delay="4499"/>
                                          </p:stCondLst>
                                        </p:cTn>
                                        <p:tgtEl>
                                          <p:spTgt spid="35"/>
                                        </p:tgtEl>
                                        <p:attrNameLst>
                                          <p:attrName>style.visibility</p:attrName>
                                        </p:attrNameLst>
                                      </p:cBhvr>
                                      <p:to>
                                        <p:strVal val="hidden"/>
                                      </p:to>
                                    </p:set>
                                  </p:childTnLst>
                                </p:cTn>
                              </p:par>
                              <p:par>
                                <p:cTn id="530" presetID="3" presetClass="exit" presetSubtype="10" fill="hold" grpId="3" nodeType="withEffect">
                                  <p:stCondLst>
                                    <p:cond delay="0"/>
                                  </p:stCondLst>
                                  <p:childTnLst>
                                    <p:animEffect transition="out" filter="blinds(horizontal)">
                                      <p:cBhvr>
                                        <p:cTn id="531" dur="6000"/>
                                        <p:tgtEl>
                                          <p:spTgt spid="35"/>
                                        </p:tgtEl>
                                      </p:cBhvr>
                                    </p:animEffect>
                                    <p:set>
                                      <p:cBhvr>
                                        <p:cTn id="532" dur="1" fill="hold">
                                          <p:stCondLst>
                                            <p:cond delay="5999"/>
                                          </p:stCondLst>
                                        </p:cTn>
                                        <p:tgtEl>
                                          <p:spTgt spid="35"/>
                                        </p:tgtEl>
                                        <p:attrNameLst>
                                          <p:attrName>style.visibility</p:attrName>
                                        </p:attrNameLst>
                                      </p:cBhvr>
                                      <p:to>
                                        <p:strVal val="hidden"/>
                                      </p:to>
                                    </p:set>
                                  </p:childTnLst>
                                </p:cTn>
                              </p:par>
                              <p:par>
                                <p:cTn id="533" presetID="2" presetClass="entr" presetSubtype="4" fill="hold" grpId="0" nodeType="withEffect">
                                  <p:stCondLst>
                                    <p:cond delay="0"/>
                                  </p:stCondLst>
                                  <p:childTnLst>
                                    <p:set>
                                      <p:cBhvr>
                                        <p:cTn id="534" dur="1" fill="hold">
                                          <p:stCondLst>
                                            <p:cond delay="0"/>
                                          </p:stCondLst>
                                        </p:cTn>
                                        <p:tgtEl>
                                          <p:spTgt spid="42"/>
                                        </p:tgtEl>
                                        <p:attrNameLst>
                                          <p:attrName>style.visibility</p:attrName>
                                        </p:attrNameLst>
                                      </p:cBhvr>
                                      <p:to>
                                        <p:strVal val="visible"/>
                                      </p:to>
                                    </p:set>
                                    <p:anim calcmode="lin" valueType="num">
                                      <p:cBhvr additive="base">
                                        <p:cTn id="535" dur="4000" fill="hold"/>
                                        <p:tgtEl>
                                          <p:spTgt spid="42"/>
                                        </p:tgtEl>
                                        <p:attrNameLst>
                                          <p:attrName>ppt_x</p:attrName>
                                        </p:attrNameLst>
                                      </p:cBhvr>
                                      <p:tavLst>
                                        <p:tav tm="0">
                                          <p:val>
                                            <p:strVal val="#ppt_x"/>
                                          </p:val>
                                        </p:tav>
                                        <p:tav tm="100000">
                                          <p:val>
                                            <p:strVal val="#ppt_x"/>
                                          </p:val>
                                        </p:tav>
                                      </p:tavLst>
                                    </p:anim>
                                    <p:anim calcmode="lin" valueType="num">
                                      <p:cBhvr additive="base">
                                        <p:cTn id="536" dur="4000" fill="hold"/>
                                        <p:tgtEl>
                                          <p:spTgt spid="42"/>
                                        </p:tgtEl>
                                        <p:attrNameLst>
                                          <p:attrName>ppt_y</p:attrName>
                                        </p:attrNameLst>
                                      </p:cBhvr>
                                      <p:tavLst>
                                        <p:tav tm="0">
                                          <p:val>
                                            <p:strVal val="1+#ppt_h/2"/>
                                          </p:val>
                                        </p:tav>
                                        <p:tav tm="100000">
                                          <p:val>
                                            <p:strVal val="#ppt_y"/>
                                          </p:val>
                                        </p:tav>
                                      </p:tavLst>
                                    </p:anim>
                                  </p:childTnLst>
                                </p:cTn>
                              </p:par>
                              <p:par>
                                <p:cTn id="537" presetID="19" presetClass="entr" presetSubtype="10" fill="hold" grpId="1" nodeType="withEffect">
                                  <p:stCondLst>
                                    <p:cond delay="0"/>
                                  </p:stCondLst>
                                  <p:childTnLst>
                                    <p:set>
                                      <p:cBhvr>
                                        <p:cTn id="538" dur="1" fill="hold">
                                          <p:stCondLst>
                                            <p:cond delay="0"/>
                                          </p:stCondLst>
                                        </p:cTn>
                                        <p:tgtEl>
                                          <p:spTgt spid="42"/>
                                        </p:tgtEl>
                                        <p:attrNameLst>
                                          <p:attrName>style.visibility</p:attrName>
                                        </p:attrNameLst>
                                      </p:cBhvr>
                                      <p:to>
                                        <p:strVal val="visible"/>
                                      </p:to>
                                    </p:set>
                                    <p:anim calcmode="lin" valueType="num">
                                      <p:cBhvr>
                                        <p:cTn id="539" dur="4000" fill="hold"/>
                                        <p:tgtEl>
                                          <p:spTgt spid="42"/>
                                        </p:tgtEl>
                                        <p:attrNameLst>
                                          <p:attrName>ppt_w</p:attrName>
                                        </p:attrNameLst>
                                      </p:cBhvr>
                                      <p:tavLst>
                                        <p:tav tm="0" fmla="#ppt_w*sin(2.5*pi*$)">
                                          <p:val>
                                            <p:fltVal val="0"/>
                                          </p:val>
                                        </p:tav>
                                        <p:tav tm="100000">
                                          <p:val>
                                            <p:fltVal val="1"/>
                                          </p:val>
                                        </p:tav>
                                      </p:tavLst>
                                    </p:anim>
                                    <p:anim calcmode="lin" valueType="num">
                                      <p:cBhvr>
                                        <p:cTn id="540" dur="4000" fill="hold"/>
                                        <p:tgtEl>
                                          <p:spTgt spid="42"/>
                                        </p:tgtEl>
                                        <p:attrNameLst>
                                          <p:attrName>ppt_h</p:attrName>
                                        </p:attrNameLst>
                                      </p:cBhvr>
                                      <p:tavLst>
                                        <p:tav tm="0">
                                          <p:val>
                                            <p:strVal val="#ppt_h"/>
                                          </p:val>
                                        </p:tav>
                                        <p:tav tm="100000">
                                          <p:val>
                                            <p:strVal val="#ppt_h"/>
                                          </p:val>
                                        </p:tav>
                                      </p:tavLst>
                                    </p:anim>
                                  </p:childTnLst>
                                </p:cTn>
                              </p:par>
                              <p:par>
                                <p:cTn id="541" presetID="2" presetClass="exit" presetSubtype="1" fill="hold" grpId="2" nodeType="withEffect">
                                  <p:stCondLst>
                                    <p:cond delay="0"/>
                                  </p:stCondLst>
                                  <p:childTnLst>
                                    <p:anim calcmode="lin" valueType="num">
                                      <p:cBhvr additive="base">
                                        <p:cTn id="542" dur="4500"/>
                                        <p:tgtEl>
                                          <p:spTgt spid="42"/>
                                        </p:tgtEl>
                                        <p:attrNameLst>
                                          <p:attrName>ppt_x</p:attrName>
                                        </p:attrNameLst>
                                      </p:cBhvr>
                                      <p:tavLst>
                                        <p:tav tm="0">
                                          <p:val>
                                            <p:strVal val="ppt_x"/>
                                          </p:val>
                                        </p:tav>
                                        <p:tav tm="100000">
                                          <p:val>
                                            <p:strVal val="ppt_x"/>
                                          </p:val>
                                        </p:tav>
                                      </p:tavLst>
                                    </p:anim>
                                    <p:anim calcmode="lin" valueType="num">
                                      <p:cBhvr additive="base">
                                        <p:cTn id="543" dur="4500"/>
                                        <p:tgtEl>
                                          <p:spTgt spid="42"/>
                                        </p:tgtEl>
                                        <p:attrNameLst>
                                          <p:attrName>ppt_y</p:attrName>
                                        </p:attrNameLst>
                                      </p:cBhvr>
                                      <p:tavLst>
                                        <p:tav tm="0">
                                          <p:val>
                                            <p:strVal val="ppt_y"/>
                                          </p:val>
                                        </p:tav>
                                        <p:tav tm="100000">
                                          <p:val>
                                            <p:strVal val="0-ppt_h/2"/>
                                          </p:val>
                                        </p:tav>
                                      </p:tavLst>
                                    </p:anim>
                                    <p:set>
                                      <p:cBhvr>
                                        <p:cTn id="544" dur="1" fill="hold">
                                          <p:stCondLst>
                                            <p:cond delay="4499"/>
                                          </p:stCondLst>
                                        </p:cTn>
                                        <p:tgtEl>
                                          <p:spTgt spid="42"/>
                                        </p:tgtEl>
                                        <p:attrNameLst>
                                          <p:attrName>style.visibility</p:attrName>
                                        </p:attrNameLst>
                                      </p:cBhvr>
                                      <p:to>
                                        <p:strVal val="hidden"/>
                                      </p:to>
                                    </p:set>
                                  </p:childTnLst>
                                </p:cTn>
                              </p:par>
                              <p:par>
                                <p:cTn id="545" presetID="3" presetClass="exit" presetSubtype="10" fill="hold" grpId="3" nodeType="withEffect">
                                  <p:stCondLst>
                                    <p:cond delay="0"/>
                                  </p:stCondLst>
                                  <p:childTnLst>
                                    <p:animEffect transition="out" filter="blinds(horizontal)">
                                      <p:cBhvr>
                                        <p:cTn id="546" dur="6000"/>
                                        <p:tgtEl>
                                          <p:spTgt spid="42"/>
                                        </p:tgtEl>
                                      </p:cBhvr>
                                    </p:animEffect>
                                    <p:set>
                                      <p:cBhvr>
                                        <p:cTn id="547" dur="1" fill="hold">
                                          <p:stCondLst>
                                            <p:cond delay="5999"/>
                                          </p:stCondLst>
                                        </p:cTn>
                                        <p:tgtEl>
                                          <p:spTgt spid="42"/>
                                        </p:tgtEl>
                                        <p:attrNameLst>
                                          <p:attrName>style.visibility</p:attrName>
                                        </p:attrNameLst>
                                      </p:cBhvr>
                                      <p:to>
                                        <p:strVal val="hidden"/>
                                      </p:to>
                                    </p:set>
                                  </p:childTnLst>
                                </p:cTn>
                              </p:par>
                              <p:par>
                                <p:cTn id="548" presetID="2" presetClass="entr" presetSubtype="4" fill="hold" grpId="0" nodeType="withEffect">
                                  <p:stCondLst>
                                    <p:cond delay="0"/>
                                  </p:stCondLst>
                                  <p:childTnLst>
                                    <p:set>
                                      <p:cBhvr>
                                        <p:cTn id="549" dur="1" fill="hold">
                                          <p:stCondLst>
                                            <p:cond delay="0"/>
                                          </p:stCondLst>
                                        </p:cTn>
                                        <p:tgtEl>
                                          <p:spTgt spid="3"/>
                                        </p:tgtEl>
                                        <p:attrNameLst>
                                          <p:attrName>style.visibility</p:attrName>
                                        </p:attrNameLst>
                                      </p:cBhvr>
                                      <p:to>
                                        <p:strVal val="visible"/>
                                      </p:to>
                                    </p:set>
                                    <p:anim calcmode="lin" valueType="num">
                                      <p:cBhvr additive="base">
                                        <p:cTn id="550" dur="4000" fill="hold"/>
                                        <p:tgtEl>
                                          <p:spTgt spid="3"/>
                                        </p:tgtEl>
                                        <p:attrNameLst>
                                          <p:attrName>ppt_x</p:attrName>
                                        </p:attrNameLst>
                                      </p:cBhvr>
                                      <p:tavLst>
                                        <p:tav tm="0">
                                          <p:val>
                                            <p:strVal val="#ppt_x"/>
                                          </p:val>
                                        </p:tav>
                                        <p:tav tm="100000">
                                          <p:val>
                                            <p:strVal val="#ppt_x"/>
                                          </p:val>
                                        </p:tav>
                                      </p:tavLst>
                                    </p:anim>
                                    <p:anim calcmode="lin" valueType="num">
                                      <p:cBhvr additive="base">
                                        <p:cTn id="551" dur="4000" fill="hold"/>
                                        <p:tgtEl>
                                          <p:spTgt spid="3"/>
                                        </p:tgtEl>
                                        <p:attrNameLst>
                                          <p:attrName>ppt_y</p:attrName>
                                        </p:attrNameLst>
                                      </p:cBhvr>
                                      <p:tavLst>
                                        <p:tav tm="0">
                                          <p:val>
                                            <p:strVal val="1+#ppt_h/2"/>
                                          </p:val>
                                        </p:tav>
                                        <p:tav tm="100000">
                                          <p:val>
                                            <p:strVal val="#ppt_y"/>
                                          </p:val>
                                        </p:tav>
                                      </p:tavLst>
                                    </p:anim>
                                  </p:childTnLst>
                                </p:cTn>
                              </p:par>
                              <p:par>
                                <p:cTn id="552" presetID="19" presetClass="entr" presetSubtype="10" fill="hold" grpId="1" nodeType="withEffect">
                                  <p:stCondLst>
                                    <p:cond delay="0"/>
                                  </p:stCondLst>
                                  <p:childTnLst>
                                    <p:set>
                                      <p:cBhvr>
                                        <p:cTn id="553" dur="1" fill="hold">
                                          <p:stCondLst>
                                            <p:cond delay="0"/>
                                          </p:stCondLst>
                                        </p:cTn>
                                        <p:tgtEl>
                                          <p:spTgt spid="3"/>
                                        </p:tgtEl>
                                        <p:attrNameLst>
                                          <p:attrName>style.visibility</p:attrName>
                                        </p:attrNameLst>
                                      </p:cBhvr>
                                      <p:to>
                                        <p:strVal val="visible"/>
                                      </p:to>
                                    </p:set>
                                    <p:anim calcmode="lin" valueType="num">
                                      <p:cBhvr>
                                        <p:cTn id="554" dur="4000" fill="hold"/>
                                        <p:tgtEl>
                                          <p:spTgt spid="3"/>
                                        </p:tgtEl>
                                        <p:attrNameLst>
                                          <p:attrName>ppt_w</p:attrName>
                                        </p:attrNameLst>
                                      </p:cBhvr>
                                      <p:tavLst>
                                        <p:tav tm="0" fmla="#ppt_w*sin(2.5*pi*$)">
                                          <p:val>
                                            <p:fltVal val="0"/>
                                          </p:val>
                                        </p:tav>
                                        <p:tav tm="100000">
                                          <p:val>
                                            <p:fltVal val="1"/>
                                          </p:val>
                                        </p:tav>
                                      </p:tavLst>
                                    </p:anim>
                                    <p:anim calcmode="lin" valueType="num">
                                      <p:cBhvr>
                                        <p:cTn id="555" dur="4000" fill="hold"/>
                                        <p:tgtEl>
                                          <p:spTgt spid="3"/>
                                        </p:tgtEl>
                                        <p:attrNameLst>
                                          <p:attrName>ppt_h</p:attrName>
                                        </p:attrNameLst>
                                      </p:cBhvr>
                                      <p:tavLst>
                                        <p:tav tm="0">
                                          <p:val>
                                            <p:strVal val="#ppt_h"/>
                                          </p:val>
                                        </p:tav>
                                        <p:tav tm="100000">
                                          <p:val>
                                            <p:strVal val="#ppt_h"/>
                                          </p:val>
                                        </p:tav>
                                      </p:tavLst>
                                    </p:anim>
                                  </p:childTnLst>
                                </p:cTn>
                              </p:par>
                              <p:par>
                                <p:cTn id="556" presetID="2" presetClass="exit" presetSubtype="1" fill="hold" grpId="2" nodeType="withEffect">
                                  <p:stCondLst>
                                    <p:cond delay="0"/>
                                  </p:stCondLst>
                                  <p:childTnLst>
                                    <p:anim calcmode="lin" valueType="num">
                                      <p:cBhvr additive="base">
                                        <p:cTn id="557" dur="4500"/>
                                        <p:tgtEl>
                                          <p:spTgt spid="3"/>
                                        </p:tgtEl>
                                        <p:attrNameLst>
                                          <p:attrName>ppt_x</p:attrName>
                                        </p:attrNameLst>
                                      </p:cBhvr>
                                      <p:tavLst>
                                        <p:tav tm="0">
                                          <p:val>
                                            <p:strVal val="ppt_x"/>
                                          </p:val>
                                        </p:tav>
                                        <p:tav tm="100000">
                                          <p:val>
                                            <p:strVal val="ppt_x"/>
                                          </p:val>
                                        </p:tav>
                                      </p:tavLst>
                                    </p:anim>
                                    <p:anim calcmode="lin" valueType="num">
                                      <p:cBhvr additive="base">
                                        <p:cTn id="558" dur="4500"/>
                                        <p:tgtEl>
                                          <p:spTgt spid="3"/>
                                        </p:tgtEl>
                                        <p:attrNameLst>
                                          <p:attrName>ppt_y</p:attrName>
                                        </p:attrNameLst>
                                      </p:cBhvr>
                                      <p:tavLst>
                                        <p:tav tm="0">
                                          <p:val>
                                            <p:strVal val="ppt_y"/>
                                          </p:val>
                                        </p:tav>
                                        <p:tav tm="100000">
                                          <p:val>
                                            <p:strVal val="0-ppt_h/2"/>
                                          </p:val>
                                        </p:tav>
                                      </p:tavLst>
                                    </p:anim>
                                    <p:set>
                                      <p:cBhvr>
                                        <p:cTn id="559" dur="1" fill="hold">
                                          <p:stCondLst>
                                            <p:cond delay="4499"/>
                                          </p:stCondLst>
                                        </p:cTn>
                                        <p:tgtEl>
                                          <p:spTgt spid="3"/>
                                        </p:tgtEl>
                                        <p:attrNameLst>
                                          <p:attrName>style.visibility</p:attrName>
                                        </p:attrNameLst>
                                      </p:cBhvr>
                                      <p:to>
                                        <p:strVal val="hidden"/>
                                      </p:to>
                                    </p:set>
                                  </p:childTnLst>
                                </p:cTn>
                              </p:par>
                              <p:par>
                                <p:cTn id="560" presetID="3" presetClass="exit" presetSubtype="10" fill="hold" grpId="3" nodeType="withEffect">
                                  <p:stCondLst>
                                    <p:cond delay="0"/>
                                  </p:stCondLst>
                                  <p:childTnLst>
                                    <p:animEffect transition="out" filter="blinds(horizontal)">
                                      <p:cBhvr>
                                        <p:cTn id="561" dur="6000"/>
                                        <p:tgtEl>
                                          <p:spTgt spid="3"/>
                                        </p:tgtEl>
                                      </p:cBhvr>
                                    </p:animEffect>
                                    <p:set>
                                      <p:cBhvr>
                                        <p:cTn id="562" dur="1" fill="hold">
                                          <p:stCondLst>
                                            <p:cond delay="5999"/>
                                          </p:stCondLst>
                                        </p:cTn>
                                        <p:tgtEl>
                                          <p:spTgt spid="3"/>
                                        </p:tgtEl>
                                        <p:attrNameLst>
                                          <p:attrName>style.visibility</p:attrName>
                                        </p:attrNameLst>
                                      </p:cBhvr>
                                      <p:to>
                                        <p:strVal val="hidden"/>
                                      </p:to>
                                    </p:set>
                                  </p:childTnLst>
                                </p:cTn>
                              </p:par>
                              <p:par>
                                <p:cTn id="563" presetID="2" presetClass="entr" presetSubtype="4" fill="hold" grpId="0" nodeType="withEffect">
                                  <p:stCondLst>
                                    <p:cond delay="0"/>
                                  </p:stCondLst>
                                  <p:childTnLst>
                                    <p:set>
                                      <p:cBhvr>
                                        <p:cTn id="564" dur="1" fill="hold">
                                          <p:stCondLst>
                                            <p:cond delay="0"/>
                                          </p:stCondLst>
                                        </p:cTn>
                                        <p:tgtEl>
                                          <p:spTgt spid="50"/>
                                        </p:tgtEl>
                                        <p:attrNameLst>
                                          <p:attrName>style.visibility</p:attrName>
                                        </p:attrNameLst>
                                      </p:cBhvr>
                                      <p:to>
                                        <p:strVal val="visible"/>
                                      </p:to>
                                    </p:set>
                                    <p:anim calcmode="lin" valueType="num">
                                      <p:cBhvr additive="base">
                                        <p:cTn id="565" dur="4000" fill="hold"/>
                                        <p:tgtEl>
                                          <p:spTgt spid="50"/>
                                        </p:tgtEl>
                                        <p:attrNameLst>
                                          <p:attrName>ppt_x</p:attrName>
                                        </p:attrNameLst>
                                      </p:cBhvr>
                                      <p:tavLst>
                                        <p:tav tm="0">
                                          <p:val>
                                            <p:strVal val="#ppt_x"/>
                                          </p:val>
                                        </p:tav>
                                        <p:tav tm="100000">
                                          <p:val>
                                            <p:strVal val="#ppt_x"/>
                                          </p:val>
                                        </p:tav>
                                      </p:tavLst>
                                    </p:anim>
                                    <p:anim calcmode="lin" valueType="num">
                                      <p:cBhvr additive="base">
                                        <p:cTn id="566" dur="4000" fill="hold"/>
                                        <p:tgtEl>
                                          <p:spTgt spid="50"/>
                                        </p:tgtEl>
                                        <p:attrNameLst>
                                          <p:attrName>ppt_y</p:attrName>
                                        </p:attrNameLst>
                                      </p:cBhvr>
                                      <p:tavLst>
                                        <p:tav tm="0">
                                          <p:val>
                                            <p:strVal val="1+#ppt_h/2"/>
                                          </p:val>
                                        </p:tav>
                                        <p:tav tm="100000">
                                          <p:val>
                                            <p:strVal val="#ppt_y"/>
                                          </p:val>
                                        </p:tav>
                                      </p:tavLst>
                                    </p:anim>
                                  </p:childTnLst>
                                </p:cTn>
                              </p:par>
                              <p:par>
                                <p:cTn id="567" presetID="19" presetClass="entr" presetSubtype="10" fill="hold" grpId="1" nodeType="withEffect">
                                  <p:stCondLst>
                                    <p:cond delay="0"/>
                                  </p:stCondLst>
                                  <p:childTnLst>
                                    <p:set>
                                      <p:cBhvr>
                                        <p:cTn id="568" dur="1" fill="hold">
                                          <p:stCondLst>
                                            <p:cond delay="0"/>
                                          </p:stCondLst>
                                        </p:cTn>
                                        <p:tgtEl>
                                          <p:spTgt spid="50"/>
                                        </p:tgtEl>
                                        <p:attrNameLst>
                                          <p:attrName>style.visibility</p:attrName>
                                        </p:attrNameLst>
                                      </p:cBhvr>
                                      <p:to>
                                        <p:strVal val="visible"/>
                                      </p:to>
                                    </p:set>
                                    <p:anim calcmode="lin" valueType="num">
                                      <p:cBhvr>
                                        <p:cTn id="569" dur="4000" fill="hold"/>
                                        <p:tgtEl>
                                          <p:spTgt spid="50"/>
                                        </p:tgtEl>
                                        <p:attrNameLst>
                                          <p:attrName>ppt_w</p:attrName>
                                        </p:attrNameLst>
                                      </p:cBhvr>
                                      <p:tavLst>
                                        <p:tav tm="0" fmla="#ppt_w*sin(2.5*pi*$)">
                                          <p:val>
                                            <p:fltVal val="0"/>
                                          </p:val>
                                        </p:tav>
                                        <p:tav tm="100000">
                                          <p:val>
                                            <p:fltVal val="1"/>
                                          </p:val>
                                        </p:tav>
                                      </p:tavLst>
                                    </p:anim>
                                    <p:anim calcmode="lin" valueType="num">
                                      <p:cBhvr>
                                        <p:cTn id="570" dur="4000" fill="hold"/>
                                        <p:tgtEl>
                                          <p:spTgt spid="50"/>
                                        </p:tgtEl>
                                        <p:attrNameLst>
                                          <p:attrName>ppt_h</p:attrName>
                                        </p:attrNameLst>
                                      </p:cBhvr>
                                      <p:tavLst>
                                        <p:tav tm="0">
                                          <p:val>
                                            <p:strVal val="#ppt_h"/>
                                          </p:val>
                                        </p:tav>
                                        <p:tav tm="100000">
                                          <p:val>
                                            <p:strVal val="#ppt_h"/>
                                          </p:val>
                                        </p:tav>
                                      </p:tavLst>
                                    </p:anim>
                                  </p:childTnLst>
                                </p:cTn>
                              </p:par>
                              <p:par>
                                <p:cTn id="571" presetID="2" presetClass="exit" presetSubtype="1" fill="hold" grpId="2" nodeType="withEffect">
                                  <p:stCondLst>
                                    <p:cond delay="0"/>
                                  </p:stCondLst>
                                  <p:childTnLst>
                                    <p:anim calcmode="lin" valueType="num">
                                      <p:cBhvr additive="base">
                                        <p:cTn id="572" dur="4500"/>
                                        <p:tgtEl>
                                          <p:spTgt spid="50"/>
                                        </p:tgtEl>
                                        <p:attrNameLst>
                                          <p:attrName>ppt_x</p:attrName>
                                        </p:attrNameLst>
                                      </p:cBhvr>
                                      <p:tavLst>
                                        <p:tav tm="0">
                                          <p:val>
                                            <p:strVal val="ppt_x"/>
                                          </p:val>
                                        </p:tav>
                                        <p:tav tm="100000">
                                          <p:val>
                                            <p:strVal val="ppt_x"/>
                                          </p:val>
                                        </p:tav>
                                      </p:tavLst>
                                    </p:anim>
                                    <p:anim calcmode="lin" valueType="num">
                                      <p:cBhvr additive="base">
                                        <p:cTn id="573" dur="4500"/>
                                        <p:tgtEl>
                                          <p:spTgt spid="50"/>
                                        </p:tgtEl>
                                        <p:attrNameLst>
                                          <p:attrName>ppt_y</p:attrName>
                                        </p:attrNameLst>
                                      </p:cBhvr>
                                      <p:tavLst>
                                        <p:tav tm="0">
                                          <p:val>
                                            <p:strVal val="ppt_y"/>
                                          </p:val>
                                        </p:tav>
                                        <p:tav tm="100000">
                                          <p:val>
                                            <p:strVal val="0-ppt_h/2"/>
                                          </p:val>
                                        </p:tav>
                                      </p:tavLst>
                                    </p:anim>
                                    <p:set>
                                      <p:cBhvr>
                                        <p:cTn id="574" dur="1" fill="hold">
                                          <p:stCondLst>
                                            <p:cond delay="4499"/>
                                          </p:stCondLst>
                                        </p:cTn>
                                        <p:tgtEl>
                                          <p:spTgt spid="50"/>
                                        </p:tgtEl>
                                        <p:attrNameLst>
                                          <p:attrName>style.visibility</p:attrName>
                                        </p:attrNameLst>
                                      </p:cBhvr>
                                      <p:to>
                                        <p:strVal val="hidden"/>
                                      </p:to>
                                    </p:set>
                                  </p:childTnLst>
                                </p:cTn>
                              </p:par>
                              <p:par>
                                <p:cTn id="575" presetID="3" presetClass="exit" presetSubtype="10" fill="hold" grpId="3" nodeType="withEffect">
                                  <p:stCondLst>
                                    <p:cond delay="0"/>
                                  </p:stCondLst>
                                  <p:childTnLst>
                                    <p:animEffect transition="out" filter="blinds(horizontal)">
                                      <p:cBhvr>
                                        <p:cTn id="576" dur="6000"/>
                                        <p:tgtEl>
                                          <p:spTgt spid="50"/>
                                        </p:tgtEl>
                                      </p:cBhvr>
                                    </p:animEffect>
                                    <p:set>
                                      <p:cBhvr>
                                        <p:cTn id="577" dur="1" fill="hold">
                                          <p:stCondLst>
                                            <p:cond delay="5999"/>
                                          </p:stCondLst>
                                        </p:cTn>
                                        <p:tgtEl>
                                          <p:spTgt spid="50"/>
                                        </p:tgtEl>
                                        <p:attrNameLst>
                                          <p:attrName>style.visibility</p:attrName>
                                        </p:attrNameLst>
                                      </p:cBhvr>
                                      <p:to>
                                        <p:strVal val="hidden"/>
                                      </p:to>
                                    </p:set>
                                  </p:childTnLst>
                                </p:cTn>
                              </p:par>
                              <p:par>
                                <p:cTn id="578" presetID="2" presetClass="entr" presetSubtype="4" fill="hold" grpId="0" nodeType="withEffect">
                                  <p:stCondLst>
                                    <p:cond delay="0"/>
                                  </p:stCondLst>
                                  <p:childTnLst>
                                    <p:set>
                                      <p:cBhvr>
                                        <p:cTn id="579" dur="1" fill="hold">
                                          <p:stCondLst>
                                            <p:cond delay="0"/>
                                          </p:stCondLst>
                                        </p:cTn>
                                        <p:tgtEl>
                                          <p:spTgt spid="51"/>
                                        </p:tgtEl>
                                        <p:attrNameLst>
                                          <p:attrName>style.visibility</p:attrName>
                                        </p:attrNameLst>
                                      </p:cBhvr>
                                      <p:to>
                                        <p:strVal val="visible"/>
                                      </p:to>
                                    </p:set>
                                    <p:anim calcmode="lin" valueType="num">
                                      <p:cBhvr additive="base">
                                        <p:cTn id="580" dur="4000" fill="hold"/>
                                        <p:tgtEl>
                                          <p:spTgt spid="51"/>
                                        </p:tgtEl>
                                        <p:attrNameLst>
                                          <p:attrName>ppt_x</p:attrName>
                                        </p:attrNameLst>
                                      </p:cBhvr>
                                      <p:tavLst>
                                        <p:tav tm="0">
                                          <p:val>
                                            <p:strVal val="#ppt_x"/>
                                          </p:val>
                                        </p:tav>
                                        <p:tav tm="100000">
                                          <p:val>
                                            <p:strVal val="#ppt_x"/>
                                          </p:val>
                                        </p:tav>
                                      </p:tavLst>
                                    </p:anim>
                                    <p:anim calcmode="lin" valueType="num">
                                      <p:cBhvr additive="base">
                                        <p:cTn id="581" dur="4000" fill="hold"/>
                                        <p:tgtEl>
                                          <p:spTgt spid="51"/>
                                        </p:tgtEl>
                                        <p:attrNameLst>
                                          <p:attrName>ppt_y</p:attrName>
                                        </p:attrNameLst>
                                      </p:cBhvr>
                                      <p:tavLst>
                                        <p:tav tm="0">
                                          <p:val>
                                            <p:strVal val="1+#ppt_h/2"/>
                                          </p:val>
                                        </p:tav>
                                        <p:tav tm="100000">
                                          <p:val>
                                            <p:strVal val="#ppt_y"/>
                                          </p:val>
                                        </p:tav>
                                      </p:tavLst>
                                    </p:anim>
                                  </p:childTnLst>
                                </p:cTn>
                              </p:par>
                              <p:par>
                                <p:cTn id="582" presetID="19" presetClass="entr" presetSubtype="10" fill="hold" grpId="1" nodeType="withEffect">
                                  <p:stCondLst>
                                    <p:cond delay="0"/>
                                  </p:stCondLst>
                                  <p:childTnLst>
                                    <p:set>
                                      <p:cBhvr>
                                        <p:cTn id="583" dur="1" fill="hold">
                                          <p:stCondLst>
                                            <p:cond delay="0"/>
                                          </p:stCondLst>
                                        </p:cTn>
                                        <p:tgtEl>
                                          <p:spTgt spid="51"/>
                                        </p:tgtEl>
                                        <p:attrNameLst>
                                          <p:attrName>style.visibility</p:attrName>
                                        </p:attrNameLst>
                                      </p:cBhvr>
                                      <p:to>
                                        <p:strVal val="visible"/>
                                      </p:to>
                                    </p:set>
                                    <p:anim calcmode="lin" valueType="num">
                                      <p:cBhvr>
                                        <p:cTn id="584" dur="4000" fill="hold"/>
                                        <p:tgtEl>
                                          <p:spTgt spid="51"/>
                                        </p:tgtEl>
                                        <p:attrNameLst>
                                          <p:attrName>ppt_w</p:attrName>
                                        </p:attrNameLst>
                                      </p:cBhvr>
                                      <p:tavLst>
                                        <p:tav tm="0" fmla="#ppt_w*sin(2.5*pi*$)">
                                          <p:val>
                                            <p:fltVal val="0"/>
                                          </p:val>
                                        </p:tav>
                                        <p:tav tm="100000">
                                          <p:val>
                                            <p:fltVal val="1"/>
                                          </p:val>
                                        </p:tav>
                                      </p:tavLst>
                                    </p:anim>
                                    <p:anim calcmode="lin" valueType="num">
                                      <p:cBhvr>
                                        <p:cTn id="585" dur="4000" fill="hold"/>
                                        <p:tgtEl>
                                          <p:spTgt spid="51"/>
                                        </p:tgtEl>
                                        <p:attrNameLst>
                                          <p:attrName>ppt_h</p:attrName>
                                        </p:attrNameLst>
                                      </p:cBhvr>
                                      <p:tavLst>
                                        <p:tav tm="0">
                                          <p:val>
                                            <p:strVal val="#ppt_h"/>
                                          </p:val>
                                        </p:tav>
                                        <p:tav tm="100000">
                                          <p:val>
                                            <p:strVal val="#ppt_h"/>
                                          </p:val>
                                        </p:tav>
                                      </p:tavLst>
                                    </p:anim>
                                  </p:childTnLst>
                                </p:cTn>
                              </p:par>
                              <p:par>
                                <p:cTn id="586" presetID="2" presetClass="exit" presetSubtype="1" fill="hold" grpId="2" nodeType="withEffect">
                                  <p:stCondLst>
                                    <p:cond delay="0"/>
                                  </p:stCondLst>
                                  <p:childTnLst>
                                    <p:anim calcmode="lin" valueType="num">
                                      <p:cBhvr additive="base">
                                        <p:cTn id="587" dur="4500"/>
                                        <p:tgtEl>
                                          <p:spTgt spid="51"/>
                                        </p:tgtEl>
                                        <p:attrNameLst>
                                          <p:attrName>ppt_x</p:attrName>
                                        </p:attrNameLst>
                                      </p:cBhvr>
                                      <p:tavLst>
                                        <p:tav tm="0">
                                          <p:val>
                                            <p:strVal val="ppt_x"/>
                                          </p:val>
                                        </p:tav>
                                        <p:tav tm="100000">
                                          <p:val>
                                            <p:strVal val="ppt_x"/>
                                          </p:val>
                                        </p:tav>
                                      </p:tavLst>
                                    </p:anim>
                                    <p:anim calcmode="lin" valueType="num">
                                      <p:cBhvr additive="base">
                                        <p:cTn id="588" dur="4500"/>
                                        <p:tgtEl>
                                          <p:spTgt spid="51"/>
                                        </p:tgtEl>
                                        <p:attrNameLst>
                                          <p:attrName>ppt_y</p:attrName>
                                        </p:attrNameLst>
                                      </p:cBhvr>
                                      <p:tavLst>
                                        <p:tav tm="0">
                                          <p:val>
                                            <p:strVal val="ppt_y"/>
                                          </p:val>
                                        </p:tav>
                                        <p:tav tm="100000">
                                          <p:val>
                                            <p:strVal val="0-ppt_h/2"/>
                                          </p:val>
                                        </p:tav>
                                      </p:tavLst>
                                    </p:anim>
                                    <p:set>
                                      <p:cBhvr>
                                        <p:cTn id="589" dur="1" fill="hold">
                                          <p:stCondLst>
                                            <p:cond delay="4499"/>
                                          </p:stCondLst>
                                        </p:cTn>
                                        <p:tgtEl>
                                          <p:spTgt spid="51"/>
                                        </p:tgtEl>
                                        <p:attrNameLst>
                                          <p:attrName>style.visibility</p:attrName>
                                        </p:attrNameLst>
                                      </p:cBhvr>
                                      <p:to>
                                        <p:strVal val="hidden"/>
                                      </p:to>
                                    </p:set>
                                  </p:childTnLst>
                                </p:cTn>
                              </p:par>
                              <p:par>
                                <p:cTn id="590" presetID="3" presetClass="exit" presetSubtype="10" fill="hold" grpId="3" nodeType="withEffect">
                                  <p:stCondLst>
                                    <p:cond delay="0"/>
                                  </p:stCondLst>
                                  <p:childTnLst>
                                    <p:animEffect transition="out" filter="blinds(horizontal)">
                                      <p:cBhvr>
                                        <p:cTn id="591" dur="6000"/>
                                        <p:tgtEl>
                                          <p:spTgt spid="51"/>
                                        </p:tgtEl>
                                      </p:cBhvr>
                                    </p:animEffect>
                                    <p:set>
                                      <p:cBhvr>
                                        <p:cTn id="592" dur="1" fill="hold">
                                          <p:stCondLst>
                                            <p:cond delay="5999"/>
                                          </p:stCondLst>
                                        </p:cTn>
                                        <p:tgtEl>
                                          <p:spTgt spid="51"/>
                                        </p:tgtEl>
                                        <p:attrNameLst>
                                          <p:attrName>style.visibility</p:attrName>
                                        </p:attrNameLst>
                                      </p:cBhvr>
                                      <p:to>
                                        <p:strVal val="hidden"/>
                                      </p:to>
                                    </p:set>
                                  </p:childTnLst>
                                </p:cTn>
                              </p:par>
                              <p:par>
                                <p:cTn id="593" presetID="2" presetClass="entr" presetSubtype="4" fill="hold" grpId="0" nodeType="withEffect">
                                  <p:stCondLst>
                                    <p:cond delay="0"/>
                                  </p:stCondLst>
                                  <p:childTnLst>
                                    <p:set>
                                      <p:cBhvr>
                                        <p:cTn id="594" dur="1" fill="hold">
                                          <p:stCondLst>
                                            <p:cond delay="0"/>
                                          </p:stCondLst>
                                        </p:cTn>
                                        <p:tgtEl>
                                          <p:spTgt spid="57"/>
                                        </p:tgtEl>
                                        <p:attrNameLst>
                                          <p:attrName>style.visibility</p:attrName>
                                        </p:attrNameLst>
                                      </p:cBhvr>
                                      <p:to>
                                        <p:strVal val="visible"/>
                                      </p:to>
                                    </p:set>
                                    <p:anim calcmode="lin" valueType="num">
                                      <p:cBhvr additive="base">
                                        <p:cTn id="595" dur="4000" fill="hold"/>
                                        <p:tgtEl>
                                          <p:spTgt spid="57"/>
                                        </p:tgtEl>
                                        <p:attrNameLst>
                                          <p:attrName>ppt_x</p:attrName>
                                        </p:attrNameLst>
                                      </p:cBhvr>
                                      <p:tavLst>
                                        <p:tav tm="0">
                                          <p:val>
                                            <p:strVal val="#ppt_x"/>
                                          </p:val>
                                        </p:tav>
                                        <p:tav tm="100000">
                                          <p:val>
                                            <p:strVal val="#ppt_x"/>
                                          </p:val>
                                        </p:tav>
                                      </p:tavLst>
                                    </p:anim>
                                    <p:anim calcmode="lin" valueType="num">
                                      <p:cBhvr additive="base">
                                        <p:cTn id="596" dur="4000" fill="hold"/>
                                        <p:tgtEl>
                                          <p:spTgt spid="57"/>
                                        </p:tgtEl>
                                        <p:attrNameLst>
                                          <p:attrName>ppt_y</p:attrName>
                                        </p:attrNameLst>
                                      </p:cBhvr>
                                      <p:tavLst>
                                        <p:tav tm="0">
                                          <p:val>
                                            <p:strVal val="1+#ppt_h/2"/>
                                          </p:val>
                                        </p:tav>
                                        <p:tav tm="100000">
                                          <p:val>
                                            <p:strVal val="#ppt_y"/>
                                          </p:val>
                                        </p:tav>
                                      </p:tavLst>
                                    </p:anim>
                                  </p:childTnLst>
                                </p:cTn>
                              </p:par>
                              <p:par>
                                <p:cTn id="597" presetID="19" presetClass="entr" presetSubtype="10" fill="hold" grpId="1" nodeType="withEffect">
                                  <p:stCondLst>
                                    <p:cond delay="0"/>
                                  </p:stCondLst>
                                  <p:childTnLst>
                                    <p:set>
                                      <p:cBhvr>
                                        <p:cTn id="598" dur="1" fill="hold">
                                          <p:stCondLst>
                                            <p:cond delay="0"/>
                                          </p:stCondLst>
                                        </p:cTn>
                                        <p:tgtEl>
                                          <p:spTgt spid="57"/>
                                        </p:tgtEl>
                                        <p:attrNameLst>
                                          <p:attrName>style.visibility</p:attrName>
                                        </p:attrNameLst>
                                      </p:cBhvr>
                                      <p:to>
                                        <p:strVal val="visible"/>
                                      </p:to>
                                    </p:set>
                                    <p:anim calcmode="lin" valueType="num">
                                      <p:cBhvr>
                                        <p:cTn id="599" dur="4000" fill="hold"/>
                                        <p:tgtEl>
                                          <p:spTgt spid="57"/>
                                        </p:tgtEl>
                                        <p:attrNameLst>
                                          <p:attrName>ppt_w</p:attrName>
                                        </p:attrNameLst>
                                      </p:cBhvr>
                                      <p:tavLst>
                                        <p:tav tm="0" fmla="#ppt_w*sin(2.5*pi*$)">
                                          <p:val>
                                            <p:fltVal val="0"/>
                                          </p:val>
                                        </p:tav>
                                        <p:tav tm="100000">
                                          <p:val>
                                            <p:fltVal val="1"/>
                                          </p:val>
                                        </p:tav>
                                      </p:tavLst>
                                    </p:anim>
                                    <p:anim calcmode="lin" valueType="num">
                                      <p:cBhvr>
                                        <p:cTn id="600" dur="4000" fill="hold"/>
                                        <p:tgtEl>
                                          <p:spTgt spid="57"/>
                                        </p:tgtEl>
                                        <p:attrNameLst>
                                          <p:attrName>ppt_h</p:attrName>
                                        </p:attrNameLst>
                                      </p:cBhvr>
                                      <p:tavLst>
                                        <p:tav tm="0">
                                          <p:val>
                                            <p:strVal val="#ppt_h"/>
                                          </p:val>
                                        </p:tav>
                                        <p:tav tm="100000">
                                          <p:val>
                                            <p:strVal val="#ppt_h"/>
                                          </p:val>
                                        </p:tav>
                                      </p:tavLst>
                                    </p:anim>
                                  </p:childTnLst>
                                </p:cTn>
                              </p:par>
                              <p:par>
                                <p:cTn id="601" presetID="2" presetClass="exit" presetSubtype="1" fill="hold" grpId="2" nodeType="withEffect">
                                  <p:stCondLst>
                                    <p:cond delay="0"/>
                                  </p:stCondLst>
                                  <p:childTnLst>
                                    <p:anim calcmode="lin" valueType="num">
                                      <p:cBhvr additive="base">
                                        <p:cTn id="602" dur="4500"/>
                                        <p:tgtEl>
                                          <p:spTgt spid="57"/>
                                        </p:tgtEl>
                                        <p:attrNameLst>
                                          <p:attrName>ppt_x</p:attrName>
                                        </p:attrNameLst>
                                      </p:cBhvr>
                                      <p:tavLst>
                                        <p:tav tm="0">
                                          <p:val>
                                            <p:strVal val="ppt_x"/>
                                          </p:val>
                                        </p:tav>
                                        <p:tav tm="100000">
                                          <p:val>
                                            <p:strVal val="ppt_x"/>
                                          </p:val>
                                        </p:tav>
                                      </p:tavLst>
                                    </p:anim>
                                    <p:anim calcmode="lin" valueType="num">
                                      <p:cBhvr additive="base">
                                        <p:cTn id="603" dur="4500"/>
                                        <p:tgtEl>
                                          <p:spTgt spid="57"/>
                                        </p:tgtEl>
                                        <p:attrNameLst>
                                          <p:attrName>ppt_y</p:attrName>
                                        </p:attrNameLst>
                                      </p:cBhvr>
                                      <p:tavLst>
                                        <p:tav tm="0">
                                          <p:val>
                                            <p:strVal val="ppt_y"/>
                                          </p:val>
                                        </p:tav>
                                        <p:tav tm="100000">
                                          <p:val>
                                            <p:strVal val="0-ppt_h/2"/>
                                          </p:val>
                                        </p:tav>
                                      </p:tavLst>
                                    </p:anim>
                                    <p:set>
                                      <p:cBhvr>
                                        <p:cTn id="604" dur="1" fill="hold">
                                          <p:stCondLst>
                                            <p:cond delay="4499"/>
                                          </p:stCondLst>
                                        </p:cTn>
                                        <p:tgtEl>
                                          <p:spTgt spid="57"/>
                                        </p:tgtEl>
                                        <p:attrNameLst>
                                          <p:attrName>style.visibility</p:attrName>
                                        </p:attrNameLst>
                                      </p:cBhvr>
                                      <p:to>
                                        <p:strVal val="hidden"/>
                                      </p:to>
                                    </p:set>
                                  </p:childTnLst>
                                </p:cTn>
                              </p:par>
                              <p:par>
                                <p:cTn id="605" presetID="3" presetClass="exit" presetSubtype="10" fill="hold" grpId="3" nodeType="withEffect">
                                  <p:stCondLst>
                                    <p:cond delay="0"/>
                                  </p:stCondLst>
                                  <p:childTnLst>
                                    <p:animEffect transition="out" filter="blinds(horizontal)">
                                      <p:cBhvr>
                                        <p:cTn id="606" dur="6000"/>
                                        <p:tgtEl>
                                          <p:spTgt spid="57"/>
                                        </p:tgtEl>
                                      </p:cBhvr>
                                    </p:animEffect>
                                    <p:set>
                                      <p:cBhvr>
                                        <p:cTn id="607" dur="1" fill="hold">
                                          <p:stCondLst>
                                            <p:cond delay="5999"/>
                                          </p:stCondLst>
                                        </p:cTn>
                                        <p:tgtEl>
                                          <p:spTgt spid="57"/>
                                        </p:tgtEl>
                                        <p:attrNameLst>
                                          <p:attrName>style.visibility</p:attrName>
                                        </p:attrNameLst>
                                      </p:cBhvr>
                                      <p:to>
                                        <p:strVal val="hidden"/>
                                      </p:to>
                                    </p:set>
                                  </p:childTnLst>
                                </p:cTn>
                              </p:par>
                              <p:par>
                                <p:cTn id="608" presetID="2" presetClass="entr" presetSubtype="4" fill="hold" grpId="0" nodeType="withEffect">
                                  <p:stCondLst>
                                    <p:cond delay="0"/>
                                  </p:stCondLst>
                                  <p:childTnLst>
                                    <p:set>
                                      <p:cBhvr>
                                        <p:cTn id="609" dur="1" fill="hold">
                                          <p:stCondLst>
                                            <p:cond delay="0"/>
                                          </p:stCondLst>
                                        </p:cTn>
                                        <p:tgtEl>
                                          <p:spTgt spid="58"/>
                                        </p:tgtEl>
                                        <p:attrNameLst>
                                          <p:attrName>style.visibility</p:attrName>
                                        </p:attrNameLst>
                                      </p:cBhvr>
                                      <p:to>
                                        <p:strVal val="visible"/>
                                      </p:to>
                                    </p:set>
                                    <p:anim calcmode="lin" valueType="num">
                                      <p:cBhvr additive="base">
                                        <p:cTn id="610" dur="4000" fill="hold"/>
                                        <p:tgtEl>
                                          <p:spTgt spid="58"/>
                                        </p:tgtEl>
                                        <p:attrNameLst>
                                          <p:attrName>ppt_x</p:attrName>
                                        </p:attrNameLst>
                                      </p:cBhvr>
                                      <p:tavLst>
                                        <p:tav tm="0">
                                          <p:val>
                                            <p:strVal val="#ppt_x"/>
                                          </p:val>
                                        </p:tav>
                                        <p:tav tm="100000">
                                          <p:val>
                                            <p:strVal val="#ppt_x"/>
                                          </p:val>
                                        </p:tav>
                                      </p:tavLst>
                                    </p:anim>
                                    <p:anim calcmode="lin" valueType="num">
                                      <p:cBhvr additive="base">
                                        <p:cTn id="611" dur="4000" fill="hold"/>
                                        <p:tgtEl>
                                          <p:spTgt spid="58"/>
                                        </p:tgtEl>
                                        <p:attrNameLst>
                                          <p:attrName>ppt_y</p:attrName>
                                        </p:attrNameLst>
                                      </p:cBhvr>
                                      <p:tavLst>
                                        <p:tav tm="0">
                                          <p:val>
                                            <p:strVal val="1+#ppt_h/2"/>
                                          </p:val>
                                        </p:tav>
                                        <p:tav tm="100000">
                                          <p:val>
                                            <p:strVal val="#ppt_y"/>
                                          </p:val>
                                        </p:tav>
                                      </p:tavLst>
                                    </p:anim>
                                  </p:childTnLst>
                                </p:cTn>
                              </p:par>
                              <p:par>
                                <p:cTn id="612" presetID="19" presetClass="entr" presetSubtype="10" fill="hold" grpId="1" nodeType="withEffect">
                                  <p:stCondLst>
                                    <p:cond delay="0"/>
                                  </p:stCondLst>
                                  <p:childTnLst>
                                    <p:set>
                                      <p:cBhvr>
                                        <p:cTn id="613" dur="1" fill="hold">
                                          <p:stCondLst>
                                            <p:cond delay="0"/>
                                          </p:stCondLst>
                                        </p:cTn>
                                        <p:tgtEl>
                                          <p:spTgt spid="58"/>
                                        </p:tgtEl>
                                        <p:attrNameLst>
                                          <p:attrName>style.visibility</p:attrName>
                                        </p:attrNameLst>
                                      </p:cBhvr>
                                      <p:to>
                                        <p:strVal val="visible"/>
                                      </p:to>
                                    </p:set>
                                    <p:anim calcmode="lin" valueType="num">
                                      <p:cBhvr>
                                        <p:cTn id="614" dur="4000" fill="hold"/>
                                        <p:tgtEl>
                                          <p:spTgt spid="58"/>
                                        </p:tgtEl>
                                        <p:attrNameLst>
                                          <p:attrName>ppt_w</p:attrName>
                                        </p:attrNameLst>
                                      </p:cBhvr>
                                      <p:tavLst>
                                        <p:tav tm="0" fmla="#ppt_w*sin(2.5*pi*$)">
                                          <p:val>
                                            <p:fltVal val="0"/>
                                          </p:val>
                                        </p:tav>
                                        <p:tav tm="100000">
                                          <p:val>
                                            <p:fltVal val="1"/>
                                          </p:val>
                                        </p:tav>
                                      </p:tavLst>
                                    </p:anim>
                                    <p:anim calcmode="lin" valueType="num">
                                      <p:cBhvr>
                                        <p:cTn id="615" dur="4000" fill="hold"/>
                                        <p:tgtEl>
                                          <p:spTgt spid="58"/>
                                        </p:tgtEl>
                                        <p:attrNameLst>
                                          <p:attrName>ppt_h</p:attrName>
                                        </p:attrNameLst>
                                      </p:cBhvr>
                                      <p:tavLst>
                                        <p:tav tm="0">
                                          <p:val>
                                            <p:strVal val="#ppt_h"/>
                                          </p:val>
                                        </p:tav>
                                        <p:tav tm="100000">
                                          <p:val>
                                            <p:strVal val="#ppt_h"/>
                                          </p:val>
                                        </p:tav>
                                      </p:tavLst>
                                    </p:anim>
                                  </p:childTnLst>
                                </p:cTn>
                              </p:par>
                              <p:par>
                                <p:cTn id="616" presetID="2" presetClass="exit" presetSubtype="1" fill="hold" grpId="2" nodeType="withEffect">
                                  <p:stCondLst>
                                    <p:cond delay="0"/>
                                  </p:stCondLst>
                                  <p:childTnLst>
                                    <p:anim calcmode="lin" valueType="num">
                                      <p:cBhvr additive="base">
                                        <p:cTn id="617" dur="4500"/>
                                        <p:tgtEl>
                                          <p:spTgt spid="58"/>
                                        </p:tgtEl>
                                        <p:attrNameLst>
                                          <p:attrName>ppt_x</p:attrName>
                                        </p:attrNameLst>
                                      </p:cBhvr>
                                      <p:tavLst>
                                        <p:tav tm="0">
                                          <p:val>
                                            <p:strVal val="ppt_x"/>
                                          </p:val>
                                        </p:tav>
                                        <p:tav tm="100000">
                                          <p:val>
                                            <p:strVal val="ppt_x"/>
                                          </p:val>
                                        </p:tav>
                                      </p:tavLst>
                                    </p:anim>
                                    <p:anim calcmode="lin" valueType="num">
                                      <p:cBhvr additive="base">
                                        <p:cTn id="618" dur="4500"/>
                                        <p:tgtEl>
                                          <p:spTgt spid="58"/>
                                        </p:tgtEl>
                                        <p:attrNameLst>
                                          <p:attrName>ppt_y</p:attrName>
                                        </p:attrNameLst>
                                      </p:cBhvr>
                                      <p:tavLst>
                                        <p:tav tm="0">
                                          <p:val>
                                            <p:strVal val="ppt_y"/>
                                          </p:val>
                                        </p:tav>
                                        <p:tav tm="100000">
                                          <p:val>
                                            <p:strVal val="0-ppt_h/2"/>
                                          </p:val>
                                        </p:tav>
                                      </p:tavLst>
                                    </p:anim>
                                    <p:set>
                                      <p:cBhvr>
                                        <p:cTn id="619" dur="1" fill="hold">
                                          <p:stCondLst>
                                            <p:cond delay="4499"/>
                                          </p:stCondLst>
                                        </p:cTn>
                                        <p:tgtEl>
                                          <p:spTgt spid="58"/>
                                        </p:tgtEl>
                                        <p:attrNameLst>
                                          <p:attrName>style.visibility</p:attrName>
                                        </p:attrNameLst>
                                      </p:cBhvr>
                                      <p:to>
                                        <p:strVal val="hidden"/>
                                      </p:to>
                                    </p:set>
                                  </p:childTnLst>
                                </p:cTn>
                              </p:par>
                              <p:par>
                                <p:cTn id="620" presetID="3" presetClass="exit" presetSubtype="10" fill="hold" grpId="3" nodeType="withEffect">
                                  <p:stCondLst>
                                    <p:cond delay="0"/>
                                  </p:stCondLst>
                                  <p:childTnLst>
                                    <p:animEffect transition="out" filter="blinds(horizontal)">
                                      <p:cBhvr>
                                        <p:cTn id="621" dur="6000"/>
                                        <p:tgtEl>
                                          <p:spTgt spid="58"/>
                                        </p:tgtEl>
                                      </p:cBhvr>
                                    </p:animEffect>
                                    <p:set>
                                      <p:cBhvr>
                                        <p:cTn id="622" dur="1" fill="hold">
                                          <p:stCondLst>
                                            <p:cond delay="5999"/>
                                          </p:stCondLst>
                                        </p:cTn>
                                        <p:tgtEl>
                                          <p:spTgt spid="58"/>
                                        </p:tgtEl>
                                        <p:attrNameLst>
                                          <p:attrName>style.visibility</p:attrName>
                                        </p:attrNameLst>
                                      </p:cBhvr>
                                      <p:to>
                                        <p:strVal val="hidden"/>
                                      </p:to>
                                    </p:set>
                                  </p:childTnLst>
                                </p:cTn>
                              </p:par>
                              <p:par>
                                <p:cTn id="623" presetID="2" presetClass="entr" presetSubtype="4" fill="hold" grpId="0" nodeType="withEffect">
                                  <p:stCondLst>
                                    <p:cond delay="0"/>
                                  </p:stCondLst>
                                  <p:childTnLst>
                                    <p:set>
                                      <p:cBhvr>
                                        <p:cTn id="624" dur="1" fill="hold">
                                          <p:stCondLst>
                                            <p:cond delay="0"/>
                                          </p:stCondLst>
                                        </p:cTn>
                                        <p:tgtEl>
                                          <p:spTgt spid="36"/>
                                        </p:tgtEl>
                                        <p:attrNameLst>
                                          <p:attrName>style.visibility</p:attrName>
                                        </p:attrNameLst>
                                      </p:cBhvr>
                                      <p:to>
                                        <p:strVal val="visible"/>
                                      </p:to>
                                    </p:set>
                                    <p:anim calcmode="lin" valueType="num">
                                      <p:cBhvr additive="base">
                                        <p:cTn id="625" dur="4000" fill="hold"/>
                                        <p:tgtEl>
                                          <p:spTgt spid="36"/>
                                        </p:tgtEl>
                                        <p:attrNameLst>
                                          <p:attrName>ppt_x</p:attrName>
                                        </p:attrNameLst>
                                      </p:cBhvr>
                                      <p:tavLst>
                                        <p:tav tm="0">
                                          <p:val>
                                            <p:strVal val="#ppt_x"/>
                                          </p:val>
                                        </p:tav>
                                        <p:tav tm="100000">
                                          <p:val>
                                            <p:strVal val="#ppt_x"/>
                                          </p:val>
                                        </p:tav>
                                      </p:tavLst>
                                    </p:anim>
                                    <p:anim calcmode="lin" valueType="num">
                                      <p:cBhvr additive="base">
                                        <p:cTn id="626" dur="4000" fill="hold"/>
                                        <p:tgtEl>
                                          <p:spTgt spid="36"/>
                                        </p:tgtEl>
                                        <p:attrNameLst>
                                          <p:attrName>ppt_y</p:attrName>
                                        </p:attrNameLst>
                                      </p:cBhvr>
                                      <p:tavLst>
                                        <p:tav tm="0">
                                          <p:val>
                                            <p:strVal val="1+#ppt_h/2"/>
                                          </p:val>
                                        </p:tav>
                                        <p:tav tm="100000">
                                          <p:val>
                                            <p:strVal val="#ppt_y"/>
                                          </p:val>
                                        </p:tav>
                                      </p:tavLst>
                                    </p:anim>
                                  </p:childTnLst>
                                </p:cTn>
                              </p:par>
                              <p:par>
                                <p:cTn id="627" presetID="19" presetClass="entr" presetSubtype="10" fill="hold" grpId="1" nodeType="withEffect">
                                  <p:stCondLst>
                                    <p:cond delay="0"/>
                                  </p:stCondLst>
                                  <p:childTnLst>
                                    <p:set>
                                      <p:cBhvr>
                                        <p:cTn id="628" dur="1" fill="hold">
                                          <p:stCondLst>
                                            <p:cond delay="0"/>
                                          </p:stCondLst>
                                        </p:cTn>
                                        <p:tgtEl>
                                          <p:spTgt spid="36"/>
                                        </p:tgtEl>
                                        <p:attrNameLst>
                                          <p:attrName>style.visibility</p:attrName>
                                        </p:attrNameLst>
                                      </p:cBhvr>
                                      <p:to>
                                        <p:strVal val="visible"/>
                                      </p:to>
                                    </p:set>
                                    <p:anim calcmode="lin" valueType="num">
                                      <p:cBhvr>
                                        <p:cTn id="629" dur="4000" fill="hold"/>
                                        <p:tgtEl>
                                          <p:spTgt spid="36"/>
                                        </p:tgtEl>
                                        <p:attrNameLst>
                                          <p:attrName>ppt_w</p:attrName>
                                        </p:attrNameLst>
                                      </p:cBhvr>
                                      <p:tavLst>
                                        <p:tav tm="0" fmla="#ppt_w*sin(2.5*pi*$)">
                                          <p:val>
                                            <p:fltVal val="0"/>
                                          </p:val>
                                        </p:tav>
                                        <p:tav tm="100000">
                                          <p:val>
                                            <p:fltVal val="1"/>
                                          </p:val>
                                        </p:tav>
                                      </p:tavLst>
                                    </p:anim>
                                    <p:anim calcmode="lin" valueType="num">
                                      <p:cBhvr>
                                        <p:cTn id="630" dur="4000" fill="hold"/>
                                        <p:tgtEl>
                                          <p:spTgt spid="36"/>
                                        </p:tgtEl>
                                        <p:attrNameLst>
                                          <p:attrName>ppt_h</p:attrName>
                                        </p:attrNameLst>
                                      </p:cBhvr>
                                      <p:tavLst>
                                        <p:tav tm="0">
                                          <p:val>
                                            <p:strVal val="#ppt_h"/>
                                          </p:val>
                                        </p:tav>
                                        <p:tav tm="100000">
                                          <p:val>
                                            <p:strVal val="#ppt_h"/>
                                          </p:val>
                                        </p:tav>
                                      </p:tavLst>
                                    </p:anim>
                                  </p:childTnLst>
                                </p:cTn>
                              </p:par>
                              <p:par>
                                <p:cTn id="631" presetID="2" presetClass="exit" presetSubtype="1" fill="hold" grpId="2" nodeType="withEffect">
                                  <p:stCondLst>
                                    <p:cond delay="0"/>
                                  </p:stCondLst>
                                  <p:childTnLst>
                                    <p:anim calcmode="lin" valueType="num">
                                      <p:cBhvr additive="base">
                                        <p:cTn id="632" dur="4500"/>
                                        <p:tgtEl>
                                          <p:spTgt spid="36"/>
                                        </p:tgtEl>
                                        <p:attrNameLst>
                                          <p:attrName>ppt_x</p:attrName>
                                        </p:attrNameLst>
                                      </p:cBhvr>
                                      <p:tavLst>
                                        <p:tav tm="0">
                                          <p:val>
                                            <p:strVal val="ppt_x"/>
                                          </p:val>
                                        </p:tav>
                                        <p:tav tm="100000">
                                          <p:val>
                                            <p:strVal val="ppt_x"/>
                                          </p:val>
                                        </p:tav>
                                      </p:tavLst>
                                    </p:anim>
                                    <p:anim calcmode="lin" valueType="num">
                                      <p:cBhvr additive="base">
                                        <p:cTn id="633" dur="4500"/>
                                        <p:tgtEl>
                                          <p:spTgt spid="36"/>
                                        </p:tgtEl>
                                        <p:attrNameLst>
                                          <p:attrName>ppt_y</p:attrName>
                                        </p:attrNameLst>
                                      </p:cBhvr>
                                      <p:tavLst>
                                        <p:tav tm="0">
                                          <p:val>
                                            <p:strVal val="ppt_y"/>
                                          </p:val>
                                        </p:tav>
                                        <p:tav tm="100000">
                                          <p:val>
                                            <p:strVal val="0-ppt_h/2"/>
                                          </p:val>
                                        </p:tav>
                                      </p:tavLst>
                                    </p:anim>
                                    <p:set>
                                      <p:cBhvr>
                                        <p:cTn id="634" dur="1" fill="hold">
                                          <p:stCondLst>
                                            <p:cond delay="4499"/>
                                          </p:stCondLst>
                                        </p:cTn>
                                        <p:tgtEl>
                                          <p:spTgt spid="36"/>
                                        </p:tgtEl>
                                        <p:attrNameLst>
                                          <p:attrName>style.visibility</p:attrName>
                                        </p:attrNameLst>
                                      </p:cBhvr>
                                      <p:to>
                                        <p:strVal val="hidden"/>
                                      </p:to>
                                    </p:set>
                                  </p:childTnLst>
                                </p:cTn>
                              </p:par>
                              <p:par>
                                <p:cTn id="635" presetID="3" presetClass="exit" presetSubtype="10" fill="hold" grpId="3" nodeType="withEffect">
                                  <p:stCondLst>
                                    <p:cond delay="0"/>
                                  </p:stCondLst>
                                  <p:childTnLst>
                                    <p:animEffect transition="out" filter="blinds(horizontal)">
                                      <p:cBhvr>
                                        <p:cTn id="636" dur="6000"/>
                                        <p:tgtEl>
                                          <p:spTgt spid="36"/>
                                        </p:tgtEl>
                                      </p:cBhvr>
                                    </p:animEffect>
                                    <p:set>
                                      <p:cBhvr>
                                        <p:cTn id="637" dur="1" fill="hold">
                                          <p:stCondLst>
                                            <p:cond delay="5999"/>
                                          </p:stCondLst>
                                        </p:cTn>
                                        <p:tgtEl>
                                          <p:spTgt spid="36"/>
                                        </p:tgtEl>
                                        <p:attrNameLst>
                                          <p:attrName>style.visibility</p:attrName>
                                        </p:attrNameLst>
                                      </p:cBhvr>
                                      <p:to>
                                        <p:strVal val="hidden"/>
                                      </p:to>
                                    </p:set>
                                  </p:childTnLst>
                                </p:cTn>
                              </p:par>
                              <p:par>
                                <p:cTn id="638" presetID="2" presetClass="entr" presetSubtype="4" fill="hold" grpId="0" nodeType="withEffect">
                                  <p:stCondLst>
                                    <p:cond delay="0"/>
                                  </p:stCondLst>
                                  <p:childTnLst>
                                    <p:set>
                                      <p:cBhvr>
                                        <p:cTn id="639" dur="1" fill="hold">
                                          <p:stCondLst>
                                            <p:cond delay="0"/>
                                          </p:stCondLst>
                                        </p:cTn>
                                        <p:tgtEl>
                                          <p:spTgt spid="37"/>
                                        </p:tgtEl>
                                        <p:attrNameLst>
                                          <p:attrName>style.visibility</p:attrName>
                                        </p:attrNameLst>
                                      </p:cBhvr>
                                      <p:to>
                                        <p:strVal val="visible"/>
                                      </p:to>
                                    </p:set>
                                    <p:anim calcmode="lin" valueType="num">
                                      <p:cBhvr additive="base">
                                        <p:cTn id="640" dur="4000" fill="hold"/>
                                        <p:tgtEl>
                                          <p:spTgt spid="37"/>
                                        </p:tgtEl>
                                        <p:attrNameLst>
                                          <p:attrName>ppt_x</p:attrName>
                                        </p:attrNameLst>
                                      </p:cBhvr>
                                      <p:tavLst>
                                        <p:tav tm="0">
                                          <p:val>
                                            <p:strVal val="#ppt_x"/>
                                          </p:val>
                                        </p:tav>
                                        <p:tav tm="100000">
                                          <p:val>
                                            <p:strVal val="#ppt_x"/>
                                          </p:val>
                                        </p:tav>
                                      </p:tavLst>
                                    </p:anim>
                                    <p:anim calcmode="lin" valueType="num">
                                      <p:cBhvr additive="base">
                                        <p:cTn id="641" dur="4000" fill="hold"/>
                                        <p:tgtEl>
                                          <p:spTgt spid="37"/>
                                        </p:tgtEl>
                                        <p:attrNameLst>
                                          <p:attrName>ppt_y</p:attrName>
                                        </p:attrNameLst>
                                      </p:cBhvr>
                                      <p:tavLst>
                                        <p:tav tm="0">
                                          <p:val>
                                            <p:strVal val="1+#ppt_h/2"/>
                                          </p:val>
                                        </p:tav>
                                        <p:tav tm="100000">
                                          <p:val>
                                            <p:strVal val="#ppt_y"/>
                                          </p:val>
                                        </p:tav>
                                      </p:tavLst>
                                    </p:anim>
                                  </p:childTnLst>
                                </p:cTn>
                              </p:par>
                              <p:par>
                                <p:cTn id="642" presetID="19" presetClass="entr" presetSubtype="10" fill="hold" grpId="1" nodeType="withEffect">
                                  <p:stCondLst>
                                    <p:cond delay="0"/>
                                  </p:stCondLst>
                                  <p:childTnLst>
                                    <p:set>
                                      <p:cBhvr>
                                        <p:cTn id="643" dur="1" fill="hold">
                                          <p:stCondLst>
                                            <p:cond delay="0"/>
                                          </p:stCondLst>
                                        </p:cTn>
                                        <p:tgtEl>
                                          <p:spTgt spid="37"/>
                                        </p:tgtEl>
                                        <p:attrNameLst>
                                          <p:attrName>style.visibility</p:attrName>
                                        </p:attrNameLst>
                                      </p:cBhvr>
                                      <p:to>
                                        <p:strVal val="visible"/>
                                      </p:to>
                                    </p:set>
                                    <p:anim calcmode="lin" valueType="num">
                                      <p:cBhvr>
                                        <p:cTn id="644" dur="4000" fill="hold"/>
                                        <p:tgtEl>
                                          <p:spTgt spid="37"/>
                                        </p:tgtEl>
                                        <p:attrNameLst>
                                          <p:attrName>ppt_w</p:attrName>
                                        </p:attrNameLst>
                                      </p:cBhvr>
                                      <p:tavLst>
                                        <p:tav tm="0" fmla="#ppt_w*sin(2.5*pi*$)">
                                          <p:val>
                                            <p:fltVal val="0"/>
                                          </p:val>
                                        </p:tav>
                                        <p:tav tm="100000">
                                          <p:val>
                                            <p:fltVal val="1"/>
                                          </p:val>
                                        </p:tav>
                                      </p:tavLst>
                                    </p:anim>
                                    <p:anim calcmode="lin" valueType="num">
                                      <p:cBhvr>
                                        <p:cTn id="645" dur="4000" fill="hold"/>
                                        <p:tgtEl>
                                          <p:spTgt spid="37"/>
                                        </p:tgtEl>
                                        <p:attrNameLst>
                                          <p:attrName>ppt_h</p:attrName>
                                        </p:attrNameLst>
                                      </p:cBhvr>
                                      <p:tavLst>
                                        <p:tav tm="0">
                                          <p:val>
                                            <p:strVal val="#ppt_h"/>
                                          </p:val>
                                        </p:tav>
                                        <p:tav tm="100000">
                                          <p:val>
                                            <p:strVal val="#ppt_h"/>
                                          </p:val>
                                        </p:tav>
                                      </p:tavLst>
                                    </p:anim>
                                  </p:childTnLst>
                                </p:cTn>
                              </p:par>
                              <p:par>
                                <p:cTn id="646" presetID="2" presetClass="exit" presetSubtype="1" fill="hold" grpId="2" nodeType="withEffect">
                                  <p:stCondLst>
                                    <p:cond delay="0"/>
                                  </p:stCondLst>
                                  <p:childTnLst>
                                    <p:anim calcmode="lin" valueType="num">
                                      <p:cBhvr additive="base">
                                        <p:cTn id="647" dur="4500"/>
                                        <p:tgtEl>
                                          <p:spTgt spid="37"/>
                                        </p:tgtEl>
                                        <p:attrNameLst>
                                          <p:attrName>ppt_x</p:attrName>
                                        </p:attrNameLst>
                                      </p:cBhvr>
                                      <p:tavLst>
                                        <p:tav tm="0">
                                          <p:val>
                                            <p:strVal val="ppt_x"/>
                                          </p:val>
                                        </p:tav>
                                        <p:tav tm="100000">
                                          <p:val>
                                            <p:strVal val="ppt_x"/>
                                          </p:val>
                                        </p:tav>
                                      </p:tavLst>
                                    </p:anim>
                                    <p:anim calcmode="lin" valueType="num">
                                      <p:cBhvr additive="base">
                                        <p:cTn id="648" dur="4500"/>
                                        <p:tgtEl>
                                          <p:spTgt spid="37"/>
                                        </p:tgtEl>
                                        <p:attrNameLst>
                                          <p:attrName>ppt_y</p:attrName>
                                        </p:attrNameLst>
                                      </p:cBhvr>
                                      <p:tavLst>
                                        <p:tav tm="0">
                                          <p:val>
                                            <p:strVal val="ppt_y"/>
                                          </p:val>
                                        </p:tav>
                                        <p:tav tm="100000">
                                          <p:val>
                                            <p:strVal val="0-ppt_h/2"/>
                                          </p:val>
                                        </p:tav>
                                      </p:tavLst>
                                    </p:anim>
                                    <p:set>
                                      <p:cBhvr>
                                        <p:cTn id="649" dur="1" fill="hold">
                                          <p:stCondLst>
                                            <p:cond delay="4499"/>
                                          </p:stCondLst>
                                        </p:cTn>
                                        <p:tgtEl>
                                          <p:spTgt spid="37"/>
                                        </p:tgtEl>
                                        <p:attrNameLst>
                                          <p:attrName>style.visibility</p:attrName>
                                        </p:attrNameLst>
                                      </p:cBhvr>
                                      <p:to>
                                        <p:strVal val="hidden"/>
                                      </p:to>
                                    </p:set>
                                  </p:childTnLst>
                                </p:cTn>
                              </p:par>
                              <p:par>
                                <p:cTn id="650" presetID="3" presetClass="exit" presetSubtype="10" fill="hold" grpId="3" nodeType="withEffect">
                                  <p:stCondLst>
                                    <p:cond delay="0"/>
                                  </p:stCondLst>
                                  <p:childTnLst>
                                    <p:animEffect transition="out" filter="blinds(horizontal)">
                                      <p:cBhvr>
                                        <p:cTn id="651" dur="6000"/>
                                        <p:tgtEl>
                                          <p:spTgt spid="37"/>
                                        </p:tgtEl>
                                      </p:cBhvr>
                                    </p:animEffect>
                                    <p:set>
                                      <p:cBhvr>
                                        <p:cTn id="652" dur="1" fill="hold">
                                          <p:stCondLst>
                                            <p:cond delay="5999"/>
                                          </p:stCondLst>
                                        </p:cTn>
                                        <p:tgtEl>
                                          <p:spTgt spid="37"/>
                                        </p:tgtEl>
                                        <p:attrNameLst>
                                          <p:attrName>style.visibility</p:attrName>
                                        </p:attrNameLst>
                                      </p:cBhvr>
                                      <p:to>
                                        <p:strVal val="hidden"/>
                                      </p:to>
                                    </p:set>
                                  </p:childTnLst>
                                </p:cTn>
                              </p:par>
                              <p:par>
                                <p:cTn id="653" presetID="2" presetClass="entr" presetSubtype="4" fill="hold" grpId="0" nodeType="withEffect">
                                  <p:stCondLst>
                                    <p:cond delay="0"/>
                                  </p:stCondLst>
                                  <p:childTnLst>
                                    <p:set>
                                      <p:cBhvr>
                                        <p:cTn id="654" dur="1" fill="hold">
                                          <p:stCondLst>
                                            <p:cond delay="0"/>
                                          </p:stCondLst>
                                        </p:cTn>
                                        <p:tgtEl>
                                          <p:spTgt spid="43"/>
                                        </p:tgtEl>
                                        <p:attrNameLst>
                                          <p:attrName>style.visibility</p:attrName>
                                        </p:attrNameLst>
                                      </p:cBhvr>
                                      <p:to>
                                        <p:strVal val="visible"/>
                                      </p:to>
                                    </p:set>
                                    <p:anim calcmode="lin" valueType="num">
                                      <p:cBhvr additive="base">
                                        <p:cTn id="655" dur="4000" fill="hold"/>
                                        <p:tgtEl>
                                          <p:spTgt spid="43"/>
                                        </p:tgtEl>
                                        <p:attrNameLst>
                                          <p:attrName>ppt_x</p:attrName>
                                        </p:attrNameLst>
                                      </p:cBhvr>
                                      <p:tavLst>
                                        <p:tav tm="0">
                                          <p:val>
                                            <p:strVal val="#ppt_x"/>
                                          </p:val>
                                        </p:tav>
                                        <p:tav tm="100000">
                                          <p:val>
                                            <p:strVal val="#ppt_x"/>
                                          </p:val>
                                        </p:tav>
                                      </p:tavLst>
                                    </p:anim>
                                    <p:anim calcmode="lin" valueType="num">
                                      <p:cBhvr additive="base">
                                        <p:cTn id="656" dur="4000" fill="hold"/>
                                        <p:tgtEl>
                                          <p:spTgt spid="43"/>
                                        </p:tgtEl>
                                        <p:attrNameLst>
                                          <p:attrName>ppt_y</p:attrName>
                                        </p:attrNameLst>
                                      </p:cBhvr>
                                      <p:tavLst>
                                        <p:tav tm="0">
                                          <p:val>
                                            <p:strVal val="1+#ppt_h/2"/>
                                          </p:val>
                                        </p:tav>
                                        <p:tav tm="100000">
                                          <p:val>
                                            <p:strVal val="#ppt_y"/>
                                          </p:val>
                                        </p:tav>
                                      </p:tavLst>
                                    </p:anim>
                                  </p:childTnLst>
                                </p:cTn>
                              </p:par>
                              <p:par>
                                <p:cTn id="657" presetID="19" presetClass="entr" presetSubtype="10" fill="hold" grpId="1" nodeType="withEffect">
                                  <p:stCondLst>
                                    <p:cond delay="0"/>
                                  </p:stCondLst>
                                  <p:childTnLst>
                                    <p:set>
                                      <p:cBhvr>
                                        <p:cTn id="658" dur="1" fill="hold">
                                          <p:stCondLst>
                                            <p:cond delay="0"/>
                                          </p:stCondLst>
                                        </p:cTn>
                                        <p:tgtEl>
                                          <p:spTgt spid="43"/>
                                        </p:tgtEl>
                                        <p:attrNameLst>
                                          <p:attrName>style.visibility</p:attrName>
                                        </p:attrNameLst>
                                      </p:cBhvr>
                                      <p:to>
                                        <p:strVal val="visible"/>
                                      </p:to>
                                    </p:set>
                                    <p:anim calcmode="lin" valueType="num">
                                      <p:cBhvr>
                                        <p:cTn id="659" dur="4000" fill="hold"/>
                                        <p:tgtEl>
                                          <p:spTgt spid="43"/>
                                        </p:tgtEl>
                                        <p:attrNameLst>
                                          <p:attrName>ppt_w</p:attrName>
                                        </p:attrNameLst>
                                      </p:cBhvr>
                                      <p:tavLst>
                                        <p:tav tm="0" fmla="#ppt_w*sin(2.5*pi*$)">
                                          <p:val>
                                            <p:fltVal val="0"/>
                                          </p:val>
                                        </p:tav>
                                        <p:tav tm="100000">
                                          <p:val>
                                            <p:fltVal val="1"/>
                                          </p:val>
                                        </p:tav>
                                      </p:tavLst>
                                    </p:anim>
                                    <p:anim calcmode="lin" valueType="num">
                                      <p:cBhvr>
                                        <p:cTn id="660" dur="4000" fill="hold"/>
                                        <p:tgtEl>
                                          <p:spTgt spid="43"/>
                                        </p:tgtEl>
                                        <p:attrNameLst>
                                          <p:attrName>ppt_h</p:attrName>
                                        </p:attrNameLst>
                                      </p:cBhvr>
                                      <p:tavLst>
                                        <p:tav tm="0">
                                          <p:val>
                                            <p:strVal val="#ppt_h"/>
                                          </p:val>
                                        </p:tav>
                                        <p:tav tm="100000">
                                          <p:val>
                                            <p:strVal val="#ppt_h"/>
                                          </p:val>
                                        </p:tav>
                                      </p:tavLst>
                                    </p:anim>
                                  </p:childTnLst>
                                </p:cTn>
                              </p:par>
                              <p:par>
                                <p:cTn id="661" presetID="2" presetClass="exit" presetSubtype="1" fill="hold" grpId="2" nodeType="withEffect">
                                  <p:stCondLst>
                                    <p:cond delay="0"/>
                                  </p:stCondLst>
                                  <p:childTnLst>
                                    <p:anim calcmode="lin" valueType="num">
                                      <p:cBhvr additive="base">
                                        <p:cTn id="662" dur="4500"/>
                                        <p:tgtEl>
                                          <p:spTgt spid="43"/>
                                        </p:tgtEl>
                                        <p:attrNameLst>
                                          <p:attrName>ppt_x</p:attrName>
                                        </p:attrNameLst>
                                      </p:cBhvr>
                                      <p:tavLst>
                                        <p:tav tm="0">
                                          <p:val>
                                            <p:strVal val="ppt_x"/>
                                          </p:val>
                                        </p:tav>
                                        <p:tav tm="100000">
                                          <p:val>
                                            <p:strVal val="ppt_x"/>
                                          </p:val>
                                        </p:tav>
                                      </p:tavLst>
                                    </p:anim>
                                    <p:anim calcmode="lin" valueType="num">
                                      <p:cBhvr additive="base">
                                        <p:cTn id="663" dur="4500"/>
                                        <p:tgtEl>
                                          <p:spTgt spid="43"/>
                                        </p:tgtEl>
                                        <p:attrNameLst>
                                          <p:attrName>ppt_y</p:attrName>
                                        </p:attrNameLst>
                                      </p:cBhvr>
                                      <p:tavLst>
                                        <p:tav tm="0">
                                          <p:val>
                                            <p:strVal val="ppt_y"/>
                                          </p:val>
                                        </p:tav>
                                        <p:tav tm="100000">
                                          <p:val>
                                            <p:strVal val="0-ppt_h/2"/>
                                          </p:val>
                                        </p:tav>
                                      </p:tavLst>
                                    </p:anim>
                                    <p:set>
                                      <p:cBhvr>
                                        <p:cTn id="664" dur="1" fill="hold">
                                          <p:stCondLst>
                                            <p:cond delay="4499"/>
                                          </p:stCondLst>
                                        </p:cTn>
                                        <p:tgtEl>
                                          <p:spTgt spid="43"/>
                                        </p:tgtEl>
                                        <p:attrNameLst>
                                          <p:attrName>style.visibility</p:attrName>
                                        </p:attrNameLst>
                                      </p:cBhvr>
                                      <p:to>
                                        <p:strVal val="hidden"/>
                                      </p:to>
                                    </p:set>
                                  </p:childTnLst>
                                </p:cTn>
                              </p:par>
                              <p:par>
                                <p:cTn id="665" presetID="3" presetClass="exit" presetSubtype="10" fill="hold" grpId="3" nodeType="withEffect">
                                  <p:stCondLst>
                                    <p:cond delay="0"/>
                                  </p:stCondLst>
                                  <p:childTnLst>
                                    <p:animEffect transition="out" filter="blinds(horizontal)">
                                      <p:cBhvr>
                                        <p:cTn id="666" dur="6000"/>
                                        <p:tgtEl>
                                          <p:spTgt spid="43"/>
                                        </p:tgtEl>
                                      </p:cBhvr>
                                    </p:animEffect>
                                    <p:set>
                                      <p:cBhvr>
                                        <p:cTn id="667" dur="1" fill="hold">
                                          <p:stCondLst>
                                            <p:cond delay="5999"/>
                                          </p:stCondLst>
                                        </p:cTn>
                                        <p:tgtEl>
                                          <p:spTgt spid="43"/>
                                        </p:tgtEl>
                                        <p:attrNameLst>
                                          <p:attrName>style.visibility</p:attrName>
                                        </p:attrNameLst>
                                      </p:cBhvr>
                                      <p:to>
                                        <p:strVal val="hidden"/>
                                      </p:to>
                                    </p:set>
                                  </p:childTnLst>
                                </p:cTn>
                              </p:par>
                              <p:par>
                                <p:cTn id="668" presetID="2" presetClass="entr" presetSubtype="4" fill="hold" grpId="0" nodeType="withEffect">
                                  <p:stCondLst>
                                    <p:cond delay="0"/>
                                  </p:stCondLst>
                                  <p:childTnLst>
                                    <p:set>
                                      <p:cBhvr>
                                        <p:cTn id="669" dur="1" fill="hold">
                                          <p:stCondLst>
                                            <p:cond delay="0"/>
                                          </p:stCondLst>
                                        </p:cTn>
                                        <p:tgtEl>
                                          <p:spTgt spid="44"/>
                                        </p:tgtEl>
                                        <p:attrNameLst>
                                          <p:attrName>style.visibility</p:attrName>
                                        </p:attrNameLst>
                                      </p:cBhvr>
                                      <p:to>
                                        <p:strVal val="visible"/>
                                      </p:to>
                                    </p:set>
                                    <p:anim calcmode="lin" valueType="num">
                                      <p:cBhvr additive="base">
                                        <p:cTn id="670" dur="4000" fill="hold"/>
                                        <p:tgtEl>
                                          <p:spTgt spid="44"/>
                                        </p:tgtEl>
                                        <p:attrNameLst>
                                          <p:attrName>ppt_x</p:attrName>
                                        </p:attrNameLst>
                                      </p:cBhvr>
                                      <p:tavLst>
                                        <p:tav tm="0">
                                          <p:val>
                                            <p:strVal val="#ppt_x"/>
                                          </p:val>
                                        </p:tav>
                                        <p:tav tm="100000">
                                          <p:val>
                                            <p:strVal val="#ppt_x"/>
                                          </p:val>
                                        </p:tav>
                                      </p:tavLst>
                                    </p:anim>
                                    <p:anim calcmode="lin" valueType="num">
                                      <p:cBhvr additive="base">
                                        <p:cTn id="671" dur="4000" fill="hold"/>
                                        <p:tgtEl>
                                          <p:spTgt spid="44"/>
                                        </p:tgtEl>
                                        <p:attrNameLst>
                                          <p:attrName>ppt_y</p:attrName>
                                        </p:attrNameLst>
                                      </p:cBhvr>
                                      <p:tavLst>
                                        <p:tav tm="0">
                                          <p:val>
                                            <p:strVal val="1+#ppt_h/2"/>
                                          </p:val>
                                        </p:tav>
                                        <p:tav tm="100000">
                                          <p:val>
                                            <p:strVal val="#ppt_y"/>
                                          </p:val>
                                        </p:tav>
                                      </p:tavLst>
                                    </p:anim>
                                  </p:childTnLst>
                                </p:cTn>
                              </p:par>
                              <p:par>
                                <p:cTn id="672" presetID="19" presetClass="entr" presetSubtype="10" fill="hold" grpId="1" nodeType="withEffect">
                                  <p:stCondLst>
                                    <p:cond delay="0"/>
                                  </p:stCondLst>
                                  <p:childTnLst>
                                    <p:set>
                                      <p:cBhvr>
                                        <p:cTn id="673" dur="1" fill="hold">
                                          <p:stCondLst>
                                            <p:cond delay="0"/>
                                          </p:stCondLst>
                                        </p:cTn>
                                        <p:tgtEl>
                                          <p:spTgt spid="44"/>
                                        </p:tgtEl>
                                        <p:attrNameLst>
                                          <p:attrName>style.visibility</p:attrName>
                                        </p:attrNameLst>
                                      </p:cBhvr>
                                      <p:to>
                                        <p:strVal val="visible"/>
                                      </p:to>
                                    </p:set>
                                    <p:anim calcmode="lin" valueType="num">
                                      <p:cBhvr>
                                        <p:cTn id="674" dur="4000" fill="hold"/>
                                        <p:tgtEl>
                                          <p:spTgt spid="44"/>
                                        </p:tgtEl>
                                        <p:attrNameLst>
                                          <p:attrName>ppt_w</p:attrName>
                                        </p:attrNameLst>
                                      </p:cBhvr>
                                      <p:tavLst>
                                        <p:tav tm="0" fmla="#ppt_w*sin(2.5*pi*$)">
                                          <p:val>
                                            <p:fltVal val="0"/>
                                          </p:val>
                                        </p:tav>
                                        <p:tav tm="100000">
                                          <p:val>
                                            <p:fltVal val="1"/>
                                          </p:val>
                                        </p:tav>
                                      </p:tavLst>
                                    </p:anim>
                                    <p:anim calcmode="lin" valueType="num">
                                      <p:cBhvr>
                                        <p:cTn id="675" dur="4000" fill="hold"/>
                                        <p:tgtEl>
                                          <p:spTgt spid="44"/>
                                        </p:tgtEl>
                                        <p:attrNameLst>
                                          <p:attrName>ppt_h</p:attrName>
                                        </p:attrNameLst>
                                      </p:cBhvr>
                                      <p:tavLst>
                                        <p:tav tm="0">
                                          <p:val>
                                            <p:strVal val="#ppt_h"/>
                                          </p:val>
                                        </p:tav>
                                        <p:tav tm="100000">
                                          <p:val>
                                            <p:strVal val="#ppt_h"/>
                                          </p:val>
                                        </p:tav>
                                      </p:tavLst>
                                    </p:anim>
                                  </p:childTnLst>
                                </p:cTn>
                              </p:par>
                              <p:par>
                                <p:cTn id="676" presetID="2" presetClass="exit" presetSubtype="1" fill="hold" grpId="2" nodeType="withEffect">
                                  <p:stCondLst>
                                    <p:cond delay="0"/>
                                  </p:stCondLst>
                                  <p:childTnLst>
                                    <p:anim calcmode="lin" valueType="num">
                                      <p:cBhvr additive="base">
                                        <p:cTn id="677" dur="4500"/>
                                        <p:tgtEl>
                                          <p:spTgt spid="44"/>
                                        </p:tgtEl>
                                        <p:attrNameLst>
                                          <p:attrName>ppt_x</p:attrName>
                                        </p:attrNameLst>
                                      </p:cBhvr>
                                      <p:tavLst>
                                        <p:tav tm="0">
                                          <p:val>
                                            <p:strVal val="ppt_x"/>
                                          </p:val>
                                        </p:tav>
                                        <p:tav tm="100000">
                                          <p:val>
                                            <p:strVal val="ppt_x"/>
                                          </p:val>
                                        </p:tav>
                                      </p:tavLst>
                                    </p:anim>
                                    <p:anim calcmode="lin" valueType="num">
                                      <p:cBhvr additive="base">
                                        <p:cTn id="678" dur="4500"/>
                                        <p:tgtEl>
                                          <p:spTgt spid="44"/>
                                        </p:tgtEl>
                                        <p:attrNameLst>
                                          <p:attrName>ppt_y</p:attrName>
                                        </p:attrNameLst>
                                      </p:cBhvr>
                                      <p:tavLst>
                                        <p:tav tm="0">
                                          <p:val>
                                            <p:strVal val="ppt_y"/>
                                          </p:val>
                                        </p:tav>
                                        <p:tav tm="100000">
                                          <p:val>
                                            <p:strVal val="0-ppt_h/2"/>
                                          </p:val>
                                        </p:tav>
                                      </p:tavLst>
                                    </p:anim>
                                    <p:set>
                                      <p:cBhvr>
                                        <p:cTn id="679" dur="1" fill="hold">
                                          <p:stCondLst>
                                            <p:cond delay="4499"/>
                                          </p:stCondLst>
                                        </p:cTn>
                                        <p:tgtEl>
                                          <p:spTgt spid="44"/>
                                        </p:tgtEl>
                                        <p:attrNameLst>
                                          <p:attrName>style.visibility</p:attrName>
                                        </p:attrNameLst>
                                      </p:cBhvr>
                                      <p:to>
                                        <p:strVal val="hidden"/>
                                      </p:to>
                                    </p:set>
                                  </p:childTnLst>
                                </p:cTn>
                              </p:par>
                              <p:par>
                                <p:cTn id="680" presetID="3" presetClass="exit" presetSubtype="10" fill="hold" grpId="3" nodeType="withEffect">
                                  <p:stCondLst>
                                    <p:cond delay="0"/>
                                  </p:stCondLst>
                                  <p:childTnLst>
                                    <p:animEffect transition="out" filter="blinds(horizontal)">
                                      <p:cBhvr>
                                        <p:cTn id="681" dur="6000"/>
                                        <p:tgtEl>
                                          <p:spTgt spid="44"/>
                                        </p:tgtEl>
                                      </p:cBhvr>
                                    </p:animEffect>
                                    <p:set>
                                      <p:cBhvr>
                                        <p:cTn id="682" dur="1" fill="hold">
                                          <p:stCondLst>
                                            <p:cond delay="5999"/>
                                          </p:stCondLst>
                                        </p:cTn>
                                        <p:tgtEl>
                                          <p:spTgt spid="44"/>
                                        </p:tgtEl>
                                        <p:attrNameLst>
                                          <p:attrName>style.visibility</p:attrName>
                                        </p:attrNameLst>
                                      </p:cBhvr>
                                      <p:to>
                                        <p:strVal val="hidden"/>
                                      </p:to>
                                    </p:set>
                                  </p:childTnLst>
                                </p:cTn>
                              </p:par>
                              <p:par>
                                <p:cTn id="683" presetID="2" presetClass="entr" presetSubtype="4" fill="hold" grpId="0" nodeType="withEffect">
                                  <p:stCondLst>
                                    <p:cond delay="0"/>
                                  </p:stCondLst>
                                  <p:childTnLst>
                                    <p:set>
                                      <p:cBhvr>
                                        <p:cTn id="684" dur="1" fill="hold">
                                          <p:stCondLst>
                                            <p:cond delay="0"/>
                                          </p:stCondLst>
                                        </p:cTn>
                                        <p:tgtEl>
                                          <p:spTgt spid="4"/>
                                        </p:tgtEl>
                                        <p:attrNameLst>
                                          <p:attrName>style.visibility</p:attrName>
                                        </p:attrNameLst>
                                      </p:cBhvr>
                                      <p:to>
                                        <p:strVal val="visible"/>
                                      </p:to>
                                    </p:set>
                                    <p:anim calcmode="lin" valueType="num">
                                      <p:cBhvr additive="base">
                                        <p:cTn id="685" dur="4000" fill="hold"/>
                                        <p:tgtEl>
                                          <p:spTgt spid="4"/>
                                        </p:tgtEl>
                                        <p:attrNameLst>
                                          <p:attrName>ppt_x</p:attrName>
                                        </p:attrNameLst>
                                      </p:cBhvr>
                                      <p:tavLst>
                                        <p:tav tm="0">
                                          <p:val>
                                            <p:strVal val="#ppt_x"/>
                                          </p:val>
                                        </p:tav>
                                        <p:tav tm="100000">
                                          <p:val>
                                            <p:strVal val="#ppt_x"/>
                                          </p:val>
                                        </p:tav>
                                      </p:tavLst>
                                    </p:anim>
                                    <p:anim calcmode="lin" valueType="num">
                                      <p:cBhvr additive="base">
                                        <p:cTn id="686" dur="4000" fill="hold"/>
                                        <p:tgtEl>
                                          <p:spTgt spid="4"/>
                                        </p:tgtEl>
                                        <p:attrNameLst>
                                          <p:attrName>ppt_y</p:attrName>
                                        </p:attrNameLst>
                                      </p:cBhvr>
                                      <p:tavLst>
                                        <p:tav tm="0">
                                          <p:val>
                                            <p:strVal val="1+#ppt_h/2"/>
                                          </p:val>
                                        </p:tav>
                                        <p:tav tm="100000">
                                          <p:val>
                                            <p:strVal val="#ppt_y"/>
                                          </p:val>
                                        </p:tav>
                                      </p:tavLst>
                                    </p:anim>
                                  </p:childTnLst>
                                </p:cTn>
                              </p:par>
                              <p:par>
                                <p:cTn id="687" presetID="19" presetClass="entr" presetSubtype="10" fill="hold" grpId="1" nodeType="withEffect">
                                  <p:stCondLst>
                                    <p:cond delay="0"/>
                                  </p:stCondLst>
                                  <p:childTnLst>
                                    <p:set>
                                      <p:cBhvr>
                                        <p:cTn id="688" dur="1" fill="hold">
                                          <p:stCondLst>
                                            <p:cond delay="0"/>
                                          </p:stCondLst>
                                        </p:cTn>
                                        <p:tgtEl>
                                          <p:spTgt spid="4"/>
                                        </p:tgtEl>
                                        <p:attrNameLst>
                                          <p:attrName>style.visibility</p:attrName>
                                        </p:attrNameLst>
                                      </p:cBhvr>
                                      <p:to>
                                        <p:strVal val="visible"/>
                                      </p:to>
                                    </p:set>
                                    <p:anim calcmode="lin" valueType="num">
                                      <p:cBhvr>
                                        <p:cTn id="689" dur="4000" fill="hold"/>
                                        <p:tgtEl>
                                          <p:spTgt spid="4"/>
                                        </p:tgtEl>
                                        <p:attrNameLst>
                                          <p:attrName>ppt_w</p:attrName>
                                        </p:attrNameLst>
                                      </p:cBhvr>
                                      <p:tavLst>
                                        <p:tav tm="0" fmla="#ppt_w*sin(2.5*pi*$)">
                                          <p:val>
                                            <p:fltVal val="0"/>
                                          </p:val>
                                        </p:tav>
                                        <p:tav tm="100000">
                                          <p:val>
                                            <p:fltVal val="1"/>
                                          </p:val>
                                        </p:tav>
                                      </p:tavLst>
                                    </p:anim>
                                    <p:anim calcmode="lin" valueType="num">
                                      <p:cBhvr>
                                        <p:cTn id="690" dur="4000" fill="hold"/>
                                        <p:tgtEl>
                                          <p:spTgt spid="4"/>
                                        </p:tgtEl>
                                        <p:attrNameLst>
                                          <p:attrName>ppt_h</p:attrName>
                                        </p:attrNameLst>
                                      </p:cBhvr>
                                      <p:tavLst>
                                        <p:tav tm="0">
                                          <p:val>
                                            <p:strVal val="#ppt_h"/>
                                          </p:val>
                                        </p:tav>
                                        <p:tav tm="100000">
                                          <p:val>
                                            <p:strVal val="#ppt_h"/>
                                          </p:val>
                                        </p:tav>
                                      </p:tavLst>
                                    </p:anim>
                                  </p:childTnLst>
                                </p:cTn>
                              </p:par>
                              <p:par>
                                <p:cTn id="691" presetID="2" presetClass="exit" presetSubtype="1" fill="hold" grpId="2" nodeType="withEffect">
                                  <p:stCondLst>
                                    <p:cond delay="0"/>
                                  </p:stCondLst>
                                  <p:childTnLst>
                                    <p:anim calcmode="lin" valueType="num">
                                      <p:cBhvr additive="base">
                                        <p:cTn id="692" dur="4500"/>
                                        <p:tgtEl>
                                          <p:spTgt spid="4"/>
                                        </p:tgtEl>
                                        <p:attrNameLst>
                                          <p:attrName>ppt_x</p:attrName>
                                        </p:attrNameLst>
                                      </p:cBhvr>
                                      <p:tavLst>
                                        <p:tav tm="0">
                                          <p:val>
                                            <p:strVal val="ppt_x"/>
                                          </p:val>
                                        </p:tav>
                                        <p:tav tm="100000">
                                          <p:val>
                                            <p:strVal val="ppt_x"/>
                                          </p:val>
                                        </p:tav>
                                      </p:tavLst>
                                    </p:anim>
                                    <p:anim calcmode="lin" valueType="num">
                                      <p:cBhvr additive="base">
                                        <p:cTn id="693" dur="4500"/>
                                        <p:tgtEl>
                                          <p:spTgt spid="4"/>
                                        </p:tgtEl>
                                        <p:attrNameLst>
                                          <p:attrName>ppt_y</p:attrName>
                                        </p:attrNameLst>
                                      </p:cBhvr>
                                      <p:tavLst>
                                        <p:tav tm="0">
                                          <p:val>
                                            <p:strVal val="ppt_y"/>
                                          </p:val>
                                        </p:tav>
                                        <p:tav tm="100000">
                                          <p:val>
                                            <p:strVal val="0-ppt_h/2"/>
                                          </p:val>
                                        </p:tav>
                                      </p:tavLst>
                                    </p:anim>
                                    <p:set>
                                      <p:cBhvr>
                                        <p:cTn id="694" dur="1" fill="hold">
                                          <p:stCondLst>
                                            <p:cond delay="4499"/>
                                          </p:stCondLst>
                                        </p:cTn>
                                        <p:tgtEl>
                                          <p:spTgt spid="4"/>
                                        </p:tgtEl>
                                        <p:attrNameLst>
                                          <p:attrName>style.visibility</p:attrName>
                                        </p:attrNameLst>
                                      </p:cBhvr>
                                      <p:to>
                                        <p:strVal val="hidden"/>
                                      </p:to>
                                    </p:set>
                                  </p:childTnLst>
                                </p:cTn>
                              </p:par>
                              <p:par>
                                <p:cTn id="695" presetID="3" presetClass="exit" presetSubtype="10" fill="hold" grpId="3" nodeType="withEffect">
                                  <p:stCondLst>
                                    <p:cond delay="0"/>
                                  </p:stCondLst>
                                  <p:childTnLst>
                                    <p:animEffect transition="out" filter="blinds(horizontal)">
                                      <p:cBhvr>
                                        <p:cTn id="696" dur="6000"/>
                                        <p:tgtEl>
                                          <p:spTgt spid="4"/>
                                        </p:tgtEl>
                                      </p:cBhvr>
                                    </p:animEffect>
                                    <p:set>
                                      <p:cBhvr>
                                        <p:cTn id="697" dur="1" fill="hold">
                                          <p:stCondLst>
                                            <p:cond delay="5999"/>
                                          </p:stCondLst>
                                        </p:cTn>
                                        <p:tgtEl>
                                          <p:spTgt spid="4"/>
                                        </p:tgtEl>
                                        <p:attrNameLst>
                                          <p:attrName>style.visibility</p:attrName>
                                        </p:attrNameLst>
                                      </p:cBhvr>
                                      <p:to>
                                        <p:strVal val="hidden"/>
                                      </p:to>
                                    </p:set>
                                  </p:childTnLst>
                                </p:cTn>
                              </p:par>
                              <p:par>
                                <p:cTn id="698" presetID="2" presetClass="entr" presetSubtype="4" fill="hold" grpId="0" nodeType="withEffect">
                                  <p:stCondLst>
                                    <p:cond delay="0"/>
                                  </p:stCondLst>
                                  <p:childTnLst>
                                    <p:set>
                                      <p:cBhvr>
                                        <p:cTn id="699" dur="1" fill="hold">
                                          <p:stCondLst>
                                            <p:cond delay="0"/>
                                          </p:stCondLst>
                                        </p:cTn>
                                        <p:tgtEl>
                                          <p:spTgt spid="5"/>
                                        </p:tgtEl>
                                        <p:attrNameLst>
                                          <p:attrName>style.visibility</p:attrName>
                                        </p:attrNameLst>
                                      </p:cBhvr>
                                      <p:to>
                                        <p:strVal val="visible"/>
                                      </p:to>
                                    </p:set>
                                    <p:anim calcmode="lin" valueType="num">
                                      <p:cBhvr additive="base">
                                        <p:cTn id="700" dur="4000" fill="hold"/>
                                        <p:tgtEl>
                                          <p:spTgt spid="5"/>
                                        </p:tgtEl>
                                        <p:attrNameLst>
                                          <p:attrName>ppt_x</p:attrName>
                                        </p:attrNameLst>
                                      </p:cBhvr>
                                      <p:tavLst>
                                        <p:tav tm="0">
                                          <p:val>
                                            <p:strVal val="#ppt_x"/>
                                          </p:val>
                                        </p:tav>
                                        <p:tav tm="100000">
                                          <p:val>
                                            <p:strVal val="#ppt_x"/>
                                          </p:val>
                                        </p:tav>
                                      </p:tavLst>
                                    </p:anim>
                                    <p:anim calcmode="lin" valueType="num">
                                      <p:cBhvr additive="base">
                                        <p:cTn id="701" dur="4000" fill="hold"/>
                                        <p:tgtEl>
                                          <p:spTgt spid="5"/>
                                        </p:tgtEl>
                                        <p:attrNameLst>
                                          <p:attrName>ppt_y</p:attrName>
                                        </p:attrNameLst>
                                      </p:cBhvr>
                                      <p:tavLst>
                                        <p:tav tm="0">
                                          <p:val>
                                            <p:strVal val="1+#ppt_h/2"/>
                                          </p:val>
                                        </p:tav>
                                        <p:tav tm="100000">
                                          <p:val>
                                            <p:strVal val="#ppt_y"/>
                                          </p:val>
                                        </p:tav>
                                      </p:tavLst>
                                    </p:anim>
                                  </p:childTnLst>
                                </p:cTn>
                              </p:par>
                              <p:par>
                                <p:cTn id="702" presetID="19" presetClass="entr" presetSubtype="10" fill="hold" grpId="1" nodeType="withEffect">
                                  <p:stCondLst>
                                    <p:cond delay="0"/>
                                  </p:stCondLst>
                                  <p:childTnLst>
                                    <p:set>
                                      <p:cBhvr>
                                        <p:cTn id="703" dur="1" fill="hold">
                                          <p:stCondLst>
                                            <p:cond delay="0"/>
                                          </p:stCondLst>
                                        </p:cTn>
                                        <p:tgtEl>
                                          <p:spTgt spid="5"/>
                                        </p:tgtEl>
                                        <p:attrNameLst>
                                          <p:attrName>style.visibility</p:attrName>
                                        </p:attrNameLst>
                                      </p:cBhvr>
                                      <p:to>
                                        <p:strVal val="visible"/>
                                      </p:to>
                                    </p:set>
                                    <p:anim calcmode="lin" valueType="num">
                                      <p:cBhvr>
                                        <p:cTn id="704" dur="4000" fill="hold"/>
                                        <p:tgtEl>
                                          <p:spTgt spid="5"/>
                                        </p:tgtEl>
                                        <p:attrNameLst>
                                          <p:attrName>ppt_w</p:attrName>
                                        </p:attrNameLst>
                                      </p:cBhvr>
                                      <p:tavLst>
                                        <p:tav tm="0" fmla="#ppt_w*sin(2.5*pi*$)">
                                          <p:val>
                                            <p:fltVal val="0"/>
                                          </p:val>
                                        </p:tav>
                                        <p:tav tm="100000">
                                          <p:val>
                                            <p:fltVal val="1"/>
                                          </p:val>
                                        </p:tav>
                                      </p:tavLst>
                                    </p:anim>
                                    <p:anim calcmode="lin" valueType="num">
                                      <p:cBhvr>
                                        <p:cTn id="705" dur="4000" fill="hold"/>
                                        <p:tgtEl>
                                          <p:spTgt spid="5"/>
                                        </p:tgtEl>
                                        <p:attrNameLst>
                                          <p:attrName>ppt_h</p:attrName>
                                        </p:attrNameLst>
                                      </p:cBhvr>
                                      <p:tavLst>
                                        <p:tav tm="0">
                                          <p:val>
                                            <p:strVal val="#ppt_h"/>
                                          </p:val>
                                        </p:tav>
                                        <p:tav tm="100000">
                                          <p:val>
                                            <p:strVal val="#ppt_h"/>
                                          </p:val>
                                        </p:tav>
                                      </p:tavLst>
                                    </p:anim>
                                  </p:childTnLst>
                                </p:cTn>
                              </p:par>
                              <p:par>
                                <p:cTn id="706" presetID="2" presetClass="exit" presetSubtype="1" fill="hold" grpId="2" nodeType="withEffect">
                                  <p:stCondLst>
                                    <p:cond delay="0"/>
                                  </p:stCondLst>
                                  <p:childTnLst>
                                    <p:anim calcmode="lin" valueType="num">
                                      <p:cBhvr additive="base">
                                        <p:cTn id="707" dur="4500"/>
                                        <p:tgtEl>
                                          <p:spTgt spid="5"/>
                                        </p:tgtEl>
                                        <p:attrNameLst>
                                          <p:attrName>ppt_x</p:attrName>
                                        </p:attrNameLst>
                                      </p:cBhvr>
                                      <p:tavLst>
                                        <p:tav tm="0">
                                          <p:val>
                                            <p:strVal val="ppt_x"/>
                                          </p:val>
                                        </p:tav>
                                        <p:tav tm="100000">
                                          <p:val>
                                            <p:strVal val="ppt_x"/>
                                          </p:val>
                                        </p:tav>
                                      </p:tavLst>
                                    </p:anim>
                                    <p:anim calcmode="lin" valueType="num">
                                      <p:cBhvr additive="base">
                                        <p:cTn id="708" dur="4500"/>
                                        <p:tgtEl>
                                          <p:spTgt spid="5"/>
                                        </p:tgtEl>
                                        <p:attrNameLst>
                                          <p:attrName>ppt_y</p:attrName>
                                        </p:attrNameLst>
                                      </p:cBhvr>
                                      <p:tavLst>
                                        <p:tav tm="0">
                                          <p:val>
                                            <p:strVal val="ppt_y"/>
                                          </p:val>
                                        </p:tav>
                                        <p:tav tm="100000">
                                          <p:val>
                                            <p:strVal val="0-ppt_h/2"/>
                                          </p:val>
                                        </p:tav>
                                      </p:tavLst>
                                    </p:anim>
                                    <p:set>
                                      <p:cBhvr>
                                        <p:cTn id="709" dur="1" fill="hold">
                                          <p:stCondLst>
                                            <p:cond delay="4499"/>
                                          </p:stCondLst>
                                        </p:cTn>
                                        <p:tgtEl>
                                          <p:spTgt spid="5"/>
                                        </p:tgtEl>
                                        <p:attrNameLst>
                                          <p:attrName>style.visibility</p:attrName>
                                        </p:attrNameLst>
                                      </p:cBhvr>
                                      <p:to>
                                        <p:strVal val="hidden"/>
                                      </p:to>
                                    </p:set>
                                  </p:childTnLst>
                                </p:cTn>
                              </p:par>
                              <p:par>
                                <p:cTn id="710" presetID="3" presetClass="exit" presetSubtype="10" fill="hold" grpId="3" nodeType="withEffect">
                                  <p:stCondLst>
                                    <p:cond delay="0"/>
                                  </p:stCondLst>
                                  <p:childTnLst>
                                    <p:animEffect transition="out" filter="blinds(horizontal)">
                                      <p:cBhvr>
                                        <p:cTn id="711" dur="6000"/>
                                        <p:tgtEl>
                                          <p:spTgt spid="5"/>
                                        </p:tgtEl>
                                      </p:cBhvr>
                                    </p:animEffect>
                                    <p:set>
                                      <p:cBhvr>
                                        <p:cTn id="712" dur="1" fill="hold">
                                          <p:stCondLst>
                                            <p:cond delay="5999"/>
                                          </p:stCondLst>
                                        </p:cTn>
                                        <p:tgtEl>
                                          <p:spTgt spid="5"/>
                                        </p:tgtEl>
                                        <p:attrNameLst>
                                          <p:attrName>style.visibility</p:attrName>
                                        </p:attrNameLst>
                                      </p:cBhvr>
                                      <p:to>
                                        <p:strVal val="hidden"/>
                                      </p:to>
                                    </p:set>
                                  </p:childTnLst>
                                </p:cTn>
                              </p:par>
                              <p:par>
                                <p:cTn id="713" presetID="2" presetClass="entr" presetSubtype="4" fill="hold" grpId="0" nodeType="withEffect">
                                  <p:stCondLst>
                                    <p:cond delay="0"/>
                                  </p:stCondLst>
                                  <p:childTnLst>
                                    <p:set>
                                      <p:cBhvr>
                                        <p:cTn id="714" dur="1" fill="hold">
                                          <p:stCondLst>
                                            <p:cond delay="0"/>
                                          </p:stCondLst>
                                        </p:cTn>
                                        <p:tgtEl>
                                          <p:spTgt spid="53"/>
                                        </p:tgtEl>
                                        <p:attrNameLst>
                                          <p:attrName>style.visibility</p:attrName>
                                        </p:attrNameLst>
                                      </p:cBhvr>
                                      <p:to>
                                        <p:strVal val="visible"/>
                                      </p:to>
                                    </p:set>
                                    <p:anim calcmode="lin" valueType="num">
                                      <p:cBhvr additive="base">
                                        <p:cTn id="715" dur="4000" fill="hold"/>
                                        <p:tgtEl>
                                          <p:spTgt spid="53"/>
                                        </p:tgtEl>
                                        <p:attrNameLst>
                                          <p:attrName>ppt_x</p:attrName>
                                        </p:attrNameLst>
                                      </p:cBhvr>
                                      <p:tavLst>
                                        <p:tav tm="0">
                                          <p:val>
                                            <p:strVal val="#ppt_x"/>
                                          </p:val>
                                        </p:tav>
                                        <p:tav tm="100000">
                                          <p:val>
                                            <p:strVal val="#ppt_x"/>
                                          </p:val>
                                        </p:tav>
                                      </p:tavLst>
                                    </p:anim>
                                    <p:anim calcmode="lin" valueType="num">
                                      <p:cBhvr additive="base">
                                        <p:cTn id="716" dur="4000" fill="hold"/>
                                        <p:tgtEl>
                                          <p:spTgt spid="53"/>
                                        </p:tgtEl>
                                        <p:attrNameLst>
                                          <p:attrName>ppt_y</p:attrName>
                                        </p:attrNameLst>
                                      </p:cBhvr>
                                      <p:tavLst>
                                        <p:tav tm="0">
                                          <p:val>
                                            <p:strVal val="1+#ppt_h/2"/>
                                          </p:val>
                                        </p:tav>
                                        <p:tav tm="100000">
                                          <p:val>
                                            <p:strVal val="#ppt_y"/>
                                          </p:val>
                                        </p:tav>
                                      </p:tavLst>
                                    </p:anim>
                                  </p:childTnLst>
                                </p:cTn>
                              </p:par>
                              <p:par>
                                <p:cTn id="717" presetID="19" presetClass="entr" presetSubtype="10" fill="hold" grpId="1" nodeType="withEffect">
                                  <p:stCondLst>
                                    <p:cond delay="0"/>
                                  </p:stCondLst>
                                  <p:childTnLst>
                                    <p:set>
                                      <p:cBhvr>
                                        <p:cTn id="718" dur="1" fill="hold">
                                          <p:stCondLst>
                                            <p:cond delay="0"/>
                                          </p:stCondLst>
                                        </p:cTn>
                                        <p:tgtEl>
                                          <p:spTgt spid="53"/>
                                        </p:tgtEl>
                                        <p:attrNameLst>
                                          <p:attrName>style.visibility</p:attrName>
                                        </p:attrNameLst>
                                      </p:cBhvr>
                                      <p:to>
                                        <p:strVal val="visible"/>
                                      </p:to>
                                    </p:set>
                                    <p:anim calcmode="lin" valueType="num">
                                      <p:cBhvr>
                                        <p:cTn id="719" dur="4000" fill="hold"/>
                                        <p:tgtEl>
                                          <p:spTgt spid="53"/>
                                        </p:tgtEl>
                                        <p:attrNameLst>
                                          <p:attrName>ppt_w</p:attrName>
                                        </p:attrNameLst>
                                      </p:cBhvr>
                                      <p:tavLst>
                                        <p:tav tm="0" fmla="#ppt_w*sin(2.5*pi*$)">
                                          <p:val>
                                            <p:fltVal val="0"/>
                                          </p:val>
                                        </p:tav>
                                        <p:tav tm="100000">
                                          <p:val>
                                            <p:fltVal val="1"/>
                                          </p:val>
                                        </p:tav>
                                      </p:tavLst>
                                    </p:anim>
                                    <p:anim calcmode="lin" valueType="num">
                                      <p:cBhvr>
                                        <p:cTn id="720" dur="4000" fill="hold"/>
                                        <p:tgtEl>
                                          <p:spTgt spid="53"/>
                                        </p:tgtEl>
                                        <p:attrNameLst>
                                          <p:attrName>ppt_h</p:attrName>
                                        </p:attrNameLst>
                                      </p:cBhvr>
                                      <p:tavLst>
                                        <p:tav tm="0">
                                          <p:val>
                                            <p:strVal val="#ppt_h"/>
                                          </p:val>
                                        </p:tav>
                                        <p:tav tm="100000">
                                          <p:val>
                                            <p:strVal val="#ppt_h"/>
                                          </p:val>
                                        </p:tav>
                                      </p:tavLst>
                                    </p:anim>
                                  </p:childTnLst>
                                </p:cTn>
                              </p:par>
                              <p:par>
                                <p:cTn id="721" presetID="2" presetClass="exit" presetSubtype="1" fill="hold" grpId="2" nodeType="withEffect">
                                  <p:stCondLst>
                                    <p:cond delay="0"/>
                                  </p:stCondLst>
                                  <p:childTnLst>
                                    <p:anim calcmode="lin" valueType="num">
                                      <p:cBhvr additive="base">
                                        <p:cTn id="722" dur="4500"/>
                                        <p:tgtEl>
                                          <p:spTgt spid="53"/>
                                        </p:tgtEl>
                                        <p:attrNameLst>
                                          <p:attrName>ppt_x</p:attrName>
                                        </p:attrNameLst>
                                      </p:cBhvr>
                                      <p:tavLst>
                                        <p:tav tm="0">
                                          <p:val>
                                            <p:strVal val="ppt_x"/>
                                          </p:val>
                                        </p:tav>
                                        <p:tav tm="100000">
                                          <p:val>
                                            <p:strVal val="ppt_x"/>
                                          </p:val>
                                        </p:tav>
                                      </p:tavLst>
                                    </p:anim>
                                    <p:anim calcmode="lin" valueType="num">
                                      <p:cBhvr additive="base">
                                        <p:cTn id="723" dur="4500"/>
                                        <p:tgtEl>
                                          <p:spTgt spid="53"/>
                                        </p:tgtEl>
                                        <p:attrNameLst>
                                          <p:attrName>ppt_y</p:attrName>
                                        </p:attrNameLst>
                                      </p:cBhvr>
                                      <p:tavLst>
                                        <p:tav tm="0">
                                          <p:val>
                                            <p:strVal val="ppt_y"/>
                                          </p:val>
                                        </p:tav>
                                        <p:tav tm="100000">
                                          <p:val>
                                            <p:strVal val="0-ppt_h/2"/>
                                          </p:val>
                                        </p:tav>
                                      </p:tavLst>
                                    </p:anim>
                                    <p:set>
                                      <p:cBhvr>
                                        <p:cTn id="724" dur="1" fill="hold">
                                          <p:stCondLst>
                                            <p:cond delay="4499"/>
                                          </p:stCondLst>
                                        </p:cTn>
                                        <p:tgtEl>
                                          <p:spTgt spid="53"/>
                                        </p:tgtEl>
                                        <p:attrNameLst>
                                          <p:attrName>style.visibility</p:attrName>
                                        </p:attrNameLst>
                                      </p:cBhvr>
                                      <p:to>
                                        <p:strVal val="hidden"/>
                                      </p:to>
                                    </p:set>
                                  </p:childTnLst>
                                </p:cTn>
                              </p:par>
                              <p:par>
                                <p:cTn id="725" presetID="3" presetClass="exit" presetSubtype="10" fill="hold" grpId="3" nodeType="withEffect">
                                  <p:stCondLst>
                                    <p:cond delay="0"/>
                                  </p:stCondLst>
                                  <p:childTnLst>
                                    <p:animEffect transition="out" filter="blinds(horizontal)">
                                      <p:cBhvr>
                                        <p:cTn id="726" dur="6000"/>
                                        <p:tgtEl>
                                          <p:spTgt spid="53"/>
                                        </p:tgtEl>
                                      </p:cBhvr>
                                    </p:animEffect>
                                    <p:set>
                                      <p:cBhvr>
                                        <p:cTn id="727" dur="1" fill="hold">
                                          <p:stCondLst>
                                            <p:cond delay="5999"/>
                                          </p:stCondLst>
                                        </p:cTn>
                                        <p:tgtEl>
                                          <p:spTgt spid="53"/>
                                        </p:tgtEl>
                                        <p:attrNameLst>
                                          <p:attrName>style.visibility</p:attrName>
                                        </p:attrNameLst>
                                      </p:cBhvr>
                                      <p:to>
                                        <p:strVal val="hidden"/>
                                      </p:to>
                                    </p:set>
                                  </p:childTnLst>
                                </p:cTn>
                              </p:par>
                              <p:par>
                                <p:cTn id="728" presetID="2" presetClass="entr" presetSubtype="4" fill="hold" grpId="0" nodeType="withEffect">
                                  <p:stCondLst>
                                    <p:cond delay="0"/>
                                  </p:stCondLst>
                                  <p:childTnLst>
                                    <p:set>
                                      <p:cBhvr>
                                        <p:cTn id="729" dur="1" fill="hold">
                                          <p:stCondLst>
                                            <p:cond delay="0"/>
                                          </p:stCondLst>
                                        </p:cTn>
                                        <p:tgtEl>
                                          <p:spTgt spid="52"/>
                                        </p:tgtEl>
                                        <p:attrNameLst>
                                          <p:attrName>style.visibility</p:attrName>
                                        </p:attrNameLst>
                                      </p:cBhvr>
                                      <p:to>
                                        <p:strVal val="visible"/>
                                      </p:to>
                                    </p:set>
                                    <p:anim calcmode="lin" valueType="num">
                                      <p:cBhvr additive="base">
                                        <p:cTn id="730" dur="4000" fill="hold"/>
                                        <p:tgtEl>
                                          <p:spTgt spid="52"/>
                                        </p:tgtEl>
                                        <p:attrNameLst>
                                          <p:attrName>ppt_x</p:attrName>
                                        </p:attrNameLst>
                                      </p:cBhvr>
                                      <p:tavLst>
                                        <p:tav tm="0">
                                          <p:val>
                                            <p:strVal val="#ppt_x"/>
                                          </p:val>
                                        </p:tav>
                                        <p:tav tm="100000">
                                          <p:val>
                                            <p:strVal val="#ppt_x"/>
                                          </p:val>
                                        </p:tav>
                                      </p:tavLst>
                                    </p:anim>
                                    <p:anim calcmode="lin" valueType="num">
                                      <p:cBhvr additive="base">
                                        <p:cTn id="731" dur="4000" fill="hold"/>
                                        <p:tgtEl>
                                          <p:spTgt spid="52"/>
                                        </p:tgtEl>
                                        <p:attrNameLst>
                                          <p:attrName>ppt_y</p:attrName>
                                        </p:attrNameLst>
                                      </p:cBhvr>
                                      <p:tavLst>
                                        <p:tav tm="0">
                                          <p:val>
                                            <p:strVal val="1+#ppt_h/2"/>
                                          </p:val>
                                        </p:tav>
                                        <p:tav tm="100000">
                                          <p:val>
                                            <p:strVal val="#ppt_y"/>
                                          </p:val>
                                        </p:tav>
                                      </p:tavLst>
                                    </p:anim>
                                  </p:childTnLst>
                                </p:cTn>
                              </p:par>
                              <p:par>
                                <p:cTn id="732" presetID="19" presetClass="entr" presetSubtype="10" fill="hold" grpId="1" nodeType="withEffect">
                                  <p:stCondLst>
                                    <p:cond delay="0"/>
                                  </p:stCondLst>
                                  <p:childTnLst>
                                    <p:set>
                                      <p:cBhvr>
                                        <p:cTn id="733" dur="1" fill="hold">
                                          <p:stCondLst>
                                            <p:cond delay="0"/>
                                          </p:stCondLst>
                                        </p:cTn>
                                        <p:tgtEl>
                                          <p:spTgt spid="52"/>
                                        </p:tgtEl>
                                        <p:attrNameLst>
                                          <p:attrName>style.visibility</p:attrName>
                                        </p:attrNameLst>
                                      </p:cBhvr>
                                      <p:to>
                                        <p:strVal val="visible"/>
                                      </p:to>
                                    </p:set>
                                    <p:anim calcmode="lin" valueType="num">
                                      <p:cBhvr>
                                        <p:cTn id="734" dur="4000" fill="hold"/>
                                        <p:tgtEl>
                                          <p:spTgt spid="52"/>
                                        </p:tgtEl>
                                        <p:attrNameLst>
                                          <p:attrName>ppt_w</p:attrName>
                                        </p:attrNameLst>
                                      </p:cBhvr>
                                      <p:tavLst>
                                        <p:tav tm="0" fmla="#ppt_w*sin(2.5*pi*$)">
                                          <p:val>
                                            <p:fltVal val="0"/>
                                          </p:val>
                                        </p:tav>
                                        <p:tav tm="100000">
                                          <p:val>
                                            <p:fltVal val="1"/>
                                          </p:val>
                                        </p:tav>
                                      </p:tavLst>
                                    </p:anim>
                                    <p:anim calcmode="lin" valueType="num">
                                      <p:cBhvr>
                                        <p:cTn id="735" dur="4000" fill="hold"/>
                                        <p:tgtEl>
                                          <p:spTgt spid="52"/>
                                        </p:tgtEl>
                                        <p:attrNameLst>
                                          <p:attrName>ppt_h</p:attrName>
                                        </p:attrNameLst>
                                      </p:cBhvr>
                                      <p:tavLst>
                                        <p:tav tm="0">
                                          <p:val>
                                            <p:strVal val="#ppt_h"/>
                                          </p:val>
                                        </p:tav>
                                        <p:tav tm="100000">
                                          <p:val>
                                            <p:strVal val="#ppt_h"/>
                                          </p:val>
                                        </p:tav>
                                      </p:tavLst>
                                    </p:anim>
                                  </p:childTnLst>
                                </p:cTn>
                              </p:par>
                              <p:par>
                                <p:cTn id="736" presetID="2" presetClass="exit" presetSubtype="1" fill="hold" grpId="2" nodeType="withEffect">
                                  <p:stCondLst>
                                    <p:cond delay="0"/>
                                  </p:stCondLst>
                                  <p:childTnLst>
                                    <p:anim calcmode="lin" valueType="num">
                                      <p:cBhvr additive="base">
                                        <p:cTn id="737" dur="4500"/>
                                        <p:tgtEl>
                                          <p:spTgt spid="52"/>
                                        </p:tgtEl>
                                        <p:attrNameLst>
                                          <p:attrName>ppt_x</p:attrName>
                                        </p:attrNameLst>
                                      </p:cBhvr>
                                      <p:tavLst>
                                        <p:tav tm="0">
                                          <p:val>
                                            <p:strVal val="ppt_x"/>
                                          </p:val>
                                        </p:tav>
                                        <p:tav tm="100000">
                                          <p:val>
                                            <p:strVal val="ppt_x"/>
                                          </p:val>
                                        </p:tav>
                                      </p:tavLst>
                                    </p:anim>
                                    <p:anim calcmode="lin" valueType="num">
                                      <p:cBhvr additive="base">
                                        <p:cTn id="738" dur="4500"/>
                                        <p:tgtEl>
                                          <p:spTgt spid="52"/>
                                        </p:tgtEl>
                                        <p:attrNameLst>
                                          <p:attrName>ppt_y</p:attrName>
                                        </p:attrNameLst>
                                      </p:cBhvr>
                                      <p:tavLst>
                                        <p:tav tm="0">
                                          <p:val>
                                            <p:strVal val="ppt_y"/>
                                          </p:val>
                                        </p:tav>
                                        <p:tav tm="100000">
                                          <p:val>
                                            <p:strVal val="0-ppt_h/2"/>
                                          </p:val>
                                        </p:tav>
                                      </p:tavLst>
                                    </p:anim>
                                    <p:set>
                                      <p:cBhvr>
                                        <p:cTn id="739" dur="1" fill="hold">
                                          <p:stCondLst>
                                            <p:cond delay="4499"/>
                                          </p:stCondLst>
                                        </p:cTn>
                                        <p:tgtEl>
                                          <p:spTgt spid="52"/>
                                        </p:tgtEl>
                                        <p:attrNameLst>
                                          <p:attrName>style.visibility</p:attrName>
                                        </p:attrNameLst>
                                      </p:cBhvr>
                                      <p:to>
                                        <p:strVal val="hidden"/>
                                      </p:to>
                                    </p:set>
                                  </p:childTnLst>
                                </p:cTn>
                              </p:par>
                              <p:par>
                                <p:cTn id="740" presetID="3" presetClass="exit" presetSubtype="10" fill="hold" grpId="3" nodeType="withEffect">
                                  <p:stCondLst>
                                    <p:cond delay="0"/>
                                  </p:stCondLst>
                                  <p:childTnLst>
                                    <p:animEffect transition="out" filter="blinds(horizontal)">
                                      <p:cBhvr>
                                        <p:cTn id="741" dur="6000"/>
                                        <p:tgtEl>
                                          <p:spTgt spid="52"/>
                                        </p:tgtEl>
                                      </p:cBhvr>
                                    </p:animEffect>
                                    <p:set>
                                      <p:cBhvr>
                                        <p:cTn id="742" dur="1" fill="hold">
                                          <p:stCondLst>
                                            <p:cond delay="5999"/>
                                          </p:stCondLst>
                                        </p:cTn>
                                        <p:tgtEl>
                                          <p:spTgt spid="52"/>
                                        </p:tgtEl>
                                        <p:attrNameLst>
                                          <p:attrName>style.visibility</p:attrName>
                                        </p:attrNameLst>
                                      </p:cBhvr>
                                      <p:to>
                                        <p:strVal val="hidden"/>
                                      </p:to>
                                    </p:set>
                                  </p:childTnLst>
                                </p:cTn>
                              </p:par>
                              <p:par>
                                <p:cTn id="743" presetID="2" presetClass="entr" presetSubtype="4" fill="hold" grpId="0" nodeType="withEffect">
                                  <p:stCondLst>
                                    <p:cond delay="0"/>
                                  </p:stCondLst>
                                  <p:childTnLst>
                                    <p:set>
                                      <p:cBhvr>
                                        <p:cTn id="744" dur="1" fill="hold">
                                          <p:stCondLst>
                                            <p:cond delay="0"/>
                                          </p:stCondLst>
                                        </p:cTn>
                                        <p:tgtEl>
                                          <p:spTgt spid="54"/>
                                        </p:tgtEl>
                                        <p:attrNameLst>
                                          <p:attrName>style.visibility</p:attrName>
                                        </p:attrNameLst>
                                      </p:cBhvr>
                                      <p:to>
                                        <p:strVal val="visible"/>
                                      </p:to>
                                    </p:set>
                                    <p:anim calcmode="lin" valueType="num">
                                      <p:cBhvr additive="base">
                                        <p:cTn id="745" dur="4000" fill="hold"/>
                                        <p:tgtEl>
                                          <p:spTgt spid="54"/>
                                        </p:tgtEl>
                                        <p:attrNameLst>
                                          <p:attrName>ppt_x</p:attrName>
                                        </p:attrNameLst>
                                      </p:cBhvr>
                                      <p:tavLst>
                                        <p:tav tm="0">
                                          <p:val>
                                            <p:strVal val="#ppt_x"/>
                                          </p:val>
                                        </p:tav>
                                        <p:tav tm="100000">
                                          <p:val>
                                            <p:strVal val="#ppt_x"/>
                                          </p:val>
                                        </p:tav>
                                      </p:tavLst>
                                    </p:anim>
                                    <p:anim calcmode="lin" valueType="num">
                                      <p:cBhvr additive="base">
                                        <p:cTn id="746" dur="4000" fill="hold"/>
                                        <p:tgtEl>
                                          <p:spTgt spid="54"/>
                                        </p:tgtEl>
                                        <p:attrNameLst>
                                          <p:attrName>ppt_y</p:attrName>
                                        </p:attrNameLst>
                                      </p:cBhvr>
                                      <p:tavLst>
                                        <p:tav tm="0">
                                          <p:val>
                                            <p:strVal val="1+#ppt_h/2"/>
                                          </p:val>
                                        </p:tav>
                                        <p:tav tm="100000">
                                          <p:val>
                                            <p:strVal val="#ppt_y"/>
                                          </p:val>
                                        </p:tav>
                                      </p:tavLst>
                                    </p:anim>
                                  </p:childTnLst>
                                </p:cTn>
                              </p:par>
                              <p:par>
                                <p:cTn id="747" presetID="19" presetClass="entr" presetSubtype="10" fill="hold" grpId="1" nodeType="withEffect">
                                  <p:stCondLst>
                                    <p:cond delay="0"/>
                                  </p:stCondLst>
                                  <p:childTnLst>
                                    <p:set>
                                      <p:cBhvr>
                                        <p:cTn id="748" dur="1" fill="hold">
                                          <p:stCondLst>
                                            <p:cond delay="0"/>
                                          </p:stCondLst>
                                        </p:cTn>
                                        <p:tgtEl>
                                          <p:spTgt spid="54"/>
                                        </p:tgtEl>
                                        <p:attrNameLst>
                                          <p:attrName>style.visibility</p:attrName>
                                        </p:attrNameLst>
                                      </p:cBhvr>
                                      <p:to>
                                        <p:strVal val="visible"/>
                                      </p:to>
                                    </p:set>
                                    <p:anim calcmode="lin" valueType="num">
                                      <p:cBhvr>
                                        <p:cTn id="749" dur="4000" fill="hold"/>
                                        <p:tgtEl>
                                          <p:spTgt spid="54"/>
                                        </p:tgtEl>
                                        <p:attrNameLst>
                                          <p:attrName>ppt_w</p:attrName>
                                        </p:attrNameLst>
                                      </p:cBhvr>
                                      <p:tavLst>
                                        <p:tav tm="0" fmla="#ppt_w*sin(2.5*pi*$)">
                                          <p:val>
                                            <p:fltVal val="0"/>
                                          </p:val>
                                        </p:tav>
                                        <p:tav tm="100000">
                                          <p:val>
                                            <p:fltVal val="1"/>
                                          </p:val>
                                        </p:tav>
                                      </p:tavLst>
                                    </p:anim>
                                    <p:anim calcmode="lin" valueType="num">
                                      <p:cBhvr>
                                        <p:cTn id="750" dur="4000" fill="hold"/>
                                        <p:tgtEl>
                                          <p:spTgt spid="54"/>
                                        </p:tgtEl>
                                        <p:attrNameLst>
                                          <p:attrName>ppt_h</p:attrName>
                                        </p:attrNameLst>
                                      </p:cBhvr>
                                      <p:tavLst>
                                        <p:tav tm="0">
                                          <p:val>
                                            <p:strVal val="#ppt_h"/>
                                          </p:val>
                                        </p:tav>
                                        <p:tav tm="100000">
                                          <p:val>
                                            <p:strVal val="#ppt_h"/>
                                          </p:val>
                                        </p:tav>
                                      </p:tavLst>
                                    </p:anim>
                                  </p:childTnLst>
                                </p:cTn>
                              </p:par>
                              <p:par>
                                <p:cTn id="751" presetID="2" presetClass="exit" presetSubtype="1" fill="hold" grpId="2" nodeType="withEffect">
                                  <p:stCondLst>
                                    <p:cond delay="0"/>
                                  </p:stCondLst>
                                  <p:childTnLst>
                                    <p:anim calcmode="lin" valueType="num">
                                      <p:cBhvr additive="base">
                                        <p:cTn id="752" dur="4500"/>
                                        <p:tgtEl>
                                          <p:spTgt spid="54"/>
                                        </p:tgtEl>
                                        <p:attrNameLst>
                                          <p:attrName>ppt_x</p:attrName>
                                        </p:attrNameLst>
                                      </p:cBhvr>
                                      <p:tavLst>
                                        <p:tav tm="0">
                                          <p:val>
                                            <p:strVal val="ppt_x"/>
                                          </p:val>
                                        </p:tav>
                                        <p:tav tm="100000">
                                          <p:val>
                                            <p:strVal val="ppt_x"/>
                                          </p:val>
                                        </p:tav>
                                      </p:tavLst>
                                    </p:anim>
                                    <p:anim calcmode="lin" valueType="num">
                                      <p:cBhvr additive="base">
                                        <p:cTn id="753" dur="4500"/>
                                        <p:tgtEl>
                                          <p:spTgt spid="54"/>
                                        </p:tgtEl>
                                        <p:attrNameLst>
                                          <p:attrName>ppt_y</p:attrName>
                                        </p:attrNameLst>
                                      </p:cBhvr>
                                      <p:tavLst>
                                        <p:tav tm="0">
                                          <p:val>
                                            <p:strVal val="ppt_y"/>
                                          </p:val>
                                        </p:tav>
                                        <p:tav tm="100000">
                                          <p:val>
                                            <p:strVal val="0-ppt_h/2"/>
                                          </p:val>
                                        </p:tav>
                                      </p:tavLst>
                                    </p:anim>
                                    <p:set>
                                      <p:cBhvr>
                                        <p:cTn id="754" dur="1" fill="hold">
                                          <p:stCondLst>
                                            <p:cond delay="4499"/>
                                          </p:stCondLst>
                                        </p:cTn>
                                        <p:tgtEl>
                                          <p:spTgt spid="54"/>
                                        </p:tgtEl>
                                        <p:attrNameLst>
                                          <p:attrName>style.visibility</p:attrName>
                                        </p:attrNameLst>
                                      </p:cBhvr>
                                      <p:to>
                                        <p:strVal val="hidden"/>
                                      </p:to>
                                    </p:set>
                                  </p:childTnLst>
                                </p:cTn>
                              </p:par>
                              <p:par>
                                <p:cTn id="755" presetID="3" presetClass="exit" presetSubtype="10" fill="hold" grpId="3" nodeType="withEffect">
                                  <p:stCondLst>
                                    <p:cond delay="0"/>
                                  </p:stCondLst>
                                  <p:childTnLst>
                                    <p:animEffect transition="out" filter="blinds(horizontal)">
                                      <p:cBhvr>
                                        <p:cTn id="756" dur="6000"/>
                                        <p:tgtEl>
                                          <p:spTgt spid="54"/>
                                        </p:tgtEl>
                                      </p:cBhvr>
                                    </p:animEffect>
                                    <p:set>
                                      <p:cBhvr>
                                        <p:cTn id="757" dur="1" fill="hold">
                                          <p:stCondLst>
                                            <p:cond delay="5999"/>
                                          </p:stCondLst>
                                        </p:cTn>
                                        <p:tgtEl>
                                          <p:spTgt spid="54"/>
                                        </p:tgtEl>
                                        <p:attrNameLst>
                                          <p:attrName>style.visibility</p:attrName>
                                        </p:attrNameLst>
                                      </p:cBhvr>
                                      <p:to>
                                        <p:strVal val="hidden"/>
                                      </p:to>
                                    </p:set>
                                  </p:childTnLst>
                                </p:cTn>
                              </p:par>
                              <p:par>
                                <p:cTn id="758" presetID="2" presetClass="entr" presetSubtype="4" fill="hold" grpId="0" nodeType="withEffect">
                                  <p:stCondLst>
                                    <p:cond delay="0"/>
                                  </p:stCondLst>
                                  <p:childTnLst>
                                    <p:set>
                                      <p:cBhvr>
                                        <p:cTn id="759" dur="1" fill="hold">
                                          <p:stCondLst>
                                            <p:cond delay="0"/>
                                          </p:stCondLst>
                                        </p:cTn>
                                        <p:tgtEl>
                                          <p:spTgt spid="60"/>
                                        </p:tgtEl>
                                        <p:attrNameLst>
                                          <p:attrName>style.visibility</p:attrName>
                                        </p:attrNameLst>
                                      </p:cBhvr>
                                      <p:to>
                                        <p:strVal val="visible"/>
                                      </p:to>
                                    </p:set>
                                    <p:anim calcmode="lin" valueType="num">
                                      <p:cBhvr additive="base">
                                        <p:cTn id="760" dur="4000" fill="hold"/>
                                        <p:tgtEl>
                                          <p:spTgt spid="60"/>
                                        </p:tgtEl>
                                        <p:attrNameLst>
                                          <p:attrName>ppt_x</p:attrName>
                                        </p:attrNameLst>
                                      </p:cBhvr>
                                      <p:tavLst>
                                        <p:tav tm="0">
                                          <p:val>
                                            <p:strVal val="#ppt_x"/>
                                          </p:val>
                                        </p:tav>
                                        <p:tav tm="100000">
                                          <p:val>
                                            <p:strVal val="#ppt_x"/>
                                          </p:val>
                                        </p:tav>
                                      </p:tavLst>
                                    </p:anim>
                                    <p:anim calcmode="lin" valueType="num">
                                      <p:cBhvr additive="base">
                                        <p:cTn id="761" dur="4000" fill="hold"/>
                                        <p:tgtEl>
                                          <p:spTgt spid="60"/>
                                        </p:tgtEl>
                                        <p:attrNameLst>
                                          <p:attrName>ppt_y</p:attrName>
                                        </p:attrNameLst>
                                      </p:cBhvr>
                                      <p:tavLst>
                                        <p:tav tm="0">
                                          <p:val>
                                            <p:strVal val="1+#ppt_h/2"/>
                                          </p:val>
                                        </p:tav>
                                        <p:tav tm="100000">
                                          <p:val>
                                            <p:strVal val="#ppt_y"/>
                                          </p:val>
                                        </p:tav>
                                      </p:tavLst>
                                    </p:anim>
                                  </p:childTnLst>
                                </p:cTn>
                              </p:par>
                              <p:par>
                                <p:cTn id="762" presetID="19" presetClass="entr" presetSubtype="10" fill="hold" grpId="1" nodeType="withEffect">
                                  <p:stCondLst>
                                    <p:cond delay="0"/>
                                  </p:stCondLst>
                                  <p:childTnLst>
                                    <p:set>
                                      <p:cBhvr>
                                        <p:cTn id="763" dur="1" fill="hold">
                                          <p:stCondLst>
                                            <p:cond delay="0"/>
                                          </p:stCondLst>
                                        </p:cTn>
                                        <p:tgtEl>
                                          <p:spTgt spid="60"/>
                                        </p:tgtEl>
                                        <p:attrNameLst>
                                          <p:attrName>style.visibility</p:attrName>
                                        </p:attrNameLst>
                                      </p:cBhvr>
                                      <p:to>
                                        <p:strVal val="visible"/>
                                      </p:to>
                                    </p:set>
                                    <p:anim calcmode="lin" valueType="num">
                                      <p:cBhvr>
                                        <p:cTn id="764" dur="4000" fill="hold"/>
                                        <p:tgtEl>
                                          <p:spTgt spid="60"/>
                                        </p:tgtEl>
                                        <p:attrNameLst>
                                          <p:attrName>ppt_w</p:attrName>
                                        </p:attrNameLst>
                                      </p:cBhvr>
                                      <p:tavLst>
                                        <p:tav tm="0" fmla="#ppt_w*sin(2.5*pi*$)">
                                          <p:val>
                                            <p:fltVal val="0"/>
                                          </p:val>
                                        </p:tav>
                                        <p:tav tm="100000">
                                          <p:val>
                                            <p:fltVal val="1"/>
                                          </p:val>
                                        </p:tav>
                                      </p:tavLst>
                                    </p:anim>
                                    <p:anim calcmode="lin" valueType="num">
                                      <p:cBhvr>
                                        <p:cTn id="765" dur="4000" fill="hold"/>
                                        <p:tgtEl>
                                          <p:spTgt spid="60"/>
                                        </p:tgtEl>
                                        <p:attrNameLst>
                                          <p:attrName>ppt_h</p:attrName>
                                        </p:attrNameLst>
                                      </p:cBhvr>
                                      <p:tavLst>
                                        <p:tav tm="0">
                                          <p:val>
                                            <p:strVal val="#ppt_h"/>
                                          </p:val>
                                        </p:tav>
                                        <p:tav tm="100000">
                                          <p:val>
                                            <p:strVal val="#ppt_h"/>
                                          </p:val>
                                        </p:tav>
                                      </p:tavLst>
                                    </p:anim>
                                  </p:childTnLst>
                                </p:cTn>
                              </p:par>
                              <p:par>
                                <p:cTn id="766" presetID="2" presetClass="exit" presetSubtype="1" fill="hold" grpId="2" nodeType="withEffect">
                                  <p:stCondLst>
                                    <p:cond delay="0"/>
                                  </p:stCondLst>
                                  <p:childTnLst>
                                    <p:anim calcmode="lin" valueType="num">
                                      <p:cBhvr additive="base">
                                        <p:cTn id="767" dur="4500"/>
                                        <p:tgtEl>
                                          <p:spTgt spid="60"/>
                                        </p:tgtEl>
                                        <p:attrNameLst>
                                          <p:attrName>ppt_x</p:attrName>
                                        </p:attrNameLst>
                                      </p:cBhvr>
                                      <p:tavLst>
                                        <p:tav tm="0">
                                          <p:val>
                                            <p:strVal val="ppt_x"/>
                                          </p:val>
                                        </p:tav>
                                        <p:tav tm="100000">
                                          <p:val>
                                            <p:strVal val="ppt_x"/>
                                          </p:val>
                                        </p:tav>
                                      </p:tavLst>
                                    </p:anim>
                                    <p:anim calcmode="lin" valueType="num">
                                      <p:cBhvr additive="base">
                                        <p:cTn id="768" dur="4500"/>
                                        <p:tgtEl>
                                          <p:spTgt spid="60"/>
                                        </p:tgtEl>
                                        <p:attrNameLst>
                                          <p:attrName>ppt_y</p:attrName>
                                        </p:attrNameLst>
                                      </p:cBhvr>
                                      <p:tavLst>
                                        <p:tav tm="0">
                                          <p:val>
                                            <p:strVal val="ppt_y"/>
                                          </p:val>
                                        </p:tav>
                                        <p:tav tm="100000">
                                          <p:val>
                                            <p:strVal val="0-ppt_h/2"/>
                                          </p:val>
                                        </p:tav>
                                      </p:tavLst>
                                    </p:anim>
                                    <p:set>
                                      <p:cBhvr>
                                        <p:cTn id="769" dur="1" fill="hold">
                                          <p:stCondLst>
                                            <p:cond delay="4499"/>
                                          </p:stCondLst>
                                        </p:cTn>
                                        <p:tgtEl>
                                          <p:spTgt spid="60"/>
                                        </p:tgtEl>
                                        <p:attrNameLst>
                                          <p:attrName>style.visibility</p:attrName>
                                        </p:attrNameLst>
                                      </p:cBhvr>
                                      <p:to>
                                        <p:strVal val="hidden"/>
                                      </p:to>
                                    </p:set>
                                  </p:childTnLst>
                                </p:cTn>
                              </p:par>
                              <p:par>
                                <p:cTn id="770" presetID="3" presetClass="exit" presetSubtype="10" fill="hold" grpId="3" nodeType="withEffect">
                                  <p:stCondLst>
                                    <p:cond delay="0"/>
                                  </p:stCondLst>
                                  <p:childTnLst>
                                    <p:animEffect transition="out" filter="blinds(horizontal)">
                                      <p:cBhvr>
                                        <p:cTn id="771" dur="6000"/>
                                        <p:tgtEl>
                                          <p:spTgt spid="60"/>
                                        </p:tgtEl>
                                      </p:cBhvr>
                                    </p:animEffect>
                                    <p:set>
                                      <p:cBhvr>
                                        <p:cTn id="772" dur="1" fill="hold">
                                          <p:stCondLst>
                                            <p:cond delay="5999"/>
                                          </p:stCondLst>
                                        </p:cTn>
                                        <p:tgtEl>
                                          <p:spTgt spid="60"/>
                                        </p:tgtEl>
                                        <p:attrNameLst>
                                          <p:attrName>style.visibility</p:attrName>
                                        </p:attrNameLst>
                                      </p:cBhvr>
                                      <p:to>
                                        <p:strVal val="hidden"/>
                                      </p:to>
                                    </p:set>
                                  </p:childTnLst>
                                </p:cTn>
                              </p:par>
                              <p:par>
                                <p:cTn id="773" presetID="2" presetClass="entr" presetSubtype="4" fill="hold" grpId="0" nodeType="withEffect">
                                  <p:stCondLst>
                                    <p:cond delay="0"/>
                                  </p:stCondLst>
                                  <p:childTnLst>
                                    <p:set>
                                      <p:cBhvr>
                                        <p:cTn id="774" dur="1" fill="hold">
                                          <p:stCondLst>
                                            <p:cond delay="0"/>
                                          </p:stCondLst>
                                        </p:cTn>
                                        <p:tgtEl>
                                          <p:spTgt spid="59"/>
                                        </p:tgtEl>
                                        <p:attrNameLst>
                                          <p:attrName>style.visibility</p:attrName>
                                        </p:attrNameLst>
                                      </p:cBhvr>
                                      <p:to>
                                        <p:strVal val="visible"/>
                                      </p:to>
                                    </p:set>
                                    <p:anim calcmode="lin" valueType="num">
                                      <p:cBhvr additive="base">
                                        <p:cTn id="775" dur="4000" fill="hold"/>
                                        <p:tgtEl>
                                          <p:spTgt spid="59"/>
                                        </p:tgtEl>
                                        <p:attrNameLst>
                                          <p:attrName>ppt_x</p:attrName>
                                        </p:attrNameLst>
                                      </p:cBhvr>
                                      <p:tavLst>
                                        <p:tav tm="0">
                                          <p:val>
                                            <p:strVal val="#ppt_x"/>
                                          </p:val>
                                        </p:tav>
                                        <p:tav tm="100000">
                                          <p:val>
                                            <p:strVal val="#ppt_x"/>
                                          </p:val>
                                        </p:tav>
                                      </p:tavLst>
                                    </p:anim>
                                    <p:anim calcmode="lin" valueType="num">
                                      <p:cBhvr additive="base">
                                        <p:cTn id="776" dur="4000" fill="hold"/>
                                        <p:tgtEl>
                                          <p:spTgt spid="59"/>
                                        </p:tgtEl>
                                        <p:attrNameLst>
                                          <p:attrName>ppt_y</p:attrName>
                                        </p:attrNameLst>
                                      </p:cBhvr>
                                      <p:tavLst>
                                        <p:tav tm="0">
                                          <p:val>
                                            <p:strVal val="1+#ppt_h/2"/>
                                          </p:val>
                                        </p:tav>
                                        <p:tav tm="100000">
                                          <p:val>
                                            <p:strVal val="#ppt_y"/>
                                          </p:val>
                                        </p:tav>
                                      </p:tavLst>
                                    </p:anim>
                                  </p:childTnLst>
                                </p:cTn>
                              </p:par>
                              <p:par>
                                <p:cTn id="777" presetID="19" presetClass="entr" presetSubtype="10" fill="hold" grpId="1" nodeType="withEffect">
                                  <p:stCondLst>
                                    <p:cond delay="0"/>
                                  </p:stCondLst>
                                  <p:childTnLst>
                                    <p:set>
                                      <p:cBhvr>
                                        <p:cTn id="778" dur="1" fill="hold">
                                          <p:stCondLst>
                                            <p:cond delay="0"/>
                                          </p:stCondLst>
                                        </p:cTn>
                                        <p:tgtEl>
                                          <p:spTgt spid="59"/>
                                        </p:tgtEl>
                                        <p:attrNameLst>
                                          <p:attrName>style.visibility</p:attrName>
                                        </p:attrNameLst>
                                      </p:cBhvr>
                                      <p:to>
                                        <p:strVal val="visible"/>
                                      </p:to>
                                    </p:set>
                                    <p:anim calcmode="lin" valueType="num">
                                      <p:cBhvr>
                                        <p:cTn id="779" dur="4000" fill="hold"/>
                                        <p:tgtEl>
                                          <p:spTgt spid="59"/>
                                        </p:tgtEl>
                                        <p:attrNameLst>
                                          <p:attrName>ppt_w</p:attrName>
                                        </p:attrNameLst>
                                      </p:cBhvr>
                                      <p:tavLst>
                                        <p:tav tm="0" fmla="#ppt_w*sin(2.5*pi*$)">
                                          <p:val>
                                            <p:fltVal val="0"/>
                                          </p:val>
                                        </p:tav>
                                        <p:tav tm="100000">
                                          <p:val>
                                            <p:fltVal val="1"/>
                                          </p:val>
                                        </p:tav>
                                      </p:tavLst>
                                    </p:anim>
                                    <p:anim calcmode="lin" valueType="num">
                                      <p:cBhvr>
                                        <p:cTn id="780" dur="4000" fill="hold"/>
                                        <p:tgtEl>
                                          <p:spTgt spid="59"/>
                                        </p:tgtEl>
                                        <p:attrNameLst>
                                          <p:attrName>ppt_h</p:attrName>
                                        </p:attrNameLst>
                                      </p:cBhvr>
                                      <p:tavLst>
                                        <p:tav tm="0">
                                          <p:val>
                                            <p:strVal val="#ppt_h"/>
                                          </p:val>
                                        </p:tav>
                                        <p:tav tm="100000">
                                          <p:val>
                                            <p:strVal val="#ppt_h"/>
                                          </p:val>
                                        </p:tav>
                                      </p:tavLst>
                                    </p:anim>
                                  </p:childTnLst>
                                </p:cTn>
                              </p:par>
                              <p:par>
                                <p:cTn id="781" presetID="2" presetClass="exit" presetSubtype="1" fill="hold" grpId="2" nodeType="withEffect">
                                  <p:stCondLst>
                                    <p:cond delay="0"/>
                                  </p:stCondLst>
                                  <p:childTnLst>
                                    <p:anim calcmode="lin" valueType="num">
                                      <p:cBhvr additive="base">
                                        <p:cTn id="782" dur="4500"/>
                                        <p:tgtEl>
                                          <p:spTgt spid="59"/>
                                        </p:tgtEl>
                                        <p:attrNameLst>
                                          <p:attrName>ppt_x</p:attrName>
                                        </p:attrNameLst>
                                      </p:cBhvr>
                                      <p:tavLst>
                                        <p:tav tm="0">
                                          <p:val>
                                            <p:strVal val="ppt_x"/>
                                          </p:val>
                                        </p:tav>
                                        <p:tav tm="100000">
                                          <p:val>
                                            <p:strVal val="ppt_x"/>
                                          </p:val>
                                        </p:tav>
                                      </p:tavLst>
                                    </p:anim>
                                    <p:anim calcmode="lin" valueType="num">
                                      <p:cBhvr additive="base">
                                        <p:cTn id="783" dur="4500"/>
                                        <p:tgtEl>
                                          <p:spTgt spid="59"/>
                                        </p:tgtEl>
                                        <p:attrNameLst>
                                          <p:attrName>ppt_y</p:attrName>
                                        </p:attrNameLst>
                                      </p:cBhvr>
                                      <p:tavLst>
                                        <p:tav tm="0">
                                          <p:val>
                                            <p:strVal val="ppt_y"/>
                                          </p:val>
                                        </p:tav>
                                        <p:tav tm="100000">
                                          <p:val>
                                            <p:strVal val="0-ppt_h/2"/>
                                          </p:val>
                                        </p:tav>
                                      </p:tavLst>
                                    </p:anim>
                                    <p:set>
                                      <p:cBhvr>
                                        <p:cTn id="784" dur="1" fill="hold">
                                          <p:stCondLst>
                                            <p:cond delay="4499"/>
                                          </p:stCondLst>
                                        </p:cTn>
                                        <p:tgtEl>
                                          <p:spTgt spid="59"/>
                                        </p:tgtEl>
                                        <p:attrNameLst>
                                          <p:attrName>style.visibility</p:attrName>
                                        </p:attrNameLst>
                                      </p:cBhvr>
                                      <p:to>
                                        <p:strVal val="hidden"/>
                                      </p:to>
                                    </p:set>
                                  </p:childTnLst>
                                </p:cTn>
                              </p:par>
                              <p:par>
                                <p:cTn id="785" presetID="3" presetClass="exit" presetSubtype="10" fill="hold" grpId="3" nodeType="withEffect">
                                  <p:stCondLst>
                                    <p:cond delay="0"/>
                                  </p:stCondLst>
                                  <p:childTnLst>
                                    <p:animEffect transition="out" filter="blinds(horizontal)">
                                      <p:cBhvr>
                                        <p:cTn id="786" dur="6000"/>
                                        <p:tgtEl>
                                          <p:spTgt spid="59"/>
                                        </p:tgtEl>
                                      </p:cBhvr>
                                    </p:animEffect>
                                    <p:set>
                                      <p:cBhvr>
                                        <p:cTn id="787" dur="1" fill="hold">
                                          <p:stCondLst>
                                            <p:cond delay="5999"/>
                                          </p:stCondLst>
                                        </p:cTn>
                                        <p:tgtEl>
                                          <p:spTgt spid="59"/>
                                        </p:tgtEl>
                                        <p:attrNameLst>
                                          <p:attrName>style.visibility</p:attrName>
                                        </p:attrNameLst>
                                      </p:cBhvr>
                                      <p:to>
                                        <p:strVal val="hidden"/>
                                      </p:to>
                                    </p:set>
                                  </p:childTnLst>
                                </p:cTn>
                              </p:par>
                              <p:par>
                                <p:cTn id="788" presetID="2" presetClass="entr" presetSubtype="4" fill="hold" grpId="0" nodeType="withEffect">
                                  <p:stCondLst>
                                    <p:cond delay="0"/>
                                  </p:stCondLst>
                                  <p:childTnLst>
                                    <p:set>
                                      <p:cBhvr>
                                        <p:cTn id="789" dur="1" fill="hold">
                                          <p:stCondLst>
                                            <p:cond delay="0"/>
                                          </p:stCondLst>
                                        </p:cTn>
                                        <p:tgtEl>
                                          <p:spTgt spid="61"/>
                                        </p:tgtEl>
                                        <p:attrNameLst>
                                          <p:attrName>style.visibility</p:attrName>
                                        </p:attrNameLst>
                                      </p:cBhvr>
                                      <p:to>
                                        <p:strVal val="visible"/>
                                      </p:to>
                                    </p:set>
                                    <p:anim calcmode="lin" valueType="num">
                                      <p:cBhvr additive="base">
                                        <p:cTn id="790" dur="4000" fill="hold"/>
                                        <p:tgtEl>
                                          <p:spTgt spid="61"/>
                                        </p:tgtEl>
                                        <p:attrNameLst>
                                          <p:attrName>ppt_x</p:attrName>
                                        </p:attrNameLst>
                                      </p:cBhvr>
                                      <p:tavLst>
                                        <p:tav tm="0">
                                          <p:val>
                                            <p:strVal val="#ppt_x"/>
                                          </p:val>
                                        </p:tav>
                                        <p:tav tm="100000">
                                          <p:val>
                                            <p:strVal val="#ppt_x"/>
                                          </p:val>
                                        </p:tav>
                                      </p:tavLst>
                                    </p:anim>
                                    <p:anim calcmode="lin" valueType="num">
                                      <p:cBhvr additive="base">
                                        <p:cTn id="791" dur="4000" fill="hold"/>
                                        <p:tgtEl>
                                          <p:spTgt spid="61"/>
                                        </p:tgtEl>
                                        <p:attrNameLst>
                                          <p:attrName>ppt_y</p:attrName>
                                        </p:attrNameLst>
                                      </p:cBhvr>
                                      <p:tavLst>
                                        <p:tav tm="0">
                                          <p:val>
                                            <p:strVal val="1+#ppt_h/2"/>
                                          </p:val>
                                        </p:tav>
                                        <p:tav tm="100000">
                                          <p:val>
                                            <p:strVal val="#ppt_y"/>
                                          </p:val>
                                        </p:tav>
                                      </p:tavLst>
                                    </p:anim>
                                  </p:childTnLst>
                                </p:cTn>
                              </p:par>
                              <p:par>
                                <p:cTn id="792" presetID="19" presetClass="entr" presetSubtype="10" fill="hold" grpId="1" nodeType="withEffect">
                                  <p:stCondLst>
                                    <p:cond delay="0"/>
                                  </p:stCondLst>
                                  <p:childTnLst>
                                    <p:set>
                                      <p:cBhvr>
                                        <p:cTn id="793" dur="1" fill="hold">
                                          <p:stCondLst>
                                            <p:cond delay="0"/>
                                          </p:stCondLst>
                                        </p:cTn>
                                        <p:tgtEl>
                                          <p:spTgt spid="61"/>
                                        </p:tgtEl>
                                        <p:attrNameLst>
                                          <p:attrName>style.visibility</p:attrName>
                                        </p:attrNameLst>
                                      </p:cBhvr>
                                      <p:to>
                                        <p:strVal val="visible"/>
                                      </p:to>
                                    </p:set>
                                    <p:anim calcmode="lin" valueType="num">
                                      <p:cBhvr>
                                        <p:cTn id="794" dur="4000" fill="hold"/>
                                        <p:tgtEl>
                                          <p:spTgt spid="61"/>
                                        </p:tgtEl>
                                        <p:attrNameLst>
                                          <p:attrName>ppt_w</p:attrName>
                                        </p:attrNameLst>
                                      </p:cBhvr>
                                      <p:tavLst>
                                        <p:tav tm="0" fmla="#ppt_w*sin(2.5*pi*$)">
                                          <p:val>
                                            <p:fltVal val="0"/>
                                          </p:val>
                                        </p:tav>
                                        <p:tav tm="100000">
                                          <p:val>
                                            <p:fltVal val="1"/>
                                          </p:val>
                                        </p:tav>
                                      </p:tavLst>
                                    </p:anim>
                                    <p:anim calcmode="lin" valueType="num">
                                      <p:cBhvr>
                                        <p:cTn id="795" dur="4000" fill="hold"/>
                                        <p:tgtEl>
                                          <p:spTgt spid="61"/>
                                        </p:tgtEl>
                                        <p:attrNameLst>
                                          <p:attrName>ppt_h</p:attrName>
                                        </p:attrNameLst>
                                      </p:cBhvr>
                                      <p:tavLst>
                                        <p:tav tm="0">
                                          <p:val>
                                            <p:strVal val="#ppt_h"/>
                                          </p:val>
                                        </p:tav>
                                        <p:tav tm="100000">
                                          <p:val>
                                            <p:strVal val="#ppt_h"/>
                                          </p:val>
                                        </p:tav>
                                      </p:tavLst>
                                    </p:anim>
                                  </p:childTnLst>
                                </p:cTn>
                              </p:par>
                              <p:par>
                                <p:cTn id="796" presetID="2" presetClass="exit" presetSubtype="1" fill="hold" grpId="2" nodeType="withEffect">
                                  <p:stCondLst>
                                    <p:cond delay="0"/>
                                  </p:stCondLst>
                                  <p:childTnLst>
                                    <p:anim calcmode="lin" valueType="num">
                                      <p:cBhvr additive="base">
                                        <p:cTn id="797" dur="4500"/>
                                        <p:tgtEl>
                                          <p:spTgt spid="61"/>
                                        </p:tgtEl>
                                        <p:attrNameLst>
                                          <p:attrName>ppt_x</p:attrName>
                                        </p:attrNameLst>
                                      </p:cBhvr>
                                      <p:tavLst>
                                        <p:tav tm="0">
                                          <p:val>
                                            <p:strVal val="ppt_x"/>
                                          </p:val>
                                        </p:tav>
                                        <p:tav tm="100000">
                                          <p:val>
                                            <p:strVal val="ppt_x"/>
                                          </p:val>
                                        </p:tav>
                                      </p:tavLst>
                                    </p:anim>
                                    <p:anim calcmode="lin" valueType="num">
                                      <p:cBhvr additive="base">
                                        <p:cTn id="798" dur="4500"/>
                                        <p:tgtEl>
                                          <p:spTgt spid="61"/>
                                        </p:tgtEl>
                                        <p:attrNameLst>
                                          <p:attrName>ppt_y</p:attrName>
                                        </p:attrNameLst>
                                      </p:cBhvr>
                                      <p:tavLst>
                                        <p:tav tm="0">
                                          <p:val>
                                            <p:strVal val="ppt_y"/>
                                          </p:val>
                                        </p:tav>
                                        <p:tav tm="100000">
                                          <p:val>
                                            <p:strVal val="0-ppt_h/2"/>
                                          </p:val>
                                        </p:tav>
                                      </p:tavLst>
                                    </p:anim>
                                    <p:set>
                                      <p:cBhvr>
                                        <p:cTn id="799" dur="1" fill="hold">
                                          <p:stCondLst>
                                            <p:cond delay="4499"/>
                                          </p:stCondLst>
                                        </p:cTn>
                                        <p:tgtEl>
                                          <p:spTgt spid="61"/>
                                        </p:tgtEl>
                                        <p:attrNameLst>
                                          <p:attrName>style.visibility</p:attrName>
                                        </p:attrNameLst>
                                      </p:cBhvr>
                                      <p:to>
                                        <p:strVal val="hidden"/>
                                      </p:to>
                                    </p:set>
                                  </p:childTnLst>
                                </p:cTn>
                              </p:par>
                              <p:par>
                                <p:cTn id="800" presetID="3" presetClass="exit" presetSubtype="10" fill="hold" grpId="3" nodeType="withEffect">
                                  <p:stCondLst>
                                    <p:cond delay="0"/>
                                  </p:stCondLst>
                                  <p:childTnLst>
                                    <p:animEffect transition="out" filter="blinds(horizontal)">
                                      <p:cBhvr>
                                        <p:cTn id="801" dur="6000"/>
                                        <p:tgtEl>
                                          <p:spTgt spid="61"/>
                                        </p:tgtEl>
                                      </p:cBhvr>
                                    </p:animEffect>
                                    <p:set>
                                      <p:cBhvr>
                                        <p:cTn id="802" dur="1" fill="hold">
                                          <p:stCondLst>
                                            <p:cond delay="5999"/>
                                          </p:stCondLst>
                                        </p:cTn>
                                        <p:tgtEl>
                                          <p:spTgt spid="61"/>
                                        </p:tgtEl>
                                        <p:attrNameLst>
                                          <p:attrName>style.visibility</p:attrName>
                                        </p:attrNameLst>
                                      </p:cBhvr>
                                      <p:to>
                                        <p:strVal val="hidden"/>
                                      </p:to>
                                    </p:set>
                                  </p:childTnLst>
                                </p:cTn>
                              </p:par>
                              <p:par>
                                <p:cTn id="803" presetID="2" presetClass="entr" presetSubtype="4" fill="hold" grpId="0" nodeType="withEffect">
                                  <p:stCondLst>
                                    <p:cond delay="0"/>
                                  </p:stCondLst>
                                  <p:childTnLst>
                                    <p:set>
                                      <p:cBhvr>
                                        <p:cTn id="804" dur="1" fill="hold">
                                          <p:stCondLst>
                                            <p:cond delay="0"/>
                                          </p:stCondLst>
                                        </p:cTn>
                                        <p:tgtEl>
                                          <p:spTgt spid="39"/>
                                        </p:tgtEl>
                                        <p:attrNameLst>
                                          <p:attrName>style.visibility</p:attrName>
                                        </p:attrNameLst>
                                      </p:cBhvr>
                                      <p:to>
                                        <p:strVal val="visible"/>
                                      </p:to>
                                    </p:set>
                                    <p:anim calcmode="lin" valueType="num">
                                      <p:cBhvr additive="base">
                                        <p:cTn id="805" dur="4000" fill="hold"/>
                                        <p:tgtEl>
                                          <p:spTgt spid="39"/>
                                        </p:tgtEl>
                                        <p:attrNameLst>
                                          <p:attrName>ppt_x</p:attrName>
                                        </p:attrNameLst>
                                      </p:cBhvr>
                                      <p:tavLst>
                                        <p:tav tm="0">
                                          <p:val>
                                            <p:strVal val="#ppt_x"/>
                                          </p:val>
                                        </p:tav>
                                        <p:tav tm="100000">
                                          <p:val>
                                            <p:strVal val="#ppt_x"/>
                                          </p:val>
                                        </p:tav>
                                      </p:tavLst>
                                    </p:anim>
                                    <p:anim calcmode="lin" valueType="num">
                                      <p:cBhvr additive="base">
                                        <p:cTn id="806" dur="4000" fill="hold"/>
                                        <p:tgtEl>
                                          <p:spTgt spid="39"/>
                                        </p:tgtEl>
                                        <p:attrNameLst>
                                          <p:attrName>ppt_y</p:attrName>
                                        </p:attrNameLst>
                                      </p:cBhvr>
                                      <p:tavLst>
                                        <p:tav tm="0">
                                          <p:val>
                                            <p:strVal val="1+#ppt_h/2"/>
                                          </p:val>
                                        </p:tav>
                                        <p:tav tm="100000">
                                          <p:val>
                                            <p:strVal val="#ppt_y"/>
                                          </p:val>
                                        </p:tav>
                                      </p:tavLst>
                                    </p:anim>
                                  </p:childTnLst>
                                </p:cTn>
                              </p:par>
                              <p:par>
                                <p:cTn id="807" presetID="19" presetClass="entr" presetSubtype="10" fill="hold" grpId="1" nodeType="withEffect">
                                  <p:stCondLst>
                                    <p:cond delay="0"/>
                                  </p:stCondLst>
                                  <p:childTnLst>
                                    <p:set>
                                      <p:cBhvr>
                                        <p:cTn id="808" dur="1" fill="hold">
                                          <p:stCondLst>
                                            <p:cond delay="0"/>
                                          </p:stCondLst>
                                        </p:cTn>
                                        <p:tgtEl>
                                          <p:spTgt spid="39"/>
                                        </p:tgtEl>
                                        <p:attrNameLst>
                                          <p:attrName>style.visibility</p:attrName>
                                        </p:attrNameLst>
                                      </p:cBhvr>
                                      <p:to>
                                        <p:strVal val="visible"/>
                                      </p:to>
                                    </p:set>
                                    <p:anim calcmode="lin" valueType="num">
                                      <p:cBhvr>
                                        <p:cTn id="809" dur="4000" fill="hold"/>
                                        <p:tgtEl>
                                          <p:spTgt spid="39"/>
                                        </p:tgtEl>
                                        <p:attrNameLst>
                                          <p:attrName>ppt_w</p:attrName>
                                        </p:attrNameLst>
                                      </p:cBhvr>
                                      <p:tavLst>
                                        <p:tav tm="0" fmla="#ppt_w*sin(2.5*pi*$)">
                                          <p:val>
                                            <p:fltVal val="0"/>
                                          </p:val>
                                        </p:tav>
                                        <p:tav tm="100000">
                                          <p:val>
                                            <p:fltVal val="1"/>
                                          </p:val>
                                        </p:tav>
                                      </p:tavLst>
                                    </p:anim>
                                    <p:anim calcmode="lin" valueType="num">
                                      <p:cBhvr>
                                        <p:cTn id="810" dur="4000" fill="hold"/>
                                        <p:tgtEl>
                                          <p:spTgt spid="39"/>
                                        </p:tgtEl>
                                        <p:attrNameLst>
                                          <p:attrName>ppt_h</p:attrName>
                                        </p:attrNameLst>
                                      </p:cBhvr>
                                      <p:tavLst>
                                        <p:tav tm="0">
                                          <p:val>
                                            <p:strVal val="#ppt_h"/>
                                          </p:val>
                                        </p:tav>
                                        <p:tav tm="100000">
                                          <p:val>
                                            <p:strVal val="#ppt_h"/>
                                          </p:val>
                                        </p:tav>
                                      </p:tavLst>
                                    </p:anim>
                                  </p:childTnLst>
                                </p:cTn>
                              </p:par>
                              <p:par>
                                <p:cTn id="811" presetID="2" presetClass="exit" presetSubtype="1" fill="hold" grpId="2" nodeType="withEffect">
                                  <p:stCondLst>
                                    <p:cond delay="0"/>
                                  </p:stCondLst>
                                  <p:childTnLst>
                                    <p:anim calcmode="lin" valueType="num">
                                      <p:cBhvr additive="base">
                                        <p:cTn id="812" dur="4500"/>
                                        <p:tgtEl>
                                          <p:spTgt spid="39"/>
                                        </p:tgtEl>
                                        <p:attrNameLst>
                                          <p:attrName>ppt_x</p:attrName>
                                        </p:attrNameLst>
                                      </p:cBhvr>
                                      <p:tavLst>
                                        <p:tav tm="0">
                                          <p:val>
                                            <p:strVal val="ppt_x"/>
                                          </p:val>
                                        </p:tav>
                                        <p:tav tm="100000">
                                          <p:val>
                                            <p:strVal val="ppt_x"/>
                                          </p:val>
                                        </p:tav>
                                      </p:tavLst>
                                    </p:anim>
                                    <p:anim calcmode="lin" valueType="num">
                                      <p:cBhvr additive="base">
                                        <p:cTn id="813" dur="4500"/>
                                        <p:tgtEl>
                                          <p:spTgt spid="39"/>
                                        </p:tgtEl>
                                        <p:attrNameLst>
                                          <p:attrName>ppt_y</p:attrName>
                                        </p:attrNameLst>
                                      </p:cBhvr>
                                      <p:tavLst>
                                        <p:tav tm="0">
                                          <p:val>
                                            <p:strVal val="ppt_y"/>
                                          </p:val>
                                        </p:tav>
                                        <p:tav tm="100000">
                                          <p:val>
                                            <p:strVal val="0-ppt_h/2"/>
                                          </p:val>
                                        </p:tav>
                                      </p:tavLst>
                                    </p:anim>
                                    <p:set>
                                      <p:cBhvr>
                                        <p:cTn id="814" dur="1" fill="hold">
                                          <p:stCondLst>
                                            <p:cond delay="4499"/>
                                          </p:stCondLst>
                                        </p:cTn>
                                        <p:tgtEl>
                                          <p:spTgt spid="39"/>
                                        </p:tgtEl>
                                        <p:attrNameLst>
                                          <p:attrName>style.visibility</p:attrName>
                                        </p:attrNameLst>
                                      </p:cBhvr>
                                      <p:to>
                                        <p:strVal val="hidden"/>
                                      </p:to>
                                    </p:set>
                                  </p:childTnLst>
                                </p:cTn>
                              </p:par>
                              <p:par>
                                <p:cTn id="815" presetID="3" presetClass="exit" presetSubtype="10" fill="hold" grpId="3" nodeType="withEffect">
                                  <p:stCondLst>
                                    <p:cond delay="0"/>
                                  </p:stCondLst>
                                  <p:childTnLst>
                                    <p:animEffect transition="out" filter="blinds(horizontal)">
                                      <p:cBhvr>
                                        <p:cTn id="816" dur="6000"/>
                                        <p:tgtEl>
                                          <p:spTgt spid="39"/>
                                        </p:tgtEl>
                                      </p:cBhvr>
                                    </p:animEffect>
                                    <p:set>
                                      <p:cBhvr>
                                        <p:cTn id="817" dur="1" fill="hold">
                                          <p:stCondLst>
                                            <p:cond delay="5999"/>
                                          </p:stCondLst>
                                        </p:cTn>
                                        <p:tgtEl>
                                          <p:spTgt spid="39"/>
                                        </p:tgtEl>
                                        <p:attrNameLst>
                                          <p:attrName>style.visibility</p:attrName>
                                        </p:attrNameLst>
                                      </p:cBhvr>
                                      <p:to>
                                        <p:strVal val="hidden"/>
                                      </p:to>
                                    </p:set>
                                  </p:childTnLst>
                                </p:cTn>
                              </p:par>
                              <p:par>
                                <p:cTn id="818" presetID="2" presetClass="entr" presetSubtype="4" fill="hold" grpId="0" nodeType="withEffect">
                                  <p:stCondLst>
                                    <p:cond delay="0"/>
                                  </p:stCondLst>
                                  <p:childTnLst>
                                    <p:set>
                                      <p:cBhvr>
                                        <p:cTn id="819" dur="1" fill="hold">
                                          <p:stCondLst>
                                            <p:cond delay="0"/>
                                          </p:stCondLst>
                                        </p:cTn>
                                        <p:tgtEl>
                                          <p:spTgt spid="38"/>
                                        </p:tgtEl>
                                        <p:attrNameLst>
                                          <p:attrName>style.visibility</p:attrName>
                                        </p:attrNameLst>
                                      </p:cBhvr>
                                      <p:to>
                                        <p:strVal val="visible"/>
                                      </p:to>
                                    </p:set>
                                    <p:anim calcmode="lin" valueType="num">
                                      <p:cBhvr additive="base">
                                        <p:cTn id="820" dur="4000" fill="hold"/>
                                        <p:tgtEl>
                                          <p:spTgt spid="38"/>
                                        </p:tgtEl>
                                        <p:attrNameLst>
                                          <p:attrName>ppt_x</p:attrName>
                                        </p:attrNameLst>
                                      </p:cBhvr>
                                      <p:tavLst>
                                        <p:tav tm="0">
                                          <p:val>
                                            <p:strVal val="#ppt_x"/>
                                          </p:val>
                                        </p:tav>
                                        <p:tav tm="100000">
                                          <p:val>
                                            <p:strVal val="#ppt_x"/>
                                          </p:val>
                                        </p:tav>
                                      </p:tavLst>
                                    </p:anim>
                                    <p:anim calcmode="lin" valueType="num">
                                      <p:cBhvr additive="base">
                                        <p:cTn id="821" dur="4000" fill="hold"/>
                                        <p:tgtEl>
                                          <p:spTgt spid="38"/>
                                        </p:tgtEl>
                                        <p:attrNameLst>
                                          <p:attrName>ppt_y</p:attrName>
                                        </p:attrNameLst>
                                      </p:cBhvr>
                                      <p:tavLst>
                                        <p:tav tm="0">
                                          <p:val>
                                            <p:strVal val="1+#ppt_h/2"/>
                                          </p:val>
                                        </p:tav>
                                        <p:tav tm="100000">
                                          <p:val>
                                            <p:strVal val="#ppt_y"/>
                                          </p:val>
                                        </p:tav>
                                      </p:tavLst>
                                    </p:anim>
                                  </p:childTnLst>
                                </p:cTn>
                              </p:par>
                              <p:par>
                                <p:cTn id="822" presetID="19" presetClass="entr" presetSubtype="10" fill="hold" grpId="1" nodeType="withEffect">
                                  <p:stCondLst>
                                    <p:cond delay="0"/>
                                  </p:stCondLst>
                                  <p:childTnLst>
                                    <p:set>
                                      <p:cBhvr>
                                        <p:cTn id="823" dur="1" fill="hold">
                                          <p:stCondLst>
                                            <p:cond delay="0"/>
                                          </p:stCondLst>
                                        </p:cTn>
                                        <p:tgtEl>
                                          <p:spTgt spid="38"/>
                                        </p:tgtEl>
                                        <p:attrNameLst>
                                          <p:attrName>style.visibility</p:attrName>
                                        </p:attrNameLst>
                                      </p:cBhvr>
                                      <p:to>
                                        <p:strVal val="visible"/>
                                      </p:to>
                                    </p:set>
                                    <p:anim calcmode="lin" valueType="num">
                                      <p:cBhvr>
                                        <p:cTn id="824" dur="4000" fill="hold"/>
                                        <p:tgtEl>
                                          <p:spTgt spid="38"/>
                                        </p:tgtEl>
                                        <p:attrNameLst>
                                          <p:attrName>ppt_w</p:attrName>
                                        </p:attrNameLst>
                                      </p:cBhvr>
                                      <p:tavLst>
                                        <p:tav tm="0" fmla="#ppt_w*sin(2.5*pi*$)">
                                          <p:val>
                                            <p:fltVal val="0"/>
                                          </p:val>
                                        </p:tav>
                                        <p:tav tm="100000">
                                          <p:val>
                                            <p:fltVal val="1"/>
                                          </p:val>
                                        </p:tav>
                                      </p:tavLst>
                                    </p:anim>
                                    <p:anim calcmode="lin" valueType="num">
                                      <p:cBhvr>
                                        <p:cTn id="825" dur="4000" fill="hold"/>
                                        <p:tgtEl>
                                          <p:spTgt spid="38"/>
                                        </p:tgtEl>
                                        <p:attrNameLst>
                                          <p:attrName>ppt_h</p:attrName>
                                        </p:attrNameLst>
                                      </p:cBhvr>
                                      <p:tavLst>
                                        <p:tav tm="0">
                                          <p:val>
                                            <p:strVal val="#ppt_h"/>
                                          </p:val>
                                        </p:tav>
                                        <p:tav tm="100000">
                                          <p:val>
                                            <p:strVal val="#ppt_h"/>
                                          </p:val>
                                        </p:tav>
                                      </p:tavLst>
                                    </p:anim>
                                  </p:childTnLst>
                                </p:cTn>
                              </p:par>
                              <p:par>
                                <p:cTn id="826" presetID="2" presetClass="exit" presetSubtype="1" fill="hold" grpId="2" nodeType="withEffect">
                                  <p:stCondLst>
                                    <p:cond delay="0"/>
                                  </p:stCondLst>
                                  <p:childTnLst>
                                    <p:anim calcmode="lin" valueType="num">
                                      <p:cBhvr additive="base">
                                        <p:cTn id="827" dur="4500"/>
                                        <p:tgtEl>
                                          <p:spTgt spid="38"/>
                                        </p:tgtEl>
                                        <p:attrNameLst>
                                          <p:attrName>ppt_x</p:attrName>
                                        </p:attrNameLst>
                                      </p:cBhvr>
                                      <p:tavLst>
                                        <p:tav tm="0">
                                          <p:val>
                                            <p:strVal val="ppt_x"/>
                                          </p:val>
                                        </p:tav>
                                        <p:tav tm="100000">
                                          <p:val>
                                            <p:strVal val="ppt_x"/>
                                          </p:val>
                                        </p:tav>
                                      </p:tavLst>
                                    </p:anim>
                                    <p:anim calcmode="lin" valueType="num">
                                      <p:cBhvr additive="base">
                                        <p:cTn id="828" dur="4500"/>
                                        <p:tgtEl>
                                          <p:spTgt spid="38"/>
                                        </p:tgtEl>
                                        <p:attrNameLst>
                                          <p:attrName>ppt_y</p:attrName>
                                        </p:attrNameLst>
                                      </p:cBhvr>
                                      <p:tavLst>
                                        <p:tav tm="0">
                                          <p:val>
                                            <p:strVal val="ppt_y"/>
                                          </p:val>
                                        </p:tav>
                                        <p:tav tm="100000">
                                          <p:val>
                                            <p:strVal val="0-ppt_h/2"/>
                                          </p:val>
                                        </p:tav>
                                      </p:tavLst>
                                    </p:anim>
                                    <p:set>
                                      <p:cBhvr>
                                        <p:cTn id="829" dur="1" fill="hold">
                                          <p:stCondLst>
                                            <p:cond delay="4499"/>
                                          </p:stCondLst>
                                        </p:cTn>
                                        <p:tgtEl>
                                          <p:spTgt spid="38"/>
                                        </p:tgtEl>
                                        <p:attrNameLst>
                                          <p:attrName>style.visibility</p:attrName>
                                        </p:attrNameLst>
                                      </p:cBhvr>
                                      <p:to>
                                        <p:strVal val="hidden"/>
                                      </p:to>
                                    </p:set>
                                  </p:childTnLst>
                                </p:cTn>
                              </p:par>
                              <p:par>
                                <p:cTn id="830" presetID="3" presetClass="exit" presetSubtype="10" fill="hold" grpId="3" nodeType="withEffect">
                                  <p:stCondLst>
                                    <p:cond delay="0"/>
                                  </p:stCondLst>
                                  <p:childTnLst>
                                    <p:animEffect transition="out" filter="blinds(horizontal)">
                                      <p:cBhvr>
                                        <p:cTn id="831" dur="6000"/>
                                        <p:tgtEl>
                                          <p:spTgt spid="38"/>
                                        </p:tgtEl>
                                      </p:cBhvr>
                                    </p:animEffect>
                                    <p:set>
                                      <p:cBhvr>
                                        <p:cTn id="832" dur="1" fill="hold">
                                          <p:stCondLst>
                                            <p:cond delay="5999"/>
                                          </p:stCondLst>
                                        </p:cTn>
                                        <p:tgtEl>
                                          <p:spTgt spid="38"/>
                                        </p:tgtEl>
                                        <p:attrNameLst>
                                          <p:attrName>style.visibility</p:attrName>
                                        </p:attrNameLst>
                                      </p:cBhvr>
                                      <p:to>
                                        <p:strVal val="hidden"/>
                                      </p:to>
                                    </p:set>
                                  </p:childTnLst>
                                </p:cTn>
                              </p:par>
                              <p:par>
                                <p:cTn id="833" presetID="2" presetClass="entr" presetSubtype="4" fill="hold" grpId="0" nodeType="withEffect">
                                  <p:stCondLst>
                                    <p:cond delay="0"/>
                                  </p:stCondLst>
                                  <p:childTnLst>
                                    <p:set>
                                      <p:cBhvr>
                                        <p:cTn id="834" dur="1" fill="hold">
                                          <p:stCondLst>
                                            <p:cond delay="0"/>
                                          </p:stCondLst>
                                        </p:cTn>
                                        <p:tgtEl>
                                          <p:spTgt spid="40"/>
                                        </p:tgtEl>
                                        <p:attrNameLst>
                                          <p:attrName>style.visibility</p:attrName>
                                        </p:attrNameLst>
                                      </p:cBhvr>
                                      <p:to>
                                        <p:strVal val="visible"/>
                                      </p:to>
                                    </p:set>
                                    <p:anim calcmode="lin" valueType="num">
                                      <p:cBhvr additive="base">
                                        <p:cTn id="835" dur="4000" fill="hold"/>
                                        <p:tgtEl>
                                          <p:spTgt spid="40"/>
                                        </p:tgtEl>
                                        <p:attrNameLst>
                                          <p:attrName>ppt_x</p:attrName>
                                        </p:attrNameLst>
                                      </p:cBhvr>
                                      <p:tavLst>
                                        <p:tav tm="0">
                                          <p:val>
                                            <p:strVal val="#ppt_x"/>
                                          </p:val>
                                        </p:tav>
                                        <p:tav tm="100000">
                                          <p:val>
                                            <p:strVal val="#ppt_x"/>
                                          </p:val>
                                        </p:tav>
                                      </p:tavLst>
                                    </p:anim>
                                    <p:anim calcmode="lin" valueType="num">
                                      <p:cBhvr additive="base">
                                        <p:cTn id="836" dur="4000" fill="hold"/>
                                        <p:tgtEl>
                                          <p:spTgt spid="40"/>
                                        </p:tgtEl>
                                        <p:attrNameLst>
                                          <p:attrName>ppt_y</p:attrName>
                                        </p:attrNameLst>
                                      </p:cBhvr>
                                      <p:tavLst>
                                        <p:tav tm="0">
                                          <p:val>
                                            <p:strVal val="1+#ppt_h/2"/>
                                          </p:val>
                                        </p:tav>
                                        <p:tav tm="100000">
                                          <p:val>
                                            <p:strVal val="#ppt_y"/>
                                          </p:val>
                                        </p:tav>
                                      </p:tavLst>
                                    </p:anim>
                                  </p:childTnLst>
                                </p:cTn>
                              </p:par>
                              <p:par>
                                <p:cTn id="837" presetID="19" presetClass="entr" presetSubtype="10" fill="hold" grpId="1" nodeType="withEffect">
                                  <p:stCondLst>
                                    <p:cond delay="0"/>
                                  </p:stCondLst>
                                  <p:childTnLst>
                                    <p:set>
                                      <p:cBhvr>
                                        <p:cTn id="838" dur="1" fill="hold">
                                          <p:stCondLst>
                                            <p:cond delay="0"/>
                                          </p:stCondLst>
                                        </p:cTn>
                                        <p:tgtEl>
                                          <p:spTgt spid="40"/>
                                        </p:tgtEl>
                                        <p:attrNameLst>
                                          <p:attrName>style.visibility</p:attrName>
                                        </p:attrNameLst>
                                      </p:cBhvr>
                                      <p:to>
                                        <p:strVal val="visible"/>
                                      </p:to>
                                    </p:set>
                                    <p:anim calcmode="lin" valueType="num">
                                      <p:cBhvr>
                                        <p:cTn id="839" dur="4000" fill="hold"/>
                                        <p:tgtEl>
                                          <p:spTgt spid="40"/>
                                        </p:tgtEl>
                                        <p:attrNameLst>
                                          <p:attrName>ppt_w</p:attrName>
                                        </p:attrNameLst>
                                      </p:cBhvr>
                                      <p:tavLst>
                                        <p:tav tm="0" fmla="#ppt_w*sin(2.5*pi*$)">
                                          <p:val>
                                            <p:fltVal val="0"/>
                                          </p:val>
                                        </p:tav>
                                        <p:tav tm="100000">
                                          <p:val>
                                            <p:fltVal val="1"/>
                                          </p:val>
                                        </p:tav>
                                      </p:tavLst>
                                    </p:anim>
                                    <p:anim calcmode="lin" valueType="num">
                                      <p:cBhvr>
                                        <p:cTn id="840" dur="4000" fill="hold"/>
                                        <p:tgtEl>
                                          <p:spTgt spid="40"/>
                                        </p:tgtEl>
                                        <p:attrNameLst>
                                          <p:attrName>ppt_h</p:attrName>
                                        </p:attrNameLst>
                                      </p:cBhvr>
                                      <p:tavLst>
                                        <p:tav tm="0">
                                          <p:val>
                                            <p:strVal val="#ppt_h"/>
                                          </p:val>
                                        </p:tav>
                                        <p:tav tm="100000">
                                          <p:val>
                                            <p:strVal val="#ppt_h"/>
                                          </p:val>
                                        </p:tav>
                                      </p:tavLst>
                                    </p:anim>
                                  </p:childTnLst>
                                </p:cTn>
                              </p:par>
                              <p:par>
                                <p:cTn id="841" presetID="2" presetClass="exit" presetSubtype="1" fill="hold" grpId="2" nodeType="withEffect">
                                  <p:stCondLst>
                                    <p:cond delay="0"/>
                                  </p:stCondLst>
                                  <p:childTnLst>
                                    <p:anim calcmode="lin" valueType="num">
                                      <p:cBhvr additive="base">
                                        <p:cTn id="842" dur="4500"/>
                                        <p:tgtEl>
                                          <p:spTgt spid="40"/>
                                        </p:tgtEl>
                                        <p:attrNameLst>
                                          <p:attrName>ppt_x</p:attrName>
                                        </p:attrNameLst>
                                      </p:cBhvr>
                                      <p:tavLst>
                                        <p:tav tm="0">
                                          <p:val>
                                            <p:strVal val="ppt_x"/>
                                          </p:val>
                                        </p:tav>
                                        <p:tav tm="100000">
                                          <p:val>
                                            <p:strVal val="ppt_x"/>
                                          </p:val>
                                        </p:tav>
                                      </p:tavLst>
                                    </p:anim>
                                    <p:anim calcmode="lin" valueType="num">
                                      <p:cBhvr additive="base">
                                        <p:cTn id="843" dur="4500"/>
                                        <p:tgtEl>
                                          <p:spTgt spid="40"/>
                                        </p:tgtEl>
                                        <p:attrNameLst>
                                          <p:attrName>ppt_y</p:attrName>
                                        </p:attrNameLst>
                                      </p:cBhvr>
                                      <p:tavLst>
                                        <p:tav tm="0">
                                          <p:val>
                                            <p:strVal val="ppt_y"/>
                                          </p:val>
                                        </p:tav>
                                        <p:tav tm="100000">
                                          <p:val>
                                            <p:strVal val="0-ppt_h/2"/>
                                          </p:val>
                                        </p:tav>
                                      </p:tavLst>
                                    </p:anim>
                                    <p:set>
                                      <p:cBhvr>
                                        <p:cTn id="844" dur="1" fill="hold">
                                          <p:stCondLst>
                                            <p:cond delay="4499"/>
                                          </p:stCondLst>
                                        </p:cTn>
                                        <p:tgtEl>
                                          <p:spTgt spid="40"/>
                                        </p:tgtEl>
                                        <p:attrNameLst>
                                          <p:attrName>style.visibility</p:attrName>
                                        </p:attrNameLst>
                                      </p:cBhvr>
                                      <p:to>
                                        <p:strVal val="hidden"/>
                                      </p:to>
                                    </p:set>
                                  </p:childTnLst>
                                </p:cTn>
                              </p:par>
                              <p:par>
                                <p:cTn id="845" presetID="3" presetClass="exit" presetSubtype="10" fill="hold" grpId="3" nodeType="withEffect">
                                  <p:stCondLst>
                                    <p:cond delay="0"/>
                                  </p:stCondLst>
                                  <p:childTnLst>
                                    <p:animEffect transition="out" filter="blinds(horizontal)">
                                      <p:cBhvr>
                                        <p:cTn id="846" dur="6000"/>
                                        <p:tgtEl>
                                          <p:spTgt spid="40"/>
                                        </p:tgtEl>
                                      </p:cBhvr>
                                    </p:animEffect>
                                    <p:set>
                                      <p:cBhvr>
                                        <p:cTn id="847" dur="1" fill="hold">
                                          <p:stCondLst>
                                            <p:cond delay="5999"/>
                                          </p:stCondLst>
                                        </p:cTn>
                                        <p:tgtEl>
                                          <p:spTgt spid="40"/>
                                        </p:tgtEl>
                                        <p:attrNameLst>
                                          <p:attrName>style.visibility</p:attrName>
                                        </p:attrNameLst>
                                      </p:cBhvr>
                                      <p:to>
                                        <p:strVal val="hidden"/>
                                      </p:to>
                                    </p:set>
                                  </p:childTnLst>
                                </p:cTn>
                              </p:par>
                              <p:par>
                                <p:cTn id="848" presetID="2" presetClass="entr" presetSubtype="4" fill="hold" grpId="0" nodeType="withEffect">
                                  <p:stCondLst>
                                    <p:cond delay="0"/>
                                  </p:stCondLst>
                                  <p:childTnLst>
                                    <p:set>
                                      <p:cBhvr>
                                        <p:cTn id="849" dur="1" fill="hold">
                                          <p:stCondLst>
                                            <p:cond delay="0"/>
                                          </p:stCondLst>
                                        </p:cTn>
                                        <p:tgtEl>
                                          <p:spTgt spid="46"/>
                                        </p:tgtEl>
                                        <p:attrNameLst>
                                          <p:attrName>style.visibility</p:attrName>
                                        </p:attrNameLst>
                                      </p:cBhvr>
                                      <p:to>
                                        <p:strVal val="visible"/>
                                      </p:to>
                                    </p:set>
                                    <p:anim calcmode="lin" valueType="num">
                                      <p:cBhvr additive="base">
                                        <p:cTn id="850" dur="4000" fill="hold"/>
                                        <p:tgtEl>
                                          <p:spTgt spid="46"/>
                                        </p:tgtEl>
                                        <p:attrNameLst>
                                          <p:attrName>ppt_x</p:attrName>
                                        </p:attrNameLst>
                                      </p:cBhvr>
                                      <p:tavLst>
                                        <p:tav tm="0">
                                          <p:val>
                                            <p:strVal val="#ppt_x"/>
                                          </p:val>
                                        </p:tav>
                                        <p:tav tm="100000">
                                          <p:val>
                                            <p:strVal val="#ppt_x"/>
                                          </p:val>
                                        </p:tav>
                                      </p:tavLst>
                                    </p:anim>
                                    <p:anim calcmode="lin" valueType="num">
                                      <p:cBhvr additive="base">
                                        <p:cTn id="851" dur="4000" fill="hold"/>
                                        <p:tgtEl>
                                          <p:spTgt spid="46"/>
                                        </p:tgtEl>
                                        <p:attrNameLst>
                                          <p:attrName>ppt_y</p:attrName>
                                        </p:attrNameLst>
                                      </p:cBhvr>
                                      <p:tavLst>
                                        <p:tav tm="0">
                                          <p:val>
                                            <p:strVal val="1+#ppt_h/2"/>
                                          </p:val>
                                        </p:tav>
                                        <p:tav tm="100000">
                                          <p:val>
                                            <p:strVal val="#ppt_y"/>
                                          </p:val>
                                        </p:tav>
                                      </p:tavLst>
                                    </p:anim>
                                  </p:childTnLst>
                                </p:cTn>
                              </p:par>
                              <p:par>
                                <p:cTn id="852" presetID="19" presetClass="entr" presetSubtype="10" fill="hold" grpId="1" nodeType="withEffect">
                                  <p:stCondLst>
                                    <p:cond delay="0"/>
                                  </p:stCondLst>
                                  <p:childTnLst>
                                    <p:set>
                                      <p:cBhvr>
                                        <p:cTn id="853" dur="1" fill="hold">
                                          <p:stCondLst>
                                            <p:cond delay="0"/>
                                          </p:stCondLst>
                                        </p:cTn>
                                        <p:tgtEl>
                                          <p:spTgt spid="46"/>
                                        </p:tgtEl>
                                        <p:attrNameLst>
                                          <p:attrName>style.visibility</p:attrName>
                                        </p:attrNameLst>
                                      </p:cBhvr>
                                      <p:to>
                                        <p:strVal val="visible"/>
                                      </p:to>
                                    </p:set>
                                    <p:anim calcmode="lin" valueType="num">
                                      <p:cBhvr>
                                        <p:cTn id="854" dur="4000" fill="hold"/>
                                        <p:tgtEl>
                                          <p:spTgt spid="46"/>
                                        </p:tgtEl>
                                        <p:attrNameLst>
                                          <p:attrName>ppt_w</p:attrName>
                                        </p:attrNameLst>
                                      </p:cBhvr>
                                      <p:tavLst>
                                        <p:tav tm="0" fmla="#ppt_w*sin(2.5*pi*$)">
                                          <p:val>
                                            <p:fltVal val="0"/>
                                          </p:val>
                                        </p:tav>
                                        <p:tav tm="100000">
                                          <p:val>
                                            <p:fltVal val="1"/>
                                          </p:val>
                                        </p:tav>
                                      </p:tavLst>
                                    </p:anim>
                                    <p:anim calcmode="lin" valueType="num">
                                      <p:cBhvr>
                                        <p:cTn id="855" dur="4000" fill="hold"/>
                                        <p:tgtEl>
                                          <p:spTgt spid="46"/>
                                        </p:tgtEl>
                                        <p:attrNameLst>
                                          <p:attrName>ppt_h</p:attrName>
                                        </p:attrNameLst>
                                      </p:cBhvr>
                                      <p:tavLst>
                                        <p:tav tm="0">
                                          <p:val>
                                            <p:strVal val="#ppt_h"/>
                                          </p:val>
                                        </p:tav>
                                        <p:tav tm="100000">
                                          <p:val>
                                            <p:strVal val="#ppt_h"/>
                                          </p:val>
                                        </p:tav>
                                      </p:tavLst>
                                    </p:anim>
                                  </p:childTnLst>
                                </p:cTn>
                              </p:par>
                              <p:par>
                                <p:cTn id="856" presetID="2" presetClass="exit" presetSubtype="1" fill="hold" grpId="2" nodeType="withEffect">
                                  <p:stCondLst>
                                    <p:cond delay="0"/>
                                  </p:stCondLst>
                                  <p:childTnLst>
                                    <p:anim calcmode="lin" valueType="num">
                                      <p:cBhvr additive="base">
                                        <p:cTn id="857" dur="4500"/>
                                        <p:tgtEl>
                                          <p:spTgt spid="46"/>
                                        </p:tgtEl>
                                        <p:attrNameLst>
                                          <p:attrName>ppt_x</p:attrName>
                                        </p:attrNameLst>
                                      </p:cBhvr>
                                      <p:tavLst>
                                        <p:tav tm="0">
                                          <p:val>
                                            <p:strVal val="ppt_x"/>
                                          </p:val>
                                        </p:tav>
                                        <p:tav tm="100000">
                                          <p:val>
                                            <p:strVal val="ppt_x"/>
                                          </p:val>
                                        </p:tav>
                                      </p:tavLst>
                                    </p:anim>
                                    <p:anim calcmode="lin" valueType="num">
                                      <p:cBhvr additive="base">
                                        <p:cTn id="858" dur="4500"/>
                                        <p:tgtEl>
                                          <p:spTgt spid="46"/>
                                        </p:tgtEl>
                                        <p:attrNameLst>
                                          <p:attrName>ppt_y</p:attrName>
                                        </p:attrNameLst>
                                      </p:cBhvr>
                                      <p:tavLst>
                                        <p:tav tm="0">
                                          <p:val>
                                            <p:strVal val="ppt_y"/>
                                          </p:val>
                                        </p:tav>
                                        <p:tav tm="100000">
                                          <p:val>
                                            <p:strVal val="0-ppt_h/2"/>
                                          </p:val>
                                        </p:tav>
                                      </p:tavLst>
                                    </p:anim>
                                    <p:set>
                                      <p:cBhvr>
                                        <p:cTn id="859" dur="1" fill="hold">
                                          <p:stCondLst>
                                            <p:cond delay="4499"/>
                                          </p:stCondLst>
                                        </p:cTn>
                                        <p:tgtEl>
                                          <p:spTgt spid="46"/>
                                        </p:tgtEl>
                                        <p:attrNameLst>
                                          <p:attrName>style.visibility</p:attrName>
                                        </p:attrNameLst>
                                      </p:cBhvr>
                                      <p:to>
                                        <p:strVal val="hidden"/>
                                      </p:to>
                                    </p:set>
                                  </p:childTnLst>
                                </p:cTn>
                              </p:par>
                              <p:par>
                                <p:cTn id="860" presetID="3" presetClass="exit" presetSubtype="10" fill="hold" grpId="3" nodeType="withEffect">
                                  <p:stCondLst>
                                    <p:cond delay="0"/>
                                  </p:stCondLst>
                                  <p:childTnLst>
                                    <p:animEffect transition="out" filter="blinds(horizontal)">
                                      <p:cBhvr>
                                        <p:cTn id="861" dur="6000"/>
                                        <p:tgtEl>
                                          <p:spTgt spid="46"/>
                                        </p:tgtEl>
                                      </p:cBhvr>
                                    </p:animEffect>
                                    <p:set>
                                      <p:cBhvr>
                                        <p:cTn id="862" dur="1" fill="hold">
                                          <p:stCondLst>
                                            <p:cond delay="5999"/>
                                          </p:stCondLst>
                                        </p:cTn>
                                        <p:tgtEl>
                                          <p:spTgt spid="46"/>
                                        </p:tgtEl>
                                        <p:attrNameLst>
                                          <p:attrName>style.visibility</p:attrName>
                                        </p:attrNameLst>
                                      </p:cBhvr>
                                      <p:to>
                                        <p:strVal val="hidden"/>
                                      </p:to>
                                    </p:set>
                                  </p:childTnLst>
                                </p:cTn>
                              </p:par>
                              <p:par>
                                <p:cTn id="863" presetID="2" presetClass="entr" presetSubtype="4" fill="hold" grpId="0" nodeType="withEffect">
                                  <p:stCondLst>
                                    <p:cond delay="0"/>
                                  </p:stCondLst>
                                  <p:childTnLst>
                                    <p:set>
                                      <p:cBhvr>
                                        <p:cTn id="864" dur="1" fill="hold">
                                          <p:stCondLst>
                                            <p:cond delay="0"/>
                                          </p:stCondLst>
                                        </p:cTn>
                                        <p:tgtEl>
                                          <p:spTgt spid="45"/>
                                        </p:tgtEl>
                                        <p:attrNameLst>
                                          <p:attrName>style.visibility</p:attrName>
                                        </p:attrNameLst>
                                      </p:cBhvr>
                                      <p:to>
                                        <p:strVal val="visible"/>
                                      </p:to>
                                    </p:set>
                                    <p:anim calcmode="lin" valueType="num">
                                      <p:cBhvr additive="base">
                                        <p:cTn id="865" dur="4000" fill="hold"/>
                                        <p:tgtEl>
                                          <p:spTgt spid="45"/>
                                        </p:tgtEl>
                                        <p:attrNameLst>
                                          <p:attrName>ppt_x</p:attrName>
                                        </p:attrNameLst>
                                      </p:cBhvr>
                                      <p:tavLst>
                                        <p:tav tm="0">
                                          <p:val>
                                            <p:strVal val="#ppt_x"/>
                                          </p:val>
                                        </p:tav>
                                        <p:tav tm="100000">
                                          <p:val>
                                            <p:strVal val="#ppt_x"/>
                                          </p:val>
                                        </p:tav>
                                      </p:tavLst>
                                    </p:anim>
                                    <p:anim calcmode="lin" valueType="num">
                                      <p:cBhvr additive="base">
                                        <p:cTn id="866" dur="4000" fill="hold"/>
                                        <p:tgtEl>
                                          <p:spTgt spid="45"/>
                                        </p:tgtEl>
                                        <p:attrNameLst>
                                          <p:attrName>ppt_y</p:attrName>
                                        </p:attrNameLst>
                                      </p:cBhvr>
                                      <p:tavLst>
                                        <p:tav tm="0">
                                          <p:val>
                                            <p:strVal val="1+#ppt_h/2"/>
                                          </p:val>
                                        </p:tav>
                                        <p:tav tm="100000">
                                          <p:val>
                                            <p:strVal val="#ppt_y"/>
                                          </p:val>
                                        </p:tav>
                                      </p:tavLst>
                                    </p:anim>
                                  </p:childTnLst>
                                </p:cTn>
                              </p:par>
                              <p:par>
                                <p:cTn id="867" presetID="19" presetClass="entr" presetSubtype="10" fill="hold" grpId="1" nodeType="withEffect">
                                  <p:stCondLst>
                                    <p:cond delay="0"/>
                                  </p:stCondLst>
                                  <p:childTnLst>
                                    <p:set>
                                      <p:cBhvr>
                                        <p:cTn id="868" dur="1" fill="hold">
                                          <p:stCondLst>
                                            <p:cond delay="0"/>
                                          </p:stCondLst>
                                        </p:cTn>
                                        <p:tgtEl>
                                          <p:spTgt spid="45"/>
                                        </p:tgtEl>
                                        <p:attrNameLst>
                                          <p:attrName>style.visibility</p:attrName>
                                        </p:attrNameLst>
                                      </p:cBhvr>
                                      <p:to>
                                        <p:strVal val="visible"/>
                                      </p:to>
                                    </p:set>
                                    <p:anim calcmode="lin" valueType="num">
                                      <p:cBhvr>
                                        <p:cTn id="869" dur="4000" fill="hold"/>
                                        <p:tgtEl>
                                          <p:spTgt spid="45"/>
                                        </p:tgtEl>
                                        <p:attrNameLst>
                                          <p:attrName>ppt_w</p:attrName>
                                        </p:attrNameLst>
                                      </p:cBhvr>
                                      <p:tavLst>
                                        <p:tav tm="0" fmla="#ppt_w*sin(2.5*pi*$)">
                                          <p:val>
                                            <p:fltVal val="0"/>
                                          </p:val>
                                        </p:tav>
                                        <p:tav tm="100000">
                                          <p:val>
                                            <p:fltVal val="1"/>
                                          </p:val>
                                        </p:tav>
                                      </p:tavLst>
                                    </p:anim>
                                    <p:anim calcmode="lin" valueType="num">
                                      <p:cBhvr>
                                        <p:cTn id="870" dur="4000" fill="hold"/>
                                        <p:tgtEl>
                                          <p:spTgt spid="45"/>
                                        </p:tgtEl>
                                        <p:attrNameLst>
                                          <p:attrName>ppt_h</p:attrName>
                                        </p:attrNameLst>
                                      </p:cBhvr>
                                      <p:tavLst>
                                        <p:tav tm="0">
                                          <p:val>
                                            <p:strVal val="#ppt_h"/>
                                          </p:val>
                                        </p:tav>
                                        <p:tav tm="100000">
                                          <p:val>
                                            <p:strVal val="#ppt_h"/>
                                          </p:val>
                                        </p:tav>
                                      </p:tavLst>
                                    </p:anim>
                                  </p:childTnLst>
                                </p:cTn>
                              </p:par>
                              <p:par>
                                <p:cTn id="871" presetID="2" presetClass="exit" presetSubtype="1" fill="hold" grpId="2" nodeType="withEffect">
                                  <p:stCondLst>
                                    <p:cond delay="0"/>
                                  </p:stCondLst>
                                  <p:childTnLst>
                                    <p:anim calcmode="lin" valueType="num">
                                      <p:cBhvr additive="base">
                                        <p:cTn id="872" dur="4500"/>
                                        <p:tgtEl>
                                          <p:spTgt spid="45"/>
                                        </p:tgtEl>
                                        <p:attrNameLst>
                                          <p:attrName>ppt_x</p:attrName>
                                        </p:attrNameLst>
                                      </p:cBhvr>
                                      <p:tavLst>
                                        <p:tav tm="0">
                                          <p:val>
                                            <p:strVal val="ppt_x"/>
                                          </p:val>
                                        </p:tav>
                                        <p:tav tm="100000">
                                          <p:val>
                                            <p:strVal val="ppt_x"/>
                                          </p:val>
                                        </p:tav>
                                      </p:tavLst>
                                    </p:anim>
                                    <p:anim calcmode="lin" valueType="num">
                                      <p:cBhvr additive="base">
                                        <p:cTn id="873" dur="4500"/>
                                        <p:tgtEl>
                                          <p:spTgt spid="45"/>
                                        </p:tgtEl>
                                        <p:attrNameLst>
                                          <p:attrName>ppt_y</p:attrName>
                                        </p:attrNameLst>
                                      </p:cBhvr>
                                      <p:tavLst>
                                        <p:tav tm="0">
                                          <p:val>
                                            <p:strVal val="ppt_y"/>
                                          </p:val>
                                        </p:tav>
                                        <p:tav tm="100000">
                                          <p:val>
                                            <p:strVal val="0-ppt_h/2"/>
                                          </p:val>
                                        </p:tav>
                                      </p:tavLst>
                                    </p:anim>
                                    <p:set>
                                      <p:cBhvr>
                                        <p:cTn id="874" dur="1" fill="hold">
                                          <p:stCondLst>
                                            <p:cond delay="4499"/>
                                          </p:stCondLst>
                                        </p:cTn>
                                        <p:tgtEl>
                                          <p:spTgt spid="45"/>
                                        </p:tgtEl>
                                        <p:attrNameLst>
                                          <p:attrName>style.visibility</p:attrName>
                                        </p:attrNameLst>
                                      </p:cBhvr>
                                      <p:to>
                                        <p:strVal val="hidden"/>
                                      </p:to>
                                    </p:set>
                                  </p:childTnLst>
                                </p:cTn>
                              </p:par>
                              <p:par>
                                <p:cTn id="875" presetID="3" presetClass="exit" presetSubtype="10" fill="hold" grpId="3" nodeType="withEffect">
                                  <p:stCondLst>
                                    <p:cond delay="0"/>
                                  </p:stCondLst>
                                  <p:childTnLst>
                                    <p:animEffect transition="out" filter="blinds(horizontal)">
                                      <p:cBhvr>
                                        <p:cTn id="876" dur="6000"/>
                                        <p:tgtEl>
                                          <p:spTgt spid="45"/>
                                        </p:tgtEl>
                                      </p:cBhvr>
                                    </p:animEffect>
                                    <p:set>
                                      <p:cBhvr>
                                        <p:cTn id="877" dur="1" fill="hold">
                                          <p:stCondLst>
                                            <p:cond delay="5999"/>
                                          </p:stCondLst>
                                        </p:cTn>
                                        <p:tgtEl>
                                          <p:spTgt spid="45"/>
                                        </p:tgtEl>
                                        <p:attrNameLst>
                                          <p:attrName>style.visibility</p:attrName>
                                        </p:attrNameLst>
                                      </p:cBhvr>
                                      <p:to>
                                        <p:strVal val="hidden"/>
                                      </p:to>
                                    </p:set>
                                  </p:childTnLst>
                                </p:cTn>
                              </p:par>
                              <p:par>
                                <p:cTn id="878" presetID="2" presetClass="entr" presetSubtype="4" fill="hold" grpId="0" nodeType="withEffect">
                                  <p:stCondLst>
                                    <p:cond delay="0"/>
                                  </p:stCondLst>
                                  <p:childTnLst>
                                    <p:set>
                                      <p:cBhvr>
                                        <p:cTn id="879" dur="1" fill="hold">
                                          <p:stCondLst>
                                            <p:cond delay="0"/>
                                          </p:stCondLst>
                                        </p:cTn>
                                        <p:tgtEl>
                                          <p:spTgt spid="47"/>
                                        </p:tgtEl>
                                        <p:attrNameLst>
                                          <p:attrName>style.visibility</p:attrName>
                                        </p:attrNameLst>
                                      </p:cBhvr>
                                      <p:to>
                                        <p:strVal val="visible"/>
                                      </p:to>
                                    </p:set>
                                    <p:anim calcmode="lin" valueType="num">
                                      <p:cBhvr additive="base">
                                        <p:cTn id="880" dur="4000" fill="hold"/>
                                        <p:tgtEl>
                                          <p:spTgt spid="47"/>
                                        </p:tgtEl>
                                        <p:attrNameLst>
                                          <p:attrName>ppt_x</p:attrName>
                                        </p:attrNameLst>
                                      </p:cBhvr>
                                      <p:tavLst>
                                        <p:tav tm="0">
                                          <p:val>
                                            <p:strVal val="#ppt_x"/>
                                          </p:val>
                                        </p:tav>
                                        <p:tav tm="100000">
                                          <p:val>
                                            <p:strVal val="#ppt_x"/>
                                          </p:val>
                                        </p:tav>
                                      </p:tavLst>
                                    </p:anim>
                                    <p:anim calcmode="lin" valueType="num">
                                      <p:cBhvr additive="base">
                                        <p:cTn id="881" dur="4000" fill="hold"/>
                                        <p:tgtEl>
                                          <p:spTgt spid="47"/>
                                        </p:tgtEl>
                                        <p:attrNameLst>
                                          <p:attrName>ppt_y</p:attrName>
                                        </p:attrNameLst>
                                      </p:cBhvr>
                                      <p:tavLst>
                                        <p:tav tm="0">
                                          <p:val>
                                            <p:strVal val="1+#ppt_h/2"/>
                                          </p:val>
                                        </p:tav>
                                        <p:tav tm="100000">
                                          <p:val>
                                            <p:strVal val="#ppt_y"/>
                                          </p:val>
                                        </p:tav>
                                      </p:tavLst>
                                    </p:anim>
                                  </p:childTnLst>
                                </p:cTn>
                              </p:par>
                              <p:par>
                                <p:cTn id="882" presetID="19" presetClass="entr" presetSubtype="10" fill="hold" grpId="1" nodeType="withEffect">
                                  <p:stCondLst>
                                    <p:cond delay="0"/>
                                  </p:stCondLst>
                                  <p:childTnLst>
                                    <p:set>
                                      <p:cBhvr>
                                        <p:cTn id="883" dur="1" fill="hold">
                                          <p:stCondLst>
                                            <p:cond delay="0"/>
                                          </p:stCondLst>
                                        </p:cTn>
                                        <p:tgtEl>
                                          <p:spTgt spid="47"/>
                                        </p:tgtEl>
                                        <p:attrNameLst>
                                          <p:attrName>style.visibility</p:attrName>
                                        </p:attrNameLst>
                                      </p:cBhvr>
                                      <p:to>
                                        <p:strVal val="visible"/>
                                      </p:to>
                                    </p:set>
                                    <p:anim calcmode="lin" valueType="num">
                                      <p:cBhvr>
                                        <p:cTn id="884" dur="4000" fill="hold"/>
                                        <p:tgtEl>
                                          <p:spTgt spid="47"/>
                                        </p:tgtEl>
                                        <p:attrNameLst>
                                          <p:attrName>ppt_w</p:attrName>
                                        </p:attrNameLst>
                                      </p:cBhvr>
                                      <p:tavLst>
                                        <p:tav tm="0" fmla="#ppt_w*sin(2.5*pi*$)">
                                          <p:val>
                                            <p:fltVal val="0"/>
                                          </p:val>
                                        </p:tav>
                                        <p:tav tm="100000">
                                          <p:val>
                                            <p:fltVal val="1"/>
                                          </p:val>
                                        </p:tav>
                                      </p:tavLst>
                                    </p:anim>
                                    <p:anim calcmode="lin" valueType="num">
                                      <p:cBhvr>
                                        <p:cTn id="885" dur="4000" fill="hold"/>
                                        <p:tgtEl>
                                          <p:spTgt spid="47"/>
                                        </p:tgtEl>
                                        <p:attrNameLst>
                                          <p:attrName>ppt_h</p:attrName>
                                        </p:attrNameLst>
                                      </p:cBhvr>
                                      <p:tavLst>
                                        <p:tav tm="0">
                                          <p:val>
                                            <p:strVal val="#ppt_h"/>
                                          </p:val>
                                        </p:tav>
                                        <p:tav tm="100000">
                                          <p:val>
                                            <p:strVal val="#ppt_h"/>
                                          </p:val>
                                        </p:tav>
                                      </p:tavLst>
                                    </p:anim>
                                  </p:childTnLst>
                                </p:cTn>
                              </p:par>
                              <p:par>
                                <p:cTn id="886" presetID="2" presetClass="exit" presetSubtype="1" fill="hold" grpId="2" nodeType="withEffect">
                                  <p:stCondLst>
                                    <p:cond delay="0"/>
                                  </p:stCondLst>
                                  <p:childTnLst>
                                    <p:anim calcmode="lin" valueType="num">
                                      <p:cBhvr additive="base">
                                        <p:cTn id="887" dur="4500"/>
                                        <p:tgtEl>
                                          <p:spTgt spid="47"/>
                                        </p:tgtEl>
                                        <p:attrNameLst>
                                          <p:attrName>ppt_x</p:attrName>
                                        </p:attrNameLst>
                                      </p:cBhvr>
                                      <p:tavLst>
                                        <p:tav tm="0">
                                          <p:val>
                                            <p:strVal val="ppt_x"/>
                                          </p:val>
                                        </p:tav>
                                        <p:tav tm="100000">
                                          <p:val>
                                            <p:strVal val="ppt_x"/>
                                          </p:val>
                                        </p:tav>
                                      </p:tavLst>
                                    </p:anim>
                                    <p:anim calcmode="lin" valueType="num">
                                      <p:cBhvr additive="base">
                                        <p:cTn id="888" dur="4500"/>
                                        <p:tgtEl>
                                          <p:spTgt spid="47"/>
                                        </p:tgtEl>
                                        <p:attrNameLst>
                                          <p:attrName>ppt_y</p:attrName>
                                        </p:attrNameLst>
                                      </p:cBhvr>
                                      <p:tavLst>
                                        <p:tav tm="0">
                                          <p:val>
                                            <p:strVal val="ppt_y"/>
                                          </p:val>
                                        </p:tav>
                                        <p:tav tm="100000">
                                          <p:val>
                                            <p:strVal val="0-ppt_h/2"/>
                                          </p:val>
                                        </p:tav>
                                      </p:tavLst>
                                    </p:anim>
                                    <p:set>
                                      <p:cBhvr>
                                        <p:cTn id="889" dur="1" fill="hold">
                                          <p:stCondLst>
                                            <p:cond delay="4499"/>
                                          </p:stCondLst>
                                        </p:cTn>
                                        <p:tgtEl>
                                          <p:spTgt spid="47"/>
                                        </p:tgtEl>
                                        <p:attrNameLst>
                                          <p:attrName>style.visibility</p:attrName>
                                        </p:attrNameLst>
                                      </p:cBhvr>
                                      <p:to>
                                        <p:strVal val="hidden"/>
                                      </p:to>
                                    </p:set>
                                  </p:childTnLst>
                                </p:cTn>
                              </p:par>
                              <p:par>
                                <p:cTn id="890" presetID="3" presetClass="exit" presetSubtype="10" fill="hold" grpId="3" nodeType="withEffect">
                                  <p:stCondLst>
                                    <p:cond delay="0"/>
                                  </p:stCondLst>
                                  <p:childTnLst>
                                    <p:animEffect transition="out" filter="blinds(horizontal)">
                                      <p:cBhvr>
                                        <p:cTn id="891" dur="6000"/>
                                        <p:tgtEl>
                                          <p:spTgt spid="47"/>
                                        </p:tgtEl>
                                      </p:cBhvr>
                                    </p:animEffect>
                                    <p:set>
                                      <p:cBhvr>
                                        <p:cTn id="892" dur="1" fill="hold">
                                          <p:stCondLst>
                                            <p:cond delay="5999"/>
                                          </p:stCondLst>
                                        </p:cTn>
                                        <p:tgtEl>
                                          <p:spTgt spid="47"/>
                                        </p:tgtEl>
                                        <p:attrNameLst>
                                          <p:attrName>style.visibility</p:attrName>
                                        </p:attrNameLst>
                                      </p:cBhvr>
                                      <p:to>
                                        <p:strVal val="hidden"/>
                                      </p:to>
                                    </p:set>
                                  </p:childTnLst>
                                </p:cTn>
                              </p:par>
                              <p:par>
                                <p:cTn id="893" presetID="2" presetClass="entr" presetSubtype="4" fill="hold" grpId="0" nodeType="withEffect">
                                  <p:stCondLst>
                                    <p:cond delay="0"/>
                                  </p:stCondLst>
                                  <p:childTnLst>
                                    <p:set>
                                      <p:cBhvr>
                                        <p:cTn id="894" dur="1" fill="hold">
                                          <p:stCondLst>
                                            <p:cond delay="0"/>
                                          </p:stCondLst>
                                        </p:cTn>
                                        <p:tgtEl>
                                          <p:spTgt spid="7"/>
                                        </p:tgtEl>
                                        <p:attrNameLst>
                                          <p:attrName>style.visibility</p:attrName>
                                        </p:attrNameLst>
                                      </p:cBhvr>
                                      <p:to>
                                        <p:strVal val="visible"/>
                                      </p:to>
                                    </p:set>
                                    <p:anim calcmode="lin" valueType="num">
                                      <p:cBhvr additive="base">
                                        <p:cTn id="895" dur="4000" fill="hold"/>
                                        <p:tgtEl>
                                          <p:spTgt spid="7"/>
                                        </p:tgtEl>
                                        <p:attrNameLst>
                                          <p:attrName>ppt_x</p:attrName>
                                        </p:attrNameLst>
                                      </p:cBhvr>
                                      <p:tavLst>
                                        <p:tav tm="0">
                                          <p:val>
                                            <p:strVal val="#ppt_x"/>
                                          </p:val>
                                        </p:tav>
                                        <p:tav tm="100000">
                                          <p:val>
                                            <p:strVal val="#ppt_x"/>
                                          </p:val>
                                        </p:tav>
                                      </p:tavLst>
                                    </p:anim>
                                    <p:anim calcmode="lin" valueType="num">
                                      <p:cBhvr additive="base">
                                        <p:cTn id="896" dur="4000" fill="hold"/>
                                        <p:tgtEl>
                                          <p:spTgt spid="7"/>
                                        </p:tgtEl>
                                        <p:attrNameLst>
                                          <p:attrName>ppt_y</p:attrName>
                                        </p:attrNameLst>
                                      </p:cBhvr>
                                      <p:tavLst>
                                        <p:tav tm="0">
                                          <p:val>
                                            <p:strVal val="1+#ppt_h/2"/>
                                          </p:val>
                                        </p:tav>
                                        <p:tav tm="100000">
                                          <p:val>
                                            <p:strVal val="#ppt_y"/>
                                          </p:val>
                                        </p:tav>
                                      </p:tavLst>
                                    </p:anim>
                                  </p:childTnLst>
                                </p:cTn>
                              </p:par>
                              <p:par>
                                <p:cTn id="897" presetID="19" presetClass="entr" presetSubtype="10" fill="hold" grpId="1" nodeType="withEffect">
                                  <p:stCondLst>
                                    <p:cond delay="0"/>
                                  </p:stCondLst>
                                  <p:childTnLst>
                                    <p:set>
                                      <p:cBhvr>
                                        <p:cTn id="898" dur="1" fill="hold">
                                          <p:stCondLst>
                                            <p:cond delay="0"/>
                                          </p:stCondLst>
                                        </p:cTn>
                                        <p:tgtEl>
                                          <p:spTgt spid="7"/>
                                        </p:tgtEl>
                                        <p:attrNameLst>
                                          <p:attrName>style.visibility</p:attrName>
                                        </p:attrNameLst>
                                      </p:cBhvr>
                                      <p:to>
                                        <p:strVal val="visible"/>
                                      </p:to>
                                    </p:set>
                                    <p:anim calcmode="lin" valueType="num">
                                      <p:cBhvr>
                                        <p:cTn id="899" dur="4000" fill="hold"/>
                                        <p:tgtEl>
                                          <p:spTgt spid="7"/>
                                        </p:tgtEl>
                                        <p:attrNameLst>
                                          <p:attrName>ppt_w</p:attrName>
                                        </p:attrNameLst>
                                      </p:cBhvr>
                                      <p:tavLst>
                                        <p:tav tm="0" fmla="#ppt_w*sin(2.5*pi*$)">
                                          <p:val>
                                            <p:fltVal val="0"/>
                                          </p:val>
                                        </p:tav>
                                        <p:tav tm="100000">
                                          <p:val>
                                            <p:fltVal val="1"/>
                                          </p:val>
                                        </p:tav>
                                      </p:tavLst>
                                    </p:anim>
                                    <p:anim calcmode="lin" valueType="num">
                                      <p:cBhvr>
                                        <p:cTn id="900" dur="4000" fill="hold"/>
                                        <p:tgtEl>
                                          <p:spTgt spid="7"/>
                                        </p:tgtEl>
                                        <p:attrNameLst>
                                          <p:attrName>ppt_h</p:attrName>
                                        </p:attrNameLst>
                                      </p:cBhvr>
                                      <p:tavLst>
                                        <p:tav tm="0">
                                          <p:val>
                                            <p:strVal val="#ppt_h"/>
                                          </p:val>
                                        </p:tav>
                                        <p:tav tm="100000">
                                          <p:val>
                                            <p:strVal val="#ppt_h"/>
                                          </p:val>
                                        </p:tav>
                                      </p:tavLst>
                                    </p:anim>
                                  </p:childTnLst>
                                </p:cTn>
                              </p:par>
                              <p:par>
                                <p:cTn id="901" presetID="2" presetClass="exit" presetSubtype="1" fill="hold" grpId="2" nodeType="withEffect">
                                  <p:stCondLst>
                                    <p:cond delay="0"/>
                                  </p:stCondLst>
                                  <p:childTnLst>
                                    <p:anim calcmode="lin" valueType="num">
                                      <p:cBhvr additive="base">
                                        <p:cTn id="902" dur="4500"/>
                                        <p:tgtEl>
                                          <p:spTgt spid="7"/>
                                        </p:tgtEl>
                                        <p:attrNameLst>
                                          <p:attrName>ppt_x</p:attrName>
                                        </p:attrNameLst>
                                      </p:cBhvr>
                                      <p:tavLst>
                                        <p:tav tm="0">
                                          <p:val>
                                            <p:strVal val="ppt_x"/>
                                          </p:val>
                                        </p:tav>
                                        <p:tav tm="100000">
                                          <p:val>
                                            <p:strVal val="ppt_x"/>
                                          </p:val>
                                        </p:tav>
                                      </p:tavLst>
                                    </p:anim>
                                    <p:anim calcmode="lin" valueType="num">
                                      <p:cBhvr additive="base">
                                        <p:cTn id="903" dur="4500"/>
                                        <p:tgtEl>
                                          <p:spTgt spid="7"/>
                                        </p:tgtEl>
                                        <p:attrNameLst>
                                          <p:attrName>ppt_y</p:attrName>
                                        </p:attrNameLst>
                                      </p:cBhvr>
                                      <p:tavLst>
                                        <p:tav tm="0">
                                          <p:val>
                                            <p:strVal val="ppt_y"/>
                                          </p:val>
                                        </p:tav>
                                        <p:tav tm="100000">
                                          <p:val>
                                            <p:strVal val="0-ppt_h/2"/>
                                          </p:val>
                                        </p:tav>
                                      </p:tavLst>
                                    </p:anim>
                                    <p:set>
                                      <p:cBhvr>
                                        <p:cTn id="904" dur="1" fill="hold">
                                          <p:stCondLst>
                                            <p:cond delay="4499"/>
                                          </p:stCondLst>
                                        </p:cTn>
                                        <p:tgtEl>
                                          <p:spTgt spid="7"/>
                                        </p:tgtEl>
                                        <p:attrNameLst>
                                          <p:attrName>style.visibility</p:attrName>
                                        </p:attrNameLst>
                                      </p:cBhvr>
                                      <p:to>
                                        <p:strVal val="hidden"/>
                                      </p:to>
                                    </p:set>
                                  </p:childTnLst>
                                </p:cTn>
                              </p:par>
                              <p:par>
                                <p:cTn id="905" presetID="3" presetClass="exit" presetSubtype="10" fill="hold" grpId="3" nodeType="withEffect">
                                  <p:stCondLst>
                                    <p:cond delay="0"/>
                                  </p:stCondLst>
                                  <p:childTnLst>
                                    <p:animEffect transition="out" filter="blinds(horizontal)">
                                      <p:cBhvr>
                                        <p:cTn id="906" dur="6000"/>
                                        <p:tgtEl>
                                          <p:spTgt spid="7"/>
                                        </p:tgtEl>
                                      </p:cBhvr>
                                    </p:animEffect>
                                    <p:set>
                                      <p:cBhvr>
                                        <p:cTn id="907" dur="1" fill="hold">
                                          <p:stCondLst>
                                            <p:cond delay="5999"/>
                                          </p:stCondLst>
                                        </p:cTn>
                                        <p:tgtEl>
                                          <p:spTgt spid="7"/>
                                        </p:tgtEl>
                                        <p:attrNameLst>
                                          <p:attrName>style.visibility</p:attrName>
                                        </p:attrNameLst>
                                      </p:cBhvr>
                                      <p:to>
                                        <p:strVal val="hidden"/>
                                      </p:to>
                                    </p:set>
                                  </p:childTnLst>
                                </p:cTn>
                              </p:par>
                              <p:par>
                                <p:cTn id="908" presetID="8" presetClass="emph" presetSubtype="0" fill="hold" grpId="4" nodeType="withEffect">
                                  <p:stCondLst>
                                    <p:cond delay="0"/>
                                  </p:stCondLst>
                                  <p:childTnLst>
                                    <p:animRot by="-21600000">
                                      <p:cBhvr>
                                        <p:cTn id="909" dur="5000" fill="hold"/>
                                        <p:tgtEl>
                                          <p:spTgt spid="81"/>
                                        </p:tgtEl>
                                        <p:attrNameLst>
                                          <p:attrName>r</p:attrName>
                                        </p:attrNameLst>
                                      </p:cBhvr>
                                    </p:animRot>
                                  </p:childTnLst>
                                </p:cTn>
                              </p:par>
                              <p:par>
                                <p:cTn id="910" presetID="8" presetClass="emph" presetSubtype="0" fill="hold" grpId="4" nodeType="withEffect">
                                  <p:stCondLst>
                                    <p:cond delay="0"/>
                                  </p:stCondLst>
                                  <p:childTnLst>
                                    <p:animRot by="-21600000">
                                      <p:cBhvr>
                                        <p:cTn id="911" dur="5000" fill="hold"/>
                                        <p:tgtEl>
                                          <p:spTgt spid="87"/>
                                        </p:tgtEl>
                                        <p:attrNameLst>
                                          <p:attrName>r</p:attrName>
                                        </p:attrNameLst>
                                      </p:cBhvr>
                                    </p:animRot>
                                  </p:childTnLst>
                                </p:cTn>
                              </p:par>
                              <p:par>
                                <p:cTn id="912" presetID="8" presetClass="emph" presetSubtype="0" fill="hold" grpId="4" nodeType="withEffect">
                                  <p:stCondLst>
                                    <p:cond delay="0"/>
                                  </p:stCondLst>
                                  <p:childTnLst>
                                    <p:animRot by="-21600000">
                                      <p:cBhvr>
                                        <p:cTn id="913" dur="5000" fill="hold"/>
                                        <p:tgtEl>
                                          <p:spTgt spid="69"/>
                                        </p:tgtEl>
                                        <p:attrNameLst>
                                          <p:attrName>r</p:attrName>
                                        </p:attrNameLst>
                                      </p:cBhvr>
                                    </p:animRot>
                                  </p:childTnLst>
                                </p:cTn>
                              </p:par>
                              <p:par>
                                <p:cTn id="914" presetID="8" presetClass="emph" presetSubtype="0" fill="hold" grpId="4" nodeType="withEffect">
                                  <p:stCondLst>
                                    <p:cond delay="0"/>
                                  </p:stCondLst>
                                  <p:childTnLst>
                                    <p:animRot by="-21600000">
                                      <p:cBhvr>
                                        <p:cTn id="915" dur="5000" fill="hold"/>
                                        <p:tgtEl>
                                          <p:spTgt spid="75"/>
                                        </p:tgtEl>
                                        <p:attrNameLst>
                                          <p:attrName>r</p:attrName>
                                        </p:attrNameLst>
                                      </p:cBhvr>
                                    </p:animRot>
                                  </p:childTnLst>
                                </p:cTn>
                              </p:par>
                              <p:par>
                                <p:cTn id="916" presetID="8" presetClass="emph" presetSubtype="0" fill="hold" grpId="4" nodeType="withEffect">
                                  <p:stCondLst>
                                    <p:cond delay="0"/>
                                  </p:stCondLst>
                                  <p:childTnLst>
                                    <p:animRot by="-21600000">
                                      <p:cBhvr>
                                        <p:cTn id="917" dur="5000" fill="hold"/>
                                        <p:tgtEl>
                                          <p:spTgt spid="63"/>
                                        </p:tgtEl>
                                        <p:attrNameLst>
                                          <p:attrName>r</p:attrName>
                                        </p:attrNameLst>
                                      </p:cBhvr>
                                    </p:animRot>
                                  </p:childTnLst>
                                </p:cTn>
                              </p:par>
                              <p:par>
                                <p:cTn id="918" presetID="8" presetClass="emph" presetSubtype="0" fill="hold" grpId="4" nodeType="withEffect">
                                  <p:stCondLst>
                                    <p:cond delay="0"/>
                                  </p:stCondLst>
                                  <p:childTnLst>
                                    <p:animRot by="-21600000">
                                      <p:cBhvr>
                                        <p:cTn id="919" dur="5000" fill="hold"/>
                                        <p:tgtEl>
                                          <p:spTgt spid="82"/>
                                        </p:tgtEl>
                                        <p:attrNameLst>
                                          <p:attrName>r</p:attrName>
                                        </p:attrNameLst>
                                      </p:cBhvr>
                                    </p:animRot>
                                  </p:childTnLst>
                                </p:cTn>
                              </p:par>
                              <p:par>
                                <p:cTn id="920" presetID="8" presetClass="emph" presetSubtype="0" fill="hold" grpId="4" nodeType="withEffect">
                                  <p:stCondLst>
                                    <p:cond delay="0"/>
                                  </p:stCondLst>
                                  <p:childTnLst>
                                    <p:animRot by="-21600000">
                                      <p:cBhvr>
                                        <p:cTn id="921" dur="5000" fill="hold"/>
                                        <p:tgtEl>
                                          <p:spTgt spid="83"/>
                                        </p:tgtEl>
                                        <p:attrNameLst>
                                          <p:attrName>r</p:attrName>
                                        </p:attrNameLst>
                                      </p:cBhvr>
                                    </p:animRot>
                                  </p:childTnLst>
                                </p:cTn>
                              </p:par>
                              <p:par>
                                <p:cTn id="922" presetID="8" presetClass="emph" presetSubtype="0" fill="hold" grpId="4" nodeType="withEffect">
                                  <p:stCondLst>
                                    <p:cond delay="0"/>
                                  </p:stCondLst>
                                  <p:childTnLst>
                                    <p:animRot by="-21600000">
                                      <p:cBhvr>
                                        <p:cTn id="923" dur="5000" fill="hold"/>
                                        <p:tgtEl>
                                          <p:spTgt spid="88"/>
                                        </p:tgtEl>
                                        <p:attrNameLst>
                                          <p:attrName>r</p:attrName>
                                        </p:attrNameLst>
                                      </p:cBhvr>
                                    </p:animRot>
                                  </p:childTnLst>
                                </p:cTn>
                              </p:par>
                              <p:par>
                                <p:cTn id="924" presetID="8" presetClass="emph" presetSubtype="0" fill="hold" grpId="4" nodeType="withEffect">
                                  <p:stCondLst>
                                    <p:cond delay="0"/>
                                  </p:stCondLst>
                                  <p:childTnLst>
                                    <p:animRot by="-21600000">
                                      <p:cBhvr>
                                        <p:cTn id="925" dur="5000" fill="hold"/>
                                        <p:tgtEl>
                                          <p:spTgt spid="89"/>
                                        </p:tgtEl>
                                        <p:attrNameLst>
                                          <p:attrName>r</p:attrName>
                                        </p:attrNameLst>
                                      </p:cBhvr>
                                    </p:animRot>
                                  </p:childTnLst>
                                </p:cTn>
                              </p:par>
                              <p:par>
                                <p:cTn id="926" presetID="8" presetClass="emph" presetSubtype="0" fill="hold" grpId="4" nodeType="withEffect">
                                  <p:stCondLst>
                                    <p:cond delay="0"/>
                                  </p:stCondLst>
                                  <p:childTnLst>
                                    <p:animRot by="-21600000">
                                      <p:cBhvr>
                                        <p:cTn id="927" dur="5000" fill="hold"/>
                                        <p:tgtEl>
                                          <p:spTgt spid="70"/>
                                        </p:tgtEl>
                                        <p:attrNameLst>
                                          <p:attrName>r</p:attrName>
                                        </p:attrNameLst>
                                      </p:cBhvr>
                                    </p:animRot>
                                  </p:childTnLst>
                                </p:cTn>
                              </p:par>
                              <p:par>
                                <p:cTn id="928" presetID="8" presetClass="emph" presetSubtype="0" fill="hold" grpId="4" nodeType="withEffect">
                                  <p:stCondLst>
                                    <p:cond delay="0"/>
                                  </p:stCondLst>
                                  <p:childTnLst>
                                    <p:animRot by="-21600000">
                                      <p:cBhvr>
                                        <p:cTn id="929" dur="5000" fill="hold"/>
                                        <p:tgtEl>
                                          <p:spTgt spid="71"/>
                                        </p:tgtEl>
                                        <p:attrNameLst>
                                          <p:attrName>r</p:attrName>
                                        </p:attrNameLst>
                                      </p:cBhvr>
                                    </p:animRot>
                                  </p:childTnLst>
                                </p:cTn>
                              </p:par>
                              <p:par>
                                <p:cTn id="930" presetID="8" presetClass="emph" presetSubtype="0" fill="hold" grpId="4" nodeType="withEffect">
                                  <p:stCondLst>
                                    <p:cond delay="0"/>
                                  </p:stCondLst>
                                  <p:childTnLst>
                                    <p:animRot by="-21600000">
                                      <p:cBhvr>
                                        <p:cTn id="931" dur="5000" fill="hold"/>
                                        <p:tgtEl>
                                          <p:spTgt spid="76"/>
                                        </p:tgtEl>
                                        <p:attrNameLst>
                                          <p:attrName>r</p:attrName>
                                        </p:attrNameLst>
                                      </p:cBhvr>
                                    </p:animRot>
                                  </p:childTnLst>
                                </p:cTn>
                              </p:par>
                              <p:par>
                                <p:cTn id="932" presetID="8" presetClass="emph" presetSubtype="0" fill="hold" grpId="4" nodeType="withEffect">
                                  <p:stCondLst>
                                    <p:cond delay="0"/>
                                  </p:stCondLst>
                                  <p:childTnLst>
                                    <p:animRot by="-21600000">
                                      <p:cBhvr>
                                        <p:cTn id="933" dur="5000" fill="hold"/>
                                        <p:tgtEl>
                                          <p:spTgt spid="77"/>
                                        </p:tgtEl>
                                        <p:attrNameLst>
                                          <p:attrName>r</p:attrName>
                                        </p:attrNameLst>
                                      </p:cBhvr>
                                    </p:animRot>
                                  </p:childTnLst>
                                </p:cTn>
                              </p:par>
                              <p:par>
                                <p:cTn id="934" presetID="8" presetClass="emph" presetSubtype="0" fill="hold" grpId="4" nodeType="withEffect">
                                  <p:stCondLst>
                                    <p:cond delay="0"/>
                                  </p:stCondLst>
                                  <p:childTnLst>
                                    <p:animRot by="-21600000">
                                      <p:cBhvr>
                                        <p:cTn id="935" dur="5000" fill="hold"/>
                                        <p:tgtEl>
                                          <p:spTgt spid="64"/>
                                        </p:tgtEl>
                                        <p:attrNameLst>
                                          <p:attrName>r</p:attrName>
                                        </p:attrNameLst>
                                      </p:cBhvr>
                                    </p:animRot>
                                  </p:childTnLst>
                                </p:cTn>
                              </p:par>
                              <p:par>
                                <p:cTn id="936" presetID="8" presetClass="emph" presetSubtype="0" fill="hold" grpId="4" nodeType="withEffect">
                                  <p:stCondLst>
                                    <p:cond delay="0"/>
                                  </p:stCondLst>
                                  <p:childTnLst>
                                    <p:animRot by="-21600000">
                                      <p:cBhvr>
                                        <p:cTn id="937" dur="5000" fill="hold"/>
                                        <p:tgtEl>
                                          <p:spTgt spid="65"/>
                                        </p:tgtEl>
                                        <p:attrNameLst>
                                          <p:attrName>r</p:attrName>
                                        </p:attrNameLst>
                                      </p:cBhvr>
                                    </p:animRot>
                                  </p:childTnLst>
                                </p:cTn>
                              </p:par>
                              <p:par>
                                <p:cTn id="938" presetID="8" presetClass="emph" presetSubtype="0" fill="hold" grpId="4" nodeType="withEffect">
                                  <p:stCondLst>
                                    <p:cond delay="0"/>
                                  </p:stCondLst>
                                  <p:childTnLst>
                                    <p:animRot by="-21600000">
                                      <p:cBhvr>
                                        <p:cTn id="939" dur="5000" fill="hold"/>
                                        <p:tgtEl>
                                          <p:spTgt spid="85"/>
                                        </p:tgtEl>
                                        <p:attrNameLst>
                                          <p:attrName>r</p:attrName>
                                        </p:attrNameLst>
                                      </p:cBhvr>
                                    </p:animRot>
                                  </p:childTnLst>
                                </p:cTn>
                              </p:par>
                              <p:par>
                                <p:cTn id="940" presetID="8" presetClass="emph" presetSubtype="0" fill="hold" grpId="4" nodeType="withEffect">
                                  <p:stCondLst>
                                    <p:cond delay="0"/>
                                  </p:stCondLst>
                                  <p:childTnLst>
                                    <p:animRot by="-21600000">
                                      <p:cBhvr>
                                        <p:cTn id="941" dur="5000" fill="hold"/>
                                        <p:tgtEl>
                                          <p:spTgt spid="84"/>
                                        </p:tgtEl>
                                        <p:attrNameLst>
                                          <p:attrName>r</p:attrName>
                                        </p:attrNameLst>
                                      </p:cBhvr>
                                    </p:animRot>
                                  </p:childTnLst>
                                </p:cTn>
                              </p:par>
                              <p:par>
                                <p:cTn id="942" presetID="8" presetClass="emph" presetSubtype="0" fill="hold" grpId="4" nodeType="withEffect">
                                  <p:stCondLst>
                                    <p:cond delay="0"/>
                                  </p:stCondLst>
                                  <p:childTnLst>
                                    <p:animRot by="-21600000">
                                      <p:cBhvr>
                                        <p:cTn id="943" dur="5000" fill="hold"/>
                                        <p:tgtEl>
                                          <p:spTgt spid="86"/>
                                        </p:tgtEl>
                                        <p:attrNameLst>
                                          <p:attrName>r</p:attrName>
                                        </p:attrNameLst>
                                      </p:cBhvr>
                                    </p:animRot>
                                  </p:childTnLst>
                                </p:cTn>
                              </p:par>
                              <p:par>
                                <p:cTn id="944" presetID="8" presetClass="emph" presetSubtype="0" fill="hold" grpId="4" nodeType="withEffect">
                                  <p:stCondLst>
                                    <p:cond delay="0"/>
                                  </p:stCondLst>
                                  <p:childTnLst>
                                    <p:animRot by="-21600000">
                                      <p:cBhvr>
                                        <p:cTn id="945" dur="5000" fill="hold"/>
                                        <p:tgtEl>
                                          <p:spTgt spid="91"/>
                                        </p:tgtEl>
                                        <p:attrNameLst>
                                          <p:attrName>r</p:attrName>
                                        </p:attrNameLst>
                                      </p:cBhvr>
                                    </p:animRot>
                                  </p:childTnLst>
                                </p:cTn>
                              </p:par>
                              <p:par>
                                <p:cTn id="946" presetID="8" presetClass="emph" presetSubtype="0" fill="hold" grpId="4" nodeType="withEffect">
                                  <p:stCondLst>
                                    <p:cond delay="0"/>
                                  </p:stCondLst>
                                  <p:childTnLst>
                                    <p:animRot by="-21600000">
                                      <p:cBhvr>
                                        <p:cTn id="947" dur="5000" fill="hold"/>
                                        <p:tgtEl>
                                          <p:spTgt spid="90"/>
                                        </p:tgtEl>
                                        <p:attrNameLst>
                                          <p:attrName>r</p:attrName>
                                        </p:attrNameLst>
                                      </p:cBhvr>
                                    </p:animRot>
                                  </p:childTnLst>
                                </p:cTn>
                              </p:par>
                              <p:par>
                                <p:cTn id="948" presetID="8" presetClass="emph" presetSubtype="0" fill="hold" grpId="4" nodeType="withEffect">
                                  <p:stCondLst>
                                    <p:cond delay="0"/>
                                  </p:stCondLst>
                                  <p:childTnLst>
                                    <p:animRot by="-21600000">
                                      <p:cBhvr>
                                        <p:cTn id="949" dur="5000" fill="hold"/>
                                        <p:tgtEl>
                                          <p:spTgt spid="92"/>
                                        </p:tgtEl>
                                        <p:attrNameLst>
                                          <p:attrName>r</p:attrName>
                                        </p:attrNameLst>
                                      </p:cBhvr>
                                    </p:animRot>
                                  </p:childTnLst>
                                </p:cTn>
                              </p:par>
                              <p:par>
                                <p:cTn id="950" presetID="8" presetClass="emph" presetSubtype="0" fill="hold" grpId="4" nodeType="withEffect">
                                  <p:stCondLst>
                                    <p:cond delay="0"/>
                                  </p:stCondLst>
                                  <p:childTnLst>
                                    <p:animRot by="-21600000">
                                      <p:cBhvr>
                                        <p:cTn id="951" dur="5000" fill="hold"/>
                                        <p:tgtEl>
                                          <p:spTgt spid="73"/>
                                        </p:tgtEl>
                                        <p:attrNameLst>
                                          <p:attrName>r</p:attrName>
                                        </p:attrNameLst>
                                      </p:cBhvr>
                                    </p:animRot>
                                  </p:childTnLst>
                                </p:cTn>
                              </p:par>
                              <p:par>
                                <p:cTn id="952" presetID="8" presetClass="emph" presetSubtype="0" fill="hold" grpId="4" nodeType="withEffect">
                                  <p:stCondLst>
                                    <p:cond delay="0"/>
                                  </p:stCondLst>
                                  <p:childTnLst>
                                    <p:animRot by="-21600000">
                                      <p:cBhvr>
                                        <p:cTn id="953" dur="5000" fill="hold"/>
                                        <p:tgtEl>
                                          <p:spTgt spid="72"/>
                                        </p:tgtEl>
                                        <p:attrNameLst>
                                          <p:attrName>r</p:attrName>
                                        </p:attrNameLst>
                                      </p:cBhvr>
                                    </p:animRot>
                                  </p:childTnLst>
                                </p:cTn>
                              </p:par>
                              <p:par>
                                <p:cTn id="954" presetID="8" presetClass="emph" presetSubtype="0" fill="hold" grpId="4" nodeType="withEffect">
                                  <p:stCondLst>
                                    <p:cond delay="0"/>
                                  </p:stCondLst>
                                  <p:childTnLst>
                                    <p:animRot by="-21600000">
                                      <p:cBhvr>
                                        <p:cTn id="955" dur="5000" fill="hold"/>
                                        <p:tgtEl>
                                          <p:spTgt spid="74"/>
                                        </p:tgtEl>
                                        <p:attrNameLst>
                                          <p:attrName>r</p:attrName>
                                        </p:attrNameLst>
                                      </p:cBhvr>
                                    </p:animRot>
                                  </p:childTnLst>
                                </p:cTn>
                              </p:par>
                              <p:par>
                                <p:cTn id="956" presetID="8" presetClass="emph" presetSubtype="0" fill="hold" grpId="4" nodeType="withEffect">
                                  <p:stCondLst>
                                    <p:cond delay="0"/>
                                  </p:stCondLst>
                                  <p:childTnLst>
                                    <p:animRot by="-21600000">
                                      <p:cBhvr>
                                        <p:cTn id="957" dur="5000" fill="hold"/>
                                        <p:tgtEl>
                                          <p:spTgt spid="79"/>
                                        </p:tgtEl>
                                        <p:attrNameLst>
                                          <p:attrName>r</p:attrName>
                                        </p:attrNameLst>
                                      </p:cBhvr>
                                    </p:animRot>
                                  </p:childTnLst>
                                </p:cTn>
                              </p:par>
                              <p:par>
                                <p:cTn id="958" presetID="8" presetClass="emph" presetSubtype="0" fill="hold" grpId="4" nodeType="withEffect">
                                  <p:stCondLst>
                                    <p:cond delay="0"/>
                                  </p:stCondLst>
                                  <p:childTnLst>
                                    <p:animRot by="-21600000">
                                      <p:cBhvr>
                                        <p:cTn id="959" dur="5000" fill="hold"/>
                                        <p:tgtEl>
                                          <p:spTgt spid="78"/>
                                        </p:tgtEl>
                                        <p:attrNameLst>
                                          <p:attrName>r</p:attrName>
                                        </p:attrNameLst>
                                      </p:cBhvr>
                                    </p:animRot>
                                  </p:childTnLst>
                                </p:cTn>
                              </p:par>
                              <p:par>
                                <p:cTn id="960" presetID="8" presetClass="emph" presetSubtype="0" fill="hold" grpId="4" nodeType="withEffect">
                                  <p:stCondLst>
                                    <p:cond delay="0"/>
                                  </p:stCondLst>
                                  <p:childTnLst>
                                    <p:animRot by="-21600000">
                                      <p:cBhvr>
                                        <p:cTn id="961" dur="5000" fill="hold"/>
                                        <p:tgtEl>
                                          <p:spTgt spid="80"/>
                                        </p:tgtEl>
                                        <p:attrNameLst>
                                          <p:attrName>r</p:attrName>
                                        </p:attrNameLst>
                                      </p:cBhvr>
                                    </p:animRot>
                                  </p:childTnLst>
                                </p:cTn>
                              </p:par>
                              <p:par>
                                <p:cTn id="962" presetID="8" presetClass="emph" presetSubtype="0" fill="hold" grpId="4" nodeType="withEffect">
                                  <p:stCondLst>
                                    <p:cond delay="0"/>
                                  </p:stCondLst>
                                  <p:childTnLst>
                                    <p:animRot by="-21600000">
                                      <p:cBhvr>
                                        <p:cTn id="963" dur="5000" fill="hold"/>
                                        <p:tgtEl>
                                          <p:spTgt spid="67"/>
                                        </p:tgtEl>
                                        <p:attrNameLst>
                                          <p:attrName>r</p:attrName>
                                        </p:attrNameLst>
                                      </p:cBhvr>
                                    </p:animRot>
                                  </p:childTnLst>
                                </p:cTn>
                              </p:par>
                              <p:par>
                                <p:cTn id="964" presetID="8" presetClass="emph" presetSubtype="0" fill="hold" grpId="4" nodeType="withEffect">
                                  <p:stCondLst>
                                    <p:cond delay="0"/>
                                  </p:stCondLst>
                                  <p:childTnLst>
                                    <p:animRot by="-21600000">
                                      <p:cBhvr>
                                        <p:cTn id="965" dur="5000" fill="hold"/>
                                        <p:tgtEl>
                                          <p:spTgt spid="66"/>
                                        </p:tgtEl>
                                        <p:attrNameLst>
                                          <p:attrName>r</p:attrName>
                                        </p:attrNameLst>
                                      </p:cBhvr>
                                    </p:animRot>
                                  </p:childTnLst>
                                </p:cTn>
                              </p:par>
                              <p:par>
                                <p:cTn id="966" presetID="8" presetClass="emph" presetSubtype="0" fill="hold" grpId="4" nodeType="withEffect">
                                  <p:stCondLst>
                                    <p:cond delay="0"/>
                                  </p:stCondLst>
                                  <p:childTnLst>
                                    <p:animRot by="-21600000">
                                      <p:cBhvr>
                                        <p:cTn id="967" dur="5000" fill="hold"/>
                                        <p:tgtEl>
                                          <p:spTgt spid="68"/>
                                        </p:tgtEl>
                                        <p:attrNameLst>
                                          <p:attrName>r</p:attrName>
                                        </p:attrNameLst>
                                      </p:cBhvr>
                                    </p:animRot>
                                  </p:childTnLst>
                                </p:cTn>
                              </p:par>
                              <p:par>
                                <p:cTn id="968" presetID="8" presetClass="emph" presetSubtype="0" fill="hold" grpId="4" nodeType="withEffect">
                                  <p:stCondLst>
                                    <p:cond delay="0"/>
                                  </p:stCondLst>
                                  <p:childTnLst>
                                    <p:animRot by="-21600000">
                                      <p:cBhvr>
                                        <p:cTn id="969" dur="5000" fill="hold"/>
                                        <p:tgtEl>
                                          <p:spTgt spid="8"/>
                                        </p:tgtEl>
                                        <p:attrNameLst>
                                          <p:attrName>r</p:attrName>
                                        </p:attrNameLst>
                                      </p:cBhvr>
                                    </p:animRot>
                                  </p:childTnLst>
                                </p:cTn>
                              </p:par>
                              <p:par>
                                <p:cTn id="970" presetID="8" presetClass="emph" presetSubtype="0" fill="hold" grpId="4" nodeType="withEffect">
                                  <p:stCondLst>
                                    <p:cond delay="0"/>
                                  </p:stCondLst>
                                  <p:childTnLst>
                                    <p:animRot by="-21600000">
                                      <p:cBhvr>
                                        <p:cTn id="971" dur="5000" fill="hold"/>
                                        <p:tgtEl>
                                          <p:spTgt spid="6"/>
                                        </p:tgtEl>
                                        <p:attrNameLst>
                                          <p:attrName>r</p:attrName>
                                        </p:attrNameLst>
                                      </p:cBhvr>
                                    </p:animRot>
                                  </p:childTnLst>
                                </p:cTn>
                              </p:par>
                              <p:par>
                                <p:cTn id="972" presetID="8" presetClass="emph" presetSubtype="0" fill="hold" grpId="4" nodeType="withEffect">
                                  <p:stCondLst>
                                    <p:cond delay="0"/>
                                  </p:stCondLst>
                                  <p:childTnLst>
                                    <p:animRot by="-21600000">
                                      <p:cBhvr>
                                        <p:cTn id="973" dur="5000" fill="hold"/>
                                        <p:tgtEl>
                                          <p:spTgt spid="49"/>
                                        </p:tgtEl>
                                        <p:attrNameLst>
                                          <p:attrName>r</p:attrName>
                                        </p:attrNameLst>
                                      </p:cBhvr>
                                    </p:animRot>
                                  </p:childTnLst>
                                </p:cTn>
                              </p:par>
                              <p:par>
                                <p:cTn id="974" presetID="8" presetClass="emph" presetSubtype="0" fill="hold" grpId="4" nodeType="withEffect">
                                  <p:stCondLst>
                                    <p:cond delay="0"/>
                                  </p:stCondLst>
                                  <p:childTnLst>
                                    <p:animRot by="-21600000">
                                      <p:cBhvr>
                                        <p:cTn id="975" dur="5000" fill="hold"/>
                                        <p:tgtEl>
                                          <p:spTgt spid="56"/>
                                        </p:tgtEl>
                                        <p:attrNameLst>
                                          <p:attrName>r</p:attrName>
                                        </p:attrNameLst>
                                      </p:cBhvr>
                                    </p:animRot>
                                  </p:childTnLst>
                                </p:cTn>
                              </p:par>
                              <p:par>
                                <p:cTn id="976" presetID="8" presetClass="emph" presetSubtype="0" fill="hold" grpId="4" nodeType="withEffect">
                                  <p:stCondLst>
                                    <p:cond delay="0"/>
                                  </p:stCondLst>
                                  <p:childTnLst>
                                    <p:animRot by="-21600000">
                                      <p:cBhvr>
                                        <p:cTn id="977" dur="5000" fill="hold"/>
                                        <p:tgtEl>
                                          <p:spTgt spid="35"/>
                                        </p:tgtEl>
                                        <p:attrNameLst>
                                          <p:attrName>r</p:attrName>
                                        </p:attrNameLst>
                                      </p:cBhvr>
                                    </p:animRot>
                                  </p:childTnLst>
                                </p:cTn>
                              </p:par>
                              <p:par>
                                <p:cTn id="978" presetID="8" presetClass="emph" presetSubtype="0" fill="hold" grpId="4" nodeType="withEffect">
                                  <p:stCondLst>
                                    <p:cond delay="0"/>
                                  </p:stCondLst>
                                  <p:childTnLst>
                                    <p:animRot by="-21600000">
                                      <p:cBhvr>
                                        <p:cTn id="979" dur="5000" fill="hold"/>
                                        <p:tgtEl>
                                          <p:spTgt spid="42"/>
                                        </p:tgtEl>
                                        <p:attrNameLst>
                                          <p:attrName>r</p:attrName>
                                        </p:attrNameLst>
                                      </p:cBhvr>
                                    </p:animRot>
                                  </p:childTnLst>
                                </p:cTn>
                              </p:par>
                              <p:par>
                                <p:cTn id="980" presetID="8" presetClass="emph" presetSubtype="0" fill="hold" grpId="4" nodeType="withEffect">
                                  <p:stCondLst>
                                    <p:cond delay="0"/>
                                  </p:stCondLst>
                                  <p:childTnLst>
                                    <p:animRot by="-21600000">
                                      <p:cBhvr>
                                        <p:cTn id="981" dur="5000" fill="hold"/>
                                        <p:tgtEl>
                                          <p:spTgt spid="3"/>
                                        </p:tgtEl>
                                        <p:attrNameLst>
                                          <p:attrName>r</p:attrName>
                                        </p:attrNameLst>
                                      </p:cBhvr>
                                    </p:animRot>
                                  </p:childTnLst>
                                </p:cTn>
                              </p:par>
                              <p:par>
                                <p:cTn id="982" presetID="8" presetClass="emph" presetSubtype="0" fill="hold" grpId="4" nodeType="withEffect">
                                  <p:stCondLst>
                                    <p:cond delay="0"/>
                                  </p:stCondLst>
                                  <p:childTnLst>
                                    <p:animRot by="-21600000">
                                      <p:cBhvr>
                                        <p:cTn id="983" dur="5000" fill="hold"/>
                                        <p:tgtEl>
                                          <p:spTgt spid="50"/>
                                        </p:tgtEl>
                                        <p:attrNameLst>
                                          <p:attrName>r</p:attrName>
                                        </p:attrNameLst>
                                      </p:cBhvr>
                                    </p:animRot>
                                  </p:childTnLst>
                                </p:cTn>
                              </p:par>
                              <p:par>
                                <p:cTn id="984" presetID="8" presetClass="emph" presetSubtype="0" fill="hold" grpId="4" nodeType="withEffect">
                                  <p:stCondLst>
                                    <p:cond delay="0"/>
                                  </p:stCondLst>
                                  <p:childTnLst>
                                    <p:animRot by="-21600000">
                                      <p:cBhvr>
                                        <p:cTn id="985" dur="5000" fill="hold"/>
                                        <p:tgtEl>
                                          <p:spTgt spid="51"/>
                                        </p:tgtEl>
                                        <p:attrNameLst>
                                          <p:attrName>r</p:attrName>
                                        </p:attrNameLst>
                                      </p:cBhvr>
                                    </p:animRot>
                                  </p:childTnLst>
                                </p:cTn>
                              </p:par>
                              <p:par>
                                <p:cTn id="986" presetID="8" presetClass="emph" presetSubtype="0" fill="hold" grpId="4" nodeType="withEffect">
                                  <p:stCondLst>
                                    <p:cond delay="0"/>
                                  </p:stCondLst>
                                  <p:childTnLst>
                                    <p:animRot by="-21600000">
                                      <p:cBhvr>
                                        <p:cTn id="987" dur="5000" fill="hold"/>
                                        <p:tgtEl>
                                          <p:spTgt spid="57"/>
                                        </p:tgtEl>
                                        <p:attrNameLst>
                                          <p:attrName>r</p:attrName>
                                        </p:attrNameLst>
                                      </p:cBhvr>
                                    </p:animRot>
                                  </p:childTnLst>
                                </p:cTn>
                              </p:par>
                              <p:par>
                                <p:cTn id="988" presetID="8" presetClass="emph" presetSubtype="0" fill="hold" grpId="4" nodeType="withEffect">
                                  <p:stCondLst>
                                    <p:cond delay="0"/>
                                  </p:stCondLst>
                                  <p:childTnLst>
                                    <p:animRot by="-21600000">
                                      <p:cBhvr>
                                        <p:cTn id="989" dur="5000" fill="hold"/>
                                        <p:tgtEl>
                                          <p:spTgt spid="58"/>
                                        </p:tgtEl>
                                        <p:attrNameLst>
                                          <p:attrName>r</p:attrName>
                                        </p:attrNameLst>
                                      </p:cBhvr>
                                    </p:animRot>
                                  </p:childTnLst>
                                </p:cTn>
                              </p:par>
                              <p:par>
                                <p:cTn id="990" presetID="8" presetClass="emph" presetSubtype="0" fill="hold" grpId="4" nodeType="withEffect">
                                  <p:stCondLst>
                                    <p:cond delay="0"/>
                                  </p:stCondLst>
                                  <p:childTnLst>
                                    <p:animRot by="-21600000">
                                      <p:cBhvr>
                                        <p:cTn id="991" dur="5000" fill="hold"/>
                                        <p:tgtEl>
                                          <p:spTgt spid="36"/>
                                        </p:tgtEl>
                                        <p:attrNameLst>
                                          <p:attrName>r</p:attrName>
                                        </p:attrNameLst>
                                      </p:cBhvr>
                                    </p:animRot>
                                  </p:childTnLst>
                                </p:cTn>
                              </p:par>
                              <p:par>
                                <p:cTn id="992" presetID="8" presetClass="emph" presetSubtype="0" fill="hold" grpId="4" nodeType="withEffect">
                                  <p:stCondLst>
                                    <p:cond delay="0"/>
                                  </p:stCondLst>
                                  <p:childTnLst>
                                    <p:animRot by="-21600000">
                                      <p:cBhvr>
                                        <p:cTn id="993" dur="5000" fill="hold"/>
                                        <p:tgtEl>
                                          <p:spTgt spid="37"/>
                                        </p:tgtEl>
                                        <p:attrNameLst>
                                          <p:attrName>r</p:attrName>
                                        </p:attrNameLst>
                                      </p:cBhvr>
                                    </p:animRot>
                                  </p:childTnLst>
                                </p:cTn>
                              </p:par>
                              <p:par>
                                <p:cTn id="994" presetID="8" presetClass="emph" presetSubtype="0" fill="hold" grpId="4" nodeType="withEffect">
                                  <p:stCondLst>
                                    <p:cond delay="0"/>
                                  </p:stCondLst>
                                  <p:childTnLst>
                                    <p:animRot by="-21600000">
                                      <p:cBhvr>
                                        <p:cTn id="995" dur="5000" fill="hold"/>
                                        <p:tgtEl>
                                          <p:spTgt spid="43"/>
                                        </p:tgtEl>
                                        <p:attrNameLst>
                                          <p:attrName>r</p:attrName>
                                        </p:attrNameLst>
                                      </p:cBhvr>
                                    </p:animRot>
                                  </p:childTnLst>
                                </p:cTn>
                              </p:par>
                              <p:par>
                                <p:cTn id="996" presetID="8" presetClass="emph" presetSubtype="0" fill="hold" grpId="4" nodeType="withEffect">
                                  <p:stCondLst>
                                    <p:cond delay="0"/>
                                  </p:stCondLst>
                                  <p:childTnLst>
                                    <p:animRot by="-21600000">
                                      <p:cBhvr>
                                        <p:cTn id="997" dur="5000" fill="hold"/>
                                        <p:tgtEl>
                                          <p:spTgt spid="44"/>
                                        </p:tgtEl>
                                        <p:attrNameLst>
                                          <p:attrName>r</p:attrName>
                                        </p:attrNameLst>
                                      </p:cBhvr>
                                    </p:animRot>
                                  </p:childTnLst>
                                </p:cTn>
                              </p:par>
                              <p:par>
                                <p:cTn id="998" presetID="8" presetClass="emph" presetSubtype="0" fill="hold" grpId="4" nodeType="withEffect">
                                  <p:stCondLst>
                                    <p:cond delay="0"/>
                                  </p:stCondLst>
                                  <p:childTnLst>
                                    <p:animRot by="-21600000">
                                      <p:cBhvr>
                                        <p:cTn id="999" dur="5000" fill="hold"/>
                                        <p:tgtEl>
                                          <p:spTgt spid="4"/>
                                        </p:tgtEl>
                                        <p:attrNameLst>
                                          <p:attrName>r</p:attrName>
                                        </p:attrNameLst>
                                      </p:cBhvr>
                                    </p:animRot>
                                  </p:childTnLst>
                                </p:cTn>
                              </p:par>
                              <p:par>
                                <p:cTn id="1000" presetID="8" presetClass="emph" presetSubtype="0" fill="hold" grpId="4" nodeType="withEffect">
                                  <p:stCondLst>
                                    <p:cond delay="0"/>
                                  </p:stCondLst>
                                  <p:childTnLst>
                                    <p:animRot by="-21600000">
                                      <p:cBhvr>
                                        <p:cTn id="1001" dur="5000" fill="hold"/>
                                        <p:tgtEl>
                                          <p:spTgt spid="5"/>
                                        </p:tgtEl>
                                        <p:attrNameLst>
                                          <p:attrName>r</p:attrName>
                                        </p:attrNameLst>
                                      </p:cBhvr>
                                    </p:animRot>
                                  </p:childTnLst>
                                </p:cTn>
                              </p:par>
                              <p:par>
                                <p:cTn id="1002" presetID="8" presetClass="emph" presetSubtype="0" fill="hold" grpId="4" nodeType="withEffect">
                                  <p:stCondLst>
                                    <p:cond delay="0"/>
                                  </p:stCondLst>
                                  <p:childTnLst>
                                    <p:animRot by="-21600000">
                                      <p:cBhvr>
                                        <p:cTn id="1003" dur="5000" fill="hold"/>
                                        <p:tgtEl>
                                          <p:spTgt spid="53"/>
                                        </p:tgtEl>
                                        <p:attrNameLst>
                                          <p:attrName>r</p:attrName>
                                        </p:attrNameLst>
                                      </p:cBhvr>
                                    </p:animRot>
                                  </p:childTnLst>
                                </p:cTn>
                              </p:par>
                              <p:par>
                                <p:cTn id="1004" presetID="8" presetClass="emph" presetSubtype="0" fill="hold" grpId="4" nodeType="withEffect">
                                  <p:stCondLst>
                                    <p:cond delay="0"/>
                                  </p:stCondLst>
                                  <p:childTnLst>
                                    <p:animRot by="-21600000">
                                      <p:cBhvr>
                                        <p:cTn id="1005" dur="5000" fill="hold"/>
                                        <p:tgtEl>
                                          <p:spTgt spid="52"/>
                                        </p:tgtEl>
                                        <p:attrNameLst>
                                          <p:attrName>r</p:attrName>
                                        </p:attrNameLst>
                                      </p:cBhvr>
                                    </p:animRot>
                                  </p:childTnLst>
                                </p:cTn>
                              </p:par>
                              <p:par>
                                <p:cTn id="1006" presetID="8" presetClass="emph" presetSubtype="0" fill="hold" grpId="4" nodeType="withEffect">
                                  <p:stCondLst>
                                    <p:cond delay="0"/>
                                  </p:stCondLst>
                                  <p:childTnLst>
                                    <p:animRot by="-21600000">
                                      <p:cBhvr>
                                        <p:cTn id="1007" dur="5000" fill="hold"/>
                                        <p:tgtEl>
                                          <p:spTgt spid="54"/>
                                        </p:tgtEl>
                                        <p:attrNameLst>
                                          <p:attrName>r</p:attrName>
                                        </p:attrNameLst>
                                      </p:cBhvr>
                                    </p:animRot>
                                  </p:childTnLst>
                                </p:cTn>
                              </p:par>
                              <p:par>
                                <p:cTn id="1008" presetID="8" presetClass="emph" presetSubtype="0" fill="hold" grpId="4" nodeType="withEffect">
                                  <p:stCondLst>
                                    <p:cond delay="0"/>
                                  </p:stCondLst>
                                  <p:childTnLst>
                                    <p:animRot by="-21600000">
                                      <p:cBhvr>
                                        <p:cTn id="1009" dur="5000" fill="hold"/>
                                        <p:tgtEl>
                                          <p:spTgt spid="60"/>
                                        </p:tgtEl>
                                        <p:attrNameLst>
                                          <p:attrName>r</p:attrName>
                                        </p:attrNameLst>
                                      </p:cBhvr>
                                    </p:animRot>
                                  </p:childTnLst>
                                </p:cTn>
                              </p:par>
                              <p:par>
                                <p:cTn id="1010" presetID="8" presetClass="emph" presetSubtype="0" fill="hold" grpId="4" nodeType="withEffect">
                                  <p:stCondLst>
                                    <p:cond delay="0"/>
                                  </p:stCondLst>
                                  <p:childTnLst>
                                    <p:animRot by="-21600000">
                                      <p:cBhvr>
                                        <p:cTn id="1011" dur="5000" fill="hold"/>
                                        <p:tgtEl>
                                          <p:spTgt spid="59"/>
                                        </p:tgtEl>
                                        <p:attrNameLst>
                                          <p:attrName>r</p:attrName>
                                        </p:attrNameLst>
                                      </p:cBhvr>
                                    </p:animRot>
                                  </p:childTnLst>
                                </p:cTn>
                              </p:par>
                              <p:par>
                                <p:cTn id="1012" presetID="8" presetClass="emph" presetSubtype="0" fill="hold" grpId="4" nodeType="withEffect">
                                  <p:stCondLst>
                                    <p:cond delay="0"/>
                                  </p:stCondLst>
                                  <p:childTnLst>
                                    <p:animRot by="-21600000">
                                      <p:cBhvr>
                                        <p:cTn id="1013" dur="5000" fill="hold"/>
                                        <p:tgtEl>
                                          <p:spTgt spid="61"/>
                                        </p:tgtEl>
                                        <p:attrNameLst>
                                          <p:attrName>r</p:attrName>
                                        </p:attrNameLst>
                                      </p:cBhvr>
                                    </p:animRot>
                                  </p:childTnLst>
                                </p:cTn>
                              </p:par>
                              <p:par>
                                <p:cTn id="1014" presetID="8" presetClass="emph" presetSubtype="0" fill="hold" grpId="4" nodeType="withEffect">
                                  <p:stCondLst>
                                    <p:cond delay="0"/>
                                  </p:stCondLst>
                                  <p:childTnLst>
                                    <p:animRot by="-21600000">
                                      <p:cBhvr>
                                        <p:cTn id="1015" dur="5000" fill="hold"/>
                                        <p:tgtEl>
                                          <p:spTgt spid="39"/>
                                        </p:tgtEl>
                                        <p:attrNameLst>
                                          <p:attrName>r</p:attrName>
                                        </p:attrNameLst>
                                      </p:cBhvr>
                                    </p:animRot>
                                  </p:childTnLst>
                                </p:cTn>
                              </p:par>
                              <p:par>
                                <p:cTn id="1016" presetID="8" presetClass="emph" presetSubtype="0" fill="hold" grpId="4" nodeType="withEffect">
                                  <p:stCondLst>
                                    <p:cond delay="0"/>
                                  </p:stCondLst>
                                  <p:childTnLst>
                                    <p:animRot by="-21600000">
                                      <p:cBhvr>
                                        <p:cTn id="1017" dur="5000" fill="hold"/>
                                        <p:tgtEl>
                                          <p:spTgt spid="38"/>
                                        </p:tgtEl>
                                        <p:attrNameLst>
                                          <p:attrName>r</p:attrName>
                                        </p:attrNameLst>
                                      </p:cBhvr>
                                    </p:animRot>
                                  </p:childTnLst>
                                </p:cTn>
                              </p:par>
                              <p:par>
                                <p:cTn id="1018" presetID="8" presetClass="emph" presetSubtype="0" fill="hold" grpId="4" nodeType="withEffect">
                                  <p:stCondLst>
                                    <p:cond delay="0"/>
                                  </p:stCondLst>
                                  <p:childTnLst>
                                    <p:animRot by="-21600000">
                                      <p:cBhvr>
                                        <p:cTn id="1019" dur="5000" fill="hold"/>
                                        <p:tgtEl>
                                          <p:spTgt spid="40"/>
                                        </p:tgtEl>
                                        <p:attrNameLst>
                                          <p:attrName>r</p:attrName>
                                        </p:attrNameLst>
                                      </p:cBhvr>
                                    </p:animRot>
                                  </p:childTnLst>
                                </p:cTn>
                              </p:par>
                              <p:par>
                                <p:cTn id="1020" presetID="8" presetClass="emph" presetSubtype="0" fill="hold" grpId="4" nodeType="withEffect">
                                  <p:stCondLst>
                                    <p:cond delay="0"/>
                                  </p:stCondLst>
                                  <p:childTnLst>
                                    <p:animRot by="-21600000">
                                      <p:cBhvr>
                                        <p:cTn id="1021" dur="5000" fill="hold"/>
                                        <p:tgtEl>
                                          <p:spTgt spid="46"/>
                                        </p:tgtEl>
                                        <p:attrNameLst>
                                          <p:attrName>r</p:attrName>
                                        </p:attrNameLst>
                                      </p:cBhvr>
                                    </p:animRot>
                                  </p:childTnLst>
                                </p:cTn>
                              </p:par>
                              <p:par>
                                <p:cTn id="1022" presetID="8" presetClass="emph" presetSubtype="0" fill="hold" grpId="4" nodeType="withEffect">
                                  <p:stCondLst>
                                    <p:cond delay="0"/>
                                  </p:stCondLst>
                                  <p:childTnLst>
                                    <p:animRot by="-21600000">
                                      <p:cBhvr>
                                        <p:cTn id="1023" dur="5000" fill="hold"/>
                                        <p:tgtEl>
                                          <p:spTgt spid="45"/>
                                        </p:tgtEl>
                                        <p:attrNameLst>
                                          <p:attrName>r</p:attrName>
                                        </p:attrNameLst>
                                      </p:cBhvr>
                                    </p:animRot>
                                  </p:childTnLst>
                                </p:cTn>
                              </p:par>
                              <p:par>
                                <p:cTn id="1024" presetID="8" presetClass="emph" presetSubtype="0" fill="hold" grpId="4" nodeType="withEffect">
                                  <p:stCondLst>
                                    <p:cond delay="0"/>
                                  </p:stCondLst>
                                  <p:childTnLst>
                                    <p:animRot by="-21600000">
                                      <p:cBhvr>
                                        <p:cTn id="1025" dur="5000" fill="hold"/>
                                        <p:tgtEl>
                                          <p:spTgt spid="47"/>
                                        </p:tgtEl>
                                        <p:attrNameLst>
                                          <p:attrName>r</p:attrName>
                                        </p:attrNameLst>
                                      </p:cBhvr>
                                    </p:animRot>
                                  </p:childTnLst>
                                </p:cTn>
                              </p:par>
                              <p:par>
                                <p:cTn id="1026" presetID="8" presetClass="emph" presetSubtype="0" fill="hold" grpId="4" nodeType="withEffect">
                                  <p:stCondLst>
                                    <p:cond delay="0"/>
                                  </p:stCondLst>
                                  <p:childTnLst>
                                    <p:animRot by="-21600000">
                                      <p:cBhvr>
                                        <p:cTn id="1027" dur="5000" fill="hold"/>
                                        <p:tgtEl>
                                          <p:spTgt spid="7"/>
                                        </p:tgtEl>
                                        <p:attrNameLst>
                                          <p:attrName>r</p:attrName>
                                        </p:attrNameLst>
                                      </p:cBhvr>
                                    </p:animRot>
                                  </p:childTnLst>
                                </p:cTn>
                              </p:par>
                              <p:par>
                                <p:cTn id="1028" presetID="45" presetClass="exit" presetSubtype="0" fill="hold" grpId="5" nodeType="withEffect">
                                  <p:stCondLst>
                                    <p:cond delay="0"/>
                                  </p:stCondLst>
                                  <p:childTnLst>
                                    <p:animEffect transition="out" filter="fade">
                                      <p:cBhvr>
                                        <p:cTn id="1029" dur="5000"/>
                                        <p:tgtEl>
                                          <p:spTgt spid="81"/>
                                        </p:tgtEl>
                                      </p:cBhvr>
                                    </p:animEffect>
                                    <p:anim calcmode="lin" valueType="num">
                                      <p:cBhvr>
                                        <p:cTn id="1030" dur="5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1" dur="5000"/>
                                        <p:tgtEl>
                                          <p:spTgt spid="81"/>
                                        </p:tgtEl>
                                        <p:attrNameLst>
                                          <p:attrName>ppt_h</p:attrName>
                                        </p:attrNameLst>
                                      </p:cBhvr>
                                      <p:tavLst>
                                        <p:tav tm="0">
                                          <p:val>
                                            <p:strVal val="ppt_h"/>
                                          </p:val>
                                        </p:tav>
                                        <p:tav tm="100000">
                                          <p:val>
                                            <p:strVal val="ppt_h"/>
                                          </p:val>
                                        </p:tav>
                                      </p:tavLst>
                                    </p:anim>
                                    <p:set>
                                      <p:cBhvr>
                                        <p:cTn id="1032" dur="1" fill="hold">
                                          <p:stCondLst>
                                            <p:cond delay="4999"/>
                                          </p:stCondLst>
                                        </p:cTn>
                                        <p:tgtEl>
                                          <p:spTgt spid="81"/>
                                        </p:tgtEl>
                                        <p:attrNameLst>
                                          <p:attrName>style.visibility</p:attrName>
                                        </p:attrNameLst>
                                      </p:cBhvr>
                                      <p:to>
                                        <p:strVal val="hidden"/>
                                      </p:to>
                                    </p:set>
                                  </p:childTnLst>
                                </p:cTn>
                              </p:par>
                              <p:par>
                                <p:cTn id="1033" presetID="45" presetClass="exit" presetSubtype="0" fill="hold" grpId="5" nodeType="withEffect">
                                  <p:stCondLst>
                                    <p:cond delay="0"/>
                                  </p:stCondLst>
                                  <p:childTnLst>
                                    <p:animEffect transition="out" filter="fade">
                                      <p:cBhvr>
                                        <p:cTn id="1034" dur="5000"/>
                                        <p:tgtEl>
                                          <p:spTgt spid="87"/>
                                        </p:tgtEl>
                                      </p:cBhvr>
                                    </p:animEffect>
                                    <p:anim calcmode="lin" valueType="num">
                                      <p:cBhvr>
                                        <p:cTn id="1035" dur="50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6" dur="5000"/>
                                        <p:tgtEl>
                                          <p:spTgt spid="87"/>
                                        </p:tgtEl>
                                        <p:attrNameLst>
                                          <p:attrName>ppt_h</p:attrName>
                                        </p:attrNameLst>
                                      </p:cBhvr>
                                      <p:tavLst>
                                        <p:tav tm="0">
                                          <p:val>
                                            <p:strVal val="ppt_h"/>
                                          </p:val>
                                        </p:tav>
                                        <p:tav tm="100000">
                                          <p:val>
                                            <p:strVal val="ppt_h"/>
                                          </p:val>
                                        </p:tav>
                                      </p:tavLst>
                                    </p:anim>
                                    <p:set>
                                      <p:cBhvr>
                                        <p:cTn id="1037" dur="1" fill="hold">
                                          <p:stCondLst>
                                            <p:cond delay="4999"/>
                                          </p:stCondLst>
                                        </p:cTn>
                                        <p:tgtEl>
                                          <p:spTgt spid="87"/>
                                        </p:tgtEl>
                                        <p:attrNameLst>
                                          <p:attrName>style.visibility</p:attrName>
                                        </p:attrNameLst>
                                      </p:cBhvr>
                                      <p:to>
                                        <p:strVal val="hidden"/>
                                      </p:to>
                                    </p:set>
                                  </p:childTnLst>
                                </p:cTn>
                              </p:par>
                              <p:par>
                                <p:cTn id="1038" presetID="45" presetClass="exit" presetSubtype="0" fill="hold" grpId="5" nodeType="withEffect">
                                  <p:stCondLst>
                                    <p:cond delay="0"/>
                                  </p:stCondLst>
                                  <p:childTnLst>
                                    <p:animEffect transition="out" filter="fade">
                                      <p:cBhvr>
                                        <p:cTn id="1039" dur="5000"/>
                                        <p:tgtEl>
                                          <p:spTgt spid="69"/>
                                        </p:tgtEl>
                                      </p:cBhvr>
                                    </p:animEffect>
                                    <p:anim calcmode="lin" valueType="num">
                                      <p:cBhvr>
                                        <p:cTn id="1040"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1" dur="5000"/>
                                        <p:tgtEl>
                                          <p:spTgt spid="69"/>
                                        </p:tgtEl>
                                        <p:attrNameLst>
                                          <p:attrName>ppt_h</p:attrName>
                                        </p:attrNameLst>
                                      </p:cBhvr>
                                      <p:tavLst>
                                        <p:tav tm="0">
                                          <p:val>
                                            <p:strVal val="ppt_h"/>
                                          </p:val>
                                        </p:tav>
                                        <p:tav tm="100000">
                                          <p:val>
                                            <p:strVal val="ppt_h"/>
                                          </p:val>
                                        </p:tav>
                                      </p:tavLst>
                                    </p:anim>
                                    <p:set>
                                      <p:cBhvr>
                                        <p:cTn id="1042" dur="1" fill="hold">
                                          <p:stCondLst>
                                            <p:cond delay="4999"/>
                                          </p:stCondLst>
                                        </p:cTn>
                                        <p:tgtEl>
                                          <p:spTgt spid="69"/>
                                        </p:tgtEl>
                                        <p:attrNameLst>
                                          <p:attrName>style.visibility</p:attrName>
                                        </p:attrNameLst>
                                      </p:cBhvr>
                                      <p:to>
                                        <p:strVal val="hidden"/>
                                      </p:to>
                                    </p:set>
                                  </p:childTnLst>
                                </p:cTn>
                              </p:par>
                              <p:par>
                                <p:cTn id="1043" presetID="45" presetClass="exit" presetSubtype="0" fill="hold" grpId="5" nodeType="withEffect">
                                  <p:stCondLst>
                                    <p:cond delay="0"/>
                                  </p:stCondLst>
                                  <p:childTnLst>
                                    <p:animEffect transition="out" filter="fade">
                                      <p:cBhvr>
                                        <p:cTn id="1044" dur="5000"/>
                                        <p:tgtEl>
                                          <p:spTgt spid="75"/>
                                        </p:tgtEl>
                                      </p:cBhvr>
                                    </p:animEffect>
                                    <p:anim calcmode="lin" valueType="num">
                                      <p:cBhvr>
                                        <p:cTn id="1045" dur="5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6" dur="5000"/>
                                        <p:tgtEl>
                                          <p:spTgt spid="75"/>
                                        </p:tgtEl>
                                        <p:attrNameLst>
                                          <p:attrName>ppt_h</p:attrName>
                                        </p:attrNameLst>
                                      </p:cBhvr>
                                      <p:tavLst>
                                        <p:tav tm="0">
                                          <p:val>
                                            <p:strVal val="ppt_h"/>
                                          </p:val>
                                        </p:tav>
                                        <p:tav tm="100000">
                                          <p:val>
                                            <p:strVal val="ppt_h"/>
                                          </p:val>
                                        </p:tav>
                                      </p:tavLst>
                                    </p:anim>
                                    <p:set>
                                      <p:cBhvr>
                                        <p:cTn id="1047" dur="1" fill="hold">
                                          <p:stCondLst>
                                            <p:cond delay="4999"/>
                                          </p:stCondLst>
                                        </p:cTn>
                                        <p:tgtEl>
                                          <p:spTgt spid="75"/>
                                        </p:tgtEl>
                                        <p:attrNameLst>
                                          <p:attrName>style.visibility</p:attrName>
                                        </p:attrNameLst>
                                      </p:cBhvr>
                                      <p:to>
                                        <p:strVal val="hidden"/>
                                      </p:to>
                                    </p:set>
                                  </p:childTnLst>
                                </p:cTn>
                              </p:par>
                              <p:par>
                                <p:cTn id="1048" presetID="45" presetClass="exit" presetSubtype="0" fill="hold" grpId="5" nodeType="withEffect">
                                  <p:stCondLst>
                                    <p:cond delay="0"/>
                                  </p:stCondLst>
                                  <p:childTnLst>
                                    <p:animEffect transition="out" filter="fade">
                                      <p:cBhvr>
                                        <p:cTn id="1049" dur="5000"/>
                                        <p:tgtEl>
                                          <p:spTgt spid="63"/>
                                        </p:tgtEl>
                                      </p:cBhvr>
                                    </p:animEffect>
                                    <p:anim calcmode="lin" valueType="num">
                                      <p:cBhvr>
                                        <p:cTn id="1050"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1" dur="5000"/>
                                        <p:tgtEl>
                                          <p:spTgt spid="63"/>
                                        </p:tgtEl>
                                        <p:attrNameLst>
                                          <p:attrName>ppt_h</p:attrName>
                                        </p:attrNameLst>
                                      </p:cBhvr>
                                      <p:tavLst>
                                        <p:tav tm="0">
                                          <p:val>
                                            <p:strVal val="ppt_h"/>
                                          </p:val>
                                        </p:tav>
                                        <p:tav tm="100000">
                                          <p:val>
                                            <p:strVal val="ppt_h"/>
                                          </p:val>
                                        </p:tav>
                                      </p:tavLst>
                                    </p:anim>
                                    <p:set>
                                      <p:cBhvr>
                                        <p:cTn id="1052" dur="1" fill="hold">
                                          <p:stCondLst>
                                            <p:cond delay="4999"/>
                                          </p:stCondLst>
                                        </p:cTn>
                                        <p:tgtEl>
                                          <p:spTgt spid="63"/>
                                        </p:tgtEl>
                                        <p:attrNameLst>
                                          <p:attrName>style.visibility</p:attrName>
                                        </p:attrNameLst>
                                      </p:cBhvr>
                                      <p:to>
                                        <p:strVal val="hidden"/>
                                      </p:to>
                                    </p:set>
                                  </p:childTnLst>
                                </p:cTn>
                              </p:par>
                              <p:par>
                                <p:cTn id="1053" presetID="45" presetClass="exit" presetSubtype="0" fill="hold" grpId="5" nodeType="withEffect">
                                  <p:stCondLst>
                                    <p:cond delay="0"/>
                                  </p:stCondLst>
                                  <p:childTnLst>
                                    <p:animEffect transition="out" filter="fade">
                                      <p:cBhvr>
                                        <p:cTn id="1054" dur="5000"/>
                                        <p:tgtEl>
                                          <p:spTgt spid="82"/>
                                        </p:tgtEl>
                                      </p:cBhvr>
                                    </p:animEffect>
                                    <p:anim calcmode="lin" valueType="num">
                                      <p:cBhvr>
                                        <p:cTn id="1055" dur="50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6" dur="5000"/>
                                        <p:tgtEl>
                                          <p:spTgt spid="82"/>
                                        </p:tgtEl>
                                        <p:attrNameLst>
                                          <p:attrName>ppt_h</p:attrName>
                                        </p:attrNameLst>
                                      </p:cBhvr>
                                      <p:tavLst>
                                        <p:tav tm="0">
                                          <p:val>
                                            <p:strVal val="ppt_h"/>
                                          </p:val>
                                        </p:tav>
                                        <p:tav tm="100000">
                                          <p:val>
                                            <p:strVal val="ppt_h"/>
                                          </p:val>
                                        </p:tav>
                                      </p:tavLst>
                                    </p:anim>
                                    <p:set>
                                      <p:cBhvr>
                                        <p:cTn id="1057" dur="1" fill="hold">
                                          <p:stCondLst>
                                            <p:cond delay="4999"/>
                                          </p:stCondLst>
                                        </p:cTn>
                                        <p:tgtEl>
                                          <p:spTgt spid="82"/>
                                        </p:tgtEl>
                                        <p:attrNameLst>
                                          <p:attrName>style.visibility</p:attrName>
                                        </p:attrNameLst>
                                      </p:cBhvr>
                                      <p:to>
                                        <p:strVal val="hidden"/>
                                      </p:to>
                                    </p:set>
                                  </p:childTnLst>
                                </p:cTn>
                              </p:par>
                              <p:par>
                                <p:cTn id="1058" presetID="45" presetClass="exit" presetSubtype="0" fill="hold" grpId="5" nodeType="withEffect">
                                  <p:stCondLst>
                                    <p:cond delay="0"/>
                                  </p:stCondLst>
                                  <p:childTnLst>
                                    <p:animEffect transition="out" filter="fade">
                                      <p:cBhvr>
                                        <p:cTn id="1059" dur="5000"/>
                                        <p:tgtEl>
                                          <p:spTgt spid="83"/>
                                        </p:tgtEl>
                                      </p:cBhvr>
                                    </p:animEffect>
                                    <p:anim calcmode="lin" valueType="num">
                                      <p:cBhvr>
                                        <p:cTn id="1060" dur="50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1" dur="5000"/>
                                        <p:tgtEl>
                                          <p:spTgt spid="83"/>
                                        </p:tgtEl>
                                        <p:attrNameLst>
                                          <p:attrName>ppt_h</p:attrName>
                                        </p:attrNameLst>
                                      </p:cBhvr>
                                      <p:tavLst>
                                        <p:tav tm="0">
                                          <p:val>
                                            <p:strVal val="ppt_h"/>
                                          </p:val>
                                        </p:tav>
                                        <p:tav tm="100000">
                                          <p:val>
                                            <p:strVal val="ppt_h"/>
                                          </p:val>
                                        </p:tav>
                                      </p:tavLst>
                                    </p:anim>
                                    <p:set>
                                      <p:cBhvr>
                                        <p:cTn id="1062" dur="1" fill="hold">
                                          <p:stCondLst>
                                            <p:cond delay="4999"/>
                                          </p:stCondLst>
                                        </p:cTn>
                                        <p:tgtEl>
                                          <p:spTgt spid="83"/>
                                        </p:tgtEl>
                                        <p:attrNameLst>
                                          <p:attrName>style.visibility</p:attrName>
                                        </p:attrNameLst>
                                      </p:cBhvr>
                                      <p:to>
                                        <p:strVal val="hidden"/>
                                      </p:to>
                                    </p:set>
                                  </p:childTnLst>
                                </p:cTn>
                              </p:par>
                              <p:par>
                                <p:cTn id="1063" presetID="45" presetClass="exit" presetSubtype="0" fill="hold" grpId="5" nodeType="withEffect">
                                  <p:stCondLst>
                                    <p:cond delay="0"/>
                                  </p:stCondLst>
                                  <p:childTnLst>
                                    <p:animEffect transition="out" filter="fade">
                                      <p:cBhvr>
                                        <p:cTn id="1064" dur="5000"/>
                                        <p:tgtEl>
                                          <p:spTgt spid="88"/>
                                        </p:tgtEl>
                                      </p:cBhvr>
                                    </p:animEffect>
                                    <p:anim calcmode="lin" valueType="num">
                                      <p:cBhvr>
                                        <p:cTn id="1065" dur="50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6" dur="5000"/>
                                        <p:tgtEl>
                                          <p:spTgt spid="88"/>
                                        </p:tgtEl>
                                        <p:attrNameLst>
                                          <p:attrName>ppt_h</p:attrName>
                                        </p:attrNameLst>
                                      </p:cBhvr>
                                      <p:tavLst>
                                        <p:tav tm="0">
                                          <p:val>
                                            <p:strVal val="ppt_h"/>
                                          </p:val>
                                        </p:tav>
                                        <p:tav tm="100000">
                                          <p:val>
                                            <p:strVal val="ppt_h"/>
                                          </p:val>
                                        </p:tav>
                                      </p:tavLst>
                                    </p:anim>
                                    <p:set>
                                      <p:cBhvr>
                                        <p:cTn id="1067" dur="1" fill="hold">
                                          <p:stCondLst>
                                            <p:cond delay="4999"/>
                                          </p:stCondLst>
                                        </p:cTn>
                                        <p:tgtEl>
                                          <p:spTgt spid="88"/>
                                        </p:tgtEl>
                                        <p:attrNameLst>
                                          <p:attrName>style.visibility</p:attrName>
                                        </p:attrNameLst>
                                      </p:cBhvr>
                                      <p:to>
                                        <p:strVal val="hidden"/>
                                      </p:to>
                                    </p:set>
                                  </p:childTnLst>
                                </p:cTn>
                              </p:par>
                              <p:par>
                                <p:cTn id="1068" presetID="45" presetClass="exit" presetSubtype="0" fill="hold" grpId="5" nodeType="withEffect">
                                  <p:stCondLst>
                                    <p:cond delay="0"/>
                                  </p:stCondLst>
                                  <p:childTnLst>
                                    <p:animEffect transition="out" filter="fade">
                                      <p:cBhvr>
                                        <p:cTn id="1069" dur="5000"/>
                                        <p:tgtEl>
                                          <p:spTgt spid="89"/>
                                        </p:tgtEl>
                                      </p:cBhvr>
                                    </p:animEffect>
                                    <p:anim calcmode="lin" valueType="num">
                                      <p:cBhvr>
                                        <p:cTn id="1070" dur="50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1" dur="5000"/>
                                        <p:tgtEl>
                                          <p:spTgt spid="89"/>
                                        </p:tgtEl>
                                        <p:attrNameLst>
                                          <p:attrName>ppt_h</p:attrName>
                                        </p:attrNameLst>
                                      </p:cBhvr>
                                      <p:tavLst>
                                        <p:tav tm="0">
                                          <p:val>
                                            <p:strVal val="ppt_h"/>
                                          </p:val>
                                        </p:tav>
                                        <p:tav tm="100000">
                                          <p:val>
                                            <p:strVal val="ppt_h"/>
                                          </p:val>
                                        </p:tav>
                                      </p:tavLst>
                                    </p:anim>
                                    <p:set>
                                      <p:cBhvr>
                                        <p:cTn id="1072" dur="1" fill="hold">
                                          <p:stCondLst>
                                            <p:cond delay="4999"/>
                                          </p:stCondLst>
                                        </p:cTn>
                                        <p:tgtEl>
                                          <p:spTgt spid="89"/>
                                        </p:tgtEl>
                                        <p:attrNameLst>
                                          <p:attrName>style.visibility</p:attrName>
                                        </p:attrNameLst>
                                      </p:cBhvr>
                                      <p:to>
                                        <p:strVal val="hidden"/>
                                      </p:to>
                                    </p:set>
                                  </p:childTnLst>
                                </p:cTn>
                              </p:par>
                              <p:par>
                                <p:cTn id="1073" presetID="45" presetClass="exit" presetSubtype="0" fill="hold" grpId="5" nodeType="withEffect">
                                  <p:stCondLst>
                                    <p:cond delay="0"/>
                                  </p:stCondLst>
                                  <p:childTnLst>
                                    <p:animEffect transition="out" filter="fade">
                                      <p:cBhvr>
                                        <p:cTn id="1074" dur="5000"/>
                                        <p:tgtEl>
                                          <p:spTgt spid="70"/>
                                        </p:tgtEl>
                                      </p:cBhvr>
                                    </p:animEffect>
                                    <p:anim calcmode="lin" valueType="num">
                                      <p:cBhvr>
                                        <p:cTn id="1075" dur="5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6" dur="5000"/>
                                        <p:tgtEl>
                                          <p:spTgt spid="70"/>
                                        </p:tgtEl>
                                        <p:attrNameLst>
                                          <p:attrName>ppt_h</p:attrName>
                                        </p:attrNameLst>
                                      </p:cBhvr>
                                      <p:tavLst>
                                        <p:tav tm="0">
                                          <p:val>
                                            <p:strVal val="ppt_h"/>
                                          </p:val>
                                        </p:tav>
                                        <p:tav tm="100000">
                                          <p:val>
                                            <p:strVal val="ppt_h"/>
                                          </p:val>
                                        </p:tav>
                                      </p:tavLst>
                                    </p:anim>
                                    <p:set>
                                      <p:cBhvr>
                                        <p:cTn id="1077" dur="1" fill="hold">
                                          <p:stCondLst>
                                            <p:cond delay="4999"/>
                                          </p:stCondLst>
                                        </p:cTn>
                                        <p:tgtEl>
                                          <p:spTgt spid="70"/>
                                        </p:tgtEl>
                                        <p:attrNameLst>
                                          <p:attrName>style.visibility</p:attrName>
                                        </p:attrNameLst>
                                      </p:cBhvr>
                                      <p:to>
                                        <p:strVal val="hidden"/>
                                      </p:to>
                                    </p:set>
                                  </p:childTnLst>
                                </p:cTn>
                              </p:par>
                              <p:par>
                                <p:cTn id="1078" presetID="45" presetClass="exit" presetSubtype="0" fill="hold" grpId="5" nodeType="withEffect">
                                  <p:stCondLst>
                                    <p:cond delay="0"/>
                                  </p:stCondLst>
                                  <p:childTnLst>
                                    <p:animEffect transition="out" filter="fade">
                                      <p:cBhvr>
                                        <p:cTn id="1079" dur="5000"/>
                                        <p:tgtEl>
                                          <p:spTgt spid="71"/>
                                        </p:tgtEl>
                                      </p:cBhvr>
                                    </p:animEffect>
                                    <p:anim calcmode="lin" valueType="num">
                                      <p:cBhvr>
                                        <p:cTn id="1080" dur="5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1" dur="5000"/>
                                        <p:tgtEl>
                                          <p:spTgt spid="71"/>
                                        </p:tgtEl>
                                        <p:attrNameLst>
                                          <p:attrName>ppt_h</p:attrName>
                                        </p:attrNameLst>
                                      </p:cBhvr>
                                      <p:tavLst>
                                        <p:tav tm="0">
                                          <p:val>
                                            <p:strVal val="ppt_h"/>
                                          </p:val>
                                        </p:tav>
                                        <p:tav tm="100000">
                                          <p:val>
                                            <p:strVal val="ppt_h"/>
                                          </p:val>
                                        </p:tav>
                                      </p:tavLst>
                                    </p:anim>
                                    <p:set>
                                      <p:cBhvr>
                                        <p:cTn id="1082" dur="1" fill="hold">
                                          <p:stCondLst>
                                            <p:cond delay="4999"/>
                                          </p:stCondLst>
                                        </p:cTn>
                                        <p:tgtEl>
                                          <p:spTgt spid="71"/>
                                        </p:tgtEl>
                                        <p:attrNameLst>
                                          <p:attrName>style.visibility</p:attrName>
                                        </p:attrNameLst>
                                      </p:cBhvr>
                                      <p:to>
                                        <p:strVal val="hidden"/>
                                      </p:to>
                                    </p:set>
                                  </p:childTnLst>
                                </p:cTn>
                              </p:par>
                              <p:par>
                                <p:cTn id="1083" presetID="45" presetClass="exit" presetSubtype="0" fill="hold" grpId="5" nodeType="withEffect">
                                  <p:stCondLst>
                                    <p:cond delay="0"/>
                                  </p:stCondLst>
                                  <p:childTnLst>
                                    <p:animEffect transition="out" filter="fade">
                                      <p:cBhvr>
                                        <p:cTn id="1084" dur="5000"/>
                                        <p:tgtEl>
                                          <p:spTgt spid="76"/>
                                        </p:tgtEl>
                                      </p:cBhvr>
                                    </p:animEffect>
                                    <p:anim calcmode="lin" valueType="num">
                                      <p:cBhvr>
                                        <p:cTn id="1085" dur="5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6" dur="5000"/>
                                        <p:tgtEl>
                                          <p:spTgt spid="76"/>
                                        </p:tgtEl>
                                        <p:attrNameLst>
                                          <p:attrName>ppt_h</p:attrName>
                                        </p:attrNameLst>
                                      </p:cBhvr>
                                      <p:tavLst>
                                        <p:tav tm="0">
                                          <p:val>
                                            <p:strVal val="ppt_h"/>
                                          </p:val>
                                        </p:tav>
                                        <p:tav tm="100000">
                                          <p:val>
                                            <p:strVal val="ppt_h"/>
                                          </p:val>
                                        </p:tav>
                                      </p:tavLst>
                                    </p:anim>
                                    <p:set>
                                      <p:cBhvr>
                                        <p:cTn id="1087" dur="1" fill="hold">
                                          <p:stCondLst>
                                            <p:cond delay="4999"/>
                                          </p:stCondLst>
                                        </p:cTn>
                                        <p:tgtEl>
                                          <p:spTgt spid="76"/>
                                        </p:tgtEl>
                                        <p:attrNameLst>
                                          <p:attrName>style.visibility</p:attrName>
                                        </p:attrNameLst>
                                      </p:cBhvr>
                                      <p:to>
                                        <p:strVal val="hidden"/>
                                      </p:to>
                                    </p:set>
                                  </p:childTnLst>
                                </p:cTn>
                              </p:par>
                              <p:par>
                                <p:cTn id="1088" presetID="45" presetClass="exit" presetSubtype="0" fill="hold" grpId="5" nodeType="withEffect">
                                  <p:stCondLst>
                                    <p:cond delay="0"/>
                                  </p:stCondLst>
                                  <p:childTnLst>
                                    <p:animEffect transition="out" filter="fade">
                                      <p:cBhvr>
                                        <p:cTn id="1089" dur="5000"/>
                                        <p:tgtEl>
                                          <p:spTgt spid="77"/>
                                        </p:tgtEl>
                                      </p:cBhvr>
                                    </p:animEffect>
                                    <p:anim calcmode="lin" valueType="num">
                                      <p:cBhvr>
                                        <p:cTn id="1090" dur="50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1" dur="5000"/>
                                        <p:tgtEl>
                                          <p:spTgt spid="77"/>
                                        </p:tgtEl>
                                        <p:attrNameLst>
                                          <p:attrName>ppt_h</p:attrName>
                                        </p:attrNameLst>
                                      </p:cBhvr>
                                      <p:tavLst>
                                        <p:tav tm="0">
                                          <p:val>
                                            <p:strVal val="ppt_h"/>
                                          </p:val>
                                        </p:tav>
                                        <p:tav tm="100000">
                                          <p:val>
                                            <p:strVal val="ppt_h"/>
                                          </p:val>
                                        </p:tav>
                                      </p:tavLst>
                                    </p:anim>
                                    <p:set>
                                      <p:cBhvr>
                                        <p:cTn id="1092" dur="1" fill="hold">
                                          <p:stCondLst>
                                            <p:cond delay="4999"/>
                                          </p:stCondLst>
                                        </p:cTn>
                                        <p:tgtEl>
                                          <p:spTgt spid="77"/>
                                        </p:tgtEl>
                                        <p:attrNameLst>
                                          <p:attrName>style.visibility</p:attrName>
                                        </p:attrNameLst>
                                      </p:cBhvr>
                                      <p:to>
                                        <p:strVal val="hidden"/>
                                      </p:to>
                                    </p:set>
                                  </p:childTnLst>
                                </p:cTn>
                              </p:par>
                              <p:par>
                                <p:cTn id="1093" presetID="45" presetClass="exit" presetSubtype="0" fill="hold" grpId="5" nodeType="withEffect">
                                  <p:stCondLst>
                                    <p:cond delay="0"/>
                                  </p:stCondLst>
                                  <p:childTnLst>
                                    <p:animEffect transition="out" filter="fade">
                                      <p:cBhvr>
                                        <p:cTn id="1094" dur="5000"/>
                                        <p:tgtEl>
                                          <p:spTgt spid="64"/>
                                        </p:tgtEl>
                                      </p:cBhvr>
                                    </p:animEffect>
                                    <p:anim calcmode="lin" valueType="num">
                                      <p:cBhvr>
                                        <p:cTn id="1095"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6" dur="5000"/>
                                        <p:tgtEl>
                                          <p:spTgt spid="64"/>
                                        </p:tgtEl>
                                        <p:attrNameLst>
                                          <p:attrName>ppt_h</p:attrName>
                                        </p:attrNameLst>
                                      </p:cBhvr>
                                      <p:tavLst>
                                        <p:tav tm="0">
                                          <p:val>
                                            <p:strVal val="ppt_h"/>
                                          </p:val>
                                        </p:tav>
                                        <p:tav tm="100000">
                                          <p:val>
                                            <p:strVal val="ppt_h"/>
                                          </p:val>
                                        </p:tav>
                                      </p:tavLst>
                                    </p:anim>
                                    <p:set>
                                      <p:cBhvr>
                                        <p:cTn id="1097" dur="1" fill="hold">
                                          <p:stCondLst>
                                            <p:cond delay="4999"/>
                                          </p:stCondLst>
                                        </p:cTn>
                                        <p:tgtEl>
                                          <p:spTgt spid="64"/>
                                        </p:tgtEl>
                                        <p:attrNameLst>
                                          <p:attrName>style.visibility</p:attrName>
                                        </p:attrNameLst>
                                      </p:cBhvr>
                                      <p:to>
                                        <p:strVal val="hidden"/>
                                      </p:to>
                                    </p:set>
                                  </p:childTnLst>
                                </p:cTn>
                              </p:par>
                              <p:par>
                                <p:cTn id="1098" presetID="45" presetClass="exit" presetSubtype="0" fill="hold" grpId="5" nodeType="withEffect">
                                  <p:stCondLst>
                                    <p:cond delay="0"/>
                                  </p:stCondLst>
                                  <p:childTnLst>
                                    <p:animEffect transition="out" filter="fade">
                                      <p:cBhvr>
                                        <p:cTn id="1099" dur="5000"/>
                                        <p:tgtEl>
                                          <p:spTgt spid="65"/>
                                        </p:tgtEl>
                                      </p:cBhvr>
                                    </p:animEffect>
                                    <p:anim calcmode="lin" valueType="num">
                                      <p:cBhvr>
                                        <p:cTn id="1100"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1" dur="5000"/>
                                        <p:tgtEl>
                                          <p:spTgt spid="65"/>
                                        </p:tgtEl>
                                        <p:attrNameLst>
                                          <p:attrName>ppt_h</p:attrName>
                                        </p:attrNameLst>
                                      </p:cBhvr>
                                      <p:tavLst>
                                        <p:tav tm="0">
                                          <p:val>
                                            <p:strVal val="ppt_h"/>
                                          </p:val>
                                        </p:tav>
                                        <p:tav tm="100000">
                                          <p:val>
                                            <p:strVal val="ppt_h"/>
                                          </p:val>
                                        </p:tav>
                                      </p:tavLst>
                                    </p:anim>
                                    <p:set>
                                      <p:cBhvr>
                                        <p:cTn id="1102" dur="1" fill="hold">
                                          <p:stCondLst>
                                            <p:cond delay="4999"/>
                                          </p:stCondLst>
                                        </p:cTn>
                                        <p:tgtEl>
                                          <p:spTgt spid="65"/>
                                        </p:tgtEl>
                                        <p:attrNameLst>
                                          <p:attrName>style.visibility</p:attrName>
                                        </p:attrNameLst>
                                      </p:cBhvr>
                                      <p:to>
                                        <p:strVal val="hidden"/>
                                      </p:to>
                                    </p:set>
                                  </p:childTnLst>
                                </p:cTn>
                              </p:par>
                              <p:par>
                                <p:cTn id="1103" presetID="45" presetClass="exit" presetSubtype="0" fill="hold" grpId="5" nodeType="withEffect">
                                  <p:stCondLst>
                                    <p:cond delay="0"/>
                                  </p:stCondLst>
                                  <p:childTnLst>
                                    <p:animEffect transition="out" filter="fade">
                                      <p:cBhvr>
                                        <p:cTn id="1104" dur="5000"/>
                                        <p:tgtEl>
                                          <p:spTgt spid="85"/>
                                        </p:tgtEl>
                                      </p:cBhvr>
                                    </p:animEffect>
                                    <p:anim calcmode="lin" valueType="num">
                                      <p:cBhvr>
                                        <p:cTn id="1105" dur="5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6" dur="5000"/>
                                        <p:tgtEl>
                                          <p:spTgt spid="85"/>
                                        </p:tgtEl>
                                        <p:attrNameLst>
                                          <p:attrName>ppt_h</p:attrName>
                                        </p:attrNameLst>
                                      </p:cBhvr>
                                      <p:tavLst>
                                        <p:tav tm="0">
                                          <p:val>
                                            <p:strVal val="ppt_h"/>
                                          </p:val>
                                        </p:tav>
                                        <p:tav tm="100000">
                                          <p:val>
                                            <p:strVal val="ppt_h"/>
                                          </p:val>
                                        </p:tav>
                                      </p:tavLst>
                                    </p:anim>
                                    <p:set>
                                      <p:cBhvr>
                                        <p:cTn id="1107" dur="1" fill="hold">
                                          <p:stCondLst>
                                            <p:cond delay="4999"/>
                                          </p:stCondLst>
                                        </p:cTn>
                                        <p:tgtEl>
                                          <p:spTgt spid="85"/>
                                        </p:tgtEl>
                                        <p:attrNameLst>
                                          <p:attrName>style.visibility</p:attrName>
                                        </p:attrNameLst>
                                      </p:cBhvr>
                                      <p:to>
                                        <p:strVal val="hidden"/>
                                      </p:to>
                                    </p:set>
                                  </p:childTnLst>
                                </p:cTn>
                              </p:par>
                              <p:par>
                                <p:cTn id="1108" presetID="45" presetClass="exit" presetSubtype="0" fill="hold" grpId="5" nodeType="withEffect">
                                  <p:stCondLst>
                                    <p:cond delay="0"/>
                                  </p:stCondLst>
                                  <p:childTnLst>
                                    <p:animEffect transition="out" filter="fade">
                                      <p:cBhvr>
                                        <p:cTn id="1109" dur="5000"/>
                                        <p:tgtEl>
                                          <p:spTgt spid="84"/>
                                        </p:tgtEl>
                                      </p:cBhvr>
                                    </p:animEffect>
                                    <p:anim calcmode="lin" valueType="num">
                                      <p:cBhvr>
                                        <p:cTn id="1110" dur="50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1" dur="5000"/>
                                        <p:tgtEl>
                                          <p:spTgt spid="84"/>
                                        </p:tgtEl>
                                        <p:attrNameLst>
                                          <p:attrName>ppt_h</p:attrName>
                                        </p:attrNameLst>
                                      </p:cBhvr>
                                      <p:tavLst>
                                        <p:tav tm="0">
                                          <p:val>
                                            <p:strVal val="ppt_h"/>
                                          </p:val>
                                        </p:tav>
                                        <p:tav tm="100000">
                                          <p:val>
                                            <p:strVal val="ppt_h"/>
                                          </p:val>
                                        </p:tav>
                                      </p:tavLst>
                                    </p:anim>
                                    <p:set>
                                      <p:cBhvr>
                                        <p:cTn id="1112" dur="1" fill="hold">
                                          <p:stCondLst>
                                            <p:cond delay="4999"/>
                                          </p:stCondLst>
                                        </p:cTn>
                                        <p:tgtEl>
                                          <p:spTgt spid="84"/>
                                        </p:tgtEl>
                                        <p:attrNameLst>
                                          <p:attrName>style.visibility</p:attrName>
                                        </p:attrNameLst>
                                      </p:cBhvr>
                                      <p:to>
                                        <p:strVal val="hidden"/>
                                      </p:to>
                                    </p:set>
                                  </p:childTnLst>
                                </p:cTn>
                              </p:par>
                              <p:par>
                                <p:cTn id="1113" presetID="45" presetClass="exit" presetSubtype="0" fill="hold" grpId="5" nodeType="withEffect">
                                  <p:stCondLst>
                                    <p:cond delay="0"/>
                                  </p:stCondLst>
                                  <p:childTnLst>
                                    <p:animEffect transition="out" filter="fade">
                                      <p:cBhvr>
                                        <p:cTn id="1114" dur="5000"/>
                                        <p:tgtEl>
                                          <p:spTgt spid="86"/>
                                        </p:tgtEl>
                                      </p:cBhvr>
                                    </p:animEffect>
                                    <p:anim calcmode="lin" valueType="num">
                                      <p:cBhvr>
                                        <p:cTn id="1115" dur="5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6" dur="5000"/>
                                        <p:tgtEl>
                                          <p:spTgt spid="86"/>
                                        </p:tgtEl>
                                        <p:attrNameLst>
                                          <p:attrName>ppt_h</p:attrName>
                                        </p:attrNameLst>
                                      </p:cBhvr>
                                      <p:tavLst>
                                        <p:tav tm="0">
                                          <p:val>
                                            <p:strVal val="ppt_h"/>
                                          </p:val>
                                        </p:tav>
                                        <p:tav tm="100000">
                                          <p:val>
                                            <p:strVal val="ppt_h"/>
                                          </p:val>
                                        </p:tav>
                                      </p:tavLst>
                                    </p:anim>
                                    <p:set>
                                      <p:cBhvr>
                                        <p:cTn id="1117" dur="1" fill="hold">
                                          <p:stCondLst>
                                            <p:cond delay="4999"/>
                                          </p:stCondLst>
                                        </p:cTn>
                                        <p:tgtEl>
                                          <p:spTgt spid="86"/>
                                        </p:tgtEl>
                                        <p:attrNameLst>
                                          <p:attrName>style.visibility</p:attrName>
                                        </p:attrNameLst>
                                      </p:cBhvr>
                                      <p:to>
                                        <p:strVal val="hidden"/>
                                      </p:to>
                                    </p:set>
                                  </p:childTnLst>
                                </p:cTn>
                              </p:par>
                              <p:par>
                                <p:cTn id="1118" presetID="45" presetClass="exit" presetSubtype="0" fill="hold" grpId="5" nodeType="withEffect">
                                  <p:stCondLst>
                                    <p:cond delay="0"/>
                                  </p:stCondLst>
                                  <p:childTnLst>
                                    <p:animEffect transition="out" filter="fade">
                                      <p:cBhvr>
                                        <p:cTn id="1119" dur="5000"/>
                                        <p:tgtEl>
                                          <p:spTgt spid="91"/>
                                        </p:tgtEl>
                                      </p:cBhvr>
                                    </p:animEffect>
                                    <p:anim calcmode="lin" valueType="num">
                                      <p:cBhvr>
                                        <p:cTn id="1120" dur="5000"/>
                                        <p:tgtEl>
                                          <p:spTgt spid="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1" dur="5000"/>
                                        <p:tgtEl>
                                          <p:spTgt spid="91"/>
                                        </p:tgtEl>
                                        <p:attrNameLst>
                                          <p:attrName>ppt_h</p:attrName>
                                        </p:attrNameLst>
                                      </p:cBhvr>
                                      <p:tavLst>
                                        <p:tav tm="0">
                                          <p:val>
                                            <p:strVal val="ppt_h"/>
                                          </p:val>
                                        </p:tav>
                                        <p:tav tm="100000">
                                          <p:val>
                                            <p:strVal val="ppt_h"/>
                                          </p:val>
                                        </p:tav>
                                      </p:tavLst>
                                    </p:anim>
                                    <p:set>
                                      <p:cBhvr>
                                        <p:cTn id="1122" dur="1" fill="hold">
                                          <p:stCondLst>
                                            <p:cond delay="4999"/>
                                          </p:stCondLst>
                                        </p:cTn>
                                        <p:tgtEl>
                                          <p:spTgt spid="91"/>
                                        </p:tgtEl>
                                        <p:attrNameLst>
                                          <p:attrName>style.visibility</p:attrName>
                                        </p:attrNameLst>
                                      </p:cBhvr>
                                      <p:to>
                                        <p:strVal val="hidden"/>
                                      </p:to>
                                    </p:set>
                                  </p:childTnLst>
                                </p:cTn>
                              </p:par>
                              <p:par>
                                <p:cTn id="1123" presetID="45" presetClass="exit" presetSubtype="0" fill="hold" grpId="5" nodeType="withEffect">
                                  <p:stCondLst>
                                    <p:cond delay="0"/>
                                  </p:stCondLst>
                                  <p:childTnLst>
                                    <p:animEffect transition="out" filter="fade">
                                      <p:cBhvr>
                                        <p:cTn id="1124" dur="5000"/>
                                        <p:tgtEl>
                                          <p:spTgt spid="90"/>
                                        </p:tgtEl>
                                      </p:cBhvr>
                                    </p:animEffect>
                                    <p:anim calcmode="lin" valueType="num">
                                      <p:cBhvr>
                                        <p:cTn id="1125" dur="50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6" dur="5000"/>
                                        <p:tgtEl>
                                          <p:spTgt spid="90"/>
                                        </p:tgtEl>
                                        <p:attrNameLst>
                                          <p:attrName>ppt_h</p:attrName>
                                        </p:attrNameLst>
                                      </p:cBhvr>
                                      <p:tavLst>
                                        <p:tav tm="0">
                                          <p:val>
                                            <p:strVal val="ppt_h"/>
                                          </p:val>
                                        </p:tav>
                                        <p:tav tm="100000">
                                          <p:val>
                                            <p:strVal val="ppt_h"/>
                                          </p:val>
                                        </p:tav>
                                      </p:tavLst>
                                    </p:anim>
                                    <p:set>
                                      <p:cBhvr>
                                        <p:cTn id="1127" dur="1" fill="hold">
                                          <p:stCondLst>
                                            <p:cond delay="4999"/>
                                          </p:stCondLst>
                                        </p:cTn>
                                        <p:tgtEl>
                                          <p:spTgt spid="90"/>
                                        </p:tgtEl>
                                        <p:attrNameLst>
                                          <p:attrName>style.visibility</p:attrName>
                                        </p:attrNameLst>
                                      </p:cBhvr>
                                      <p:to>
                                        <p:strVal val="hidden"/>
                                      </p:to>
                                    </p:set>
                                  </p:childTnLst>
                                </p:cTn>
                              </p:par>
                              <p:par>
                                <p:cTn id="1128" presetID="45" presetClass="exit" presetSubtype="0" fill="hold" grpId="5" nodeType="withEffect">
                                  <p:stCondLst>
                                    <p:cond delay="0"/>
                                  </p:stCondLst>
                                  <p:childTnLst>
                                    <p:animEffect transition="out" filter="fade">
                                      <p:cBhvr>
                                        <p:cTn id="1129" dur="5000"/>
                                        <p:tgtEl>
                                          <p:spTgt spid="92"/>
                                        </p:tgtEl>
                                      </p:cBhvr>
                                    </p:animEffect>
                                    <p:anim calcmode="lin" valueType="num">
                                      <p:cBhvr>
                                        <p:cTn id="1130" dur="5000"/>
                                        <p:tgtEl>
                                          <p:spTgt spid="9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1" dur="5000"/>
                                        <p:tgtEl>
                                          <p:spTgt spid="92"/>
                                        </p:tgtEl>
                                        <p:attrNameLst>
                                          <p:attrName>ppt_h</p:attrName>
                                        </p:attrNameLst>
                                      </p:cBhvr>
                                      <p:tavLst>
                                        <p:tav tm="0">
                                          <p:val>
                                            <p:strVal val="ppt_h"/>
                                          </p:val>
                                        </p:tav>
                                        <p:tav tm="100000">
                                          <p:val>
                                            <p:strVal val="ppt_h"/>
                                          </p:val>
                                        </p:tav>
                                      </p:tavLst>
                                    </p:anim>
                                    <p:set>
                                      <p:cBhvr>
                                        <p:cTn id="1132" dur="1" fill="hold">
                                          <p:stCondLst>
                                            <p:cond delay="4999"/>
                                          </p:stCondLst>
                                        </p:cTn>
                                        <p:tgtEl>
                                          <p:spTgt spid="92"/>
                                        </p:tgtEl>
                                        <p:attrNameLst>
                                          <p:attrName>style.visibility</p:attrName>
                                        </p:attrNameLst>
                                      </p:cBhvr>
                                      <p:to>
                                        <p:strVal val="hidden"/>
                                      </p:to>
                                    </p:set>
                                  </p:childTnLst>
                                </p:cTn>
                              </p:par>
                              <p:par>
                                <p:cTn id="1133" presetID="45" presetClass="exit" presetSubtype="0" fill="hold" grpId="5" nodeType="withEffect">
                                  <p:stCondLst>
                                    <p:cond delay="0"/>
                                  </p:stCondLst>
                                  <p:childTnLst>
                                    <p:animEffect transition="out" filter="fade">
                                      <p:cBhvr>
                                        <p:cTn id="1134" dur="5000"/>
                                        <p:tgtEl>
                                          <p:spTgt spid="73"/>
                                        </p:tgtEl>
                                      </p:cBhvr>
                                    </p:animEffect>
                                    <p:anim calcmode="lin" valueType="num">
                                      <p:cBhvr>
                                        <p:cTn id="1135" dur="5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6" dur="5000"/>
                                        <p:tgtEl>
                                          <p:spTgt spid="73"/>
                                        </p:tgtEl>
                                        <p:attrNameLst>
                                          <p:attrName>ppt_h</p:attrName>
                                        </p:attrNameLst>
                                      </p:cBhvr>
                                      <p:tavLst>
                                        <p:tav tm="0">
                                          <p:val>
                                            <p:strVal val="ppt_h"/>
                                          </p:val>
                                        </p:tav>
                                        <p:tav tm="100000">
                                          <p:val>
                                            <p:strVal val="ppt_h"/>
                                          </p:val>
                                        </p:tav>
                                      </p:tavLst>
                                    </p:anim>
                                    <p:set>
                                      <p:cBhvr>
                                        <p:cTn id="1137" dur="1" fill="hold">
                                          <p:stCondLst>
                                            <p:cond delay="4999"/>
                                          </p:stCondLst>
                                        </p:cTn>
                                        <p:tgtEl>
                                          <p:spTgt spid="73"/>
                                        </p:tgtEl>
                                        <p:attrNameLst>
                                          <p:attrName>style.visibility</p:attrName>
                                        </p:attrNameLst>
                                      </p:cBhvr>
                                      <p:to>
                                        <p:strVal val="hidden"/>
                                      </p:to>
                                    </p:set>
                                  </p:childTnLst>
                                </p:cTn>
                              </p:par>
                              <p:par>
                                <p:cTn id="1138" presetID="45" presetClass="exit" presetSubtype="0" fill="hold" grpId="5" nodeType="withEffect">
                                  <p:stCondLst>
                                    <p:cond delay="0"/>
                                  </p:stCondLst>
                                  <p:childTnLst>
                                    <p:animEffect transition="out" filter="fade">
                                      <p:cBhvr>
                                        <p:cTn id="1139" dur="5000"/>
                                        <p:tgtEl>
                                          <p:spTgt spid="72"/>
                                        </p:tgtEl>
                                      </p:cBhvr>
                                    </p:animEffect>
                                    <p:anim calcmode="lin" valueType="num">
                                      <p:cBhvr>
                                        <p:cTn id="1140" dur="5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1" dur="5000"/>
                                        <p:tgtEl>
                                          <p:spTgt spid="72"/>
                                        </p:tgtEl>
                                        <p:attrNameLst>
                                          <p:attrName>ppt_h</p:attrName>
                                        </p:attrNameLst>
                                      </p:cBhvr>
                                      <p:tavLst>
                                        <p:tav tm="0">
                                          <p:val>
                                            <p:strVal val="ppt_h"/>
                                          </p:val>
                                        </p:tav>
                                        <p:tav tm="100000">
                                          <p:val>
                                            <p:strVal val="ppt_h"/>
                                          </p:val>
                                        </p:tav>
                                      </p:tavLst>
                                    </p:anim>
                                    <p:set>
                                      <p:cBhvr>
                                        <p:cTn id="1142" dur="1" fill="hold">
                                          <p:stCondLst>
                                            <p:cond delay="4999"/>
                                          </p:stCondLst>
                                        </p:cTn>
                                        <p:tgtEl>
                                          <p:spTgt spid="72"/>
                                        </p:tgtEl>
                                        <p:attrNameLst>
                                          <p:attrName>style.visibility</p:attrName>
                                        </p:attrNameLst>
                                      </p:cBhvr>
                                      <p:to>
                                        <p:strVal val="hidden"/>
                                      </p:to>
                                    </p:set>
                                  </p:childTnLst>
                                </p:cTn>
                              </p:par>
                              <p:par>
                                <p:cTn id="1143" presetID="45" presetClass="exit" presetSubtype="0" fill="hold" grpId="5" nodeType="withEffect">
                                  <p:stCondLst>
                                    <p:cond delay="0"/>
                                  </p:stCondLst>
                                  <p:childTnLst>
                                    <p:animEffect transition="out" filter="fade">
                                      <p:cBhvr>
                                        <p:cTn id="1144" dur="5000"/>
                                        <p:tgtEl>
                                          <p:spTgt spid="74"/>
                                        </p:tgtEl>
                                      </p:cBhvr>
                                    </p:animEffect>
                                    <p:anim calcmode="lin" valueType="num">
                                      <p:cBhvr>
                                        <p:cTn id="1145" dur="5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6" dur="5000"/>
                                        <p:tgtEl>
                                          <p:spTgt spid="74"/>
                                        </p:tgtEl>
                                        <p:attrNameLst>
                                          <p:attrName>ppt_h</p:attrName>
                                        </p:attrNameLst>
                                      </p:cBhvr>
                                      <p:tavLst>
                                        <p:tav tm="0">
                                          <p:val>
                                            <p:strVal val="ppt_h"/>
                                          </p:val>
                                        </p:tav>
                                        <p:tav tm="100000">
                                          <p:val>
                                            <p:strVal val="ppt_h"/>
                                          </p:val>
                                        </p:tav>
                                      </p:tavLst>
                                    </p:anim>
                                    <p:set>
                                      <p:cBhvr>
                                        <p:cTn id="1147" dur="1" fill="hold">
                                          <p:stCondLst>
                                            <p:cond delay="4999"/>
                                          </p:stCondLst>
                                        </p:cTn>
                                        <p:tgtEl>
                                          <p:spTgt spid="74"/>
                                        </p:tgtEl>
                                        <p:attrNameLst>
                                          <p:attrName>style.visibility</p:attrName>
                                        </p:attrNameLst>
                                      </p:cBhvr>
                                      <p:to>
                                        <p:strVal val="hidden"/>
                                      </p:to>
                                    </p:set>
                                  </p:childTnLst>
                                </p:cTn>
                              </p:par>
                              <p:par>
                                <p:cTn id="1148" presetID="45" presetClass="exit" presetSubtype="0" fill="hold" grpId="5" nodeType="withEffect">
                                  <p:stCondLst>
                                    <p:cond delay="0"/>
                                  </p:stCondLst>
                                  <p:childTnLst>
                                    <p:animEffect transition="out" filter="fade">
                                      <p:cBhvr>
                                        <p:cTn id="1149" dur="5000"/>
                                        <p:tgtEl>
                                          <p:spTgt spid="79"/>
                                        </p:tgtEl>
                                      </p:cBhvr>
                                    </p:animEffect>
                                    <p:anim calcmode="lin" valueType="num">
                                      <p:cBhvr>
                                        <p:cTn id="1150" dur="5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1" dur="5000"/>
                                        <p:tgtEl>
                                          <p:spTgt spid="79"/>
                                        </p:tgtEl>
                                        <p:attrNameLst>
                                          <p:attrName>ppt_h</p:attrName>
                                        </p:attrNameLst>
                                      </p:cBhvr>
                                      <p:tavLst>
                                        <p:tav tm="0">
                                          <p:val>
                                            <p:strVal val="ppt_h"/>
                                          </p:val>
                                        </p:tav>
                                        <p:tav tm="100000">
                                          <p:val>
                                            <p:strVal val="ppt_h"/>
                                          </p:val>
                                        </p:tav>
                                      </p:tavLst>
                                    </p:anim>
                                    <p:set>
                                      <p:cBhvr>
                                        <p:cTn id="1152" dur="1" fill="hold">
                                          <p:stCondLst>
                                            <p:cond delay="4999"/>
                                          </p:stCondLst>
                                        </p:cTn>
                                        <p:tgtEl>
                                          <p:spTgt spid="79"/>
                                        </p:tgtEl>
                                        <p:attrNameLst>
                                          <p:attrName>style.visibility</p:attrName>
                                        </p:attrNameLst>
                                      </p:cBhvr>
                                      <p:to>
                                        <p:strVal val="hidden"/>
                                      </p:to>
                                    </p:set>
                                  </p:childTnLst>
                                </p:cTn>
                              </p:par>
                              <p:par>
                                <p:cTn id="1153" presetID="45" presetClass="exit" presetSubtype="0" fill="hold" grpId="5" nodeType="withEffect">
                                  <p:stCondLst>
                                    <p:cond delay="0"/>
                                  </p:stCondLst>
                                  <p:childTnLst>
                                    <p:animEffect transition="out" filter="fade">
                                      <p:cBhvr>
                                        <p:cTn id="1154" dur="5000"/>
                                        <p:tgtEl>
                                          <p:spTgt spid="78"/>
                                        </p:tgtEl>
                                      </p:cBhvr>
                                    </p:animEffect>
                                    <p:anim calcmode="lin" valueType="num">
                                      <p:cBhvr>
                                        <p:cTn id="1155" dur="50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6" dur="5000"/>
                                        <p:tgtEl>
                                          <p:spTgt spid="78"/>
                                        </p:tgtEl>
                                        <p:attrNameLst>
                                          <p:attrName>ppt_h</p:attrName>
                                        </p:attrNameLst>
                                      </p:cBhvr>
                                      <p:tavLst>
                                        <p:tav tm="0">
                                          <p:val>
                                            <p:strVal val="ppt_h"/>
                                          </p:val>
                                        </p:tav>
                                        <p:tav tm="100000">
                                          <p:val>
                                            <p:strVal val="ppt_h"/>
                                          </p:val>
                                        </p:tav>
                                      </p:tavLst>
                                    </p:anim>
                                    <p:set>
                                      <p:cBhvr>
                                        <p:cTn id="1157" dur="1" fill="hold">
                                          <p:stCondLst>
                                            <p:cond delay="4999"/>
                                          </p:stCondLst>
                                        </p:cTn>
                                        <p:tgtEl>
                                          <p:spTgt spid="78"/>
                                        </p:tgtEl>
                                        <p:attrNameLst>
                                          <p:attrName>style.visibility</p:attrName>
                                        </p:attrNameLst>
                                      </p:cBhvr>
                                      <p:to>
                                        <p:strVal val="hidden"/>
                                      </p:to>
                                    </p:set>
                                  </p:childTnLst>
                                </p:cTn>
                              </p:par>
                              <p:par>
                                <p:cTn id="1158" presetID="45" presetClass="exit" presetSubtype="0" fill="hold" grpId="5" nodeType="withEffect">
                                  <p:stCondLst>
                                    <p:cond delay="0"/>
                                  </p:stCondLst>
                                  <p:childTnLst>
                                    <p:animEffect transition="out" filter="fade">
                                      <p:cBhvr>
                                        <p:cTn id="1159" dur="5000"/>
                                        <p:tgtEl>
                                          <p:spTgt spid="80"/>
                                        </p:tgtEl>
                                      </p:cBhvr>
                                    </p:animEffect>
                                    <p:anim calcmode="lin" valueType="num">
                                      <p:cBhvr>
                                        <p:cTn id="1160" dur="5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1" dur="5000"/>
                                        <p:tgtEl>
                                          <p:spTgt spid="80"/>
                                        </p:tgtEl>
                                        <p:attrNameLst>
                                          <p:attrName>ppt_h</p:attrName>
                                        </p:attrNameLst>
                                      </p:cBhvr>
                                      <p:tavLst>
                                        <p:tav tm="0">
                                          <p:val>
                                            <p:strVal val="ppt_h"/>
                                          </p:val>
                                        </p:tav>
                                        <p:tav tm="100000">
                                          <p:val>
                                            <p:strVal val="ppt_h"/>
                                          </p:val>
                                        </p:tav>
                                      </p:tavLst>
                                    </p:anim>
                                    <p:set>
                                      <p:cBhvr>
                                        <p:cTn id="1162" dur="1" fill="hold">
                                          <p:stCondLst>
                                            <p:cond delay="4999"/>
                                          </p:stCondLst>
                                        </p:cTn>
                                        <p:tgtEl>
                                          <p:spTgt spid="80"/>
                                        </p:tgtEl>
                                        <p:attrNameLst>
                                          <p:attrName>style.visibility</p:attrName>
                                        </p:attrNameLst>
                                      </p:cBhvr>
                                      <p:to>
                                        <p:strVal val="hidden"/>
                                      </p:to>
                                    </p:set>
                                  </p:childTnLst>
                                </p:cTn>
                              </p:par>
                              <p:par>
                                <p:cTn id="1163" presetID="45" presetClass="exit" presetSubtype="0" fill="hold" grpId="5" nodeType="withEffect">
                                  <p:stCondLst>
                                    <p:cond delay="0"/>
                                  </p:stCondLst>
                                  <p:childTnLst>
                                    <p:animEffect transition="out" filter="fade">
                                      <p:cBhvr>
                                        <p:cTn id="1164" dur="5000"/>
                                        <p:tgtEl>
                                          <p:spTgt spid="67"/>
                                        </p:tgtEl>
                                      </p:cBhvr>
                                    </p:animEffect>
                                    <p:anim calcmode="lin" valueType="num">
                                      <p:cBhvr>
                                        <p:cTn id="1165"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6" dur="5000"/>
                                        <p:tgtEl>
                                          <p:spTgt spid="67"/>
                                        </p:tgtEl>
                                        <p:attrNameLst>
                                          <p:attrName>ppt_h</p:attrName>
                                        </p:attrNameLst>
                                      </p:cBhvr>
                                      <p:tavLst>
                                        <p:tav tm="0">
                                          <p:val>
                                            <p:strVal val="ppt_h"/>
                                          </p:val>
                                        </p:tav>
                                        <p:tav tm="100000">
                                          <p:val>
                                            <p:strVal val="ppt_h"/>
                                          </p:val>
                                        </p:tav>
                                      </p:tavLst>
                                    </p:anim>
                                    <p:set>
                                      <p:cBhvr>
                                        <p:cTn id="1167" dur="1" fill="hold">
                                          <p:stCondLst>
                                            <p:cond delay="4999"/>
                                          </p:stCondLst>
                                        </p:cTn>
                                        <p:tgtEl>
                                          <p:spTgt spid="67"/>
                                        </p:tgtEl>
                                        <p:attrNameLst>
                                          <p:attrName>style.visibility</p:attrName>
                                        </p:attrNameLst>
                                      </p:cBhvr>
                                      <p:to>
                                        <p:strVal val="hidden"/>
                                      </p:to>
                                    </p:set>
                                  </p:childTnLst>
                                </p:cTn>
                              </p:par>
                              <p:par>
                                <p:cTn id="1168" presetID="45" presetClass="exit" presetSubtype="0" fill="hold" grpId="5" nodeType="withEffect">
                                  <p:stCondLst>
                                    <p:cond delay="0"/>
                                  </p:stCondLst>
                                  <p:childTnLst>
                                    <p:animEffect transition="out" filter="fade">
                                      <p:cBhvr>
                                        <p:cTn id="1169" dur="5000"/>
                                        <p:tgtEl>
                                          <p:spTgt spid="66"/>
                                        </p:tgtEl>
                                      </p:cBhvr>
                                    </p:animEffect>
                                    <p:anim calcmode="lin" valueType="num">
                                      <p:cBhvr>
                                        <p:cTn id="1170"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1" dur="5000"/>
                                        <p:tgtEl>
                                          <p:spTgt spid="66"/>
                                        </p:tgtEl>
                                        <p:attrNameLst>
                                          <p:attrName>ppt_h</p:attrName>
                                        </p:attrNameLst>
                                      </p:cBhvr>
                                      <p:tavLst>
                                        <p:tav tm="0">
                                          <p:val>
                                            <p:strVal val="ppt_h"/>
                                          </p:val>
                                        </p:tav>
                                        <p:tav tm="100000">
                                          <p:val>
                                            <p:strVal val="ppt_h"/>
                                          </p:val>
                                        </p:tav>
                                      </p:tavLst>
                                    </p:anim>
                                    <p:set>
                                      <p:cBhvr>
                                        <p:cTn id="1172" dur="1" fill="hold">
                                          <p:stCondLst>
                                            <p:cond delay="4999"/>
                                          </p:stCondLst>
                                        </p:cTn>
                                        <p:tgtEl>
                                          <p:spTgt spid="66"/>
                                        </p:tgtEl>
                                        <p:attrNameLst>
                                          <p:attrName>style.visibility</p:attrName>
                                        </p:attrNameLst>
                                      </p:cBhvr>
                                      <p:to>
                                        <p:strVal val="hidden"/>
                                      </p:to>
                                    </p:set>
                                  </p:childTnLst>
                                </p:cTn>
                              </p:par>
                              <p:par>
                                <p:cTn id="1173" presetID="45" presetClass="exit" presetSubtype="0" fill="hold" grpId="5" nodeType="withEffect">
                                  <p:stCondLst>
                                    <p:cond delay="0"/>
                                  </p:stCondLst>
                                  <p:childTnLst>
                                    <p:animEffect transition="out" filter="fade">
                                      <p:cBhvr>
                                        <p:cTn id="1174" dur="5000"/>
                                        <p:tgtEl>
                                          <p:spTgt spid="68"/>
                                        </p:tgtEl>
                                      </p:cBhvr>
                                    </p:animEffect>
                                    <p:anim calcmode="lin" valueType="num">
                                      <p:cBhvr>
                                        <p:cTn id="1175"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6" dur="5000"/>
                                        <p:tgtEl>
                                          <p:spTgt spid="68"/>
                                        </p:tgtEl>
                                        <p:attrNameLst>
                                          <p:attrName>ppt_h</p:attrName>
                                        </p:attrNameLst>
                                      </p:cBhvr>
                                      <p:tavLst>
                                        <p:tav tm="0">
                                          <p:val>
                                            <p:strVal val="ppt_h"/>
                                          </p:val>
                                        </p:tav>
                                        <p:tav tm="100000">
                                          <p:val>
                                            <p:strVal val="ppt_h"/>
                                          </p:val>
                                        </p:tav>
                                      </p:tavLst>
                                    </p:anim>
                                    <p:set>
                                      <p:cBhvr>
                                        <p:cTn id="1177" dur="1" fill="hold">
                                          <p:stCondLst>
                                            <p:cond delay="4999"/>
                                          </p:stCondLst>
                                        </p:cTn>
                                        <p:tgtEl>
                                          <p:spTgt spid="68"/>
                                        </p:tgtEl>
                                        <p:attrNameLst>
                                          <p:attrName>style.visibility</p:attrName>
                                        </p:attrNameLst>
                                      </p:cBhvr>
                                      <p:to>
                                        <p:strVal val="hidden"/>
                                      </p:to>
                                    </p:set>
                                  </p:childTnLst>
                                </p:cTn>
                              </p:par>
                              <p:par>
                                <p:cTn id="1178" presetID="45" presetClass="exit" presetSubtype="0" fill="hold" grpId="5" nodeType="withEffect">
                                  <p:stCondLst>
                                    <p:cond delay="0"/>
                                  </p:stCondLst>
                                  <p:childTnLst>
                                    <p:animEffect transition="out" filter="fade">
                                      <p:cBhvr>
                                        <p:cTn id="1179" dur="5000"/>
                                        <p:tgtEl>
                                          <p:spTgt spid="8"/>
                                        </p:tgtEl>
                                      </p:cBhvr>
                                    </p:animEffect>
                                    <p:anim calcmode="lin" valueType="num">
                                      <p:cBhvr>
                                        <p:cTn id="1180"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1" dur="5000"/>
                                        <p:tgtEl>
                                          <p:spTgt spid="8"/>
                                        </p:tgtEl>
                                        <p:attrNameLst>
                                          <p:attrName>ppt_h</p:attrName>
                                        </p:attrNameLst>
                                      </p:cBhvr>
                                      <p:tavLst>
                                        <p:tav tm="0">
                                          <p:val>
                                            <p:strVal val="ppt_h"/>
                                          </p:val>
                                        </p:tav>
                                        <p:tav tm="100000">
                                          <p:val>
                                            <p:strVal val="ppt_h"/>
                                          </p:val>
                                        </p:tav>
                                      </p:tavLst>
                                    </p:anim>
                                    <p:set>
                                      <p:cBhvr>
                                        <p:cTn id="1182" dur="1" fill="hold">
                                          <p:stCondLst>
                                            <p:cond delay="4999"/>
                                          </p:stCondLst>
                                        </p:cTn>
                                        <p:tgtEl>
                                          <p:spTgt spid="8"/>
                                        </p:tgtEl>
                                        <p:attrNameLst>
                                          <p:attrName>style.visibility</p:attrName>
                                        </p:attrNameLst>
                                      </p:cBhvr>
                                      <p:to>
                                        <p:strVal val="hidden"/>
                                      </p:to>
                                    </p:set>
                                  </p:childTnLst>
                                </p:cTn>
                              </p:par>
                              <p:par>
                                <p:cTn id="1183" presetID="45" presetClass="exit" presetSubtype="0" fill="hold" grpId="5" nodeType="withEffect">
                                  <p:stCondLst>
                                    <p:cond delay="0"/>
                                  </p:stCondLst>
                                  <p:childTnLst>
                                    <p:animEffect transition="out" filter="fade">
                                      <p:cBhvr>
                                        <p:cTn id="1184" dur="5000"/>
                                        <p:tgtEl>
                                          <p:spTgt spid="6"/>
                                        </p:tgtEl>
                                      </p:cBhvr>
                                    </p:animEffect>
                                    <p:anim calcmode="lin" valueType="num">
                                      <p:cBhvr>
                                        <p:cTn id="1185"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6" dur="5000"/>
                                        <p:tgtEl>
                                          <p:spTgt spid="6"/>
                                        </p:tgtEl>
                                        <p:attrNameLst>
                                          <p:attrName>ppt_h</p:attrName>
                                        </p:attrNameLst>
                                      </p:cBhvr>
                                      <p:tavLst>
                                        <p:tav tm="0">
                                          <p:val>
                                            <p:strVal val="ppt_h"/>
                                          </p:val>
                                        </p:tav>
                                        <p:tav tm="100000">
                                          <p:val>
                                            <p:strVal val="ppt_h"/>
                                          </p:val>
                                        </p:tav>
                                      </p:tavLst>
                                    </p:anim>
                                    <p:set>
                                      <p:cBhvr>
                                        <p:cTn id="1187" dur="1" fill="hold">
                                          <p:stCondLst>
                                            <p:cond delay="4999"/>
                                          </p:stCondLst>
                                        </p:cTn>
                                        <p:tgtEl>
                                          <p:spTgt spid="6"/>
                                        </p:tgtEl>
                                        <p:attrNameLst>
                                          <p:attrName>style.visibility</p:attrName>
                                        </p:attrNameLst>
                                      </p:cBhvr>
                                      <p:to>
                                        <p:strVal val="hidden"/>
                                      </p:to>
                                    </p:set>
                                  </p:childTnLst>
                                </p:cTn>
                              </p:par>
                              <p:par>
                                <p:cTn id="1188" presetID="45" presetClass="exit" presetSubtype="0" fill="hold" grpId="5" nodeType="withEffect">
                                  <p:stCondLst>
                                    <p:cond delay="0"/>
                                  </p:stCondLst>
                                  <p:childTnLst>
                                    <p:animEffect transition="out" filter="fade">
                                      <p:cBhvr>
                                        <p:cTn id="1189" dur="5000"/>
                                        <p:tgtEl>
                                          <p:spTgt spid="49"/>
                                        </p:tgtEl>
                                      </p:cBhvr>
                                    </p:animEffect>
                                    <p:anim calcmode="lin" valueType="num">
                                      <p:cBhvr>
                                        <p:cTn id="1190"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1" dur="5000"/>
                                        <p:tgtEl>
                                          <p:spTgt spid="49"/>
                                        </p:tgtEl>
                                        <p:attrNameLst>
                                          <p:attrName>ppt_h</p:attrName>
                                        </p:attrNameLst>
                                      </p:cBhvr>
                                      <p:tavLst>
                                        <p:tav tm="0">
                                          <p:val>
                                            <p:strVal val="ppt_h"/>
                                          </p:val>
                                        </p:tav>
                                        <p:tav tm="100000">
                                          <p:val>
                                            <p:strVal val="ppt_h"/>
                                          </p:val>
                                        </p:tav>
                                      </p:tavLst>
                                    </p:anim>
                                    <p:set>
                                      <p:cBhvr>
                                        <p:cTn id="1192" dur="1" fill="hold">
                                          <p:stCondLst>
                                            <p:cond delay="4999"/>
                                          </p:stCondLst>
                                        </p:cTn>
                                        <p:tgtEl>
                                          <p:spTgt spid="49"/>
                                        </p:tgtEl>
                                        <p:attrNameLst>
                                          <p:attrName>style.visibility</p:attrName>
                                        </p:attrNameLst>
                                      </p:cBhvr>
                                      <p:to>
                                        <p:strVal val="hidden"/>
                                      </p:to>
                                    </p:set>
                                  </p:childTnLst>
                                </p:cTn>
                              </p:par>
                              <p:par>
                                <p:cTn id="1193" presetID="45" presetClass="exit" presetSubtype="0" fill="hold" grpId="5" nodeType="withEffect">
                                  <p:stCondLst>
                                    <p:cond delay="0"/>
                                  </p:stCondLst>
                                  <p:childTnLst>
                                    <p:animEffect transition="out" filter="fade">
                                      <p:cBhvr>
                                        <p:cTn id="1194" dur="5000"/>
                                        <p:tgtEl>
                                          <p:spTgt spid="56"/>
                                        </p:tgtEl>
                                      </p:cBhvr>
                                    </p:animEffect>
                                    <p:anim calcmode="lin" valueType="num">
                                      <p:cBhvr>
                                        <p:cTn id="1195"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6" dur="5000"/>
                                        <p:tgtEl>
                                          <p:spTgt spid="56"/>
                                        </p:tgtEl>
                                        <p:attrNameLst>
                                          <p:attrName>ppt_h</p:attrName>
                                        </p:attrNameLst>
                                      </p:cBhvr>
                                      <p:tavLst>
                                        <p:tav tm="0">
                                          <p:val>
                                            <p:strVal val="ppt_h"/>
                                          </p:val>
                                        </p:tav>
                                        <p:tav tm="100000">
                                          <p:val>
                                            <p:strVal val="ppt_h"/>
                                          </p:val>
                                        </p:tav>
                                      </p:tavLst>
                                    </p:anim>
                                    <p:set>
                                      <p:cBhvr>
                                        <p:cTn id="1197" dur="1" fill="hold">
                                          <p:stCondLst>
                                            <p:cond delay="4999"/>
                                          </p:stCondLst>
                                        </p:cTn>
                                        <p:tgtEl>
                                          <p:spTgt spid="56"/>
                                        </p:tgtEl>
                                        <p:attrNameLst>
                                          <p:attrName>style.visibility</p:attrName>
                                        </p:attrNameLst>
                                      </p:cBhvr>
                                      <p:to>
                                        <p:strVal val="hidden"/>
                                      </p:to>
                                    </p:set>
                                  </p:childTnLst>
                                </p:cTn>
                              </p:par>
                              <p:par>
                                <p:cTn id="1198" presetID="45" presetClass="exit" presetSubtype="0" fill="hold" grpId="5" nodeType="withEffect">
                                  <p:stCondLst>
                                    <p:cond delay="0"/>
                                  </p:stCondLst>
                                  <p:childTnLst>
                                    <p:animEffect transition="out" filter="fade">
                                      <p:cBhvr>
                                        <p:cTn id="1199" dur="5000"/>
                                        <p:tgtEl>
                                          <p:spTgt spid="35"/>
                                        </p:tgtEl>
                                      </p:cBhvr>
                                    </p:animEffect>
                                    <p:anim calcmode="lin" valueType="num">
                                      <p:cBhvr>
                                        <p:cTn id="1200"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1" dur="5000"/>
                                        <p:tgtEl>
                                          <p:spTgt spid="35"/>
                                        </p:tgtEl>
                                        <p:attrNameLst>
                                          <p:attrName>ppt_h</p:attrName>
                                        </p:attrNameLst>
                                      </p:cBhvr>
                                      <p:tavLst>
                                        <p:tav tm="0">
                                          <p:val>
                                            <p:strVal val="ppt_h"/>
                                          </p:val>
                                        </p:tav>
                                        <p:tav tm="100000">
                                          <p:val>
                                            <p:strVal val="ppt_h"/>
                                          </p:val>
                                        </p:tav>
                                      </p:tavLst>
                                    </p:anim>
                                    <p:set>
                                      <p:cBhvr>
                                        <p:cTn id="1202" dur="1" fill="hold">
                                          <p:stCondLst>
                                            <p:cond delay="4999"/>
                                          </p:stCondLst>
                                        </p:cTn>
                                        <p:tgtEl>
                                          <p:spTgt spid="35"/>
                                        </p:tgtEl>
                                        <p:attrNameLst>
                                          <p:attrName>style.visibility</p:attrName>
                                        </p:attrNameLst>
                                      </p:cBhvr>
                                      <p:to>
                                        <p:strVal val="hidden"/>
                                      </p:to>
                                    </p:set>
                                  </p:childTnLst>
                                </p:cTn>
                              </p:par>
                              <p:par>
                                <p:cTn id="1203" presetID="45" presetClass="exit" presetSubtype="0" fill="hold" grpId="5" nodeType="withEffect">
                                  <p:stCondLst>
                                    <p:cond delay="0"/>
                                  </p:stCondLst>
                                  <p:childTnLst>
                                    <p:animEffect transition="out" filter="fade">
                                      <p:cBhvr>
                                        <p:cTn id="1204" dur="5000"/>
                                        <p:tgtEl>
                                          <p:spTgt spid="42"/>
                                        </p:tgtEl>
                                      </p:cBhvr>
                                    </p:animEffect>
                                    <p:anim calcmode="lin" valueType="num">
                                      <p:cBhvr>
                                        <p:cTn id="1205"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6" dur="5000"/>
                                        <p:tgtEl>
                                          <p:spTgt spid="42"/>
                                        </p:tgtEl>
                                        <p:attrNameLst>
                                          <p:attrName>ppt_h</p:attrName>
                                        </p:attrNameLst>
                                      </p:cBhvr>
                                      <p:tavLst>
                                        <p:tav tm="0">
                                          <p:val>
                                            <p:strVal val="ppt_h"/>
                                          </p:val>
                                        </p:tav>
                                        <p:tav tm="100000">
                                          <p:val>
                                            <p:strVal val="ppt_h"/>
                                          </p:val>
                                        </p:tav>
                                      </p:tavLst>
                                    </p:anim>
                                    <p:set>
                                      <p:cBhvr>
                                        <p:cTn id="1207" dur="1" fill="hold">
                                          <p:stCondLst>
                                            <p:cond delay="4999"/>
                                          </p:stCondLst>
                                        </p:cTn>
                                        <p:tgtEl>
                                          <p:spTgt spid="42"/>
                                        </p:tgtEl>
                                        <p:attrNameLst>
                                          <p:attrName>style.visibility</p:attrName>
                                        </p:attrNameLst>
                                      </p:cBhvr>
                                      <p:to>
                                        <p:strVal val="hidden"/>
                                      </p:to>
                                    </p:set>
                                  </p:childTnLst>
                                </p:cTn>
                              </p:par>
                              <p:par>
                                <p:cTn id="1208" presetID="45" presetClass="exit" presetSubtype="0" fill="hold" grpId="5" nodeType="withEffect">
                                  <p:stCondLst>
                                    <p:cond delay="0"/>
                                  </p:stCondLst>
                                  <p:childTnLst>
                                    <p:animEffect transition="out" filter="fade">
                                      <p:cBhvr>
                                        <p:cTn id="1209" dur="5000"/>
                                        <p:tgtEl>
                                          <p:spTgt spid="3"/>
                                        </p:tgtEl>
                                      </p:cBhvr>
                                    </p:animEffect>
                                    <p:anim calcmode="lin" valueType="num">
                                      <p:cBhvr>
                                        <p:cTn id="1210" dur="5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1" dur="5000"/>
                                        <p:tgtEl>
                                          <p:spTgt spid="3"/>
                                        </p:tgtEl>
                                        <p:attrNameLst>
                                          <p:attrName>ppt_h</p:attrName>
                                        </p:attrNameLst>
                                      </p:cBhvr>
                                      <p:tavLst>
                                        <p:tav tm="0">
                                          <p:val>
                                            <p:strVal val="ppt_h"/>
                                          </p:val>
                                        </p:tav>
                                        <p:tav tm="100000">
                                          <p:val>
                                            <p:strVal val="ppt_h"/>
                                          </p:val>
                                        </p:tav>
                                      </p:tavLst>
                                    </p:anim>
                                    <p:set>
                                      <p:cBhvr>
                                        <p:cTn id="1212" dur="1" fill="hold">
                                          <p:stCondLst>
                                            <p:cond delay="4999"/>
                                          </p:stCondLst>
                                        </p:cTn>
                                        <p:tgtEl>
                                          <p:spTgt spid="3"/>
                                        </p:tgtEl>
                                        <p:attrNameLst>
                                          <p:attrName>style.visibility</p:attrName>
                                        </p:attrNameLst>
                                      </p:cBhvr>
                                      <p:to>
                                        <p:strVal val="hidden"/>
                                      </p:to>
                                    </p:set>
                                  </p:childTnLst>
                                </p:cTn>
                              </p:par>
                              <p:par>
                                <p:cTn id="1213" presetID="45" presetClass="exit" presetSubtype="0" fill="hold" grpId="5" nodeType="withEffect">
                                  <p:stCondLst>
                                    <p:cond delay="0"/>
                                  </p:stCondLst>
                                  <p:childTnLst>
                                    <p:animEffect transition="out" filter="fade">
                                      <p:cBhvr>
                                        <p:cTn id="1214" dur="5000"/>
                                        <p:tgtEl>
                                          <p:spTgt spid="50"/>
                                        </p:tgtEl>
                                      </p:cBhvr>
                                    </p:animEffect>
                                    <p:anim calcmode="lin" valueType="num">
                                      <p:cBhvr>
                                        <p:cTn id="1215"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6" dur="5000"/>
                                        <p:tgtEl>
                                          <p:spTgt spid="50"/>
                                        </p:tgtEl>
                                        <p:attrNameLst>
                                          <p:attrName>ppt_h</p:attrName>
                                        </p:attrNameLst>
                                      </p:cBhvr>
                                      <p:tavLst>
                                        <p:tav tm="0">
                                          <p:val>
                                            <p:strVal val="ppt_h"/>
                                          </p:val>
                                        </p:tav>
                                        <p:tav tm="100000">
                                          <p:val>
                                            <p:strVal val="ppt_h"/>
                                          </p:val>
                                        </p:tav>
                                      </p:tavLst>
                                    </p:anim>
                                    <p:set>
                                      <p:cBhvr>
                                        <p:cTn id="1217" dur="1" fill="hold">
                                          <p:stCondLst>
                                            <p:cond delay="4999"/>
                                          </p:stCondLst>
                                        </p:cTn>
                                        <p:tgtEl>
                                          <p:spTgt spid="50"/>
                                        </p:tgtEl>
                                        <p:attrNameLst>
                                          <p:attrName>style.visibility</p:attrName>
                                        </p:attrNameLst>
                                      </p:cBhvr>
                                      <p:to>
                                        <p:strVal val="hidden"/>
                                      </p:to>
                                    </p:set>
                                  </p:childTnLst>
                                </p:cTn>
                              </p:par>
                              <p:par>
                                <p:cTn id="1218" presetID="45" presetClass="exit" presetSubtype="0" fill="hold" grpId="5" nodeType="withEffect">
                                  <p:stCondLst>
                                    <p:cond delay="0"/>
                                  </p:stCondLst>
                                  <p:childTnLst>
                                    <p:animEffect transition="out" filter="fade">
                                      <p:cBhvr>
                                        <p:cTn id="1219" dur="5000"/>
                                        <p:tgtEl>
                                          <p:spTgt spid="51"/>
                                        </p:tgtEl>
                                      </p:cBhvr>
                                    </p:animEffect>
                                    <p:anim calcmode="lin" valueType="num">
                                      <p:cBhvr>
                                        <p:cTn id="1220"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1" dur="5000"/>
                                        <p:tgtEl>
                                          <p:spTgt spid="51"/>
                                        </p:tgtEl>
                                        <p:attrNameLst>
                                          <p:attrName>ppt_h</p:attrName>
                                        </p:attrNameLst>
                                      </p:cBhvr>
                                      <p:tavLst>
                                        <p:tav tm="0">
                                          <p:val>
                                            <p:strVal val="ppt_h"/>
                                          </p:val>
                                        </p:tav>
                                        <p:tav tm="100000">
                                          <p:val>
                                            <p:strVal val="ppt_h"/>
                                          </p:val>
                                        </p:tav>
                                      </p:tavLst>
                                    </p:anim>
                                    <p:set>
                                      <p:cBhvr>
                                        <p:cTn id="1222" dur="1" fill="hold">
                                          <p:stCondLst>
                                            <p:cond delay="4999"/>
                                          </p:stCondLst>
                                        </p:cTn>
                                        <p:tgtEl>
                                          <p:spTgt spid="51"/>
                                        </p:tgtEl>
                                        <p:attrNameLst>
                                          <p:attrName>style.visibility</p:attrName>
                                        </p:attrNameLst>
                                      </p:cBhvr>
                                      <p:to>
                                        <p:strVal val="hidden"/>
                                      </p:to>
                                    </p:set>
                                  </p:childTnLst>
                                </p:cTn>
                              </p:par>
                              <p:par>
                                <p:cTn id="1223" presetID="45" presetClass="exit" presetSubtype="0" fill="hold" grpId="5" nodeType="withEffect">
                                  <p:stCondLst>
                                    <p:cond delay="0"/>
                                  </p:stCondLst>
                                  <p:childTnLst>
                                    <p:animEffect transition="out" filter="fade">
                                      <p:cBhvr>
                                        <p:cTn id="1224" dur="5000"/>
                                        <p:tgtEl>
                                          <p:spTgt spid="57"/>
                                        </p:tgtEl>
                                      </p:cBhvr>
                                    </p:animEffect>
                                    <p:anim calcmode="lin" valueType="num">
                                      <p:cBhvr>
                                        <p:cTn id="1225"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6" dur="5000"/>
                                        <p:tgtEl>
                                          <p:spTgt spid="57"/>
                                        </p:tgtEl>
                                        <p:attrNameLst>
                                          <p:attrName>ppt_h</p:attrName>
                                        </p:attrNameLst>
                                      </p:cBhvr>
                                      <p:tavLst>
                                        <p:tav tm="0">
                                          <p:val>
                                            <p:strVal val="ppt_h"/>
                                          </p:val>
                                        </p:tav>
                                        <p:tav tm="100000">
                                          <p:val>
                                            <p:strVal val="ppt_h"/>
                                          </p:val>
                                        </p:tav>
                                      </p:tavLst>
                                    </p:anim>
                                    <p:set>
                                      <p:cBhvr>
                                        <p:cTn id="1227" dur="1" fill="hold">
                                          <p:stCondLst>
                                            <p:cond delay="4999"/>
                                          </p:stCondLst>
                                        </p:cTn>
                                        <p:tgtEl>
                                          <p:spTgt spid="57"/>
                                        </p:tgtEl>
                                        <p:attrNameLst>
                                          <p:attrName>style.visibility</p:attrName>
                                        </p:attrNameLst>
                                      </p:cBhvr>
                                      <p:to>
                                        <p:strVal val="hidden"/>
                                      </p:to>
                                    </p:set>
                                  </p:childTnLst>
                                </p:cTn>
                              </p:par>
                              <p:par>
                                <p:cTn id="1228" presetID="45" presetClass="exit" presetSubtype="0" fill="hold" grpId="5" nodeType="withEffect">
                                  <p:stCondLst>
                                    <p:cond delay="0"/>
                                  </p:stCondLst>
                                  <p:childTnLst>
                                    <p:animEffect transition="out" filter="fade">
                                      <p:cBhvr>
                                        <p:cTn id="1229" dur="5000"/>
                                        <p:tgtEl>
                                          <p:spTgt spid="58"/>
                                        </p:tgtEl>
                                      </p:cBhvr>
                                    </p:animEffect>
                                    <p:anim calcmode="lin" valueType="num">
                                      <p:cBhvr>
                                        <p:cTn id="1230"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1" dur="5000"/>
                                        <p:tgtEl>
                                          <p:spTgt spid="58"/>
                                        </p:tgtEl>
                                        <p:attrNameLst>
                                          <p:attrName>ppt_h</p:attrName>
                                        </p:attrNameLst>
                                      </p:cBhvr>
                                      <p:tavLst>
                                        <p:tav tm="0">
                                          <p:val>
                                            <p:strVal val="ppt_h"/>
                                          </p:val>
                                        </p:tav>
                                        <p:tav tm="100000">
                                          <p:val>
                                            <p:strVal val="ppt_h"/>
                                          </p:val>
                                        </p:tav>
                                      </p:tavLst>
                                    </p:anim>
                                    <p:set>
                                      <p:cBhvr>
                                        <p:cTn id="1232" dur="1" fill="hold">
                                          <p:stCondLst>
                                            <p:cond delay="4999"/>
                                          </p:stCondLst>
                                        </p:cTn>
                                        <p:tgtEl>
                                          <p:spTgt spid="58"/>
                                        </p:tgtEl>
                                        <p:attrNameLst>
                                          <p:attrName>style.visibility</p:attrName>
                                        </p:attrNameLst>
                                      </p:cBhvr>
                                      <p:to>
                                        <p:strVal val="hidden"/>
                                      </p:to>
                                    </p:set>
                                  </p:childTnLst>
                                </p:cTn>
                              </p:par>
                              <p:par>
                                <p:cTn id="1233" presetID="45" presetClass="exit" presetSubtype="0" fill="hold" grpId="5" nodeType="withEffect">
                                  <p:stCondLst>
                                    <p:cond delay="0"/>
                                  </p:stCondLst>
                                  <p:childTnLst>
                                    <p:animEffect transition="out" filter="fade">
                                      <p:cBhvr>
                                        <p:cTn id="1234" dur="5000"/>
                                        <p:tgtEl>
                                          <p:spTgt spid="36"/>
                                        </p:tgtEl>
                                      </p:cBhvr>
                                    </p:animEffect>
                                    <p:anim calcmode="lin" valueType="num">
                                      <p:cBhvr>
                                        <p:cTn id="1235"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6" dur="5000"/>
                                        <p:tgtEl>
                                          <p:spTgt spid="36"/>
                                        </p:tgtEl>
                                        <p:attrNameLst>
                                          <p:attrName>ppt_h</p:attrName>
                                        </p:attrNameLst>
                                      </p:cBhvr>
                                      <p:tavLst>
                                        <p:tav tm="0">
                                          <p:val>
                                            <p:strVal val="ppt_h"/>
                                          </p:val>
                                        </p:tav>
                                        <p:tav tm="100000">
                                          <p:val>
                                            <p:strVal val="ppt_h"/>
                                          </p:val>
                                        </p:tav>
                                      </p:tavLst>
                                    </p:anim>
                                    <p:set>
                                      <p:cBhvr>
                                        <p:cTn id="1237" dur="1" fill="hold">
                                          <p:stCondLst>
                                            <p:cond delay="4999"/>
                                          </p:stCondLst>
                                        </p:cTn>
                                        <p:tgtEl>
                                          <p:spTgt spid="36"/>
                                        </p:tgtEl>
                                        <p:attrNameLst>
                                          <p:attrName>style.visibility</p:attrName>
                                        </p:attrNameLst>
                                      </p:cBhvr>
                                      <p:to>
                                        <p:strVal val="hidden"/>
                                      </p:to>
                                    </p:set>
                                  </p:childTnLst>
                                </p:cTn>
                              </p:par>
                              <p:par>
                                <p:cTn id="1238" presetID="45" presetClass="exit" presetSubtype="0" fill="hold" grpId="5" nodeType="withEffect">
                                  <p:stCondLst>
                                    <p:cond delay="0"/>
                                  </p:stCondLst>
                                  <p:childTnLst>
                                    <p:animEffect transition="out" filter="fade">
                                      <p:cBhvr>
                                        <p:cTn id="1239" dur="5000"/>
                                        <p:tgtEl>
                                          <p:spTgt spid="37"/>
                                        </p:tgtEl>
                                      </p:cBhvr>
                                    </p:animEffect>
                                    <p:anim calcmode="lin" valueType="num">
                                      <p:cBhvr>
                                        <p:cTn id="1240"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1" dur="5000"/>
                                        <p:tgtEl>
                                          <p:spTgt spid="37"/>
                                        </p:tgtEl>
                                        <p:attrNameLst>
                                          <p:attrName>ppt_h</p:attrName>
                                        </p:attrNameLst>
                                      </p:cBhvr>
                                      <p:tavLst>
                                        <p:tav tm="0">
                                          <p:val>
                                            <p:strVal val="ppt_h"/>
                                          </p:val>
                                        </p:tav>
                                        <p:tav tm="100000">
                                          <p:val>
                                            <p:strVal val="ppt_h"/>
                                          </p:val>
                                        </p:tav>
                                      </p:tavLst>
                                    </p:anim>
                                    <p:set>
                                      <p:cBhvr>
                                        <p:cTn id="1242" dur="1" fill="hold">
                                          <p:stCondLst>
                                            <p:cond delay="4999"/>
                                          </p:stCondLst>
                                        </p:cTn>
                                        <p:tgtEl>
                                          <p:spTgt spid="37"/>
                                        </p:tgtEl>
                                        <p:attrNameLst>
                                          <p:attrName>style.visibility</p:attrName>
                                        </p:attrNameLst>
                                      </p:cBhvr>
                                      <p:to>
                                        <p:strVal val="hidden"/>
                                      </p:to>
                                    </p:set>
                                  </p:childTnLst>
                                </p:cTn>
                              </p:par>
                              <p:par>
                                <p:cTn id="1243" presetID="45" presetClass="exit" presetSubtype="0" fill="hold" grpId="5" nodeType="withEffect">
                                  <p:stCondLst>
                                    <p:cond delay="0"/>
                                  </p:stCondLst>
                                  <p:childTnLst>
                                    <p:animEffect transition="out" filter="fade">
                                      <p:cBhvr>
                                        <p:cTn id="1244" dur="5000"/>
                                        <p:tgtEl>
                                          <p:spTgt spid="43"/>
                                        </p:tgtEl>
                                      </p:cBhvr>
                                    </p:animEffect>
                                    <p:anim calcmode="lin" valueType="num">
                                      <p:cBhvr>
                                        <p:cTn id="1245"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6" dur="5000"/>
                                        <p:tgtEl>
                                          <p:spTgt spid="43"/>
                                        </p:tgtEl>
                                        <p:attrNameLst>
                                          <p:attrName>ppt_h</p:attrName>
                                        </p:attrNameLst>
                                      </p:cBhvr>
                                      <p:tavLst>
                                        <p:tav tm="0">
                                          <p:val>
                                            <p:strVal val="ppt_h"/>
                                          </p:val>
                                        </p:tav>
                                        <p:tav tm="100000">
                                          <p:val>
                                            <p:strVal val="ppt_h"/>
                                          </p:val>
                                        </p:tav>
                                      </p:tavLst>
                                    </p:anim>
                                    <p:set>
                                      <p:cBhvr>
                                        <p:cTn id="1247" dur="1" fill="hold">
                                          <p:stCondLst>
                                            <p:cond delay="4999"/>
                                          </p:stCondLst>
                                        </p:cTn>
                                        <p:tgtEl>
                                          <p:spTgt spid="43"/>
                                        </p:tgtEl>
                                        <p:attrNameLst>
                                          <p:attrName>style.visibility</p:attrName>
                                        </p:attrNameLst>
                                      </p:cBhvr>
                                      <p:to>
                                        <p:strVal val="hidden"/>
                                      </p:to>
                                    </p:set>
                                  </p:childTnLst>
                                </p:cTn>
                              </p:par>
                              <p:par>
                                <p:cTn id="1248" presetID="45" presetClass="exit" presetSubtype="0" fill="hold" grpId="5" nodeType="withEffect">
                                  <p:stCondLst>
                                    <p:cond delay="0"/>
                                  </p:stCondLst>
                                  <p:childTnLst>
                                    <p:animEffect transition="out" filter="fade">
                                      <p:cBhvr>
                                        <p:cTn id="1249" dur="5000"/>
                                        <p:tgtEl>
                                          <p:spTgt spid="44"/>
                                        </p:tgtEl>
                                      </p:cBhvr>
                                    </p:animEffect>
                                    <p:anim calcmode="lin" valueType="num">
                                      <p:cBhvr>
                                        <p:cTn id="1250"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1" dur="5000"/>
                                        <p:tgtEl>
                                          <p:spTgt spid="44"/>
                                        </p:tgtEl>
                                        <p:attrNameLst>
                                          <p:attrName>ppt_h</p:attrName>
                                        </p:attrNameLst>
                                      </p:cBhvr>
                                      <p:tavLst>
                                        <p:tav tm="0">
                                          <p:val>
                                            <p:strVal val="ppt_h"/>
                                          </p:val>
                                        </p:tav>
                                        <p:tav tm="100000">
                                          <p:val>
                                            <p:strVal val="ppt_h"/>
                                          </p:val>
                                        </p:tav>
                                      </p:tavLst>
                                    </p:anim>
                                    <p:set>
                                      <p:cBhvr>
                                        <p:cTn id="1252" dur="1" fill="hold">
                                          <p:stCondLst>
                                            <p:cond delay="4999"/>
                                          </p:stCondLst>
                                        </p:cTn>
                                        <p:tgtEl>
                                          <p:spTgt spid="44"/>
                                        </p:tgtEl>
                                        <p:attrNameLst>
                                          <p:attrName>style.visibility</p:attrName>
                                        </p:attrNameLst>
                                      </p:cBhvr>
                                      <p:to>
                                        <p:strVal val="hidden"/>
                                      </p:to>
                                    </p:set>
                                  </p:childTnLst>
                                </p:cTn>
                              </p:par>
                              <p:par>
                                <p:cTn id="1253" presetID="45" presetClass="exit" presetSubtype="0" fill="hold" grpId="5" nodeType="withEffect">
                                  <p:stCondLst>
                                    <p:cond delay="0"/>
                                  </p:stCondLst>
                                  <p:childTnLst>
                                    <p:animEffect transition="out" filter="fade">
                                      <p:cBhvr>
                                        <p:cTn id="1254" dur="5000"/>
                                        <p:tgtEl>
                                          <p:spTgt spid="4"/>
                                        </p:tgtEl>
                                      </p:cBhvr>
                                    </p:animEffect>
                                    <p:anim calcmode="lin" valueType="num">
                                      <p:cBhvr>
                                        <p:cTn id="1255"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6" dur="5000"/>
                                        <p:tgtEl>
                                          <p:spTgt spid="4"/>
                                        </p:tgtEl>
                                        <p:attrNameLst>
                                          <p:attrName>ppt_h</p:attrName>
                                        </p:attrNameLst>
                                      </p:cBhvr>
                                      <p:tavLst>
                                        <p:tav tm="0">
                                          <p:val>
                                            <p:strVal val="ppt_h"/>
                                          </p:val>
                                        </p:tav>
                                        <p:tav tm="100000">
                                          <p:val>
                                            <p:strVal val="ppt_h"/>
                                          </p:val>
                                        </p:tav>
                                      </p:tavLst>
                                    </p:anim>
                                    <p:set>
                                      <p:cBhvr>
                                        <p:cTn id="1257" dur="1" fill="hold">
                                          <p:stCondLst>
                                            <p:cond delay="4999"/>
                                          </p:stCondLst>
                                        </p:cTn>
                                        <p:tgtEl>
                                          <p:spTgt spid="4"/>
                                        </p:tgtEl>
                                        <p:attrNameLst>
                                          <p:attrName>style.visibility</p:attrName>
                                        </p:attrNameLst>
                                      </p:cBhvr>
                                      <p:to>
                                        <p:strVal val="hidden"/>
                                      </p:to>
                                    </p:set>
                                  </p:childTnLst>
                                </p:cTn>
                              </p:par>
                              <p:par>
                                <p:cTn id="1258" presetID="45" presetClass="exit" presetSubtype="0" fill="hold" grpId="5" nodeType="withEffect">
                                  <p:stCondLst>
                                    <p:cond delay="0"/>
                                  </p:stCondLst>
                                  <p:childTnLst>
                                    <p:animEffect transition="out" filter="fade">
                                      <p:cBhvr>
                                        <p:cTn id="1259" dur="5000"/>
                                        <p:tgtEl>
                                          <p:spTgt spid="5"/>
                                        </p:tgtEl>
                                      </p:cBhvr>
                                    </p:animEffect>
                                    <p:anim calcmode="lin" valueType="num">
                                      <p:cBhvr>
                                        <p:cTn id="1260"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1" dur="5000"/>
                                        <p:tgtEl>
                                          <p:spTgt spid="5"/>
                                        </p:tgtEl>
                                        <p:attrNameLst>
                                          <p:attrName>ppt_h</p:attrName>
                                        </p:attrNameLst>
                                      </p:cBhvr>
                                      <p:tavLst>
                                        <p:tav tm="0">
                                          <p:val>
                                            <p:strVal val="ppt_h"/>
                                          </p:val>
                                        </p:tav>
                                        <p:tav tm="100000">
                                          <p:val>
                                            <p:strVal val="ppt_h"/>
                                          </p:val>
                                        </p:tav>
                                      </p:tavLst>
                                    </p:anim>
                                    <p:set>
                                      <p:cBhvr>
                                        <p:cTn id="1262" dur="1" fill="hold">
                                          <p:stCondLst>
                                            <p:cond delay="4999"/>
                                          </p:stCondLst>
                                        </p:cTn>
                                        <p:tgtEl>
                                          <p:spTgt spid="5"/>
                                        </p:tgtEl>
                                        <p:attrNameLst>
                                          <p:attrName>style.visibility</p:attrName>
                                        </p:attrNameLst>
                                      </p:cBhvr>
                                      <p:to>
                                        <p:strVal val="hidden"/>
                                      </p:to>
                                    </p:set>
                                  </p:childTnLst>
                                </p:cTn>
                              </p:par>
                              <p:par>
                                <p:cTn id="1263" presetID="45" presetClass="exit" presetSubtype="0" fill="hold" grpId="5" nodeType="withEffect">
                                  <p:stCondLst>
                                    <p:cond delay="0"/>
                                  </p:stCondLst>
                                  <p:childTnLst>
                                    <p:animEffect transition="out" filter="fade">
                                      <p:cBhvr>
                                        <p:cTn id="1264" dur="5000"/>
                                        <p:tgtEl>
                                          <p:spTgt spid="53"/>
                                        </p:tgtEl>
                                      </p:cBhvr>
                                    </p:animEffect>
                                    <p:anim calcmode="lin" valueType="num">
                                      <p:cBhvr>
                                        <p:cTn id="1265"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6" dur="5000"/>
                                        <p:tgtEl>
                                          <p:spTgt spid="53"/>
                                        </p:tgtEl>
                                        <p:attrNameLst>
                                          <p:attrName>ppt_h</p:attrName>
                                        </p:attrNameLst>
                                      </p:cBhvr>
                                      <p:tavLst>
                                        <p:tav tm="0">
                                          <p:val>
                                            <p:strVal val="ppt_h"/>
                                          </p:val>
                                        </p:tav>
                                        <p:tav tm="100000">
                                          <p:val>
                                            <p:strVal val="ppt_h"/>
                                          </p:val>
                                        </p:tav>
                                      </p:tavLst>
                                    </p:anim>
                                    <p:set>
                                      <p:cBhvr>
                                        <p:cTn id="1267" dur="1" fill="hold">
                                          <p:stCondLst>
                                            <p:cond delay="4999"/>
                                          </p:stCondLst>
                                        </p:cTn>
                                        <p:tgtEl>
                                          <p:spTgt spid="53"/>
                                        </p:tgtEl>
                                        <p:attrNameLst>
                                          <p:attrName>style.visibility</p:attrName>
                                        </p:attrNameLst>
                                      </p:cBhvr>
                                      <p:to>
                                        <p:strVal val="hidden"/>
                                      </p:to>
                                    </p:set>
                                  </p:childTnLst>
                                </p:cTn>
                              </p:par>
                              <p:par>
                                <p:cTn id="1268" presetID="45" presetClass="exit" presetSubtype="0" fill="hold" grpId="5" nodeType="withEffect">
                                  <p:stCondLst>
                                    <p:cond delay="0"/>
                                  </p:stCondLst>
                                  <p:childTnLst>
                                    <p:animEffect transition="out" filter="fade">
                                      <p:cBhvr>
                                        <p:cTn id="1269" dur="5000"/>
                                        <p:tgtEl>
                                          <p:spTgt spid="52"/>
                                        </p:tgtEl>
                                      </p:cBhvr>
                                    </p:animEffect>
                                    <p:anim calcmode="lin" valueType="num">
                                      <p:cBhvr>
                                        <p:cTn id="1270"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1" dur="5000"/>
                                        <p:tgtEl>
                                          <p:spTgt spid="52"/>
                                        </p:tgtEl>
                                        <p:attrNameLst>
                                          <p:attrName>ppt_h</p:attrName>
                                        </p:attrNameLst>
                                      </p:cBhvr>
                                      <p:tavLst>
                                        <p:tav tm="0">
                                          <p:val>
                                            <p:strVal val="ppt_h"/>
                                          </p:val>
                                        </p:tav>
                                        <p:tav tm="100000">
                                          <p:val>
                                            <p:strVal val="ppt_h"/>
                                          </p:val>
                                        </p:tav>
                                      </p:tavLst>
                                    </p:anim>
                                    <p:set>
                                      <p:cBhvr>
                                        <p:cTn id="1272" dur="1" fill="hold">
                                          <p:stCondLst>
                                            <p:cond delay="4999"/>
                                          </p:stCondLst>
                                        </p:cTn>
                                        <p:tgtEl>
                                          <p:spTgt spid="52"/>
                                        </p:tgtEl>
                                        <p:attrNameLst>
                                          <p:attrName>style.visibility</p:attrName>
                                        </p:attrNameLst>
                                      </p:cBhvr>
                                      <p:to>
                                        <p:strVal val="hidden"/>
                                      </p:to>
                                    </p:set>
                                  </p:childTnLst>
                                </p:cTn>
                              </p:par>
                              <p:par>
                                <p:cTn id="1273" presetID="45" presetClass="exit" presetSubtype="0" fill="hold" grpId="5" nodeType="withEffect">
                                  <p:stCondLst>
                                    <p:cond delay="0"/>
                                  </p:stCondLst>
                                  <p:childTnLst>
                                    <p:animEffect transition="out" filter="fade">
                                      <p:cBhvr>
                                        <p:cTn id="1274" dur="5000"/>
                                        <p:tgtEl>
                                          <p:spTgt spid="54"/>
                                        </p:tgtEl>
                                      </p:cBhvr>
                                    </p:animEffect>
                                    <p:anim calcmode="lin" valueType="num">
                                      <p:cBhvr>
                                        <p:cTn id="1275"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6" dur="5000"/>
                                        <p:tgtEl>
                                          <p:spTgt spid="54"/>
                                        </p:tgtEl>
                                        <p:attrNameLst>
                                          <p:attrName>ppt_h</p:attrName>
                                        </p:attrNameLst>
                                      </p:cBhvr>
                                      <p:tavLst>
                                        <p:tav tm="0">
                                          <p:val>
                                            <p:strVal val="ppt_h"/>
                                          </p:val>
                                        </p:tav>
                                        <p:tav tm="100000">
                                          <p:val>
                                            <p:strVal val="ppt_h"/>
                                          </p:val>
                                        </p:tav>
                                      </p:tavLst>
                                    </p:anim>
                                    <p:set>
                                      <p:cBhvr>
                                        <p:cTn id="1277" dur="1" fill="hold">
                                          <p:stCondLst>
                                            <p:cond delay="4999"/>
                                          </p:stCondLst>
                                        </p:cTn>
                                        <p:tgtEl>
                                          <p:spTgt spid="54"/>
                                        </p:tgtEl>
                                        <p:attrNameLst>
                                          <p:attrName>style.visibility</p:attrName>
                                        </p:attrNameLst>
                                      </p:cBhvr>
                                      <p:to>
                                        <p:strVal val="hidden"/>
                                      </p:to>
                                    </p:set>
                                  </p:childTnLst>
                                </p:cTn>
                              </p:par>
                              <p:par>
                                <p:cTn id="1278" presetID="45" presetClass="exit" presetSubtype="0" fill="hold" grpId="5" nodeType="withEffect">
                                  <p:stCondLst>
                                    <p:cond delay="0"/>
                                  </p:stCondLst>
                                  <p:childTnLst>
                                    <p:animEffect transition="out" filter="fade">
                                      <p:cBhvr>
                                        <p:cTn id="1279" dur="5000"/>
                                        <p:tgtEl>
                                          <p:spTgt spid="60"/>
                                        </p:tgtEl>
                                      </p:cBhvr>
                                    </p:animEffect>
                                    <p:anim calcmode="lin" valueType="num">
                                      <p:cBhvr>
                                        <p:cTn id="1280"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1" dur="5000"/>
                                        <p:tgtEl>
                                          <p:spTgt spid="60"/>
                                        </p:tgtEl>
                                        <p:attrNameLst>
                                          <p:attrName>ppt_h</p:attrName>
                                        </p:attrNameLst>
                                      </p:cBhvr>
                                      <p:tavLst>
                                        <p:tav tm="0">
                                          <p:val>
                                            <p:strVal val="ppt_h"/>
                                          </p:val>
                                        </p:tav>
                                        <p:tav tm="100000">
                                          <p:val>
                                            <p:strVal val="ppt_h"/>
                                          </p:val>
                                        </p:tav>
                                      </p:tavLst>
                                    </p:anim>
                                    <p:set>
                                      <p:cBhvr>
                                        <p:cTn id="1282" dur="1" fill="hold">
                                          <p:stCondLst>
                                            <p:cond delay="4999"/>
                                          </p:stCondLst>
                                        </p:cTn>
                                        <p:tgtEl>
                                          <p:spTgt spid="60"/>
                                        </p:tgtEl>
                                        <p:attrNameLst>
                                          <p:attrName>style.visibility</p:attrName>
                                        </p:attrNameLst>
                                      </p:cBhvr>
                                      <p:to>
                                        <p:strVal val="hidden"/>
                                      </p:to>
                                    </p:set>
                                  </p:childTnLst>
                                </p:cTn>
                              </p:par>
                              <p:par>
                                <p:cTn id="1283" presetID="45" presetClass="exit" presetSubtype="0" fill="hold" grpId="5" nodeType="withEffect">
                                  <p:stCondLst>
                                    <p:cond delay="0"/>
                                  </p:stCondLst>
                                  <p:childTnLst>
                                    <p:animEffect transition="out" filter="fade">
                                      <p:cBhvr>
                                        <p:cTn id="1284" dur="5000"/>
                                        <p:tgtEl>
                                          <p:spTgt spid="59"/>
                                        </p:tgtEl>
                                      </p:cBhvr>
                                    </p:animEffect>
                                    <p:anim calcmode="lin" valueType="num">
                                      <p:cBhvr>
                                        <p:cTn id="1285"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6" dur="5000"/>
                                        <p:tgtEl>
                                          <p:spTgt spid="59"/>
                                        </p:tgtEl>
                                        <p:attrNameLst>
                                          <p:attrName>ppt_h</p:attrName>
                                        </p:attrNameLst>
                                      </p:cBhvr>
                                      <p:tavLst>
                                        <p:tav tm="0">
                                          <p:val>
                                            <p:strVal val="ppt_h"/>
                                          </p:val>
                                        </p:tav>
                                        <p:tav tm="100000">
                                          <p:val>
                                            <p:strVal val="ppt_h"/>
                                          </p:val>
                                        </p:tav>
                                      </p:tavLst>
                                    </p:anim>
                                    <p:set>
                                      <p:cBhvr>
                                        <p:cTn id="1287" dur="1" fill="hold">
                                          <p:stCondLst>
                                            <p:cond delay="4999"/>
                                          </p:stCondLst>
                                        </p:cTn>
                                        <p:tgtEl>
                                          <p:spTgt spid="59"/>
                                        </p:tgtEl>
                                        <p:attrNameLst>
                                          <p:attrName>style.visibility</p:attrName>
                                        </p:attrNameLst>
                                      </p:cBhvr>
                                      <p:to>
                                        <p:strVal val="hidden"/>
                                      </p:to>
                                    </p:set>
                                  </p:childTnLst>
                                </p:cTn>
                              </p:par>
                              <p:par>
                                <p:cTn id="1288" presetID="45" presetClass="exit" presetSubtype="0" fill="hold" grpId="5" nodeType="withEffect">
                                  <p:stCondLst>
                                    <p:cond delay="0"/>
                                  </p:stCondLst>
                                  <p:childTnLst>
                                    <p:animEffect transition="out" filter="fade">
                                      <p:cBhvr>
                                        <p:cTn id="1289" dur="5000"/>
                                        <p:tgtEl>
                                          <p:spTgt spid="61"/>
                                        </p:tgtEl>
                                      </p:cBhvr>
                                    </p:animEffect>
                                    <p:anim calcmode="lin" valueType="num">
                                      <p:cBhvr>
                                        <p:cTn id="1290"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1" dur="5000"/>
                                        <p:tgtEl>
                                          <p:spTgt spid="61"/>
                                        </p:tgtEl>
                                        <p:attrNameLst>
                                          <p:attrName>ppt_h</p:attrName>
                                        </p:attrNameLst>
                                      </p:cBhvr>
                                      <p:tavLst>
                                        <p:tav tm="0">
                                          <p:val>
                                            <p:strVal val="ppt_h"/>
                                          </p:val>
                                        </p:tav>
                                        <p:tav tm="100000">
                                          <p:val>
                                            <p:strVal val="ppt_h"/>
                                          </p:val>
                                        </p:tav>
                                      </p:tavLst>
                                    </p:anim>
                                    <p:set>
                                      <p:cBhvr>
                                        <p:cTn id="1292" dur="1" fill="hold">
                                          <p:stCondLst>
                                            <p:cond delay="4999"/>
                                          </p:stCondLst>
                                        </p:cTn>
                                        <p:tgtEl>
                                          <p:spTgt spid="61"/>
                                        </p:tgtEl>
                                        <p:attrNameLst>
                                          <p:attrName>style.visibility</p:attrName>
                                        </p:attrNameLst>
                                      </p:cBhvr>
                                      <p:to>
                                        <p:strVal val="hidden"/>
                                      </p:to>
                                    </p:set>
                                  </p:childTnLst>
                                </p:cTn>
                              </p:par>
                              <p:par>
                                <p:cTn id="1293" presetID="45" presetClass="exit" presetSubtype="0" fill="hold" grpId="5" nodeType="withEffect">
                                  <p:stCondLst>
                                    <p:cond delay="0"/>
                                  </p:stCondLst>
                                  <p:childTnLst>
                                    <p:animEffect transition="out" filter="fade">
                                      <p:cBhvr>
                                        <p:cTn id="1294" dur="5000"/>
                                        <p:tgtEl>
                                          <p:spTgt spid="39"/>
                                        </p:tgtEl>
                                      </p:cBhvr>
                                    </p:animEffect>
                                    <p:anim calcmode="lin" valueType="num">
                                      <p:cBhvr>
                                        <p:cTn id="1295"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6" dur="5000"/>
                                        <p:tgtEl>
                                          <p:spTgt spid="39"/>
                                        </p:tgtEl>
                                        <p:attrNameLst>
                                          <p:attrName>ppt_h</p:attrName>
                                        </p:attrNameLst>
                                      </p:cBhvr>
                                      <p:tavLst>
                                        <p:tav tm="0">
                                          <p:val>
                                            <p:strVal val="ppt_h"/>
                                          </p:val>
                                        </p:tav>
                                        <p:tav tm="100000">
                                          <p:val>
                                            <p:strVal val="ppt_h"/>
                                          </p:val>
                                        </p:tav>
                                      </p:tavLst>
                                    </p:anim>
                                    <p:set>
                                      <p:cBhvr>
                                        <p:cTn id="1297" dur="1" fill="hold">
                                          <p:stCondLst>
                                            <p:cond delay="4999"/>
                                          </p:stCondLst>
                                        </p:cTn>
                                        <p:tgtEl>
                                          <p:spTgt spid="39"/>
                                        </p:tgtEl>
                                        <p:attrNameLst>
                                          <p:attrName>style.visibility</p:attrName>
                                        </p:attrNameLst>
                                      </p:cBhvr>
                                      <p:to>
                                        <p:strVal val="hidden"/>
                                      </p:to>
                                    </p:set>
                                  </p:childTnLst>
                                </p:cTn>
                              </p:par>
                              <p:par>
                                <p:cTn id="1298" presetID="45" presetClass="exit" presetSubtype="0" fill="hold" grpId="5" nodeType="withEffect">
                                  <p:stCondLst>
                                    <p:cond delay="0"/>
                                  </p:stCondLst>
                                  <p:childTnLst>
                                    <p:animEffect transition="out" filter="fade">
                                      <p:cBhvr>
                                        <p:cTn id="1299" dur="5000"/>
                                        <p:tgtEl>
                                          <p:spTgt spid="38"/>
                                        </p:tgtEl>
                                      </p:cBhvr>
                                    </p:animEffect>
                                    <p:anim calcmode="lin" valueType="num">
                                      <p:cBhvr>
                                        <p:cTn id="1300"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1" dur="5000"/>
                                        <p:tgtEl>
                                          <p:spTgt spid="38"/>
                                        </p:tgtEl>
                                        <p:attrNameLst>
                                          <p:attrName>ppt_h</p:attrName>
                                        </p:attrNameLst>
                                      </p:cBhvr>
                                      <p:tavLst>
                                        <p:tav tm="0">
                                          <p:val>
                                            <p:strVal val="ppt_h"/>
                                          </p:val>
                                        </p:tav>
                                        <p:tav tm="100000">
                                          <p:val>
                                            <p:strVal val="ppt_h"/>
                                          </p:val>
                                        </p:tav>
                                      </p:tavLst>
                                    </p:anim>
                                    <p:set>
                                      <p:cBhvr>
                                        <p:cTn id="1302" dur="1" fill="hold">
                                          <p:stCondLst>
                                            <p:cond delay="4999"/>
                                          </p:stCondLst>
                                        </p:cTn>
                                        <p:tgtEl>
                                          <p:spTgt spid="38"/>
                                        </p:tgtEl>
                                        <p:attrNameLst>
                                          <p:attrName>style.visibility</p:attrName>
                                        </p:attrNameLst>
                                      </p:cBhvr>
                                      <p:to>
                                        <p:strVal val="hidden"/>
                                      </p:to>
                                    </p:set>
                                  </p:childTnLst>
                                </p:cTn>
                              </p:par>
                              <p:par>
                                <p:cTn id="1303" presetID="45" presetClass="exit" presetSubtype="0" fill="hold" grpId="5" nodeType="withEffect">
                                  <p:stCondLst>
                                    <p:cond delay="0"/>
                                  </p:stCondLst>
                                  <p:childTnLst>
                                    <p:animEffect transition="out" filter="fade">
                                      <p:cBhvr>
                                        <p:cTn id="1304" dur="5000"/>
                                        <p:tgtEl>
                                          <p:spTgt spid="40"/>
                                        </p:tgtEl>
                                      </p:cBhvr>
                                    </p:animEffect>
                                    <p:anim calcmode="lin" valueType="num">
                                      <p:cBhvr>
                                        <p:cTn id="1305"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6" dur="5000"/>
                                        <p:tgtEl>
                                          <p:spTgt spid="40"/>
                                        </p:tgtEl>
                                        <p:attrNameLst>
                                          <p:attrName>ppt_h</p:attrName>
                                        </p:attrNameLst>
                                      </p:cBhvr>
                                      <p:tavLst>
                                        <p:tav tm="0">
                                          <p:val>
                                            <p:strVal val="ppt_h"/>
                                          </p:val>
                                        </p:tav>
                                        <p:tav tm="100000">
                                          <p:val>
                                            <p:strVal val="ppt_h"/>
                                          </p:val>
                                        </p:tav>
                                      </p:tavLst>
                                    </p:anim>
                                    <p:set>
                                      <p:cBhvr>
                                        <p:cTn id="1307" dur="1" fill="hold">
                                          <p:stCondLst>
                                            <p:cond delay="4999"/>
                                          </p:stCondLst>
                                        </p:cTn>
                                        <p:tgtEl>
                                          <p:spTgt spid="40"/>
                                        </p:tgtEl>
                                        <p:attrNameLst>
                                          <p:attrName>style.visibility</p:attrName>
                                        </p:attrNameLst>
                                      </p:cBhvr>
                                      <p:to>
                                        <p:strVal val="hidden"/>
                                      </p:to>
                                    </p:set>
                                  </p:childTnLst>
                                </p:cTn>
                              </p:par>
                              <p:par>
                                <p:cTn id="1308" presetID="45" presetClass="exit" presetSubtype="0" fill="hold" grpId="5" nodeType="withEffect">
                                  <p:stCondLst>
                                    <p:cond delay="0"/>
                                  </p:stCondLst>
                                  <p:childTnLst>
                                    <p:animEffect transition="out" filter="fade">
                                      <p:cBhvr>
                                        <p:cTn id="1309" dur="5000"/>
                                        <p:tgtEl>
                                          <p:spTgt spid="46"/>
                                        </p:tgtEl>
                                      </p:cBhvr>
                                    </p:animEffect>
                                    <p:anim calcmode="lin" valueType="num">
                                      <p:cBhvr>
                                        <p:cTn id="1310"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1" dur="5000"/>
                                        <p:tgtEl>
                                          <p:spTgt spid="46"/>
                                        </p:tgtEl>
                                        <p:attrNameLst>
                                          <p:attrName>ppt_h</p:attrName>
                                        </p:attrNameLst>
                                      </p:cBhvr>
                                      <p:tavLst>
                                        <p:tav tm="0">
                                          <p:val>
                                            <p:strVal val="ppt_h"/>
                                          </p:val>
                                        </p:tav>
                                        <p:tav tm="100000">
                                          <p:val>
                                            <p:strVal val="ppt_h"/>
                                          </p:val>
                                        </p:tav>
                                      </p:tavLst>
                                    </p:anim>
                                    <p:set>
                                      <p:cBhvr>
                                        <p:cTn id="1312" dur="1" fill="hold">
                                          <p:stCondLst>
                                            <p:cond delay="4999"/>
                                          </p:stCondLst>
                                        </p:cTn>
                                        <p:tgtEl>
                                          <p:spTgt spid="46"/>
                                        </p:tgtEl>
                                        <p:attrNameLst>
                                          <p:attrName>style.visibility</p:attrName>
                                        </p:attrNameLst>
                                      </p:cBhvr>
                                      <p:to>
                                        <p:strVal val="hidden"/>
                                      </p:to>
                                    </p:set>
                                  </p:childTnLst>
                                </p:cTn>
                              </p:par>
                              <p:par>
                                <p:cTn id="1313" presetID="45" presetClass="exit" presetSubtype="0" fill="hold" grpId="5" nodeType="withEffect">
                                  <p:stCondLst>
                                    <p:cond delay="0"/>
                                  </p:stCondLst>
                                  <p:childTnLst>
                                    <p:animEffect transition="out" filter="fade">
                                      <p:cBhvr>
                                        <p:cTn id="1314" dur="5000"/>
                                        <p:tgtEl>
                                          <p:spTgt spid="45"/>
                                        </p:tgtEl>
                                      </p:cBhvr>
                                    </p:animEffect>
                                    <p:anim calcmode="lin" valueType="num">
                                      <p:cBhvr>
                                        <p:cTn id="1315"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6" dur="5000"/>
                                        <p:tgtEl>
                                          <p:spTgt spid="45"/>
                                        </p:tgtEl>
                                        <p:attrNameLst>
                                          <p:attrName>ppt_h</p:attrName>
                                        </p:attrNameLst>
                                      </p:cBhvr>
                                      <p:tavLst>
                                        <p:tav tm="0">
                                          <p:val>
                                            <p:strVal val="ppt_h"/>
                                          </p:val>
                                        </p:tav>
                                        <p:tav tm="100000">
                                          <p:val>
                                            <p:strVal val="ppt_h"/>
                                          </p:val>
                                        </p:tav>
                                      </p:tavLst>
                                    </p:anim>
                                    <p:set>
                                      <p:cBhvr>
                                        <p:cTn id="1317" dur="1" fill="hold">
                                          <p:stCondLst>
                                            <p:cond delay="4999"/>
                                          </p:stCondLst>
                                        </p:cTn>
                                        <p:tgtEl>
                                          <p:spTgt spid="45"/>
                                        </p:tgtEl>
                                        <p:attrNameLst>
                                          <p:attrName>style.visibility</p:attrName>
                                        </p:attrNameLst>
                                      </p:cBhvr>
                                      <p:to>
                                        <p:strVal val="hidden"/>
                                      </p:to>
                                    </p:set>
                                  </p:childTnLst>
                                </p:cTn>
                              </p:par>
                              <p:par>
                                <p:cTn id="1318" presetID="45" presetClass="exit" presetSubtype="0" fill="hold" grpId="5" nodeType="withEffect">
                                  <p:stCondLst>
                                    <p:cond delay="0"/>
                                  </p:stCondLst>
                                  <p:childTnLst>
                                    <p:animEffect transition="out" filter="fade">
                                      <p:cBhvr>
                                        <p:cTn id="1319" dur="5000"/>
                                        <p:tgtEl>
                                          <p:spTgt spid="47"/>
                                        </p:tgtEl>
                                      </p:cBhvr>
                                    </p:animEffect>
                                    <p:anim calcmode="lin" valueType="num">
                                      <p:cBhvr>
                                        <p:cTn id="1320"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21" dur="5000"/>
                                        <p:tgtEl>
                                          <p:spTgt spid="47"/>
                                        </p:tgtEl>
                                        <p:attrNameLst>
                                          <p:attrName>ppt_h</p:attrName>
                                        </p:attrNameLst>
                                      </p:cBhvr>
                                      <p:tavLst>
                                        <p:tav tm="0">
                                          <p:val>
                                            <p:strVal val="ppt_h"/>
                                          </p:val>
                                        </p:tav>
                                        <p:tav tm="100000">
                                          <p:val>
                                            <p:strVal val="ppt_h"/>
                                          </p:val>
                                        </p:tav>
                                      </p:tavLst>
                                    </p:anim>
                                    <p:set>
                                      <p:cBhvr>
                                        <p:cTn id="1322" dur="1" fill="hold">
                                          <p:stCondLst>
                                            <p:cond delay="4999"/>
                                          </p:stCondLst>
                                        </p:cTn>
                                        <p:tgtEl>
                                          <p:spTgt spid="47"/>
                                        </p:tgtEl>
                                        <p:attrNameLst>
                                          <p:attrName>style.visibility</p:attrName>
                                        </p:attrNameLst>
                                      </p:cBhvr>
                                      <p:to>
                                        <p:strVal val="hidden"/>
                                      </p:to>
                                    </p:set>
                                  </p:childTnLst>
                                </p:cTn>
                              </p:par>
                              <p:par>
                                <p:cTn id="1323" presetID="45" presetClass="exit" presetSubtype="0" fill="hold" grpId="5" nodeType="withEffect">
                                  <p:stCondLst>
                                    <p:cond delay="0"/>
                                  </p:stCondLst>
                                  <p:childTnLst>
                                    <p:animEffect transition="out" filter="fade">
                                      <p:cBhvr>
                                        <p:cTn id="1324" dur="5000"/>
                                        <p:tgtEl>
                                          <p:spTgt spid="7"/>
                                        </p:tgtEl>
                                      </p:cBhvr>
                                    </p:animEffect>
                                    <p:anim calcmode="lin" valueType="num">
                                      <p:cBhvr>
                                        <p:cTn id="1325"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26" dur="5000"/>
                                        <p:tgtEl>
                                          <p:spTgt spid="7"/>
                                        </p:tgtEl>
                                        <p:attrNameLst>
                                          <p:attrName>ppt_h</p:attrName>
                                        </p:attrNameLst>
                                      </p:cBhvr>
                                      <p:tavLst>
                                        <p:tav tm="0">
                                          <p:val>
                                            <p:strVal val="ppt_h"/>
                                          </p:val>
                                        </p:tav>
                                        <p:tav tm="100000">
                                          <p:val>
                                            <p:strVal val="ppt_h"/>
                                          </p:val>
                                        </p:tav>
                                      </p:tavLst>
                                    </p:anim>
                                    <p:set>
                                      <p:cBhvr>
                                        <p:cTn id="1327" dur="1" fill="hold">
                                          <p:stCondLst>
                                            <p:cond delay="4999"/>
                                          </p:stCondLst>
                                        </p:cTn>
                                        <p:tgtEl>
                                          <p:spTgt spid="7"/>
                                        </p:tgtEl>
                                        <p:attrNameLst>
                                          <p:attrName>style.visibility</p:attrName>
                                        </p:attrNameLst>
                                      </p:cBhvr>
                                      <p:to>
                                        <p:strVal val="hidden"/>
                                      </p:to>
                                    </p:set>
                                  </p:childTnLst>
                                </p:cTn>
                              </p:par>
                              <p:par>
                                <p:cTn id="1328" presetID="23" presetClass="entr" presetSubtype="288" fill="hold" nodeType="withEffect">
                                  <p:stCondLst>
                                    <p:cond delay="1000"/>
                                  </p:stCondLst>
                                  <p:childTnLst>
                                    <p:set>
                                      <p:cBhvr>
                                        <p:cTn id="1329" dur="1" fill="hold">
                                          <p:stCondLst>
                                            <p:cond delay="0"/>
                                          </p:stCondLst>
                                        </p:cTn>
                                        <p:tgtEl>
                                          <p:spTgt spid="94"/>
                                        </p:tgtEl>
                                        <p:attrNameLst>
                                          <p:attrName>style.visibility</p:attrName>
                                        </p:attrNameLst>
                                      </p:cBhvr>
                                      <p:to>
                                        <p:strVal val="visible"/>
                                      </p:to>
                                    </p:set>
                                    <p:anim calcmode="lin" valueType="num">
                                      <p:cBhvr>
                                        <p:cTn id="1330" dur="4000" fill="hold"/>
                                        <p:tgtEl>
                                          <p:spTgt spid="94"/>
                                        </p:tgtEl>
                                        <p:attrNameLst>
                                          <p:attrName>ppt_w</p:attrName>
                                        </p:attrNameLst>
                                      </p:cBhvr>
                                      <p:tavLst>
                                        <p:tav tm="0">
                                          <p:val>
                                            <p:strVal val="4/3*#ppt_w"/>
                                          </p:val>
                                        </p:tav>
                                        <p:tav tm="100000">
                                          <p:val>
                                            <p:strVal val="#ppt_w"/>
                                          </p:val>
                                        </p:tav>
                                      </p:tavLst>
                                    </p:anim>
                                    <p:anim calcmode="lin" valueType="num">
                                      <p:cBhvr>
                                        <p:cTn id="1331" dur="4000" fill="hold"/>
                                        <p:tgtEl>
                                          <p:spTgt spid="94"/>
                                        </p:tgtEl>
                                        <p:attrNameLst>
                                          <p:attrName>ppt_h</p:attrName>
                                        </p:attrNameLst>
                                      </p:cBhvr>
                                      <p:tavLst>
                                        <p:tav tm="0">
                                          <p:val>
                                            <p:strVal val="4/3*#ppt_h"/>
                                          </p:val>
                                        </p:tav>
                                        <p:tav tm="100000">
                                          <p:val>
                                            <p:strVal val="#ppt_h"/>
                                          </p:val>
                                        </p:tav>
                                      </p:tavLst>
                                    </p:anim>
                                  </p:childTnLst>
                                </p:cTn>
                              </p:par>
                              <p:par>
                                <p:cTn id="1332" presetID="16" presetClass="entr" presetSubtype="42" fill="hold" nodeType="withEffect">
                                  <p:stCondLst>
                                    <p:cond delay="1000"/>
                                  </p:stCondLst>
                                  <p:childTnLst>
                                    <p:set>
                                      <p:cBhvr>
                                        <p:cTn id="1333" dur="1" fill="hold">
                                          <p:stCondLst>
                                            <p:cond delay="0"/>
                                          </p:stCondLst>
                                        </p:cTn>
                                        <p:tgtEl>
                                          <p:spTgt spid="94"/>
                                        </p:tgtEl>
                                        <p:attrNameLst>
                                          <p:attrName>style.visibility</p:attrName>
                                        </p:attrNameLst>
                                      </p:cBhvr>
                                      <p:to>
                                        <p:strVal val="visible"/>
                                      </p:to>
                                    </p:set>
                                    <p:animEffect transition="in" filter="barn(outHorizontal)">
                                      <p:cBhvr>
                                        <p:cTn id="1334" dur="40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4" grpId="0" animBg="1"/>
      <p:bldP spid="74" grpId="1" animBg="1"/>
      <p:bldP spid="74" grpId="2" animBg="1"/>
      <p:bldP spid="74" grpId="3" animBg="1"/>
      <p:bldP spid="74" grpId="4" animBg="1"/>
      <p:bldP spid="74" grpId="5" animBg="1"/>
      <p:bldP spid="75" grpId="0" animBg="1"/>
      <p:bldP spid="75" grpId="1" animBg="1"/>
      <p:bldP spid="75" grpId="2" animBg="1"/>
      <p:bldP spid="75" grpId="3" animBg="1"/>
      <p:bldP spid="75" grpId="4" animBg="1"/>
      <p:bldP spid="75" grpId="5" animBg="1"/>
      <p:bldP spid="76" grpId="0" animBg="1"/>
      <p:bldP spid="76" grpId="1" animBg="1"/>
      <p:bldP spid="76" grpId="2" animBg="1"/>
      <p:bldP spid="76" grpId="3" animBg="1"/>
      <p:bldP spid="76" grpId="4" animBg="1"/>
      <p:bldP spid="76" grpId="5" animBg="1"/>
      <p:bldP spid="77" grpId="0" animBg="1"/>
      <p:bldP spid="77" grpId="1" animBg="1"/>
      <p:bldP spid="77" grpId="2" animBg="1"/>
      <p:bldP spid="77" grpId="3" animBg="1"/>
      <p:bldP spid="77" grpId="4" animBg="1"/>
      <p:bldP spid="77" grpId="5" animBg="1"/>
      <p:bldP spid="78" grpId="0" animBg="1"/>
      <p:bldP spid="78" grpId="1" animBg="1"/>
      <p:bldP spid="78" grpId="2" animBg="1"/>
      <p:bldP spid="78" grpId="3" animBg="1"/>
      <p:bldP spid="78" grpId="4" animBg="1"/>
      <p:bldP spid="78" grpId="5" animBg="1"/>
      <p:bldP spid="79" grpId="0" animBg="1"/>
      <p:bldP spid="79" grpId="1" animBg="1"/>
      <p:bldP spid="79" grpId="2" animBg="1"/>
      <p:bldP spid="79" grpId="3" animBg="1"/>
      <p:bldP spid="79" grpId="4" animBg="1"/>
      <p:bldP spid="79" grpId="5" animBg="1"/>
      <p:bldP spid="80" grpId="0" animBg="1"/>
      <p:bldP spid="80" grpId="1" animBg="1"/>
      <p:bldP spid="80" grpId="2" animBg="1"/>
      <p:bldP spid="80" grpId="3" animBg="1"/>
      <p:bldP spid="80" grpId="4" animBg="1"/>
      <p:bldP spid="80" grpId="5" animBg="1"/>
      <p:bldP spid="81" grpId="0" animBg="1"/>
      <p:bldP spid="81" grpId="1" animBg="1"/>
      <p:bldP spid="81" grpId="2" animBg="1"/>
      <p:bldP spid="81" grpId="3" animBg="1"/>
      <p:bldP spid="81" grpId="4" animBg="1"/>
      <p:bldP spid="81" grpId="5" animBg="1"/>
      <p:bldP spid="82" grpId="0" animBg="1"/>
      <p:bldP spid="82" grpId="1" animBg="1"/>
      <p:bldP spid="82" grpId="2" animBg="1"/>
      <p:bldP spid="82" grpId="3" animBg="1"/>
      <p:bldP spid="82" grpId="4" animBg="1"/>
      <p:bldP spid="82" grpId="5" animBg="1"/>
      <p:bldP spid="83" grpId="0" animBg="1"/>
      <p:bldP spid="83" grpId="1" animBg="1"/>
      <p:bldP spid="83" grpId="2" animBg="1"/>
      <p:bldP spid="83" grpId="3" animBg="1"/>
      <p:bldP spid="83" grpId="4" animBg="1"/>
      <p:bldP spid="83" grpId="5" animBg="1"/>
      <p:bldP spid="84" grpId="0" animBg="1"/>
      <p:bldP spid="84" grpId="1" animBg="1"/>
      <p:bldP spid="84" grpId="2" animBg="1"/>
      <p:bldP spid="84" grpId="3" animBg="1"/>
      <p:bldP spid="84" grpId="4" animBg="1"/>
      <p:bldP spid="84" grpId="5" animBg="1"/>
      <p:bldP spid="85" grpId="0" animBg="1"/>
      <p:bldP spid="85" grpId="1" animBg="1"/>
      <p:bldP spid="85" grpId="2" animBg="1"/>
      <p:bldP spid="85" grpId="3" animBg="1"/>
      <p:bldP spid="85" grpId="4" animBg="1"/>
      <p:bldP spid="85" grpId="5" animBg="1"/>
      <p:bldP spid="86" grpId="0" animBg="1"/>
      <p:bldP spid="86" grpId="1" animBg="1"/>
      <p:bldP spid="86" grpId="2" animBg="1"/>
      <p:bldP spid="86" grpId="3" animBg="1"/>
      <p:bldP spid="86" grpId="4" animBg="1"/>
      <p:bldP spid="86" grpId="5" animBg="1"/>
      <p:bldP spid="87" grpId="0" animBg="1"/>
      <p:bldP spid="87" grpId="1" animBg="1"/>
      <p:bldP spid="87" grpId="2" animBg="1"/>
      <p:bldP spid="87" grpId="3" animBg="1"/>
      <p:bldP spid="87" grpId="4" animBg="1"/>
      <p:bldP spid="87" grpId="5" animBg="1"/>
      <p:bldP spid="88" grpId="0" animBg="1"/>
      <p:bldP spid="88" grpId="1" animBg="1"/>
      <p:bldP spid="88" grpId="2" animBg="1"/>
      <p:bldP spid="88" grpId="3" animBg="1"/>
      <p:bldP spid="88" grpId="4" animBg="1"/>
      <p:bldP spid="88" grpId="5" animBg="1"/>
      <p:bldP spid="89" grpId="0" animBg="1"/>
      <p:bldP spid="89" grpId="1" animBg="1"/>
      <p:bldP spid="89" grpId="2" animBg="1"/>
      <p:bldP spid="89" grpId="3" animBg="1"/>
      <p:bldP spid="89" grpId="4" animBg="1"/>
      <p:bldP spid="89" grpId="5" animBg="1"/>
      <p:bldP spid="90" grpId="0" animBg="1"/>
      <p:bldP spid="90" grpId="1" animBg="1"/>
      <p:bldP spid="90" grpId="2" animBg="1"/>
      <p:bldP spid="90" grpId="3" animBg="1"/>
      <p:bldP spid="90" grpId="4" animBg="1"/>
      <p:bldP spid="90" grpId="5" animBg="1"/>
      <p:bldP spid="91" grpId="0" animBg="1"/>
      <p:bldP spid="91" grpId="1" animBg="1"/>
      <p:bldP spid="91" grpId="2" animBg="1"/>
      <p:bldP spid="91" grpId="3" animBg="1"/>
      <p:bldP spid="91" grpId="4" animBg="1"/>
      <p:bldP spid="91" grpId="5" animBg="1"/>
      <p:bldP spid="92" grpId="0" animBg="1"/>
      <p:bldP spid="92" grpId="1" animBg="1"/>
      <p:bldP spid="92" grpId="2" animBg="1"/>
      <p:bldP spid="92" grpId="3" animBg="1"/>
      <p:bldP spid="92" grpId="4" animBg="1"/>
      <p:bldP spid="92" grpId="5" animBg="1"/>
      <p:bldP spid="93"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94 Rectángulo"/>
          <p:cNvSpPr/>
          <p:nvPr/>
        </p:nvSpPr>
        <p:spPr>
          <a:xfrm>
            <a:off x="17892" y="-2383"/>
            <a:ext cx="9144000" cy="5143500"/>
          </a:xfrm>
          <a:prstGeom prst="rect">
            <a:avLst/>
          </a:prstGeom>
          <a:gradFill>
            <a:gsLst>
              <a:gs pos="65000">
                <a:srgbClr val="001F02"/>
              </a:gs>
              <a:gs pos="37000">
                <a:srgbClr val="006600">
                  <a:lumMod val="28000"/>
                </a:srgbClr>
              </a:gs>
              <a:gs pos="9000">
                <a:srgbClr val="023515"/>
              </a:gs>
              <a:gs pos="87000">
                <a:srgbClr val="00642D">
                  <a:lumMod val="47000"/>
                </a:srgbClr>
              </a:gs>
              <a:gs pos="0">
                <a:srgbClr val="156B13">
                  <a:lumMod val="96000"/>
                  <a:lumOff val="4000"/>
                </a:srgbClr>
              </a:gs>
              <a:gs pos="100000">
                <a:srgbClr val="156B13"/>
              </a:gs>
            </a:gsLst>
            <a:lin ang="5400000" scaled="0"/>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pic>
        <p:nvPicPr>
          <p:cNvPr id="96" name="95 Imagen" descr="FDFDFD"/>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rot="16200000">
            <a:off x="622569" y="2364744"/>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6200000">
            <a:off x="973373" y="3027003"/>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6200000">
            <a:off x="271764" y="3027003"/>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6200000">
            <a:off x="622569" y="3681426"/>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6200000">
            <a:off x="1324178" y="3656628"/>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6200000">
            <a:off x="-79040" y="3679650"/>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6200000">
            <a:off x="4330473" y="2364744"/>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6200000">
            <a:off x="4681277" y="3027003"/>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6200000">
            <a:off x="3979668" y="3027003"/>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6200000">
            <a:off x="4330473" y="3681426"/>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6200000">
            <a:off x="5032082" y="3656628"/>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6200000">
            <a:off x="3628864" y="3679650"/>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6200000">
            <a:off x="2458265" y="2364744"/>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6200000">
            <a:off x="2809069" y="3027003"/>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6200000">
            <a:off x="2107460" y="3027003"/>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6200000">
            <a:off x="2458265" y="3681426"/>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6200000">
            <a:off x="3159874" y="3656628"/>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6200000">
            <a:off x="1756656" y="3679650"/>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6200000">
            <a:off x="8038377" y="2364744"/>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6200000">
            <a:off x="8389181" y="3027003"/>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6200000">
            <a:off x="7687572" y="3027003"/>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6200000">
            <a:off x="8038377" y="3681426"/>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6200000">
            <a:off x="8739986" y="3656628"/>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6200000">
            <a:off x="7336768" y="3679650"/>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6200000">
            <a:off x="6202681" y="2364744"/>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6200000">
            <a:off x="6553485" y="3027003"/>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6200000">
            <a:off x="5851876" y="3027003"/>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6200000">
            <a:off x="6202681" y="3681426"/>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6200000">
            <a:off x="6904290" y="3656628"/>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6200000">
            <a:off x="5501072" y="3679650"/>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6200000" flipH="1" flipV="1">
            <a:off x="8036067" y="1665197"/>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6200000" flipH="1" flipV="1">
            <a:off x="7685263" y="1002938"/>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6200000" flipH="1" flipV="1">
            <a:off x="8386872" y="1002938"/>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6200000" flipH="1" flipV="1">
            <a:off x="8036067" y="348514"/>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6200000" flipH="1" flipV="1">
            <a:off x="7334458" y="373312"/>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6200000" flipH="1" flipV="1">
            <a:off x="8737676" y="350290"/>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6200000" flipH="1" flipV="1">
            <a:off x="4328163" y="1665197"/>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6200000" flipH="1" flipV="1">
            <a:off x="3977359" y="1002938"/>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6200000" flipH="1" flipV="1">
            <a:off x="4678968" y="1002938"/>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6200000" flipH="1" flipV="1">
            <a:off x="4328163" y="348514"/>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6200000" flipH="1" flipV="1">
            <a:off x="3626554" y="373312"/>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6200000" flipH="1" flipV="1">
            <a:off x="5029772" y="350290"/>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6200000" flipH="1" flipV="1">
            <a:off x="6200371" y="1665197"/>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6200000" flipH="1" flipV="1">
            <a:off x="5849567" y="1002938"/>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6200000" flipH="1" flipV="1">
            <a:off x="6551176" y="1002938"/>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6200000" flipH="1" flipV="1">
            <a:off x="6200371" y="348514"/>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6200000" flipH="1" flipV="1">
            <a:off x="5498762" y="373312"/>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6200000" flipH="1" flipV="1">
            <a:off x="6901980" y="350290"/>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6200000" flipH="1" flipV="1">
            <a:off x="620259" y="1665197"/>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6200000" flipH="1" flipV="1">
            <a:off x="269455" y="1002938"/>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6200000" flipH="1" flipV="1">
            <a:off x="971064" y="1002938"/>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6200000" flipH="1" flipV="1">
            <a:off x="620259" y="348514"/>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6200000" flipH="1" flipV="1">
            <a:off x="-81350" y="373312"/>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6200000" flipH="1" flipV="1">
            <a:off x="1321868" y="350290"/>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6200000" flipH="1" flipV="1">
            <a:off x="2455955" y="1665197"/>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6200000" flipH="1" flipV="1">
            <a:off x="2105151" y="1002938"/>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6200000" flipH="1" flipV="1">
            <a:off x="2806760" y="1002938"/>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6200000" flipH="1" flipV="1">
            <a:off x="2455955" y="348514"/>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6200000" flipH="1" flipV="1">
            <a:off x="1754346" y="373312"/>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6200000" flipH="1" flipV="1">
            <a:off x="3157564" y="350290"/>
            <a:ext cx="455069" cy="1153574"/>
          </a:xfrm>
          <a:prstGeom prst="rect">
            <a:avLst/>
          </a:prstGeom>
          <a:gradFill>
            <a:gsLst>
              <a:gs pos="42000">
                <a:schemeClr val="tx1">
                  <a:alpha val="32000"/>
                </a:schemeClr>
              </a:gs>
              <a:gs pos="50000">
                <a:srgbClr val="99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a:off x="-468560" y="-23970"/>
            <a:ext cx="10081120"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28142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23" presetClass="entr" presetSubtype="288" fill="hold" nodeType="withEffect">
                                  <p:stCondLst>
                                    <p:cond delay="1500"/>
                                  </p:stCondLst>
                                  <p:childTnLst>
                                    <p:set>
                                      <p:cBhvr>
                                        <p:cTn id="906" dur="1" fill="hold">
                                          <p:stCondLst>
                                            <p:cond delay="0"/>
                                          </p:stCondLst>
                                        </p:cTn>
                                        <p:tgtEl>
                                          <p:spTgt spid="96"/>
                                        </p:tgtEl>
                                        <p:attrNameLst>
                                          <p:attrName>style.visibility</p:attrName>
                                        </p:attrNameLst>
                                      </p:cBhvr>
                                      <p:to>
                                        <p:strVal val="visible"/>
                                      </p:to>
                                    </p:set>
                                    <p:anim calcmode="lin" valueType="num">
                                      <p:cBhvr>
                                        <p:cTn id="907" dur="3500" fill="hold"/>
                                        <p:tgtEl>
                                          <p:spTgt spid="96"/>
                                        </p:tgtEl>
                                        <p:attrNameLst>
                                          <p:attrName>ppt_w</p:attrName>
                                        </p:attrNameLst>
                                      </p:cBhvr>
                                      <p:tavLst>
                                        <p:tav tm="0">
                                          <p:val>
                                            <p:strVal val="4/3*#ppt_w"/>
                                          </p:val>
                                        </p:tav>
                                        <p:tav tm="100000">
                                          <p:val>
                                            <p:strVal val="#ppt_w"/>
                                          </p:val>
                                        </p:tav>
                                      </p:tavLst>
                                    </p:anim>
                                    <p:anim calcmode="lin" valueType="num">
                                      <p:cBhvr>
                                        <p:cTn id="908" dur="3500" fill="hold"/>
                                        <p:tgtEl>
                                          <p:spTgt spid="96"/>
                                        </p:tgtEl>
                                        <p:attrNameLst>
                                          <p:attrName>ppt_h</p:attrName>
                                        </p:attrNameLst>
                                      </p:cBhvr>
                                      <p:tavLst>
                                        <p:tav tm="0">
                                          <p:val>
                                            <p:strVal val="4/3*#ppt_h"/>
                                          </p:val>
                                        </p:tav>
                                        <p:tav tm="100000">
                                          <p:val>
                                            <p:strVal val="#ppt_h"/>
                                          </p:val>
                                        </p:tav>
                                      </p:tavLst>
                                    </p:anim>
                                  </p:childTnLst>
                                </p:cTn>
                              </p:par>
                              <p:par>
                                <p:cTn id="909" presetID="16" presetClass="entr" presetSubtype="42" fill="hold" nodeType="withEffect">
                                  <p:stCondLst>
                                    <p:cond delay="1500"/>
                                  </p:stCondLst>
                                  <p:childTnLst>
                                    <p:set>
                                      <p:cBhvr>
                                        <p:cTn id="910" dur="1" fill="hold">
                                          <p:stCondLst>
                                            <p:cond delay="0"/>
                                          </p:stCondLst>
                                        </p:cTn>
                                        <p:tgtEl>
                                          <p:spTgt spid="96"/>
                                        </p:tgtEl>
                                        <p:attrNameLst>
                                          <p:attrName>style.visibility</p:attrName>
                                        </p:attrNameLst>
                                      </p:cBhvr>
                                      <p:to>
                                        <p:strVal val="visible"/>
                                      </p:to>
                                    </p:set>
                                    <p:animEffect transition="in" filter="barn(outHorizontal)">
                                      <p:cBhvr>
                                        <p:cTn id="911" dur="3500"/>
                                        <p:tgtEl>
                                          <p:spTgt spid="96"/>
                                        </p:tgtEl>
                                      </p:cBhvr>
                                    </p:animEffect>
                                  </p:childTnLst>
                                </p:cTn>
                              </p:par>
                              <p:par>
                                <p:cTn id="912" presetID="9" presetClass="emph" presetSubtype="0" grpId="0" nodeType="withEffect">
                                  <p:stCondLst>
                                    <p:cond delay="0"/>
                                  </p:stCondLst>
                                  <p:childTnLst>
                                    <p:set>
                                      <p:cBhvr rctx="PPT">
                                        <p:cTn id="913" dur="indefinite"/>
                                        <p:tgtEl>
                                          <p:spTgt spid="93"/>
                                        </p:tgtEl>
                                        <p:attrNameLst>
                                          <p:attrName>style.opacity</p:attrName>
                                        </p:attrNameLst>
                                      </p:cBhvr>
                                      <p:to>
                                        <p:strVal val="0"/>
                                      </p:to>
                                    </p:set>
                                    <p:animEffect filter="image" prLst="opacity: 0">
                                      <p:cBhvr rctx="IE">
                                        <p:cTn id="914" dur="indefinite"/>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 name="60 Imagen" descr="Diapositiva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 name="1 Anillo"/>
          <p:cNvSpPr/>
          <p:nvPr/>
        </p:nvSpPr>
        <p:spPr>
          <a:xfrm>
            <a:off x="138188" y="2359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nillo"/>
          <p:cNvSpPr/>
          <p:nvPr/>
        </p:nvSpPr>
        <p:spPr>
          <a:xfrm>
            <a:off x="290588" y="3883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442988" y="5407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595388" y="6931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747788" y="8455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900188" y="9979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1052588" y="11503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1204988" y="13027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1357388" y="14551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1509788" y="16075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1662188" y="17599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1814588" y="19123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1966988" y="20647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2119388" y="22171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flipH="1">
            <a:off x="6589710" y="2278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flipH="1">
            <a:off x="6437310" y="3802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flipH="1">
            <a:off x="6284910" y="5326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flipH="1">
            <a:off x="6132510" y="6850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flipH="1">
            <a:off x="5980110" y="8374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flipH="1">
            <a:off x="5827710" y="9898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flipH="1">
            <a:off x="5675310" y="11422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flipH="1">
            <a:off x="5522910" y="12946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flipH="1">
            <a:off x="5370510" y="14470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flipH="1">
            <a:off x="5218110" y="15994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flipH="1">
            <a:off x="5065710" y="17518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flipH="1">
            <a:off x="4913310" y="19042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flipH="1">
            <a:off x="4760910" y="20566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flipH="1">
            <a:off x="4608510" y="22090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10800000">
            <a:off x="6588223" y="44439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10800000">
            <a:off x="6435823" y="42915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10800000">
            <a:off x="6283423" y="41391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10800000">
            <a:off x="6131023" y="39867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10800000">
            <a:off x="5978623" y="38343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10800000">
            <a:off x="5826223" y="36819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10800000">
            <a:off x="5673823" y="35295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10800000">
            <a:off x="5521423" y="33771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10800000">
            <a:off x="5369023" y="32247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rot="10800000">
            <a:off x="5216623" y="30723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nillo"/>
          <p:cNvSpPr/>
          <p:nvPr/>
        </p:nvSpPr>
        <p:spPr>
          <a:xfrm rot="10800000">
            <a:off x="5064223" y="29199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rot="10800000">
            <a:off x="4911823" y="27675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rot="10800000">
            <a:off x="4759423" y="26151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rot="10800000">
            <a:off x="4607023" y="24627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rot="10800000" flipH="1">
            <a:off x="179512" y="44412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rot="10800000" flipH="1">
            <a:off x="331912" y="42888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rot="10800000" flipH="1">
            <a:off x="484312" y="41364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rot="10800000" flipH="1">
            <a:off x="636712" y="39840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nillo"/>
          <p:cNvSpPr/>
          <p:nvPr/>
        </p:nvSpPr>
        <p:spPr>
          <a:xfrm rot="10800000" flipH="1">
            <a:off x="789112" y="38316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nillo"/>
          <p:cNvSpPr/>
          <p:nvPr/>
        </p:nvSpPr>
        <p:spPr>
          <a:xfrm rot="10800000" flipH="1">
            <a:off x="941512" y="36792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nillo"/>
          <p:cNvSpPr/>
          <p:nvPr/>
        </p:nvSpPr>
        <p:spPr>
          <a:xfrm rot="10800000" flipH="1">
            <a:off x="1093912" y="35268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nillo"/>
          <p:cNvSpPr/>
          <p:nvPr/>
        </p:nvSpPr>
        <p:spPr>
          <a:xfrm rot="10800000" flipH="1">
            <a:off x="1246312" y="33744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nillo"/>
          <p:cNvSpPr/>
          <p:nvPr/>
        </p:nvSpPr>
        <p:spPr>
          <a:xfrm rot="10800000" flipH="1">
            <a:off x="1398712" y="32220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Anillo"/>
          <p:cNvSpPr/>
          <p:nvPr/>
        </p:nvSpPr>
        <p:spPr>
          <a:xfrm rot="10800000" flipH="1">
            <a:off x="1551112" y="30696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nillo"/>
          <p:cNvSpPr/>
          <p:nvPr/>
        </p:nvSpPr>
        <p:spPr>
          <a:xfrm rot="10800000" flipH="1">
            <a:off x="1703512" y="29172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nillo"/>
          <p:cNvSpPr/>
          <p:nvPr/>
        </p:nvSpPr>
        <p:spPr>
          <a:xfrm rot="10800000" flipH="1">
            <a:off x="1855912" y="27648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nillo"/>
          <p:cNvSpPr/>
          <p:nvPr/>
        </p:nvSpPr>
        <p:spPr>
          <a:xfrm rot="10800000" flipH="1">
            <a:off x="2008312" y="26124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nillo"/>
          <p:cNvSpPr/>
          <p:nvPr/>
        </p:nvSpPr>
        <p:spPr>
          <a:xfrm rot="10800000" flipH="1">
            <a:off x="2160712" y="24600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Rectángulo"/>
          <p:cNvSpPr/>
          <p:nvPr/>
        </p:nvSpPr>
        <p:spPr>
          <a:xfrm>
            <a:off x="-396552" y="-23970"/>
            <a:ext cx="9865096"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937007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4250" fill="hold"/>
                                        <p:tgtEl>
                                          <p:spTgt spid="2"/>
                                        </p:tgtEl>
                                        <p:attrNameLst>
                                          <p:attrName>r</p:attrName>
                                        </p:attrNameLst>
                                      </p:cBhvr>
                                    </p:animRot>
                                  </p:childTnLst>
                                </p:cTn>
                              </p:par>
                              <p:par>
                                <p:cTn id="7" presetID="2" presetClass="exit" presetSubtype="6" fill="hold" grpId="1" nodeType="withEffect">
                                  <p:stCondLst>
                                    <p:cond delay="0"/>
                                  </p:stCondLst>
                                  <p:childTnLst>
                                    <p:anim calcmode="lin" valueType="num">
                                      <p:cBhvr additive="base">
                                        <p:cTn id="8" dur="5500"/>
                                        <p:tgtEl>
                                          <p:spTgt spid="2"/>
                                        </p:tgtEl>
                                        <p:attrNameLst>
                                          <p:attrName>ppt_x</p:attrName>
                                        </p:attrNameLst>
                                      </p:cBhvr>
                                      <p:tavLst>
                                        <p:tav tm="0">
                                          <p:val>
                                            <p:strVal val="ppt_x"/>
                                          </p:val>
                                        </p:tav>
                                        <p:tav tm="100000">
                                          <p:val>
                                            <p:strVal val="1+ppt_w/2"/>
                                          </p:val>
                                        </p:tav>
                                      </p:tavLst>
                                    </p:anim>
                                    <p:anim calcmode="lin" valueType="num">
                                      <p:cBhvr additive="base">
                                        <p:cTn id="9" dur="5500"/>
                                        <p:tgtEl>
                                          <p:spTgt spid="2"/>
                                        </p:tgtEl>
                                        <p:attrNameLst>
                                          <p:attrName>ppt_y</p:attrName>
                                        </p:attrNameLst>
                                      </p:cBhvr>
                                      <p:tavLst>
                                        <p:tav tm="0">
                                          <p:val>
                                            <p:strVal val="ppt_y"/>
                                          </p:val>
                                        </p:tav>
                                        <p:tav tm="100000">
                                          <p:val>
                                            <p:strVal val="1+ppt_h/2"/>
                                          </p:val>
                                        </p:tav>
                                      </p:tavLst>
                                    </p:anim>
                                    <p:set>
                                      <p:cBhvr>
                                        <p:cTn id="10" dur="1" fill="hold">
                                          <p:stCondLst>
                                            <p:cond delay="5499"/>
                                          </p:stCondLst>
                                        </p:cTn>
                                        <p:tgtEl>
                                          <p:spTgt spid="2"/>
                                        </p:tgtEl>
                                        <p:attrNameLst>
                                          <p:attrName>style.visibility</p:attrName>
                                        </p:attrNameLst>
                                      </p:cBhvr>
                                      <p:to>
                                        <p:strVal val="hidden"/>
                                      </p:to>
                                    </p:set>
                                  </p:childTnLst>
                                </p:cTn>
                              </p:par>
                              <p:par>
                                <p:cTn id="11" presetID="8" presetClass="emph" presetSubtype="0" repeatCount="indefinite" fill="hold" grpId="0" nodeType="withEffect">
                                  <p:stCondLst>
                                    <p:cond delay="0"/>
                                  </p:stCondLst>
                                  <p:childTnLst>
                                    <p:animRot by="-21600000">
                                      <p:cBhvr>
                                        <p:cTn id="12" dur="4250" fill="hold"/>
                                        <p:tgtEl>
                                          <p:spTgt spid="3"/>
                                        </p:tgtEl>
                                        <p:attrNameLst>
                                          <p:attrName>r</p:attrName>
                                        </p:attrNameLst>
                                      </p:cBhvr>
                                    </p:animRot>
                                  </p:childTnLst>
                                </p:cTn>
                              </p:par>
                              <p:par>
                                <p:cTn id="13" presetID="2" presetClass="exit" presetSubtype="6" fill="hold" grpId="1" nodeType="withEffect">
                                  <p:stCondLst>
                                    <p:cond delay="0"/>
                                  </p:stCondLst>
                                  <p:childTnLst>
                                    <p:anim calcmode="lin" valueType="num">
                                      <p:cBhvr additive="base">
                                        <p:cTn id="14" dur="5500"/>
                                        <p:tgtEl>
                                          <p:spTgt spid="3"/>
                                        </p:tgtEl>
                                        <p:attrNameLst>
                                          <p:attrName>ppt_x</p:attrName>
                                        </p:attrNameLst>
                                      </p:cBhvr>
                                      <p:tavLst>
                                        <p:tav tm="0">
                                          <p:val>
                                            <p:strVal val="ppt_x"/>
                                          </p:val>
                                        </p:tav>
                                        <p:tav tm="100000">
                                          <p:val>
                                            <p:strVal val="1+ppt_w/2"/>
                                          </p:val>
                                        </p:tav>
                                      </p:tavLst>
                                    </p:anim>
                                    <p:anim calcmode="lin" valueType="num">
                                      <p:cBhvr additive="base">
                                        <p:cTn id="15" dur="5500"/>
                                        <p:tgtEl>
                                          <p:spTgt spid="3"/>
                                        </p:tgtEl>
                                        <p:attrNameLst>
                                          <p:attrName>ppt_y</p:attrName>
                                        </p:attrNameLst>
                                      </p:cBhvr>
                                      <p:tavLst>
                                        <p:tav tm="0">
                                          <p:val>
                                            <p:strVal val="ppt_y"/>
                                          </p:val>
                                        </p:tav>
                                        <p:tav tm="100000">
                                          <p:val>
                                            <p:strVal val="1+ppt_h/2"/>
                                          </p:val>
                                        </p:tav>
                                      </p:tavLst>
                                    </p:anim>
                                    <p:set>
                                      <p:cBhvr>
                                        <p:cTn id="16" dur="1" fill="hold">
                                          <p:stCondLst>
                                            <p:cond delay="5499"/>
                                          </p:stCondLst>
                                        </p:cTn>
                                        <p:tgtEl>
                                          <p:spTgt spid="3"/>
                                        </p:tgtEl>
                                        <p:attrNameLst>
                                          <p:attrName>style.visibility</p:attrName>
                                        </p:attrNameLst>
                                      </p:cBhvr>
                                      <p:to>
                                        <p:strVal val="hidden"/>
                                      </p:to>
                                    </p:set>
                                  </p:childTnLst>
                                </p:cTn>
                              </p:par>
                              <p:par>
                                <p:cTn id="17" presetID="8" presetClass="emph" presetSubtype="0" repeatCount="indefinite" fill="hold" grpId="0" nodeType="withEffect">
                                  <p:stCondLst>
                                    <p:cond delay="0"/>
                                  </p:stCondLst>
                                  <p:childTnLst>
                                    <p:animRot by="21600000">
                                      <p:cBhvr>
                                        <p:cTn id="18" dur="4250" fill="hold"/>
                                        <p:tgtEl>
                                          <p:spTgt spid="4"/>
                                        </p:tgtEl>
                                        <p:attrNameLst>
                                          <p:attrName>r</p:attrName>
                                        </p:attrNameLst>
                                      </p:cBhvr>
                                    </p:animRot>
                                  </p:childTnLst>
                                </p:cTn>
                              </p:par>
                              <p:par>
                                <p:cTn id="19" presetID="2" presetClass="exit" presetSubtype="6" fill="hold" grpId="1" nodeType="withEffect">
                                  <p:stCondLst>
                                    <p:cond delay="0"/>
                                  </p:stCondLst>
                                  <p:childTnLst>
                                    <p:anim calcmode="lin" valueType="num">
                                      <p:cBhvr additive="base">
                                        <p:cTn id="20" dur="5500"/>
                                        <p:tgtEl>
                                          <p:spTgt spid="4"/>
                                        </p:tgtEl>
                                        <p:attrNameLst>
                                          <p:attrName>ppt_x</p:attrName>
                                        </p:attrNameLst>
                                      </p:cBhvr>
                                      <p:tavLst>
                                        <p:tav tm="0">
                                          <p:val>
                                            <p:strVal val="ppt_x"/>
                                          </p:val>
                                        </p:tav>
                                        <p:tav tm="100000">
                                          <p:val>
                                            <p:strVal val="1+ppt_w/2"/>
                                          </p:val>
                                        </p:tav>
                                      </p:tavLst>
                                    </p:anim>
                                    <p:anim calcmode="lin" valueType="num">
                                      <p:cBhvr additive="base">
                                        <p:cTn id="21" dur="5500"/>
                                        <p:tgtEl>
                                          <p:spTgt spid="4"/>
                                        </p:tgtEl>
                                        <p:attrNameLst>
                                          <p:attrName>ppt_y</p:attrName>
                                        </p:attrNameLst>
                                      </p:cBhvr>
                                      <p:tavLst>
                                        <p:tav tm="0">
                                          <p:val>
                                            <p:strVal val="ppt_y"/>
                                          </p:val>
                                        </p:tav>
                                        <p:tav tm="100000">
                                          <p:val>
                                            <p:strVal val="1+ppt_h/2"/>
                                          </p:val>
                                        </p:tav>
                                      </p:tavLst>
                                    </p:anim>
                                    <p:set>
                                      <p:cBhvr>
                                        <p:cTn id="22" dur="1" fill="hold">
                                          <p:stCondLst>
                                            <p:cond delay="5499"/>
                                          </p:stCondLst>
                                        </p:cTn>
                                        <p:tgtEl>
                                          <p:spTgt spid="4"/>
                                        </p:tgtEl>
                                        <p:attrNameLst>
                                          <p:attrName>style.visibility</p:attrName>
                                        </p:attrNameLst>
                                      </p:cBhvr>
                                      <p:to>
                                        <p:strVal val="hidden"/>
                                      </p:to>
                                    </p:set>
                                  </p:childTnLst>
                                </p:cTn>
                              </p:par>
                              <p:par>
                                <p:cTn id="23" presetID="8" presetClass="emph" presetSubtype="0" repeatCount="indefinite" fill="hold" grpId="0" nodeType="withEffect">
                                  <p:stCondLst>
                                    <p:cond delay="0"/>
                                  </p:stCondLst>
                                  <p:childTnLst>
                                    <p:animRot by="-21600000">
                                      <p:cBhvr>
                                        <p:cTn id="24" dur="4250" fill="hold"/>
                                        <p:tgtEl>
                                          <p:spTgt spid="5"/>
                                        </p:tgtEl>
                                        <p:attrNameLst>
                                          <p:attrName>r</p:attrName>
                                        </p:attrNameLst>
                                      </p:cBhvr>
                                    </p:animRot>
                                  </p:childTnLst>
                                </p:cTn>
                              </p:par>
                              <p:par>
                                <p:cTn id="25" presetID="2" presetClass="exit" presetSubtype="6" fill="hold" grpId="1" nodeType="withEffect">
                                  <p:stCondLst>
                                    <p:cond delay="0"/>
                                  </p:stCondLst>
                                  <p:childTnLst>
                                    <p:anim calcmode="lin" valueType="num">
                                      <p:cBhvr additive="base">
                                        <p:cTn id="26" dur="5500"/>
                                        <p:tgtEl>
                                          <p:spTgt spid="5"/>
                                        </p:tgtEl>
                                        <p:attrNameLst>
                                          <p:attrName>ppt_x</p:attrName>
                                        </p:attrNameLst>
                                      </p:cBhvr>
                                      <p:tavLst>
                                        <p:tav tm="0">
                                          <p:val>
                                            <p:strVal val="ppt_x"/>
                                          </p:val>
                                        </p:tav>
                                        <p:tav tm="100000">
                                          <p:val>
                                            <p:strVal val="1+ppt_w/2"/>
                                          </p:val>
                                        </p:tav>
                                      </p:tavLst>
                                    </p:anim>
                                    <p:anim calcmode="lin" valueType="num">
                                      <p:cBhvr additive="base">
                                        <p:cTn id="27" dur="5500"/>
                                        <p:tgtEl>
                                          <p:spTgt spid="5"/>
                                        </p:tgtEl>
                                        <p:attrNameLst>
                                          <p:attrName>ppt_y</p:attrName>
                                        </p:attrNameLst>
                                      </p:cBhvr>
                                      <p:tavLst>
                                        <p:tav tm="0">
                                          <p:val>
                                            <p:strVal val="ppt_y"/>
                                          </p:val>
                                        </p:tav>
                                        <p:tav tm="100000">
                                          <p:val>
                                            <p:strVal val="1+ppt_h/2"/>
                                          </p:val>
                                        </p:tav>
                                      </p:tavLst>
                                    </p:anim>
                                    <p:set>
                                      <p:cBhvr>
                                        <p:cTn id="28" dur="1" fill="hold">
                                          <p:stCondLst>
                                            <p:cond delay="5499"/>
                                          </p:stCondLst>
                                        </p:cTn>
                                        <p:tgtEl>
                                          <p:spTgt spid="5"/>
                                        </p:tgtEl>
                                        <p:attrNameLst>
                                          <p:attrName>style.visibility</p:attrName>
                                        </p:attrNameLst>
                                      </p:cBhvr>
                                      <p:to>
                                        <p:strVal val="hidden"/>
                                      </p:to>
                                    </p:set>
                                  </p:childTnLst>
                                </p:cTn>
                              </p:par>
                              <p:par>
                                <p:cTn id="29" presetID="8" presetClass="emph" presetSubtype="0" repeatCount="indefinite" fill="hold" grpId="0" nodeType="withEffect">
                                  <p:stCondLst>
                                    <p:cond delay="0"/>
                                  </p:stCondLst>
                                  <p:childTnLst>
                                    <p:animRot by="21600000">
                                      <p:cBhvr>
                                        <p:cTn id="30" dur="4250" fill="hold"/>
                                        <p:tgtEl>
                                          <p:spTgt spid="6"/>
                                        </p:tgtEl>
                                        <p:attrNameLst>
                                          <p:attrName>r</p:attrName>
                                        </p:attrNameLst>
                                      </p:cBhvr>
                                    </p:animRot>
                                  </p:childTnLst>
                                </p:cTn>
                              </p:par>
                              <p:par>
                                <p:cTn id="31" presetID="2" presetClass="exit" presetSubtype="6" fill="hold" grpId="1" nodeType="withEffect">
                                  <p:stCondLst>
                                    <p:cond delay="0"/>
                                  </p:stCondLst>
                                  <p:childTnLst>
                                    <p:anim calcmode="lin" valueType="num">
                                      <p:cBhvr additive="base">
                                        <p:cTn id="32" dur="5500"/>
                                        <p:tgtEl>
                                          <p:spTgt spid="6"/>
                                        </p:tgtEl>
                                        <p:attrNameLst>
                                          <p:attrName>ppt_x</p:attrName>
                                        </p:attrNameLst>
                                      </p:cBhvr>
                                      <p:tavLst>
                                        <p:tav tm="0">
                                          <p:val>
                                            <p:strVal val="ppt_x"/>
                                          </p:val>
                                        </p:tav>
                                        <p:tav tm="100000">
                                          <p:val>
                                            <p:strVal val="1+ppt_w/2"/>
                                          </p:val>
                                        </p:tav>
                                      </p:tavLst>
                                    </p:anim>
                                    <p:anim calcmode="lin" valueType="num">
                                      <p:cBhvr additive="base">
                                        <p:cTn id="33" dur="5500"/>
                                        <p:tgtEl>
                                          <p:spTgt spid="6"/>
                                        </p:tgtEl>
                                        <p:attrNameLst>
                                          <p:attrName>ppt_y</p:attrName>
                                        </p:attrNameLst>
                                      </p:cBhvr>
                                      <p:tavLst>
                                        <p:tav tm="0">
                                          <p:val>
                                            <p:strVal val="ppt_y"/>
                                          </p:val>
                                        </p:tav>
                                        <p:tav tm="100000">
                                          <p:val>
                                            <p:strVal val="1+ppt_h/2"/>
                                          </p:val>
                                        </p:tav>
                                      </p:tavLst>
                                    </p:anim>
                                    <p:set>
                                      <p:cBhvr>
                                        <p:cTn id="34" dur="1" fill="hold">
                                          <p:stCondLst>
                                            <p:cond delay="5499"/>
                                          </p:stCondLst>
                                        </p:cTn>
                                        <p:tgtEl>
                                          <p:spTgt spid="6"/>
                                        </p:tgtEl>
                                        <p:attrNameLst>
                                          <p:attrName>style.visibility</p:attrName>
                                        </p:attrNameLst>
                                      </p:cBhvr>
                                      <p:to>
                                        <p:strVal val="hidden"/>
                                      </p:to>
                                    </p:set>
                                  </p:childTnLst>
                                </p:cTn>
                              </p:par>
                              <p:par>
                                <p:cTn id="35" presetID="8" presetClass="emph" presetSubtype="0" repeatCount="indefinite" fill="hold" grpId="0" nodeType="withEffect">
                                  <p:stCondLst>
                                    <p:cond delay="0"/>
                                  </p:stCondLst>
                                  <p:childTnLst>
                                    <p:animRot by="-21600000">
                                      <p:cBhvr>
                                        <p:cTn id="36" dur="4250" fill="hold"/>
                                        <p:tgtEl>
                                          <p:spTgt spid="7"/>
                                        </p:tgtEl>
                                        <p:attrNameLst>
                                          <p:attrName>r</p:attrName>
                                        </p:attrNameLst>
                                      </p:cBhvr>
                                    </p:animRot>
                                  </p:childTnLst>
                                </p:cTn>
                              </p:par>
                              <p:par>
                                <p:cTn id="37" presetID="2" presetClass="exit" presetSubtype="6" fill="hold" grpId="1" nodeType="withEffect">
                                  <p:stCondLst>
                                    <p:cond delay="0"/>
                                  </p:stCondLst>
                                  <p:childTnLst>
                                    <p:anim calcmode="lin" valueType="num">
                                      <p:cBhvr additive="base">
                                        <p:cTn id="38" dur="5500"/>
                                        <p:tgtEl>
                                          <p:spTgt spid="7"/>
                                        </p:tgtEl>
                                        <p:attrNameLst>
                                          <p:attrName>ppt_x</p:attrName>
                                        </p:attrNameLst>
                                      </p:cBhvr>
                                      <p:tavLst>
                                        <p:tav tm="0">
                                          <p:val>
                                            <p:strVal val="ppt_x"/>
                                          </p:val>
                                        </p:tav>
                                        <p:tav tm="100000">
                                          <p:val>
                                            <p:strVal val="1+ppt_w/2"/>
                                          </p:val>
                                        </p:tav>
                                      </p:tavLst>
                                    </p:anim>
                                    <p:anim calcmode="lin" valueType="num">
                                      <p:cBhvr additive="base">
                                        <p:cTn id="39" dur="5500"/>
                                        <p:tgtEl>
                                          <p:spTgt spid="7"/>
                                        </p:tgtEl>
                                        <p:attrNameLst>
                                          <p:attrName>ppt_y</p:attrName>
                                        </p:attrNameLst>
                                      </p:cBhvr>
                                      <p:tavLst>
                                        <p:tav tm="0">
                                          <p:val>
                                            <p:strVal val="ppt_y"/>
                                          </p:val>
                                        </p:tav>
                                        <p:tav tm="100000">
                                          <p:val>
                                            <p:strVal val="1+ppt_h/2"/>
                                          </p:val>
                                        </p:tav>
                                      </p:tavLst>
                                    </p:anim>
                                    <p:set>
                                      <p:cBhvr>
                                        <p:cTn id="40" dur="1" fill="hold">
                                          <p:stCondLst>
                                            <p:cond delay="5499"/>
                                          </p:stCondLst>
                                        </p:cTn>
                                        <p:tgtEl>
                                          <p:spTgt spid="7"/>
                                        </p:tgtEl>
                                        <p:attrNameLst>
                                          <p:attrName>style.visibility</p:attrName>
                                        </p:attrNameLst>
                                      </p:cBhvr>
                                      <p:to>
                                        <p:strVal val="hidden"/>
                                      </p:to>
                                    </p:set>
                                  </p:childTnLst>
                                </p:cTn>
                              </p:par>
                              <p:par>
                                <p:cTn id="41" presetID="8" presetClass="emph" presetSubtype="0" repeatCount="indefinite" fill="hold" grpId="0" nodeType="withEffect">
                                  <p:stCondLst>
                                    <p:cond delay="0"/>
                                  </p:stCondLst>
                                  <p:childTnLst>
                                    <p:animRot by="21600000">
                                      <p:cBhvr>
                                        <p:cTn id="42" dur="4250" fill="hold"/>
                                        <p:tgtEl>
                                          <p:spTgt spid="8"/>
                                        </p:tgtEl>
                                        <p:attrNameLst>
                                          <p:attrName>r</p:attrName>
                                        </p:attrNameLst>
                                      </p:cBhvr>
                                    </p:animRot>
                                  </p:childTnLst>
                                </p:cTn>
                              </p:par>
                              <p:par>
                                <p:cTn id="43" presetID="2" presetClass="exit" presetSubtype="6" fill="hold" grpId="1" nodeType="withEffect">
                                  <p:stCondLst>
                                    <p:cond delay="0"/>
                                  </p:stCondLst>
                                  <p:childTnLst>
                                    <p:anim calcmode="lin" valueType="num">
                                      <p:cBhvr additive="base">
                                        <p:cTn id="44" dur="5500"/>
                                        <p:tgtEl>
                                          <p:spTgt spid="8"/>
                                        </p:tgtEl>
                                        <p:attrNameLst>
                                          <p:attrName>ppt_x</p:attrName>
                                        </p:attrNameLst>
                                      </p:cBhvr>
                                      <p:tavLst>
                                        <p:tav tm="0">
                                          <p:val>
                                            <p:strVal val="ppt_x"/>
                                          </p:val>
                                        </p:tav>
                                        <p:tav tm="100000">
                                          <p:val>
                                            <p:strVal val="1+ppt_w/2"/>
                                          </p:val>
                                        </p:tav>
                                      </p:tavLst>
                                    </p:anim>
                                    <p:anim calcmode="lin" valueType="num">
                                      <p:cBhvr additive="base">
                                        <p:cTn id="45" dur="5500"/>
                                        <p:tgtEl>
                                          <p:spTgt spid="8"/>
                                        </p:tgtEl>
                                        <p:attrNameLst>
                                          <p:attrName>ppt_y</p:attrName>
                                        </p:attrNameLst>
                                      </p:cBhvr>
                                      <p:tavLst>
                                        <p:tav tm="0">
                                          <p:val>
                                            <p:strVal val="ppt_y"/>
                                          </p:val>
                                        </p:tav>
                                        <p:tav tm="100000">
                                          <p:val>
                                            <p:strVal val="1+ppt_h/2"/>
                                          </p:val>
                                        </p:tav>
                                      </p:tavLst>
                                    </p:anim>
                                    <p:set>
                                      <p:cBhvr>
                                        <p:cTn id="46" dur="1" fill="hold">
                                          <p:stCondLst>
                                            <p:cond delay="5499"/>
                                          </p:stCondLst>
                                        </p:cTn>
                                        <p:tgtEl>
                                          <p:spTgt spid="8"/>
                                        </p:tgtEl>
                                        <p:attrNameLst>
                                          <p:attrName>style.visibility</p:attrName>
                                        </p:attrNameLst>
                                      </p:cBhvr>
                                      <p:to>
                                        <p:strVal val="hidden"/>
                                      </p:to>
                                    </p:set>
                                  </p:childTnLst>
                                </p:cTn>
                              </p:par>
                              <p:par>
                                <p:cTn id="47" presetID="8" presetClass="emph" presetSubtype="0" repeatCount="indefinite" fill="hold" grpId="0" nodeType="withEffect">
                                  <p:stCondLst>
                                    <p:cond delay="0"/>
                                  </p:stCondLst>
                                  <p:childTnLst>
                                    <p:animRot by="-21600000">
                                      <p:cBhvr>
                                        <p:cTn id="48" dur="4250" fill="hold"/>
                                        <p:tgtEl>
                                          <p:spTgt spid="9"/>
                                        </p:tgtEl>
                                        <p:attrNameLst>
                                          <p:attrName>r</p:attrName>
                                        </p:attrNameLst>
                                      </p:cBhvr>
                                    </p:animRot>
                                  </p:childTnLst>
                                </p:cTn>
                              </p:par>
                              <p:par>
                                <p:cTn id="49" presetID="2" presetClass="exit" presetSubtype="6" fill="hold" grpId="1" nodeType="withEffect">
                                  <p:stCondLst>
                                    <p:cond delay="0"/>
                                  </p:stCondLst>
                                  <p:childTnLst>
                                    <p:anim calcmode="lin" valueType="num">
                                      <p:cBhvr additive="base">
                                        <p:cTn id="50" dur="5500"/>
                                        <p:tgtEl>
                                          <p:spTgt spid="9"/>
                                        </p:tgtEl>
                                        <p:attrNameLst>
                                          <p:attrName>ppt_x</p:attrName>
                                        </p:attrNameLst>
                                      </p:cBhvr>
                                      <p:tavLst>
                                        <p:tav tm="0">
                                          <p:val>
                                            <p:strVal val="ppt_x"/>
                                          </p:val>
                                        </p:tav>
                                        <p:tav tm="100000">
                                          <p:val>
                                            <p:strVal val="1+ppt_w/2"/>
                                          </p:val>
                                        </p:tav>
                                      </p:tavLst>
                                    </p:anim>
                                    <p:anim calcmode="lin" valueType="num">
                                      <p:cBhvr additive="base">
                                        <p:cTn id="51" dur="5500"/>
                                        <p:tgtEl>
                                          <p:spTgt spid="9"/>
                                        </p:tgtEl>
                                        <p:attrNameLst>
                                          <p:attrName>ppt_y</p:attrName>
                                        </p:attrNameLst>
                                      </p:cBhvr>
                                      <p:tavLst>
                                        <p:tav tm="0">
                                          <p:val>
                                            <p:strVal val="ppt_y"/>
                                          </p:val>
                                        </p:tav>
                                        <p:tav tm="100000">
                                          <p:val>
                                            <p:strVal val="1+ppt_h/2"/>
                                          </p:val>
                                        </p:tav>
                                      </p:tavLst>
                                    </p:anim>
                                    <p:set>
                                      <p:cBhvr>
                                        <p:cTn id="52" dur="1" fill="hold">
                                          <p:stCondLst>
                                            <p:cond delay="5499"/>
                                          </p:stCondLst>
                                        </p:cTn>
                                        <p:tgtEl>
                                          <p:spTgt spid="9"/>
                                        </p:tgtEl>
                                        <p:attrNameLst>
                                          <p:attrName>style.visibility</p:attrName>
                                        </p:attrNameLst>
                                      </p:cBhvr>
                                      <p:to>
                                        <p:strVal val="hidden"/>
                                      </p:to>
                                    </p:set>
                                  </p:childTnLst>
                                </p:cTn>
                              </p:par>
                              <p:par>
                                <p:cTn id="53" presetID="8" presetClass="emph" presetSubtype="0" repeatCount="indefinite" fill="hold" grpId="0" nodeType="withEffect">
                                  <p:stCondLst>
                                    <p:cond delay="0"/>
                                  </p:stCondLst>
                                  <p:childTnLst>
                                    <p:animRot by="21600000">
                                      <p:cBhvr>
                                        <p:cTn id="54" dur="4250" fill="hold"/>
                                        <p:tgtEl>
                                          <p:spTgt spid="10"/>
                                        </p:tgtEl>
                                        <p:attrNameLst>
                                          <p:attrName>r</p:attrName>
                                        </p:attrNameLst>
                                      </p:cBhvr>
                                    </p:animRot>
                                  </p:childTnLst>
                                </p:cTn>
                              </p:par>
                              <p:par>
                                <p:cTn id="55" presetID="2" presetClass="exit" presetSubtype="6" fill="hold" grpId="1" nodeType="withEffect">
                                  <p:stCondLst>
                                    <p:cond delay="0"/>
                                  </p:stCondLst>
                                  <p:childTnLst>
                                    <p:anim calcmode="lin" valueType="num">
                                      <p:cBhvr additive="base">
                                        <p:cTn id="56" dur="5500"/>
                                        <p:tgtEl>
                                          <p:spTgt spid="10"/>
                                        </p:tgtEl>
                                        <p:attrNameLst>
                                          <p:attrName>ppt_x</p:attrName>
                                        </p:attrNameLst>
                                      </p:cBhvr>
                                      <p:tavLst>
                                        <p:tav tm="0">
                                          <p:val>
                                            <p:strVal val="ppt_x"/>
                                          </p:val>
                                        </p:tav>
                                        <p:tav tm="100000">
                                          <p:val>
                                            <p:strVal val="1+ppt_w/2"/>
                                          </p:val>
                                        </p:tav>
                                      </p:tavLst>
                                    </p:anim>
                                    <p:anim calcmode="lin" valueType="num">
                                      <p:cBhvr additive="base">
                                        <p:cTn id="57" dur="5500"/>
                                        <p:tgtEl>
                                          <p:spTgt spid="10"/>
                                        </p:tgtEl>
                                        <p:attrNameLst>
                                          <p:attrName>ppt_y</p:attrName>
                                        </p:attrNameLst>
                                      </p:cBhvr>
                                      <p:tavLst>
                                        <p:tav tm="0">
                                          <p:val>
                                            <p:strVal val="ppt_y"/>
                                          </p:val>
                                        </p:tav>
                                        <p:tav tm="100000">
                                          <p:val>
                                            <p:strVal val="1+ppt_h/2"/>
                                          </p:val>
                                        </p:tav>
                                      </p:tavLst>
                                    </p:anim>
                                    <p:set>
                                      <p:cBhvr>
                                        <p:cTn id="58" dur="1" fill="hold">
                                          <p:stCondLst>
                                            <p:cond delay="5499"/>
                                          </p:stCondLst>
                                        </p:cTn>
                                        <p:tgtEl>
                                          <p:spTgt spid="10"/>
                                        </p:tgtEl>
                                        <p:attrNameLst>
                                          <p:attrName>style.visibility</p:attrName>
                                        </p:attrNameLst>
                                      </p:cBhvr>
                                      <p:to>
                                        <p:strVal val="hidden"/>
                                      </p:to>
                                    </p:set>
                                  </p:childTnLst>
                                </p:cTn>
                              </p:par>
                              <p:par>
                                <p:cTn id="59" presetID="8" presetClass="emph" presetSubtype="0" repeatCount="indefinite" fill="hold" grpId="0" nodeType="withEffect">
                                  <p:stCondLst>
                                    <p:cond delay="0"/>
                                  </p:stCondLst>
                                  <p:childTnLst>
                                    <p:animRot by="-21600000">
                                      <p:cBhvr>
                                        <p:cTn id="60" dur="4250" fill="hold"/>
                                        <p:tgtEl>
                                          <p:spTgt spid="11"/>
                                        </p:tgtEl>
                                        <p:attrNameLst>
                                          <p:attrName>r</p:attrName>
                                        </p:attrNameLst>
                                      </p:cBhvr>
                                    </p:animRot>
                                  </p:childTnLst>
                                </p:cTn>
                              </p:par>
                              <p:par>
                                <p:cTn id="61" presetID="2" presetClass="exit" presetSubtype="6" fill="hold" grpId="1" nodeType="withEffect">
                                  <p:stCondLst>
                                    <p:cond delay="0"/>
                                  </p:stCondLst>
                                  <p:childTnLst>
                                    <p:anim calcmode="lin" valueType="num">
                                      <p:cBhvr additive="base">
                                        <p:cTn id="62" dur="5500"/>
                                        <p:tgtEl>
                                          <p:spTgt spid="11"/>
                                        </p:tgtEl>
                                        <p:attrNameLst>
                                          <p:attrName>ppt_x</p:attrName>
                                        </p:attrNameLst>
                                      </p:cBhvr>
                                      <p:tavLst>
                                        <p:tav tm="0">
                                          <p:val>
                                            <p:strVal val="ppt_x"/>
                                          </p:val>
                                        </p:tav>
                                        <p:tav tm="100000">
                                          <p:val>
                                            <p:strVal val="1+ppt_w/2"/>
                                          </p:val>
                                        </p:tav>
                                      </p:tavLst>
                                    </p:anim>
                                    <p:anim calcmode="lin" valueType="num">
                                      <p:cBhvr additive="base">
                                        <p:cTn id="63" dur="5500"/>
                                        <p:tgtEl>
                                          <p:spTgt spid="11"/>
                                        </p:tgtEl>
                                        <p:attrNameLst>
                                          <p:attrName>ppt_y</p:attrName>
                                        </p:attrNameLst>
                                      </p:cBhvr>
                                      <p:tavLst>
                                        <p:tav tm="0">
                                          <p:val>
                                            <p:strVal val="ppt_y"/>
                                          </p:val>
                                        </p:tav>
                                        <p:tav tm="100000">
                                          <p:val>
                                            <p:strVal val="1+ppt_h/2"/>
                                          </p:val>
                                        </p:tav>
                                      </p:tavLst>
                                    </p:anim>
                                    <p:set>
                                      <p:cBhvr>
                                        <p:cTn id="64" dur="1" fill="hold">
                                          <p:stCondLst>
                                            <p:cond delay="5499"/>
                                          </p:stCondLst>
                                        </p:cTn>
                                        <p:tgtEl>
                                          <p:spTgt spid="11"/>
                                        </p:tgtEl>
                                        <p:attrNameLst>
                                          <p:attrName>style.visibility</p:attrName>
                                        </p:attrNameLst>
                                      </p:cBhvr>
                                      <p:to>
                                        <p:strVal val="hidden"/>
                                      </p:to>
                                    </p:set>
                                  </p:childTnLst>
                                </p:cTn>
                              </p:par>
                              <p:par>
                                <p:cTn id="65" presetID="8" presetClass="emph" presetSubtype="0" repeatCount="indefinite" fill="hold" grpId="0" nodeType="withEffect">
                                  <p:stCondLst>
                                    <p:cond delay="0"/>
                                  </p:stCondLst>
                                  <p:childTnLst>
                                    <p:animRot by="21600000">
                                      <p:cBhvr>
                                        <p:cTn id="66" dur="4250" fill="hold"/>
                                        <p:tgtEl>
                                          <p:spTgt spid="12"/>
                                        </p:tgtEl>
                                        <p:attrNameLst>
                                          <p:attrName>r</p:attrName>
                                        </p:attrNameLst>
                                      </p:cBhvr>
                                    </p:animRot>
                                  </p:childTnLst>
                                </p:cTn>
                              </p:par>
                              <p:par>
                                <p:cTn id="67" presetID="2" presetClass="exit" presetSubtype="6" fill="hold" grpId="1" nodeType="withEffect">
                                  <p:stCondLst>
                                    <p:cond delay="0"/>
                                  </p:stCondLst>
                                  <p:childTnLst>
                                    <p:anim calcmode="lin" valueType="num">
                                      <p:cBhvr additive="base">
                                        <p:cTn id="68" dur="5500"/>
                                        <p:tgtEl>
                                          <p:spTgt spid="12"/>
                                        </p:tgtEl>
                                        <p:attrNameLst>
                                          <p:attrName>ppt_x</p:attrName>
                                        </p:attrNameLst>
                                      </p:cBhvr>
                                      <p:tavLst>
                                        <p:tav tm="0">
                                          <p:val>
                                            <p:strVal val="ppt_x"/>
                                          </p:val>
                                        </p:tav>
                                        <p:tav tm="100000">
                                          <p:val>
                                            <p:strVal val="1+ppt_w/2"/>
                                          </p:val>
                                        </p:tav>
                                      </p:tavLst>
                                    </p:anim>
                                    <p:anim calcmode="lin" valueType="num">
                                      <p:cBhvr additive="base">
                                        <p:cTn id="69" dur="5500"/>
                                        <p:tgtEl>
                                          <p:spTgt spid="12"/>
                                        </p:tgtEl>
                                        <p:attrNameLst>
                                          <p:attrName>ppt_y</p:attrName>
                                        </p:attrNameLst>
                                      </p:cBhvr>
                                      <p:tavLst>
                                        <p:tav tm="0">
                                          <p:val>
                                            <p:strVal val="ppt_y"/>
                                          </p:val>
                                        </p:tav>
                                        <p:tav tm="100000">
                                          <p:val>
                                            <p:strVal val="1+ppt_h/2"/>
                                          </p:val>
                                        </p:tav>
                                      </p:tavLst>
                                    </p:anim>
                                    <p:set>
                                      <p:cBhvr>
                                        <p:cTn id="70" dur="1" fill="hold">
                                          <p:stCondLst>
                                            <p:cond delay="5499"/>
                                          </p:stCondLst>
                                        </p:cTn>
                                        <p:tgtEl>
                                          <p:spTgt spid="12"/>
                                        </p:tgtEl>
                                        <p:attrNameLst>
                                          <p:attrName>style.visibility</p:attrName>
                                        </p:attrNameLst>
                                      </p:cBhvr>
                                      <p:to>
                                        <p:strVal val="hidden"/>
                                      </p:to>
                                    </p:set>
                                  </p:childTnLst>
                                </p:cTn>
                              </p:par>
                              <p:par>
                                <p:cTn id="71" presetID="8" presetClass="emph" presetSubtype="0" repeatCount="indefinite" fill="hold" grpId="0" nodeType="withEffect">
                                  <p:stCondLst>
                                    <p:cond delay="0"/>
                                  </p:stCondLst>
                                  <p:childTnLst>
                                    <p:animRot by="-21600000">
                                      <p:cBhvr>
                                        <p:cTn id="72" dur="4250" fill="hold"/>
                                        <p:tgtEl>
                                          <p:spTgt spid="13"/>
                                        </p:tgtEl>
                                        <p:attrNameLst>
                                          <p:attrName>r</p:attrName>
                                        </p:attrNameLst>
                                      </p:cBhvr>
                                    </p:animRot>
                                  </p:childTnLst>
                                </p:cTn>
                              </p:par>
                              <p:par>
                                <p:cTn id="73" presetID="2" presetClass="exit" presetSubtype="6" fill="hold" grpId="1" nodeType="withEffect">
                                  <p:stCondLst>
                                    <p:cond delay="0"/>
                                  </p:stCondLst>
                                  <p:childTnLst>
                                    <p:anim calcmode="lin" valueType="num">
                                      <p:cBhvr additive="base">
                                        <p:cTn id="74" dur="5500"/>
                                        <p:tgtEl>
                                          <p:spTgt spid="13"/>
                                        </p:tgtEl>
                                        <p:attrNameLst>
                                          <p:attrName>ppt_x</p:attrName>
                                        </p:attrNameLst>
                                      </p:cBhvr>
                                      <p:tavLst>
                                        <p:tav tm="0">
                                          <p:val>
                                            <p:strVal val="ppt_x"/>
                                          </p:val>
                                        </p:tav>
                                        <p:tav tm="100000">
                                          <p:val>
                                            <p:strVal val="1+ppt_w/2"/>
                                          </p:val>
                                        </p:tav>
                                      </p:tavLst>
                                    </p:anim>
                                    <p:anim calcmode="lin" valueType="num">
                                      <p:cBhvr additive="base">
                                        <p:cTn id="75" dur="5500"/>
                                        <p:tgtEl>
                                          <p:spTgt spid="13"/>
                                        </p:tgtEl>
                                        <p:attrNameLst>
                                          <p:attrName>ppt_y</p:attrName>
                                        </p:attrNameLst>
                                      </p:cBhvr>
                                      <p:tavLst>
                                        <p:tav tm="0">
                                          <p:val>
                                            <p:strVal val="ppt_y"/>
                                          </p:val>
                                        </p:tav>
                                        <p:tav tm="100000">
                                          <p:val>
                                            <p:strVal val="1+ppt_h/2"/>
                                          </p:val>
                                        </p:tav>
                                      </p:tavLst>
                                    </p:anim>
                                    <p:set>
                                      <p:cBhvr>
                                        <p:cTn id="76" dur="1" fill="hold">
                                          <p:stCondLst>
                                            <p:cond delay="5499"/>
                                          </p:stCondLst>
                                        </p:cTn>
                                        <p:tgtEl>
                                          <p:spTgt spid="13"/>
                                        </p:tgtEl>
                                        <p:attrNameLst>
                                          <p:attrName>style.visibility</p:attrName>
                                        </p:attrNameLst>
                                      </p:cBhvr>
                                      <p:to>
                                        <p:strVal val="hidden"/>
                                      </p:to>
                                    </p:set>
                                  </p:childTnLst>
                                </p:cTn>
                              </p:par>
                              <p:par>
                                <p:cTn id="77" presetID="8" presetClass="emph" presetSubtype="0" repeatCount="indefinite" fill="hold" grpId="0" nodeType="withEffect">
                                  <p:stCondLst>
                                    <p:cond delay="0"/>
                                  </p:stCondLst>
                                  <p:childTnLst>
                                    <p:animRot by="21600000">
                                      <p:cBhvr>
                                        <p:cTn id="78" dur="4250" fill="hold"/>
                                        <p:tgtEl>
                                          <p:spTgt spid="14"/>
                                        </p:tgtEl>
                                        <p:attrNameLst>
                                          <p:attrName>r</p:attrName>
                                        </p:attrNameLst>
                                      </p:cBhvr>
                                    </p:animRot>
                                  </p:childTnLst>
                                </p:cTn>
                              </p:par>
                              <p:par>
                                <p:cTn id="79" presetID="2" presetClass="exit" presetSubtype="6" fill="hold" grpId="1" nodeType="withEffect">
                                  <p:stCondLst>
                                    <p:cond delay="0"/>
                                  </p:stCondLst>
                                  <p:childTnLst>
                                    <p:anim calcmode="lin" valueType="num">
                                      <p:cBhvr additive="base">
                                        <p:cTn id="80" dur="5500"/>
                                        <p:tgtEl>
                                          <p:spTgt spid="14"/>
                                        </p:tgtEl>
                                        <p:attrNameLst>
                                          <p:attrName>ppt_x</p:attrName>
                                        </p:attrNameLst>
                                      </p:cBhvr>
                                      <p:tavLst>
                                        <p:tav tm="0">
                                          <p:val>
                                            <p:strVal val="ppt_x"/>
                                          </p:val>
                                        </p:tav>
                                        <p:tav tm="100000">
                                          <p:val>
                                            <p:strVal val="1+ppt_w/2"/>
                                          </p:val>
                                        </p:tav>
                                      </p:tavLst>
                                    </p:anim>
                                    <p:anim calcmode="lin" valueType="num">
                                      <p:cBhvr additive="base">
                                        <p:cTn id="81" dur="5500"/>
                                        <p:tgtEl>
                                          <p:spTgt spid="14"/>
                                        </p:tgtEl>
                                        <p:attrNameLst>
                                          <p:attrName>ppt_y</p:attrName>
                                        </p:attrNameLst>
                                      </p:cBhvr>
                                      <p:tavLst>
                                        <p:tav tm="0">
                                          <p:val>
                                            <p:strVal val="ppt_y"/>
                                          </p:val>
                                        </p:tav>
                                        <p:tav tm="100000">
                                          <p:val>
                                            <p:strVal val="1+ppt_h/2"/>
                                          </p:val>
                                        </p:tav>
                                      </p:tavLst>
                                    </p:anim>
                                    <p:set>
                                      <p:cBhvr>
                                        <p:cTn id="82" dur="1" fill="hold">
                                          <p:stCondLst>
                                            <p:cond delay="5499"/>
                                          </p:stCondLst>
                                        </p:cTn>
                                        <p:tgtEl>
                                          <p:spTgt spid="14"/>
                                        </p:tgtEl>
                                        <p:attrNameLst>
                                          <p:attrName>style.visibility</p:attrName>
                                        </p:attrNameLst>
                                      </p:cBhvr>
                                      <p:to>
                                        <p:strVal val="hidden"/>
                                      </p:to>
                                    </p:set>
                                  </p:childTnLst>
                                </p:cTn>
                              </p:par>
                              <p:par>
                                <p:cTn id="83" presetID="8" presetClass="emph" presetSubtype="0" repeatCount="indefinite" fill="hold" grpId="0" nodeType="withEffect">
                                  <p:stCondLst>
                                    <p:cond delay="0"/>
                                  </p:stCondLst>
                                  <p:childTnLst>
                                    <p:animRot by="-21600000">
                                      <p:cBhvr>
                                        <p:cTn id="84" dur="4250" fill="hold"/>
                                        <p:tgtEl>
                                          <p:spTgt spid="15"/>
                                        </p:tgtEl>
                                        <p:attrNameLst>
                                          <p:attrName>r</p:attrName>
                                        </p:attrNameLst>
                                      </p:cBhvr>
                                    </p:animRot>
                                  </p:childTnLst>
                                </p:cTn>
                              </p:par>
                              <p:par>
                                <p:cTn id="85" presetID="2" presetClass="exit" presetSubtype="6" fill="hold" grpId="1" nodeType="withEffect">
                                  <p:stCondLst>
                                    <p:cond delay="0"/>
                                  </p:stCondLst>
                                  <p:childTnLst>
                                    <p:anim calcmode="lin" valueType="num">
                                      <p:cBhvr additive="base">
                                        <p:cTn id="86" dur="5500"/>
                                        <p:tgtEl>
                                          <p:spTgt spid="15"/>
                                        </p:tgtEl>
                                        <p:attrNameLst>
                                          <p:attrName>ppt_x</p:attrName>
                                        </p:attrNameLst>
                                      </p:cBhvr>
                                      <p:tavLst>
                                        <p:tav tm="0">
                                          <p:val>
                                            <p:strVal val="ppt_x"/>
                                          </p:val>
                                        </p:tav>
                                        <p:tav tm="100000">
                                          <p:val>
                                            <p:strVal val="1+ppt_w/2"/>
                                          </p:val>
                                        </p:tav>
                                      </p:tavLst>
                                    </p:anim>
                                    <p:anim calcmode="lin" valueType="num">
                                      <p:cBhvr additive="base">
                                        <p:cTn id="87" dur="5500"/>
                                        <p:tgtEl>
                                          <p:spTgt spid="15"/>
                                        </p:tgtEl>
                                        <p:attrNameLst>
                                          <p:attrName>ppt_y</p:attrName>
                                        </p:attrNameLst>
                                      </p:cBhvr>
                                      <p:tavLst>
                                        <p:tav tm="0">
                                          <p:val>
                                            <p:strVal val="ppt_y"/>
                                          </p:val>
                                        </p:tav>
                                        <p:tav tm="100000">
                                          <p:val>
                                            <p:strVal val="1+ppt_h/2"/>
                                          </p:val>
                                        </p:tav>
                                      </p:tavLst>
                                    </p:anim>
                                    <p:set>
                                      <p:cBhvr>
                                        <p:cTn id="88" dur="1" fill="hold">
                                          <p:stCondLst>
                                            <p:cond delay="5499"/>
                                          </p:stCondLst>
                                        </p:cTn>
                                        <p:tgtEl>
                                          <p:spTgt spid="15"/>
                                        </p:tgtEl>
                                        <p:attrNameLst>
                                          <p:attrName>style.visibility</p:attrName>
                                        </p:attrNameLst>
                                      </p:cBhvr>
                                      <p:to>
                                        <p:strVal val="hidden"/>
                                      </p:to>
                                    </p:set>
                                  </p:childTnLst>
                                </p:cTn>
                              </p:par>
                              <p:par>
                                <p:cTn id="89" presetID="8" presetClass="emph" presetSubtype="0" repeatCount="indefinite" fill="hold" grpId="0" nodeType="withEffect">
                                  <p:stCondLst>
                                    <p:cond delay="0"/>
                                  </p:stCondLst>
                                  <p:childTnLst>
                                    <p:animRot by="-21600000">
                                      <p:cBhvr>
                                        <p:cTn id="90" dur="4250" fill="hold"/>
                                        <p:tgtEl>
                                          <p:spTgt spid="16"/>
                                        </p:tgtEl>
                                        <p:attrNameLst>
                                          <p:attrName>r</p:attrName>
                                        </p:attrNameLst>
                                      </p:cBhvr>
                                    </p:animRot>
                                  </p:childTnLst>
                                </p:cTn>
                              </p:par>
                              <p:par>
                                <p:cTn id="91" presetID="2" presetClass="exit" presetSubtype="12" fill="hold" grpId="1" nodeType="withEffect">
                                  <p:stCondLst>
                                    <p:cond delay="0"/>
                                  </p:stCondLst>
                                  <p:childTnLst>
                                    <p:anim calcmode="lin" valueType="num">
                                      <p:cBhvr additive="base">
                                        <p:cTn id="92" dur="5500"/>
                                        <p:tgtEl>
                                          <p:spTgt spid="16"/>
                                        </p:tgtEl>
                                        <p:attrNameLst>
                                          <p:attrName>ppt_x</p:attrName>
                                        </p:attrNameLst>
                                      </p:cBhvr>
                                      <p:tavLst>
                                        <p:tav tm="0">
                                          <p:val>
                                            <p:strVal val="ppt_x"/>
                                          </p:val>
                                        </p:tav>
                                        <p:tav tm="100000">
                                          <p:val>
                                            <p:strVal val="0-ppt_w/2"/>
                                          </p:val>
                                        </p:tav>
                                      </p:tavLst>
                                    </p:anim>
                                    <p:anim calcmode="lin" valueType="num">
                                      <p:cBhvr additive="base">
                                        <p:cTn id="93" dur="5500"/>
                                        <p:tgtEl>
                                          <p:spTgt spid="16"/>
                                        </p:tgtEl>
                                        <p:attrNameLst>
                                          <p:attrName>ppt_y</p:attrName>
                                        </p:attrNameLst>
                                      </p:cBhvr>
                                      <p:tavLst>
                                        <p:tav tm="0">
                                          <p:val>
                                            <p:strVal val="ppt_y"/>
                                          </p:val>
                                        </p:tav>
                                        <p:tav tm="100000">
                                          <p:val>
                                            <p:strVal val="1+ppt_h/2"/>
                                          </p:val>
                                        </p:tav>
                                      </p:tavLst>
                                    </p:anim>
                                    <p:set>
                                      <p:cBhvr>
                                        <p:cTn id="94" dur="1" fill="hold">
                                          <p:stCondLst>
                                            <p:cond delay="5499"/>
                                          </p:stCondLst>
                                        </p:cTn>
                                        <p:tgtEl>
                                          <p:spTgt spid="16"/>
                                        </p:tgtEl>
                                        <p:attrNameLst>
                                          <p:attrName>style.visibility</p:attrName>
                                        </p:attrNameLst>
                                      </p:cBhvr>
                                      <p:to>
                                        <p:strVal val="hidden"/>
                                      </p:to>
                                    </p:set>
                                  </p:childTnLst>
                                </p:cTn>
                              </p:par>
                              <p:par>
                                <p:cTn id="95" presetID="8" presetClass="emph" presetSubtype="0" repeatCount="indefinite" fill="hold" grpId="0" nodeType="withEffect">
                                  <p:stCondLst>
                                    <p:cond delay="0"/>
                                  </p:stCondLst>
                                  <p:childTnLst>
                                    <p:animRot by="21600000">
                                      <p:cBhvr>
                                        <p:cTn id="96" dur="4250" fill="hold"/>
                                        <p:tgtEl>
                                          <p:spTgt spid="17"/>
                                        </p:tgtEl>
                                        <p:attrNameLst>
                                          <p:attrName>r</p:attrName>
                                        </p:attrNameLst>
                                      </p:cBhvr>
                                    </p:animRot>
                                  </p:childTnLst>
                                </p:cTn>
                              </p:par>
                              <p:par>
                                <p:cTn id="97" presetID="2" presetClass="exit" presetSubtype="12" fill="hold" grpId="1" nodeType="withEffect">
                                  <p:stCondLst>
                                    <p:cond delay="0"/>
                                  </p:stCondLst>
                                  <p:childTnLst>
                                    <p:anim calcmode="lin" valueType="num">
                                      <p:cBhvr additive="base">
                                        <p:cTn id="98" dur="5500"/>
                                        <p:tgtEl>
                                          <p:spTgt spid="17"/>
                                        </p:tgtEl>
                                        <p:attrNameLst>
                                          <p:attrName>ppt_x</p:attrName>
                                        </p:attrNameLst>
                                      </p:cBhvr>
                                      <p:tavLst>
                                        <p:tav tm="0">
                                          <p:val>
                                            <p:strVal val="ppt_x"/>
                                          </p:val>
                                        </p:tav>
                                        <p:tav tm="100000">
                                          <p:val>
                                            <p:strVal val="0-ppt_w/2"/>
                                          </p:val>
                                        </p:tav>
                                      </p:tavLst>
                                    </p:anim>
                                    <p:anim calcmode="lin" valueType="num">
                                      <p:cBhvr additive="base">
                                        <p:cTn id="99" dur="5500"/>
                                        <p:tgtEl>
                                          <p:spTgt spid="17"/>
                                        </p:tgtEl>
                                        <p:attrNameLst>
                                          <p:attrName>ppt_y</p:attrName>
                                        </p:attrNameLst>
                                      </p:cBhvr>
                                      <p:tavLst>
                                        <p:tav tm="0">
                                          <p:val>
                                            <p:strVal val="ppt_y"/>
                                          </p:val>
                                        </p:tav>
                                        <p:tav tm="100000">
                                          <p:val>
                                            <p:strVal val="1+ppt_h/2"/>
                                          </p:val>
                                        </p:tav>
                                      </p:tavLst>
                                    </p:anim>
                                    <p:set>
                                      <p:cBhvr>
                                        <p:cTn id="100" dur="1" fill="hold">
                                          <p:stCondLst>
                                            <p:cond delay="5499"/>
                                          </p:stCondLst>
                                        </p:cTn>
                                        <p:tgtEl>
                                          <p:spTgt spid="17"/>
                                        </p:tgtEl>
                                        <p:attrNameLst>
                                          <p:attrName>style.visibility</p:attrName>
                                        </p:attrNameLst>
                                      </p:cBhvr>
                                      <p:to>
                                        <p:strVal val="hidden"/>
                                      </p:to>
                                    </p:set>
                                  </p:childTnLst>
                                </p:cTn>
                              </p:par>
                              <p:par>
                                <p:cTn id="101" presetID="8" presetClass="emph" presetSubtype="0" repeatCount="indefinite" fill="hold" grpId="0" nodeType="withEffect">
                                  <p:stCondLst>
                                    <p:cond delay="0"/>
                                  </p:stCondLst>
                                  <p:childTnLst>
                                    <p:animRot by="-21600000">
                                      <p:cBhvr>
                                        <p:cTn id="102" dur="4250" fill="hold"/>
                                        <p:tgtEl>
                                          <p:spTgt spid="18"/>
                                        </p:tgtEl>
                                        <p:attrNameLst>
                                          <p:attrName>r</p:attrName>
                                        </p:attrNameLst>
                                      </p:cBhvr>
                                    </p:animRot>
                                  </p:childTnLst>
                                </p:cTn>
                              </p:par>
                              <p:par>
                                <p:cTn id="103" presetID="2" presetClass="exit" presetSubtype="12" fill="hold" grpId="1" nodeType="withEffect">
                                  <p:stCondLst>
                                    <p:cond delay="0"/>
                                  </p:stCondLst>
                                  <p:childTnLst>
                                    <p:anim calcmode="lin" valueType="num">
                                      <p:cBhvr additive="base">
                                        <p:cTn id="104" dur="5500"/>
                                        <p:tgtEl>
                                          <p:spTgt spid="18"/>
                                        </p:tgtEl>
                                        <p:attrNameLst>
                                          <p:attrName>ppt_x</p:attrName>
                                        </p:attrNameLst>
                                      </p:cBhvr>
                                      <p:tavLst>
                                        <p:tav tm="0">
                                          <p:val>
                                            <p:strVal val="ppt_x"/>
                                          </p:val>
                                        </p:tav>
                                        <p:tav tm="100000">
                                          <p:val>
                                            <p:strVal val="0-ppt_w/2"/>
                                          </p:val>
                                        </p:tav>
                                      </p:tavLst>
                                    </p:anim>
                                    <p:anim calcmode="lin" valueType="num">
                                      <p:cBhvr additive="base">
                                        <p:cTn id="105" dur="5500"/>
                                        <p:tgtEl>
                                          <p:spTgt spid="18"/>
                                        </p:tgtEl>
                                        <p:attrNameLst>
                                          <p:attrName>ppt_y</p:attrName>
                                        </p:attrNameLst>
                                      </p:cBhvr>
                                      <p:tavLst>
                                        <p:tav tm="0">
                                          <p:val>
                                            <p:strVal val="ppt_y"/>
                                          </p:val>
                                        </p:tav>
                                        <p:tav tm="100000">
                                          <p:val>
                                            <p:strVal val="1+ppt_h/2"/>
                                          </p:val>
                                        </p:tav>
                                      </p:tavLst>
                                    </p:anim>
                                    <p:set>
                                      <p:cBhvr>
                                        <p:cTn id="106" dur="1" fill="hold">
                                          <p:stCondLst>
                                            <p:cond delay="5499"/>
                                          </p:stCondLst>
                                        </p:cTn>
                                        <p:tgtEl>
                                          <p:spTgt spid="18"/>
                                        </p:tgtEl>
                                        <p:attrNameLst>
                                          <p:attrName>style.visibility</p:attrName>
                                        </p:attrNameLst>
                                      </p:cBhvr>
                                      <p:to>
                                        <p:strVal val="hidden"/>
                                      </p:to>
                                    </p:set>
                                  </p:childTnLst>
                                </p:cTn>
                              </p:par>
                              <p:par>
                                <p:cTn id="107" presetID="8" presetClass="emph" presetSubtype="0" repeatCount="indefinite" fill="hold" grpId="0" nodeType="withEffect">
                                  <p:stCondLst>
                                    <p:cond delay="0"/>
                                  </p:stCondLst>
                                  <p:childTnLst>
                                    <p:animRot by="21600000">
                                      <p:cBhvr>
                                        <p:cTn id="108" dur="4250" fill="hold"/>
                                        <p:tgtEl>
                                          <p:spTgt spid="19"/>
                                        </p:tgtEl>
                                        <p:attrNameLst>
                                          <p:attrName>r</p:attrName>
                                        </p:attrNameLst>
                                      </p:cBhvr>
                                    </p:animRot>
                                  </p:childTnLst>
                                </p:cTn>
                              </p:par>
                              <p:par>
                                <p:cTn id="109" presetID="2" presetClass="exit" presetSubtype="12" fill="hold" grpId="1" nodeType="withEffect">
                                  <p:stCondLst>
                                    <p:cond delay="0"/>
                                  </p:stCondLst>
                                  <p:childTnLst>
                                    <p:anim calcmode="lin" valueType="num">
                                      <p:cBhvr additive="base">
                                        <p:cTn id="110" dur="5500"/>
                                        <p:tgtEl>
                                          <p:spTgt spid="19"/>
                                        </p:tgtEl>
                                        <p:attrNameLst>
                                          <p:attrName>ppt_x</p:attrName>
                                        </p:attrNameLst>
                                      </p:cBhvr>
                                      <p:tavLst>
                                        <p:tav tm="0">
                                          <p:val>
                                            <p:strVal val="ppt_x"/>
                                          </p:val>
                                        </p:tav>
                                        <p:tav tm="100000">
                                          <p:val>
                                            <p:strVal val="0-ppt_w/2"/>
                                          </p:val>
                                        </p:tav>
                                      </p:tavLst>
                                    </p:anim>
                                    <p:anim calcmode="lin" valueType="num">
                                      <p:cBhvr additive="base">
                                        <p:cTn id="111" dur="5500"/>
                                        <p:tgtEl>
                                          <p:spTgt spid="19"/>
                                        </p:tgtEl>
                                        <p:attrNameLst>
                                          <p:attrName>ppt_y</p:attrName>
                                        </p:attrNameLst>
                                      </p:cBhvr>
                                      <p:tavLst>
                                        <p:tav tm="0">
                                          <p:val>
                                            <p:strVal val="ppt_y"/>
                                          </p:val>
                                        </p:tav>
                                        <p:tav tm="100000">
                                          <p:val>
                                            <p:strVal val="1+ppt_h/2"/>
                                          </p:val>
                                        </p:tav>
                                      </p:tavLst>
                                    </p:anim>
                                    <p:set>
                                      <p:cBhvr>
                                        <p:cTn id="112" dur="1" fill="hold">
                                          <p:stCondLst>
                                            <p:cond delay="5499"/>
                                          </p:stCondLst>
                                        </p:cTn>
                                        <p:tgtEl>
                                          <p:spTgt spid="19"/>
                                        </p:tgtEl>
                                        <p:attrNameLst>
                                          <p:attrName>style.visibility</p:attrName>
                                        </p:attrNameLst>
                                      </p:cBhvr>
                                      <p:to>
                                        <p:strVal val="hidden"/>
                                      </p:to>
                                    </p:set>
                                  </p:childTnLst>
                                </p:cTn>
                              </p:par>
                              <p:par>
                                <p:cTn id="113" presetID="8" presetClass="emph" presetSubtype="0" repeatCount="indefinite" fill="hold" grpId="0" nodeType="withEffect">
                                  <p:stCondLst>
                                    <p:cond delay="0"/>
                                  </p:stCondLst>
                                  <p:childTnLst>
                                    <p:animRot by="-21600000">
                                      <p:cBhvr>
                                        <p:cTn id="114" dur="4250" fill="hold"/>
                                        <p:tgtEl>
                                          <p:spTgt spid="20"/>
                                        </p:tgtEl>
                                        <p:attrNameLst>
                                          <p:attrName>r</p:attrName>
                                        </p:attrNameLst>
                                      </p:cBhvr>
                                    </p:animRot>
                                  </p:childTnLst>
                                </p:cTn>
                              </p:par>
                              <p:par>
                                <p:cTn id="115" presetID="2" presetClass="exit" presetSubtype="12" fill="hold" grpId="1" nodeType="withEffect">
                                  <p:stCondLst>
                                    <p:cond delay="0"/>
                                  </p:stCondLst>
                                  <p:childTnLst>
                                    <p:anim calcmode="lin" valueType="num">
                                      <p:cBhvr additive="base">
                                        <p:cTn id="116" dur="5500"/>
                                        <p:tgtEl>
                                          <p:spTgt spid="20"/>
                                        </p:tgtEl>
                                        <p:attrNameLst>
                                          <p:attrName>ppt_x</p:attrName>
                                        </p:attrNameLst>
                                      </p:cBhvr>
                                      <p:tavLst>
                                        <p:tav tm="0">
                                          <p:val>
                                            <p:strVal val="ppt_x"/>
                                          </p:val>
                                        </p:tav>
                                        <p:tav tm="100000">
                                          <p:val>
                                            <p:strVal val="0-ppt_w/2"/>
                                          </p:val>
                                        </p:tav>
                                      </p:tavLst>
                                    </p:anim>
                                    <p:anim calcmode="lin" valueType="num">
                                      <p:cBhvr additive="base">
                                        <p:cTn id="117" dur="5500"/>
                                        <p:tgtEl>
                                          <p:spTgt spid="20"/>
                                        </p:tgtEl>
                                        <p:attrNameLst>
                                          <p:attrName>ppt_y</p:attrName>
                                        </p:attrNameLst>
                                      </p:cBhvr>
                                      <p:tavLst>
                                        <p:tav tm="0">
                                          <p:val>
                                            <p:strVal val="ppt_y"/>
                                          </p:val>
                                        </p:tav>
                                        <p:tav tm="100000">
                                          <p:val>
                                            <p:strVal val="1+ppt_h/2"/>
                                          </p:val>
                                        </p:tav>
                                      </p:tavLst>
                                    </p:anim>
                                    <p:set>
                                      <p:cBhvr>
                                        <p:cTn id="118" dur="1" fill="hold">
                                          <p:stCondLst>
                                            <p:cond delay="5499"/>
                                          </p:stCondLst>
                                        </p:cTn>
                                        <p:tgtEl>
                                          <p:spTgt spid="20"/>
                                        </p:tgtEl>
                                        <p:attrNameLst>
                                          <p:attrName>style.visibility</p:attrName>
                                        </p:attrNameLst>
                                      </p:cBhvr>
                                      <p:to>
                                        <p:strVal val="hidden"/>
                                      </p:to>
                                    </p:set>
                                  </p:childTnLst>
                                </p:cTn>
                              </p:par>
                              <p:par>
                                <p:cTn id="119" presetID="8" presetClass="emph" presetSubtype="0" repeatCount="indefinite" fill="hold" grpId="0" nodeType="withEffect">
                                  <p:stCondLst>
                                    <p:cond delay="0"/>
                                  </p:stCondLst>
                                  <p:childTnLst>
                                    <p:animRot by="21600000">
                                      <p:cBhvr>
                                        <p:cTn id="120" dur="4250" fill="hold"/>
                                        <p:tgtEl>
                                          <p:spTgt spid="21"/>
                                        </p:tgtEl>
                                        <p:attrNameLst>
                                          <p:attrName>r</p:attrName>
                                        </p:attrNameLst>
                                      </p:cBhvr>
                                    </p:animRot>
                                  </p:childTnLst>
                                </p:cTn>
                              </p:par>
                              <p:par>
                                <p:cTn id="121" presetID="2" presetClass="exit" presetSubtype="12" fill="hold" grpId="1" nodeType="withEffect">
                                  <p:stCondLst>
                                    <p:cond delay="0"/>
                                  </p:stCondLst>
                                  <p:childTnLst>
                                    <p:anim calcmode="lin" valueType="num">
                                      <p:cBhvr additive="base">
                                        <p:cTn id="122" dur="5500"/>
                                        <p:tgtEl>
                                          <p:spTgt spid="21"/>
                                        </p:tgtEl>
                                        <p:attrNameLst>
                                          <p:attrName>ppt_x</p:attrName>
                                        </p:attrNameLst>
                                      </p:cBhvr>
                                      <p:tavLst>
                                        <p:tav tm="0">
                                          <p:val>
                                            <p:strVal val="ppt_x"/>
                                          </p:val>
                                        </p:tav>
                                        <p:tav tm="100000">
                                          <p:val>
                                            <p:strVal val="0-ppt_w/2"/>
                                          </p:val>
                                        </p:tav>
                                      </p:tavLst>
                                    </p:anim>
                                    <p:anim calcmode="lin" valueType="num">
                                      <p:cBhvr additive="base">
                                        <p:cTn id="123" dur="5500"/>
                                        <p:tgtEl>
                                          <p:spTgt spid="21"/>
                                        </p:tgtEl>
                                        <p:attrNameLst>
                                          <p:attrName>ppt_y</p:attrName>
                                        </p:attrNameLst>
                                      </p:cBhvr>
                                      <p:tavLst>
                                        <p:tav tm="0">
                                          <p:val>
                                            <p:strVal val="ppt_y"/>
                                          </p:val>
                                        </p:tav>
                                        <p:tav tm="100000">
                                          <p:val>
                                            <p:strVal val="1+ppt_h/2"/>
                                          </p:val>
                                        </p:tav>
                                      </p:tavLst>
                                    </p:anim>
                                    <p:set>
                                      <p:cBhvr>
                                        <p:cTn id="124" dur="1" fill="hold">
                                          <p:stCondLst>
                                            <p:cond delay="5499"/>
                                          </p:stCondLst>
                                        </p:cTn>
                                        <p:tgtEl>
                                          <p:spTgt spid="21"/>
                                        </p:tgtEl>
                                        <p:attrNameLst>
                                          <p:attrName>style.visibility</p:attrName>
                                        </p:attrNameLst>
                                      </p:cBhvr>
                                      <p:to>
                                        <p:strVal val="hidden"/>
                                      </p:to>
                                    </p:set>
                                  </p:childTnLst>
                                </p:cTn>
                              </p:par>
                              <p:par>
                                <p:cTn id="125" presetID="8" presetClass="emph" presetSubtype="0" repeatCount="indefinite" fill="hold" grpId="0" nodeType="withEffect">
                                  <p:stCondLst>
                                    <p:cond delay="0"/>
                                  </p:stCondLst>
                                  <p:childTnLst>
                                    <p:animRot by="-21600000">
                                      <p:cBhvr>
                                        <p:cTn id="126" dur="4250" fill="hold"/>
                                        <p:tgtEl>
                                          <p:spTgt spid="22"/>
                                        </p:tgtEl>
                                        <p:attrNameLst>
                                          <p:attrName>r</p:attrName>
                                        </p:attrNameLst>
                                      </p:cBhvr>
                                    </p:animRot>
                                  </p:childTnLst>
                                </p:cTn>
                              </p:par>
                              <p:par>
                                <p:cTn id="127" presetID="2" presetClass="exit" presetSubtype="12" fill="hold" grpId="1" nodeType="withEffect">
                                  <p:stCondLst>
                                    <p:cond delay="0"/>
                                  </p:stCondLst>
                                  <p:childTnLst>
                                    <p:anim calcmode="lin" valueType="num">
                                      <p:cBhvr additive="base">
                                        <p:cTn id="128" dur="5500"/>
                                        <p:tgtEl>
                                          <p:spTgt spid="22"/>
                                        </p:tgtEl>
                                        <p:attrNameLst>
                                          <p:attrName>ppt_x</p:attrName>
                                        </p:attrNameLst>
                                      </p:cBhvr>
                                      <p:tavLst>
                                        <p:tav tm="0">
                                          <p:val>
                                            <p:strVal val="ppt_x"/>
                                          </p:val>
                                        </p:tav>
                                        <p:tav tm="100000">
                                          <p:val>
                                            <p:strVal val="0-ppt_w/2"/>
                                          </p:val>
                                        </p:tav>
                                      </p:tavLst>
                                    </p:anim>
                                    <p:anim calcmode="lin" valueType="num">
                                      <p:cBhvr additive="base">
                                        <p:cTn id="129" dur="5500"/>
                                        <p:tgtEl>
                                          <p:spTgt spid="22"/>
                                        </p:tgtEl>
                                        <p:attrNameLst>
                                          <p:attrName>ppt_y</p:attrName>
                                        </p:attrNameLst>
                                      </p:cBhvr>
                                      <p:tavLst>
                                        <p:tav tm="0">
                                          <p:val>
                                            <p:strVal val="ppt_y"/>
                                          </p:val>
                                        </p:tav>
                                        <p:tav tm="100000">
                                          <p:val>
                                            <p:strVal val="1+ppt_h/2"/>
                                          </p:val>
                                        </p:tav>
                                      </p:tavLst>
                                    </p:anim>
                                    <p:set>
                                      <p:cBhvr>
                                        <p:cTn id="130" dur="1" fill="hold">
                                          <p:stCondLst>
                                            <p:cond delay="5499"/>
                                          </p:stCondLst>
                                        </p:cTn>
                                        <p:tgtEl>
                                          <p:spTgt spid="22"/>
                                        </p:tgtEl>
                                        <p:attrNameLst>
                                          <p:attrName>style.visibility</p:attrName>
                                        </p:attrNameLst>
                                      </p:cBhvr>
                                      <p:to>
                                        <p:strVal val="hidden"/>
                                      </p:to>
                                    </p:set>
                                  </p:childTnLst>
                                </p:cTn>
                              </p:par>
                              <p:par>
                                <p:cTn id="131" presetID="8" presetClass="emph" presetSubtype="0" repeatCount="indefinite" fill="hold" grpId="0" nodeType="withEffect">
                                  <p:stCondLst>
                                    <p:cond delay="0"/>
                                  </p:stCondLst>
                                  <p:childTnLst>
                                    <p:animRot by="21600000">
                                      <p:cBhvr>
                                        <p:cTn id="132" dur="4250" fill="hold"/>
                                        <p:tgtEl>
                                          <p:spTgt spid="23"/>
                                        </p:tgtEl>
                                        <p:attrNameLst>
                                          <p:attrName>r</p:attrName>
                                        </p:attrNameLst>
                                      </p:cBhvr>
                                    </p:animRot>
                                  </p:childTnLst>
                                </p:cTn>
                              </p:par>
                              <p:par>
                                <p:cTn id="133" presetID="2" presetClass="exit" presetSubtype="12" fill="hold" grpId="1" nodeType="withEffect">
                                  <p:stCondLst>
                                    <p:cond delay="0"/>
                                  </p:stCondLst>
                                  <p:childTnLst>
                                    <p:anim calcmode="lin" valueType="num">
                                      <p:cBhvr additive="base">
                                        <p:cTn id="134" dur="5500"/>
                                        <p:tgtEl>
                                          <p:spTgt spid="23"/>
                                        </p:tgtEl>
                                        <p:attrNameLst>
                                          <p:attrName>ppt_x</p:attrName>
                                        </p:attrNameLst>
                                      </p:cBhvr>
                                      <p:tavLst>
                                        <p:tav tm="0">
                                          <p:val>
                                            <p:strVal val="ppt_x"/>
                                          </p:val>
                                        </p:tav>
                                        <p:tav tm="100000">
                                          <p:val>
                                            <p:strVal val="0-ppt_w/2"/>
                                          </p:val>
                                        </p:tav>
                                      </p:tavLst>
                                    </p:anim>
                                    <p:anim calcmode="lin" valueType="num">
                                      <p:cBhvr additive="base">
                                        <p:cTn id="135" dur="5500"/>
                                        <p:tgtEl>
                                          <p:spTgt spid="23"/>
                                        </p:tgtEl>
                                        <p:attrNameLst>
                                          <p:attrName>ppt_y</p:attrName>
                                        </p:attrNameLst>
                                      </p:cBhvr>
                                      <p:tavLst>
                                        <p:tav tm="0">
                                          <p:val>
                                            <p:strVal val="ppt_y"/>
                                          </p:val>
                                        </p:tav>
                                        <p:tav tm="100000">
                                          <p:val>
                                            <p:strVal val="1+ppt_h/2"/>
                                          </p:val>
                                        </p:tav>
                                      </p:tavLst>
                                    </p:anim>
                                    <p:set>
                                      <p:cBhvr>
                                        <p:cTn id="136" dur="1" fill="hold">
                                          <p:stCondLst>
                                            <p:cond delay="5499"/>
                                          </p:stCondLst>
                                        </p:cTn>
                                        <p:tgtEl>
                                          <p:spTgt spid="23"/>
                                        </p:tgtEl>
                                        <p:attrNameLst>
                                          <p:attrName>style.visibility</p:attrName>
                                        </p:attrNameLst>
                                      </p:cBhvr>
                                      <p:to>
                                        <p:strVal val="hidden"/>
                                      </p:to>
                                    </p:set>
                                  </p:childTnLst>
                                </p:cTn>
                              </p:par>
                              <p:par>
                                <p:cTn id="137" presetID="8" presetClass="emph" presetSubtype="0" repeatCount="indefinite" fill="hold" grpId="0" nodeType="withEffect">
                                  <p:stCondLst>
                                    <p:cond delay="0"/>
                                  </p:stCondLst>
                                  <p:childTnLst>
                                    <p:animRot by="-21600000">
                                      <p:cBhvr>
                                        <p:cTn id="138" dur="4250" fill="hold"/>
                                        <p:tgtEl>
                                          <p:spTgt spid="24"/>
                                        </p:tgtEl>
                                        <p:attrNameLst>
                                          <p:attrName>r</p:attrName>
                                        </p:attrNameLst>
                                      </p:cBhvr>
                                    </p:animRot>
                                  </p:childTnLst>
                                </p:cTn>
                              </p:par>
                              <p:par>
                                <p:cTn id="139" presetID="2" presetClass="exit" presetSubtype="12" fill="hold" grpId="1" nodeType="withEffect">
                                  <p:stCondLst>
                                    <p:cond delay="0"/>
                                  </p:stCondLst>
                                  <p:childTnLst>
                                    <p:anim calcmode="lin" valueType="num">
                                      <p:cBhvr additive="base">
                                        <p:cTn id="140" dur="5500"/>
                                        <p:tgtEl>
                                          <p:spTgt spid="24"/>
                                        </p:tgtEl>
                                        <p:attrNameLst>
                                          <p:attrName>ppt_x</p:attrName>
                                        </p:attrNameLst>
                                      </p:cBhvr>
                                      <p:tavLst>
                                        <p:tav tm="0">
                                          <p:val>
                                            <p:strVal val="ppt_x"/>
                                          </p:val>
                                        </p:tav>
                                        <p:tav tm="100000">
                                          <p:val>
                                            <p:strVal val="0-ppt_w/2"/>
                                          </p:val>
                                        </p:tav>
                                      </p:tavLst>
                                    </p:anim>
                                    <p:anim calcmode="lin" valueType="num">
                                      <p:cBhvr additive="base">
                                        <p:cTn id="141" dur="5500"/>
                                        <p:tgtEl>
                                          <p:spTgt spid="24"/>
                                        </p:tgtEl>
                                        <p:attrNameLst>
                                          <p:attrName>ppt_y</p:attrName>
                                        </p:attrNameLst>
                                      </p:cBhvr>
                                      <p:tavLst>
                                        <p:tav tm="0">
                                          <p:val>
                                            <p:strVal val="ppt_y"/>
                                          </p:val>
                                        </p:tav>
                                        <p:tav tm="100000">
                                          <p:val>
                                            <p:strVal val="1+ppt_h/2"/>
                                          </p:val>
                                        </p:tav>
                                      </p:tavLst>
                                    </p:anim>
                                    <p:set>
                                      <p:cBhvr>
                                        <p:cTn id="142" dur="1" fill="hold">
                                          <p:stCondLst>
                                            <p:cond delay="5499"/>
                                          </p:stCondLst>
                                        </p:cTn>
                                        <p:tgtEl>
                                          <p:spTgt spid="24"/>
                                        </p:tgtEl>
                                        <p:attrNameLst>
                                          <p:attrName>style.visibility</p:attrName>
                                        </p:attrNameLst>
                                      </p:cBhvr>
                                      <p:to>
                                        <p:strVal val="hidden"/>
                                      </p:to>
                                    </p:set>
                                  </p:childTnLst>
                                </p:cTn>
                              </p:par>
                              <p:par>
                                <p:cTn id="143" presetID="8" presetClass="emph" presetSubtype="0" repeatCount="indefinite" fill="hold" grpId="0" nodeType="withEffect">
                                  <p:stCondLst>
                                    <p:cond delay="0"/>
                                  </p:stCondLst>
                                  <p:childTnLst>
                                    <p:animRot by="21600000">
                                      <p:cBhvr>
                                        <p:cTn id="144" dur="4250" fill="hold"/>
                                        <p:tgtEl>
                                          <p:spTgt spid="25"/>
                                        </p:tgtEl>
                                        <p:attrNameLst>
                                          <p:attrName>r</p:attrName>
                                        </p:attrNameLst>
                                      </p:cBhvr>
                                    </p:animRot>
                                  </p:childTnLst>
                                </p:cTn>
                              </p:par>
                              <p:par>
                                <p:cTn id="145" presetID="2" presetClass="exit" presetSubtype="12" fill="hold" grpId="1" nodeType="withEffect">
                                  <p:stCondLst>
                                    <p:cond delay="0"/>
                                  </p:stCondLst>
                                  <p:childTnLst>
                                    <p:anim calcmode="lin" valueType="num">
                                      <p:cBhvr additive="base">
                                        <p:cTn id="146" dur="5500"/>
                                        <p:tgtEl>
                                          <p:spTgt spid="25"/>
                                        </p:tgtEl>
                                        <p:attrNameLst>
                                          <p:attrName>ppt_x</p:attrName>
                                        </p:attrNameLst>
                                      </p:cBhvr>
                                      <p:tavLst>
                                        <p:tav tm="0">
                                          <p:val>
                                            <p:strVal val="ppt_x"/>
                                          </p:val>
                                        </p:tav>
                                        <p:tav tm="100000">
                                          <p:val>
                                            <p:strVal val="0-ppt_w/2"/>
                                          </p:val>
                                        </p:tav>
                                      </p:tavLst>
                                    </p:anim>
                                    <p:anim calcmode="lin" valueType="num">
                                      <p:cBhvr additive="base">
                                        <p:cTn id="147" dur="5500"/>
                                        <p:tgtEl>
                                          <p:spTgt spid="25"/>
                                        </p:tgtEl>
                                        <p:attrNameLst>
                                          <p:attrName>ppt_y</p:attrName>
                                        </p:attrNameLst>
                                      </p:cBhvr>
                                      <p:tavLst>
                                        <p:tav tm="0">
                                          <p:val>
                                            <p:strVal val="ppt_y"/>
                                          </p:val>
                                        </p:tav>
                                        <p:tav tm="100000">
                                          <p:val>
                                            <p:strVal val="1+ppt_h/2"/>
                                          </p:val>
                                        </p:tav>
                                      </p:tavLst>
                                    </p:anim>
                                    <p:set>
                                      <p:cBhvr>
                                        <p:cTn id="148" dur="1" fill="hold">
                                          <p:stCondLst>
                                            <p:cond delay="5499"/>
                                          </p:stCondLst>
                                        </p:cTn>
                                        <p:tgtEl>
                                          <p:spTgt spid="25"/>
                                        </p:tgtEl>
                                        <p:attrNameLst>
                                          <p:attrName>style.visibility</p:attrName>
                                        </p:attrNameLst>
                                      </p:cBhvr>
                                      <p:to>
                                        <p:strVal val="hidden"/>
                                      </p:to>
                                    </p:set>
                                  </p:childTnLst>
                                </p:cTn>
                              </p:par>
                              <p:par>
                                <p:cTn id="149" presetID="8" presetClass="emph" presetSubtype="0" repeatCount="indefinite" fill="hold" grpId="0" nodeType="withEffect">
                                  <p:stCondLst>
                                    <p:cond delay="0"/>
                                  </p:stCondLst>
                                  <p:childTnLst>
                                    <p:animRot by="-21600000">
                                      <p:cBhvr>
                                        <p:cTn id="150" dur="4250" fill="hold"/>
                                        <p:tgtEl>
                                          <p:spTgt spid="26"/>
                                        </p:tgtEl>
                                        <p:attrNameLst>
                                          <p:attrName>r</p:attrName>
                                        </p:attrNameLst>
                                      </p:cBhvr>
                                    </p:animRot>
                                  </p:childTnLst>
                                </p:cTn>
                              </p:par>
                              <p:par>
                                <p:cTn id="151" presetID="2" presetClass="exit" presetSubtype="12" fill="hold" grpId="1" nodeType="withEffect">
                                  <p:stCondLst>
                                    <p:cond delay="0"/>
                                  </p:stCondLst>
                                  <p:childTnLst>
                                    <p:anim calcmode="lin" valueType="num">
                                      <p:cBhvr additive="base">
                                        <p:cTn id="152" dur="5500"/>
                                        <p:tgtEl>
                                          <p:spTgt spid="26"/>
                                        </p:tgtEl>
                                        <p:attrNameLst>
                                          <p:attrName>ppt_x</p:attrName>
                                        </p:attrNameLst>
                                      </p:cBhvr>
                                      <p:tavLst>
                                        <p:tav tm="0">
                                          <p:val>
                                            <p:strVal val="ppt_x"/>
                                          </p:val>
                                        </p:tav>
                                        <p:tav tm="100000">
                                          <p:val>
                                            <p:strVal val="0-ppt_w/2"/>
                                          </p:val>
                                        </p:tav>
                                      </p:tavLst>
                                    </p:anim>
                                    <p:anim calcmode="lin" valueType="num">
                                      <p:cBhvr additive="base">
                                        <p:cTn id="153" dur="5500"/>
                                        <p:tgtEl>
                                          <p:spTgt spid="26"/>
                                        </p:tgtEl>
                                        <p:attrNameLst>
                                          <p:attrName>ppt_y</p:attrName>
                                        </p:attrNameLst>
                                      </p:cBhvr>
                                      <p:tavLst>
                                        <p:tav tm="0">
                                          <p:val>
                                            <p:strVal val="ppt_y"/>
                                          </p:val>
                                        </p:tav>
                                        <p:tav tm="100000">
                                          <p:val>
                                            <p:strVal val="1+ppt_h/2"/>
                                          </p:val>
                                        </p:tav>
                                      </p:tavLst>
                                    </p:anim>
                                    <p:set>
                                      <p:cBhvr>
                                        <p:cTn id="154" dur="1" fill="hold">
                                          <p:stCondLst>
                                            <p:cond delay="5499"/>
                                          </p:stCondLst>
                                        </p:cTn>
                                        <p:tgtEl>
                                          <p:spTgt spid="26"/>
                                        </p:tgtEl>
                                        <p:attrNameLst>
                                          <p:attrName>style.visibility</p:attrName>
                                        </p:attrNameLst>
                                      </p:cBhvr>
                                      <p:to>
                                        <p:strVal val="hidden"/>
                                      </p:to>
                                    </p:set>
                                  </p:childTnLst>
                                </p:cTn>
                              </p:par>
                              <p:par>
                                <p:cTn id="155" presetID="8" presetClass="emph" presetSubtype="0" repeatCount="indefinite" fill="hold" grpId="0" nodeType="withEffect">
                                  <p:stCondLst>
                                    <p:cond delay="0"/>
                                  </p:stCondLst>
                                  <p:childTnLst>
                                    <p:animRot by="21600000">
                                      <p:cBhvr>
                                        <p:cTn id="156" dur="4250" fill="hold"/>
                                        <p:tgtEl>
                                          <p:spTgt spid="27"/>
                                        </p:tgtEl>
                                        <p:attrNameLst>
                                          <p:attrName>r</p:attrName>
                                        </p:attrNameLst>
                                      </p:cBhvr>
                                    </p:animRot>
                                  </p:childTnLst>
                                </p:cTn>
                              </p:par>
                              <p:par>
                                <p:cTn id="157" presetID="2" presetClass="exit" presetSubtype="12" fill="hold" grpId="1" nodeType="withEffect">
                                  <p:stCondLst>
                                    <p:cond delay="0"/>
                                  </p:stCondLst>
                                  <p:childTnLst>
                                    <p:anim calcmode="lin" valueType="num">
                                      <p:cBhvr additive="base">
                                        <p:cTn id="158" dur="5500"/>
                                        <p:tgtEl>
                                          <p:spTgt spid="27"/>
                                        </p:tgtEl>
                                        <p:attrNameLst>
                                          <p:attrName>ppt_x</p:attrName>
                                        </p:attrNameLst>
                                      </p:cBhvr>
                                      <p:tavLst>
                                        <p:tav tm="0">
                                          <p:val>
                                            <p:strVal val="ppt_x"/>
                                          </p:val>
                                        </p:tav>
                                        <p:tav tm="100000">
                                          <p:val>
                                            <p:strVal val="0-ppt_w/2"/>
                                          </p:val>
                                        </p:tav>
                                      </p:tavLst>
                                    </p:anim>
                                    <p:anim calcmode="lin" valueType="num">
                                      <p:cBhvr additive="base">
                                        <p:cTn id="159" dur="5500"/>
                                        <p:tgtEl>
                                          <p:spTgt spid="27"/>
                                        </p:tgtEl>
                                        <p:attrNameLst>
                                          <p:attrName>ppt_y</p:attrName>
                                        </p:attrNameLst>
                                      </p:cBhvr>
                                      <p:tavLst>
                                        <p:tav tm="0">
                                          <p:val>
                                            <p:strVal val="ppt_y"/>
                                          </p:val>
                                        </p:tav>
                                        <p:tav tm="100000">
                                          <p:val>
                                            <p:strVal val="1+ppt_h/2"/>
                                          </p:val>
                                        </p:tav>
                                      </p:tavLst>
                                    </p:anim>
                                    <p:set>
                                      <p:cBhvr>
                                        <p:cTn id="160" dur="1" fill="hold">
                                          <p:stCondLst>
                                            <p:cond delay="5499"/>
                                          </p:stCondLst>
                                        </p:cTn>
                                        <p:tgtEl>
                                          <p:spTgt spid="27"/>
                                        </p:tgtEl>
                                        <p:attrNameLst>
                                          <p:attrName>style.visibility</p:attrName>
                                        </p:attrNameLst>
                                      </p:cBhvr>
                                      <p:to>
                                        <p:strVal val="hidden"/>
                                      </p:to>
                                    </p:set>
                                  </p:childTnLst>
                                </p:cTn>
                              </p:par>
                              <p:par>
                                <p:cTn id="161" presetID="8" presetClass="emph" presetSubtype="0" repeatCount="indefinite" fill="hold" grpId="0" nodeType="withEffect">
                                  <p:stCondLst>
                                    <p:cond delay="0"/>
                                  </p:stCondLst>
                                  <p:childTnLst>
                                    <p:animRot by="-21600000">
                                      <p:cBhvr>
                                        <p:cTn id="162" dur="4250" fill="hold"/>
                                        <p:tgtEl>
                                          <p:spTgt spid="28"/>
                                        </p:tgtEl>
                                        <p:attrNameLst>
                                          <p:attrName>r</p:attrName>
                                        </p:attrNameLst>
                                      </p:cBhvr>
                                    </p:animRot>
                                  </p:childTnLst>
                                </p:cTn>
                              </p:par>
                              <p:par>
                                <p:cTn id="163" presetID="2" presetClass="exit" presetSubtype="12" fill="hold" grpId="1" nodeType="withEffect">
                                  <p:stCondLst>
                                    <p:cond delay="0"/>
                                  </p:stCondLst>
                                  <p:childTnLst>
                                    <p:anim calcmode="lin" valueType="num">
                                      <p:cBhvr additive="base">
                                        <p:cTn id="164" dur="5500"/>
                                        <p:tgtEl>
                                          <p:spTgt spid="28"/>
                                        </p:tgtEl>
                                        <p:attrNameLst>
                                          <p:attrName>ppt_x</p:attrName>
                                        </p:attrNameLst>
                                      </p:cBhvr>
                                      <p:tavLst>
                                        <p:tav tm="0">
                                          <p:val>
                                            <p:strVal val="ppt_x"/>
                                          </p:val>
                                        </p:tav>
                                        <p:tav tm="100000">
                                          <p:val>
                                            <p:strVal val="0-ppt_w/2"/>
                                          </p:val>
                                        </p:tav>
                                      </p:tavLst>
                                    </p:anim>
                                    <p:anim calcmode="lin" valueType="num">
                                      <p:cBhvr additive="base">
                                        <p:cTn id="165" dur="5500"/>
                                        <p:tgtEl>
                                          <p:spTgt spid="28"/>
                                        </p:tgtEl>
                                        <p:attrNameLst>
                                          <p:attrName>ppt_y</p:attrName>
                                        </p:attrNameLst>
                                      </p:cBhvr>
                                      <p:tavLst>
                                        <p:tav tm="0">
                                          <p:val>
                                            <p:strVal val="ppt_y"/>
                                          </p:val>
                                        </p:tav>
                                        <p:tav tm="100000">
                                          <p:val>
                                            <p:strVal val="1+ppt_h/2"/>
                                          </p:val>
                                        </p:tav>
                                      </p:tavLst>
                                    </p:anim>
                                    <p:set>
                                      <p:cBhvr>
                                        <p:cTn id="166" dur="1" fill="hold">
                                          <p:stCondLst>
                                            <p:cond delay="5499"/>
                                          </p:stCondLst>
                                        </p:cTn>
                                        <p:tgtEl>
                                          <p:spTgt spid="28"/>
                                        </p:tgtEl>
                                        <p:attrNameLst>
                                          <p:attrName>style.visibility</p:attrName>
                                        </p:attrNameLst>
                                      </p:cBhvr>
                                      <p:to>
                                        <p:strVal val="hidden"/>
                                      </p:to>
                                    </p:set>
                                  </p:childTnLst>
                                </p:cTn>
                              </p:par>
                              <p:par>
                                <p:cTn id="167" presetID="8" presetClass="emph" presetSubtype="0" repeatCount="indefinite" fill="hold" grpId="0" nodeType="withEffect">
                                  <p:stCondLst>
                                    <p:cond delay="0"/>
                                  </p:stCondLst>
                                  <p:childTnLst>
                                    <p:animRot by="21600000">
                                      <p:cBhvr>
                                        <p:cTn id="168" dur="4250" fill="hold"/>
                                        <p:tgtEl>
                                          <p:spTgt spid="29"/>
                                        </p:tgtEl>
                                        <p:attrNameLst>
                                          <p:attrName>r</p:attrName>
                                        </p:attrNameLst>
                                      </p:cBhvr>
                                    </p:animRot>
                                  </p:childTnLst>
                                </p:cTn>
                              </p:par>
                              <p:par>
                                <p:cTn id="169" presetID="2" presetClass="exit" presetSubtype="12" fill="hold" grpId="1" nodeType="withEffect">
                                  <p:stCondLst>
                                    <p:cond delay="0"/>
                                  </p:stCondLst>
                                  <p:childTnLst>
                                    <p:anim calcmode="lin" valueType="num">
                                      <p:cBhvr additive="base">
                                        <p:cTn id="170" dur="5500"/>
                                        <p:tgtEl>
                                          <p:spTgt spid="29"/>
                                        </p:tgtEl>
                                        <p:attrNameLst>
                                          <p:attrName>ppt_x</p:attrName>
                                        </p:attrNameLst>
                                      </p:cBhvr>
                                      <p:tavLst>
                                        <p:tav tm="0">
                                          <p:val>
                                            <p:strVal val="ppt_x"/>
                                          </p:val>
                                        </p:tav>
                                        <p:tav tm="100000">
                                          <p:val>
                                            <p:strVal val="0-ppt_w/2"/>
                                          </p:val>
                                        </p:tav>
                                      </p:tavLst>
                                    </p:anim>
                                    <p:anim calcmode="lin" valueType="num">
                                      <p:cBhvr additive="base">
                                        <p:cTn id="171" dur="5500"/>
                                        <p:tgtEl>
                                          <p:spTgt spid="29"/>
                                        </p:tgtEl>
                                        <p:attrNameLst>
                                          <p:attrName>ppt_y</p:attrName>
                                        </p:attrNameLst>
                                      </p:cBhvr>
                                      <p:tavLst>
                                        <p:tav tm="0">
                                          <p:val>
                                            <p:strVal val="ppt_y"/>
                                          </p:val>
                                        </p:tav>
                                        <p:tav tm="100000">
                                          <p:val>
                                            <p:strVal val="1+ppt_h/2"/>
                                          </p:val>
                                        </p:tav>
                                      </p:tavLst>
                                    </p:anim>
                                    <p:set>
                                      <p:cBhvr>
                                        <p:cTn id="172" dur="1" fill="hold">
                                          <p:stCondLst>
                                            <p:cond delay="5499"/>
                                          </p:stCondLst>
                                        </p:cTn>
                                        <p:tgtEl>
                                          <p:spTgt spid="29"/>
                                        </p:tgtEl>
                                        <p:attrNameLst>
                                          <p:attrName>style.visibility</p:attrName>
                                        </p:attrNameLst>
                                      </p:cBhvr>
                                      <p:to>
                                        <p:strVal val="hidden"/>
                                      </p:to>
                                    </p:set>
                                  </p:childTnLst>
                                </p:cTn>
                              </p:par>
                              <p:par>
                                <p:cTn id="173" presetID="8" presetClass="emph" presetSubtype="0" repeatCount="indefinite" fill="hold" grpId="0" nodeType="withEffect">
                                  <p:stCondLst>
                                    <p:cond delay="0"/>
                                  </p:stCondLst>
                                  <p:childTnLst>
                                    <p:animRot by="21600000">
                                      <p:cBhvr>
                                        <p:cTn id="174" dur="4250" fill="hold"/>
                                        <p:tgtEl>
                                          <p:spTgt spid="57"/>
                                        </p:tgtEl>
                                        <p:attrNameLst>
                                          <p:attrName>r</p:attrName>
                                        </p:attrNameLst>
                                      </p:cBhvr>
                                    </p:animRot>
                                  </p:childTnLst>
                                </p:cTn>
                              </p:par>
                              <p:par>
                                <p:cTn id="175" presetID="2" presetClass="exit" presetSubtype="3" fill="hold" grpId="1" nodeType="withEffect">
                                  <p:stCondLst>
                                    <p:cond delay="0"/>
                                  </p:stCondLst>
                                  <p:childTnLst>
                                    <p:anim calcmode="lin" valueType="num">
                                      <p:cBhvr additive="base">
                                        <p:cTn id="176" dur="5500"/>
                                        <p:tgtEl>
                                          <p:spTgt spid="57"/>
                                        </p:tgtEl>
                                        <p:attrNameLst>
                                          <p:attrName>ppt_x</p:attrName>
                                        </p:attrNameLst>
                                      </p:cBhvr>
                                      <p:tavLst>
                                        <p:tav tm="0">
                                          <p:val>
                                            <p:strVal val="ppt_x"/>
                                          </p:val>
                                        </p:tav>
                                        <p:tav tm="100000">
                                          <p:val>
                                            <p:strVal val="1+ppt_w/2"/>
                                          </p:val>
                                        </p:tav>
                                      </p:tavLst>
                                    </p:anim>
                                    <p:anim calcmode="lin" valueType="num">
                                      <p:cBhvr additive="base">
                                        <p:cTn id="177" dur="5500"/>
                                        <p:tgtEl>
                                          <p:spTgt spid="57"/>
                                        </p:tgtEl>
                                        <p:attrNameLst>
                                          <p:attrName>ppt_y</p:attrName>
                                        </p:attrNameLst>
                                      </p:cBhvr>
                                      <p:tavLst>
                                        <p:tav tm="0">
                                          <p:val>
                                            <p:strVal val="ppt_y"/>
                                          </p:val>
                                        </p:tav>
                                        <p:tav tm="100000">
                                          <p:val>
                                            <p:strVal val="0-ppt_h/2"/>
                                          </p:val>
                                        </p:tav>
                                      </p:tavLst>
                                    </p:anim>
                                    <p:set>
                                      <p:cBhvr>
                                        <p:cTn id="178" dur="1" fill="hold">
                                          <p:stCondLst>
                                            <p:cond delay="5499"/>
                                          </p:stCondLst>
                                        </p:cTn>
                                        <p:tgtEl>
                                          <p:spTgt spid="57"/>
                                        </p:tgtEl>
                                        <p:attrNameLst>
                                          <p:attrName>style.visibility</p:attrName>
                                        </p:attrNameLst>
                                      </p:cBhvr>
                                      <p:to>
                                        <p:strVal val="hidden"/>
                                      </p:to>
                                    </p:set>
                                  </p:childTnLst>
                                </p:cTn>
                              </p:par>
                              <p:par>
                                <p:cTn id="179" presetID="8" presetClass="emph" presetSubtype="0" repeatCount="indefinite" fill="hold" grpId="0" nodeType="withEffect">
                                  <p:stCondLst>
                                    <p:cond delay="0"/>
                                  </p:stCondLst>
                                  <p:childTnLst>
                                    <p:animRot by="-21600000">
                                      <p:cBhvr>
                                        <p:cTn id="180" dur="4250" fill="hold"/>
                                        <p:tgtEl>
                                          <p:spTgt spid="56"/>
                                        </p:tgtEl>
                                        <p:attrNameLst>
                                          <p:attrName>r</p:attrName>
                                        </p:attrNameLst>
                                      </p:cBhvr>
                                    </p:animRot>
                                  </p:childTnLst>
                                </p:cTn>
                              </p:par>
                              <p:par>
                                <p:cTn id="181" presetID="2" presetClass="exit" presetSubtype="3" fill="hold" grpId="1" nodeType="withEffect">
                                  <p:stCondLst>
                                    <p:cond delay="0"/>
                                  </p:stCondLst>
                                  <p:childTnLst>
                                    <p:anim calcmode="lin" valueType="num">
                                      <p:cBhvr additive="base">
                                        <p:cTn id="182" dur="5500"/>
                                        <p:tgtEl>
                                          <p:spTgt spid="56"/>
                                        </p:tgtEl>
                                        <p:attrNameLst>
                                          <p:attrName>ppt_x</p:attrName>
                                        </p:attrNameLst>
                                      </p:cBhvr>
                                      <p:tavLst>
                                        <p:tav tm="0">
                                          <p:val>
                                            <p:strVal val="ppt_x"/>
                                          </p:val>
                                        </p:tav>
                                        <p:tav tm="100000">
                                          <p:val>
                                            <p:strVal val="1+ppt_w/2"/>
                                          </p:val>
                                        </p:tav>
                                      </p:tavLst>
                                    </p:anim>
                                    <p:anim calcmode="lin" valueType="num">
                                      <p:cBhvr additive="base">
                                        <p:cTn id="183" dur="5500"/>
                                        <p:tgtEl>
                                          <p:spTgt spid="56"/>
                                        </p:tgtEl>
                                        <p:attrNameLst>
                                          <p:attrName>ppt_y</p:attrName>
                                        </p:attrNameLst>
                                      </p:cBhvr>
                                      <p:tavLst>
                                        <p:tav tm="0">
                                          <p:val>
                                            <p:strVal val="ppt_y"/>
                                          </p:val>
                                        </p:tav>
                                        <p:tav tm="100000">
                                          <p:val>
                                            <p:strVal val="0-ppt_h/2"/>
                                          </p:val>
                                        </p:tav>
                                      </p:tavLst>
                                    </p:anim>
                                    <p:set>
                                      <p:cBhvr>
                                        <p:cTn id="184" dur="1" fill="hold">
                                          <p:stCondLst>
                                            <p:cond delay="5499"/>
                                          </p:stCondLst>
                                        </p:cTn>
                                        <p:tgtEl>
                                          <p:spTgt spid="56"/>
                                        </p:tgtEl>
                                        <p:attrNameLst>
                                          <p:attrName>style.visibility</p:attrName>
                                        </p:attrNameLst>
                                      </p:cBhvr>
                                      <p:to>
                                        <p:strVal val="hidden"/>
                                      </p:to>
                                    </p:set>
                                  </p:childTnLst>
                                </p:cTn>
                              </p:par>
                              <p:par>
                                <p:cTn id="185" presetID="8" presetClass="emph" presetSubtype="0" repeatCount="indefinite" fill="hold" grpId="0" nodeType="withEffect">
                                  <p:stCondLst>
                                    <p:cond delay="0"/>
                                  </p:stCondLst>
                                  <p:childTnLst>
                                    <p:animRot by="21600000">
                                      <p:cBhvr>
                                        <p:cTn id="186" dur="4250" fill="hold"/>
                                        <p:tgtEl>
                                          <p:spTgt spid="55"/>
                                        </p:tgtEl>
                                        <p:attrNameLst>
                                          <p:attrName>r</p:attrName>
                                        </p:attrNameLst>
                                      </p:cBhvr>
                                    </p:animRot>
                                  </p:childTnLst>
                                </p:cTn>
                              </p:par>
                              <p:par>
                                <p:cTn id="187" presetID="2" presetClass="exit" presetSubtype="3" fill="hold" grpId="1" nodeType="withEffect">
                                  <p:stCondLst>
                                    <p:cond delay="0"/>
                                  </p:stCondLst>
                                  <p:childTnLst>
                                    <p:anim calcmode="lin" valueType="num">
                                      <p:cBhvr additive="base">
                                        <p:cTn id="188" dur="5500"/>
                                        <p:tgtEl>
                                          <p:spTgt spid="55"/>
                                        </p:tgtEl>
                                        <p:attrNameLst>
                                          <p:attrName>ppt_x</p:attrName>
                                        </p:attrNameLst>
                                      </p:cBhvr>
                                      <p:tavLst>
                                        <p:tav tm="0">
                                          <p:val>
                                            <p:strVal val="ppt_x"/>
                                          </p:val>
                                        </p:tav>
                                        <p:tav tm="100000">
                                          <p:val>
                                            <p:strVal val="1+ppt_w/2"/>
                                          </p:val>
                                        </p:tav>
                                      </p:tavLst>
                                    </p:anim>
                                    <p:anim calcmode="lin" valueType="num">
                                      <p:cBhvr additive="base">
                                        <p:cTn id="189" dur="5500"/>
                                        <p:tgtEl>
                                          <p:spTgt spid="55"/>
                                        </p:tgtEl>
                                        <p:attrNameLst>
                                          <p:attrName>ppt_y</p:attrName>
                                        </p:attrNameLst>
                                      </p:cBhvr>
                                      <p:tavLst>
                                        <p:tav tm="0">
                                          <p:val>
                                            <p:strVal val="ppt_y"/>
                                          </p:val>
                                        </p:tav>
                                        <p:tav tm="100000">
                                          <p:val>
                                            <p:strVal val="0-ppt_h/2"/>
                                          </p:val>
                                        </p:tav>
                                      </p:tavLst>
                                    </p:anim>
                                    <p:set>
                                      <p:cBhvr>
                                        <p:cTn id="190" dur="1" fill="hold">
                                          <p:stCondLst>
                                            <p:cond delay="5499"/>
                                          </p:stCondLst>
                                        </p:cTn>
                                        <p:tgtEl>
                                          <p:spTgt spid="55"/>
                                        </p:tgtEl>
                                        <p:attrNameLst>
                                          <p:attrName>style.visibility</p:attrName>
                                        </p:attrNameLst>
                                      </p:cBhvr>
                                      <p:to>
                                        <p:strVal val="hidden"/>
                                      </p:to>
                                    </p:set>
                                  </p:childTnLst>
                                </p:cTn>
                              </p:par>
                              <p:par>
                                <p:cTn id="191" presetID="8" presetClass="emph" presetSubtype="0" repeatCount="indefinite" fill="hold" grpId="0" nodeType="withEffect">
                                  <p:stCondLst>
                                    <p:cond delay="0"/>
                                  </p:stCondLst>
                                  <p:childTnLst>
                                    <p:animRot by="-21600000">
                                      <p:cBhvr>
                                        <p:cTn id="192" dur="4250" fill="hold"/>
                                        <p:tgtEl>
                                          <p:spTgt spid="54"/>
                                        </p:tgtEl>
                                        <p:attrNameLst>
                                          <p:attrName>r</p:attrName>
                                        </p:attrNameLst>
                                      </p:cBhvr>
                                    </p:animRot>
                                  </p:childTnLst>
                                </p:cTn>
                              </p:par>
                              <p:par>
                                <p:cTn id="193" presetID="2" presetClass="exit" presetSubtype="3" fill="hold" grpId="1" nodeType="withEffect">
                                  <p:stCondLst>
                                    <p:cond delay="0"/>
                                  </p:stCondLst>
                                  <p:childTnLst>
                                    <p:anim calcmode="lin" valueType="num">
                                      <p:cBhvr additive="base">
                                        <p:cTn id="194" dur="5500"/>
                                        <p:tgtEl>
                                          <p:spTgt spid="54"/>
                                        </p:tgtEl>
                                        <p:attrNameLst>
                                          <p:attrName>ppt_x</p:attrName>
                                        </p:attrNameLst>
                                      </p:cBhvr>
                                      <p:tavLst>
                                        <p:tav tm="0">
                                          <p:val>
                                            <p:strVal val="ppt_x"/>
                                          </p:val>
                                        </p:tav>
                                        <p:tav tm="100000">
                                          <p:val>
                                            <p:strVal val="1+ppt_w/2"/>
                                          </p:val>
                                        </p:tav>
                                      </p:tavLst>
                                    </p:anim>
                                    <p:anim calcmode="lin" valueType="num">
                                      <p:cBhvr additive="base">
                                        <p:cTn id="195" dur="5500"/>
                                        <p:tgtEl>
                                          <p:spTgt spid="54"/>
                                        </p:tgtEl>
                                        <p:attrNameLst>
                                          <p:attrName>ppt_y</p:attrName>
                                        </p:attrNameLst>
                                      </p:cBhvr>
                                      <p:tavLst>
                                        <p:tav tm="0">
                                          <p:val>
                                            <p:strVal val="ppt_y"/>
                                          </p:val>
                                        </p:tav>
                                        <p:tav tm="100000">
                                          <p:val>
                                            <p:strVal val="0-ppt_h/2"/>
                                          </p:val>
                                        </p:tav>
                                      </p:tavLst>
                                    </p:anim>
                                    <p:set>
                                      <p:cBhvr>
                                        <p:cTn id="196" dur="1" fill="hold">
                                          <p:stCondLst>
                                            <p:cond delay="5499"/>
                                          </p:stCondLst>
                                        </p:cTn>
                                        <p:tgtEl>
                                          <p:spTgt spid="54"/>
                                        </p:tgtEl>
                                        <p:attrNameLst>
                                          <p:attrName>style.visibility</p:attrName>
                                        </p:attrNameLst>
                                      </p:cBhvr>
                                      <p:to>
                                        <p:strVal val="hidden"/>
                                      </p:to>
                                    </p:set>
                                  </p:childTnLst>
                                </p:cTn>
                              </p:par>
                              <p:par>
                                <p:cTn id="197" presetID="8" presetClass="emph" presetSubtype="0" repeatCount="indefinite" fill="hold" grpId="0" nodeType="withEffect">
                                  <p:stCondLst>
                                    <p:cond delay="0"/>
                                  </p:stCondLst>
                                  <p:childTnLst>
                                    <p:animRot by="21600000">
                                      <p:cBhvr>
                                        <p:cTn id="198" dur="4250" fill="hold"/>
                                        <p:tgtEl>
                                          <p:spTgt spid="53"/>
                                        </p:tgtEl>
                                        <p:attrNameLst>
                                          <p:attrName>r</p:attrName>
                                        </p:attrNameLst>
                                      </p:cBhvr>
                                    </p:animRot>
                                  </p:childTnLst>
                                </p:cTn>
                              </p:par>
                              <p:par>
                                <p:cTn id="199" presetID="2" presetClass="exit" presetSubtype="3" fill="hold" grpId="1" nodeType="withEffect">
                                  <p:stCondLst>
                                    <p:cond delay="0"/>
                                  </p:stCondLst>
                                  <p:childTnLst>
                                    <p:anim calcmode="lin" valueType="num">
                                      <p:cBhvr additive="base">
                                        <p:cTn id="200" dur="5500"/>
                                        <p:tgtEl>
                                          <p:spTgt spid="53"/>
                                        </p:tgtEl>
                                        <p:attrNameLst>
                                          <p:attrName>ppt_x</p:attrName>
                                        </p:attrNameLst>
                                      </p:cBhvr>
                                      <p:tavLst>
                                        <p:tav tm="0">
                                          <p:val>
                                            <p:strVal val="ppt_x"/>
                                          </p:val>
                                        </p:tav>
                                        <p:tav tm="100000">
                                          <p:val>
                                            <p:strVal val="1+ppt_w/2"/>
                                          </p:val>
                                        </p:tav>
                                      </p:tavLst>
                                    </p:anim>
                                    <p:anim calcmode="lin" valueType="num">
                                      <p:cBhvr additive="base">
                                        <p:cTn id="201" dur="5500"/>
                                        <p:tgtEl>
                                          <p:spTgt spid="53"/>
                                        </p:tgtEl>
                                        <p:attrNameLst>
                                          <p:attrName>ppt_y</p:attrName>
                                        </p:attrNameLst>
                                      </p:cBhvr>
                                      <p:tavLst>
                                        <p:tav tm="0">
                                          <p:val>
                                            <p:strVal val="ppt_y"/>
                                          </p:val>
                                        </p:tav>
                                        <p:tav tm="100000">
                                          <p:val>
                                            <p:strVal val="0-ppt_h/2"/>
                                          </p:val>
                                        </p:tav>
                                      </p:tavLst>
                                    </p:anim>
                                    <p:set>
                                      <p:cBhvr>
                                        <p:cTn id="202" dur="1" fill="hold">
                                          <p:stCondLst>
                                            <p:cond delay="5499"/>
                                          </p:stCondLst>
                                        </p:cTn>
                                        <p:tgtEl>
                                          <p:spTgt spid="53"/>
                                        </p:tgtEl>
                                        <p:attrNameLst>
                                          <p:attrName>style.visibility</p:attrName>
                                        </p:attrNameLst>
                                      </p:cBhvr>
                                      <p:to>
                                        <p:strVal val="hidden"/>
                                      </p:to>
                                    </p:set>
                                  </p:childTnLst>
                                </p:cTn>
                              </p:par>
                              <p:par>
                                <p:cTn id="203" presetID="8" presetClass="emph" presetSubtype="0" repeatCount="indefinite" fill="hold" grpId="0" nodeType="withEffect">
                                  <p:stCondLst>
                                    <p:cond delay="0"/>
                                  </p:stCondLst>
                                  <p:childTnLst>
                                    <p:animRot by="21600000">
                                      <p:cBhvr>
                                        <p:cTn id="204" dur="4250" fill="hold"/>
                                        <p:tgtEl>
                                          <p:spTgt spid="51"/>
                                        </p:tgtEl>
                                        <p:attrNameLst>
                                          <p:attrName>r</p:attrName>
                                        </p:attrNameLst>
                                      </p:cBhvr>
                                    </p:animRot>
                                  </p:childTnLst>
                                </p:cTn>
                              </p:par>
                              <p:par>
                                <p:cTn id="205" presetID="2" presetClass="exit" presetSubtype="3" fill="hold" grpId="1" nodeType="withEffect">
                                  <p:stCondLst>
                                    <p:cond delay="0"/>
                                  </p:stCondLst>
                                  <p:childTnLst>
                                    <p:anim calcmode="lin" valueType="num">
                                      <p:cBhvr additive="base">
                                        <p:cTn id="206" dur="5500"/>
                                        <p:tgtEl>
                                          <p:spTgt spid="51"/>
                                        </p:tgtEl>
                                        <p:attrNameLst>
                                          <p:attrName>ppt_x</p:attrName>
                                        </p:attrNameLst>
                                      </p:cBhvr>
                                      <p:tavLst>
                                        <p:tav tm="0">
                                          <p:val>
                                            <p:strVal val="ppt_x"/>
                                          </p:val>
                                        </p:tav>
                                        <p:tav tm="100000">
                                          <p:val>
                                            <p:strVal val="1+ppt_w/2"/>
                                          </p:val>
                                        </p:tav>
                                      </p:tavLst>
                                    </p:anim>
                                    <p:anim calcmode="lin" valueType="num">
                                      <p:cBhvr additive="base">
                                        <p:cTn id="207" dur="5500"/>
                                        <p:tgtEl>
                                          <p:spTgt spid="51"/>
                                        </p:tgtEl>
                                        <p:attrNameLst>
                                          <p:attrName>ppt_y</p:attrName>
                                        </p:attrNameLst>
                                      </p:cBhvr>
                                      <p:tavLst>
                                        <p:tav tm="0">
                                          <p:val>
                                            <p:strVal val="ppt_y"/>
                                          </p:val>
                                        </p:tav>
                                        <p:tav tm="100000">
                                          <p:val>
                                            <p:strVal val="0-ppt_h/2"/>
                                          </p:val>
                                        </p:tav>
                                      </p:tavLst>
                                    </p:anim>
                                    <p:set>
                                      <p:cBhvr>
                                        <p:cTn id="208" dur="1" fill="hold">
                                          <p:stCondLst>
                                            <p:cond delay="5499"/>
                                          </p:stCondLst>
                                        </p:cTn>
                                        <p:tgtEl>
                                          <p:spTgt spid="51"/>
                                        </p:tgtEl>
                                        <p:attrNameLst>
                                          <p:attrName>style.visibility</p:attrName>
                                        </p:attrNameLst>
                                      </p:cBhvr>
                                      <p:to>
                                        <p:strVal val="hidden"/>
                                      </p:to>
                                    </p:set>
                                  </p:childTnLst>
                                </p:cTn>
                              </p:par>
                              <p:par>
                                <p:cTn id="209" presetID="8" presetClass="emph" presetSubtype="0" repeatCount="indefinite" fill="hold" grpId="0" nodeType="withEffect">
                                  <p:stCondLst>
                                    <p:cond delay="0"/>
                                  </p:stCondLst>
                                  <p:childTnLst>
                                    <p:animRot by="-21600000">
                                      <p:cBhvr>
                                        <p:cTn id="210" dur="4250" fill="hold"/>
                                        <p:tgtEl>
                                          <p:spTgt spid="50"/>
                                        </p:tgtEl>
                                        <p:attrNameLst>
                                          <p:attrName>r</p:attrName>
                                        </p:attrNameLst>
                                      </p:cBhvr>
                                    </p:animRot>
                                  </p:childTnLst>
                                </p:cTn>
                              </p:par>
                              <p:par>
                                <p:cTn id="211" presetID="2" presetClass="exit" presetSubtype="3" fill="hold" grpId="1" nodeType="withEffect">
                                  <p:stCondLst>
                                    <p:cond delay="0"/>
                                  </p:stCondLst>
                                  <p:childTnLst>
                                    <p:anim calcmode="lin" valueType="num">
                                      <p:cBhvr additive="base">
                                        <p:cTn id="212" dur="5500"/>
                                        <p:tgtEl>
                                          <p:spTgt spid="50"/>
                                        </p:tgtEl>
                                        <p:attrNameLst>
                                          <p:attrName>ppt_x</p:attrName>
                                        </p:attrNameLst>
                                      </p:cBhvr>
                                      <p:tavLst>
                                        <p:tav tm="0">
                                          <p:val>
                                            <p:strVal val="ppt_x"/>
                                          </p:val>
                                        </p:tav>
                                        <p:tav tm="100000">
                                          <p:val>
                                            <p:strVal val="1+ppt_w/2"/>
                                          </p:val>
                                        </p:tav>
                                      </p:tavLst>
                                    </p:anim>
                                    <p:anim calcmode="lin" valueType="num">
                                      <p:cBhvr additive="base">
                                        <p:cTn id="213" dur="5500"/>
                                        <p:tgtEl>
                                          <p:spTgt spid="50"/>
                                        </p:tgtEl>
                                        <p:attrNameLst>
                                          <p:attrName>ppt_y</p:attrName>
                                        </p:attrNameLst>
                                      </p:cBhvr>
                                      <p:tavLst>
                                        <p:tav tm="0">
                                          <p:val>
                                            <p:strVal val="ppt_y"/>
                                          </p:val>
                                        </p:tav>
                                        <p:tav tm="100000">
                                          <p:val>
                                            <p:strVal val="0-ppt_h/2"/>
                                          </p:val>
                                        </p:tav>
                                      </p:tavLst>
                                    </p:anim>
                                    <p:set>
                                      <p:cBhvr>
                                        <p:cTn id="214" dur="1" fill="hold">
                                          <p:stCondLst>
                                            <p:cond delay="5499"/>
                                          </p:stCondLst>
                                        </p:cTn>
                                        <p:tgtEl>
                                          <p:spTgt spid="50"/>
                                        </p:tgtEl>
                                        <p:attrNameLst>
                                          <p:attrName>style.visibility</p:attrName>
                                        </p:attrNameLst>
                                      </p:cBhvr>
                                      <p:to>
                                        <p:strVal val="hidden"/>
                                      </p:to>
                                    </p:set>
                                  </p:childTnLst>
                                </p:cTn>
                              </p:par>
                              <p:par>
                                <p:cTn id="215" presetID="8" presetClass="emph" presetSubtype="0" repeatCount="indefinite" fill="hold" grpId="0" nodeType="withEffect">
                                  <p:stCondLst>
                                    <p:cond delay="0"/>
                                  </p:stCondLst>
                                  <p:childTnLst>
                                    <p:animRot by="21600000">
                                      <p:cBhvr>
                                        <p:cTn id="216" dur="4250" fill="hold"/>
                                        <p:tgtEl>
                                          <p:spTgt spid="49"/>
                                        </p:tgtEl>
                                        <p:attrNameLst>
                                          <p:attrName>r</p:attrName>
                                        </p:attrNameLst>
                                      </p:cBhvr>
                                    </p:animRot>
                                  </p:childTnLst>
                                </p:cTn>
                              </p:par>
                              <p:par>
                                <p:cTn id="217" presetID="2" presetClass="exit" presetSubtype="3" fill="hold" grpId="1" nodeType="withEffect">
                                  <p:stCondLst>
                                    <p:cond delay="0"/>
                                  </p:stCondLst>
                                  <p:childTnLst>
                                    <p:anim calcmode="lin" valueType="num">
                                      <p:cBhvr additive="base">
                                        <p:cTn id="218" dur="5500"/>
                                        <p:tgtEl>
                                          <p:spTgt spid="49"/>
                                        </p:tgtEl>
                                        <p:attrNameLst>
                                          <p:attrName>ppt_x</p:attrName>
                                        </p:attrNameLst>
                                      </p:cBhvr>
                                      <p:tavLst>
                                        <p:tav tm="0">
                                          <p:val>
                                            <p:strVal val="ppt_x"/>
                                          </p:val>
                                        </p:tav>
                                        <p:tav tm="100000">
                                          <p:val>
                                            <p:strVal val="1+ppt_w/2"/>
                                          </p:val>
                                        </p:tav>
                                      </p:tavLst>
                                    </p:anim>
                                    <p:anim calcmode="lin" valueType="num">
                                      <p:cBhvr additive="base">
                                        <p:cTn id="219" dur="5500"/>
                                        <p:tgtEl>
                                          <p:spTgt spid="49"/>
                                        </p:tgtEl>
                                        <p:attrNameLst>
                                          <p:attrName>ppt_y</p:attrName>
                                        </p:attrNameLst>
                                      </p:cBhvr>
                                      <p:tavLst>
                                        <p:tav tm="0">
                                          <p:val>
                                            <p:strVal val="ppt_y"/>
                                          </p:val>
                                        </p:tav>
                                        <p:tav tm="100000">
                                          <p:val>
                                            <p:strVal val="0-ppt_h/2"/>
                                          </p:val>
                                        </p:tav>
                                      </p:tavLst>
                                    </p:anim>
                                    <p:set>
                                      <p:cBhvr>
                                        <p:cTn id="220" dur="1" fill="hold">
                                          <p:stCondLst>
                                            <p:cond delay="5499"/>
                                          </p:stCondLst>
                                        </p:cTn>
                                        <p:tgtEl>
                                          <p:spTgt spid="49"/>
                                        </p:tgtEl>
                                        <p:attrNameLst>
                                          <p:attrName>style.visibility</p:attrName>
                                        </p:attrNameLst>
                                      </p:cBhvr>
                                      <p:to>
                                        <p:strVal val="hidden"/>
                                      </p:to>
                                    </p:set>
                                  </p:childTnLst>
                                </p:cTn>
                              </p:par>
                              <p:par>
                                <p:cTn id="221" presetID="8" presetClass="emph" presetSubtype="0" repeatCount="indefinite" fill="hold" grpId="0" nodeType="withEffect">
                                  <p:stCondLst>
                                    <p:cond delay="0"/>
                                  </p:stCondLst>
                                  <p:childTnLst>
                                    <p:animRot by="-21600000">
                                      <p:cBhvr>
                                        <p:cTn id="222" dur="4250" fill="hold"/>
                                        <p:tgtEl>
                                          <p:spTgt spid="48"/>
                                        </p:tgtEl>
                                        <p:attrNameLst>
                                          <p:attrName>r</p:attrName>
                                        </p:attrNameLst>
                                      </p:cBhvr>
                                    </p:animRot>
                                  </p:childTnLst>
                                </p:cTn>
                              </p:par>
                              <p:par>
                                <p:cTn id="223" presetID="2" presetClass="exit" presetSubtype="3" fill="hold" grpId="1" nodeType="withEffect">
                                  <p:stCondLst>
                                    <p:cond delay="0"/>
                                  </p:stCondLst>
                                  <p:childTnLst>
                                    <p:anim calcmode="lin" valueType="num">
                                      <p:cBhvr additive="base">
                                        <p:cTn id="224" dur="5500"/>
                                        <p:tgtEl>
                                          <p:spTgt spid="48"/>
                                        </p:tgtEl>
                                        <p:attrNameLst>
                                          <p:attrName>ppt_x</p:attrName>
                                        </p:attrNameLst>
                                      </p:cBhvr>
                                      <p:tavLst>
                                        <p:tav tm="0">
                                          <p:val>
                                            <p:strVal val="ppt_x"/>
                                          </p:val>
                                        </p:tav>
                                        <p:tav tm="100000">
                                          <p:val>
                                            <p:strVal val="1+ppt_w/2"/>
                                          </p:val>
                                        </p:tav>
                                      </p:tavLst>
                                    </p:anim>
                                    <p:anim calcmode="lin" valueType="num">
                                      <p:cBhvr additive="base">
                                        <p:cTn id="225" dur="5500"/>
                                        <p:tgtEl>
                                          <p:spTgt spid="48"/>
                                        </p:tgtEl>
                                        <p:attrNameLst>
                                          <p:attrName>ppt_y</p:attrName>
                                        </p:attrNameLst>
                                      </p:cBhvr>
                                      <p:tavLst>
                                        <p:tav tm="0">
                                          <p:val>
                                            <p:strVal val="ppt_y"/>
                                          </p:val>
                                        </p:tav>
                                        <p:tav tm="100000">
                                          <p:val>
                                            <p:strVal val="0-ppt_h/2"/>
                                          </p:val>
                                        </p:tav>
                                      </p:tavLst>
                                    </p:anim>
                                    <p:set>
                                      <p:cBhvr>
                                        <p:cTn id="226" dur="1" fill="hold">
                                          <p:stCondLst>
                                            <p:cond delay="5499"/>
                                          </p:stCondLst>
                                        </p:cTn>
                                        <p:tgtEl>
                                          <p:spTgt spid="48"/>
                                        </p:tgtEl>
                                        <p:attrNameLst>
                                          <p:attrName>style.visibility</p:attrName>
                                        </p:attrNameLst>
                                      </p:cBhvr>
                                      <p:to>
                                        <p:strVal val="hidden"/>
                                      </p:to>
                                    </p:set>
                                  </p:childTnLst>
                                </p:cTn>
                              </p:par>
                              <p:par>
                                <p:cTn id="227" presetID="8" presetClass="emph" presetSubtype="0" repeatCount="indefinite" fill="hold" grpId="0" nodeType="withEffect">
                                  <p:stCondLst>
                                    <p:cond delay="0"/>
                                  </p:stCondLst>
                                  <p:childTnLst>
                                    <p:animRot by="21600000">
                                      <p:cBhvr>
                                        <p:cTn id="228" dur="4250" fill="hold"/>
                                        <p:tgtEl>
                                          <p:spTgt spid="47"/>
                                        </p:tgtEl>
                                        <p:attrNameLst>
                                          <p:attrName>r</p:attrName>
                                        </p:attrNameLst>
                                      </p:cBhvr>
                                    </p:animRot>
                                  </p:childTnLst>
                                </p:cTn>
                              </p:par>
                              <p:par>
                                <p:cTn id="229" presetID="2" presetClass="exit" presetSubtype="3" fill="hold" grpId="1" nodeType="withEffect">
                                  <p:stCondLst>
                                    <p:cond delay="0"/>
                                  </p:stCondLst>
                                  <p:childTnLst>
                                    <p:anim calcmode="lin" valueType="num">
                                      <p:cBhvr additive="base">
                                        <p:cTn id="230" dur="5500"/>
                                        <p:tgtEl>
                                          <p:spTgt spid="47"/>
                                        </p:tgtEl>
                                        <p:attrNameLst>
                                          <p:attrName>ppt_x</p:attrName>
                                        </p:attrNameLst>
                                      </p:cBhvr>
                                      <p:tavLst>
                                        <p:tav tm="0">
                                          <p:val>
                                            <p:strVal val="ppt_x"/>
                                          </p:val>
                                        </p:tav>
                                        <p:tav tm="100000">
                                          <p:val>
                                            <p:strVal val="1+ppt_w/2"/>
                                          </p:val>
                                        </p:tav>
                                      </p:tavLst>
                                    </p:anim>
                                    <p:anim calcmode="lin" valueType="num">
                                      <p:cBhvr additive="base">
                                        <p:cTn id="231" dur="5500"/>
                                        <p:tgtEl>
                                          <p:spTgt spid="47"/>
                                        </p:tgtEl>
                                        <p:attrNameLst>
                                          <p:attrName>ppt_y</p:attrName>
                                        </p:attrNameLst>
                                      </p:cBhvr>
                                      <p:tavLst>
                                        <p:tav tm="0">
                                          <p:val>
                                            <p:strVal val="ppt_y"/>
                                          </p:val>
                                        </p:tav>
                                        <p:tav tm="100000">
                                          <p:val>
                                            <p:strVal val="0-ppt_h/2"/>
                                          </p:val>
                                        </p:tav>
                                      </p:tavLst>
                                    </p:anim>
                                    <p:set>
                                      <p:cBhvr>
                                        <p:cTn id="232" dur="1" fill="hold">
                                          <p:stCondLst>
                                            <p:cond delay="5499"/>
                                          </p:stCondLst>
                                        </p:cTn>
                                        <p:tgtEl>
                                          <p:spTgt spid="47"/>
                                        </p:tgtEl>
                                        <p:attrNameLst>
                                          <p:attrName>style.visibility</p:attrName>
                                        </p:attrNameLst>
                                      </p:cBhvr>
                                      <p:to>
                                        <p:strVal val="hidden"/>
                                      </p:to>
                                    </p:set>
                                  </p:childTnLst>
                                </p:cTn>
                              </p:par>
                              <p:par>
                                <p:cTn id="233" presetID="8" presetClass="emph" presetSubtype="0" repeatCount="indefinite" fill="hold" grpId="0" nodeType="withEffect">
                                  <p:stCondLst>
                                    <p:cond delay="0"/>
                                  </p:stCondLst>
                                  <p:childTnLst>
                                    <p:animRot by="-21600000">
                                      <p:cBhvr>
                                        <p:cTn id="234" dur="4250" fill="hold"/>
                                        <p:tgtEl>
                                          <p:spTgt spid="46"/>
                                        </p:tgtEl>
                                        <p:attrNameLst>
                                          <p:attrName>r</p:attrName>
                                        </p:attrNameLst>
                                      </p:cBhvr>
                                    </p:animRot>
                                  </p:childTnLst>
                                </p:cTn>
                              </p:par>
                              <p:par>
                                <p:cTn id="235" presetID="2" presetClass="exit" presetSubtype="3" fill="hold" grpId="1" nodeType="withEffect">
                                  <p:stCondLst>
                                    <p:cond delay="0"/>
                                  </p:stCondLst>
                                  <p:childTnLst>
                                    <p:anim calcmode="lin" valueType="num">
                                      <p:cBhvr additive="base">
                                        <p:cTn id="236" dur="5500"/>
                                        <p:tgtEl>
                                          <p:spTgt spid="46"/>
                                        </p:tgtEl>
                                        <p:attrNameLst>
                                          <p:attrName>ppt_x</p:attrName>
                                        </p:attrNameLst>
                                      </p:cBhvr>
                                      <p:tavLst>
                                        <p:tav tm="0">
                                          <p:val>
                                            <p:strVal val="ppt_x"/>
                                          </p:val>
                                        </p:tav>
                                        <p:tav tm="100000">
                                          <p:val>
                                            <p:strVal val="1+ppt_w/2"/>
                                          </p:val>
                                        </p:tav>
                                      </p:tavLst>
                                    </p:anim>
                                    <p:anim calcmode="lin" valueType="num">
                                      <p:cBhvr additive="base">
                                        <p:cTn id="237" dur="5500"/>
                                        <p:tgtEl>
                                          <p:spTgt spid="46"/>
                                        </p:tgtEl>
                                        <p:attrNameLst>
                                          <p:attrName>ppt_y</p:attrName>
                                        </p:attrNameLst>
                                      </p:cBhvr>
                                      <p:tavLst>
                                        <p:tav tm="0">
                                          <p:val>
                                            <p:strVal val="ppt_y"/>
                                          </p:val>
                                        </p:tav>
                                        <p:tav tm="100000">
                                          <p:val>
                                            <p:strVal val="0-ppt_h/2"/>
                                          </p:val>
                                        </p:tav>
                                      </p:tavLst>
                                    </p:anim>
                                    <p:set>
                                      <p:cBhvr>
                                        <p:cTn id="238" dur="1" fill="hold">
                                          <p:stCondLst>
                                            <p:cond delay="5499"/>
                                          </p:stCondLst>
                                        </p:cTn>
                                        <p:tgtEl>
                                          <p:spTgt spid="46"/>
                                        </p:tgtEl>
                                        <p:attrNameLst>
                                          <p:attrName>style.visibility</p:attrName>
                                        </p:attrNameLst>
                                      </p:cBhvr>
                                      <p:to>
                                        <p:strVal val="hidden"/>
                                      </p:to>
                                    </p:set>
                                  </p:childTnLst>
                                </p:cTn>
                              </p:par>
                              <p:par>
                                <p:cTn id="239" presetID="8" presetClass="emph" presetSubtype="0" repeatCount="indefinite" fill="hold" grpId="0" nodeType="withEffect">
                                  <p:stCondLst>
                                    <p:cond delay="0"/>
                                  </p:stCondLst>
                                  <p:childTnLst>
                                    <p:animRot by="21600000">
                                      <p:cBhvr>
                                        <p:cTn id="240" dur="4250" fill="hold"/>
                                        <p:tgtEl>
                                          <p:spTgt spid="45"/>
                                        </p:tgtEl>
                                        <p:attrNameLst>
                                          <p:attrName>r</p:attrName>
                                        </p:attrNameLst>
                                      </p:cBhvr>
                                    </p:animRot>
                                  </p:childTnLst>
                                </p:cTn>
                              </p:par>
                              <p:par>
                                <p:cTn id="241" presetID="2" presetClass="exit" presetSubtype="3" fill="hold" grpId="1" nodeType="withEffect">
                                  <p:stCondLst>
                                    <p:cond delay="0"/>
                                  </p:stCondLst>
                                  <p:childTnLst>
                                    <p:anim calcmode="lin" valueType="num">
                                      <p:cBhvr additive="base">
                                        <p:cTn id="242" dur="5500"/>
                                        <p:tgtEl>
                                          <p:spTgt spid="45"/>
                                        </p:tgtEl>
                                        <p:attrNameLst>
                                          <p:attrName>ppt_x</p:attrName>
                                        </p:attrNameLst>
                                      </p:cBhvr>
                                      <p:tavLst>
                                        <p:tav tm="0">
                                          <p:val>
                                            <p:strVal val="ppt_x"/>
                                          </p:val>
                                        </p:tav>
                                        <p:tav tm="100000">
                                          <p:val>
                                            <p:strVal val="1+ppt_w/2"/>
                                          </p:val>
                                        </p:tav>
                                      </p:tavLst>
                                    </p:anim>
                                    <p:anim calcmode="lin" valueType="num">
                                      <p:cBhvr additive="base">
                                        <p:cTn id="243" dur="5500"/>
                                        <p:tgtEl>
                                          <p:spTgt spid="45"/>
                                        </p:tgtEl>
                                        <p:attrNameLst>
                                          <p:attrName>ppt_y</p:attrName>
                                        </p:attrNameLst>
                                      </p:cBhvr>
                                      <p:tavLst>
                                        <p:tav tm="0">
                                          <p:val>
                                            <p:strVal val="ppt_y"/>
                                          </p:val>
                                        </p:tav>
                                        <p:tav tm="100000">
                                          <p:val>
                                            <p:strVal val="0-ppt_h/2"/>
                                          </p:val>
                                        </p:tav>
                                      </p:tavLst>
                                    </p:anim>
                                    <p:set>
                                      <p:cBhvr>
                                        <p:cTn id="244" dur="1" fill="hold">
                                          <p:stCondLst>
                                            <p:cond delay="5499"/>
                                          </p:stCondLst>
                                        </p:cTn>
                                        <p:tgtEl>
                                          <p:spTgt spid="45"/>
                                        </p:tgtEl>
                                        <p:attrNameLst>
                                          <p:attrName>style.visibility</p:attrName>
                                        </p:attrNameLst>
                                      </p:cBhvr>
                                      <p:to>
                                        <p:strVal val="hidden"/>
                                      </p:to>
                                    </p:set>
                                  </p:childTnLst>
                                </p:cTn>
                              </p:par>
                              <p:par>
                                <p:cTn id="245" presetID="8" presetClass="emph" presetSubtype="0" repeatCount="indefinite" fill="hold" grpId="0" nodeType="withEffect">
                                  <p:stCondLst>
                                    <p:cond delay="0"/>
                                  </p:stCondLst>
                                  <p:childTnLst>
                                    <p:animRot by="-21600000">
                                      <p:cBhvr>
                                        <p:cTn id="246" dur="4250" fill="hold"/>
                                        <p:tgtEl>
                                          <p:spTgt spid="44"/>
                                        </p:tgtEl>
                                        <p:attrNameLst>
                                          <p:attrName>r</p:attrName>
                                        </p:attrNameLst>
                                      </p:cBhvr>
                                    </p:animRot>
                                  </p:childTnLst>
                                </p:cTn>
                              </p:par>
                              <p:par>
                                <p:cTn id="247" presetID="2" presetClass="exit" presetSubtype="3" fill="hold" grpId="1" nodeType="withEffect">
                                  <p:stCondLst>
                                    <p:cond delay="0"/>
                                  </p:stCondLst>
                                  <p:childTnLst>
                                    <p:anim calcmode="lin" valueType="num">
                                      <p:cBhvr additive="base">
                                        <p:cTn id="248" dur="5500"/>
                                        <p:tgtEl>
                                          <p:spTgt spid="44"/>
                                        </p:tgtEl>
                                        <p:attrNameLst>
                                          <p:attrName>ppt_x</p:attrName>
                                        </p:attrNameLst>
                                      </p:cBhvr>
                                      <p:tavLst>
                                        <p:tav tm="0">
                                          <p:val>
                                            <p:strVal val="ppt_x"/>
                                          </p:val>
                                        </p:tav>
                                        <p:tav tm="100000">
                                          <p:val>
                                            <p:strVal val="1+ppt_w/2"/>
                                          </p:val>
                                        </p:tav>
                                      </p:tavLst>
                                    </p:anim>
                                    <p:anim calcmode="lin" valueType="num">
                                      <p:cBhvr additive="base">
                                        <p:cTn id="249" dur="5500"/>
                                        <p:tgtEl>
                                          <p:spTgt spid="44"/>
                                        </p:tgtEl>
                                        <p:attrNameLst>
                                          <p:attrName>ppt_y</p:attrName>
                                        </p:attrNameLst>
                                      </p:cBhvr>
                                      <p:tavLst>
                                        <p:tav tm="0">
                                          <p:val>
                                            <p:strVal val="ppt_y"/>
                                          </p:val>
                                        </p:tav>
                                        <p:tav tm="100000">
                                          <p:val>
                                            <p:strVal val="0-ppt_h/2"/>
                                          </p:val>
                                        </p:tav>
                                      </p:tavLst>
                                    </p:anim>
                                    <p:set>
                                      <p:cBhvr>
                                        <p:cTn id="250" dur="1" fill="hold">
                                          <p:stCondLst>
                                            <p:cond delay="5499"/>
                                          </p:stCondLst>
                                        </p:cTn>
                                        <p:tgtEl>
                                          <p:spTgt spid="44"/>
                                        </p:tgtEl>
                                        <p:attrNameLst>
                                          <p:attrName>style.visibility</p:attrName>
                                        </p:attrNameLst>
                                      </p:cBhvr>
                                      <p:to>
                                        <p:strVal val="hidden"/>
                                      </p:to>
                                    </p:set>
                                  </p:childTnLst>
                                </p:cTn>
                              </p:par>
                              <p:par>
                                <p:cTn id="251" presetID="8" presetClass="emph" presetSubtype="0" repeatCount="indefinite" fill="hold" grpId="0" nodeType="withEffect">
                                  <p:stCondLst>
                                    <p:cond delay="0"/>
                                  </p:stCondLst>
                                  <p:childTnLst>
                                    <p:animRot by="-21600000">
                                      <p:cBhvr>
                                        <p:cTn id="252" dur="4250" fill="hold"/>
                                        <p:tgtEl>
                                          <p:spTgt spid="43"/>
                                        </p:tgtEl>
                                        <p:attrNameLst>
                                          <p:attrName>r</p:attrName>
                                        </p:attrNameLst>
                                      </p:cBhvr>
                                    </p:animRot>
                                  </p:childTnLst>
                                </p:cTn>
                              </p:par>
                              <p:par>
                                <p:cTn id="253" presetID="2" presetClass="exit" presetSubtype="9" fill="hold" grpId="1" nodeType="withEffect">
                                  <p:stCondLst>
                                    <p:cond delay="0"/>
                                  </p:stCondLst>
                                  <p:childTnLst>
                                    <p:anim calcmode="lin" valueType="num">
                                      <p:cBhvr additive="base">
                                        <p:cTn id="254" dur="5500"/>
                                        <p:tgtEl>
                                          <p:spTgt spid="43"/>
                                        </p:tgtEl>
                                        <p:attrNameLst>
                                          <p:attrName>ppt_x</p:attrName>
                                        </p:attrNameLst>
                                      </p:cBhvr>
                                      <p:tavLst>
                                        <p:tav tm="0">
                                          <p:val>
                                            <p:strVal val="ppt_x"/>
                                          </p:val>
                                        </p:tav>
                                        <p:tav tm="100000">
                                          <p:val>
                                            <p:strVal val="0-ppt_w/2"/>
                                          </p:val>
                                        </p:tav>
                                      </p:tavLst>
                                    </p:anim>
                                    <p:anim calcmode="lin" valueType="num">
                                      <p:cBhvr additive="base">
                                        <p:cTn id="255" dur="5500"/>
                                        <p:tgtEl>
                                          <p:spTgt spid="43"/>
                                        </p:tgtEl>
                                        <p:attrNameLst>
                                          <p:attrName>ppt_y</p:attrName>
                                        </p:attrNameLst>
                                      </p:cBhvr>
                                      <p:tavLst>
                                        <p:tav tm="0">
                                          <p:val>
                                            <p:strVal val="ppt_y"/>
                                          </p:val>
                                        </p:tav>
                                        <p:tav tm="100000">
                                          <p:val>
                                            <p:strVal val="0-ppt_h/2"/>
                                          </p:val>
                                        </p:tav>
                                      </p:tavLst>
                                    </p:anim>
                                    <p:set>
                                      <p:cBhvr>
                                        <p:cTn id="256" dur="1" fill="hold">
                                          <p:stCondLst>
                                            <p:cond delay="5499"/>
                                          </p:stCondLst>
                                        </p:cTn>
                                        <p:tgtEl>
                                          <p:spTgt spid="43"/>
                                        </p:tgtEl>
                                        <p:attrNameLst>
                                          <p:attrName>style.visibility</p:attrName>
                                        </p:attrNameLst>
                                      </p:cBhvr>
                                      <p:to>
                                        <p:strVal val="hidden"/>
                                      </p:to>
                                    </p:set>
                                  </p:childTnLst>
                                </p:cTn>
                              </p:par>
                              <p:par>
                                <p:cTn id="257" presetID="8" presetClass="emph" presetSubtype="0" repeatCount="indefinite" fill="hold" grpId="0" nodeType="withEffect">
                                  <p:stCondLst>
                                    <p:cond delay="0"/>
                                  </p:stCondLst>
                                  <p:childTnLst>
                                    <p:animRot by="21600000">
                                      <p:cBhvr>
                                        <p:cTn id="258" dur="4250" fill="hold"/>
                                        <p:tgtEl>
                                          <p:spTgt spid="42"/>
                                        </p:tgtEl>
                                        <p:attrNameLst>
                                          <p:attrName>r</p:attrName>
                                        </p:attrNameLst>
                                      </p:cBhvr>
                                    </p:animRot>
                                  </p:childTnLst>
                                </p:cTn>
                              </p:par>
                              <p:par>
                                <p:cTn id="259" presetID="2" presetClass="exit" presetSubtype="9" fill="hold" grpId="1" nodeType="withEffect">
                                  <p:stCondLst>
                                    <p:cond delay="0"/>
                                  </p:stCondLst>
                                  <p:childTnLst>
                                    <p:anim calcmode="lin" valueType="num">
                                      <p:cBhvr additive="base">
                                        <p:cTn id="260" dur="5500"/>
                                        <p:tgtEl>
                                          <p:spTgt spid="42"/>
                                        </p:tgtEl>
                                        <p:attrNameLst>
                                          <p:attrName>ppt_x</p:attrName>
                                        </p:attrNameLst>
                                      </p:cBhvr>
                                      <p:tavLst>
                                        <p:tav tm="0">
                                          <p:val>
                                            <p:strVal val="ppt_x"/>
                                          </p:val>
                                        </p:tav>
                                        <p:tav tm="100000">
                                          <p:val>
                                            <p:strVal val="0-ppt_w/2"/>
                                          </p:val>
                                        </p:tav>
                                      </p:tavLst>
                                    </p:anim>
                                    <p:anim calcmode="lin" valueType="num">
                                      <p:cBhvr additive="base">
                                        <p:cTn id="261" dur="5500"/>
                                        <p:tgtEl>
                                          <p:spTgt spid="42"/>
                                        </p:tgtEl>
                                        <p:attrNameLst>
                                          <p:attrName>ppt_y</p:attrName>
                                        </p:attrNameLst>
                                      </p:cBhvr>
                                      <p:tavLst>
                                        <p:tav tm="0">
                                          <p:val>
                                            <p:strVal val="ppt_y"/>
                                          </p:val>
                                        </p:tav>
                                        <p:tav tm="100000">
                                          <p:val>
                                            <p:strVal val="0-ppt_h/2"/>
                                          </p:val>
                                        </p:tav>
                                      </p:tavLst>
                                    </p:anim>
                                    <p:set>
                                      <p:cBhvr>
                                        <p:cTn id="262" dur="1" fill="hold">
                                          <p:stCondLst>
                                            <p:cond delay="5499"/>
                                          </p:stCondLst>
                                        </p:cTn>
                                        <p:tgtEl>
                                          <p:spTgt spid="42"/>
                                        </p:tgtEl>
                                        <p:attrNameLst>
                                          <p:attrName>style.visibility</p:attrName>
                                        </p:attrNameLst>
                                      </p:cBhvr>
                                      <p:to>
                                        <p:strVal val="hidden"/>
                                      </p:to>
                                    </p:set>
                                  </p:childTnLst>
                                </p:cTn>
                              </p:par>
                              <p:par>
                                <p:cTn id="263" presetID="8" presetClass="emph" presetSubtype="0" repeatCount="indefinite" fill="hold" grpId="0" nodeType="withEffect">
                                  <p:stCondLst>
                                    <p:cond delay="0"/>
                                  </p:stCondLst>
                                  <p:childTnLst>
                                    <p:animRot by="21600000">
                                      <p:cBhvr>
                                        <p:cTn id="264" dur="4250" fill="hold"/>
                                        <p:tgtEl>
                                          <p:spTgt spid="40"/>
                                        </p:tgtEl>
                                        <p:attrNameLst>
                                          <p:attrName>r</p:attrName>
                                        </p:attrNameLst>
                                      </p:cBhvr>
                                    </p:animRot>
                                  </p:childTnLst>
                                </p:cTn>
                              </p:par>
                              <p:par>
                                <p:cTn id="265" presetID="2" presetClass="exit" presetSubtype="9" fill="hold" grpId="1" nodeType="withEffect">
                                  <p:stCondLst>
                                    <p:cond delay="0"/>
                                  </p:stCondLst>
                                  <p:childTnLst>
                                    <p:anim calcmode="lin" valueType="num">
                                      <p:cBhvr additive="base">
                                        <p:cTn id="266" dur="5500"/>
                                        <p:tgtEl>
                                          <p:spTgt spid="40"/>
                                        </p:tgtEl>
                                        <p:attrNameLst>
                                          <p:attrName>ppt_x</p:attrName>
                                        </p:attrNameLst>
                                      </p:cBhvr>
                                      <p:tavLst>
                                        <p:tav tm="0">
                                          <p:val>
                                            <p:strVal val="ppt_x"/>
                                          </p:val>
                                        </p:tav>
                                        <p:tav tm="100000">
                                          <p:val>
                                            <p:strVal val="0-ppt_w/2"/>
                                          </p:val>
                                        </p:tav>
                                      </p:tavLst>
                                    </p:anim>
                                    <p:anim calcmode="lin" valueType="num">
                                      <p:cBhvr additive="base">
                                        <p:cTn id="267" dur="5500"/>
                                        <p:tgtEl>
                                          <p:spTgt spid="40"/>
                                        </p:tgtEl>
                                        <p:attrNameLst>
                                          <p:attrName>ppt_y</p:attrName>
                                        </p:attrNameLst>
                                      </p:cBhvr>
                                      <p:tavLst>
                                        <p:tav tm="0">
                                          <p:val>
                                            <p:strVal val="ppt_y"/>
                                          </p:val>
                                        </p:tav>
                                        <p:tav tm="100000">
                                          <p:val>
                                            <p:strVal val="0-ppt_h/2"/>
                                          </p:val>
                                        </p:tav>
                                      </p:tavLst>
                                    </p:anim>
                                    <p:set>
                                      <p:cBhvr>
                                        <p:cTn id="268" dur="1" fill="hold">
                                          <p:stCondLst>
                                            <p:cond delay="5499"/>
                                          </p:stCondLst>
                                        </p:cTn>
                                        <p:tgtEl>
                                          <p:spTgt spid="40"/>
                                        </p:tgtEl>
                                        <p:attrNameLst>
                                          <p:attrName>style.visibility</p:attrName>
                                        </p:attrNameLst>
                                      </p:cBhvr>
                                      <p:to>
                                        <p:strVal val="hidden"/>
                                      </p:to>
                                    </p:set>
                                  </p:childTnLst>
                                </p:cTn>
                              </p:par>
                              <p:par>
                                <p:cTn id="269" presetID="8" presetClass="emph" presetSubtype="0" repeatCount="indefinite" fill="hold" grpId="0" nodeType="withEffect">
                                  <p:stCondLst>
                                    <p:cond delay="0"/>
                                  </p:stCondLst>
                                  <p:childTnLst>
                                    <p:animRot by="-21600000">
                                      <p:cBhvr>
                                        <p:cTn id="270" dur="4250" fill="hold"/>
                                        <p:tgtEl>
                                          <p:spTgt spid="39"/>
                                        </p:tgtEl>
                                        <p:attrNameLst>
                                          <p:attrName>r</p:attrName>
                                        </p:attrNameLst>
                                      </p:cBhvr>
                                    </p:animRot>
                                  </p:childTnLst>
                                </p:cTn>
                              </p:par>
                              <p:par>
                                <p:cTn id="271" presetID="2" presetClass="exit" presetSubtype="9" fill="hold" grpId="1" nodeType="withEffect">
                                  <p:stCondLst>
                                    <p:cond delay="0"/>
                                  </p:stCondLst>
                                  <p:childTnLst>
                                    <p:anim calcmode="lin" valueType="num">
                                      <p:cBhvr additive="base">
                                        <p:cTn id="272" dur="5500"/>
                                        <p:tgtEl>
                                          <p:spTgt spid="39"/>
                                        </p:tgtEl>
                                        <p:attrNameLst>
                                          <p:attrName>ppt_x</p:attrName>
                                        </p:attrNameLst>
                                      </p:cBhvr>
                                      <p:tavLst>
                                        <p:tav tm="0">
                                          <p:val>
                                            <p:strVal val="ppt_x"/>
                                          </p:val>
                                        </p:tav>
                                        <p:tav tm="100000">
                                          <p:val>
                                            <p:strVal val="0-ppt_w/2"/>
                                          </p:val>
                                        </p:tav>
                                      </p:tavLst>
                                    </p:anim>
                                    <p:anim calcmode="lin" valueType="num">
                                      <p:cBhvr additive="base">
                                        <p:cTn id="273" dur="5500"/>
                                        <p:tgtEl>
                                          <p:spTgt spid="39"/>
                                        </p:tgtEl>
                                        <p:attrNameLst>
                                          <p:attrName>ppt_y</p:attrName>
                                        </p:attrNameLst>
                                      </p:cBhvr>
                                      <p:tavLst>
                                        <p:tav tm="0">
                                          <p:val>
                                            <p:strVal val="ppt_y"/>
                                          </p:val>
                                        </p:tav>
                                        <p:tav tm="100000">
                                          <p:val>
                                            <p:strVal val="0-ppt_h/2"/>
                                          </p:val>
                                        </p:tav>
                                      </p:tavLst>
                                    </p:anim>
                                    <p:set>
                                      <p:cBhvr>
                                        <p:cTn id="274" dur="1" fill="hold">
                                          <p:stCondLst>
                                            <p:cond delay="5499"/>
                                          </p:stCondLst>
                                        </p:cTn>
                                        <p:tgtEl>
                                          <p:spTgt spid="39"/>
                                        </p:tgtEl>
                                        <p:attrNameLst>
                                          <p:attrName>style.visibility</p:attrName>
                                        </p:attrNameLst>
                                      </p:cBhvr>
                                      <p:to>
                                        <p:strVal val="hidden"/>
                                      </p:to>
                                    </p:set>
                                  </p:childTnLst>
                                </p:cTn>
                              </p:par>
                              <p:par>
                                <p:cTn id="275" presetID="8" presetClass="emph" presetSubtype="0" repeatCount="indefinite" fill="hold" grpId="0" nodeType="withEffect">
                                  <p:stCondLst>
                                    <p:cond delay="0"/>
                                  </p:stCondLst>
                                  <p:childTnLst>
                                    <p:animRot by="21600000">
                                      <p:cBhvr>
                                        <p:cTn id="276" dur="4250" fill="hold"/>
                                        <p:tgtEl>
                                          <p:spTgt spid="38"/>
                                        </p:tgtEl>
                                        <p:attrNameLst>
                                          <p:attrName>r</p:attrName>
                                        </p:attrNameLst>
                                      </p:cBhvr>
                                    </p:animRot>
                                  </p:childTnLst>
                                </p:cTn>
                              </p:par>
                              <p:par>
                                <p:cTn id="277" presetID="2" presetClass="exit" presetSubtype="9" fill="hold" grpId="1" nodeType="withEffect">
                                  <p:stCondLst>
                                    <p:cond delay="0"/>
                                  </p:stCondLst>
                                  <p:childTnLst>
                                    <p:anim calcmode="lin" valueType="num">
                                      <p:cBhvr additive="base">
                                        <p:cTn id="278" dur="5500"/>
                                        <p:tgtEl>
                                          <p:spTgt spid="38"/>
                                        </p:tgtEl>
                                        <p:attrNameLst>
                                          <p:attrName>ppt_x</p:attrName>
                                        </p:attrNameLst>
                                      </p:cBhvr>
                                      <p:tavLst>
                                        <p:tav tm="0">
                                          <p:val>
                                            <p:strVal val="ppt_x"/>
                                          </p:val>
                                        </p:tav>
                                        <p:tav tm="100000">
                                          <p:val>
                                            <p:strVal val="0-ppt_w/2"/>
                                          </p:val>
                                        </p:tav>
                                      </p:tavLst>
                                    </p:anim>
                                    <p:anim calcmode="lin" valueType="num">
                                      <p:cBhvr additive="base">
                                        <p:cTn id="279" dur="5500"/>
                                        <p:tgtEl>
                                          <p:spTgt spid="38"/>
                                        </p:tgtEl>
                                        <p:attrNameLst>
                                          <p:attrName>ppt_y</p:attrName>
                                        </p:attrNameLst>
                                      </p:cBhvr>
                                      <p:tavLst>
                                        <p:tav tm="0">
                                          <p:val>
                                            <p:strVal val="ppt_y"/>
                                          </p:val>
                                        </p:tav>
                                        <p:tav tm="100000">
                                          <p:val>
                                            <p:strVal val="0-ppt_h/2"/>
                                          </p:val>
                                        </p:tav>
                                      </p:tavLst>
                                    </p:anim>
                                    <p:set>
                                      <p:cBhvr>
                                        <p:cTn id="280" dur="1" fill="hold">
                                          <p:stCondLst>
                                            <p:cond delay="5499"/>
                                          </p:stCondLst>
                                        </p:cTn>
                                        <p:tgtEl>
                                          <p:spTgt spid="38"/>
                                        </p:tgtEl>
                                        <p:attrNameLst>
                                          <p:attrName>style.visibility</p:attrName>
                                        </p:attrNameLst>
                                      </p:cBhvr>
                                      <p:to>
                                        <p:strVal val="hidden"/>
                                      </p:to>
                                    </p:set>
                                  </p:childTnLst>
                                </p:cTn>
                              </p:par>
                              <p:par>
                                <p:cTn id="281" presetID="8" presetClass="emph" presetSubtype="0" repeatCount="indefinite" fill="hold" grpId="0" nodeType="withEffect">
                                  <p:stCondLst>
                                    <p:cond delay="0"/>
                                  </p:stCondLst>
                                  <p:childTnLst>
                                    <p:animRot by="-21600000">
                                      <p:cBhvr>
                                        <p:cTn id="282" dur="4250" fill="hold"/>
                                        <p:tgtEl>
                                          <p:spTgt spid="37"/>
                                        </p:tgtEl>
                                        <p:attrNameLst>
                                          <p:attrName>r</p:attrName>
                                        </p:attrNameLst>
                                      </p:cBhvr>
                                    </p:animRot>
                                  </p:childTnLst>
                                </p:cTn>
                              </p:par>
                              <p:par>
                                <p:cTn id="283" presetID="2" presetClass="exit" presetSubtype="9" fill="hold" grpId="1" nodeType="withEffect">
                                  <p:stCondLst>
                                    <p:cond delay="0"/>
                                  </p:stCondLst>
                                  <p:childTnLst>
                                    <p:anim calcmode="lin" valueType="num">
                                      <p:cBhvr additive="base">
                                        <p:cTn id="284" dur="5500"/>
                                        <p:tgtEl>
                                          <p:spTgt spid="37"/>
                                        </p:tgtEl>
                                        <p:attrNameLst>
                                          <p:attrName>ppt_x</p:attrName>
                                        </p:attrNameLst>
                                      </p:cBhvr>
                                      <p:tavLst>
                                        <p:tav tm="0">
                                          <p:val>
                                            <p:strVal val="ppt_x"/>
                                          </p:val>
                                        </p:tav>
                                        <p:tav tm="100000">
                                          <p:val>
                                            <p:strVal val="0-ppt_w/2"/>
                                          </p:val>
                                        </p:tav>
                                      </p:tavLst>
                                    </p:anim>
                                    <p:anim calcmode="lin" valueType="num">
                                      <p:cBhvr additive="base">
                                        <p:cTn id="285" dur="5500"/>
                                        <p:tgtEl>
                                          <p:spTgt spid="37"/>
                                        </p:tgtEl>
                                        <p:attrNameLst>
                                          <p:attrName>ppt_y</p:attrName>
                                        </p:attrNameLst>
                                      </p:cBhvr>
                                      <p:tavLst>
                                        <p:tav tm="0">
                                          <p:val>
                                            <p:strVal val="ppt_y"/>
                                          </p:val>
                                        </p:tav>
                                        <p:tav tm="100000">
                                          <p:val>
                                            <p:strVal val="0-ppt_h/2"/>
                                          </p:val>
                                        </p:tav>
                                      </p:tavLst>
                                    </p:anim>
                                    <p:set>
                                      <p:cBhvr>
                                        <p:cTn id="286" dur="1" fill="hold">
                                          <p:stCondLst>
                                            <p:cond delay="5499"/>
                                          </p:stCondLst>
                                        </p:cTn>
                                        <p:tgtEl>
                                          <p:spTgt spid="37"/>
                                        </p:tgtEl>
                                        <p:attrNameLst>
                                          <p:attrName>style.visibility</p:attrName>
                                        </p:attrNameLst>
                                      </p:cBhvr>
                                      <p:to>
                                        <p:strVal val="hidden"/>
                                      </p:to>
                                    </p:set>
                                  </p:childTnLst>
                                </p:cTn>
                              </p:par>
                              <p:par>
                                <p:cTn id="287" presetID="8" presetClass="emph" presetSubtype="0" repeatCount="indefinite" fill="hold" grpId="0" nodeType="withEffect">
                                  <p:stCondLst>
                                    <p:cond delay="0"/>
                                  </p:stCondLst>
                                  <p:childTnLst>
                                    <p:animRot by="21600000">
                                      <p:cBhvr>
                                        <p:cTn id="288" dur="4250" fill="hold"/>
                                        <p:tgtEl>
                                          <p:spTgt spid="36"/>
                                        </p:tgtEl>
                                        <p:attrNameLst>
                                          <p:attrName>r</p:attrName>
                                        </p:attrNameLst>
                                      </p:cBhvr>
                                    </p:animRot>
                                  </p:childTnLst>
                                </p:cTn>
                              </p:par>
                              <p:par>
                                <p:cTn id="289" presetID="2" presetClass="exit" presetSubtype="9" fill="hold" grpId="1" nodeType="withEffect">
                                  <p:stCondLst>
                                    <p:cond delay="0"/>
                                  </p:stCondLst>
                                  <p:childTnLst>
                                    <p:anim calcmode="lin" valueType="num">
                                      <p:cBhvr additive="base">
                                        <p:cTn id="290" dur="5500"/>
                                        <p:tgtEl>
                                          <p:spTgt spid="36"/>
                                        </p:tgtEl>
                                        <p:attrNameLst>
                                          <p:attrName>ppt_x</p:attrName>
                                        </p:attrNameLst>
                                      </p:cBhvr>
                                      <p:tavLst>
                                        <p:tav tm="0">
                                          <p:val>
                                            <p:strVal val="ppt_x"/>
                                          </p:val>
                                        </p:tav>
                                        <p:tav tm="100000">
                                          <p:val>
                                            <p:strVal val="0-ppt_w/2"/>
                                          </p:val>
                                        </p:tav>
                                      </p:tavLst>
                                    </p:anim>
                                    <p:anim calcmode="lin" valueType="num">
                                      <p:cBhvr additive="base">
                                        <p:cTn id="291" dur="5500"/>
                                        <p:tgtEl>
                                          <p:spTgt spid="36"/>
                                        </p:tgtEl>
                                        <p:attrNameLst>
                                          <p:attrName>ppt_y</p:attrName>
                                        </p:attrNameLst>
                                      </p:cBhvr>
                                      <p:tavLst>
                                        <p:tav tm="0">
                                          <p:val>
                                            <p:strVal val="ppt_y"/>
                                          </p:val>
                                        </p:tav>
                                        <p:tav tm="100000">
                                          <p:val>
                                            <p:strVal val="0-ppt_h/2"/>
                                          </p:val>
                                        </p:tav>
                                      </p:tavLst>
                                    </p:anim>
                                    <p:set>
                                      <p:cBhvr>
                                        <p:cTn id="292" dur="1" fill="hold">
                                          <p:stCondLst>
                                            <p:cond delay="5499"/>
                                          </p:stCondLst>
                                        </p:cTn>
                                        <p:tgtEl>
                                          <p:spTgt spid="36"/>
                                        </p:tgtEl>
                                        <p:attrNameLst>
                                          <p:attrName>style.visibility</p:attrName>
                                        </p:attrNameLst>
                                      </p:cBhvr>
                                      <p:to>
                                        <p:strVal val="hidden"/>
                                      </p:to>
                                    </p:set>
                                  </p:childTnLst>
                                </p:cTn>
                              </p:par>
                              <p:par>
                                <p:cTn id="293" presetID="8" presetClass="emph" presetSubtype="0" repeatCount="indefinite" fill="hold" grpId="0" nodeType="withEffect">
                                  <p:stCondLst>
                                    <p:cond delay="0"/>
                                  </p:stCondLst>
                                  <p:childTnLst>
                                    <p:animRot by="-21600000">
                                      <p:cBhvr>
                                        <p:cTn id="294" dur="4250" fill="hold"/>
                                        <p:tgtEl>
                                          <p:spTgt spid="35"/>
                                        </p:tgtEl>
                                        <p:attrNameLst>
                                          <p:attrName>r</p:attrName>
                                        </p:attrNameLst>
                                      </p:cBhvr>
                                    </p:animRot>
                                  </p:childTnLst>
                                </p:cTn>
                              </p:par>
                              <p:par>
                                <p:cTn id="295" presetID="2" presetClass="exit" presetSubtype="9" fill="hold" grpId="1" nodeType="withEffect">
                                  <p:stCondLst>
                                    <p:cond delay="0"/>
                                  </p:stCondLst>
                                  <p:childTnLst>
                                    <p:anim calcmode="lin" valueType="num">
                                      <p:cBhvr additive="base">
                                        <p:cTn id="296" dur="5500"/>
                                        <p:tgtEl>
                                          <p:spTgt spid="35"/>
                                        </p:tgtEl>
                                        <p:attrNameLst>
                                          <p:attrName>ppt_x</p:attrName>
                                        </p:attrNameLst>
                                      </p:cBhvr>
                                      <p:tavLst>
                                        <p:tav tm="0">
                                          <p:val>
                                            <p:strVal val="ppt_x"/>
                                          </p:val>
                                        </p:tav>
                                        <p:tav tm="100000">
                                          <p:val>
                                            <p:strVal val="0-ppt_w/2"/>
                                          </p:val>
                                        </p:tav>
                                      </p:tavLst>
                                    </p:anim>
                                    <p:anim calcmode="lin" valueType="num">
                                      <p:cBhvr additive="base">
                                        <p:cTn id="297" dur="5500"/>
                                        <p:tgtEl>
                                          <p:spTgt spid="35"/>
                                        </p:tgtEl>
                                        <p:attrNameLst>
                                          <p:attrName>ppt_y</p:attrName>
                                        </p:attrNameLst>
                                      </p:cBhvr>
                                      <p:tavLst>
                                        <p:tav tm="0">
                                          <p:val>
                                            <p:strVal val="ppt_y"/>
                                          </p:val>
                                        </p:tav>
                                        <p:tav tm="100000">
                                          <p:val>
                                            <p:strVal val="0-ppt_h/2"/>
                                          </p:val>
                                        </p:tav>
                                      </p:tavLst>
                                    </p:anim>
                                    <p:set>
                                      <p:cBhvr>
                                        <p:cTn id="298" dur="1" fill="hold">
                                          <p:stCondLst>
                                            <p:cond delay="5499"/>
                                          </p:stCondLst>
                                        </p:cTn>
                                        <p:tgtEl>
                                          <p:spTgt spid="35"/>
                                        </p:tgtEl>
                                        <p:attrNameLst>
                                          <p:attrName>style.visibility</p:attrName>
                                        </p:attrNameLst>
                                      </p:cBhvr>
                                      <p:to>
                                        <p:strVal val="hidden"/>
                                      </p:to>
                                    </p:set>
                                  </p:childTnLst>
                                </p:cTn>
                              </p:par>
                              <p:par>
                                <p:cTn id="299" presetID="8" presetClass="emph" presetSubtype="0" repeatCount="indefinite" fill="hold" grpId="0" nodeType="withEffect">
                                  <p:stCondLst>
                                    <p:cond delay="0"/>
                                  </p:stCondLst>
                                  <p:childTnLst>
                                    <p:animRot by="-21600000">
                                      <p:cBhvr>
                                        <p:cTn id="300" dur="4250" fill="hold"/>
                                        <p:tgtEl>
                                          <p:spTgt spid="33"/>
                                        </p:tgtEl>
                                        <p:attrNameLst>
                                          <p:attrName>r</p:attrName>
                                        </p:attrNameLst>
                                      </p:cBhvr>
                                    </p:animRot>
                                  </p:childTnLst>
                                </p:cTn>
                              </p:par>
                              <p:par>
                                <p:cTn id="301" presetID="2" presetClass="exit" presetSubtype="9" fill="hold" grpId="1" nodeType="withEffect">
                                  <p:stCondLst>
                                    <p:cond delay="0"/>
                                  </p:stCondLst>
                                  <p:childTnLst>
                                    <p:anim calcmode="lin" valueType="num">
                                      <p:cBhvr additive="base">
                                        <p:cTn id="302" dur="5500"/>
                                        <p:tgtEl>
                                          <p:spTgt spid="33"/>
                                        </p:tgtEl>
                                        <p:attrNameLst>
                                          <p:attrName>ppt_x</p:attrName>
                                        </p:attrNameLst>
                                      </p:cBhvr>
                                      <p:tavLst>
                                        <p:tav tm="0">
                                          <p:val>
                                            <p:strVal val="ppt_x"/>
                                          </p:val>
                                        </p:tav>
                                        <p:tav tm="100000">
                                          <p:val>
                                            <p:strVal val="0-ppt_w/2"/>
                                          </p:val>
                                        </p:tav>
                                      </p:tavLst>
                                    </p:anim>
                                    <p:anim calcmode="lin" valueType="num">
                                      <p:cBhvr additive="base">
                                        <p:cTn id="303" dur="5500"/>
                                        <p:tgtEl>
                                          <p:spTgt spid="33"/>
                                        </p:tgtEl>
                                        <p:attrNameLst>
                                          <p:attrName>ppt_y</p:attrName>
                                        </p:attrNameLst>
                                      </p:cBhvr>
                                      <p:tavLst>
                                        <p:tav tm="0">
                                          <p:val>
                                            <p:strVal val="ppt_y"/>
                                          </p:val>
                                        </p:tav>
                                        <p:tav tm="100000">
                                          <p:val>
                                            <p:strVal val="0-ppt_h/2"/>
                                          </p:val>
                                        </p:tav>
                                      </p:tavLst>
                                    </p:anim>
                                    <p:set>
                                      <p:cBhvr>
                                        <p:cTn id="304" dur="1" fill="hold">
                                          <p:stCondLst>
                                            <p:cond delay="5499"/>
                                          </p:stCondLst>
                                        </p:cTn>
                                        <p:tgtEl>
                                          <p:spTgt spid="33"/>
                                        </p:tgtEl>
                                        <p:attrNameLst>
                                          <p:attrName>style.visibility</p:attrName>
                                        </p:attrNameLst>
                                      </p:cBhvr>
                                      <p:to>
                                        <p:strVal val="hidden"/>
                                      </p:to>
                                    </p:set>
                                  </p:childTnLst>
                                </p:cTn>
                              </p:par>
                              <p:par>
                                <p:cTn id="305" presetID="8" presetClass="emph" presetSubtype="0" repeatCount="indefinite" fill="hold" grpId="0" nodeType="withEffect">
                                  <p:stCondLst>
                                    <p:cond delay="0"/>
                                  </p:stCondLst>
                                  <p:childTnLst>
                                    <p:animRot by="21600000">
                                      <p:cBhvr>
                                        <p:cTn id="306" dur="4250" fill="hold"/>
                                        <p:tgtEl>
                                          <p:spTgt spid="32"/>
                                        </p:tgtEl>
                                        <p:attrNameLst>
                                          <p:attrName>r</p:attrName>
                                        </p:attrNameLst>
                                      </p:cBhvr>
                                    </p:animRot>
                                  </p:childTnLst>
                                </p:cTn>
                              </p:par>
                              <p:par>
                                <p:cTn id="307" presetID="2" presetClass="exit" presetSubtype="9" fill="hold" grpId="1" nodeType="withEffect">
                                  <p:stCondLst>
                                    <p:cond delay="0"/>
                                  </p:stCondLst>
                                  <p:childTnLst>
                                    <p:anim calcmode="lin" valueType="num">
                                      <p:cBhvr additive="base">
                                        <p:cTn id="308" dur="5500"/>
                                        <p:tgtEl>
                                          <p:spTgt spid="32"/>
                                        </p:tgtEl>
                                        <p:attrNameLst>
                                          <p:attrName>ppt_x</p:attrName>
                                        </p:attrNameLst>
                                      </p:cBhvr>
                                      <p:tavLst>
                                        <p:tav tm="0">
                                          <p:val>
                                            <p:strVal val="ppt_x"/>
                                          </p:val>
                                        </p:tav>
                                        <p:tav tm="100000">
                                          <p:val>
                                            <p:strVal val="0-ppt_w/2"/>
                                          </p:val>
                                        </p:tav>
                                      </p:tavLst>
                                    </p:anim>
                                    <p:anim calcmode="lin" valueType="num">
                                      <p:cBhvr additive="base">
                                        <p:cTn id="309" dur="5500"/>
                                        <p:tgtEl>
                                          <p:spTgt spid="32"/>
                                        </p:tgtEl>
                                        <p:attrNameLst>
                                          <p:attrName>ppt_y</p:attrName>
                                        </p:attrNameLst>
                                      </p:cBhvr>
                                      <p:tavLst>
                                        <p:tav tm="0">
                                          <p:val>
                                            <p:strVal val="ppt_y"/>
                                          </p:val>
                                        </p:tav>
                                        <p:tav tm="100000">
                                          <p:val>
                                            <p:strVal val="0-ppt_h/2"/>
                                          </p:val>
                                        </p:tav>
                                      </p:tavLst>
                                    </p:anim>
                                    <p:set>
                                      <p:cBhvr>
                                        <p:cTn id="310" dur="1" fill="hold">
                                          <p:stCondLst>
                                            <p:cond delay="5499"/>
                                          </p:stCondLst>
                                        </p:cTn>
                                        <p:tgtEl>
                                          <p:spTgt spid="32"/>
                                        </p:tgtEl>
                                        <p:attrNameLst>
                                          <p:attrName>style.visibility</p:attrName>
                                        </p:attrNameLst>
                                      </p:cBhvr>
                                      <p:to>
                                        <p:strVal val="hidden"/>
                                      </p:to>
                                    </p:set>
                                  </p:childTnLst>
                                </p:cTn>
                              </p:par>
                              <p:par>
                                <p:cTn id="311" presetID="8" presetClass="emph" presetSubtype="0" repeatCount="indefinite" fill="hold" grpId="0" nodeType="withEffect">
                                  <p:stCondLst>
                                    <p:cond delay="0"/>
                                  </p:stCondLst>
                                  <p:childTnLst>
                                    <p:animRot by="-21600000">
                                      <p:cBhvr>
                                        <p:cTn id="312" dur="4250" fill="hold"/>
                                        <p:tgtEl>
                                          <p:spTgt spid="31"/>
                                        </p:tgtEl>
                                        <p:attrNameLst>
                                          <p:attrName>r</p:attrName>
                                        </p:attrNameLst>
                                      </p:cBhvr>
                                    </p:animRot>
                                  </p:childTnLst>
                                </p:cTn>
                              </p:par>
                              <p:par>
                                <p:cTn id="313" presetID="2" presetClass="exit" presetSubtype="9" fill="hold" grpId="1" nodeType="withEffect">
                                  <p:stCondLst>
                                    <p:cond delay="0"/>
                                  </p:stCondLst>
                                  <p:childTnLst>
                                    <p:anim calcmode="lin" valueType="num">
                                      <p:cBhvr additive="base">
                                        <p:cTn id="314" dur="5500"/>
                                        <p:tgtEl>
                                          <p:spTgt spid="31"/>
                                        </p:tgtEl>
                                        <p:attrNameLst>
                                          <p:attrName>ppt_x</p:attrName>
                                        </p:attrNameLst>
                                      </p:cBhvr>
                                      <p:tavLst>
                                        <p:tav tm="0">
                                          <p:val>
                                            <p:strVal val="ppt_x"/>
                                          </p:val>
                                        </p:tav>
                                        <p:tav tm="100000">
                                          <p:val>
                                            <p:strVal val="0-ppt_w/2"/>
                                          </p:val>
                                        </p:tav>
                                      </p:tavLst>
                                    </p:anim>
                                    <p:anim calcmode="lin" valueType="num">
                                      <p:cBhvr additive="base">
                                        <p:cTn id="315" dur="5500"/>
                                        <p:tgtEl>
                                          <p:spTgt spid="31"/>
                                        </p:tgtEl>
                                        <p:attrNameLst>
                                          <p:attrName>ppt_y</p:attrName>
                                        </p:attrNameLst>
                                      </p:cBhvr>
                                      <p:tavLst>
                                        <p:tav tm="0">
                                          <p:val>
                                            <p:strVal val="ppt_y"/>
                                          </p:val>
                                        </p:tav>
                                        <p:tav tm="100000">
                                          <p:val>
                                            <p:strVal val="0-ppt_h/2"/>
                                          </p:val>
                                        </p:tav>
                                      </p:tavLst>
                                    </p:anim>
                                    <p:set>
                                      <p:cBhvr>
                                        <p:cTn id="316" dur="1" fill="hold">
                                          <p:stCondLst>
                                            <p:cond delay="5499"/>
                                          </p:stCondLst>
                                        </p:cTn>
                                        <p:tgtEl>
                                          <p:spTgt spid="31"/>
                                        </p:tgtEl>
                                        <p:attrNameLst>
                                          <p:attrName>style.visibility</p:attrName>
                                        </p:attrNameLst>
                                      </p:cBhvr>
                                      <p:to>
                                        <p:strVal val="hidden"/>
                                      </p:to>
                                    </p:set>
                                  </p:childTnLst>
                                </p:cTn>
                              </p:par>
                              <p:par>
                                <p:cTn id="317" presetID="8" presetClass="emph" presetSubtype="0" repeatCount="indefinite" fill="hold" grpId="0" nodeType="withEffect">
                                  <p:stCondLst>
                                    <p:cond delay="0"/>
                                  </p:stCondLst>
                                  <p:childTnLst>
                                    <p:animRot by="21600000">
                                      <p:cBhvr>
                                        <p:cTn id="318" dur="4250" fill="hold"/>
                                        <p:tgtEl>
                                          <p:spTgt spid="30"/>
                                        </p:tgtEl>
                                        <p:attrNameLst>
                                          <p:attrName>r</p:attrName>
                                        </p:attrNameLst>
                                      </p:cBhvr>
                                    </p:animRot>
                                  </p:childTnLst>
                                </p:cTn>
                              </p:par>
                              <p:par>
                                <p:cTn id="319" presetID="2" presetClass="exit" presetSubtype="9" fill="hold" grpId="1" nodeType="withEffect">
                                  <p:stCondLst>
                                    <p:cond delay="0"/>
                                  </p:stCondLst>
                                  <p:childTnLst>
                                    <p:anim calcmode="lin" valueType="num">
                                      <p:cBhvr additive="base">
                                        <p:cTn id="320" dur="5500"/>
                                        <p:tgtEl>
                                          <p:spTgt spid="30"/>
                                        </p:tgtEl>
                                        <p:attrNameLst>
                                          <p:attrName>ppt_x</p:attrName>
                                        </p:attrNameLst>
                                      </p:cBhvr>
                                      <p:tavLst>
                                        <p:tav tm="0">
                                          <p:val>
                                            <p:strVal val="ppt_x"/>
                                          </p:val>
                                        </p:tav>
                                        <p:tav tm="100000">
                                          <p:val>
                                            <p:strVal val="0-ppt_w/2"/>
                                          </p:val>
                                        </p:tav>
                                      </p:tavLst>
                                    </p:anim>
                                    <p:anim calcmode="lin" valueType="num">
                                      <p:cBhvr additive="base">
                                        <p:cTn id="321" dur="5500"/>
                                        <p:tgtEl>
                                          <p:spTgt spid="30"/>
                                        </p:tgtEl>
                                        <p:attrNameLst>
                                          <p:attrName>ppt_y</p:attrName>
                                        </p:attrNameLst>
                                      </p:cBhvr>
                                      <p:tavLst>
                                        <p:tav tm="0">
                                          <p:val>
                                            <p:strVal val="ppt_y"/>
                                          </p:val>
                                        </p:tav>
                                        <p:tav tm="100000">
                                          <p:val>
                                            <p:strVal val="0-ppt_h/2"/>
                                          </p:val>
                                        </p:tav>
                                      </p:tavLst>
                                    </p:anim>
                                    <p:set>
                                      <p:cBhvr>
                                        <p:cTn id="322" dur="1" fill="hold">
                                          <p:stCondLst>
                                            <p:cond delay="5499"/>
                                          </p:stCondLst>
                                        </p:cTn>
                                        <p:tgtEl>
                                          <p:spTgt spid="30"/>
                                        </p:tgtEl>
                                        <p:attrNameLst>
                                          <p:attrName>style.visibility</p:attrName>
                                        </p:attrNameLst>
                                      </p:cBhvr>
                                      <p:to>
                                        <p:strVal val="hidden"/>
                                      </p:to>
                                    </p:set>
                                  </p:childTnLst>
                                </p:cTn>
                              </p:par>
                              <p:par>
                                <p:cTn id="323" presetID="8" presetClass="emph" presetSubtype="0" repeatCount="indefinite" fill="hold" grpId="0" nodeType="withEffect">
                                  <p:stCondLst>
                                    <p:cond delay="0"/>
                                  </p:stCondLst>
                                  <p:childTnLst>
                                    <p:animRot by="-21600000">
                                      <p:cBhvr>
                                        <p:cTn id="324" dur="4250" fill="hold"/>
                                        <p:tgtEl>
                                          <p:spTgt spid="41"/>
                                        </p:tgtEl>
                                        <p:attrNameLst>
                                          <p:attrName>r</p:attrName>
                                        </p:attrNameLst>
                                      </p:cBhvr>
                                    </p:animRot>
                                  </p:childTnLst>
                                </p:cTn>
                              </p:par>
                              <p:par>
                                <p:cTn id="325" presetID="2" presetClass="exit" presetSubtype="9" fill="hold" grpId="1" nodeType="withEffect">
                                  <p:stCondLst>
                                    <p:cond delay="0"/>
                                  </p:stCondLst>
                                  <p:childTnLst>
                                    <p:anim calcmode="lin" valueType="num">
                                      <p:cBhvr additive="base">
                                        <p:cTn id="326" dur="5500"/>
                                        <p:tgtEl>
                                          <p:spTgt spid="41"/>
                                        </p:tgtEl>
                                        <p:attrNameLst>
                                          <p:attrName>ppt_x</p:attrName>
                                        </p:attrNameLst>
                                      </p:cBhvr>
                                      <p:tavLst>
                                        <p:tav tm="0">
                                          <p:val>
                                            <p:strVal val="ppt_x"/>
                                          </p:val>
                                        </p:tav>
                                        <p:tav tm="100000">
                                          <p:val>
                                            <p:strVal val="0-ppt_w/2"/>
                                          </p:val>
                                        </p:tav>
                                      </p:tavLst>
                                    </p:anim>
                                    <p:anim calcmode="lin" valueType="num">
                                      <p:cBhvr additive="base">
                                        <p:cTn id="327" dur="5500"/>
                                        <p:tgtEl>
                                          <p:spTgt spid="41"/>
                                        </p:tgtEl>
                                        <p:attrNameLst>
                                          <p:attrName>ppt_y</p:attrName>
                                        </p:attrNameLst>
                                      </p:cBhvr>
                                      <p:tavLst>
                                        <p:tav tm="0">
                                          <p:val>
                                            <p:strVal val="ppt_y"/>
                                          </p:val>
                                        </p:tav>
                                        <p:tav tm="100000">
                                          <p:val>
                                            <p:strVal val="0-ppt_h/2"/>
                                          </p:val>
                                        </p:tav>
                                      </p:tavLst>
                                    </p:anim>
                                    <p:set>
                                      <p:cBhvr>
                                        <p:cTn id="328" dur="1" fill="hold">
                                          <p:stCondLst>
                                            <p:cond delay="5499"/>
                                          </p:stCondLst>
                                        </p:cTn>
                                        <p:tgtEl>
                                          <p:spTgt spid="41"/>
                                        </p:tgtEl>
                                        <p:attrNameLst>
                                          <p:attrName>style.visibility</p:attrName>
                                        </p:attrNameLst>
                                      </p:cBhvr>
                                      <p:to>
                                        <p:strVal val="hidden"/>
                                      </p:to>
                                    </p:set>
                                  </p:childTnLst>
                                </p:cTn>
                              </p:par>
                              <p:par>
                                <p:cTn id="329" presetID="8" presetClass="emph" presetSubtype="0" repeatCount="indefinite" fill="hold" grpId="0" nodeType="withEffect">
                                  <p:stCondLst>
                                    <p:cond delay="0"/>
                                  </p:stCondLst>
                                  <p:childTnLst>
                                    <p:animRot by="21600000">
                                      <p:cBhvr>
                                        <p:cTn id="330" dur="4250" fill="hold"/>
                                        <p:tgtEl>
                                          <p:spTgt spid="34"/>
                                        </p:tgtEl>
                                        <p:attrNameLst>
                                          <p:attrName>r</p:attrName>
                                        </p:attrNameLst>
                                      </p:cBhvr>
                                    </p:animRot>
                                  </p:childTnLst>
                                </p:cTn>
                              </p:par>
                              <p:par>
                                <p:cTn id="331" presetID="2" presetClass="exit" presetSubtype="9" fill="hold" grpId="1" nodeType="withEffect">
                                  <p:stCondLst>
                                    <p:cond delay="0"/>
                                  </p:stCondLst>
                                  <p:childTnLst>
                                    <p:anim calcmode="lin" valueType="num">
                                      <p:cBhvr additive="base">
                                        <p:cTn id="332" dur="5500"/>
                                        <p:tgtEl>
                                          <p:spTgt spid="34"/>
                                        </p:tgtEl>
                                        <p:attrNameLst>
                                          <p:attrName>ppt_x</p:attrName>
                                        </p:attrNameLst>
                                      </p:cBhvr>
                                      <p:tavLst>
                                        <p:tav tm="0">
                                          <p:val>
                                            <p:strVal val="ppt_x"/>
                                          </p:val>
                                        </p:tav>
                                        <p:tav tm="100000">
                                          <p:val>
                                            <p:strVal val="0-ppt_w/2"/>
                                          </p:val>
                                        </p:tav>
                                      </p:tavLst>
                                    </p:anim>
                                    <p:anim calcmode="lin" valueType="num">
                                      <p:cBhvr additive="base">
                                        <p:cTn id="333" dur="5500"/>
                                        <p:tgtEl>
                                          <p:spTgt spid="34"/>
                                        </p:tgtEl>
                                        <p:attrNameLst>
                                          <p:attrName>ppt_y</p:attrName>
                                        </p:attrNameLst>
                                      </p:cBhvr>
                                      <p:tavLst>
                                        <p:tav tm="0">
                                          <p:val>
                                            <p:strVal val="ppt_y"/>
                                          </p:val>
                                        </p:tav>
                                        <p:tav tm="100000">
                                          <p:val>
                                            <p:strVal val="0-ppt_h/2"/>
                                          </p:val>
                                        </p:tav>
                                      </p:tavLst>
                                    </p:anim>
                                    <p:set>
                                      <p:cBhvr>
                                        <p:cTn id="334" dur="1" fill="hold">
                                          <p:stCondLst>
                                            <p:cond delay="5499"/>
                                          </p:stCondLst>
                                        </p:cTn>
                                        <p:tgtEl>
                                          <p:spTgt spid="34"/>
                                        </p:tgtEl>
                                        <p:attrNameLst>
                                          <p:attrName>style.visibility</p:attrName>
                                        </p:attrNameLst>
                                      </p:cBhvr>
                                      <p:to>
                                        <p:strVal val="hidden"/>
                                      </p:to>
                                    </p:set>
                                  </p:childTnLst>
                                </p:cTn>
                              </p:par>
                              <p:par>
                                <p:cTn id="335" presetID="8" presetClass="emph" presetSubtype="0" repeatCount="indefinite" fill="hold" grpId="0" nodeType="withEffect">
                                  <p:stCondLst>
                                    <p:cond delay="0"/>
                                  </p:stCondLst>
                                  <p:childTnLst>
                                    <p:animRot by="-21600000">
                                      <p:cBhvr>
                                        <p:cTn id="336" dur="4250" fill="hold"/>
                                        <p:tgtEl>
                                          <p:spTgt spid="52"/>
                                        </p:tgtEl>
                                        <p:attrNameLst>
                                          <p:attrName>r</p:attrName>
                                        </p:attrNameLst>
                                      </p:cBhvr>
                                    </p:animRot>
                                  </p:childTnLst>
                                </p:cTn>
                              </p:par>
                              <p:par>
                                <p:cTn id="337" presetID="2" presetClass="exit" presetSubtype="3" fill="hold" grpId="1" nodeType="withEffect">
                                  <p:stCondLst>
                                    <p:cond delay="0"/>
                                  </p:stCondLst>
                                  <p:childTnLst>
                                    <p:anim calcmode="lin" valueType="num">
                                      <p:cBhvr additive="base">
                                        <p:cTn id="338" dur="5500"/>
                                        <p:tgtEl>
                                          <p:spTgt spid="52"/>
                                        </p:tgtEl>
                                        <p:attrNameLst>
                                          <p:attrName>ppt_x</p:attrName>
                                        </p:attrNameLst>
                                      </p:cBhvr>
                                      <p:tavLst>
                                        <p:tav tm="0">
                                          <p:val>
                                            <p:strVal val="ppt_x"/>
                                          </p:val>
                                        </p:tav>
                                        <p:tav tm="100000">
                                          <p:val>
                                            <p:strVal val="1+ppt_w/2"/>
                                          </p:val>
                                        </p:tav>
                                      </p:tavLst>
                                    </p:anim>
                                    <p:anim calcmode="lin" valueType="num">
                                      <p:cBhvr additive="base">
                                        <p:cTn id="339" dur="5500"/>
                                        <p:tgtEl>
                                          <p:spTgt spid="52"/>
                                        </p:tgtEl>
                                        <p:attrNameLst>
                                          <p:attrName>ppt_y</p:attrName>
                                        </p:attrNameLst>
                                      </p:cBhvr>
                                      <p:tavLst>
                                        <p:tav tm="0">
                                          <p:val>
                                            <p:strVal val="ppt_y"/>
                                          </p:val>
                                        </p:tav>
                                        <p:tav tm="100000">
                                          <p:val>
                                            <p:strVal val="0-ppt_h/2"/>
                                          </p:val>
                                        </p:tav>
                                      </p:tavLst>
                                    </p:anim>
                                    <p:set>
                                      <p:cBhvr>
                                        <p:cTn id="340" dur="1" fill="hold">
                                          <p:stCondLst>
                                            <p:cond delay="5499"/>
                                          </p:stCondLst>
                                        </p:cTn>
                                        <p:tgtEl>
                                          <p:spTgt spid="52"/>
                                        </p:tgtEl>
                                        <p:attrNameLst>
                                          <p:attrName>style.visibility</p:attrName>
                                        </p:attrNameLst>
                                      </p:cBhvr>
                                      <p:to>
                                        <p:strVal val="hidden"/>
                                      </p:to>
                                    </p:set>
                                  </p:childTnLst>
                                </p:cTn>
                              </p:par>
                              <p:par>
                                <p:cTn id="341" presetID="23" presetClass="entr" presetSubtype="272" fill="hold" nodeType="withEffect">
                                  <p:stCondLst>
                                    <p:cond delay="1000"/>
                                  </p:stCondLst>
                                  <p:childTnLst>
                                    <p:set>
                                      <p:cBhvr>
                                        <p:cTn id="342" dur="1" fill="hold">
                                          <p:stCondLst>
                                            <p:cond delay="0"/>
                                          </p:stCondLst>
                                        </p:cTn>
                                        <p:tgtEl>
                                          <p:spTgt spid="61"/>
                                        </p:tgtEl>
                                        <p:attrNameLst>
                                          <p:attrName>style.visibility</p:attrName>
                                        </p:attrNameLst>
                                      </p:cBhvr>
                                      <p:to>
                                        <p:strVal val="visible"/>
                                      </p:to>
                                    </p:set>
                                    <p:anim calcmode="lin" valueType="num">
                                      <p:cBhvr>
                                        <p:cTn id="343" dur="4500" fill="hold"/>
                                        <p:tgtEl>
                                          <p:spTgt spid="61"/>
                                        </p:tgtEl>
                                        <p:attrNameLst>
                                          <p:attrName>ppt_w</p:attrName>
                                        </p:attrNameLst>
                                      </p:cBhvr>
                                      <p:tavLst>
                                        <p:tav tm="0">
                                          <p:val>
                                            <p:strVal val="2/3*#ppt_w"/>
                                          </p:val>
                                        </p:tav>
                                        <p:tav tm="100000">
                                          <p:val>
                                            <p:strVal val="#ppt_w"/>
                                          </p:val>
                                        </p:tav>
                                      </p:tavLst>
                                    </p:anim>
                                    <p:anim calcmode="lin" valueType="num">
                                      <p:cBhvr>
                                        <p:cTn id="344" dur="4500" fill="hold"/>
                                        <p:tgtEl>
                                          <p:spTgt spid="61"/>
                                        </p:tgtEl>
                                        <p:attrNameLst>
                                          <p:attrName>ppt_h</p:attrName>
                                        </p:attrNameLst>
                                      </p:cBhvr>
                                      <p:tavLst>
                                        <p:tav tm="0">
                                          <p:val>
                                            <p:strVal val="2/3*#ppt_h"/>
                                          </p:val>
                                        </p:tav>
                                        <p:tav tm="100000">
                                          <p:val>
                                            <p:strVal val="#ppt_h"/>
                                          </p:val>
                                        </p:tav>
                                      </p:tavLst>
                                    </p:anim>
                                  </p:childTnLst>
                                </p:cTn>
                              </p:par>
                              <p:par>
                                <p:cTn id="345" presetID="8" presetClass="entr" presetSubtype="32" fill="hold" nodeType="withEffect">
                                  <p:stCondLst>
                                    <p:cond delay="1000"/>
                                  </p:stCondLst>
                                  <p:childTnLst>
                                    <p:set>
                                      <p:cBhvr>
                                        <p:cTn id="346" dur="1" fill="hold">
                                          <p:stCondLst>
                                            <p:cond delay="0"/>
                                          </p:stCondLst>
                                        </p:cTn>
                                        <p:tgtEl>
                                          <p:spTgt spid="61"/>
                                        </p:tgtEl>
                                        <p:attrNameLst>
                                          <p:attrName>style.visibility</p:attrName>
                                        </p:attrNameLst>
                                      </p:cBhvr>
                                      <p:to>
                                        <p:strVal val="visible"/>
                                      </p:to>
                                    </p:set>
                                    <p:animEffect transition="in" filter="diamond(out)">
                                      <p:cBhvr>
                                        <p:cTn id="347" dur="4500"/>
                                        <p:tgtEl>
                                          <p:spTgt spid="61"/>
                                        </p:tgtEl>
                                      </p:cBhvr>
                                    </p:animEffect>
                                  </p:childTnLst>
                                </p:cTn>
                              </p:par>
                              <p:par>
                                <p:cTn id="348" presetID="9" presetClass="emph" presetSubtype="0" grpId="0" nodeType="withEffect">
                                  <p:stCondLst>
                                    <p:cond delay="0"/>
                                  </p:stCondLst>
                                  <p:childTnLst>
                                    <p:set>
                                      <p:cBhvr rctx="PPT">
                                        <p:cTn id="349" dur="indefinite"/>
                                        <p:tgtEl>
                                          <p:spTgt spid="59"/>
                                        </p:tgtEl>
                                        <p:attrNameLst>
                                          <p:attrName>style.opacity</p:attrName>
                                        </p:attrNameLst>
                                      </p:cBhvr>
                                      <p:to>
                                        <p:strVal val="0"/>
                                      </p:to>
                                    </p:set>
                                    <p:animEffect filter="image" prLst="opacity: 0">
                                      <p:cBhvr rctx="IE">
                                        <p:cTn id="350" dur="indefinite"/>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P spid="32" grpId="1" animBg="1"/>
      <p:bldP spid="33" grpId="0" animBg="1"/>
      <p:bldP spid="33" grpId="1" animBg="1"/>
      <p:bldP spid="34" grpId="0" animBg="1"/>
      <p:bldP spid="34" grpId="1" animBg="1"/>
      <p:bldP spid="35" grpId="0" animBg="1"/>
      <p:bldP spid="35" grpId="1" animBg="1"/>
      <p:bldP spid="36" grpId="0" animBg="1"/>
      <p:bldP spid="36" grpId="1" animBg="1"/>
      <p:bldP spid="37" grpId="0" animBg="1"/>
      <p:bldP spid="37" grpId="1" animBg="1"/>
      <p:bldP spid="38" grpId="0" animBg="1"/>
      <p:bldP spid="38" grpId="1" animBg="1"/>
      <p:bldP spid="39" grpId="0" animBg="1"/>
      <p:bldP spid="39" grpId="1" animBg="1"/>
      <p:bldP spid="40" grpId="0" animBg="1"/>
      <p:bldP spid="40" grpId="1" animBg="1"/>
      <p:bldP spid="41" grpId="0" animBg="1"/>
      <p:bldP spid="41" grpId="1" animBg="1"/>
      <p:bldP spid="42" grpId="0" animBg="1"/>
      <p:bldP spid="42" grpId="1" animBg="1"/>
      <p:bldP spid="43" grpId="0" animBg="1"/>
      <p:bldP spid="43" grpId="1" animBg="1"/>
      <p:bldP spid="44" grpId="0" animBg="1"/>
      <p:bldP spid="44" grpId="1" animBg="1"/>
      <p:bldP spid="45" grpId="0" animBg="1"/>
      <p:bldP spid="45" grpId="1" animBg="1"/>
      <p:bldP spid="46" grpId="0" animBg="1"/>
      <p:bldP spid="46" grpId="1" animBg="1"/>
      <p:bldP spid="47" grpId="0" animBg="1"/>
      <p:bldP spid="47" grpId="1" animBg="1"/>
      <p:bldP spid="48" grpId="0" animBg="1"/>
      <p:bldP spid="48" grpId="1" animBg="1"/>
      <p:bldP spid="49" grpId="0" animBg="1"/>
      <p:bldP spid="49"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5" grpId="0" animBg="1"/>
      <p:bldP spid="55" grpId="1" animBg="1"/>
      <p:bldP spid="56" grpId="0" animBg="1"/>
      <p:bldP spid="56" grpId="1" animBg="1"/>
      <p:bldP spid="57" grpId="0" animBg="1"/>
      <p:bldP spid="57" grpId="1" animBg="1"/>
      <p:bldP spid="59"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899592" y="843558"/>
            <a:ext cx="5184576" cy="3754874"/>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400" dirty="0" smtClean="0">
                <a:solidFill>
                  <a:schemeClr val="bg1"/>
                </a:solidFill>
                <a:latin typeface="Hobo Std" pitchFamily="34" charset="0"/>
              </a:rPr>
              <a:t>BENEFICIOS </a:t>
            </a:r>
            <a:r>
              <a:rPr lang="es-ES" sz="1400" dirty="0">
                <a:solidFill>
                  <a:schemeClr val="bg1"/>
                </a:solidFill>
                <a:latin typeface="Hobo Std" pitchFamily="34" charset="0"/>
              </a:rPr>
              <a:t>PARA LA </a:t>
            </a:r>
            <a:r>
              <a:rPr lang="es-ES" sz="1400" dirty="0" smtClean="0">
                <a:solidFill>
                  <a:schemeClr val="bg1"/>
                </a:solidFill>
                <a:latin typeface="Hobo Std" pitchFamily="34" charset="0"/>
              </a:rPr>
              <a:t>SALUD</a:t>
            </a:r>
          </a:p>
          <a:p>
            <a:pPr algn="ctr"/>
            <a:endParaRPr lang="es-ES" sz="1400" dirty="0">
              <a:solidFill>
                <a:schemeClr val="bg1"/>
              </a:solidFill>
              <a:latin typeface="Hobo Std" pitchFamily="34" charset="0"/>
            </a:endParaRPr>
          </a:p>
          <a:p>
            <a:pPr algn="ctr"/>
            <a:r>
              <a:rPr lang="es-ES" sz="1400" dirty="0" smtClean="0">
                <a:solidFill>
                  <a:schemeClr val="bg1"/>
                </a:solidFill>
                <a:latin typeface="Hobo Std" pitchFamily="34" charset="0"/>
              </a:rPr>
              <a:t>Durante </a:t>
            </a:r>
            <a:r>
              <a:rPr lang="es-ES" sz="1400" dirty="0">
                <a:solidFill>
                  <a:schemeClr val="bg1"/>
                </a:solidFill>
                <a:latin typeface="Hobo Std" pitchFamily="34" charset="0"/>
              </a:rPr>
              <a:t>miles de años los productos de coco han ocupado </a:t>
            </a:r>
            <a:endParaRPr lang="es-ES" sz="1400" dirty="0" smtClean="0">
              <a:solidFill>
                <a:schemeClr val="bg1"/>
              </a:solidFill>
              <a:latin typeface="Hobo Std" pitchFamily="34" charset="0"/>
            </a:endParaRPr>
          </a:p>
          <a:p>
            <a:pPr algn="ctr"/>
            <a:r>
              <a:rPr lang="es-ES" sz="1400" dirty="0" smtClean="0">
                <a:solidFill>
                  <a:schemeClr val="bg1"/>
                </a:solidFill>
                <a:latin typeface="Hobo Std" pitchFamily="34" charset="0"/>
              </a:rPr>
              <a:t>un </a:t>
            </a:r>
            <a:r>
              <a:rPr lang="es-ES" sz="1400" dirty="0">
                <a:solidFill>
                  <a:schemeClr val="bg1"/>
                </a:solidFill>
                <a:latin typeface="Hobo Std" pitchFamily="34" charset="0"/>
              </a:rPr>
              <a:t>lugar respetado y valioso en la medicina popular local.   </a:t>
            </a:r>
          </a:p>
          <a:p>
            <a:pPr algn="ctr"/>
            <a:r>
              <a:rPr lang="es-ES" sz="1400" dirty="0" smtClean="0">
                <a:solidFill>
                  <a:schemeClr val="bg1"/>
                </a:solidFill>
                <a:latin typeface="Hobo Std" pitchFamily="34" charset="0"/>
              </a:rPr>
              <a:t>En </a:t>
            </a:r>
            <a:r>
              <a:rPr lang="es-ES" sz="1400" dirty="0">
                <a:solidFill>
                  <a:schemeClr val="bg1"/>
                </a:solidFill>
                <a:latin typeface="Hobo Std" pitchFamily="34" charset="0"/>
              </a:rPr>
              <a:t>la medicina tradicional en todo el mundo el coco se utiliza para tratar una amplia variedad de problemas de salud como: abscesos, asma, calvicie, bronquitis, contusiones, quemaduras, resfriados, estreñimiento, tos, hidropesía, disentería, dolor de oído, fiebre, gripe, gingivitis, irregular o dolor de la menstruación, la ictericia, cálculos renales, piojos, desnutrición, náuseas, erupción cutánea, sarna, escorbuto, infecciones de la piel, dolor de garganta, hinchazón, dolor de muela, tuberculosis, tumores, fiebre </a:t>
            </a:r>
            <a:r>
              <a:rPr lang="es-ES" sz="1400" dirty="0" smtClean="0">
                <a:solidFill>
                  <a:schemeClr val="bg1"/>
                </a:solidFill>
                <a:latin typeface="Hobo Std" pitchFamily="34" charset="0"/>
              </a:rPr>
              <a:t>tifoidea</a:t>
            </a:r>
            <a:r>
              <a:rPr lang="es-ES" sz="1400" dirty="0">
                <a:solidFill>
                  <a:schemeClr val="bg1"/>
                </a:solidFill>
                <a:latin typeface="Hobo Std" pitchFamily="34" charset="0"/>
              </a:rPr>
              <a:t>, úlceras</a:t>
            </a:r>
            <a:r>
              <a:rPr lang="es-ES" sz="1400" dirty="0" smtClean="0">
                <a:solidFill>
                  <a:schemeClr val="bg1"/>
                </a:solidFill>
                <a:latin typeface="Hobo Std" pitchFamily="34" charset="0"/>
              </a:rPr>
              <a:t>,</a:t>
            </a:r>
          </a:p>
          <a:p>
            <a:pPr algn="ctr"/>
            <a:r>
              <a:rPr lang="es-ES" sz="1400" dirty="0" smtClean="0">
                <a:solidFill>
                  <a:schemeClr val="bg1"/>
                </a:solidFill>
                <a:latin typeface="Hobo Std" pitchFamily="34" charset="0"/>
              </a:rPr>
              <a:t> </a:t>
            </a:r>
            <a:r>
              <a:rPr lang="es-ES" sz="1400" dirty="0">
                <a:solidFill>
                  <a:schemeClr val="bg1"/>
                </a:solidFill>
                <a:latin typeface="Hobo Std" pitchFamily="34" charset="0"/>
              </a:rPr>
              <a:t>dolor de estómago, debilidad, </a:t>
            </a:r>
            <a:r>
              <a:rPr lang="es-ES" sz="1400" dirty="0" smtClean="0">
                <a:solidFill>
                  <a:schemeClr val="bg1"/>
                </a:solidFill>
                <a:latin typeface="Hobo Std" pitchFamily="34" charset="0"/>
              </a:rPr>
              <a:t>y </a:t>
            </a:r>
            <a:r>
              <a:rPr lang="es-ES" sz="1400" dirty="0">
                <a:solidFill>
                  <a:schemeClr val="bg1"/>
                </a:solidFill>
                <a:latin typeface="Hobo Std" pitchFamily="34" charset="0"/>
              </a:rPr>
              <a:t>heridas</a:t>
            </a:r>
            <a:r>
              <a:rPr lang="es-ES" sz="1400" dirty="0" smtClean="0">
                <a:solidFill>
                  <a:schemeClr val="bg1"/>
                </a:solidFill>
                <a:latin typeface="Hobo Std" pitchFamily="34" charset="0"/>
              </a:rPr>
              <a:t>.</a:t>
            </a:r>
          </a:p>
          <a:p>
            <a:pPr algn="ctr"/>
            <a:endParaRPr lang="es-ES" sz="1400" dirty="0" smtClean="0">
              <a:solidFill>
                <a:schemeClr val="bg1"/>
              </a:solidFill>
              <a:latin typeface="Hobo Std" pitchFamily="34" charset="0"/>
            </a:endParaRPr>
          </a:p>
          <a:p>
            <a:pPr algn="ctr"/>
            <a:r>
              <a:rPr lang="es-ES" sz="1400" dirty="0" smtClean="0">
                <a:solidFill>
                  <a:schemeClr val="bg1"/>
                </a:solidFill>
                <a:latin typeface="Hobo Std" pitchFamily="34" charset="0"/>
              </a:rPr>
              <a:t> </a:t>
            </a:r>
            <a:endParaRPr lang="es-ES" sz="1400" dirty="0">
              <a:solidFill>
                <a:schemeClr val="bg1"/>
              </a:solidFill>
              <a:latin typeface="Hobo Std" pitchFamily="34" charset="0"/>
            </a:endParaRPr>
          </a:p>
          <a:p>
            <a:pPr algn="ctr"/>
            <a:endParaRPr lang="es-ES" sz="1400" dirty="0">
              <a:solidFill>
                <a:schemeClr val="bg1"/>
              </a:solidFill>
              <a:latin typeface="Hobo Std" pitchFamily="34" charset="0"/>
            </a:endParaRPr>
          </a:p>
        </p:txBody>
      </p:sp>
    </p:spTree>
    <p:extLst>
      <p:ext uri="{BB962C8B-B14F-4D97-AF65-F5344CB8AC3E}">
        <p14:creationId xmlns:p14="http://schemas.microsoft.com/office/powerpoint/2010/main" val="4367420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94 Rectángulo"/>
          <p:cNvSpPr/>
          <p:nvPr/>
        </p:nvSpPr>
        <p:spPr>
          <a:xfrm>
            <a:off x="0" y="-4261"/>
            <a:ext cx="9144000" cy="2648019"/>
          </a:xfrm>
          <a:prstGeom prst="rect">
            <a:avLst/>
          </a:prstGeom>
          <a:gradFill>
            <a:gsLst>
              <a:gs pos="20000">
                <a:srgbClr val="023515"/>
              </a:gs>
              <a:gs pos="81000">
                <a:srgbClr val="00642D">
                  <a:lumMod val="47000"/>
                </a:srgbClr>
              </a:gs>
              <a:gs pos="1000">
                <a:srgbClr val="156B13"/>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96" name="95 Rectángulo"/>
          <p:cNvSpPr/>
          <p:nvPr/>
        </p:nvSpPr>
        <p:spPr>
          <a:xfrm>
            <a:off x="-16001" y="2514122"/>
            <a:ext cx="9144000" cy="2648019"/>
          </a:xfrm>
          <a:prstGeom prst="rect">
            <a:avLst/>
          </a:prstGeom>
          <a:gradFill>
            <a:gsLst>
              <a:gs pos="20000">
                <a:srgbClr val="023515"/>
              </a:gs>
              <a:gs pos="81000">
                <a:srgbClr val="00642D">
                  <a:lumMod val="47000"/>
                </a:srgbClr>
              </a:gs>
              <a:gs pos="100000">
                <a:srgbClr val="156B13"/>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pic>
        <p:nvPicPr>
          <p:cNvPr id="94" name="93 Imagen" descr="Diapositiva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rot="5400000" flipH="1">
            <a:off x="-124358" y="2715158"/>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flipH="1">
            <a:off x="226446" y="3377417"/>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5400000" flipH="1">
            <a:off x="-475163" y="3377417"/>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5400000" flipH="1">
            <a:off x="-124358" y="4031840"/>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5400000" flipH="1">
            <a:off x="577251" y="4007042"/>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5400000" flipH="1">
            <a:off x="-825967" y="4030064"/>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5400000" flipH="1">
            <a:off x="3583546" y="2715158"/>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5400000" flipH="1">
            <a:off x="3934350" y="3377417"/>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5400000" flipH="1">
            <a:off x="3232741" y="3377417"/>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5400000" flipH="1">
            <a:off x="3583546" y="4031840"/>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5400000" flipH="1">
            <a:off x="4285155" y="4007042"/>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5400000" flipH="1">
            <a:off x="2881937" y="4030064"/>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5400000" flipH="1">
            <a:off x="1711338" y="2715158"/>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5400000" flipH="1">
            <a:off x="2062142" y="3377417"/>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5400000" flipH="1">
            <a:off x="1360533" y="3377417"/>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5400000" flipH="1">
            <a:off x="1711338" y="4031840"/>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5400000" flipH="1">
            <a:off x="2412947" y="4007042"/>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5400000" flipH="1">
            <a:off x="1009729" y="4030064"/>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5400000" flipH="1">
            <a:off x="7291450" y="2715158"/>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5400000" flipH="1">
            <a:off x="7642254" y="3377417"/>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5400000" flipH="1">
            <a:off x="6940645" y="3377417"/>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5400000" flipH="1">
            <a:off x="7291450" y="4031840"/>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5400000" flipH="1">
            <a:off x="7993059" y="4007042"/>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5400000" flipH="1">
            <a:off x="6589841" y="4030064"/>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5400000" flipH="1">
            <a:off x="5455754" y="2715158"/>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5400000" flipH="1">
            <a:off x="5806558" y="3377417"/>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5400000" flipH="1">
            <a:off x="5104949" y="3377417"/>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5400000" flipH="1">
            <a:off x="5455754" y="4031840"/>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5400000" flipH="1">
            <a:off x="6157363" y="4007042"/>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5400000" flipH="1">
            <a:off x="4754145" y="4030064"/>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5400000" flipV="1">
            <a:off x="7289144" y="2015612"/>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5400000" flipV="1">
            <a:off x="6938340" y="1353353"/>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5400000" flipV="1">
            <a:off x="7639949" y="1353353"/>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5400000" flipV="1">
            <a:off x="7289144" y="698929"/>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5400000" flipV="1">
            <a:off x="6587535" y="723727"/>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5400000" flipV="1">
            <a:off x="7990753" y="700705"/>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5400000" flipV="1">
            <a:off x="3581240" y="2015612"/>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5400000" flipV="1">
            <a:off x="3230436" y="1353353"/>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5400000" flipV="1">
            <a:off x="3932045" y="1353353"/>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5400000" flipV="1">
            <a:off x="3581240" y="698929"/>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5400000" flipV="1">
            <a:off x="2879631" y="723727"/>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5400000" flipV="1">
            <a:off x="4282849" y="700705"/>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5400000" flipV="1">
            <a:off x="5453448" y="2015612"/>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5400000" flipV="1">
            <a:off x="5102644" y="1353353"/>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5400000" flipV="1">
            <a:off x="5804253" y="1353353"/>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5400000" flipV="1">
            <a:off x="5453448" y="698929"/>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5400000" flipV="1">
            <a:off x="4751839" y="723727"/>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5400000" flipV="1">
            <a:off x="6155057" y="700705"/>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5400000" flipV="1">
            <a:off x="-126664" y="2015612"/>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5400000" flipV="1">
            <a:off x="-477468" y="1353353"/>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5400000" flipV="1">
            <a:off x="224141" y="1353353"/>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5400000" flipV="1">
            <a:off x="-126664" y="698929"/>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5400000" flipV="1">
            <a:off x="-828273" y="723727"/>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5400000" flipV="1">
            <a:off x="574945" y="700705"/>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5400000" flipV="1">
            <a:off x="1709032" y="2015612"/>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5400000" flipV="1">
            <a:off x="1358228" y="1353353"/>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5400000" flipV="1">
            <a:off x="2059837" y="1353353"/>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5400000" flipV="1">
            <a:off x="1709032" y="698929"/>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5400000" flipV="1">
            <a:off x="1007423" y="723727"/>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5400000" flipV="1">
            <a:off x="2410641" y="700705"/>
            <a:ext cx="1815213" cy="396988"/>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a:off x="-396552" y="-23970"/>
            <a:ext cx="9865096"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8674358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8" presetClass="emph" presetSubtype="0" fill="hold" grpId="4" nodeType="withEffect">
                                  <p:stCondLst>
                                    <p:cond delay="0"/>
                                  </p:stCondLst>
                                  <p:childTnLst>
                                    <p:animRot by="-21600000">
                                      <p:cBhvr>
                                        <p:cTn id="906" dur="5000" fill="hold"/>
                                        <p:tgtEl>
                                          <p:spTgt spid="81"/>
                                        </p:tgtEl>
                                        <p:attrNameLst>
                                          <p:attrName>r</p:attrName>
                                        </p:attrNameLst>
                                      </p:cBhvr>
                                    </p:animRot>
                                  </p:childTnLst>
                                </p:cTn>
                              </p:par>
                              <p:par>
                                <p:cTn id="907" presetID="8" presetClass="emph" presetSubtype="0" fill="hold" grpId="4" nodeType="withEffect">
                                  <p:stCondLst>
                                    <p:cond delay="0"/>
                                  </p:stCondLst>
                                  <p:childTnLst>
                                    <p:animRot by="-21600000">
                                      <p:cBhvr>
                                        <p:cTn id="908" dur="5000" fill="hold"/>
                                        <p:tgtEl>
                                          <p:spTgt spid="87"/>
                                        </p:tgtEl>
                                        <p:attrNameLst>
                                          <p:attrName>r</p:attrName>
                                        </p:attrNameLst>
                                      </p:cBhvr>
                                    </p:animRot>
                                  </p:childTnLst>
                                </p:cTn>
                              </p:par>
                              <p:par>
                                <p:cTn id="909" presetID="8" presetClass="emph" presetSubtype="0" fill="hold" grpId="4" nodeType="withEffect">
                                  <p:stCondLst>
                                    <p:cond delay="0"/>
                                  </p:stCondLst>
                                  <p:childTnLst>
                                    <p:animRot by="-21600000">
                                      <p:cBhvr>
                                        <p:cTn id="910" dur="5000" fill="hold"/>
                                        <p:tgtEl>
                                          <p:spTgt spid="69"/>
                                        </p:tgtEl>
                                        <p:attrNameLst>
                                          <p:attrName>r</p:attrName>
                                        </p:attrNameLst>
                                      </p:cBhvr>
                                    </p:animRot>
                                  </p:childTnLst>
                                </p:cTn>
                              </p:par>
                              <p:par>
                                <p:cTn id="911" presetID="8" presetClass="emph" presetSubtype="0" fill="hold" grpId="4" nodeType="withEffect">
                                  <p:stCondLst>
                                    <p:cond delay="0"/>
                                  </p:stCondLst>
                                  <p:childTnLst>
                                    <p:animRot by="-21600000">
                                      <p:cBhvr>
                                        <p:cTn id="912" dur="5000" fill="hold"/>
                                        <p:tgtEl>
                                          <p:spTgt spid="75"/>
                                        </p:tgtEl>
                                        <p:attrNameLst>
                                          <p:attrName>r</p:attrName>
                                        </p:attrNameLst>
                                      </p:cBhvr>
                                    </p:animRot>
                                  </p:childTnLst>
                                </p:cTn>
                              </p:par>
                              <p:par>
                                <p:cTn id="913" presetID="8" presetClass="emph" presetSubtype="0" fill="hold" grpId="4" nodeType="withEffect">
                                  <p:stCondLst>
                                    <p:cond delay="0"/>
                                  </p:stCondLst>
                                  <p:childTnLst>
                                    <p:animRot by="-21600000">
                                      <p:cBhvr>
                                        <p:cTn id="914" dur="5000" fill="hold"/>
                                        <p:tgtEl>
                                          <p:spTgt spid="63"/>
                                        </p:tgtEl>
                                        <p:attrNameLst>
                                          <p:attrName>r</p:attrName>
                                        </p:attrNameLst>
                                      </p:cBhvr>
                                    </p:animRot>
                                  </p:childTnLst>
                                </p:cTn>
                              </p:par>
                              <p:par>
                                <p:cTn id="915" presetID="8" presetClass="emph" presetSubtype="0" fill="hold" grpId="4" nodeType="withEffect">
                                  <p:stCondLst>
                                    <p:cond delay="0"/>
                                  </p:stCondLst>
                                  <p:childTnLst>
                                    <p:animRot by="-21600000">
                                      <p:cBhvr>
                                        <p:cTn id="916" dur="5000" fill="hold"/>
                                        <p:tgtEl>
                                          <p:spTgt spid="82"/>
                                        </p:tgtEl>
                                        <p:attrNameLst>
                                          <p:attrName>r</p:attrName>
                                        </p:attrNameLst>
                                      </p:cBhvr>
                                    </p:animRot>
                                  </p:childTnLst>
                                </p:cTn>
                              </p:par>
                              <p:par>
                                <p:cTn id="917" presetID="8" presetClass="emph" presetSubtype="0" fill="hold" grpId="4" nodeType="withEffect">
                                  <p:stCondLst>
                                    <p:cond delay="0"/>
                                  </p:stCondLst>
                                  <p:childTnLst>
                                    <p:animRot by="-21600000">
                                      <p:cBhvr>
                                        <p:cTn id="918" dur="5000" fill="hold"/>
                                        <p:tgtEl>
                                          <p:spTgt spid="83"/>
                                        </p:tgtEl>
                                        <p:attrNameLst>
                                          <p:attrName>r</p:attrName>
                                        </p:attrNameLst>
                                      </p:cBhvr>
                                    </p:animRot>
                                  </p:childTnLst>
                                </p:cTn>
                              </p:par>
                              <p:par>
                                <p:cTn id="919" presetID="8" presetClass="emph" presetSubtype="0" fill="hold" grpId="4" nodeType="withEffect">
                                  <p:stCondLst>
                                    <p:cond delay="0"/>
                                  </p:stCondLst>
                                  <p:childTnLst>
                                    <p:animRot by="-21600000">
                                      <p:cBhvr>
                                        <p:cTn id="920" dur="5000" fill="hold"/>
                                        <p:tgtEl>
                                          <p:spTgt spid="88"/>
                                        </p:tgtEl>
                                        <p:attrNameLst>
                                          <p:attrName>r</p:attrName>
                                        </p:attrNameLst>
                                      </p:cBhvr>
                                    </p:animRot>
                                  </p:childTnLst>
                                </p:cTn>
                              </p:par>
                              <p:par>
                                <p:cTn id="921" presetID="8" presetClass="emph" presetSubtype="0" fill="hold" grpId="4" nodeType="withEffect">
                                  <p:stCondLst>
                                    <p:cond delay="0"/>
                                  </p:stCondLst>
                                  <p:childTnLst>
                                    <p:animRot by="-21600000">
                                      <p:cBhvr>
                                        <p:cTn id="922" dur="5000" fill="hold"/>
                                        <p:tgtEl>
                                          <p:spTgt spid="89"/>
                                        </p:tgtEl>
                                        <p:attrNameLst>
                                          <p:attrName>r</p:attrName>
                                        </p:attrNameLst>
                                      </p:cBhvr>
                                    </p:animRot>
                                  </p:childTnLst>
                                </p:cTn>
                              </p:par>
                              <p:par>
                                <p:cTn id="923" presetID="8" presetClass="emph" presetSubtype="0" fill="hold" grpId="4" nodeType="withEffect">
                                  <p:stCondLst>
                                    <p:cond delay="0"/>
                                  </p:stCondLst>
                                  <p:childTnLst>
                                    <p:animRot by="-21600000">
                                      <p:cBhvr>
                                        <p:cTn id="924" dur="5000" fill="hold"/>
                                        <p:tgtEl>
                                          <p:spTgt spid="70"/>
                                        </p:tgtEl>
                                        <p:attrNameLst>
                                          <p:attrName>r</p:attrName>
                                        </p:attrNameLst>
                                      </p:cBhvr>
                                    </p:animRot>
                                  </p:childTnLst>
                                </p:cTn>
                              </p:par>
                              <p:par>
                                <p:cTn id="925" presetID="8" presetClass="emph" presetSubtype="0" fill="hold" grpId="4" nodeType="withEffect">
                                  <p:stCondLst>
                                    <p:cond delay="0"/>
                                  </p:stCondLst>
                                  <p:childTnLst>
                                    <p:animRot by="-21600000">
                                      <p:cBhvr>
                                        <p:cTn id="926" dur="5000" fill="hold"/>
                                        <p:tgtEl>
                                          <p:spTgt spid="71"/>
                                        </p:tgtEl>
                                        <p:attrNameLst>
                                          <p:attrName>r</p:attrName>
                                        </p:attrNameLst>
                                      </p:cBhvr>
                                    </p:animRot>
                                  </p:childTnLst>
                                </p:cTn>
                              </p:par>
                              <p:par>
                                <p:cTn id="927" presetID="8" presetClass="emph" presetSubtype="0" fill="hold" grpId="4" nodeType="withEffect">
                                  <p:stCondLst>
                                    <p:cond delay="0"/>
                                  </p:stCondLst>
                                  <p:childTnLst>
                                    <p:animRot by="-21600000">
                                      <p:cBhvr>
                                        <p:cTn id="928" dur="5000" fill="hold"/>
                                        <p:tgtEl>
                                          <p:spTgt spid="76"/>
                                        </p:tgtEl>
                                        <p:attrNameLst>
                                          <p:attrName>r</p:attrName>
                                        </p:attrNameLst>
                                      </p:cBhvr>
                                    </p:animRot>
                                  </p:childTnLst>
                                </p:cTn>
                              </p:par>
                              <p:par>
                                <p:cTn id="929" presetID="8" presetClass="emph" presetSubtype="0" fill="hold" grpId="4" nodeType="withEffect">
                                  <p:stCondLst>
                                    <p:cond delay="0"/>
                                  </p:stCondLst>
                                  <p:childTnLst>
                                    <p:animRot by="-21600000">
                                      <p:cBhvr>
                                        <p:cTn id="930" dur="5000" fill="hold"/>
                                        <p:tgtEl>
                                          <p:spTgt spid="77"/>
                                        </p:tgtEl>
                                        <p:attrNameLst>
                                          <p:attrName>r</p:attrName>
                                        </p:attrNameLst>
                                      </p:cBhvr>
                                    </p:animRot>
                                  </p:childTnLst>
                                </p:cTn>
                              </p:par>
                              <p:par>
                                <p:cTn id="931" presetID="8" presetClass="emph" presetSubtype="0" fill="hold" grpId="4" nodeType="withEffect">
                                  <p:stCondLst>
                                    <p:cond delay="0"/>
                                  </p:stCondLst>
                                  <p:childTnLst>
                                    <p:animRot by="-21600000">
                                      <p:cBhvr>
                                        <p:cTn id="932" dur="5000" fill="hold"/>
                                        <p:tgtEl>
                                          <p:spTgt spid="64"/>
                                        </p:tgtEl>
                                        <p:attrNameLst>
                                          <p:attrName>r</p:attrName>
                                        </p:attrNameLst>
                                      </p:cBhvr>
                                    </p:animRot>
                                  </p:childTnLst>
                                </p:cTn>
                              </p:par>
                              <p:par>
                                <p:cTn id="933" presetID="8" presetClass="emph" presetSubtype="0" fill="hold" grpId="4" nodeType="withEffect">
                                  <p:stCondLst>
                                    <p:cond delay="0"/>
                                  </p:stCondLst>
                                  <p:childTnLst>
                                    <p:animRot by="-21600000">
                                      <p:cBhvr>
                                        <p:cTn id="934" dur="5000" fill="hold"/>
                                        <p:tgtEl>
                                          <p:spTgt spid="65"/>
                                        </p:tgtEl>
                                        <p:attrNameLst>
                                          <p:attrName>r</p:attrName>
                                        </p:attrNameLst>
                                      </p:cBhvr>
                                    </p:animRot>
                                  </p:childTnLst>
                                </p:cTn>
                              </p:par>
                              <p:par>
                                <p:cTn id="935" presetID="8" presetClass="emph" presetSubtype="0" fill="hold" grpId="4" nodeType="withEffect">
                                  <p:stCondLst>
                                    <p:cond delay="0"/>
                                  </p:stCondLst>
                                  <p:childTnLst>
                                    <p:animRot by="-21600000">
                                      <p:cBhvr>
                                        <p:cTn id="936" dur="5000" fill="hold"/>
                                        <p:tgtEl>
                                          <p:spTgt spid="85"/>
                                        </p:tgtEl>
                                        <p:attrNameLst>
                                          <p:attrName>r</p:attrName>
                                        </p:attrNameLst>
                                      </p:cBhvr>
                                    </p:animRot>
                                  </p:childTnLst>
                                </p:cTn>
                              </p:par>
                              <p:par>
                                <p:cTn id="937" presetID="8" presetClass="emph" presetSubtype="0" fill="hold" grpId="4" nodeType="withEffect">
                                  <p:stCondLst>
                                    <p:cond delay="0"/>
                                  </p:stCondLst>
                                  <p:childTnLst>
                                    <p:animRot by="-21600000">
                                      <p:cBhvr>
                                        <p:cTn id="938" dur="5000" fill="hold"/>
                                        <p:tgtEl>
                                          <p:spTgt spid="84"/>
                                        </p:tgtEl>
                                        <p:attrNameLst>
                                          <p:attrName>r</p:attrName>
                                        </p:attrNameLst>
                                      </p:cBhvr>
                                    </p:animRot>
                                  </p:childTnLst>
                                </p:cTn>
                              </p:par>
                              <p:par>
                                <p:cTn id="939" presetID="8" presetClass="emph" presetSubtype="0" fill="hold" grpId="4" nodeType="withEffect">
                                  <p:stCondLst>
                                    <p:cond delay="0"/>
                                  </p:stCondLst>
                                  <p:childTnLst>
                                    <p:animRot by="-21600000">
                                      <p:cBhvr>
                                        <p:cTn id="940" dur="5000" fill="hold"/>
                                        <p:tgtEl>
                                          <p:spTgt spid="86"/>
                                        </p:tgtEl>
                                        <p:attrNameLst>
                                          <p:attrName>r</p:attrName>
                                        </p:attrNameLst>
                                      </p:cBhvr>
                                    </p:animRot>
                                  </p:childTnLst>
                                </p:cTn>
                              </p:par>
                              <p:par>
                                <p:cTn id="941" presetID="8" presetClass="emph" presetSubtype="0" fill="hold" grpId="4" nodeType="withEffect">
                                  <p:stCondLst>
                                    <p:cond delay="0"/>
                                  </p:stCondLst>
                                  <p:childTnLst>
                                    <p:animRot by="-21600000">
                                      <p:cBhvr>
                                        <p:cTn id="942" dur="5000" fill="hold"/>
                                        <p:tgtEl>
                                          <p:spTgt spid="91"/>
                                        </p:tgtEl>
                                        <p:attrNameLst>
                                          <p:attrName>r</p:attrName>
                                        </p:attrNameLst>
                                      </p:cBhvr>
                                    </p:animRot>
                                  </p:childTnLst>
                                </p:cTn>
                              </p:par>
                              <p:par>
                                <p:cTn id="943" presetID="8" presetClass="emph" presetSubtype="0" fill="hold" grpId="4" nodeType="withEffect">
                                  <p:stCondLst>
                                    <p:cond delay="0"/>
                                  </p:stCondLst>
                                  <p:childTnLst>
                                    <p:animRot by="-21600000">
                                      <p:cBhvr>
                                        <p:cTn id="944" dur="5000" fill="hold"/>
                                        <p:tgtEl>
                                          <p:spTgt spid="90"/>
                                        </p:tgtEl>
                                        <p:attrNameLst>
                                          <p:attrName>r</p:attrName>
                                        </p:attrNameLst>
                                      </p:cBhvr>
                                    </p:animRot>
                                  </p:childTnLst>
                                </p:cTn>
                              </p:par>
                              <p:par>
                                <p:cTn id="945" presetID="8" presetClass="emph" presetSubtype="0" fill="hold" grpId="4" nodeType="withEffect">
                                  <p:stCondLst>
                                    <p:cond delay="0"/>
                                  </p:stCondLst>
                                  <p:childTnLst>
                                    <p:animRot by="-21600000">
                                      <p:cBhvr>
                                        <p:cTn id="946" dur="5000" fill="hold"/>
                                        <p:tgtEl>
                                          <p:spTgt spid="92"/>
                                        </p:tgtEl>
                                        <p:attrNameLst>
                                          <p:attrName>r</p:attrName>
                                        </p:attrNameLst>
                                      </p:cBhvr>
                                    </p:animRot>
                                  </p:childTnLst>
                                </p:cTn>
                              </p:par>
                              <p:par>
                                <p:cTn id="947" presetID="8" presetClass="emph" presetSubtype="0" fill="hold" grpId="4" nodeType="withEffect">
                                  <p:stCondLst>
                                    <p:cond delay="0"/>
                                  </p:stCondLst>
                                  <p:childTnLst>
                                    <p:animRot by="-21600000">
                                      <p:cBhvr>
                                        <p:cTn id="948" dur="5000" fill="hold"/>
                                        <p:tgtEl>
                                          <p:spTgt spid="73"/>
                                        </p:tgtEl>
                                        <p:attrNameLst>
                                          <p:attrName>r</p:attrName>
                                        </p:attrNameLst>
                                      </p:cBhvr>
                                    </p:animRot>
                                  </p:childTnLst>
                                </p:cTn>
                              </p:par>
                              <p:par>
                                <p:cTn id="949" presetID="8" presetClass="emph" presetSubtype="0" fill="hold" grpId="4" nodeType="withEffect">
                                  <p:stCondLst>
                                    <p:cond delay="0"/>
                                  </p:stCondLst>
                                  <p:childTnLst>
                                    <p:animRot by="-21600000">
                                      <p:cBhvr>
                                        <p:cTn id="950" dur="5000" fill="hold"/>
                                        <p:tgtEl>
                                          <p:spTgt spid="72"/>
                                        </p:tgtEl>
                                        <p:attrNameLst>
                                          <p:attrName>r</p:attrName>
                                        </p:attrNameLst>
                                      </p:cBhvr>
                                    </p:animRot>
                                  </p:childTnLst>
                                </p:cTn>
                              </p:par>
                              <p:par>
                                <p:cTn id="951" presetID="8" presetClass="emph" presetSubtype="0" fill="hold" grpId="4" nodeType="withEffect">
                                  <p:stCondLst>
                                    <p:cond delay="0"/>
                                  </p:stCondLst>
                                  <p:childTnLst>
                                    <p:animRot by="-21600000">
                                      <p:cBhvr>
                                        <p:cTn id="952" dur="5000" fill="hold"/>
                                        <p:tgtEl>
                                          <p:spTgt spid="74"/>
                                        </p:tgtEl>
                                        <p:attrNameLst>
                                          <p:attrName>r</p:attrName>
                                        </p:attrNameLst>
                                      </p:cBhvr>
                                    </p:animRot>
                                  </p:childTnLst>
                                </p:cTn>
                              </p:par>
                              <p:par>
                                <p:cTn id="953" presetID="8" presetClass="emph" presetSubtype="0" fill="hold" grpId="4" nodeType="withEffect">
                                  <p:stCondLst>
                                    <p:cond delay="0"/>
                                  </p:stCondLst>
                                  <p:childTnLst>
                                    <p:animRot by="-21600000">
                                      <p:cBhvr>
                                        <p:cTn id="954" dur="5000" fill="hold"/>
                                        <p:tgtEl>
                                          <p:spTgt spid="79"/>
                                        </p:tgtEl>
                                        <p:attrNameLst>
                                          <p:attrName>r</p:attrName>
                                        </p:attrNameLst>
                                      </p:cBhvr>
                                    </p:animRot>
                                  </p:childTnLst>
                                </p:cTn>
                              </p:par>
                              <p:par>
                                <p:cTn id="955" presetID="8" presetClass="emph" presetSubtype="0" fill="hold" grpId="4" nodeType="withEffect">
                                  <p:stCondLst>
                                    <p:cond delay="0"/>
                                  </p:stCondLst>
                                  <p:childTnLst>
                                    <p:animRot by="-21600000">
                                      <p:cBhvr>
                                        <p:cTn id="956" dur="5000" fill="hold"/>
                                        <p:tgtEl>
                                          <p:spTgt spid="78"/>
                                        </p:tgtEl>
                                        <p:attrNameLst>
                                          <p:attrName>r</p:attrName>
                                        </p:attrNameLst>
                                      </p:cBhvr>
                                    </p:animRot>
                                  </p:childTnLst>
                                </p:cTn>
                              </p:par>
                              <p:par>
                                <p:cTn id="957" presetID="8" presetClass="emph" presetSubtype="0" fill="hold" grpId="4" nodeType="withEffect">
                                  <p:stCondLst>
                                    <p:cond delay="0"/>
                                  </p:stCondLst>
                                  <p:childTnLst>
                                    <p:animRot by="-21600000">
                                      <p:cBhvr>
                                        <p:cTn id="958" dur="5000" fill="hold"/>
                                        <p:tgtEl>
                                          <p:spTgt spid="80"/>
                                        </p:tgtEl>
                                        <p:attrNameLst>
                                          <p:attrName>r</p:attrName>
                                        </p:attrNameLst>
                                      </p:cBhvr>
                                    </p:animRot>
                                  </p:childTnLst>
                                </p:cTn>
                              </p:par>
                              <p:par>
                                <p:cTn id="959" presetID="8" presetClass="emph" presetSubtype="0" fill="hold" grpId="4" nodeType="withEffect">
                                  <p:stCondLst>
                                    <p:cond delay="0"/>
                                  </p:stCondLst>
                                  <p:childTnLst>
                                    <p:animRot by="-21600000">
                                      <p:cBhvr>
                                        <p:cTn id="960" dur="5000" fill="hold"/>
                                        <p:tgtEl>
                                          <p:spTgt spid="67"/>
                                        </p:tgtEl>
                                        <p:attrNameLst>
                                          <p:attrName>r</p:attrName>
                                        </p:attrNameLst>
                                      </p:cBhvr>
                                    </p:animRot>
                                  </p:childTnLst>
                                </p:cTn>
                              </p:par>
                              <p:par>
                                <p:cTn id="961" presetID="8" presetClass="emph" presetSubtype="0" fill="hold" grpId="4" nodeType="withEffect">
                                  <p:stCondLst>
                                    <p:cond delay="0"/>
                                  </p:stCondLst>
                                  <p:childTnLst>
                                    <p:animRot by="-21600000">
                                      <p:cBhvr>
                                        <p:cTn id="962" dur="5000" fill="hold"/>
                                        <p:tgtEl>
                                          <p:spTgt spid="66"/>
                                        </p:tgtEl>
                                        <p:attrNameLst>
                                          <p:attrName>r</p:attrName>
                                        </p:attrNameLst>
                                      </p:cBhvr>
                                    </p:animRot>
                                  </p:childTnLst>
                                </p:cTn>
                              </p:par>
                              <p:par>
                                <p:cTn id="963" presetID="8" presetClass="emph" presetSubtype="0" fill="hold" grpId="4" nodeType="withEffect">
                                  <p:stCondLst>
                                    <p:cond delay="0"/>
                                  </p:stCondLst>
                                  <p:childTnLst>
                                    <p:animRot by="-21600000">
                                      <p:cBhvr>
                                        <p:cTn id="964" dur="5000" fill="hold"/>
                                        <p:tgtEl>
                                          <p:spTgt spid="68"/>
                                        </p:tgtEl>
                                        <p:attrNameLst>
                                          <p:attrName>r</p:attrName>
                                        </p:attrNameLst>
                                      </p:cBhvr>
                                    </p:animRot>
                                  </p:childTnLst>
                                </p:cTn>
                              </p:par>
                              <p:par>
                                <p:cTn id="965" presetID="8" presetClass="emph" presetSubtype="0" fill="hold" grpId="4" nodeType="withEffect">
                                  <p:stCondLst>
                                    <p:cond delay="0"/>
                                  </p:stCondLst>
                                  <p:childTnLst>
                                    <p:animRot by="-21600000">
                                      <p:cBhvr>
                                        <p:cTn id="966" dur="5000" fill="hold"/>
                                        <p:tgtEl>
                                          <p:spTgt spid="8"/>
                                        </p:tgtEl>
                                        <p:attrNameLst>
                                          <p:attrName>r</p:attrName>
                                        </p:attrNameLst>
                                      </p:cBhvr>
                                    </p:animRot>
                                  </p:childTnLst>
                                </p:cTn>
                              </p:par>
                              <p:par>
                                <p:cTn id="967" presetID="8" presetClass="emph" presetSubtype="0" fill="hold" grpId="4" nodeType="withEffect">
                                  <p:stCondLst>
                                    <p:cond delay="0"/>
                                  </p:stCondLst>
                                  <p:childTnLst>
                                    <p:animRot by="-21600000">
                                      <p:cBhvr>
                                        <p:cTn id="968" dur="5000" fill="hold"/>
                                        <p:tgtEl>
                                          <p:spTgt spid="6"/>
                                        </p:tgtEl>
                                        <p:attrNameLst>
                                          <p:attrName>r</p:attrName>
                                        </p:attrNameLst>
                                      </p:cBhvr>
                                    </p:animRot>
                                  </p:childTnLst>
                                </p:cTn>
                              </p:par>
                              <p:par>
                                <p:cTn id="969" presetID="8" presetClass="emph" presetSubtype="0" fill="hold" grpId="4" nodeType="withEffect">
                                  <p:stCondLst>
                                    <p:cond delay="0"/>
                                  </p:stCondLst>
                                  <p:childTnLst>
                                    <p:animRot by="-21600000">
                                      <p:cBhvr>
                                        <p:cTn id="970" dur="5000" fill="hold"/>
                                        <p:tgtEl>
                                          <p:spTgt spid="49"/>
                                        </p:tgtEl>
                                        <p:attrNameLst>
                                          <p:attrName>r</p:attrName>
                                        </p:attrNameLst>
                                      </p:cBhvr>
                                    </p:animRot>
                                  </p:childTnLst>
                                </p:cTn>
                              </p:par>
                              <p:par>
                                <p:cTn id="971" presetID="8" presetClass="emph" presetSubtype="0" fill="hold" grpId="4" nodeType="withEffect">
                                  <p:stCondLst>
                                    <p:cond delay="0"/>
                                  </p:stCondLst>
                                  <p:childTnLst>
                                    <p:animRot by="-21600000">
                                      <p:cBhvr>
                                        <p:cTn id="972" dur="5000" fill="hold"/>
                                        <p:tgtEl>
                                          <p:spTgt spid="56"/>
                                        </p:tgtEl>
                                        <p:attrNameLst>
                                          <p:attrName>r</p:attrName>
                                        </p:attrNameLst>
                                      </p:cBhvr>
                                    </p:animRot>
                                  </p:childTnLst>
                                </p:cTn>
                              </p:par>
                              <p:par>
                                <p:cTn id="973" presetID="8" presetClass="emph" presetSubtype="0" fill="hold" grpId="4" nodeType="withEffect">
                                  <p:stCondLst>
                                    <p:cond delay="0"/>
                                  </p:stCondLst>
                                  <p:childTnLst>
                                    <p:animRot by="-21600000">
                                      <p:cBhvr>
                                        <p:cTn id="974" dur="5000" fill="hold"/>
                                        <p:tgtEl>
                                          <p:spTgt spid="35"/>
                                        </p:tgtEl>
                                        <p:attrNameLst>
                                          <p:attrName>r</p:attrName>
                                        </p:attrNameLst>
                                      </p:cBhvr>
                                    </p:animRot>
                                  </p:childTnLst>
                                </p:cTn>
                              </p:par>
                              <p:par>
                                <p:cTn id="975" presetID="8" presetClass="emph" presetSubtype="0" fill="hold" grpId="4" nodeType="withEffect">
                                  <p:stCondLst>
                                    <p:cond delay="0"/>
                                  </p:stCondLst>
                                  <p:childTnLst>
                                    <p:animRot by="-21600000">
                                      <p:cBhvr>
                                        <p:cTn id="976" dur="5000" fill="hold"/>
                                        <p:tgtEl>
                                          <p:spTgt spid="42"/>
                                        </p:tgtEl>
                                        <p:attrNameLst>
                                          <p:attrName>r</p:attrName>
                                        </p:attrNameLst>
                                      </p:cBhvr>
                                    </p:animRot>
                                  </p:childTnLst>
                                </p:cTn>
                              </p:par>
                              <p:par>
                                <p:cTn id="977" presetID="8" presetClass="emph" presetSubtype="0" fill="hold" grpId="4" nodeType="withEffect">
                                  <p:stCondLst>
                                    <p:cond delay="0"/>
                                  </p:stCondLst>
                                  <p:childTnLst>
                                    <p:animRot by="-21600000">
                                      <p:cBhvr>
                                        <p:cTn id="978" dur="5000" fill="hold"/>
                                        <p:tgtEl>
                                          <p:spTgt spid="3"/>
                                        </p:tgtEl>
                                        <p:attrNameLst>
                                          <p:attrName>r</p:attrName>
                                        </p:attrNameLst>
                                      </p:cBhvr>
                                    </p:animRot>
                                  </p:childTnLst>
                                </p:cTn>
                              </p:par>
                              <p:par>
                                <p:cTn id="979" presetID="8" presetClass="emph" presetSubtype="0" fill="hold" grpId="4" nodeType="withEffect">
                                  <p:stCondLst>
                                    <p:cond delay="0"/>
                                  </p:stCondLst>
                                  <p:childTnLst>
                                    <p:animRot by="-21600000">
                                      <p:cBhvr>
                                        <p:cTn id="980" dur="5000" fill="hold"/>
                                        <p:tgtEl>
                                          <p:spTgt spid="50"/>
                                        </p:tgtEl>
                                        <p:attrNameLst>
                                          <p:attrName>r</p:attrName>
                                        </p:attrNameLst>
                                      </p:cBhvr>
                                    </p:animRot>
                                  </p:childTnLst>
                                </p:cTn>
                              </p:par>
                              <p:par>
                                <p:cTn id="981" presetID="8" presetClass="emph" presetSubtype="0" fill="hold" grpId="4" nodeType="withEffect">
                                  <p:stCondLst>
                                    <p:cond delay="0"/>
                                  </p:stCondLst>
                                  <p:childTnLst>
                                    <p:animRot by="-21600000">
                                      <p:cBhvr>
                                        <p:cTn id="982" dur="5000" fill="hold"/>
                                        <p:tgtEl>
                                          <p:spTgt spid="51"/>
                                        </p:tgtEl>
                                        <p:attrNameLst>
                                          <p:attrName>r</p:attrName>
                                        </p:attrNameLst>
                                      </p:cBhvr>
                                    </p:animRot>
                                  </p:childTnLst>
                                </p:cTn>
                              </p:par>
                              <p:par>
                                <p:cTn id="983" presetID="8" presetClass="emph" presetSubtype="0" fill="hold" grpId="4" nodeType="withEffect">
                                  <p:stCondLst>
                                    <p:cond delay="0"/>
                                  </p:stCondLst>
                                  <p:childTnLst>
                                    <p:animRot by="-21600000">
                                      <p:cBhvr>
                                        <p:cTn id="984" dur="5000" fill="hold"/>
                                        <p:tgtEl>
                                          <p:spTgt spid="57"/>
                                        </p:tgtEl>
                                        <p:attrNameLst>
                                          <p:attrName>r</p:attrName>
                                        </p:attrNameLst>
                                      </p:cBhvr>
                                    </p:animRot>
                                  </p:childTnLst>
                                </p:cTn>
                              </p:par>
                              <p:par>
                                <p:cTn id="985" presetID="8" presetClass="emph" presetSubtype="0" fill="hold" grpId="4" nodeType="withEffect">
                                  <p:stCondLst>
                                    <p:cond delay="0"/>
                                  </p:stCondLst>
                                  <p:childTnLst>
                                    <p:animRot by="-21600000">
                                      <p:cBhvr>
                                        <p:cTn id="986" dur="5000" fill="hold"/>
                                        <p:tgtEl>
                                          <p:spTgt spid="58"/>
                                        </p:tgtEl>
                                        <p:attrNameLst>
                                          <p:attrName>r</p:attrName>
                                        </p:attrNameLst>
                                      </p:cBhvr>
                                    </p:animRot>
                                  </p:childTnLst>
                                </p:cTn>
                              </p:par>
                              <p:par>
                                <p:cTn id="987" presetID="8" presetClass="emph" presetSubtype="0" fill="hold" grpId="4" nodeType="withEffect">
                                  <p:stCondLst>
                                    <p:cond delay="0"/>
                                  </p:stCondLst>
                                  <p:childTnLst>
                                    <p:animRot by="-21600000">
                                      <p:cBhvr>
                                        <p:cTn id="988" dur="5000" fill="hold"/>
                                        <p:tgtEl>
                                          <p:spTgt spid="36"/>
                                        </p:tgtEl>
                                        <p:attrNameLst>
                                          <p:attrName>r</p:attrName>
                                        </p:attrNameLst>
                                      </p:cBhvr>
                                    </p:animRot>
                                  </p:childTnLst>
                                </p:cTn>
                              </p:par>
                              <p:par>
                                <p:cTn id="989" presetID="8" presetClass="emph" presetSubtype="0" fill="hold" grpId="4" nodeType="withEffect">
                                  <p:stCondLst>
                                    <p:cond delay="0"/>
                                  </p:stCondLst>
                                  <p:childTnLst>
                                    <p:animRot by="-21600000">
                                      <p:cBhvr>
                                        <p:cTn id="990" dur="5000" fill="hold"/>
                                        <p:tgtEl>
                                          <p:spTgt spid="37"/>
                                        </p:tgtEl>
                                        <p:attrNameLst>
                                          <p:attrName>r</p:attrName>
                                        </p:attrNameLst>
                                      </p:cBhvr>
                                    </p:animRot>
                                  </p:childTnLst>
                                </p:cTn>
                              </p:par>
                              <p:par>
                                <p:cTn id="991" presetID="8" presetClass="emph" presetSubtype="0" fill="hold" grpId="4" nodeType="withEffect">
                                  <p:stCondLst>
                                    <p:cond delay="0"/>
                                  </p:stCondLst>
                                  <p:childTnLst>
                                    <p:animRot by="-21600000">
                                      <p:cBhvr>
                                        <p:cTn id="992" dur="5000" fill="hold"/>
                                        <p:tgtEl>
                                          <p:spTgt spid="43"/>
                                        </p:tgtEl>
                                        <p:attrNameLst>
                                          <p:attrName>r</p:attrName>
                                        </p:attrNameLst>
                                      </p:cBhvr>
                                    </p:animRot>
                                  </p:childTnLst>
                                </p:cTn>
                              </p:par>
                              <p:par>
                                <p:cTn id="993" presetID="8" presetClass="emph" presetSubtype="0" fill="hold" grpId="4" nodeType="withEffect">
                                  <p:stCondLst>
                                    <p:cond delay="0"/>
                                  </p:stCondLst>
                                  <p:childTnLst>
                                    <p:animRot by="-21600000">
                                      <p:cBhvr>
                                        <p:cTn id="994" dur="5000" fill="hold"/>
                                        <p:tgtEl>
                                          <p:spTgt spid="44"/>
                                        </p:tgtEl>
                                        <p:attrNameLst>
                                          <p:attrName>r</p:attrName>
                                        </p:attrNameLst>
                                      </p:cBhvr>
                                    </p:animRot>
                                  </p:childTnLst>
                                </p:cTn>
                              </p:par>
                              <p:par>
                                <p:cTn id="995" presetID="8" presetClass="emph" presetSubtype="0" fill="hold" grpId="4" nodeType="withEffect">
                                  <p:stCondLst>
                                    <p:cond delay="0"/>
                                  </p:stCondLst>
                                  <p:childTnLst>
                                    <p:animRot by="-21600000">
                                      <p:cBhvr>
                                        <p:cTn id="996" dur="5000" fill="hold"/>
                                        <p:tgtEl>
                                          <p:spTgt spid="4"/>
                                        </p:tgtEl>
                                        <p:attrNameLst>
                                          <p:attrName>r</p:attrName>
                                        </p:attrNameLst>
                                      </p:cBhvr>
                                    </p:animRot>
                                  </p:childTnLst>
                                </p:cTn>
                              </p:par>
                              <p:par>
                                <p:cTn id="997" presetID="8" presetClass="emph" presetSubtype="0" fill="hold" grpId="4" nodeType="withEffect">
                                  <p:stCondLst>
                                    <p:cond delay="0"/>
                                  </p:stCondLst>
                                  <p:childTnLst>
                                    <p:animRot by="-21600000">
                                      <p:cBhvr>
                                        <p:cTn id="998" dur="5000" fill="hold"/>
                                        <p:tgtEl>
                                          <p:spTgt spid="5"/>
                                        </p:tgtEl>
                                        <p:attrNameLst>
                                          <p:attrName>r</p:attrName>
                                        </p:attrNameLst>
                                      </p:cBhvr>
                                    </p:animRot>
                                  </p:childTnLst>
                                </p:cTn>
                              </p:par>
                              <p:par>
                                <p:cTn id="999" presetID="8" presetClass="emph" presetSubtype="0" fill="hold" grpId="4" nodeType="withEffect">
                                  <p:stCondLst>
                                    <p:cond delay="0"/>
                                  </p:stCondLst>
                                  <p:childTnLst>
                                    <p:animRot by="-21600000">
                                      <p:cBhvr>
                                        <p:cTn id="1000" dur="5000" fill="hold"/>
                                        <p:tgtEl>
                                          <p:spTgt spid="53"/>
                                        </p:tgtEl>
                                        <p:attrNameLst>
                                          <p:attrName>r</p:attrName>
                                        </p:attrNameLst>
                                      </p:cBhvr>
                                    </p:animRot>
                                  </p:childTnLst>
                                </p:cTn>
                              </p:par>
                              <p:par>
                                <p:cTn id="1001" presetID="8" presetClass="emph" presetSubtype="0" fill="hold" grpId="4" nodeType="withEffect">
                                  <p:stCondLst>
                                    <p:cond delay="0"/>
                                  </p:stCondLst>
                                  <p:childTnLst>
                                    <p:animRot by="-21600000">
                                      <p:cBhvr>
                                        <p:cTn id="1002" dur="5000" fill="hold"/>
                                        <p:tgtEl>
                                          <p:spTgt spid="52"/>
                                        </p:tgtEl>
                                        <p:attrNameLst>
                                          <p:attrName>r</p:attrName>
                                        </p:attrNameLst>
                                      </p:cBhvr>
                                    </p:animRot>
                                  </p:childTnLst>
                                </p:cTn>
                              </p:par>
                              <p:par>
                                <p:cTn id="1003" presetID="8" presetClass="emph" presetSubtype="0" fill="hold" grpId="4" nodeType="withEffect">
                                  <p:stCondLst>
                                    <p:cond delay="0"/>
                                  </p:stCondLst>
                                  <p:childTnLst>
                                    <p:animRot by="-21600000">
                                      <p:cBhvr>
                                        <p:cTn id="1004" dur="5000" fill="hold"/>
                                        <p:tgtEl>
                                          <p:spTgt spid="54"/>
                                        </p:tgtEl>
                                        <p:attrNameLst>
                                          <p:attrName>r</p:attrName>
                                        </p:attrNameLst>
                                      </p:cBhvr>
                                    </p:animRot>
                                  </p:childTnLst>
                                </p:cTn>
                              </p:par>
                              <p:par>
                                <p:cTn id="1005" presetID="8" presetClass="emph" presetSubtype="0" fill="hold" grpId="4" nodeType="withEffect">
                                  <p:stCondLst>
                                    <p:cond delay="0"/>
                                  </p:stCondLst>
                                  <p:childTnLst>
                                    <p:animRot by="-21600000">
                                      <p:cBhvr>
                                        <p:cTn id="1006" dur="5000" fill="hold"/>
                                        <p:tgtEl>
                                          <p:spTgt spid="60"/>
                                        </p:tgtEl>
                                        <p:attrNameLst>
                                          <p:attrName>r</p:attrName>
                                        </p:attrNameLst>
                                      </p:cBhvr>
                                    </p:animRot>
                                  </p:childTnLst>
                                </p:cTn>
                              </p:par>
                              <p:par>
                                <p:cTn id="1007" presetID="8" presetClass="emph" presetSubtype="0" fill="hold" grpId="4" nodeType="withEffect">
                                  <p:stCondLst>
                                    <p:cond delay="0"/>
                                  </p:stCondLst>
                                  <p:childTnLst>
                                    <p:animRot by="-21600000">
                                      <p:cBhvr>
                                        <p:cTn id="1008" dur="5000" fill="hold"/>
                                        <p:tgtEl>
                                          <p:spTgt spid="59"/>
                                        </p:tgtEl>
                                        <p:attrNameLst>
                                          <p:attrName>r</p:attrName>
                                        </p:attrNameLst>
                                      </p:cBhvr>
                                    </p:animRot>
                                  </p:childTnLst>
                                </p:cTn>
                              </p:par>
                              <p:par>
                                <p:cTn id="1009" presetID="8" presetClass="emph" presetSubtype="0" fill="hold" grpId="4" nodeType="withEffect">
                                  <p:stCondLst>
                                    <p:cond delay="0"/>
                                  </p:stCondLst>
                                  <p:childTnLst>
                                    <p:animRot by="-21600000">
                                      <p:cBhvr>
                                        <p:cTn id="1010" dur="5000" fill="hold"/>
                                        <p:tgtEl>
                                          <p:spTgt spid="61"/>
                                        </p:tgtEl>
                                        <p:attrNameLst>
                                          <p:attrName>r</p:attrName>
                                        </p:attrNameLst>
                                      </p:cBhvr>
                                    </p:animRot>
                                  </p:childTnLst>
                                </p:cTn>
                              </p:par>
                              <p:par>
                                <p:cTn id="1011" presetID="8" presetClass="emph" presetSubtype="0" fill="hold" grpId="4" nodeType="withEffect">
                                  <p:stCondLst>
                                    <p:cond delay="0"/>
                                  </p:stCondLst>
                                  <p:childTnLst>
                                    <p:animRot by="-21600000">
                                      <p:cBhvr>
                                        <p:cTn id="1012" dur="5000" fill="hold"/>
                                        <p:tgtEl>
                                          <p:spTgt spid="39"/>
                                        </p:tgtEl>
                                        <p:attrNameLst>
                                          <p:attrName>r</p:attrName>
                                        </p:attrNameLst>
                                      </p:cBhvr>
                                    </p:animRot>
                                  </p:childTnLst>
                                </p:cTn>
                              </p:par>
                              <p:par>
                                <p:cTn id="1013" presetID="8" presetClass="emph" presetSubtype="0" fill="hold" grpId="4" nodeType="withEffect">
                                  <p:stCondLst>
                                    <p:cond delay="0"/>
                                  </p:stCondLst>
                                  <p:childTnLst>
                                    <p:animRot by="-21600000">
                                      <p:cBhvr>
                                        <p:cTn id="1014" dur="5000" fill="hold"/>
                                        <p:tgtEl>
                                          <p:spTgt spid="38"/>
                                        </p:tgtEl>
                                        <p:attrNameLst>
                                          <p:attrName>r</p:attrName>
                                        </p:attrNameLst>
                                      </p:cBhvr>
                                    </p:animRot>
                                  </p:childTnLst>
                                </p:cTn>
                              </p:par>
                              <p:par>
                                <p:cTn id="1015" presetID="8" presetClass="emph" presetSubtype="0" fill="hold" grpId="4" nodeType="withEffect">
                                  <p:stCondLst>
                                    <p:cond delay="0"/>
                                  </p:stCondLst>
                                  <p:childTnLst>
                                    <p:animRot by="-21600000">
                                      <p:cBhvr>
                                        <p:cTn id="1016" dur="5000" fill="hold"/>
                                        <p:tgtEl>
                                          <p:spTgt spid="40"/>
                                        </p:tgtEl>
                                        <p:attrNameLst>
                                          <p:attrName>r</p:attrName>
                                        </p:attrNameLst>
                                      </p:cBhvr>
                                    </p:animRot>
                                  </p:childTnLst>
                                </p:cTn>
                              </p:par>
                              <p:par>
                                <p:cTn id="1017" presetID="8" presetClass="emph" presetSubtype="0" fill="hold" grpId="4" nodeType="withEffect">
                                  <p:stCondLst>
                                    <p:cond delay="0"/>
                                  </p:stCondLst>
                                  <p:childTnLst>
                                    <p:animRot by="-21600000">
                                      <p:cBhvr>
                                        <p:cTn id="1018" dur="5000" fill="hold"/>
                                        <p:tgtEl>
                                          <p:spTgt spid="46"/>
                                        </p:tgtEl>
                                        <p:attrNameLst>
                                          <p:attrName>r</p:attrName>
                                        </p:attrNameLst>
                                      </p:cBhvr>
                                    </p:animRot>
                                  </p:childTnLst>
                                </p:cTn>
                              </p:par>
                              <p:par>
                                <p:cTn id="1019" presetID="8" presetClass="emph" presetSubtype="0" fill="hold" grpId="4" nodeType="withEffect">
                                  <p:stCondLst>
                                    <p:cond delay="0"/>
                                  </p:stCondLst>
                                  <p:childTnLst>
                                    <p:animRot by="-21600000">
                                      <p:cBhvr>
                                        <p:cTn id="1020" dur="5000" fill="hold"/>
                                        <p:tgtEl>
                                          <p:spTgt spid="45"/>
                                        </p:tgtEl>
                                        <p:attrNameLst>
                                          <p:attrName>r</p:attrName>
                                        </p:attrNameLst>
                                      </p:cBhvr>
                                    </p:animRot>
                                  </p:childTnLst>
                                </p:cTn>
                              </p:par>
                              <p:par>
                                <p:cTn id="1021" presetID="8" presetClass="emph" presetSubtype="0" fill="hold" grpId="4" nodeType="withEffect">
                                  <p:stCondLst>
                                    <p:cond delay="0"/>
                                  </p:stCondLst>
                                  <p:childTnLst>
                                    <p:animRot by="-21600000">
                                      <p:cBhvr>
                                        <p:cTn id="1022" dur="5000" fill="hold"/>
                                        <p:tgtEl>
                                          <p:spTgt spid="47"/>
                                        </p:tgtEl>
                                        <p:attrNameLst>
                                          <p:attrName>r</p:attrName>
                                        </p:attrNameLst>
                                      </p:cBhvr>
                                    </p:animRot>
                                  </p:childTnLst>
                                </p:cTn>
                              </p:par>
                              <p:par>
                                <p:cTn id="1023" presetID="8" presetClass="emph" presetSubtype="0" fill="hold" grpId="4" nodeType="withEffect">
                                  <p:stCondLst>
                                    <p:cond delay="0"/>
                                  </p:stCondLst>
                                  <p:childTnLst>
                                    <p:animRot by="-21600000">
                                      <p:cBhvr>
                                        <p:cTn id="1024" dur="5000" fill="hold"/>
                                        <p:tgtEl>
                                          <p:spTgt spid="7"/>
                                        </p:tgtEl>
                                        <p:attrNameLst>
                                          <p:attrName>r</p:attrName>
                                        </p:attrNameLst>
                                      </p:cBhvr>
                                    </p:animRot>
                                  </p:childTnLst>
                                </p:cTn>
                              </p:par>
                              <p:par>
                                <p:cTn id="1025" presetID="45" presetClass="exit" presetSubtype="0" fill="hold" grpId="5" nodeType="withEffect">
                                  <p:stCondLst>
                                    <p:cond delay="0"/>
                                  </p:stCondLst>
                                  <p:childTnLst>
                                    <p:animEffect transition="out" filter="fade">
                                      <p:cBhvr>
                                        <p:cTn id="1026" dur="5000"/>
                                        <p:tgtEl>
                                          <p:spTgt spid="81"/>
                                        </p:tgtEl>
                                      </p:cBhvr>
                                    </p:animEffect>
                                    <p:anim calcmode="lin" valueType="num">
                                      <p:cBhvr>
                                        <p:cTn id="1027" dur="5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28" dur="5000"/>
                                        <p:tgtEl>
                                          <p:spTgt spid="81"/>
                                        </p:tgtEl>
                                        <p:attrNameLst>
                                          <p:attrName>ppt_h</p:attrName>
                                        </p:attrNameLst>
                                      </p:cBhvr>
                                      <p:tavLst>
                                        <p:tav tm="0">
                                          <p:val>
                                            <p:strVal val="ppt_h"/>
                                          </p:val>
                                        </p:tav>
                                        <p:tav tm="100000">
                                          <p:val>
                                            <p:strVal val="ppt_h"/>
                                          </p:val>
                                        </p:tav>
                                      </p:tavLst>
                                    </p:anim>
                                    <p:set>
                                      <p:cBhvr>
                                        <p:cTn id="1029" dur="1" fill="hold">
                                          <p:stCondLst>
                                            <p:cond delay="4999"/>
                                          </p:stCondLst>
                                        </p:cTn>
                                        <p:tgtEl>
                                          <p:spTgt spid="81"/>
                                        </p:tgtEl>
                                        <p:attrNameLst>
                                          <p:attrName>style.visibility</p:attrName>
                                        </p:attrNameLst>
                                      </p:cBhvr>
                                      <p:to>
                                        <p:strVal val="hidden"/>
                                      </p:to>
                                    </p:set>
                                  </p:childTnLst>
                                </p:cTn>
                              </p:par>
                              <p:par>
                                <p:cTn id="1030" presetID="45" presetClass="exit" presetSubtype="0" fill="hold" grpId="5" nodeType="withEffect">
                                  <p:stCondLst>
                                    <p:cond delay="0"/>
                                  </p:stCondLst>
                                  <p:childTnLst>
                                    <p:animEffect transition="out" filter="fade">
                                      <p:cBhvr>
                                        <p:cTn id="1031" dur="5000"/>
                                        <p:tgtEl>
                                          <p:spTgt spid="87"/>
                                        </p:tgtEl>
                                      </p:cBhvr>
                                    </p:animEffect>
                                    <p:anim calcmode="lin" valueType="num">
                                      <p:cBhvr>
                                        <p:cTn id="1032" dur="50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3" dur="5000"/>
                                        <p:tgtEl>
                                          <p:spTgt spid="87"/>
                                        </p:tgtEl>
                                        <p:attrNameLst>
                                          <p:attrName>ppt_h</p:attrName>
                                        </p:attrNameLst>
                                      </p:cBhvr>
                                      <p:tavLst>
                                        <p:tav tm="0">
                                          <p:val>
                                            <p:strVal val="ppt_h"/>
                                          </p:val>
                                        </p:tav>
                                        <p:tav tm="100000">
                                          <p:val>
                                            <p:strVal val="ppt_h"/>
                                          </p:val>
                                        </p:tav>
                                      </p:tavLst>
                                    </p:anim>
                                    <p:set>
                                      <p:cBhvr>
                                        <p:cTn id="1034" dur="1" fill="hold">
                                          <p:stCondLst>
                                            <p:cond delay="4999"/>
                                          </p:stCondLst>
                                        </p:cTn>
                                        <p:tgtEl>
                                          <p:spTgt spid="87"/>
                                        </p:tgtEl>
                                        <p:attrNameLst>
                                          <p:attrName>style.visibility</p:attrName>
                                        </p:attrNameLst>
                                      </p:cBhvr>
                                      <p:to>
                                        <p:strVal val="hidden"/>
                                      </p:to>
                                    </p:set>
                                  </p:childTnLst>
                                </p:cTn>
                              </p:par>
                              <p:par>
                                <p:cTn id="1035" presetID="45" presetClass="exit" presetSubtype="0" fill="hold" grpId="5" nodeType="withEffect">
                                  <p:stCondLst>
                                    <p:cond delay="0"/>
                                  </p:stCondLst>
                                  <p:childTnLst>
                                    <p:animEffect transition="out" filter="fade">
                                      <p:cBhvr>
                                        <p:cTn id="1036" dur="5000"/>
                                        <p:tgtEl>
                                          <p:spTgt spid="69"/>
                                        </p:tgtEl>
                                      </p:cBhvr>
                                    </p:animEffect>
                                    <p:anim calcmode="lin" valueType="num">
                                      <p:cBhvr>
                                        <p:cTn id="1037"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8" dur="5000"/>
                                        <p:tgtEl>
                                          <p:spTgt spid="69"/>
                                        </p:tgtEl>
                                        <p:attrNameLst>
                                          <p:attrName>ppt_h</p:attrName>
                                        </p:attrNameLst>
                                      </p:cBhvr>
                                      <p:tavLst>
                                        <p:tav tm="0">
                                          <p:val>
                                            <p:strVal val="ppt_h"/>
                                          </p:val>
                                        </p:tav>
                                        <p:tav tm="100000">
                                          <p:val>
                                            <p:strVal val="ppt_h"/>
                                          </p:val>
                                        </p:tav>
                                      </p:tavLst>
                                    </p:anim>
                                    <p:set>
                                      <p:cBhvr>
                                        <p:cTn id="1039" dur="1" fill="hold">
                                          <p:stCondLst>
                                            <p:cond delay="4999"/>
                                          </p:stCondLst>
                                        </p:cTn>
                                        <p:tgtEl>
                                          <p:spTgt spid="69"/>
                                        </p:tgtEl>
                                        <p:attrNameLst>
                                          <p:attrName>style.visibility</p:attrName>
                                        </p:attrNameLst>
                                      </p:cBhvr>
                                      <p:to>
                                        <p:strVal val="hidden"/>
                                      </p:to>
                                    </p:set>
                                  </p:childTnLst>
                                </p:cTn>
                              </p:par>
                              <p:par>
                                <p:cTn id="1040" presetID="45" presetClass="exit" presetSubtype="0" fill="hold" grpId="5" nodeType="withEffect">
                                  <p:stCondLst>
                                    <p:cond delay="0"/>
                                  </p:stCondLst>
                                  <p:childTnLst>
                                    <p:animEffect transition="out" filter="fade">
                                      <p:cBhvr>
                                        <p:cTn id="1041" dur="5000"/>
                                        <p:tgtEl>
                                          <p:spTgt spid="75"/>
                                        </p:tgtEl>
                                      </p:cBhvr>
                                    </p:animEffect>
                                    <p:anim calcmode="lin" valueType="num">
                                      <p:cBhvr>
                                        <p:cTn id="1042" dur="5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3" dur="5000"/>
                                        <p:tgtEl>
                                          <p:spTgt spid="75"/>
                                        </p:tgtEl>
                                        <p:attrNameLst>
                                          <p:attrName>ppt_h</p:attrName>
                                        </p:attrNameLst>
                                      </p:cBhvr>
                                      <p:tavLst>
                                        <p:tav tm="0">
                                          <p:val>
                                            <p:strVal val="ppt_h"/>
                                          </p:val>
                                        </p:tav>
                                        <p:tav tm="100000">
                                          <p:val>
                                            <p:strVal val="ppt_h"/>
                                          </p:val>
                                        </p:tav>
                                      </p:tavLst>
                                    </p:anim>
                                    <p:set>
                                      <p:cBhvr>
                                        <p:cTn id="1044" dur="1" fill="hold">
                                          <p:stCondLst>
                                            <p:cond delay="4999"/>
                                          </p:stCondLst>
                                        </p:cTn>
                                        <p:tgtEl>
                                          <p:spTgt spid="75"/>
                                        </p:tgtEl>
                                        <p:attrNameLst>
                                          <p:attrName>style.visibility</p:attrName>
                                        </p:attrNameLst>
                                      </p:cBhvr>
                                      <p:to>
                                        <p:strVal val="hidden"/>
                                      </p:to>
                                    </p:set>
                                  </p:childTnLst>
                                </p:cTn>
                              </p:par>
                              <p:par>
                                <p:cTn id="1045" presetID="45" presetClass="exit" presetSubtype="0" fill="hold" grpId="5" nodeType="withEffect">
                                  <p:stCondLst>
                                    <p:cond delay="0"/>
                                  </p:stCondLst>
                                  <p:childTnLst>
                                    <p:animEffect transition="out" filter="fade">
                                      <p:cBhvr>
                                        <p:cTn id="1046" dur="5000"/>
                                        <p:tgtEl>
                                          <p:spTgt spid="63"/>
                                        </p:tgtEl>
                                      </p:cBhvr>
                                    </p:animEffect>
                                    <p:anim calcmode="lin" valueType="num">
                                      <p:cBhvr>
                                        <p:cTn id="1047"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8" dur="5000"/>
                                        <p:tgtEl>
                                          <p:spTgt spid="63"/>
                                        </p:tgtEl>
                                        <p:attrNameLst>
                                          <p:attrName>ppt_h</p:attrName>
                                        </p:attrNameLst>
                                      </p:cBhvr>
                                      <p:tavLst>
                                        <p:tav tm="0">
                                          <p:val>
                                            <p:strVal val="ppt_h"/>
                                          </p:val>
                                        </p:tav>
                                        <p:tav tm="100000">
                                          <p:val>
                                            <p:strVal val="ppt_h"/>
                                          </p:val>
                                        </p:tav>
                                      </p:tavLst>
                                    </p:anim>
                                    <p:set>
                                      <p:cBhvr>
                                        <p:cTn id="1049" dur="1" fill="hold">
                                          <p:stCondLst>
                                            <p:cond delay="4999"/>
                                          </p:stCondLst>
                                        </p:cTn>
                                        <p:tgtEl>
                                          <p:spTgt spid="63"/>
                                        </p:tgtEl>
                                        <p:attrNameLst>
                                          <p:attrName>style.visibility</p:attrName>
                                        </p:attrNameLst>
                                      </p:cBhvr>
                                      <p:to>
                                        <p:strVal val="hidden"/>
                                      </p:to>
                                    </p:set>
                                  </p:childTnLst>
                                </p:cTn>
                              </p:par>
                              <p:par>
                                <p:cTn id="1050" presetID="45" presetClass="exit" presetSubtype="0" fill="hold" grpId="5" nodeType="withEffect">
                                  <p:stCondLst>
                                    <p:cond delay="0"/>
                                  </p:stCondLst>
                                  <p:childTnLst>
                                    <p:animEffect transition="out" filter="fade">
                                      <p:cBhvr>
                                        <p:cTn id="1051" dur="5000"/>
                                        <p:tgtEl>
                                          <p:spTgt spid="82"/>
                                        </p:tgtEl>
                                      </p:cBhvr>
                                    </p:animEffect>
                                    <p:anim calcmode="lin" valueType="num">
                                      <p:cBhvr>
                                        <p:cTn id="1052" dur="50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3" dur="5000"/>
                                        <p:tgtEl>
                                          <p:spTgt spid="82"/>
                                        </p:tgtEl>
                                        <p:attrNameLst>
                                          <p:attrName>ppt_h</p:attrName>
                                        </p:attrNameLst>
                                      </p:cBhvr>
                                      <p:tavLst>
                                        <p:tav tm="0">
                                          <p:val>
                                            <p:strVal val="ppt_h"/>
                                          </p:val>
                                        </p:tav>
                                        <p:tav tm="100000">
                                          <p:val>
                                            <p:strVal val="ppt_h"/>
                                          </p:val>
                                        </p:tav>
                                      </p:tavLst>
                                    </p:anim>
                                    <p:set>
                                      <p:cBhvr>
                                        <p:cTn id="1054" dur="1" fill="hold">
                                          <p:stCondLst>
                                            <p:cond delay="4999"/>
                                          </p:stCondLst>
                                        </p:cTn>
                                        <p:tgtEl>
                                          <p:spTgt spid="82"/>
                                        </p:tgtEl>
                                        <p:attrNameLst>
                                          <p:attrName>style.visibility</p:attrName>
                                        </p:attrNameLst>
                                      </p:cBhvr>
                                      <p:to>
                                        <p:strVal val="hidden"/>
                                      </p:to>
                                    </p:set>
                                  </p:childTnLst>
                                </p:cTn>
                              </p:par>
                              <p:par>
                                <p:cTn id="1055" presetID="45" presetClass="exit" presetSubtype="0" fill="hold" grpId="5" nodeType="withEffect">
                                  <p:stCondLst>
                                    <p:cond delay="0"/>
                                  </p:stCondLst>
                                  <p:childTnLst>
                                    <p:animEffect transition="out" filter="fade">
                                      <p:cBhvr>
                                        <p:cTn id="1056" dur="5000"/>
                                        <p:tgtEl>
                                          <p:spTgt spid="83"/>
                                        </p:tgtEl>
                                      </p:cBhvr>
                                    </p:animEffect>
                                    <p:anim calcmode="lin" valueType="num">
                                      <p:cBhvr>
                                        <p:cTn id="1057" dur="50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8" dur="5000"/>
                                        <p:tgtEl>
                                          <p:spTgt spid="83"/>
                                        </p:tgtEl>
                                        <p:attrNameLst>
                                          <p:attrName>ppt_h</p:attrName>
                                        </p:attrNameLst>
                                      </p:cBhvr>
                                      <p:tavLst>
                                        <p:tav tm="0">
                                          <p:val>
                                            <p:strVal val="ppt_h"/>
                                          </p:val>
                                        </p:tav>
                                        <p:tav tm="100000">
                                          <p:val>
                                            <p:strVal val="ppt_h"/>
                                          </p:val>
                                        </p:tav>
                                      </p:tavLst>
                                    </p:anim>
                                    <p:set>
                                      <p:cBhvr>
                                        <p:cTn id="1059" dur="1" fill="hold">
                                          <p:stCondLst>
                                            <p:cond delay="4999"/>
                                          </p:stCondLst>
                                        </p:cTn>
                                        <p:tgtEl>
                                          <p:spTgt spid="83"/>
                                        </p:tgtEl>
                                        <p:attrNameLst>
                                          <p:attrName>style.visibility</p:attrName>
                                        </p:attrNameLst>
                                      </p:cBhvr>
                                      <p:to>
                                        <p:strVal val="hidden"/>
                                      </p:to>
                                    </p:set>
                                  </p:childTnLst>
                                </p:cTn>
                              </p:par>
                              <p:par>
                                <p:cTn id="1060" presetID="45" presetClass="exit" presetSubtype="0" fill="hold" grpId="5" nodeType="withEffect">
                                  <p:stCondLst>
                                    <p:cond delay="0"/>
                                  </p:stCondLst>
                                  <p:childTnLst>
                                    <p:animEffect transition="out" filter="fade">
                                      <p:cBhvr>
                                        <p:cTn id="1061" dur="5000"/>
                                        <p:tgtEl>
                                          <p:spTgt spid="88"/>
                                        </p:tgtEl>
                                      </p:cBhvr>
                                    </p:animEffect>
                                    <p:anim calcmode="lin" valueType="num">
                                      <p:cBhvr>
                                        <p:cTn id="1062" dur="50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3" dur="5000"/>
                                        <p:tgtEl>
                                          <p:spTgt spid="88"/>
                                        </p:tgtEl>
                                        <p:attrNameLst>
                                          <p:attrName>ppt_h</p:attrName>
                                        </p:attrNameLst>
                                      </p:cBhvr>
                                      <p:tavLst>
                                        <p:tav tm="0">
                                          <p:val>
                                            <p:strVal val="ppt_h"/>
                                          </p:val>
                                        </p:tav>
                                        <p:tav tm="100000">
                                          <p:val>
                                            <p:strVal val="ppt_h"/>
                                          </p:val>
                                        </p:tav>
                                      </p:tavLst>
                                    </p:anim>
                                    <p:set>
                                      <p:cBhvr>
                                        <p:cTn id="1064" dur="1" fill="hold">
                                          <p:stCondLst>
                                            <p:cond delay="4999"/>
                                          </p:stCondLst>
                                        </p:cTn>
                                        <p:tgtEl>
                                          <p:spTgt spid="88"/>
                                        </p:tgtEl>
                                        <p:attrNameLst>
                                          <p:attrName>style.visibility</p:attrName>
                                        </p:attrNameLst>
                                      </p:cBhvr>
                                      <p:to>
                                        <p:strVal val="hidden"/>
                                      </p:to>
                                    </p:set>
                                  </p:childTnLst>
                                </p:cTn>
                              </p:par>
                              <p:par>
                                <p:cTn id="1065" presetID="45" presetClass="exit" presetSubtype="0" fill="hold" grpId="5" nodeType="withEffect">
                                  <p:stCondLst>
                                    <p:cond delay="0"/>
                                  </p:stCondLst>
                                  <p:childTnLst>
                                    <p:animEffect transition="out" filter="fade">
                                      <p:cBhvr>
                                        <p:cTn id="1066" dur="5000"/>
                                        <p:tgtEl>
                                          <p:spTgt spid="89"/>
                                        </p:tgtEl>
                                      </p:cBhvr>
                                    </p:animEffect>
                                    <p:anim calcmode="lin" valueType="num">
                                      <p:cBhvr>
                                        <p:cTn id="1067" dur="50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8" dur="5000"/>
                                        <p:tgtEl>
                                          <p:spTgt spid="89"/>
                                        </p:tgtEl>
                                        <p:attrNameLst>
                                          <p:attrName>ppt_h</p:attrName>
                                        </p:attrNameLst>
                                      </p:cBhvr>
                                      <p:tavLst>
                                        <p:tav tm="0">
                                          <p:val>
                                            <p:strVal val="ppt_h"/>
                                          </p:val>
                                        </p:tav>
                                        <p:tav tm="100000">
                                          <p:val>
                                            <p:strVal val="ppt_h"/>
                                          </p:val>
                                        </p:tav>
                                      </p:tavLst>
                                    </p:anim>
                                    <p:set>
                                      <p:cBhvr>
                                        <p:cTn id="1069" dur="1" fill="hold">
                                          <p:stCondLst>
                                            <p:cond delay="4999"/>
                                          </p:stCondLst>
                                        </p:cTn>
                                        <p:tgtEl>
                                          <p:spTgt spid="89"/>
                                        </p:tgtEl>
                                        <p:attrNameLst>
                                          <p:attrName>style.visibility</p:attrName>
                                        </p:attrNameLst>
                                      </p:cBhvr>
                                      <p:to>
                                        <p:strVal val="hidden"/>
                                      </p:to>
                                    </p:set>
                                  </p:childTnLst>
                                </p:cTn>
                              </p:par>
                              <p:par>
                                <p:cTn id="1070" presetID="45" presetClass="exit" presetSubtype="0" fill="hold" grpId="5" nodeType="withEffect">
                                  <p:stCondLst>
                                    <p:cond delay="0"/>
                                  </p:stCondLst>
                                  <p:childTnLst>
                                    <p:animEffect transition="out" filter="fade">
                                      <p:cBhvr>
                                        <p:cTn id="1071" dur="5000"/>
                                        <p:tgtEl>
                                          <p:spTgt spid="70"/>
                                        </p:tgtEl>
                                      </p:cBhvr>
                                    </p:animEffect>
                                    <p:anim calcmode="lin" valueType="num">
                                      <p:cBhvr>
                                        <p:cTn id="1072" dur="5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3" dur="5000"/>
                                        <p:tgtEl>
                                          <p:spTgt spid="70"/>
                                        </p:tgtEl>
                                        <p:attrNameLst>
                                          <p:attrName>ppt_h</p:attrName>
                                        </p:attrNameLst>
                                      </p:cBhvr>
                                      <p:tavLst>
                                        <p:tav tm="0">
                                          <p:val>
                                            <p:strVal val="ppt_h"/>
                                          </p:val>
                                        </p:tav>
                                        <p:tav tm="100000">
                                          <p:val>
                                            <p:strVal val="ppt_h"/>
                                          </p:val>
                                        </p:tav>
                                      </p:tavLst>
                                    </p:anim>
                                    <p:set>
                                      <p:cBhvr>
                                        <p:cTn id="1074" dur="1" fill="hold">
                                          <p:stCondLst>
                                            <p:cond delay="4999"/>
                                          </p:stCondLst>
                                        </p:cTn>
                                        <p:tgtEl>
                                          <p:spTgt spid="70"/>
                                        </p:tgtEl>
                                        <p:attrNameLst>
                                          <p:attrName>style.visibility</p:attrName>
                                        </p:attrNameLst>
                                      </p:cBhvr>
                                      <p:to>
                                        <p:strVal val="hidden"/>
                                      </p:to>
                                    </p:set>
                                  </p:childTnLst>
                                </p:cTn>
                              </p:par>
                              <p:par>
                                <p:cTn id="1075" presetID="45" presetClass="exit" presetSubtype="0" fill="hold" grpId="5" nodeType="withEffect">
                                  <p:stCondLst>
                                    <p:cond delay="0"/>
                                  </p:stCondLst>
                                  <p:childTnLst>
                                    <p:animEffect transition="out" filter="fade">
                                      <p:cBhvr>
                                        <p:cTn id="1076" dur="5000"/>
                                        <p:tgtEl>
                                          <p:spTgt spid="71"/>
                                        </p:tgtEl>
                                      </p:cBhvr>
                                    </p:animEffect>
                                    <p:anim calcmode="lin" valueType="num">
                                      <p:cBhvr>
                                        <p:cTn id="1077" dur="5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8" dur="5000"/>
                                        <p:tgtEl>
                                          <p:spTgt spid="71"/>
                                        </p:tgtEl>
                                        <p:attrNameLst>
                                          <p:attrName>ppt_h</p:attrName>
                                        </p:attrNameLst>
                                      </p:cBhvr>
                                      <p:tavLst>
                                        <p:tav tm="0">
                                          <p:val>
                                            <p:strVal val="ppt_h"/>
                                          </p:val>
                                        </p:tav>
                                        <p:tav tm="100000">
                                          <p:val>
                                            <p:strVal val="ppt_h"/>
                                          </p:val>
                                        </p:tav>
                                      </p:tavLst>
                                    </p:anim>
                                    <p:set>
                                      <p:cBhvr>
                                        <p:cTn id="1079" dur="1" fill="hold">
                                          <p:stCondLst>
                                            <p:cond delay="4999"/>
                                          </p:stCondLst>
                                        </p:cTn>
                                        <p:tgtEl>
                                          <p:spTgt spid="71"/>
                                        </p:tgtEl>
                                        <p:attrNameLst>
                                          <p:attrName>style.visibility</p:attrName>
                                        </p:attrNameLst>
                                      </p:cBhvr>
                                      <p:to>
                                        <p:strVal val="hidden"/>
                                      </p:to>
                                    </p:set>
                                  </p:childTnLst>
                                </p:cTn>
                              </p:par>
                              <p:par>
                                <p:cTn id="1080" presetID="45" presetClass="exit" presetSubtype="0" fill="hold" grpId="5" nodeType="withEffect">
                                  <p:stCondLst>
                                    <p:cond delay="0"/>
                                  </p:stCondLst>
                                  <p:childTnLst>
                                    <p:animEffect transition="out" filter="fade">
                                      <p:cBhvr>
                                        <p:cTn id="1081" dur="5000"/>
                                        <p:tgtEl>
                                          <p:spTgt spid="76"/>
                                        </p:tgtEl>
                                      </p:cBhvr>
                                    </p:animEffect>
                                    <p:anim calcmode="lin" valueType="num">
                                      <p:cBhvr>
                                        <p:cTn id="1082" dur="5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3" dur="5000"/>
                                        <p:tgtEl>
                                          <p:spTgt spid="76"/>
                                        </p:tgtEl>
                                        <p:attrNameLst>
                                          <p:attrName>ppt_h</p:attrName>
                                        </p:attrNameLst>
                                      </p:cBhvr>
                                      <p:tavLst>
                                        <p:tav tm="0">
                                          <p:val>
                                            <p:strVal val="ppt_h"/>
                                          </p:val>
                                        </p:tav>
                                        <p:tav tm="100000">
                                          <p:val>
                                            <p:strVal val="ppt_h"/>
                                          </p:val>
                                        </p:tav>
                                      </p:tavLst>
                                    </p:anim>
                                    <p:set>
                                      <p:cBhvr>
                                        <p:cTn id="1084" dur="1" fill="hold">
                                          <p:stCondLst>
                                            <p:cond delay="4999"/>
                                          </p:stCondLst>
                                        </p:cTn>
                                        <p:tgtEl>
                                          <p:spTgt spid="76"/>
                                        </p:tgtEl>
                                        <p:attrNameLst>
                                          <p:attrName>style.visibility</p:attrName>
                                        </p:attrNameLst>
                                      </p:cBhvr>
                                      <p:to>
                                        <p:strVal val="hidden"/>
                                      </p:to>
                                    </p:set>
                                  </p:childTnLst>
                                </p:cTn>
                              </p:par>
                              <p:par>
                                <p:cTn id="1085" presetID="45" presetClass="exit" presetSubtype="0" fill="hold" grpId="5" nodeType="withEffect">
                                  <p:stCondLst>
                                    <p:cond delay="0"/>
                                  </p:stCondLst>
                                  <p:childTnLst>
                                    <p:animEffect transition="out" filter="fade">
                                      <p:cBhvr>
                                        <p:cTn id="1086" dur="5000"/>
                                        <p:tgtEl>
                                          <p:spTgt spid="77"/>
                                        </p:tgtEl>
                                      </p:cBhvr>
                                    </p:animEffect>
                                    <p:anim calcmode="lin" valueType="num">
                                      <p:cBhvr>
                                        <p:cTn id="1087" dur="50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8" dur="5000"/>
                                        <p:tgtEl>
                                          <p:spTgt spid="77"/>
                                        </p:tgtEl>
                                        <p:attrNameLst>
                                          <p:attrName>ppt_h</p:attrName>
                                        </p:attrNameLst>
                                      </p:cBhvr>
                                      <p:tavLst>
                                        <p:tav tm="0">
                                          <p:val>
                                            <p:strVal val="ppt_h"/>
                                          </p:val>
                                        </p:tav>
                                        <p:tav tm="100000">
                                          <p:val>
                                            <p:strVal val="ppt_h"/>
                                          </p:val>
                                        </p:tav>
                                      </p:tavLst>
                                    </p:anim>
                                    <p:set>
                                      <p:cBhvr>
                                        <p:cTn id="1089" dur="1" fill="hold">
                                          <p:stCondLst>
                                            <p:cond delay="4999"/>
                                          </p:stCondLst>
                                        </p:cTn>
                                        <p:tgtEl>
                                          <p:spTgt spid="77"/>
                                        </p:tgtEl>
                                        <p:attrNameLst>
                                          <p:attrName>style.visibility</p:attrName>
                                        </p:attrNameLst>
                                      </p:cBhvr>
                                      <p:to>
                                        <p:strVal val="hidden"/>
                                      </p:to>
                                    </p:set>
                                  </p:childTnLst>
                                </p:cTn>
                              </p:par>
                              <p:par>
                                <p:cTn id="1090" presetID="45" presetClass="exit" presetSubtype="0" fill="hold" grpId="5" nodeType="withEffect">
                                  <p:stCondLst>
                                    <p:cond delay="0"/>
                                  </p:stCondLst>
                                  <p:childTnLst>
                                    <p:animEffect transition="out" filter="fade">
                                      <p:cBhvr>
                                        <p:cTn id="1091" dur="5000"/>
                                        <p:tgtEl>
                                          <p:spTgt spid="64"/>
                                        </p:tgtEl>
                                      </p:cBhvr>
                                    </p:animEffect>
                                    <p:anim calcmode="lin" valueType="num">
                                      <p:cBhvr>
                                        <p:cTn id="1092"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3" dur="5000"/>
                                        <p:tgtEl>
                                          <p:spTgt spid="64"/>
                                        </p:tgtEl>
                                        <p:attrNameLst>
                                          <p:attrName>ppt_h</p:attrName>
                                        </p:attrNameLst>
                                      </p:cBhvr>
                                      <p:tavLst>
                                        <p:tav tm="0">
                                          <p:val>
                                            <p:strVal val="ppt_h"/>
                                          </p:val>
                                        </p:tav>
                                        <p:tav tm="100000">
                                          <p:val>
                                            <p:strVal val="ppt_h"/>
                                          </p:val>
                                        </p:tav>
                                      </p:tavLst>
                                    </p:anim>
                                    <p:set>
                                      <p:cBhvr>
                                        <p:cTn id="1094" dur="1" fill="hold">
                                          <p:stCondLst>
                                            <p:cond delay="4999"/>
                                          </p:stCondLst>
                                        </p:cTn>
                                        <p:tgtEl>
                                          <p:spTgt spid="64"/>
                                        </p:tgtEl>
                                        <p:attrNameLst>
                                          <p:attrName>style.visibility</p:attrName>
                                        </p:attrNameLst>
                                      </p:cBhvr>
                                      <p:to>
                                        <p:strVal val="hidden"/>
                                      </p:to>
                                    </p:set>
                                  </p:childTnLst>
                                </p:cTn>
                              </p:par>
                              <p:par>
                                <p:cTn id="1095" presetID="45" presetClass="exit" presetSubtype="0" fill="hold" grpId="5" nodeType="withEffect">
                                  <p:stCondLst>
                                    <p:cond delay="0"/>
                                  </p:stCondLst>
                                  <p:childTnLst>
                                    <p:animEffect transition="out" filter="fade">
                                      <p:cBhvr>
                                        <p:cTn id="1096" dur="5000"/>
                                        <p:tgtEl>
                                          <p:spTgt spid="65"/>
                                        </p:tgtEl>
                                      </p:cBhvr>
                                    </p:animEffect>
                                    <p:anim calcmode="lin" valueType="num">
                                      <p:cBhvr>
                                        <p:cTn id="1097"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8" dur="5000"/>
                                        <p:tgtEl>
                                          <p:spTgt spid="65"/>
                                        </p:tgtEl>
                                        <p:attrNameLst>
                                          <p:attrName>ppt_h</p:attrName>
                                        </p:attrNameLst>
                                      </p:cBhvr>
                                      <p:tavLst>
                                        <p:tav tm="0">
                                          <p:val>
                                            <p:strVal val="ppt_h"/>
                                          </p:val>
                                        </p:tav>
                                        <p:tav tm="100000">
                                          <p:val>
                                            <p:strVal val="ppt_h"/>
                                          </p:val>
                                        </p:tav>
                                      </p:tavLst>
                                    </p:anim>
                                    <p:set>
                                      <p:cBhvr>
                                        <p:cTn id="1099" dur="1" fill="hold">
                                          <p:stCondLst>
                                            <p:cond delay="4999"/>
                                          </p:stCondLst>
                                        </p:cTn>
                                        <p:tgtEl>
                                          <p:spTgt spid="65"/>
                                        </p:tgtEl>
                                        <p:attrNameLst>
                                          <p:attrName>style.visibility</p:attrName>
                                        </p:attrNameLst>
                                      </p:cBhvr>
                                      <p:to>
                                        <p:strVal val="hidden"/>
                                      </p:to>
                                    </p:set>
                                  </p:childTnLst>
                                </p:cTn>
                              </p:par>
                              <p:par>
                                <p:cTn id="1100" presetID="45" presetClass="exit" presetSubtype="0" fill="hold" grpId="5" nodeType="withEffect">
                                  <p:stCondLst>
                                    <p:cond delay="0"/>
                                  </p:stCondLst>
                                  <p:childTnLst>
                                    <p:animEffect transition="out" filter="fade">
                                      <p:cBhvr>
                                        <p:cTn id="1101" dur="5000"/>
                                        <p:tgtEl>
                                          <p:spTgt spid="85"/>
                                        </p:tgtEl>
                                      </p:cBhvr>
                                    </p:animEffect>
                                    <p:anim calcmode="lin" valueType="num">
                                      <p:cBhvr>
                                        <p:cTn id="1102" dur="5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3" dur="5000"/>
                                        <p:tgtEl>
                                          <p:spTgt spid="85"/>
                                        </p:tgtEl>
                                        <p:attrNameLst>
                                          <p:attrName>ppt_h</p:attrName>
                                        </p:attrNameLst>
                                      </p:cBhvr>
                                      <p:tavLst>
                                        <p:tav tm="0">
                                          <p:val>
                                            <p:strVal val="ppt_h"/>
                                          </p:val>
                                        </p:tav>
                                        <p:tav tm="100000">
                                          <p:val>
                                            <p:strVal val="ppt_h"/>
                                          </p:val>
                                        </p:tav>
                                      </p:tavLst>
                                    </p:anim>
                                    <p:set>
                                      <p:cBhvr>
                                        <p:cTn id="1104" dur="1" fill="hold">
                                          <p:stCondLst>
                                            <p:cond delay="4999"/>
                                          </p:stCondLst>
                                        </p:cTn>
                                        <p:tgtEl>
                                          <p:spTgt spid="85"/>
                                        </p:tgtEl>
                                        <p:attrNameLst>
                                          <p:attrName>style.visibility</p:attrName>
                                        </p:attrNameLst>
                                      </p:cBhvr>
                                      <p:to>
                                        <p:strVal val="hidden"/>
                                      </p:to>
                                    </p:set>
                                  </p:childTnLst>
                                </p:cTn>
                              </p:par>
                              <p:par>
                                <p:cTn id="1105" presetID="45" presetClass="exit" presetSubtype="0" fill="hold" grpId="5" nodeType="withEffect">
                                  <p:stCondLst>
                                    <p:cond delay="0"/>
                                  </p:stCondLst>
                                  <p:childTnLst>
                                    <p:animEffect transition="out" filter="fade">
                                      <p:cBhvr>
                                        <p:cTn id="1106" dur="5000"/>
                                        <p:tgtEl>
                                          <p:spTgt spid="84"/>
                                        </p:tgtEl>
                                      </p:cBhvr>
                                    </p:animEffect>
                                    <p:anim calcmode="lin" valueType="num">
                                      <p:cBhvr>
                                        <p:cTn id="1107" dur="50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8" dur="5000"/>
                                        <p:tgtEl>
                                          <p:spTgt spid="84"/>
                                        </p:tgtEl>
                                        <p:attrNameLst>
                                          <p:attrName>ppt_h</p:attrName>
                                        </p:attrNameLst>
                                      </p:cBhvr>
                                      <p:tavLst>
                                        <p:tav tm="0">
                                          <p:val>
                                            <p:strVal val="ppt_h"/>
                                          </p:val>
                                        </p:tav>
                                        <p:tav tm="100000">
                                          <p:val>
                                            <p:strVal val="ppt_h"/>
                                          </p:val>
                                        </p:tav>
                                      </p:tavLst>
                                    </p:anim>
                                    <p:set>
                                      <p:cBhvr>
                                        <p:cTn id="1109" dur="1" fill="hold">
                                          <p:stCondLst>
                                            <p:cond delay="4999"/>
                                          </p:stCondLst>
                                        </p:cTn>
                                        <p:tgtEl>
                                          <p:spTgt spid="84"/>
                                        </p:tgtEl>
                                        <p:attrNameLst>
                                          <p:attrName>style.visibility</p:attrName>
                                        </p:attrNameLst>
                                      </p:cBhvr>
                                      <p:to>
                                        <p:strVal val="hidden"/>
                                      </p:to>
                                    </p:set>
                                  </p:childTnLst>
                                </p:cTn>
                              </p:par>
                              <p:par>
                                <p:cTn id="1110" presetID="45" presetClass="exit" presetSubtype="0" fill="hold" grpId="5" nodeType="withEffect">
                                  <p:stCondLst>
                                    <p:cond delay="0"/>
                                  </p:stCondLst>
                                  <p:childTnLst>
                                    <p:animEffect transition="out" filter="fade">
                                      <p:cBhvr>
                                        <p:cTn id="1111" dur="5000"/>
                                        <p:tgtEl>
                                          <p:spTgt spid="86"/>
                                        </p:tgtEl>
                                      </p:cBhvr>
                                    </p:animEffect>
                                    <p:anim calcmode="lin" valueType="num">
                                      <p:cBhvr>
                                        <p:cTn id="1112" dur="5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3" dur="5000"/>
                                        <p:tgtEl>
                                          <p:spTgt spid="86"/>
                                        </p:tgtEl>
                                        <p:attrNameLst>
                                          <p:attrName>ppt_h</p:attrName>
                                        </p:attrNameLst>
                                      </p:cBhvr>
                                      <p:tavLst>
                                        <p:tav tm="0">
                                          <p:val>
                                            <p:strVal val="ppt_h"/>
                                          </p:val>
                                        </p:tav>
                                        <p:tav tm="100000">
                                          <p:val>
                                            <p:strVal val="ppt_h"/>
                                          </p:val>
                                        </p:tav>
                                      </p:tavLst>
                                    </p:anim>
                                    <p:set>
                                      <p:cBhvr>
                                        <p:cTn id="1114" dur="1" fill="hold">
                                          <p:stCondLst>
                                            <p:cond delay="4999"/>
                                          </p:stCondLst>
                                        </p:cTn>
                                        <p:tgtEl>
                                          <p:spTgt spid="86"/>
                                        </p:tgtEl>
                                        <p:attrNameLst>
                                          <p:attrName>style.visibility</p:attrName>
                                        </p:attrNameLst>
                                      </p:cBhvr>
                                      <p:to>
                                        <p:strVal val="hidden"/>
                                      </p:to>
                                    </p:set>
                                  </p:childTnLst>
                                </p:cTn>
                              </p:par>
                              <p:par>
                                <p:cTn id="1115" presetID="45" presetClass="exit" presetSubtype="0" fill="hold" grpId="5" nodeType="withEffect">
                                  <p:stCondLst>
                                    <p:cond delay="0"/>
                                  </p:stCondLst>
                                  <p:childTnLst>
                                    <p:animEffect transition="out" filter="fade">
                                      <p:cBhvr>
                                        <p:cTn id="1116" dur="5000"/>
                                        <p:tgtEl>
                                          <p:spTgt spid="91"/>
                                        </p:tgtEl>
                                      </p:cBhvr>
                                    </p:animEffect>
                                    <p:anim calcmode="lin" valueType="num">
                                      <p:cBhvr>
                                        <p:cTn id="1117" dur="5000"/>
                                        <p:tgtEl>
                                          <p:spTgt spid="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8" dur="5000"/>
                                        <p:tgtEl>
                                          <p:spTgt spid="91"/>
                                        </p:tgtEl>
                                        <p:attrNameLst>
                                          <p:attrName>ppt_h</p:attrName>
                                        </p:attrNameLst>
                                      </p:cBhvr>
                                      <p:tavLst>
                                        <p:tav tm="0">
                                          <p:val>
                                            <p:strVal val="ppt_h"/>
                                          </p:val>
                                        </p:tav>
                                        <p:tav tm="100000">
                                          <p:val>
                                            <p:strVal val="ppt_h"/>
                                          </p:val>
                                        </p:tav>
                                      </p:tavLst>
                                    </p:anim>
                                    <p:set>
                                      <p:cBhvr>
                                        <p:cTn id="1119" dur="1" fill="hold">
                                          <p:stCondLst>
                                            <p:cond delay="4999"/>
                                          </p:stCondLst>
                                        </p:cTn>
                                        <p:tgtEl>
                                          <p:spTgt spid="91"/>
                                        </p:tgtEl>
                                        <p:attrNameLst>
                                          <p:attrName>style.visibility</p:attrName>
                                        </p:attrNameLst>
                                      </p:cBhvr>
                                      <p:to>
                                        <p:strVal val="hidden"/>
                                      </p:to>
                                    </p:set>
                                  </p:childTnLst>
                                </p:cTn>
                              </p:par>
                              <p:par>
                                <p:cTn id="1120" presetID="45" presetClass="exit" presetSubtype="0" fill="hold" grpId="5" nodeType="withEffect">
                                  <p:stCondLst>
                                    <p:cond delay="0"/>
                                  </p:stCondLst>
                                  <p:childTnLst>
                                    <p:animEffect transition="out" filter="fade">
                                      <p:cBhvr>
                                        <p:cTn id="1121" dur="5000"/>
                                        <p:tgtEl>
                                          <p:spTgt spid="90"/>
                                        </p:tgtEl>
                                      </p:cBhvr>
                                    </p:animEffect>
                                    <p:anim calcmode="lin" valueType="num">
                                      <p:cBhvr>
                                        <p:cTn id="1122" dur="50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3" dur="5000"/>
                                        <p:tgtEl>
                                          <p:spTgt spid="90"/>
                                        </p:tgtEl>
                                        <p:attrNameLst>
                                          <p:attrName>ppt_h</p:attrName>
                                        </p:attrNameLst>
                                      </p:cBhvr>
                                      <p:tavLst>
                                        <p:tav tm="0">
                                          <p:val>
                                            <p:strVal val="ppt_h"/>
                                          </p:val>
                                        </p:tav>
                                        <p:tav tm="100000">
                                          <p:val>
                                            <p:strVal val="ppt_h"/>
                                          </p:val>
                                        </p:tav>
                                      </p:tavLst>
                                    </p:anim>
                                    <p:set>
                                      <p:cBhvr>
                                        <p:cTn id="1124" dur="1" fill="hold">
                                          <p:stCondLst>
                                            <p:cond delay="4999"/>
                                          </p:stCondLst>
                                        </p:cTn>
                                        <p:tgtEl>
                                          <p:spTgt spid="90"/>
                                        </p:tgtEl>
                                        <p:attrNameLst>
                                          <p:attrName>style.visibility</p:attrName>
                                        </p:attrNameLst>
                                      </p:cBhvr>
                                      <p:to>
                                        <p:strVal val="hidden"/>
                                      </p:to>
                                    </p:set>
                                  </p:childTnLst>
                                </p:cTn>
                              </p:par>
                              <p:par>
                                <p:cTn id="1125" presetID="45" presetClass="exit" presetSubtype="0" fill="hold" grpId="5" nodeType="withEffect">
                                  <p:stCondLst>
                                    <p:cond delay="0"/>
                                  </p:stCondLst>
                                  <p:childTnLst>
                                    <p:animEffect transition="out" filter="fade">
                                      <p:cBhvr>
                                        <p:cTn id="1126" dur="5000"/>
                                        <p:tgtEl>
                                          <p:spTgt spid="92"/>
                                        </p:tgtEl>
                                      </p:cBhvr>
                                    </p:animEffect>
                                    <p:anim calcmode="lin" valueType="num">
                                      <p:cBhvr>
                                        <p:cTn id="1127" dur="5000"/>
                                        <p:tgtEl>
                                          <p:spTgt spid="9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8" dur="5000"/>
                                        <p:tgtEl>
                                          <p:spTgt spid="92"/>
                                        </p:tgtEl>
                                        <p:attrNameLst>
                                          <p:attrName>ppt_h</p:attrName>
                                        </p:attrNameLst>
                                      </p:cBhvr>
                                      <p:tavLst>
                                        <p:tav tm="0">
                                          <p:val>
                                            <p:strVal val="ppt_h"/>
                                          </p:val>
                                        </p:tav>
                                        <p:tav tm="100000">
                                          <p:val>
                                            <p:strVal val="ppt_h"/>
                                          </p:val>
                                        </p:tav>
                                      </p:tavLst>
                                    </p:anim>
                                    <p:set>
                                      <p:cBhvr>
                                        <p:cTn id="1129" dur="1" fill="hold">
                                          <p:stCondLst>
                                            <p:cond delay="4999"/>
                                          </p:stCondLst>
                                        </p:cTn>
                                        <p:tgtEl>
                                          <p:spTgt spid="92"/>
                                        </p:tgtEl>
                                        <p:attrNameLst>
                                          <p:attrName>style.visibility</p:attrName>
                                        </p:attrNameLst>
                                      </p:cBhvr>
                                      <p:to>
                                        <p:strVal val="hidden"/>
                                      </p:to>
                                    </p:set>
                                  </p:childTnLst>
                                </p:cTn>
                              </p:par>
                              <p:par>
                                <p:cTn id="1130" presetID="45" presetClass="exit" presetSubtype="0" fill="hold" grpId="5" nodeType="withEffect">
                                  <p:stCondLst>
                                    <p:cond delay="0"/>
                                  </p:stCondLst>
                                  <p:childTnLst>
                                    <p:animEffect transition="out" filter="fade">
                                      <p:cBhvr>
                                        <p:cTn id="1131" dur="5000"/>
                                        <p:tgtEl>
                                          <p:spTgt spid="73"/>
                                        </p:tgtEl>
                                      </p:cBhvr>
                                    </p:animEffect>
                                    <p:anim calcmode="lin" valueType="num">
                                      <p:cBhvr>
                                        <p:cTn id="1132" dur="5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3" dur="5000"/>
                                        <p:tgtEl>
                                          <p:spTgt spid="73"/>
                                        </p:tgtEl>
                                        <p:attrNameLst>
                                          <p:attrName>ppt_h</p:attrName>
                                        </p:attrNameLst>
                                      </p:cBhvr>
                                      <p:tavLst>
                                        <p:tav tm="0">
                                          <p:val>
                                            <p:strVal val="ppt_h"/>
                                          </p:val>
                                        </p:tav>
                                        <p:tav tm="100000">
                                          <p:val>
                                            <p:strVal val="ppt_h"/>
                                          </p:val>
                                        </p:tav>
                                      </p:tavLst>
                                    </p:anim>
                                    <p:set>
                                      <p:cBhvr>
                                        <p:cTn id="1134" dur="1" fill="hold">
                                          <p:stCondLst>
                                            <p:cond delay="4999"/>
                                          </p:stCondLst>
                                        </p:cTn>
                                        <p:tgtEl>
                                          <p:spTgt spid="73"/>
                                        </p:tgtEl>
                                        <p:attrNameLst>
                                          <p:attrName>style.visibility</p:attrName>
                                        </p:attrNameLst>
                                      </p:cBhvr>
                                      <p:to>
                                        <p:strVal val="hidden"/>
                                      </p:to>
                                    </p:set>
                                  </p:childTnLst>
                                </p:cTn>
                              </p:par>
                              <p:par>
                                <p:cTn id="1135" presetID="45" presetClass="exit" presetSubtype="0" fill="hold" grpId="5" nodeType="withEffect">
                                  <p:stCondLst>
                                    <p:cond delay="0"/>
                                  </p:stCondLst>
                                  <p:childTnLst>
                                    <p:animEffect transition="out" filter="fade">
                                      <p:cBhvr>
                                        <p:cTn id="1136" dur="5000"/>
                                        <p:tgtEl>
                                          <p:spTgt spid="72"/>
                                        </p:tgtEl>
                                      </p:cBhvr>
                                    </p:animEffect>
                                    <p:anim calcmode="lin" valueType="num">
                                      <p:cBhvr>
                                        <p:cTn id="1137" dur="5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8" dur="5000"/>
                                        <p:tgtEl>
                                          <p:spTgt spid="72"/>
                                        </p:tgtEl>
                                        <p:attrNameLst>
                                          <p:attrName>ppt_h</p:attrName>
                                        </p:attrNameLst>
                                      </p:cBhvr>
                                      <p:tavLst>
                                        <p:tav tm="0">
                                          <p:val>
                                            <p:strVal val="ppt_h"/>
                                          </p:val>
                                        </p:tav>
                                        <p:tav tm="100000">
                                          <p:val>
                                            <p:strVal val="ppt_h"/>
                                          </p:val>
                                        </p:tav>
                                      </p:tavLst>
                                    </p:anim>
                                    <p:set>
                                      <p:cBhvr>
                                        <p:cTn id="1139" dur="1" fill="hold">
                                          <p:stCondLst>
                                            <p:cond delay="4999"/>
                                          </p:stCondLst>
                                        </p:cTn>
                                        <p:tgtEl>
                                          <p:spTgt spid="72"/>
                                        </p:tgtEl>
                                        <p:attrNameLst>
                                          <p:attrName>style.visibility</p:attrName>
                                        </p:attrNameLst>
                                      </p:cBhvr>
                                      <p:to>
                                        <p:strVal val="hidden"/>
                                      </p:to>
                                    </p:set>
                                  </p:childTnLst>
                                </p:cTn>
                              </p:par>
                              <p:par>
                                <p:cTn id="1140" presetID="45" presetClass="exit" presetSubtype="0" fill="hold" grpId="5" nodeType="withEffect">
                                  <p:stCondLst>
                                    <p:cond delay="0"/>
                                  </p:stCondLst>
                                  <p:childTnLst>
                                    <p:animEffect transition="out" filter="fade">
                                      <p:cBhvr>
                                        <p:cTn id="1141" dur="5000"/>
                                        <p:tgtEl>
                                          <p:spTgt spid="74"/>
                                        </p:tgtEl>
                                      </p:cBhvr>
                                    </p:animEffect>
                                    <p:anim calcmode="lin" valueType="num">
                                      <p:cBhvr>
                                        <p:cTn id="1142" dur="5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3" dur="5000"/>
                                        <p:tgtEl>
                                          <p:spTgt spid="74"/>
                                        </p:tgtEl>
                                        <p:attrNameLst>
                                          <p:attrName>ppt_h</p:attrName>
                                        </p:attrNameLst>
                                      </p:cBhvr>
                                      <p:tavLst>
                                        <p:tav tm="0">
                                          <p:val>
                                            <p:strVal val="ppt_h"/>
                                          </p:val>
                                        </p:tav>
                                        <p:tav tm="100000">
                                          <p:val>
                                            <p:strVal val="ppt_h"/>
                                          </p:val>
                                        </p:tav>
                                      </p:tavLst>
                                    </p:anim>
                                    <p:set>
                                      <p:cBhvr>
                                        <p:cTn id="1144" dur="1" fill="hold">
                                          <p:stCondLst>
                                            <p:cond delay="4999"/>
                                          </p:stCondLst>
                                        </p:cTn>
                                        <p:tgtEl>
                                          <p:spTgt spid="74"/>
                                        </p:tgtEl>
                                        <p:attrNameLst>
                                          <p:attrName>style.visibility</p:attrName>
                                        </p:attrNameLst>
                                      </p:cBhvr>
                                      <p:to>
                                        <p:strVal val="hidden"/>
                                      </p:to>
                                    </p:set>
                                  </p:childTnLst>
                                </p:cTn>
                              </p:par>
                              <p:par>
                                <p:cTn id="1145" presetID="45" presetClass="exit" presetSubtype="0" fill="hold" grpId="5" nodeType="withEffect">
                                  <p:stCondLst>
                                    <p:cond delay="0"/>
                                  </p:stCondLst>
                                  <p:childTnLst>
                                    <p:animEffect transition="out" filter="fade">
                                      <p:cBhvr>
                                        <p:cTn id="1146" dur="5000"/>
                                        <p:tgtEl>
                                          <p:spTgt spid="79"/>
                                        </p:tgtEl>
                                      </p:cBhvr>
                                    </p:animEffect>
                                    <p:anim calcmode="lin" valueType="num">
                                      <p:cBhvr>
                                        <p:cTn id="1147" dur="5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8" dur="5000"/>
                                        <p:tgtEl>
                                          <p:spTgt spid="79"/>
                                        </p:tgtEl>
                                        <p:attrNameLst>
                                          <p:attrName>ppt_h</p:attrName>
                                        </p:attrNameLst>
                                      </p:cBhvr>
                                      <p:tavLst>
                                        <p:tav tm="0">
                                          <p:val>
                                            <p:strVal val="ppt_h"/>
                                          </p:val>
                                        </p:tav>
                                        <p:tav tm="100000">
                                          <p:val>
                                            <p:strVal val="ppt_h"/>
                                          </p:val>
                                        </p:tav>
                                      </p:tavLst>
                                    </p:anim>
                                    <p:set>
                                      <p:cBhvr>
                                        <p:cTn id="1149" dur="1" fill="hold">
                                          <p:stCondLst>
                                            <p:cond delay="4999"/>
                                          </p:stCondLst>
                                        </p:cTn>
                                        <p:tgtEl>
                                          <p:spTgt spid="79"/>
                                        </p:tgtEl>
                                        <p:attrNameLst>
                                          <p:attrName>style.visibility</p:attrName>
                                        </p:attrNameLst>
                                      </p:cBhvr>
                                      <p:to>
                                        <p:strVal val="hidden"/>
                                      </p:to>
                                    </p:set>
                                  </p:childTnLst>
                                </p:cTn>
                              </p:par>
                              <p:par>
                                <p:cTn id="1150" presetID="45" presetClass="exit" presetSubtype="0" fill="hold" grpId="5" nodeType="withEffect">
                                  <p:stCondLst>
                                    <p:cond delay="0"/>
                                  </p:stCondLst>
                                  <p:childTnLst>
                                    <p:animEffect transition="out" filter="fade">
                                      <p:cBhvr>
                                        <p:cTn id="1151" dur="5000"/>
                                        <p:tgtEl>
                                          <p:spTgt spid="78"/>
                                        </p:tgtEl>
                                      </p:cBhvr>
                                    </p:animEffect>
                                    <p:anim calcmode="lin" valueType="num">
                                      <p:cBhvr>
                                        <p:cTn id="1152" dur="50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3" dur="5000"/>
                                        <p:tgtEl>
                                          <p:spTgt spid="78"/>
                                        </p:tgtEl>
                                        <p:attrNameLst>
                                          <p:attrName>ppt_h</p:attrName>
                                        </p:attrNameLst>
                                      </p:cBhvr>
                                      <p:tavLst>
                                        <p:tav tm="0">
                                          <p:val>
                                            <p:strVal val="ppt_h"/>
                                          </p:val>
                                        </p:tav>
                                        <p:tav tm="100000">
                                          <p:val>
                                            <p:strVal val="ppt_h"/>
                                          </p:val>
                                        </p:tav>
                                      </p:tavLst>
                                    </p:anim>
                                    <p:set>
                                      <p:cBhvr>
                                        <p:cTn id="1154" dur="1" fill="hold">
                                          <p:stCondLst>
                                            <p:cond delay="4999"/>
                                          </p:stCondLst>
                                        </p:cTn>
                                        <p:tgtEl>
                                          <p:spTgt spid="78"/>
                                        </p:tgtEl>
                                        <p:attrNameLst>
                                          <p:attrName>style.visibility</p:attrName>
                                        </p:attrNameLst>
                                      </p:cBhvr>
                                      <p:to>
                                        <p:strVal val="hidden"/>
                                      </p:to>
                                    </p:set>
                                  </p:childTnLst>
                                </p:cTn>
                              </p:par>
                              <p:par>
                                <p:cTn id="1155" presetID="45" presetClass="exit" presetSubtype="0" fill="hold" grpId="5" nodeType="withEffect">
                                  <p:stCondLst>
                                    <p:cond delay="0"/>
                                  </p:stCondLst>
                                  <p:childTnLst>
                                    <p:animEffect transition="out" filter="fade">
                                      <p:cBhvr>
                                        <p:cTn id="1156" dur="5000"/>
                                        <p:tgtEl>
                                          <p:spTgt spid="80"/>
                                        </p:tgtEl>
                                      </p:cBhvr>
                                    </p:animEffect>
                                    <p:anim calcmode="lin" valueType="num">
                                      <p:cBhvr>
                                        <p:cTn id="1157" dur="5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8" dur="5000"/>
                                        <p:tgtEl>
                                          <p:spTgt spid="80"/>
                                        </p:tgtEl>
                                        <p:attrNameLst>
                                          <p:attrName>ppt_h</p:attrName>
                                        </p:attrNameLst>
                                      </p:cBhvr>
                                      <p:tavLst>
                                        <p:tav tm="0">
                                          <p:val>
                                            <p:strVal val="ppt_h"/>
                                          </p:val>
                                        </p:tav>
                                        <p:tav tm="100000">
                                          <p:val>
                                            <p:strVal val="ppt_h"/>
                                          </p:val>
                                        </p:tav>
                                      </p:tavLst>
                                    </p:anim>
                                    <p:set>
                                      <p:cBhvr>
                                        <p:cTn id="1159" dur="1" fill="hold">
                                          <p:stCondLst>
                                            <p:cond delay="4999"/>
                                          </p:stCondLst>
                                        </p:cTn>
                                        <p:tgtEl>
                                          <p:spTgt spid="80"/>
                                        </p:tgtEl>
                                        <p:attrNameLst>
                                          <p:attrName>style.visibility</p:attrName>
                                        </p:attrNameLst>
                                      </p:cBhvr>
                                      <p:to>
                                        <p:strVal val="hidden"/>
                                      </p:to>
                                    </p:set>
                                  </p:childTnLst>
                                </p:cTn>
                              </p:par>
                              <p:par>
                                <p:cTn id="1160" presetID="45" presetClass="exit" presetSubtype="0" fill="hold" grpId="5" nodeType="withEffect">
                                  <p:stCondLst>
                                    <p:cond delay="0"/>
                                  </p:stCondLst>
                                  <p:childTnLst>
                                    <p:animEffect transition="out" filter="fade">
                                      <p:cBhvr>
                                        <p:cTn id="1161" dur="5000"/>
                                        <p:tgtEl>
                                          <p:spTgt spid="67"/>
                                        </p:tgtEl>
                                      </p:cBhvr>
                                    </p:animEffect>
                                    <p:anim calcmode="lin" valueType="num">
                                      <p:cBhvr>
                                        <p:cTn id="1162"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3" dur="5000"/>
                                        <p:tgtEl>
                                          <p:spTgt spid="67"/>
                                        </p:tgtEl>
                                        <p:attrNameLst>
                                          <p:attrName>ppt_h</p:attrName>
                                        </p:attrNameLst>
                                      </p:cBhvr>
                                      <p:tavLst>
                                        <p:tav tm="0">
                                          <p:val>
                                            <p:strVal val="ppt_h"/>
                                          </p:val>
                                        </p:tav>
                                        <p:tav tm="100000">
                                          <p:val>
                                            <p:strVal val="ppt_h"/>
                                          </p:val>
                                        </p:tav>
                                      </p:tavLst>
                                    </p:anim>
                                    <p:set>
                                      <p:cBhvr>
                                        <p:cTn id="1164" dur="1" fill="hold">
                                          <p:stCondLst>
                                            <p:cond delay="4999"/>
                                          </p:stCondLst>
                                        </p:cTn>
                                        <p:tgtEl>
                                          <p:spTgt spid="67"/>
                                        </p:tgtEl>
                                        <p:attrNameLst>
                                          <p:attrName>style.visibility</p:attrName>
                                        </p:attrNameLst>
                                      </p:cBhvr>
                                      <p:to>
                                        <p:strVal val="hidden"/>
                                      </p:to>
                                    </p:set>
                                  </p:childTnLst>
                                </p:cTn>
                              </p:par>
                              <p:par>
                                <p:cTn id="1165" presetID="45" presetClass="exit" presetSubtype="0" fill="hold" grpId="5" nodeType="withEffect">
                                  <p:stCondLst>
                                    <p:cond delay="0"/>
                                  </p:stCondLst>
                                  <p:childTnLst>
                                    <p:animEffect transition="out" filter="fade">
                                      <p:cBhvr>
                                        <p:cTn id="1166" dur="5000"/>
                                        <p:tgtEl>
                                          <p:spTgt spid="66"/>
                                        </p:tgtEl>
                                      </p:cBhvr>
                                    </p:animEffect>
                                    <p:anim calcmode="lin" valueType="num">
                                      <p:cBhvr>
                                        <p:cTn id="1167"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8" dur="5000"/>
                                        <p:tgtEl>
                                          <p:spTgt spid="66"/>
                                        </p:tgtEl>
                                        <p:attrNameLst>
                                          <p:attrName>ppt_h</p:attrName>
                                        </p:attrNameLst>
                                      </p:cBhvr>
                                      <p:tavLst>
                                        <p:tav tm="0">
                                          <p:val>
                                            <p:strVal val="ppt_h"/>
                                          </p:val>
                                        </p:tav>
                                        <p:tav tm="100000">
                                          <p:val>
                                            <p:strVal val="ppt_h"/>
                                          </p:val>
                                        </p:tav>
                                      </p:tavLst>
                                    </p:anim>
                                    <p:set>
                                      <p:cBhvr>
                                        <p:cTn id="1169" dur="1" fill="hold">
                                          <p:stCondLst>
                                            <p:cond delay="4999"/>
                                          </p:stCondLst>
                                        </p:cTn>
                                        <p:tgtEl>
                                          <p:spTgt spid="66"/>
                                        </p:tgtEl>
                                        <p:attrNameLst>
                                          <p:attrName>style.visibility</p:attrName>
                                        </p:attrNameLst>
                                      </p:cBhvr>
                                      <p:to>
                                        <p:strVal val="hidden"/>
                                      </p:to>
                                    </p:set>
                                  </p:childTnLst>
                                </p:cTn>
                              </p:par>
                              <p:par>
                                <p:cTn id="1170" presetID="45" presetClass="exit" presetSubtype="0" fill="hold" grpId="5" nodeType="withEffect">
                                  <p:stCondLst>
                                    <p:cond delay="0"/>
                                  </p:stCondLst>
                                  <p:childTnLst>
                                    <p:animEffect transition="out" filter="fade">
                                      <p:cBhvr>
                                        <p:cTn id="1171" dur="5000"/>
                                        <p:tgtEl>
                                          <p:spTgt spid="68"/>
                                        </p:tgtEl>
                                      </p:cBhvr>
                                    </p:animEffect>
                                    <p:anim calcmode="lin" valueType="num">
                                      <p:cBhvr>
                                        <p:cTn id="1172"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3" dur="5000"/>
                                        <p:tgtEl>
                                          <p:spTgt spid="68"/>
                                        </p:tgtEl>
                                        <p:attrNameLst>
                                          <p:attrName>ppt_h</p:attrName>
                                        </p:attrNameLst>
                                      </p:cBhvr>
                                      <p:tavLst>
                                        <p:tav tm="0">
                                          <p:val>
                                            <p:strVal val="ppt_h"/>
                                          </p:val>
                                        </p:tav>
                                        <p:tav tm="100000">
                                          <p:val>
                                            <p:strVal val="ppt_h"/>
                                          </p:val>
                                        </p:tav>
                                      </p:tavLst>
                                    </p:anim>
                                    <p:set>
                                      <p:cBhvr>
                                        <p:cTn id="1174" dur="1" fill="hold">
                                          <p:stCondLst>
                                            <p:cond delay="4999"/>
                                          </p:stCondLst>
                                        </p:cTn>
                                        <p:tgtEl>
                                          <p:spTgt spid="68"/>
                                        </p:tgtEl>
                                        <p:attrNameLst>
                                          <p:attrName>style.visibility</p:attrName>
                                        </p:attrNameLst>
                                      </p:cBhvr>
                                      <p:to>
                                        <p:strVal val="hidden"/>
                                      </p:to>
                                    </p:set>
                                  </p:childTnLst>
                                </p:cTn>
                              </p:par>
                              <p:par>
                                <p:cTn id="1175" presetID="45" presetClass="exit" presetSubtype="0" fill="hold" grpId="5" nodeType="withEffect">
                                  <p:stCondLst>
                                    <p:cond delay="0"/>
                                  </p:stCondLst>
                                  <p:childTnLst>
                                    <p:animEffect transition="out" filter="fade">
                                      <p:cBhvr>
                                        <p:cTn id="1176" dur="5000"/>
                                        <p:tgtEl>
                                          <p:spTgt spid="8"/>
                                        </p:tgtEl>
                                      </p:cBhvr>
                                    </p:animEffect>
                                    <p:anim calcmode="lin" valueType="num">
                                      <p:cBhvr>
                                        <p:cTn id="1177"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8" dur="5000"/>
                                        <p:tgtEl>
                                          <p:spTgt spid="8"/>
                                        </p:tgtEl>
                                        <p:attrNameLst>
                                          <p:attrName>ppt_h</p:attrName>
                                        </p:attrNameLst>
                                      </p:cBhvr>
                                      <p:tavLst>
                                        <p:tav tm="0">
                                          <p:val>
                                            <p:strVal val="ppt_h"/>
                                          </p:val>
                                        </p:tav>
                                        <p:tav tm="100000">
                                          <p:val>
                                            <p:strVal val="ppt_h"/>
                                          </p:val>
                                        </p:tav>
                                      </p:tavLst>
                                    </p:anim>
                                    <p:set>
                                      <p:cBhvr>
                                        <p:cTn id="1179" dur="1" fill="hold">
                                          <p:stCondLst>
                                            <p:cond delay="4999"/>
                                          </p:stCondLst>
                                        </p:cTn>
                                        <p:tgtEl>
                                          <p:spTgt spid="8"/>
                                        </p:tgtEl>
                                        <p:attrNameLst>
                                          <p:attrName>style.visibility</p:attrName>
                                        </p:attrNameLst>
                                      </p:cBhvr>
                                      <p:to>
                                        <p:strVal val="hidden"/>
                                      </p:to>
                                    </p:set>
                                  </p:childTnLst>
                                </p:cTn>
                              </p:par>
                              <p:par>
                                <p:cTn id="1180" presetID="45" presetClass="exit" presetSubtype="0" fill="hold" grpId="5" nodeType="withEffect">
                                  <p:stCondLst>
                                    <p:cond delay="0"/>
                                  </p:stCondLst>
                                  <p:childTnLst>
                                    <p:animEffect transition="out" filter="fade">
                                      <p:cBhvr>
                                        <p:cTn id="1181" dur="5000"/>
                                        <p:tgtEl>
                                          <p:spTgt spid="6"/>
                                        </p:tgtEl>
                                      </p:cBhvr>
                                    </p:animEffect>
                                    <p:anim calcmode="lin" valueType="num">
                                      <p:cBhvr>
                                        <p:cTn id="1182"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3" dur="5000"/>
                                        <p:tgtEl>
                                          <p:spTgt spid="6"/>
                                        </p:tgtEl>
                                        <p:attrNameLst>
                                          <p:attrName>ppt_h</p:attrName>
                                        </p:attrNameLst>
                                      </p:cBhvr>
                                      <p:tavLst>
                                        <p:tav tm="0">
                                          <p:val>
                                            <p:strVal val="ppt_h"/>
                                          </p:val>
                                        </p:tav>
                                        <p:tav tm="100000">
                                          <p:val>
                                            <p:strVal val="ppt_h"/>
                                          </p:val>
                                        </p:tav>
                                      </p:tavLst>
                                    </p:anim>
                                    <p:set>
                                      <p:cBhvr>
                                        <p:cTn id="1184" dur="1" fill="hold">
                                          <p:stCondLst>
                                            <p:cond delay="4999"/>
                                          </p:stCondLst>
                                        </p:cTn>
                                        <p:tgtEl>
                                          <p:spTgt spid="6"/>
                                        </p:tgtEl>
                                        <p:attrNameLst>
                                          <p:attrName>style.visibility</p:attrName>
                                        </p:attrNameLst>
                                      </p:cBhvr>
                                      <p:to>
                                        <p:strVal val="hidden"/>
                                      </p:to>
                                    </p:set>
                                  </p:childTnLst>
                                </p:cTn>
                              </p:par>
                              <p:par>
                                <p:cTn id="1185" presetID="45" presetClass="exit" presetSubtype="0" fill="hold" grpId="5" nodeType="withEffect">
                                  <p:stCondLst>
                                    <p:cond delay="0"/>
                                  </p:stCondLst>
                                  <p:childTnLst>
                                    <p:animEffect transition="out" filter="fade">
                                      <p:cBhvr>
                                        <p:cTn id="1186" dur="5000"/>
                                        <p:tgtEl>
                                          <p:spTgt spid="49"/>
                                        </p:tgtEl>
                                      </p:cBhvr>
                                    </p:animEffect>
                                    <p:anim calcmode="lin" valueType="num">
                                      <p:cBhvr>
                                        <p:cTn id="1187"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8" dur="5000"/>
                                        <p:tgtEl>
                                          <p:spTgt spid="49"/>
                                        </p:tgtEl>
                                        <p:attrNameLst>
                                          <p:attrName>ppt_h</p:attrName>
                                        </p:attrNameLst>
                                      </p:cBhvr>
                                      <p:tavLst>
                                        <p:tav tm="0">
                                          <p:val>
                                            <p:strVal val="ppt_h"/>
                                          </p:val>
                                        </p:tav>
                                        <p:tav tm="100000">
                                          <p:val>
                                            <p:strVal val="ppt_h"/>
                                          </p:val>
                                        </p:tav>
                                      </p:tavLst>
                                    </p:anim>
                                    <p:set>
                                      <p:cBhvr>
                                        <p:cTn id="1189" dur="1" fill="hold">
                                          <p:stCondLst>
                                            <p:cond delay="4999"/>
                                          </p:stCondLst>
                                        </p:cTn>
                                        <p:tgtEl>
                                          <p:spTgt spid="49"/>
                                        </p:tgtEl>
                                        <p:attrNameLst>
                                          <p:attrName>style.visibility</p:attrName>
                                        </p:attrNameLst>
                                      </p:cBhvr>
                                      <p:to>
                                        <p:strVal val="hidden"/>
                                      </p:to>
                                    </p:set>
                                  </p:childTnLst>
                                </p:cTn>
                              </p:par>
                              <p:par>
                                <p:cTn id="1190" presetID="45" presetClass="exit" presetSubtype="0" fill="hold" grpId="5" nodeType="withEffect">
                                  <p:stCondLst>
                                    <p:cond delay="0"/>
                                  </p:stCondLst>
                                  <p:childTnLst>
                                    <p:animEffect transition="out" filter="fade">
                                      <p:cBhvr>
                                        <p:cTn id="1191" dur="5000"/>
                                        <p:tgtEl>
                                          <p:spTgt spid="56"/>
                                        </p:tgtEl>
                                      </p:cBhvr>
                                    </p:animEffect>
                                    <p:anim calcmode="lin" valueType="num">
                                      <p:cBhvr>
                                        <p:cTn id="1192"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3" dur="5000"/>
                                        <p:tgtEl>
                                          <p:spTgt spid="56"/>
                                        </p:tgtEl>
                                        <p:attrNameLst>
                                          <p:attrName>ppt_h</p:attrName>
                                        </p:attrNameLst>
                                      </p:cBhvr>
                                      <p:tavLst>
                                        <p:tav tm="0">
                                          <p:val>
                                            <p:strVal val="ppt_h"/>
                                          </p:val>
                                        </p:tav>
                                        <p:tav tm="100000">
                                          <p:val>
                                            <p:strVal val="ppt_h"/>
                                          </p:val>
                                        </p:tav>
                                      </p:tavLst>
                                    </p:anim>
                                    <p:set>
                                      <p:cBhvr>
                                        <p:cTn id="1194" dur="1" fill="hold">
                                          <p:stCondLst>
                                            <p:cond delay="4999"/>
                                          </p:stCondLst>
                                        </p:cTn>
                                        <p:tgtEl>
                                          <p:spTgt spid="56"/>
                                        </p:tgtEl>
                                        <p:attrNameLst>
                                          <p:attrName>style.visibility</p:attrName>
                                        </p:attrNameLst>
                                      </p:cBhvr>
                                      <p:to>
                                        <p:strVal val="hidden"/>
                                      </p:to>
                                    </p:set>
                                  </p:childTnLst>
                                </p:cTn>
                              </p:par>
                              <p:par>
                                <p:cTn id="1195" presetID="45" presetClass="exit" presetSubtype="0" fill="hold" grpId="5" nodeType="withEffect">
                                  <p:stCondLst>
                                    <p:cond delay="0"/>
                                  </p:stCondLst>
                                  <p:childTnLst>
                                    <p:animEffect transition="out" filter="fade">
                                      <p:cBhvr>
                                        <p:cTn id="1196" dur="5000"/>
                                        <p:tgtEl>
                                          <p:spTgt spid="35"/>
                                        </p:tgtEl>
                                      </p:cBhvr>
                                    </p:animEffect>
                                    <p:anim calcmode="lin" valueType="num">
                                      <p:cBhvr>
                                        <p:cTn id="1197"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8" dur="5000"/>
                                        <p:tgtEl>
                                          <p:spTgt spid="35"/>
                                        </p:tgtEl>
                                        <p:attrNameLst>
                                          <p:attrName>ppt_h</p:attrName>
                                        </p:attrNameLst>
                                      </p:cBhvr>
                                      <p:tavLst>
                                        <p:tav tm="0">
                                          <p:val>
                                            <p:strVal val="ppt_h"/>
                                          </p:val>
                                        </p:tav>
                                        <p:tav tm="100000">
                                          <p:val>
                                            <p:strVal val="ppt_h"/>
                                          </p:val>
                                        </p:tav>
                                      </p:tavLst>
                                    </p:anim>
                                    <p:set>
                                      <p:cBhvr>
                                        <p:cTn id="1199" dur="1" fill="hold">
                                          <p:stCondLst>
                                            <p:cond delay="4999"/>
                                          </p:stCondLst>
                                        </p:cTn>
                                        <p:tgtEl>
                                          <p:spTgt spid="35"/>
                                        </p:tgtEl>
                                        <p:attrNameLst>
                                          <p:attrName>style.visibility</p:attrName>
                                        </p:attrNameLst>
                                      </p:cBhvr>
                                      <p:to>
                                        <p:strVal val="hidden"/>
                                      </p:to>
                                    </p:set>
                                  </p:childTnLst>
                                </p:cTn>
                              </p:par>
                              <p:par>
                                <p:cTn id="1200" presetID="45" presetClass="exit" presetSubtype="0" fill="hold" grpId="5" nodeType="withEffect">
                                  <p:stCondLst>
                                    <p:cond delay="0"/>
                                  </p:stCondLst>
                                  <p:childTnLst>
                                    <p:animEffect transition="out" filter="fade">
                                      <p:cBhvr>
                                        <p:cTn id="1201" dur="5000"/>
                                        <p:tgtEl>
                                          <p:spTgt spid="42"/>
                                        </p:tgtEl>
                                      </p:cBhvr>
                                    </p:animEffect>
                                    <p:anim calcmode="lin" valueType="num">
                                      <p:cBhvr>
                                        <p:cTn id="1202"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3" dur="5000"/>
                                        <p:tgtEl>
                                          <p:spTgt spid="42"/>
                                        </p:tgtEl>
                                        <p:attrNameLst>
                                          <p:attrName>ppt_h</p:attrName>
                                        </p:attrNameLst>
                                      </p:cBhvr>
                                      <p:tavLst>
                                        <p:tav tm="0">
                                          <p:val>
                                            <p:strVal val="ppt_h"/>
                                          </p:val>
                                        </p:tav>
                                        <p:tav tm="100000">
                                          <p:val>
                                            <p:strVal val="ppt_h"/>
                                          </p:val>
                                        </p:tav>
                                      </p:tavLst>
                                    </p:anim>
                                    <p:set>
                                      <p:cBhvr>
                                        <p:cTn id="1204" dur="1" fill="hold">
                                          <p:stCondLst>
                                            <p:cond delay="4999"/>
                                          </p:stCondLst>
                                        </p:cTn>
                                        <p:tgtEl>
                                          <p:spTgt spid="42"/>
                                        </p:tgtEl>
                                        <p:attrNameLst>
                                          <p:attrName>style.visibility</p:attrName>
                                        </p:attrNameLst>
                                      </p:cBhvr>
                                      <p:to>
                                        <p:strVal val="hidden"/>
                                      </p:to>
                                    </p:set>
                                  </p:childTnLst>
                                </p:cTn>
                              </p:par>
                              <p:par>
                                <p:cTn id="1205" presetID="45" presetClass="exit" presetSubtype="0" fill="hold" grpId="5" nodeType="withEffect">
                                  <p:stCondLst>
                                    <p:cond delay="0"/>
                                  </p:stCondLst>
                                  <p:childTnLst>
                                    <p:animEffect transition="out" filter="fade">
                                      <p:cBhvr>
                                        <p:cTn id="1206" dur="5000"/>
                                        <p:tgtEl>
                                          <p:spTgt spid="3"/>
                                        </p:tgtEl>
                                      </p:cBhvr>
                                    </p:animEffect>
                                    <p:anim calcmode="lin" valueType="num">
                                      <p:cBhvr>
                                        <p:cTn id="1207" dur="5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8" dur="5000"/>
                                        <p:tgtEl>
                                          <p:spTgt spid="3"/>
                                        </p:tgtEl>
                                        <p:attrNameLst>
                                          <p:attrName>ppt_h</p:attrName>
                                        </p:attrNameLst>
                                      </p:cBhvr>
                                      <p:tavLst>
                                        <p:tav tm="0">
                                          <p:val>
                                            <p:strVal val="ppt_h"/>
                                          </p:val>
                                        </p:tav>
                                        <p:tav tm="100000">
                                          <p:val>
                                            <p:strVal val="ppt_h"/>
                                          </p:val>
                                        </p:tav>
                                      </p:tavLst>
                                    </p:anim>
                                    <p:set>
                                      <p:cBhvr>
                                        <p:cTn id="1209" dur="1" fill="hold">
                                          <p:stCondLst>
                                            <p:cond delay="4999"/>
                                          </p:stCondLst>
                                        </p:cTn>
                                        <p:tgtEl>
                                          <p:spTgt spid="3"/>
                                        </p:tgtEl>
                                        <p:attrNameLst>
                                          <p:attrName>style.visibility</p:attrName>
                                        </p:attrNameLst>
                                      </p:cBhvr>
                                      <p:to>
                                        <p:strVal val="hidden"/>
                                      </p:to>
                                    </p:set>
                                  </p:childTnLst>
                                </p:cTn>
                              </p:par>
                              <p:par>
                                <p:cTn id="1210" presetID="45" presetClass="exit" presetSubtype="0" fill="hold" grpId="5" nodeType="withEffect">
                                  <p:stCondLst>
                                    <p:cond delay="0"/>
                                  </p:stCondLst>
                                  <p:childTnLst>
                                    <p:animEffect transition="out" filter="fade">
                                      <p:cBhvr>
                                        <p:cTn id="1211" dur="5000"/>
                                        <p:tgtEl>
                                          <p:spTgt spid="50"/>
                                        </p:tgtEl>
                                      </p:cBhvr>
                                    </p:animEffect>
                                    <p:anim calcmode="lin" valueType="num">
                                      <p:cBhvr>
                                        <p:cTn id="1212"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3" dur="5000"/>
                                        <p:tgtEl>
                                          <p:spTgt spid="50"/>
                                        </p:tgtEl>
                                        <p:attrNameLst>
                                          <p:attrName>ppt_h</p:attrName>
                                        </p:attrNameLst>
                                      </p:cBhvr>
                                      <p:tavLst>
                                        <p:tav tm="0">
                                          <p:val>
                                            <p:strVal val="ppt_h"/>
                                          </p:val>
                                        </p:tav>
                                        <p:tav tm="100000">
                                          <p:val>
                                            <p:strVal val="ppt_h"/>
                                          </p:val>
                                        </p:tav>
                                      </p:tavLst>
                                    </p:anim>
                                    <p:set>
                                      <p:cBhvr>
                                        <p:cTn id="1214" dur="1" fill="hold">
                                          <p:stCondLst>
                                            <p:cond delay="4999"/>
                                          </p:stCondLst>
                                        </p:cTn>
                                        <p:tgtEl>
                                          <p:spTgt spid="50"/>
                                        </p:tgtEl>
                                        <p:attrNameLst>
                                          <p:attrName>style.visibility</p:attrName>
                                        </p:attrNameLst>
                                      </p:cBhvr>
                                      <p:to>
                                        <p:strVal val="hidden"/>
                                      </p:to>
                                    </p:set>
                                  </p:childTnLst>
                                </p:cTn>
                              </p:par>
                              <p:par>
                                <p:cTn id="1215" presetID="45" presetClass="exit" presetSubtype="0" fill="hold" grpId="5" nodeType="withEffect">
                                  <p:stCondLst>
                                    <p:cond delay="0"/>
                                  </p:stCondLst>
                                  <p:childTnLst>
                                    <p:animEffect transition="out" filter="fade">
                                      <p:cBhvr>
                                        <p:cTn id="1216" dur="5000"/>
                                        <p:tgtEl>
                                          <p:spTgt spid="51"/>
                                        </p:tgtEl>
                                      </p:cBhvr>
                                    </p:animEffect>
                                    <p:anim calcmode="lin" valueType="num">
                                      <p:cBhvr>
                                        <p:cTn id="1217"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8" dur="5000"/>
                                        <p:tgtEl>
                                          <p:spTgt spid="51"/>
                                        </p:tgtEl>
                                        <p:attrNameLst>
                                          <p:attrName>ppt_h</p:attrName>
                                        </p:attrNameLst>
                                      </p:cBhvr>
                                      <p:tavLst>
                                        <p:tav tm="0">
                                          <p:val>
                                            <p:strVal val="ppt_h"/>
                                          </p:val>
                                        </p:tav>
                                        <p:tav tm="100000">
                                          <p:val>
                                            <p:strVal val="ppt_h"/>
                                          </p:val>
                                        </p:tav>
                                      </p:tavLst>
                                    </p:anim>
                                    <p:set>
                                      <p:cBhvr>
                                        <p:cTn id="1219" dur="1" fill="hold">
                                          <p:stCondLst>
                                            <p:cond delay="4999"/>
                                          </p:stCondLst>
                                        </p:cTn>
                                        <p:tgtEl>
                                          <p:spTgt spid="51"/>
                                        </p:tgtEl>
                                        <p:attrNameLst>
                                          <p:attrName>style.visibility</p:attrName>
                                        </p:attrNameLst>
                                      </p:cBhvr>
                                      <p:to>
                                        <p:strVal val="hidden"/>
                                      </p:to>
                                    </p:set>
                                  </p:childTnLst>
                                </p:cTn>
                              </p:par>
                              <p:par>
                                <p:cTn id="1220" presetID="45" presetClass="exit" presetSubtype="0" fill="hold" grpId="5" nodeType="withEffect">
                                  <p:stCondLst>
                                    <p:cond delay="0"/>
                                  </p:stCondLst>
                                  <p:childTnLst>
                                    <p:animEffect transition="out" filter="fade">
                                      <p:cBhvr>
                                        <p:cTn id="1221" dur="5000"/>
                                        <p:tgtEl>
                                          <p:spTgt spid="57"/>
                                        </p:tgtEl>
                                      </p:cBhvr>
                                    </p:animEffect>
                                    <p:anim calcmode="lin" valueType="num">
                                      <p:cBhvr>
                                        <p:cTn id="1222"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3" dur="5000"/>
                                        <p:tgtEl>
                                          <p:spTgt spid="57"/>
                                        </p:tgtEl>
                                        <p:attrNameLst>
                                          <p:attrName>ppt_h</p:attrName>
                                        </p:attrNameLst>
                                      </p:cBhvr>
                                      <p:tavLst>
                                        <p:tav tm="0">
                                          <p:val>
                                            <p:strVal val="ppt_h"/>
                                          </p:val>
                                        </p:tav>
                                        <p:tav tm="100000">
                                          <p:val>
                                            <p:strVal val="ppt_h"/>
                                          </p:val>
                                        </p:tav>
                                      </p:tavLst>
                                    </p:anim>
                                    <p:set>
                                      <p:cBhvr>
                                        <p:cTn id="1224" dur="1" fill="hold">
                                          <p:stCondLst>
                                            <p:cond delay="4999"/>
                                          </p:stCondLst>
                                        </p:cTn>
                                        <p:tgtEl>
                                          <p:spTgt spid="57"/>
                                        </p:tgtEl>
                                        <p:attrNameLst>
                                          <p:attrName>style.visibility</p:attrName>
                                        </p:attrNameLst>
                                      </p:cBhvr>
                                      <p:to>
                                        <p:strVal val="hidden"/>
                                      </p:to>
                                    </p:set>
                                  </p:childTnLst>
                                </p:cTn>
                              </p:par>
                              <p:par>
                                <p:cTn id="1225" presetID="45" presetClass="exit" presetSubtype="0" fill="hold" grpId="5" nodeType="withEffect">
                                  <p:stCondLst>
                                    <p:cond delay="0"/>
                                  </p:stCondLst>
                                  <p:childTnLst>
                                    <p:animEffect transition="out" filter="fade">
                                      <p:cBhvr>
                                        <p:cTn id="1226" dur="5000"/>
                                        <p:tgtEl>
                                          <p:spTgt spid="58"/>
                                        </p:tgtEl>
                                      </p:cBhvr>
                                    </p:animEffect>
                                    <p:anim calcmode="lin" valueType="num">
                                      <p:cBhvr>
                                        <p:cTn id="1227"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8" dur="5000"/>
                                        <p:tgtEl>
                                          <p:spTgt spid="58"/>
                                        </p:tgtEl>
                                        <p:attrNameLst>
                                          <p:attrName>ppt_h</p:attrName>
                                        </p:attrNameLst>
                                      </p:cBhvr>
                                      <p:tavLst>
                                        <p:tav tm="0">
                                          <p:val>
                                            <p:strVal val="ppt_h"/>
                                          </p:val>
                                        </p:tav>
                                        <p:tav tm="100000">
                                          <p:val>
                                            <p:strVal val="ppt_h"/>
                                          </p:val>
                                        </p:tav>
                                      </p:tavLst>
                                    </p:anim>
                                    <p:set>
                                      <p:cBhvr>
                                        <p:cTn id="1229" dur="1" fill="hold">
                                          <p:stCondLst>
                                            <p:cond delay="4999"/>
                                          </p:stCondLst>
                                        </p:cTn>
                                        <p:tgtEl>
                                          <p:spTgt spid="58"/>
                                        </p:tgtEl>
                                        <p:attrNameLst>
                                          <p:attrName>style.visibility</p:attrName>
                                        </p:attrNameLst>
                                      </p:cBhvr>
                                      <p:to>
                                        <p:strVal val="hidden"/>
                                      </p:to>
                                    </p:set>
                                  </p:childTnLst>
                                </p:cTn>
                              </p:par>
                              <p:par>
                                <p:cTn id="1230" presetID="45" presetClass="exit" presetSubtype="0" fill="hold" grpId="5" nodeType="withEffect">
                                  <p:stCondLst>
                                    <p:cond delay="0"/>
                                  </p:stCondLst>
                                  <p:childTnLst>
                                    <p:animEffect transition="out" filter="fade">
                                      <p:cBhvr>
                                        <p:cTn id="1231" dur="5000"/>
                                        <p:tgtEl>
                                          <p:spTgt spid="36"/>
                                        </p:tgtEl>
                                      </p:cBhvr>
                                    </p:animEffect>
                                    <p:anim calcmode="lin" valueType="num">
                                      <p:cBhvr>
                                        <p:cTn id="1232"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3" dur="5000"/>
                                        <p:tgtEl>
                                          <p:spTgt spid="36"/>
                                        </p:tgtEl>
                                        <p:attrNameLst>
                                          <p:attrName>ppt_h</p:attrName>
                                        </p:attrNameLst>
                                      </p:cBhvr>
                                      <p:tavLst>
                                        <p:tav tm="0">
                                          <p:val>
                                            <p:strVal val="ppt_h"/>
                                          </p:val>
                                        </p:tav>
                                        <p:tav tm="100000">
                                          <p:val>
                                            <p:strVal val="ppt_h"/>
                                          </p:val>
                                        </p:tav>
                                      </p:tavLst>
                                    </p:anim>
                                    <p:set>
                                      <p:cBhvr>
                                        <p:cTn id="1234" dur="1" fill="hold">
                                          <p:stCondLst>
                                            <p:cond delay="4999"/>
                                          </p:stCondLst>
                                        </p:cTn>
                                        <p:tgtEl>
                                          <p:spTgt spid="36"/>
                                        </p:tgtEl>
                                        <p:attrNameLst>
                                          <p:attrName>style.visibility</p:attrName>
                                        </p:attrNameLst>
                                      </p:cBhvr>
                                      <p:to>
                                        <p:strVal val="hidden"/>
                                      </p:to>
                                    </p:set>
                                  </p:childTnLst>
                                </p:cTn>
                              </p:par>
                              <p:par>
                                <p:cTn id="1235" presetID="45" presetClass="exit" presetSubtype="0" fill="hold" grpId="5" nodeType="withEffect">
                                  <p:stCondLst>
                                    <p:cond delay="0"/>
                                  </p:stCondLst>
                                  <p:childTnLst>
                                    <p:animEffect transition="out" filter="fade">
                                      <p:cBhvr>
                                        <p:cTn id="1236" dur="5000"/>
                                        <p:tgtEl>
                                          <p:spTgt spid="37"/>
                                        </p:tgtEl>
                                      </p:cBhvr>
                                    </p:animEffect>
                                    <p:anim calcmode="lin" valueType="num">
                                      <p:cBhvr>
                                        <p:cTn id="1237"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8" dur="5000"/>
                                        <p:tgtEl>
                                          <p:spTgt spid="37"/>
                                        </p:tgtEl>
                                        <p:attrNameLst>
                                          <p:attrName>ppt_h</p:attrName>
                                        </p:attrNameLst>
                                      </p:cBhvr>
                                      <p:tavLst>
                                        <p:tav tm="0">
                                          <p:val>
                                            <p:strVal val="ppt_h"/>
                                          </p:val>
                                        </p:tav>
                                        <p:tav tm="100000">
                                          <p:val>
                                            <p:strVal val="ppt_h"/>
                                          </p:val>
                                        </p:tav>
                                      </p:tavLst>
                                    </p:anim>
                                    <p:set>
                                      <p:cBhvr>
                                        <p:cTn id="1239" dur="1" fill="hold">
                                          <p:stCondLst>
                                            <p:cond delay="4999"/>
                                          </p:stCondLst>
                                        </p:cTn>
                                        <p:tgtEl>
                                          <p:spTgt spid="37"/>
                                        </p:tgtEl>
                                        <p:attrNameLst>
                                          <p:attrName>style.visibility</p:attrName>
                                        </p:attrNameLst>
                                      </p:cBhvr>
                                      <p:to>
                                        <p:strVal val="hidden"/>
                                      </p:to>
                                    </p:set>
                                  </p:childTnLst>
                                </p:cTn>
                              </p:par>
                              <p:par>
                                <p:cTn id="1240" presetID="45" presetClass="exit" presetSubtype="0" fill="hold" grpId="5" nodeType="withEffect">
                                  <p:stCondLst>
                                    <p:cond delay="0"/>
                                  </p:stCondLst>
                                  <p:childTnLst>
                                    <p:animEffect transition="out" filter="fade">
                                      <p:cBhvr>
                                        <p:cTn id="1241" dur="5000"/>
                                        <p:tgtEl>
                                          <p:spTgt spid="43"/>
                                        </p:tgtEl>
                                      </p:cBhvr>
                                    </p:animEffect>
                                    <p:anim calcmode="lin" valueType="num">
                                      <p:cBhvr>
                                        <p:cTn id="1242"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3" dur="5000"/>
                                        <p:tgtEl>
                                          <p:spTgt spid="43"/>
                                        </p:tgtEl>
                                        <p:attrNameLst>
                                          <p:attrName>ppt_h</p:attrName>
                                        </p:attrNameLst>
                                      </p:cBhvr>
                                      <p:tavLst>
                                        <p:tav tm="0">
                                          <p:val>
                                            <p:strVal val="ppt_h"/>
                                          </p:val>
                                        </p:tav>
                                        <p:tav tm="100000">
                                          <p:val>
                                            <p:strVal val="ppt_h"/>
                                          </p:val>
                                        </p:tav>
                                      </p:tavLst>
                                    </p:anim>
                                    <p:set>
                                      <p:cBhvr>
                                        <p:cTn id="1244" dur="1" fill="hold">
                                          <p:stCondLst>
                                            <p:cond delay="4999"/>
                                          </p:stCondLst>
                                        </p:cTn>
                                        <p:tgtEl>
                                          <p:spTgt spid="43"/>
                                        </p:tgtEl>
                                        <p:attrNameLst>
                                          <p:attrName>style.visibility</p:attrName>
                                        </p:attrNameLst>
                                      </p:cBhvr>
                                      <p:to>
                                        <p:strVal val="hidden"/>
                                      </p:to>
                                    </p:set>
                                  </p:childTnLst>
                                </p:cTn>
                              </p:par>
                              <p:par>
                                <p:cTn id="1245" presetID="45" presetClass="exit" presetSubtype="0" fill="hold" grpId="5" nodeType="withEffect">
                                  <p:stCondLst>
                                    <p:cond delay="0"/>
                                  </p:stCondLst>
                                  <p:childTnLst>
                                    <p:animEffect transition="out" filter="fade">
                                      <p:cBhvr>
                                        <p:cTn id="1246" dur="5000"/>
                                        <p:tgtEl>
                                          <p:spTgt spid="44"/>
                                        </p:tgtEl>
                                      </p:cBhvr>
                                    </p:animEffect>
                                    <p:anim calcmode="lin" valueType="num">
                                      <p:cBhvr>
                                        <p:cTn id="1247"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8" dur="5000"/>
                                        <p:tgtEl>
                                          <p:spTgt spid="44"/>
                                        </p:tgtEl>
                                        <p:attrNameLst>
                                          <p:attrName>ppt_h</p:attrName>
                                        </p:attrNameLst>
                                      </p:cBhvr>
                                      <p:tavLst>
                                        <p:tav tm="0">
                                          <p:val>
                                            <p:strVal val="ppt_h"/>
                                          </p:val>
                                        </p:tav>
                                        <p:tav tm="100000">
                                          <p:val>
                                            <p:strVal val="ppt_h"/>
                                          </p:val>
                                        </p:tav>
                                      </p:tavLst>
                                    </p:anim>
                                    <p:set>
                                      <p:cBhvr>
                                        <p:cTn id="1249" dur="1" fill="hold">
                                          <p:stCondLst>
                                            <p:cond delay="4999"/>
                                          </p:stCondLst>
                                        </p:cTn>
                                        <p:tgtEl>
                                          <p:spTgt spid="44"/>
                                        </p:tgtEl>
                                        <p:attrNameLst>
                                          <p:attrName>style.visibility</p:attrName>
                                        </p:attrNameLst>
                                      </p:cBhvr>
                                      <p:to>
                                        <p:strVal val="hidden"/>
                                      </p:to>
                                    </p:set>
                                  </p:childTnLst>
                                </p:cTn>
                              </p:par>
                              <p:par>
                                <p:cTn id="1250" presetID="45" presetClass="exit" presetSubtype="0" fill="hold" grpId="5" nodeType="withEffect">
                                  <p:stCondLst>
                                    <p:cond delay="0"/>
                                  </p:stCondLst>
                                  <p:childTnLst>
                                    <p:animEffect transition="out" filter="fade">
                                      <p:cBhvr>
                                        <p:cTn id="1251" dur="5000"/>
                                        <p:tgtEl>
                                          <p:spTgt spid="4"/>
                                        </p:tgtEl>
                                      </p:cBhvr>
                                    </p:animEffect>
                                    <p:anim calcmode="lin" valueType="num">
                                      <p:cBhvr>
                                        <p:cTn id="1252"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3" dur="5000"/>
                                        <p:tgtEl>
                                          <p:spTgt spid="4"/>
                                        </p:tgtEl>
                                        <p:attrNameLst>
                                          <p:attrName>ppt_h</p:attrName>
                                        </p:attrNameLst>
                                      </p:cBhvr>
                                      <p:tavLst>
                                        <p:tav tm="0">
                                          <p:val>
                                            <p:strVal val="ppt_h"/>
                                          </p:val>
                                        </p:tav>
                                        <p:tav tm="100000">
                                          <p:val>
                                            <p:strVal val="ppt_h"/>
                                          </p:val>
                                        </p:tav>
                                      </p:tavLst>
                                    </p:anim>
                                    <p:set>
                                      <p:cBhvr>
                                        <p:cTn id="1254" dur="1" fill="hold">
                                          <p:stCondLst>
                                            <p:cond delay="4999"/>
                                          </p:stCondLst>
                                        </p:cTn>
                                        <p:tgtEl>
                                          <p:spTgt spid="4"/>
                                        </p:tgtEl>
                                        <p:attrNameLst>
                                          <p:attrName>style.visibility</p:attrName>
                                        </p:attrNameLst>
                                      </p:cBhvr>
                                      <p:to>
                                        <p:strVal val="hidden"/>
                                      </p:to>
                                    </p:set>
                                  </p:childTnLst>
                                </p:cTn>
                              </p:par>
                              <p:par>
                                <p:cTn id="1255" presetID="45" presetClass="exit" presetSubtype="0" fill="hold" grpId="5" nodeType="withEffect">
                                  <p:stCondLst>
                                    <p:cond delay="0"/>
                                  </p:stCondLst>
                                  <p:childTnLst>
                                    <p:animEffect transition="out" filter="fade">
                                      <p:cBhvr>
                                        <p:cTn id="1256" dur="5000"/>
                                        <p:tgtEl>
                                          <p:spTgt spid="5"/>
                                        </p:tgtEl>
                                      </p:cBhvr>
                                    </p:animEffect>
                                    <p:anim calcmode="lin" valueType="num">
                                      <p:cBhvr>
                                        <p:cTn id="1257"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8" dur="5000"/>
                                        <p:tgtEl>
                                          <p:spTgt spid="5"/>
                                        </p:tgtEl>
                                        <p:attrNameLst>
                                          <p:attrName>ppt_h</p:attrName>
                                        </p:attrNameLst>
                                      </p:cBhvr>
                                      <p:tavLst>
                                        <p:tav tm="0">
                                          <p:val>
                                            <p:strVal val="ppt_h"/>
                                          </p:val>
                                        </p:tav>
                                        <p:tav tm="100000">
                                          <p:val>
                                            <p:strVal val="ppt_h"/>
                                          </p:val>
                                        </p:tav>
                                      </p:tavLst>
                                    </p:anim>
                                    <p:set>
                                      <p:cBhvr>
                                        <p:cTn id="1259" dur="1" fill="hold">
                                          <p:stCondLst>
                                            <p:cond delay="4999"/>
                                          </p:stCondLst>
                                        </p:cTn>
                                        <p:tgtEl>
                                          <p:spTgt spid="5"/>
                                        </p:tgtEl>
                                        <p:attrNameLst>
                                          <p:attrName>style.visibility</p:attrName>
                                        </p:attrNameLst>
                                      </p:cBhvr>
                                      <p:to>
                                        <p:strVal val="hidden"/>
                                      </p:to>
                                    </p:set>
                                  </p:childTnLst>
                                </p:cTn>
                              </p:par>
                              <p:par>
                                <p:cTn id="1260" presetID="45" presetClass="exit" presetSubtype="0" fill="hold" grpId="5" nodeType="withEffect">
                                  <p:stCondLst>
                                    <p:cond delay="0"/>
                                  </p:stCondLst>
                                  <p:childTnLst>
                                    <p:animEffect transition="out" filter="fade">
                                      <p:cBhvr>
                                        <p:cTn id="1261" dur="5000"/>
                                        <p:tgtEl>
                                          <p:spTgt spid="53"/>
                                        </p:tgtEl>
                                      </p:cBhvr>
                                    </p:animEffect>
                                    <p:anim calcmode="lin" valueType="num">
                                      <p:cBhvr>
                                        <p:cTn id="1262"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3" dur="5000"/>
                                        <p:tgtEl>
                                          <p:spTgt spid="53"/>
                                        </p:tgtEl>
                                        <p:attrNameLst>
                                          <p:attrName>ppt_h</p:attrName>
                                        </p:attrNameLst>
                                      </p:cBhvr>
                                      <p:tavLst>
                                        <p:tav tm="0">
                                          <p:val>
                                            <p:strVal val="ppt_h"/>
                                          </p:val>
                                        </p:tav>
                                        <p:tav tm="100000">
                                          <p:val>
                                            <p:strVal val="ppt_h"/>
                                          </p:val>
                                        </p:tav>
                                      </p:tavLst>
                                    </p:anim>
                                    <p:set>
                                      <p:cBhvr>
                                        <p:cTn id="1264" dur="1" fill="hold">
                                          <p:stCondLst>
                                            <p:cond delay="4999"/>
                                          </p:stCondLst>
                                        </p:cTn>
                                        <p:tgtEl>
                                          <p:spTgt spid="53"/>
                                        </p:tgtEl>
                                        <p:attrNameLst>
                                          <p:attrName>style.visibility</p:attrName>
                                        </p:attrNameLst>
                                      </p:cBhvr>
                                      <p:to>
                                        <p:strVal val="hidden"/>
                                      </p:to>
                                    </p:set>
                                  </p:childTnLst>
                                </p:cTn>
                              </p:par>
                              <p:par>
                                <p:cTn id="1265" presetID="45" presetClass="exit" presetSubtype="0" fill="hold" grpId="5" nodeType="withEffect">
                                  <p:stCondLst>
                                    <p:cond delay="0"/>
                                  </p:stCondLst>
                                  <p:childTnLst>
                                    <p:animEffect transition="out" filter="fade">
                                      <p:cBhvr>
                                        <p:cTn id="1266" dur="5000"/>
                                        <p:tgtEl>
                                          <p:spTgt spid="52"/>
                                        </p:tgtEl>
                                      </p:cBhvr>
                                    </p:animEffect>
                                    <p:anim calcmode="lin" valueType="num">
                                      <p:cBhvr>
                                        <p:cTn id="1267"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8" dur="5000"/>
                                        <p:tgtEl>
                                          <p:spTgt spid="52"/>
                                        </p:tgtEl>
                                        <p:attrNameLst>
                                          <p:attrName>ppt_h</p:attrName>
                                        </p:attrNameLst>
                                      </p:cBhvr>
                                      <p:tavLst>
                                        <p:tav tm="0">
                                          <p:val>
                                            <p:strVal val="ppt_h"/>
                                          </p:val>
                                        </p:tav>
                                        <p:tav tm="100000">
                                          <p:val>
                                            <p:strVal val="ppt_h"/>
                                          </p:val>
                                        </p:tav>
                                      </p:tavLst>
                                    </p:anim>
                                    <p:set>
                                      <p:cBhvr>
                                        <p:cTn id="1269" dur="1" fill="hold">
                                          <p:stCondLst>
                                            <p:cond delay="4999"/>
                                          </p:stCondLst>
                                        </p:cTn>
                                        <p:tgtEl>
                                          <p:spTgt spid="52"/>
                                        </p:tgtEl>
                                        <p:attrNameLst>
                                          <p:attrName>style.visibility</p:attrName>
                                        </p:attrNameLst>
                                      </p:cBhvr>
                                      <p:to>
                                        <p:strVal val="hidden"/>
                                      </p:to>
                                    </p:set>
                                  </p:childTnLst>
                                </p:cTn>
                              </p:par>
                              <p:par>
                                <p:cTn id="1270" presetID="45" presetClass="exit" presetSubtype="0" fill="hold" grpId="5" nodeType="withEffect">
                                  <p:stCondLst>
                                    <p:cond delay="0"/>
                                  </p:stCondLst>
                                  <p:childTnLst>
                                    <p:animEffect transition="out" filter="fade">
                                      <p:cBhvr>
                                        <p:cTn id="1271" dur="5000"/>
                                        <p:tgtEl>
                                          <p:spTgt spid="54"/>
                                        </p:tgtEl>
                                      </p:cBhvr>
                                    </p:animEffect>
                                    <p:anim calcmode="lin" valueType="num">
                                      <p:cBhvr>
                                        <p:cTn id="1272"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3" dur="5000"/>
                                        <p:tgtEl>
                                          <p:spTgt spid="54"/>
                                        </p:tgtEl>
                                        <p:attrNameLst>
                                          <p:attrName>ppt_h</p:attrName>
                                        </p:attrNameLst>
                                      </p:cBhvr>
                                      <p:tavLst>
                                        <p:tav tm="0">
                                          <p:val>
                                            <p:strVal val="ppt_h"/>
                                          </p:val>
                                        </p:tav>
                                        <p:tav tm="100000">
                                          <p:val>
                                            <p:strVal val="ppt_h"/>
                                          </p:val>
                                        </p:tav>
                                      </p:tavLst>
                                    </p:anim>
                                    <p:set>
                                      <p:cBhvr>
                                        <p:cTn id="1274" dur="1" fill="hold">
                                          <p:stCondLst>
                                            <p:cond delay="4999"/>
                                          </p:stCondLst>
                                        </p:cTn>
                                        <p:tgtEl>
                                          <p:spTgt spid="54"/>
                                        </p:tgtEl>
                                        <p:attrNameLst>
                                          <p:attrName>style.visibility</p:attrName>
                                        </p:attrNameLst>
                                      </p:cBhvr>
                                      <p:to>
                                        <p:strVal val="hidden"/>
                                      </p:to>
                                    </p:set>
                                  </p:childTnLst>
                                </p:cTn>
                              </p:par>
                              <p:par>
                                <p:cTn id="1275" presetID="45" presetClass="exit" presetSubtype="0" fill="hold" grpId="5" nodeType="withEffect">
                                  <p:stCondLst>
                                    <p:cond delay="0"/>
                                  </p:stCondLst>
                                  <p:childTnLst>
                                    <p:animEffect transition="out" filter="fade">
                                      <p:cBhvr>
                                        <p:cTn id="1276" dur="5000"/>
                                        <p:tgtEl>
                                          <p:spTgt spid="60"/>
                                        </p:tgtEl>
                                      </p:cBhvr>
                                    </p:animEffect>
                                    <p:anim calcmode="lin" valueType="num">
                                      <p:cBhvr>
                                        <p:cTn id="1277"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8" dur="5000"/>
                                        <p:tgtEl>
                                          <p:spTgt spid="60"/>
                                        </p:tgtEl>
                                        <p:attrNameLst>
                                          <p:attrName>ppt_h</p:attrName>
                                        </p:attrNameLst>
                                      </p:cBhvr>
                                      <p:tavLst>
                                        <p:tav tm="0">
                                          <p:val>
                                            <p:strVal val="ppt_h"/>
                                          </p:val>
                                        </p:tav>
                                        <p:tav tm="100000">
                                          <p:val>
                                            <p:strVal val="ppt_h"/>
                                          </p:val>
                                        </p:tav>
                                      </p:tavLst>
                                    </p:anim>
                                    <p:set>
                                      <p:cBhvr>
                                        <p:cTn id="1279" dur="1" fill="hold">
                                          <p:stCondLst>
                                            <p:cond delay="4999"/>
                                          </p:stCondLst>
                                        </p:cTn>
                                        <p:tgtEl>
                                          <p:spTgt spid="60"/>
                                        </p:tgtEl>
                                        <p:attrNameLst>
                                          <p:attrName>style.visibility</p:attrName>
                                        </p:attrNameLst>
                                      </p:cBhvr>
                                      <p:to>
                                        <p:strVal val="hidden"/>
                                      </p:to>
                                    </p:set>
                                  </p:childTnLst>
                                </p:cTn>
                              </p:par>
                              <p:par>
                                <p:cTn id="1280" presetID="45" presetClass="exit" presetSubtype="0" fill="hold" grpId="5" nodeType="withEffect">
                                  <p:stCondLst>
                                    <p:cond delay="0"/>
                                  </p:stCondLst>
                                  <p:childTnLst>
                                    <p:animEffect transition="out" filter="fade">
                                      <p:cBhvr>
                                        <p:cTn id="1281" dur="5000"/>
                                        <p:tgtEl>
                                          <p:spTgt spid="59"/>
                                        </p:tgtEl>
                                      </p:cBhvr>
                                    </p:animEffect>
                                    <p:anim calcmode="lin" valueType="num">
                                      <p:cBhvr>
                                        <p:cTn id="1282"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3" dur="5000"/>
                                        <p:tgtEl>
                                          <p:spTgt spid="59"/>
                                        </p:tgtEl>
                                        <p:attrNameLst>
                                          <p:attrName>ppt_h</p:attrName>
                                        </p:attrNameLst>
                                      </p:cBhvr>
                                      <p:tavLst>
                                        <p:tav tm="0">
                                          <p:val>
                                            <p:strVal val="ppt_h"/>
                                          </p:val>
                                        </p:tav>
                                        <p:tav tm="100000">
                                          <p:val>
                                            <p:strVal val="ppt_h"/>
                                          </p:val>
                                        </p:tav>
                                      </p:tavLst>
                                    </p:anim>
                                    <p:set>
                                      <p:cBhvr>
                                        <p:cTn id="1284" dur="1" fill="hold">
                                          <p:stCondLst>
                                            <p:cond delay="4999"/>
                                          </p:stCondLst>
                                        </p:cTn>
                                        <p:tgtEl>
                                          <p:spTgt spid="59"/>
                                        </p:tgtEl>
                                        <p:attrNameLst>
                                          <p:attrName>style.visibility</p:attrName>
                                        </p:attrNameLst>
                                      </p:cBhvr>
                                      <p:to>
                                        <p:strVal val="hidden"/>
                                      </p:to>
                                    </p:set>
                                  </p:childTnLst>
                                </p:cTn>
                              </p:par>
                              <p:par>
                                <p:cTn id="1285" presetID="45" presetClass="exit" presetSubtype="0" fill="hold" grpId="5" nodeType="withEffect">
                                  <p:stCondLst>
                                    <p:cond delay="0"/>
                                  </p:stCondLst>
                                  <p:childTnLst>
                                    <p:animEffect transition="out" filter="fade">
                                      <p:cBhvr>
                                        <p:cTn id="1286" dur="5000"/>
                                        <p:tgtEl>
                                          <p:spTgt spid="61"/>
                                        </p:tgtEl>
                                      </p:cBhvr>
                                    </p:animEffect>
                                    <p:anim calcmode="lin" valueType="num">
                                      <p:cBhvr>
                                        <p:cTn id="1287"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8" dur="5000"/>
                                        <p:tgtEl>
                                          <p:spTgt spid="61"/>
                                        </p:tgtEl>
                                        <p:attrNameLst>
                                          <p:attrName>ppt_h</p:attrName>
                                        </p:attrNameLst>
                                      </p:cBhvr>
                                      <p:tavLst>
                                        <p:tav tm="0">
                                          <p:val>
                                            <p:strVal val="ppt_h"/>
                                          </p:val>
                                        </p:tav>
                                        <p:tav tm="100000">
                                          <p:val>
                                            <p:strVal val="ppt_h"/>
                                          </p:val>
                                        </p:tav>
                                      </p:tavLst>
                                    </p:anim>
                                    <p:set>
                                      <p:cBhvr>
                                        <p:cTn id="1289" dur="1" fill="hold">
                                          <p:stCondLst>
                                            <p:cond delay="4999"/>
                                          </p:stCondLst>
                                        </p:cTn>
                                        <p:tgtEl>
                                          <p:spTgt spid="61"/>
                                        </p:tgtEl>
                                        <p:attrNameLst>
                                          <p:attrName>style.visibility</p:attrName>
                                        </p:attrNameLst>
                                      </p:cBhvr>
                                      <p:to>
                                        <p:strVal val="hidden"/>
                                      </p:to>
                                    </p:set>
                                  </p:childTnLst>
                                </p:cTn>
                              </p:par>
                              <p:par>
                                <p:cTn id="1290" presetID="45" presetClass="exit" presetSubtype="0" fill="hold" grpId="5" nodeType="withEffect">
                                  <p:stCondLst>
                                    <p:cond delay="0"/>
                                  </p:stCondLst>
                                  <p:childTnLst>
                                    <p:animEffect transition="out" filter="fade">
                                      <p:cBhvr>
                                        <p:cTn id="1291" dur="5000"/>
                                        <p:tgtEl>
                                          <p:spTgt spid="39"/>
                                        </p:tgtEl>
                                      </p:cBhvr>
                                    </p:animEffect>
                                    <p:anim calcmode="lin" valueType="num">
                                      <p:cBhvr>
                                        <p:cTn id="1292"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3" dur="5000"/>
                                        <p:tgtEl>
                                          <p:spTgt spid="39"/>
                                        </p:tgtEl>
                                        <p:attrNameLst>
                                          <p:attrName>ppt_h</p:attrName>
                                        </p:attrNameLst>
                                      </p:cBhvr>
                                      <p:tavLst>
                                        <p:tav tm="0">
                                          <p:val>
                                            <p:strVal val="ppt_h"/>
                                          </p:val>
                                        </p:tav>
                                        <p:tav tm="100000">
                                          <p:val>
                                            <p:strVal val="ppt_h"/>
                                          </p:val>
                                        </p:tav>
                                      </p:tavLst>
                                    </p:anim>
                                    <p:set>
                                      <p:cBhvr>
                                        <p:cTn id="1294" dur="1" fill="hold">
                                          <p:stCondLst>
                                            <p:cond delay="4999"/>
                                          </p:stCondLst>
                                        </p:cTn>
                                        <p:tgtEl>
                                          <p:spTgt spid="39"/>
                                        </p:tgtEl>
                                        <p:attrNameLst>
                                          <p:attrName>style.visibility</p:attrName>
                                        </p:attrNameLst>
                                      </p:cBhvr>
                                      <p:to>
                                        <p:strVal val="hidden"/>
                                      </p:to>
                                    </p:set>
                                  </p:childTnLst>
                                </p:cTn>
                              </p:par>
                              <p:par>
                                <p:cTn id="1295" presetID="45" presetClass="exit" presetSubtype="0" fill="hold" grpId="5" nodeType="withEffect">
                                  <p:stCondLst>
                                    <p:cond delay="0"/>
                                  </p:stCondLst>
                                  <p:childTnLst>
                                    <p:animEffect transition="out" filter="fade">
                                      <p:cBhvr>
                                        <p:cTn id="1296" dur="5000"/>
                                        <p:tgtEl>
                                          <p:spTgt spid="38"/>
                                        </p:tgtEl>
                                      </p:cBhvr>
                                    </p:animEffect>
                                    <p:anim calcmode="lin" valueType="num">
                                      <p:cBhvr>
                                        <p:cTn id="1297"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8" dur="5000"/>
                                        <p:tgtEl>
                                          <p:spTgt spid="38"/>
                                        </p:tgtEl>
                                        <p:attrNameLst>
                                          <p:attrName>ppt_h</p:attrName>
                                        </p:attrNameLst>
                                      </p:cBhvr>
                                      <p:tavLst>
                                        <p:tav tm="0">
                                          <p:val>
                                            <p:strVal val="ppt_h"/>
                                          </p:val>
                                        </p:tav>
                                        <p:tav tm="100000">
                                          <p:val>
                                            <p:strVal val="ppt_h"/>
                                          </p:val>
                                        </p:tav>
                                      </p:tavLst>
                                    </p:anim>
                                    <p:set>
                                      <p:cBhvr>
                                        <p:cTn id="1299" dur="1" fill="hold">
                                          <p:stCondLst>
                                            <p:cond delay="4999"/>
                                          </p:stCondLst>
                                        </p:cTn>
                                        <p:tgtEl>
                                          <p:spTgt spid="38"/>
                                        </p:tgtEl>
                                        <p:attrNameLst>
                                          <p:attrName>style.visibility</p:attrName>
                                        </p:attrNameLst>
                                      </p:cBhvr>
                                      <p:to>
                                        <p:strVal val="hidden"/>
                                      </p:to>
                                    </p:set>
                                  </p:childTnLst>
                                </p:cTn>
                              </p:par>
                              <p:par>
                                <p:cTn id="1300" presetID="45" presetClass="exit" presetSubtype="0" fill="hold" grpId="5" nodeType="withEffect">
                                  <p:stCondLst>
                                    <p:cond delay="0"/>
                                  </p:stCondLst>
                                  <p:childTnLst>
                                    <p:animEffect transition="out" filter="fade">
                                      <p:cBhvr>
                                        <p:cTn id="1301" dur="5000"/>
                                        <p:tgtEl>
                                          <p:spTgt spid="40"/>
                                        </p:tgtEl>
                                      </p:cBhvr>
                                    </p:animEffect>
                                    <p:anim calcmode="lin" valueType="num">
                                      <p:cBhvr>
                                        <p:cTn id="1302"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3" dur="5000"/>
                                        <p:tgtEl>
                                          <p:spTgt spid="40"/>
                                        </p:tgtEl>
                                        <p:attrNameLst>
                                          <p:attrName>ppt_h</p:attrName>
                                        </p:attrNameLst>
                                      </p:cBhvr>
                                      <p:tavLst>
                                        <p:tav tm="0">
                                          <p:val>
                                            <p:strVal val="ppt_h"/>
                                          </p:val>
                                        </p:tav>
                                        <p:tav tm="100000">
                                          <p:val>
                                            <p:strVal val="ppt_h"/>
                                          </p:val>
                                        </p:tav>
                                      </p:tavLst>
                                    </p:anim>
                                    <p:set>
                                      <p:cBhvr>
                                        <p:cTn id="1304" dur="1" fill="hold">
                                          <p:stCondLst>
                                            <p:cond delay="4999"/>
                                          </p:stCondLst>
                                        </p:cTn>
                                        <p:tgtEl>
                                          <p:spTgt spid="40"/>
                                        </p:tgtEl>
                                        <p:attrNameLst>
                                          <p:attrName>style.visibility</p:attrName>
                                        </p:attrNameLst>
                                      </p:cBhvr>
                                      <p:to>
                                        <p:strVal val="hidden"/>
                                      </p:to>
                                    </p:set>
                                  </p:childTnLst>
                                </p:cTn>
                              </p:par>
                              <p:par>
                                <p:cTn id="1305" presetID="45" presetClass="exit" presetSubtype="0" fill="hold" grpId="5" nodeType="withEffect">
                                  <p:stCondLst>
                                    <p:cond delay="0"/>
                                  </p:stCondLst>
                                  <p:childTnLst>
                                    <p:animEffect transition="out" filter="fade">
                                      <p:cBhvr>
                                        <p:cTn id="1306" dur="5000"/>
                                        <p:tgtEl>
                                          <p:spTgt spid="46"/>
                                        </p:tgtEl>
                                      </p:cBhvr>
                                    </p:animEffect>
                                    <p:anim calcmode="lin" valueType="num">
                                      <p:cBhvr>
                                        <p:cTn id="1307"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8" dur="5000"/>
                                        <p:tgtEl>
                                          <p:spTgt spid="46"/>
                                        </p:tgtEl>
                                        <p:attrNameLst>
                                          <p:attrName>ppt_h</p:attrName>
                                        </p:attrNameLst>
                                      </p:cBhvr>
                                      <p:tavLst>
                                        <p:tav tm="0">
                                          <p:val>
                                            <p:strVal val="ppt_h"/>
                                          </p:val>
                                        </p:tav>
                                        <p:tav tm="100000">
                                          <p:val>
                                            <p:strVal val="ppt_h"/>
                                          </p:val>
                                        </p:tav>
                                      </p:tavLst>
                                    </p:anim>
                                    <p:set>
                                      <p:cBhvr>
                                        <p:cTn id="1309" dur="1" fill="hold">
                                          <p:stCondLst>
                                            <p:cond delay="4999"/>
                                          </p:stCondLst>
                                        </p:cTn>
                                        <p:tgtEl>
                                          <p:spTgt spid="46"/>
                                        </p:tgtEl>
                                        <p:attrNameLst>
                                          <p:attrName>style.visibility</p:attrName>
                                        </p:attrNameLst>
                                      </p:cBhvr>
                                      <p:to>
                                        <p:strVal val="hidden"/>
                                      </p:to>
                                    </p:set>
                                  </p:childTnLst>
                                </p:cTn>
                              </p:par>
                              <p:par>
                                <p:cTn id="1310" presetID="45" presetClass="exit" presetSubtype="0" fill="hold" grpId="5" nodeType="withEffect">
                                  <p:stCondLst>
                                    <p:cond delay="0"/>
                                  </p:stCondLst>
                                  <p:childTnLst>
                                    <p:animEffect transition="out" filter="fade">
                                      <p:cBhvr>
                                        <p:cTn id="1311" dur="5000"/>
                                        <p:tgtEl>
                                          <p:spTgt spid="45"/>
                                        </p:tgtEl>
                                      </p:cBhvr>
                                    </p:animEffect>
                                    <p:anim calcmode="lin" valueType="num">
                                      <p:cBhvr>
                                        <p:cTn id="1312"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3" dur="5000"/>
                                        <p:tgtEl>
                                          <p:spTgt spid="45"/>
                                        </p:tgtEl>
                                        <p:attrNameLst>
                                          <p:attrName>ppt_h</p:attrName>
                                        </p:attrNameLst>
                                      </p:cBhvr>
                                      <p:tavLst>
                                        <p:tav tm="0">
                                          <p:val>
                                            <p:strVal val="ppt_h"/>
                                          </p:val>
                                        </p:tav>
                                        <p:tav tm="100000">
                                          <p:val>
                                            <p:strVal val="ppt_h"/>
                                          </p:val>
                                        </p:tav>
                                      </p:tavLst>
                                    </p:anim>
                                    <p:set>
                                      <p:cBhvr>
                                        <p:cTn id="1314" dur="1" fill="hold">
                                          <p:stCondLst>
                                            <p:cond delay="4999"/>
                                          </p:stCondLst>
                                        </p:cTn>
                                        <p:tgtEl>
                                          <p:spTgt spid="45"/>
                                        </p:tgtEl>
                                        <p:attrNameLst>
                                          <p:attrName>style.visibility</p:attrName>
                                        </p:attrNameLst>
                                      </p:cBhvr>
                                      <p:to>
                                        <p:strVal val="hidden"/>
                                      </p:to>
                                    </p:set>
                                  </p:childTnLst>
                                </p:cTn>
                              </p:par>
                              <p:par>
                                <p:cTn id="1315" presetID="45" presetClass="exit" presetSubtype="0" fill="hold" grpId="5" nodeType="withEffect">
                                  <p:stCondLst>
                                    <p:cond delay="0"/>
                                  </p:stCondLst>
                                  <p:childTnLst>
                                    <p:animEffect transition="out" filter="fade">
                                      <p:cBhvr>
                                        <p:cTn id="1316" dur="5000"/>
                                        <p:tgtEl>
                                          <p:spTgt spid="47"/>
                                        </p:tgtEl>
                                      </p:cBhvr>
                                    </p:animEffect>
                                    <p:anim calcmode="lin" valueType="num">
                                      <p:cBhvr>
                                        <p:cTn id="1317"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8" dur="5000"/>
                                        <p:tgtEl>
                                          <p:spTgt spid="47"/>
                                        </p:tgtEl>
                                        <p:attrNameLst>
                                          <p:attrName>ppt_h</p:attrName>
                                        </p:attrNameLst>
                                      </p:cBhvr>
                                      <p:tavLst>
                                        <p:tav tm="0">
                                          <p:val>
                                            <p:strVal val="ppt_h"/>
                                          </p:val>
                                        </p:tav>
                                        <p:tav tm="100000">
                                          <p:val>
                                            <p:strVal val="ppt_h"/>
                                          </p:val>
                                        </p:tav>
                                      </p:tavLst>
                                    </p:anim>
                                    <p:set>
                                      <p:cBhvr>
                                        <p:cTn id="1319" dur="1" fill="hold">
                                          <p:stCondLst>
                                            <p:cond delay="4999"/>
                                          </p:stCondLst>
                                        </p:cTn>
                                        <p:tgtEl>
                                          <p:spTgt spid="47"/>
                                        </p:tgtEl>
                                        <p:attrNameLst>
                                          <p:attrName>style.visibility</p:attrName>
                                        </p:attrNameLst>
                                      </p:cBhvr>
                                      <p:to>
                                        <p:strVal val="hidden"/>
                                      </p:to>
                                    </p:set>
                                  </p:childTnLst>
                                </p:cTn>
                              </p:par>
                              <p:par>
                                <p:cTn id="1320" presetID="45" presetClass="exit" presetSubtype="0" fill="hold" grpId="5" nodeType="withEffect">
                                  <p:stCondLst>
                                    <p:cond delay="0"/>
                                  </p:stCondLst>
                                  <p:childTnLst>
                                    <p:animEffect transition="out" filter="fade">
                                      <p:cBhvr>
                                        <p:cTn id="1321" dur="5000"/>
                                        <p:tgtEl>
                                          <p:spTgt spid="7"/>
                                        </p:tgtEl>
                                      </p:cBhvr>
                                    </p:animEffect>
                                    <p:anim calcmode="lin" valueType="num">
                                      <p:cBhvr>
                                        <p:cTn id="1322"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23" dur="5000"/>
                                        <p:tgtEl>
                                          <p:spTgt spid="7"/>
                                        </p:tgtEl>
                                        <p:attrNameLst>
                                          <p:attrName>ppt_h</p:attrName>
                                        </p:attrNameLst>
                                      </p:cBhvr>
                                      <p:tavLst>
                                        <p:tav tm="0">
                                          <p:val>
                                            <p:strVal val="ppt_h"/>
                                          </p:val>
                                        </p:tav>
                                        <p:tav tm="100000">
                                          <p:val>
                                            <p:strVal val="ppt_h"/>
                                          </p:val>
                                        </p:tav>
                                      </p:tavLst>
                                    </p:anim>
                                    <p:set>
                                      <p:cBhvr>
                                        <p:cTn id="1324" dur="1" fill="hold">
                                          <p:stCondLst>
                                            <p:cond delay="4999"/>
                                          </p:stCondLst>
                                        </p:cTn>
                                        <p:tgtEl>
                                          <p:spTgt spid="7"/>
                                        </p:tgtEl>
                                        <p:attrNameLst>
                                          <p:attrName>style.visibility</p:attrName>
                                        </p:attrNameLst>
                                      </p:cBhvr>
                                      <p:to>
                                        <p:strVal val="hidden"/>
                                      </p:to>
                                    </p:set>
                                  </p:childTnLst>
                                </p:cTn>
                              </p:par>
                              <p:par>
                                <p:cTn id="1325" presetID="14" presetClass="entr" presetSubtype="10" fill="hold" grpId="0" nodeType="withEffect">
                                  <p:stCondLst>
                                    <p:cond delay="0"/>
                                  </p:stCondLst>
                                  <p:childTnLst>
                                    <p:set>
                                      <p:cBhvr>
                                        <p:cTn id="1326" dur="1" fill="hold">
                                          <p:stCondLst>
                                            <p:cond delay="0"/>
                                          </p:stCondLst>
                                        </p:cTn>
                                        <p:tgtEl>
                                          <p:spTgt spid="95"/>
                                        </p:tgtEl>
                                        <p:attrNameLst>
                                          <p:attrName>style.visibility</p:attrName>
                                        </p:attrNameLst>
                                      </p:cBhvr>
                                      <p:to>
                                        <p:strVal val="visible"/>
                                      </p:to>
                                    </p:set>
                                    <p:animEffect transition="in" filter="randombar(horizontal)">
                                      <p:cBhvr>
                                        <p:cTn id="1327" dur="5000"/>
                                        <p:tgtEl>
                                          <p:spTgt spid="95"/>
                                        </p:tgtEl>
                                      </p:cBhvr>
                                    </p:animEffect>
                                  </p:childTnLst>
                                </p:cTn>
                              </p:par>
                              <p:par>
                                <p:cTn id="1328" presetID="14" presetClass="entr" presetSubtype="10" fill="hold" grpId="0" nodeType="withEffect">
                                  <p:stCondLst>
                                    <p:cond delay="0"/>
                                  </p:stCondLst>
                                  <p:childTnLst>
                                    <p:set>
                                      <p:cBhvr>
                                        <p:cTn id="1329" dur="1" fill="hold">
                                          <p:stCondLst>
                                            <p:cond delay="0"/>
                                          </p:stCondLst>
                                        </p:cTn>
                                        <p:tgtEl>
                                          <p:spTgt spid="96"/>
                                        </p:tgtEl>
                                        <p:attrNameLst>
                                          <p:attrName>style.visibility</p:attrName>
                                        </p:attrNameLst>
                                      </p:cBhvr>
                                      <p:to>
                                        <p:strVal val="visible"/>
                                      </p:to>
                                    </p:set>
                                    <p:animEffect transition="in" filter="randombar(horizontal)">
                                      <p:cBhvr>
                                        <p:cTn id="1330" dur="5000"/>
                                        <p:tgtEl>
                                          <p:spTgt spid="96"/>
                                        </p:tgtEl>
                                      </p:cBhvr>
                                    </p:animEffect>
                                  </p:childTnLst>
                                </p:cTn>
                              </p:par>
                              <p:par>
                                <p:cTn id="1331" presetID="23" presetClass="entr" presetSubtype="288" fill="hold" nodeType="withEffect">
                                  <p:stCondLst>
                                    <p:cond delay="1500"/>
                                  </p:stCondLst>
                                  <p:childTnLst>
                                    <p:set>
                                      <p:cBhvr>
                                        <p:cTn id="1332" dur="1" fill="hold">
                                          <p:stCondLst>
                                            <p:cond delay="0"/>
                                          </p:stCondLst>
                                        </p:cTn>
                                        <p:tgtEl>
                                          <p:spTgt spid="94"/>
                                        </p:tgtEl>
                                        <p:attrNameLst>
                                          <p:attrName>style.visibility</p:attrName>
                                        </p:attrNameLst>
                                      </p:cBhvr>
                                      <p:to>
                                        <p:strVal val="visible"/>
                                      </p:to>
                                    </p:set>
                                    <p:anim calcmode="lin" valueType="num">
                                      <p:cBhvr>
                                        <p:cTn id="1333" dur="3000" fill="hold"/>
                                        <p:tgtEl>
                                          <p:spTgt spid="94"/>
                                        </p:tgtEl>
                                        <p:attrNameLst>
                                          <p:attrName>ppt_w</p:attrName>
                                        </p:attrNameLst>
                                      </p:cBhvr>
                                      <p:tavLst>
                                        <p:tav tm="0">
                                          <p:val>
                                            <p:strVal val="4/3*#ppt_w"/>
                                          </p:val>
                                        </p:tav>
                                        <p:tav tm="100000">
                                          <p:val>
                                            <p:strVal val="#ppt_w"/>
                                          </p:val>
                                        </p:tav>
                                      </p:tavLst>
                                    </p:anim>
                                    <p:anim calcmode="lin" valueType="num">
                                      <p:cBhvr>
                                        <p:cTn id="1334" dur="3000" fill="hold"/>
                                        <p:tgtEl>
                                          <p:spTgt spid="94"/>
                                        </p:tgtEl>
                                        <p:attrNameLst>
                                          <p:attrName>ppt_h</p:attrName>
                                        </p:attrNameLst>
                                      </p:cBhvr>
                                      <p:tavLst>
                                        <p:tav tm="0">
                                          <p:val>
                                            <p:strVal val="4/3*#ppt_h"/>
                                          </p:val>
                                        </p:tav>
                                        <p:tav tm="100000">
                                          <p:val>
                                            <p:strVal val="#ppt_h"/>
                                          </p:val>
                                        </p:tav>
                                      </p:tavLst>
                                    </p:anim>
                                  </p:childTnLst>
                                </p:cTn>
                              </p:par>
                              <p:par>
                                <p:cTn id="1335" presetID="16" presetClass="entr" presetSubtype="42" fill="hold" nodeType="withEffect">
                                  <p:stCondLst>
                                    <p:cond delay="1500"/>
                                  </p:stCondLst>
                                  <p:childTnLst>
                                    <p:set>
                                      <p:cBhvr>
                                        <p:cTn id="1336" dur="1" fill="hold">
                                          <p:stCondLst>
                                            <p:cond delay="0"/>
                                          </p:stCondLst>
                                        </p:cTn>
                                        <p:tgtEl>
                                          <p:spTgt spid="94"/>
                                        </p:tgtEl>
                                        <p:attrNameLst>
                                          <p:attrName>style.visibility</p:attrName>
                                        </p:attrNameLst>
                                      </p:cBhvr>
                                      <p:to>
                                        <p:strVal val="visible"/>
                                      </p:to>
                                    </p:set>
                                    <p:animEffect transition="in" filter="barn(outHorizontal)">
                                      <p:cBhvr>
                                        <p:cTn id="1337" dur="3000"/>
                                        <p:tgtEl>
                                          <p:spTgt spid="94"/>
                                        </p:tgtEl>
                                      </p:cBhvr>
                                    </p:animEffect>
                                  </p:childTnLst>
                                </p:cTn>
                              </p:par>
                              <p:par>
                                <p:cTn id="1338" presetID="9" presetClass="emph" presetSubtype="0" grpId="0" nodeType="withEffect">
                                  <p:stCondLst>
                                    <p:cond delay="0"/>
                                  </p:stCondLst>
                                  <p:childTnLst>
                                    <p:set>
                                      <p:cBhvr rctx="PPT">
                                        <p:cTn id="1339" dur="indefinite"/>
                                        <p:tgtEl>
                                          <p:spTgt spid="93"/>
                                        </p:tgtEl>
                                        <p:attrNameLst>
                                          <p:attrName>style.opacity</p:attrName>
                                        </p:attrNameLst>
                                      </p:cBhvr>
                                      <p:to>
                                        <p:strVal val="0"/>
                                      </p:to>
                                    </p:set>
                                    <p:animEffect filter="image" prLst="opacity: 0">
                                      <p:cBhvr rctx="IE">
                                        <p:cTn id="1340" dur="indefinite"/>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P spid="96" grpId="0" animBg="1"/>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4" grpId="0" animBg="1"/>
      <p:bldP spid="74" grpId="1" animBg="1"/>
      <p:bldP spid="74" grpId="2" animBg="1"/>
      <p:bldP spid="74" grpId="3" animBg="1"/>
      <p:bldP spid="74" grpId="4" animBg="1"/>
      <p:bldP spid="74" grpId="5" animBg="1"/>
      <p:bldP spid="75" grpId="0" animBg="1"/>
      <p:bldP spid="75" grpId="1" animBg="1"/>
      <p:bldP spid="75" grpId="2" animBg="1"/>
      <p:bldP spid="75" grpId="3" animBg="1"/>
      <p:bldP spid="75" grpId="4" animBg="1"/>
      <p:bldP spid="75" grpId="5" animBg="1"/>
      <p:bldP spid="76" grpId="0" animBg="1"/>
      <p:bldP spid="76" grpId="1" animBg="1"/>
      <p:bldP spid="76" grpId="2" animBg="1"/>
      <p:bldP spid="76" grpId="3" animBg="1"/>
      <p:bldP spid="76" grpId="4" animBg="1"/>
      <p:bldP spid="76" grpId="5" animBg="1"/>
      <p:bldP spid="77" grpId="0" animBg="1"/>
      <p:bldP spid="77" grpId="1" animBg="1"/>
      <p:bldP spid="77" grpId="2" animBg="1"/>
      <p:bldP spid="77" grpId="3" animBg="1"/>
      <p:bldP spid="77" grpId="4" animBg="1"/>
      <p:bldP spid="77" grpId="5" animBg="1"/>
      <p:bldP spid="78" grpId="0" animBg="1"/>
      <p:bldP spid="78" grpId="1" animBg="1"/>
      <p:bldP spid="78" grpId="2" animBg="1"/>
      <p:bldP spid="78" grpId="3" animBg="1"/>
      <p:bldP spid="78" grpId="4" animBg="1"/>
      <p:bldP spid="78" grpId="5" animBg="1"/>
      <p:bldP spid="79" grpId="0" animBg="1"/>
      <p:bldP spid="79" grpId="1" animBg="1"/>
      <p:bldP spid="79" grpId="2" animBg="1"/>
      <p:bldP spid="79" grpId="3" animBg="1"/>
      <p:bldP spid="79" grpId="4" animBg="1"/>
      <p:bldP spid="79" grpId="5" animBg="1"/>
      <p:bldP spid="80" grpId="0" animBg="1"/>
      <p:bldP spid="80" grpId="1" animBg="1"/>
      <p:bldP spid="80" grpId="2" animBg="1"/>
      <p:bldP spid="80" grpId="3" animBg="1"/>
      <p:bldP spid="80" grpId="4" animBg="1"/>
      <p:bldP spid="80" grpId="5" animBg="1"/>
      <p:bldP spid="81" grpId="0" animBg="1"/>
      <p:bldP spid="81" grpId="1" animBg="1"/>
      <p:bldP spid="81" grpId="2" animBg="1"/>
      <p:bldP spid="81" grpId="3" animBg="1"/>
      <p:bldP spid="81" grpId="4" animBg="1"/>
      <p:bldP spid="81" grpId="5" animBg="1"/>
      <p:bldP spid="82" grpId="0" animBg="1"/>
      <p:bldP spid="82" grpId="1" animBg="1"/>
      <p:bldP spid="82" grpId="2" animBg="1"/>
      <p:bldP spid="82" grpId="3" animBg="1"/>
      <p:bldP spid="82" grpId="4" animBg="1"/>
      <p:bldP spid="82" grpId="5" animBg="1"/>
      <p:bldP spid="83" grpId="0" animBg="1"/>
      <p:bldP spid="83" grpId="1" animBg="1"/>
      <p:bldP spid="83" grpId="2" animBg="1"/>
      <p:bldP spid="83" grpId="3" animBg="1"/>
      <p:bldP spid="83" grpId="4" animBg="1"/>
      <p:bldP spid="83" grpId="5" animBg="1"/>
      <p:bldP spid="84" grpId="0" animBg="1"/>
      <p:bldP spid="84" grpId="1" animBg="1"/>
      <p:bldP spid="84" grpId="2" animBg="1"/>
      <p:bldP spid="84" grpId="3" animBg="1"/>
      <p:bldP spid="84" grpId="4" animBg="1"/>
      <p:bldP spid="84" grpId="5" animBg="1"/>
      <p:bldP spid="85" grpId="0" animBg="1"/>
      <p:bldP spid="85" grpId="1" animBg="1"/>
      <p:bldP spid="85" grpId="2" animBg="1"/>
      <p:bldP spid="85" grpId="3" animBg="1"/>
      <p:bldP spid="85" grpId="4" animBg="1"/>
      <p:bldP spid="85" grpId="5" animBg="1"/>
      <p:bldP spid="86" grpId="0" animBg="1"/>
      <p:bldP spid="86" grpId="1" animBg="1"/>
      <p:bldP spid="86" grpId="2" animBg="1"/>
      <p:bldP spid="86" grpId="3" animBg="1"/>
      <p:bldP spid="86" grpId="4" animBg="1"/>
      <p:bldP spid="86" grpId="5" animBg="1"/>
      <p:bldP spid="87" grpId="0" animBg="1"/>
      <p:bldP spid="87" grpId="1" animBg="1"/>
      <p:bldP spid="87" grpId="2" animBg="1"/>
      <p:bldP spid="87" grpId="3" animBg="1"/>
      <p:bldP spid="87" grpId="4" animBg="1"/>
      <p:bldP spid="87" grpId="5" animBg="1"/>
      <p:bldP spid="88" grpId="0" animBg="1"/>
      <p:bldP spid="88" grpId="1" animBg="1"/>
      <p:bldP spid="88" grpId="2" animBg="1"/>
      <p:bldP spid="88" grpId="3" animBg="1"/>
      <p:bldP spid="88" grpId="4" animBg="1"/>
      <p:bldP spid="88" grpId="5" animBg="1"/>
      <p:bldP spid="89" grpId="0" animBg="1"/>
      <p:bldP spid="89" grpId="1" animBg="1"/>
      <p:bldP spid="89" grpId="2" animBg="1"/>
      <p:bldP spid="89" grpId="3" animBg="1"/>
      <p:bldP spid="89" grpId="4" animBg="1"/>
      <p:bldP spid="89" grpId="5" animBg="1"/>
      <p:bldP spid="90" grpId="0" animBg="1"/>
      <p:bldP spid="90" grpId="1" animBg="1"/>
      <p:bldP spid="90" grpId="2" animBg="1"/>
      <p:bldP spid="90" grpId="3" animBg="1"/>
      <p:bldP spid="90" grpId="4" animBg="1"/>
      <p:bldP spid="90" grpId="5" animBg="1"/>
      <p:bldP spid="91" grpId="0" animBg="1"/>
      <p:bldP spid="91" grpId="1" animBg="1"/>
      <p:bldP spid="91" grpId="2" animBg="1"/>
      <p:bldP spid="91" grpId="3" animBg="1"/>
      <p:bldP spid="91" grpId="4" animBg="1"/>
      <p:bldP spid="91" grpId="5" animBg="1"/>
      <p:bldP spid="92" grpId="0" animBg="1"/>
      <p:bldP spid="92" grpId="1" animBg="1"/>
      <p:bldP spid="92" grpId="2" animBg="1"/>
      <p:bldP spid="92" grpId="3" animBg="1"/>
      <p:bldP spid="92" grpId="4" animBg="1"/>
      <p:bldP spid="92" grpId="5" animBg="1"/>
      <p:bldP spid="93"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34 Imagen" descr="Diapositiva9"/>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35667"/>
            <a:ext cx="9144000" cy="5143500"/>
          </a:xfrm>
          <a:prstGeom prst="rect">
            <a:avLst/>
          </a:prstGeom>
          <a:noFill/>
          <a:ln>
            <a:noFill/>
          </a:ln>
        </p:spPr>
      </p:pic>
      <p:sp>
        <p:nvSpPr>
          <p:cNvPr id="24" name="23 Rectángulo"/>
          <p:cNvSpPr/>
          <p:nvPr/>
        </p:nvSpPr>
        <p:spPr>
          <a:xfrm rot="18888928" flipH="1">
            <a:off x="323528" y="4911758"/>
            <a:ext cx="1332656" cy="972360"/>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8888928" flipH="1">
            <a:off x="935088" y="4464256"/>
            <a:ext cx="1332656" cy="972360"/>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8888928" flipH="1">
            <a:off x="1511152" y="4032208"/>
            <a:ext cx="1332656" cy="972360"/>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8888928" flipH="1">
            <a:off x="2037502" y="3579758"/>
            <a:ext cx="1332656" cy="972360"/>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8888928" flipH="1">
            <a:off x="2608974" y="3111758"/>
            <a:ext cx="1332656" cy="972360"/>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8888928" flipH="1">
            <a:off x="3167336" y="2643758"/>
            <a:ext cx="1332656" cy="972360"/>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Rectángulo"/>
          <p:cNvSpPr/>
          <p:nvPr/>
        </p:nvSpPr>
        <p:spPr>
          <a:xfrm rot="13818654">
            <a:off x="323529" y="-740618"/>
            <a:ext cx="1332656" cy="1044368"/>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13818654">
            <a:off x="935089" y="-293116"/>
            <a:ext cx="1332656" cy="1044368"/>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3818654">
            <a:off x="1511153" y="138932"/>
            <a:ext cx="1332656" cy="1044368"/>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3818654">
            <a:off x="2037503" y="591382"/>
            <a:ext cx="1332656" cy="1044368"/>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3818654">
            <a:off x="2608975" y="1059382"/>
            <a:ext cx="1332656" cy="1044368"/>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3818654">
            <a:off x="3167337" y="1527382"/>
            <a:ext cx="1332656" cy="1044368"/>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84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3068078">
            <a:off x="7487816" y="4911758"/>
            <a:ext cx="1332656" cy="972360"/>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3068078">
            <a:off x="6876256" y="4464256"/>
            <a:ext cx="1332656" cy="972360"/>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3068078">
            <a:off x="6300192" y="4032208"/>
            <a:ext cx="1332656" cy="972360"/>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3068078">
            <a:off x="5773842" y="3579758"/>
            <a:ext cx="1332656" cy="972360"/>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3068078">
            <a:off x="5202370" y="3111758"/>
            <a:ext cx="1332656" cy="972360"/>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3068078">
            <a:off x="4644008" y="2643758"/>
            <a:ext cx="1332656" cy="972360"/>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rot lat="0" lon="0" rev="90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7940993" flipH="1">
            <a:off x="7487816" y="-740618"/>
            <a:ext cx="1332656" cy="1044368"/>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7940993" flipH="1">
            <a:off x="6876256" y="-293116"/>
            <a:ext cx="1332656" cy="1044368"/>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7940993" flipH="1">
            <a:off x="6300192" y="138932"/>
            <a:ext cx="1332656" cy="1044368"/>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7940993" flipH="1">
            <a:off x="5773842" y="591382"/>
            <a:ext cx="1332656" cy="1044368"/>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7940993" flipH="1">
            <a:off x="5202370" y="1059382"/>
            <a:ext cx="1332656" cy="1044368"/>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7940993" flipH="1">
            <a:off x="4644008" y="1527382"/>
            <a:ext cx="1332656" cy="1044368"/>
          </a:xfrm>
          <a:prstGeom prst="rect">
            <a:avLst/>
          </a:prstGeom>
          <a:gradFill flip="none" rotWithShape="1">
            <a:gsLst>
              <a:gs pos="45000">
                <a:srgbClr val="EBFF0A">
                  <a:alpha val="0"/>
                </a:srgbClr>
              </a:gs>
              <a:gs pos="22000">
                <a:srgbClr val="99FF33">
                  <a:alpha val="76000"/>
                </a:srgbClr>
              </a:gs>
              <a:gs pos="67000">
                <a:schemeClr val="tx1">
                  <a:alpha val="80000"/>
                </a:schemeClr>
              </a:gs>
            </a:gsLst>
            <a:lin ang="8100000" scaled="0"/>
            <a:tileRect/>
          </a:gradFill>
          <a:ln>
            <a:noFill/>
          </a:ln>
          <a:effectLst>
            <a:outerShdw blurRad="342900" dist="50800" dir="5400000" algn="ctr" rotWithShape="0">
              <a:srgbClr val="99FF33"/>
            </a:outerShdw>
          </a:effectLst>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a:off x="-108520" y="-1100658"/>
            <a:ext cx="9468544" cy="734481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9229566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0"/>
                                        </p:tgtEl>
                                        <p:attrNameLst>
                                          <p:attrName>style.opacity</p:attrName>
                                        </p:attrNameLst>
                                      </p:cBhvr>
                                      <p:to>
                                        <p:strVal val="0"/>
                                      </p:to>
                                    </p:set>
                                    <p:animEffect filter="image" prLst="opacity: 0">
                                      <p:cBhvr rctx="IE">
                                        <p:cTn id="7" dur="indefinite"/>
                                        <p:tgtEl>
                                          <p:spTgt spid="30"/>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900" fill="hold"/>
                                        <p:tgtEl>
                                          <p:spTgt spid="2"/>
                                        </p:tgtEl>
                                        <p:attrNameLst>
                                          <p:attrName>ppt_x</p:attrName>
                                        </p:attrNameLst>
                                      </p:cBhvr>
                                      <p:tavLst>
                                        <p:tav tm="0">
                                          <p:val>
                                            <p:strVal val="1+#ppt_w/2"/>
                                          </p:val>
                                        </p:tav>
                                        <p:tav tm="100000">
                                          <p:val>
                                            <p:strVal val="#ppt_x"/>
                                          </p:val>
                                        </p:tav>
                                      </p:tavLst>
                                    </p:anim>
                                    <p:anim calcmode="lin" valueType="num">
                                      <p:cBhvr additive="base">
                                        <p:cTn id="11" dur="2900" fill="hold"/>
                                        <p:tgtEl>
                                          <p:spTgt spid="2"/>
                                        </p:tgtEl>
                                        <p:attrNameLst>
                                          <p:attrName>ppt_y</p:attrName>
                                        </p:attrNameLst>
                                      </p:cBhvr>
                                      <p:tavLst>
                                        <p:tav tm="0">
                                          <p:val>
                                            <p:strVal val="1+#ppt_h/2"/>
                                          </p:val>
                                        </p:tav>
                                        <p:tav tm="100000">
                                          <p:val>
                                            <p:strVal val="#ppt_y"/>
                                          </p:val>
                                        </p:tav>
                                      </p:tavLst>
                                    </p:anim>
                                  </p:childTnLst>
                                </p:cTn>
                              </p:par>
                              <p:par>
                                <p:cTn id="12" presetID="16" presetClass="entr" presetSubtype="21"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inVertical)">
                                      <p:cBhvr>
                                        <p:cTn id="14" dur="2900"/>
                                        <p:tgtEl>
                                          <p:spTgt spid="2"/>
                                        </p:tgtEl>
                                      </p:cBhvr>
                                    </p:animEffect>
                                  </p:childTnLst>
                                </p:cTn>
                              </p:par>
                              <p:par>
                                <p:cTn id="15" presetID="8" presetClass="emph" presetSubtype="0" repeatCount="indefinite" fill="hold" grpId="2" nodeType="withEffect">
                                  <p:stCondLst>
                                    <p:cond delay="0"/>
                                  </p:stCondLst>
                                  <p:childTnLst>
                                    <p:animRot by="21600000">
                                      <p:cBhvr>
                                        <p:cTn id="16" dur="2900" fill="hold"/>
                                        <p:tgtEl>
                                          <p:spTgt spid="2"/>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900" fill="hold"/>
                                        <p:tgtEl>
                                          <p:spTgt spid="3"/>
                                        </p:tgtEl>
                                        <p:attrNameLst>
                                          <p:attrName>ppt_x</p:attrName>
                                        </p:attrNameLst>
                                      </p:cBhvr>
                                      <p:tavLst>
                                        <p:tav tm="0">
                                          <p:val>
                                            <p:strVal val="1+#ppt_w/2"/>
                                          </p:val>
                                        </p:tav>
                                        <p:tav tm="100000">
                                          <p:val>
                                            <p:strVal val="#ppt_x"/>
                                          </p:val>
                                        </p:tav>
                                      </p:tavLst>
                                    </p:anim>
                                    <p:anim calcmode="lin" valueType="num">
                                      <p:cBhvr additive="base">
                                        <p:cTn id="20" dur="2900" fill="hold"/>
                                        <p:tgtEl>
                                          <p:spTgt spid="3"/>
                                        </p:tgtEl>
                                        <p:attrNameLst>
                                          <p:attrName>ppt_y</p:attrName>
                                        </p:attrNameLst>
                                      </p:cBhvr>
                                      <p:tavLst>
                                        <p:tav tm="0">
                                          <p:val>
                                            <p:strVal val="1+#ppt_h/2"/>
                                          </p:val>
                                        </p:tav>
                                        <p:tav tm="100000">
                                          <p:val>
                                            <p:strVal val="#ppt_y"/>
                                          </p:val>
                                        </p:tav>
                                      </p:tavLst>
                                    </p:anim>
                                  </p:childTnLst>
                                </p:cTn>
                              </p:par>
                              <p:par>
                                <p:cTn id="21" presetID="16" presetClass="entr" presetSubtype="21" fill="hold" grpId="1"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barn(inVertical)">
                                      <p:cBhvr>
                                        <p:cTn id="23" dur="2900"/>
                                        <p:tgtEl>
                                          <p:spTgt spid="3"/>
                                        </p:tgtEl>
                                      </p:cBhvr>
                                    </p:animEffect>
                                  </p:childTnLst>
                                </p:cTn>
                              </p:par>
                              <p:par>
                                <p:cTn id="24" presetID="8" presetClass="emph" presetSubtype="0" repeatCount="indefinite" fill="hold" grpId="2" nodeType="withEffect">
                                  <p:stCondLst>
                                    <p:cond delay="0"/>
                                  </p:stCondLst>
                                  <p:childTnLst>
                                    <p:animRot by="21600000">
                                      <p:cBhvr>
                                        <p:cTn id="25" dur="2900" fill="hold"/>
                                        <p:tgtEl>
                                          <p:spTgt spid="3"/>
                                        </p:tgtEl>
                                        <p:attrNameLst>
                                          <p:attrName>r</p:attrName>
                                        </p:attrNameLst>
                                      </p:cBhvr>
                                    </p:animRot>
                                  </p:childTnLst>
                                </p:cTn>
                              </p:par>
                              <p:par>
                                <p:cTn id="26" presetID="2" presetClass="entr" presetSubtype="6"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2900" fill="hold"/>
                                        <p:tgtEl>
                                          <p:spTgt spid="5"/>
                                        </p:tgtEl>
                                        <p:attrNameLst>
                                          <p:attrName>ppt_x</p:attrName>
                                        </p:attrNameLst>
                                      </p:cBhvr>
                                      <p:tavLst>
                                        <p:tav tm="0">
                                          <p:val>
                                            <p:strVal val="1+#ppt_w/2"/>
                                          </p:val>
                                        </p:tav>
                                        <p:tav tm="100000">
                                          <p:val>
                                            <p:strVal val="#ppt_x"/>
                                          </p:val>
                                        </p:tav>
                                      </p:tavLst>
                                    </p:anim>
                                    <p:anim calcmode="lin" valueType="num">
                                      <p:cBhvr additive="base">
                                        <p:cTn id="29" dur="2900" fill="hold"/>
                                        <p:tgtEl>
                                          <p:spTgt spid="5"/>
                                        </p:tgtEl>
                                        <p:attrNameLst>
                                          <p:attrName>ppt_y</p:attrName>
                                        </p:attrNameLst>
                                      </p:cBhvr>
                                      <p:tavLst>
                                        <p:tav tm="0">
                                          <p:val>
                                            <p:strVal val="1+#ppt_h/2"/>
                                          </p:val>
                                        </p:tav>
                                        <p:tav tm="100000">
                                          <p:val>
                                            <p:strVal val="#ppt_y"/>
                                          </p:val>
                                        </p:tav>
                                      </p:tavLst>
                                    </p:anim>
                                  </p:childTnLst>
                                </p:cTn>
                              </p:par>
                              <p:par>
                                <p:cTn id="30" presetID="16" presetClass="entr" presetSubtype="21" fill="hold" grpId="1"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barn(inVertical)">
                                      <p:cBhvr>
                                        <p:cTn id="32" dur="2900"/>
                                        <p:tgtEl>
                                          <p:spTgt spid="5"/>
                                        </p:tgtEl>
                                      </p:cBhvr>
                                    </p:animEffect>
                                  </p:childTnLst>
                                </p:cTn>
                              </p:par>
                              <p:par>
                                <p:cTn id="33" presetID="8" presetClass="emph" presetSubtype="0" repeatCount="indefinite" fill="hold" grpId="2" nodeType="withEffect">
                                  <p:stCondLst>
                                    <p:cond delay="0"/>
                                  </p:stCondLst>
                                  <p:childTnLst>
                                    <p:animRot by="21600000">
                                      <p:cBhvr>
                                        <p:cTn id="34" dur="2900" fill="hold"/>
                                        <p:tgtEl>
                                          <p:spTgt spid="5"/>
                                        </p:tgtEl>
                                        <p:attrNameLst>
                                          <p:attrName>r</p:attrName>
                                        </p:attrNameLst>
                                      </p:cBhvr>
                                    </p:animRot>
                                  </p:childTnLst>
                                </p:cTn>
                              </p:par>
                              <p:par>
                                <p:cTn id="35" presetID="2" presetClass="entr" presetSubtype="6"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2900" fill="hold"/>
                                        <p:tgtEl>
                                          <p:spTgt spid="6"/>
                                        </p:tgtEl>
                                        <p:attrNameLst>
                                          <p:attrName>ppt_x</p:attrName>
                                        </p:attrNameLst>
                                      </p:cBhvr>
                                      <p:tavLst>
                                        <p:tav tm="0">
                                          <p:val>
                                            <p:strVal val="1+#ppt_w/2"/>
                                          </p:val>
                                        </p:tav>
                                        <p:tav tm="100000">
                                          <p:val>
                                            <p:strVal val="#ppt_x"/>
                                          </p:val>
                                        </p:tav>
                                      </p:tavLst>
                                    </p:anim>
                                    <p:anim calcmode="lin" valueType="num">
                                      <p:cBhvr additive="base">
                                        <p:cTn id="38" dur="2900" fill="hold"/>
                                        <p:tgtEl>
                                          <p:spTgt spid="6"/>
                                        </p:tgtEl>
                                        <p:attrNameLst>
                                          <p:attrName>ppt_y</p:attrName>
                                        </p:attrNameLst>
                                      </p:cBhvr>
                                      <p:tavLst>
                                        <p:tav tm="0">
                                          <p:val>
                                            <p:strVal val="1+#ppt_h/2"/>
                                          </p:val>
                                        </p:tav>
                                        <p:tav tm="100000">
                                          <p:val>
                                            <p:strVal val="#ppt_y"/>
                                          </p:val>
                                        </p:tav>
                                      </p:tavLst>
                                    </p:anim>
                                  </p:childTnLst>
                                </p:cTn>
                              </p:par>
                              <p:par>
                                <p:cTn id="39" presetID="16" presetClass="entr" presetSubtype="21" fill="hold" grpId="1" nodeType="with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barn(inVertical)">
                                      <p:cBhvr>
                                        <p:cTn id="41" dur="2900"/>
                                        <p:tgtEl>
                                          <p:spTgt spid="6"/>
                                        </p:tgtEl>
                                      </p:cBhvr>
                                    </p:animEffect>
                                  </p:childTnLst>
                                </p:cTn>
                              </p:par>
                              <p:par>
                                <p:cTn id="42" presetID="8" presetClass="emph" presetSubtype="0" repeatCount="indefinite" fill="hold" grpId="2" nodeType="withEffect">
                                  <p:stCondLst>
                                    <p:cond delay="0"/>
                                  </p:stCondLst>
                                  <p:childTnLst>
                                    <p:animRot by="21600000">
                                      <p:cBhvr>
                                        <p:cTn id="43" dur="2900" fill="hold"/>
                                        <p:tgtEl>
                                          <p:spTgt spid="6"/>
                                        </p:tgtEl>
                                        <p:attrNameLst>
                                          <p:attrName>r</p:attrName>
                                        </p:attrNameLst>
                                      </p:cBhvr>
                                    </p:animRot>
                                  </p:childTnLst>
                                </p:cTn>
                              </p:par>
                              <p:par>
                                <p:cTn id="44" presetID="2" presetClass="entr" presetSubtype="6" fill="hold" grpId="0" nodeType="withEffect">
                                  <p:stCondLst>
                                    <p:cond delay="0"/>
                                  </p:stCondLst>
                                  <p:childTnLst>
                                    <p:set>
                                      <p:cBhvr>
                                        <p:cTn id="45" dur="1" fill="hold">
                                          <p:stCondLst>
                                            <p:cond delay="0"/>
                                          </p:stCondLst>
                                        </p:cTn>
                                        <p:tgtEl>
                                          <p:spTgt spid="7"/>
                                        </p:tgtEl>
                                        <p:attrNameLst>
                                          <p:attrName>style.visibility</p:attrName>
                                        </p:attrNameLst>
                                      </p:cBhvr>
                                      <p:to>
                                        <p:strVal val="visible"/>
                                      </p:to>
                                    </p:set>
                                    <p:anim calcmode="lin" valueType="num">
                                      <p:cBhvr additive="base">
                                        <p:cTn id="46" dur="2900" fill="hold"/>
                                        <p:tgtEl>
                                          <p:spTgt spid="7"/>
                                        </p:tgtEl>
                                        <p:attrNameLst>
                                          <p:attrName>ppt_x</p:attrName>
                                        </p:attrNameLst>
                                      </p:cBhvr>
                                      <p:tavLst>
                                        <p:tav tm="0">
                                          <p:val>
                                            <p:strVal val="1+#ppt_w/2"/>
                                          </p:val>
                                        </p:tav>
                                        <p:tav tm="100000">
                                          <p:val>
                                            <p:strVal val="#ppt_x"/>
                                          </p:val>
                                        </p:tav>
                                      </p:tavLst>
                                    </p:anim>
                                    <p:anim calcmode="lin" valueType="num">
                                      <p:cBhvr additive="base">
                                        <p:cTn id="47" dur="2900" fill="hold"/>
                                        <p:tgtEl>
                                          <p:spTgt spid="7"/>
                                        </p:tgtEl>
                                        <p:attrNameLst>
                                          <p:attrName>ppt_y</p:attrName>
                                        </p:attrNameLst>
                                      </p:cBhvr>
                                      <p:tavLst>
                                        <p:tav tm="0">
                                          <p:val>
                                            <p:strVal val="1+#ppt_h/2"/>
                                          </p:val>
                                        </p:tav>
                                        <p:tav tm="100000">
                                          <p:val>
                                            <p:strVal val="#ppt_y"/>
                                          </p:val>
                                        </p:tav>
                                      </p:tavLst>
                                    </p:anim>
                                  </p:childTnLst>
                                </p:cTn>
                              </p:par>
                              <p:par>
                                <p:cTn id="48" presetID="16" presetClass="entr" presetSubtype="21" fill="hold" grpId="1" nodeType="with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barn(inVertical)">
                                      <p:cBhvr>
                                        <p:cTn id="50" dur="2900"/>
                                        <p:tgtEl>
                                          <p:spTgt spid="7"/>
                                        </p:tgtEl>
                                      </p:cBhvr>
                                    </p:animEffect>
                                  </p:childTnLst>
                                </p:cTn>
                              </p:par>
                              <p:par>
                                <p:cTn id="51" presetID="8" presetClass="emph" presetSubtype="0" repeatCount="indefinite" fill="hold" grpId="2" nodeType="withEffect">
                                  <p:stCondLst>
                                    <p:cond delay="0"/>
                                  </p:stCondLst>
                                  <p:childTnLst>
                                    <p:animRot by="21600000">
                                      <p:cBhvr>
                                        <p:cTn id="52" dur="2900" fill="hold"/>
                                        <p:tgtEl>
                                          <p:spTgt spid="7"/>
                                        </p:tgtEl>
                                        <p:attrNameLst>
                                          <p:attrName>r</p:attrName>
                                        </p:attrNameLst>
                                      </p:cBhvr>
                                    </p:animRot>
                                  </p:childTnLst>
                                </p:cTn>
                              </p:par>
                              <p:par>
                                <p:cTn id="53" presetID="2" presetClass="entr" presetSubtype="1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900" fill="hold"/>
                                        <p:tgtEl>
                                          <p:spTgt spid="10"/>
                                        </p:tgtEl>
                                        <p:attrNameLst>
                                          <p:attrName>ppt_x</p:attrName>
                                        </p:attrNameLst>
                                      </p:cBhvr>
                                      <p:tavLst>
                                        <p:tav tm="0">
                                          <p:val>
                                            <p:strVal val="0-#ppt_w/2"/>
                                          </p:val>
                                        </p:tav>
                                        <p:tav tm="100000">
                                          <p:val>
                                            <p:strVal val="#ppt_x"/>
                                          </p:val>
                                        </p:tav>
                                      </p:tavLst>
                                    </p:anim>
                                    <p:anim calcmode="lin" valueType="num">
                                      <p:cBhvr additive="base">
                                        <p:cTn id="56" dur="2900" fill="hold"/>
                                        <p:tgtEl>
                                          <p:spTgt spid="10"/>
                                        </p:tgtEl>
                                        <p:attrNameLst>
                                          <p:attrName>ppt_y</p:attrName>
                                        </p:attrNameLst>
                                      </p:cBhvr>
                                      <p:tavLst>
                                        <p:tav tm="0">
                                          <p:val>
                                            <p:strVal val="1+#ppt_h/2"/>
                                          </p:val>
                                        </p:tav>
                                        <p:tav tm="100000">
                                          <p:val>
                                            <p:strVal val="#ppt_y"/>
                                          </p:val>
                                        </p:tav>
                                      </p:tavLst>
                                    </p:anim>
                                  </p:childTnLst>
                                </p:cTn>
                              </p:par>
                              <p:par>
                                <p:cTn id="57" presetID="16" presetClass="entr" presetSubtype="21" fill="hold" grpId="1" nodeType="withEffect">
                                  <p:stCondLst>
                                    <p:cond delay="0"/>
                                  </p:stCondLst>
                                  <p:childTnLst>
                                    <p:set>
                                      <p:cBhvr>
                                        <p:cTn id="58" dur="1" fill="hold">
                                          <p:stCondLst>
                                            <p:cond delay="0"/>
                                          </p:stCondLst>
                                        </p:cTn>
                                        <p:tgtEl>
                                          <p:spTgt spid="10"/>
                                        </p:tgtEl>
                                        <p:attrNameLst>
                                          <p:attrName>style.visibility</p:attrName>
                                        </p:attrNameLst>
                                      </p:cBhvr>
                                      <p:to>
                                        <p:strVal val="visible"/>
                                      </p:to>
                                    </p:set>
                                    <p:animEffect transition="in" filter="barn(inVertical)">
                                      <p:cBhvr>
                                        <p:cTn id="59" dur="2900"/>
                                        <p:tgtEl>
                                          <p:spTgt spid="10"/>
                                        </p:tgtEl>
                                      </p:cBhvr>
                                    </p:animEffect>
                                  </p:childTnLst>
                                </p:cTn>
                              </p:par>
                              <p:par>
                                <p:cTn id="60" presetID="8" presetClass="emph" presetSubtype="0" repeatCount="indefinite" fill="hold" grpId="2" nodeType="withEffect">
                                  <p:stCondLst>
                                    <p:cond delay="0"/>
                                  </p:stCondLst>
                                  <p:childTnLst>
                                    <p:animRot by="-21600000">
                                      <p:cBhvr>
                                        <p:cTn id="61" dur="2900" fill="hold"/>
                                        <p:tgtEl>
                                          <p:spTgt spid="10"/>
                                        </p:tgtEl>
                                        <p:attrNameLst>
                                          <p:attrName>r</p:attrName>
                                        </p:attrNameLst>
                                      </p:cBhvr>
                                    </p:animRot>
                                  </p:childTnLst>
                                </p:cTn>
                              </p:par>
                              <p:par>
                                <p:cTn id="62" presetID="2" presetClass="entr" presetSubtype="12" fill="hold" grpId="0"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additive="base">
                                        <p:cTn id="64" dur="2900" fill="hold"/>
                                        <p:tgtEl>
                                          <p:spTgt spid="11"/>
                                        </p:tgtEl>
                                        <p:attrNameLst>
                                          <p:attrName>ppt_x</p:attrName>
                                        </p:attrNameLst>
                                      </p:cBhvr>
                                      <p:tavLst>
                                        <p:tav tm="0">
                                          <p:val>
                                            <p:strVal val="0-#ppt_w/2"/>
                                          </p:val>
                                        </p:tav>
                                        <p:tav tm="100000">
                                          <p:val>
                                            <p:strVal val="#ppt_x"/>
                                          </p:val>
                                        </p:tav>
                                      </p:tavLst>
                                    </p:anim>
                                    <p:anim calcmode="lin" valueType="num">
                                      <p:cBhvr additive="base">
                                        <p:cTn id="65" dur="2900" fill="hold"/>
                                        <p:tgtEl>
                                          <p:spTgt spid="11"/>
                                        </p:tgtEl>
                                        <p:attrNameLst>
                                          <p:attrName>ppt_y</p:attrName>
                                        </p:attrNameLst>
                                      </p:cBhvr>
                                      <p:tavLst>
                                        <p:tav tm="0">
                                          <p:val>
                                            <p:strVal val="1+#ppt_h/2"/>
                                          </p:val>
                                        </p:tav>
                                        <p:tav tm="100000">
                                          <p:val>
                                            <p:strVal val="#ppt_y"/>
                                          </p:val>
                                        </p:tav>
                                      </p:tavLst>
                                    </p:anim>
                                  </p:childTnLst>
                                </p:cTn>
                              </p:par>
                              <p:par>
                                <p:cTn id="66" presetID="16" presetClass="entr" presetSubtype="21" fill="hold" grpId="1" nodeType="with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barn(inVertical)">
                                      <p:cBhvr>
                                        <p:cTn id="68" dur="2900"/>
                                        <p:tgtEl>
                                          <p:spTgt spid="11"/>
                                        </p:tgtEl>
                                      </p:cBhvr>
                                    </p:animEffect>
                                  </p:childTnLst>
                                </p:cTn>
                              </p:par>
                              <p:par>
                                <p:cTn id="69" presetID="8" presetClass="emph" presetSubtype="0" repeatCount="indefinite" fill="hold" grpId="2" nodeType="withEffect">
                                  <p:stCondLst>
                                    <p:cond delay="0"/>
                                  </p:stCondLst>
                                  <p:childTnLst>
                                    <p:animRot by="-21600000">
                                      <p:cBhvr>
                                        <p:cTn id="70" dur="2900" fill="hold"/>
                                        <p:tgtEl>
                                          <p:spTgt spid="11"/>
                                        </p:tgtEl>
                                        <p:attrNameLst>
                                          <p:attrName>r</p:attrName>
                                        </p:attrNameLst>
                                      </p:cBhvr>
                                    </p:animRot>
                                  </p:childTnLst>
                                </p:cTn>
                              </p:par>
                              <p:par>
                                <p:cTn id="71" presetID="2" presetClass="entr" presetSubtype="12" fill="hold" grpId="0" nodeType="withEffect">
                                  <p:stCondLst>
                                    <p:cond delay="0"/>
                                  </p:stCondLst>
                                  <p:childTnLst>
                                    <p:set>
                                      <p:cBhvr>
                                        <p:cTn id="72" dur="1" fill="hold">
                                          <p:stCondLst>
                                            <p:cond delay="0"/>
                                          </p:stCondLst>
                                        </p:cTn>
                                        <p:tgtEl>
                                          <p:spTgt spid="12"/>
                                        </p:tgtEl>
                                        <p:attrNameLst>
                                          <p:attrName>style.visibility</p:attrName>
                                        </p:attrNameLst>
                                      </p:cBhvr>
                                      <p:to>
                                        <p:strVal val="visible"/>
                                      </p:to>
                                    </p:set>
                                    <p:anim calcmode="lin" valueType="num">
                                      <p:cBhvr additive="base">
                                        <p:cTn id="73" dur="2900" fill="hold"/>
                                        <p:tgtEl>
                                          <p:spTgt spid="12"/>
                                        </p:tgtEl>
                                        <p:attrNameLst>
                                          <p:attrName>ppt_x</p:attrName>
                                        </p:attrNameLst>
                                      </p:cBhvr>
                                      <p:tavLst>
                                        <p:tav tm="0">
                                          <p:val>
                                            <p:strVal val="0-#ppt_w/2"/>
                                          </p:val>
                                        </p:tav>
                                        <p:tav tm="100000">
                                          <p:val>
                                            <p:strVal val="#ppt_x"/>
                                          </p:val>
                                        </p:tav>
                                      </p:tavLst>
                                    </p:anim>
                                    <p:anim calcmode="lin" valueType="num">
                                      <p:cBhvr additive="base">
                                        <p:cTn id="74" dur="2900" fill="hold"/>
                                        <p:tgtEl>
                                          <p:spTgt spid="12"/>
                                        </p:tgtEl>
                                        <p:attrNameLst>
                                          <p:attrName>ppt_y</p:attrName>
                                        </p:attrNameLst>
                                      </p:cBhvr>
                                      <p:tavLst>
                                        <p:tav tm="0">
                                          <p:val>
                                            <p:strVal val="1+#ppt_h/2"/>
                                          </p:val>
                                        </p:tav>
                                        <p:tav tm="100000">
                                          <p:val>
                                            <p:strVal val="#ppt_y"/>
                                          </p:val>
                                        </p:tav>
                                      </p:tavLst>
                                    </p:anim>
                                  </p:childTnLst>
                                </p:cTn>
                              </p:par>
                              <p:par>
                                <p:cTn id="75" presetID="16" presetClass="entr" presetSubtype="21" fill="hold" grpId="1" nodeType="withEffect">
                                  <p:stCondLst>
                                    <p:cond delay="0"/>
                                  </p:stCondLst>
                                  <p:childTnLst>
                                    <p:set>
                                      <p:cBhvr>
                                        <p:cTn id="76" dur="1" fill="hold">
                                          <p:stCondLst>
                                            <p:cond delay="0"/>
                                          </p:stCondLst>
                                        </p:cTn>
                                        <p:tgtEl>
                                          <p:spTgt spid="12"/>
                                        </p:tgtEl>
                                        <p:attrNameLst>
                                          <p:attrName>style.visibility</p:attrName>
                                        </p:attrNameLst>
                                      </p:cBhvr>
                                      <p:to>
                                        <p:strVal val="visible"/>
                                      </p:to>
                                    </p:set>
                                    <p:animEffect transition="in" filter="barn(inVertical)">
                                      <p:cBhvr>
                                        <p:cTn id="77" dur="2900"/>
                                        <p:tgtEl>
                                          <p:spTgt spid="12"/>
                                        </p:tgtEl>
                                      </p:cBhvr>
                                    </p:animEffect>
                                  </p:childTnLst>
                                </p:cTn>
                              </p:par>
                              <p:par>
                                <p:cTn id="78" presetID="8" presetClass="emph" presetSubtype="0" repeatCount="indefinite" fill="hold" grpId="2" nodeType="withEffect">
                                  <p:stCondLst>
                                    <p:cond delay="0"/>
                                  </p:stCondLst>
                                  <p:childTnLst>
                                    <p:animRot by="-21600000">
                                      <p:cBhvr>
                                        <p:cTn id="79" dur="2900" fill="hold"/>
                                        <p:tgtEl>
                                          <p:spTgt spid="12"/>
                                        </p:tgtEl>
                                        <p:attrNameLst>
                                          <p:attrName>r</p:attrName>
                                        </p:attrNameLst>
                                      </p:cBhvr>
                                    </p:animRot>
                                  </p:childTnLst>
                                </p:cTn>
                              </p:par>
                              <p:par>
                                <p:cTn id="80" presetID="2" presetClass="entr" presetSubtype="12" fill="hold" grpId="0" nodeType="withEffect">
                                  <p:stCondLst>
                                    <p:cond delay="0"/>
                                  </p:stCondLst>
                                  <p:childTnLst>
                                    <p:set>
                                      <p:cBhvr>
                                        <p:cTn id="81" dur="1" fill="hold">
                                          <p:stCondLst>
                                            <p:cond delay="0"/>
                                          </p:stCondLst>
                                        </p:cTn>
                                        <p:tgtEl>
                                          <p:spTgt spid="13"/>
                                        </p:tgtEl>
                                        <p:attrNameLst>
                                          <p:attrName>style.visibility</p:attrName>
                                        </p:attrNameLst>
                                      </p:cBhvr>
                                      <p:to>
                                        <p:strVal val="visible"/>
                                      </p:to>
                                    </p:set>
                                    <p:anim calcmode="lin" valueType="num">
                                      <p:cBhvr additive="base">
                                        <p:cTn id="82" dur="2900" fill="hold"/>
                                        <p:tgtEl>
                                          <p:spTgt spid="13"/>
                                        </p:tgtEl>
                                        <p:attrNameLst>
                                          <p:attrName>ppt_x</p:attrName>
                                        </p:attrNameLst>
                                      </p:cBhvr>
                                      <p:tavLst>
                                        <p:tav tm="0">
                                          <p:val>
                                            <p:strVal val="0-#ppt_w/2"/>
                                          </p:val>
                                        </p:tav>
                                        <p:tav tm="100000">
                                          <p:val>
                                            <p:strVal val="#ppt_x"/>
                                          </p:val>
                                        </p:tav>
                                      </p:tavLst>
                                    </p:anim>
                                    <p:anim calcmode="lin" valueType="num">
                                      <p:cBhvr additive="base">
                                        <p:cTn id="83" dur="2900" fill="hold"/>
                                        <p:tgtEl>
                                          <p:spTgt spid="13"/>
                                        </p:tgtEl>
                                        <p:attrNameLst>
                                          <p:attrName>ppt_y</p:attrName>
                                        </p:attrNameLst>
                                      </p:cBhvr>
                                      <p:tavLst>
                                        <p:tav tm="0">
                                          <p:val>
                                            <p:strVal val="1+#ppt_h/2"/>
                                          </p:val>
                                        </p:tav>
                                        <p:tav tm="100000">
                                          <p:val>
                                            <p:strVal val="#ppt_y"/>
                                          </p:val>
                                        </p:tav>
                                      </p:tavLst>
                                    </p:anim>
                                  </p:childTnLst>
                                </p:cTn>
                              </p:par>
                              <p:par>
                                <p:cTn id="84" presetID="16" presetClass="entr" presetSubtype="21" fill="hold" grpId="1" nodeType="withEffect">
                                  <p:stCondLst>
                                    <p:cond delay="0"/>
                                  </p:stCondLst>
                                  <p:childTnLst>
                                    <p:set>
                                      <p:cBhvr>
                                        <p:cTn id="85" dur="1" fill="hold">
                                          <p:stCondLst>
                                            <p:cond delay="0"/>
                                          </p:stCondLst>
                                        </p:cTn>
                                        <p:tgtEl>
                                          <p:spTgt spid="13"/>
                                        </p:tgtEl>
                                        <p:attrNameLst>
                                          <p:attrName>style.visibility</p:attrName>
                                        </p:attrNameLst>
                                      </p:cBhvr>
                                      <p:to>
                                        <p:strVal val="visible"/>
                                      </p:to>
                                    </p:set>
                                    <p:animEffect transition="in" filter="barn(inVertical)">
                                      <p:cBhvr>
                                        <p:cTn id="86" dur="2900"/>
                                        <p:tgtEl>
                                          <p:spTgt spid="13"/>
                                        </p:tgtEl>
                                      </p:cBhvr>
                                    </p:animEffect>
                                  </p:childTnLst>
                                </p:cTn>
                              </p:par>
                              <p:par>
                                <p:cTn id="87" presetID="8" presetClass="emph" presetSubtype="0" repeatCount="indefinite" fill="hold" grpId="2" nodeType="withEffect">
                                  <p:stCondLst>
                                    <p:cond delay="0"/>
                                  </p:stCondLst>
                                  <p:childTnLst>
                                    <p:animRot by="-21600000">
                                      <p:cBhvr>
                                        <p:cTn id="88" dur="2900" fill="hold"/>
                                        <p:tgtEl>
                                          <p:spTgt spid="13"/>
                                        </p:tgtEl>
                                        <p:attrNameLst>
                                          <p:attrName>r</p:attrName>
                                        </p:attrNameLst>
                                      </p:cBhvr>
                                    </p:animRot>
                                  </p:childTnLst>
                                </p:cTn>
                              </p:par>
                              <p:par>
                                <p:cTn id="89" presetID="2" presetClass="entr" presetSubtype="12" fill="hold" grpId="0" nodeType="withEffect">
                                  <p:stCondLst>
                                    <p:cond delay="0"/>
                                  </p:stCondLst>
                                  <p:childTnLst>
                                    <p:set>
                                      <p:cBhvr>
                                        <p:cTn id="90" dur="1" fill="hold">
                                          <p:stCondLst>
                                            <p:cond delay="0"/>
                                          </p:stCondLst>
                                        </p:cTn>
                                        <p:tgtEl>
                                          <p:spTgt spid="14"/>
                                        </p:tgtEl>
                                        <p:attrNameLst>
                                          <p:attrName>style.visibility</p:attrName>
                                        </p:attrNameLst>
                                      </p:cBhvr>
                                      <p:to>
                                        <p:strVal val="visible"/>
                                      </p:to>
                                    </p:set>
                                    <p:anim calcmode="lin" valueType="num">
                                      <p:cBhvr additive="base">
                                        <p:cTn id="91" dur="2900" fill="hold"/>
                                        <p:tgtEl>
                                          <p:spTgt spid="14"/>
                                        </p:tgtEl>
                                        <p:attrNameLst>
                                          <p:attrName>ppt_x</p:attrName>
                                        </p:attrNameLst>
                                      </p:cBhvr>
                                      <p:tavLst>
                                        <p:tav tm="0">
                                          <p:val>
                                            <p:strVal val="0-#ppt_w/2"/>
                                          </p:val>
                                        </p:tav>
                                        <p:tav tm="100000">
                                          <p:val>
                                            <p:strVal val="#ppt_x"/>
                                          </p:val>
                                        </p:tav>
                                      </p:tavLst>
                                    </p:anim>
                                    <p:anim calcmode="lin" valueType="num">
                                      <p:cBhvr additive="base">
                                        <p:cTn id="92" dur="2900" fill="hold"/>
                                        <p:tgtEl>
                                          <p:spTgt spid="14"/>
                                        </p:tgtEl>
                                        <p:attrNameLst>
                                          <p:attrName>ppt_y</p:attrName>
                                        </p:attrNameLst>
                                      </p:cBhvr>
                                      <p:tavLst>
                                        <p:tav tm="0">
                                          <p:val>
                                            <p:strVal val="1+#ppt_h/2"/>
                                          </p:val>
                                        </p:tav>
                                        <p:tav tm="100000">
                                          <p:val>
                                            <p:strVal val="#ppt_y"/>
                                          </p:val>
                                        </p:tav>
                                      </p:tavLst>
                                    </p:anim>
                                  </p:childTnLst>
                                </p:cTn>
                              </p:par>
                              <p:par>
                                <p:cTn id="93" presetID="16" presetClass="entr" presetSubtype="21" fill="hold" grpId="1" nodeType="withEffect">
                                  <p:stCondLst>
                                    <p:cond delay="0"/>
                                  </p:stCondLst>
                                  <p:childTnLst>
                                    <p:set>
                                      <p:cBhvr>
                                        <p:cTn id="94" dur="1" fill="hold">
                                          <p:stCondLst>
                                            <p:cond delay="0"/>
                                          </p:stCondLst>
                                        </p:cTn>
                                        <p:tgtEl>
                                          <p:spTgt spid="14"/>
                                        </p:tgtEl>
                                        <p:attrNameLst>
                                          <p:attrName>style.visibility</p:attrName>
                                        </p:attrNameLst>
                                      </p:cBhvr>
                                      <p:to>
                                        <p:strVal val="visible"/>
                                      </p:to>
                                    </p:set>
                                    <p:animEffect transition="in" filter="barn(inVertical)">
                                      <p:cBhvr>
                                        <p:cTn id="95" dur="2900"/>
                                        <p:tgtEl>
                                          <p:spTgt spid="14"/>
                                        </p:tgtEl>
                                      </p:cBhvr>
                                    </p:animEffect>
                                  </p:childTnLst>
                                </p:cTn>
                              </p:par>
                              <p:par>
                                <p:cTn id="96" presetID="8" presetClass="emph" presetSubtype="0" repeatCount="indefinite" fill="hold" grpId="2" nodeType="withEffect">
                                  <p:stCondLst>
                                    <p:cond delay="0"/>
                                  </p:stCondLst>
                                  <p:childTnLst>
                                    <p:animRot by="-21600000">
                                      <p:cBhvr>
                                        <p:cTn id="97" dur="2900" fill="hold"/>
                                        <p:tgtEl>
                                          <p:spTgt spid="14"/>
                                        </p:tgtEl>
                                        <p:attrNameLst>
                                          <p:attrName>r</p:attrName>
                                        </p:attrNameLst>
                                      </p:cBhvr>
                                    </p:animRot>
                                  </p:childTnLst>
                                </p:cTn>
                              </p:par>
                              <p:par>
                                <p:cTn id="98" presetID="2" presetClass="entr" presetSubtype="12" fill="hold" grpId="0" nodeType="withEffect">
                                  <p:stCondLst>
                                    <p:cond delay="0"/>
                                  </p:stCondLst>
                                  <p:childTnLst>
                                    <p:set>
                                      <p:cBhvr>
                                        <p:cTn id="99" dur="1" fill="hold">
                                          <p:stCondLst>
                                            <p:cond delay="0"/>
                                          </p:stCondLst>
                                        </p:cTn>
                                        <p:tgtEl>
                                          <p:spTgt spid="15"/>
                                        </p:tgtEl>
                                        <p:attrNameLst>
                                          <p:attrName>style.visibility</p:attrName>
                                        </p:attrNameLst>
                                      </p:cBhvr>
                                      <p:to>
                                        <p:strVal val="visible"/>
                                      </p:to>
                                    </p:set>
                                    <p:anim calcmode="lin" valueType="num">
                                      <p:cBhvr additive="base">
                                        <p:cTn id="100" dur="2900" fill="hold"/>
                                        <p:tgtEl>
                                          <p:spTgt spid="15"/>
                                        </p:tgtEl>
                                        <p:attrNameLst>
                                          <p:attrName>ppt_x</p:attrName>
                                        </p:attrNameLst>
                                      </p:cBhvr>
                                      <p:tavLst>
                                        <p:tav tm="0">
                                          <p:val>
                                            <p:strVal val="0-#ppt_w/2"/>
                                          </p:val>
                                        </p:tav>
                                        <p:tav tm="100000">
                                          <p:val>
                                            <p:strVal val="#ppt_x"/>
                                          </p:val>
                                        </p:tav>
                                      </p:tavLst>
                                    </p:anim>
                                    <p:anim calcmode="lin" valueType="num">
                                      <p:cBhvr additive="base">
                                        <p:cTn id="101" dur="2900" fill="hold"/>
                                        <p:tgtEl>
                                          <p:spTgt spid="15"/>
                                        </p:tgtEl>
                                        <p:attrNameLst>
                                          <p:attrName>ppt_y</p:attrName>
                                        </p:attrNameLst>
                                      </p:cBhvr>
                                      <p:tavLst>
                                        <p:tav tm="0">
                                          <p:val>
                                            <p:strVal val="1+#ppt_h/2"/>
                                          </p:val>
                                        </p:tav>
                                        <p:tav tm="100000">
                                          <p:val>
                                            <p:strVal val="#ppt_y"/>
                                          </p:val>
                                        </p:tav>
                                      </p:tavLst>
                                    </p:anim>
                                  </p:childTnLst>
                                </p:cTn>
                              </p:par>
                              <p:par>
                                <p:cTn id="102" presetID="16" presetClass="entr" presetSubtype="21" fill="hold" grpId="1" nodeType="withEffect">
                                  <p:stCondLst>
                                    <p:cond delay="0"/>
                                  </p:stCondLst>
                                  <p:childTnLst>
                                    <p:set>
                                      <p:cBhvr>
                                        <p:cTn id="103" dur="1" fill="hold">
                                          <p:stCondLst>
                                            <p:cond delay="0"/>
                                          </p:stCondLst>
                                        </p:cTn>
                                        <p:tgtEl>
                                          <p:spTgt spid="15"/>
                                        </p:tgtEl>
                                        <p:attrNameLst>
                                          <p:attrName>style.visibility</p:attrName>
                                        </p:attrNameLst>
                                      </p:cBhvr>
                                      <p:to>
                                        <p:strVal val="visible"/>
                                      </p:to>
                                    </p:set>
                                    <p:animEffect transition="in" filter="barn(inVertical)">
                                      <p:cBhvr>
                                        <p:cTn id="104" dur="2900"/>
                                        <p:tgtEl>
                                          <p:spTgt spid="15"/>
                                        </p:tgtEl>
                                      </p:cBhvr>
                                    </p:animEffect>
                                  </p:childTnLst>
                                </p:cTn>
                              </p:par>
                              <p:par>
                                <p:cTn id="105" presetID="8" presetClass="emph" presetSubtype="0" repeatCount="indefinite" fill="hold" grpId="2" nodeType="withEffect">
                                  <p:stCondLst>
                                    <p:cond delay="0"/>
                                  </p:stCondLst>
                                  <p:childTnLst>
                                    <p:animRot by="-21600000">
                                      <p:cBhvr>
                                        <p:cTn id="106" dur="2900" fill="hold"/>
                                        <p:tgtEl>
                                          <p:spTgt spid="15"/>
                                        </p:tgtEl>
                                        <p:attrNameLst>
                                          <p:attrName>r</p:attrName>
                                        </p:attrNameLst>
                                      </p:cBhvr>
                                    </p:animRot>
                                  </p:childTnLst>
                                </p:cTn>
                              </p:par>
                              <p:par>
                                <p:cTn id="107" presetID="2" presetClass="entr" presetSubtype="3" fill="hold" grpId="0" nodeType="withEffect">
                                  <p:stCondLst>
                                    <p:cond delay="0"/>
                                  </p:stCondLst>
                                  <p:childTnLst>
                                    <p:set>
                                      <p:cBhvr>
                                        <p:cTn id="108" dur="1" fill="hold">
                                          <p:stCondLst>
                                            <p:cond delay="0"/>
                                          </p:stCondLst>
                                        </p:cTn>
                                        <p:tgtEl>
                                          <p:spTgt spid="24"/>
                                        </p:tgtEl>
                                        <p:attrNameLst>
                                          <p:attrName>style.visibility</p:attrName>
                                        </p:attrNameLst>
                                      </p:cBhvr>
                                      <p:to>
                                        <p:strVal val="visible"/>
                                      </p:to>
                                    </p:set>
                                    <p:anim calcmode="lin" valueType="num">
                                      <p:cBhvr additive="base">
                                        <p:cTn id="109" dur="2900" fill="hold"/>
                                        <p:tgtEl>
                                          <p:spTgt spid="24"/>
                                        </p:tgtEl>
                                        <p:attrNameLst>
                                          <p:attrName>ppt_x</p:attrName>
                                        </p:attrNameLst>
                                      </p:cBhvr>
                                      <p:tavLst>
                                        <p:tav tm="0">
                                          <p:val>
                                            <p:strVal val="1+#ppt_w/2"/>
                                          </p:val>
                                        </p:tav>
                                        <p:tav tm="100000">
                                          <p:val>
                                            <p:strVal val="#ppt_x"/>
                                          </p:val>
                                        </p:tav>
                                      </p:tavLst>
                                    </p:anim>
                                    <p:anim calcmode="lin" valueType="num">
                                      <p:cBhvr additive="base">
                                        <p:cTn id="110" dur="2900" fill="hold"/>
                                        <p:tgtEl>
                                          <p:spTgt spid="24"/>
                                        </p:tgtEl>
                                        <p:attrNameLst>
                                          <p:attrName>ppt_y</p:attrName>
                                        </p:attrNameLst>
                                      </p:cBhvr>
                                      <p:tavLst>
                                        <p:tav tm="0">
                                          <p:val>
                                            <p:strVal val="0-#ppt_h/2"/>
                                          </p:val>
                                        </p:tav>
                                        <p:tav tm="100000">
                                          <p:val>
                                            <p:strVal val="#ppt_y"/>
                                          </p:val>
                                        </p:tav>
                                      </p:tavLst>
                                    </p:anim>
                                  </p:childTnLst>
                                </p:cTn>
                              </p:par>
                              <p:par>
                                <p:cTn id="111" presetID="16" presetClass="entr" presetSubtype="21" fill="hold" grpId="1" nodeType="withEffect">
                                  <p:stCondLst>
                                    <p:cond delay="0"/>
                                  </p:stCondLst>
                                  <p:childTnLst>
                                    <p:set>
                                      <p:cBhvr>
                                        <p:cTn id="112" dur="1" fill="hold">
                                          <p:stCondLst>
                                            <p:cond delay="0"/>
                                          </p:stCondLst>
                                        </p:cTn>
                                        <p:tgtEl>
                                          <p:spTgt spid="24"/>
                                        </p:tgtEl>
                                        <p:attrNameLst>
                                          <p:attrName>style.visibility</p:attrName>
                                        </p:attrNameLst>
                                      </p:cBhvr>
                                      <p:to>
                                        <p:strVal val="visible"/>
                                      </p:to>
                                    </p:set>
                                    <p:animEffect transition="in" filter="barn(inVertical)">
                                      <p:cBhvr>
                                        <p:cTn id="113" dur="2900"/>
                                        <p:tgtEl>
                                          <p:spTgt spid="24"/>
                                        </p:tgtEl>
                                      </p:cBhvr>
                                    </p:animEffect>
                                  </p:childTnLst>
                                </p:cTn>
                              </p:par>
                              <p:par>
                                <p:cTn id="114" presetID="8" presetClass="emph" presetSubtype="0" repeatCount="indefinite" fill="hold" grpId="2" nodeType="withEffect">
                                  <p:stCondLst>
                                    <p:cond delay="0"/>
                                  </p:stCondLst>
                                  <p:childTnLst>
                                    <p:animRot by="-21600000">
                                      <p:cBhvr>
                                        <p:cTn id="115" dur="2900" fill="hold"/>
                                        <p:tgtEl>
                                          <p:spTgt spid="24"/>
                                        </p:tgtEl>
                                        <p:attrNameLst>
                                          <p:attrName>r</p:attrName>
                                        </p:attrNameLst>
                                      </p:cBhvr>
                                    </p:animRot>
                                  </p:childTnLst>
                                </p:cTn>
                              </p:par>
                              <p:par>
                                <p:cTn id="116" presetID="2" presetClass="entr" presetSubtype="3" fill="hold" grpId="0" nodeType="withEffect">
                                  <p:stCondLst>
                                    <p:cond delay="0"/>
                                  </p:stCondLst>
                                  <p:childTnLst>
                                    <p:set>
                                      <p:cBhvr>
                                        <p:cTn id="117" dur="1" fill="hold">
                                          <p:stCondLst>
                                            <p:cond delay="0"/>
                                          </p:stCondLst>
                                        </p:cTn>
                                        <p:tgtEl>
                                          <p:spTgt spid="25"/>
                                        </p:tgtEl>
                                        <p:attrNameLst>
                                          <p:attrName>style.visibility</p:attrName>
                                        </p:attrNameLst>
                                      </p:cBhvr>
                                      <p:to>
                                        <p:strVal val="visible"/>
                                      </p:to>
                                    </p:set>
                                    <p:anim calcmode="lin" valueType="num">
                                      <p:cBhvr additive="base">
                                        <p:cTn id="118" dur="2900" fill="hold"/>
                                        <p:tgtEl>
                                          <p:spTgt spid="25"/>
                                        </p:tgtEl>
                                        <p:attrNameLst>
                                          <p:attrName>ppt_x</p:attrName>
                                        </p:attrNameLst>
                                      </p:cBhvr>
                                      <p:tavLst>
                                        <p:tav tm="0">
                                          <p:val>
                                            <p:strVal val="1+#ppt_w/2"/>
                                          </p:val>
                                        </p:tav>
                                        <p:tav tm="100000">
                                          <p:val>
                                            <p:strVal val="#ppt_x"/>
                                          </p:val>
                                        </p:tav>
                                      </p:tavLst>
                                    </p:anim>
                                    <p:anim calcmode="lin" valueType="num">
                                      <p:cBhvr additive="base">
                                        <p:cTn id="119" dur="2900" fill="hold"/>
                                        <p:tgtEl>
                                          <p:spTgt spid="25"/>
                                        </p:tgtEl>
                                        <p:attrNameLst>
                                          <p:attrName>ppt_y</p:attrName>
                                        </p:attrNameLst>
                                      </p:cBhvr>
                                      <p:tavLst>
                                        <p:tav tm="0">
                                          <p:val>
                                            <p:strVal val="0-#ppt_h/2"/>
                                          </p:val>
                                        </p:tav>
                                        <p:tav tm="100000">
                                          <p:val>
                                            <p:strVal val="#ppt_y"/>
                                          </p:val>
                                        </p:tav>
                                      </p:tavLst>
                                    </p:anim>
                                  </p:childTnLst>
                                </p:cTn>
                              </p:par>
                              <p:par>
                                <p:cTn id="120" presetID="16" presetClass="entr" presetSubtype="21" fill="hold" grpId="1" nodeType="withEffect">
                                  <p:stCondLst>
                                    <p:cond delay="0"/>
                                  </p:stCondLst>
                                  <p:childTnLst>
                                    <p:set>
                                      <p:cBhvr>
                                        <p:cTn id="121" dur="1" fill="hold">
                                          <p:stCondLst>
                                            <p:cond delay="0"/>
                                          </p:stCondLst>
                                        </p:cTn>
                                        <p:tgtEl>
                                          <p:spTgt spid="25"/>
                                        </p:tgtEl>
                                        <p:attrNameLst>
                                          <p:attrName>style.visibility</p:attrName>
                                        </p:attrNameLst>
                                      </p:cBhvr>
                                      <p:to>
                                        <p:strVal val="visible"/>
                                      </p:to>
                                    </p:set>
                                    <p:animEffect transition="in" filter="barn(inVertical)">
                                      <p:cBhvr>
                                        <p:cTn id="122" dur="2900"/>
                                        <p:tgtEl>
                                          <p:spTgt spid="25"/>
                                        </p:tgtEl>
                                      </p:cBhvr>
                                    </p:animEffect>
                                  </p:childTnLst>
                                </p:cTn>
                              </p:par>
                              <p:par>
                                <p:cTn id="123" presetID="8" presetClass="emph" presetSubtype="0" repeatCount="indefinite" fill="hold" grpId="2" nodeType="withEffect">
                                  <p:stCondLst>
                                    <p:cond delay="0"/>
                                  </p:stCondLst>
                                  <p:childTnLst>
                                    <p:animRot by="-21600000">
                                      <p:cBhvr>
                                        <p:cTn id="124" dur="2900" fill="hold"/>
                                        <p:tgtEl>
                                          <p:spTgt spid="25"/>
                                        </p:tgtEl>
                                        <p:attrNameLst>
                                          <p:attrName>r</p:attrName>
                                        </p:attrNameLst>
                                      </p:cBhvr>
                                    </p:animRot>
                                  </p:childTnLst>
                                </p:cTn>
                              </p:par>
                              <p:par>
                                <p:cTn id="125" presetID="2" presetClass="entr" presetSubtype="3" fill="hold" grpId="0" nodeType="withEffect">
                                  <p:stCondLst>
                                    <p:cond delay="0"/>
                                  </p:stCondLst>
                                  <p:childTnLst>
                                    <p:set>
                                      <p:cBhvr>
                                        <p:cTn id="126" dur="1" fill="hold">
                                          <p:stCondLst>
                                            <p:cond delay="0"/>
                                          </p:stCondLst>
                                        </p:cTn>
                                        <p:tgtEl>
                                          <p:spTgt spid="26"/>
                                        </p:tgtEl>
                                        <p:attrNameLst>
                                          <p:attrName>style.visibility</p:attrName>
                                        </p:attrNameLst>
                                      </p:cBhvr>
                                      <p:to>
                                        <p:strVal val="visible"/>
                                      </p:to>
                                    </p:set>
                                    <p:anim calcmode="lin" valueType="num">
                                      <p:cBhvr additive="base">
                                        <p:cTn id="127" dur="2900" fill="hold"/>
                                        <p:tgtEl>
                                          <p:spTgt spid="26"/>
                                        </p:tgtEl>
                                        <p:attrNameLst>
                                          <p:attrName>ppt_x</p:attrName>
                                        </p:attrNameLst>
                                      </p:cBhvr>
                                      <p:tavLst>
                                        <p:tav tm="0">
                                          <p:val>
                                            <p:strVal val="1+#ppt_w/2"/>
                                          </p:val>
                                        </p:tav>
                                        <p:tav tm="100000">
                                          <p:val>
                                            <p:strVal val="#ppt_x"/>
                                          </p:val>
                                        </p:tav>
                                      </p:tavLst>
                                    </p:anim>
                                    <p:anim calcmode="lin" valueType="num">
                                      <p:cBhvr additive="base">
                                        <p:cTn id="128" dur="2900" fill="hold"/>
                                        <p:tgtEl>
                                          <p:spTgt spid="26"/>
                                        </p:tgtEl>
                                        <p:attrNameLst>
                                          <p:attrName>ppt_y</p:attrName>
                                        </p:attrNameLst>
                                      </p:cBhvr>
                                      <p:tavLst>
                                        <p:tav tm="0">
                                          <p:val>
                                            <p:strVal val="0-#ppt_h/2"/>
                                          </p:val>
                                        </p:tav>
                                        <p:tav tm="100000">
                                          <p:val>
                                            <p:strVal val="#ppt_y"/>
                                          </p:val>
                                        </p:tav>
                                      </p:tavLst>
                                    </p:anim>
                                  </p:childTnLst>
                                </p:cTn>
                              </p:par>
                              <p:par>
                                <p:cTn id="129" presetID="16" presetClass="entr" presetSubtype="21" fill="hold" grpId="1" nodeType="withEffect">
                                  <p:stCondLst>
                                    <p:cond delay="0"/>
                                  </p:stCondLst>
                                  <p:childTnLst>
                                    <p:set>
                                      <p:cBhvr>
                                        <p:cTn id="130" dur="1" fill="hold">
                                          <p:stCondLst>
                                            <p:cond delay="0"/>
                                          </p:stCondLst>
                                        </p:cTn>
                                        <p:tgtEl>
                                          <p:spTgt spid="26"/>
                                        </p:tgtEl>
                                        <p:attrNameLst>
                                          <p:attrName>style.visibility</p:attrName>
                                        </p:attrNameLst>
                                      </p:cBhvr>
                                      <p:to>
                                        <p:strVal val="visible"/>
                                      </p:to>
                                    </p:set>
                                    <p:animEffect transition="in" filter="barn(inVertical)">
                                      <p:cBhvr>
                                        <p:cTn id="131" dur="2900"/>
                                        <p:tgtEl>
                                          <p:spTgt spid="26"/>
                                        </p:tgtEl>
                                      </p:cBhvr>
                                    </p:animEffect>
                                  </p:childTnLst>
                                </p:cTn>
                              </p:par>
                              <p:par>
                                <p:cTn id="132" presetID="8" presetClass="emph" presetSubtype="0" repeatCount="indefinite" fill="hold" grpId="2" nodeType="withEffect">
                                  <p:stCondLst>
                                    <p:cond delay="0"/>
                                  </p:stCondLst>
                                  <p:childTnLst>
                                    <p:animRot by="-21600000">
                                      <p:cBhvr>
                                        <p:cTn id="133" dur="2900" fill="hold"/>
                                        <p:tgtEl>
                                          <p:spTgt spid="26"/>
                                        </p:tgtEl>
                                        <p:attrNameLst>
                                          <p:attrName>r</p:attrName>
                                        </p:attrNameLst>
                                      </p:cBhvr>
                                    </p:animRot>
                                  </p:childTnLst>
                                </p:cTn>
                              </p:par>
                              <p:par>
                                <p:cTn id="134" presetID="2" presetClass="entr" presetSubtype="3" fill="hold" grpId="0" nodeType="withEffect">
                                  <p:stCondLst>
                                    <p:cond delay="0"/>
                                  </p:stCondLst>
                                  <p:childTnLst>
                                    <p:set>
                                      <p:cBhvr>
                                        <p:cTn id="135" dur="1" fill="hold">
                                          <p:stCondLst>
                                            <p:cond delay="0"/>
                                          </p:stCondLst>
                                        </p:cTn>
                                        <p:tgtEl>
                                          <p:spTgt spid="27"/>
                                        </p:tgtEl>
                                        <p:attrNameLst>
                                          <p:attrName>style.visibility</p:attrName>
                                        </p:attrNameLst>
                                      </p:cBhvr>
                                      <p:to>
                                        <p:strVal val="visible"/>
                                      </p:to>
                                    </p:set>
                                    <p:anim calcmode="lin" valueType="num">
                                      <p:cBhvr additive="base">
                                        <p:cTn id="136" dur="2900" fill="hold"/>
                                        <p:tgtEl>
                                          <p:spTgt spid="27"/>
                                        </p:tgtEl>
                                        <p:attrNameLst>
                                          <p:attrName>ppt_x</p:attrName>
                                        </p:attrNameLst>
                                      </p:cBhvr>
                                      <p:tavLst>
                                        <p:tav tm="0">
                                          <p:val>
                                            <p:strVal val="1+#ppt_w/2"/>
                                          </p:val>
                                        </p:tav>
                                        <p:tav tm="100000">
                                          <p:val>
                                            <p:strVal val="#ppt_x"/>
                                          </p:val>
                                        </p:tav>
                                      </p:tavLst>
                                    </p:anim>
                                    <p:anim calcmode="lin" valueType="num">
                                      <p:cBhvr additive="base">
                                        <p:cTn id="137" dur="2900" fill="hold"/>
                                        <p:tgtEl>
                                          <p:spTgt spid="27"/>
                                        </p:tgtEl>
                                        <p:attrNameLst>
                                          <p:attrName>ppt_y</p:attrName>
                                        </p:attrNameLst>
                                      </p:cBhvr>
                                      <p:tavLst>
                                        <p:tav tm="0">
                                          <p:val>
                                            <p:strVal val="0-#ppt_h/2"/>
                                          </p:val>
                                        </p:tav>
                                        <p:tav tm="100000">
                                          <p:val>
                                            <p:strVal val="#ppt_y"/>
                                          </p:val>
                                        </p:tav>
                                      </p:tavLst>
                                    </p:anim>
                                  </p:childTnLst>
                                </p:cTn>
                              </p:par>
                              <p:par>
                                <p:cTn id="138" presetID="16" presetClass="entr" presetSubtype="21" fill="hold" grpId="1" nodeType="withEffect">
                                  <p:stCondLst>
                                    <p:cond delay="0"/>
                                  </p:stCondLst>
                                  <p:childTnLst>
                                    <p:set>
                                      <p:cBhvr>
                                        <p:cTn id="139" dur="1" fill="hold">
                                          <p:stCondLst>
                                            <p:cond delay="0"/>
                                          </p:stCondLst>
                                        </p:cTn>
                                        <p:tgtEl>
                                          <p:spTgt spid="27"/>
                                        </p:tgtEl>
                                        <p:attrNameLst>
                                          <p:attrName>style.visibility</p:attrName>
                                        </p:attrNameLst>
                                      </p:cBhvr>
                                      <p:to>
                                        <p:strVal val="visible"/>
                                      </p:to>
                                    </p:set>
                                    <p:animEffect transition="in" filter="barn(inVertical)">
                                      <p:cBhvr>
                                        <p:cTn id="140" dur="2900"/>
                                        <p:tgtEl>
                                          <p:spTgt spid="27"/>
                                        </p:tgtEl>
                                      </p:cBhvr>
                                    </p:animEffect>
                                  </p:childTnLst>
                                </p:cTn>
                              </p:par>
                              <p:par>
                                <p:cTn id="141" presetID="8" presetClass="emph" presetSubtype="0" repeatCount="indefinite" fill="hold" grpId="2" nodeType="withEffect">
                                  <p:stCondLst>
                                    <p:cond delay="0"/>
                                  </p:stCondLst>
                                  <p:childTnLst>
                                    <p:animRot by="-21600000">
                                      <p:cBhvr>
                                        <p:cTn id="142" dur="2900" fill="hold"/>
                                        <p:tgtEl>
                                          <p:spTgt spid="27"/>
                                        </p:tgtEl>
                                        <p:attrNameLst>
                                          <p:attrName>r</p:attrName>
                                        </p:attrNameLst>
                                      </p:cBhvr>
                                    </p:animRot>
                                  </p:childTnLst>
                                </p:cTn>
                              </p:par>
                              <p:par>
                                <p:cTn id="143" presetID="2" presetClass="entr" presetSubtype="3" fill="hold" grpId="0" nodeType="withEffect">
                                  <p:stCondLst>
                                    <p:cond delay="0"/>
                                  </p:stCondLst>
                                  <p:childTnLst>
                                    <p:set>
                                      <p:cBhvr>
                                        <p:cTn id="144" dur="1" fill="hold">
                                          <p:stCondLst>
                                            <p:cond delay="0"/>
                                          </p:stCondLst>
                                        </p:cTn>
                                        <p:tgtEl>
                                          <p:spTgt spid="28"/>
                                        </p:tgtEl>
                                        <p:attrNameLst>
                                          <p:attrName>style.visibility</p:attrName>
                                        </p:attrNameLst>
                                      </p:cBhvr>
                                      <p:to>
                                        <p:strVal val="visible"/>
                                      </p:to>
                                    </p:set>
                                    <p:anim calcmode="lin" valueType="num">
                                      <p:cBhvr additive="base">
                                        <p:cTn id="145" dur="2900" fill="hold"/>
                                        <p:tgtEl>
                                          <p:spTgt spid="28"/>
                                        </p:tgtEl>
                                        <p:attrNameLst>
                                          <p:attrName>ppt_x</p:attrName>
                                        </p:attrNameLst>
                                      </p:cBhvr>
                                      <p:tavLst>
                                        <p:tav tm="0">
                                          <p:val>
                                            <p:strVal val="1+#ppt_w/2"/>
                                          </p:val>
                                        </p:tav>
                                        <p:tav tm="100000">
                                          <p:val>
                                            <p:strVal val="#ppt_x"/>
                                          </p:val>
                                        </p:tav>
                                      </p:tavLst>
                                    </p:anim>
                                    <p:anim calcmode="lin" valueType="num">
                                      <p:cBhvr additive="base">
                                        <p:cTn id="146" dur="2900" fill="hold"/>
                                        <p:tgtEl>
                                          <p:spTgt spid="28"/>
                                        </p:tgtEl>
                                        <p:attrNameLst>
                                          <p:attrName>ppt_y</p:attrName>
                                        </p:attrNameLst>
                                      </p:cBhvr>
                                      <p:tavLst>
                                        <p:tav tm="0">
                                          <p:val>
                                            <p:strVal val="0-#ppt_h/2"/>
                                          </p:val>
                                        </p:tav>
                                        <p:tav tm="100000">
                                          <p:val>
                                            <p:strVal val="#ppt_y"/>
                                          </p:val>
                                        </p:tav>
                                      </p:tavLst>
                                    </p:anim>
                                  </p:childTnLst>
                                </p:cTn>
                              </p:par>
                              <p:par>
                                <p:cTn id="147" presetID="16" presetClass="entr" presetSubtype="21" fill="hold" grpId="1" nodeType="withEffect">
                                  <p:stCondLst>
                                    <p:cond delay="0"/>
                                  </p:stCondLst>
                                  <p:childTnLst>
                                    <p:set>
                                      <p:cBhvr>
                                        <p:cTn id="148" dur="1" fill="hold">
                                          <p:stCondLst>
                                            <p:cond delay="0"/>
                                          </p:stCondLst>
                                        </p:cTn>
                                        <p:tgtEl>
                                          <p:spTgt spid="28"/>
                                        </p:tgtEl>
                                        <p:attrNameLst>
                                          <p:attrName>style.visibility</p:attrName>
                                        </p:attrNameLst>
                                      </p:cBhvr>
                                      <p:to>
                                        <p:strVal val="visible"/>
                                      </p:to>
                                    </p:set>
                                    <p:animEffect transition="in" filter="barn(inVertical)">
                                      <p:cBhvr>
                                        <p:cTn id="149" dur="2900"/>
                                        <p:tgtEl>
                                          <p:spTgt spid="28"/>
                                        </p:tgtEl>
                                      </p:cBhvr>
                                    </p:animEffect>
                                  </p:childTnLst>
                                </p:cTn>
                              </p:par>
                              <p:par>
                                <p:cTn id="150" presetID="8" presetClass="emph" presetSubtype="0" repeatCount="indefinite" fill="hold" grpId="2" nodeType="withEffect">
                                  <p:stCondLst>
                                    <p:cond delay="0"/>
                                  </p:stCondLst>
                                  <p:childTnLst>
                                    <p:animRot by="-21600000">
                                      <p:cBhvr>
                                        <p:cTn id="151" dur="2900" fill="hold"/>
                                        <p:tgtEl>
                                          <p:spTgt spid="28"/>
                                        </p:tgtEl>
                                        <p:attrNameLst>
                                          <p:attrName>r</p:attrName>
                                        </p:attrNameLst>
                                      </p:cBhvr>
                                    </p:animRot>
                                  </p:childTnLst>
                                </p:cTn>
                              </p:par>
                              <p:par>
                                <p:cTn id="152" presetID="2" presetClass="entr" presetSubtype="3" fill="hold" grpId="0" nodeType="withEffect">
                                  <p:stCondLst>
                                    <p:cond delay="0"/>
                                  </p:stCondLst>
                                  <p:childTnLst>
                                    <p:set>
                                      <p:cBhvr>
                                        <p:cTn id="153" dur="1" fill="hold">
                                          <p:stCondLst>
                                            <p:cond delay="0"/>
                                          </p:stCondLst>
                                        </p:cTn>
                                        <p:tgtEl>
                                          <p:spTgt spid="29"/>
                                        </p:tgtEl>
                                        <p:attrNameLst>
                                          <p:attrName>style.visibility</p:attrName>
                                        </p:attrNameLst>
                                      </p:cBhvr>
                                      <p:to>
                                        <p:strVal val="visible"/>
                                      </p:to>
                                    </p:set>
                                    <p:anim calcmode="lin" valueType="num">
                                      <p:cBhvr additive="base">
                                        <p:cTn id="154" dur="2900" fill="hold"/>
                                        <p:tgtEl>
                                          <p:spTgt spid="29"/>
                                        </p:tgtEl>
                                        <p:attrNameLst>
                                          <p:attrName>ppt_x</p:attrName>
                                        </p:attrNameLst>
                                      </p:cBhvr>
                                      <p:tavLst>
                                        <p:tav tm="0">
                                          <p:val>
                                            <p:strVal val="1+#ppt_w/2"/>
                                          </p:val>
                                        </p:tav>
                                        <p:tav tm="100000">
                                          <p:val>
                                            <p:strVal val="#ppt_x"/>
                                          </p:val>
                                        </p:tav>
                                      </p:tavLst>
                                    </p:anim>
                                    <p:anim calcmode="lin" valueType="num">
                                      <p:cBhvr additive="base">
                                        <p:cTn id="155" dur="2900" fill="hold"/>
                                        <p:tgtEl>
                                          <p:spTgt spid="29"/>
                                        </p:tgtEl>
                                        <p:attrNameLst>
                                          <p:attrName>ppt_y</p:attrName>
                                        </p:attrNameLst>
                                      </p:cBhvr>
                                      <p:tavLst>
                                        <p:tav tm="0">
                                          <p:val>
                                            <p:strVal val="0-#ppt_h/2"/>
                                          </p:val>
                                        </p:tav>
                                        <p:tav tm="100000">
                                          <p:val>
                                            <p:strVal val="#ppt_y"/>
                                          </p:val>
                                        </p:tav>
                                      </p:tavLst>
                                    </p:anim>
                                  </p:childTnLst>
                                </p:cTn>
                              </p:par>
                              <p:par>
                                <p:cTn id="156" presetID="16" presetClass="entr" presetSubtype="21" fill="hold" grpId="1" nodeType="withEffect">
                                  <p:stCondLst>
                                    <p:cond delay="0"/>
                                  </p:stCondLst>
                                  <p:childTnLst>
                                    <p:set>
                                      <p:cBhvr>
                                        <p:cTn id="157" dur="1" fill="hold">
                                          <p:stCondLst>
                                            <p:cond delay="0"/>
                                          </p:stCondLst>
                                        </p:cTn>
                                        <p:tgtEl>
                                          <p:spTgt spid="29"/>
                                        </p:tgtEl>
                                        <p:attrNameLst>
                                          <p:attrName>style.visibility</p:attrName>
                                        </p:attrNameLst>
                                      </p:cBhvr>
                                      <p:to>
                                        <p:strVal val="visible"/>
                                      </p:to>
                                    </p:set>
                                    <p:animEffect transition="in" filter="barn(inVertical)">
                                      <p:cBhvr>
                                        <p:cTn id="158" dur="2900"/>
                                        <p:tgtEl>
                                          <p:spTgt spid="29"/>
                                        </p:tgtEl>
                                      </p:cBhvr>
                                    </p:animEffect>
                                  </p:childTnLst>
                                </p:cTn>
                              </p:par>
                              <p:par>
                                <p:cTn id="159" presetID="8" presetClass="emph" presetSubtype="0" repeatCount="indefinite" fill="hold" grpId="2" nodeType="withEffect">
                                  <p:stCondLst>
                                    <p:cond delay="0"/>
                                  </p:stCondLst>
                                  <p:childTnLst>
                                    <p:animRot by="-21600000">
                                      <p:cBhvr>
                                        <p:cTn id="160" dur="2900" fill="hold"/>
                                        <p:tgtEl>
                                          <p:spTgt spid="29"/>
                                        </p:tgtEl>
                                        <p:attrNameLst>
                                          <p:attrName>r</p:attrName>
                                        </p:attrNameLst>
                                      </p:cBhvr>
                                    </p:animRot>
                                  </p:childTnLst>
                                </p:cTn>
                              </p:par>
                              <p:par>
                                <p:cTn id="161" presetID="2" presetClass="entr" presetSubtype="9" fill="hold" grpId="0" nodeType="withEffect">
                                  <p:stCondLst>
                                    <p:cond delay="0"/>
                                  </p:stCondLst>
                                  <p:childTnLst>
                                    <p:set>
                                      <p:cBhvr>
                                        <p:cTn id="162" dur="1" fill="hold">
                                          <p:stCondLst>
                                            <p:cond delay="0"/>
                                          </p:stCondLst>
                                        </p:cTn>
                                        <p:tgtEl>
                                          <p:spTgt spid="17"/>
                                        </p:tgtEl>
                                        <p:attrNameLst>
                                          <p:attrName>style.visibility</p:attrName>
                                        </p:attrNameLst>
                                      </p:cBhvr>
                                      <p:to>
                                        <p:strVal val="visible"/>
                                      </p:to>
                                    </p:set>
                                    <p:anim calcmode="lin" valueType="num">
                                      <p:cBhvr additive="base">
                                        <p:cTn id="163" dur="2900" fill="hold"/>
                                        <p:tgtEl>
                                          <p:spTgt spid="17"/>
                                        </p:tgtEl>
                                        <p:attrNameLst>
                                          <p:attrName>ppt_x</p:attrName>
                                        </p:attrNameLst>
                                      </p:cBhvr>
                                      <p:tavLst>
                                        <p:tav tm="0">
                                          <p:val>
                                            <p:strVal val="0-#ppt_w/2"/>
                                          </p:val>
                                        </p:tav>
                                        <p:tav tm="100000">
                                          <p:val>
                                            <p:strVal val="#ppt_x"/>
                                          </p:val>
                                        </p:tav>
                                      </p:tavLst>
                                    </p:anim>
                                    <p:anim calcmode="lin" valueType="num">
                                      <p:cBhvr additive="base">
                                        <p:cTn id="164" dur="2900" fill="hold"/>
                                        <p:tgtEl>
                                          <p:spTgt spid="17"/>
                                        </p:tgtEl>
                                        <p:attrNameLst>
                                          <p:attrName>ppt_y</p:attrName>
                                        </p:attrNameLst>
                                      </p:cBhvr>
                                      <p:tavLst>
                                        <p:tav tm="0">
                                          <p:val>
                                            <p:strVal val="0-#ppt_h/2"/>
                                          </p:val>
                                        </p:tav>
                                        <p:tav tm="100000">
                                          <p:val>
                                            <p:strVal val="#ppt_y"/>
                                          </p:val>
                                        </p:tav>
                                      </p:tavLst>
                                    </p:anim>
                                  </p:childTnLst>
                                </p:cTn>
                              </p:par>
                              <p:par>
                                <p:cTn id="165" presetID="16" presetClass="entr" presetSubtype="21" fill="hold" grpId="1" nodeType="withEffect">
                                  <p:stCondLst>
                                    <p:cond delay="0"/>
                                  </p:stCondLst>
                                  <p:childTnLst>
                                    <p:set>
                                      <p:cBhvr>
                                        <p:cTn id="166" dur="1" fill="hold">
                                          <p:stCondLst>
                                            <p:cond delay="0"/>
                                          </p:stCondLst>
                                        </p:cTn>
                                        <p:tgtEl>
                                          <p:spTgt spid="17"/>
                                        </p:tgtEl>
                                        <p:attrNameLst>
                                          <p:attrName>style.visibility</p:attrName>
                                        </p:attrNameLst>
                                      </p:cBhvr>
                                      <p:to>
                                        <p:strVal val="visible"/>
                                      </p:to>
                                    </p:set>
                                    <p:animEffect transition="in" filter="barn(inVertical)">
                                      <p:cBhvr>
                                        <p:cTn id="167" dur="2900"/>
                                        <p:tgtEl>
                                          <p:spTgt spid="17"/>
                                        </p:tgtEl>
                                      </p:cBhvr>
                                    </p:animEffect>
                                  </p:childTnLst>
                                </p:cTn>
                              </p:par>
                              <p:par>
                                <p:cTn id="168" presetID="8" presetClass="emph" presetSubtype="0" repeatCount="indefinite" fill="hold" grpId="2" nodeType="withEffect">
                                  <p:stCondLst>
                                    <p:cond delay="0"/>
                                  </p:stCondLst>
                                  <p:childTnLst>
                                    <p:animRot by="21600000">
                                      <p:cBhvr>
                                        <p:cTn id="169" dur="2900" fill="hold"/>
                                        <p:tgtEl>
                                          <p:spTgt spid="17"/>
                                        </p:tgtEl>
                                        <p:attrNameLst>
                                          <p:attrName>r</p:attrName>
                                        </p:attrNameLst>
                                      </p:cBhvr>
                                    </p:animRot>
                                  </p:childTnLst>
                                </p:cTn>
                              </p:par>
                              <p:par>
                                <p:cTn id="170" presetID="2" presetClass="entr" presetSubtype="9" fill="hold" grpId="0" nodeType="withEffect">
                                  <p:stCondLst>
                                    <p:cond delay="0"/>
                                  </p:stCondLst>
                                  <p:childTnLst>
                                    <p:set>
                                      <p:cBhvr>
                                        <p:cTn id="171" dur="1" fill="hold">
                                          <p:stCondLst>
                                            <p:cond delay="0"/>
                                          </p:stCondLst>
                                        </p:cTn>
                                        <p:tgtEl>
                                          <p:spTgt spid="18"/>
                                        </p:tgtEl>
                                        <p:attrNameLst>
                                          <p:attrName>style.visibility</p:attrName>
                                        </p:attrNameLst>
                                      </p:cBhvr>
                                      <p:to>
                                        <p:strVal val="visible"/>
                                      </p:to>
                                    </p:set>
                                    <p:anim calcmode="lin" valueType="num">
                                      <p:cBhvr additive="base">
                                        <p:cTn id="172" dur="2900" fill="hold"/>
                                        <p:tgtEl>
                                          <p:spTgt spid="18"/>
                                        </p:tgtEl>
                                        <p:attrNameLst>
                                          <p:attrName>ppt_x</p:attrName>
                                        </p:attrNameLst>
                                      </p:cBhvr>
                                      <p:tavLst>
                                        <p:tav tm="0">
                                          <p:val>
                                            <p:strVal val="0-#ppt_w/2"/>
                                          </p:val>
                                        </p:tav>
                                        <p:tav tm="100000">
                                          <p:val>
                                            <p:strVal val="#ppt_x"/>
                                          </p:val>
                                        </p:tav>
                                      </p:tavLst>
                                    </p:anim>
                                    <p:anim calcmode="lin" valueType="num">
                                      <p:cBhvr additive="base">
                                        <p:cTn id="173" dur="2900" fill="hold"/>
                                        <p:tgtEl>
                                          <p:spTgt spid="18"/>
                                        </p:tgtEl>
                                        <p:attrNameLst>
                                          <p:attrName>ppt_y</p:attrName>
                                        </p:attrNameLst>
                                      </p:cBhvr>
                                      <p:tavLst>
                                        <p:tav tm="0">
                                          <p:val>
                                            <p:strVal val="0-#ppt_h/2"/>
                                          </p:val>
                                        </p:tav>
                                        <p:tav tm="100000">
                                          <p:val>
                                            <p:strVal val="#ppt_y"/>
                                          </p:val>
                                        </p:tav>
                                      </p:tavLst>
                                    </p:anim>
                                  </p:childTnLst>
                                </p:cTn>
                              </p:par>
                              <p:par>
                                <p:cTn id="174" presetID="16" presetClass="entr" presetSubtype="21" fill="hold" grpId="1" nodeType="withEffect">
                                  <p:stCondLst>
                                    <p:cond delay="0"/>
                                  </p:stCondLst>
                                  <p:childTnLst>
                                    <p:set>
                                      <p:cBhvr>
                                        <p:cTn id="175" dur="1" fill="hold">
                                          <p:stCondLst>
                                            <p:cond delay="0"/>
                                          </p:stCondLst>
                                        </p:cTn>
                                        <p:tgtEl>
                                          <p:spTgt spid="18"/>
                                        </p:tgtEl>
                                        <p:attrNameLst>
                                          <p:attrName>style.visibility</p:attrName>
                                        </p:attrNameLst>
                                      </p:cBhvr>
                                      <p:to>
                                        <p:strVal val="visible"/>
                                      </p:to>
                                    </p:set>
                                    <p:animEffect transition="in" filter="barn(inVertical)">
                                      <p:cBhvr>
                                        <p:cTn id="176" dur="2900"/>
                                        <p:tgtEl>
                                          <p:spTgt spid="18"/>
                                        </p:tgtEl>
                                      </p:cBhvr>
                                    </p:animEffect>
                                  </p:childTnLst>
                                </p:cTn>
                              </p:par>
                              <p:par>
                                <p:cTn id="177" presetID="8" presetClass="emph" presetSubtype="0" repeatCount="indefinite" fill="hold" grpId="2" nodeType="withEffect">
                                  <p:stCondLst>
                                    <p:cond delay="0"/>
                                  </p:stCondLst>
                                  <p:childTnLst>
                                    <p:animRot by="21600000">
                                      <p:cBhvr>
                                        <p:cTn id="178" dur="2900" fill="hold"/>
                                        <p:tgtEl>
                                          <p:spTgt spid="18"/>
                                        </p:tgtEl>
                                        <p:attrNameLst>
                                          <p:attrName>r</p:attrName>
                                        </p:attrNameLst>
                                      </p:cBhvr>
                                    </p:animRot>
                                  </p:childTnLst>
                                </p:cTn>
                              </p:par>
                              <p:par>
                                <p:cTn id="179" presetID="2" presetClass="entr" presetSubtype="9" fill="hold" grpId="0" nodeType="withEffect">
                                  <p:stCondLst>
                                    <p:cond delay="0"/>
                                  </p:stCondLst>
                                  <p:childTnLst>
                                    <p:set>
                                      <p:cBhvr>
                                        <p:cTn id="180" dur="1" fill="hold">
                                          <p:stCondLst>
                                            <p:cond delay="0"/>
                                          </p:stCondLst>
                                        </p:cTn>
                                        <p:tgtEl>
                                          <p:spTgt spid="19"/>
                                        </p:tgtEl>
                                        <p:attrNameLst>
                                          <p:attrName>style.visibility</p:attrName>
                                        </p:attrNameLst>
                                      </p:cBhvr>
                                      <p:to>
                                        <p:strVal val="visible"/>
                                      </p:to>
                                    </p:set>
                                    <p:anim calcmode="lin" valueType="num">
                                      <p:cBhvr additive="base">
                                        <p:cTn id="181" dur="2900" fill="hold"/>
                                        <p:tgtEl>
                                          <p:spTgt spid="19"/>
                                        </p:tgtEl>
                                        <p:attrNameLst>
                                          <p:attrName>ppt_x</p:attrName>
                                        </p:attrNameLst>
                                      </p:cBhvr>
                                      <p:tavLst>
                                        <p:tav tm="0">
                                          <p:val>
                                            <p:strVal val="0-#ppt_w/2"/>
                                          </p:val>
                                        </p:tav>
                                        <p:tav tm="100000">
                                          <p:val>
                                            <p:strVal val="#ppt_x"/>
                                          </p:val>
                                        </p:tav>
                                      </p:tavLst>
                                    </p:anim>
                                    <p:anim calcmode="lin" valueType="num">
                                      <p:cBhvr additive="base">
                                        <p:cTn id="182" dur="2900" fill="hold"/>
                                        <p:tgtEl>
                                          <p:spTgt spid="19"/>
                                        </p:tgtEl>
                                        <p:attrNameLst>
                                          <p:attrName>ppt_y</p:attrName>
                                        </p:attrNameLst>
                                      </p:cBhvr>
                                      <p:tavLst>
                                        <p:tav tm="0">
                                          <p:val>
                                            <p:strVal val="0-#ppt_h/2"/>
                                          </p:val>
                                        </p:tav>
                                        <p:tav tm="100000">
                                          <p:val>
                                            <p:strVal val="#ppt_y"/>
                                          </p:val>
                                        </p:tav>
                                      </p:tavLst>
                                    </p:anim>
                                  </p:childTnLst>
                                </p:cTn>
                              </p:par>
                              <p:par>
                                <p:cTn id="183" presetID="16" presetClass="entr" presetSubtype="21" fill="hold" grpId="1" nodeType="withEffect">
                                  <p:stCondLst>
                                    <p:cond delay="0"/>
                                  </p:stCondLst>
                                  <p:childTnLst>
                                    <p:set>
                                      <p:cBhvr>
                                        <p:cTn id="184" dur="1" fill="hold">
                                          <p:stCondLst>
                                            <p:cond delay="0"/>
                                          </p:stCondLst>
                                        </p:cTn>
                                        <p:tgtEl>
                                          <p:spTgt spid="19"/>
                                        </p:tgtEl>
                                        <p:attrNameLst>
                                          <p:attrName>style.visibility</p:attrName>
                                        </p:attrNameLst>
                                      </p:cBhvr>
                                      <p:to>
                                        <p:strVal val="visible"/>
                                      </p:to>
                                    </p:set>
                                    <p:animEffect transition="in" filter="barn(inVertical)">
                                      <p:cBhvr>
                                        <p:cTn id="185" dur="2900"/>
                                        <p:tgtEl>
                                          <p:spTgt spid="19"/>
                                        </p:tgtEl>
                                      </p:cBhvr>
                                    </p:animEffect>
                                  </p:childTnLst>
                                </p:cTn>
                              </p:par>
                              <p:par>
                                <p:cTn id="186" presetID="8" presetClass="emph" presetSubtype="0" repeatCount="indefinite" fill="hold" grpId="2" nodeType="withEffect">
                                  <p:stCondLst>
                                    <p:cond delay="0"/>
                                  </p:stCondLst>
                                  <p:childTnLst>
                                    <p:animRot by="21600000">
                                      <p:cBhvr>
                                        <p:cTn id="187" dur="2900" fill="hold"/>
                                        <p:tgtEl>
                                          <p:spTgt spid="19"/>
                                        </p:tgtEl>
                                        <p:attrNameLst>
                                          <p:attrName>r</p:attrName>
                                        </p:attrNameLst>
                                      </p:cBhvr>
                                    </p:animRot>
                                  </p:childTnLst>
                                </p:cTn>
                              </p:par>
                              <p:par>
                                <p:cTn id="188" presetID="2" presetClass="entr" presetSubtype="9" fill="hold" grpId="0" nodeType="withEffect">
                                  <p:stCondLst>
                                    <p:cond delay="0"/>
                                  </p:stCondLst>
                                  <p:childTnLst>
                                    <p:set>
                                      <p:cBhvr>
                                        <p:cTn id="189" dur="1" fill="hold">
                                          <p:stCondLst>
                                            <p:cond delay="0"/>
                                          </p:stCondLst>
                                        </p:cTn>
                                        <p:tgtEl>
                                          <p:spTgt spid="20"/>
                                        </p:tgtEl>
                                        <p:attrNameLst>
                                          <p:attrName>style.visibility</p:attrName>
                                        </p:attrNameLst>
                                      </p:cBhvr>
                                      <p:to>
                                        <p:strVal val="visible"/>
                                      </p:to>
                                    </p:set>
                                    <p:anim calcmode="lin" valueType="num">
                                      <p:cBhvr additive="base">
                                        <p:cTn id="190" dur="2900" fill="hold"/>
                                        <p:tgtEl>
                                          <p:spTgt spid="20"/>
                                        </p:tgtEl>
                                        <p:attrNameLst>
                                          <p:attrName>ppt_x</p:attrName>
                                        </p:attrNameLst>
                                      </p:cBhvr>
                                      <p:tavLst>
                                        <p:tav tm="0">
                                          <p:val>
                                            <p:strVal val="0-#ppt_w/2"/>
                                          </p:val>
                                        </p:tav>
                                        <p:tav tm="100000">
                                          <p:val>
                                            <p:strVal val="#ppt_x"/>
                                          </p:val>
                                        </p:tav>
                                      </p:tavLst>
                                    </p:anim>
                                    <p:anim calcmode="lin" valueType="num">
                                      <p:cBhvr additive="base">
                                        <p:cTn id="191" dur="2900" fill="hold"/>
                                        <p:tgtEl>
                                          <p:spTgt spid="20"/>
                                        </p:tgtEl>
                                        <p:attrNameLst>
                                          <p:attrName>ppt_y</p:attrName>
                                        </p:attrNameLst>
                                      </p:cBhvr>
                                      <p:tavLst>
                                        <p:tav tm="0">
                                          <p:val>
                                            <p:strVal val="0-#ppt_h/2"/>
                                          </p:val>
                                        </p:tav>
                                        <p:tav tm="100000">
                                          <p:val>
                                            <p:strVal val="#ppt_y"/>
                                          </p:val>
                                        </p:tav>
                                      </p:tavLst>
                                    </p:anim>
                                  </p:childTnLst>
                                </p:cTn>
                              </p:par>
                              <p:par>
                                <p:cTn id="192" presetID="16" presetClass="entr" presetSubtype="21" fill="hold" grpId="1" nodeType="withEffect">
                                  <p:stCondLst>
                                    <p:cond delay="0"/>
                                  </p:stCondLst>
                                  <p:childTnLst>
                                    <p:set>
                                      <p:cBhvr>
                                        <p:cTn id="193" dur="1" fill="hold">
                                          <p:stCondLst>
                                            <p:cond delay="0"/>
                                          </p:stCondLst>
                                        </p:cTn>
                                        <p:tgtEl>
                                          <p:spTgt spid="20"/>
                                        </p:tgtEl>
                                        <p:attrNameLst>
                                          <p:attrName>style.visibility</p:attrName>
                                        </p:attrNameLst>
                                      </p:cBhvr>
                                      <p:to>
                                        <p:strVal val="visible"/>
                                      </p:to>
                                    </p:set>
                                    <p:animEffect transition="in" filter="barn(inVertical)">
                                      <p:cBhvr>
                                        <p:cTn id="194" dur="2900"/>
                                        <p:tgtEl>
                                          <p:spTgt spid="20"/>
                                        </p:tgtEl>
                                      </p:cBhvr>
                                    </p:animEffect>
                                  </p:childTnLst>
                                </p:cTn>
                              </p:par>
                              <p:par>
                                <p:cTn id="195" presetID="8" presetClass="emph" presetSubtype="0" repeatCount="indefinite" fill="hold" grpId="2" nodeType="withEffect">
                                  <p:stCondLst>
                                    <p:cond delay="0"/>
                                  </p:stCondLst>
                                  <p:childTnLst>
                                    <p:animRot by="21600000">
                                      <p:cBhvr>
                                        <p:cTn id="196" dur="2900" fill="hold"/>
                                        <p:tgtEl>
                                          <p:spTgt spid="20"/>
                                        </p:tgtEl>
                                        <p:attrNameLst>
                                          <p:attrName>r</p:attrName>
                                        </p:attrNameLst>
                                      </p:cBhvr>
                                    </p:animRot>
                                  </p:childTnLst>
                                </p:cTn>
                              </p:par>
                              <p:par>
                                <p:cTn id="197" presetID="2" presetClass="entr" presetSubtype="9" fill="hold" grpId="0" nodeType="withEffect">
                                  <p:stCondLst>
                                    <p:cond delay="0"/>
                                  </p:stCondLst>
                                  <p:childTnLst>
                                    <p:set>
                                      <p:cBhvr>
                                        <p:cTn id="198" dur="1" fill="hold">
                                          <p:stCondLst>
                                            <p:cond delay="0"/>
                                          </p:stCondLst>
                                        </p:cTn>
                                        <p:tgtEl>
                                          <p:spTgt spid="21"/>
                                        </p:tgtEl>
                                        <p:attrNameLst>
                                          <p:attrName>style.visibility</p:attrName>
                                        </p:attrNameLst>
                                      </p:cBhvr>
                                      <p:to>
                                        <p:strVal val="visible"/>
                                      </p:to>
                                    </p:set>
                                    <p:anim calcmode="lin" valueType="num">
                                      <p:cBhvr additive="base">
                                        <p:cTn id="199" dur="2900" fill="hold"/>
                                        <p:tgtEl>
                                          <p:spTgt spid="21"/>
                                        </p:tgtEl>
                                        <p:attrNameLst>
                                          <p:attrName>ppt_x</p:attrName>
                                        </p:attrNameLst>
                                      </p:cBhvr>
                                      <p:tavLst>
                                        <p:tav tm="0">
                                          <p:val>
                                            <p:strVal val="0-#ppt_w/2"/>
                                          </p:val>
                                        </p:tav>
                                        <p:tav tm="100000">
                                          <p:val>
                                            <p:strVal val="#ppt_x"/>
                                          </p:val>
                                        </p:tav>
                                      </p:tavLst>
                                    </p:anim>
                                    <p:anim calcmode="lin" valueType="num">
                                      <p:cBhvr additive="base">
                                        <p:cTn id="200" dur="2900" fill="hold"/>
                                        <p:tgtEl>
                                          <p:spTgt spid="21"/>
                                        </p:tgtEl>
                                        <p:attrNameLst>
                                          <p:attrName>ppt_y</p:attrName>
                                        </p:attrNameLst>
                                      </p:cBhvr>
                                      <p:tavLst>
                                        <p:tav tm="0">
                                          <p:val>
                                            <p:strVal val="0-#ppt_h/2"/>
                                          </p:val>
                                        </p:tav>
                                        <p:tav tm="100000">
                                          <p:val>
                                            <p:strVal val="#ppt_y"/>
                                          </p:val>
                                        </p:tav>
                                      </p:tavLst>
                                    </p:anim>
                                  </p:childTnLst>
                                </p:cTn>
                              </p:par>
                              <p:par>
                                <p:cTn id="201" presetID="16" presetClass="entr" presetSubtype="21" fill="hold" grpId="1" nodeType="withEffect">
                                  <p:stCondLst>
                                    <p:cond delay="0"/>
                                  </p:stCondLst>
                                  <p:childTnLst>
                                    <p:set>
                                      <p:cBhvr>
                                        <p:cTn id="202" dur="1" fill="hold">
                                          <p:stCondLst>
                                            <p:cond delay="0"/>
                                          </p:stCondLst>
                                        </p:cTn>
                                        <p:tgtEl>
                                          <p:spTgt spid="21"/>
                                        </p:tgtEl>
                                        <p:attrNameLst>
                                          <p:attrName>style.visibility</p:attrName>
                                        </p:attrNameLst>
                                      </p:cBhvr>
                                      <p:to>
                                        <p:strVal val="visible"/>
                                      </p:to>
                                    </p:set>
                                    <p:animEffect transition="in" filter="barn(inVertical)">
                                      <p:cBhvr>
                                        <p:cTn id="203" dur="2900"/>
                                        <p:tgtEl>
                                          <p:spTgt spid="21"/>
                                        </p:tgtEl>
                                      </p:cBhvr>
                                    </p:animEffect>
                                  </p:childTnLst>
                                </p:cTn>
                              </p:par>
                              <p:par>
                                <p:cTn id="204" presetID="8" presetClass="emph" presetSubtype="0" repeatCount="indefinite" fill="hold" grpId="2" nodeType="withEffect">
                                  <p:stCondLst>
                                    <p:cond delay="0"/>
                                  </p:stCondLst>
                                  <p:childTnLst>
                                    <p:animRot by="21600000">
                                      <p:cBhvr>
                                        <p:cTn id="205" dur="2900" fill="hold"/>
                                        <p:tgtEl>
                                          <p:spTgt spid="21"/>
                                        </p:tgtEl>
                                        <p:attrNameLst>
                                          <p:attrName>r</p:attrName>
                                        </p:attrNameLst>
                                      </p:cBhvr>
                                    </p:animRot>
                                  </p:childTnLst>
                                </p:cTn>
                              </p:par>
                              <p:par>
                                <p:cTn id="206" presetID="2" presetClass="entr" presetSubtype="9" fill="hold" grpId="0" nodeType="withEffect">
                                  <p:stCondLst>
                                    <p:cond delay="0"/>
                                  </p:stCondLst>
                                  <p:childTnLst>
                                    <p:set>
                                      <p:cBhvr>
                                        <p:cTn id="207" dur="1" fill="hold">
                                          <p:stCondLst>
                                            <p:cond delay="0"/>
                                          </p:stCondLst>
                                        </p:cTn>
                                        <p:tgtEl>
                                          <p:spTgt spid="22"/>
                                        </p:tgtEl>
                                        <p:attrNameLst>
                                          <p:attrName>style.visibility</p:attrName>
                                        </p:attrNameLst>
                                      </p:cBhvr>
                                      <p:to>
                                        <p:strVal val="visible"/>
                                      </p:to>
                                    </p:set>
                                    <p:anim calcmode="lin" valueType="num">
                                      <p:cBhvr additive="base">
                                        <p:cTn id="208" dur="2900" fill="hold"/>
                                        <p:tgtEl>
                                          <p:spTgt spid="22"/>
                                        </p:tgtEl>
                                        <p:attrNameLst>
                                          <p:attrName>ppt_x</p:attrName>
                                        </p:attrNameLst>
                                      </p:cBhvr>
                                      <p:tavLst>
                                        <p:tav tm="0">
                                          <p:val>
                                            <p:strVal val="0-#ppt_w/2"/>
                                          </p:val>
                                        </p:tav>
                                        <p:tav tm="100000">
                                          <p:val>
                                            <p:strVal val="#ppt_x"/>
                                          </p:val>
                                        </p:tav>
                                      </p:tavLst>
                                    </p:anim>
                                    <p:anim calcmode="lin" valueType="num">
                                      <p:cBhvr additive="base">
                                        <p:cTn id="209" dur="2900" fill="hold"/>
                                        <p:tgtEl>
                                          <p:spTgt spid="22"/>
                                        </p:tgtEl>
                                        <p:attrNameLst>
                                          <p:attrName>ppt_y</p:attrName>
                                        </p:attrNameLst>
                                      </p:cBhvr>
                                      <p:tavLst>
                                        <p:tav tm="0">
                                          <p:val>
                                            <p:strVal val="0-#ppt_h/2"/>
                                          </p:val>
                                        </p:tav>
                                        <p:tav tm="100000">
                                          <p:val>
                                            <p:strVal val="#ppt_y"/>
                                          </p:val>
                                        </p:tav>
                                      </p:tavLst>
                                    </p:anim>
                                  </p:childTnLst>
                                </p:cTn>
                              </p:par>
                              <p:par>
                                <p:cTn id="210" presetID="16" presetClass="entr" presetSubtype="21" fill="hold" grpId="1" nodeType="withEffect">
                                  <p:stCondLst>
                                    <p:cond delay="0"/>
                                  </p:stCondLst>
                                  <p:childTnLst>
                                    <p:set>
                                      <p:cBhvr>
                                        <p:cTn id="211" dur="1" fill="hold">
                                          <p:stCondLst>
                                            <p:cond delay="0"/>
                                          </p:stCondLst>
                                        </p:cTn>
                                        <p:tgtEl>
                                          <p:spTgt spid="22"/>
                                        </p:tgtEl>
                                        <p:attrNameLst>
                                          <p:attrName>style.visibility</p:attrName>
                                        </p:attrNameLst>
                                      </p:cBhvr>
                                      <p:to>
                                        <p:strVal val="visible"/>
                                      </p:to>
                                    </p:set>
                                    <p:animEffect transition="in" filter="barn(inVertical)">
                                      <p:cBhvr>
                                        <p:cTn id="212" dur="2900"/>
                                        <p:tgtEl>
                                          <p:spTgt spid="22"/>
                                        </p:tgtEl>
                                      </p:cBhvr>
                                    </p:animEffect>
                                  </p:childTnLst>
                                </p:cTn>
                              </p:par>
                              <p:par>
                                <p:cTn id="213" presetID="8" presetClass="emph" presetSubtype="0" repeatCount="indefinite" fill="hold" grpId="2" nodeType="withEffect">
                                  <p:stCondLst>
                                    <p:cond delay="0"/>
                                  </p:stCondLst>
                                  <p:childTnLst>
                                    <p:animRot by="21600000">
                                      <p:cBhvr>
                                        <p:cTn id="214" dur="2900" fill="hold"/>
                                        <p:tgtEl>
                                          <p:spTgt spid="22"/>
                                        </p:tgtEl>
                                        <p:attrNameLst>
                                          <p:attrName>r</p:attrName>
                                        </p:attrNameLst>
                                      </p:cBhvr>
                                    </p:animRot>
                                  </p:childTnLst>
                                </p:cTn>
                              </p:par>
                              <p:par>
                                <p:cTn id="215" presetID="2" presetClass="entr" presetSubtype="6" fill="hold" grpId="0" nodeType="withEffect">
                                  <p:stCondLst>
                                    <p:cond delay="0"/>
                                  </p:stCondLst>
                                  <p:childTnLst>
                                    <p:set>
                                      <p:cBhvr>
                                        <p:cTn id="216" dur="1" fill="hold">
                                          <p:stCondLst>
                                            <p:cond delay="0"/>
                                          </p:stCondLst>
                                        </p:cTn>
                                        <p:tgtEl>
                                          <p:spTgt spid="4"/>
                                        </p:tgtEl>
                                        <p:attrNameLst>
                                          <p:attrName>style.visibility</p:attrName>
                                        </p:attrNameLst>
                                      </p:cBhvr>
                                      <p:to>
                                        <p:strVal val="visible"/>
                                      </p:to>
                                    </p:set>
                                    <p:anim calcmode="lin" valueType="num">
                                      <p:cBhvr additive="base">
                                        <p:cTn id="217" dur="2900" fill="hold"/>
                                        <p:tgtEl>
                                          <p:spTgt spid="4"/>
                                        </p:tgtEl>
                                        <p:attrNameLst>
                                          <p:attrName>ppt_x</p:attrName>
                                        </p:attrNameLst>
                                      </p:cBhvr>
                                      <p:tavLst>
                                        <p:tav tm="0">
                                          <p:val>
                                            <p:strVal val="1+#ppt_w/2"/>
                                          </p:val>
                                        </p:tav>
                                        <p:tav tm="100000">
                                          <p:val>
                                            <p:strVal val="#ppt_x"/>
                                          </p:val>
                                        </p:tav>
                                      </p:tavLst>
                                    </p:anim>
                                    <p:anim calcmode="lin" valueType="num">
                                      <p:cBhvr additive="base">
                                        <p:cTn id="218" dur="2900" fill="hold"/>
                                        <p:tgtEl>
                                          <p:spTgt spid="4"/>
                                        </p:tgtEl>
                                        <p:attrNameLst>
                                          <p:attrName>ppt_y</p:attrName>
                                        </p:attrNameLst>
                                      </p:cBhvr>
                                      <p:tavLst>
                                        <p:tav tm="0">
                                          <p:val>
                                            <p:strVal val="1+#ppt_h/2"/>
                                          </p:val>
                                        </p:tav>
                                        <p:tav tm="100000">
                                          <p:val>
                                            <p:strVal val="#ppt_y"/>
                                          </p:val>
                                        </p:tav>
                                      </p:tavLst>
                                    </p:anim>
                                  </p:childTnLst>
                                </p:cTn>
                              </p:par>
                              <p:par>
                                <p:cTn id="219" presetID="16" presetClass="entr" presetSubtype="21" fill="hold" grpId="1" nodeType="withEffect">
                                  <p:stCondLst>
                                    <p:cond delay="0"/>
                                  </p:stCondLst>
                                  <p:childTnLst>
                                    <p:set>
                                      <p:cBhvr>
                                        <p:cTn id="220" dur="1" fill="hold">
                                          <p:stCondLst>
                                            <p:cond delay="0"/>
                                          </p:stCondLst>
                                        </p:cTn>
                                        <p:tgtEl>
                                          <p:spTgt spid="4"/>
                                        </p:tgtEl>
                                        <p:attrNameLst>
                                          <p:attrName>style.visibility</p:attrName>
                                        </p:attrNameLst>
                                      </p:cBhvr>
                                      <p:to>
                                        <p:strVal val="visible"/>
                                      </p:to>
                                    </p:set>
                                    <p:animEffect transition="in" filter="barn(inVertical)">
                                      <p:cBhvr>
                                        <p:cTn id="221" dur="2900"/>
                                        <p:tgtEl>
                                          <p:spTgt spid="4"/>
                                        </p:tgtEl>
                                      </p:cBhvr>
                                    </p:animEffect>
                                  </p:childTnLst>
                                </p:cTn>
                              </p:par>
                              <p:par>
                                <p:cTn id="222" presetID="8" presetClass="emph" presetSubtype="0" repeatCount="indefinite" fill="hold" grpId="2" nodeType="withEffect">
                                  <p:stCondLst>
                                    <p:cond delay="0"/>
                                  </p:stCondLst>
                                  <p:childTnLst>
                                    <p:animRot by="21600000">
                                      <p:cBhvr>
                                        <p:cTn id="223" dur="2900" fill="hold"/>
                                        <p:tgtEl>
                                          <p:spTgt spid="4"/>
                                        </p:tgtEl>
                                        <p:attrNameLst>
                                          <p:attrName>r</p:attrName>
                                        </p:attrNameLst>
                                      </p:cBhvr>
                                    </p:animRot>
                                  </p:childTnLst>
                                </p:cTn>
                              </p:par>
                            </p:childTnLst>
                          </p:cTn>
                        </p:par>
                        <p:par>
                          <p:cTn id="224" fill="hold">
                            <p:stCondLst>
                              <p:cond delay="2900"/>
                            </p:stCondLst>
                            <p:childTnLst>
                              <p:par>
                                <p:cTn id="225" presetID="16" presetClass="exit" presetSubtype="37" fill="hold" grpId="3" nodeType="afterEffect">
                                  <p:stCondLst>
                                    <p:cond delay="0"/>
                                  </p:stCondLst>
                                  <p:childTnLst>
                                    <p:animEffect transition="out" filter="barn(outVertical)">
                                      <p:cBhvr>
                                        <p:cTn id="226" dur="2900"/>
                                        <p:tgtEl>
                                          <p:spTgt spid="4"/>
                                        </p:tgtEl>
                                      </p:cBhvr>
                                    </p:animEffect>
                                    <p:set>
                                      <p:cBhvr>
                                        <p:cTn id="227" dur="1" fill="hold">
                                          <p:stCondLst>
                                            <p:cond delay="2899"/>
                                          </p:stCondLst>
                                        </p:cTn>
                                        <p:tgtEl>
                                          <p:spTgt spid="4"/>
                                        </p:tgtEl>
                                        <p:attrNameLst>
                                          <p:attrName>style.visibility</p:attrName>
                                        </p:attrNameLst>
                                      </p:cBhvr>
                                      <p:to>
                                        <p:strVal val="hidden"/>
                                      </p:to>
                                    </p:set>
                                  </p:childTnLst>
                                </p:cTn>
                              </p:par>
                              <p:par>
                                <p:cTn id="228" presetID="2" presetClass="exit" presetSubtype="6" fill="hold" grpId="4" nodeType="withEffect">
                                  <p:stCondLst>
                                    <p:cond delay="0"/>
                                  </p:stCondLst>
                                  <p:childTnLst>
                                    <p:anim calcmode="lin" valueType="num">
                                      <p:cBhvr additive="base">
                                        <p:cTn id="229" dur="2900"/>
                                        <p:tgtEl>
                                          <p:spTgt spid="4"/>
                                        </p:tgtEl>
                                        <p:attrNameLst>
                                          <p:attrName>ppt_x</p:attrName>
                                        </p:attrNameLst>
                                      </p:cBhvr>
                                      <p:tavLst>
                                        <p:tav tm="0">
                                          <p:val>
                                            <p:strVal val="ppt_x"/>
                                          </p:val>
                                        </p:tav>
                                        <p:tav tm="100000">
                                          <p:val>
                                            <p:strVal val="1+ppt_w/2"/>
                                          </p:val>
                                        </p:tav>
                                      </p:tavLst>
                                    </p:anim>
                                    <p:anim calcmode="lin" valueType="num">
                                      <p:cBhvr additive="base">
                                        <p:cTn id="230" dur="2900"/>
                                        <p:tgtEl>
                                          <p:spTgt spid="4"/>
                                        </p:tgtEl>
                                        <p:attrNameLst>
                                          <p:attrName>ppt_y</p:attrName>
                                        </p:attrNameLst>
                                      </p:cBhvr>
                                      <p:tavLst>
                                        <p:tav tm="0">
                                          <p:val>
                                            <p:strVal val="ppt_y"/>
                                          </p:val>
                                        </p:tav>
                                        <p:tav tm="100000">
                                          <p:val>
                                            <p:strVal val="1+ppt_h/2"/>
                                          </p:val>
                                        </p:tav>
                                      </p:tavLst>
                                    </p:anim>
                                    <p:set>
                                      <p:cBhvr>
                                        <p:cTn id="231" dur="1" fill="hold">
                                          <p:stCondLst>
                                            <p:cond delay="2899"/>
                                          </p:stCondLst>
                                        </p:cTn>
                                        <p:tgtEl>
                                          <p:spTgt spid="4"/>
                                        </p:tgtEl>
                                        <p:attrNameLst>
                                          <p:attrName>style.visibility</p:attrName>
                                        </p:attrNameLst>
                                      </p:cBhvr>
                                      <p:to>
                                        <p:strVal val="hidden"/>
                                      </p:to>
                                    </p:set>
                                  </p:childTnLst>
                                </p:cTn>
                              </p:par>
                              <p:par>
                                <p:cTn id="232" presetID="16" presetClass="exit" presetSubtype="37" fill="hold" grpId="3" nodeType="withEffect">
                                  <p:stCondLst>
                                    <p:cond delay="0"/>
                                  </p:stCondLst>
                                  <p:childTnLst>
                                    <p:animEffect transition="out" filter="barn(outVertical)">
                                      <p:cBhvr>
                                        <p:cTn id="233" dur="2900"/>
                                        <p:tgtEl>
                                          <p:spTgt spid="22"/>
                                        </p:tgtEl>
                                      </p:cBhvr>
                                    </p:animEffect>
                                    <p:set>
                                      <p:cBhvr>
                                        <p:cTn id="234" dur="1" fill="hold">
                                          <p:stCondLst>
                                            <p:cond delay="2899"/>
                                          </p:stCondLst>
                                        </p:cTn>
                                        <p:tgtEl>
                                          <p:spTgt spid="22"/>
                                        </p:tgtEl>
                                        <p:attrNameLst>
                                          <p:attrName>style.visibility</p:attrName>
                                        </p:attrNameLst>
                                      </p:cBhvr>
                                      <p:to>
                                        <p:strVal val="hidden"/>
                                      </p:to>
                                    </p:set>
                                  </p:childTnLst>
                                </p:cTn>
                              </p:par>
                              <p:par>
                                <p:cTn id="235" presetID="2" presetClass="exit" presetSubtype="9" fill="hold" grpId="4" nodeType="withEffect">
                                  <p:stCondLst>
                                    <p:cond delay="0"/>
                                  </p:stCondLst>
                                  <p:childTnLst>
                                    <p:anim calcmode="lin" valueType="num">
                                      <p:cBhvr additive="base">
                                        <p:cTn id="236" dur="2900"/>
                                        <p:tgtEl>
                                          <p:spTgt spid="22"/>
                                        </p:tgtEl>
                                        <p:attrNameLst>
                                          <p:attrName>ppt_x</p:attrName>
                                        </p:attrNameLst>
                                      </p:cBhvr>
                                      <p:tavLst>
                                        <p:tav tm="0">
                                          <p:val>
                                            <p:strVal val="ppt_x"/>
                                          </p:val>
                                        </p:tav>
                                        <p:tav tm="100000">
                                          <p:val>
                                            <p:strVal val="0-ppt_w/2"/>
                                          </p:val>
                                        </p:tav>
                                      </p:tavLst>
                                    </p:anim>
                                    <p:anim calcmode="lin" valueType="num">
                                      <p:cBhvr additive="base">
                                        <p:cTn id="237" dur="2900"/>
                                        <p:tgtEl>
                                          <p:spTgt spid="22"/>
                                        </p:tgtEl>
                                        <p:attrNameLst>
                                          <p:attrName>ppt_y</p:attrName>
                                        </p:attrNameLst>
                                      </p:cBhvr>
                                      <p:tavLst>
                                        <p:tav tm="0">
                                          <p:val>
                                            <p:strVal val="ppt_y"/>
                                          </p:val>
                                        </p:tav>
                                        <p:tav tm="100000">
                                          <p:val>
                                            <p:strVal val="0-ppt_h/2"/>
                                          </p:val>
                                        </p:tav>
                                      </p:tavLst>
                                    </p:anim>
                                    <p:set>
                                      <p:cBhvr>
                                        <p:cTn id="238" dur="1" fill="hold">
                                          <p:stCondLst>
                                            <p:cond delay="2899"/>
                                          </p:stCondLst>
                                        </p:cTn>
                                        <p:tgtEl>
                                          <p:spTgt spid="22"/>
                                        </p:tgtEl>
                                        <p:attrNameLst>
                                          <p:attrName>style.visibility</p:attrName>
                                        </p:attrNameLst>
                                      </p:cBhvr>
                                      <p:to>
                                        <p:strVal val="hidden"/>
                                      </p:to>
                                    </p:set>
                                  </p:childTnLst>
                                </p:cTn>
                              </p:par>
                              <p:par>
                                <p:cTn id="239" presetID="16" presetClass="exit" presetSubtype="37" fill="hold" grpId="3" nodeType="withEffect">
                                  <p:stCondLst>
                                    <p:cond delay="0"/>
                                  </p:stCondLst>
                                  <p:childTnLst>
                                    <p:animEffect transition="out" filter="barn(outVertical)">
                                      <p:cBhvr>
                                        <p:cTn id="240" dur="2900"/>
                                        <p:tgtEl>
                                          <p:spTgt spid="21"/>
                                        </p:tgtEl>
                                      </p:cBhvr>
                                    </p:animEffect>
                                    <p:set>
                                      <p:cBhvr>
                                        <p:cTn id="241" dur="1" fill="hold">
                                          <p:stCondLst>
                                            <p:cond delay="2899"/>
                                          </p:stCondLst>
                                        </p:cTn>
                                        <p:tgtEl>
                                          <p:spTgt spid="21"/>
                                        </p:tgtEl>
                                        <p:attrNameLst>
                                          <p:attrName>style.visibility</p:attrName>
                                        </p:attrNameLst>
                                      </p:cBhvr>
                                      <p:to>
                                        <p:strVal val="hidden"/>
                                      </p:to>
                                    </p:set>
                                  </p:childTnLst>
                                </p:cTn>
                              </p:par>
                              <p:par>
                                <p:cTn id="242" presetID="2" presetClass="exit" presetSubtype="9" fill="hold" grpId="4" nodeType="withEffect">
                                  <p:stCondLst>
                                    <p:cond delay="0"/>
                                  </p:stCondLst>
                                  <p:childTnLst>
                                    <p:anim calcmode="lin" valueType="num">
                                      <p:cBhvr additive="base">
                                        <p:cTn id="243" dur="2900"/>
                                        <p:tgtEl>
                                          <p:spTgt spid="21"/>
                                        </p:tgtEl>
                                        <p:attrNameLst>
                                          <p:attrName>ppt_x</p:attrName>
                                        </p:attrNameLst>
                                      </p:cBhvr>
                                      <p:tavLst>
                                        <p:tav tm="0">
                                          <p:val>
                                            <p:strVal val="ppt_x"/>
                                          </p:val>
                                        </p:tav>
                                        <p:tav tm="100000">
                                          <p:val>
                                            <p:strVal val="0-ppt_w/2"/>
                                          </p:val>
                                        </p:tav>
                                      </p:tavLst>
                                    </p:anim>
                                    <p:anim calcmode="lin" valueType="num">
                                      <p:cBhvr additive="base">
                                        <p:cTn id="244" dur="2900"/>
                                        <p:tgtEl>
                                          <p:spTgt spid="21"/>
                                        </p:tgtEl>
                                        <p:attrNameLst>
                                          <p:attrName>ppt_y</p:attrName>
                                        </p:attrNameLst>
                                      </p:cBhvr>
                                      <p:tavLst>
                                        <p:tav tm="0">
                                          <p:val>
                                            <p:strVal val="ppt_y"/>
                                          </p:val>
                                        </p:tav>
                                        <p:tav tm="100000">
                                          <p:val>
                                            <p:strVal val="0-ppt_h/2"/>
                                          </p:val>
                                        </p:tav>
                                      </p:tavLst>
                                    </p:anim>
                                    <p:set>
                                      <p:cBhvr>
                                        <p:cTn id="245" dur="1" fill="hold">
                                          <p:stCondLst>
                                            <p:cond delay="2899"/>
                                          </p:stCondLst>
                                        </p:cTn>
                                        <p:tgtEl>
                                          <p:spTgt spid="21"/>
                                        </p:tgtEl>
                                        <p:attrNameLst>
                                          <p:attrName>style.visibility</p:attrName>
                                        </p:attrNameLst>
                                      </p:cBhvr>
                                      <p:to>
                                        <p:strVal val="hidden"/>
                                      </p:to>
                                    </p:set>
                                  </p:childTnLst>
                                </p:cTn>
                              </p:par>
                              <p:par>
                                <p:cTn id="246" presetID="16" presetClass="exit" presetSubtype="37" fill="hold" grpId="3" nodeType="withEffect">
                                  <p:stCondLst>
                                    <p:cond delay="0"/>
                                  </p:stCondLst>
                                  <p:childTnLst>
                                    <p:animEffect transition="out" filter="barn(outVertical)">
                                      <p:cBhvr>
                                        <p:cTn id="247" dur="2900"/>
                                        <p:tgtEl>
                                          <p:spTgt spid="20"/>
                                        </p:tgtEl>
                                      </p:cBhvr>
                                    </p:animEffect>
                                    <p:set>
                                      <p:cBhvr>
                                        <p:cTn id="248" dur="1" fill="hold">
                                          <p:stCondLst>
                                            <p:cond delay="2899"/>
                                          </p:stCondLst>
                                        </p:cTn>
                                        <p:tgtEl>
                                          <p:spTgt spid="20"/>
                                        </p:tgtEl>
                                        <p:attrNameLst>
                                          <p:attrName>style.visibility</p:attrName>
                                        </p:attrNameLst>
                                      </p:cBhvr>
                                      <p:to>
                                        <p:strVal val="hidden"/>
                                      </p:to>
                                    </p:set>
                                  </p:childTnLst>
                                </p:cTn>
                              </p:par>
                              <p:par>
                                <p:cTn id="249" presetID="2" presetClass="exit" presetSubtype="9" fill="hold" grpId="4" nodeType="withEffect">
                                  <p:stCondLst>
                                    <p:cond delay="0"/>
                                  </p:stCondLst>
                                  <p:childTnLst>
                                    <p:anim calcmode="lin" valueType="num">
                                      <p:cBhvr additive="base">
                                        <p:cTn id="250" dur="2900"/>
                                        <p:tgtEl>
                                          <p:spTgt spid="20"/>
                                        </p:tgtEl>
                                        <p:attrNameLst>
                                          <p:attrName>ppt_x</p:attrName>
                                        </p:attrNameLst>
                                      </p:cBhvr>
                                      <p:tavLst>
                                        <p:tav tm="0">
                                          <p:val>
                                            <p:strVal val="ppt_x"/>
                                          </p:val>
                                        </p:tav>
                                        <p:tav tm="100000">
                                          <p:val>
                                            <p:strVal val="0-ppt_w/2"/>
                                          </p:val>
                                        </p:tav>
                                      </p:tavLst>
                                    </p:anim>
                                    <p:anim calcmode="lin" valueType="num">
                                      <p:cBhvr additive="base">
                                        <p:cTn id="251" dur="2900"/>
                                        <p:tgtEl>
                                          <p:spTgt spid="20"/>
                                        </p:tgtEl>
                                        <p:attrNameLst>
                                          <p:attrName>ppt_y</p:attrName>
                                        </p:attrNameLst>
                                      </p:cBhvr>
                                      <p:tavLst>
                                        <p:tav tm="0">
                                          <p:val>
                                            <p:strVal val="ppt_y"/>
                                          </p:val>
                                        </p:tav>
                                        <p:tav tm="100000">
                                          <p:val>
                                            <p:strVal val="0-ppt_h/2"/>
                                          </p:val>
                                        </p:tav>
                                      </p:tavLst>
                                    </p:anim>
                                    <p:set>
                                      <p:cBhvr>
                                        <p:cTn id="252" dur="1" fill="hold">
                                          <p:stCondLst>
                                            <p:cond delay="2899"/>
                                          </p:stCondLst>
                                        </p:cTn>
                                        <p:tgtEl>
                                          <p:spTgt spid="20"/>
                                        </p:tgtEl>
                                        <p:attrNameLst>
                                          <p:attrName>style.visibility</p:attrName>
                                        </p:attrNameLst>
                                      </p:cBhvr>
                                      <p:to>
                                        <p:strVal val="hidden"/>
                                      </p:to>
                                    </p:set>
                                  </p:childTnLst>
                                </p:cTn>
                              </p:par>
                              <p:par>
                                <p:cTn id="253" presetID="16" presetClass="exit" presetSubtype="37" fill="hold" grpId="3" nodeType="withEffect">
                                  <p:stCondLst>
                                    <p:cond delay="0"/>
                                  </p:stCondLst>
                                  <p:childTnLst>
                                    <p:animEffect transition="out" filter="barn(outVertical)">
                                      <p:cBhvr>
                                        <p:cTn id="254" dur="2900"/>
                                        <p:tgtEl>
                                          <p:spTgt spid="19"/>
                                        </p:tgtEl>
                                      </p:cBhvr>
                                    </p:animEffect>
                                    <p:set>
                                      <p:cBhvr>
                                        <p:cTn id="255" dur="1" fill="hold">
                                          <p:stCondLst>
                                            <p:cond delay="2899"/>
                                          </p:stCondLst>
                                        </p:cTn>
                                        <p:tgtEl>
                                          <p:spTgt spid="19"/>
                                        </p:tgtEl>
                                        <p:attrNameLst>
                                          <p:attrName>style.visibility</p:attrName>
                                        </p:attrNameLst>
                                      </p:cBhvr>
                                      <p:to>
                                        <p:strVal val="hidden"/>
                                      </p:to>
                                    </p:set>
                                  </p:childTnLst>
                                </p:cTn>
                              </p:par>
                              <p:par>
                                <p:cTn id="256" presetID="2" presetClass="exit" presetSubtype="9" fill="hold" grpId="4" nodeType="withEffect">
                                  <p:stCondLst>
                                    <p:cond delay="0"/>
                                  </p:stCondLst>
                                  <p:childTnLst>
                                    <p:anim calcmode="lin" valueType="num">
                                      <p:cBhvr additive="base">
                                        <p:cTn id="257" dur="2900"/>
                                        <p:tgtEl>
                                          <p:spTgt spid="19"/>
                                        </p:tgtEl>
                                        <p:attrNameLst>
                                          <p:attrName>ppt_x</p:attrName>
                                        </p:attrNameLst>
                                      </p:cBhvr>
                                      <p:tavLst>
                                        <p:tav tm="0">
                                          <p:val>
                                            <p:strVal val="ppt_x"/>
                                          </p:val>
                                        </p:tav>
                                        <p:tav tm="100000">
                                          <p:val>
                                            <p:strVal val="0-ppt_w/2"/>
                                          </p:val>
                                        </p:tav>
                                      </p:tavLst>
                                    </p:anim>
                                    <p:anim calcmode="lin" valueType="num">
                                      <p:cBhvr additive="base">
                                        <p:cTn id="258" dur="2900"/>
                                        <p:tgtEl>
                                          <p:spTgt spid="19"/>
                                        </p:tgtEl>
                                        <p:attrNameLst>
                                          <p:attrName>ppt_y</p:attrName>
                                        </p:attrNameLst>
                                      </p:cBhvr>
                                      <p:tavLst>
                                        <p:tav tm="0">
                                          <p:val>
                                            <p:strVal val="ppt_y"/>
                                          </p:val>
                                        </p:tav>
                                        <p:tav tm="100000">
                                          <p:val>
                                            <p:strVal val="0-ppt_h/2"/>
                                          </p:val>
                                        </p:tav>
                                      </p:tavLst>
                                    </p:anim>
                                    <p:set>
                                      <p:cBhvr>
                                        <p:cTn id="259" dur="1" fill="hold">
                                          <p:stCondLst>
                                            <p:cond delay="2899"/>
                                          </p:stCondLst>
                                        </p:cTn>
                                        <p:tgtEl>
                                          <p:spTgt spid="19"/>
                                        </p:tgtEl>
                                        <p:attrNameLst>
                                          <p:attrName>style.visibility</p:attrName>
                                        </p:attrNameLst>
                                      </p:cBhvr>
                                      <p:to>
                                        <p:strVal val="hidden"/>
                                      </p:to>
                                    </p:set>
                                  </p:childTnLst>
                                </p:cTn>
                              </p:par>
                              <p:par>
                                <p:cTn id="260" presetID="16" presetClass="exit" presetSubtype="37" fill="hold" grpId="3" nodeType="withEffect">
                                  <p:stCondLst>
                                    <p:cond delay="0"/>
                                  </p:stCondLst>
                                  <p:childTnLst>
                                    <p:animEffect transition="out" filter="barn(outVertical)">
                                      <p:cBhvr>
                                        <p:cTn id="261" dur="2900"/>
                                        <p:tgtEl>
                                          <p:spTgt spid="18"/>
                                        </p:tgtEl>
                                      </p:cBhvr>
                                    </p:animEffect>
                                    <p:set>
                                      <p:cBhvr>
                                        <p:cTn id="262" dur="1" fill="hold">
                                          <p:stCondLst>
                                            <p:cond delay="2899"/>
                                          </p:stCondLst>
                                        </p:cTn>
                                        <p:tgtEl>
                                          <p:spTgt spid="18"/>
                                        </p:tgtEl>
                                        <p:attrNameLst>
                                          <p:attrName>style.visibility</p:attrName>
                                        </p:attrNameLst>
                                      </p:cBhvr>
                                      <p:to>
                                        <p:strVal val="hidden"/>
                                      </p:to>
                                    </p:set>
                                  </p:childTnLst>
                                </p:cTn>
                              </p:par>
                              <p:par>
                                <p:cTn id="263" presetID="2" presetClass="exit" presetSubtype="9" fill="hold" grpId="4" nodeType="withEffect">
                                  <p:stCondLst>
                                    <p:cond delay="0"/>
                                  </p:stCondLst>
                                  <p:childTnLst>
                                    <p:anim calcmode="lin" valueType="num">
                                      <p:cBhvr additive="base">
                                        <p:cTn id="264" dur="2900"/>
                                        <p:tgtEl>
                                          <p:spTgt spid="18"/>
                                        </p:tgtEl>
                                        <p:attrNameLst>
                                          <p:attrName>ppt_x</p:attrName>
                                        </p:attrNameLst>
                                      </p:cBhvr>
                                      <p:tavLst>
                                        <p:tav tm="0">
                                          <p:val>
                                            <p:strVal val="ppt_x"/>
                                          </p:val>
                                        </p:tav>
                                        <p:tav tm="100000">
                                          <p:val>
                                            <p:strVal val="0-ppt_w/2"/>
                                          </p:val>
                                        </p:tav>
                                      </p:tavLst>
                                    </p:anim>
                                    <p:anim calcmode="lin" valueType="num">
                                      <p:cBhvr additive="base">
                                        <p:cTn id="265" dur="2900"/>
                                        <p:tgtEl>
                                          <p:spTgt spid="18"/>
                                        </p:tgtEl>
                                        <p:attrNameLst>
                                          <p:attrName>ppt_y</p:attrName>
                                        </p:attrNameLst>
                                      </p:cBhvr>
                                      <p:tavLst>
                                        <p:tav tm="0">
                                          <p:val>
                                            <p:strVal val="ppt_y"/>
                                          </p:val>
                                        </p:tav>
                                        <p:tav tm="100000">
                                          <p:val>
                                            <p:strVal val="0-ppt_h/2"/>
                                          </p:val>
                                        </p:tav>
                                      </p:tavLst>
                                    </p:anim>
                                    <p:set>
                                      <p:cBhvr>
                                        <p:cTn id="266" dur="1" fill="hold">
                                          <p:stCondLst>
                                            <p:cond delay="2899"/>
                                          </p:stCondLst>
                                        </p:cTn>
                                        <p:tgtEl>
                                          <p:spTgt spid="18"/>
                                        </p:tgtEl>
                                        <p:attrNameLst>
                                          <p:attrName>style.visibility</p:attrName>
                                        </p:attrNameLst>
                                      </p:cBhvr>
                                      <p:to>
                                        <p:strVal val="hidden"/>
                                      </p:to>
                                    </p:set>
                                  </p:childTnLst>
                                </p:cTn>
                              </p:par>
                              <p:par>
                                <p:cTn id="267" presetID="16" presetClass="exit" presetSubtype="37" fill="hold" grpId="3" nodeType="withEffect">
                                  <p:stCondLst>
                                    <p:cond delay="0"/>
                                  </p:stCondLst>
                                  <p:childTnLst>
                                    <p:animEffect transition="out" filter="barn(outVertical)">
                                      <p:cBhvr>
                                        <p:cTn id="268" dur="2900"/>
                                        <p:tgtEl>
                                          <p:spTgt spid="17"/>
                                        </p:tgtEl>
                                      </p:cBhvr>
                                    </p:animEffect>
                                    <p:set>
                                      <p:cBhvr>
                                        <p:cTn id="269" dur="1" fill="hold">
                                          <p:stCondLst>
                                            <p:cond delay="2899"/>
                                          </p:stCondLst>
                                        </p:cTn>
                                        <p:tgtEl>
                                          <p:spTgt spid="17"/>
                                        </p:tgtEl>
                                        <p:attrNameLst>
                                          <p:attrName>style.visibility</p:attrName>
                                        </p:attrNameLst>
                                      </p:cBhvr>
                                      <p:to>
                                        <p:strVal val="hidden"/>
                                      </p:to>
                                    </p:set>
                                  </p:childTnLst>
                                </p:cTn>
                              </p:par>
                              <p:par>
                                <p:cTn id="270" presetID="2" presetClass="exit" presetSubtype="9" fill="hold" grpId="4" nodeType="withEffect">
                                  <p:stCondLst>
                                    <p:cond delay="0"/>
                                  </p:stCondLst>
                                  <p:childTnLst>
                                    <p:anim calcmode="lin" valueType="num">
                                      <p:cBhvr additive="base">
                                        <p:cTn id="271" dur="2900"/>
                                        <p:tgtEl>
                                          <p:spTgt spid="17"/>
                                        </p:tgtEl>
                                        <p:attrNameLst>
                                          <p:attrName>ppt_x</p:attrName>
                                        </p:attrNameLst>
                                      </p:cBhvr>
                                      <p:tavLst>
                                        <p:tav tm="0">
                                          <p:val>
                                            <p:strVal val="ppt_x"/>
                                          </p:val>
                                        </p:tav>
                                        <p:tav tm="100000">
                                          <p:val>
                                            <p:strVal val="0-ppt_w/2"/>
                                          </p:val>
                                        </p:tav>
                                      </p:tavLst>
                                    </p:anim>
                                    <p:anim calcmode="lin" valueType="num">
                                      <p:cBhvr additive="base">
                                        <p:cTn id="272" dur="2900"/>
                                        <p:tgtEl>
                                          <p:spTgt spid="17"/>
                                        </p:tgtEl>
                                        <p:attrNameLst>
                                          <p:attrName>ppt_y</p:attrName>
                                        </p:attrNameLst>
                                      </p:cBhvr>
                                      <p:tavLst>
                                        <p:tav tm="0">
                                          <p:val>
                                            <p:strVal val="ppt_y"/>
                                          </p:val>
                                        </p:tav>
                                        <p:tav tm="100000">
                                          <p:val>
                                            <p:strVal val="0-ppt_h/2"/>
                                          </p:val>
                                        </p:tav>
                                      </p:tavLst>
                                    </p:anim>
                                    <p:set>
                                      <p:cBhvr>
                                        <p:cTn id="273" dur="1" fill="hold">
                                          <p:stCondLst>
                                            <p:cond delay="2899"/>
                                          </p:stCondLst>
                                        </p:cTn>
                                        <p:tgtEl>
                                          <p:spTgt spid="17"/>
                                        </p:tgtEl>
                                        <p:attrNameLst>
                                          <p:attrName>style.visibility</p:attrName>
                                        </p:attrNameLst>
                                      </p:cBhvr>
                                      <p:to>
                                        <p:strVal val="hidden"/>
                                      </p:to>
                                    </p:set>
                                  </p:childTnLst>
                                </p:cTn>
                              </p:par>
                              <p:par>
                                <p:cTn id="274" presetID="16" presetClass="exit" presetSubtype="37" fill="hold" grpId="3" nodeType="withEffect">
                                  <p:stCondLst>
                                    <p:cond delay="0"/>
                                  </p:stCondLst>
                                  <p:childTnLst>
                                    <p:animEffect transition="out" filter="barn(outVertical)">
                                      <p:cBhvr>
                                        <p:cTn id="275" dur="2900"/>
                                        <p:tgtEl>
                                          <p:spTgt spid="29"/>
                                        </p:tgtEl>
                                      </p:cBhvr>
                                    </p:animEffect>
                                    <p:set>
                                      <p:cBhvr>
                                        <p:cTn id="276" dur="1" fill="hold">
                                          <p:stCondLst>
                                            <p:cond delay="2899"/>
                                          </p:stCondLst>
                                        </p:cTn>
                                        <p:tgtEl>
                                          <p:spTgt spid="29"/>
                                        </p:tgtEl>
                                        <p:attrNameLst>
                                          <p:attrName>style.visibility</p:attrName>
                                        </p:attrNameLst>
                                      </p:cBhvr>
                                      <p:to>
                                        <p:strVal val="hidden"/>
                                      </p:to>
                                    </p:set>
                                  </p:childTnLst>
                                </p:cTn>
                              </p:par>
                              <p:par>
                                <p:cTn id="277" presetID="2" presetClass="exit" presetSubtype="3" fill="hold" grpId="4" nodeType="withEffect">
                                  <p:stCondLst>
                                    <p:cond delay="0"/>
                                  </p:stCondLst>
                                  <p:childTnLst>
                                    <p:anim calcmode="lin" valueType="num">
                                      <p:cBhvr additive="base">
                                        <p:cTn id="278" dur="2900"/>
                                        <p:tgtEl>
                                          <p:spTgt spid="29"/>
                                        </p:tgtEl>
                                        <p:attrNameLst>
                                          <p:attrName>ppt_x</p:attrName>
                                        </p:attrNameLst>
                                      </p:cBhvr>
                                      <p:tavLst>
                                        <p:tav tm="0">
                                          <p:val>
                                            <p:strVal val="ppt_x"/>
                                          </p:val>
                                        </p:tav>
                                        <p:tav tm="100000">
                                          <p:val>
                                            <p:strVal val="1+ppt_w/2"/>
                                          </p:val>
                                        </p:tav>
                                      </p:tavLst>
                                    </p:anim>
                                    <p:anim calcmode="lin" valueType="num">
                                      <p:cBhvr additive="base">
                                        <p:cTn id="279" dur="2900"/>
                                        <p:tgtEl>
                                          <p:spTgt spid="29"/>
                                        </p:tgtEl>
                                        <p:attrNameLst>
                                          <p:attrName>ppt_y</p:attrName>
                                        </p:attrNameLst>
                                      </p:cBhvr>
                                      <p:tavLst>
                                        <p:tav tm="0">
                                          <p:val>
                                            <p:strVal val="ppt_y"/>
                                          </p:val>
                                        </p:tav>
                                        <p:tav tm="100000">
                                          <p:val>
                                            <p:strVal val="0-ppt_h/2"/>
                                          </p:val>
                                        </p:tav>
                                      </p:tavLst>
                                    </p:anim>
                                    <p:set>
                                      <p:cBhvr>
                                        <p:cTn id="280" dur="1" fill="hold">
                                          <p:stCondLst>
                                            <p:cond delay="2899"/>
                                          </p:stCondLst>
                                        </p:cTn>
                                        <p:tgtEl>
                                          <p:spTgt spid="29"/>
                                        </p:tgtEl>
                                        <p:attrNameLst>
                                          <p:attrName>style.visibility</p:attrName>
                                        </p:attrNameLst>
                                      </p:cBhvr>
                                      <p:to>
                                        <p:strVal val="hidden"/>
                                      </p:to>
                                    </p:set>
                                  </p:childTnLst>
                                </p:cTn>
                              </p:par>
                              <p:par>
                                <p:cTn id="281" presetID="16" presetClass="exit" presetSubtype="37" fill="hold" grpId="3" nodeType="withEffect">
                                  <p:stCondLst>
                                    <p:cond delay="0"/>
                                  </p:stCondLst>
                                  <p:childTnLst>
                                    <p:animEffect transition="out" filter="barn(outVertical)">
                                      <p:cBhvr>
                                        <p:cTn id="282" dur="2900"/>
                                        <p:tgtEl>
                                          <p:spTgt spid="28"/>
                                        </p:tgtEl>
                                      </p:cBhvr>
                                    </p:animEffect>
                                    <p:set>
                                      <p:cBhvr>
                                        <p:cTn id="283" dur="1" fill="hold">
                                          <p:stCondLst>
                                            <p:cond delay="2899"/>
                                          </p:stCondLst>
                                        </p:cTn>
                                        <p:tgtEl>
                                          <p:spTgt spid="28"/>
                                        </p:tgtEl>
                                        <p:attrNameLst>
                                          <p:attrName>style.visibility</p:attrName>
                                        </p:attrNameLst>
                                      </p:cBhvr>
                                      <p:to>
                                        <p:strVal val="hidden"/>
                                      </p:to>
                                    </p:set>
                                  </p:childTnLst>
                                </p:cTn>
                              </p:par>
                              <p:par>
                                <p:cTn id="284" presetID="2" presetClass="exit" presetSubtype="3" fill="hold" grpId="4" nodeType="withEffect">
                                  <p:stCondLst>
                                    <p:cond delay="0"/>
                                  </p:stCondLst>
                                  <p:childTnLst>
                                    <p:anim calcmode="lin" valueType="num">
                                      <p:cBhvr additive="base">
                                        <p:cTn id="285" dur="2900"/>
                                        <p:tgtEl>
                                          <p:spTgt spid="28"/>
                                        </p:tgtEl>
                                        <p:attrNameLst>
                                          <p:attrName>ppt_x</p:attrName>
                                        </p:attrNameLst>
                                      </p:cBhvr>
                                      <p:tavLst>
                                        <p:tav tm="0">
                                          <p:val>
                                            <p:strVal val="ppt_x"/>
                                          </p:val>
                                        </p:tav>
                                        <p:tav tm="100000">
                                          <p:val>
                                            <p:strVal val="1+ppt_w/2"/>
                                          </p:val>
                                        </p:tav>
                                      </p:tavLst>
                                    </p:anim>
                                    <p:anim calcmode="lin" valueType="num">
                                      <p:cBhvr additive="base">
                                        <p:cTn id="286" dur="2900"/>
                                        <p:tgtEl>
                                          <p:spTgt spid="28"/>
                                        </p:tgtEl>
                                        <p:attrNameLst>
                                          <p:attrName>ppt_y</p:attrName>
                                        </p:attrNameLst>
                                      </p:cBhvr>
                                      <p:tavLst>
                                        <p:tav tm="0">
                                          <p:val>
                                            <p:strVal val="ppt_y"/>
                                          </p:val>
                                        </p:tav>
                                        <p:tav tm="100000">
                                          <p:val>
                                            <p:strVal val="0-ppt_h/2"/>
                                          </p:val>
                                        </p:tav>
                                      </p:tavLst>
                                    </p:anim>
                                    <p:set>
                                      <p:cBhvr>
                                        <p:cTn id="287" dur="1" fill="hold">
                                          <p:stCondLst>
                                            <p:cond delay="2899"/>
                                          </p:stCondLst>
                                        </p:cTn>
                                        <p:tgtEl>
                                          <p:spTgt spid="28"/>
                                        </p:tgtEl>
                                        <p:attrNameLst>
                                          <p:attrName>style.visibility</p:attrName>
                                        </p:attrNameLst>
                                      </p:cBhvr>
                                      <p:to>
                                        <p:strVal val="hidden"/>
                                      </p:to>
                                    </p:set>
                                  </p:childTnLst>
                                </p:cTn>
                              </p:par>
                              <p:par>
                                <p:cTn id="288" presetID="16" presetClass="exit" presetSubtype="37" fill="hold" grpId="3" nodeType="withEffect">
                                  <p:stCondLst>
                                    <p:cond delay="0"/>
                                  </p:stCondLst>
                                  <p:childTnLst>
                                    <p:animEffect transition="out" filter="barn(outVertical)">
                                      <p:cBhvr>
                                        <p:cTn id="289" dur="2900"/>
                                        <p:tgtEl>
                                          <p:spTgt spid="27"/>
                                        </p:tgtEl>
                                      </p:cBhvr>
                                    </p:animEffect>
                                    <p:set>
                                      <p:cBhvr>
                                        <p:cTn id="290" dur="1" fill="hold">
                                          <p:stCondLst>
                                            <p:cond delay="2899"/>
                                          </p:stCondLst>
                                        </p:cTn>
                                        <p:tgtEl>
                                          <p:spTgt spid="27"/>
                                        </p:tgtEl>
                                        <p:attrNameLst>
                                          <p:attrName>style.visibility</p:attrName>
                                        </p:attrNameLst>
                                      </p:cBhvr>
                                      <p:to>
                                        <p:strVal val="hidden"/>
                                      </p:to>
                                    </p:set>
                                  </p:childTnLst>
                                </p:cTn>
                              </p:par>
                              <p:par>
                                <p:cTn id="291" presetID="2" presetClass="exit" presetSubtype="3" fill="hold" grpId="4" nodeType="withEffect">
                                  <p:stCondLst>
                                    <p:cond delay="0"/>
                                  </p:stCondLst>
                                  <p:childTnLst>
                                    <p:anim calcmode="lin" valueType="num">
                                      <p:cBhvr additive="base">
                                        <p:cTn id="292" dur="2900"/>
                                        <p:tgtEl>
                                          <p:spTgt spid="27"/>
                                        </p:tgtEl>
                                        <p:attrNameLst>
                                          <p:attrName>ppt_x</p:attrName>
                                        </p:attrNameLst>
                                      </p:cBhvr>
                                      <p:tavLst>
                                        <p:tav tm="0">
                                          <p:val>
                                            <p:strVal val="ppt_x"/>
                                          </p:val>
                                        </p:tav>
                                        <p:tav tm="100000">
                                          <p:val>
                                            <p:strVal val="1+ppt_w/2"/>
                                          </p:val>
                                        </p:tav>
                                      </p:tavLst>
                                    </p:anim>
                                    <p:anim calcmode="lin" valueType="num">
                                      <p:cBhvr additive="base">
                                        <p:cTn id="293" dur="2900"/>
                                        <p:tgtEl>
                                          <p:spTgt spid="27"/>
                                        </p:tgtEl>
                                        <p:attrNameLst>
                                          <p:attrName>ppt_y</p:attrName>
                                        </p:attrNameLst>
                                      </p:cBhvr>
                                      <p:tavLst>
                                        <p:tav tm="0">
                                          <p:val>
                                            <p:strVal val="ppt_y"/>
                                          </p:val>
                                        </p:tav>
                                        <p:tav tm="100000">
                                          <p:val>
                                            <p:strVal val="0-ppt_h/2"/>
                                          </p:val>
                                        </p:tav>
                                      </p:tavLst>
                                    </p:anim>
                                    <p:set>
                                      <p:cBhvr>
                                        <p:cTn id="294" dur="1" fill="hold">
                                          <p:stCondLst>
                                            <p:cond delay="2899"/>
                                          </p:stCondLst>
                                        </p:cTn>
                                        <p:tgtEl>
                                          <p:spTgt spid="27"/>
                                        </p:tgtEl>
                                        <p:attrNameLst>
                                          <p:attrName>style.visibility</p:attrName>
                                        </p:attrNameLst>
                                      </p:cBhvr>
                                      <p:to>
                                        <p:strVal val="hidden"/>
                                      </p:to>
                                    </p:set>
                                  </p:childTnLst>
                                </p:cTn>
                              </p:par>
                              <p:par>
                                <p:cTn id="295" presetID="16" presetClass="exit" presetSubtype="37" fill="hold" grpId="3" nodeType="withEffect">
                                  <p:stCondLst>
                                    <p:cond delay="0"/>
                                  </p:stCondLst>
                                  <p:childTnLst>
                                    <p:animEffect transition="out" filter="barn(outVertical)">
                                      <p:cBhvr>
                                        <p:cTn id="296" dur="2900"/>
                                        <p:tgtEl>
                                          <p:spTgt spid="26"/>
                                        </p:tgtEl>
                                      </p:cBhvr>
                                    </p:animEffect>
                                    <p:set>
                                      <p:cBhvr>
                                        <p:cTn id="297" dur="1" fill="hold">
                                          <p:stCondLst>
                                            <p:cond delay="2899"/>
                                          </p:stCondLst>
                                        </p:cTn>
                                        <p:tgtEl>
                                          <p:spTgt spid="26"/>
                                        </p:tgtEl>
                                        <p:attrNameLst>
                                          <p:attrName>style.visibility</p:attrName>
                                        </p:attrNameLst>
                                      </p:cBhvr>
                                      <p:to>
                                        <p:strVal val="hidden"/>
                                      </p:to>
                                    </p:set>
                                  </p:childTnLst>
                                </p:cTn>
                              </p:par>
                              <p:par>
                                <p:cTn id="298" presetID="2" presetClass="exit" presetSubtype="3" fill="hold" grpId="4" nodeType="withEffect">
                                  <p:stCondLst>
                                    <p:cond delay="0"/>
                                  </p:stCondLst>
                                  <p:childTnLst>
                                    <p:anim calcmode="lin" valueType="num">
                                      <p:cBhvr additive="base">
                                        <p:cTn id="299" dur="2900"/>
                                        <p:tgtEl>
                                          <p:spTgt spid="26"/>
                                        </p:tgtEl>
                                        <p:attrNameLst>
                                          <p:attrName>ppt_x</p:attrName>
                                        </p:attrNameLst>
                                      </p:cBhvr>
                                      <p:tavLst>
                                        <p:tav tm="0">
                                          <p:val>
                                            <p:strVal val="ppt_x"/>
                                          </p:val>
                                        </p:tav>
                                        <p:tav tm="100000">
                                          <p:val>
                                            <p:strVal val="1+ppt_w/2"/>
                                          </p:val>
                                        </p:tav>
                                      </p:tavLst>
                                    </p:anim>
                                    <p:anim calcmode="lin" valueType="num">
                                      <p:cBhvr additive="base">
                                        <p:cTn id="300" dur="2900"/>
                                        <p:tgtEl>
                                          <p:spTgt spid="26"/>
                                        </p:tgtEl>
                                        <p:attrNameLst>
                                          <p:attrName>ppt_y</p:attrName>
                                        </p:attrNameLst>
                                      </p:cBhvr>
                                      <p:tavLst>
                                        <p:tav tm="0">
                                          <p:val>
                                            <p:strVal val="ppt_y"/>
                                          </p:val>
                                        </p:tav>
                                        <p:tav tm="100000">
                                          <p:val>
                                            <p:strVal val="0-ppt_h/2"/>
                                          </p:val>
                                        </p:tav>
                                      </p:tavLst>
                                    </p:anim>
                                    <p:set>
                                      <p:cBhvr>
                                        <p:cTn id="301" dur="1" fill="hold">
                                          <p:stCondLst>
                                            <p:cond delay="2899"/>
                                          </p:stCondLst>
                                        </p:cTn>
                                        <p:tgtEl>
                                          <p:spTgt spid="26"/>
                                        </p:tgtEl>
                                        <p:attrNameLst>
                                          <p:attrName>style.visibility</p:attrName>
                                        </p:attrNameLst>
                                      </p:cBhvr>
                                      <p:to>
                                        <p:strVal val="hidden"/>
                                      </p:to>
                                    </p:set>
                                  </p:childTnLst>
                                </p:cTn>
                              </p:par>
                              <p:par>
                                <p:cTn id="302" presetID="16" presetClass="exit" presetSubtype="37" fill="hold" grpId="3" nodeType="withEffect">
                                  <p:stCondLst>
                                    <p:cond delay="0"/>
                                  </p:stCondLst>
                                  <p:childTnLst>
                                    <p:animEffect transition="out" filter="barn(outVertical)">
                                      <p:cBhvr>
                                        <p:cTn id="303" dur="2900"/>
                                        <p:tgtEl>
                                          <p:spTgt spid="25"/>
                                        </p:tgtEl>
                                      </p:cBhvr>
                                    </p:animEffect>
                                    <p:set>
                                      <p:cBhvr>
                                        <p:cTn id="304" dur="1" fill="hold">
                                          <p:stCondLst>
                                            <p:cond delay="2899"/>
                                          </p:stCondLst>
                                        </p:cTn>
                                        <p:tgtEl>
                                          <p:spTgt spid="25"/>
                                        </p:tgtEl>
                                        <p:attrNameLst>
                                          <p:attrName>style.visibility</p:attrName>
                                        </p:attrNameLst>
                                      </p:cBhvr>
                                      <p:to>
                                        <p:strVal val="hidden"/>
                                      </p:to>
                                    </p:set>
                                  </p:childTnLst>
                                </p:cTn>
                              </p:par>
                              <p:par>
                                <p:cTn id="305" presetID="2" presetClass="exit" presetSubtype="3" fill="hold" grpId="4" nodeType="withEffect">
                                  <p:stCondLst>
                                    <p:cond delay="0"/>
                                  </p:stCondLst>
                                  <p:childTnLst>
                                    <p:anim calcmode="lin" valueType="num">
                                      <p:cBhvr additive="base">
                                        <p:cTn id="306" dur="2900"/>
                                        <p:tgtEl>
                                          <p:spTgt spid="25"/>
                                        </p:tgtEl>
                                        <p:attrNameLst>
                                          <p:attrName>ppt_x</p:attrName>
                                        </p:attrNameLst>
                                      </p:cBhvr>
                                      <p:tavLst>
                                        <p:tav tm="0">
                                          <p:val>
                                            <p:strVal val="ppt_x"/>
                                          </p:val>
                                        </p:tav>
                                        <p:tav tm="100000">
                                          <p:val>
                                            <p:strVal val="1+ppt_w/2"/>
                                          </p:val>
                                        </p:tav>
                                      </p:tavLst>
                                    </p:anim>
                                    <p:anim calcmode="lin" valueType="num">
                                      <p:cBhvr additive="base">
                                        <p:cTn id="307" dur="2900"/>
                                        <p:tgtEl>
                                          <p:spTgt spid="25"/>
                                        </p:tgtEl>
                                        <p:attrNameLst>
                                          <p:attrName>ppt_y</p:attrName>
                                        </p:attrNameLst>
                                      </p:cBhvr>
                                      <p:tavLst>
                                        <p:tav tm="0">
                                          <p:val>
                                            <p:strVal val="ppt_y"/>
                                          </p:val>
                                        </p:tav>
                                        <p:tav tm="100000">
                                          <p:val>
                                            <p:strVal val="0-ppt_h/2"/>
                                          </p:val>
                                        </p:tav>
                                      </p:tavLst>
                                    </p:anim>
                                    <p:set>
                                      <p:cBhvr>
                                        <p:cTn id="308" dur="1" fill="hold">
                                          <p:stCondLst>
                                            <p:cond delay="2899"/>
                                          </p:stCondLst>
                                        </p:cTn>
                                        <p:tgtEl>
                                          <p:spTgt spid="25"/>
                                        </p:tgtEl>
                                        <p:attrNameLst>
                                          <p:attrName>style.visibility</p:attrName>
                                        </p:attrNameLst>
                                      </p:cBhvr>
                                      <p:to>
                                        <p:strVal val="hidden"/>
                                      </p:to>
                                    </p:set>
                                  </p:childTnLst>
                                </p:cTn>
                              </p:par>
                              <p:par>
                                <p:cTn id="309" presetID="16" presetClass="exit" presetSubtype="37" fill="hold" grpId="3" nodeType="withEffect">
                                  <p:stCondLst>
                                    <p:cond delay="0"/>
                                  </p:stCondLst>
                                  <p:childTnLst>
                                    <p:animEffect transition="out" filter="barn(outVertical)">
                                      <p:cBhvr>
                                        <p:cTn id="310" dur="2900"/>
                                        <p:tgtEl>
                                          <p:spTgt spid="24"/>
                                        </p:tgtEl>
                                      </p:cBhvr>
                                    </p:animEffect>
                                    <p:set>
                                      <p:cBhvr>
                                        <p:cTn id="311" dur="1" fill="hold">
                                          <p:stCondLst>
                                            <p:cond delay="2899"/>
                                          </p:stCondLst>
                                        </p:cTn>
                                        <p:tgtEl>
                                          <p:spTgt spid="24"/>
                                        </p:tgtEl>
                                        <p:attrNameLst>
                                          <p:attrName>style.visibility</p:attrName>
                                        </p:attrNameLst>
                                      </p:cBhvr>
                                      <p:to>
                                        <p:strVal val="hidden"/>
                                      </p:to>
                                    </p:set>
                                  </p:childTnLst>
                                </p:cTn>
                              </p:par>
                              <p:par>
                                <p:cTn id="312" presetID="2" presetClass="exit" presetSubtype="3" fill="hold" grpId="4" nodeType="withEffect">
                                  <p:stCondLst>
                                    <p:cond delay="0"/>
                                  </p:stCondLst>
                                  <p:childTnLst>
                                    <p:anim calcmode="lin" valueType="num">
                                      <p:cBhvr additive="base">
                                        <p:cTn id="313" dur="2900"/>
                                        <p:tgtEl>
                                          <p:spTgt spid="24"/>
                                        </p:tgtEl>
                                        <p:attrNameLst>
                                          <p:attrName>ppt_x</p:attrName>
                                        </p:attrNameLst>
                                      </p:cBhvr>
                                      <p:tavLst>
                                        <p:tav tm="0">
                                          <p:val>
                                            <p:strVal val="ppt_x"/>
                                          </p:val>
                                        </p:tav>
                                        <p:tav tm="100000">
                                          <p:val>
                                            <p:strVal val="1+ppt_w/2"/>
                                          </p:val>
                                        </p:tav>
                                      </p:tavLst>
                                    </p:anim>
                                    <p:anim calcmode="lin" valueType="num">
                                      <p:cBhvr additive="base">
                                        <p:cTn id="314" dur="2900"/>
                                        <p:tgtEl>
                                          <p:spTgt spid="24"/>
                                        </p:tgtEl>
                                        <p:attrNameLst>
                                          <p:attrName>ppt_y</p:attrName>
                                        </p:attrNameLst>
                                      </p:cBhvr>
                                      <p:tavLst>
                                        <p:tav tm="0">
                                          <p:val>
                                            <p:strVal val="ppt_y"/>
                                          </p:val>
                                        </p:tav>
                                        <p:tav tm="100000">
                                          <p:val>
                                            <p:strVal val="0-ppt_h/2"/>
                                          </p:val>
                                        </p:tav>
                                      </p:tavLst>
                                    </p:anim>
                                    <p:set>
                                      <p:cBhvr>
                                        <p:cTn id="315" dur="1" fill="hold">
                                          <p:stCondLst>
                                            <p:cond delay="2899"/>
                                          </p:stCondLst>
                                        </p:cTn>
                                        <p:tgtEl>
                                          <p:spTgt spid="24"/>
                                        </p:tgtEl>
                                        <p:attrNameLst>
                                          <p:attrName>style.visibility</p:attrName>
                                        </p:attrNameLst>
                                      </p:cBhvr>
                                      <p:to>
                                        <p:strVal val="hidden"/>
                                      </p:to>
                                    </p:set>
                                  </p:childTnLst>
                                </p:cTn>
                              </p:par>
                              <p:par>
                                <p:cTn id="316" presetID="16" presetClass="exit" presetSubtype="37" fill="hold" grpId="3" nodeType="withEffect">
                                  <p:stCondLst>
                                    <p:cond delay="0"/>
                                  </p:stCondLst>
                                  <p:childTnLst>
                                    <p:animEffect transition="out" filter="barn(outVertical)">
                                      <p:cBhvr>
                                        <p:cTn id="317" dur="2900"/>
                                        <p:tgtEl>
                                          <p:spTgt spid="15"/>
                                        </p:tgtEl>
                                      </p:cBhvr>
                                    </p:animEffect>
                                    <p:set>
                                      <p:cBhvr>
                                        <p:cTn id="318" dur="1" fill="hold">
                                          <p:stCondLst>
                                            <p:cond delay="2899"/>
                                          </p:stCondLst>
                                        </p:cTn>
                                        <p:tgtEl>
                                          <p:spTgt spid="15"/>
                                        </p:tgtEl>
                                        <p:attrNameLst>
                                          <p:attrName>style.visibility</p:attrName>
                                        </p:attrNameLst>
                                      </p:cBhvr>
                                      <p:to>
                                        <p:strVal val="hidden"/>
                                      </p:to>
                                    </p:set>
                                  </p:childTnLst>
                                </p:cTn>
                              </p:par>
                              <p:par>
                                <p:cTn id="319" presetID="2" presetClass="exit" presetSubtype="12" fill="hold" grpId="4" nodeType="withEffect">
                                  <p:stCondLst>
                                    <p:cond delay="0"/>
                                  </p:stCondLst>
                                  <p:childTnLst>
                                    <p:anim calcmode="lin" valueType="num">
                                      <p:cBhvr additive="base">
                                        <p:cTn id="320" dur="2900"/>
                                        <p:tgtEl>
                                          <p:spTgt spid="15"/>
                                        </p:tgtEl>
                                        <p:attrNameLst>
                                          <p:attrName>ppt_x</p:attrName>
                                        </p:attrNameLst>
                                      </p:cBhvr>
                                      <p:tavLst>
                                        <p:tav tm="0">
                                          <p:val>
                                            <p:strVal val="ppt_x"/>
                                          </p:val>
                                        </p:tav>
                                        <p:tav tm="100000">
                                          <p:val>
                                            <p:strVal val="0-ppt_w/2"/>
                                          </p:val>
                                        </p:tav>
                                      </p:tavLst>
                                    </p:anim>
                                    <p:anim calcmode="lin" valueType="num">
                                      <p:cBhvr additive="base">
                                        <p:cTn id="321" dur="2900"/>
                                        <p:tgtEl>
                                          <p:spTgt spid="15"/>
                                        </p:tgtEl>
                                        <p:attrNameLst>
                                          <p:attrName>ppt_y</p:attrName>
                                        </p:attrNameLst>
                                      </p:cBhvr>
                                      <p:tavLst>
                                        <p:tav tm="0">
                                          <p:val>
                                            <p:strVal val="ppt_y"/>
                                          </p:val>
                                        </p:tav>
                                        <p:tav tm="100000">
                                          <p:val>
                                            <p:strVal val="1+ppt_h/2"/>
                                          </p:val>
                                        </p:tav>
                                      </p:tavLst>
                                    </p:anim>
                                    <p:set>
                                      <p:cBhvr>
                                        <p:cTn id="322" dur="1" fill="hold">
                                          <p:stCondLst>
                                            <p:cond delay="2899"/>
                                          </p:stCondLst>
                                        </p:cTn>
                                        <p:tgtEl>
                                          <p:spTgt spid="15"/>
                                        </p:tgtEl>
                                        <p:attrNameLst>
                                          <p:attrName>style.visibility</p:attrName>
                                        </p:attrNameLst>
                                      </p:cBhvr>
                                      <p:to>
                                        <p:strVal val="hidden"/>
                                      </p:to>
                                    </p:set>
                                  </p:childTnLst>
                                </p:cTn>
                              </p:par>
                              <p:par>
                                <p:cTn id="323" presetID="16" presetClass="exit" presetSubtype="37" fill="hold" grpId="3" nodeType="withEffect">
                                  <p:stCondLst>
                                    <p:cond delay="0"/>
                                  </p:stCondLst>
                                  <p:childTnLst>
                                    <p:animEffect transition="out" filter="barn(outVertical)">
                                      <p:cBhvr>
                                        <p:cTn id="324" dur="2900"/>
                                        <p:tgtEl>
                                          <p:spTgt spid="14"/>
                                        </p:tgtEl>
                                      </p:cBhvr>
                                    </p:animEffect>
                                    <p:set>
                                      <p:cBhvr>
                                        <p:cTn id="325" dur="1" fill="hold">
                                          <p:stCondLst>
                                            <p:cond delay="2899"/>
                                          </p:stCondLst>
                                        </p:cTn>
                                        <p:tgtEl>
                                          <p:spTgt spid="14"/>
                                        </p:tgtEl>
                                        <p:attrNameLst>
                                          <p:attrName>style.visibility</p:attrName>
                                        </p:attrNameLst>
                                      </p:cBhvr>
                                      <p:to>
                                        <p:strVal val="hidden"/>
                                      </p:to>
                                    </p:set>
                                  </p:childTnLst>
                                </p:cTn>
                              </p:par>
                              <p:par>
                                <p:cTn id="326" presetID="2" presetClass="exit" presetSubtype="12" fill="hold" grpId="4" nodeType="withEffect">
                                  <p:stCondLst>
                                    <p:cond delay="0"/>
                                  </p:stCondLst>
                                  <p:childTnLst>
                                    <p:anim calcmode="lin" valueType="num">
                                      <p:cBhvr additive="base">
                                        <p:cTn id="327" dur="2900"/>
                                        <p:tgtEl>
                                          <p:spTgt spid="14"/>
                                        </p:tgtEl>
                                        <p:attrNameLst>
                                          <p:attrName>ppt_x</p:attrName>
                                        </p:attrNameLst>
                                      </p:cBhvr>
                                      <p:tavLst>
                                        <p:tav tm="0">
                                          <p:val>
                                            <p:strVal val="ppt_x"/>
                                          </p:val>
                                        </p:tav>
                                        <p:tav tm="100000">
                                          <p:val>
                                            <p:strVal val="0-ppt_w/2"/>
                                          </p:val>
                                        </p:tav>
                                      </p:tavLst>
                                    </p:anim>
                                    <p:anim calcmode="lin" valueType="num">
                                      <p:cBhvr additive="base">
                                        <p:cTn id="328" dur="2900"/>
                                        <p:tgtEl>
                                          <p:spTgt spid="14"/>
                                        </p:tgtEl>
                                        <p:attrNameLst>
                                          <p:attrName>ppt_y</p:attrName>
                                        </p:attrNameLst>
                                      </p:cBhvr>
                                      <p:tavLst>
                                        <p:tav tm="0">
                                          <p:val>
                                            <p:strVal val="ppt_y"/>
                                          </p:val>
                                        </p:tav>
                                        <p:tav tm="100000">
                                          <p:val>
                                            <p:strVal val="1+ppt_h/2"/>
                                          </p:val>
                                        </p:tav>
                                      </p:tavLst>
                                    </p:anim>
                                    <p:set>
                                      <p:cBhvr>
                                        <p:cTn id="329" dur="1" fill="hold">
                                          <p:stCondLst>
                                            <p:cond delay="2899"/>
                                          </p:stCondLst>
                                        </p:cTn>
                                        <p:tgtEl>
                                          <p:spTgt spid="14"/>
                                        </p:tgtEl>
                                        <p:attrNameLst>
                                          <p:attrName>style.visibility</p:attrName>
                                        </p:attrNameLst>
                                      </p:cBhvr>
                                      <p:to>
                                        <p:strVal val="hidden"/>
                                      </p:to>
                                    </p:set>
                                  </p:childTnLst>
                                </p:cTn>
                              </p:par>
                              <p:par>
                                <p:cTn id="330" presetID="16" presetClass="exit" presetSubtype="37" fill="hold" grpId="3" nodeType="withEffect">
                                  <p:stCondLst>
                                    <p:cond delay="0"/>
                                  </p:stCondLst>
                                  <p:childTnLst>
                                    <p:animEffect transition="out" filter="barn(outVertical)">
                                      <p:cBhvr>
                                        <p:cTn id="331" dur="2900"/>
                                        <p:tgtEl>
                                          <p:spTgt spid="13"/>
                                        </p:tgtEl>
                                      </p:cBhvr>
                                    </p:animEffect>
                                    <p:set>
                                      <p:cBhvr>
                                        <p:cTn id="332" dur="1" fill="hold">
                                          <p:stCondLst>
                                            <p:cond delay="2899"/>
                                          </p:stCondLst>
                                        </p:cTn>
                                        <p:tgtEl>
                                          <p:spTgt spid="13"/>
                                        </p:tgtEl>
                                        <p:attrNameLst>
                                          <p:attrName>style.visibility</p:attrName>
                                        </p:attrNameLst>
                                      </p:cBhvr>
                                      <p:to>
                                        <p:strVal val="hidden"/>
                                      </p:to>
                                    </p:set>
                                  </p:childTnLst>
                                </p:cTn>
                              </p:par>
                              <p:par>
                                <p:cTn id="333" presetID="2" presetClass="exit" presetSubtype="12" fill="hold" grpId="4" nodeType="withEffect">
                                  <p:stCondLst>
                                    <p:cond delay="0"/>
                                  </p:stCondLst>
                                  <p:childTnLst>
                                    <p:anim calcmode="lin" valueType="num">
                                      <p:cBhvr additive="base">
                                        <p:cTn id="334" dur="2900"/>
                                        <p:tgtEl>
                                          <p:spTgt spid="13"/>
                                        </p:tgtEl>
                                        <p:attrNameLst>
                                          <p:attrName>ppt_x</p:attrName>
                                        </p:attrNameLst>
                                      </p:cBhvr>
                                      <p:tavLst>
                                        <p:tav tm="0">
                                          <p:val>
                                            <p:strVal val="ppt_x"/>
                                          </p:val>
                                        </p:tav>
                                        <p:tav tm="100000">
                                          <p:val>
                                            <p:strVal val="0-ppt_w/2"/>
                                          </p:val>
                                        </p:tav>
                                      </p:tavLst>
                                    </p:anim>
                                    <p:anim calcmode="lin" valueType="num">
                                      <p:cBhvr additive="base">
                                        <p:cTn id="335" dur="2900"/>
                                        <p:tgtEl>
                                          <p:spTgt spid="13"/>
                                        </p:tgtEl>
                                        <p:attrNameLst>
                                          <p:attrName>ppt_y</p:attrName>
                                        </p:attrNameLst>
                                      </p:cBhvr>
                                      <p:tavLst>
                                        <p:tav tm="0">
                                          <p:val>
                                            <p:strVal val="ppt_y"/>
                                          </p:val>
                                        </p:tav>
                                        <p:tav tm="100000">
                                          <p:val>
                                            <p:strVal val="1+ppt_h/2"/>
                                          </p:val>
                                        </p:tav>
                                      </p:tavLst>
                                    </p:anim>
                                    <p:set>
                                      <p:cBhvr>
                                        <p:cTn id="336" dur="1" fill="hold">
                                          <p:stCondLst>
                                            <p:cond delay="2899"/>
                                          </p:stCondLst>
                                        </p:cTn>
                                        <p:tgtEl>
                                          <p:spTgt spid="13"/>
                                        </p:tgtEl>
                                        <p:attrNameLst>
                                          <p:attrName>style.visibility</p:attrName>
                                        </p:attrNameLst>
                                      </p:cBhvr>
                                      <p:to>
                                        <p:strVal val="hidden"/>
                                      </p:to>
                                    </p:set>
                                  </p:childTnLst>
                                </p:cTn>
                              </p:par>
                              <p:par>
                                <p:cTn id="337" presetID="16" presetClass="exit" presetSubtype="37" fill="hold" grpId="3" nodeType="withEffect">
                                  <p:stCondLst>
                                    <p:cond delay="0"/>
                                  </p:stCondLst>
                                  <p:childTnLst>
                                    <p:animEffect transition="out" filter="barn(outVertical)">
                                      <p:cBhvr>
                                        <p:cTn id="338" dur="2900"/>
                                        <p:tgtEl>
                                          <p:spTgt spid="12"/>
                                        </p:tgtEl>
                                      </p:cBhvr>
                                    </p:animEffect>
                                    <p:set>
                                      <p:cBhvr>
                                        <p:cTn id="339" dur="1" fill="hold">
                                          <p:stCondLst>
                                            <p:cond delay="2899"/>
                                          </p:stCondLst>
                                        </p:cTn>
                                        <p:tgtEl>
                                          <p:spTgt spid="12"/>
                                        </p:tgtEl>
                                        <p:attrNameLst>
                                          <p:attrName>style.visibility</p:attrName>
                                        </p:attrNameLst>
                                      </p:cBhvr>
                                      <p:to>
                                        <p:strVal val="hidden"/>
                                      </p:to>
                                    </p:set>
                                  </p:childTnLst>
                                </p:cTn>
                              </p:par>
                              <p:par>
                                <p:cTn id="340" presetID="2" presetClass="exit" presetSubtype="12" fill="hold" grpId="4" nodeType="withEffect">
                                  <p:stCondLst>
                                    <p:cond delay="0"/>
                                  </p:stCondLst>
                                  <p:childTnLst>
                                    <p:anim calcmode="lin" valueType="num">
                                      <p:cBhvr additive="base">
                                        <p:cTn id="341" dur="2900"/>
                                        <p:tgtEl>
                                          <p:spTgt spid="12"/>
                                        </p:tgtEl>
                                        <p:attrNameLst>
                                          <p:attrName>ppt_x</p:attrName>
                                        </p:attrNameLst>
                                      </p:cBhvr>
                                      <p:tavLst>
                                        <p:tav tm="0">
                                          <p:val>
                                            <p:strVal val="ppt_x"/>
                                          </p:val>
                                        </p:tav>
                                        <p:tav tm="100000">
                                          <p:val>
                                            <p:strVal val="0-ppt_w/2"/>
                                          </p:val>
                                        </p:tav>
                                      </p:tavLst>
                                    </p:anim>
                                    <p:anim calcmode="lin" valueType="num">
                                      <p:cBhvr additive="base">
                                        <p:cTn id="342" dur="2900"/>
                                        <p:tgtEl>
                                          <p:spTgt spid="12"/>
                                        </p:tgtEl>
                                        <p:attrNameLst>
                                          <p:attrName>ppt_y</p:attrName>
                                        </p:attrNameLst>
                                      </p:cBhvr>
                                      <p:tavLst>
                                        <p:tav tm="0">
                                          <p:val>
                                            <p:strVal val="ppt_y"/>
                                          </p:val>
                                        </p:tav>
                                        <p:tav tm="100000">
                                          <p:val>
                                            <p:strVal val="1+ppt_h/2"/>
                                          </p:val>
                                        </p:tav>
                                      </p:tavLst>
                                    </p:anim>
                                    <p:set>
                                      <p:cBhvr>
                                        <p:cTn id="343" dur="1" fill="hold">
                                          <p:stCondLst>
                                            <p:cond delay="2899"/>
                                          </p:stCondLst>
                                        </p:cTn>
                                        <p:tgtEl>
                                          <p:spTgt spid="12"/>
                                        </p:tgtEl>
                                        <p:attrNameLst>
                                          <p:attrName>style.visibility</p:attrName>
                                        </p:attrNameLst>
                                      </p:cBhvr>
                                      <p:to>
                                        <p:strVal val="hidden"/>
                                      </p:to>
                                    </p:set>
                                  </p:childTnLst>
                                </p:cTn>
                              </p:par>
                              <p:par>
                                <p:cTn id="344" presetID="16" presetClass="exit" presetSubtype="37" fill="hold" grpId="3" nodeType="withEffect">
                                  <p:stCondLst>
                                    <p:cond delay="0"/>
                                  </p:stCondLst>
                                  <p:childTnLst>
                                    <p:animEffect transition="out" filter="barn(outVertical)">
                                      <p:cBhvr>
                                        <p:cTn id="345" dur="2900"/>
                                        <p:tgtEl>
                                          <p:spTgt spid="11"/>
                                        </p:tgtEl>
                                      </p:cBhvr>
                                    </p:animEffect>
                                    <p:set>
                                      <p:cBhvr>
                                        <p:cTn id="346" dur="1" fill="hold">
                                          <p:stCondLst>
                                            <p:cond delay="2899"/>
                                          </p:stCondLst>
                                        </p:cTn>
                                        <p:tgtEl>
                                          <p:spTgt spid="11"/>
                                        </p:tgtEl>
                                        <p:attrNameLst>
                                          <p:attrName>style.visibility</p:attrName>
                                        </p:attrNameLst>
                                      </p:cBhvr>
                                      <p:to>
                                        <p:strVal val="hidden"/>
                                      </p:to>
                                    </p:set>
                                  </p:childTnLst>
                                </p:cTn>
                              </p:par>
                              <p:par>
                                <p:cTn id="347" presetID="2" presetClass="exit" presetSubtype="12" fill="hold" grpId="4" nodeType="withEffect">
                                  <p:stCondLst>
                                    <p:cond delay="0"/>
                                  </p:stCondLst>
                                  <p:childTnLst>
                                    <p:anim calcmode="lin" valueType="num">
                                      <p:cBhvr additive="base">
                                        <p:cTn id="348" dur="2900"/>
                                        <p:tgtEl>
                                          <p:spTgt spid="11"/>
                                        </p:tgtEl>
                                        <p:attrNameLst>
                                          <p:attrName>ppt_x</p:attrName>
                                        </p:attrNameLst>
                                      </p:cBhvr>
                                      <p:tavLst>
                                        <p:tav tm="0">
                                          <p:val>
                                            <p:strVal val="ppt_x"/>
                                          </p:val>
                                        </p:tav>
                                        <p:tav tm="100000">
                                          <p:val>
                                            <p:strVal val="0-ppt_w/2"/>
                                          </p:val>
                                        </p:tav>
                                      </p:tavLst>
                                    </p:anim>
                                    <p:anim calcmode="lin" valueType="num">
                                      <p:cBhvr additive="base">
                                        <p:cTn id="349" dur="2900"/>
                                        <p:tgtEl>
                                          <p:spTgt spid="11"/>
                                        </p:tgtEl>
                                        <p:attrNameLst>
                                          <p:attrName>ppt_y</p:attrName>
                                        </p:attrNameLst>
                                      </p:cBhvr>
                                      <p:tavLst>
                                        <p:tav tm="0">
                                          <p:val>
                                            <p:strVal val="ppt_y"/>
                                          </p:val>
                                        </p:tav>
                                        <p:tav tm="100000">
                                          <p:val>
                                            <p:strVal val="1+ppt_h/2"/>
                                          </p:val>
                                        </p:tav>
                                      </p:tavLst>
                                    </p:anim>
                                    <p:set>
                                      <p:cBhvr>
                                        <p:cTn id="350" dur="1" fill="hold">
                                          <p:stCondLst>
                                            <p:cond delay="2899"/>
                                          </p:stCondLst>
                                        </p:cTn>
                                        <p:tgtEl>
                                          <p:spTgt spid="11"/>
                                        </p:tgtEl>
                                        <p:attrNameLst>
                                          <p:attrName>style.visibility</p:attrName>
                                        </p:attrNameLst>
                                      </p:cBhvr>
                                      <p:to>
                                        <p:strVal val="hidden"/>
                                      </p:to>
                                    </p:set>
                                  </p:childTnLst>
                                </p:cTn>
                              </p:par>
                              <p:par>
                                <p:cTn id="351" presetID="16" presetClass="exit" presetSubtype="37" fill="hold" grpId="3" nodeType="withEffect">
                                  <p:stCondLst>
                                    <p:cond delay="0"/>
                                  </p:stCondLst>
                                  <p:childTnLst>
                                    <p:animEffect transition="out" filter="barn(outVertical)">
                                      <p:cBhvr>
                                        <p:cTn id="352" dur="2900"/>
                                        <p:tgtEl>
                                          <p:spTgt spid="10"/>
                                        </p:tgtEl>
                                      </p:cBhvr>
                                    </p:animEffect>
                                    <p:set>
                                      <p:cBhvr>
                                        <p:cTn id="353" dur="1" fill="hold">
                                          <p:stCondLst>
                                            <p:cond delay="2899"/>
                                          </p:stCondLst>
                                        </p:cTn>
                                        <p:tgtEl>
                                          <p:spTgt spid="10"/>
                                        </p:tgtEl>
                                        <p:attrNameLst>
                                          <p:attrName>style.visibility</p:attrName>
                                        </p:attrNameLst>
                                      </p:cBhvr>
                                      <p:to>
                                        <p:strVal val="hidden"/>
                                      </p:to>
                                    </p:set>
                                  </p:childTnLst>
                                </p:cTn>
                              </p:par>
                              <p:par>
                                <p:cTn id="354" presetID="2" presetClass="exit" presetSubtype="12" fill="hold" grpId="4" nodeType="withEffect">
                                  <p:stCondLst>
                                    <p:cond delay="0"/>
                                  </p:stCondLst>
                                  <p:childTnLst>
                                    <p:anim calcmode="lin" valueType="num">
                                      <p:cBhvr additive="base">
                                        <p:cTn id="355" dur="2900"/>
                                        <p:tgtEl>
                                          <p:spTgt spid="10"/>
                                        </p:tgtEl>
                                        <p:attrNameLst>
                                          <p:attrName>ppt_x</p:attrName>
                                        </p:attrNameLst>
                                      </p:cBhvr>
                                      <p:tavLst>
                                        <p:tav tm="0">
                                          <p:val>
                                            <p:strVal val="ppt_x"/>
                                          </p:val>
                                        </p:tav>
                                        <p:tav tm="100000">
                                          <p:val>
                                            <p:strVal val="0-ppt_w/2"/>
                                          </p:val>
                                        </p:tav>
                                      </p:tavLst>
                                    </p:anim>
                                    <p:anim calcmode="lin" valueType="num">
                                      <p:cBhvr additive="base">
                                        <p:cTn id="356" dur="2900"/>
                                        <p:tgtEl>
                                          <p:spTgt spid="10"/>
                                        </p:tgtEl>
                                        <p:attrNameLst>
                                          <p:attrName>ppt_y</p:attrName>
                                        </p:attrNameLst>
                                      </p:cBhvr>
                                      <p:tavLst>
                                        <p:tav tm="0">
                                          <p:val>
                                            <p:strVal val="ppt_y"/>
                                          </p:val>
                                        </p:tav>
                                        <p:tav tm="100000">
                                          <p:val>
                                            <p:strVal val="1+ppt_h/2"/>
                                          </p:val>
                                        </p:tav>
                                      </p:tavLst>
                                    </p:anim>
                                    <p:set>
                                      <p:cBhvr>
                                        <p:cTn id="357" dur="1" fill="hold">
                                          <p:stCondLst>
                                            <p:cond delay="2899"/>
                                          </p:stCondLst>
                                        </p:cTn>
                                        <p:tgtEl>
                                          <p:spTgt spid="10"/>
                                        </p:tgtEl>
                                        <p:attrNameLst>
                                          <p:attrName>style.visibility</p:attrName>
                                        </p:attrNameLst>
                                      </p:cBhvr>
                                      <p:to>
                                        <p:strVal val="hidden"/>
                                      </p:to>
                                    </p:set>
                                  </p:childTnLst>
                                </p:cTn>
                              </p:par>
                              <p:par>
                                <p:cTn id="358" presetID="16" presetClass="exit" presetSubtype="37" fill="hold" grpId="3" nodeType="withEffect">
                                  <p:stCondLst>
                                    <p:cond delay="0"/>
                                  </p:stCondLst>
                                  <p:childTnLst>
                                    <p:animEffect transition="out" filter="barn(outVertical)">
                                      <p:cBhvr>
                                        <p:cTn id="359" dur="2900"/>
                                        <p:tgtEl>
                                          <p:spTgt spid="7"/>
                                        </p:tgtEl>
                                      </p:cBhvr>
                                    </p:animEffect>
                                    <p:set>
                                      <p:cBhvr>
                                        <p:cTn id="360" dur="1" fill="hold">
                                          <p:stCondLst>
                                            <p:cond delay="2899"/>
                                          </p:stCondLst>
                                        </p:cTn>
                                        <p:tgtEl>
                                          <p:spTgt spid="7"/>
                                        </p:tgtEl>
                                        <p:attrNameLst>
                                          <p:attrName>style.visibility</p:attrName>
                                        </p:attrNameLst>
                                      </p:cBhvr>
                                      <p:to>
                                        <p:strVal val="hidden"/>
                                      </p:to>
                                    </p:set>
                                  </p:childTnLst>
                                </p:cTn>
                              </p:par>
                              <p:par>
                                <p:cTn id="361" presetID="2" presetClass="exit" presetSubtype="6" fill="hold" grpId="4" nodeType="withEffect">
                                  <p:stCondLst>
                                    <p:cond delay="0"/>
                                  </p:stCondLst>
                                  <p:childTnLst>
                                    <p:anim calcmode="lin" valueType="num">
                                      <p:cBhvr additive="base">
                                        <p:cTn id="362" dur="2900"/>
                                        <p:tgtEl>
                                          <p:spTgt spid="7"/>
                                        </p:tgtEl>
                                        <p:attrNameLst>
                                          <p:attrName>ppt_x</p:attrName>
                                        </p:attrNameLst>
                                      </p:cBhvr>
                                      <p:tavLst>
                                        <p:tav tm="0">
                                          <p:val>
                                            <p:strVal val="ppt_x"/>
                                          </p:val>
                                        </p:tav>
                                        <p:tav tm="100000">
                                          <p:val>
                                            <p:strVal val="1+ppt_w/2"/>
                                          </p:val>
                                        </p:tav>
                                      </p:tavLst>
                                    </p:anim>
                                    <p:anim calcmode="lin" valueType="num">
                                      <p:cBhvr additive="base">
                                        <p:cTn id="363" dur="2900"/>
                                        <p:tgtEl>
                                          <p:spTgt spid="7"/>
                                        </p:tgtEl>
                                        <p:attrNameLst>
                                          <p:attrName>ppt_y</p:attrName>
                                        </p:attrNameLst>
                                      </p:cBhvr>
                                      <p:tavLst>
                                        <p:tav tm="0">
                                          <p:val>
                                            <p:strVal val="ppt_y"/>
                                          </p:val>
                                        </p:tav>
                                        <p:tav tm="100000">
                                          <p:val>
                                            <p:strVal val="1+ppt_h/2"/>
                                          </p:val>
                                        </p:tav>
                                      </p:tavLst>
                                    </p:anim>
                                    <p:set>
                                      <p:cBhvr>
                                        <p:cTn id="364" dur="1" fill="hold">
                                          <p:stCondLst>
                                            <p:cond delay="2899"/>
                                          </p:stCondLst>
                                        </p:cTn>
                                        <p:tgtEl>
                                          <p:spTgt spid="7"/>
                                        </p:tgtEl>
                                        <p:attrNameLst>
                                          <p:attrName>style.visibility</p:attrName>
                                        </p:attrNameLst>
                                      </p:cBhvr>
                                      <p:to>
                                        <p:strVal val="hidden"/>
                                      </p:to>
                                    </p:set>
                                  </p:childTnLst>
                                </p:cTn>
                              </p:par>
                              <p:par>
                                <p:cTn id="365" presetID="16" presetClass="exit" presetSubtype="37" fill="hold" grpId="3" nodeType="withEffect">
                                  <p:stCondLst>
                                    <p:cond delay="0"/>
                                  </p:stCondLst>
                                  <p:childTnLst>
                                    <p:animEffect transition="out" filter="barn(outVertical)">
                                      <p:cBhvr>
                                        <p:cTn id="366" dur="2900"/>
                                        <p:tgtEl>
                                          <p:spTgt spid="6"/>
                                        </p:tgtEl>
                                      </p:cBhvr>
                                    </p:animEffect>
                                    <p:set>
                                      <p:cBhvr>
                                        <p:cTn id="367" dur="1" fill="hold">
                                          <p:stCondLst>
                                            <p:cond delay="2899"/>
                                          </p:stCondLst>
                                        </p:cTn>
                                        <p:tgtEl>
                                          <p:spTgt spid="6"/>
                                        </p:tgtEl>
                                        <p:attrNameLst>
                                          <p:attrName>style.visibility</p:attrName>
                                        </p:attrNameLst>
                                      </p:cBhvr>
                                      <p:to>
                                        <p:strVal val="hidden"/>
                                      </p:to>
                                    </p:set>
                                  </p:childTnLst>
                                </p:cTn>
                              </p:par>
                              <p:par>
                                <p:cTn id="368" presetID="2" presetClass="exit" presetSubtype="6" fill="hold" grpId="4" nodeType="withEffect">
                                  <p:stCondLst>
                                    <p:cond delay="0"/>
                                  </p:stCondLst>
                                  <p:childTnLst>
                                    <p:anim calcmode="lin" valueType="num">
                                      <p:cBhvr additive="base">
                                        <p:cTn id="369" dur="2900"/>
                                        <p:tgtEl>
                                          <p:spTgt spid="6"/>
                                        </p:tgtEl>
                                        <p:attrNameLst>
                                          <p:attrName>ppt_x</p:attrName>
                                        </p:attrNameLst>
                                      </p:cBhvr>
                                      <p:tavLst>
                                        <p:tav tm="0">
                                          <p:val>
                                            <p:strVal val="ppt_x"/>
                                          </p:val>
                                        </p:tav>
                                        <p:tav tm="100000">
                                          <p:val>
                                            <p:strVal val="1+ppt_w/2"/>
                                          </p:val>
                                        </p:tav>
                                      </p:tavLst>
                                    </p:anim>
                                    <p:anim calcmode="lin" valueType="num">
                                      <p:cBhvr additive="base">
                                        <p:cTn id="370" dur="2900"/>
                                        <p:tgtEl>
                                          <p:spTgt spid="6"/>
                                        </p:tgtEl>
                                        <p:attrNameLst>
                                          <p:attrName>ppt_y</p:attrName>
                                        </p:attrNameLst>
                                      </p:cBhvr>
                                      <p:tavLst>
                                        <p:tav tm="0">
                                          <p:val>
                                            <p:strVal val="ppt_y"/>
                                          </p:val>
                                        </p:tav>
                                        <p:tav tm="100000">
                                          <p:val>
                                            <p:strVal val="1+ppt_h/2"/>
                                          </p:val>
                                        </p:tav>
                                      </p:tavLst>
                                    </p:anim>
                                    <p:set>
                                      <p:cBhvr>
                                        <p:cTn id="371" dur="1" fill="hold">
                                          <p:stCondLst>
                                            <p:cond delay="2899"/>
                                          </p:stCondLst>
                                        </p:cTn>
                                        <p:tgtEl>
                                          <p:spTgt spid="6"/>
                                        </p:tgtEl>
                                        <p:attrNameLst>
                                          <p:attrName>style.visibility</p:attrName>
                                        </p:attrNameLst>
                                      </p:cBhvr>
                                      <p:to>
                                        <p:strVal val="hidden"/>
                                      </p:to>
                                    </p:set>
                                  </p:childTnLst>
                                </p:cTn>
                              </p:par>
                              <p:par>
                                <p:cTn id="372" presetID="16" presetClass="exit" presetSubtype="37" fill="hold" grpId="3" nodeType="withEffect">
                                  <p:stCondLst>
                                    <p:cond delay="0"/>
                                  </p:stCondLst>
                                  <p:childTnLst>
                                    <p:animEffect transition="out" filter="barn(outVertical)">
                                      <p:cBhvr>
                                        <p:cTn id="373" dur="2900"/>
                                        <p:tgtEl>
                                          <p:spTgt spid="5"/>
                                        </p:tgtEl>
                                      </p:cBhvr>
                                    </p:animEffect>
                                    <p:set>
                                      <p:cBhvr>
                                        <p:cTn id="374" dur="1" fill="hold">
                                          <p:stCondLst>
                                            <p:cond delay="2899"/>
                                          </p:stCondLst>
                                        </p:cTn>
                                        <p:tgtEl>
                                          <p:spTgt spid="5"/>
                                        </p:tgtEl>
                                        <p:attrNameLst>
                                          <p:attrName>style.visibility</p:attrName>
                                        </p:attrNameLst>
                                      </p:cBhvr>
                                      <p:to>
                                        <p:strVal val="hidden"/>
                                      </p:to>
                                    </p:set>
                                  </p:childTnLst>
                                </p:cTn>
                              </p:par>
                              <p:par>
                                <p:cTn id="375" presetID="2" presetClass="exit" presetSubtype="6" fill="hold" grpId="4" nodeType="withEffect">
                                  <p:stCondLst>
                                    <p:cond delay="0"/>
                                  </p:stCondLst>
                                  <p:childTnLst>
                                    <p:anim calcmode="lin" valueType="num">
                                      <p:cBhvr additive="base">
                                        <p:cTn id="376" dur="2900"/>
                                        <p:tgtEl>
                                          <p:spTgt spid="5"/>
                                        </p:tgtEl>
                                        <p:attrNameLst>
                                          <p:attrName>ppt_x</p:attrName>
                                        </p:attrNameLst>
                                      </p:cBhvr>
                                      <p:tavLst>
                                        <p:tav tm="0">
                                          <p:val>
                                            <p:strVal val="ppt_x"/>
                                          </p:val>
                                        </p:tav>
                                        <p:tav tm="100000">
                                          <p:val>
                                            <p:strVal val="1+ppt_w/2"/>
                                          </p:val>
                                        </p:tav>
                                      </p:tavLst>
                                    </p:anim>
                                    <p:anim calcmode="lin" valueType="num">
                                      <p:cBhvr additive="base">
                                        <p:cTn id="377" dur="2900"/>
                                        <p:tgtEl>
                                          <p:spTgt spid="5"/>
                                        </p:tgtEl>
                                        <p:attrNameLst>
                                          <p:attrName>ppt_y</p:attrName>
                                        </p:attrNameLst>
                                      </p:cBhvr>
                                      <p:tavLst>
                                        <p:tav tm="0">
                                          <p:val>
                                            <p:strVal val="ppt_y"/>
                                          </p:val>
                                        </p:tav>
                                        <p:tav tm="100000">
                                          <p:val>
                                            <p:strVal val="1+ppt_h/2"/>
                                          </p:val>
                                        </p:tav>
                                      </p:tavLst>
                                    </p:anim>
                                    <p:set>
                                      <p:cBhvr>
                                        <p:cTn id="378" dur="1" fill="hold">
                                          <p:stCondLst>
                                            <p:cond delay="2899"/>
                                          </p:stCondLst>
                                        </p:cTn>
                                        <p:tgtEl>
                                          <p:spTgt spid="5"/>
                                        </p:tgtEl>
                                        <p:attrNameLst>
                                          <p:attrName>style.visibility</p:attrName>
                                        </p:attrNameLst>
                                      </p:cBhvr>
                                      <p:to>
                                        <p:strVal val="hidden"/>
                                      </p:to>
                                    </p:set>
                                  </p:childTnLst>
                                </p:cTn>
                              </p:par>
                              <p:par>
                                <p:cTn id="379" presetID="16" presetClass="exit" presetSubtype="37" fill="hold" grpId="3" nodeType="withEffect">
                                  <p:stCondLst>
                                    <p:cond delay="0"/>
                                  </p:stCondLst>
                                  <p:childTnLst>
                                    <p:animEffect transition="out" filter="barn(outVertical)">
                                      <p:cBhvr>
                                        <p:cTn id="380" dur="2900"/>
                                        <p:tgtEl>
                                          <p:spTgt spid="3"/>
                                        </p:tgtEl>
                                      </p:cBhvr>
                                    </p:animEffect>
                                    <p:set>
                                      <p:cBhvr>
                                        <p:cTn id="381" dur="1" fill="hold">
                                          <p:stCondLst>
                                            <p:cond delay="2899"/>
                                          </p:stCondLst>
                                        </p:cTn>
                                        <p:tgtEl>
                                          <p:spTgt spid="3"/>
                                        </p:tgtEl>
                                        <p:attrNameLst>
                                          <p:attrName>style.visibility</p:attrName>
                                        </p:attrNameLst>
                                      </p:cBhvr>
                                      <p:to>
                                        <p:strVal val="hidden"/>
                                      </p:to>
                                    </p:set>
                                  </p:childTnLst>
                                </p:cTn>
                              </p:par>
                              <p:par>
                                <p:cTn id="382" presetID="2" presetClass="exit" presetSubtype="6" fill="hold" grpId="4" nodeType="withEffect">
                                  <p:stCondLst>
                                    <p:cond delay="0"/>
                                  </p:stCondLst>
                                  <p:childTnLst>
                                    <p:anim calcmode="lin" valueType="num">
                                      <p:cBhvr additive="base">
                                        <p:cTn id="383" dur="2900"/>
                                        <p:tgtEl>
                                          <p:spTgt spid="3"/>
                                        </p:tgtEl>
                                        <p:attrNameLst>
                                          <p:attrName>ppt_x</p:attrName>
                                        </p:attrNameLst>
                                      </p:cBhvr>
                                      <p:tavLst>
                                        <p:tav tm="0">
                                          <p:val>
                                            <p:strVal val="ppt_x"/>
                                          </p:val>
                                        </p:tav>
                                        <p:tav tm="100000">
                                          <p:val>
                                            <p:strVal val="1+ppt_w/2"/>
                                          </p:val>
                                        </p:tav>
                                      </p:tavLst>
                                    </p:anim>
                                    <p:anim calcmode="lin" valueType="num">
                                      <p:cBhvr additive="base">
                                        <p:cTn id="384" dur="2900"/>
                                        <p:tgtEl>
                                          <p:spTgt spid="3"/>
                                        </p:tgtEl>
                                        <p:attrNameLst>
                                          <p:attrName>ppt_y</p:attrName>
                                        </p:attrNameLst>
                                      </p:cBhvr>
                                      <p:tavLst>
                                        <p:tav tm="0">
                                          <p:val>
                                            <p:strVal val="ppt_y"/>
                                          </p:val>
                                        </p:tav>
                                        <p:tav tm="100000">
                                          <p:val>
                                            <p:strVal val="1+ppt_h/2"/>
                                          </p:val>
                                        </p:tav>
                                      </p:tavLst>
                                    </p:anim>
                                    <p:set>
                                      <p:cBhvr>
                                        <p:cTn id="385" dur="1" fill="hold">
                                          <p:stCondLst>
                                            <p:cond delay="2899"/>
                                          </p:stCondLst>
                                        </p:cTn>
                                        <p:tgtEl>
                                          <p:spTgt spid="3"/>
                                        </p:tgtEl>
                                        <p:attrNameLst>
                                          <p:attrName>style.visibility</p:attrName>
                                        </p:attrNameLst>
                                      </p:cBhvr>
                                      <p:to>
                                        <p:strVal val="hidden"/>
                                      </p:to>
                                    </p:set>
                                  </p:childTnLst>
                                </p:cTn>
                              </p:par>
                              <p:par>
                                <p:cTn id="386" presetID="16" presetClass="exit" presetSubtype="37" fill="hold" grpId="3" nodeType="withEffect">
                                  <p:stCondLst>
                                    <p:cond delay="0"/>
                                  </p:stCondLst>
                                  <p:childTnLst>
                                    <p:animEffect transition="out" filter="barn(outVertical)">
                                      <p:cBhvr>
                                        <p:cTn id="387" dur="2900"/>
                                        <p:tgtEl>
                                          <p:spTgt spid="2"/>
                                        </p:tgtEl>
                                      </p:cBhvr>
                                    </p:animEffect>
                                    <p:set>
                                      <p:cBhvr>
                                        <p:cTn id="388" dur="1" fill="hold">
                                          <p:stCondLst>
                                            <p:cond delay="2899"/>
                                          </p:stCondLst>
                                        </p:cTn>
                                        <p:tgtEl>
                                          <p:spTgt spid="2"/>
                                        </p:tgtEl>
                                        <p:attrNameLst>
                                          <p:attrName>style.visibility</p:attrName>
                                        </p:attrNameLst>
                                      </p:cBhvr>
                                      <p:to>
                                        <p:strVal val="hidden"/>
                                      </p:to>
                                    </p:set>
                                  </p:childTnLst>
                                </p:cTn>
                              </p:par>
                              <p:par>
                                <p:cTn id="389" presetID="2" presetClass="exit" presetSubtype="6" fill="hold" grpId="4" nodeType="withEffect">
                                  <p:stCondLst>
                                    <p:cond delay="0"/>
                                  </p:stCondLst>
                                  <p:childTnLst>
                                    <p:anim calcmode="lin" valueType="num">
                                      <p:cBhvr additive="base">
                                        <p:cTn id="390" dur="2900"/>
                                        <p:tgtEl>
                                          <p:spTgt spid="2"/>
                                        </p:tgtEl>
                                        <p:attrNameLst>
                                          <p:attrName>ppt_x</p:attrName>
                                        </p:attrNameLst>
                                      </p:cBhvr>
                                      <p:tavLst>
                                        <p:tav tm="0">
                                          <p:val>
                                            <p:strVal val="ppt_x"/>
                                          </p:val>
                                        </p:tav>
                                        <p:tav tm="100000">
                                          <p:val>
                                            <p:strVal val="1+ppt_w/2"/>
                                          </p:val>
                                        </p:tav>
                                      </p:tavLst>
                                    </p:anim>
                                    <p:anim calcmode="lin" valueType="num">
                                      <p:cBhvr additive="base">
                                        <p:cTn id="391" dur="2900"/>
                                        <p:tgtEl>
                                          <p:spTgt spid="2"/>
                                        </p:tgtEl>
                                        <p:attrNameLst>
                                          <p:attrName>ppt_y</p:attrName>
                                        </p:attrNameLst>
                                      </p:cBhvr>
                                      <p:tavLst>
                                        <p:tav tm="0">
                                          <p:val>
                                            <p:strVal val="ppt_y"/>
                                          </p:val>
                                        </p:tav>
                                        <p:tav tm="100000">
                                          <p:val>
                                            <p:strVal val="1+ppt_h/2"/>
                                          </p:val>
                                        </p:tav>
                                      </p:tavLst>
                                    </p:anim>
                                    <p:set>
                                      <p:cBhvr>
                                        <p:cTn id="392" dur="1" fill="hold">
                                          <p:stCondLst>
                                            <p:cond delay="2899"/>
                                          </p:stCondLst>
                                        </p:cTn>
                                        <p:tgtEl>
                                          <p:spTgt spid="2"/>
                                        </p:tgtEl>
                                        <p:attrNameLst>
                                          <p:attrName>style.visibility</p:attrName>
                                        </p:attrNameLst>
                                      </p:cBhvr>
                                      <p:to>
                                        <p:strVal val="hidden"/>
                                      </p:to>
                                    </p:set>
                                  </p:childTnLst>
                                </p:cTn>
                              </p:par>
                              <p:par>
                                <p:cTn id="393" presetID="23" presetClass="entr" presetSubtype="272" fill="hold" nodeType="withEffect">
                                  <p:stCondLst>
                                    <p:cond delay="0"/>
                                  </p:stCondLst>
                                  <p:childTnLst>
                                    <p:set>
                                      <p:cBhvr>
                                        <p:cTn id="394" dur="1" fill="hold">
                                          <p:stCondLst>
                                            <p:cond delay="0"/>
                                          </p:stCondLst>
                                        </p:cTn>
                                        <p:tgtEl>
                                          <p:spTgt spid="35"/>
                                        </p:tgtEl>
                                        <p:attrNameLst>
                                          <p:attrName>style.visibility</p:attrName>
                                        </p:attrNameLst>
                                      </p:cBhvr>
                                      <p:to>
                                        <p:strVal val="visible"/>
                                      </p:to>
                                    </p:set>
                                    <p:anim calcmode="lin" valueType="num">
                                      <p:cBhvr>
                                        <p:cTn id="395" dur="2750" fill="hold"/>
                                        <p:tgtEl>
                                          <p:spTgt spid="35"/>
                                        </p:tgtEl>
                                        <p:attrNameLst>
                                          <p:attrName>ppt_w</p:attrName>
                                        </p:attrNameLst>
                                      </p:cBhvr>
                                      <p:tavLst>
                                        <p:tav tm="0">
                                          <p:val>
                                            <p:strVal val="2/3*#ppt_w"/>
                                          </p:val>
                                        </p:tav>
                                        <p:tav tm="100000">
                                          <p:val>
                                            <p:strVal val="#ppt_w"/>
                                          </p:val>
                                        </p:tav>
                                      </p:tavLst>
                                    </p:anim>
                                    <p:anim calcmode="lin" valueType="num">
                                      <p:cBhvr>
                                        <p:cTn id="396" dur="2750" fill="hold"/>
                                        <p:tgtEl>
                                          <p:spTgt spid="35"/>
                                        </p:tgtEl>
                                        <p:attrNameLst>
                                          <p:attrName>ppt_h</p:attrName>
                                        </p:attrNameLst>
                                      </p:cBhvr>
                                      <p:tavLst>
                                        <p:tav tm="0">
                                          <p:val>
                                            <p:strVal val="2/3*#ppt_h"/>
                                          </p:val>
                                        </p:tav>
                                        <p:tav tm="100000">
                                          <p:val>
                                            <p:strVal val="#ppt_h"/>
                                          </p:val>
                                        </p:tav>
                                      </p:tavLst>
                                    </p:anim>
                                  </p:childTnLst>
                                </p:cTn>
                              </p:par>
                              <p:par>
                                <p:cTn id="397" presetID="8" presetClass="entr" presetSubtype="32" fill="hold" nodeType="withEffect">
                                  <p:stCondLst>
                                    <p:cond delay="0"/>
                                  </p:stCondLst>
                                  <p:childTnLst>
                                    <p:set>
                                      <p:cBhvr>
                                        <p:cTn id="398" dur="1" fill="hold">
                                          <p:stCondLst>
                                            <p:cond delay="0"/>
                                          </p:stCondLst>
                                        </p:cTn>
                                        <p:tgtEl>
                                          <p:spTgt spid="35"/>
                                        </p:tgtEl>
                                        <p:attrNameLst>
                                          <p:attrName>style.visibility</p:attrName>
                                        </p:attrNameLst>
                                      </p:cBhvr>
                                      <p:to>
                                        <p:strVal val="visible"/>
                                      </p:to>
                                    </p:set>
                                    <p:animEffect transition="in" filter="diamond(out)">
                                      <p:cBhvr>
                                        <p:cTn id="399" dur="275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30"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4" name="93 Imagen" descr="Diapositiva1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35494"/>
          </a:xfrm>
          <a:prstGeom prst="rect">
            <a:avLst/>
          </a:prstGeom>
          <a:noFill/>
          <a:ln>
            <a:noFill/>
          </a:ln>
        </p:spPr>
      </p:pic>
      <p:sp>
        <p:nvSpPr>
          <p:cNvPr id="3" name="2 Rectángulo"/>
          <p:cNvSpPr/>
          <p:nvPr/>
        </p:nvSpPr>
        <p:spPr>
          <a:xfrm rot="18858351" flipH="1">
            <a:off x="458001" y="2508835"/>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8858351" flipH="1">
            <a:off x="808805" y="3171094"/>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8858351" flipH="1">
            <a:off x="107196" y="3171094"/>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8858351" flipH="1">
            <a:off x="458001" y="3825517"/>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8858351" flipH="1">
            <a:off x="1159610" y="3800719"/>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8858351" flipH="1">
            <a:off x="-243608" y="3823741"/>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8858351" flipH="1">
            <a:off x="4165905" y="2508835"/>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8858351" flipH="1">
            <a:off x="4516709" y="3171094"/>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8858351" flipH="1">
            <a:off x="3815100" y="3171094"/>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8858351" flipH="1">
            <a:off x="4165905" y="3825517"/>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8858351" flipH="1">
            <a:off x="4867514" y="3800719"/>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8858351" flipH="1">
            <a:off x="3464296" y="3823741"/>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8858351" flipH="1">
            <a:off x="2293697" y="2508835"/>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8858351" flipH="1">
            <a:off x="2644501" y="3171094"/>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8858351" flipH="1">
            <a:off x="1942892" y="3171094"/>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8858351" flipH="1">
            <a:off x="2293697" y="3825517"/>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8858351" flipH="1">
            <a:off x="2995306" y="3800719"/>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8858351" flipH="1">
            <a:off x="1592088" y="3823741"/>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8858351" flipH="1">
            <a:off x="7873809" y="2508835"/>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8858351" flipH="1">
            <a:off x="8224613" y="3171094"/>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8858351" flipH="1">
            <a:off x="7523004" y="3171094"/>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8858351" flipH="1">
            <a:off x="7873809" y="3825517"/>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8858351" flipH="1">
            <a:off x="8575418" y="3800719"/>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8858351" flipH="1">
            <a:off x="7172200" y="3823741"/>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8858351" flipH="1">
            <a:off x="6038113" y="2508835"/>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8858351" flipH="1">
            <a:off x="6388917" y="3171094"/>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8858351" flipH="1">
            <a:off x="5687308" y="3171094"/>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8858351" flipH="1">
            <a:off x="6038113" y="3825517"/>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8858351" flipH="1">
            <a:off x="6739722" y="3800719"/>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8858351" flipH="1">
            <a:off x="5336504" y="3823741"/>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8858351" flipV="1">
            <a:off x="7871501" y="1809290"/>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8858351" flipV="1">
            <a:off x="7520697" y="1147031"/>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8858351" flipV="1">
            <a:off x="8222306" y="1147031"/>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8858351" flipV="1">
            <a:off x="7871501" y="492607"/>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8858351" flipV="1">
            <a:off x="7169892" y="517405"/>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8858351" flipV="1">
            <a:off x="8573110" y="494383"/>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8858351" flipV="1">
            <a:off x="4163597" y="1809290"/>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8858351" flipV="1">
            <a:off x="3812793" y="1147031"/>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8858351" flipV="1">
            <a:off x="4514402" y="1147031"/>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8858351" flipV="1">
            <a:off x="4163597" y="492607"/>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8858351" flipV="1">
            <a:off x="3461988" y="517405"/>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8858351" flipV="1">
            <a:off x="4865206" y="494383"/>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8858351" flipV="1">
            <a:off x="6035805" y="1809290"/>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8858351" flipV="1">
            <a:off x="5685001" y="1147031"/>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8858351" flipV="1">
            <a:off x="6386610" y="1147031"/>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8858351" flipV="1">
            <a:off x="6035805" y="492607"/>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8858351" flipV="1">
            <a:off x="5334196" y="517405"/>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8858351" flipV="1">
            <a:off x="6737414" y="494383"/>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8858351" flipV="1">
            <a:off x="455693" y="1809290"/>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8858351" flipV="1">
            <a:off x="104889" y="1147031"/>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8858351" flipV="1">
            <a:off x="806498" y="1147031"/>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8858351" flipV="1">
            <a:off x="455693" y="492607"/>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8858351" flipV="1">
            <a:off x="-245916" y="517405"/>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8858351" flipV="1">
            <a:off x="1157302" y="494383"/>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8858351" flipV="1">
            <a:off x="2291389" y="1809290"/>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8858351" flipV="1">
            <a:off x="1940585" y="1147031"/>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8858351" flipV="1">
            <a:off x="2642194" y="1147031"/>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8858351" flipV="1">
            <a:off x="2291389" y="492607"/>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8858351" flipV="1">
            <a:off x="1589780" y="517405"/>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8858351" flipV="1">
            <a:off x="2992998" y="494383"/>
            <a:ext cx="790687" cy="849295"/>
          </a:xfrm>
          <a:prstGeom prst="rect">
            <a:avLst/>
          </a:prstGeom>
          <a:gradFill flip="none" rotWithShape="1">
            <a:gsLst>
              <a:gs pos="7000">
                <a:srgbClr val="4BC507"/>
              </a:gs>
              <a:gs pos="21000">
                <a:schemeClr val="tx1">
                  <a:alpha val="20000"/>
                </a:schemeClr>
              </a:gs>
            </a:gsLst>
            <a:path path="shap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a:off x="-396552" y="-92546"/>
            <a:ext cx="10009112"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687666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23" presetClass="entr" presetSubtype="288" fill="hold" nodeType="withEffect">
                                  <p:stCondLst>
                                    <p:cond delay="1500"/>
                                  </p:stCondLst>
                                  <p:childTnLst>
                                    <p:set>
                                      <p:cBhvr>
                                        <p:cTn id="906" dur="1" fill="hold">
                                          <p:stCondLst>
                                            <p:cond delay="0"/>
                                          </p:stCondLst>
                                        </p:cTn>
                                        <p:tgtEl>
                                          <p:spTgt spid="94"/>
                                        </p:tgtEl>
                                        <p:attrNameLst>
                                          <p:attrName>style.visibility</p:attrName>
                                        </p:attrNameLst>
                                      </p:cBhvr>
                                      <p:to>
                                        <p:strVal val="visible"/>
                                      </p:to>
                                    </p:set>
                                    <p:anim calcmode="lin" valueType="num">
                                      <p:cBhvr>
                                        <p:cTn id="907" dur="3250" fill="hold"/>
                                        <p:tgtEl>
                                          <p:spTgt spid="94"/>
                                        </p:tgtEl>
                                        <p:attrNameLst>
                                          <p:attrName>ppt_w</p:attrName>
                                        </p:attrNameLst>
                                      </p:cBhvr>
                                      <p:tavLst>
                                        <p:tav tm="0">
                                          <p:val>
                                            <p:strVal val="4/3*#ppt_w"/>
                                          </p:val>
                                        </p:tav>
                                        <p:tav tm="100000">
                                          <p:val>
                                            <p:strVal val="#ppt_w"/>
                                          </p:val>
                                        </p:tav>
                                      </p:tavLst>
                                    </p:anim>
                                    <p:anim calcmode="lin" valueType="num">
                                      <p:cBhvr>
                                        <p:cTn id="908" dur="3250" fill="hold"/>
                                        <p:tgtEl>
                                          <p:spTgt spid="94"/>
                                        </p:tgtEl>
                                        <p:attrNameLst>
                                          <p:attrName>ppt_h</p:attrName>
                                        </p:attrNameLst>
                                      </p:cBhvr>
                                      <p:tavLst>
                                        <p:tav tm="0">
                                          <p:val>
                                            <p:strVal val="4/3*#ppt_h"/>
                                          </p:val>
                                        </p:tav>
                                        <p:tav tm="100000">
                                          <p:val>
                                            <p:strVal val="#ppt_h"/>
                                          </p:val>
                                        </p:tav>
                                      </p:tavLst>
                                    </p:anim>
                                  </p:childTnLst>
                                </p:cTn>
                              </p:par>
                              <p:par>
                                <p:cTn id="909" presetID="16" presetClass="entr" presetSubtype="42" fill="hold" nodeType="withEffect">
                                  <p:stCondLst>
                                    <p:cond delay="1500"/>
                                  </p:stCondLst>
                                  <p:childTnLst>
                                    <p:set>
                                      <p:cBhvr>
                                        <p:cTn id="910" dur="1" fill="hold">
                                          <p:stCondLst>
                                            <p:cond delay="0"/>
                                          </p:stCondLst>
                                        </p:cTn>
                                        <p:tgtEl>
                                          <p:spTgt spid="94"/>
                                        </p:tgtEl>
                                        <p:attrNameLst>
                                          <p:attrName>style.visibility</p:attrName>
                                        </p:attrNameLst>
                                      </p:cBhvr>
                                      <p:to>
                                        <p:strVal val="visible"/>
                                      </p:to>
                                    </p:set>
                                    <p:animEffect transition="in" filter="barn(outHorizontal)">
                                      <p:cBhvr>
                                        <p:cTn id="911" dur="3250"/>
                                        <p:tgtEl>
                                          <p:spTgt spid="94"/>
                                        </p:tgtEl>
                                      </p:cBhvr>
                                    </p:animEffect>
                                  </p:childTnLst>
                                </p:cTn>
                              </p:par>
                              <p:par>
                                <p:cTn id="912" presetID="9" presetClass="emph" presetSubtype="0" grpId="0" nodeType="withEffect">
                                  <p:stCondLst>
                                    <p:cond delay="0"/>
                                  </p:stCondLst>
                                  <p:childTnLst>
                                    <p:set>
                                      <p:cBhvr rctx="PPT">
                                        <p:cTn id="913" dur="indefinite"/>
                                        <p:tgtEl>
                                          <p:spTgt spid="93"/>
                                        </p:tgtEl>
                                        <p:attrNameLst>
                                          <p:attrName>style.opacity</p:attrName>
                                        </p:attrNameLst>
                                      </p:cBhvr>
                                      <p:to>
                                        <p:strVal val="0"/>
                                      </p:to>
                                    </p:set>
                                    <p:animEffect filter="image" prLst="opacity: 0">
                                      <p:cBhvr rctx="IE">
                                        <p:cTn id="914" dur="indefinite"/>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1"/>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9160" y="0"/>
            <a:ext cx="9144000" cy="5143500"/>
          </a:xfrm>
          <a:prstGeom prst="rect">
            <a:avLst/>
          </a:prstGeom>
          <a:noFill/>
          <a:ln>
            <a:noFill/>
          </a:ln>
        </p:spPr>
      </p:pic>
      <p:sp>
        <p:nvSpPr>
          <p:cNvPr id="3" name="2 Rectángulo"/>
          <p:cNvSpPr/>
          <p:nvPr/>
        </p:nvSpPr>
        <p:spPr>
          <a:xfrm>
            <a:off x="1115616" y="1563638"/>
            <a:ext cx="5040560" cy="1815882"/>
          </a:xfrm>
          <a:prstGeom prst="rect">
            <a:avLst/>
          </a:prstGeom>
        </p:spPr>
        <p:txBody>
          <a:bodyPr wrap="square">
            <a:spAutoFit/>
            <a:scene3d>
              <a:camera prst="obliqueBottomLeft"/>
              <a:lightRig rig="threePt" dir="t"/>
            </a:scene3d>
            <a:sp3d extrusionH="31750">
              <a:extrusionClr>
                <a:schemeClr val="accent4">
                  <a:lumMod val="20000"/>
                  <a:lumOff val="80000"/>
                </a:schemeClr>
              </a:extrusionClr>
            </a:sp3d>
          </a:bodyPr>
          <a:lstStyle/>
          <a:p>
            <a:pPr algn="ctr"/>
            <a:r>
              <a:rPr lang="es-ES" sz="1600" dirty="0" smtClean="0">
                <a:solidFill>
                  <a:schemeClr val="bg1"/>
                </a:solidFill>
                <a:latin typeface="Hobo Std" pitchFamily="34" charset="0"/>
              </a:rPr>
              <a:t>La </a:t>
            </a:r>
            <a:r>
              <a:rPr lang="es-ES" sz="1600" dirty="0">
                <a:solidFill>
                  <a:schemeClr val="bg1"/>
                </a:solidFill>
                <a:latin typeface="Hobo Std" pitchFamily="34" charset="0"/>
              </a:rPr>
              <a:t>ciencia médica moderna está confirmando </a:t>
            </a:r>
            <a:endParaRPr lang="es-ES" sz="1600" dirty="0" smtClean="0">
              <a:solidFill>
                <a:schemeClr val="bg1"/>
              </a:solidFill>
              <a:latin typeface="Hobo Std" pitchFamily="34" charset="0"/>
            </a:endParaRPr>
          </a:p>
          <a:p>
            <a:pPr algn="ctr"/>
            <a:r>
              <a:rPr lang="es-ES" sz="1600" dirty="0" smtClean="0">
                <a:solidFill>
                  <a:schemeClr val="bg1"/>
                </a:solidFill>
                <a:latin typeface="Hobo Std" pitchFamily="34" charset="0"/>
              </a:rPr>
              <a:t>el </a:t>
            </a:r>
            <a:r>
              <a:rPr lang="es-ES" sz="1600" dirty="0">
                <a:solidFill>
                  <a:schemeClr val="bg1"/>
                </a:solidFill>
                <a:latin typeface="Hobo Std" pitchFamily="34" charset="0"/>
              </a:rPr>
              <a:t>uso de coco en el tratamiento de muchas de las condiciones anteriores.  Muchos estudios se han </a:t>
            </a:r>
            <a:r>
              <a:rPr lang="es-ES" sz="1600" dirty="0" smtClean="0">
                <a:solidFill>
                  <a:schemeClr val="bg1"/>
                </a:solidFill>
                <a:latin typeface="Hobo Std" pitchFamily="34" charset="0"/>
              </a:rPr>
              <a:t>llevado a cabo recientemente </a:t>
            </a:r>
            <a:r>
              <a:rPr lang="es-ES" sz="1600" dirty="0">
                <a:solidFill>
                  <a:schemeClr val="bg1"/>
                </a:solidFill>
                <a:latin typeface="Hobo Std" pitchFamily="34" charset="0"/>
              </a:rPr>
              <a:t>que muestran que el coco, de una forma u otra </a:t>
            </a:r>
            <a:r>
              <a:rPr lang="es-ES" sz="1600" dirty="0" smtClean="0">
                <a:solidFill>
                  <a:schemeClr val="bg1"/>
                </a:solidFill>
                <a:latin typeface="Hobo Std" pitchFamily="34" charset="0"/>
              </a:rPr>
              <a:t>puede proporcionar </a:t>
            </a:r>
            <a:r>
              <a:rPr lang="es-ES" sz="1600" dirty="0">
                <a:solidFill>
                  <a:schemeClr val="bg1"/>
                </a:solidFill>
                <a:latin typeface="Hobo Std" pitchFamily="34" charset="0"/>
              </a:rPr>
              <a:t>una amplia gama de beneficios para la salud.  </a:t>
            </a:r>
            <a:endParaRPr lang="es-ES" sz="1600" dirty="0" smtClean="0">
              <a:solidFill>
                <a:schemeClr val="bg1"/>
              </a:solidFill>
              <a:latin typeface="Hobo Std" pitchFamily="34" charset="0"/>
            </a:endParaRPr>
          </a:p>
          <a:p>
            <a:pPr algn="ctr"/>
            <a:r>
              <a:rPr lang="es-ES" sz="1600" dirty="0" smtClean="0">
                <a:solidFill>
                  <a:schemeClr val="bg1"/>
                </a:solidFill>
                <a:latin typeface="Hobo Std" pitchFamily="34" charset="0"/>
              </a:rPr>
              <a:t>A continuación presentamos </a:t>
            </a:r>
            <a:r>
              <a:rPr lang="es-ES" sz="1600" dirty="0">
                <a:solidFill>
                  <a:schemeClr val="bg1"/>
                </a:solidFill>
                <a:latin typeface="Hobo Std" pitchFamily="34" charset="0"/>
              </a:rPr>
              <a:t>algunos de ellos: </a:t>
            </a:r>
            <a:endParaRPr lang="es-ES" sz="2000" dirty="0">
              <a:solidFill>
                <a:schemeClr val="bg1"/>
              </a:solidFill>
              <a:latin typeface="Hobo Std" pitchFamily="34" charset="0"/>
            </a:endParaRPr>
          </a:p>
        </p:txBody>
      </p:sp>
    </p:spTree>
    <p:extLst>
      <p:ext uri="{BB962C8B-B14F-4D97-AF65-F5344CB8AC3E}">
        <p14:creationId xmlns:p14="http://schemas.microsoft.com/office/powerpoint/2010/main" val="329498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34 Imagen" descr="Diapositiva12"/>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4" name="23 Rectángulo"/>
          <p:cNvSpPr/>
          <p:nvPr/>
        </p:nvSpPr>
        <p:spPr>
          <a:xfrm flipH="1">
            <a:off x="0" y="4911758"/>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flipH="1">
            <a:off x="611560" y="4464256"/>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H="1">
            <a:off x="1187624" y="4032208"/>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1713974" y="3579758"/>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2285446" y="3111758"/>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2843808" y="2643758"/>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Rectángulo"/>
          <p:cNvSpPr/>
          <p:nvPr/>
        </p:nvSpPr>
        <p:spPr>
          <a:xfrm rot="10800000">
            <a:off x="1" y="-108000"/>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10800000">
            <a:off x="611561" y="339502"/>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0800000">
            <a:off x="1187625" y="771550"/>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0800000">
            <a:off x="1713975" y="1224000"/>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0800000">
            <a:off x="2285447" y="1692000"/>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0800000">
            <a:off x="2843809" y="2160000"/>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a:off x="7487816" y="4911758"/>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a:off x="6876256" y="4464256"/>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a:off x="6300192" y="4032208"/>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a:off x="5773842" y="3579758"/>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a:off x="5202370" y="3111758"/>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a:off x="4644008" y="2643758"/>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0800000" flipH="1">
            <a:off x="7487816" y="-108000"/>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0800000" flipH="1">
            <a:off x="6876256" y="339502"/>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0800000" flipH="1">
            <a:off x="6300192" y="771550"/>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0800000" flipH="1">
            <a:off x="5773842" y="1224000"/>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0800000" flipH="1">
            <a:off x="5202370" y="1692000"/>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0800000" flipH="1">
            <a:off x="4644008" y="2160000"/>
            <a:ext cx="1656184" cy="411750"/>
          </a:xfrm>
          <a:prstGeom prst="rect">
            <a:avLst/>
          </a:prstGeom>
          <a:noFill/>
          <a:ln w="63500">
            <a:gradFill flip="none" rotWithShape="1">
              <a:gsLst>
                <a:gs pos="0">
                  <a:srgbClr val="FF6600"/>
                </a:gs>
                <a:gs pos="25000">
                  <a:srgbClr val="FF6633"/>
                </a:gs>
                <a:gs pos="50000">
                  <a:srgbClr val="FFFF00"/>
                </a:gs>
                <a:gs pos="100000">
                  <a:srgbClr val="FF0000"/>
                </a:gs>
              </a:gsLst>
              <a:lin ang="13500000" scaled="1"/>
              <a:tileRect/>
            </a:gradFill>
          </a:ln>
          <a:effectLst>
            <a:outerShdw blurRad="342900" dist="50800" dir="5400000" algn="ctr" rotWithShape="0">
              <a:srgbClr val="FF6600"/>
            </a:outerShdw>
          </a:effectLst>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a:off x="-396552" y="-164554"/>
            <a:ext cx="9865096" cy="554461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305113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0"/>
                                        </p:tgtEl>
                                        <p:attrNameLst>
                                          <p:attrName>style.opacity</p:attrName>
                                        </p:attrNameLst>
                                      </p:cBhvr>
                                      <p:to>
                                        <p:strVal val="0"/>
                                      </p:to>
                                    </p:set>
                                    <p:animEffect filter="image" prLst="opacity: 0">
                                      <p:cBhvr rctx="IE">
                                        <p:cTn id="7" dur="indefinite"/>
                                        <p:tgtEl>
                                          <p:spTgt spid="30"/>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390" fill="hold"/>
                                        <p:tgtEl>
                                          <p:spTgt spid="2"/>
                                        </p:tgtEl>
                                        <p:attrNameLst>
                                          <p:attrName>ppt_x</p:attrName>
                                        </p:attrNameLst>
                                      </p:cBhvr>
                                      <p:tavLst>
                                        <p:tav tm="0">
                                          <p:val>
                                            <p:strVal val="1+#ppt_w/2"/>
                                          </p:val>
                                        </p:tav>
                                        <p:tav tm="100000">
                                          <p:val>
                                            <p:strVal val="#ppt_x"/>
                                          </p:val>
                                        </p:tav>
                                      </p:tavLst>
                                    </p:anim>
                                    <p:anim calcmode="lin" valueType="num">
                                      <p:cBhvr additive="base">
                                        <p:cTn id="11" dur="2390" fill="hold"/>
                                        <p:tgtEl>
                                          <p:spTgt spid="2"/>
                                        </p:tgtEl>
                                        <p:attrNameLst>
                                          <p:attrName>ppt_y</p:attrName>
                                        </p:attrNameLst>
                                      </p:cBhvr>
                                      <p:tavLst>
                                        <p:tav tm="0">
                                          <p:val>
                                            <p:strVal val="1+#ppt_h/2"/>
                                          </p:val>
                                        </p:tav>
                                        <p:tav tm="100000">
                                          <p:val>
                                            <p:strVal val="#ppt_y"/>
                                          </p:val>
                                        </p:tav>
                                      </p:tavLst>
                                    </p:anim>
                                  </p:childTnLst>
                                </p:cTn>
                              </p:par>
                              <p:par>
                                <p:cTn id="12" presetID="16" presetClass="entr" presetSubtype="21"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inVertical)">
                                      <p:cBhvr>
                                        <p:cTn id="14" dur="2390"/>
                                        <p:tgtEl>
                                          <p:spTgt spid="2"/>
                                        </p:tgtEl>
                                      </p:cBhvr>
                                    </p:animEffect>
                                  </p:childTnLst>
                                </p:cTn>
                              </p:par>
                              <p:par>
                                <p:cTn id="15" presetID="8" presetClass="emph" presetSubtype="0" repeatCount="indefinite" fill="hold" grpId="2" nodeType="withEffect">
                                  <p:stCondLst>
                                    <p:cond delay="0"/>
                                  </p:stCondLst>
                                  <p:childTnLst>
                                    <p:animRot by="21600000">
                                      <p:cBhvr>
                                        <p:cTn id="16" dur="2390" fill="hold"/>
                                        <p:tgtEl>
                                          <p:spTgt spid="2"/>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390" fill="hold"/>
                                        <p:tgtEl>
                                          <p:spTgt spid="3"/>
                                        </p:tgtEl>
                                        <p:attrNameLst>
                                          <p:attrName>ppt_x</p:attrName>
                                        </p:attrNameLst>
                                      </p:cBhvr>
                                      <p:tavLst>
                                        <p:tav tm="0">
                                          <p:val>
                                            <p:strVal val="1+#ppt_w/2"/>
                                          </p:val>
                                        </p:tav>
                                        <p:tav tm="100000">
                                          <p:val>
                                            <p:strVal val="#ppt_x"/>
                                          </p:val>
                                        </p:tav>
                                      </p:tavLst>
                                    </p:anim>
                                    <p:anim calcmode="lin" valueType="num">
                                      <p:cBhvr additive="base">
                                        <p:cTn id="20" dur="2390" fill="hold"/>
                                        <p:tgtEl>
                                          <p:spTgt spid="3"/>
                                        </p:tgtEl>
                                        <p:attrNameLst>
                                          <p:attrName>ppt_y</p:attrName>
                                        </p:attrNameLst>
                                      </p:cBhvr>
                                      <p:tavLst>
                                        <p:tav tm="0">
                                          <p:val>
                                            <p:strVal val="1+#ppt_h/2"/>
                                          </p:val>
                                        </p:tav>
                                        <p:tav tm="100000">
                                          <p:val>
                                            <p:strVal val="#ppt_y"/>
                                          </p:val>
                                        </p:tav>
                                      </p:tavLst>
                                    </p:anim>
                                  </p:childTnLst>
                                </p:cTn>
                              </p:par>
                              <p:par>
                                <p:cTn id="21" presetID="16" presetClass="entr" presetSubtype="21" fill="hold" grpId="1"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barn(inVertical)">
                                      <p:cBhvr>
                                        <p:cTn id="23" dur="2390"/>
                                        <p:tgtEl>
                                          <p:spTgt spid="3"/>
                                        </p:tgtEl>
                                      </p:cBhvr>
                                    </p:animEffect>
                                  </p:childTnLst>
                                </p:cTn>
                              </p:par>
                              <p:par>
                                <p:cTn id="24" presetID="8" presetClass="emph" presetSubtype="0" repeatCount="indefinite" fill="hold" grpId="2" nodeType="withEffect">
                                  <p:stCondLst>
                                    <p:cond delay="0"/>
                                  </p:stCondLst>
                                  <p:childTnLst>
                                    <p:animRot by="21600000">
                                      <p:cBhvr>
                                        <p:cTn id="25" dur="2390" fill="hold"/>
                                        <p:tgtEl>
                                          <p:spTgt spid="3"/>
                                        </p:tgtEl>
                                        <p:attrNameLst>
                                          <p:attrName>r</p:attrName>
                                        </p:attrNameLst>
                                      </p:cBhvr>
                                    </p:animRot>
                                  </p:childTnLst>
                                </p:cTn>
                              </p:par>
                              <p:par>
                                <p:cTn id="26" presetID="2" presetClass="entr" presetSubtype="6"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2390" fill="hold"/>
                                        <p:tgtEl>
                                          <p:spTgt spid="5"/>
                                        </p:tgtEl>
                                        <p:attrNameLst>
                                          <p:attrName>ppt_x</p:attrName>
                                        </p:attrNameLst>
                                      </p:cBhvr>
                                      <p:tavLst>
                                        <p:tav tm="0">
                                          <p:val>
                                            <p:strVal val="1+#ppt_w/2"/>
                                          </p:val>
                                        </p:tav>
                                        <p:tav tm="100000">
                                          <p:val>
                                            <p:strVal val="#ppt_x"/>
                                          </p:val>
                                        </p:tav>
                                      </p:tavLst>
                                    </p:anim>
                                    <p:anim calcmode="lin" valueType="num">
                                      <p:cBhvr additive="base">
                                        <p:cTn id="29" dur="2390" fill="hold"/>
                                        <p:tgtEl>
                                          <p:spTgt spid="5"/>
                                        </p:tgtEl>
                                        <p:attrNameLst>
                                          <p:attrName>ppt_y</p:attrName>
                                        </p:attrNameLst>
                                      </p:cBhvr>
                                      <p:tavLst>
                                        <p:tav tm="0">
                                          <p:val>
                                            <p:strVal val="1+#ppt_h/2"/>
                                          </p:val>
                                        </p:tav>
                                        <p:tav tm="100000">
                                          <p:val>
                                            <p:strVal val="#ppt_y"/>
                                          </p:val>
                                        </p:tav>
                                      </p:tavLst>
                                    </p:anim>
                                  </p:childTnLst>
                                </p:cTn>
                              </p:par>
                              <p:par>
                                <p:cTn id="30" presetID="16" presetClass="entr" presetSubtype="21" fill="hold" grpId="1"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barn(inVertical)">
                                      <p:cBhvr>
                                        <p:cTn id="32" dur="2390"/>
                                        <p:tgtEl>
                                          <p:spTgt spid="5"/>
                                        </p:tgtEl>
                                      </p:cBhvr>
                                    </p:animEffect>
                                  </p:childTnLst>
                                </p:cTn>
                              </p:par>
                              <p:par>
                                <p:cTn id="33" presetID="8" presetClass="emph" presetSubtype="0" repeatCount="indefinite" fill="hold" grpId="2" nodeType="withEffect">
                                  <p:stCondLst>
                                    <p:cond delay="0"/>
                                  </p:stCondLst>
                                  <p:childTnLst>
                                    <p:animRot by="21600000">
                                      <p:cBhvr>
                                        <p:cTn id="34" dur="2390" fill="hold"/>
                                        <p:tgtEl>
                                          <p:spTgt spid="5"/>
                                        </p:tgtEl>
                                        <p:attrNameLst>
                                          <p:attrName>r</p:attrName>
                                        </p:attrNameLst>
                                      </p:cBhvr>
                                    </p:animRot>
                                  </p:childTnLst>
                                </p:cTn>
                              </p:par>
                              <p:par>
                                <p:cTn id="35" presetID="2" presetClass="entr" presetSubtype="6"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2390" fill="hold"/>
                                        <p:tgtEl>
                                          <p:spTgt spid="6"/>
                                        </p:tgtEl>
                                        <p:attrNameLst>
                                          <p:attrName>ppt_x</p:attrName>
                                        </p:attrNameLst>
                                      </p:cBhvr>
                                      <p:tavLst>
                                        <p:tav tm="0">
                                          <p:val>
                                            <p:strVal val="1+#ppt_w/2"/>
                                          </p:val>
                                        </p:tav>
                                        <p:tav tm="100000">
                                          <p:val>
                                            <p:strVal val="#ppt_x"/>
                                          </p:val>
                                        </p:tav>
                                      </p:tavLst>
                                    </p:anim>
                                    <p:anim calcmode="lin" valueType="num">
                                      <p:cBhvr additive="base">
                                        <p:cTn id="38" dur="2390" fill="hold"/>
                                        <p:tgtEl>
                                          <p:spTgt spid="6"/>
                                        </p:tgtEl>
                                        <p:attrNameLst>
                                          <p:attrName>ppt_y</p:attrName>
                                        </p:attrNameLst>
                                      </p:cBhvr>
                                      <p:tavLst>
                                        <p:tav tm="0">
                                          <p:val>
                                            <p:strVal val="1+#ppt_h/2"/>
                                          </p:val>
                                        </p:tav>
                                        <p:tav tm="100000">
                                          <p:val>
                                            <p:strVal val="#ppt_y"/>
                                          </p:val>
                                        </p:tav>
                                      </p:tavLst>
                                    </p:anim>
                                  </p:childTnLst>
                                </p:cTn>
                              </p:par>
                              <p:par>
                                <p:cTn id="39" presetID="16" presetClass="entr" presetSubtype="21" fill="hold" grpId="1" nodeType="with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barn(inVertical)">
                                      <p:cBhvr>
                                        <p:cTn id="41" dur="2390"/>
                                        <p:tgtEl>
                                          <p:spTgt spid="6"/>
                                        </p:tgtEl>
                                      </p:cBhvr>
                                    </p:animEffect>
                                  </p:childTnLst>
                                </p:cTn>
                              </p:par>
                              <p:par>
                                <p:cTn id="42" presetID="8" presetClass="emph" presetSubtype="0" repeatCount="indefinite" fill="hold" grpId="2" nodeType="withEffect">
                                  <p:stCondLst>
                                    <p:cond delay="0"/>
                                  </p:stCondLst>
                                  <p:childTnLst>
                                    <p:animRot by="21600000">
                                      <p:cBhvr>
                                        <p:cTn id="43" dur="2390" fill="hold"/>
                                        <p:tgtEl>
                                          <p:spTgt spid="6"/>
                                        </p:tgtEl>
                                        <p:attrNameLst>
                                          <p:attrName>r</p:attrName>
                                        </p:attrNameLst>
                                      </p:cBhvr>
                                    </p:animRot>
                                  </p:childTnLst>
                                </p:cTn>
                              </p:par>
                              <p:par>
                                <p:cTn id="44" presetID="2" presetClass="entr" presetSubtype="6" fill="hold" grpId="0" nodeType="withEffect">
                                  <p:stCondLst>
                                    <p:cond delay="0"/>
                                  </p:stCondLst>
                                  <p:childTnLst>
                                    <p:set>
                                      <p:cBhvr>
                                        <p:cTn id="45" dur="1" fill="hold">
                                          <p:stCondLst>
                                            <p:cond delay="0"/>
                                          </p:stCondLst>
                                        </p:cTn>
                                        <p:tgtEl>
                                          <p:spTgt spid="7"/>
                                        </p:tgtEl>
                                        <p:attrNameLst>
                                          <p:attrName>style.visibility</p:attrName>
                                        </p:attrNameLst>
                                      </p:cBhvr>
                                      <p:to>
                                        <p:strVal val="visible"/>
                                      </p:to>
                                    </p:set>
                                    <p:anim calcmode="lin" valueType="num">
                                      <p:cBhvr additive="base">
                                        <p:cTn id="46" dur="2390" fill="hold"/>
                                        <p:tgtEl>
                                          <p:spTgt spid="7"/>
                                        </p:tgtEl>
                                        <p:attrNameLst>
                                          <p:attrName>ppt_x</p:attrName>
                                        </p:attrNameLst>
                                      </p:cBhvr>
                                      <p:tavLst>
                                        <p:tav tm="0">
                                          <p:val>
                                            <p:strVal val="1+#ppt_w/2"/>
                                          </p:val>
                                        </p:tav>
                                        <p:tav tm="100000">
                                          <p:val>
                                            <p:strVal val="#ppt_x"/>
                                          </p:val>
                                        </p:tav>
                                      </p:tavLst>
                                    </p:anim>
                                    <p:anim calcmode="lin" valueType="num">
                                      <p:cBhvr additive="base">
                                        <p:cTn id="47" dur="2390" fill="hold"/>
                                        <p:tgtEl>
                                          <p:spTgt spid="7"/>
                                        </p:tgtEl>
                                        <p:attrNameLst>
                                          <p:attrName>ppt_y</p:attrName>
                                        </p:attrNameLst>
                                      </p:cBhvr>
                                      <p:tavLst>
                                        <p:tav tm="0">
                                          <p:val>
                                            <p:strVal val="1+#ppt_h/2"/>
                                          </p:val>
                                        </p:tav>
                                        <p:tav tm="100000">
                                          <p:val>
                                            <p:strVal val="#ppt_y"/>
                                          </p:val>
                                        </p:tav>
                                      </p:tavLst>
                                    </p:anim>
                                  </p:childTnLst>
                                </p:cTn>
                              </p:par>
                              <p:par>
                                <p:cTn id="48" presetID="16" presetClass="entr" presetSubtype="21" fill="hold" grpId="1" nodeType="with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barn(inVertical)">
                                      <p:cBhvr>
                                        <p:cTn id="50" dur="2390"/>
                                        <p:tgtEl>
                                          <p:spTgt spid="7"/>
                                        </p:tgtEl>
                                      </p:cBhvr>
                                    </p:animEffect>
                                  </p:childTnLst>
                                </p:cTn>
                              </p:par>
                              <p:par>
                                <p:cTn id="51" presetID="8" presetClass="emph" presetSubtype="0" repeatCount="indefinite" fill="hold" grpId="2" nodeType="withEffect">
                                  <p:stCondLst>
                                    <p:cond delay="0"/>
                                  </p:stCondLst>
                                  <p:childTnLst>
                                    <p:animRot by="21600000">
                                      <p:cBhvr>
                                        <p:cTn id="52" dur="2390" fill="hold"/>
                                        <p:tgtEl>
                                          <p:spTgt spid="7"/>
                                        </p:tgtEl>
                                        <p:attrNameLst>
                                          <p:attrName>r</p:attrName>
                                        </p:attrNameLst>
                                      </p:cBhvr>
                                    </p:animRot>
                                  </p:childTnLst>
                                </p:cTn>
                              </p:par>
                              <p:par>
                                <p:cTn id="53" presetID="2" presetClass="entr" presetSubtype="1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390" fill="hold"/>
                                        <p:tgtEl>
                                          <p:spTgt spid="10"/>
                                        </p:tgtEl>
                                        <p:attrNameLst>
                                          <p:attrName>ppt_x</p:attrName>
                                        </p:attrNameLst>
                                      </p:cBhvr>
                                      <p:tavLst>
                                        <p:tav tm="0">
                                          <p:val>
                                            <p:strVal val="0-#ppt_w/2"/>
                                          </p:val>
                                        </p:tav>
                                        <p:tav tm="100000">
                                          <p:val>
                                            <p:strVal val="#ppt_x"/>
                                          </p:val>
                                        </p:tav>
                                      </p:tavLst>
                                    </p:anim>
                                    <p:anim calcmode="lin" valueType="num">
                                      <p:cBhvr additive="base">
                                        <p:cTn id="56" dur="2390" fill="hold"/>
                                        <p:tgtEl>
                                          <p:spTgt spid="10"/>
                                        </p:tgtEl>
                                        <p:attrNameLst>
                                          <p:attrName>ppt_y</p:attrName>
                                        </p:attrNameLst>
                                      </p:cBhvr>
                                      <p:tavLst>
                                        <p:tav tm="0">
                                          <p:val>
                                            <p:strVal val="1+#ppt_h/2"/>
                                          </p:val>
                                        </p:tav>
                                        <p:tav tm="100000">
                                          <p:val>
                                            <p:strVal val="#ppt_y"/>
                                          </p:val>
                                        </p:tav>
                                      </p:tavLst>
                                    </p:anim>
                                  </p:childTnLst>
                                </p:cTn>
                              </p:par>
                              <p:par>
                                <p:cTn id="57" presetID="16" presetClass="entr" presetSubtype="21" fill="hold" grpId="1" nodeType="withEffect">
                                  <p:stCondLst>
                                    <p:cond delay="0"/>
                                  </p:stCondLst>
                                  <p:childTnLst>
                                    <p:set>
                                      <p:cBhvr>
                                        <p:cTn id="58" dur="1" fill="hold">
                                          <p:stCondLst>
                                            <p:cond delay="0"/>
                                          </p:stCondLst>
                                        </p:cTn>
                                        <p:tgtEl>
                                          <p:spTgt spid="10"/>
                                        </p:tgtEl>
                                        <p:attrNameLst>
                                          <p:attrName>style.visibility</p:attrName>
                                        </p:attrNameLst>
                                      </p:cBhvr>
                                      <p:to>
                                        <p:strVal val="visible"/>
                                      </p:to>
                                    </p:set>
                                    <p:animEffect transition="in" filter="barn(inVertical)">
                                      <p:cBhvr>
                                        <p:cTn id="59" dur="2390"/>
                                        <p:tgtEl>
                                          <p:spTgt spid="10"/>
                                        </p:tgtEl>
                                      </p:cBhvr>
                                    </p:animEffect>
                                  </p:childTnLst>
                                </p:cTn>
                              </p:par>
                              <p:par>
                                <p:cTn id="60" presetID="8" presetClass="emph" presetSubtype="0" repeatCount="indefinite" fill="hold" grpId="2" nodeType="withEffect">
                                  <p:stCondLst>
                                    <p:cond delay="0"/>
                                  </p:stCondLst>
                                  <p:childTnLst>
                                    <p:animRot by="-21600000">
                                      <p:cBhvr>
                                        <p:cTn id="61" dur="2390" fill="hold"/>
                                        <p:tgtEl>
                                          <p:spTgt spid="10"/>
                                        </p:tgtEl>
                                        <p:attrNameLst>
                                          <p:attrName>r</p:attrName>
                                        </p:attrNameLst>
                                      </p:cBhvr>
                                    </p:animRot>
                                  </p:childTnLst>
                                </p:cTn>
                              </p:par>
                              <p:par>
                                <p:cTn id="62" presetID="2" presetClass="entr" presetSubtype="12" fill="hold" grpId="0"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additive="base">
                                        <p:cTn id="64" dur="2390" fill="hold"/>
                                        <p:tgtEl>
                                          <p:spTgt spid="11"/>
                                        </p:tgtEl>
                                        <p:attrNameLst>
                                          <p:attrName>ppt_x</p:attrName>
                                        </p:attrNameLst>
                                      </p:cBhvr>
                                      <p:tavLst>
                                        <p:tav tm="0">
                                          <p:val>
                                            <p:strVal val="0-#ppt_w/2"/>
                                          </p:val>
                                        </p:tav>
                                        <p:tav tm="100000">
                                          <p:val>
                                            <p:strVal val="#ppt_x"/>
                                          </p:val>
                                        </p:tav>
                                      </p:tavLst>
                                    </p:anim>
                                    <p:anim calcmode="lin" valueType="num">
                                      <p:cBhvr additive="base">
                                        <p:cTn id="65" dur="2390" fill="hold"/>
                                        <p:tgtEl>
                                          <p:spTgt spid="11"/>
                                        </p:tgtEl>
                                        <p:attrNameLst>
                                          <p:attrName>ppt_y</p:attrName>
                                        </p:attrNameLst>
                                      </p:cBhvr>
                                      <p:tavLst>
                                        <p:tav tm="0">
                                          <p:val>
                                            <p:strVal val="1+#ppt_h/2"/>
                                          </p:val>
                                        </p:tav>
                                        <p:tav tm="100000">
                                          <p:val>
                                            <p:strVal val="#ppt_y"/>
                                          </p:val>
                                        </p:tav>
                                      </p:tavLst>
                                    </p:anim>
                                  </p:childTnLst>
                                </p:cTn>
                              </p:par>
                              <p:par>
                                <p:cTn id="66" presetID="16" presetClass="entr" presetSubtype="21" fill="hold" grpId="1" nodeType="with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barn(inVertical)">
                                      <p:cBhvr>
                                        <p:cTn id="68" dur="2390"/>
                                        <p:tgtEl>
                                          <p:spTgt spid="11"/>
                                        </p:tgtEl>
                                      </p:cBhvr>
                                    </p:animEffect>
                                  </p:childTnLst>
                                </p:cTn>
                              </p:par>
                              <p:par>
                                <p:cTn id="69" presetID="8" presetClass="emph" presetSubtype="0" repeatCount="indefinite" fill="hold" grpId="2" nodeType="withEffect">
                                  <p:stCondLst>
                                    <p:cond delay="0"/>
                                  </p:stCondLst>
                                  <p:childTnLst>
                                    <p:animRot by="-21600000">
                                      <p:cBhvr>
                                        <p:cTn id="70" dur="2390" fill="hold"/>
                                        <p:tgtEl>
                                          <p:spTgt spid="11"/>
                                        </p:tgtEl>
                                        <p:attrNameLst>
                                          <p:attrName>r</p:attrName>
                                        </p:attrNameLst>
                                      </p:cBhvr>
                                    </p:animRot>
                                  </p:childTnLst>
                                </p:cTn>
                              </p:par>
                              <p:par>
                                <p:cTn id="71" presetID="2" presetClass="entr" presetSubtype="12" fill="hold" grpId="0" nodeType="withEffect">
                                  <p:stCondLst>
                                    <p:cond delay="0"/>
                                  </p:stCondLst>
                                  <p:childTnLst>
                                    <p:set>
                                      <p:cBhvr>
                                        <p:cTn id="72" dur="1" fill="hold">
                                          <p:stCondLst>
                                            <p:cond delay="0"/>
                                          </p:stCondLst>
                                        </p:cTn>
                                        <p:tgtEl>
                                          <p:spTgt spid="12"/>
                                        </p:tgtEl>
                                        <p:attrNameLst>
                                          <p:attrName>style.visibility</p:attrName>
                                        </p:attrNameLst>
                                      </p:cBhvr>
                                      <p:to>
                                        <p:strVal val="visible"/>
                                      </p:to>
                                    </p:set>
                                    <p:anim calcmode="lin" valueType="num">
                                      <p:cBhvr additive="base">
                                        <p:cTn id="73" dur="2390" fill="hold"/>
                                        <p:tgtEl>
                                          <p:spTgt spid="12"/>
                                        </p:tgtEl>
                                        <p:attrNameLst>
                                          <p:attrName>ppt_x</p:attrName>
                                        </p:attrNameLst>
                                      </p:cBhvr>
                                      <p:tavLst>
                                        <p:tav tm="0">
                                          <p:val>
                                            <p:strVal val="0-#ppt_w/2"/>
                                          </p:val>
                                        </p:tav>
                                        <p:tav tm="100000">
                                          <p:val>
                                            <p:strVal val="#ppt_x"/>
                                          </p:val>
                                        </p:tav>
                                      </p:tavLst>
                                    </p:anim>
                                    <p:anim calcmode="lin" valueType="num">
                                      <p:cBhvr additive="base">
                                        <p:cTn id="74" dur="2390" fill="hold"/>
                                        <p:tgtEl>
                                          <p:spTgt spid="12"/>
                                        </p:tgtEl>
                                        <p:attrNameLst>
                                          <p:attrName>ppt_y</p:attrName>
                                        </p:attrNameLst>
                                      </p:cBhvr>
                                      <p:tavLst>
                                        <p:tav tm="0">
                                          <p:val>
                                            <p:strVal val="1+#ppt_h/2"/>
                                          </p:val>
                                        </p:tav>
                                        <p:tav tm="100000">
                                          <p:val>
                                            <p:strVal val="#ppt_y"/>
                                          </p:val>
                                        </p:tav>
                                      </p:tavLst>
                                    </p:anim>
                                  </p:childTnLst>
                                </p:cTn>
                              </p:par>
                              <p:par>
                                <p:cTn id="75" presetID="16" presetClass="entr" presetSubtype="21" fill="hold" grpId="1" nodeType="withEffect">
                                  <p:stCondLst>
                                    <p:cond delay="0"/>
                                  </p:stCondLst>
                                  <p:childTnLst>
                                    <p:set>
                                      <p:cBhvr>
                                        <p:cTn id="76" dur="1" fill="hold">
                                          <p:stCondLst>
                                            <p:cond delay="0"/>
                                          </p:stCondLst>
                                        </p:cTn>
                                        <p:tgtEl>
                                          <p:spTgt spid="12"/>
                                        </p:tgtEl>
                                        <p:attrNameLst>
                                          <p:attrName>style.visibility</p:attrName>
                                        </p:attrNameLst>
                                      </p:cBhvr>
                                      <p:to>
                                        <p:strVal val="visible"/>
                                      </p:to>
                                    </p:set>
                                    <p:animEffect transition="in" filter="barn(inVertical)">
                                      <p:cBhvr>
                                        <p:cTn id="77" dur="2390"/>
                                        <p:tgtEl>
                                          <p:spTgt spid="12"/>
                                        </p:tgtEl>
                                      </p:cBhvr>
                                    </p:animEffect>
                                  </p:childTnLst>
                                </p:cTn>
                              </p:par>
                              <p:par>
                                <p:cTn id="78" presetID="8" presetClass="emph" presetSubtype="0" repeatCount="indefinite" fill="hold" grpId="2" nodeType="withEffect">
                                  <p:stCondLst>
                                    <p:cond delay="0"/>
                                  </p:stCondLst>
                                  <p:childTnLst>
                                    <p:animRot by="-21600000">
                                      <p:cBhvr>
                                        <p:cTn id="79" dur="2390" fill="hold"/>
                                        <p:tgtEl>
                                          <p:spTgt spid="12"/>
                                        </p:tgtEl>
                                        <p:attrNameLst>
                                          <p:attrName>r</p:attrName>
                                        </p:attrNameLst>
                                      </p:cBhvr>
                                    </p:animRot>
                                  </p:childTnLst>
                                </p:cTn>
                              </p:par>
                              <p:par>
                                <p:cTn id="80" presetID="2" presetClass="entr" presetSubtype="12" fill="hold" grpId="0" nodeType="withEffect">
                                  <p:stCondLst>
                                    <p:cond delay="0"/>
                                  </p:stCondLst>
                                  <p:childTnLst>
                                    <p:set>
                                      <p:cBhvr>
                                        <p:cTn id="81" dur="1" fill="hold">
                                          <p:stCondLst>
                                            <p:cond delay="0"/>
                                          </p:stCondLst>
                                        </p:cTn>
                                        <p:tgtEl>
                                          <p:spTgt spid="13"/>
                                        </p:tgtEl>
                                        <p:attrNameLst>
                                          <p:attrName>style.visibility</p:attrName>
                                        </p:attrNameLst>
                                      </p:cBhvr>
                                      <p:to>
                                        <p:strVal val="visible"/>
                                      </p:to>
                                    </p:set>
                                    <p:anim calcmode="lin" valueType="num">
                                      <p:cBhvr additive="base">
                                        <p:cTn id="82" dur="2390" fill="hold"/>
                                        <p:tgtEl>
                                          <p:spTgt spid="13"/>
                                        </p:tgtEl>
                                        <p:attrNameLst>
                                          <p:attrName>ppt_x</p:attrName>
                                        </p:attrNameLst>
                                      </p:cBhvr>
                                      <p:tavLst>
                                        <p:tav tm="0">
                                          <p:val>
                                            <p:strVal val="0-#ppt_w/2"/>
                                          </p:val>
                                        </p:tav>
                                        <p:tav tm="100000">
                                          <p:val>
                                            <p:strVal val="#ppt_x"/>
                                          </p:val>
                                        </p:tav>
                                      </p:tavLst>
                                    </p:anim>
                                    <p:anim calcmode="lin" valueType="num">
                                      <p:cBhvr additive="base">
                                        <p:cTn id="83" dur="2390" fill="hold"/>
                                        <p:tgtEl>
                                          <p:spTgt spid="13"/>
                                        </p:tgtEl>
                                        <p:attrNameLst>
                                          <p:attrName>ppt_y</p:attrName>
                                        </p:attrNameLst>
                                      </p:cBhvr>
                                      <p:tavLst>
                                        <p:tav tm="0">
                                          <p:val>
                                            <p:strVal val="1+#ppt_h/2"/>
                                          </p:val>
                                        </p:tav>
                                        <p:tav tm="100000">
                                          <p:val>
                                            <p:strVal val="#ppt_y"/>
                                          </p:val>
                                        </p:tav>
                                      </p:tavLst>
                                    </p:anim>
                                  </p:childTnLst>
                                </p:cTn>
                              </p:par>
                              <p:par>
                                <p:cTn id="84" presetID="16" presetClass="entr" presetSubtype="21" fill="hold" grpId="1" nodeType="withEffect">
                                  <p:stCondLst>
                                    <p:cond delay="0"/>
                                  </p:stCondLst>
                                  <p:childTnLst>
                                    <p:set>
                                      <p:cBhvr>
                                        <p:cTn id="85" dur="1" fill="hold">
                                          <p:stCondLst>
                                            <p:cond delay="0"/>
                                          </p:stCondLst>
                                        </p:cTn>
                                        <p:tgtEl>
                                          <p:spTgt spid="13"/>
                                        </p:tgtEl>
                                        <p:attrNameLst>
                                          <p:attrName>style.visibility</p:attrName>
                                        </p:attrNameLst>
                                      </p:cBhvr>
                                      <p:to>
                                        <p:strVal val="visible"/>
                                      </p:to>
                                    </p:set>
                                    <p:animEffect transition="in" filter="barn(inVertical)">
                                      <p:cBhvr>
                                        <p:cTn id="86" dur="2390"/>
                                        <p:tgtEl>
                                          <p:spTgt spid="13"/>
                                        </p:tgtEl>
                                      </p:cBhvr>
                                    </p:animEffect>
                                  </p:childTnLst>
                                </p:cTn>
                              </p:par>
                              <p:par>
                                <p:cTn id="87" presetID="8" presetClass="emph" presetSubtype="0" repeatCount="indefinite" fill="hold" grpId="2" nodeType="withEffect">
                                  <p:stCondLst>
                                    <p:cond delay="0"/>
                                  </p:stCondLst>
                                  <p:childTnLst>
                                    <p:animRot by="-21600000">
                                      <p:cBhvr>
                                        <p:cTn id="88" dur="2390" fill="hold"/>
                                        <p:tgtEl>
                                          <p:spTgt spid="13"/>
                                        </p:tgtEl>
                                        <p:attrNameLst>
                                          <p:attrName>r</p:attrName>
                                        </p:attrNameLst>
                                      </p:cBhvr>
                                    </p:animRot>
                                  </p:childTnLst>
                                </p:cTn>
                              </p:par>
                              <p:par>
                                <p:cTn id="89" presetID="2" presetClass="entr" presetSubtype="12" fill="hold" grpId="0" nodeType="withEffect">
                                  <p:stCondLst>
                                    <p:cond delay="0"/>
                                  </p:stCondLst>
                                  <p:childTnLst>
                                    <p:set>
                                      <p:cBhvr>
                                        <p:cTn id="90" dur="1" fill="hold">
                                          <p:stCondLst>
                                            <p:cond delay="0"/>
                                          </p:stCondLst>
                                        </p:cTn>
                                        <p:tgtEl>
                                          <p:spTgt spid="14"/>
                                        </p:tgtEl>
                                        <p:attrNameLst>
                                          <p:attrName>style.visibility</p:attrName>
                                        </p:attrNameLst>
                                      </p:cBhvr>
                                      <p:to>
                                        <p:strVal val="visible"/>
                                      </p:to>
                                    </p:set>
                                    <p:anim calcmode="lin" valueType="num">
                                      <p:cBhvr additive="base">
                                        <p:cTn id="91" dur="2390" fill="hold"/>
                                        <p:tgtEl>
                                          <p:spTgt spid="14"/>
                                        </p:tgtEl>
                                        <p:attrNameLst>
                                          <p:attrName>ppt_x</p:attrName>
                                        </p:attrNameLst>
                                      </p:cBhvr>
                                      <p:tavLst>
                                        <p:tav tm="0">
                                          <p:val>
                                            <p:strVal val="0-#ppt_w/2"/>
                                          </p:val>
                                        </p:tav>
                                        <p:tav tm="100000">
                                          <p:val>
                                            <p:strVal val="#ppt_x"/>
                                          </p:val>
                                        </p:tav>
                                      </p:tavLst>
                                    </p:anim>
                                    <p:anim calcmode="lin" valueType="num">
                                      <p:cBhvr additive="base">
                                        <p:cTn id="92" dur="2390" fill="hold"/>
                                        <p:tgtEl>
                                          <p:spTgt spid="14"/>
                                        </p:tgtEl>
                                        <p:attrNameLst>
                                          <p:attrName>ppt_y</p:attrName>
                                        </p:attrNameLst>
                                      </p:cBhvr>
                                      <p:tavLst>
                                        <p:tav tm="0">
                                          <p:val>
                                            <p:strVal val="1+#ppt_h/2"/>
                                          </p:val>
                                        </p:tav>
                                        <p:tav tm="100000">
                                          <p:val>
                                            <p:strVal val="#ppt_y"/>
                                          </p:val>
                                        </p:tav>
                                      </p:tavLst>
                                    </p:anim>
                                  </p:childTnLst>
                                </p:cTn>
                              </p:par>
                              <p:par>
                                <p:cTn id="93" presetID="16" presetClass="entr" presetSubtype="21" fill="hold" grpId="1" nodeType="withEffect">
                                  <p:stCondLst>
                                    <p:cond delay="0"/>
                                  </p:stCondLst>
                                  <p:childTnLst>
                                    <p:set>
                                      <p:cBhvr>
                                        <p:cTn id="94" dur="1" fill="hold">
                                          <p:stCondLst>
                                            <p:cond delay="0"/>
                                          </p:stCondLst>
                                        </p:cTn>
                                        <p:tgtEl>
                                          <p:spTgt spid="14"/>
                                        </p:tgtEl>
                                        <p:attrNameLst>
                                          <p:attrName>style.visibility</p:attrName>
                                        </p:attrNameLst>
                                      </p:cBhvr>
                                      <p:to>
                                        <p:strVal val="visible"/>
                                      </p:to>
                                    </p:set>
                                    <p:animEffect transition="in" filter="barn(inVertical)">
                                      <p:cBhvr>
                                        <p:cTn id="95" dur="2390"/>
                                        <p:tgtEl>
                                          <p:spTgt spid="14"/>
                                        </p:tgtEl>
                                      </p:cBhvr>
                                    </p:animEffect>
                                  </p:childTnLst>
                                </p:cTn>
                              </p:par>
                              <p:par>
                                <p:cTn id="96" presetID="8" presetClass="emph" presetSubtype="0" repeatCount="indefinite" fill="hold" grpId="2" nodeType="withEffect">
                                  <p:stCondLst>
                                    <p:cond delay="0"/>
                                  </p:stCondLst>
                                  <p:childTnLst>
                                    <p:animRot by="-21600000">
                                      <p:cBhvr>
                                        <p:cTn id="97" dur="2390" fill="hold"/>
                                        <p:tgtEl>
                                          <p:spTgt spid="14"/>
                                        </p:tgtEl>
                                        <p:attrNameLst>
                                          <p:attrName>r</p:attrName>
                                        </p:attrNameLst>
                                      </p:cBhvr>
                                    </p:animRot>
                                  </p:childTnLst>
                                </p:cTn>
                              </p:par>
                              <p:par>
                                <p:cTn id="98" presetID="2" presetClass="entr" presetSubtype="12" fill="hold" grpId="0" nodeType="withEffect">
                                  <p:stCondLst>
                                    <p:cond delay="0"/>
                                  </p:stCondLst>
                                  <p:childTnLst>
                                    <p:set>
                                      <p:cBhvr>
                                        <p:cTn id="99" dur="1" fill="hold">
                                          <p:stCondLst>
                                            <p:cond delay="0"/>
                                          </p:stCondLst>
                                        </p:cTn>
                                        <p:tgtEl>
                                          <p:spTgt spid="15"/>
                                        </p:tgtEl>
                                        <p:attrNameLst>
                                          <p:attrName>style.visibility</p:attrName>
                                        </p:attrNameLst>
                                      </p:cBhvr>
                                      <p:to>
                                        <p:strVal val="visible"/>
                                      </p:to>
                                    </p:set>
                                    <p:anim calcmode="lin" valueType="num">
                                      <p:cBhvr additive="base">
                                        <p:cTn id="100" dur="2390" fill="hold"/>
                                        <p:tgtEl>
                                          <p:spTgt spid="15"/>
                                        </p:tgtEl>
                                        <p:attrNameLst>
                                          <p:attrName>ppt_x</p:attrName>
                                        </p:attrNameLst>
                                      </p:cBhvr>
                                      <p:tavLst>
                                        <p:tav tm="0">
                                          <p:val>
                                            <p:strVal val="0-#ppt_w/2"/>
                                          </p:val>
                                        </p:tav>
                                        <p:tav tm="100000">
                                          <p:val>
                                            <p:strVal val="#ppt_x"/>
                                          </p:val>
                                        </p:tav>
                                      </p:tavLst>
                                    </p:anim>
                                    <p:anim calcmode="lin" valueType="num">
                                      <p:cBhvr additive="base">
                                        <p:cTn id="101" dur="2390" fill="hold"/>
                                        <p:tgtEl>
                                          <p:spTgt spid="15"/>
                                        </p:tgtEl>
                                        <p:attrNameLst>
                                          <p:attrName>ppt_y</p:attrName>
                                        </p:attrNameLst>
                                      </p:cBhvr>
                                      <p:tavLst>
                                        <p:tav tm="0">
                                          <p:val>
                                            <p:strVal val="1+#ppt_h/2"/>
                                          </p:val>
                                        </p:tav>
                                        <p:tav tm="100000">
                                          <p:val>
                                            <p:strVal val="#ppt_y"/>
                                          </p:val>
                                        </p:tav>
                                      </p:tavLst>
                                    </p:anim>
                                  </p:childTnLst>
                                </p:cTn>
                              </p:par>
                              <p:par>
                                <p:cTn id="102" presetID="16" presetClass="entr" presetSubtype="21" fill="hold" grpId="1" nodeType="withEffect">
                                  <p:stCondLst>
                                    <p:cond delay="0"/>
                                  </p:stCondLst>
                                  <p:childTnLst>
                                    <p:set>
                                      <p:cBhvr>
                                        <p:cTn id="103" dur="1" fill="hold">
                                          <p:stCondLst>
                                            <p:cond delay="0"/>
                                          </p:stCondLst>
                                        </p:cTn>
                                        <p:tgtEl>
                                          <p:spTgt spid="15"/>
                                        </p:tgtEl>
                                        <p:attrNameLst>
                                          <p:attrName>style.visibility</p:attrName>
                                        </p:attrNameLst>
                                      </p:cBhvr>
                                      <p:to>
                                        <p:strVal val="visible"/>
                                      </p:to>
                                    </p:set>
                                    <p:animEffect transition="in" filter="barn(inVertical)">
                                      <p:cBhvr>
                                        <p:cTn id="104" dur="2390"/>
                                        <p:tgtEl>
                                          <p:spTgt spid="15"/>
                                        </p:tgtEl>
                                      </p:cBhvr>
                                    </p:animEffect>
                                  </p:childTnLst>
                                </p:cTn>
                              </p:par>
                              <p:par>
                                <p:cTn id="105" presetID="8" presetClass="emph" presetSubtype="0" repeatCount="indefinite" fill="hold" grpId="2" nodeType="withEffect">
                                  <p:stCondLst>
                                    <p:cond delay="0"/>
                                  </p:stCondLst>
                                  <p:childTnLst>
                                    <p:animRot by="-21600000">
                                      <p:cBhvr>
                                        <p:cTn id="106" dur="2390" fill="hold"/>
                                        <p:tgtEl>
                                          <p:spTgt spid="15"/>
                                        </p:tgtEl>
                                        <p:attrNameLst>
                                          <p:attrName>r</p:attrName>
                                        </p:attrNameLst>
                                      </p:cBhvr>
                                    </p:animRot>
                                  </p:childTnLst>
                                </p:cTn>
                              </p:par>
                              <p:par>
                                <p:cTn id="107" presetID="2" presetClass="entr" presetSubtype="3" fill="hold" grpId="0" nodeType="withEffect">
                                  <p:stCondLst>
                                    <p:cond delay="0"/>
                                  </p:stCondLst>
                                  <p:childTnLst>
                                    <p:set>
                                      <p:cBhvr>
                                        <p:cTn id="108" dur="1" fill="hold">
                                          <p:stCondLst>
                                            <p:cond delay="0"/>
                                          </p:stCondLst>
                                        </p:cTn>
                                        <p:tgtEl>
                                          <p:spTgt spid="24"/>
                                        </p:tgtEl>
                                        <p:attrNameLst>
                                          <p:attrName>style.visibility</p:attrName>
                                        </p:attrNameLst>
                                      </p:cBhvr>
                                      <p:to>
                                        <p:strVal val="visible"/>
                                      </p:to>
                                    </p:set>
                                    <p:anim calcmode="lin" valueType="num">
                                      <p:cBhvr additive="base">
                                        <p:cTn id="109" dur="2390" fill="hold"/>
                                        <p:tgtEl>
                                          <p:spTgt spid="24"/>
                                        </p:tgtEl>
                                        <p:attrNameLst>
                                          <p:attrName>ppt_x</p:attrName>
                                        </p:attrNameLst>
                                      </p:cBhvr>
                                      <p:tavLst>
                                        <p:tav tm="0">
                                          <p:val>
                                            <p:strVal val="1+#ppt_w/2"/>
                                          </p:val>
                                        </p:tav>
                                        <p:tav tm="100000">
                                          <p:val>
                                            <p:strVal val="#ppt_x"/>
                                          </p:val>
                                        </p:tav>
                                      </p:tavLst>
                                    </p:anim>
                                    <p:anim calcmode="lin" valueType="num">
                                      <p:cBhvr additive="base">
                                        <p:cTn id="110" dur="2390" fill="hold"/>
                                        <p:tgtEl>
                                          <p:spTgt spid="24"/>
                                        </p:tgtEl>
                                        <p:attrNameLst>
                                          <p:attrName>ppt_y</p:attrName>
                                        </p:attrNameLst>
                                      </p:cBhvr>
                                      <p:tavLst>
                                        <p:tav tm="0">
                                          <p:val>
                                            <p:strVal val="0-#ppt_h/2"/>
                                          </p:val>
                                        </p:tav>
                                        <p:tav tm="100000">
                                          <p:val>
                                            <p:strVal val="#ppt_y"/>
                                          </p:val>
                                        </p:tav>
                                      </p:tavLst>
                                    </p:anim>
                                  </p:childTnLst>
                                </p:cTn>
                              </p:par>
                              <p:par>
                                <p:cTn id="111" presetID="16" presetClass="entr" presetSubtype="21" fill="hold" grpId="1" nodeType="withEffect">
                                  <p:stCondLst>
                                    <p:cond delay="0"/>
                                  </p:stCondLst>
                                  <p:childTnLst>
                                    <p:set>
                                      <p:cBhvr>
                                        <p:cTn id="112" dur="1" fill="hold">
                                          <p:stCondLst>
                                            <p:cond delay="0"/>
                                          </p:stCondLst>
                                        </p:cTn>
                                        <p:tgtEl>
                                          <p:spTgt spid="24"/>
                                        </p:tgtEl>
                                        <p:attrNameLst>
                                          <p:attrName>style.visibility</p:attrName>
                                        </p:attrNameLst>
                                      </p:cBhvr>
                                      <p:to>
                                        <p:strVal val="visible"/>
                                      </p:to>
                                    </p:set>
                                    <p:animEffect transition="in" filter="barn(inVertical)">
                                      <p:cBhvr>
                                        <p:cTn id="113" dur="2390"/>
                                        <p:tgtEl>
                                          <p:spTgt spid="24"/>
                                        </p:tgtEl>
                                      </p:cBhvr>
                                    </p:animEffect>
                                  </p:childTnLst>
                                </p:cTn>
                              </p:par>
                              <p:par>
                                <p:cTn id="114" presetID="8" presetClass="emph" presetSubtype="0" repeatCount="indefinite" fill="hold" grpId="2" nodeType="withEffect">
                                  <p:stCondLst>
                                    <p:cond delay="0"/>
                                  </p:stCondLst>
                                  <p:childTnLst>
                                    <p:animRot by="-21600000">
                                      <p:cBhvr>
                                        <p:cTn id="115" dur="2390" fill="hold"/>
                                        <p:tgtEl>
                                          <p:spTgt spid="24"/>
                                        </p:tgtEl>
                                        <p:attrNameLst>
                                          <p:attrName>r</p:attrName>
                                        </p:attrNameLst>
                                      </p:cBhvr>
                                    </p:animRot>
                                  </p:childTnLst>
                                </p:cTn>
                              </p:par>
                              <p:par>
                                <p:cTn id="116" presetID="2" presetClass="entr" presetSubtype="3" fill="hold" grpId="0" nodeType="withEffect">
                                  <p:stCondLst>
                                    <p:cond delay="0"/>
                                  </p:stCondLst>
                                  <p:childTnLst>
                                    <p:set>
                                      <p:cBhvr>
                                        <p:cTn id="117" dur="1" fill="hold">
                                          <p:stCondLst>
                                            <p:cond delay="0"/>
                                          </p:stCondLst>
                                        </p:cTn>
                                        <p:tgtEl>
                                          <p:spTgt spid="25"/>
                                        </p:tgtEl>
                                        <p:attrNameLst>
                                          <p:attrName>style.visibility</p:attrName>
                                        </p:attrNameLst>
                                      </p:cBhvr>
                                      <p:to>
                                        <p:strVal val="visible"/>
                                      </p:to>
                                    </p:set>
                                    <p:anim calcmode="lin" valueType="num">
                                      <p:cBhvr additive="base">
                                        <p:cTn id="118" dur="2390" fill="hold"/>
                                        <p:tgtEl>
                                          <p:spTgt spid="25"/>
                                        </p:tgtEl>
                                        <p:attrNameLst>
                                          <p:attrName>ppt_x</p:attrName>
                                        </p:attrNameLst>
                                      </p:cBhvr>
                                      <p:tavLst>
                                        <p:tav tm="0">
                                          <p:val>
                                            <p:strVal val="1+#ppt_w/2"/>
                                          </p:val>
                                        </p:tav>
                                        <p:tav tm="100000">
                                          <p:val>
                                            <p:strVal val="#ppt_x"/>
                                          </p:val>
                                        </p:tav>
                                      </p:tavLst>
                                    </p:anim>
                                    <p:anim calcmode="lin" valueType="num">
                                      <p:cBhvr additive="base">
                                        <p:cTn id="119" dur="2390" fill="hold"/>
                                        <p:tgtEl>
                                          <p:spTgt spid="25"/>
                                        </p:tgtEl>
                                        <p:attrNameLst>
                                          <p:attrName>ppt_y</p:attrName>
                                        </p:attrNameLst>
                                      </p:cBhvr>
                                      <p:tavLst>
                                        <p:tav tm="0">
                                          <p:val>
                                            <p:strVal val="0-#ppt_h/2"/>
                                          </p:val>
                                        </p:tav>
                                        <p:tav tm="100000">
                                          <p:val>
                                            <p:strVal val="#ppt_y"/>
                                          </p:val>
                                        </p:tav>
                                      </p:tavLst>
                                    </p:anim>
                                  </p:childTnLst>
                                </p:cTn>
                              </p:par>
                              <p:par>
                                <p:cTn id="120" presetID="16" presetClass="entr" presetSubtype="21" fill="hold" grpId="1" nodeType="withEffect">
                                  <p:stCondLst>
                                    <p:cond delay="0"/>
                                  </p:stCondLst>
                                  <p:childTnLst>
                                    <p:set>
                                      <p:cBhvr>
                                        <p:cTn id="121" dur="1" fill="hold">
                                          <p:stCondLst>
                                            <p:cond delay="0"/>
                                          </p:stCondLst>
                                        </p:cTn>
                                        <p:tgtEl>
                                          <p:spTgt spid="25"/>
                                        </p:tgtEl>
                                        <p:attrNameLst>
                                          <p:attrName>style.visibility</p:attrName>
                                        </p:attrNameLst>
                                      </p:cBhvr>
                                      <p:to>
                                        <p:strVal val="visible"/>
                                      </p:to>
                                    </p:set>
                                    <p:animEffect transition="in" filter="barn(inVertical)">
                                      <p:cBhvr>
                                        <p:cTn id="122" dur="2390"/>
                                        <p:tgtEl>
                                          <p:spTgt spid="25"/>
                                        </p:tgtEl>
                                      </p:cBhvr>
                                    </p:animEffect>
                                  </p:childTnLst>
                                </p:cTn>
                              </p:par>
                              <p:par>
                                <p:cTn id="123" presetID="8" presetClass="emph" presetSubtype="0" repeatCount="indefinite" fill="hold" grpId="2" nodeType="withEffect">
                                  <p:stCondLst>
                                    <p:cond delay="0"/>
                                  </p:stCondLst>
                                  <p:childTnLst>
                                    <p:animRot by="-21600000">
                                      <p:cBhvr>
                                        <p:cTn id="124" dur="2390" fill="hold"/>
                                        <p:tgtEl>
                                          <p:spTgt spid="25"/>
                                        </p:tgtEl>
                                        <p:attrNameLst>
                                          <p:attrName>r</p:attrName>
                                        </p:attrNameLst>
                                      </p:cBhvr>
                                    </p:animRot>
                                  </p:childTnLst>
                                </p:cTn>
                              </p:par>
                              <p:par>
                                <p:cTn id="125" presetID="2" presetClass="entr" presetSubtype="3" fill="hold" grpId="0" nodeType="withEffect">
                                  <p:stCondLst>
                                    <p:cond delay="0"/>
                                  </p:stCondLst>
                                  <p:childTnLst>
                                    <p:set>
                                      <p:cBhvr>
                                        <p:cTn id="126" dur="1" fill="hold">
                                          <p:stCondLst>
                                            <p:cond delay="0"/>
                                          </p:stCondLst>
                                        </p:cTn>
                                        <p:tgtEl>
                                          <p:spTgt spid="26"/>
                                        </p:tgtEl>
                                        <p:attrNameLst>
                                          <p:attrName>style.visibility</p:attrName>
                                        </p:attrNameLst>
                                      </p:cBhvr>
                                      <p:to>
                                        <p:strVal val="visible"/>
                                      </p:to>
                                    </p:set>
                                    <p:anim calcmode="lin" valueType="num">
                                      <p:cBhvr additive="base">
                                        <p:cTn id="127" dur="2390" fill="hold"/>
                                        <p:tgtEl>
                                          <p:spTgt spid="26"/>
                                        </p:tgtEl>
                                        <p:attrNameLst>
                                          <p:attrName>ppt_x</p:attrName>
                                        </p:attrNameLst>
                                      </p:cBhvr>
                                      <p:tavLst>
                                        <p:tav tm="0">
                                          <p:val>
                                            <p:strVal val="1+#ppt_w/2"/>
                                          </p:val>
                                        </p:tav>
                                        <p:tav tm="100000">
                                          <p:val>
                                            <p:strVal val="#ppt_x"/>
                                          </p:val>
                                        </p:tav>
                                      </p:tavLst>
                                    </p:anim>
                                    <p:anim calcmode="lin" valueType="num">
                                      <p:cBhvr additive="base">
                                        <p:cTn id="128" dur="2390" fill="hold"/>
                                        <p:tgtEl>
                                          <p:spTgt spid="26"/>
                                        </p:tgtEl>
                                        <p:attrNameLst>
                                          <p:attrName>ppt_y</p:attrName>
                                        </p:attrNameLst>
                                      </p:cBhvr>
                                      <p:tavLst>
                                        <p:tav tm="0">
                                          <p:val>
                                            <p:strVal val="0-#ppt_h/2"/>
                                          </p:val>
                                        </p:tav>
                                        <p:tav tm="100000">
                                          <p:val>
                                            <p:strVal val="#ppt_y"/>
                                          </p:val>
                                        </p:tav>
                                      </p:tavLst>
                                    </p:anim>
                                  </p:childTnLst>
                                </p:cTn>
                              </p:par>
                              <p:par>
                                <p:cTn id="129" presetID="16" presetClass="entr" presetSubtype="21" fill="hold" grpId="1" nodeType="withEffect">
                                  <p:stCondLst>
                                    <p:cond delay="0"/>
                                  </p:stCondLst>
                                  <p:childTnLst>
                                    <p:set>
                                      <p:cBhvr>
                                        <p:cTn id="130" dur="1" fill="hold">
                                          <p:stCondLst>
                                            <p:cond delay="0"/>
                                          </p:stCondLst>
                                        </p:cTn>
                                        <p:tgtEl>
                                          <p:spTgt spid="26"/>
                                        </p:tgtEl>
                                        <p:attrNameLst>
                                          <p:attrName>style.visibility</p:attrName>
                                        </p:attrNameLst>
                                      </p:cBhvr>
                                      <p:to>
                                        <p:strVal val="visible"/>
                                      </p:to>
                                    </p:set>
                                    <p:animEffect transition="in" filter="barn(inVertical)">
                                      <p:cBhvr>
                                        <p:cTn id="131" dur="2390"/>
                                        <p:tgtEl>
                                          <p:spTgt spid="26"/>
                                        </p:tgtEl>
                                      </p:cBhvr>
                                    </p:animEffect>
                                  </p:childTnLst>
                                </p:cTn>
                              </p:par>
                              <p:par>
                                <p:cTn id="132" presetID="8" presetClass="emph" presetSubtype="0" repeatCount="indefinite" fill="hold" grpId="2" nodeType="withEffect">
                                  <p:stCondLst>
                                    <p:cond delay="0"/>
                                  </p:stCondLst>
                                  <p:childTnLst>
                                    <p:animRot by="-21600000">
                                      <p:cBhvr>
                                        <p:cTn id="133" dur="2390" fill="hold"/>
                                        <p:tgtEl>
                                          <p:spTgt spid="26"/>
                                        </p:tgtEl>
                                        <p:attrNameLst>
                                          <p:attrName>r</p:attrName>
                                        </p:attrNameLst>
                                      </p:cBhvr>
                                    </p:animRot>
                                  </p:childTnLst>
                                </p:cTn>
                              </p:par>
                              <p:par>
                                <p:cTn id="134" presetID="2" presetClass="entr" presetSubtype="3" fill="hold" grpId="0" nodeType="withEffect">
                                  <p:stCondLst>
                                    <p:cond delay="0"/>
                                  </p:stCondLst>
                                  <p:childTnLst>
                                    <p:set>
                                      <p:cBhvr>
                                        <p:cTn id="135" dur="1" fill="hold">
                                          <p:stCondLst>
                                            <p:cond delay="0"/>
                                          </p:stCondLst>
                                        </p:cTn>
                                        <p:tgtEl>
                                          <p:spTgt spid="27"/>
                                        </p:tgtEl>
                                        <p:attrNameLst>
                                          <p:attrName>style.visibility</p:attrName>
                                        </p:attrNameLst>
                                      </p:cBhvr>
                                      <p:to>
                                        <p:strVal val="visible"/>
                                      </p:to>
                                    </p:set>
                                    <p:anim calcmode="lin" valueType="num">
                                      <p:cBhvr additive="base">
                                        <p:cTn id="136" dur="2390" fill="hold"/>
                                        <p:tgtEl>
                                          <p:spTgt spid="27"/>
                                        </p:tgtEl>
                                        <p:attrNameLst>
                                          <p:attrName>ppt_x</p:attrName>
                                        </p:attrNameLst>
                                      </p:cBhvr>
                                      <p:tavLst>
                                        <p:tav tm="0">
                                          <p:val>
                                            <p:strVal val="1+#ppt_w/2"/>
                                          </p:val>
                                        </p:tav>
                                        <p:tav tm="100000">
                                          <p:val>
                                            <p:strVal val="#ppt_x"/>
                                          </p:val>
                                        </p:tav>
                                      </p:tavLst>
                                    </p:anim>
                                    <p:anim calcmode="lin" valueType="num">
                                      <p:cBhvr additive="base">
                                        <p:cTn id="137" dur="2390" fill="hold"/>
                                        <p:tgtEl>
                                          <p:spTgt spid="27"/>
                                        </p:tgtEl>
                                        <p:attrNameLst>
                                          <p:attrName>ppt_y</p:attrName>
                                        </p:attrNameLst>
                                      </p:cBhvr>
                                      <p:tavLst>
                                        <p:tav tm="0">
                                          <p:val>
                                            <p:strVal val="0-#ppt_h/2"/>
                                          </p:val>
                                        </p:tav>
                                        <p:tav tm="100000">
                                          <p:val>
                                            <p:strVal val="#ppt_y"/>
                                          </p:val>
                                        </p:tav>
                                      </p:tavLst>
                                    </p:anim>
                                  </p:childTnLst>
                                </p:cTn>
                              </p:par>
                              <p:par>
                                <p:cTn id="138" presetID="16" presetClass="entr" presetSubtype="21" fill="hold" grpId="1" nodeType="withEffect">
                                  <p:stCondLst>
                                    <p:cond delay="0"/>
                                  </p:stCondLst>
                                  <p:childTnLst>
                                    <p:set>
                                      <p:cBhvr>
                                        <p:cTn id="139" dur="1" fill="hold">
                                          <p:stCondLst>
                                            <p:cond delay="0"/>
                                          </p:stCondLst>
                                        </p:cTn>
                                        <p:tgtEl>
                                          <p:spTgt spid="27"/>
                                        </p:tgtEl>
                                        <p:attrNameLst>
                                          <p:attrName>style.visibility</p:attrName>
                                        </p:attrNameLst>
                                      </p:cBhvr>
                                      <p:to>
                                        <p:strVal val="visible"/>
                                      </p:to>
                                    </p:set>
                                    <p:animEffect transition="in" filter="barn(inVertical)">
                                      <p:cBhvr>
                                        <p:cTn id="140" dur="2390"/>
                                        <p:tgtEl>
                                          <p:spTgt spid="27"/>
                                        </p:tgtEl>
                                      </p:cBhvr>
                                    </p:animEffect>
                                  </p:childTnLst>
                                </p:cTn>
                              </p:par>
                              <p:par>
                                <p:cTn id="141" presetID="8" presetClass="emph" presetSubtype="0" repeatCount="indefinite" fill="hold" grpId="2" nodeType="withEffect">
                                  <p:stCondLst>
                                    <p:cond delay="0"/>
                                  </p:stCondLst>
                                  <p:childTnLst>
                                    <p:animRot by="-21600000">
                                      <p:cBhvr>
                                        <p:cTn id="142" dur="2390" fill="hold"/>
                                        <p:tgtEl>
                                          <p:spTgt spid="27"/>
                                        </p:tgtEl>
                                        <p:attrNameLst>
                                          <p:attrName>r</p:attrName>
                                        </p:attrNameLst>
                                      </p:cBhvr>
                                    </p:animRot>
                                  </p:childTnLst>
                                </p:cTn>
                              </p:par>
                              <p:par>
                                <p:cTn id="143" presetID="2" presetClass="entr" presetSubtype="3" fill="hold" grpId="0" nodeType="withEffect">
                                  <p:stCondLst>
                                    <p:cond delay="0"/>
                                  </p:stCondLst>
                                  <p:childTnLst>
                                    <p:set>
                                      <p:cBhvr>
                                        <p:cTn id="144" dur="1" fill="hold">
                                          <p:stCondLst>
                                            <p:cond delay="0"/>
                                          </p:stCondLst>
                                        </p:cTn>
                                        <p:tgtEl>
                                          <p:spTgt spid="28"/>
                                        </p:tgtEl>
                                        <p:attrNameLst>
                                          <p:attrName>style.visibility</p:attrName>
                                        </p:attrNameLst>
                                      </p:cBhvr>
                                      <p:to>
                                        <p:strVal val="visible"/>
                                      </p:to>
                                    </p:set>
                                    <p:anim calcmode="lin" valueType="num">
                                      <p:cBhvr additive="base">
                                        <p:cTn id="145" dur="2390" fill="hold"/>
                                        <p:tgtEl>
                                          <p:spTgt spid="28"/>
                                        </p:tgtEl>
                                        <p:attrNameLst>
                                          <p:attrName>ppt_x</p:attrName>
                                        </p:attrNameLst>
                                      </p:cBhvr>
                                      <p:tavLst>
                                        <p:tav tm="0">
                                          <p:val>
                                            <p:strVal val="1+#ppt_w/2"/>
                                          </p:val>
                                        </p:tav>
                                        <p:tav tm="100000">
                                          <p:val>
                                            <p:strVal val="#ppt_x"/>
                                          </p:val>
                                        </p:tav>
                                      </p:tavLst>
                                    </p:anim>
                                    <p:anim calcmode="lin" valueType="num">
                                      <p:cBhvr additive="base">
                                        <p:cTn id="146" dur="2390" fill="hold"/>
                                        <p:tgtEl>
                                          <p:spTgt spid="28"/>
                                        </p:tgtEl>
                                        <p:attrNameLst>
                                          <p:attrName>ppt_y</p:attrName>
                                        </p:attrNameLst>
                                      </p:cBhvr>
                                      <p:tavLst>
                                        <p:tav tm="0">
                                          <p:val>
                                            <p:strVal val="0-#ppt_h/2"/>
                                          </p:val>
                                        </p:tav>
                                        <p:tav tm="100000">
                                          <p:val>
                                            <p:strVal val="#ppt_y"/>
                                          </p:val>
                                        </p:tav>
                                      </p:tavLst>
                                    </p:anim>
                                  </p:childTnLst>
                                </p:cTn>
                              </p:par>
                              <p:par>
                                <p:cTn id="147" presetID="16" presetClass="entr" presetSubtype="21" fill="hold" grpId="1" nodeType="withEffect">
                                  <p:stCondLst>
                                    <p:cond delay="0"/>
                                  </p:stCondLst>
                                  <p:childTnLst>
                                    <p:set>
                                      <p:cBhvr>
                                        <p:cTn id="148" dur="1" fill="hold">
                                          <p:stCondLst>
                                            <p:cond delay="0"/>
                                          </p:stCondLst>
                                        </p:cTn>
                                        <p:tgtEl>
                                          <p:spTgt spid="28"/>
                                        </p:tgtEl>
                                        <p:attrNameLst>
                                          <p:attrName>style.visibility</p:attrName>
                                        </p:attrNameLst>
                                      </p:cBhvr>
                                      <p:to>
                                        <p:strVal val="visible"/>
                                      </p:to>
                                    </p:set>
                                    <p:animEffect transition="in" filter="barn(inVertical)">
                                      <p:cBhvr>
                                        <p:cTn id="149" dur="2390"/>
                                        <p:tgtEl>
                                          <p:spTgt spid="28"/>
                                        </p:tgtEl>
                                      </p:cBhvr>
                                    </p:animEffect>
                                  </p:childTnLst>
                                </p:cTn>
                              </p:par>
                              <p:par>
                                <p:cTn id="150" presetID="8" presetClass="emph" presetSubtype="0" repeatCount="indefinite" fill="hold" grpId="2" nodeType="withEffect">
                                  <p:stCondLst>
                                    <p:cond delay="0"/>
                                  </p:stCondLst>
                                  <p:childTnLst>
                                    <p:animRot by="-21600000">
                                      <p:cBhvr>
                                        <p:cTn id="151" dur="2390" fill="hold"/>
                                        <p:tgtEl>
                                          <p:spTgt spid="28"/>
                                        </p:tgtEl>
                                        <p:attrNameLst>
                                          <p:attrName>r</p:attrName>
                                        </p:attrNameLst>
                                      </p:cBhvr>
                                    </p:animRot>
                                  </p:childTnLst>
                                </p:cTn>
                              </p:par>
                              <p:par>
                                <p:cTn id="152" presetID="2" presetClass="entr" presetSubtype="3" fill="hold" grpId="0" nodeType="withEffect">
                                  <p:stCondLst>
                                    <p:cond delay="0"/>
                                  </p:stCondLst>
                                  <p:childTnLst>
                                    <p:set>
                                      <p:cBhvr>
                                        <p:cTn id="153" dur="1" fill="hold">
                                          <p:stCondLst>
                                            <p:cond delay="0"/>
                                          </p:stCondLst>
                                        </p:cTn>
                                        <p:tgtEl>
                                          <p:spTgt spid="29"/>
                                        </p:tgtEl>
                                        <p:attrNameLst>
                                          <p:attrName>style.visibility</p:attrName>
                                        </p:attrNameLst>
                                      </p:cBhvr>
                                      <p:to>
                                        <p:strVal val="visible"/>
                                      </p:to>
                                    </p:set>
                                    <p:anim calcmode="lin" valueType="num">
                                      <p:cBhvr additive="base">
                                        <p:cTn id="154" dur="2390" fill="hold"/>
                                        <p:tgtEl>
                                          <p:spTgt spid="29"/>
                                        </p:tgtEl>
                                        <p:attrNameLst>
                                          <p:attrName>ppt_x</p:attrName>
                                        </p:attrNameLst>
                                      </p:cBhvr>
                                      <p:tavLst>
                                        <p:tav tm="0">
                                          <p:val>
                                            <p:strVal val="1+#ppt_w/2"/>
                                          </p:val>
                                        </p:tav>
                                        <p:tav tm="100000">
                                          <p:val>
                                            <p:strVal val="#ppt_x"/>
                                          </p:val>
                                        </p:tav>
                                      </p:tavLst>
                                    </p:anim>
                                    <p:anim calcmode="lin" valueType="num">
                                      <p:cBhvr additive="base">
                                        <p:cTn id="155" dur="2390" fill="hold"/>
                                        <p:tgtEl>
                                          <p:spTgt spid="29"/>
                                        </p:tgtEl>
                                        <p:attrNameLst>
                                          <p:attrName>ppt_y</p:attrName>
                                        </p:attrNameLst>
                                      </p:cBhvr>
                                      <p:tavLst>
                                        <p:tav tm="0">
                                          <p:val>
                                            <p:strVal val="0-#ppt_h/2"/>
                                          </p:val>
                                        </p:tav>
                                        <p:tav tm="100000">
                                          <p:val>
                                            <p:strVal val="#ppt_y"/>
                                          </p:val>
                                        </p:tav>
                                      </p:tavLst>
                                    </p:anim>
                                  </p:childTnLst>
                                </p:cTn>
                              </p:par>
                              <p:par>
                                <p:cTn id="156" presetID="16" presetClass="entr" presetSubtype="21" fill="hold" grpId="1" nodeType="withEffect">
                                  <p:stCondLst>
                                    <p:cond delay="0"/>
                                  </p:stCondLst>
                                  <p:childTnLst>
                                    <p:set>
                                      <p:cBhvr>
                                        <p:cTn id="157" dur="1" fill="hold">
                                          <p:stCondLst>
                                            <p:cond delay="0"/>
                                          </p:stCondLst>
                                        </p:cTn>
                                        <p:tgtEl>
                                          <p:spTgt spid="29"/>
                                        </p:tgtEl>
                                        <p:attrNameLst>
                                          <p:attrName>style.visibility</p:attrName>
                                        </p:attrNameLst>
                                      </p:cBhvr>
                                      <p:to>
                                        <p:strVal val="visible"/>
                                      </p:to>
                                    </p:set>
                                    <p:animEffect transition="in" filter="barn(inVertical)">
                                      <p:cBhvr>
                                        <p:cTn id="158" dur="2390"/>
                                        <p:tgtEl>
                                          <p:spTgt spid="29"/>
                                        </p:tgtEl>
                                      </p:cBhvr>
                                    </p:animEffect>
                                  </p:childTnLst>
                                </p:cTn>
                              </p:par>
                              <p:par>
                                <p:cTn id="159" presetID="8" presetClass="emph" presetSubtype="0" repeatCount="indefinite" fill="hold" grpId="2" nodeType="withEffect">
                                  <p:stCondLst>
                                    <p:cond delay="0"/>
                                  </p:stCondLst>
                                  <p:childTnLst>
                                    <p:animRot by="-21600000">
                                      <p:cBhvr>
                                        <p:cTn id="160" dur="2390" fill="hold"/>
                                        <p:tgtEl>
                                          <p:spTgt spid="29"/>
                                        </p:tgtEl>
                                        <p:attrNameLst>
                                          <p:attrName>r</p:attrName>
                                        </p:attrNameLst>
                                      </p:cBhvr>
                                    </p:animRot>
                                  </p:childTnLst>
                                </p:cTn>
                              </p:par>
                              <p:par>
                                <p:cTn id="161" presetID="2" presetClass="entr" presetSubtype="9" fill="hold" grpId="0" nodeType="withEffect">
                                  <p:stCondLst>
                                    <p:cond delay="0"/>
                                  </p:stCondLst>
                                  <p:childTnLst>
                                    <p:set>
                                      <p:cBhvr>
                                        <p:cTn id="162" dur="1" fill="hold">
                                          <p:stCondLst>
                                            <p:cond delay="0"/>
                                          </p:stCondLst>
                                        </p:cTn>
                                        <p:tgtEl>
                                          <p:spTgt spid="17"/>
                                        </p:tgtEl>
                                        <p:attrNameLst>
                                          <p:attrName>style.visibility</p:attrName>
                                        </p:attrNameLst>
                                      </p:cBhvr>
                                      <p:to>
                                        <p:strVal val="visible"/>
                                      </p:to>
                                    </p:set>
                                    <p:anim calcmode="lin" valueType="num">
                                      <p:cBhvr additive="base">
                                        <p:cTn id="163" dur="2390" fill="hold"/>
                                        <p:tgtEl>
                                          <p:spTgt spid="17"/>
                                        </p:tgtEl>
                                        <p:attrNameLst>
                                          <p:attrName>ppt_x</p:attrName>
                                        </p:attrNameLst>
                                      </p:cBhvr>
                                      <p:tavLst>
                                        <p:tav tm="0">
                                          <p:val>
                                            <p:strVal val="0-#ppt_w/2"/>
                                          </p:val>
                                        </p:tav>
                                        <p:tav tm="100000">
                                          <p:val>
                                            <p:strVal val="#ppt_x"/>
                                          </p:val>
                                        </p:tav>
                                      </p:tavLst>
                                    </p:anim>
                                    <p:anim calcmode="lin" valueType="num">
                                      <p:cBhvr additive="base">
                                        <p:cTn id="164" dur="2390" fill="hold"/>
                                        <p:tgtEl>
                                          <p:spTgt spid="17"/>
                                        </p:tgtEl>
                                        <p:attrNameLst>
                                          <p:attrName>ppt_y</p:attrName>
                                        </p:attrNameLst>
                                      </p:cBhvr>
                                      <p:tavLst>
                                        <p:tav tm="0">
                                          <p:val>
                                            <p:strVal val="0-#ppt_h/2"/>
                                          </p:val>
                                        </p:tav>
                                        <p:tav tm="100000">
                                          <p:val>
                                            <p:strVal val="#ppt_y"/>
                                          </p:val>
                                        </p:tav>
                                      </p:tavLst>
                                    </p:anim>
                                  </p:childTnLst>
                                </p:cTn>
                              </p:par>
                              <p:par>
                                <p:cTn id="165" presetID="16" presetClass="entr" presetSubtype="21" fill="hold" grpId="1" nodeType="withEffect">
                                  <p:stCondLst>
                                    <p:cond delay="0"/>
                                  </p:stCondLst>
                                  <p:childTnLst>
                                    <p:set>
                                      <p:cBhvr>
                                        <p:cTn id="166" dur="1" fill="hold">
                                          <p:stCondLst>
                                            <p:cond delay="0"/>
                                          </p:stCondLst>
                                        </p:cTn>
                                        <p:tgtEl>
                                          <p:spTgt spid="17"/>
                                        </p:tgtEl>
                                        <p:attrNameLst>
                                          <p:attrName>style.visibility</p:attrName>
                                        </p:attrNameLst>
                                      </p:cBhvr>
                                      <p:to>
                                        <p:strVal val="visible"/>
                                      </p:to>
                                    </p:set>
                                    <p:animEffect transition="in" filter="barn(inVertical)">
                                      <p:cBhvr>
                                        <p:cTn id="167" dur="2390"/>
                                        <p:tgtEl>
                                          <p:spTgt spid="17"/>
                                        </p:tgtEl>
                                      </p:cBhvr>
                                    </p:animEffect>
                                  </p:childTnLst>
                                </p:cTn>
                              </p:par>
                              <p:par>
                                <p:cTn id="168" presetID="8" presetClass="emph" presetSubtype="0" repeatCount="indefinite" fill="hold" grpId="2" nodeType="withEffect">
                                  <p:stCondLst>
                                    <p:cond delay="0"/>
                                  </p:stCondLst>
                                  <p:childTnLst>
                                    <p:animRot by="21600000">
                                      <p:cBhvr>
                                        <p:cTn id="169" dur="2390" fill="hold"/>
                                        <p:tgtEl>
                                          <p:spTgt spid="17"/>
                                        </p:tgtEl>
                                        <p:attrNameLst>
                                          <p:attrName>r</p:attrName>
                                        </p:attrNameLst>
                                      </p:cBhvr>
                                    </p:animRot>
                                  </p:childTnLst>
                                </p:cTn>
                              </p:par>
                              <p:par>
                                <p:cTn id="170" presetID="2" presetClass="entr" presetSubtype="9" fill="hold" grpId="0" nodeType="withEffect">
                                  <p:stCondLst>
                                    <p:cond delay="0"/>
                                  </p:stCondLst>
                                  <p:childTnLst>
                                    <p:set>
                                      <p:cBhvr>
                                        <p:cTn id="171" dur="1" fill="hold">
                                          <p:stCondLst>
                                            <p:cond delay="0"/>
                                          </p:stCondLst>
                                        </p:cTn>
                                        <p:tgtEl>
                                          <p:spTgt spid="18"/>
                                        </p:tgtEl>
                                        <p:attrNameLst>
                                          <p:attrName>style.visibility</p:attrName>
                                        </p:attrNameLst>
                                      </p:cBhvr>
                                      <p:to>
                                        <p:strVal val="visible"/>
                                      </p:to>
                                    </p:set>
                                    <p:anim calcmode="lin" valueType="num">
                                      <p:cBhvr additive="base">
                                        <p:cTn id="172" dur="2390" fill="hold"/>
                                        <p:tgtEl>
                                          <p:spTgt spid="18"/>
                                        </p:tgtEl>
                                        <p:attrNameLst>
                                          <p:attrName>ppt_x</p:attrName>
                                        </p:attrNameLst>
                                      </p:cBhvr>
                                      <p:tavLst>
                                        <p:tav tm="0">
                                          <p:val>
                                            <p:strVal val="0-#ppt_w/2"/>
                                          </p:val>
                                        </p:tav>
                                        <p:tav tm="100000">
                                          <p:val>
                                            <p:strVal val="#ppt_x"/>
                                          </p:val>
                                        </p:tav>
                                      </p:tavLst>
                                    </p:anim>
                                    <p:anim calcmode="lin" valueType="num">
                                      <p:cBhvr additive="base">
                                        <p:cTn id="173" dur="2390" fill="hold"/>
                                        <p:tgtEl>
                                          <p:spTgt spid="18"/>
                                        </p:tgtEl>
                                        <p:attrNameLst>
                                          <p:attrName>ppt_y</p:attrName>
                                        </p:attrNameLst>
                                      </p:cBhvr>
                                      <p:tavLst>
                                        <p:tav tm="0">
                                          <p:val>
                                            <p:strVal val="0-#ppt_h/2"/>
                                          </p:val>
                                        </p:tav>
                                        <p:tav tm="100000">
                                          <p:val>
                                            <p:strVal val="#ppt_y"/>
                                          </p:val>
                                        </p:tav>
                                      </p:tavLst>
                                    </p:anim>
                                  </p:childTnLst>
                                </p:cTn>
                              </p:par>
                              <p:par>
                                <p:cTn id="174" presetID="16" presetClass="entr" presetSubtype="21" fill="hold" grpId="1" nodeType="withEffect">
                                  <p:stCondLst>
                                    <p:cond delay="0"/>
                                  </p:stCondLst>
                                  <p:childTnLst>
                                    <p:set>
                                      <p:cBhvr>
                                        <p:cTn id="175" dur="1" fill="hold">
                                          <p:stCondLst>
                                            <p:cond delay="0"/>
                                          </p:stCondLst>
                                        </p:cTn>
                                        <p:tgtEl>
                                          <p:spTgt spid="18"/>
                                        </p:tgtEl>
                                        <p:attrNameLst>
                                          <p:attrName>style.visibility</p:attrName>
                                        </p:attrNameLst>
                                      </p:cBhvr>
                                      <p:to>
                                        <p:strVal val="visible"/>
                                      </p:to>
                                    </p:set>
                                    <p:animEffect transition="in" filter="barn(inVertical)">
                                      <p:cBhvr>
                                        <p:cTn id="176" dur="2390"/>
                                        <p:tgtEl>
                                          <p:spTgt spid="18"/>
                                        </p:tgtEl>
                                      </p:cBhvr>
                                    </p:animEffect>
                                  </p:childTnLst>
                                </p:cTn>
                              </p:par>
                              <p:par>
                                <p:cTn id="177" presetID="8" presetClass="emph" presetSubtype="0" repeatCount="indefinite" fill="hold" grpId="2" nodeType="withEffect">
                                  <p:stCondLst>
                                    <p:cond delay="0"/>
                                  </p:stCondLst>
                                  <p:childTnLst>
                                    <p:animRot by="21600000">
                                      <p:cBhvr>
                                        <p:cTn id="178" dur="2390" fill="hold"/>
                                        <p:tgtEl>
                                          <p:spTgt spid="18"/>
                                        </p:tgtEl>
                                        <p:attrNameLst>
                                          <p:attrName>r</p:attrName>
                                        </p:attrNameLst>
                                      </p:cBhvr>
                                    </p:animRot>
                                  </p:childTnLst>
                                </p:cTn>
                              </p:par>
                              <p:par>
                                <p:cTn id="179" presetID="2" presetClass="entr" presetSubtype="9" fill="hold" grpId="0" nodeType="withEffect">
                                  <p:stCondLst>
                                    <p:cond delay="0"/>
                                  </p:stCondLst>
                                  <p:childTnLst>
                                    <p:set>
                                      <p:cBhvr>
                                        <p:cTn id="180" dur="1" fill="hold">
                                          <p:stCondLst>
                                            <p:cond delay="0"/>
                                          </p:stCondLst>
                                        </p:cTn>
                                        <p:tgtEl>
                                          <p:spTgt spid="19"/>
                                        </p:tgtEl>
                                        <p:attrNameLst>
                                          <p:attrName>style.visibility</p:attrName>
                                        </p:attrNameLst>
                                      </p:cBhvr>
                                      <p:to>
                                        <p:strVal val="visible"/>
                                      </p:to>
                                    </p:set>
                                    <p:anim calcmode="lin" valueType="num">
                                      <p:cBhvr additive="base">
                                        <p:cTn id="181" dur="2390" fill="hold"/>
                                        <p:tgtEl>
                                          <p:spTgt spid="19"/>
                                        </p:tgtEl>
                                        <p:attrNameLst>
                                          <p:attrName>ppt_x</p:attrName>
                                        </p:attrNameLst>
                                      </p:cBhvr>
                                      <p:tavLst>
                                        <p:tav tm="0">
                                          <p:val>
                                            <p:strVal val="0-#ppt_w/2"/>
                                          </p:val>
                                        </p:tav>
                                        <p:tav tm="100000">
                                          <p:val>
                                            <p:strVal val="#ppt_x"/>
                                          </p:val>
                                        </p:tav>
                                      </p:tavLst>
                                    </p:anim>
                                    <p:anim calcmode="lin" valueType="num">
                                      <p:cBhvr additive="base">
                                        <p:cTn id="182" dur="2390" fill="hold"/>
                                        <p:tgtEl>
                                          <p:spTgt spid="19"/>
                                        </p:tgtEl>
                                        <p:attrNameLst>
                                          <p:attrName>ppt_y</p:attrName>
                                        </p:attrNameLst>
                                      </p:cBhvr>
                                      <p:tavLst>
                                        <p:tav tm="0">
                                          <p:val>
                                            <p:strVal val="0-#ppt_h/2"/>
                                          </p:val>
                                        </p:tav>
                                        <p:tav tm="100000">
                                          <p:val>
                                            <p:strVal val="#ppt_y"/>
                                          </p:val>
                                        </p:tav>
                                      </p:tavLst>
                                    </p:anim>
                                  </p:childTnLst>
                                </p:cTn>
                              </p:par>
                              <p:par>
                                <p:cTn id="183" presetID="16" presetClass="entr" presetSubtype="21" fill="hold" grpId="1" nodeType="withEffect">
                                  <p:stCondLst>
                                    <p:cond delay="0"/>
                                  </p:stCondLst>
                                  <p:childTnLst>
                                    <p:set>
                                      <p:cBhvr>
                                        <p:cTn id="184" dur="1" fill="hold">
                                          <p:stCondLst>
                                            <p:cond delay="0"/>
                                          </p:stCondLst>
                                        </p:cTn>
                                        <p:tgtEl>
                                          <p:spTgt spid="19"/>
                                        </p:tgtEl>
                                        <p:attrNameLst>
                                          <p:attrName>style.visibility</p:attrName>
                                        </p:attrNameLst>
                                      </p:cBhvr>
                                      <p:to>
                                        <p:strVal val="visible"/>
                                      </p:to>
                                    </p:set>
                                    <p:animEffect transition="in" filter="barn(inVertical)">
                                      <p:cBhvr>
                                        <p:cTn id="185" dur="2390"/>
                                        <p:tgtEl>
                                          <p:spTgt spid="19"/>
                                        </p:tgtEl>
                                      </p:cBhvr>
                                    </p:animEffect>
                                  </p:childTnLst>
                                </p:cTn>
                              </p:par>
                              <p:par>
                                <p:cTn id="186" presetID="8" presetClass="emph" presetSubtype="0" repeatCount="indefinite" fill="hold" grpId="2" nodeType="withEffect">
                                  <p:stCondLst>
                                    <p:cond delay="0"/>
                                  </p:stCondLst>
                                  <p:childTnLst>
                                    <p:animRot by="21600000">
                                      <p:cBhvr>
                                        <p:cTn id="187" dur="2390" fill="hold"/>
                                        <p:tgtEl>
                                          <p:spTgt spid="19"/>
                                        </p:tgtEl>
                                        <p:attrNameLst>
                                          <p:attrName>r</p:attrName>
                                        </p:attrNameLst>
                                      </p:cBhvr>
                                    </p:animRot>
                                  </p:childTnLst>
                                </p:cTn>
                              </p:par>
                              <p:par>
                                <p:cTn id="188" presetID="2" presetClass="entr" presetSubtype="9" fill="hold" grpId="0" nodeType="withEffect">
                                  <p:stCondLst>
                                    <p:cond delay="0"/>
                                  </p:stCondLst>
                                  <p:childTnLst>
                                    <p:set>
                                      <p:cBhvr>
                                        <p:cTn id="189" dur="1" fill="hold">
                                          <p:stCondLst>
                                            <p:cond delay="0"/>
                                          </p:stCondLst>
                                        </p:cTn>
                                        <p:tgtEl>
                                          <p:spTgt spid="20"/>
                                        </p:tgtEl>
                                        <p:attrNameLst>
                                          <p:attrName>style.visibility</p:attrName>
                                        </p:attrNameLst>
                                      </p:cBhvr>
                                      <p:to>
                                        <p:strVal val="visible"/>
                                      </p:to>
                                    </p:set>
                                    <p:anim calcmode="lin" valueType="num">
                                      <p:cBhvr additive="base">
                                        <p:cTn id="190" dur="2390" fill="hold"/>
                                        <p:tgtEl>
                                          <p:spTgt spid="20"/>
                                        </p:tgtEl>
                                        <p:attrNameLst>
                                          <p:attrName>ppt_x</p:attrName>
                                        </p:attrNameLst>
                                      </p:cBhvr>
                                      <p:tavLst>
                                        <p:tav tm="0">
                                          <p:val>
                                            <p:strVal val="0-#ppt_w/2"/>
                                          </p:val>
                                        </p:tav>
                                        <p:tav tm="100000">
                                          <p:val>
                                            <p:strVal val="#ppt_x"/>
                                          </p:val>
                                        </p:tav>
                                      </p:tavLst>
                                    </p:anim>
                                    <p:anim calcmode="lin" valueType="num">
                                      <p:cBhvr additive="base">
                                        <p:cTn id="191" dur="2390" fill="hold"/>
                                        <p:tgtEl>
                                          <p:spTgt spid="20"/>
                                        </p:tgtEl>
                                        <p:attrNameLst>
                                          <p:attrName>ppt_y</p:attrName>
                                        </p:attrNameLst>
                                      </p:cBhvr>
                                      <p:tavLst>
                                        <p:tav tm="0">
                                          <p:val>
                                            <p:strVal val="0-#ppt_h/2"/>
                                          </p:val>
                                        </p:tav>
                                        <p:tav tm="100000">
                                          <p:val>
                                            <p:strVal val="#ppt_y"/>
                                          </p:val>
                                        </p:tav>
                                      </p:tavLst>
                                    </p:anim>
                                  </p:childTnLst>
                                </p:cTn>
                              </p:par>
                              <p:par>
                                <p:cTn id="192" presetID="16" presetClass="entr" presetSubtype="21" fill="hold" grpId="1" nodeType="withEffect">
                                  <p:stCondLst>
                                    <p:cond delay="0"/>
                                  </p:stCondLst>
                                  <p:childTnLst>
                                    <p:set>
                                      <p:cBhvr>
                                        <p:cTn id="193" dur="1" fill="hold">
                                          <p:stCondLst>
                                            <p:cond delay="0"/>
                                          </p:stCondLst>
                                        </p:cTn>
                                        <p:tgtEl>
                                          <p:spTgt spid="20"/>
                                        </p:tgtEl>
                                        <p:attrNameLst>
                                          <p:attrName>style.visibility</p:attrName>
                                        </p:attrNameLst>
                                      </p:cBhvr>
                                      <p:to>
                                        <p:strVal val="visible"/>
                                      </p:to>
                                    </p:set>
                                    <p:animEffect transition="in" filter="barn(inVertical)">
                                      <p:cBhvr>
                                        <p:cTn id="194" dur="2390"/>
                                        <p:tgtEl>
                                          <p:spTgt spid="20"/>
                                        </p:tgtEl>
                                      </p:cBhvr>
                                    </p:animEffect>
                                  </p:childTnLst>
                                </p:cTn>
                              </p:par>
                              <p:par>
                                <p:cTn id="195" presetID="8" presetClass="emph" presetSubtype="0" repeatCount="indefinite" fill="hold" grpId="2" nodeType="withEffect">
                                  <p:stCondLst>
                                    <p:cond delay="0"/>
                                  </p:stCondLst>
                                  <p:childTnLst>
                                    <p:animRot by="21600000">
                                      <p:cBhvr>
                                        <p:cTn id="196" dur="2390" fill="hold"/>
                                        <p:tgtEl>
                                          <p:spTgt spid="20"/>
                                        </p:tgtEl>
                                        <p:attrNameLst>
                                          <p:attrName>r</p:attrName>
                                        </p:attrNameLst>
                                      </p:cBhvr>
                                    </p:animRot>
                                  </p:childTnLst>
                                </p:cTn>
                              </p:par>
                              <p:par>
                                <p:cTn id="197" presetID="2" presetClass="entr" presetSubtype="9" fill="hold" grpId="0" nodeType="withEffect">
                                  <p:stCondLst>
                                    <p:cond delay="0"/>
                                  </p:stCondLst>
                                  <p:childTnLst>
                                    <p:set>
                                      <p:cBhvr>
                                        <p:cTn id="198" dur="1" fill="hold">
                                          <p:stCondLst>
                                            <p:cond delay="0"/>
                                          </p:stCondLst>
                                        </p:cTn>
                                        <p:tgtEl>
                                          <p:spTgt spid="21"/>
                                        </p:tgtEl>
                                        <p:attrNameLst>
                                          <p:attrName>style.visibility</p:attrName>
                                        </p:attrNameLst>
                                      </p:cBhvr>
                                      <p:to>
                                        <p:strVal val="visible"/>
                                      </p:to>
                                    </p:set>
                                    <p:anim calcmode="lin" valueType="num">
                                      <p:cBhvr additive="base">
                                        <p:cTn id="199" dur="2390" fill="hold"/>
                                        <p:tgtEl>
                                          <p:spTgt spid="21"/>
                                        </p:tgtEl>
                                        <p:attrNameLst>
                                          <p:attrName>ppt_x</p:attrName>
                                        </p:attrNameLst>
                                      </p:cBhvr>
                                      <p:tavLst>
                                        <p:tav tm="0">
                                          <p:val>
                                            <p:strVal val="0-#ppt_w/2"/>
                                          </p:val>
                                        </p:tav>
                                        <p:tav tm="100000">
                                          <p:val>
                                            <p:strVal val="#ppt_x"/>
                                          </p:val>
                                        </p:tav>
                                      </p:tavLst>
                                    </p:anim>
                                    <p:anim calcmode="lin" valueType="num">
                                      <p:cBhvr additive="base">
                                        <p:cTn id="200" dur="2390" fill="hold"/>
                                        <p:tgtEl>
                                          <p:spTgt spid="21"/>
                                        </p:tgtEl>
                                        <p:attrNameLst>
                                          <p:attrName>ppt_y</p:attrName>
                                        </p:attrNameLst>
                                      </p:cBhvr>
                                      <p:tavLst>
                                        <p:tav tm="0">
                                          <p:val>
                                            <p:strVal val="0-#ppt_h/2"/>
                                          </p:val>
                                        </p:tav>
                                        <p:tav tm="100000">
                                          <p:val>
                                            <p:strVal val="#ppt_y"/>
                                          </p:val>
                                        </p:tav>
                                      </p:tavLst>
                                    </p:anim>
                                  </p:childTnLst>
                                </p:cTn>
                              </p:par>
                              <p:par>
                                <p:cTn id="201" presetID="16" presetClass="entr" presetSubtype="21" fill="hold" grpId="1" nodeType="withEffect">
                                  <p:stCondLst>
                                    <p:cond delay="0"/>
                                  </p:stCondLst>
                                  <p:childTnLst>
                                    <p:set>
                                      <p:cBhvr>
                                        <p:cTn id="202" dur="1" fill="hold">
                                          <p:stCondLst>
                                            <p:cond delay="0"/>
                                          </p:stCondLst>
                                        </p:cTn>
                                        <p:tgtEl>
                                          <p:spTgt spid="21"/>
                                        </p:tgtEl>
                                        <p:attrNameLst>
                                          <p:attrName>style.visibility</p:attrName>
                                        </p:attrNameLst>
                                      </p:cBhvr>
                                      <p:to>
                                        <p:strVal val="visible"/>
                                      </p:to>
                                    </p:set>
                                    <p:animEffect transition="in" filter="barn(inVertical)">
                                      <p:cBhvr>
                                        <p:cTn id="203" dur="2390"/>
                                        <p:tgtEl>
                                          <p:spTgt spid="21"/>
                                        </p:tgtEl>
                                      </p:cBhvr>
                                    </p:animEffect>
                                  </p:childTnLst>
                                </p:cTn>
                              </p:par>
                              <p:par>
                                <p:cTn id="204" presetID="8" presetClass="emph" presetSubtype="0" repeatCount="indefinite" fill="hold" grpId="2" nodeType="withEffect">
                                  <p:stCondLst>
                                    <p:cond delay="0"/>
                                  </p:stCondLst>
                                  <p:childTnLst>
                                    <p:animRot by="21600000">
                                      <p:cBhvr>
                                        <p:cTn id="205" dur="2390" fill="hold"/>
                                        <p:tgtEl>
                                          <p:spTgt spid="21"/>
                                        </p:tgtEl>
                                        <p:attrNameLst>
                                          <p:attrName>r</p:attrName>
                                        </p:attrNameLst>
                                      </p:cBhvr>
                                    </p:animRot>
                                  </p:childTnLst>
                                </p:cTn>
                              </p:par>
                              <p:par>
                                <p:cTn id="206" presetID="2" presetClass="entr" presetSubtype="9" fill="hold" grpId="0" nodeType="withEffect">
                                  <p:stCondLst>
                                    <p:cond delay="0"/>
                                  </p:stCondLst>
                                  <p:childTnLst>
                                    <p:set>
                                      <p:cBhvr>
                                        <p:cTn id="207" dur="1" fill="hold">
                                          <p:stCondLst>
                                            <p:cond delay="0"/>
                                          </p:stCondLst>
                                        </p:cTn>
                                        <p:tgtEl>
                                          <p:spTgt spid="22"/>
                                        </p:tgtEl>
                                        <p:attrNameLst>
                                          <p:attrName>style.visibility</p:attrName>
                                        </p:attrNameLst>
                                      </p:cBhvr>
                                      <p:to>
                                        <p:strVal val="visible"/>
                                      </p:to>
                                    </p:set>
                                    <p:anim calcmode="lin" valueType="num">
                                      <p:cBhvr additive="base">
                                        <p:cTn id="208" dur="2390" fill="hold"/>
                                        <p:tgtEl>
                                          <p:spTgt spid="22"/>
                                        </p:tgtEl>
                                        <p:attrNameLst>
                                          <p:attrName>ppt_x</p:attrName>
                                        </p:attrNameLst>
                                      </p:cBhvr>
                                      <p:tavLst>
                                        <p:tav tm="0">
                                          <p:val>
                                            <p:strVal val="0-#ppt_w/2"/>
                                          </p:val>
                                        </p:tav>
                                        <p:tav tm="100000">
                                          <p:val>
                                            <p:strVal val="#ppt_x"/>
                                          </p:val>
                                        </p:tav>
                                      </p:tavLst>
                                    </p:anim>
                                    <p:anim calcmode="lin" valueType="num">
                                      <p:cBhvr additive="base">
                                        <p:cTn id="209" dur="2390" fill="hold"/>
                                        <p:tgtEl>
                                          <p:spTgt spid="22"/>
                                        </p:tgtEl>
                                        <p:attrNameLst>
                                          <p:attrName>ppt_y</p:attrName>
                                        </p:attrNameLst>
                                      </p:cBhvr>
                                      <p:tavLst>
                                        <p:tav tm="0">
                                          <p:val>
                                            <p:strVal val="0-#ppt_h/2"/>
                                          </p:val>
                                        </p:tav>
                                        <p:tav tm="100000">
                                          <p:val>
                                            <p:strVal val="#ppt_y"/>
                                          </p:val>
                                        </p:tav>
                                      </p:tavLst>
                                    </p:anim>
                                  </p:childTnLst>
                                </p:cTn>
                              </p:par>
                              <p:par>
                                <p:cTn id="210" presetID="16" presetClass="entr" presetSubtype="21" fill="hold" grpId="1" nodeType="withEffect">
                                  <p:stCondLst>
                                    <p:cond delay="0"/>
                                  </p:stCondLst>
                                  <p:childTnLst>
                                    <p:set>
                                      <p:cBhvr>
                                        <p:cTn id="211" dur="1" fill="hold">
                                          <p:stCondLst>
                                            <p:cond delay="0"/>
                                          </p:stCondLst>
                                        </p:cTn>
                                        <p:tgtEl>
                                          <p:spTgt spid="22"/>
                                        </p:tgtEl>
                                        <p:attrNameLst>
                                          <p:attrName>style.visibility</p:attrName>
                                        </p:attrNameLst>
                                      </p:cBhvr>
                                      <p:to>
                                        <p:strVal val="visible"/>
                                      </p:to>
                                    </p:set>
                                    <p:animEffect transition="in" filter="barn(inVertical)">
                                      <p:cBhvr>
                                        <p:cTn id="212" dur="2390"/>
                                        <p:tgtEl>
                                          <p:spTgt spid="22"/>
                                        </p:tgtEl>
                                      </p:cBhvr>
                                    </p:animEffect>
                                  </p:childTnLst>
                                </p:cTn>
                              </p:par>
                              <p:par>
                                <p:cTn id="213" presetID="8" presetClass="emph" presetSubtype="0" repeatCount="indefinite" fill="hold" grpId="2" nodeType="withEffect">
                                  <p:stCondLst>
                                    <p:cond delay="0"/>
                                  </p:stCondLst>
                                  <p:childTnLst>
                                    <p:animRot by="21600000">
                                      <p:cBhvr>
                                        <p:cTn id="214" dur="2390" fill="hold"/>
                                        <p:tgtEl>
                                          <p:spTgt spid="22"/>
                                        </p:tgtEl>
                                        <p:attrNameLst>
                                          <p:attrName>r</p:attrName>
                                        </p:attrNameLst>
                                      </p:cBhvr>
                                    </p:animRot>
                                  </p:childTnLst>
                                </p:cTn>
                              </p:par>
                              <p:par>
                                <p:cTn id="215" presetID="2" presetClass="entr" presetSubtype="6" fill="hold" grpId="0" nodeType="withEffect">
                                  <p:stCondLst>
                                    <p:cond delay="0"/>
                                  </p:stCondLst>
                                  <p:childTnLst>
                                    <p:set>
                                      <p:cBhvr>
                                        <p:cTn id="216" dur="1" fill="hold">
                                          <p:stCondLst>
                                            <p:cond delay="0"/>
                                          </p:stCondLst>
                                        </p:cTn>
                                        <p:tgtEl>
                                          <p:spTgt spid="4"/>
                                        </p:tgtEl>
                                        <p:attrNameLst>
                                          <p:attrName>style.visibility</p:attrName>
                                        </p:attrNameLst>
                                      </p:cBhvr>
                                      <p:to>
                                        <p:strVal val="visible"/>
                                      </p:to>
                                    </p:set>
                                    <p:anim calcmode="lin" valueType="num">
                                      <p:cBhvr additive="base">
                                        <p:cTn id="217" dur="2390" fill="hold"/>
                                        <p:tgtEl>
                                          <p:spTgt spid="4"/>
                                        </p:tgtEl>
                                        <p:attrNameLst>
                                          <p:attrName>ppt_x</p:attrName>
                                        </p:attrNameLst>
                                      </p:cBhvr>
                                      <p:tavLst>
                                        <p:tav tm="0">
                                          <p:val>
                                            <p:strVal val="1+#ppt_w/2"/>
                                          </p:val>
                                        </p:tav>
                                        <p:tav tm="100000">
                                          <p:val>
                                            <p:strVal val="#ppt_x"/>
                                          </p:val>
                                        </p:tav>
                                      </p:tavLst>
                                    </p:anim>
                                    <p:anim calcmode="lin" valueType="num">
                                      <p:cBhvr additive="base">
                                        <p:cTn id="218" dur="2390" fill="hold"/>
                                        <p:tgtEl>
                                          <p:spTgt spid="4"/>
                                        </p:tgtEl>
                                        <p:attrNameLst>
                                          <p:attrName>ppt_y</p:attrName>
                                        </p:attrNameLst>
                                      </p:cBhvr>
                                      <p:tavLst>
                                        <p:tav tm="0">
                                          <p:val>
                                            <p:strVal val="1+#ppt_h/2"/>
                                          </p:val>
                                        </p:tav>
                                        <p:tav tm="100000">
                                          <p:val>
                                            <p:strVal val="#ppt_y"/>
                                          </p:val>
                                        </p:tav>
                                      </p:tavLst>
                                    </p:anim>
                                  </p:childTnLst>
                                </p:cTn>
                              </p:par>
                              <p:par>
                                <p:cTn id="219" presetID="16" presetClass="entr" presetSubtype="21" fill="hold" grpId="1" nodeType="withEffect">
                                  <p:stCondLst>
                                    <p:cond delay="0"/>
                                  </p:stCondLst>
                                  <p:childTnLst>
                                    <p:set>
                                      <p:cBhvr>
                                        <p:cTn id="220" dur="1" fill="hold">
                                          <p:stCondLst>
                                            <p:cond delay="0"/>
                                          </p:stCondLst>
                                        </p:cTn>
                                        <p:tgtEl>
                                          <p:spTgt spid="4"/>
                                        </p:tgtEl>
                                        <p:attrNameLst>
                                          <p:attrName>style.visibility</p:attrName>
                                        </p:attrNameLst>
                                      </p:cBhvr>
                                      <p:to>
                                        <p:strVal val="visible"/>
                                      </p:to>
                                    </p:set>
                                    <p:animEffect transition="in" filter="barn(inVertical)">
                                      <p:cBhvr>
                                        <p:cTn id="221" dur="2390"/>
                                        <p:tgtEl>
                                          <p:spTgt spid="4"/>
                                        </p:tgtEl>
                                      </p:cBhvr>
                                    </p:animEffect>
                                  </p:childTnLst>
                                </p:cTn>
                              </p:par>
                              <p:par>
                                <p:cTn id="222" presetID="8" presetClass="emph" presetSubtype="0" repeatCount="indefinite" fill="hold" grpId="2" nodeType="withEffect">
                                  <p:stCondLst>
                                    <p:cond delay="0"/>
                                  </p:stCondLst>
                                  <p:childTnLst>
                                    <p:animRot by="21600000">
                                      <p:cBhvr>
                                        <p:cTn id="223" dur="2390" fill="hold"/>
                                        <p:tgtEl>
                                          <p:spTgt spid="4"/>
                                        </p:tgtEl>
                                        <p:attrNameLst>
                                          <p:attrName>r</p:attrName>
                                        </p:attrNameLst>
                                      </p:cBhvr>
                                    </p:animRot>
                                  </p:childTnLst>
                                </p:cTn>
                              </p:par>
                            </p:childTnLst>
                          </p:cTn>
                        </p:par>
                        <p:par>
                          <p:cTn id="224" fill="hold">
                            <p:stCondLst>
                              <p:cond delay="2390"/>
                            </p:stCondLst>
                            <p:childTnLst>
                              <p:par>
                                <p:cTn id="225" presetID="16" presetClass="exit" presetSubtype="37" fill="hold" grpId="3" nodeType="afterEffect">
                                  <p:stCondLst>
                                    <p:cond delay="0"/>
                                  </p:stCondLst>
                                  <p:childTnLst>
                                    <p:animEffect transition="out" filter="barn(outVertical)">
                                      <p:cBhvr>
                                        <p:cTn id="226" dur="2390"/>
                                        <p:tgtEl>
                                          <p:spTgt spid="4"/>
                                        </p:tgtEl>
                                      </p:cBhvr>
                                    </p:animEffect>
                                    <p:set>
                                      <p:cBhvr>
                                        <p:cTn id="227" dur="1" fill="hold">
                                          <p:stCondLst>
                                            <p:cond delay="2389"/>
                                          </p:stCondLst>
                                        </p:cTn>
                                        <p:tgtEl>
                                          <p:spTgt spid="4"/>
                                        </p:tgtEl>
                                        <p:attrNameLst>
                                          <p:attrName>style.visibility</p:attrName>
                                        </p:attrNameLst>
                                      </p:cBhvr>
                                      <p:to>
                                        <p:strVal val="hidden"/>
                                      </p:to>
                                    </p:set>
                                  </p:childTnLst>
                                </p:cTn>
                              </p:par>
                              <p:par>
                                <p:cTn id="228" presetID="2" presetClass="exit" presetSubtype="6" fill="hold" grpId="4" nodeType="withEffect">
                                  <p:stCondLst>
                                    <p:cond delay="0"/>
                                  </p:stCondLst>
                                  <p:childTnLst>
                                    <p:anim calcmode="lin" valueType="num">
                                      <p:cBhvr additive="base">
                                        <p:cTn id="229" dur="2390"/>
                                        <p:tgtEl>
                                          <p:spTgt spid="4"/>
                                        </p:tgtEl>
                                        <p:attrNameLst>
                                          <p:attrName>ppt_x</p:attrName>
                                        </p:attrNameLst>
                                      </p:cBhvr>
                                      <p:tavLst>
                                        <p:tav tm="0">
                                          <p:val>
                                            <p:strVal val="ppt_x"/>
                                          </p:val>
                                        </p:tav>
                                        <p:tav tm="100000">
                                          <p:val>
                                            <p:strVal val="1+ppt_w/2"/>
                                          </p:val>
                                        </p:tav>
                                      </p:tavLst>
                                    </p:anim>
                                    <p:anim calcmode="lin" valueType="num">
                                      <p:cBhvr additive="base">
                                        <p:cTn id="230" dur="2390"/>
                                        <p:tgtEl>
                                          <p:spTgt spid="4"/>
                                        </p:tgtEl>
                                        <p:attrNameLst>
                                          <p:attrName>ppt_y</p:attrName>
                                        </p:attrNameLst>
                                      </p:cBhvr>
                                      <p:tavLst>
                                        <p:tav tm="0">
                                          <p:val>
                                            <p:strVal val="ppt_y"/>
                                          </p:val>
                                        </p:tav>
                                        <p:tav tm="100000">
                                          <p:val>
                                            <p:strVal val="1+ppt_h/2"/>
                                          </p:val>
                                        </p:tav>
                                      </p:tavLst>
                                    </p:anim>
                                    <p:set>
                                      <p:cBhvr>
                                        <p:cTn id="231" dur="1" fill="hold">
                                          <p:stCondLst>
                                            <p:cond delay="2389"/>
                                          </p:stCondLst>
                                        </p:cTn>
                                        <p:tgtEl>
                                          <p:spTgt spid="4"/>
                                        </p:tgtEl>
                                        <p:attrNameLst>
                                          <p:attrName>style.visibility</p:attrName>
                                        </p:attrNameLst>
                                      </p:cBhvr>
                                      <p:to>
                                        <p:strVal val="hidden"/>
                                      </p:to>
                                    </p:set>
                                  </p:childTnLst>
                                </p:cTn>
                              </p:par>
                              <p:par>
                                <p:cTn id="232" presetID="16" presetClass="exit" presetSubtype="37" fill="hold" grpId="3" nodeType="withEffect">
                                  <p:stCondLst>
                                    <p:cond delay="0"/>
                                  </p:stCondLst>
                                  <p:childTnLst>
                                    <p:animEffect transition="out" filter="barn(outVertical)">
                                      <p:cBhvr>
                                        <p:cTn id="233" dur="2390"/>
                                        <p:tgtEl>
                                          <p:spTgt spid="22"/>
                                        </p:tgtEl>
                                      </p:cBhvr>
                                    </p:animEffect>
                                    <p:set>
                                      <p:cBhvr>
                                        <p:cTn id="234" dur="1" fill="hold">
                                          <p:stCondLst>
                                            <p:cond delay="2389"/>
                                          </p:stCondLst>
                                        </p:cTn>
                                        <p:tgtEl>
                                          <p:spTgt spid="22"/>
                                        </p:tgtEl>
                                        <p:attrNameLst>
                                          <p:attrName>style.visibility</p:attrName>
                                        </p:attrNameLst>
                                      </p:cBhvr>
                                      <p:to>
                                        <p:strVal val="hidden"/>
                                      </p:to>
                                    </p:set>
                                  </p:childTnLst>
                                </p:cTn>
                              </p:par>
                              <p:par>
                                <p:cTn id="235" presetID="2" presetClass="exit" presetSubtype="9" fill="hold" grpId="4" nodeType="withEffect">
                                  <p:stCondLst>
                                    <p:cond delay="0"/>
                                  </p:stCondLst>
                                  <p:childTnLst>
                                    <p:anim calcmode="lin" valueType="num">
                                      <p:cBhvr additive="base">
                                        <p:cTn id="236" dur="2390"/>
                                        <p:tgtEl>
                                          <p:spTgt spid="22"/>
                                        </p:tgtEl>
                                        <p:attrNameLst>
                                          <p:attrName>ppt_x</p:attrName>
                                        </p:attrNameLst>
                                      </p:cBhvr>
                                      <p:tavLst>
                                        <p:tav tm="0">
                                          <p:val>
                                            <p:strVal val="ppt_x"/>
                                          </p:val>
                                        </p:tav>
                                        <p:tav tm="100000">
                                          <p:val>
                                            <p:strVal val="0-ppt_w/2"/>
                                          </p:val>
                                        </p:tav>
                                      </p:tavLst>
                                    </p:anim>
                                    <p:anim calcmode="lin" valueType="num">
                                      <p:cBhvr additive="base">
                                        <p:cTn id="237" dur="2390"/>
                                        <p:tgtEl>
                                          <p:spTgt spid="22"/>
                                        </p:tgtEl>
                                        <p:attrNameLst>
                                          <p:attrName>ppt_y</p:attrName>
                                        </p:attrNameLst>
                                      </p:cBhvr>
                                      <p:tavLst>
                                        <p:tav tm="0">
                                          <p:val>
                                            <p:strVal val="ppt_y"/>
                                          </p:val>
                                        </p:tav>
                                        <p:tav tm="100000">
                                          <p:val>
                                            <p:strVal val="0-ppt_h/2"/>
                                          </p:val>
                                        </p:tav>
                                      </p:tavLst>
                                    </p:anim>
                                    <p:set>
                                      <p:cBhvr>
                                        <p:cTn id="238" dur="1" fill="hold">
                                          <p:stCondLst>
                                            <p:cond delay="2389"/>
                                          </p:stCondLst>
                                        </p:cTn>
                                        <p:tgtEl>
                                          <p:spTgt spid="22"/>
                                        </p:tgtEl>
                                        <p:attrNameLst>
                                          <p:attrName>style.visibility</p:attrName>
                                        </p:attrNameLst>
                                      </p:cBhvr>
                                      <p:to>
                                        <p:strVal val="hidden"/>
                                      </p:to>
                                    </p:set>
                                  </p:childTnLst>
                                </p:cTn>
                              </p:par>
                              <p:par>
                                <p:cTn id="239" presetID="16" presetClass="exit" presetSubtype="37" fill="hold" grpId="3" nodeType="withEffect">
                                  <p:stCondLst>
                                    <p:cond delay="0"/>
                                  </p:stCondLst>
                                  <p:childTnLst>
                                    <p:animEffect transition="out" filter="barn(outVertical)">
                                      <p:cBhvr>
                                        <p:cTn id="240" dur="2390"/>
                                        <p:tgtEl>
                                          <p:spTgt spid="21"/>
                                        </p:tgtEl>
                                      </p:cBhvr>
                                    </p:animEffect>
                                    <p:set>
                                      <p:cBhvr>
                                        <p:cTn id="241" dur="1" fill="hold">
                                          <p:stCondLst>
                                            <p:cond delay="2389"/>
                                          </p:stCondLst>
                                        </p:cTn>
                                        <p:tgtEl>
                                          <p:spTgt spid="21"/>
                                        </p:tgtEl>
                                        <p:attrNameLst>
                                          <p:attrName>style.visibility</p:attrName>
                                        </p:attrNameLst>
                                      </p:cBhvr>
                                      <p:to>
                                        <p:strVal val="hidden"/>
                                      </p:to>
                                    </p:set>
                                  </p:childTnLst>
                                </p:cTn>
                              </p:par>
                              <p:par>
                                <p:cTn id="242" presetID="2" presetClass="exit" presetSubtype="9" fill="hold" grpId="4" nodeType="withEffect">
                                  <p:stCondLst>
                                    <p:cond delay="0"/>
                                  </p:stCondLst>
                                  <p:childTnLst>
                                    <p:anim calcmode="lin" valueType="num">
                                      <p:cBhvr additive="base">
                                        <p:cTn id="243" dur="2390"/>
                                        <p:tgtEl>
                                          <p:spTgt spid="21"/>
                                        </p:tgtEl>
                                        <p:attrNameLst>
                                          <p:attrName>ppt_x</p:attrName>
                                        </p:attrNameLst>
                                      </p:cBhvr>
                                      <p:tavLst>
                                        <p:tav tm="0">
                                          <p:val>
                                            <p:strVal val="ppt_x"/>
                                          </p:val>
                                        </p:tav>
                                        <p:tav tm="100000">
                                          <p:val>
                                            <p:strVal val="0-ppt_w/2"/>
                                          </p:val>
                                        </p:tav>
                                      </p:tavLst>
                                    </p:anim>
                                    <p:anim calcmode="lin" valueType="num">
                                      <p:cBhvr additive="base">
                                        <p:cTn id="244" dur="2390"/>
                                        <p:tgtEl>
                                          <p:spTgt spid="21"/>
                                        </p:tgtEl>
                                        <p:attrNameLst>
                                          <p:attrName>ppt_y</p:attrName>
                                        </p:attrNameLst>
                                      </p:cBhvr>
                                      <p:tavLst>
                                        <p:tav tm="0">
                                          <p:val>
                                            <p:strVal val="ppt_y"/>
                                          </p:val>
                                        </p:tav>
                                        <p:tav tm="100000">
                                          <p:val>
                                            <p:strVal val="0-ppt_h/2"/>
                                          </p:val>
                                        </p:tav>
                                      </p:tavLst>
                                    </p:anim>
                                    <p:set>
                                      <p:cBhvr>
                                        <p:cTn id="245" dur="1" fill="hold">
                                          <p:stCondLst>
                                            <p:cond delay="2389"/>
                                          </p:stCondLst>
                                        </p:cTn>
                                        <p:tgtEl>
                                          <p:spTgt spid="21"/>
                                        </p:tgtEl>
                                        <p:attrNameLst>
                                          <p:attrName>style.visibility</p:attrName>
                                        </p:attrNameLst>
                                      </p:cBhvr>
                                      <p:to>
                                        <p:strVal val="hidden"/>
                                      </p:to>
                                    </p:set>
                                  </p:childTnLst>
                                </p:cTn>
                              </p:par>
                              <p:par>
                                <p:cTn id="246" presetID="16" presetClass="exit" presetSubtype="37" fill="hold" grpId="3" nodeType="withEffect">
                                  <p:stCondLst>
                                    <p:cond delay="0"/>
                                  </p:stCondLst>
                                  <p:childTnLst>
                                    <p:animEffect transition="out" filter="barn(outVertical)">
                                      <p:cBhvr>
                                        <p:cTn id="247" dur="2390"/>
                                        <p:tgtEl>
                                          <p:spTgt spid="20"/>
                                        </p:tgtEl>
                                      </p:cBhvr>
                                    </p:animEffect>
                                    <p:set>
                                      <p:cBhvr>
                                        <p:cTn id="248" dur="1" fill="hold">
                                          <p:stCondLst>
                                            <p:cond delay="2389"/>
                                          </p:stCondLst>
                                        </p:cTn>
                                        <p:tgtEl>
                                          <p:spTgt spid="20"/>
                                        </p:tgtEl>
                                        <p:attrNameLst>
                                          <p:attrName>style.visibility</p:attrName>
                                        </p:attrNameLst>
                                      </p:cBhvr>
                                      <p:to>
                                        <p:strVal val="hidden"/>
                                      </p:to>
                                    </p:set>
                                  </p:childTnLst>
                                </p:cTn>
                              </p:par>
                              <p:par>
                                <p:cTn id="249" presetID="2" presetClass="exit" presetSubtype="9" fill="hold" grpId="4" nodeType="withEffect">
                                  <p:stCondLst>
                                    <p:cond delay="0"/>
                                  </p:stCondLst>
                                  <p:childTnLst>
                                    <p:anim calcmode="lin" valueType="num">
                                      <p:cBhvr additive="base">
                                        <p:cTn id="250" dur="2390"/>
                                        <p:tgtEl>
                                          <p:spTgt spid="20"/>
                                        </p:tgtEl>
                                        <p:attrNameLst>
                                          <p:attrName>ppt_x</p:attrName>
                                        </p:attrNameLst>
                                      </p:cBhvr>
                                      <p:tavLst>
                                        <p:tav tm="0">
                                          <p:val>
                                            <p:strVal val="ppt_x"/>
                                          </p:val>
                                        </p:tav>
                                        <p:tav tm="100000">
                                          <p:val>
                                            <p:strVal val="0-ppt_w/2"/>
                                          </p:val>
                                        </p:tav>
                                      </p:tavLst>
                                    </p:anim>
                                    <p:anim calcmode="lin" valueType="num">
                                      <p:cBhvr additive="base">
                                        <p:cTn id="251" dur="2390"/>
                                        <p:tgtEl>
                                          <p:spTgt spid="20"/>
                                        </p:tgtEl>
                                        <p:attrNameLst>
                                          <p:attrName>ppt_y</p:attrName>
                                        </p:attrNameLst>
                                      </p:cBhvr>
                                      <p:tavLst>
                                        <p:tav tm="0">
                                          <p:val>
                                            <p:strVal val="ppt_y"/>
                                          </p:val>
                                        </p:tav>
                                        <p:tav tm="100000">
                                          <p:val>
                                            <p:strVal val="0-ppt_h/2"/>
                                          </p:val>
                                        </p:tav>
                                      </p:tavLst>
                                    </p:anim>
                                    <p:set>
                                      <p:cBhvr>
                                        <p:cTn id="252" dur="1" fill="hold">
                                          <p:stCondLst>
                                            <p:cond delay="2389"/>
                                          </p:stCondLst>
                                        </p:cTn>
                                        <p:tgtEl>
                                          <p:spTgt spid="20"/>
                                        </p:tgtEl>
                                        <p:attrNameLst>
                                          <p:attrName>style.visibility</p:attrName>
                                        </p:attrNameLst>
                                      </p:cBhvr>
                                      <p:to>
                                        <p:strVal val="hidden"/>
                                      </p:to>
                                    </p:set>
                                  </p:childTnLst>
                                </p:cTn>
                              </p:par>
                              <p:par>
                                <p:cTn id="253" presetID="16" presetClass="exit" presetSubtype="37" fill="hold" grpId="3" nodeType="withEffect">
                                  <p:stCondLst>
                                    <p:cond delay="0"/>
                                  </p:stCondLst>
                                  <p:childTnLst>
                                    <p:animEffect transition="out" filter="barn(outVertical)">
                                      <p:cBhvr>
                                        <p:cTn id="254" dur="2390"/>
                                        <p:tgtEl>
                                          <p:spTgt spid="19"/>
                                        </p:tgtEl>
                                      </p:cBhvr>
                                    </p:animEffect>
                                    <p:set>
                                      <p:cBhvr>
                                        <p:cTn id="255" dur="1" fill="hold">
                                          <p:stCondLst>
                                            <p:cond delay="2389"/>
                                          </p:stCondLst>
                                        </p:cTn>
                                        <p:tgtEl>
                                          <p:spTgt spid="19"/>
                                        </p:tgtEl>
                                        <p:attrNameLst>
                                          <p:attrName>style.visibility</p:attrName>
                                        </p:attrNameLst>
                                      </p:cBhvr>
                                      <p:to>
                                        <p:strVal val="hidden"/>
                                      </p:to>
                                    </p:set>
                                  </p:childTnLst>
                                </p:cTn>
                              </p:par>
                              <p:par>
                                <p:cTn id="256" presetID="2" presetClass="exit" presetSubtype="9" fill="hold" grpId="4" nodeType="withEffect">
                                  <p:stCondLst>
                                    <p:cond delay="0"/>
                                  </p:stCondLst>
                                  <p:childTnLst>
                                    <p:anim calcmode="lin" valueType="num">
                                      <p:cBhvr additive="base">
                                        <p:cTn id="257" dur="2390"/>
                                        <p:tgtEl>
                                          <p:spTgt spid="19"/>
                                        </p:tgtEl>
                                        <p:attrNameLst>
                                          <p:attrName>ppt_x</p:attrName>
                                        </p:attrNameLst>
                                      </p:cBhvr>
                                      <p:tavLst>
                                        <p:tav tm="0">
                                          <p:val>
                                            <p:strVal val="ppt_x"/>
                                          </p:val>
                                        </p:tav>
                                        <p:tav tm="100000">
                                          <p:val>
                                            <p:strVal val="0-ppt_w/2"/>
                                          </p:val>
                                        </p:tav>
                                      </p:tavLst>
                                    </p:anim>
                                    <p:anim calcmode="lin" valueType="num">
                                      <p:cBhvr additive="base">
                                        <p:cTn id="258" dur="2390"/>
                                        <p:tgtEl>
                                          <p:spTgt spid="19"/>
                                        </p:tgtEl>
                                        <p:attrNameLst>
                                          <p:attrName>ppt_y</p:attrName>
                                        </p:attrNameLst>
                                      </p:cBhvr>
                                      <p:tavLst>
                                        <p:tav tm="0">
                                          <p:val>
                                            <p:strVal val="ppt_y"/>
                                          </p:val>
                                        </p:tav>
                                        <p:tav tm="100000">
                                          <p:val>
                                            <p:strVal val="0-ppt_h/2"/>
                                          </p:val>
                                        </p:tav>
                                      </p:tavLst>
                                    </p:anim>
                                    <p:set>
                                      <p:cBhvr>
                                        <p:cTn id="259" dur="1" fill="hold">
                                          <p:stCondLst>
                                            <p:cond delay="2389"/>
                                          </p:stCondLst>
                                        </p:cTn>
                                        <p:tgtEl>
                                          <p:spTgt spid="19"/>
                                        </p:tgtEl>
                                        <p:attrNameLst>
                                          <p:attrName>style.visibility</p:attrName>
                                        </p:attrNameLst>
                                      </p:cBhvr>
                                      <p:to>
                                        <p:strVal val="hidden"/>
                                      </p:to>
                                    </p:set>
                                  </p:childTnLst>
                                </p:cTn>
                              </p:par>
                              <p:par>
                                <p:cTn id="260" presetID="16" presetClass="exit" presetSubtype="37" fill="hold" grpId="3" nodeType="withEffect">
                                  <p:stCondLst>
                                    <p:cond delay="0"/>
                                  </p:stCondLst>
                                  <p:childTnLst>
                                    <p:animEffect transition="out" filter="barn(outVertical)">
                                      <p:cBhvr>
                                        <p:cTn id="261" dur="2390"/>
                                        <p:tgtEl>
                                          <p:spTgt spid="18"/>
                                        </p:tgtEl>
                                      </p:cBhvr>
                                    </p:animEffect>
                                    <p:set>
                                      <p:cBhvr>
                                        <p:cTn id="262" dur="1" fill="hold">
                                          <p:stCondLst>
                                            <p:cond delay="2389"/>
                                          </p:stCondLst>
                                        </p:cTn>
                                        <p:tgtEl>
                                          <p:spTgt spid="18"/>
                                        </p:tgtEl>
                                        <p:attrNameLst>
                                          <p:attrName>style.visibility</p:attrName>
                                        </p:attrNameLst>
                                      </p:cBhvr>
                                      <p:to>
                                        <p:strVal val="hidden"/>
                                      </p:to>
                                    </p:set>
                                  </p:childTnLst>
                                </p:cTn>
                              </p:par>
                              <p:par>
                                <p:cTn id="263" presetID="2" presetClass="exit" presetSubtype="9" fill="hold" grpId="4" nodeType="withEffect">
                                  <p:stCondLst>
                                    <p:cond delay="0"/>
                                  </p:stCondLst>
                                  <p:childTnLst>
                                    <p:anim calcmode="lin" valueType="num">
                                      <p:cBhvr additive="base">
                                        <p:cTn id="264" dur="2390"/>
                                        <p:tgtEl>
                                          <p:spTgt spid="18"/>
                                        </p:tgtEl>
                                        <p:attrNameLst>
                                          <p:attrName>ppt_x</p:attrName>
                                        </p:attrNameLst>
                                      </p:cBhvr>
                                      <p:tavLst>
                                        <p:tav tm="0">
                                          <p:val>
                                            <p:strVal val="ppt_x"/>
                                          </p:val>
                                        </p:tav>
                                        <p:tav tm="100000">
                                          <p:val>
                                            <p:strVal val="0-ppt_w/2"/>
                                          </p:val>
                                        </p:tav>
                                      </p:tavLst>
                                    </p:anim>
                                    <p:anim calcmode="lin" valueType="num">
                                      <p:cBhvr additive="base">
                                        <p:cTn id="265" dur="2390"/>
                                        <p:tgtEl>
                                          <p:spTgt spid="18"/>
                                        </p:tgtEl>
                                        <p:attrNameLst>
                                          <p:attrName>ppt_y</p:attrName>
                                        </p:attrNameLst>
                                      </p:cBhvr>
                                      <p:tavLst>
                                        <p:tav tm="0">
                                          <p:val>
                                            <p:strVal val="ppt_y"/>
                                          </p:val>
                                        </p:tav>
                                        <p:tav tm="100000">
                                          <p:val>
                                            <p:strVal val="0-ppt_h/2"/>
                                          </p:val>
                                        </p:tav>
                                      </p:tavLst>
                                    </p:anim>
                                    <p:set>
                                      <p:cBhvr>
                                        <p:cTn id="266" dur="1" fill="hold">
                                          <p:stCondLst>
                                            <p:cond delay="2389"/>
                                          </p:stCondLst>
                                        </p:cTn>
                                        <p:tgtEl>
                                          <p:spTgt spid="18"/>
                                        </p:tgtEl>
                                        <p:attrNameLst>
                                          <p:attrName>style.visibility</p:attrName>
                                        </p:attrNameLst>
                                      </p:cBhvr>
                                      <p:to>
                                        <p:strVal val="hidden"/>
                                      </p:to>
                                    </p:set>
                                  </p:childTnLst>
                                </p:cTn>
                              </p:par>
                              <p:par>
                                <p:cTn id="267" presetID="16" presetClass="exit" presetSubtype="37" fill="hold" grpId="3" nodeType="withEffect">
                                  <p:stCondLst>
                                    <p:cond delay="0"/>
                                  </p:stCondLst>
                                  <p:childTnLst>
                                    <p:animEffect transition="out" filter="barn(outVertical)">
                                      <p:cBhvr>
                                        <p:cTn id="268" dur="2390"/>
                                        <p:tgtEl>
                                          <p:spTgt spid="17"/>
                                        </p:tgtEl>
                                      </p:cBhvr>
                                    </p:animEffect>
                                    <p:set>
                                      <p:cBhvr>
                                        <p:cTn id="269" dur="1" fill="hold">
                                          <p:stCondLst>
                                            <p:cond delay="2389"/>
                                          </p:stCondLst>
                                        </p:cTn>
                                        <p:tgtEl>
                                          <p:spTgt spid="17"/>
                                        </p:tgtEl>
                                        <p:attrNameLst>
                                          <p:attrName>style.visibility</p:attrName>
                                        </p:attrNameLst>
                                      </p:cBhvr>
                                      <p:to>
                                        <p:strVal val="hidden"/>
                                      </p:to>
                                    </p:set>
                                  </p:childTnLst>
                                </p:cTn>
                              </p:par>
                              <p:par>
                                <p:cTn id="270" presetID="2" presetClass="exit" presetSubtype="9" fill="hold" grpId="4" nodeType="withEffect">
                                  <p:stCondLst>
                                    <p:cond delay="0"/>
                                  </p:stCondLst>
                                  <p:childTnLst>
                                    <p:anim calcmode="lin" valueType="num">
                                      <p:cBhvr additive="base">
                                        <p:cTn id="271" dur="2390"/>
                                        <p:tgtEl>
                                          <p:spTgt spid="17"/>
                                        </p:tgtEl>
                                        <p:attrNameLst>
                                          <p:attrName>ppt_x</p:attrName>
                                        </p:attrNameLst>
                                      </p:cBhvr>
                                      <p:tavLst>
                                        <p:tav tm="0">
                                          <p:val>
                                            <p:strVal val="ppt_x"/>
                                          </p:val>
                                        </p:tav>
                                        <p:tav tm="100000">
                                          <p:val>
                                            <p:strVal val="0-ppt_w/2"/>
                                          </p:val>
                                        </p:tav>
                                      </p:tavLst>
                                    </p:anim>
                                    <p:anim calcmode="lin" valueType="num">
                                      <p:cBhvr additive="base">
                                        <p:cTn id="272" dur="2390"/>
                                        <p:tgtEl>
                                          <p:spTgt spid="17"/>
                                        </p:tgtEl>
                                        <p:attrNameLst>
                                          <p:attrName>ppt_y</p:attrName>
                                        </p:attrNameLst>
                                      </p:cBhvr>
                                      <p:tavLst>
                                        <p:tav tm="0">
                                          <p:val>
                                            <p:strVal val="ppt_y"/>
                                          </p:val>
                                        </p:tav>
                                        <p:tav tm="100000">
                                          <p:val>
                                            <p:strVal val="0-ppt_h/2"/>
                                          </p:val>
                                        </p:tav>
                                      </p:tavLst>
                                    </p:anim>
                                    <p:set>
                                      <p:cBhvr>
                                        <p:cTn id="273" dur="1" fill="hold">
                                          <p:stCondLst>
                                            <p:cond delay="2389"/>
                                          </p:stCondLst>
                                        </p:cTn>
                                        <p:tgtEl>
                                          <p:spTgt spid="17"/>
                                        </p:tgtEl>
                                        <p:attrNameLst>
                                          <p:attrName>style.visibility</p:attrName>
                                        </p:attrNameLst>
                                      </p:cBhvr>
                                      <p:to>
                                        <p:strVal val="hidden"/>
                                      </p:to>
                                    </p:set>
                                  </p:childTnLst>
                                </p:cTn>
                              </p:par>
                              <p:par>
                                <p:cTn id="274" presetID="16" presetClass="exit" presetSubtype="37" fill="hold" grpId="3" nodeType="withEffect">
                                  <p:stCondLst>
                                    <p:cond delay="0"/>
                                  </p:stCondLst>
                                  <p:childTnLst>
                                    <p:animEffect transition="out" filter="barn(outVertical)">
                                      <p:cBhvr>
                                        <p:cTn id="275" dur="2390"/>
                                        <p:tgtEl>
                                          <p:spTgt spid="29"/>
                                        </p:tgtEl>
                                      </p:cBhvr>
                                    </p:animEffect>
                                    <p:set>
                                      <p:cBhvr>
                                        <p:cTn id="276" dur="1" fill="hold">
                                          <p:stCondLst>
                                            <p:cond delay="2389"/>
                                          </p:stCondLst>
                                        </p:cTn>
                                        <p:tgtEl>
                                          <p:spTgt spid="29"/>
                                        </p:tgtEl>
                                        <p:attrNameLst>
                                          <p:attrName>style.visibility</p:attrName>
                                        </p:attrNameLst>
                                      </p:cBhvr>
                                      <p:to>
                                        <p:strVal val="hidden"/>
                                      </p:to>
                                    </p:set>
                                  </p:childTnLst>
                                </p:cTn>
                              </p:par>
                              <p:par>
                                <p:cTn id="277" presetID="2" presetClass="exit" presetSubtype="3" fill="hold" grpId="4" nodeType="withEffect">
                                  <p:stCondLst>
                                    <p:cond delay="0"/>
                                  </p:stCondLst>
                                  <p:childTnLst>
                                    <p:anim calcmode="lin" valueType="num">
                                      <p:cBhvr additive="base">
                                        <p:cTn id="278" dur="2390"/>
                                        <p:tgtEl>
                                          <p:spTgt spid="29"/>
                                        </p:tgtEl>
                                        <p:attrNameLst>
                                          <p:attrName>ppt_x</p:attrName>
                                        </p:attrNameLst>
                                      </p:cBhvr>
                                      <p:tavLst>
                                        <p:tav tm="0">
                                          <p:val>
                                            <p:strVal val="ppt_x"/>
                                          </p:val>
                                        </p:tav>
                                        <p:tav tm="100000">
                                          <p:val>
                                            <p:strVal val="1+ppt_w/2"/>
                                          </p:val>
                                        </p:tav>
                                      </p:tavLst>
                                    </p:anim>
                                    <p:anim calcmode="lin" valueType="num">
                                      <p:cBhvr additive="base">
                                        <p:cTn id="279" dur="2390"/>
                                        <p:tgtEl>
                                          <p:spTgt spid="29"/>
                                        </p:tgtEl>
                                        <p:attrNameLst>
                                          <p:attrName>ppt_y</p:attrName>
                                        </p:attrNameLst>
                                      </p:cBhvr>
                                      <p:tavLst>
                                        <p:tav tm="0">
                                          <p:val>
                                            <p:strVal val="ppt_y"/>
                                          </p:val>
                                        </p:tav>
                                        <p:tav tm="100000">
                                          <p:val>
                                            <p:strVal val="0-ppt_h/2"/>
                                          </p:val>
                                        </p:tav>
                                      </p:tavLst>
                                    </p:anim>
                                    <p:set>
                                      <p:cBhvr>
                                        <p:cTn id="280" dur="1" fill="hold">
                                          <p:stCondLst>
                                            <p:cond delay="2389"/>
                                          </p:stCondLst>
                                        </p:cTn>
                                        <p:tgtEl>
                                          <p:spTgt spid="29"/>
                                        </p:tgtEl>
                                        <p:attrNameLst>
                                          <p:attrName>style.visibility</p:attrName>
                                        </p:attrNameLst>
                                      </p:cBhvr>
                                      <p:to>
                                        <p:strVal val="hidden"/>
                                      </p:to>
                                    </p:set>
                                  </p:childTnLst>
                                </p:cTn>
                              </p:par>
                              <p:par>
                                <p:cTn id="281" presetID="16" presetClass="exit" presetSubtype="37" fill="hold" grpId="3" nodeType="withEffect">
                                  <p:stCondLst>
                                    <p:cond delay="0"/>
                                  </p:stCondLst>
                                  <p:childTnLst>
                                    <p:animEffect transition="out" filter="barn(outVertical)">
                                      <p:cBhvr>
                                        <p:cTn id="282" dur="2390"/>
                                        <p:tgtEl>
                                          <p:spTgt spid="28"/>
                                        </p:tgtEl>
                                      </p:cBhvr>
                                    </p:animEffect>
                                    <p:set>
                                      <p:cBhvr>
                                        <p:cTn id="283" dur="1" fill="hold">
                                          <p:stCondLst>
                                            <p:cond delay="2389"/>
                                          </p:stCondLst>
                                        </p:cTn>
                                        <p:tgtEl>
                                          <p:spTgt spid="28"/>
                                        </p:tgtEl>
                                        <p:attrNameLst>
                                          <p:attrName>style.visibility</p:attrName>
                                        </p:attrNameLst>
                                      </p:cBhvr>
                                      <p:to>
                                        <p:strVal val="hidden"/>
                                      </p:to>
                                    </p:set>
                                  </p:childTnLst>
                                </p:cTn>
                              </p:par>
                              <p:par>
                                <p:cTn id="284" presetID="2" presetClass="exit" presetSubtype="3" fill="hold" grpId="4" nodeType="withEffect">
                                  <p:stCondLst>
                                    <p:cond delay="0"/>
                                  </p:stCondLst>
                                  <p:childTnLst>
                                    <p:anim calcmode="lin" valueType="num">
                                      <p:cBhvr additive="base">
                                        <p:cTn id="285" dur="2390"/>
                                        <p:tgtEl>
                                          <p:spTgt spid="28"/>
                                        </p:tgtEl>
                                        <p:attrNameLst>
                                          <p:attrName>ppt_x</p:attrName>
                                        </p:attrNameLst>
                                      </p:cBhvr>
                                      <p:tavLst>
                                        <p:tav tm="0">
                                          <p:val>
                                            <p:strVal val="ppt_x"/>
                                          </p:val>
                                        </p:tav>
                                        <p:tav tm="100000">
                                          <p:val>
                                            <p:strVal val="1+ppt_w/2"/>
                                          </p:val>
                                        </p:tav>
                                      </p:tavLst>
                                    </p:anim>
                                    <p:anim calcmode="lin" valueType="num">
                                      <p:cBhvr additive="base">
                                        <p:cTn id="286" dur="2390"/>
                                        <p:tgtEl>
                                          <p:spTgt spid="28"/>
                                        </p:tgtEl>
                                        <p:attrNameLst>
                                          <p:attrName>ppt_y</p:attrName>
                                        </p:attrNameLst>
                                      </p:cBhvr>
                                      <p:tavLst>
                                        <p:tav tm="0">
                                          <p:val>
                                            <p:strVal val="ppt_y"/>
                                          </p:val>
                                        </p:tav>
                                        <p:tav tm="100000">
                                          <p:val>
                                            <p:strVal val="0-ppt_h/2"/>
                                          </p:val>
                                        </p:tav>
                                      </p:tavLst>
                                    </p:anim>
                                    <p:set>
                                      <p:cBhvr>
                                        <p:cTn id="287" dur="1" fill="hold">
                                          <p:stCondLst>
                                            <p:cond delay="2389"/>
                                          </p:stCondLst>
                                        </p:cTn>
                                        <p:tgtEl>
                                          <p:spTgt spid="28"/>
                                        </p:tgtEl>
                                        <p:attrNameLst>
                                          <p:attrName>style.visibility</p:attrName>
                                        </p:attrNameLst>
                                      </p:cBhvr>
                                      <p:to>
                                        <p:strVal val="hidden"/>
                                      </p:to>
                                    </p:set>
                                  </p:childTnLst>
                                </p:cTn>
                              </p:par>
                              <p:par>
                                <p:cTn id="288" presetID="16" presetClass="exit" presetSubtype="37" fill="hold" grpId="3" nodeType="withEffect">
                                  <p:stCondLst>
                                    <p:cond delay="0"/>
                                  </p:stCondLst>
                                  <p:childTnLst>
                                    <p:animEffect transition="out" filter="barn(outVertical)">
                                      <p:cBhvr>
                                        <p:cTn id="289" dur="2390"/>
                                        <p:tgtEl>
                                          <p:spTgt spid="27"/>
                                        </p:tgtEl>
                                      </p:cBhvr>
                                    </p:animEffect>
                                    <p:set>
                                      <p:cBhvr>
                                        <p:cTn id="290" dur="1" fill="hold">
                                          <p:stCondLst>
                                            <p:cond delay="2389"/>
                                          </p:stCondLst>
                                        </p:cTn>
                                        <p:tgtEl>
                                          <p:spTgt spid="27"/>
                                        </p:tgtEl>
                                        <p:attrNameLst>
                                          <p:attrName>style.visibility</p:attrName>
                                        </p:attrNameLst>
                                      </p:cBhvr>
                                      <p:to>
                                        <p:strVal val="hidden"/>
                                      </p:to>
                                    </p:set>
                                  </p:childTnLst>
                                </p:cTn>
                              </p:par>
                              <p:par>
                                <p:cTn id="291" presetID="2" presetClass="exit" presetSubtype="3" fill="hold" grpId="4" nodeType="withEffect">
                                  <p:stCondLst>
                                    <p:cond delay="0"/>
                                  </p:stCondLst>
                                  <p:childTnLst>
                                    <p:anim calcmode="lin" valueType="num">
                                      <p:cBhvr additive="base">
                                        <p:cTn id="292" dur="2390"/>
                                        <p:tgtEl>
                                          <p:spTgt spid="27"/>
                                        </p:tgtEl>
                                        <p:attrNameLst>
                                          <p:attrName>ppt_x</p:attrName>
                                        </p:attrNameLst>
                                      </p:cBhvr>
                                      <p:tavLst>
                                        <p:tav tm="0">
                                          <p:val>
                                            <p:strVal val="ppt_x"/>
                                          </p:val>
                                        </p:tav>
                                        <p:tav tm="100000">
                                          <p:val>
                                            <p:strVal val="1+ppt_w/2"/>
                                          </p:val>
                                        </p:tav>
                                      </p:tavLst>
                                    </p:anim>
                                    <p:anim calcmode="lin" valueType="num">
                                      <p:cBhvr additive="base">
                                        <p:cTn id="293" dur="2390"/>
                                        <p:tgtEl>
                                          <p:spTgt spid="27"/>
                                        </p:tgtEl>
                                        <p:attrNameLst>
                                          <p:attrName>ppt_y</p:attrName>
                                        </p:attrNameLst>
                                      </p:cBhvr>
                                      <p:tavLst>
                                        <p:tav tm="0">
                                          <p:val>
                                            <p:strVal val="ppt_y"/>
                                          </p:val>
                                        </p:tav>
                                        <p:tav tm="100000">
                                          <p:val>
                                            <p:strVal val="0-ppt_h/2"/>
                                          </p:val>
                                        </p:tav>
                                      </p:tavLst>
                                    </p:anim>
                                    <p:set>
                                      <p:cBhvr>
                                        <p:cTn id="294" dur="1" fill="hold">
                                          <p:stCondLst>
                                            <p:cond delay="2389"/>
                                          </p:stCondLst>
                                        </p:cTn>
                                        <p:tgtEl>
                                          <p:spTgt spid="27"/>
                                        </p:tgtEl>
                                        <p:attrNameLst>
                                          <p:attrName>style.visibility</p:attrName>
                                        </p:attrNameLst>
                                      </p:cBhvr>
                                      <p:to>
                                        <p:strVal val="hidden"/>
                                      </p:to>
                                    </p:set>
                                  </p:childTnLst>
                                </p:cTn>
                              </p:par>
                              <p:par>
                                <p:cTn id="295" presetID="16" presetClass="exit" presetSubtype="37" fill="hold" grpId="3" nodeType="withEffect">
                                  <p:stCondLst>
                                    <p:cond delay="0"/>
                                  </p:stCondLst>
                                  <p:childTnLst>
                                    <p:animEffect transition="out" filter="barn(outVertical)">
                                      <p:cBhvr>
                                        <p:cTn id="296" dur="2390"/>
                                        <p:tgtEl>
                                          <p:spTgt spid="26"/>
                                        </p:tgtEl>
                                      </p:cBhvr>
                                    </p:animEffect>
                                    <p:set>
                                      <p:cBhvr>
                                        <p:cTn id="297" dur="1" fill="hold">
                                          <p:stCondLst>
                                            <p:cond delay="2389"/>
                                          </p:stCondLst>
                                        </p:cTn>
                                        <p:tgtEl>
                                          <p:spTgt spid="26"/>
                                        </p:tgtEl>
                                        <p:attrNameLst>
                                          <p:attrName>style.visibility</p:attrName>
                                        </p:attrNameLst>
                                      </p:cBhvr>
                                      <p:to>
                                        <p:strVal val="hidden"/>
                                      </p:to>
                                    </p:set>
                                  </p:childTnLst>
                                </p:cTn>
                              </p:par>
                              <p:par>
                                <p:cTn id="298" presetID="2" presetClass="exit" presetSubtype="3" fill="hold" grpId="4" nodeType="withEffect">
                                  <p:stCondLst>
                                    <p:cond delay="0"/>
                                  </p:stCondLst>
                                  <p:childTnLst>
                                    <p:anim calcmode="lin" valueType="num">
                                      <p:cBhvr additive="base">
                                        <p:cTn id="299" dur="2390"/>
                                        <p:tgtEl>
                                          <p:spTgt spid="26"/>
                                        </p:tgtEl>
                                        <p:attrNameLst>
                                          <p:attrName>ppt_x</p:attrName>
                                        </p:attrNameLst>
                                      </p:cBhvr>
                                      <p:tavLst>
                                        <p:tav tm="0">
                                          <p:val>
                                            <p:strVal val="ppt_x"/>
                                          </p:val>
                                        </p:tav>
                                        <p:tav tm="100000">
                                          <p:val>
                                            <p:strVal val="1+ppt_w/2"/>
                                          </p:val>
                                        </p:tav>
                                      </p:tavLst>
                                    </p:anim>
                                    <p:anim calcmode="lin" valueType="num">
                                      <p:cBhvr additive="base">
                                        <p:cTn id="300" dur="2390"/>
                                        <p:tgtEl>
                                          <p:spTgt spid="26"/>
                                        </p:tgtEl>
                                        <p:attrNameLst>
                                          <p:attrName>ppt_y</p:attrName>
                                        </p:attrNameLst>
                                      </p:cBhvr>
                                      <p:tavLst>
                                        <p:tav tm="0">
                                          <p:val>
                                            <p:strVal val="ppt_y"/>
                                          </p:val>
                                        </p:tav>
                                        <p:tav tm="100000">
                                          <p:val>
                                            <p:strVal val="0-ppt_h/2"/>
                                          </p:val>
                                        </p:tav>
                                      </p:tavLst>
                                    </p:anim>
                                    <p:set>
                                      <p:cBhvr>
                                        <p:cTn id="301" dur="1" fill="hold">
                                          <p:stCondLst>
                                            <p:cond delay="2389"/>
                                          </p:stCondLst>
                                        </p:cTn>
                                        <p:tgtEl>
                                          <p:spTgt spid="26"/>
                                        </p:tgtEl>
                                        <p:attrNameLst>
                                          <p:attrName>style.visibility</p:attrName>
                                        </p:attrNameLst>
                                      </p:cBhvr>
                                      <p:to>
                                        <p:strVal val="hidden"/>
                                      </p:to>
                                    </p:set>
                                  </p:childTnLst>
                                </p:cTn>
                              </p:par>
                              <p:par>
                                <p:cTn id="302" presetID="16" presetClass="exit" presetSubtype="37" fill="hold" grpId="3" nodeType="withEffect">
                                  <p:stCondLst>
                                    <p:cond delay="0"/>
                                  </p:stCondLst>
                                  <p:childTnLst>
                                    <p:animEffect transition="out" filter="barn(outVertical)">
                                      <p:cBhvr>
                                        <p:cTn id="303" dur="2390"/>
                                        <p:tgtEl>
                                          <p:spTgt spid="25"/>
                                        </p:tgtEl>
                                      </p:cBhvr>
                                    </p:animEffect>
                                    <p:set>
                                      <p:cBhvr>
                                        <p:cTn id="304" dur="1" fill="hold">
                                          <p:stCondLst>
                                            <p:cond delay="2389"/>
                                          </p:stCondLst>
                                        </p:cTn>
                                        <p:tgtEl>
                                          <p:spTgt spid="25"/>
                                        </p:tgtEl>
                                        <p:attrNameLst>
                                          <p:attrName>style.visibility</p:attrName>
                                        </p:attrNameLst>
                                      </p:cBhvr>
                                      <p:to>
                                        <p:strVal val="hidden"/>
                                      </p:to>
                                    </p:set>
                                  </p:childTnLst>
                                </p:cTn>
                              </p:par>
                              <p:par>
                                <p:cTn id="305" presetID="2" presetClass="exit" presetSubtype="3" fill="hold" grpId="4" nodeType="withEffect">
                                  <p:stCondLst>
                                    <p:cond delay="0"/>
                                  </p:stCondLst>
                                  <p:childTnLst>
                                    <p:anim calcmode="lin" valueType="num">
                                      <p:cBhvr additive="base">
                                        <p:cTn id="306" dur="2390"/>
                                        <p:tgtEl>
                                          <p:spTgt spid="25"/>
                                        </p:tgtEl>
                                        <p:attrNameLst>
                                          <p:attrName>ppt_x</p:attrName>
                                        </p:attrNameLst>
                                      </p:cBhvr>
                                      <p:tavLst>
                                        <p:tav tm="0">
                                          <p:val>
                                            <p:strVal val="ppt_x"/>
                                          </p:val>
                                        </p:tav>
                                        <p:tav tm="100000">
                                          <p:val>
                                            <p:strVal val="1+ppt_w/2"/>
                                          </p:val>
                                        </p:tav>
                                      </p:tavLst>
                                    </p:anim>
                                    <p:anim calcmode="lin" valueType="num">
                                      <p:cBhvr additive="base">
                                        <p:cTn id="307" dur="2390"/>
                                        <p:tgtEl>
                                          <p:spTgt spid="25"/>
                                        </p:tgtEl>
                                        <p:attrNameLst>
                                          <p:attrName>ppt_y</p:attrName>
                                        </p:attrNameLst>
                                      </p:cBhvr>
                                      <p:tavLst>
                                        <p:tav tm="0">
                                          <p:val>
                                            <p:strVal val="ppt_y"/>
                                          </p:val>
                                        </p:tav>
                                        <p:tav tm="100000">
                                          <p:val>
                                            <p:strVal val="0-ppt_h/2"/>
                                          </p:val>
                                        </p:tav>
                                      </p:tavLst>
                                    </p:anim>
                                    <p:set>
                                      <p:cBhvr>
                                        <p:cTn id="308" dur="1" fill="hold">
                                          <p:stCondLst>
                                            <p:cond delay="2389"/>
                                          </p:stCondLst>
                                        </p:cTn>
                                        <p:tgtEl>
                                          <p:spTgt spid="25"/>
                                        </p:tgtEl>
                                        <p:attrNameLst>
                                          <p:attrName>style.visibility</p:attrName>
                                        </p:attrNameLst>
                                      </p:cBhvr>
                                      <p:to>
                                        <p:strVal val="hidden"/>
                                      </p:to>
                                    </p:set>
                                  </p:childTnLst>
                                </p:cTn>
                              </p:par>
                              <p:par>
                                <p:cTn id="309" presetID="16" presetClass="exit" presetSubtype="37" fill="hold" grpId="3" nodeType="withEffect">
                                  <p:stCondLst>
                                    <p:cond delay="0"/>
                                  </p:stCondLst>
                                  <p:childTnLst>
                                    <p:animEffect transition="out" filter="barn(outVertical)">
                                      <p:cBhvr>
                                        <p:cTn id="310" dur="2390"/>
                                        <p:tgtEl>
                                          <p:spTgt spid="24"/>
                                        </p:tgtEl>
                                      </p:cBhvr>
                                    </p:animEffect>
                                    <p:set>
                                      <p:cBhvr>
                                        <p:cTn id="311" dur="1" fill="hold">
                                          <p:stCondLst>
                                            <p:cond delay="2389"/>
                                          </p:stCondLst>
                                        </p:cTn>
                                        <p:tgtEl>
                                          <p:spTgt spid="24"/>
                                        </p:tgtEl>
                                        <p:attrNameLst>
                                          <p:attrName>style.visibility</p:attrName>
                                        </p:attrNameLst>
                                      </p:cBhvr>
                                      <p:to>
                                        <p:strVal val="hidden"/>
                                      </p:to>
                                    </p:set>
                                  </p:childTnLst>
                                </p:cTn>
                              </p:par>
                              <p:par>
                                <p:cTn id="312" presetID="2" presetClass="exit" presetSubtype="3" fill="hold" grpId="4" nodeType="withEffect">
                                  <p:stCondLst>
                                    <p:cond delay="0"/>
                                  </p:stCondLst>
                                  <p:childTnLst>
                                    <p:anim calcmode="lin" valueType="num">
                                      <p:cBhvr additive="base">
                                        <p:cTn id="313" dur="2390"/>
                                        <p:tgtEl>
                                          <p:spTgt spid="24"/>
                                        </p:tgtEl>
                                        <p:attrNameLst>
                                          <p:attrName>ppt_x</p:attrName>
                                        </p:attrNameLst>
                                      </p:cBhvr>
                                      <p:tavLst>
                                        <p:tav tm="0">
                                          <p:val>
                                            <p:strVal val="ppt_x"/>
                                          </p:val>
                                        </p:tav>
                                        <p:tav tm="100000">
                                          <p:val>
                                            <p:strVal val="1+ppt_w/2"/>
                                          </p:val>
                                        </p:tav>
                                      </p:tavLst>
                                    </p:anim>
                                    <p:anim calcmode="lin" valueType="num">
                                      <p:cBhvr additive="base">
                                        <p:cTn id="314" dur="2390"/>
                                        <p:tgtEl>
                                          <p:spTgt spid="24"/>
                                        </p:tgtEl>
                                        <p:attrNameLst>
                                          <p:attrName>ppt_y</p:attrName>
                                        </p:attrNameLst>
                                      </p:cBhvr>
                                      <p:tavLst>
                                        <p:tav tm="0">
                                          <p:val>
                                            <p:strVal val="ppt_y"/>
                                          </p:val>
                                        </p:tav>
                                        <p:tav tm="100000">
                                          <p:val>
                                            <p:strVal val="0-ppt_h/2"/>
                                          </p:val>
                                        </p:tav>
                                      </p:tavLst>
                                    </p:anim>
                                    <p:set>
                                      <p:cBhvr>
                                        <p:cTn id="315" dur="1" fill="hold">
                                          <p:stCondLst>
                                            <p:cond delay="2389"/>
                                          </p:stCondLst>
                                        </p:cTn>
                                        <p:tgtEl>
                                          <p:spTgt spid="24"/>
                                        </p:tgtEl>
                                        <p:attrNameLst>
                                          <p:attrName>style.visibility</p:attrName>
                                        </p:attrNameLst>
                                      </p:cBhvr>
                                      <p:to>
                                        <p:strVal val="hidden"/>
                                      </p:to>
                                    </p:set>
                                  </p:childTnLst>
                                </p:cTn>
                              </p:par>
                              <p:par>
                                <p:cTn id="316" presetID="16" presetClass="exit" presetSubtype="37" fill="hold" grpId="3" nodeType="withEffect">
                                  <p:stCondLst>
                                    <p:cond delay="0"/>
                                  </p:stCondLst>
                                  <p:childTnLst>
                                    <p:animEffect transition="out" filter="barn(outVertical)">
                                      <p:cBhvr>
                                        <p:cTn id="317" dur="2390"/>
                                        <p:tgtEl>
                                          <p:spTgt spid="15"/>
                                        </p:tgtEl>
                                      </p:cBhvr>
                                    </p:animEffect>
                                    <p:set>
                                      <p:cBhvr>
                                        <p:cTn id="318" dur="1" fill="hold">
                                          <p:stCondLst>
                                            <p:cond delay="2389"/>
                                          </p:stCondLst>
                                        </p:cTn>
                                        <p:tgtEl>
                                          <p:spTgt spid="15"/>
                                        </p:tgtEl>
                                        <p:attrNameLst>
                                          <p:attrName>style.visibility</p:attrName>
                                        </p:attrNameLst>
                                      </p:cBhvr>
                                      <p:to>
                                        <p:strVal val="hidden"/>
                                      </p:to>
                                    </p:set>
                                  </p:childTnLst>
                                </p:cTn>
                              </p:par>
                              <p:par>
                                <p:cTn id="319" presetID="2" presetClass="exit" presetSubtype="12" fill="hold" grpId="4" nodeType="withEffect">
                                  <p:stCondLst>
                                    <p:cond delay="0"/>
                                  </p:stCondLst>
                                  <p:childTnLst>
                                    <p:anim calcmode="lin" valueType="num">
                                      <p:cBhvr additive="base">
                                        <p:cTn id="320" dur="2390"/>
                                        <p:tgtEl>
                                          <p:spTgt spid="15"/>
                                        </p:tgtEl>
                                        <p:attrNameLst>
                                          <p:attrName>ppt_x</p:attrName>
                                        </p:attrNameLst>
                                      </p:cBhvr>
                                      <p:tavLst>
                                        <p:tav tm="0">
                                          <p:val>
                                            <p:strVal val="ppt_x"/>
                                          </p:val>
                                        </p:tav>
                                        <p:tav tm="100000">
                                          <p:val>
                                            <p:strVal val="0-ppt_w/2"/>
                                          </p:val>
                                        </p:tav>
                                      </p:tavLst>
                                    </p:anim>
                                    <p:anim calcmode="lin" valueType="num">
                                      <p:cBhvr additive="base">
                                        <p:cTn id="321" dur="2390"/>
                                        <p:tgtEl>
                                          <p:spTgt spid="15"/>
                                        </p:tgtEl>
                                        <p:attrNameLst>
                                          <p:attrName>ppt_y</p:attrName>
                                        </p:attrNameLst>
                                      </p:cBhvr>
                                      <p:tavLst>
                                        <p:tav tm="0">
                                          <p:val>
                                            <p:strVal val="ppt_y"/>
                                          </p:val>
                                        </p:tav>
                                        <p:tav tm="100000">
                                          <p:val>
                                            <p:strVal val="1+ppt_h/2"/>
                                          </p:val>
                                        </p:tav>
                                      </p:tavLst>
                                    </p:anim>
                                    <p:set>
                                      <p:cBhvr>
                                        <p:cTn id="322" dur="1" fill="hold">
                                          <p:stCondLst>
                                            <p:cond delay="2389"/>
                                          </p:stCondLst>
                                        </p:cTn>
                                        <p:tgtEl>
                                          <p:spTgt spid="15"/>
                                        </p:tgtEl>
                                        <p:attrNameLst>
                                          <p:attrName>style.visibility</p:attrName>
                                        </p:attrNameLst>
                                      </p:cBhvr>
                                      <p:to>
                                        <p:strVal val="hidden"/>
                                      </p:to>
                                    </p:set>
                                  </p:childTnLst>
                                </p:cTn>
                              </p:par>
                              <p:par>
                                <p:cTn id="323" presetID="16" presetClass="exit" presetSubtype="37" fill="hold" grpId="3" nodeType="withEffect">
                                  <p:stCondLst>
                                    <p:cond delay="0"/>
                                  </p:stCondLst>
                                  <p:childTnLst>
                                    <p:animEffect transition="out" filter="barn(outVertical)">
                                      <p:cBhvr>
                                        <p:cTn id="324" dur="2390"/>
                                        <p:tgtEl>
                                          <p:spTgt spid="14"/>
                                        </p:tgtEl>
                                      </p:cBhvr>
                                    </p:animEffect>
                                    <p:set>
                                      <p:cBhvr>
                                        <p:cTn id="325" dur="1" fill="hold">
                                          <p:stCondLst>
                                            <p:cond delay="2389"/>
                                          </p:stCondLst>
                                        </p:cTn>
                                        <p:tgtEl>
                                          <p:spTgt spid="14"/>
                                        </p:tgtEl>
                                        <p:attrNameLst>
                                          <p:attrName>style.visibility</p:attrName>
                                        </p:attrNameLst>
                                      </p:cBhvr>
                                      <p:to>
                                        <p:strVal val="hidden"/>
                                      </p:to>
                                    </p:set>
                                  </p:childTnLst>
                                </p:cTn>
                              </p:par>
                              <p:par>
                                <p:cTn id="326" presetID="2" presetClass="exit" presetSubtype="12" fill="hold" grpId="4" nodeType="withEffect">
                                  <p:stCondLst>
                                    <p:cond delay="0"/>
                                  </p:stCondLst>
                                  <p:childTnLst>
                                    <p:anim calcmode="lin" valueType="num">
                                      <p:cBhvr additive="base">
                                        <p:cTn id="327" dur="2390"/>
                                        <p:tgtEl>
                                          <p:spTgt spid="14"/>
                                        </p:tgtEl>
                                        <p:attrNameLst>
                                          <p:attrName>ppt_x</p:attrName>
                                        </p:attrNameLst>
                                      </p:cBhvr>
                                      <p:tavLst>
                                        <p:tav tm="0">
                                          <p:val>
                                            <p:strVal val="ppt_x"/>
                                          </p:val>
                                        </p:tav>
                                        <p:tav tm="100000">
                                          <p:val>
                                            <p:strVal val="0-ppt_w/2"/>
                                          </p:val>
                                        </p:tav>
                                      </p:tavLst>
                                    </p:anim>
                                    <p:anim calcmode="lin" valueType="num">
                                      <p:cBhvr additive="base">
                                        <p:cTn id="328" dur="2390"/>
                                        <p:tgtEl>
                                          <p:spTgt spid="14"/>
                                        </p:tgtEl>
                                        <p:attrNameLst>
                                          <p:attrName>ppt_y</p:attrName>
                                        </p:attrNameLst>
                                      </p:cBhvr>
                                      <p:tavLst>
                                        <p:tav tm="0">
                                          <p:val>
                                            <p:strVal val="ppt_y"/>
                                          </p:val>
                                        </p:tav>
                                        <p:tav tm="100000">
                                          <p:val>
                                            <p:strVal val="1+ppt_h/2"/>
                                          </p:val>
                                        </p:tav>
                                      </p:tavLst>
                                    </p:anim>
                                    <p:set>
                                      <p:cBhvr>
                                        <p:cTn id="329" dur="1" fill="hold">
                                          <p:stCondLst>
                                            <p:cond delay="2389"/>
                                          </p:stCondLst>
                                        </p:cTn>
                                        <p:tgtEl>
                                          <p:spTgt spid="14"/>
                                        </p:tgtEl>
                                        <p:attrNameLst>
                                          <p:attrName>style.visibility</p:attrName>
                                        </p:attrNameLst>
                                      </p:cBhvr>
                                      <p:to>
                                        <p:strVal val="hidden"/>
                                      </p:to>
                                    </p:set>
                                  </p:childTnLst>
                                </p:cTn>
                              </p:par>
                              <p:par>
                                <p:cTn id="330" presetID="16" presetClass="exit" presetSubtype="37" fill="hold" grpId="3" nodeType="withEffect">
                                  <p:stCondLst>
                                    <p:cond delay="0"/>
                                  </p:stCondLst>
                                  <p:childTnLst>
                                    <p:animEffect transition="out" filter="barn(outVertical)">
                                      <p:cBhvr>
                                        <p:cTn id="331" dur="2390"/>
                                        <p:tgtEl>
                                          <p:spTgt spid="13"/>
                                        </p:tgtEl>
                                      </p:cBhvr>
                                    </p:animEffect>
                                    <p:set>
                                      <p:cBhvr>
                                        <p:cTn id="332" dur="1" fill="hold">
                                          <p:stCondLst>
                                            <p:cond delay="2389"/>
                                          </p:stCondLst>
                                        </p:cTn>
                                        <p:tgtEl>
                                          <p:spTgt spid="13"/>
                                        </p:tgtEl>
                                        <p:attrNameLst>
                                          <p:attrName>style.visibility</p:attrName>
                                        </p:attrNameLst>
                                      </p:cBhvr>
                                      <p:to>
                                        <p:strVal val="hidden"/>
                                      </p:to>
                                    </p:set>
                                  </p:childTnLst>
                                </p:cTn>
                              </p:par>
                              <p:par>
                                <p:cTn id="333" presetID="2" presetClass="exit" presetSubtype="12" fill="hold" grpId="4" nodeType="withEffect">
                                  <p:stCondLst>
                                    <p:cond delay="0"/>
                                  </p:stCondLst>
                                  <p:childTnLst>
                                    <p:anim calcmode="lin" valueType="num">
                                      <p:cBhvr additive="base">
                                        <p:cTn id="334" dur="2390"/>
                                        <p:tgtEl>
                                          <p:spTgt spid="13"/>
                                        </p:tgtEl>
                                        <p:attrNameLst>
                                          <p:attrName>ppt_x</p:attrName>
                                        </p:attrNameLst>
                                      </p:cBhvr>
                                      <p:tavLst>
                                        <p:tav tm="0">
                                          <p:val>
                                            <p:strVal val="ppt_x"/>
                                          </p:val>
                                        </p:tav>
                                        <p:tav tm="100000">
                                          <p:val>
                                            <p:strVal val="0-ppt_w/2"/>
                                          </p:val>
                                        </p:tav>
                                      </p:tavLst>
                                    </p:anim>
                                    <p:anim calcmode="lin" valueType="num">
                                      <p:cBhvr additive="base">
                                        <p:cTn id="335" dur="2390"/>
                                        <p:tgtEl>
                                          <p:spTgt spid="13"/>
                                        </p:tgtEl>
                                        <p:attrNameLst>
                                          <p:attrName>ppt_y</p:attrName>
                                        </p:attrNameLst>
                                      </p:cBhvr>
                                      <p:tavLst>
                                        <p:tav tm="0">
                                          <p:val>
                                            <p:strVal val="ppt_y"/>
                                          </p:val>
                                        </p:tav>
                                        <p:tav tm="100000">
                                          <p:val>
                                            <p:strVal val="1+ppt_h/2"/>
                                          </p:val>
                                        </p:tav>
                                      </p:tavLst>
                                    </p:anim>
                                    <p:set>
                                      <p:cBhvr>
                                        <p:cTn id="336" dur="1" fill="hold">
                                          <p:stCondLst>
                                            <p:cond delay="2389"/>
                                          </p:stCondLst>
                                        </p:cTn>
                                        <p:tgtEl>
                                          <p:spTgt spid="13"/>
                                        </p:tgtEl>
                                        <p:attrNameLst>
                                          <p:attrName>style.visibility</p:attrName>
                                        </p:attrNameLst>
                                      </p:cBhvr>
                                      <p:to>
                                        <p:strVal val="hidden"/>
                                      </p:to>
                                    </p:set>
                                  </p:childTnLst>
                                </p:cTn>
                              </p:par>
                              <p:par>
                                <p:cTn id="337" presetID="16" presetClass="exit" presetSubtype="37" fill="hold" grpId="3" nodeType="withEffect">
                                  <p:stCondLst>
                                    <p:cond delay="0"/>
                                  </p:stCondLst>
                                  <p:childTnLst>
                                    <p:animEffect transition="out" filter="barn(outVertical)">
                                      <p:cBhvr>
                                        <p:cTn id="338" dur="2390"/>
                                        <p:tgtEl>
                                          <p:spTgt spid="12"/>
                                        </p:tgtEl>
                                      </p:cBhvr>
                                    </p:animEffect>
                                    <p:set>
                                      <p:cBhvr>
                                        <p:cTn id="339" dur="1" fill="hold">
                                          <p:stCondLst>
                                            <p:cond delay="2389"/>
                                          </p:stCondLst>
                                        </p:cTn>
                                        <p:tgtEl>
                                          <p:spTgt spid="12"/>
                                        </p:tgtEl>
                                        <p:attrNameLst>
                                          <p:attrName>style.visibility</p:attrName>
                                        </p:attrNameLst>
                                      </p:cBhvr>
                                      <p:to>
                                        <p:strVal val="hidden"/>
                                      </p:to>
                                    </p:set>
                                  </p:childTnLst>
                                </p:cTn>
                              </p:par>
                              <p:par>
                                <p:cTn id="340" presetID="2" presetClass="exit" presetSubtype="12" fill="hold" grpId="4" nodeType="withEffect">
                                  <p:stCondLst>
                                    <p:cond delay="0"/>
                                  </p:stCondLst>
                                  <p:childTnLst>
                                    <p:anim calcmode="lin" valueType="num">
                                      <p:cBhvr additive="base">
                                        <p:cTn id="341" dur="2390"/>
                                        <p:tgtEl>
                                          <p:spTgt spid="12"/>
                                        </p:tgtEl>
                                        <p:attrNameLst>
                                          <p:attrName>ppt_x</p:attrName>
                                        </p:attrNameLst>
                                      </p:cBhvr>
                                      <p:tavLst>
                                        <p:tav tm="0">
                                          <p:val>
                                            <p:strVal val="ppt_x"/>
                                          </p:val>
                                        </p:tav>
                                        <p:tav tm="100000">
                                          <p:val>
                                            <p:strVal val="0-ppt_w/2"/>
                                          </p:val>
                                        </p:tav>
                                      </p:tavLst>
                                    </p:anim>
                                    <p:anim calcmode="lin" valueType="num">
                                      <p:cBhvr additive="base">
                                        <p:cTn id="342" dur="2390"/>
                                        <p:tgtEl>
                                          <p:spTgt spid="12"/>
                                        </p:tgtEl>
                                        <p:attrNameLst>
                                          <p:attrName>ppt_y</p:attrName>
                                        </p:attrNameLst>
                                      </p:cBhvr>
                                      <p:tavLst>
                                        <p:tav tm="0">
                                          <p:val>
                                            <p:strVal val="ppt_y"/>
                                          </p:val>
                                        </p:tav>
                                        <p:tav tm="100000">
                                          <p:val>
                                            <p:strVal val="1+ppt_h/2"/>
                                          </p:val>
                                        </p:tav>
                                      </p:tavLst>
                                    </p:anim>
                                    <p:set>
                                      <p:cBhvr>
                                        <p:cTn id="343" dur="1" fill="hold">
                                          <p:stCondLst>
                                            <p:cond delay="2389"/>
                                          </p:stCondLst>
                                        </p:cTn>
                                        <p:tgtEl>
                                          <p:spTgt spid="12"/>
                                        </p:tgtEl>
                                        <p:attrNameLst>
                                          <p:attrName>style.visibility</p:attrName>
                                        </p:attrNameLst>
                                      </p:cBhvr>
                                      <p:to>
                                        <p:strVal val="hidden"/>
                                      </p:to>
                                    </p:set>
                                  </p:childTnLst>
                                </p:cTn>
                              </p:par>
                              <p:par>
                                <p:cTn id="344" presetID="16" presetClass="exit" presetSubtype="37" fill="hold" grpId="3" nodeType="withEffect">
                                  <p:stCondLst>
                                    <p:cond delay="0"/>
                                  </p:stCondLst>
                                  <p:childTnLst>
                                    <p:animEffect transition="out" filter="barn(outVertical)">
                                      <p:cBhvr>
                                        <p:cTn id="345" dur="2390"/>
                                        <p:tgtEl>
                                          <p:spTgt spid="11"/>
                                        </p:tgtEl>
                                      </p:cBhvr>
                                    </p:animEffect>
                                    <p:set>
                                      <p:cBhvr>
                                        <p:cTn id="346" dur="1" fill="hold">
                                          <p:stCondLst>
                                            <p:cond delay="2389"/>
                                          </p:stCondLst>
                                        </p:cTn>
                                        <p:tgtEl>
                                          <p:spTgt spid="11"/>
                                        </p:tgtEl>
                                        <p:attrNameLst>
                                          <p:attrName>style.visibility</p:attrName>
                                        </p:attrNameLst>
                                      </p:cBhvr>
                                      <p:to>
                                        <p:strVal val="hidden"/>
                                      </p:to>
                                    </p:set>
                                  </p:childTnLst>
                                </p:cTn>
                              </p:par>
                              <p:par>
                                <p:cTn id="347" presetID="2" presetClass="exit" presetSubtype="12" fill="hold" grpId="4" nodeType="withEffect">
                                  <p:stCondLst>
                                    <p:cond delay="0"/>
                                  </p:stCondLst>
                                  <p:childTnLst>
                                    <p:anim calcmode="lin" valueType="num">
                                      <p:cBhvr additive="base">
                                        <p:cTn id="348" dur="2390"/>
                                        <p:tgtEl>
                                          <p:spTgt spid="11"/>
                                        </p:tgtEl>
                                        <p:attrNameLst>
                                          <p:attrName>ppt_x</p:attrName>
                                        </p:attrNameLst>
                                      </p:cBhvr>
                                      <p:tavLst>
                                        <p:tav tm="0">
                                          <p:val>
                                            <p:strVal val="ppt_x"/>
                                          </p:val>
                                        </p:tav>
                                        <p:tav tm="100000">
                                          <p:val>
                                            <p:strVal val="0-ppt_w/2"/>
                                          </p:val>
                                        </p:tav>
                                      </p:tavLst>
                                    </p:anim>
                                    <p:anim calcmode="lin" valueType="num">
                                      <p:cBhvr additive="base">
                                        <p:cTn id="349" dur="2390"/>
                                        <p:tgtEl>
                                          <p:spTgt spid="11"/>
                                        </p:tgtEl>
                                        <p:attrNameLst>
                                          <p:attrName>ppt_y</p:attrName>
                                        </p:attrNameLst>
                                      </p:cBhvr>
                                      <p:tavLst>
                                        <p:tav tm="0">
                                          <p:val>
                                            <p:strVal val="ppt_y"/>
                                          </p:val>
                                        </p:tav>
                                        <p:tav tm="100000">
                                          <p:val>
                                            <p:strVal val="1+ppt_h/2"/>
                                          </p:val>
                                        </p:tav>
                                      </p:tavLst>
                                    </p:anim>
                                    <p:set>
                                      <p:cBhvr>
                                        <p:cTn id="350" dur="1" fill="hold">
                                          <p:stCondLst>
                                            <p:cond delay="2389"/>
                                          </p:stCondLst>
                                        </p:cTn>
                                        <p:tgtEl>
                                          <p:spTgt spid="11"/>
                                        </p:tgtEl>
                                        <p:attrNameLst>
                                          <p:attrName>style.visibility</p:attrName>
                                        </p:attrNameLst>
                                      </p:cBhvr>
                                      <p:to>
                                        <p:strVal val="hidden"/>
                                      </p:to>
                                    </p:set>
                                  </p:childTnLst>
                                </p:cTn>
                              </p:par>
                              <p:par>
                                <p:cTn id="351" presetID="16" presetClass="exit" presetSubtype="37" fill="hold" grpId="3" nodeType="withEffect">
                                  <p:stCondLst>
                                    <p:cond delay="0"/>
                                  </p:stCondLst>
                                  <p:childTnLst>
                                    <p:animEffect transition="out" filter="barn(outVertical)">
                                      <p:cBhvr>
                                        <p:cTn id="352" dur="2390"/>
                                        <p:tgtEl>
                                          <p:spTgt spid="10"/>
                                        </p:tgtEl>
                                      </p:cBhvr>
                                    </p:animEffect>
                                    <p:set>
                                      <p:cBhvr>
                                        <p:cTn id="353" dur="1" fill="hold">
                                          <p:stCondLst>
                                            <p:cond delay="2389"/>
                                          </p:stCondLst>
                                        </p:cTn>
                                        <p:tgtEl>
                                          <p:spTgt spid="10"/>
                                        </p:tgtEl>
                                        <p:attrNameLst>
                                          <p:attrName>style.visibility</p:attrName>
                                        </p:attrNameLst>
                                      </p:cBhvr>
                                      <p:to>
                                        <p:strVal val="hidden"/>
                                      </p:to>
                                    </p:set>
                                  </p:childTnLst>
                                </p:cTn>
                              </p:par>
                              <p:par>
                                <p:cTn id="354" presetID="2" presetClass="exit" presetSubtype="12" fill="hold" grpId="4" nodeType="withEffect">
                                  <p:stCondLst>
                                    <p:cond delay="0"/>
                                  </p:stCondLst>
                                  <p:childTnLst>
                                    <p:anim calcmode="lin" valueType="num">
                                      <p:cBhvr additive="base">
                                        <p:cTn id="355" dur="2390"/>
                                        <p:tgtEl>
                                          <p:spTgt spid="10"/>
                                        </p:tgtEl>
                                        <p:attrNameLst>
                                          <p:attrName>ppt_x</p:attrName>
                                        </p:attrNameLst>
                                      </p:cBhvr>
                                      <p:tavLst>
                                        <p:tav tm="0">
                                          <p:val>
                                            <p:strVal val="ppt_x"/>
                                          </p:val>
                                        </p:tav>
                                        <p:tav tm="100000">
                                          <p:val>
                                            <p:strVal val="0-ppt_w/2"/>
                                          </p:val>
                                        </p:tav>
                                      </p:tavLst>
                                    </p:anim>
                                    <p:anim calcmode="lin" valueType="num">
                                      <p:cBhvr additive="base">
                                        <p:cTn id="356" dur="2390"/>
                                        <p:tgtEl>
                                          <p:spTgt spid="10"/>
                                        </p:tgtEl>
                                        <p:attrNameLst>
                                          <p:attrName>ppt_y</p:attrName>
                                        </p:attrNameLst>
                                      </p:cBhvr>
                                      <p:tavLst>
                                        <p:tav tm="0">
                                          <p:val>
                                            <p:strVal val="ppt_y"/>
                                          </p:val>
                                        </p:tav>
                                        <p:tav tm="100000">
                                          <p:val>
                                            <p:strVal val="1+ppt_h/2"/>
                                          </p:val>
                                        </p:tav>
                                      </p:tavLst>
                                    </p:anim>
                                    <p:set>
                                      <p:cBhvr>
                                        <p:cTn id="357" dur="1" fill="hold">
                                          <p:stCondLst>
                                            <p:cond delay="2389"/>
                                          </p:stCondLst>
                                        </p:cTn>
                                        <p:tgtEl>
                                          <p:spTgt spid="10"/>
                                        </p:tgtEl>
                                        <p:attrNameLst>
                                          <p:attrName>style.visibility</p:attrName>
                                        </p:attrNameLst>
                                      </p:cBhvr>
                                      <p:to>
                                        <p:strVal val="hidden"/>
                                      </p:to>
                                    </p:set>
                                  </p:childTnLst>
                                </p:cTn>
                              </p:par>
                              <p:par>
                                <p:cTn id="358" presetID="16" presetClass="exit" presetSubtype="37" fill="hold" grpId="3" nodeType="withEffect">
                                  <p:stCondLst>
                                    <p:cond delay="0"/>
                                  </p:stCondLst>
                                  <p:childTnLst>
                                    <p:animEffect transition="out" filter="barn(outVertical)">
                                      <p:cBhvr>
                                        <p:cTn id="359" dur="2390"/>
                                        <p:tgtEl>
                                          <p:spTgt spid="7"/>
                                        </p:tgtEl>
                                      </p:cBhvr>
                                    </p:animEffect>
                                    <p:set>
                                      <p:cBhvr>
                                        <p:cTn id="360" dur="1" fill="hold">
                                          <p:stCondLst>
                                            <p:cond delay="2389"/>
                                          </p:stCondLst>
                                        </p:cTn>
                                        <p:tgtEl>
                                          <p:spTgt spid="7"/>
                                        </p:tgtEl>
                                        <p:attrNameLst>
                                          <p:attrName>style.visibility</p:attrName>
                                        </p:attrNameLst>
                                      </p:cBhvr>
                                      <p:to>
                                        <p:strVal val="hidden"/>
                                      </p:to>
                                    </p:set>
                                  </p:childTnLst>
                                </p:cTn>
                              </p:par>
                              <p:par>
                                <p:cTn id="361" presetID="2" presetClass="exit" presetSubtype="6" fill="hold" grpId="4" nodeType="withEffect">
                                  <p:stCondLst>
                                    <p:cond delay="0"/>
                                  </p:stCondLst>
                                  <p:childTnLst>
                                    <p:anim calcmode="lin" valueType="num">
                                      <p:cBhvr additive="base">
                                        <p:cTn id="362" dur="2390"/>
                                        <p:tgtEl>
                                          <p:spTgt spid="7"/>
                                        </p:tgtEl>
                                        <p:attrNameLst>
                                          <p:attrName>ppt_x</p:attrName>
                                        </p:attrNameLst>
                                      </p:cBhvr>
                                      <p:tavLst>
                                        <p:tav tm="0">
                                          <p:val>
                                            <p:strVal val="ppt_x"/>
                                          </p:val>
                                        </p:tav>
                                        <p:tav tm="100000">
                                          <p:val>
                                            <p:strVal val="1+ppt_w/2"/>
                                          </p:val>
                                        </p:tav>
                                      </p:tavLst>
                                    </p:anim>
                                    <p:anim calcmode="lin" valueType="num">
                                      <p:cBhvr additive="base">
                                        <p:cTn id="363" dur="2390"/>
                                        <p:tgtEl>
                                          <p:spTgt spid="7"/>
                                        </p:tgtEl>
                                        <p:attrNameLst>
                                          <p:attrName>ppt_y</p:attrName>
                                        </p:attrNameLst>
                                      </p:cBhvr>
                                      <p:tavLst>
                                        <p:tav tm="0">
                                          <p:val>
                                            <p:strVal val="ppt_y"/>
                                          </p:val>
                                        </p:tav>
                                        <p:tav tm="100000">
                                          <p:val>
                                            <p:strVal val="1+ppt_h/2"/>
                                          </p:val>
                                        </p:tav>
                                      </p:tavLst>
                                    </p:anim>
                                    <p:set>
                                      <p:cBhvr>
                                        <p:cTn id="364" dur="1" fill="hold">
                                          <p:stCondLst>
                                            <p:cond delay="2389"/>
                                          </p:stCondLst>
                                        </p:cTn>
                                        <p:tgtEl>
                                          <p:spTgt spid="7"/>
                                        </p:tgtEl>
                                        <p:attrNameLst>
                                          <p:attrName>style.visibility</p:attrName>
                                        </p:attrNameLst>
                                      </p:cBhvr>
                                      <p:to>
                                        <p:strVal val="hidden"/>
                                      </p:to>
                                    </p:set>
                                  </p:childTnLst>
                                </p:cTn>
                              </p:par>
                              <p:par>
                                <p:cTn id="365" presetID="16" presetClass="exit" presetSubtype="37" fill="hold" grpId="3" nodeType="withEffect">
                                  <p:stCondLst>
                                    <p:cond delay="0"/>
                                  </p:stCondLst>
                                  <p:childTnLst>
                                    <p:animEffect transition="out" filter="barn(outVertical)">
                                      <p:cBhvr>
                                        <p:cTn id="366" dur="2390"/>
                                        <p:tgtEl>
                                          <p:spTgt spid="6"/>
                                        </p:tgtEl>
                                      </p:cBhvr>
                                    </p:animEffect>
                                    <p:set>
                                      <p:cBhvr>
                                        <p:cTn id="367" dur="1" fill="hold">
                                          <p:stCondLst>
                                            <p:cond delay="2389"/>
                                          </p:stCondLst>
                                        </p:cTn>
                                        <p:tgtEl>
                                          <p:spTgt spid="6"/>
                                        </p:tgtEl>
                                        <p:attrNameLst>
                                          <p:attrName>style.visibility</p:attrName>
                                        </p:attrNameLst>
                                      </p:cBhvr>
                                      <p:to>
                                        <p:strVal val="hidden"/>
                                      </p:to>
                                    </p:set>
                                  </p:childTnLst>
                                </p:cTn>
                              </p:par>
                              <p:par>
                                <p:cTn id="368" presetID="2" presetClass="exit" presetSubtype="6" fill="hold" grpId="4" nodeType="withEffect">
                                  <p:stCondLst>
                                    <p:cond delay="0"/>
                                  </p:stCondLst>
                                  <p:childTnLst>
                                    <p:anim calcmode="lin" valueType="num">
                                      <p:cBhvr additive="base">
                                        <p:cTn id="369" dur="2390"/>
                                        <p:tgtEl>
                                          <p:spTgt spid="6"/>
                                        </p:tgtEl>
                                        <p:attrNameLst>
                                          <p:attrName>ppt_x</p:attrName>
                                        </p:attrNameLst>
                                      </p:cBhvr>
                                      <p:tavLst>
                                        <p:tav tm="0">
                                          <p:val>
                                            <p:strVal val="ppt_x"/>
                                          </p:val>
                                        </p:tav>
                                        <p:tav tm="100000">
                                          <p:val>
                                            <p:strVal val="1+ppt_w/2"/>
                                          </p:val>
                                        </p:tav>
                                      </p:tavLst>
                                    </p:anim>
                                    <p:anim calcmode="lin" valueType="num">
                                      <p:cBhvr additive="base">
                                        <p:cTn id="370" dur="2390"/>
                                        <p:tgtEl>
                                          <p:spTgt spid="6"/>
                                        </p:tgtEl>
                                        <p:attrNameLst>
                                          <p:attrName>ppt_y</p:attrName>
                                        </p:attrNameLst>
                                      </p:cBhvr>
                                      <p:tavLst>
                                        <p:tav tm="0">
                                          <p:val>
                                            <p:strVal val="ppt_y"/>
                                          </p:val>
                                        </p:tav>
                                        <p:tav tm="100000">
                                          <p:val>
                                            <p:strVal val="1+ppt_h/2"/>
                                          </p:val>
                                        </p:tav>
                                      </p:tavLst>
                                    </p:anim>
                                    <p:set>
                                      <p:cBhvr>
                                        <p:cTn id="371" dur="1" fill="hold">
                                          <p:stCondLst>
                                            <p:cond delay="2389"/>
                                          </p:stCondLst>
                                        </p:cTn>
                                        <p:tgtEl>
                                          <p:spTgt spid="6"/>
                                        </p:tgtEl>
                                        <p:attrNameLst>
                                          <p:attrName>style.visibility</p:attrName>
                                        </p:attrNameLst>
                                      </p:cBhvr>
                                      <p:to>
                                        <p:strVal val="hidden"/>
                                      </p:to>
                                    </p:set>
                                  </p:childTnLst>
                                </p:cTn>
                              </p:par>
                              <p:par>
                                <p:cTn id="372" presetID="16" presetClass="exit" presetSubtype="37" fill="hold" grpId="3" nodeType="withEffect">
                                  <p:stCondLst>
                                    <p:cond delay="0"/>
                                  </p:stCondLst>
                                  <p:childTnLst>
                                    <p:animEffect transition="out" filter="barn(outVertical)">
                                      <p:cBhvr>
                                        <p:cTn id="373" dur="2390"/>
                                        <p:tgtEl>
                                          <p:spTgt spid="5"/>
                                        </p:tgtEl>
                                      </p:cBhvr>
                                    </p:animEffect>
                                    <p:set>
                                      <p:cBhvr>
                                        <p:cTn id="374" dur="1" fill="hold">
                                          <p:stCondLst>
                                            <p:cond delay="2389"/>
                                          </p:stCondLst>
                                        </p:cTn>
                                        <p:tgtEl>
                                          <p:spTgt spid="5"/>
                                        </p:tgtEl>
                                        <p:attrNameLst>
                                          <p:attrName>style.visibility</p:attrName>
                                        </p:attrNameLst>
                                      </p:cBhvr>
                                      <p:to>
                                        <p:strVal val="hidden"/>
                                      </p:to>
                                    </p:set>
                                  </p:childTnLst>
                                </p:cTn>
                              </p:par>
                              <p:par>
                                <p:cTn id="375" presetID="2" presetClass="exit" presetSubtype="6" fill="hold" grpId="4" nodeType="withEffect">
                                  <p:stCondLst>
                                    <p:cond delay="0"/>
                                  </p:stCondLst>
                                  <p:childTnLst>
                                    <p:anim calcmode="lin" valueType="num">
                                      <p:cBhvr additive="base">
                                        <p:cTn id="376" dur="2390"/>
                                        <p:tgtEl>
                                          <p:spTgt spid="5"/>
                                        </p:tgtEl>
                                        <p:attrNameLst>
                                          <p:attrName>ppt_x</p:attrName>
                                        </p:attrNameLst>
                                      </p:cBhvr>
                                      <p:tavLst>
                                        <p:tav tm="0">
                                          <p:val>
                                            <p:strVal val="ppt_x"/>
                                          </p:val>
                                        </p:tav>
                                        <p:tav tm="100000">
                                          <p:val>
                                            <p:strVal val="1+ppt_w/2"/>
                                          </p:val>
                                        </p:tav>
                                      </p:tavLst>
                                    </p:anim>
                                    <p:anim calcmode="lin" valueType="num">
                                      <p:cBhvr additive="base">
                                        <p:cTn id="377" dur="2390"/>
                                        <p:tgtEl>
                                          <p:spTgt spid="5"/>
                                        </p:tgtEl>
                                        <p:attrNameLst>
                                          <p:attrName>ppt_y</p:attrName>
                                        </p:attrNameLst>
                                      </p:cBhvr>
                                      <p:tavLst>
                                        <p:tav tm="0">
                                          <p:val>
                                            <p:strVal val="ppt_y"/>
                                          </p:val>
                                        </p:tav>
                                        <p:tav tm="100000">
                                          <p:val>
                                            <p:strVal val="1+ppt_h/2"/>
                                          </p:val>
                                        </p:tav>
                                      </p:tavLst>
                                    </p:anim>
                                    <p:set>
                                      <p:cBhvr>
                                        <p:cTn id="378" dur="1" fill="hold">
                                          <p:stCondLst>
                                            <p:cond delay="2389"/>
                                          </p:stCondLst>
                                        </p:cTn>
                                        <p:tgtEl>
                                          <p:spTgt spid="5"/>
                                        </p:tgtEl>
                                        <p:attrNameLst>
                                          <p:attrName>style.visibility</p:attrName>
                                        </p:attrNameLst>
                                      </p:cBhvr>
                                      <p:to>
                                        <p:strVal val="hidden"/>
                                      </p:to>
                                    </p:set>
                                  </p:childTnLst>
                                </p:cTn>
                              </p:par>
                              <p:par>
                                <p:cTn id="379" presetID="16" presetClass="exit" presetSubtype="37" fill="hold" grpId="3" nodeType="withEffect">
                                  <p:stCondLst>
                                    <p:cond delay="0"/>
                                  </p:stCondLst>
                                  <p:childTnLst>
                                    <p:animEffect transition="out" filter="barn(outVertical)">
                                      <p:cBhvr>
                                        <p:cTn id="380" dur="2390"/>
                                        <p:tgtEl>
                                          <p:spTgt spid="3"/>
                                        </p:tgtEl>
                                      </p:cBhvr>
                                    </p:animEffect>
                                    <p:set>
                                      <p:cBhvr>
                                        <p:cTn id="381" dur="1" fill="hold">
                                          <p:stCondLst>
                                            <p:cond delay="2389"/>
                                          </p:stCondLst>
                                        </p:cTn>
                                        <p:tgtEl>
                                          <p:spTgt spid="3"/>
                                        </p:tgtEl>
                                        <p:attrNameLst>
                                          <p:attrName>style.visibility</p:attrName>
                                        </p:attrNameLst>
                                      </p:cBhvr>
                                      <p:to>
                                        <p:strVal val="hidden"/>
                                      </p:to>
                                    </p:set>
                                  </p:childTnLst>
                                </p:cTn>
                              </p:par>
                              <p:par>
                                <p:cTn id="382" presetID="2" presetClass="exit" presetSubtype="6" fill="hold" grpId="4" nodeType="withEffect">
                                  <p:stCondLst>
                                    <p:cond delay="0"/>
                                  </p:stCondLst>
                                  <p:childTnLst>
                                    <p:anim calcmode="lin" valueType="num">
                                      <p:cBhvr additive="base">
                                        <p:cTn id="383" dur="2390"/>
                                        <p:tgtEl>
                                          <p:spTgt spid="3"/>
                                        </p:tgtEl>
                                        <p:attrNameLst>
                                          <p:attrName>ppt_x</p:attrName>
                                        </p:attrNameLst>
                                      </p:cBhvr>
                                      <p:tavLst>
                                        <p:tav tm="0">
                                          <p:val>
                                            <p:strVal val="ppt_x"/>
                                          </p:val>
                                        </p:tav>
                                        <p:tav tm="100000">
                                          <p:val>
                                            <p:strVal val="1+ppt_w/2"/>
                                          </p:val>
                                        </p:tav>
                                      </p:tavLst>
                                    </p:anim>
                                    <p:anim calcmode="lin" valueType="num">
                                      <p:cBhvr additive="base">
                                        <p:cTn id="384" dur="2390"/>
                                        <p:tgtEl>
                                          <p:spTgt spid="3"/>
                                        </p:tgtEl>
                                        <p:attrNameLst>
                                          <p:attrName>ppt_y</p:attrName>
                                        </p:attrNameLst>
                                      </p:cBhvr>
                                      <p:tavLst>
                                        <p:tav tm="0">
                                          <p:val>
                                            <p:strVal val="ppt_y"/>
                                          </p:val>
                                        </p:tav>
                                        <p:tav tm="100000">
                                          <p:val>
                                            <p:strVal val="1+ppt_h/2"/>
                                          </p:val>
                                        </p:tav>
                                      </p:tavLst>
                                    </p:anim>
                                    <p:set>
                                      <p:cBhvr>
                                        <p:cTn id="385" dur="1" fill="hold">
                                          <p:stCondLst>
                                            <p:cond delay="2389"/>
                                          </p:stCondLst>
                                        </p:cTn>
                                        <p:tgtEl>
                                          <p:spTgt spid="3"/>
                                        </p:tgtEl>
                                        <p:attrNameLst>
                                          <p:attrName>style.visibility</p:attrName>
                                        </p:attrNameLst>
                                      </p:cBhvr>
                                      <p:to>
                                        <p:strVal val="hidden"/>
                                      </p:to>
                                    </p:set>
                                  </p:childTnLst>
                                </p:cTn>
                              </p:par>
                              <p:par>
                                <p:cTn id="386" presetID="16" presetClass="exit" presetSubtype="37" fill="hold" grpId="3" nodeType="withEffect">
                                  <p:stCondLst>
                                    <p:cond delay="0"/>
                                  </p:stCondLst>
                                  <p:childTnLst>
                                    <p:animEffect transition="out" filter="barn(outVertical)">
                                      <p:cBhvr>
                                        <p:cTn id="387" dur="2390"/>
                                        <p:tgtEl>
                                          <p:spTgt spid="2"/>
                                        </p:tgtEl>
                                      </p:cBhvr>
                                    </p:animEffect>
                                    <p:set>
                                      <p:cBhvr>
                                        <p:cTn id="388" dur="1" fill="hold">
                                          <p:stCondLst>
                                            <p:cond delay="2389"/>
                                          </p:stCondLst>
                                        </p:cTn>
                                        <p:tgtEl>
                                          <p:spTgt spid="2"/>
                                        </p:tgtEl>
                                        <p:attrNameLst>
                                          <p:attrName>style.visibility</p:attrName>
                                        </p:attrNameLst>
                                      </p:cBhvr>
                                      <p:to>
                                        <p:strVal val="hidden"/>
                                      </p:to>
                                    </p:set>
                                  </p:childTnLst>
                                </p:cTn>
                              </p:par>
                              <p:par>
                                <p:cTn id="389" presetID="2" presetClass="exit" presetSubtype="6" fill="hold" grpId="4" nodeType="withEffect">
                                  <p:stCondLst>
                                    <p:cond delay="0"/>
                                  </p:stCondLst>
                                  <p:childTnLst>
                                    <p:anim calcmode="lin" valueType="num">
                                      <p:cBhvr additive="base">
                                        <p:cTn id="390" dur="2390"/>
                                        <p:tgtEl>
                                          <p:spTgt spid="2"/>
                                        </p:tgtEl>
                                        <p:attrNameLst>
                                          <p:attrName>ppt_x</p:attrName>
                                        </p:attrNameLst>
                                      </p:cBhvr>
                                      <p:tavLst>
                                        <p:tav tm="0">
                                          <p:val>
                                            <p:strVal val="ppt_x"/>
                                          </p:val>
                                        </p:tav>
                                        <p:tav tm="100000">
                                          <p:val>
                                            <p:strVal val="1+ppt_w/2"/>
                                          </p:val>
                                        </p:tav>
                                      </p:tavLst>
                                    </p:anim>
                                    <p:anim calcmode="lin" valueType="num">
                                      <p:cBhvr additive="base">
                                        <p:cTn id="391" dur="2390"/>
                                        <p:tgtEl>
                                          <p:spTgt spid="2"/>
                                        </p:tgtEl>
                                        <p:attrNameLst>
                                          <p:attrName>ppt_y</p:attrName>
                                        </p:attrNameLst>
                                      </p:cBhvr>
                                      <p:tavLst>
                                        <p:tav tm="0">
                                          <p:val>
                                            <p:strVal val="ppt_y"/>
                                          </p:val>
                                        </p:tav>
                                        <p:tav tm="100000">
                                          <p:val>
                                            <p:strVal val="1+ppt_h/2"/>
                                          </p:val>
                                        </p:tav>
                                      </p:tavLst>
                                    </p:anim>
                                    <p:set>
                                      <p:cBhvr>
                                        <p:cTn id="392" dur="1" fill="hold">
                                          <p:stCondLst>
                                            <p:cond delay="2389"/>
                                          </p:stCondLst>
                                        </p:cTn>
                                        <p:tgtEl>
                                          <p:spTgt spid="2"/>
                                        </p:tgtEl>
                                        <p:attrNameLst>
                                          <p:attrName>style.visibility</p:attrName>
                                        </p:attrNameLst>
                                      </p:cBhvr>
                                      <p:to>
                                        <p:strVal val="hidden"/>
                                      </p:to>
                                    </p:set>
                                  </p:childTnLst>
                                </p:cTn>
                              </p:par>
                              <p:par>
                                <p:cTn id="393" presetID="23" presetClass="entr" presetSubtype="272" fill="hold" nodeType="withEffect">
                                  <p:stCondLst>
                                    <p:cond delay="0"/>
                                  </p:stCondLst>
                                  <p:childTnLst>
                                    <p:set>
                                      <p:cBhvr>
                                        <p:cTn id="394" dur="1" fill="hold">
                                          <p:stCondLst>
                                            <p:cond delay="0"/>
                                          </p:stCondLst>
                                        </p:cTn>
                                        <p:tgtEl>
                                          <p:spTgt spid="35"/>
                                        </p:tgtEl>
                                        <p:attrNameLst>
                                          <p:attrName>style.visibility</p:attrName>
                                        </p:attrNameLst>
                                      </p:cBhvr>
                                      <p:to>
                                        <p:strVal val="visible"/>
                                      </p:to>
                                    </p:set>
                                    <p:anim calcmode="lin" valueType="num">
                                      <p:cBhvr>
                                        <p:cTn id="395" dur="2000" fill="hold"/>
                                        <p:tgtEl>
                                          <p:spTgt spid="35"/>
                                        </p:tgtEl>
                                        <p:attrNameLst>
                                          <p:attrName>ppt_w</p:attrName>
                                        </p:attrNameLst>
                                      </p:cBhvr>
                                      <p:tavLst>
                                        <p:tav tm="0">
                                          <p:val>
                                            <p:strVal val="2/3*#ppt_w"/>
                                          </p:val>
                                        </p:tav>
                                        <p:tav tm="100000">
                                          <p:val>
                                            <p:strVal val="#ppt_w"/>
                                          </p:val>
                                        </p:tav>
                                      </p:tavLst>
                                    </p:anim>
                                    <p:anim calcmode="lin" valueType="num">
                                      <p:cBhvr>
                                        <p:cTn id="396" dur="2000" fill="hold"/>
                                        <p:tgtEl>
                                          <p:spTgt spid="35"/>
                                        </p:tgtEl>
                                        <p:attrNameLst>
                                          <p:attrName>ppt_h</p:attrName>
                                        </p:attrNameLst>
                                      </p:cBhvr>
                                      <p:tavLst>
                                        <p:tav tm="0">
                                          <p:val>
                                            <p:strVal val="2/3*#ppt_h"/>
                                          </p:val>
                                        </p:tav>
                                        <p:tav tm="100000">
                                          <p:val>
                                            <p:strVal val="#ppt_h"/>
                                          </p:val>
                                        </p:tav>
                                      </p:tavLst>
                                    </p:anim>
                                  </p:childTnLst>
                                </p:cTn>
                              </p:par>
                              <p:par>
                                <p:cTn id="397" presetID="4" presetClass="entr" presetSubtype="32" fill="hold" nodeType="withEffect">
                                  <p:stCondLst>
                                    <p:cond delay="0"/>
                                  </p:stCondLst>
                                  <p:childTnLst>
                                    <p:set>
                                      <p:cBhvr>
                                        <p:cTn id="398" dur="1" fill="hold">
                                          <p:stCondLst>
                                            <p:cond delay="0"/>
                                          </p:stCondLst>
                                        </p:cTn>
                                        <p:tgtEl>
                                          <p:spTgt spid="35"/>
                                        </p:tgtEl>
                                        <p:attrNameLst>
                                          <p:attrName>style.visibility</p:attrName>
                                        </p:attrNameLst>
                                      </p:cBhvr>
                                      <p:to>
                                        <p:strVal val="visible"/>
                                      </p:to>
                                    </p:set>
                                    <p:animEffect transition="in" filter="box(out)">
                                      <p:cBhvr>
                                        <p:cTn id="399" dur="2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30"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 name="88 Imagen" descr="çopopop"/>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9836" y="0"/>
            <a:ext cx="9144000" cy="5143500"/>
          </a:xfrm>
          <a:prstGeom prst="rect">
            <a:avLst/>
          </a:prstGeom>
          <a:noFill/>
          <a:ln>
            <a:noFill/>
          </a:ln>
          <a:scene3d>
            <a:camera prst="orthographicFront"/>
            <a:lightRig rig="threePt" dir="t"/>
          </a:scene3d>
          <a:sp3d>
            <a:bevelT w="0" h="50800" prst="softRound"/>
          </a:sp3d>
        </p:spPr>
      </p:pic>
      <p:sp>
        <p:nvSpPr>
          <p:cNvPr id="2" name="1 Paralelogramo"/>
          <p:cNvSpPr/>
          <p:nvPr/>
        </p:nvSpPr>
        <p:spPr>
          <a:xfrm rot="19327692" flipH="1" flipV="1">
            <a:off x="-1" y="4264402"/>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Paralelogramo"/>
          <p:cNvSpPr/>
          <p:nvPr/>
        </p:nvSpPr>
        <p:spPr>
          <a:xfrm rot="19327692" flipH="1" flipV="1">
            <a:off x="492663" y="4264402"/>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Paralelogramo"/>
          <p:cNvSpPr/>
          <p:nvPr/>
        </p:nvSpPr>
        <p:spPr>
          <a:xfrm rot="19327692" flipH="1" flipV="1">
            <a:off x="972660" y="4264402"/>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19327692" flipH="1" flipV="1">
            <a:off x="1465378" y="4264402"/>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19327692" flipH="1" flipV="1">
            <a:off x="1958096" y="4264402"/>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19327692" flipH="1" flipV="1">
            <a:off x="2461107" y="4257446"/>
            <a:ext cx="1701713" cy="886039"/>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19327692" flipH="1" flipV="1">
            <a:off x="2932892" y="4243894"/>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9327692" flipH="1" flipV="1">
            <a:off x="9402" y="3454502"/>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9327692" flipH="1" flipV="1">
            <a:off x="502065" y="3454502"/>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9327692" flipH="1" flipV="1">
            <a:off x="982062" y="3454502"/>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9327692" flipH="1" flipV="1">
            <a:off x="1474781" y="3454502"/>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9327692" flipH="1" flipV="1">
            <a:off x="1967499" y="3454502"/>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9327692" flipH="1" flipV="1">
            <a:off x="2470509" y="3447546"/>
            <a:ext cx="1701713" cy="886039"/>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9327692" flipH="1" flipV="1">
            <a:off x="2942294" y="3433994"/>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9327692" flipH="1" flipV="1">
            <a:off x="-1" y="2538063"/>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9327692" flipH="1" flipV="1">
            <a:off x="492663" y="2538063"/>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19327692" flipH="1" flipV="1">
            <a:off x="972660" y="2538063"/>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19327692" flipH="1" flipV="1">
            <a:off x="1465378" y="2538063"/>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19327692" flipH="1" flipV="1">
            <a:off x="1958096" y="2538063"/>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19327692" flipH="1" flipV="1">
            <a:off x="2461107" y="2531107"/>
            <a:ext cx="1701713" cy="886039"/>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19327692" flipH="1" flipV="1">
            <a:off x="2932891" y="2517555"/>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9327692" flipH="1" flipV="1">
            <a:off x="9402" y="1728163"/>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9327692" flipH="1" flipV="1">
            <a:off x="502065" y="1728163"/>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9327692" flipH="1" flipV="1">
            <a:off x="982062" y="1728163"/>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9327692" flipH="1" flipV="1">
            <a:off x="1474781" y="1728163"/>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9327692" flipH="1" flipV="1">
            <a:off x="1967499" y="1728163"/>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9327692" flipH="1" flipV="1">
            <a:off x="2470509" y="1721207"/>
            <a:ext cx="1701713" cy="886039"/>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9327692" flipH="1" flipV="1">
            <a:off x="2942294" y="1707654"/>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9327692" flipH="1" flipV="1">
            <a:off x="12395" y="830408"/>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9327692" flipH="1" flipV="1">
            <a:off x="505058" y="830408"/>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19327692" flipH="1" flipV="1">
            <a:off x="985056" y="830408"/>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19327692" flipH="1" flipV="1">
            <a:off x="1477774" y="830408"/>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19327692" flipH="1" flipV="1">
            <a:off x="1970492" y="830408"/>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19327692" flipH="1" flipV="1">
            <a:off x="2473503" y="823452"/>
            <a:ext cx="1701713" cy="886039"/>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19327692" flipH="1" flipV="1">
            <a:off x="2945288" y="809900"/>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9327692" flipH="1" flipV="1">
            <a:off x="21798" y="20507"/>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9327692" flipH="1" flipV="1">
            <a:off x="514461" y="20507"/>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9327692" flipH="1" flipV="1">
            <a:off x="994458" y="20507"/>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9327692" flipH="1" flipV="1">
            <a:off x="1487177" y="20507"/>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9327692" flipH="1" flipV="1">
            <a:off x="1979895" y="20507"/>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9327692" flipH="1" flipV="1">
            <a:off x="2482905" y="13551"/>
            <a:ext cx="1701713" cy="886039"/>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9327692" flipH="1" flipV="1">
            <a:off x="2954690" y="-1"/>
            <a:ext cx="1701713" cy="879098"/>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2631733" flipV="1">
            <a:off x="7432884" y="4243908"/>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2631733" flipV="1">
            <a:off x="6940221" y="4243908"/>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2631733" flipV="1">
            <a:off x="6460224" y="4243908"/>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2631733" flipV="1">
            <a:off x="5967505" y="4243908"/>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2631733" flipV="1">
            <a:off x="5474787" y="4243908"/>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2631733" flipV="1">
            <a:off x="4971777" y="4234427"/>
            <a:ext cx="1711116" cy="906696"/>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2631733" flipV="1">
            <a:off x="4499992" y="4223400"/>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2631733" flipV="1">
            <a:off x="7423484" y="3434008"/>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2631733" flipV="1">
            <a:off x="6930820" y="3434008"/>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2631733" flipV="1">
            <a:off x="6450823" y="3434008"/>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2631733" flipV="1">
            <a:off x="5958105" y="3434008"/>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2631733" flipV="1">
            <a:off x="5465387" y="3434008"/>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2631733" flipV="1">
            <a:off x="4962376" y="3424527"/>
            <a:ext cx="1711116" cy="906696"/>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2631733" flipV="1">
            <a:off x="4490591" y="3413500"/>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2631733" flipV="1">
            <a:off x="7432884" y="2499742"/>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2631733" flipV="1">
            <a:off x="6940221" y="2499742"/>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2631733" flipV="1">
            <a:off x="6460224" y="2499742"/>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2631733" flipV="1">
            <a:off x="5967505" y="2499742"/>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2631733" flipV="1">
            <a:off x="5474787" y="2499742"/>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2631733" flipV="1">
            <a:off x="4971777" y="2490261"/>
            <a:ext cx="1711116" cy="906696"/>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2631733" flipV="1">
            <a:off x="4499992" y="2479234"/>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2631733" flipV="1">
            <a:off x="7423484" y="1689842"/>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2631733" flipV="1">
            <a:off x="6930820" y="1689842"/>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2631733" flipV="1">
            <a:off x="6450823" y="1689842"/>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2631733" flipV="1">
            <a:off x="5958105" y="1689842"/>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2631733" flipV="1">
            <a:off x="5465387" y="1689842"/>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2631733" flipV="1">
            <a:off x="4962376" y="1680361"/>
            <a:ext cx="1711116" cy="906696"/>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2631733" flipV="1">
            <a:off x="4490591" y="1669333"/>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2631733" flipV="1">
            <a:off x="7467404" y="809901"/>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2631733" flipV="1">
            <a:off x="6974741" y="809901"/>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2631733" flipV="1">
            <a:off x="6494744" y="809901"/>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2631733" flipV="1">
            <a:off x="6002025" y="809901"/>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2631733" flipV="1">
            <a:off x="5509307" y="809901"/>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2631733" flipV="1">
            <a:off x="5006297" y="800420"/>
            <a:ext cx="1711116" cy="906696"/>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2631733" flipV="1">
            <a:off x="4534512" y="789393"/>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2631733" flipV="1">
            <a:off x="7458004" y="0"/>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2631733" flipV="1">
            <a:off x="6965340" y="0"/>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2631733" flipV="1">
            <a:off x="6485343" y="0"/>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2631733" flipV="1">
            <a:off x="5992625" y="0"/>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2631733" flipV="1">
            <a:off x="5499907" y="0"/>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2631733" flipV="1">
            <a:off x="4996896" y="-9481"/>
            <a:ext cx="1711116" cy="906696"/>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2631733" flipV="1">
            <a:off x="4525111" y="-20508"/>
            <a:ext cx="1711116" cy="899592"/>
          </a:xfrm>
          <a:prstGeom prst="parallelogram">
            <a:avLst>
              <a:gd name="adj" fmla="val 88032"/>
            </a:avLst>
          </a:prstGeom>
          <a:solidFill>
            <a:schemeClr val="tx1">
              <a:alpha val="20000"/>
            </a:schemeClr>
          </a:solidFill>
          <a:ln>
            <a:solidFill>
              <a:schemeClr val="tx1"/>
            </a:solidFill>
            <a:prstDash val="sysDot"/>
          </a:ln>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8" name="87 Rectángulo"/>
          <p:cNvSpPr/>
          <p:nvPr/>
        </p:nvSpPr>
        <p:spPr>
          <a:xfrm>
            <a:off x="-396552" y="-452586"/>
            <a:ext cx="9865096" cy="6048672"/>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0647014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8"/>
                                        </p:tgtEl>
                                        <p:attrNameLst>
                                          <p:attrName>style.opacity</p:attrName>
                                        </p:attrNameLst>
                                      </p:cBhvr>
                                      <p:to>
                                        <p:strVal val="0"/>
                                      </p:to>
                                    </p:set>
                                    <p:animEffect filter="image" prLst="opacity: 0">
                                      <p:cBhvr rctx="IE">
                                        <p:cTn id="7" dur="indefinite"/>
                                        <p:tgtEl>
                                          <p:spTgt spid="88"/>
                                        </p:tgtEl>
                                      </p:cBhvr>
                                    </p:animEffect>
                                  </p:childTnLst>
                                </p:cTn>
                              </p:par>
                              <p:par>
                                <p:cTn id="8" presetID="2" presetClass="entr" presetSubtype="8" fill="hold" grpId="0" nodeType="withEffect">
                                  <p:stCondLst>
                                    <p:cond delay="0"/>
                                  </p:stCondLst>
                                  <p:childTnLst>
                                    <p:set>
                                      <p:cBhvr>
                                        <p:cTn id="9" dur="1" fill="hold">
                                          <p:stCondLst>
                                            <p:cond delay="0"/>
                                          </p:stCondLst>
                                        </p:cTn>
                                        <p:tgtEl>
                                          <p:spTgt spid="37"/>
                                        </p:tgtEl>
                                        <p:attrNameLst>
                                          <p:attrName>style.visibility</p:attrName>
                                        </p:attrNameLst>
                                      </p:cBhvr>
                                      <p:to>
                                        <p:strVal val="visible"/>
                                      </p:to>
                                    </p:set>
                                    <p:anim calcmode="lin" valueType="num">
                                      <p:cBhvr additive="base">
                                        <p:cTn id="10" dur="5000" fill="hold"/>
                                        <p:tgtEl>
                                          <p:spTgt spid="37"/>
                                        </p:tgtEl>
                                        <p:attrNameLst>
                                          <p:attrName>ppt_x</p:attrName>
                                        </p:attrNameLst>
                                      </p:cBhvr>
                                      <p:tavLst>
                                        <p:tav tm="0">
                                          <p:val>
                                            <p:strVal val="0-#ppt_w/2"/>
                                          </p:val>
                                        </p:tav>
                                        <p:tav tm="100000">
                                          <p:val>
                                            <p:strVal val="#ppt_x"/>
                                          </p:val>
                                        </p:tav>
                                      </p:tavLst>
                                    </p:anim>
                                    <p:anim calcmode="lin" valueType="num">
                                      <p:cBhvr additive="base">
                                        <p:cTn id="11" dur="5000" fill="hold"/>
                                        <p:tgtEl>
                                          <p:spTgt spid="37"/>
                                        </p:tgtEl>
                                        <p:attrNameLst>
                                          <p:attrName>ppt_y</p:attrName>
                                        </p:attrNameLst>
                                      </p:cBhvr>
                                      <p:tavLst>
                                        <p:tav tm="0">
                                          <p:val>
                                            <p:strVal val="#ppt_y"/>
                                          </p:val>
                                        </p:tav>
                                        <p:tav tm="100000">
                                          <p:val>
                                            <p:strVal val="#ppt_y"/>
                                          </p:val>
                                        </p:tav>
                                      </p:tavLst>
                                    </p:anim>
                                  </p:childTnLst>
                                </p:cTn>
                              </p:par>
                              <p:par>
                                <p:cTn id="12" presetID="2" presetClass="exit" presetSubtype="2" fill="hold" grpId="1" nodeType="withEffect">
                                  <p:stCondLst>
                                    <p:cond delay="0"/>
                                  </p:stCondLst>
                                  <p:childTnLst>
                                    <p:anim calcmode="lin" valueType="num">
                                      <p:cBhvr additive="base">
                                        <p:cTn id="13" dur="5000"/>
                                        <p:tgtEl>
                                          <p:spTgt spid="37"/>
                                        </p:tgtEl>
                                        <p:attrNameLst>
                                          <p:attrName>ppt_x</p:attrName>
                                        </p:attrNameLst>
                                      </p:cBhvr>
                                      <p:tavLst>
                                        <p:tav tm="0">
                                          <p:val>
                                            <p:strVal val="ppt_x"/>
                                          </p:val>
                                        </p:tav>
                                        <p:tav tm="100000">
                                          <p:val>
                                            <p:strVal val="1+ppt_w/2"/>
                                          </p:val>
                                        </p:tav>
                                      </p:tavLst>
                                    </p:anim>
                                    <p:anim calcmode="lin" valueType="num">
                                      <p:cBhvr additive="base">
                                        <p:cTn id="14" dur="5000"/>
                                        <p:tgtEl>
                                          <p:spTgt spid="37"/>
                                        </p:tgtEl>
                                        <p:attrNameLst>
                                          <p:attrName>ppt_y</p:attrName>
                                        </p:attrNameLst>
                                      </p:cBhvr>
                                      <p:tavLst>
                                        <p:tav tm="0">
                                          <p:val>
                                            <p:strVal val="ppt_y"/>
                                          </p:val>
                                        </p:tav>
                                        <p:tav tm="100000">
                                          <p:val>
                                            <p:strVal val="ppt_y"/>
                                          </p:val>
                                        </p:tav>
                                      </p:tavLst>
                                    </p:anim>
                                    <p:set>
                                      <p:cBhvr>
                                        <p:cTn id="15" dur="1" fill="hold">
                                          <p:stCondLst>
                                            <p:cond delay="4999"/>
                                          </p:stCondLst>
                                        </p:cTn>
                                        <p:tgtEl>
                                          <p:spTgt spid="37"/>
                                        </p:tgtEl>
                                        <p:attrNameLst>
                                          <p:attrName>style.visibility</p:attrName>
                                        </p:attrNameLst>
                                      </p:cBhvr>
                                      <p:to>
                                        <p:strVal val="hidden"/>
                                      </p:to>
                                    </p:set>
                                  </p:childTnLst>
                                </p:cTn>
                              </p:par>
                              <p:par>
                                <p:cTn id="16" presetID="3" presetClass="exit" presetSubtype="5" fill="hold" grpId="2" nodeType="withEffect">
                                  <p:stCondLst>
                                    <p:cond delay="0"/>
                                  </p:stCondLst>
                                  <p:childTnLst>
                                    <p:animEffect transition="out" filter="blinds(vertical)">
                                      <p:cBhvr>
                                        <p:cTn id="17" dur="5000"/>
                                        <p:tgtEl>
                                          <p:spTgt spid="37"/>
                                        </p:tgtEl>
                                      </p:cBhvr>
                                    </p:animEffect>
                                    <p:set>
                                      <p:cBhvr>
                                        <p:cTn id="18" dur="1" fill="hold">
                                          <p:stCondLst>
                                            <p:cond delay="4999"/>
                                          </p:stCondLst>
                                        </p:cTn>
                                        <p:tgtEl>
                                          <p:spTgt spid="37"/>
                                        </p:tgtEl>
                                        <p:attrNameLst>
                                          <p:attrName>style.visibility</p:attrName>
                                        </p:attrNameLst>
                                      </p:cBhvr>
                                      <p:to>
                                        <p:strVal val="hidden"/>
                                      </p:to>
                                    </p:set>
                                  </p:childTnLst>
                                </p:cTn>
                              </p:par>
                              <p:par>
                                <p:cTn id="19" presetID="2" presetClass="entr" presetSubtype="8" fill="hold" grpId="0" nodeType="withEffect">
                                  <p:stCondLst>
                                    <p:cond delay="0"/>
                                  </p:stCondLst>
                                  <p:childTnLst>
                                    <p:set>
                                      <p:cBhvr>
                                        <p:cTn id="20" dur="1" fill="hold">
                                          <p:stCondLst>
                                            <p:cond delay="0"/>
                                          </p:stCondLst>
                                        </p:cTn>
                                        <p:tgtEl>
                                          <p:spTgt spid="38"/>
                                        </p:tgtEl>
                                        <p:attrNameLst>
                                          <p:attrName>style.visibility</p:attrName>
                                        </p:attrNameLst>
                                      </p:cBhvr>
                                      <p:to>
                                        <p:strVal val="visible"/>
                                      </p:to>
                                    </p:set>
                                    <p:anim calcmode="lin" valueType="num">
                                      <p:cBhvr additive="base">
                                        <p:cTn id="21" dur="5000" fill="hold"/>
                                        <p:tgtEl>
                                          <p:spTgt spid="38"/>
                                        </p:tgtEl>
                                        <p:attrNameLst>
                                          <p:attrName>ppt_x</p:attrName>
                                        </p:attrNameLst>
                                      </p:cBhvr>
                                      <p:tavLst>
                                        <p:tav tm="0">
                                          <p:val>
                                            <p:strVal val="0-#ppt_w/2"/>
                                          </p:val>
                                        </p:tav>
                                        <p:tav tm="100000">
                                          <p:val>
                                            <p:strVal val="#ppt_x"/>
                                          </p:val>
                                        </p:tav>
                                      </p:tavLst>
                                    </p:anim>
                                    <p:anim calcmode="lin" valueType="num">
                                      <p:cBhvr additive="base">
                                        <p:cTn id="22" dur="5000" fill="hold"/>
                                        <p:tgtEl>
                                          <p:spTgt spid="38"/>
                                        </p:tgtEl>
                                        <p:attrNameLst>
                                          <p:attrName>ppt_y</p:attrName>
                                        </p:attrNameLst>
                                      </p:cBhvr>
                                      <p:tavLst>
                                        <p:tav tm="0">
                                          <p:val>
                                            <p:strVal val="#ppt_y"/>
                                          </p:val>
                                        </p:tav>
                                        <p:tav tm="100000">
                                          <p:val>
                                            <p:strVal val="#ppt_y"/>
                                          </p:val>
                                        </p:tav>
                                      </p:tavLst>
                                    </p:anim>
                                  </p:childTnLst>
                                </p:cTn>
                              </p:par>
                              <p:par>
                                <p:cTn id="23" presetID="2" presetClass="exit" presetSubtype="2" fill="hold" grpId="1" nodeType="withEffect">
                                  <p:stCondLst>
                                    <p:cond delay="0"/>
                                  </p:stCondLst>
                                  <p:childTnLst>
                                    <p:anim calcmode="lin" valueType="num">
                                      <p:cBhvr additive="base">
                                        <p:cTn id="24" dur="5000"/>
                                        <p:tgtEl>
                                          <p:spTgt spid="38"/>
                                        </p:tgtEl>
                                        <p:attrNameLst>
                                          <p:attrName>ppt_x</p:attrName>
                                        </p:attrNameLst>
                                      </p:cBhvr>
                                      <p:tavLst>
                                        <p:tav tm="0">
                                          <p:val>
                                            <p:strVal val="ppt_x"/>
                                          </p:val>
                                        </p:tav>
                                        <p:tav tm="100000">
                                          <p:val>
                                            <p:strVal val="1+ppt_w/2"/>
                                          </p:val>
                                        </p:tav>
                                      </p:tavLst>
                                    </p:anim>
                                    <p:anim calcmode="lin" valueType="num">
                                      <p:cBhvr additive="base">
                                        <p:cTn id="25" dur="5000"/>
                                        <p:tgtEl>
                                          <p:spTgt spid="38"/>
                                        </p:tgtEl>
                                        <p:attrNameLst>
                                          <p:attrName>ppt_y</p:attrName>
                                        </p:attrNameLst>
                                      </p:cBhvr>
                                      <p:tavLst>
                                        <p:tav tm="0">
                                          <p:val>
                                            <p:strVal val="ppt_y"/>
                                          </p:val>
                                        </p:tav>
                                        <p:tav tm="100000">
                                          <p:val>
                                            <p:strVal val="ppt_y"/>
                                          </p:val>
                                        </p:tav>
                                      </p:tavLst>
                                    </p:anim>
                                    <p:set>
                                      <p:cBhvr>
                                        <p:cTn id="26" dur="1" fill="hold">
                                          <p:stCondLst>
                                            <p:cond delay="4999"/>
                                          </p:stCondLst>
                                        </p:cTn>
                                        <p:tgtEl>
                                          <p:spTgt spid="38"/>
                                        </p:tgtEl>
                                        <p:attrNameLst>
                                          <p:attrName>style.visibility</p:attrName>
                                        </p:attrNameLst>
                                      </p:cBhvr>
                                      <p:to>
                                        <p:strVal val="hidden"/>
                                      </p:to>
                                    </p:set>
                                  </p:childTnLst>
                                </p:cTn>
                              </p:par>
                              <p:par>
                                <p:cTn id="27" presetID="3" presetClass="exit" presetSubtype="5" fill="hold" grpId="2" nodeType="withEffect">
                                  <p:stCondLst>
                                    <p:cond delay="0"/>
                                  </p:stCondLst>
                                  <p:childTnLst>
                                    <p:animEffect transition="out" filter="blinds(vertical)">
                                      <p:cBhvr>
                                        <p:cTn id="28" dur="5000"/>
                                        <p:tgtEl>
                                          <p:spTgt spid="38"/>
                                        </p:tgtEl>
                                      </p:cBhvr>
                                    </p:animEffect>
                                    <p:set>
                                      <p:cBhvr>
                                        <p:cTn id="29" dur="1" fill="hold">
                                          <p:stCondLst>
                                            <p:cond delay="4999"/>
                                          </p:stCondLst>
                                        </p:cTn>
                                        <p:tgtEl>
                                          <p:spTgt spid="38"/>
                                        </p:tgtEl>
                                        <p:attrNameLst>
                                          <p:attrName>style.visibility</p:attrName>
                                        </p:attrNameLst>
                                      </p:cBhvr>
                                      <p:to>
                                        <p:strVal val="hidden"/>
                                      </p:to>
                                    </p:set>
                                  </p:childTnLst>
                                </p:cTn>
                              </p:par>
                              <p:par>
                                <p:cTn id="30" presetID="2" presetClass="entr" presetSubtype="8" fill="hold" grpId="0" nodeType="withEffect">
                                  <p:stCondLst>
                                    <p:cond delay="0"/>
                                  </p:stCondLst>
                                  <p:childTnLst>
                                    <p:set>
                                      <p:cBhvr>
                                        <p:cTn id="31" dur="1" fill="hold">
                                          <p:stCondLst>
                                            <p:cond delay="0"/>
                                          </p:stCondLst>
                                        </p:cTn>
                                        <p:tgtEl>
                                          <p:spTgt spid="39"/>
                                        </p:tgtEl>
                                        <p:attrNameLst>
                                          <p:attrName>style.visibility</p:attrName>
                                        </p:attrNameLst>
                                      </p:cBhvr>
                                      <p:to>
                                        <p:strVal val="visible"/>
                                      </p:to>
                                    </p:set>
                                    <p:anim calcmode="lin" valueType="num">
                                      <p:cBhvr additive="base">
                                        <p:cTn id="32" dur="5000" fill="hold"/>
                                        <p:tgtEl>
                                          <p:spTgt spid="39"/>
                                        </p:tgtEl>
                                        <p:attrNameLst>
                                          <p:attrName>ppt_x</p:attrName>
                                        </p:attrNameLst>
                                      </p:cBhvr>
                                      <p:tavLst>
                                        <p:tav tm="0">
                                          <p:val>
                                            <p:strVal val="0-#ppt_w/2"/>
                                          </p:val>
                                        </p:tav>
                                        <p:tav tm="100000">
                                          <p:val>
                                            <p:strVal val="#ppt_x"/>
                                          </p:val>
                                        </p:tav>
                                      </p:tavLst>
                                    </p:anim>
                                    <p:anim calcmode="lin" valueType="num">
                                      <p:cBhvr additive="base">
                                        <p:cTn id="33" dur="5000" fill="hold"/>
                                        <p:tgtEl>
                                          <p:spTgt spid="39"/>
                                        </p:tgtEl>
                                        <p:attrNameLst>
                                          <p:attrName>ppt_y</p:attrName>
                                        </p:attrNameLst>
                                      </p:cBhvr>
                                      <p:tavLst>
                                        <p:tav tm="0">
                                          <p:val>
                                            <p:strVal val="#ppt_y"/>
                                          </p:val>
                                        </p:tav>
                                        <p:tav tm="100000">
                                          <p:val>
                                            <p:strVal val="#ppt_y"/>
                                          </p:val>
                                        </p:tav>
                                      </p:tavLst>
                                    </p:anim>
                                  </p:childTnLst>
                                </p:cTn>
                              </p:par>
                              <p:par>
                                <p:cTn id="34" presetID="2" presetClass="exit" presetSubtype="2" fill="hold" grpId="1" nodeType="withEffect">
                                  <p:stCondLst>
                                    <p:cond delay="0"/>
                                  </p:stCondLst>
                                  <p:childTnLst>
                                    <p:anim calcmode="lin" valueType="num">
                                      <p:cBhvr additive="base">
                                        <p:cTn id="35" dur="5000"/>
                                        <p:tgtEl>
                                          <p:spTgt spid="39"/>
                                        </p:tgtEl>
                                        <p:attrNameLst>
                                          <p:attrName>ppt_x</p:attrName>
                                        </p:attrNameLst>
                                      </p:cBhvr>
                                      <p:tavLst>
                                        <p:tav tm="0">
                                          <p:val>
                                            <p:strVal val="ppt_x"/>
                                          </p:val>
                                        </p:tav>
                                        <p:tav tm="100000">
                                          <p:val>
                                            <p:strVal val="1+ppt_w/2"/>
                                          </p:val>
                                        </p:tav>
                                      </p:tavLst>
                                    </p:anim>
                                    <p:anim calcmode="lin" valueType="num">
                                      <p:cBhvr additive="base">
                                        <p:cTn id="36" dur="5000"/>
                                        <p:tgtEl>
                                          <p:spTgt spid="39"/>
                                        </p:tgtEl>
                                        <p:attrNameLst>
                                          <p:attrName>ppt_y</p:attrName>
                                        </p:attrNameLst>
                                      </p:cBhvr>
                                      <p:tavLst>
                                        <p:tav tm="0">
                                          <p:val>
                                            <p:strVal val="ppt_y"/>
                                          </p:val>
                                        </p:tav>
                                        <p:tav tm="100000">
                                          <p:val>
                                            <p:strVal val="ppt_y"/>
                                          </p:val>
                                        </p:tav>
                                      </p:tavLst>
                                    </p:anim>
                                    <p:set>
                                      <p:cBhvr>
                                        <p:cTn id="37" dur="1" fill="hold">
                                          <p:stCondLst>
                                            <p:cond delay="4999"/>
                                          </p:stCondLst>
                                        </p:cTn>
                                        <p:tgtEl>
                                          <p:spTgt spid="39"/>
                                        </p:tgtEl>
                                        <p:attrNameLst>
                                          <p:attrName>style.visibility</p:attrName>
                                        </p:attrNameLst>
                                      </p:cBhvr>
                                      <p:to>
                                        <p:strVal val="hidden"/>
                                      </p:to>
                                    </p:set>
                                  </p:childTnLst>
                                </p:cTn>
                              </p:par>
                              <p:par>
                                <p:cTn id="38" presetID="3" presetClass="exit" presetSubtype="5" fill="hold" grpId="2" nodeType="withEffect">
                                  <p:stCondLst>
                                    <p:cond delay="0"/>
                                  </p:stCondLst>
                                  <p:childTnLst>
                                    <p:animEffect transition="out" filter="blinds(vertical)">
                                      <p:cBhvr>
                                        <p:cTn id="39" dur="5000"/>
                                        <p:tgtEl>
                                          <p:spTgt spid="39"/>
                                        </p:tgtEl>
                                      </p:cBhvr>
                                    </p:animEffect>
                                    <p:set>
                                      <p:cBhvr>
                                        <p:cTn id="40" dur="1" fill="hold">
                                          <p:stCondLst>
                                            <p:cond delay="4999"/>
                                          </p:stCondLst>
                                        </p:cTn>
                                        <p:tgtEl>
                                          <p:spTgt spid="39"/>
                                        </p:tgtEl>
                                        <p:attrNameLst>
                                          <p:attrName>style.visibility</p:attrName>
                                        </p:attrNameLst>
                                      </p:cBhvr>
                                      <p:to>
                                        <p:strVal val="hidden"/>
                                      </p:to>
                                    </p:set>
                                  </p:childTnLst>
                                </p:cTn>
                              </p:par>
                              <p:par>
                                <p:cTn id="41" presetID="2" presetClass="entr" presetSubtype="8" fill="hold" grpId="0" nodeType="withEffect">
                                  <p:stCondLst>
                                    <p:cond delay="0"/>
                                  </p:stCondLst>
                                  <p:childTnLst>
                                    <p:set>
                                      <p:cBhvr>
                                        <p:cTn id="42" dur="1" fill="hold">
                                          <p:stCondLst>
                                            <p:cond delay="0"/>
                                          </p:stCondLst>
                                        </p:cTn>
                                        <p:tgtEl>
                                          <p:spTgt spid="42"/>
                                        </p:tgtEl>
                                        <p:attrNameLst>
                                          <p:attrName>style.visibility</p:attrName>
                                        </p:attrNameLst>
                                      </p:cBhvr>
                                      <p:to>
                                        <p:strVal val="visible"/>
                                      </p:to>
                                    </p:set>
                                    <p:anim calcmode="lin" valueType="num">
                                      <p:cBhvr additive="base">
                                        <p:cTn id="43" dur="5000" fill="hold"/>
                                        <p:tgtEl>
                                          <p:spTgt spid="42"/>
                                        </p:tgtEl>
                                        <p:attrNameLst>
                                          <p:attrName>ppt_x</p:attrName>
                                        </p:attrNameLst>
                                      </p:cBhvr>
                                      <p:tavLst>
                                        <p:tav tm="0">
                                          <p:val>
                                            <p:strVal val="0-#ppt_w/2"/>
                                          </p:val>
                                        </p:tav>
                                        <p:tav tm="100000">
                                          <p:val>
                                            <p:strVal val="#ppt_x"/>
                                          </p:val>
                                        </p:tav>
                                      </p:tavLst>
                                    </p:anim>
                                    <p:anim calcmode="lin" valueType="num">
                                      <p:cBhvr additive="base">
                                        <p:cTn id="44" dur="5000" fill="hold"/>
                                        <p:tgtEl>
                                          <p:spTgt spid="42"/>
                                        </p:tgtEl>
                                        <p:attrNameLst>
                                          <p:attrName>ppt_y</p:attrName>
                                        </p:attrNameLst>
                                      </p:cBhvr>
                                      <p:tavLst>
                                        <p:tav tm="0">
                                          <p:val>
                                            <p:strVal val="#ppt_y"/>
                                          </p:val>
                                        </p:tav>
                                        <p:tav tm="100000">
                                          <p:val>
                                            <p:strVal val="#ppt_y"/>
                                          </p:val>
                                        </p:tav>
                                      </p:tavLst>
                                    </p:anim>
                                  </p:childTnLst>
                                </p:cTn>
                              </p:par>
                              <p:par>
                                <p:cTn id="45" presetID="2" presetClass="exit" presetSubtype="2" fill="hold" grpId="1" nodeType="withEffect">
                                  <p:stCondLst>
                                    <p:cond delay="0"/>
                                  </p:stCondLst>
                                  <p:childTnLst>
                                    <p:anim calcmode="lin" valueType="num">
                                      <p:cBhvr additive="base">
                                        <p:cTn id="46" dur="5000"/>
                                        <p:tgtEl>
                                          <p:spTgt spid="42"/>
                                        </p:tgtEl>
                                        <p:attrNameLst>
                                          <p:attrName>ppt_x</p:attrName>
                                        </p:attrNameLst>
                                      </p:cBhvr>
                                      <p:tavLst>
                                        <p:tav tm="0">
                                          <p:val>
                                            <p:strVal val="ppt_x"/>
                                          </p:val>
                                        </p:tav>
                                        <p:tav tm="100000">
                                          <p:val>
                                            <p:strVal val="1+ppt_w/2"/>
                                          </p:val>
                                        </p:tav>
                                      </p:tavLst>
                                    </p:anim>
                                    <p:anim calcmode="lin" valueType="num">
                                      <p:cBhvr additive="base">
                                        <p:cTn id="47" dur="5000"/>
                                        <p:tgtEl>
                                          <p:spTgt spid="42"/>
                                        </p:tgtEl>
                                        <p:attrNameLst>
                                          <p:attrName>ppt_y</p:attrName>
                                        </p:attrNameLst>
                                      </p:cBhvr>
                                      <p:tavLst>
                                        <p:tav tm="0">
                                          <p:val>
                                            <p:strVal val="ppt_y"/>
                                          </p:val>
                                        </p:tav>
                                        <p:tav tm="100000">
                                          <p:val>
                                            <p:strVal val="ppt_y"/>
                                          </p:val>
                                        </p:tav>
                                      </p:tavLst>
                                    </p:anim>
                                    <p:set>
                                      <p:cBhvr>
                                        <p:cTn id="48" dur="1" fill="hold">
                                          <p:stCondLst>
                                            <p:cond delay="4999"/>
                                          </p:stCondLst>
                                        </p:cTn>
                                        <p:tgtEl>
                                          <p:spTgt spid="42"/>
                                        </p:tgtEl>
                                        <p:attrNameLst>
                                          <p:attrName>style.visibility</p:attrName>
                                        </p:attrNameLst>
                                      </p:cBhvr>
                                      <p:to>
                                        <p:strVal val="hidden"/>
                                      </p:to>
                                    </p:set>
                                  </p:childTnLst>
                                </p:cTn>
                              </p:par>
                              <p:par>
                                <p:cTn id="49" presetID="3" presetClass="exit" presetSubtype="5" fill="hold" grpId="2" nodeType="withEffect">
                                  <p:stCondLst>
                                    <p:cond delay="0"/>
                                  </p:stCondLst>
                                  <p:childTnLst>
                                    <p:animEffect transition="out" filter="blinds(vertical)">
                                      <p:cBhvr>
                                        <p:cTn id="50" dur="5000"/>
                                        <p:tgtEl>
                                          <p:spTgt spid="42"/>
                                        </p:tgtEl>
                                      </p:cBhvr>
                                    </p:animEffect>
                                    <p:set>
                                      <p:cBhvr>
                                        <p:cTn id="51" dur="1" fill="hold">
                                          <p:stCondLst>
                                            <p:cond delay="4999"/>
                                          </p:stCondLst>
                                        </p:cTn>
                                        <p:tgtEl>
                                          <p:spTgt spid="42"/>
                                        </p:tgtEl>
                                        <p:attrNameLst>
                                          <p:attrName>style.visibility</p:attrName>
                                        </p:attrNameLst>
                                      </p:cBhvr>
                                      <p:to>
                                        <p:strVal val="hidden"/>
                                      </p:to>
                                    </p:set>
                                  </p:childTnLst>
                                </p:cTn>
                              </p:par>
                              <p:par>
                                <p:cTn id="52" presetID="2" presetClass="entr" presetSubtype="8" fill="hold" grpId="0" nodeType="withEffect">
                                  <p:stCondLst>
                                    <p:cond delay="0"/>
                                  </p:stCondLst>
                                  <p:childTnLst>
                                    <p:set>
                                      <p:cBhvr>
                                        <p:cTn id="53" dur="1" fill="hold">
                                          <p:stCondLst>
                                            <p:cond delay="0"/>
                                          </p:stCondLst>
                                        </p:cTn>
                                        <p:tgtEl>
                                          <p:spTgt spid="40"/>
                                        </p:tgtEl>
                                        <p:attrNameLst>
                                          <p:attrName>style.visibility</p:attrName>
                                        </p:attrNameLst>
                                      </p:cBhvr>
                                      <p:to>
                                        <p:strVal val="visible"/>
                                      </p:to>
                                    </p:set>
                                    <p:anim calcmode="lin" valueType="num">
                                      <p:cBhvr additive="base">
                                        <p:cTn id="54" dur="5000" fill="hold"/>
                                        <p:tgtEl>
                                          <p:spTgt spid="40"/>
                                        </p:tgtEl>
                                        <p:attrNameLst>
                                          <p:attrName>ppt_x</p:attrName>
                                        </p:attrNameLst>
                                      </p:cBhvr>
                                      <p:tavLst>
                                        <p:tav tm="0">
                                          <p:val>
                                            <p:strVal val="0-#ppt_w/2"/>
                                          </p:val>
                                        </p:tav>
                                        <p:tav tm="100000">
                                          <p:val>
                                            <p:strVal val="#ppt_x"/>
                                          </p:val>
                                        </p:tav>
                                      </p:tavLst>
                                    </p:anim>
                                    <p:anim calcmode="lin" valueType="num">
                                      <p:cBhvr additive="base">
                                        <p:cTn id="55" dur="5000" fill="hold"/>
                                        <p:tgtEl>
                                          <p:spTgt spid="40"/>
                                        </p:tgtEl>
                                        <p:attrNameLst>
                                          <p:attrName>ppt_y</p:attrName>
                                        </p:attrNameLst>
                                      </p:cBhvr>
                                      <p:tavLst>
                                        <p:tav tm="0">
                                          <p:val>
                                            <p:strVal val="#ppt_y"/>
                                          </p:val>
                                        </p:tav>
                                        <p:tav tm="100000">
                                          <p:val>
                                            <p:strVal val="#ppt_y"/>
                                          </p:val>
                                        </p:tav>
                                      </p:tavLst>
                                    </p:anim>
                                  </p:childTnLst>
                                </p:cTn>
                              </p:par>
                              <p:par>
                                <p:cTn id="56" presetID="2" presetClass="exit" presetSubtype="2" fill="hold" grpId="1" nodeType="withEffect">
                                  <p:stCondLst>
                                    <p:cond delay="0"/>
                                  </p:stCondLst>
                                  <p:childTnLst>
                                    <p:anim calcmode="lin" valueType="num">
                                      <p:cBhvr additive="base">
                                        <p:cTn id="57" dur="5000"/>
                                        <p:tgtEl>
                                          <p:spTgt spid="40"/>
                                        </p:tgtEl>
                                        <p:attrNameLst>
                                          <p:attrName>ppt_x</p:attrName>
                                        </p:attrNameLst>
                                      </p:cBhvr>
                                      <p:tavLst>
                                        <p:tav tm="0">
                                          <p:val>
                                            <p:strVal val="ppt_x"/>
                                          </p:val>
                                        </p:tav>
                                        <p:tav tm="100000">
                                          <p:val>
                                            <p:strVal val="1+ppt_w/2"/>
                                          </p:val>
                                        </p:tav>
                                      </p:tavLst>
                                    </p:anim>
                                    <p:anim calcmode="lin" valueType="num">
                                      <p:cBhvr additive="base">
                                        <p:cTn id="58" dur="5000"/>
                                        <p:tgtEl>
                                          <p:spTgt spid="40"/>
                                        </p:tgtEl>
                                        <p:attrNameLst>
                                          <p:attrName>ppt_y</p:attrName>
                                        </p:attrNameLst>
                                      </p:cBhvr>
                                      <p:tavLst>
                                        <p:tav tm="0">
                                          <p:val>
                                            <p:strVal val="ppt_y"/>
                                          </p:val>
                                        </p:tav>
                                        <p:tav tm="100000">
                                          <p:val>
                                            <p:strVal val="ppt_y"/>
                                          </p:val>
                                        </p:tav>
                                      </p:tavLst>
                                    </p:anim>
                                    <p:set>
                                      <p:cBhvr>
                                        <p:cTn id="59" dur="1" fill="hold">
                                          <p:stCondLst>
                                            <p:cond delay="4999"/>
                                          </p:stCondLst>
                                        </p:cTn>
                                        <p:tgtEl>
                                          <p:spTgt spid="40"/>
                                        </p:tgtEl>
                                        <p:attrNameLst>
                                          <p:attrName>style.visibility</p:attrName>
                                        </p:attrNameLst>
                                      </p:cBhvr>
                                      <p:to>
                                        <p:strVal val="hidden"/>
                                      </p:to>
                                    </p:set>
                                  </p:childTnLst>
                                </p:cTn>
                              </p:par>
                              <p:par>
                                <p:cTn id="60" presetID="3" presetClass="exit" presetSubtype="5" fill="hold" grpId="2" nodeType="withEffect">
                                  <p:stCondLst>
                                    <p:cond delay="0"/>
                                  </p:stCondLst>
                                  <p:childTnLst>
                                    <p:animEffect transition="out" filter="blinds(vertical)">
                                      <p:cBhvr>
                                        <p:cTn id="61" dur="5000"/>
                                        <p:tgtEl>
                                          <p:spTgt spid="40"/>
                                        </p:tgtEl>
                                      </p:cBhvr>
                                    </p:animEffect>
                                    <p:set>
                                      <p:cBhvr>
                                        <p:cTn id="62" dur="1" fill="hold">
                                          <p:stCondLst>
                                            <p:cond delay="4999"/>
                                          </p:stCondLst>
                                        </p:cTn>
                                        <p:tgtEl>
                                          <p:spTgt spid="40"/>
                                        </p:tgtEl>
                                        <p:attrNameLst>
                                          <p:attrName>style.visibility</p:attrName>
                                        </p:attrNameLst>
                                      </p:cBhvr>
                                      <p:to>
                                        <p:strVal val="hidden"/>
                                      </p:to>
                                    </p:set>
                                  </p:childTnLst>
                                </p:cTn>
                              </p:par>
                              <p:par>
                                <p:cTn id="63" presetID="2" presetClass="entr" presetSubtype="8" fill="hold" grpId="0" nodeType="withEffect">
                                  <p:stCondLst>
                                    <p:cond delay="0"/>
                                  </p:stCondLst>
                                  <p:childTnLst>
                                    <p:set>
                                      <p:cBhvr>
                                        <p:cTn id="64" dur="1" fill="hold">
                                          <p:stCondLst>
                                            <p:cond delay="0"/>
                                          </p:stCondLst>
                                        </p:cTn>
                                        <p:tgtEl>
                                          <p:spTgt spid="43"/>
                                        </p:tgtEl>
                                        <p:attrNameLst>
                                          <p:attrName>style.visibility</p:attrName>
                                        </p:attrNameLst>
                                      </p:cBhvr>
                                      <p:to>
                                        <p:strVal val="visible"/>
                                      </p:to>
                                    </p:set>
                                    <p:anim calcmode="lin" valueType="num">
                                      <p:cBhvr additive="base">
                                        <p:cTn id="65" dur="5000" fill="hold"/>
                                        <p:tgtEl>
                                          <p:spTgt spid="43"/>
                                        </p:tgtEl>
                                        <p:attrNameLst>
                                          <p:attrName>ppt_x</p:attrName>
                                        </p:attrNameLst>
                                      </p:cBhvr>
                                      <p:tavLst>
                                        <p:tav tm="0">
                                          <p:val>
                                            <p:strVal val="0-#ppt_w/2"/>
                                          </p:val>
                                        </p:tav>
                                        <p:tav tm="100000">
                                          <p:val>
                                            <p:strVal val="#ppt_x"/>
                                          </p:val>
                                        </p:tav>
                                      </p:tavLst>
                                    </p:anim>
                                    <p:anim calcmode="lin" valueType="num">
                                      <p:cBhvr additive="base">
                                        <p:cTn id="66" dur="5000" fill="hold"/>
                                        <p:tgtEl>
                                          <p:spTgt spid="43"/>
                                        </p:tgtEl>
                                        <p:attrNameLst>
                                          <p:attrName>ppt_y</p:attrName>
                                        </p:attrNameLst>
                                      </p:cBhvr>
                                      <p:tavLst>
                                        <p:tav tm="0">
                                          <p:val>
                                            <p:strVal val="#ppt_y"/>
                                          </p:val>
                                        </p:tav>
                                        <p:tav tm="100000">
                                          <p:val>
                                            <p:strVal val="#ppt_y"/>
                                          </p:val>
                                        </p:tav>
                                      </p:tavLst>
                                    </p:anim>
                                  </p:childTnLst>
                                </p:cTn>
                              </p:par>
                              <p:par>
                                <p:cTn id="67" presetID="2" presetClass="exit" presetSubtype="2" fill="hold" grpId="1" nodeType="withEffect">
                                  <p:stCondLst>
                                    <p:cond delay="0"/>
                                  </p:stCondLst>
                                  <p:childTnLst>
                                    <p:anim calcmode="lin" valueType="num">
                                      <p:cBhvr additive="base">
                                        <p:cTn id="68" dur="5000"/>
                                        <p:tgtEl>
                                          <p:spTgt spid="43"/>
                                        </p:tgtEl>
                                        <p:attrNameLst>
                                          <p:attrName>ppt_x</p:attrName>
                                        </p:attrNameLst>
                                      </p:cBhvr>
                                      <p:tavLst>
                                        <p:tav tm="0">
                                          <p:val>
                                            <p:strVal val="ppt_x"/>
                                          </p:val>
                                        </p:tav>
                                        <p:tav tm="100000">
                                          <p:val>
                                            <p:strVal val="1+ppt_w/2"/>
                                          </p:val>
                                        </p:tav>
                                      </p:tavLst>
                                    </p:anim>
                                    <p:anim calcmode="lin" valueType="num">
                                      <p:cBhvr additive="base">
                                        <p:cTn id="69" dur="5000"/>
                                        <p:tgtEl>
                                          <p:spTgt spid="43"/>
                                        </p:tgtEl>
                                        <p:attrNameLst>
                                          <p:attrName>ppt_y</p:attrName>
                                        </p:attrNameLst>
                                      </p:cBhvr>
                                      <p:tavLst>
                                        <p:tav tm="0">
                                          <p:val>
                                            <p:strVal val="ppt_y"/>
                                          </p:val>
                                        </p:tav>
                                        <p:tav tm="100000">
                                          <p:val>
                                            <p:strVal val="ppt_y"/>
                                          </p:val>
                                        </p:tav>
                                      </p:tavLst>
                                    </p:anim>
                                    <p:set>
                                      <p:cBhvr>
                                        <p:cTn id="70" dur="1" fill="hold">
                                          <p:stCondLst>
                                            <p:cond delay="4999"/>
                                          </p:stCondLst>
                                        </p:cTn>
                                        <p:tgtEl>
                                          <p:spTgt spid="43"/>
                                        </p:tgtEl>
                                        <p:attrNameLst>
                                          <p:attrName>style.visibility</p:attrName>
                                        </p:attrNameLst>
                                      </p:cBhvr>
                                      <p:to>
                                        <p:strVal val="hidden"/>
                                      </p:to>
                                    </p:set>
                                  </p:childTnLst>
                                </p:cTn>
                              </p:par>
                              <p:par>
                                <p:cTn id="71" presetID="3" presetClass="exit" presetSubtype="5" fill="hold" grpId="2" nodeType="withEffect">
                                  <p:stCondLst>
                                    <p:cond delay="0"/>
                                  </p:stCondLst>
                                  <p:childTnLst>
                                    <p:animEffect transition="out" filter="blinds(vertical)">
                                      <p:cBhvr>
                                        <p:cTn id="72" dur="5000"/>
                                        <p:tgtEl>
                                          <p:spTgt spid="43"/>
                                        </p:tgtEl>
                                      </p:cBhvr>
                                    </p:animEffect>
                                    <p:set>
                                      <p:cBhvr>
                                        <p:cTn id="73" dur="1" fill="hold">
                                          <p:stCondLst>
                                            <p:cond delay="4999"/>
                                          </p:stCondLst>
                                        </p:cTn>
                                        <p:tgtEl>
                                          <p:spTgt spid="43"/>
                                        </p:tgtEl>
                                        <p:attrNameLst>
                                          <p:attrName>style.visibility</p:attrName>
                                        </p:attrNameLst>
                                      </p:cBhvr>
                                      <p:to>
                                        <p:strVal val="hidden"/>
                                      </p:to>
                                    </p:set>
                                  </p:childTnLst>
                                </p:cTn>
                              </p:par>
                              <p:par>
                                <p:cTn id="74" presetID="2" presetClass="entr" presetSubtype="8" fill="hold" grpId="0" nodeType="withEffect">
                                  <p:stCondLst>
                                    <p:cond delay="0"/>
                                  </p:stCondLst>
                                  <p:childTnLst>
                                    <p:set>
                                      <p:cBhvr>
                                        <p:cTn id="75" dur="1" fill="hold">
                                          <p:stCondLst>
                                            <p:cond delay="0"/>
                                          </p:stCondLst>
                                        </p:cTn>
                                        <p:tgtEl>
                                          <p:spTgt spid="41"/>
                                        </p:tgtEl>
                                        <p:attrNameLst>
                                          <p:attrName>style.visibility</p:attrName>
                                        </p:attrNameLst>
                                      </p:cBhvr>
                                      <p:to>
                                        <p:strVal val="visible"/>
                                      </p:to>
                                    </p:set>
                                    <p:anim calcmode="lin" valueType="num">
                                      <p:cBhvr additive="base">
                                        <p:cTn id="76" dur="5000" fill="hold"/>
                                        <p:tgtEl>
                                          <p:spTgt spid="41"/>
                                        </p:tgtEl>
                                        <p:attrNameLst>
                                          <p:attrName>ppt_x</p:attrName>
                                        </p:attrNameLst>
                                      </p:cBhvr>
                                      <p:tavLst>
                                        <p:tav tm="0">
                                          <p:val>
                                            <p:strVal val="0-#ppt_w/2"/>
                                          </p:val>
                                        </p:tav>
                                        <p:tav tm="100000">
                                          <p:val>
                                            <p:strVal val="#ppt_x"/>
                                          </p:val>
                                        </p:tav>
                                      </p:tavLst>
                                    </p:anim>
                                    <p:anim calcmode="lin" valueType="num">
                                      <p:cBhvr additive="base">
                                        <p:cTn id="77" dur="5000" fill="hold"/>
                                        <p:tgtEl>
                                          <p:spTgt spid="41"/>
                                        </p:tgtEl>
                                        <p:attrNameLst>
                                          <p:attrName>ppt_y</p:attrName>
                                        </p:attrNameLst>
                                      </p:cBhvr>
                                      <p:tavLst>
                                        <p:tav tm="0">
                                          <p:val>
                                            <p:strVal val="#ppt_y"/>
                                          </p:val>
                                        </p:tav>
                                        <p:tav tm="100000">
                                          <p:val>
                                            <p:strVal val="#ppt_y"/>
                                          </p:val>
                                        </p:tav>
                                      </p:tavLst>
                                    </p:anim>
                                  </p:childTnLst>
                                </p:cTn>
                              </p:par>
                              <p:par>
                                <p:cTn id="78" presetID="2" presetClass="exit" presetSubtype="2" fill="hold" grpId="1" nodeType="withEffect">
                                  <p:stCondLst>
                                    <p:cond delay="0"/>
                                  </p:stCondLst>
                                  <p:childTnLst>
                                    <p:anim calcmode="lin" valueType="num">
                                      <p:cBhvr additive="base">
                                        <p:cTn id="79" dur="5000"/>
                                        <p:tgtEl>
                                          <p:spTgt spid="41"/>
                                        </p:tgtEl>
                                        <p:attrNameLst>
                                          <p:attrName>ppt_x</p:attrName>
                                        </p:attrNameLst>
                                      </p:cBhvr>
                                      <p:tavLst>
                                        <p:tav tm="0">
                                          <p:val>
                                            <p:strVal val="ppt_x"/>
                                          </p:val>
                                        </p:tav>
                                        <p:tav tm="100000">
                                          <p:val>
                                            <p:strVal val="1+ppt_w/2"/>
                                          </p:val>
                                        </p:tav>
                                      </p:tavLst>
                                    </p:anim>
                                    <p:anim calcmode="lin" valueType="num">
                                      <p:cBhvr additive="base">
                                        <p:cTn id="80" dur="5000"/>
                                        <p:tgtEl>
                                          <p:spTgt spid="41"/>
                                        </p:tgtEl>
                                        <p:attrNameLst>
                                          <p:attrName>ppt_y</p:attrName>
                                        </p:attrNameLst>
                                      </p:cBhvr>
                                      <p:tavLst>
                                        <p:tav tm="0">
                                          <p:val>
                                            <p:strVal val="ppt_y"/>
                                          </p:val>
                                        </p:tav>
                                        <p:tav tm="100000">
                                          <p:val>
                                            <p:strVal val="ppt_y"/>
                                          </p:val>
                                        </p:tav>
                                      </p:tavLst>
                                    </p:anim>
                                    <p:set>
                                      <p:cBhvr>
                                        <p:cTn id="81" dur="1" fill="hold">
                                          <p:stCondLst>
                                            <p:cond delay="4999"/>
                                          </p:stCondLst>
                                        </p:cTn>
                                        <p:tgtEl>
                                          <p:spTgt spid="41"/>
                                        </p:tgtEl>
                                        <p:attrNameLst>
                                          <p:attrName>style.visibility</p:attrName>
                                        </p:attrNameLst>
                                      </p:cBhvr>
                                      <p:to>
                                        <p:strVal val="hidden"/>
                                      </p:to>
                                    </p:set>
                                  </p:childTnLst>
                                </p:cTn>
                              </p:par>
                              <p:par>
                                <p:cTn id="82" presetID="3" presetClass="exit" presetSubtype="5" fill="hold" grpId="2" nodeType="withEffect">
                                  <p:stCondLst>
                                    <p:cond delay="0"/>
                                  </p:stCondLst>
                                  <p:childTnLst>
                                    <p:animEffect transition="out" filter="blinds(vertical)">
                                      <p:cBhvr>
                                        <p:cTn id="83" dur="5000"/>
                                        <p:tgtEl>
                                          <p:spTgt spid="41"/>
                                        </p:tgtEl>
                                      </p:cBhvr>
                                    </p:animEffect>
                                    <p:set>
                                      <p:cBhvr>
                                        <p:cTn id="84" dur="1" fill="hold">
                                          <p:stCondLst>
                                            <p:cond delay="4999"/>
                                          </p:stCondLst>
                                        </p:cTn>
                                        <p:tgtEl>
                                          <p:spTgt spid="41"/>
                                        </p:tgtEl>
                                        <p:attrNameLst>
                                          <p:attrName>style.visibility</p:attrName>
                                        </p:attrNameLst>
                                      </p:cBhvr>
                                      <p:to>
                                        <p:strVal val="hidden"/>
                                      </p:to>
                                    </p:set>
                                  </p:childTnLst>
                                </p:cTn>
                              </p:par>
                              <p:par>
                                <p:cTn id="85" presetID="2" presetClass="entr" presetSubtype="8" fill="hold" grpId="0" nodeType="withEffect">
                                  <p:stCondLst>
                                    <p:cond delay="0"/>
                                  </p:stCondLst>
                                  <p:childTnLst>
                                    <p:set>
                                      <p:cBhvr>
                                        <p:cTn id="86" dur="1" fill="hold">
                                          <p:stCondLst>
                                            <p:cond delay="0"/>
                                          </p:stCondLst>
                                        </p:cTn>
                                        <p:tgtEl>
                                          <p:spTgt spid="30"/>
                                        </p:tgtEl>
                                        <p:attrNameLst>
                                          <p:attrName>style.visibility</p:attrName>
                                        </p:attrNameLst>
                                      </p:cBhvr>
                                      <p:to>
                                        <p:strVal val="visible"/>
                                      </p:to>
                                    </p:set>
                                    <p:anim calcmode="lin" valueType="num">
                                      <p:cBhvr additive="base">
                                        <p:cTn id="87" dur="5000" fill="hold"/>
                                        <p:tgtEl>
                                          <p:spTgt spid="30"/>
                                        </p:tgtEl>
                                        <p:attrNameLst>
                                          <p:attrName>ppt_x</p:attrName>
                                        </p:attrNameLst>
                                      </p:cBhvr>
                                      <p:tavLst>
                                        <p:tav tm="0">
                                          <p:val>
                                            <p:strVal val="0-#ppt_w/2"/>
                                          </p:val>
                                        </p:tav>
                                        <p:tav tm="100000">
                                          <p:val>
                                            <p:strVal val="#ppt_x"/>
                                          </p:val>
                                        </p:tav>
                                      </p:tavLst>
                                    </p:anim>
                                    <p:anim calcmode="lin" valueType="num">
                                      <p:cBhvr additive="base">
                                        <p:cTn id="88" dur="5000" fill="hold"/>
                                        <p:tgtEl>
                                          <p:spTgt spid="30"/>
                                        </p:tgtEl>
                                        <p:attrNameLst>
                                          <p:attrName>ppt_y</p:attrName>
                                        </p:attrNameLst>
                                      </p:cBhvr>
                                      <p:tavLst>
                                        <p:tav tm="0">
                                          <p:val>
                                            <p:strVal val="#ppt_y"/>
                                          </p:val>
                                        </p:tav>
                                        <p:tav tm="100000">
                                          <p:val>
                                            <p:strVal val="#ppt_y"/>
                                          </p:val>
                                        </p:tav>
                                      </p:tavLst>
                                    </p:anim>
                                  </p:childTnLst>
                                </p:cTn>
                              </p:par>
                              <p:par>
                                <p:cTn id="89" presetID="2" presetClass="exit" presetSubtype="2" fill="hold" grpId="1" nodeType="withEffect">
                                  <p:stCondLst>
                                    <p:cond delay="0"/>
                                  </p:stCondLst>
                                  <p:childTnLst>
                                    <p:anim calcmode="lin" valueType="num">
                                      <p:cBhvr additive="base">
                                        <p:cTn id="90" dur="5000"/>
                                        <p:tgtEl>
                                          <p:spTgt spid="30"/>
                                        </p:tgtEl>
                                        <p:attrNameLst>
                                          <p:attrName>ppt_x</p:attrName>
                                        </p:attrNameLst>
                                      </p:cBhvr>
                                      <p:tavLst>
                                        <p:tav tm="0">
                                          <p:val>
                                            <p:strVal val="ppt_x"/>
                                          </p:val>
                                        </p:tav>
                                        <p:tav tm="100000">
                                          <p:val>
                                            <p:strVal val="1+ppt_w/2"/>
                                          </p:val>
                                        </p:tav>
                                      </p:tavLst>
                                    </p:anim>
                                    <p:anim calcmode="lin" valueType="num">
                                      <p:cBhvr additive="base">
                                        <p:cTn id="91" dur="5000"/>
                                        <p:tgtEl>
                                          <p:spTgt spid="30"/>
                                        </p:tgtEl>
                                        <p:attrNameLst>
                                          <p:attrName>ppt_y</p:attrName>
                                        </p:attrNameLst>
                                      </p:cBhvr>
                                      <p:tavLst>
                                        <p:tav tm="0">
                                          <p:val>
                                            <p:strVal val="ppt_y"/>
                                          </p:val>
                                        </p:tav>
                                        <p:tav tm="100000">
                                          <p:val>
                                            <p:strVal val="ppt_y"/>
                                          </p:val>
                                        </p:tav>
                                      </p:tavLst>
                                    </p:anim>
                                    <p:set>
                                      <p:cBhvr>
                                        <p:cTn id="92" dur="1" fill="hold">
                                          <p:stCondLst>
                                            <p:cond delay="4999"/>
                                          </p:stCondLst>
                                        </p:cTn>
                                        <p:tgtEl>
                                          <p:spTgt spid="30"/>
                                        </p:tgtEl>
                                        <p:attrNameLst>
                                          <p:attrName>style.visibility</p:attrName>
                                        </p:attrNameLst>
                                      </p:cBhvr>
                                      <p:to>
                                        <p:strVal val="hidden"/>
                                      </p:to>
                                    </p:set>
                                  </p:childTnLst>
                                </p:cTn>
                              </p:par>
                              <p:par>
                                <p:cTn id="93" presetID="3" presetClass="exit" presetSubtype="5" fill="hold" grpId="2" nodeType="withEffect">
                                  <p:stCondLst>
                                    <p:cond delay="0"/>
                                  </p:stCondLst>
                                  <p:childTnLst>
                                    <p:animEffect transition="out" filter="blinds(vertical)">
                                      <p:cBhvr>
                                        <p:cTn id="94" dur="5000"/>
                                        <p:tgtEl>
                                          <p:spTgt spid="30"/>
                                        </p:tgtEl>
                                      </p:cBhvr>
                                    </p:animEffect>
                                    <p:set>
                                      <p:cBhvr>
                                        <p:cTn id="95" dur="1" fill="hold">
                                          <p:stCondLst>
                                            <p:cond delay="4999"/>
                                          </p:stCondLst>
                                        </p:cTn>
                                        <p:tgtEl>
                                          <p:spTgt spid="30"/>
                                        </p:tgtEl>
                                        <p:attrNameLst>
                                          <p:attrName>style.visibility</p:attrName>
                                        </p:attrNameLst>
                                      </p:cBhvr>
                                      <p:to>
                                        <p:strVal val="hidden"/>
                                      </p:to>
                                    </p:set>
                                  </p:childTnLst>
                                </p:cTn>
                              </p:par>
                              <p:par>
                                <p:cTn id="96" presetID="2" presetClass="entr" presetSubtype="8" fill="hold" grpId="0" nodeType="withEffect">
                                  <p:stCondLst>
                                    <p:cond delay="0"/>
                                  </p:stCondLst>
                                  <p:childTnLst>
                                    <p:set>
                                      <p:cBhvr>
                                        <p:cTn id="97" dur="1" fill="hold">
                                          <p:stCondLst>
                                            <p:cond delay="0"/>
                                          </p:stCondLst>
                                        </p:cTn>
                                        <p:tgtEl>
                                          <p:spTgt spid="36"/>
                                        </p:tgtEl>
                                        <p:attrNameLst>
                                          <p:attrName>style.visibility</p:attrName>
                                        </p:attrNameLst>
                                      </p:cBhvr>
                                      <p:to>
                                        <p:strVal val="visible"/>
                                      </p:to>
                                    </p:set>
                                    <p:anim calcmode="lin" valueType="num">
                                      <p:cBhvr additive="base">
                                        <p:cTn id="98" dur="5000" fill="hold"/>
                                        <p:tgtEl>
                                          <p:spTgt spid="36"/>
                                        </p:tgtEl>
                                        <p:attrNameLst>
                                          <p:attrName>ppt_x</p:attrName>
                                        </p:attrNameLst>
                                      </p:cBhvr>
                                      <p:tavLst>
                                        <p:tav tm="0">
                                          <p:val>
                                            <p:strVal val="0-#ppt_w/2"/>
                                          </p:val>
                                        </p:tav>
                                        <p:tav tm="100000">
                                          <p:val>
                                            <p:strVal val="#ppt_x"/>
                                          </p:val>
                                        </p:tav>
                                      </p:tavLst>
                                    </p:anim>
                                    <p:anim calcmode="lin" valueType="num">
                                      <p:cBhvr additive="base">
                                        <p:cTn id="99" dur="5000" fill="hold"/>
                                        <p:tgtEl>
                                          <p:spTgt spid="36"/>
                                        </p:tgtEl>
                                        <p:attrNameLst>
                                          <p:attrName>ppt_y</p:attrName>
                                        </p:attrNameLst>
                                      </p:cBhvr>
                                      <p:tavLst>
                                        <p:tav tm="0">
                                          <p:val>
                                            <p:strVal val="#ppt_y"/>
                                          </p:val>
                                        </p:tav>
                                        <p:tav tm="100000">
                                          <p:val>
                                            <p:strVal val="#ppt_y"/>
                                          </p:val>
                                        </p:tav>
                                      </p:tavLst>
                                    </p:anim>
                                  </p:childTnLst>
                                </p:cTn>
                              </p:par>
                              <p:par>
                                <p:cTn id="100" presetID="2" presetClass="exit" presetSubtype="2" fill="hold" grpId="1" nodeType="withEffect">
                                  <p:stCondLst>
                                    <p:cond delay="0"/>
                                  </p:stCondLst>
                                  <p:childTnLst>
                                    <p:anim calcmode="lin" valueType="num">
                                      <p:cBhvr additive="base">
                                        <p:cTn id="101" dur="5000"/>
                                        <p:tgtEl>
                                          <p:spTgt spid="36"/>
                                        </p:tgtEl>
                                        <p:attrNameLst>
                                          <p:attrName>ppt_x</p:attrName>
                                        </p:attrNameLst>
                                      </p:cBhvr>
                                      <p:tavLst>
                                        <p:tav tm="0">
                                          <p:val>
                                            <p:strVal val="ppt_x"/>
                                          </p:val>
                                        </p:tav>
                                        <p:tav tm="100000">
                                          <p:val>
                                            <p:strVal val="1+ppt_w/2"/>
                                          </p:val>
                                        </p:tav>
                                      </p:tavLst>
                                    </p:anim>
                                    <p:anim calcmode="lin" valueType="num">
                                      <p:cBhvr additive="base">
                                        <p:cTn id="102" dur="5000"/>
                                        <p:tgtEl>
                                          <p:spTgt spid="36"/>
                                        </p:tgtEl>
                                        <p:attrNameLst>
                                          <p:attrName>ppt_y</p:attrName>
                                        </p:attrNameLst>
                                      </p:cBhvr>
                                      <p:tavLst>
                                        <p:tav tm="0">
                                          <p:val>
                                            <p:strVal val="ppt_y"/>
                                          </p:val>
                                        </p:tav>
                                        <p:tav tm="100000">
                                          <p:val>
                                            <p:strVal val="ppt_y"/>
                                          </p:val>
                                        </p:tav>
                                      </p:tavLst>
                                    </p:anim>
                                    <p:set>
                                      <p:cBhvr>
                                        <p:cTn id="103" dur="1" fill="hold">
                                          <p:stCondLst>
                                            <p:cond delay="4999"/>
                                          </p:stCondLst>
                                        </p:cTn>
                                        <p:tgtEl>
                                          <p:spTgt spid="36"/>
                                        </p:tgtEl>
                                        <p:attrNameLst>
                                          <p:attrName>style.visibility</p:attrName>
                                        </p:attrNameLst>
                                      </p:cBhvr>
                                      <p:to>
                                        <p:strVal val="hidden"/>
                                      </p:to>
                                    </p:set>
                                  </p:childTnLst>
                                </p:cTn>
                              </p:par>
                              <p:par>
                                <p:cTn id="104" presetID="3" presetClass="exit" presetSubtype="5" fill="hold" grpId="2" nodeType="withEffect">
                                  <p:stCondLst>
                                    <p:cond delay="0"/>
                                  </p:stCondLst>
                                  <p:childTnLst>
                                    <p:animEffect transition="out" filter="blinds(vertical)">
                                      <p:cBhvr>
                                        <p:cTn id="105" dur="5000"/>
                                        <p:tgtEl>
                                          <p:spTgt spid="36"/>
                                        </p:tgtEl>
                                      </p:cBhvr>
                                    </p:animEffect>
                                    <p:set>
                                      <p:cBhvr>
                                        <p:cTn id="106" dur="1" fill="hold">
                                          <p:stCondLst>
                                            <p:cond delay="4999"/>
                                          </p:stCondLst>
                                        </p:cTn>
                                        <p:tgtEl>
                                          <p:spTgt spid="36"/>
                                        </p:tgtEl>
                                        <p:attrNameLst>
                                          <p:attrName>style.visibility</p:attrName>
                                        </p:attrNameLst>
                                      </p:cBhvr>
                                      <p:to>
                                        <p:strVal val="hidden"/>
                                      </p:to>
                                    </p:set>
                                  </p:childTnLst>
                                </p:cTn>
                              </p:par>
                              <p:par>
                                <p:cTn id="107" presetID="2" presetClass="entr" presetSubtype="8" fill="hold" grpId="0" nodeType="withEffect">
                                  <p:stCondLst>
                                    <p:cond delay="0"/>
                                  </p:stCondLst>
                                  <p:childTnLst>
                                    <p:set>
                                      <p:cBhvr>
                                        <p:cTn id="108" dur="1" fill="hold">
                                          <p:stCondLst>
                                            <p:cond delay="0"/>
                                          </p:stCondLst>
                                        </p:cTn>
                                        <p:tgtEl>
                                          <p:spTgt spid="35"/>
                                        </p:tgtEl>
                                        <p:attrNameLst>
                                          <p:attrName>style.visibility</p:attrName>
                                        </p:attrNameLst>
                                      </p:cBhvr>
                                      <p:to>
                                        <p:strVal val="visible"/>
                                      </p:to>
                                    </p:set>
                                    <p:anim calcmode="lin" valueType="num">
                                      <p:cBhvr additive="base">
                                        <p:cTn id="109" dur="5000" fill="hold"/>
                                        <p:tgtEl>
                                          <p:spTgt spid="35"/>
                                        </p:tgtEl>
                                        <p:attrNameLst>
                                          <p:attrName>ppt_x</p:attrName>
                                        </p:attrNameLst>
                                      </p:cBhvr>
                                      <p:tavLst>
                                        <p:tav tm="0">
                                          <p:val>
                                            <p:strVal val="0-#ppt_w/2"/>
                                          </p:val>
                                        </p:tav>
                                        <p:tav tm="100000">
                                          <p:val>
                                            <p:strVal val="#ppt_x"/>
                                          </p:val>
                                        </p:tav>
                                      </p:tavLst>
                                    </p:anim>
                                    <p:anim calcmode="lin" valueType="num">
                                      <p:cBhvr additive="base">
                                        <p:cTn id="110" dur="5000" fill="hold"/>
                                        <p:tgtEl>
                                          <p:spTgt spid="35"/>
                                        </p:tgtEl>
                                        <p:attrNameLst>
                                          <p:attrName>ppt_y</p:attrName>
                                        </p:attrNameLst>
                                      </p:cBhvr>
                                      <p:tavLst>
                                        <p:tav tm="0">
                                          <p:val>
                                            <p:strVal val="#ppt_y"/>
                                          </p:val>
                                        </p:tav>
                                        <p:tav tm="100000">
                                          <p:val>
                                            <p:strVal val="#ppt_y"/>
                                          </p:val>
                                        </p:tav>
                                      </p:tavLst>
                                    </p:anim>
                                  </p:childTnLst>
                                </p:cTn>
                              </p:par>
                              <p:par>
                                <p:cTn id="111" presetID="2" presetClass="exit" presetSubtype="2" fill="hold" grpId="1" nodeType="withEffect">
                                  <p:stCondLst>
                                    <p:cond delay="0"/>
                                  </p:stCondLst>
                                  <p:childTnLst>
                                    <p:anim calcmode="lin" valueType="num">
                                      <p:cBhvr additive="base">
                                        <p:cTn id="112" dur="5000"/>
                                        <p:tgtEl>
                                          <p:spTgt spid="35"/>
                                        </p:tgtEl>
                                        <p:attrNameLst>
                                          <p:attrName>ppt_x</p:attrName>
                                        </p:attrNameLst>
                                      </p:cBhvr>
                                      <p:tavLst>
                                        <p:tav tm="0">
                                          <p:val>
                                            <p:strVal val="ppt_x"/>
                                          </p:val>
                                        </p:tav>
                                        <p:tav tm="100000">
                                          <p:val>
                                            <p:strVal val="1+ppt_w/2"/>
                                          </p:val>
                                        </p:tav>
                                      </p:tavLst>
                                    </p:anim>
                                    <p:anim calcmode="lin" valueType="num">
                                      <p:cBhvr additive="base">
                                        <p:cTn id="113" dur="5000"/>
                                        <p:tgtEl>
                                          <p:spTgt spid="35"/>
                                        </p:tgtEl>
                                        <p:attrNameLst>
                                          <p:attrName>ppt_y</p:attrName>
                                        </p:attrNameLst>
                                      </p:cBhvr>
                                      <p:tavLst>
                                        <p:tav tm="0">
                                          <p:val>
                                            <p:strVal val="ppt_y"/>
                                          </p:val>
                                        </p:tav>
                                        <p:tav tm="100000">
                                          <p:val>
                                            <p:strVal val="ppt_y"/>
                                          </p:val>
                                        </p:tav>
                                      </p:tavLst>
                                    </p:anim>
                                    <p:set>
                                      <p:cBhvr>
                                        <p:cTn id="114" dur="1" fill="hold">
                                          <p:stCondLst>
                                            <p:cond delay="4999"/>
                                          </p:stCondLst>
                                        </p:cTn>
                                        <p:tgtEl>
                                          <p:spTgt spid="35"/>
                                        </p:tgtEl>
                                        <p:attrNameLst>
                                          <p:attrName>style.visibility</p:attrName>
                                        </p:attrNameLst>
                                      </p:cBhvr>
                                      <p:to>
                                        <p:strVal val="hidden"/>
                                      </p:to>
                                    </p:set>
                                  </p:childTnLst>
                                </p:cTn>
                              </p:par>
                              <p:par>
                                <p:cTn id="115" presetID="3" presetClass="exit" presetSubtype="5" fill="hold" grpId="2" nodeType="withEffect">
                                  <p:stCondLst>
                                    <p:cond delay="0"/>
                                  </p:stCondLst>
                                  <p:childTnLst>
                                    <p:animEffect transition="out" filter="blinds(vertical)">
                                      <p:cBhvr>
                                        <p:cTn id="116" dur="5000"/>
                                        <p:tgtEl>
                                          <p:spTgt spid="35"/>
                                        </p:tgtEl>
                                      </p:cBhvr>
                                    </p:animEffect>
                                    <p:set>
                                      <p:cBhvr>
                                        <p:cTn id="117" dur="1" fill="hold">
                                          <p:stCondLst>
                                            <p:cond delay="4999"/>
                                          </p:stCondLst>
                                        </p:cTn>
                                        <p:tgtEl>
                                          <p:spTgt spid="35"/>
                                        </p:tgtEl>
                                        <p:attrNameLst>
                                          <p:attrName>style.visibility</p:attrName>
                                        </p:attrNameLst>
                                      </p:cBhvr>
                                      <p:to>
                                        <p:strVal val="hidden"/>
                                      </p:to>
                                    </p:set>
                                  </p:childTnLst>
                                </p:cTn>
                              </p:par>
                              <p:par>
                                <p:cTn id="118" presetID="2" presetClass="entr" presetSubtype="8" fill="hold" grpId="0" nodeType="withEffect">
                                  <p:stCondLst>
                                    <p:cond delay="0"/>
                                  </p:stCondLst>
                                  <p:childTnLst>
                                    <p:set>
                                      <p:cBhvr>
                                        <p:cTn id="119" dur="1" fill="hold">
                                          <p:stCondLst>
                                            <p:cond delay="0"/>
                                          </p:stCondLst>
                                        </p:cTn>
                                        <p:tgtEl>
                                          <p:spTgt spid="34"/>
                                        </p:tgtEl>
                                        <p:attrNameLst>
                                          <p:attrName>style.visibility</p:attrName>
                                        </p:attrNameLst>
                                      </p:cBhvr>
                                      <p:to>
                                        <p:strVal val="visible"/>
                                      </p:to>
                                    </p:set>
                                    <p:anim calcmode="lin" valueType="num">
                                      <p:cBhvr additive="base">
                                        <p:cTn id="120" dur="5000" fill="hold"/>
                                        <p:tgtEl>
                                          <p:spTgt spid="34"/>
                                        </p:tgtEl>
                                        <p:attrNameLst>
                                          <p:attrName>ppt_x</p:attrName>
                                        </p:attrNameLst>
                                      </p:cBhvr>
                                      <p:tavLst>
                                        <p:tav tm="0">
                                          <p:val>
                                            <p:strVal val="0-#ppt_w/2"/>
                                          </p:val>
                                        </p:tav>
                                        <p:tav tm="100000">
                                          <p:val>
                                            <p:strVal val="#ppt_x"/>
                                          </p:val>
                                        </p:tav>
                                      </p:tavLst>
                                    </p:anim>
                                    <p:anim calcmode="lin" valueType="num">
                                      <p:cBhvr additive="base">
                                        <p:cTn id="121" dur="5000" fill="hold"/>
                                        <p:tgtEl>
                                          <p:spTgt spid="34"/>
                                        </p:tgtEl>
                                        <p:attrNameLst>
                                          <p:attrName>ppt_y</p:attrName>
                                        </p:attrNameLst>
                                      </p:cBhvr>
                                      <p:tavLst>
                                        <p:tav tm="0">
                                          <p:val>
                                            <p:strVal val="#ppt_y"/>
                                          </p:val>
                                        </p:tav>
                                        <p:tav tm="100000">
                                          <p:val>
                                            <p:strVal val="#ppt_y"/>
                                          </p:val>
                                        </p:tav>
                                      </p:tavLst>
                                    </p:anim>
                                  </p:childTnLst>
                                </p:cTn>
                              </p:par>
                              <p:par>
                                <p:cTn id="122" presetID="2" presetClass="exit" presetSubtype="2" fill="hold" grpId="1" nodeType="withEffect">
                                  <p:stCondLst>
                                    <p:cond delay="0"/>
                                  </p:stCondLst>
                                  <p:childTnLst>
                                    <p:anim calcmode="lin" valueType="num">
                                      <p:cBhvr additive="base">
                                        <p:cTn id="123" dur="5000"/>
                                        <p:tgtEl>
                                          <p:spTgt spid="34"/>
                                        </p:tgtEl>
                                        <p:attrNameLst>
                                          <p:attrName>ppt_x</p:attrName>
                                        </p:attrNameLst>
                                      </p:cBhvr>
                                      <p:tavLst>
                                        <p:tav tm="0">
                                          <p:val>
                                            <p:strVal val="ppt_x"/>
                                          </p:val>
                                        </p:tav>
                                        <p:tav tm="100000">
                                          <p:val>
                                            <p:strVal val="1+ppt_w/2"/>
                                          </p:val>
                                        </p:tav>
                                      </p:tavLst>
                                    </p:anim>
                                    <p:anim calcmode="lin" valueType="num">
                                      <p:cBhvr additive="base">
                                        <p:cTn id="124" dur="5000"/>
                                        <p:tgtEl>
                                          <p:spTgt spid="34"/>
                                        </p:tgtEl>
                                        <p:attrNameLst>
                                          <p:attrName>ppt_y</p:attrName>
                                        </p:attrNameLst>
                                      </p:cBhvr>
                                      <p:tavLst>
                                        <p:tav tm="0">
                                          <p:val>
                                            <p:strVal val="ppt_y"/>
                                          </p:val>
                                        </p:tav>
                                        <p:tav tm="100000">
                                          <p:val>
                                            <p:strVal val="ppt_y"/>
                                          </p:val>
                                        </p:tav>
                                      </p:tavLst>
                                    </p:anim>
                                    <p:set>
                                      <p:cBhvr>
                                        <p:cTn id="125" dur="1" fill="hold">
                                          <p:stCondLst>
                                            <p:cond delay="4999"/>
                                          </p:stCondLst>
                                        </p:cTn>
                                        <p:tgtEl>
                                          <p:spTgt spid="34"/>
                                        </p:tgtEl>
                                        <p:attrNameLst>
                                          <p:attrName>style.visibility</p:attrName>
                                        </p:attrNameLst>
                                      </p:cBhvr>
                                      <p:to>
                                        <p:strVal val="hidden"/>
                                      </p:to>
                                    </p:set>
                                  </p:childTnLst>
                                </p:cTn>
                              </p:par>
                              <p:par>
                                <p:cTn id="126" presetID="3" presetClass="exit" presetSubtype="5" fill="hold" grpId="2" nodeType="withEffect">
                                  <p:stCondLst>
                                    <p:cond delay="0"/>
                                  </p:stCondLst>
                                  <p:childTnLst>
                                    <p:animEffect transition="out" filter="blinds(vertical)">
                                      <p:cBhvr>
                                        <p:cTn id="127" dur="5000"/>
                                        <p:tgtEl>
                                          <p:spTgt spid="34"/>
                                        </p:tgtEl>
                                      </p:cBhvr>
                                    </p:animEffect>
                                    <p:set>
                                      <p:cBhvr>
                                        <p:cTn id="128" dur="1" fill="hold">
                                          <p:stCondLst>
                                            <p:cond delay="4999"/>
                                          </p:stCondLst>
                                        </p:cTn>
                                        <p:tgtEl>
                                          <p:spTgt spid="34"/>
                                        </p:tgtEl>
                                        <p:attrNameLst>
                                          <p:attrName>style.visibility</p:attrName>
                                        </p:attrNameLst>
                                      </p:cBhvr>
                                      <p:to>
                                        <p:strVal val="hidden"/>
                                      </p:to>
                                    </p:set>
                                  </p:childTnLst>
                                </p:cTn>
                              </p:par>
                              <p:par>
                                <p:cTn id="129" presetID="2" presetClass="entr" presetSubtype="8" fill="hold" grpId="0" nodeType="withEffect">
                                  <p:stCondLst>
                                    <p:cond delay="0"/>
                                  </p:stCondLst>
                                  <p:childTnLst>
                                    <p:set>
                                      <p:cBhvr>
                                        <p:cTn id="130" dur="1" fill="hold">
                                          <p:stCondLst>
                                            <p:cond delay="0"/>
                                          </p:stCondLst>
                                        </p:cTn>
                                        <p:tgtEl>
                                          <p:spTgt spid="33"/>
                                        </p:tgtEl>
                                        <p:attrNameLst>
                                          <p:attrName>style.visibility</p:attrName>
                                        </p:attrNameLst>
                                      </p:cBhvr>
                                      <p:to>
                                        <p:strVal val="visible"/>
                                      </p:to>
                                    </p:set>
                                    <p:anim calcmode="lin" valueType="num">
                                      <p:cBhvr additive="base">
                                        <p:cTn id="131" dur="5000" fill="hold"/>
                                        <p:tgtEl>
                                          <p:spTgt spid="33"/>
                                        </p:tgtEl>
                                        <p:attrNameLst>
                                          <p:attrName>ppt_x</p:attrName>
                                        </p:attrNameLst>
                                      </p:cBhvr>
                                      <p:tavLst>
                                        <p:tav tm="0">
                                          <p:val>
                                            <p:strVal val="0-#ppt_w/2"/>
                                          </p:val>
                                        </p:tav>
                                        <p:tav tm="100000">
                                          <p:val>
                                            <p:strVal val="#ppt_x"/>
                                          </p:val>
                                        </p:tav>
                                      </p:tavLst>
                                    </p:anim>
                                    <p:anim calcmode="lin" valueType="num">
                                      <p:cBhvr additive="base">
                                        <p:cTn id="132" dur="5000" fill="hold"/>
                                        <p:tgtEl>
                                          <p:spTgt spid="33"/>
                                        </p:tgtEl>
                                        <p:attrNameLst>
                                          <p:attrName>ppt_y</p:attrName>
                                        </p:attrNameLst>
                                      </p:cBhvr>
                                      <p:tavLst>
                                        <p:tav tm="0">
                                          <p:val>
                                            <p:strVal val="#ppt_y"/>
                                          </p:val>
                                        </p:tav>
                                        <p:tav tm="100000">
                                          <p:val>
                                            <p:strVal val="#ppt_y"/>
                                          </p:val>
                                        </p:tav>
                                      </p:tavLst>
                                    </p:anim>
                                  </p:childTnLst>
                                </p:cTn>
                              </p:par>
                              <p:par>
                                <p:cTn id="133" presetID="2" presetClass="exit" presetSubtype="2" fill="hold" grpId="1" nodeType="withEffect">
                                  <p:stCondLst>
                                    <p:cond delay="0"/>
                                  </p:stCondLst>
                                  <p:childTnLst>
                                    <p:anim calcmode="lin" valueType="num">
                                      <p:cBhvr additive="base">
                                        <p:cTn id="134" dur="5000"/>
                                        <p:tgtEl>
                                          <p:spTgt spid="33"/>
                                        </p:tgtEl>
                                        <p:attrNameLst>
                                          <p:attrName>ppt_x</p:attrName>
                                        </p:attrNameLst>
                                      </p:cBhvr>
                                      <p:tavLst>
                                        <p:tav tm="0">
                                          <p:val>
                                            <p:strVal val="ppt_x"/>
                                          </p:val>
                                        </p:tav>
                                        <p:tav tm="100000">
                                          <p:val>
                                            <p:strVal val="1+ppt_w/2"/>
                                          </p:val>
                                        </p:tav>
                                      </p:tavLst>
                                    </p:anim>
                                    <p:anim calcmode="lin" valueType="num">
                                      <p:cBhvr additive="base">
                                        <p:cTn id="135" dur="5000"/>
                                        <p:tgtEl>
                                          <p:spTgt spid="33"/>
                                        </p:tgtEl>
                                        <p:attrNameLst>
                                          <p:attrName>ppt_y</p:attrName>
                                        </p:attrNameLst>
                                      </p:cBhvr>
                                      <p:tavLst>
                                        <p:tav tm="0">
                                          <p:val>
                                            <p:strVal val="ppt_y"/>
                                          </p:val>
                                        </p:tav>
                                        <p:tav tm="100000">
                                          <p:val>
                                            <p:strVal val="ppt_y"/>
                                          </p:val>
                                        </p:tav>
                                      </p:tavLst>
                                    </p:anim>
                                    <p:set>
                                      <p:cBhvr>
                                        <p:cTn id="136" dur="1" fill="hold">
                                          <p:stCondLst>
                                            <p:cond delay="4999"/>
                                          </p:stCondLst>
                                        </p:cTn>
                                        <p:tgtEl>
                                          <p:spTgt spid="33"/>
                                        </p:tgtEl>
                                        <p:attrNameLst>
                                          <p:attrName>style.visibility</p:attrName>
                                        </p:attrNameLst>
                                      </p:cBhvr>
                                      <p:to>
                                        <p:strVal val="hidden"/>
                                      </p:to>
                                    </p:set>
                                  </p:childTnLst>
                                </p:cTn>
                              </p:par>
                              <p:par>
                                <p:cTn id="137" presetID="3" presetClass="exit" presetSubtype="5" fill="hold" grpId="2" nodeType="withEffect">
                                  <p:stCondLst>
                                    <p:cond delay="0"/>
                                  </p:stCondLst>
                                  <p:childTnLst>
                                    <p:animEffect transition="out" filter="blinds(vertical)">
                                      <p:cBhvr>
                                        <p:cTn id="138" dur="5000"/>
                                        <p:tgtEl>
                                          <p:spTgt spid="33"/>
                                        </p:tgtEl>
                                      </p:cBhvr>
                                    </p:animEffect>
                                    <p:set>
                                      <p:cBhvr>
                                        <p:cTn id="139" dur="1" fill="hold">
                                          <p:stCondLst>
                                            <p:cond delay="4999"/>
                                          </p:stCondLst>
                                        </p:cTn>
                                        <p:tgtEl>
                                          <p:spTgt spid="33"/>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2"/>
                                        </p:tgtEl>
                                        <p:attrNameLst>
                                          <p:attrName>style.visibility</p:attrName>
                                        </p:attrNameLst>
                                      </p:cBhvr>
                                      <p:to>
                                        <p:strVal val="visible"/>
                                      </p:to>
                                    </p:set>
                                    <p:anim calcmode="lin" valueType="num">
                                      <p:cBhvr additive="base">
                                        <p:cTn id="142" dur="5000" fill="hold"/>
                                        <p:tgtEl>
                                          <p:spTgt spid="32"/>
                                        </p:tgtEl>
                                        <p:attrNameLst>
                                          <p:attrName>ppt_x</p:attrName>
                                        </p:attrNameLst>
                                      </p:cBhvr>
                                      <p:tavLst>
                                        <p:tav tm="0">
                                          <p:val>
                                            <p:strVal val="0-#ppt_w/2"/>
                                          </p:val>
                                        </p:tav>
                                        <p:tav tm="100000">
                                          <p:val>
                                            <p:strVal val="#ppt_x"/>
                                          </p:val>
                                        </p:tav>
                                      </p:tavLst>
                                    </p:anim>
                                    <p:anim calcmode="lin" valueType="num">
                                      <p:cBhvr additive="base">
                                        <p:cTn id="143" dur="5000" fill="hold"/>
                                        <p:tgtEl>
                                          <p:spTgt spid="32"/>
                                        </p:tgtEl>
                                        <p:attrNameLst>
                                          <p:attrName>ppt_y</p:attrName>
                                        </p:attrNameLst>
                                      </p:cBhvr>
                                      <p:tavLst>
                                        <p:tav tm="0">
                                          <p:val>
                                            <p:strVal val="#ppt_y"/>
                                          </p:val>
                                        </p:tav>
                                        <p:tav tm="100000">
                                          <p:val>
                                            <p:strVal val="#ppt_y"/>
                                          </p:val>
                                        </p:tav>
                                      </p:tavLst>
                                    </p:anim>
                                  </p:childTnLst>
                                </p:cTn>
                              </p:par>
                              <p:par>
                                <p:cTn id="144" presetID="2" presetClass="exit" presetSubtype="2" fill="hold" grpId="1" nodeType="withEffect">
                                  <p:stCondLst>
                                    <p:cond delay="0"/>
                                  </p:stCondLst>
                                  <p:childTnLst>
                                    <p:anim calcmode="lin" valueType="num">
                                      <p:cBhvr additive="base">
                                        <p:cTn id="145" dur="5000"/>
                                        <p:tgtEl>
                                          <p:spTgt spid="32"/>
                                        </p:tgtEl>
                                        <p:attrNameLst>
                                          <p:attrName>ppt_x</p:attrName>
                                        </p:attrNameLst>
                                      </p:cBhvr>
                                      <p:tavLst>
                                        <p:tav tm="0">
                                          <p:val>
                                            <p:strVal val="ppt_x"/>
                                          </p:val>
                                        </p:tav>
                                        <p:tav tm="100000">
                                          <p:val>
                                            <p:strVal val="1+ppt_w/2"/>
                                          </p:val>
                                        </p:tav>
                                      </p:tavLst>
                                    </p:anim>
                                    <p:anim calcmode="lin" valueType="num">
                                      <p:cBhvr additive="base">
                                        <p:cTn id="146" dur="5000"/>
                                        <p:tgtEl>
                                          <p:spTgt spid="32"/>
                                        </p:tgtEl>
                                        <p:attrNameLst>
                                          <p:attrName>ppt_y</p:attrName>
                                        </p:attrNameLst>
                                      </p:cBhvr>
                                      <p:tavLst>
                                        <p:tav tm="0">
                                          <p:val>
                                            <p:strVal val="ppt_y"/>
                                          </p:val>
                                        </p:tav>
                                        <p:tav tm="100000">
                                          <p:val>
                                            <p:strVal val="ppt_y"/>
                                          </p:val>
                                        </p:tav>
                                      </p:tavLst>
                                    </p:anim>
                                    <p:set>
                                      <p:cBhvr>
                                        <p:cTn id="147" dur="1" fill="hold">
                                          <p:stCondLst>
                                            <p:cond delay="4999"/>
                                          </p:stCondLst>
                                        </p:cTn>
                                        <p:tgtEl>
                                          <p:spTgt spid="32"/>
                                        </p:tgtEl>
                                        <p:attrNameLst>
                                          <p:attrName>style.visibility</p:attrName>
                                        </p:attrNameLst>
                                      </p:cBhvr>
                                      <p:to>
                                        <p:strVal val="hidden"/>
                                      </p:to>
                                    </p:set>
                                  </p:childTnLst>
                                </p:cTn>
                              </p:par>
                              <p:par>
                                <p:cTn id="148" presetID="3" presetClass="exit" presetSubtype="5" fill="hold" grpId="2" nodeType="withEffect">
                                  <p:stCondLst>
                                    <p:cond delay="0"/>
                                  </p:stCondLst>
                                  <p:childTnLst>
                                    <p:animEffect transition="out" filter="blinds(vertical)">
                                      <p:cBhvr>
                                        <p:cTn id="149" dur="5000"/>
                                        <p:tgtEl>
                                          <p:spTgt spid="32"/>
                                        </p:tgtEl>
                                      </p:cBhvr>
                                    </p:animEffect>
                                    <p:set>
                                      <p:cBhvr>
                                        <p:cTn id="150" dur="1" fill="hold">
                                          <p:stCondLst>
                                            <p:cond delay="4999"/>
                                          </p:stCondLst>
                                        </p:cTn>
                                        <p:tgtEl>
                                          <p:spTgt spid="32"/>
                                        </p:tgtEl>
                                        <p:attrNameLst>
                                          <p:attrName>style.visibility</p:attrName>
                                        </p:attrNameLst>
                                      </p:cBhvr>
                                      <p:to>
                                        <p:strVal val="hidden"/>
                                      </p:to>
                                    </p:set>
                                  </p:childTnLst>
                                </p:cTn>
                              </p:par>
                              <p:par>
                                <p:cTn id="151" presetID="2" presetClass="entr" presetSubtype="8" fill="hold" grpId="0" nodeType="withEffect">
                                  <p:stCondLst>
                                    <p:cond delay="0"/>
                                  </p:stCondLst>
                                  <p:childTnLst>
                                    <p:set>
                                      <p:cBhvr>
                                        <p:cTn id="152" dur="1" fill="hold">
                                          <p:stCondLst>
                                            <p:cond delay="0"/>
                                          </p:stCondLst>
                                        </p:cTn>
                                        <p:tgtEl>
                                          <p:spTgt spid="31"/>
                                        </p:tgtEl>
                                        <p:attrNameLst>
                                          <p:attrName>style.visibility</p:attrName>
                                        </p:attrNameLst>
                                      </p:cBhvr>
                                      <p:to>
                                        <p:strVal val="visible"/>
                                      </p:to>
                                    </p:set>
                                    <p:anim calcmode="lin" valueType="num">
                                      <p:cBhvr additive="base">
                                        <p:cTn id="153" dur="5000" fill="hold"/>
                                        <p:tgtEl>
                                          <p:spTgt spid="31"/>
                                        </p:tgtEl>
                                        <p:attrNameLst>
                                          <p:attrName>ppt_x</p:attrName>
                                        </p:attrNameLst>
                                      </p:cBhvr>
                                      <p:tavLst>
                                        <p:tav tm="0">
                                          <p:val>
                                            <p:strVal val="0-#ppt_w/2"/>
                                          </p:val>
                                        </p:tav>
                                        <p:tav tm="100000">
                                          <p:val>
                                            <p:strVal val="#ppt_x"/>
                                          </p:val>
                                        </p:tav>
                                      </p:tavLst>
                                    </p:anim>
                                    <p:anim calcmode="lin" valueType="num">
                                      <p:cBhvr additive="base">
                                        <p:cTn id="154" dur="5000" fill="hold"/>
                                        <p:tgtEl>
                                          <p:spTgt spid="31"/>
                                        </p:tgtEl>
                                        <p:attrNameLst>
                                          <p:attrName>ppt_y</p:attrName>
                                        </p:attrNameLst>
                                      </p:cBhvr>
                                      <p:tavLst>
                                        <p:tav tm="0">
                                          <p:val>
                                            <p:strVal val="#ppt_y"/>
                                          </p:val>
                                        </p:tav>
                                        <p:tav tm="100000">
                                          <p:val>
                                            <p:strVal val="#ppt_y"/>
                                          </p:val>
                                        </p:tav>
                                      </p:tavLst>
                                    </p:anim>
                                  </p:childTnLst>
                                </p:cTn>
                              </p:par>
                              <p:par>
                                <p:cTn id="155" presetID="2" presetClass="exit" presetSubtype="2" fill="hold" grpId="1" nodeType="withEffect">
                                  <p:stCondLst>
                                    <p:cond delay="0"/>
                                  </p:stCondLst>
                                  <p:childTnLst>
                                    <p:anim calcmode="lin" valueType="num">
                                      <p:cBhvr additive="base">
                                        <p:cTn id="156" dur="5000"/>
                                        <p:tgtEl>
                                          <p:spTgt spid="31"/>
                                        </p:tgtEl>
                                        <p:attrNameLst>
                                          <p:attrName>ppt_x</p:attrName>
                                        </p:attrNameLst>
                                      </p:cBhvr>
                                      <p:tavLst>
                                        <p:tav tm="0">
                                          <p:val>
                                            <p:strVal val="ppt_x"/>
                                          </p:val>
                                        </p:tav>
                                        <p:tav tm="100000">
                                          <p:val>
                                            <p:strVal val="1+ppt_w/2"/>
                                          </p:val>
                                        </p:tav>
                                      </p:tavLst>
                                    </p:anim>
                                    <p:anim calcmode="lin" valueType="num">
                                      <p:cBhvr additive="base">
                                        <p:cTn id="157" dur="5000"/>
                                        <p:tgtEl>
                                          <p:spTgt spid="31"/>
                                        </p:tgtEl>
                                        <p:attrNameLst>
                                          <p:attrName>ppt_y</p:attrName>
                                        </p:attrNameLst>
                                      </p:cBhvr>
                                      <p:tavLst>
                                        <p:tav tm="0">
                                          <p:val>
                                            <p:strVal val="ppt_y"/>
                                          </p:val>
                                        </p:tav>
                                        <p:tav tm="100000">
                                          <p:val>
                                            <p:strVal val="ppt_y"/>
                                          </p:val>
                                        </p:tav>
                                      </p:tavLst>
                                    </p:anim>
                                    <p:set>
                                      <p:cBhvr>
                                        <p:cTn id="158" dur="1" fill="hold">
                                          <p:stCondLst>
                                            <p:cond delay="4999"/>
                                          </p:stCondLst>
                                        </p:cTn>
                                        <p:tgtEl>
                                          <p:spTgt spid="31"/>
                                        </p:tgtEl>
                                        <p:attrNameLst>
                                          <p:attrName>style.visibility</p:attrName>
                                        </p:attrNameLst>
                                      </p:cBhvr>
                                      <p:to>
                                        <p:strVal val="hidden"/>
                                      </p:to>
                                    </p:set>
                                  </p:childTnLst>
                                </p:cTn>
                              </p:par>
                              <p:par>
                                <p:cTn id="159" presetID="3" presetClass="exit" presetSubtype="5" fill="hold" grpId="2" nodeType="withEffect">
                                  <p:stCondLst>
                                    <p:cond delay="0"/>
                                  </p:stCondLst>
                                  <p:childTnLst>
                                    <p:animEffect transition="out" filter="blinds(vertical)">
                                      <p:cBhvr>
                                        <p:cTn id="160" dur="5000"/>
                                        <p:tgtEl>
                                          <p:spTgt spid="31"/>
                                        </p:tgtEl>
                                      </p:cBhvr>
                                    </p:animEffect>
                                    <p:set>
                                      <p:cBhvr>
                                        <p:cTn id="161" dur="1" fill="hold">
                                          <p:stCondLst>
                                            <p:cond delay="4999"/>
                                          </p:stCondLst>
                                        </p:cTn>
                                        <p:tgtEl>
                                          <p:spTgt spid="31"/>
                                        </p:tgtEl>
                                        <p:attrNameLst>
                                          <p:attrName>style.visibility</p:attrName>
                                        </p:attrNameLst>
                                      </p:cBhvr>
                                      <p:to>
                                        <p:strVal val="hidden"/>
                                      </p:to>
                                    </p:set>
                                  </p:childTnLst>
                                </p:cTn>
                              </p:par>
                              <p:par>
                                <p:cTn id="162" presetID="2" presetClass="entr" presetSubtype="8" fill="hold" grpId="0" nodeType="withEffect">
                                  <p:stCondLst>
                                    <p:cond delay="0"/>
                                  </p:stCondLst>
                                  <p:childTnLst>
                                    <p:set>
                                      <p:cBhvr>
                                        <p:cTn id="163" dur="1" fill="hold">
                                          <p:stCondLst>
                                            <p:cond delay="0"/>
                                          </p:stCondLst>
                                        </p:cTn>
                                        <p:tgtEl>
                                          <p:spTgt spid="29"/>
                                        </p:tgtEl>
                                        <p:attrNameLst>
                                          <p:attrName>style.visibility</p:attrName>
                                        </p:attrNameLst>
                                      </p:cBhvr>
                                      <p:to>
                                        <p:strVal val="visible"/>
                                      </p:to>
                                    </p:set>
                                    <p:anim calcmode="lin" valueType="num">
                                      <p:cBhvr additive="base">
                                        <p:cTn id="164" dur="5000" fill="hold"/>
                                        <p:tgtEl>
                                          <p:spTgt spid="29"/>
                                        </p:tgtEl>
                                        <p:attrNameLst>
                                          <p:attrName>ppt_x</p:attrName>
                                        </p:attrNameLst>
                                      </p:cBhvr>
                                      <p:tavLst>
                                        <p:tav tm="0">
                                          <p:val>
                                            <p:strVal val="0-#ppt_w/2"/>
                                          </p:val>
                                        </p:tav>
                                        <p:tav tm="100000">
                                          <p:val>
                                            <p:strVal val="#ppt_x"/>
                                          </p:val>
                                        </p:tav>
                                      </p:tavLst>
                                    </p:anim>
                                    <p:anim calcmode="lin" valueType="num">
                                      <p:cBhvr additive="base">
                                        <p:cTn id="165" dur="5000" fill="hold"/>
                                        <p:tgtEl>
                                          <p:spTgt spid="29"/>
                                        </p:tgtEl>
                                        <p:attrNameLst>
                                          <p:attrName>ppt_y</p:attrName>
                                        </p:attrNameLst>
                                      </p:cBhvr>
                                      <p:tavLst>
                                        <p:tav tm="0">
                                          <p:val>
                                            <p:strVal val="#ppt_y"/>
                                          </p:val>
                                        </p:tav>
                                        <p:tav tm="100000">
                                          <p:val>
                                            <p:strVal val="#ppt_y"/>
                                          </p:val>
                                        </p:tav>
                                      </p:tavLst>
                                    </p:anim>
                                  </p:childTnLst>
                                </p:cTn>
                              </p:par>
                              <p:par>
                                <p:cTn id="166" presetID="2" presetClass="exit" presetSubtype="2" fill="hold" grpId="1" nodeType="withEffect">
                                  <p:stCondLst>
                                    <p:cond delay="0"/>
                                  </p:stCondLst>
                                  <p:childTnLst>
                                    <p:anim calcmode="lin" valueType="num">
                                      <p:cBhvr additive="base">
                                        <p:cTn id="167" dur="5000"/>
                                        <p:tgtEl>
                                          <p:spTgt spid="29"/>
                                        </p:tgtEl>
                                        <p:attrNameLst>
                                          <p:attrName>ppt_x</p:attrName>
                                        </p:attrNameLst>
                                      </p:cBhvr>
                                      <p:tavLst>
                                        <p:tav tm="0">
                                          <p:val>
                                            <p:strVal val="ppt_x"/>
                                          </p:val>
                                        </p:tav>
                                        <p:tav tm="100000">
                                          <p:val>
                                            <p:strVal val="1+ppt_w/2"/>
                                          </p:val>
                                        </p:tav>
                                      </p:tavLst>
                                    </p:anim>
                                    <p:anim calcmode="lin" valueType="num">
                                      <p:cBhvr additive="base">
                                        <p:cTn id="168" dur="5000"/>
                                        <p:tgtEl>
                                          <p:spTgt spid="29"/>
                                        </p:tgtEl>
                                        <p:attrNameLst>
                                          <p:attrName>ppt_y</p:attrName>
                                        </p:attrNameLst>
                                      </p:cBhvr>
                                      <p:tavLst>
                                        <p:tav tm="0">
                                          <p:val>
                                            <p:strVal val="ppt_y"/>
                                          </p:val>
                                        </p:tav>
                                        <p:tav tm="100000">
                                          <p:val>
                                            <p:strVal val="ppt_y"/>
                                          </p:val>
                                        </p:tav>
                                      </p:tavLst>
                                    </p:anim>
                                    <p:set>
                                      <p:cBhvr>
                                        <p:cTn id="169" dur="1" fill="hold">
                                          <p:stCondLst>
                                            <p:cond delay="4999"/>
                                          </p:stCondLst>
                                        </p:cTn>
                                        <p:tgtEl>
                                          <p:spTgt spid="29"/>
                                        </p:tgtEl>
                                        <p:attrNameLst>
                                          <p:attrName>style.visibility</p:attrName>
                                        </p:attrNameLst>
                                      </p:cBhvr>
                                      <p:to>
                                        <p:strVal val="hidden"/>
                                      </p:to>
                                    </p:set>
                                  </p:childTnLst>
                                </p:cTn>
                              </p:par>
                              <p:par>
                                <p:cTn id="170" presetID="3" presetClass="exit" presetSubtype="5" fill="hold" grpId="2" nodeType="withEffect">
                                  <p:stCondLst>
                                    <p:cond delay="0"/>
                                  </p:stCondLst>
                                  <p:childTnLst>
                                    <p:animEffect transition="out" filter="blinds(vertical)">
                                      <p:cBhvr>
                                        <p:cTn id="171" dur="5000"/>
                                        <p:tgtEl>
                                          <p:spTgt spid="29"/>
                                        </p:tgtEl>
                                      </p:cBhvr>
                                    </p:animEffect>
                                    <p:set>
                                      <p:cBhvr>
                                        <p:cTn id="172" dur="1" fill="hold">
                                          <p:stCondLst>
                                            <p:cond delay="4999"/>
                                          </p:stCondLst>
                                        </p:cTn>
                                        <p:tgtEl>
                                          <p:spTgt spid="29"/>
                                        </p:tgtEl>
                                        <p:attrNameLst>
                                          <p:attrName>style.visibility</p:attrName>
                                        </p:attrNameLst>
                                      </p:cBhvr>
                                      <p:to>
                                        <p:strVal val="hidden"/>
                                      </p:to>
                                    </p:set>
                                  </p:childTnLst>
                                </p:cTn>
                              </p:par>
                              <p:par>
                                <p:cTn id="173" presetID="2" presetClass="entr" presetSubtype="8" fill="hold" grpId="0" nodeType="withEffect">
                                  <p:stCondLst>
                                    <p:cond delay="0"/>
                                  </p:stCondLst>
                                  <p:childTnLst>
                                    <p:set>
                                      <p:cBhvr>
                                        <p:cTn id="174" dur="1" fill="hold">
                                          <p:stCondLst>
                                            <p:cond delay="0"/>
                                          </p:stCondLst>
                                        </p:cTn>
                                        <p:tgtEl>
                                          <p:spTgt spid="28"/>
                                        </p:tgtEl>
                                        <p:attrNameLst>
                                          <p:attrName>style.visibility</p:attrName>
                                        </p:attrNameLst>
                                      </p:cBhvr>
                                      <p:to>
                                        <p:strVal val="visible"/>
                                      </p:to>
                                    </p:set>
                                    <p:anim calcmode="lin" valueType="num">
                                      <p:cBhvr additive="base">
                                        <p:cTn id="175" dur="5000" fill="hold"/>
                                        <p:tgtEl>
                                          <p:spTgt spid="28"/>
                                        </p:tgtEl>
                                        <p:attrNameLst>
                                          <p:attrName>ppt_x</p:attrName>
                                        </p:attrNameLst>
                                      </p:cBhvr>
                                      <p:tavLst>
                                        <p:tav tm="0">
                                          <p:val>
                                            <p:strVal val="0-#ppt_w/2"/>
                                          </p:val>
                                        </p:tav>
                                        <p:tav tm="100000">
                                          <p:val>
                                            <p:strVal val="#ppt_x"/>
                                          </p:val>
                                        </p:tav>
                                      </p:tavLst>
                                    </p:anim>
                                    <p:anim calcmode="lin" valueType="num">
                                      <p:cBhvr additive="base">
                                        <p:cTn id="176" dur="5000" fill="hold"/>
                                        <p:tgtEl>
                                          <p:spTgt spid="28"/>
                                        </p:tgtEl>
                                        <p:attrNameLst>
                                          <p:attrName>ppt_y</p:attrName>
                                        </p:attrNameLst>
                                      </p:cBhvr>
                                      <p:tavLst>
                                        <p:tav tm="0">
                                          <p:val>
                                            <p:strVal val="#ppt_y"/>
                                          </p:val>
                                        </p:tav>
                                        <p:tav tm="100000">
                                          <p:val>
                                            <p:strVal val="#ppt_y"/>
                                          </p:val>
                                        </p:tav>
                                      </p:tavLst>
                                    </p:anim>
                                  </p:childTnLst>
                                </p:cTn>
                              </p:par>
                              <p:par>
                                <p:cTn id="177" presetID="2" presetClass="exit" presetSubtype="2" fill="hold" grpId="1" nodeType="withEffect">
                                  <p:stCondLst>
                                    <p:cond delay="0"/>
                                  </p:stCondLst>
                                  <p:childTnLst>
                                    <p:anim calcmode="lin" valueType="num">
                                      <p:cBhvr additive="base">
                                        <p:cTn id="178" dur="5000"/>
                                        <p:tgtEl>
                                          <p:spTgt spid="28"/>
                                        </p:tgtEl>
                                        <p:attrNameLst>
                                          <p:attrName>ppt_x</p:attrName>
                                        </p:attrNameLst>
                                      </p:cBhvr>
                                      <p:tavLst>
                                        <p:tav tm="0">
                                          <p:val>
                                            <p:strVal val="ppt_x"/>
                                          </p:val>
                                        </p:tav>
                                        <p:tav tm="100000">
                                          <p:val>
                                            <p:strVal val="1+ppt_w/2"/>
                                          </p:val>
                                        </p:tav>
                                      </p:tavLst>
                                    </p:anim>
                                    <p:anim calcmode="lin" valueType="num">
                                      <p:cBhvr additive="base">
                                        <p:cTn id="179" dur="5000"/>
                                        <p:tgtEl>
                                          <p:spTgt spid="28"/>
                                        </p:tgtEl>
                                        <p:attrNameLst>
                                          <p:attrName>ppt_y</p:attrName>
                                        </p:attrNameLst>
                                      </p:cBhvr>
                                      <p:tavLst>
                                        <p:tav tm="0">
                                          <p:val>
                                            <p:strVal val="ppt_y"/>
                                          </p:val>
                                        </p:tav>
                                        <p:tav tm="100000">
                                          <p:val>
                                            <p:strVal val="ppt_y"/>
                                          </p:val>
                                        </p:tav>
                                      </p:tavLst>
                                    </p:anim>
                                    <p:set>
                                      <p:cBhvr>
                                        <p:cTn id="180" dur="1" fill="hold">
                                          <p:stCondLst>
                                            <p:cond delay="4999"/>
                                          </p:stCondLst>
                                        </p:cTn>
                                        <p:tgtEl>
                                          <p:spTgt spid="28"/>
                                        </p:tgtEl>
                                        <p:attrNameLst>
                                          <p:attrName>style.visibility</p:attrName>
                                        </p:attrNameLst>
                                      </p:cBhvr>
                                      <p:to>
                                        <p:strVal val="hidden"/>
                                      </p:to>
                                    </p:set>
                                  </p:childTnLst>
                                </p:cTn>
                              </p:par>
                              <p:par>
                                <p:cTn id="181" presetID="3" presetClass="exit" presetSubtype="5" fill="hold" grpId="2" nodeType="withEffect">
                                  <p:stCondLst>
                                    <p:cond delay="0"/>
                                  </p:stCondLst>
                                  <p:childTnLst>
                                    <p:animEffect transition="out" filter="blinds(vertical)">
                                      <p:cBhvr>
                                        <p:cTn id="182" dur="5000"/>
                                        <p:tgtEl>
                                          <p:spTgt spid="28"/>
                                        </p:tgtEl>
                                      </p:cBhvr>
                                    </p:animEffect>
                                    <p:set>
                                      <p:cBhvr>
                                        <p:cTn id="183" dur="1" fill="hold">
                                          <p:stCondLst>
                                            <p:cond delay="4999"/>
                                          </p:stCondLst>
                                        </p:cTn>
                                        <p:tgtEl>
                                          <p:spTgt spid="28"/>
                                        </p:tgtEl>
                                        <p:attrNameLst>
                                          <p:attrName>style.visibility</p:attrName>
                                        </p:attrNameLst>
                                      </p:cBhvr>
                                      <p:to>
                                        <p:strVal val="hidden"/>
                                      </p:to>
                                    </p:set>
                                  </p:childTnLst>
                                </p:cTn>
                              </p:par>
                              <p:par>
                                <p:cTn id="184" presetID="2" presetClass="entr" presetSubtype="8" fill="hold" grpId="0" nodeType="withEffect">
                                  <p:stCondLst>
                                    <p:cond delay="0"/>
                                  </p:stCondLst>
                                  <p:childTnLst>
                                    <p:set>
                                      <p:cBhvr>
                                        <p:cTn id="185" dur="1" fill="hold">
                                          <p:stCondLst>
                                            <p:cond delay="0"/>
                                          </p:stCondLst>
                                        </p:cTn>
                                        <p:tgtEl>
                                          <p:spTgt spid="27"/>
                                        </p:tgtEl>
                                        <p:attrNameLst>
                                          <p:attrName>style.visibility</p:attrName>
                                        </p:attrNameLst>
                                      </p:cBhvr>
                                      <p:to>
                                        <p:strVal val="visible"/>
                                      </p:to>
                                    </p:set>
                                    <p:anim calcmode="lin" valueType="num">
                                      <p:cBhvr additive="base">
                                        <p:cTn id="186" dur="5000" fill="hold"/>
                                        <p:tgtEl>
                                          <p:spTgt spid="27"/>
                                        </p:tgtEl>
                                        <p:attrNameLst>
                                          <p:attrName>ppt_x</p:attrName>
                                        </p:attrNameLst>
                                      </p:cBhvr>
                                      <p:tavLst>
                                        <p:tav tm="0">
                                          <p:val>
                                            <p:strVal val="0-#ppt_w/2"/>
                                          </p:val>
                                        </p:tav>
                                        <p:tav tm="100000">
                                          <p:val>
                                            <p:strVal val="#ppt_x"/>
                                          </p:val>
                                        </p:tav>
                                      </p:tavLst>
                                    </p:anim>
                                    <p:anim calcmode="lin" valueType="num">
                                      <p:cBhvr additive="base">
                                        <p:cTn id="187" dur="5000" fill="hold"/>
                                        <p:tgtEl>
                                          <p:spTgt spid="27"/>
                                        </p:tgtEl>
                                        <p:attrNameLst>
                                          <p:attrName>ppt_y</p:attrName>
                                        </p:attrNameLst>
                                      </p:cBhvr>
                                      <p:tavLst>
                                        <p:tav tm="0">
                                          <p:val>
                                            <p:strVal val="#ppt_y"/>
                                          </p:val>
                                        </p:tav>
                                        <p:tav tm="100000">
                                          <p:val>
                                            <p:strVal val="#ppt_y"/>
                                          </p:val>
                                        </p:tav>
                                      </p:tavLst>
                                    </p:anim>
                                  </p:childTnLst>
                                </p:cTn>
                              </p:par>
                              <p:par>
                                <p:cTn id="188" presetID="2" presetClass="exit" presetSubtype="2" fill="hold" grpId="1" nodeType="withEffect">
                                  <p:stCondLst>
                                    <p:cond delay="0"/>
                                  </p:stCondLst>
                                  <p:childTnLst>
                                    <p:anim calcmode="lin" valueType="num">
                                      <p:cBhvr additive="base">
                                        <p:cTn id="189" dur="5000"/>
                                        <p:tgtEl>
                                          <p:spTgt spid="27"/>
                                        </p:tgtEl>
                                        <p:attrNameLst>
                                          <p:attrName>ppt_x</p:attrName>
                                        </p:attrNameLst>
                                      </p:cBhvr>
                                      <p:tavLst>
                                        <p:tav tm="0">
                                          <p:val>
                                            <p:strVal val="ppt_x"/>
                                          </p:val>
                                        </p:tav>
                                        <p:tav tm="100000">
                                          <p:val>
                                            <p:strVal val="1+ppt_w/2"/>
                                          </p:val>
                                        </p:tav>
                                      </p:tavLst>
                                    </p:anim>
                                    <p:anim calcmode="lin" valueType="num">
                                      <p:cBhvr additive="base">
                                        <p:cTn id="190" dur="5000"/>
                                        <p:tgtEl>
                                          <p:spTgt spid="27"/>
                                        </p:tgtEl>
                                        <p:attrNameLst>
                                          <p:attrName>ppt_y</p:attrName>
                                        </p:attrNameLst>
                                      </p:cBhvr>
                                      <p:tavLst>
                                        <p:tav tm="0">
                                          <p:val>
                                            <p:strVal val="ppt_y"/>
                                          </p:val>
                                        </p:tav>
                                        <p:tav tm="100000">
                                          <p:val>
                                            <p:strVal val="ppt_y"/>
                                          </p:val>
                                        </p:tav>
                                      </p:tavLst>
                                    </p:anim>
                                    <p:set>
                                      <p:cBhvr>
                                        <p:cTn id="191" dur="1" fill="hold">
                                          <p:stCondLst>
                                            <p:cond delay="4999"/>
                                          </p:stCondLst>
                                        </p:cTn>
                                        <p:tgtEl>
                                          <p:spTgt spid="27"/>
                                        </p:tgtEl>
                                        <p:attrNameLst>
                                          <p:attrName>style.visibility</p:attrName>
                                        </p:attrNameLst>
                                      </p:cBhvr>
                                      <p:to>
                                        <p:strVal val="hidden"/>
                                      </p:to>
                                    </p:set>
                                  </p:childTnLst>
                                </p:cTn>
                              </p:par>
                              <p:par>
                                <p:cTn id="192" presetID="3" presetClass="exit" presetSubtype="5" fill="hold" grpId="2" nodeType="withEffect">
                                  <p:stCondLst>
                                    <p:cond delay="0"/>
                                  </p:stCondLst>
                                  <p:childTnLst>
                                    <p:animEffect transition="out" filter="blinds(vertical)">
                                      <p:cBhvr>
                                        <p:cTn id="193" dur="5000"/>
                                        <p:tgtEl>
                                          <p:spTgt spid="27"/>
                                        </p:tgtEl>
                                      </p:cBhvr>
                                    </p:animEffect>
                                    <p:set>
                                      <p:cBhvr>
                                        <p:cTn id="194" dur="1" fill="hold">
                                          <p:stCondLst>
                                            <p:cond delay="4999"/>
                                          </p:stCondLst>
                                        </p:cTn>
                                        <p:tgtEl>
                                          <p:spTgt spid="27"/>
                                        </p:tgtEl>
                                        <p:attrNameLst>
                                          <p:attrName>style.visibility</p:attrName>
                                        </p:attrNameLst>
                                      </p:cBhvr>
                                      <p:to>
                                        <p:strVal val="hidden"/>
                                      </p:to>
                                    </p:set>
                                  </p:childTnLst>
                                </p:cTn>
                              </p:par>
                              <p:par>
                                <p:cTn id="195" presetID="2" presetClass="entr" presetSubtype="8" fill="hold" grpId="0" nodeType="withEffect">
                                  <p:stCondLst>
                                    <p:cond delay="0"/>
                                  </p:stCondLst>
                                  <p:childTnLst>
                                    <p:set>
                                      <p:cBhvr>
                                        <p:cTn id="196" dur="1" fill="hold">
                                          <p:stCondLst>
                                            <p:cond delay="0"/>
                                          </p:stCondLst>
                                        </p:cTn>
                                        <p:tgtEl>
                                          <p:spTgt spid="26"/>
                                        </p:tgtEl>
                                        <p:attrNameLst>
                                          <p:attrName>style.visibility</p:attrName>
                                        </p:attrNameLst>
                                      </p:cBhvr>
                                      <p:to>
                                        <p:strVal val="visible"/>
                                      </p:to>
                                    </p:set>
                                    <p:anim calcmode="lin" valueType="num">
                                      <p:cBhvr additive="base">
                                        <p:cTn id="197" dur="5000" fill="hold"/>
                                        <p:tgtEl>
                                          <p:spTgt spid="26"/>
                                        </p:tgtEl>
                                        <p:attrNameLst>
                                          <p:attrName>ppt_x</p:attrName>
                                        </p:attrNameLst>
                                      </p:cBhvr>
                                      <p:tavLst>
                                        <p:tav tm="0">
                                          <p:val>
                                            <p:strVal val="0-#ppt_w/2"/>
                                          </p:val>
                                        </p:tav>
                                        <p:tav tm="100000">
                                          <p:val>
                                            <p:strVal val="#ppt_x"/>
                                          </p:val>
                                        </p:tav>
                                      </p:tavLst>
                                    </p:anim>
                                    <p:anim calcmode="lin" valueType="num">
                                      <p:cBhvr additive="base">
                                        <p:cTn id="198" dur="5000" fill="hold"/>
                                        <p:tgtEl>
                                          <p:spTgt spid="26"/>
                                        </p:tgtEl>
                                        <p:attrNameLst>
                                          <p:attrName>ppt_y</p:attrName>
                                        </p:attrNameLst>
                                      </p:cBhvr>
                                      <p:tavLst>
                                        <p:tav tm="0">
                                          <p:val>
                                            <p:strVal val="#ppt_y"/>
                                          </p:val>
                                        </p:tav>
                                        <p:tav tm="100000">
                                          <p:val>
                                            <p:strVal val="#ppt_y"/>
                                          </p:val>
                                        </p:tav>
                                      </p:tavLst>
                                    </p:anim>
                                  </p:childTnLst>
                                </p:cTn>
                              </p:par>
                              <p:par>
                                <p:cTn id="199" presetID="2" presetClass="exit" presetSubtype="2" fill="hold" grpId="1" nodeType="withEffect">
                                  <p:stCondLst>
                                    <p:cond delay="0"/>
                                  </p:stCondLst>
                                  <p:childTnLst>
                                    <p:anim calcmode="lin" valueType="num">
                                      <p:cBhvr additive="base">
                                        <p:cTn id="200" dur="5000"/>
                                        <p:tgtEl>
                                          <p:spTgt spid="26"/>
                                        </p:tgtEl>
                                        <p:attrNameLst>
                                          <p:attrName>ppt_x</p:attrName>
                                        </p:attrNameLst>
                                      </p:cBhvr>
                                      <p:tavLst>
                                        <p:tav tm="0">
                                          <p:val>
                                            <p:strVal val="ppt_x"/>
                                          </p:val>
                                        </p:tav>
                                        <p:tav tm="100000">
                                          <p:val>
                                            <p:strVal val="1+ppt_w/2"/>
                                          </p:val>
                                        </p:tav>
                                      </p:tavLst>
                                    </p:anim>
                                    <p:anim calcmode="lin" valueType="num">
                                      <p:cBhvr additive="base">
                                        <p:cTn id="201" dur="5000"/>
                                        <p:tgtEl>
                                          <p:spTgt spid="26"/>
                                        </p:tgtEl>
                                        <p:attrNameLst>
                                          <p:attrName>ppt_y</p:attrName>
                                        </p:attrNameLst>
                                      </p:cBhvr>
                                      <p:tavLst>
                                        <p:tav tm="0">
                                          <p:val>
                                            <p:strVal val="ppt_y"/>
                                          </p:val>
                                        </p:tav>
                                        <p:tav tm="100000">
                                          <p:val>
                                            <p:strVal val="ppt_y"/>
                                          </p:val>
                                        </p:tav>
                                      </p:tavLst>
                                    </p:anim>
                                    <p:set>
                                      <p:cBhvr>
                                        <p:cTn id="202" dur="1" fill="hold">
                                          <p:stCondLst>
                                            <p:cond delay="4999"/>
                                          </p:stCondLst>
                                        </p:cTn>
                                        <p:tgtEl>
                                          <p:spTgt spid="26"/>
                                        </p:tgtEl>
                                        <p:attrNameLst>
                                          <p:attrName>style.visibility</p:attrName>
                                        </p:attrNameLst>
                                      </p:cBhvr>
                                      <p:to>
                                        <p:strVal val="hidden"/>
                                      </p:to>
                                    </p:set>
                                  </p:childTnLst>
                                </p:cTn>
                              </p:par>
                              <p:par>
                                <p:cTn id="203" presetID="3" presetClass="exit" presetSubtype="5" fill="hold" grpId="2" nodeType="withEffect">
                                  <p:stCondLst>
                                    <p:cond delay="0"/>
                                  </p:stCondLst>
                                  <p:childTnLst>
                                    <p:animEffect transition="out" filter="blinds(vertical)">
                                      <p:cBhvr>
                                        <p:cTn id="204" dur="5000"/>
                                        <p:tgtEl>
                                          <p:spTgt spid="26"/>
                                        </p:tgtEl>
                                      </p:cBhvr>
                                    </p:animEffect>
                                    <p:set>
                                      <p:cBhvr>
                                        <p:cTn id="205" dur="1" fill="hold">
                                          <p:stCondLst>
                                            <p:cond delay="4999"/>
                                          </p:stCondLst>
                                        </p:cTn>
                                        <p:tgtEl>
                                          <p:spTgt spid="26"/>
                                        </p:tgtEl>
                                        <p:attrNameLst>
                                          <p:attrName>style.visibility</p:attrName>
                                        </p:attrNameLst>
                                      </p:cBhvr>
                                      <p:to>
                                        <p:strVal val="hidden"/>
                                      </p:to>
                                    </p:set>
                                  </p:childTnLst>
                                </p:cTn>
                              </p:par>
                              <p:par>
                                <p:cTn id="206" presetID="2" presetClass="entr" presetSubtype="8" fill="hold" grpId="0" nodeType="withEffect">
                                  <p:stCondLst>
                                    <p:cond delay="0"/>
                                  </p:stCondLst>
                                  <p:childTnLst>
                                    <p:set>
                                      <p:cBhvr>
                                        <p:cTn id="207" dur="1" fill="hold">
                                          <p:stCondLst>
                                            <p:cond delay="0"/>
                                          </p:stCondLst>
                                        </p:cTn>
                                        <p:tgtEl>
                                          <p:spTgt spid="25"/>
                                        </p:tgtEl>
                                        <p:attrNameLst>
                                          <p:attrName>style.visibility</p:attrName>
                                        </p:attrNameLst>
                                      </p:cBhvr>
                                      <p:to>
                                        <p:strVal val="visible"/>
                                      </p:to>
                                    </p:set>
                                    <p:anim calcmode="lin" valueType="num">
                                      <p:cBhvr additive="base">
                                        <p:cTn id="208" dur="5000" fill="hold"/>
                                        <p:tgtEl>
                                          <p:spTgt spid="25"/>
                                        </p:tgtEl>
                                        <p:attrNameLst>
                                          <p:attrName>ppt_x</p:attrName>
                                        </p:attrNameLst>
                                      </p:cBhvr>
                                      <p:tavLst>
                                        <p:tav tm="0">
                                          <p:val>
                                            <p:strVal val="0-#ppt_w/2"/>
                                          </p:val>
                                        </p:tav>
                                        <p:tav tm="100000">
                                          <p:val>
                                            <p:strVal val="#ppt_x"/>
                                          </p:val>
                                        </p:tav>
                                      </p:tavLst>
                                    </p:anim>
                                    <p:anim calcmode="lin" valueType="num">
                                      <p:cBhvr additive="base">
                                        <p:cTn id="209" dur="5000" fill="hold"/>
                                        <p:tgtEl>
                                          <p:spTgt spid="25"/>
                                        </p:tgtEl>
                                        <p:attrNameLst>
                                          <p:attrName>ppt_y</p:attrName>
                                        </p:attrNameLst>
                                      </p:cBhvr>
                                      <p:tavLst>
                                        <p:tav tm="0">
                                          <p:val>
                                            <p:strVal val="#ppt_y"/>
                                          </p:val>
                                        </p:tav>
                                        <p:tav tm="100000">
                                          <p:val>
                                            <p:strVal val="#ppt_y"/>
                                          </p:val>
                                        </p:tav>
                                      </p:tavLst>
                                    </p:anim>
                                  </p:childTnLst>
                                </p:cTn>
                              </p:par>
                              <p:par>
                                <p:cTn id="210" presetID="2" presetClass="exit" presetSubtype="2" fill="hold" grpId="1" nodeType="withEffect">
                                  <p:stCondLst>
                                    <p:cond delay="0"/>
                                  </p:stCondLst>
                                  <p:childTnLst>
                                    <p:anim calcmode="lin" valueType="num">
                                      <p:cBhvr additive="base">
                                        <p:cTn id="211" dur="5000"/>
                                        <p:tgtEl>
                                          <p:spTgt spid="25"/>
                                        </p:tgtEl>
                                        <p:attrNameLst>
                                          <p:attrName>ppt_x</p:attrName>
                                        </p:attrNameLst>
                                      </p:cBhvr>
                                      <p:tavLst>
                                        <p:tav tm="0">
                                          <p:val>
                                            <p:strVal val="ppt_x"/>
                                          </p:val>
                                        </p:tav>
                                        <p:tav tm="100000">
                                          <p:val>
                                            <p:strVal val="1+ppt_w/2"/>
                                          </p:val>
                                        </p:tav>
                                      </p:tavLst>
                                    </p:anim>
                                    <p:anim calcmode="lin" valueType="num">
                                      <p:cBhvr additive="base">
                                        <p:cTn id="212" dur="5000"/>
                                        <p:tgtEl>
                                          <p:spTgt spid="25"/>
                                        </p:tgtEl>
                                        <p:attrNameLst>
                                          <p:attrName>ppt_y</p:attrName>
                                        </p:attrNameLst>
                                      </p:cBhvr>
                                      <p:tavLst>
                                        <p:tav tm="0">
                                          <p:val>
                                            <p:strVal val="ppt_y"/>
                                          </p:val>
                                        </p:tav>
                                        <p:tav tm="100000">
                                          <p:val>
                                            <p:strVal val="ppt_y"/>
                                          </p:val>
                                        </p:tav>
                                      </p:tavLst>
                                    </p:anim>
                                    <p:set>
                                      <p:cBhvr>
                                        <p:cTn id="213" dur="1" fill="hold">
                                          <p:stCondLst>
                                            <p:cond delay="4999"/>
                                          </p:stCondLst>
                                        </p:cTn>
                                        <p:tgtEl>
                                          <p:spTgt spid="25"/>
                                        </p:tgtEl>
                                        <p:attrNameLst>
                                          <p:attrName>style.visibility</p:attrName>
                                        </p:attrNameLst>
                                      </p:cBhvr>
                                      <p:to>
                                        <p:strVal val="hidden"/>
                                      </p:to>
                                    </p:set>
                                  </p:childTnLst>
                                </p:cTn>
                              </p:par>
                              <p:par>
                                <p:cTn id="214" presetID="3" presetClass="exit" presetSubtype="5" fill="hold" grpId="2" nodeType="withEffect">
                                  <p:stCondLst>
                                    <p:cond delay="0"/>
                                  </p:stCondLst>
                                  <p:childTnLst>
                                    <p:animEffect transition="out" filter="blinds(vertical)">
                                      <p:cBhvr>
                                        <p:cTn id="215" dur="5000"/>
                                        <p:tgtEl>
                                          <p:spTgt spid="25"/>
                                        </p:tgtEl>
                                      </p:cBhvr>
                                    </p:animEffect>
                                    <p:set>
                                      <p:cBhvr>
                                        <p:cTn id="216" dur="1" fill="hold">
                                          <p:stCondLst>
                                            <p:cond delay="4999"/>
                                          </p:stCondLst>
                                        </p:cTn>
                                        <p:tgtEl>
                                          <p:spTgt spid="25"/>
                                        </p:tgtEl>
                                        <p:attrNameLst>
                                          <p:attrName>style.visibility</p:attrName>
                                        </p:attrNameLst>
                                      </p:cBhvr>
                                      <p:to>
                                        <p:strVal val="hidden"/>
                                      </p:to>
                                    </p:set>
                                  </p:childTnLst>
                                </p:cTn>
                              </p:par>
                              <p:par>
                                <p:cTn id="217" presetID="2" presetClass="entr" presetSubtype="8" fill="hold" grpId="0" nodeType="withEffect">
                                  <p:stCondLst>
                                    <p:cond delay="0"/>
                                  </p:stCondLst>
                                  <p:childTnLst>
                                    <p:set>
                                      <p:cBhvr>
                                        <p:cTn id="218" dur="1" fill="hold">
                                          <p:stCondLst>
                                            <p:cond delay="0"/>
                                          </p:stCondLst>
                                        </p:cTn>
                                        <p:tgtEl>
                                          <p:spTgt spid="24"/>
                                        </p:tgtEl>
                                        <p:attrNameLst>
                                          <p:attrName>style.visibility</p:attrName>
                                        </p:attrNameLst>
                                      </p:cBhvr>
                                      <p:to>
                                        <p:strVal val="visible"/>
                                      </p:to>
                                    </p:set>
                                    <p:anim calcmode="lin" valueType="num">
                                      <p:cBhvr additive="base">
                                        <p:cTn id="219" dur="5000" fill="hold"/>
                                        <p:tgtEl>
                                          <p:spTgt spid="24"/>
                                        </p:tgtEl>
                                        <p:attrNameLst>
                                          <p:attrName>ppt_x</p:attrName>
                                        </p:attrNameLst>
                                      </p:cBhvr>
                                      <p:tavLst>
                                        <p:tav tm="0">
                                          <p:val>
                                            <p:strVal val="0-#ppt_w/2"/>
                                          </p:val>
                                        </p:tav>
                                        <p:tav tm="100000">
                                          <p:val>
                                            <p:strVal val="#ppt_x"/>
                                          </p:val>
                                        </p:tav>
                                      </p:tavLst>
                                    </p:anim>
                                    <p:anim calcmode="lin" valueType="num">
                                      <p:cBhvr additive="base">
                                        <p:cTn id="220" dur="5000" fill="hold"/>
                                        <p:tgtEl>
                                          <p:spTgt spid="24"/>
                                        </p:tgtEl>
                                        <p:attrNameLst>
                                          <p:attrName>ppt_y</p:attrName>
                                        </p:attrNameLst>
                                      </p:cBhvr>
                                      <p:tavLst>
                                        <p:tav tm="0">
                                          <p:val>
                                            <p:strVal val="#ppt_y"/>
                                          </p:val>
                                        </p:tav>
                                        <p:tav tm="100000">
                                          <p:val>
                                            <p:strVal val="#ppt_y"/>
                                          </p:val>
                                        </p:tav>
                                      </p:tavLst>
                                    </p:anim>
                                  </p:childTnLst>
                                </p:cTn>
                              </p:par>
                              <p:par>
                                <p:cTn id="221" presetID="2" presetClass="exit" presetSubtype="2" fill="hold" grpId="1" nodeType="withEffect">
                                  <p:stCondLst>
                                    <p:cond delay="0"/>
                                  </p:stCondLst>
                                  <p:childTnLst>
                                    <p:anim calcmode="lin" valueType="num">
                                      <p:cBhvr additive="base">
                                        <p:cTn id="222" dur="5000"/>
                                        <p:tgtEl>
                                          <p:spTgt spid="24"/>
                                        </p:tgtEl>
                                        <p:attrNameLst>
                                          <p:attrName>ppt_x</p:attrName>
                                        </p:attrNameLst>
                                      </p:cBhvr>
                                      <p:tavLst>
                                        <p:tav tm="0">
                                          <p:val>
                                            <p:strVal val="ppt_x"/>
                                          </p:val>
                                        </p:tav>
                                        <p:tav tm="100000">
                                          <p:val>
                                            <p:strVal val="1+ppt_w/2"/>
                                          </p:val>
                                        </p:tav>
                                      </p:tavLst>
                                    </p:anim>
                                    <p:anim calcmode="lin" valueType="num">
                                      <p:cBhvr additive="base">
                                        <p:cTn id="223" dur="5000"/>
                                        <p:tgtEl>
                                          <p:spTgt spid="24"/>
                                        </p:tgtEl>
                                        <p:attrNameLst>
                                          <p:attrName>ppt_y</p:attrName>
                                        </p:attrNameLst>
                                      </p:cBhvr>
                                      <p:tavLst>
                                        <p:tav tm="0">
                                          <p:val>
                                            <p:strVal val="ppt_y"/>
                                          </p:val>
                                        </p:tav>
                                        <p:tav tm="100000">
                                          <p:val>
                                            <p:strVal val="ppt_y"/>
                                          </p:val>
                                        </p:tav>
                                      </p:tavLst>
                                    </p:anim>
                                    <p:set>
                                      <p:cBhvr>
                                        <p:cTn id="224" dur="1" fill="hold">
                                          <p:stCondLst>
                                            <p:cond delay="4999"/>
                                          </p:stCondLst>
                                        </p:cTn>
                                        <p:tgtEl>
                                          <p:spTgt spid="24"/>
                                        </p:tgtEl>
                                        <p:attrNameLst>
                                          <p:attrName>style.visibility</p:attrName>
                                        </p:attrNameLst>
                                      </p:cBhvr>
                                      <p:to>
                                        <p:strVal val="hidden"/>
                                      </p:to>
                                    </p:set>
                                  </p:childTnLst>
                                </p:cTn>
                              </p:par>
                              <p:par>
                                <p:cTn id="225" presetID="3" presetClass="exit" presetSubtype="5" fill="hold" grpId="2" nodeType="withEffect">
                                  <p:stCondLst>
                                    <p:cond delay="0"/>
                                  </p:stCondLst>
                                  <p:childTnLst>
                                    <p:animEffect transition="out" filter="blinds(vertical)">
                                      <p:cBhvr>
                                        <p:cTn id="226" dur="5000"/>
                                        <p:tgtEl>
                                          <p:spTgt spid="24"/>
                                        </p:tgtEl>
                                      </p:cBhvr>
                                    </p:animEffect>
                                    <p:set>
                                      <p:cBhvr>
                                        <p:cTn id="227" dur="1" fill="hold">
                                          <p:stCondLst>
                                            <p:cond delay="4999"/>
                                          </p:stCondLst>
                                        </p:cTn>
                                        <p:tgtEl>
                                          <p:spTgt spid="24"/>
                                        </p:tgtEl>
                                        <p:attrNameLst>
                                          <p:attrName>style.visibility</p:attrName>
                                        </p:attrNameLst>
                                      </p:cBhvr>
                                      <p:to>
                                        <p:strVal val="hidden"/>
                                      </p:to>
                                    </p:set>
                                  </p:childTnLst>
                                </p:cTn>
                              </p:par>
                              <p:par>
                                <p:cTn id="228" presetID="2" presetClass="entr" presetSubtype="8" fill="hold" grpId="0" nodeType="withEffect">
                                  <p:stCondLst>
                                    <p:cond delay="0"/>
                                  </p:stCondLst>
                                  <p:childTnLst>
                                    <p:set>
                                      <p:cBhvr>
                                        <p:cTn id="229" dur="1" fill="hold">
                                          <p:stCondLst>
                                            <p:cond delay="0"/>
                                          </p:stCondLst>
                                        </p:cTn>
                                        <p:tgtEl>
                                          <p:spTgt spid="23"/>
                                        </p:tgtEl>
                                        <p:attrNameLst>
                                          <p:attrName>style.visibility</p:attrName>
                                        </p:attrNameLst>
                                      </p:cBhvr>
                                      <p:to>
                                        <p:strVal val="visible"/>
                                      </p:to>
                                    </p:set>
                                    <p:anim calcmode="lin" valueType="num">
                                      <p:cBhvr additive="base">
                                        <p:cTn id="230" dur="5000" fill="hold"/>
                                        <p:tgtEl>
                                          <p:spTgt spid="23"/>
                                        </p:tgtEl>
                                        <p:attrNameLst>
                                          <p:attrName>ppt_x</p:attrName>
                                        </p:attrNameLst>
                                      </p:cBhvr>
                                      <p:tavLst>
                                        <p:tav tm="0">
                                          <p:val>
                                            <p:strVal val="0-#ppt_w/2"/>
                                          </p:val>
                                        </p:tav>
                                        <p:tav tm="100000">
                                          <p:val>
                                            <p:strVal val="#ppt_x"/>
                                          </p:val>
                                        </p:tav>
                                      </p:tavLst>
                                    </p:anim>
                                    <p:anim calcmode="lin" valueType="num">
                                      <p:cBhvr additive="base">
                                        <p:cTn id="231" dur="5000" fill="hold"/>
                                        <p:tgtEl>
                                          <p:spTgt spid="23"/>
                                        </p:tgtEl>
                                        <p:attrNameLst>
                                          <p:attrName>ppt_y</p:attrName>
                                        </p:attrNameLst>
                                      </p:cBhvr>
                                      <p:tavLst>
                                        <p:tav tm="0">
                                          <p:val>
                                            <p:strVal val="#ppt_y"/>
                                          </p:val>
                                        </p:tav>
                                        <p:tav tm="100000">
                                          <p:val>
                                            <p:strVal val="#ppt_y"/>
                                          </p:val>
                                        </p:tav>
                                      </p:tavLst>
                                    </p:anim>
                                  </p:childTnLst>
                                </p:cTn>
                              </p:par>
                              <p:par>
                                <p:cTn id="232" presetID="2" presetClass="exit" presetSubtype="2" fill="hold" grpId="1" nodeType="withEffect">
                                  <p:stCondLst>
                                    <p:cond delay="0"/>
                                  </p:stCondLst>
                                  <p:childTnLst>
                                    <p:anim calcmode="lin" valueType="num">
                                      <p:cBhvr additive="base">
                                        <p:cTn id="233" dur="5000"/>
                                        <p:tgtEl>
                                          <p:spTgt spid="23"/>
                                        </p:tgtEl>
                                        <p:attrNameLst>
                                          <p:attrName>ppt_x</p:attrName>
                                        </p:attrNameLst>
                                      </p:cBhvr>
                                      <p:tavLst>
                                        <p:tav tm="0">
                                          <p:val>
                                            <p:strVal val="ppt_x"/>
                                          </p:val>
                                        </p:tav>
                                        <p:tav tm="100000">
                                          <p:val>
                                            <p:strVal val="1+ppt_w/2"/>
                                          </p:val>
                                        </p:tav>
                                      </p:tavLst>
                                    </p:anim>
                                    <p:anim calcmode="lin" valueType="num">
                                      <p:cBhvr additive="base">
                                        <p:cTn id="234" dur="5000"/>
                                        <p:tgtEl>
                                          <p:spTgt spid="23"/>
                                        </p:tgtEl>
                                        <p:attrNameLst>
                                          <p:attrName>ppt_y</p:attrName>
                                        </p:attrNameLst>
                                      </p:cBhvr>
                                      <p:tavLst>
                                        <p:tav tm="0">
                                          <p:val>
                                            <p:strVal val="ppt_y"/>
                                          </p:val>
                                        </p:tav>
                                        <p:tav tm="100000">
                                          <p:val>
                                            <p:strVal val="ppt_y"/>
                                          </p:val>
                                        </p:tav>
                                      </p:tavLst>
                                    </p:anim>
                                    <p:set>
                                      <p:cBhvr>
                                        <p:cTn id="235" dur="1" fill="hold">
                                          <p:stCondLst>
                                            <p:cond delay="4999"/>
                                          </p:stCondLst>
                                        </p:cTn>
                                        <p:tgtEl>
                                          <p:spTgt spid="23"/>
                                        </p:tgtEl>
                                        <p:attrNameLst>
                                          <p:attrName>style.visibility</p:attrName>
                                        </p:attrNameLst>
                                      </p:cBhvr>
                                      <p:to>
                                        <p:strVal val="hidden"/>
                                      </p:to>
                                    </p:set>
                                  </p:childTnLst>
                                </p:cTn>
                              </p:par>
                              <p:par>
                                <p:cTn id="236" presetID="3" presetClass="exit" presetSubtype="5" fill="hold" grpId="2" nodeType="withEffect">
                                  <p:stCondLst>
                                    <p:cond delay="0"/>
                                  </p:stCondLst>
                                  <p:childTnLst>
                                    <p:animEffect transition="out" filter="blinds(vertical)">
                                      <p:cBhvr>
                                        <p:cTn id="237" dur="5000"/>
                                        <p:tgtEl>
                                          <p:spTgt spid="23"/>
                                        </p:tgtEl>
                                      </p:cBhvr>
                                    </p:animEffect>
                                    <p:set>
                                      <p:cBhvr>
                                        <p:cTn id="238" dur="1" fill="hold">
                                          <p:stCondLst>
                                            <p:cond delay="4999"/>
                                          </p:stCondLst>
                                        </p:cTn>
                                        <p:tgtEl>
                                          <p:spTgt spid="23"/>
                                        </p:tgtEl>
                                        <p:attrNameLst>
                                          <p:attrName>style.visibility</p:attrName>
                                        </p:attrNameLst>
                                      </p:cBhvr>
                                      <p:to>
                                        <p:strVal val="hidden"/>
                                      </p:to>
                                    </p:set>
                                  </p:childTnLst>
                                </p:cTn>
                              </p:par>
                              <p:par>
                                <p:cTn id="239" presetID="2" presetClass="entr" presetSubtype="8" fill="hold" grpId="0" nodeType="withEffect">
                                  <p:stCondLst>
                                    <p:cond delay="0"/>
                                  </p:stCondLst>
                                  <p:childTnLst>
                                    <p:set>
                                      <p:cBhvr>
                                        <p:cTn id="240" dur="1" fill="hold">
                                          <p:stCondLst>
                                            <p:cond delay="0"/>
                                          </p:stCondLst>
                                        </p:cTn>
                                        <p:tgtEl>
                                          <p:spTgt spid="22"/>
                                        </p:tgtEl>
                                        <p:attrNameLst>
                                          <p:attrName>style.visibility</p:attrName>
                                        </p:attrNameLst>
                                      </p:cBhvr>
                                      <p:to>
                                        <p:strVal val="visible"/>
                                      </p:to>
                                    </p:set>
                                    <p:anim calcmode="lin" valueType="num">
                                      <p:cBhvr additive="base">
                                        <p:cTn id="241" dur="5000" fill="hold"/>
                                        <p:tgtEl>
                                          <p:spTgt spid="22"/>
                                        </p:tgtEl>
                                        <p:attrNameLst>
                                          <p:attrName>ppt_x</p:attrName>
                                        </p:attrNameLst>
                                      </p:cBhvr>
                                      <p:tavLst>
                                        <p:tav tm="0">
                                          <p:val>
                                            <p:strVal val="0-#ppt_w/2"/>
                                          </p:val>
                                        </p:tav>
                                        <p:tav tm="100000">
                                          <p:val>
                                            <p:strVal val="#ppt_x"/>
                                          </p:val>
                                        </p:tav>
                                      </p:tavLst>
                                    </p:anim>
                                    <p:anim calcmode="lin" valueType="num">
                                      <p:cBhvr additive="base">
                                        <p:cTn id="242" dur="5000" fill="hold"/>
                                        <p:tgtEl>
                                          <p:spTgt spid="22"/>
                                        </p:tgtEl>
                                        <p:attrNameLst>
                                          <p:attrName>ppt_y</p:attrName>
                                        </p:attrNameLst>
                                      </p:cBhvr>
                                      <p:tavLst>
                                        <p:tav tm="0">
                                          <p:val>
                                            <p:strVal val="#ppt_y"/>
                                          </p:val>
                                        </p:tav>
                                        <p:tav tm="100000">
                                          <p:val>
                                            <p:strVal val="#ppt_y"/>
                                          </p:val>
                                        </p:tav>
                                      </p:tavLst>
                                    </p:anim>
                                  </p:childTnLst>
                                </p:cTn>
                              </p:par>
                              <p:par>
                                <p:cTn id="243" presetID="2" presetClass="exit" presetSubtype="2" fill="hold" grpId="1" nodeType="withEffect">
                                  <p:stCondLst>
                                    <p:cond delay="0"/>
                                  </p:stCondLst>
                                  <p:childTnLst>
                                    <p:anim calcmode="lin" valueType="num">
                                      <p:cBhvr additive="base">
                                        <p:cTn id="244" dur="5000"/>
                                        <p:tgtEl>
                                          <p:spTgt spid="22"/>
                                        </p:tgtEl>
                                        <p:attrNameLst>
                                          <p:attrName>ppt_x</p:attrName>
                                        </p:attrNameLst>
                                      </p:cBhvr>
                                      <p:tavLst>
                                        <p:tav tm="0">
                                          <p:val>
                                            <p:strVal val="ppt_x"/>
                                          </p:val>
                                        </p:tav>
                                        <p:tav tm="100000">
                                          <p:val>
                                            <p:strVal val="1+ppt_w/2"/>
                                          </p:val>
                                        </p:tav>
                                      </p:tavLst>
                                    </p:anim>
                                    <p:anim calcmode="lin" valueType="num">
                                      <p:cBhvr additive="base">
                                        <p:cTn id="245" dur="5000"/>
                                        <p:tgtEl>
                                          <p:spTgt spid="22"/>
                                        </p:tgtEl>
                                        <p:attrNameLst>
                                          <p:attrName>ppt_y</p:attrName>
                                        </p:attrNameLst>
                                      </p:cBhvr>
                                      <p:tavLst>
                                        <p:tav tm="0">
                                          <p:val>
                                            <p:strVal val="ppt_y"/>
                                          </p:val>
                                        </p:tav>
                                        <p:tav tm="100000">
                                          <p:val>
                                            <p:strVal val="ppt_y"/>
                                          </p:val>
                                        </p:tav>
                                      </p:tavLst>
                                    </p:anim>
                                    <p:set>
                                      <p:cBhvr>
                                        <p:cTn id="246" dur="1" fill="hold">
                                          <p:stCondLst>
                                            <p:cond delay="4999"/>
                                          </p:stCondLst>
                                        </p:cTn>
                                        <p:tgtEl>
                                          <p:spTgt spid="22"/>
                                        </p:tgtEl>
                                        <p:attrNameLst>
                                          <p:attrName>style.visibility</p:attrName>
                                        </p:attrNameLst>
                                      </p:cBhvr>
                                      <p:to>
                                        <p:strVal val="hidden"/>
                                      </p:to>
                                    </p:set>
                                  </p:childTnLst>
                                </p:cTn>
                              </p:par>
                              <p:par>
                                <p:cTn id="247" presetID="3" presetClass="exit" presetSubtype="5" fill="hold" grpId="2" nodeType="withEffect">
                                  <p:stCondLst>
                                    <p:cond delay="0"/>
                                  </p:stCondLst>
                                  <p:childTnLst>
                                    <p:animEffect transition="out" filter="blinds(vertical)">
                                      <p:cBhvr>
                                        <p:cTn id="248" dur="5000"/>
                                        <p:tgtEl>
                                          <p:spTgt spid="22"/>
                                        </p:tgtEl>
                                      </p:cBhvr>
                                    </p:animEffect>
                                    <p:set>
                                      <p:cBhvr>
                                        <p:cTn id="249" dur="1" fill="hold">
                                          <p:stCondLst>
                                            <p:cond delay="4999"/>
                                          </p:stCondLst>
                                        </p:cTn>
                                        <p:tgtEl>
                                          <p:spTgt spid="22"/>
                                        </p:tgtEl>
                                        <p:attrNameLst>
                                          <p:attrName>style.visibility</p:attrName>
                                        </p:attrNameLst>
                                      </p:cBhvr>
                                      <p:to>
                                        <p:strVal val="hidden"/>
                                      </p:to>
                                    </p:set>
                                  </p:childTnLst>
                                </p:cTn>
                              </p:par>
                              <p:par>
                                <p:cTn id="250" presetID="2" presetClass="entr" presetSubtype="8" fill="hold" grpId="0" nodeType="withEffect">
                                  <p:stCondLst>
                                    <p:cond delay="0"/>
                                  </p:stCondLst>
                                  <p:childTnLst>
                                    <p:set>
                                      <p:cBhvr>
                                        <p:cTn id="251" dur="1" fill="hold">
                                          <p:stCondLst>
                                            <p:cond delay="0"/>
                                          </p:stCondLst>
                                        </p:cTn>
                                        <p:tgtEl>
                                          <p:spTgt spid="21"/>
                                        </p:tgtEl>
                                        <p:attrNameLst>
                                          <p:attrName>style.visibility</p:attrName>
                                        </p:attrNameLst>
                                      </p:cBhvr>
                                      <p:to>
                                        <p:strVal val="visible"/>
                                      </p:to>
                                    </p:set>
                                    <p:anim calcmode="lin" valueType="num">
                                      <p:cBhvr additive="base">
                                        <p:cTn id="252" dur="5000" fill="hold"/>
                                        <p:tgtEl>
                                          <p:spTgt spid="21"/>
                                        </p:tgtEl>
                                        <p:attrNameLst>
                                          <p:attrName>ppt_x</p:attrName>
                                        </p:attrNameLst>
                                      </p:cBhvr>
                                      <p:tavLst>
                                        <p:tav tm="0">
                                          <p:val>
                                            <p:strVal val="0-#ppt_w/2"/>
                                          </p:val>
                                        </p:tav>
                                        <p:tav tm="100000">
                                          <p:val>
                                            <p:strVal val="#ppt_x"/>
                                          </p:val>
                                        </p:tav>
                                      </p:tavLst>
                                    </p:anim>
                                    <p:anim calcmode="lin" valueType="num">
                                      <p:cBhvr additive="base">
                                        <p:cTn id="253" dur="5000" fill="hold"/>
                                        <p:tgtEl>
                                          <p:spTgt spid="21"/>
                                        </p:tgtEl>
                                        <p:attrNameLst>
                                          <p:attrName>ppt_y</p:attrName>
                                        </p:attrNameLst>
                                      </p:cBhvr>
                                      <p:tavLst>
                                        <p:tav tm="0">
                                          <p:val>
                                            <p:strVal val="#ppt_y"/>
                                          </p:val>
                                        </p:tav>
                                        <p:tav tm="100000">
                                          <p:val>
                                            <p:strVal val="#ppt_y"/>
                                          </p:val>
                                        </p:tav>
                                      </p:tavLst>
                                    </p:anim>
                                  </p:childTnLst>
                                </p:cTn>
                              </p:par>
                              <p:par>
                                <p:cTn id="254" presetID="2" presetClass="exit" presetSubtype="2" fill="hold" grpId="1" nodeType="withEffect">
                                  <p:stCondLst>
                                    <p:cond delay="0"/>
                                  </p:stCondLst>
                                  <p:childTnLst>
                                    <p:anim calcmode="lin" valueType="num">
                                      <p:cBhvr additive="base">
                                        <p:cTn id="255" dur="5000"/>
                                        <p:tgtEl>
                                          <p:spTgt spid="21"/>
                                        </p:tgtEl>
                                        <p:attrNameLst>
                                          <p:attrName>ppt_x</p:attrName>
                                        </p:attrNameLst>
                                      </p:cBhvr>
                                      <p:tavLst>
                                        <p:tav tm="0">
                                          <p:val>
                                            <p:strVal val="ppt_x"/>
                                          </p:val>
                                        </p:tav>
                                        <p:tav tm="100000">
                                          <p:val>
                                            <p:strVal val="1+ppt_w/2"/>
                                          </p:val>
                                        </p:tav>
                                      </p:tavLst>
                                    </p:anim>
                                    <p:anim calcmode="lin" valueType="num">
                                      <p:cBhvr additive="base">
                                        <p:cTn id="256" dur="5000"/>
                                        <p:tgtEl>
                                          <p:spTgt spid="21"/>
                                        </p:tgtEl>
                                        <p:attrNameLst>
                                          <p:attrName>ppt_y</p:attrName>
                                        </p:attrNameLst>
                                      </p:cBhvr>
                                      <p:tavLst>
                                        <p:tav tm="0">
                                          <p:val>
                                            <p:strVal val="ppt_y"/>
                                          </p:val>
                                        </p:tav>
                                        <p:tav tm="100000">
                                          <p:val>
                                            <p:strVal val="ppt_y"/>
                                          </p:val>
                                        </p:tav>
                                      </p:tavLst>
                                    </p:anim>
                                    <p:set>
                                      <p:cBhvr>
                                        <p:cTn id="257" dur="1" fill="hold">
                                          <p:stCondLst>
                                            <p:cond delay="4999"/>
                                          </p:stCondLst>
                                        </p:cTn>
                                        <p:tgtEl>
                                          <p:spTgt spid="21"/>
                                        </p:tgtEl>
                                        <p:attrNameLst>
                                          <p:attrName>style.visibility</p:attrName>
                                        </p:attrNameLst>
                                      </p:cBhvr>
                                      <p:to>
                                        <p:strVal val="hidden"/>
                                      </p:to>
                                    </p:set>
                                  </p:childTnLst>
                                </p:cTn>
                              </p:par>
                              <p:par>
                                <p:cTn id="258" presetID="3" presetClass="exit" presetSubtype="5" fill="hold" grpId="2" nodeType="withEffect">
                                  <p:stCondLst>
                                    <p:cond delay="0"/>
                                  </p:stCondLst>
                                  <p:childTnLst>
                                    <p:animEffect transition="out" filter="blinds(vertical)">
                                      <p:cBhvr>
                                        <p:cTn id="259" dur="5000"/>
                                        <p:tgtEl>
                                          <p:spTgt spid="21"/>
                                        </p:tgtEl>
                                      </p:cBhvr>
                                    </p:animEffect>
                                    <p:set>
                                      <p:cBhvr>
                                        <p:cTn id="260" dur="1" fill="hold">
                                          <p:stCondLst>
                                            <p:cond delay="4999"/>
                                          </p:stCondLst>
                                        </p:cTn>
                                        <p:tgtEl>
                                          <p:spTgt spid="21"/>
                                        </p:tgtEl>
                                        <p:attrNameLst>
                                          <p:attrName>style.visibility</p:attrName>
                                        </p:attrNameLst>
                                      </p:cBhvr>
                                      <p:to>
                                        <p:strVal val="hidden"/>
                                      </p:to>
                                    </p:set>
                                  </p:childTnLst>
                                </p:cTn>
                              </p:par>
                              <p:par>
                                <p:cTn id="261" presetID="2" presetClass="entr" presetSubtype="8" fill="hold" grpId="0" nodeType="withEffect">
                                  <p:stCondLst>
                                    <p:cond delay="0"/>
                                  </p:stCondLst>
                                  <p:childTnLst>
                                    <p:set>
                                      <p:cBhvr>
                                        <p:cTn id="262" dur="1" fill="hold">
                                          <p:stCondLst>
                                            <p:cond delay="0"/>
                                          </p:stCondLst>
                                        </p:cTn>
                                        <p:tgtEl>
                                          <p:spTgt spid="20"/>
                                        </p:tgtEl>
                                        <p:attrNameLst>
                                          <p:attrName>style.visibility</p:attrName>
                                        </p:attrNameLst>
                                      </p:cBhvr>
                                      <p:to>
                                        <p:strVal val="visible"/>
                                      </p:to>
                                    </p:set>
                                    <p:anim calcmode="lin" valueType="num">
                                      <p:cBhvr additive="base">
                                        <p:cTn id="263" dur="5000" fill="hold"/>
                                        <p:tgtEl>
                                          <p:spTgt spid="20"/>
                                        </p:tgtEl>
                                        <p:attrNameLst>
                                          <p:attrName>ppt_x</p:attrName>
                                        </p:attrNameLst>
                                      </p:cBhvr>
                                      <p:tavLst>
                                        <p:tav tm="0">
                                          <p:val>
                                            <p:strVal val="0-#ppt_w/2"/>
                                          </p:val>
                                        </p:tav>
                                        <p:tav tm="100000">
                                          <p:val>
                                            <p:strVal val="#ppt_x"/>
                                          </p:val>
                                        </p:tav>
                                      </p:tavLst>
                                    </p:anim>
                                    <p:anim calcmode="lin" valueType="num">
                                      <p:cBhvr additive="base">
                                        <p:cTn id="264" dur="5000" fill="hold"/>
                                        <p:tgtEl>
                                          <p:spTgt spid="20"/>
                                        </p:tgtEl>
                                        <p:attrNameLst>
                                          <p:attrName>ppt_y</p:attrName>
                                        </p:attrNameLst>
                                      </p:cBhvr>
                                      <p:tavLst>
                                        <p:tav tm="0">
                                          <p:val>
                                            <p:strVal val="#ppt_y"/>
                                          </p:val>
                                        </p:tav>
                                        <p:tav tm="100000">
                                          <p:val>
                                            <p:strVal val="#ppt_y"/>
                                          </p:val>
                                        </p:tav>
                                      </p:tavLst>
                                    </p:anim>
                                  </p:childTnLst>
                                </p:cTn>
                              </p:par>
                              <p:par>
                                <p:cTn id="265" presetID="2" presetClass="exit" presetSubtype="2" fill="hold" grpId="1" nodeType="withEffect">
                                  <p:stCondLst>
                                    <p:cond delay="0"/>
                                  </p:stCondLst>
                                  <p:childTnLst>
                                    <p:anim calcmode="lin" valueType="num">
                                      <p:cBhvr additive="base">
                                        <p:cTn id="266" dur="5000"/>
                                        <p:tgtEl>
                                          <p:spTgt spid="20"/>
                                        </p:tgtEl>
                                        <p:attrNameLst>
                                          <p:attrName>ppt_x</p:attrName>
                                        </p:attrNameLst>
                                      </p:cBhvr>
                                      <p:tavLst>
                                        <p:tav tm="0">
                                          <p:val>
                                            <p:strVal val="ppt_x"/>
                                          </p:val>
                                        </p:tav>
                                        <p:tav tm="100000">
                                          <p:val>
                                            <p:strVal val="1+ppt_w/2"/>
                                          </p:val>
                                        </p:tav>
                                      </p:tavLst>
                                    </p:anim>
                                    <p:anim calcmode="lin" valueType="num">
                                      <p:cBhvr additive="base">
                                        <p:cTn id="267" dur="5000"/>
                                        <p:tgtEl>
                                          <p:spTgt spid="20"/>
                                        </p:tgtEl>
                                        <p:attrNameLst>
                                          <p:attrName>ppt_y</p:attrName>
                                        </p:attrNameLst>
                                      </p:cBhvr>
                                      <p:tavLst>
                                        <p:tav tm="0">
                                          <p:val>
                                            <p:strVal val="ppt_y"/>
                                          </p:val>
                                        </p:tav>
                                        <p:tav tm="100000">
                                          <p:val>
                                            <p:strVal val="ppt_y"/>
                                          </p:val>
                                        </p:tav>
                                      </p:tavLst>
                                    </p:anim>
                                    <p:set>
                                      <p:cBhvr>
                                        <p:cTn id="268" dur="1" fill="hold">
                                          <p:stCondLst>
                                            <p:cond delay="4999"/>
                                          </p:stCondLst>
                                        </p:cTn>
                                        <p:tgtEl>
                                          <p:spTgt spid="20"/>
                                        </p:tgtEl>
                                        <p:attrNameLst>
                                          <p:attrName>style.visibility</p:attrName>
                                        </p:attrNameLst>
                                      </p:cBhvr>
                                      <p:to>
                                        <p:strVal val="hidden"/>
                                      </p:to>
                                    </p:set>
                                  </p:childTnLst>
                                </p:cTn>
                              </p:par>
                              <p:par>
                                <p:cTn id="269" presetID="3" presetClass="exit" presetSubtype="5" fill="hold" grpId="2" nodeType="withEffect">
                                  <p:stCondLst>
                                    <p:cond delay="0"/>
                                  </p:stCondLst>
                                  <p:childTnLst>
                                    <p:animEffect transition="out" filter="blinds(vertical)">
                                      <p:cBhvr>
                                        <p:cTn id="270" dur="5000"/>
                                        <p:tgtEl>
                                          <p:spTgt spid="20"/>
                                        </p:tgtEl>
                                      </p:cBhvr>
                                    </p:animEffect>
                                    <p:set>
                                      <p:cBhvr>
                                        <p:cTn id="271" dur="1" fill="hold">
                                          <p:stCondLst>
                                            <p:cond delay="4999"/>
                                          </p:stCondLst>
                                        </p:cTn>
                                        <p:tgtEl>
                                          <p:spTgt spid="20"/>
                                        </p:tgtEl>
                                        <p:attrNameLst>
                                          <p:attrName>style.visibility</p:attrName>
                                        </p:attrNameLst>
                                      </p:cBhvr>
                                      <p:to>
                                        <p:strVal val="hidden"/>
                                      </p:to>
                                    </p:set>
                                  </p:childTnLst>
                                </p:cTn>
                              </p:par>
                              <p:par>
                                <p:cTn id="272" presetID="2" presetClass="entr" presetSubtype="8" fill="hold" grpId="0" nodeType="withEffect">
                                  <p:stCondLst>
                                    <p:cond delay="0"/>
                                  </p:stCondLst>
                                  <p:childTnLst>
                                    <p:set>
                                      <p:cBhvr>
                                        <p:cTn id="273" dur="1" fill="hold">
                                          <p:stCondLst>
                                            <p:cond delay="0"/>
                                          </p:stCondLst>
                                        </p:cTn>
                                        <p:tgtEl>
                                          <p:spTgt spid="19"/>
                                        </p:tgtEl>
                                        <p:attrNameLst>
                                          <p:attrName>style.visibility</p:attrName>
                                        </p:attrNameLst>
                                      </p:cBhvr>
                                      <p:to>
                                        <p:strVal val="visible"/>
                                      </p:to>
                                    </p:set>
                                    <p:anim calcmode="lin" valueType="num">
                                      <p:cBhvr additive="base">
                                        <p:cTn id="274" dur="5000" fill="hold"/>
                                        <p:tgtEl>
                                          <p:spTgt spid="19"/>
                                        </p:tgtEl>
                                        <p:attrNameLst>
                                          <p:attrName>ppt_x</p:attrName>
                                        </p:attrNameLst>
                                      </p:cBhvr>
                                      <p:tavLst>
                                        <p:tav tm="0">
                                          <p:val>
                                            <p:strVal val="0-#ppt_w/2"/>
                                          </p:val>
                                        </p:tav>
                                        <p:tav tm="100000">
                                          <p:val>
                                            <p:strVal val="#ppt_x"/>
                                          </p:val>
                                        </p:tav>
                                      </p:tavLst>
                                    </p:anim>
                                    <p:anim calcmode="lin" valueType="num">
                                      <p:cBhvr additive="base">
                                        <p:cTn id="275" dur="5000" fill="hold"/>
                                        <p:tgtEl>
                                          <p:spTgt spid="19"/>
                                        </p:tgtEl>
                                        <p:attrNameLst>
                                          <p:attrName>ppt_y</p:attrName>
                                        </p:attrNameLst>
                                      </p:cBhvr>
                                      <p:tavLst>
                                        <p:tav tm="0">
                                          <p:val>
                                            <p:strVal val="#ppt_y"/>
                                          </p:val>
                                        </p:tav>
                                        <p:tav tm="100000">
                                          <p:val>
                                            <p:strVal val="#ppt_y"/>
                                          </p:val>
                                        </p:tav>
                                      </p:tavLst>
                                    </p:anim>
                                  </p:childTnLst>
                                </p:cTn>
                              </p:par>
                              <p:par>
                                <p:cTn id="276" presetID="2" presetClass="exit" presetSubtype="2" fill="hold" grpId="1" nodeType="withEffect">
                                  <p:stCondLst>
                                    <p:cond delay="0"/>
                                  </p:stCondLst>
                                  <p:childTnLst>
                                    <p:anim calcmode="lin" valueType="num">
                                      <p:cBhvr additive="base">
                                        <p:cTn id="277" dur="5000"/>
                                        <p:tgtEl>
                                          <p:spTgt spid="19"/>
                                        </p:tgtEl>
                                        <p:attrNameLst>
                                          <p:attrName>ppt_x</p:attrName>
                                        </p:attrNameLst>
                                      </p:cBhvr>
                                      <p:tavLst>
                                        <p:tav tm="0">
                                          <p:val>
                                            <p:strVal val="ppt_x"/>
                                          </p:val>
                                        </p:tav>
                                        <p:tav tm="100000">
                                          <p:val>
                                            <p:strVal val="1+ppt_w/2"/>
                                          </p:val>
                                        </p:tav>
                                      </p:tavLst>
                                    </p:anim>
                                    <p:anim calcmode="lin" valueType="num">
                                      <p:cBhvr additive="base">
                                        <p:cTn id="278" dur="5000"/>
                                        <p:tgtEl>
                                          <p:spTgt spid="19"/>
                                        </p:tgtEl>
                                        <p:attrNameLst>
                                          <p:attrName>ppt_y</p:attrName>
                                        </p:attrNameLst>
                                      </p:cBhvr>
                                      <p:tavLst>
                                        <p:tav tm="0">
                                          <p:val>
                                            <p:strVal val="ppt_y"/>
                                          </p:val>
                                        </p:tav>
                                        <p:tav tm="100000">
                                          <p:val>
                                            <p:strVal val="ppt_y"/>
                                          </p:val>
                                        </p:tav>
                                      </p:tavLst>
                                    </p:anim>
                                    <p:set>
                                      <p:cBhvr>
                                        <p:cTn id="279" dur="1" fill="hold">
                                          <p:stCondLst>
                                            <p:cond delay="4999"/>
                                          </p:stCondLst>
                                        </p:cTn>
                                        <p:tgtEl>
                                          <p:spTgt spid="19"/>
                                        </p:tgtEl>
                                        <p:attrNameLst>
                                          <p:attrName>style.visibility</p:attrName>
                                        </p:attrNameLst>
                                      </p:cBhvr>
                                      <p:to>
                                        <p:strVal val="hidden"/>
                                      </p:to>
                                    </p:set>
                                  </p:childTnLst>
                                </p:cTn>
                              </p:par>
                              <p:par>
                                <p:cTn id="280" presetID="3" presetClass="exit" presetSubtype="5" fill="hold" grpId="2" nodeType="withEffect">
                                  <p:stCondLst>
                                    <p:cond delay="0"/>
                                  </p:stCondLst>
                                  <p:childTnLst>
                                    <p:animEffect transition="out" filter="blinds(vertical)">
                                      <p:cBhvr>
                                        <p:cTn id="281" dur="5000"/>
                                        <p:tgtEl>
                                          <p:spTgt spid="19"/>
                                        </p:tgtEl>
                                      </p:cBhvr>
                                    </p:animEffect>
                                    <p:set>
                                      <p:cBhvr>
                                        <p:cTn id="282" dur="1" fill="hold">
                                          <p:stCondLst>
                                            <p:cond delay="4999"/>
                                          </p:stCondLst>
                                        </p:cTn>
                                        <p:tgtEl>
                                          <p:spTgt spid="19"/>
                                        </p:tgtEl>
                                        <p:attrNameLst>
                                          <p:attrName>style.visibility</p:attrName>
                                        </p:attrNameLst>
                                      </p:cBhvr>
                                      <p:to>
                                        <p:strVal val="hidden"/>
                                      </p:to>
                                    </p:set>
                                  </p:childTnLst>
                                </p:cTn>
                              </p:par>
                              <p:par>
                                <p:cTn id="283" presetID="2" presetClass="entr" presetSubtype="8" fill="hold" grpId="0" nodeType="withEffect">
                                  <p:stCondLst>
                                    <p:cond delay="0"/>
                                  </p:stCondLst>
                                  <p:childTnLst>
                                    <p:set>
                                      <p:cBhvr>
                                        <p:cTn id="284" dur="1" fill="hold">
                                          <p:stCondLst>
                                            <p:cond delay="0"/>
                                          </p:stCondLst>
                                        </p:cTn>
                                        <p:tgtEl>
                                          <p:spTgt spid="16"/>
                                        </p:tgtEl>
                                        <p:attrNameLst>
                                          <p:attrName>style.visibility</p:attrName>
                                        </p:attrNameLst>
                                      </p:cBhvr>
                                      <p:to>
                                        <p:strVal val="visible"/>
                                      </p:to>
                                    </p:set>
                                    <p:anim calcmode="lin" valueType="num">
                                      <p:cBhvr additive="base">
                                        <p:cTn id="285" dur="5000" fill="hold"/>
                                        <p:tgtEl>
                                          <p:spTgt spid="16"/>
                                        </p:tgtEl>
                                        <p:attrNameLst>
                                          <p:attrName>ppt_x</p:attrName>
                                        </p:attrNameLst>
                                      </p:cBhvr>
                                      <p:tavLst>
                                        <p:tav tm="0">
                                          <p:val>
                                            <p:strVal val="0-#ppt_w/2"/>
                                          </p:val>
                                        </p:tav>
                                        <p:tav tm="100000">
                                          <p:val>
                                            <p:strVal val="#ppt_x"/>
                                          </p:val>
                                        </p:tav>
                                      </p:tavLst>
                                    </p:anim>
                                    <p:anim calcmode="lin" valueType="num">
                                      <p:cBhvr additive="base">
                                        <p:cTn id="286" dur="5000" fill="hold"/>
                                        <p:tgtEl>
                                          <p:spTgt spid="16"/>
                                        </p:tgtEl>
                                        <p:attrNameLst>
                                          <p:attrName>ppt_y</p:attrName>
                                        </p:attrNameLst>
                                      </p:cBhvr>
                                      <p:tavLst>
                                        <p:tav tm="0">
                                          <p:val>
                                            <p:strVal val="#ppt_y"/>
                                          </p:val>
                                        </p:tav>
                                        <p:tav tm="100000">
                                          <p:val>
                                            <p:strVal val="#ppt_y"/>
                                          </p:val>
                                        </p:tav>
                                      </p:tavLst>
                                    </p:anim>
                                  </p:childTnLst>
                                </p:cTn>
                              </p:par>
                              <p:par>
                                <p:cTn id="287" presetID="2" presetClass="exit" presetSubtype="2" fill="hold" grpId="1" nodeType="withEffect">
                                  <p:stCondLst>
                                    <p:cond delay="0"/>
                                  </p:stCondLst>
                                  <p:childTnLst>
                                    <p:anim calcmode="lin" valueType="num">
                                      <p:cBhvr additive="base">
                                        <p:cTn id="288" dur="5000"/>
                                        <p:tgtEl>
                                          <p:spTgt spid="16"/>
                                        </p:tgtEl>
                                        <p:attrNameLst>
                                          <p:attrName>ppt_x</p:attrName>
                                        </p:attrNameLst>
                                      </p:cBhvr>
                                      <p:tavLst>
                                        <p:tav tm="0">
                                          <p:val>
                                            <p:strVal val="ppt_x"/>
                                          </p:val>
                                        </p:tav>
                                        <p:tav tm="100000">
                                          <p:val>
                                            <p:strVal val="1+ppt_w/2"/>
                                          </p:val>
                                        </p:tav>
                                      </p:tavLst>
                                    </p:anim>
                                    <p:anim calcmode="lin" valueType="num">
                                      <p:cBhvr additive="base">
                                        <p:cTn id="289" dur="5000"/>
                                        <p:tgtEl>
                                          <p:spTgt spid="16"/>
                                        </p:tgtEl>
                                        <p:attrNameLst>
                                          <p:attrName>ppt_y</p:attrName>
                                        </p:attrNameLst>
                                      </p:cBhvr>
                                      <p:tavLst>
                                        <p:tav tm="0">
                                          <p:val>
                                            <p:strVal val="ppt_y"/>
                                          </p:val>
                                        </p:tav>
                                        <p:tav tm="100000">
                                          <p:val>
                                            <p:strVal val="ppt_y"/>
                                          </p:val>
                                        </p:tav>
                                      </p:tavLst>
                                    </p:anim>
                                    <p:set>
                                      <p:cBhvr>
                                        <p:cTn id="290" dur="1" fill="hold">
                                          <p:stCondLst>
                                            <p:cond delay="4999"/>
                                          </p:stCondLst>
                                        </p:cTn>
                                        <p:tgtEl>
                                          <p:spTgt spid="16"/>
                                        </p:tgtEl>
                                        <p:attrNameLst>
                                          <p:attrName>style.visibility</p:attrName>
                                        </p:attrNameLst>
                                      </p:cBhvr>
                                      <p:to>
                                        <p:strVal val="hidden"/>
                                      </p:to>
                                    </p:set>
                                  </p:childTnLst>
                                </p:cTn>
                              </p:par>
                              <p:par>
                                <p:cTn id="291" presetID="3" presetClass="exit" presetSubtype="5" fill="hold" grpId="2" nodeType="withEffect">
                                  <p:stCondLst>
                                    <p:cond delay="0"/>
                                  </p:stCondLst>
                                  <p:childTnLst>
                                    <p:animEffect transition="out" filter="blinds(vertical)">
                                      <p:cBhvr>
                                        <p:cTn id="292" dur="5000"/>
                                        <p:tgtEl>
                                          <p:spTgt spid="16"/>
                                        </p:tgtEl>
                                      </p:cBhvr>
                                    </p:animEffect>
                                    <p:set>
                                      <p:cBhvr>
                                        <p:cTn id="293" dur="1" fill="hold">
                                          <p:stCondLst>
                                            <p:cond delay="4999"/>
                                          </p:stCondLst>
                                        </p:cTn>
                                        <p:tgtEl>
                                          <p:spTgt spid="16"/>
                                        </p:tgtEl>
                                        <p:attrNameLst>
                                          <p:attrName>style.visibility</p:attrName>
                                        </p:attrNameLst>
                                      </p:cBhvr>
                                      <p:to>
                                        <p:strVal val="hidden"/>
                                      </p:to>
                                    </p:set>
                                  </p:childTnLst>
                                </p:cTn>
                              </p:par>
                              <p:par>
                                <p:cTn id="294" presetID="2" presetClass="entr" presetSubtype="8" fill="hold" grpId="0" nodeType="withEffect">
                                  <p:stCondLst>
                                    <p:cond delay="0"/>
                                  </p:stCondLst>
                                  <p:childTnLst>
                                    <p:set>
                                      <p:cBhvr>
                                        <p:cTn id="295" dur="1" fill="hold">
                                          <p:stCondLst>
                                            <p:cond delay="0"/>
                                          </p:stCondLst>
                                        </p:cTn>
                                        <p:tgtEl>
                                          <p:spTgt spid="17"/>
                                        </p:tgtEl>
                                        <p:attrNameLst>
                                          <p:attrName>style.visibility</p:attrName>
                                        </p:attrNameLst>
                                      </p:cBhvr>
                                      <p:to>
                                        <p:strVal val="visible"/>
                                      </p:to>
                                    </p:set>
                                    <p:anim calcmode="lin" valueType="num">
                                      <p:cBhvr additive="base">
                                        <p:cTn id="296" dur="5000" fill="hold"/>
                                        <p:tgtEl>
                                          <p:spTgt spid="17"/>
                                        </p:tgtEl>
                                        <p:attrNameLst>
                                          <p:attrName>ppt_x</p:attrName>
                                        </p:attrNameLst>
                                      </p:cBhvr>
                                      <p:tavLst>
                                        <p:tav tm="0">
                                          <p:val>
                                            <p:strVal val="0-#ppt_w/2"/>
                                          </p:val>
                                        </p:tav>
                                        <p:tav tm="100000">
                                          <p:val>
                                            <p:strVal val="#ppt_x"/>
                                          </p:val>
                                        </p:tav>
                                      </p:tavLst>
                                    </p:anim>
                                    <p:anim calcmode="lin" valueType="num">
                                      <p:cBhvr additive="base">
                                        <p:cTn id="297" dur="5000" fill="hold"/>
                                        <p:tgtEl>
                                          <p:spTgt spid="17"/>
                                        </p:tgtEl>
                                        <p:attrNameLst>
                                          <p:attrName>ppt_y</p:attrName>
                                        </p:attrNameLst>
                                      </p:cBhvr>
                                      <p:tavLst>
                                        <p:tav tm="0">
                                          <p:val>
                                            <p:strVal val="#ppt_y"/>
                                          </p:val>
                                        </p:tav>
                                        <p:tav tm="100000">
                                          <p:val>
                                            <p:strVal val="#ppt_y"/>
                                          </p:val>
                                        </p:tav>
                                      </p:tavLst>
                                    </p:anim>
                                  </p:childTnLst>
                                </p:cTn>
                              </p:par>
                              <p:par>
                                <p:cTn id="298" presetID="2" presetClass="exit" presetSubtype="2" fill="hold" grpId="1" nodeType="withEffect">
                                  <p:stCondLst>
                                    <p:cond delay="0"/>
                                  </p:stCondLst>
                                  <p:childTnLst>
                                    <p:anim calcmode="lin" valueType="num">
                                      <p:cBhvr additive="base">
                                        <p:cTn id="299" dur="5000"/>
                                        <p:tgtEl>
                                          <p:spTgt spid="17"/>
                                        </p:tgtEl>
                                        <p:attrNameLst>
                                          <p:attrName>ppt_x</p:attrName>
                                        </p:attrNameLst>
                                      </p:cBhvr>
                                      <p:tavLst>
                                        <p:tav tm="0">
                                          <p:val>
                                            <p:strVal val="ppt_x"/>
                                          </p:val>
                                        </p:tav>
                                        <p:tav tm="100000">
                                          <p:val>
                                            <p:strVal val="1+ppt_w/2"/>
                                          </p:val>
                                        </p:tav>
                                      </p:tavLst>
                                    </p:anim>
                                    <p:anim calcmode="lin" valueType="num">
                                      <p:cBhvr additive="base">
                                        <p:cTn id="300" dur="5000"/>
                                        <p:tgtEl>
                                          <p:spTgt spid="17"/>
                                        </p:tgtEl>
                                        <p:attrNameLst>
                                          <p:attrName>ppt_y</p:attrName>
                                        </p:attrNameLst>
                                      </p:cBhvr>
                                      <p:tavLst>
                                        <p:tav tm="0">
                                          <p:val>
                                            <p:strVal val="ppt_y"/>
                                          </p:val>
                                        </p:tav>
                                        <p:tav tm="100000">
                                          <p:val>
                                            <p:strVal val="ppt_y"/>
                                          </p:val>
                                        </p:tav>
                                      </p:tavLst>
                                    </p:anim>
                                    <p:set>
                                      <p:cBhvr>
                                        <p:cTn id="301" dur="1" fill="hold">
                                          <p:stCondLst>
                                            <p:cond delay="4999"/>
                                          </p:stCondLst>
                                        </p:cTn>
                                        <p:tgtEl>
                                          <p:spTgt spid="17"/>
                                        </p:tgtEl>
                                        <p:attrNameLst>
                                          <p:attrName>style.visibility</p:attrName>
                                        </p:attrNameLst>
                                      </p:cBhvr>
                                      <p:to>
                                        <p:strVal val="hidden"/>
                                      </p:to>
                                    </p:set>
                                  </p:childTnLst>
                                </p:cTn>
                              </p:par>
                              <p:par>
                                <p:cTn id="302" presetID="3" presetClass="exit" presetSubtype="5" fill="hold" grpId="2" nodeType="withEffect">
                                  <p:stCondLst>
                                    <p:cond delay="0"/>
                                  </p:stCondLst>
                                  <p:childTnLst>
                                    <p:animEffect transition="out" filter="blinds(vertical)">
                                      <p:cBhvr>
                                        <p:cTn id="303" dur="5000"/>
                                        <p:tgtEl>
                                          <p:spTgt spid="17"/>
                                        </p:tgtEl>
                                      </p:cBhvr>
                                    </p:animEffect>
                                    <p:set>
                                      <p:cBhvr>
                                        <p:cTn id="304" dur="1" fill="hold">
                                          <p:stCondLst>
                                            <p:cond delay="4999"/>
                                          </p:stCondLst>
                                        </p:cTn>
                                        <p:tgtEl>
                                          <p:spTgt spid="17"/>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18"/>
                                        </p:tgtEl>
                                        <p:attrNameLst>
                                          <p:attrName>style.visibility</p:attrName>
                                        </p:attrNameLst>
                                      </p:cBhvr>
                                      <p:to>
                                        <p:strVal val="visible"/>
                                      </p:to>
                                    </p:set>
                                    <p:anim calcmode="lin" valueType="num">
                                      <p:cBhvr additive="base">
                                        <p:cTn id="307" dur="5000" fill="hold"/>
                                        <p:tgtEl>
                                          <p:spTgt spid="18"/>
                                        </p:tgtEl>
                                        <p:attrNameLst>
                                          <p:attrName>ppt_x</p:attrName>
                                        </p:attrNameLst>
                                      </p:cBhvr>
                                      <p:tavLst>
                                        <p:tav tm="0">
                                          <p:val>
                                            <p:strVal val="0-#ppt_w/2"/>
                                          </p:val>
                                        </p:tav>
                                        <p:tav tm="100000">
                                          <p:val>
                                            <p:strVal val="#ppt_x"/>
                                          </p:val>
                                        </p:tav>
                                      </p:tavLst>
                                    </p:anim>
                                    <p:anim calcmode="lin" valueType="num">
                                      <p:cBhvr additive="base">
                                        <p:cTn id="308" dur="5000" fill="hold"/>
                                        <p:tgtEl>
                                          <p:spTgt spid="18"/>
                                        </p:tgtEl>
                                        <p:attrNameLst>
                                          <p:attrName>ppt_y</p:attrName>
                                        </p:attrNameLst>
                                      </p:cBhvr>
                                      <p:tavLst>
                                        <p:tav tm="0">
                                          <p:val>
                                            <p:strVal val="#ppt_y"/>
                                          </p:val>
                                        </p:tav>
                                        <p:tav tm="100000">
                                          <p:val>
                                            <p:strVal val="#ppt_y"/>
                                          </p:val>
                                        </p:tav>
                                      </p:tavLst>
                                    </p:anim>
                                  </p:childTnLst>
                                </p:cTn>
                              </p:par>
                              <p:par>
                                <p:cTn id="309" presetID="2" presetClass="exit" presetSubtype="2" fill="hold" grpId="1" nodeType="withEffect">
                                  <p:stCondLst>
                                    <p:cond delay="0"/>
                                  </p:stCondLst>
                                  <p:childTnLst>
                                    <p:anim calcmode="lin" valueType="num">
                                      <p:cBhvr additive="base">
                                        <p:cTn id="310" dur="5000"/>
                                        <p:tgtEl>
                                          <p:spTgt spid="18"/>
                                        </p:tgtEl>
                                        <p:attrNameLst>
                                          <p:attrName>ppt_x</p:attrName>
                                        </p:attrNameLst>
                                      </p:cBhvr>
                                      <p:tavLst>
                                        <p:tav tm="0">
                                          <p:val>
                                            <p:strVal val="ppt_x"/>
                                          </p:val>
                                        </p:tav>
                                        <p:tav tm="100000">
                                          <p:val>
                                            <p:strVal val="1+ppt_w/2"/>
                                          </p:val>
                                        </p:tav>
                                      </p:tavLst>
                                    </p:anim>
                                    <p:anim calcmode="lin" valueType="num">
                                      <p:cBhvr additive="base">
                                        <p:cTn id="311" dur="5000"/>
                                        <p:tgtEl>
                                          <p:spTgt spid="18"/>
                                        </p:tgtEl>
                                        <p:attrNameLst>
                                          <p:attrName>ppt_y</p:attrName>
                                        </p:attrNameLst>
                                      </p:cBhvr>
                                      <p:tavLst>
                                        <p:tav tm="0">
                                          <p:val>
                                            <p:strVal val="ppt_y"/>
                                          </p:val>
                                        </p:tav>
                                        <p:tav tm="100000">
                                          <p:val>
                                            <p:strVal val="ppt_y"/>
                                          </p:val>
                                        </p:tav>
                                      </p:tavLst>
                                    </p:anim>
                                    <p:set>
                                      <p:cBhvr>
                                        <p:cTn id="312" dur="1" fill="hold">
                                          <p:stCondLst>
                                            <p:cond delay="4999"/>
                                          </p:stCondLst>
                                        </p:cTn>
                                        <p:tgtEl>
                                          <p:spTgt spid="18"/>
                                        </p:tgtEl>
                                        <p:attrNameLst>
                                          <p:attrName>style.visibility</p:attrName>
                                        </p:attrNameLst>
                                      </p:cBhvr>
                                      <p:to>
                                        <p:strVal val="hidden"/>
                                      </p:to>
                                    </p:set>
                                  </p:childTnLst>
                                </p:cTn>
                              </p:par>
                              <p:par>
                                <p:cTn id="313" presetID="3" presetClass="exit" presetSubtype="5" fill="hold" grpId="2" nodeType="withEffect">
                                  <p:stCondLst>
                                    <p:cond delay="0"/>
                                  </p:stCondLst>
                                  <p:childTnLst>
                                    <p:animEffect transition="out" filter="blinds(vertical)">
                                      <p:cBhvr>
                                        <p:cTn id="314" dur="5000"/>
                                        <p:tgtEl>
                                          <p:spTgt spid="18"/>
                                        </p:tgtEl>
                                      </p:cBhvr>
                                    </p:animEffect>
                                    <p:set>
                                      <p:cBhvr>
                                        <p:cTn id="315" dur="1" fill="hold">
                                          <p:stCondLst>
                                            <p:cond delay="4999"/>
                                          </p:stCondLst>
                                        </p:cTn>
                                        <p:tgtEl>
                                          <p:spTgt spid="18"/>
                                        </p:tgtEl>
                                        <p:attrNameLst>
                                          <p:attrName>style.visibility</p:attrName>
                                        </p:attrNameLst>
                                      </p:cBhvr>
                                      <p:to>
                                        <p:strVal val="hidden"/>
                                      </p:to>
                                    </p:set>
                                  </p:childTnLst>
                                </p:cTn>
                              </p:par>
                              <p:par>
                                <p:cTn id="316" presetID="2" presetClass="entr" presetSubtype="8" fill="hold" grpId="0" nodeType="withEffect">
                                  <p:stCondLst>
                                    <p:cond delay="0"/>
                                  </p:stCondLst>
                                  <p:childTnLst>
                                    <p:set>
                                      <p:cBhvr>
                                        <p:cTn id="317" dur="1" fill="hold">
                                          <p:stCondLst>
                                            <p:cond delay="0"/>
                                          </p:stCondLst>
                                        </p:cTn>
                                        <p:tgtEl>
                                          <p:spTgt spid="15"/>
                                        </p:tgtEl>
                                        <p:attrNameLst>
                                          <p:attrName>style.visibility</p:attrName>
                                        </p:attrNameLst>
                                      </p:cBhvr>
                                      <p:to>
                                        <p:strVal val="visible"/>
                                      </p:to>
                                    </p:set>
                                    <p:anim calcmode="lin" valueType="num">
                                      <p:cBhvr additive="base">
                                        <p:cTn id="318" dur="5000" fill="hold"/>
                                        <p:tgtEl>
                                          <p:spTgt spid="15"/>
                                        </p:tgtEl>
                                        <p:attrNameLst>
                                          <p:attrName>ppt_x</p:attrName>
                                        </p:attrNameLst>
                                      </p:cBhvr>
                                      <p:tavLst>
                                        <p:tav tm="0">
                                          <p:val>
                                            <p:strVal val="0-#ppt_w/2"/>
                                          </p:val>
                                        </p:tav>
                                        <p:tav tm="100000">
                                          <p:val>
                                            <p:strVal val="#ppt_x"/>
                                          </p:val>
                                        </p:tav>
                                      </p:tavLst>
                                    </p:anim>
                                    <p:anim calcmode="lin" valueType="num">
                                      <p:cBhvr additive="base">
                                        <p:cTn id="319" dur="5000" fill="hold"/>
                                        <p:tgtEl>
                                          <p:spTgt spid="15"/>
                                        </p:tgtEl>
                                        <p:attrNameLst>
                                          <p:attrName>ppt_y</p:attrName>
                                        </p:attrNameLst>
                                      </p:cBhvr>
                                      <p:tavLst>
                                        <p:tav tm="0">
                                          <p:val>
                                            <p:strVal val="#ppt_y"/>
                                          </p:val>
                                        </p:tav>
                                        <p:tav tm="100000">
                                          <p:val>
                                            <p:strVal val="#ppt_y"/>
                                          </p:val>
                                        </p:tav>
                                      </p:tavLst>
                                    </p:anim>
                                  </p:childTnLst>
                                </p:cTn>
                              </p:par>
                              <p:par>
                                <p:cTn id="320" presetID="2" presetClass="exit" presetSubtype="2" fill="hold" grpId="1" nodeType="withEffect">
                                  <p:stCondLst>
                                    <p:cond delay="0"/>
                                  </p:stCondLst>
                                  <p:childTnLst>
                                    <p:anim calcmode="lin" valueType="num">
                                      <p:cBhvr additive="base">
                                        <p:cTn id="321" dur="5000"/>
                                        <p:tgtEl>
                                          <p:spTgt spid="15"/>
                                        </p:tgtEl>
                                        <p:attrNameLst>
                                          <p:attrName>ppt_x</p:attrName>
                                        </p:attrNameLst>
                                      </p:cBhvr>
                                      <p:tavLst>
                                        <p:tav tm="0">
                                          <p:val>
                                            <p:strVal val="ppt_x"/>
                                          </p:val>
                                        </p:tav>
                                        <p:tav tm="100000">
                                          <p:val>
                                            <p:strVal val="1+ppt_w/2"/>
                                          </p:val>
                                        </p:tav>
                                      </p:tavLst>
                                    </p:anim>
                                    <p:anim calcmode="lin" valueType="num">
                                      <p:cBhvr additive="base">
                                        <p:cTn id="322" dur="5000"/>
                                        <p:tgtEl>
                                          <p:spTgt spid="15"/>
                                        </p:tgtEl>
                                        <p:attrNameLst>
                                          <p:attrName>ppt_y</p:attrName>
                                        </p:attrNameLst>
                                      </p:cBhvr>
                                      <p:tavLst>
                                        <p:tav tm="0">
                                          <p:val>
                                            <p:strVal val="ppt_y"/>
                                          </p:val>
                                        </p:tav>
                                        <p:tav tm="100000">
                                          <p:val>
                                            <p:strVal val="ppt_y"/>
                                          </p:val>
                                        </p:tav>
                                      </p:tavLst>
                                    </p:anim>
                                    <p:set>
                                      <p:cBhvr>
                                        <p:cTn id="323" dur="1" fill="hold">
                                          <p:stCondLst>
                                            <p:cond delay="4999"/>
                                          </p:stCondLst>
                                        </p:cTn>
                                        <p:tgtEl>
                                          <p:spTgt spid="15"/>
                                        </p:tgtEl>
                                        <p:attrNameLst>
                                          <p:attrName>style.visibility</p:attrName>
                                        </p:attrNameLst>
                                      </p:cBhvr>
                                      <p:to>
                                        <p:strVal val="hidden"/>
                                      </p:to>
                                    </p:set>
                                  </p:childTnLst>
                                </p:cTn>
                              </p:par>
                              <p:par>
                                <p:cTn id="324" presetID="3" presetClass="exit" presetSubtype="5" fill="hold" grpId="2" nodeType="withEffect">
                                  <p:stCondLst>
                                    <p:cond delay="0"/>
                                  </p:stCondLst>
                                  <p:childTnLst>
                                    <p:animEffect transition="out" filter="blinds(vertical)">
                                      <p:cBhvr>
                                        <p:cTn id="325" dur="5000"/>
                                        <p:tgtEl>
                                          <p:spTgt spid="15"/>
                                        </p:tgtEl>
                                      </p:cBhvr>
                                    </p:animEffect>
                                    <p:set>
                                      <p:cBhvr>
                                        <p:cTn id="326" dur="1" fill="hold">
                                          <p:stCondLst>
                                            <p:cond delay="4999"/>
                                          </p:stCondLst>
                                        </p:cTn>
                                        <p:tgtEl>
                                          <p:spTgt spid="15"/>
                                        </p:tgtEl>
                                        <p:attrNameLst>
                                          <p:attrName>style.visibility</p:attrName>
                                        </p:attrNameLst>
                                      </p:cBhvr>
                                      <p:to>
                                        <p:strVal val="hidden"/>
                                      </p:to>
                                    </p:set>
                                  </p:childTnLst>
                                </p:cTn>
                              </p:par>
                              <p:par>
                                <p:cTn id="327" presetID="2" presetClass="entr" presetSubtype="8" fill="hold" grpId="0" nodeType="withEffect">
                                  <p:stCondLst>
                                    <p:cond delay="0"/>
                                  </p:stCondLst>
                                  <p:childTnLst>
                                    <p:set>
                                      <p:cBhvr>
                                        <p:cTn id="328" dur="1" fill="hold">
                                          <p:stCondLst>
                                            <p:cond delay="0"/>
                                          </p:stCondLst>
                                        </p:cTn>
                                        <p:tgtEl>
                                          <p:spTgt spid="14"/>
                                        </p:tgtEl>
                                        <p:attrNameLst>
                                          <p:attrName>style.visibility</p:attrName>
                                        </p:attrNameLst>
                                      </p:cBhvr>
                                      <p:to>
                                        <p:strVal val="visible"/>
                                      </p:to>
                                    </p:set>
                                    <p:anim calcmode="lin" valueType="num">
                                      <p:cBhvr additive="base">
                                        <p:cTn id="329" dur="5000" fill="hold"/>
                                        <p:tgtEl>
                                          <p:spTgt spid="14"/>
                                        </p:tgtEl>
                                        <p:attrNameLst>
                                          <p:attrName>ppt_x</p:attrName>
                                        </p:attrNameLst>
                                      </p:cBhvr>
                                      <p:tavLst>
                                        <p:tav tm="0">
                                          <p:val>
                                            <p:strVal val="0-#ppt_w/2"/>
                                          </p:val>
                                        </p:tav>
                                        <p:tav tm="100000">
                                          <p:val>
                                            <p:strVal val="#ppt_x"/>
                                          </p:val>
                                        </p:tav>
                                      </p:tavLst>
                                    </p:anim>
                                    <p:anim calcmode="lin" valueType="num">
                                      <p:cBhvr additive="base">
                                        <p:cTn id="330" dur="5000" fill="hold"/>
                                        <p:tgtEl>
                                          <p:spTgt spid="14"/>
                                        </p:tgtEl>
                                        <p:attrNameLst>
                                          <p:attrName>ppt_y</p:attrName>
                                        </p:attrNameLst>
                                      </p:cBhvr>
                                      <p:tavLst>
                                        <p:tav tm="0">
                                          <p:val>
                                            <p:strVal val="#ppt_y"/>
                                          </p:val>
                                        </p:tav>
                                        <p:tav tm="100000">
                                          <p:val>
                                            <p:strVal val="#ppt_y"/>
                                          </p:val>
                                        </p:tav>
                                      </p:tavLst>
                                    </p:anim>
                                  </p:childTnLst>
                                </p:cTn>
                              </p:par>
                              <p:par>
                                <p:cTn id="331" presetID="2" presetClass="exit" presetSubtype="2" fill="hold" grpId="1" nodeType="withEffect">
                                  <p:stCondLst>
                                    <p:cond delay="0"/>
                                  </p:stCondLst>
                                  <p:childTnLst>
                                    <p:anim calcmode="lin" valueType="num">
                                      <p:cBhvr additive="base">
                                        <p:cTn id="332" dur="5000"/>
                                        <p:tgtEl>
                                          <p:spTgt spid="14"/>
                                        </p:tgtEl>
                                        <p:attrNameLst>
                                          <p:attrName>ppt_x</p:attrName>
                                        </p:attrNameLst>
                                      </p:cBhvr>
                                      <p:tavLst>
                                        <p:tav tm="0">
                                          <p:val>
                                            <p:strVal val="ppt_x"/>
                                          </p:val>
                                        </p:tav>
                                        <p:tav tm="100000">
                                          <p:val>
                                            <p:strVal val="1+ppt_w/2"/>
                                          </p:val>
                                        </p:tav>
                                      </p:tavLst>
                                    </p:anim>
                                    <p:anim calcmode="lin" valueType="num">
                                      <p:cBhvr additive="base">
                                        <p:cTn id="333" dur="5000"/>
                                        <p:tgtEl>
                                          <p:spTgt spid="14"/>
                                        </p:tgtEl>
                                        <p:attrNameLst>
                                          <p:attrName>ppt_y</p:attrName>
                                        </p:attrNameLst>
                                      </p:cBhvr>
                                      <p:tavLst>
                                        <p:tav tm="0">
                                          <p:val>
                                            <p:strVal val="ppt_y"/>
                                          </p:val>
                                        </p:tav>
                                        <p:tav tm="100000">
                                          <p:val>
                                            <p:strVal val="ppt_y"/>
                                          </p:val>
                                        </p:tav>
                                      </p:tavLst>
                                    </p:anim>
                                    <p:set>
                                      <p:cBhvr>
                                        <p:cTn id="334" dur="1" fill="hold">
                                          <p:stCondLst>
                                            <p:cond delay="4999"/>
                                          </p:stCondLst>
                                        </p:cTn>
                                        <p:tgtEl>
                                          <p:spTgt spid="14"/>
                                        </p:tgtEl>
                                        <p:attrNameLst>
                                          <p:attrName>style.visibility</p:attrName>
                                        </p:attrNameLst>
                                      </p:cBhvr>
                                      <p:to>
                                        <p:strVal val="hidden"/>
                                      </p:to>
                                    </p:set>
                                  </p:childTnLst>
                                </p:cTn>
                              </p:par>
                              <p:par>
                                <p:cTn id="335" presetID="3" presetClass="exit" presetSubtype="5" fill="hold" grpId="2" nodeType="withEffect">
                                  <p:stCondLst>
                                    <p:cond delay="0"/>
                                  </p:stCondLst>
                                  <p:childTnLst>
                                    <p:animEffect transition="out" filter="blinds(vertical)">
                                      <p:cBhvr>
                                        <p:cTn id="336" dur="5000"/>
                                        <p:tgtEl>
                                          <p:spTgt spid="14"/>
                                        </p:tgtEl>
                                      </p:cBhvr>
                                    </p:animEffect>
                                    <p:set>
                                      <p:cBhvr>
                                        <p:cTn id="337" dur="1" fill="hold">
                                          <p:stCondLst>
                                            <p:cond delay="4999"/>
                                          </p:stCondLst>
                                        </p:cTn>
                                        <p:tgtEl>
                                          <p:spTgt spid="14"/>
                                        </p:tgtEl>
                                        <p:attrNameLst>
                                          <p:attrName>style.visibility</p:attrName>
                                        </p:attrNameLst>
                                      </p:cBhvr>
                                      <p:to>
                                        <p:strVal val="hidden"/>
                                      </p:to>
                                    </p:set>
                                  </p:childTnLst>
                                </p:cTn>
                              </p:par>
                              <p:par>
                                <p:cTn id="338" presetID="2" presetClass="entr" presetSubtype="8" fill="hold" grpId="0" nodeType="withEffect">
                                  <p:stCondLst>
                                    <p:cond delay="0"/>
                                  </p:stCondLst>
                                  <p:childTnLst>
                                    <p:set>
                                      <p:cBhvr>
                                        <p:cTn id="339" dur="1" fill="hold">
                                          <p:stCondLst>
                                            <p:cond delay="0"/>
                                          </p:stCondLst>
                                        </p:cTn>
                                        <p:tgtEl>
                                          <p:spTgt spid="13"/>
                                        </p:tgtEl>
                                        <p:attrNameLst>
                                          <p:attrName>style.visibility</p:attrName>
                                        </p:attrNameLst>
                                      </p:cBhvr>
                                      <p:to>
                                        <p:strVal val="visible"/>
                                      </p:to>
                                    </p:set>
                                    <p:anim calcmode="lin" valueType="num">
                                      <p:cBhvr additive="base">
                                        <p:cTn id="340" dur="5000" fill="hold"/>
                                        <p:tgtEl>
                                          <p:spTgt spid="13"/>
                                        </p:tgtEl>
                                        <p:attrNameLst>
                                          <p:attrName>ppt_x</p:attrName>
                                        </p:attrNameLst>
                                      </p:cBhvr>
                                      <p:tavLst>
                                        <p:tav tm="0">
                                          <p:val>
                                            <p:strVal val="0-#ppt_w/2"/>
                                          </p:val>
                                        </p:tav>
                                        <p:tav tm="100000">
                                          <p:val>
                                            <p:strVal val="#ppt_x"/>
                                          </p:val>
                                        </p:tav>
                                      </p:tavLst>
                                    </p:anim>
                                    <p:anim calcmode="lin" valueType="num">
                                      <p:cBhvr additive="base">
                                        <p:cTn id="341" dur="5000" fill="hold"/>
                                        <p:tgtEl>
                                          <p:spTgt spid="13"/>
                                        </p:tgtEl>
                                        <p:attrNameLst>
                                          <p:attrName>ppt_y</p:attrName>
                                        </p:attrNameLst>
                                      </p:cBhvr>
                                      <p:tavLst>
                                        <p:tav tm="0">
                                          <p:val>
                                            <p:strVal val="#ppt_y"/>
                                          </p:val>
                                        </p:tav>
                                        <p:tav tm="100000">
                                          <p:val>
                                            <p:strVal val="#ppt_y"/>
                                          </p:val>
                                        </p:tav>
                                      </p:tavLst>
                                    </p:anim>
                                  </p:childTnLst>
                                </p:cTn>
                              </p:par>
                              <p:par>
                                <p:cTn id="342" presetID="2" presetClass="exit" presetSubtype="2" fill="hold" grpId="1" nodeType="withEffect">
                                  <p:stCondLst>
                                    <p:cond delay="0"/>
                                  </p:stCondLst>
                                  <p:childTnLst>
                                    <p:anim calcmode="lin" valueType="num">
                                      <p:cBhvr additive="base">
                                        <p:cTn id="343" dur="5000"/>
                                        <p:tgtEl>
                                          <p:spTgt spid="13"/>
                                        </p:tgtEl>
                                        <p:attrNameLst>
                                          <p:attrName>ppt_x</p:attrName>
                                        </p:attrNameLst>
                                      </p:cBhvr>
                                      <p:tavLst>
                                        <p:tav tm="0">
                                          <p:val>
                                            <p:strVal val="ppt_x"/>
                                          </p:val>
                                        </p:tav>
                                        <p:tav tm="100000">
                                          <p:val>
                                            <p:strVal val="1+ppt_w/2"/>
                                          </p:val>
                                        </p:tav>
                                      </p:tavLst>
                                    </p:anim>
                                    <p:anim calcmode="lin" valueType="num">
                                      <p:cBhvr additive="base">
                                        <p:cTn id="344" dur="5000"/>
                                        <p:tgtEl>
                                          <p:spTgt spid="13"/>
                                        </p:tgtEl>
                                        <p:attrNameLst>
                                          <p:attrName>ppt_y</p:attrName>
                                        </p:attrNameLst>
                                      </p:cBhvr>
                                      <p:tavLst>
                                        <p:tav tm="0">
                                          <p:val>
                                            <p:strVal val="ppt_y"/>
                                          </p:val>
                                        </p:tav>
                                        <p:tav tm="100000">
                                          <p:val>
                                            <p:strVal val="ppt_y"/>
                                          </p:val>
                                        </p:tav>
                                      </p:tavLst>
                                    </p:anim>
                                    <p:set>
                                      <p:cBhvr>
                                        <p:cTn id="345" dur="1" fill="hold">
                                          <p:stCondLst>
                                            <p:cond delay="4999"/>
                                          </p:stCondLst>
                                        </p:cTn>
                                        <p:tgtEl>
                                          <p:spTgt spid="13"/>
                                        </p:tgtEl>
                                        <p:attrNameLst>
                                          <p:attrName>style.visibility</p:attrName>
                                        </p:attrNameLst>
                                      </p:cBhvr>
                                      <p:to>
                                        <p:strVal val="hidden"/>
                                      </p:to>
                                    </p:set>
                                  </p:childTnLst>
                                </p:cTn>
                              </p:par>
                              <p:par>
                                <p:cTn id="346" presetID="3" presetClass="exit" presetSubtype="5" fill="hold" grpId="2" nodeType="withEffect">
                                  <p:stCondLst>
                                    <p:cond delay="0"/>
                                  </p:stCondLst>
                                  <p:childTnLst>
                                    <p:animEffect transition="out" filter="blinds(vertical)">
                                      <p:cBhvr>
                                        <p:cTn id="347" dur="5000"/>
                                        <p:tgtEl>
                                          <p:spTgt spid="13"/>
                                        </p:tgtEl>
                                      </p:cBhvr>
                                    </p:animEffect>
                                    <p:set>
                                      <p:cBhvr>
                                        <p:cTn id="348" dur="1" fill="hold">
                                          <p:stCondLst>
                                            <p:cond delay="4999"/>
                                          </p:stCondLst>
                                        </p:cTn>
                                        <p:tgtEl>
                                          <p:spTgt spid="13"/>
                                        </p:tgtEl>
                                        <p:attrNameLst>
                                          <p:attrName>style.visibility</p:attrName>
                                        </p:attrNameLst>
                                      </p:cBhvr>
                                      <p:to>
                                        <p:strVal val="hidden"/>
                                      </p:to>
                                    </p:set>
                                  </p:childTnLst>
                                </p:cTn>
                              </p:par>
                              <p:par>
                                <p:cTn id="349" presetID="2" presetClass="entr" presetSubtype="8" fill="hold" grpId="0" nodeType="withEffect">
                                  <p:stCondLst>
                                    <p:cond delay="0"/>
                                  </p:stCondLst>
                                  <p:childTnLst>
                                    <p:set>
                                      <p:cBhvr>
                                        <p:cTn id="350" dur="1" fill="hold">
                                          <p:stCondLst>
                                            <p:cond delay="0"/>
                                          </p:stCondLst>
                                        </p:cTn>
                                        <p:tgtEl>
                                          <p:spTgt spid="12"/>
                                        </p:tgtEl>
                                        <p:attrNameLst>
                                          <p:attrName>style.visibility</p:attrName>
                                        </p:attrNameLst>
                                      </p:cBhvr>
                                      <p:to>
                                        <p:strVal val="visible"/>
                                      </p:to>
                                    </p:set>
                                    <p:anim calcmode="lin" valueType="num">
                                      <p:cBhvr additive="base">
                                        <p:cTn id="351" dur="5000" fill="hold"/>
                                        <p:tgtEl>
                                          <p:spTgt spid="12"/>
                                        </p:tgtEl>
                                        <p:attrNameLst>
                                          <p:attrName>ppt_x</p:attrName>
                                        </p:attrNameLst>
                                      </p:cBhvr>
                                      <p:tavLst>
                                        <p:tav tm="0">
                                          <p:val>
                                            <p:strVal val="0-#ppt_w/2"/>
                                          </p:val>
                                        </p:tav>
                                        <p:tav tm="100000">
                                          <p:val>
                                            <p:strVal val="#ppt_x"/>
                                          </p:val>
                                        </p:tav>
                                      </p:tavLst>
                                    </p:anim>
                                    <p:anim calcmode="lin" valueType="num">
                                      <p:cBhvr additive="base">
                                        <p:cTn id="352" dur="5000" fill="hold"/>
                                        <p:tgtEl>
                                          <p:spTgt spid="12"/>
                                        </p:tgtEl>
                                        <p:attrNameLst>
                                          <p:attrName>ppt_y</p:attrName>
                                        </p:attrNameLst>
                                      </p:cBhvr>
                                      <p:tavLst>
                                        <p:tav tm="0">
                                          <p:val>
                                            <p:strVal val="#ppt_y"/>
                                          </p:val>
                                        </p:tav>
                                        <p:tav tm="100000">
                                          <p:val>
                                            <p:strVal val="#ppt_y"/>
                                          </p:val>
                                        </p:tav>
                                      </p:tavLst>
                                    </p:anim>
                                  </p:childTnLst>
                                </p:cTn>
                              </p:par>
                              <p:par>
                                <p:cTn id="353" presetID="2" presetClass="exit" presetSubtype="2" fill="hold" grpId="1" nodeType="withEffect">
                                  <p:stCondLst>
                                    <p:cond delay="0"/>
                                  </p:stCondLst>
                                  <p:childTnLst>
                                    <p:anim calcmode="lin" valueType="num">
                                      <p:cBhvr additive="base">
                                        <p:cTn id="354" dur="5000"/>
                                        <p:tgtEl>
                                          <p:spTgt spid="12"/>
                                        </p:tgtEl>
                                        <p:attrNameLst>
                                          <p:attrName>ppt_x</p:attrName>
                                        </p:attrNameLst>
                                      </p:cBhvr>
                                      <p:tavLst>
                                        <p:tav tm="0">
                                          <p:val>
                                            <p:strVal val="ppt_x"/>
                                          </p:val>
                                        </p:tav>
                                        <p:tav tm="100000">
                                          <p:val>
                                            <p:strVal val="1+ppt_w/2"/>
                                          </p:val>
                                        </p:tav>
                                      </p:tavLst>
                                    </p:anim>
                                    <p:anim calcmode="lin" valueType="num">
                                      <p:cBhvr additive="base">
                                        <p:cTn id="355" dur="5000"/>
                                        <p:tgtEl>
                                          <p:spTgt spid="12"/>
                                        </p:tgtEl>
                                        <p:attrNameLst>
                                          <p:attrName>ppt_y</p:attrName>
                                        </p:attrNameLst>
                                      </p:cBhvr>
                                      <p:tavLst>
                                        <p:tav tm="0">
                                          <p:val>
                                            <p:strVal val="ppt_y"/>
                                          </p:val>
                                        </p:tav>
                                        <p:tav tm="100000">
                                          <p:val>
                                            <p:strVal val="ppt_y"/>
                                          </p:val>
                                        </p:tav>
                                      </p:tavLst>
                                    </p:anim>
                                    <p:set>
                                      <p:cBhvr>
                                        <p:cTn id="356" dur="1" fill="hold">
                                          <p:stCondLst>
                                            <p:cond delay="4999"/>
                                          </p:stCondLst>
                                        </p:cTn>
                                        <p:tgtEl>
                                          <p:spTgt spid="12"/>
                                        </p:tgtEl>
                                        <p:attrNameLst>
                                          <p:attrName>style.visibility</p:attrName>
                                        </p:attrNameLst>
                                      </p:cBhvr>
                                      <p:to>
                                        <p:strVal val="hidden"/>
                                      </p:to>
                                    </p:set>
                                  </p:childTnLst>
                                </p:cTn>
                              </p:par>
                              <p:par>
                                <p:cTn id="357" presetID="3" presetClass="exit" presetSubtype="5" fill="hold" grpId="2" nodeType="withEffect">
                                  <p:stCondLst>
                                    <p:cond delay="0"/>
                                  </p:stCondLst>
                                  <p:childTnLst>
                                    <p:animEffect transition="out" filter="blinds(vertical)">
                                      <p:cBhvr>
                                        <p:cTn id="358" dur="5000"/>
                                        <p:tgtEl>
                                          <p:spTgt spid="12"/>
                                        </p:tgtEl>
                                      </p:cBhvr>
                                    </p:animEffect>
                                    <p:set>
                                      <p:cBhvr>
                                        <p:cTn id="359" dur="1" fill="hold">
                                          <p:stCondLst>
                                            <p:cond delay="4999"/>
                                          </p:stCondLst>
                                        </p:cTn>
                                        <p:tgtEl>
                                          <p:spTgt spid="12"/>
                                        </p:tgtEl>
                                        <p:attrNameLst>
                                          <p:attrName>style.visibility</p:attrName>
                                        </p:attrNameLst>
                                      </p:cBhvr>
                                      <p:to>
                                        <p:strVal val="hidden"/>
                                      </p:to>
                                    </p:set>
                                  </p:childTnLst>
                                </p:cTn>
                              </p:par>
                              <p:par>
                                <p:cTn id="360" presetID="2" presetClass="entr" presetSubtype="8" fill="hold" grpId="0" nodeType="withEffect">
                                  <p:stCondLst>
                                    <p:cond delay="0"/>
                                  </p:stCondLst>
                                  <p:childTnLst>
                                    <p:set>
                                      <p:cBhvr>
                                        <p:cTn id="361" dur="1" fill="hold">
                                          <p:stCondLst>
                                            <p:cond delay="0"/>
                                          </p:stCondLst>
                                        </p:cTn>
                                        <p:tgtEl>
                                          <p:spTgt spid="11"/>
                                        </p:tgtEl>
                                        <p:attrNameLst>
                                          <p:attrName>style.visibility</p:attrName>
                                        </p:attrNameLst>
                                      </p:cBhvr>
                                      <p:to>
                                        <p:strVal val="visible"/>
                                      </p:to>
                                    </p:set>
                                    <p:anim calcmode="lin" valueType="num">
                                      <p:cBhvr additive="base">
                                        <p:cTn id="362" dur="5000" fill="hold"/>
                                        <p:tgtEl>
                                          <p:spTgt spid="11"/>
                                        </p:tgtEl>
                                        <p:attrNameLst>
                                          <p:attrName>ppt_x</p:attrName>
                                        </p:attrNameLst>
                                      </p:cBhvr>
                                      <p:tavLst>
                                        <p:tav tm="0">
                                          <p:val>
                                            <p:strVal val="0-#ppt_w/2"/>
                                          </p:val>
                                        </p:tav>
                                        <p:tav tm="100000">
                                          <p:val>
                                            <p:strVal val="#ppt_x"/>
                                          </p:val>
                                        </p:tav>
                                      </p:tavLst>
                                    </p:anim>
                                    <p:anim calcmode="lin" valueType="num">
                                      <p:cBhvr additive="base">
                                        <p:cTn id="363" dur="5000" fill="hold"/>
                                        <p:tgtEl>
                                          <p:spTgt spid="11"/>
                                        </p:tgtEl>
                                        <p:attrNameLst>
                                          <p:attrName>ppt_y</p:attrName>
                                        </p:attrNameLst>
                                      </p:cBhvr>
                                      <p:tavLst>
                                        <p:tav tm="0">
                                          <p:val>
                                            <p:strVal val="#ppt_y"/>
                                          </p:val>
                                        </p:tav>
                                        <p:tav tm="100000">
                                          <p:val>
                                            <p:strVal val="#ppt_y"/>
                                          </p:val>
                                        </p:tav>
                                      </p:tavLst>
                                    </p:anim>
                                  </p:childTnLst>
                                </p:cTn>
                              </p:par>
                              <p:par>
                                <p:cTn id="364" presetID="2" presetClass="exit" presetSubtype="2" fill="hold" grpId="1" nodeType="withEffect">
                                  <p:stCondLst>
                                    <p:cond delay="0"/>
                                  </p:stCondLst>
                                  <p:childTnLst>
                                    <p:anim calcmode="lin" valueType="num">
                                      <p:cBhvr additive="base">
                                        <p:cTn id="365" dur="5000"/>
                                        <p:tgtEl>
                                          <p:spTgt spid="11"/>
                                        </p:tgtEl>
                                        <p:attrNameLst>
                                          <p:attrName>ppt_x</p:attrName>
                                        </p:attrNameLst>
                                      </p:cBhvr>
                                      <p:tavLst>
                                        <p:tav tm="0">
                                          <p:val>
                                            <p:strVal val="ppt_x"/>
                                          </p:val>
                                        </p:tav>
                                        <p:tav tm="100000">
                                          <p:val>
                                            <p:strVal val="1+ppt_w/2"/>
                                          </p:val>
                                        </p:tav>
                                      </p:tavLst>
                                    </p:anim>
                                    <p:anim calcmode="lin" valueType="num">
                                      <p:cBhvr additive="base">
                                        <p:cTn id="366" dur="5000"/>
                                        <p:tgtEl>
                                          <p:spTgt spid="11"/>
                                        </p:tgtEl>
                                        <p:attrNameLst>
                                          <p:attrName>ppt_y</p:attrName>
                                        </p:attrNameLst>
                                      </p:cBhvr>
                                      <p:tavLst>
                                        <p:tav tm="0">
                                          <p:val>
                                            <p:strVal val="ppt_y"/>
                                          </p:val>
                                        </p:tav>
                                        <p:tav tm="100000">
                                          <p:val>
                                            <p:strVal val="ppt_y"/>
                                          </p:val>
                                        </p:tav>
                                      </p:tavLst>
                                    </p:anim>
                                    <p:set>
                                      <p:cBhvr>
                                        <p:cTn id="367" dur="1" fill="hold">
                                          <p:stCondLst>
                                            <p:cond delay="4999"/>
                                          </p:stCondLst>
                                        </p:cTn>
                                        <p:tgtEl>
                                          <p:spTgt spid="11"/>
                                        </p:tgtEl>
                                        <p:attrNameLst>
                                          <p:attrName>style.visibility</p:attrName>
                                        </p:attrNameLst>
                                      </p:cBhvr>
                                      <p:to>
                                        <p:strVal val="hidden"/>
                                      </p:to>
                                    </p:set>
                                  </p:childTnLst>
                                </p:cTn>
                              </p:par>
                              <p:par>
                                <p:cTn id="368" presetID="3" presetClass="exit" presetSubtype="5" fill="hold" grpId="2" nodeType="withEffect">
                                  <p:stCondLst>
                                    <p:cond delay="0"/>
                                  </p:stCondLst>
                                  <p:childTnLst>
                                    <p:animEffect transition="out" filter="blinds(vertical)">
                                      <p:cBhvr>
                                        <p:cTn id="369" dur="5000"/>
                                        <p:tgtEl>
                                          <p:spTgt spid="11"/>
                                        </p:tgtEl>
                                      </p:cBhvr>
                                    </p:animEffect>
                                    <p:set>
                                      <p:cBhvr>
                                        <p:cTn id="370" dur="1" fill="hold">
                                          <p:stCondLst>
                                            <p:cond delay="4999"/>
                                          </p:stCondLst>
                                        </p:cTn>
                                        <p:tgtEl>
                                          <p:spTgt spid="11"/>
                                        </p:tgtEl>
                                        <p:attrNameLst>
                                          <p:attrName>style.visibility</p:attrName>
                                        </p:attrNameLst>
                                      </p:cBhvr>
                                      <p:to>
                                        <p:strVal val="hidden"/>
                                      </p:to>
                                    </p:set>
                                  </p:childTnLst>
                                </p:cTn>
                              </p:par>
                              <p:par>
                                <p:cTn id="371" presetID="2" presetClass="entr" presetSubtype="8" fill="hold" grpId="0" nodeType="withEffect">
                                  <p:stCondLst>
                                    <p:cond delay="0"/>
                                  </p:stCondLst>
                                  <p:childTnLst>
                                    <p:set>
                                      <p:cBhvr>
                                        <p:cTn id="372" dur="1" fill="hold">
                                          <p:stCondLst>
                                            <p:cond delay="0"/>
                                          </p:stCondLst>
                                        </p:cTn>
                                        <p:tgtEl>
                                          <p:spTgt spid="10"/>
                                        </p:tgtEl>
                                        <p:attrNameLst>
                                          <p:attrName>style.visibility</p:attrName>
                                        </p:attrNameLst>
                                      </p:cBhvr>
                                      <p:to>
                                        <p:strVal val="visible"/>
                                      </p:to>
                                    </p:set>
                                    <p:anim calcmode="lin" valueType="num">
                                      <p:cBhvr additive="base">
                                        <p:cTn id="373" dur="5000" fill="hold"/>
                                        <p:tgtEl>
                                          <p:spTgt spid="10"/>
                                        </p:tgtEl>
                                        <p:attrNameLst>
                                          <p:attrName>ppt_x</p:attrName>
                                        </p:attrNameLst>
                                      </p:cBhvr>
                                      <p:tavLst>
                                        <p:tav tm="0">
                                          <p:val>
                                            <p:strVal val="0-#ppt_w/2"/>
                                          </p:val>
                                        </p:tav>
                                        <p:tav tm="100000">
                                          <p:val>
                                            <p:strVal val="#ppt_x"/>
                                          </p:val>
                                        </p:tav>
                                      </p:tavLst>
                                    </p:anim>
                                    <p:anim calcmode="lin" valueType="num">
                                      <p:cBhvr additive="base">
                                        <p:cTn id="374" dur="5000" fill="hold"/>
                                        <p:tgtEl>
                                          <p:spTgt spid="10"/>
                                        </p:tgtEl>
                                        <p:attrNameLst>
                                          <p:attrName>ppt_y</p:attrName>
                                        </p:attrNameLst>
                                      </p:cBhvr>
                                      <p:tavLst>
                                        <p:tav tm="0">
                                          <p:val>
                                            <p:strVal val="#ppt_y"/>
                                          </p:val>
                                        </p:tav>
                                        <p:tav tm="100000">
                                          <p:val>
                                            <p:strVal val="#ppt_y"/>
                                          </p:val>
                                        </p:tav>
                                      </p:tavLst>
                                    </p:anim>
                                  </p:childTnLst>
                                </p:cTn>
                              </p:par>
                              <p:par>
                                <p:cTn id="375" presetID="2" presetClass="exit" presetSubtype="2" fill="hold" grpId="1" nodeType="withEffect">
                                  <p:stCondLst>
                                    <p:cond delay="0"/>
                                  </p:stCondLst>
                                  <p:childTnLst>
                                    <p:anim calcmode="lin" valueType="num">
                                      <p:cBhvr additive="base">
                                        <p:cTn id="376" dur="5000"/>
                                        <p:tgtEl>
                                          <p:spTgt spid="10"/>
                                        </p:tgtEl>
                                        <p:attrNameLst>
                                          <p:attrName>ppt_x</p:attrName>
                                        </p:attrNameLst>
                                      </p:cBhvr>
                                      <p:tavLst>
                                        <p:tav tm="0">
                                          <p:val>
                                            <p:strVal val="ppt_x"/>
                                          </p:val>
                                        </p:tav>
                                        <p:tav tm="100000">
                                          <p:val>
                                            <p:strVal val="1+ppt_w/2"/>
                                          </p:val>
                                        </p:tav>
                                      </p:tavLst>
                                    </p:anim>
                                    <p:anim calcmode="lin" valueType="num">
                                      <p:cBhvr additive="base">
                                        <p:cTn id="377" dur="5000"/>
                                        <p:tgtEl>
                                          <p:spTgt spid="10"/>
                                        </p:tgtEl>
                                        <p:attrNameLst>
                                          <p:attrName>ppt_y</p:attrName>
                                        </p:attrNameLst>
                                      </p:cBhvr>
                                      <p:tavLst>
                                        <p:tav tm="0">
                                          <p:val>
                                            <p:strVal val="ppt_y"/>
                                          </p:val>
                                        </p:tav>
                                        <p:tav tm="100000">
                                          <p:val>
                                            <p:strVal val="ppt_y"/>
                                          </p:val>
                                        </p:tav>
                                      </p:tavLst>
                                    </p:anim>
                                    <p:set>
                                      <p:cBhvr>
                                        <p:cTn id="378" dur="1" fill="hold">
                                          <p:stCondLst>
                                            <p:cond delay="4999"/>
                                          </p:stCondLst>
                                        </p:cTn>
                                        <p:tgtEl>
                                          <p:spTgt spid="10"/>
                                        </p:tgtEl>
                                        <p:attrNameLst>
                                          <p:attrName>style.visibility</p:attrName>
                                        </p:attrNameLst>
                                      </p:cBhvr>
                                      <p:to>
                                        <p:strVal val="hidden"/>
                                      </p:to>
                                    </p:set>
                                  </p:childTnLst>
                                </p:cTn>
                              </p:par>
                              <p:par>
                                <p:cTn id="379" presetID="3" presetClass="exit" presetSubtype="5" fill="hold" grpId="2" nodeType="withEffect">
                                  <p:stCondLst>
                                    <p:cond delay="0"/>
                                  </p:stCondLst>
                                  <p:childTnLst>
                                    <p:animEffect transition="out" filter="blinds(vertical)">
                                      <p:cBhvr>
                                        <p:cTn id="380" dur="5000"/>
                                        <p:tgtEl>
                                          <p:spTgt spid="10"/>
                                        </p:tgtEl>
                                      </p:cBhvr>
                                    </p:animEffect>
                                    <p:set>
                                      <p:cBhvr>
                                        <p:cTn id="381" dur="1" fill="hold">
                                          <p:stCondLst>
                                            <p:cond delay="4999"/>
                                          </p:stCondLst>
                                        </p:cTn>
                                        <p:tgtEl>
                                          <p:spTgt spid="10"/>
                                        </p:tgtEl>
                                        <p:attrNameLst>
                                          <p:attrName>style.visibility</p:attrName>
                                        </p:attrNameLst>
                                      </p:cBhvr>
                                      <p:to>
                                        <p:strVal val="hidden"/>
                                      </p:to>
                                    </p:set>
                                  </p:childTnLst>
                                </p:cTn>
                              </p:par>
                              <p:par>
                                <p:cTn id="382" presetID="2" presetClass="entr" presetSubtype="8" fill="hold" grpId="0" nodeType="withEffect">
                                  <p:stCondLst>
                                    <p:cond delay="0"/>
                                  </p:stCondLst>
                                  <p:childTnLst>
                                    <p:set>
                                      <p:cBhvr>
                                        <p:cTn id="383" dur="1" fill="hold">
                                          <p:stCondLst>
                                            <p:cond delay="0"/>
                                          </p:stCondLst>
                                        </p:cTn>
                                        <p:tgtEl>
                                          <p:spTgt spid="9"/>
                                        </p:tgtEl>
                                        <p:attrNameLst>
                                          <p:attrName>style.visibility</p:attrName>
                                        </p:attrNameLst>
                                      </p:cBhvr>
                                      <p:to>
                                        <p:strVal val="visible"/>
                                      </p:to>
                                    </p:set>
                                    <p:anim calcmode="lin" valueType="num">
                                      <p:cBhvr additive="base">
                                        <p:cTn id="384" dur="5000" fill="hold"/>
                                        <p:tgtEl>
                                          <p:spTgt spid="9"/>
                                        </p:tgtEl>
                                        <p:attrNameLst>
                                          <p:attrName>ppt_x</p:attrName>
                                        </p:attrNameLst>
                                      </p:cBhvr>
                                      <p:tavLst>
                                        <p:tav tm="0">
                                          <p:val>
                                            <p:strVal val="0-#ppt_w/2"/>
                                          </p:val>
                                        </p:tav>
                                        <p:tav tm="100000">
                                          <p:val>
                                            <p:strVal val="#ppt_x"/>
                                          </p:val>
                                        </p:tav>
                                      </p:tavLst>
                                    </p:anim>
                                    <p:anim calcmode="lin" valueType="num">
                                      <p:cBhvr additive="base">
                                        <p:cTn id="385" dur="5000" fill="hold"/>
                                        <p:tgtEl>
                                          <p:spTgt spid="9"/>
                                        </p:tgtEl>
                                        <p:attrNameLst>
                                          <p:attrName>ppt_y</p:attrName>
                                        </p:attrNameLst>
                                      </p:cBhvr>
                                      <p:tavLst>
                                        <p:tav tm="0">
                                          <p:val>
                                            <p:strVal val="#ppt_y"/>
                                          </p:val>
                                        </p:tav>
                                        <p:tav tm="100000">
                                          <p:val>
                                            <p:strVal val="#ppt_y"/>
                                          </p:val>
                                        </p:tav>
                                      </p:tavLst>
                                    </p:anim>
                                  </p:childTnLst>
                                </p:cTn>
                              </p:par>
                              <p:par>
                                <p:cTn id="386" presetID="2" presetClass="exit" presetSubtype="2" fill="hold" grpId="1" nodeType="withEffect">
                                  <p:stCondLst>
                                    <p:cond delay="0"/>
                                  </p:stCondLst>
                                  <p:childTnLst>
                                    <p:anim calcmode="lin" valueType="num">
                                      <p:cBhvr additive="base">
                                        <p:cTn id="387" dur="5000"/>
                                        <p:tgtEl>
                                          <p:spTgt spid="9"/>
                                        </p:tgtEl>
                                        <p:attrNameLst>
                                          <p:attrName>ppt_x</p:attrName>
                                        </p:attrNameLst>
                                      </p:cBhvr>
                                      <p:tavLst>
                                        <p:tav tm="0">
                                          <p:val>
                                            <p:strVal val="ppt_x"/>
                                          </p:val>
                                        </p:tav>
                                        <p:tav tm="100000">
                                          <p:val>
                                            <p:strVal val="1+ppt_w/2"/>
                                          </p:val>
                                        </p:tav>
                                      </p:tavLst>
                                    </p:anim>
                                    <p:anim calcmode="lin" valueType="num">
                                      <p:cBhvr additive="base">
                                        <p:cTn id="388" dur="5000"/>
                                        <p:tgtEl>
                                          <p:spTgt spid="9"/>
                                        </p:tgtEl>
                                        <p:attrNameLst>
                                          <p:attrName>ppt_y</p:attrName>
                                        </p:attrNameLst>
                                      </p:cBhvr>
                                      <p:tavLst>
                                        <p:tav tm="0">
                                          <p:val>
                                            <p:strVal val="ppt_y"/>
                                          </p:val>
                                        </p:tav>
                                        <p:tav tm="100000">
                                          <p:val>
                                            <p:strVal val="ppt_y"/>
                                          </p:val>
                                        </p:tav>
                                      </p:tavLst>
                                    </p:anim>
                                    <p:set>
                                      <p:cBhvr>
                                        <p:cTn id="389" dur="1" fill="hold">
                                          <p:stCondLst>
                                            <p:cond delay="4999"/>
                                          </p:stCondLst>
                                        </p:cTn>
                                        <p:tgtEl>
                                          <p:spTgt spid="9"/>
                                        </p:tgtEl>
                                        <p:attrNameLst>
                                          <p:attrName>style.visibility</p:attrName>
                                        </p:attrNameLst>
                                      </p:cBhvr>
                                      <p:to>
                                        <p:strVal val="hidden"/>
                                      </p:to>
                                    </p:set>
                                  </p:childTnLst>
                                </p:cTn>
                              </p:par>
                              <p:par>
                                <p:cTn id="390" presetID="3" presetClass="exit" presetSubtype="5" fill="hold" grpId="2" nodeType="withEffect">
                                  <p:stCondLst>
                                    <p:cond delay="0"/>
                                  </p:stCondLst>
                                  <p:childTnLst>
                                    <p:animEffect transition="out" filter="blinds(vertical)">
                                      <p:cBhvr>
                                        <p:cTn id="391" dur="5000"/>
                                        <p:tgtEl>
                                          <p:spTgt spid="9"/>
                                        </p:tgtEl>
                                      </p:cBhvr>
                                    </p:animEffect>
                                    <p:set>
                                      <p:cBhvr>
                                        <p:cTn id="392" dur="1" fill="hold">
                                          <p:stCondLst>
                                            <p:cond delay="4999"/>
                                          </p:stCondLst>
                                        </p:cTn>
                                        <p:tgtEl>
                                          <p:spTgt spid="9"/>
                                        </p:tgtEl>
                                        <p:attrNameLst>
                                          <p:attrName>style.visibility</p:attrName>
                                        </p:attrNameLst>
                                      </p:cBhvr>
                                      <p:to>
                                        <p:strVal val="hidden"/>
                                      </p:to>
                                    </p:set>
                                  </p:childTnLst>
                                </p:cTn>
                              </p:par>
                              <p:par>
                                <p:cTn id="393" presetID="2" presetClass="entr" presetSubtype="8" fill="hold" grpId="0" nodeType="withEffect">
                                  <p:stCondLst>
                                    <p:cond delay="0"/>
                                  </p:stCondLst>
                                  <p:childTnLst>
                                    <p:set>
                                      <p:cBhvr>
                                        <p:cTn id="394" dur="1" fill="hold">
                                          <p:stCondLst>
                                            <p:cond delay="0"/>
                                          </p:stCondLst>
                                        </p:cTn>
                                        <p:tgtEl>
                                          <p:spTgt spid="8"/>
                                        </p:tgtEl>
                                        <p:attrNameLst>
                                          <p:attrName>style.visibility</p:attrName>
                                        </p:attrNameLst>
                                      </p:cBhvr>
                                      <p:to>
                                        <p:strVal val="visible"/>
                                      </p:to>
                                    </p:set>
                                    <p:anim calcmode="lin" valueType="num">
                                      <p:cBhvr additive="base">
                                        <p:cTn id="395" dur="5000" fill="hold"/>
                                        <p:tgtEl>
                                          <p:spTgt spid="8"/>
                                        </p:tgtEl>
                                        <p:attrNameLst>
                                          <p:attrName>ppt_x</p:attrName>
                                        </p:attrNameLst>
                                      </p:cBhvr>
                                      <p:tavLst>
                                        <p:tav tm="0">
                                          <p:val>
                                            <p:strVal val="0-#ppt_w/2"/>
                                          </p:val>
                                        </p:tav>
                                        <p:tav tm="100000">
                                          <p:val>
                                            <p:strVal val="#ppt_x"/>
                                          </p:val>
                                        </p:tav>
                                      </p:tavLst>
                                    </p:anim>
                                    <p:anim calcmode="lin" valueType="num">
                                      <p:cBhvr additive="base">
                                        <p:cTn id="396" dur="5000" fill="hold"/>
                                        <p:tgtEl>
                                          <p:spTgt spid="8"/>
                                        </p:tgtEl>
                                        <p:attrNameLst>
                                          <p:attrName>ppt_y</p:attrName>
                                        </p:attrNameLst>
                                      </p:cBhvr>
                                      <p:tavLst>
                                        <p:tav tm="0">
                                          <p:val>
                                            <p:strVal val="#ppt_y"/>
                                          </p:val>
                                        </p:tav>
                                        <p:tav tm="100000">
                                          <p:val>
                                            <p:strVal val="#ppt_y"/>
                                          </p:val>
                                        </p:tav>
                                      </p:tavLst>
                                    </p:anim>
                                  </p:childTnLst>
                                </p:cTn>
                              </p:par>
                              <p:par>
                                <p:cTn id="397" presetID="2" presetClass="exit" presetSubtype="2" fill="hold" grpId="1" nodeType="withEffect">
                                  <p:stCondLst>
                                    <p:cond delay="0"/>
                                  </p:stCondLst>
                                  <p:childTnLst>
                                    <p:anim calcmode="lin" valueType="num">
                                      <p:cBhvr additive="base">
                                        <p:cTn id="398" dur="5000"/>
                                        <p:tgtEl>
                                          <p:spTgt spid="8"/>
                                        </p:tgtEl>
                                        <p:attrNameLst>
                                          <p:attrName>ppt_x</p:attrName>
                                        </p:attrNameLst>
                                      </p:cBhvr>
                                      <p:tavLst>
                                        <p:tav tm="0">
                                          <p:val>
                                            <p:strVal val="ppt_x"/>
                                          </p:val>
                                        </p:tav>
                                        <p:tav tm="100000">
                                          <p:val>
                                            <p:strVal val="1+ppt_w/2"/>
                                          </p:val>
                                        </p:tav>
                                      </p:tavLst>
                                    </p:anim>
                                    <p:anim calcmode="lin" valueType="num">
                                      <p:cBhvr additive="base">
                                        <p:cTn id="399" dur="5000"/>
                                        <p:tgtEl>
                                          <p:spTgt spid="8"/>
                                        </p:tgtEl>
                                        <p:attrNameLst>
                                          <p:attrName>ppt_y</p:attrName>
                                        </p:attrNameLst>
                                      </p:cBhvr>
                                      <p:tavLst>
                                        <p:tav tm="0">
                                          <p:val>
                                            <p:strVal val="ppt_y"/>
                                          </p:val>
                                        </p:tav>
                                        <p:tav tm="100000">
                                          <p:val>
                                            <p:strVal val="ppt_y"/>
                                          </p:val>
                                        </p:tav>
                                      </p:tavLst>
                                    </p:anim>
                                    <p:set>
                                      <p:cBhvr>
                                        <p:cTn id="400" dur="1" fill="hold">
                                          <p:stCondLst>
                                            <p:cond delay="4999"/>
                                          </p:stCondLst>
                                        </p:cTn>
                                        <p:tgtEl>
                                          <p:spTgt spid="8"/>
                                        </p:tgtEl>
                                        <p:attrNameLst>
                                          <p:attrName>style.visibility</p:attrName>
                                        </p:attrNameLst>
                                      </p:cBhvr>
                                      <p:to>
                                        <p:strVal val="hidden"/>
                                      </p:to>
                                    </p:set>
                                  </p:childTnLst>
                                </p:cTn>
                              </p:par>
                              <p:par>
                                <p:cTn id="401" presetID="3" presetClass="exit" presetSubtype="5" fill="hold" grpId="2" nodeType="withEffect">
                                  <p:stCondLst>
                                    <p:cond delay="0"/>
                                  </p:stCondLst>
                                  <p:childTnLst>
                                    <p:animEffect transition="out" filter="blinds(vertical)">
                                      <p:cBhvr>
                                        <p:cTn id="402" dur="5000"/>
                                        <p:tgtEl>
                                          <p:spTgt spid="8"/>
                                        </p:tgtEl>
                                      </p:cBhvr>
                                    </p:animEffect>
                                    <p:set>
                                      <p:cBhvr>
                                        <p:cTn id="403" dur="1" fill="hold">
                                          <p:stCondLst>
                                            <p:cond delay="4999"/>
                                          </p:stCondLst>
                                        </p:cTn>
                                        <p:tgtEl>
                                          <p:spTgt spid="8"/>
                                        </p:tgtEl>
                                        <p:attrNameLst>
                                          <p:attrName>style.visibility</p:attrName>
                                        </p:attrNameLst>
                                      </p:cBhvr>
                                      <p:to>
                                        <p:strVal val="hidden"/>
                                      </p:to>
                                    </p:set>
                                  </p:childTnLst>
                                </p:cTn>
                              </p:par>
                              <p:par>
                                <p:cTn id="404" presetID="2" presetClass="entr" presetSubtype="8" fill="hold" grpId="0" nodeType="withEffect">
                                  <p:stCondLst>
                                    <p:cond delay="0"/>
                                  </p:stCondLst>
                                  <p:childTnLst>
                                    <p:set>
                                      <p:cBhvr>
                                        <p:cTn id="405" dur="1" fill="hold">
                                          <p:stCondLst>
                                            <p:cond delay="0"/>
                                          </p:stCondLst>
                                        </p:cTn>
                                        <p:tgtEl>
                                          <p:spTgt spid="7"/>
                                        </p:tgtEl>
                                        <p:attrNameLst>
                                          <p:attrName>style.visibility</p:attrName>
                                        </p:attrNameLst>
                                      </p:cBhvr>
                                      <p:to>
                                        <p:strVal val="visible"/>
                                      </p:to>
                                    </p:set>
                                    <p:anim calcmode="lin" valueType="num">
                                      <p:cBhvr additive="base">
                                        <p:cTn id="406" dur="5000" fill="hold"/>
                                        <p:tgtEl>
                                          <p:spTgt spid="7"/>
                                        </p:tgtEl>
                                        <p:attrNameLst>
                                          <p:attrName>ppt_x</p:attrName>
                                        </p:attrNameLst>
                                      </p:cBhvr>
                                      <p:tavLst>
                                        <p:tav tm="0">
                                          <p:val>
                                            <p:strVal val="0-#ppt_w/2"/>
                                          </p:val>
                                        </p:tav>
                                        <p:tav tm="100000">
                                          <p:val>
                                            <p:strVal val="#ppt_x"/>
                                          </p:val>
                                        </p:tav>
                                      </p:tavLst>
                                    </p:anim>
                                    <p:anim calcmode="lin" valueType="num">
                                      <p:cBhvr additive="base">
                                        <p:cTn id="407" dur="5000" fill="hold"/>
                                        <p:tgtEl>
                                          <p:spTgt spid="7"/>
                                        </p:tgtEl>
                                        <p:attrNameLst>
                                          <p:attrName>ppt_y</p:attrName>
                                        </p:attrNameLst>
                                      </p:cBhvr>
                                      <p:tavLst>
                                        <p:tav tm="0">
                                          <p:val>
                                            <p:strVal val="#ppt_y"/>
                                          </p:val>
                                        </p:tav>
                                        <p:tav tm="100000">
                                          <p:val>
                                            <p:strVal val="#ppt_y"/>
                                          </p:val>
                                        </p:tav>
                                      </p:tavLst>
                                    </p:anim>
                                  </p:childTnLst>
                                </p:cTn>
                              </p:par>
                              <p:par>
                                <p:cTn id="408" presetID="2" presetClass="exit" presetSubtype="2" fill="hold" grpId="1" nodeType="withEffect">
                                  <p:stCondLst>
                                    <p:cond delay="0"/>
                                  </p:stCondLst>
                                  <p:childTnLst>
                                    <p:anim calcmode="lin" valueType="num">
                                      <p:cBhvr additive="base">
                                        <p:cTn id="409" dur="5000"/>
                                        <p:tgtEl>
                                          <p:spTgt spid="7"/>
                                        </p:tgtEl>
                                        <p:attrNameLst>
                                          <p:attrName>ppt_x</p:attrName>
                                        </p:attrNameLst>
                                      </p:cBhvr>
                                      <p:tavLst>
                                        <p:tav tm="0">
                                          <p:val>
                                            <p:strVal val="ppt_x"/>
                                          </p:val>
                                        </p:tav>
                                        <p:tav tm="100000">
                                          <p:val>
                                            <p:strVal val="1+ppt_w/2"/>
                                          </p:val>
                                        </p:tav>
                                      </p:tavLst>
                                    </p:anim>
                                    <p:anim calcmode="lin" valueType="num">
                                      <p:cBhvr additive="base">
                                        <p:cTn id="410" dur="5000"/>
                                        <p:tgtEl>
                                          <p:spTgt spid="7"/>
                                        </p:tgtEl>
                                        <p:attrNameLst>
                                          <p:attrName>ppt_y</p:attrName>
                                        </p:attrNameLst>
                                      </p:cBhvr>
                                      <p:tavLst>
                                        <p:tav tm="0">
                                          <p:val>
                                            <p:strVal val="ppt_y"/>
                                          </p:val>
                                        </p:tav>
                                        <p:tav tm="100000">
                                          <p:val>
                                            <p:strVal val="ppt_y"/>
                                          </p:val>
                                        </p:tav>
                                      </p:tavLst>
                                    </p:anim>
                                    <p:set>
                                      <p:cBhvr>
                                        <p:cTn id="411" dur="1" fill="hold">
                                          <p:stCondLst>
                                            <p:cond delay="4999"/>
                                          </p:stCondLst>
                                        </p:cTn>
                                        <p:tgtEl>
                                          <p:spTgt spid="7"/>
                                        </p:tgtEl>
                                        <p:attrNameLst>
                                          <p:attrName>style.visibility</p:attrName>
                                        </p:attrNameLst>
                                      </p:cBhvr>
                                      <p:to>
                                        <p:strVal val="hidden"/>
                                      </p:to>
                                    </p:set>
                                  </p:childTnLst>
                                </p:cTn>
                              </p:par>
                              <p:par>
                                <p:cTn id="412" presetID="3" presetClass="exit" presetSubtype="5" fill="hold" grpId="2" nodeType="withEffect">
                                  <p:stCondLst>
                                    <p:cond delay="0"/>
                                  </p:stCondLst>
                                  <p:childTnLst>
                                    <p:animEffect transition="out" filter="blinds(vertical)">
                                      <p:cBhvr>
                                        <p:cTn id="413" dur="5000"/>
                                        <p:tgtEl>
                                          <p:spTgt spid="7"/>
                                        </p:tgtEl>
                                      </p:cBhvr>
                                    </p:animEffect>
                                    <p:set>
                                      <p:cBhvr>
                                        <p:cTn id="414" dur="1" fill="hold">
                                          <p:stCondLst>
                                            <p:cond delay="4999"/>
                                          </p:stCondLst>
                                        </p:cTn>
                                        <p:tgtEl>
                                          <p:spTgt spid="7"/>
                                        </p:tgtEl>
                                        <p:attrNameLst>
                                          <p:attrName>style.visibility</p:attrName>
                                        </p:attrNameLst>
                                      </p:cBhvr>
                                      <p:to>
                                        <p:strVal val="hidden"/>
                                      </p:to>
                                    </p:set>
                                  </p:childTnLst>
                                </p:cTn>
                              </p:par>
                              <p:par>
                                <p:cTn id="415" presetID="2" presetClass="entr" presetSubtype="8" fill="hold" grpId="0" nodeType="withEffect">
                                  <p:stCondLst>
                                    <p:cond delay="0"/>
                                  </p:stCondLst>
                                  <p:childTnLst>
                                    <p:set>
                                      <p:cBhvr>
                                        <p:cTn id="416" dur="1" fill="hold">
                                          <p:stCondLst>
                                            <p:cond delay="0"/>
                                          </p:stCondLst>
                                        </p:cTn>
                                        <p:tgtEl>
                                          <p:spTgt spid="6"/>
                                        </p:tgtEl>
                                        <p:attrNameLst>
                                          <p:attrName>style.visibility</p:attrName>
                                        </p:attrNameLst>
                                      </p:cBhvr>
                                      <p:to>
                                        <p:strVal val="visible"/>
                                      </p:to>
                                    </p:set>
                                    <p:anim calcmode="lin" valueType="num">
                                      <p:cBhvr additive="base">
                                        <p:cTn id="417" dur="5000" fill="hold"/>
                                        <p:tgtEl>
                                          <p:spTgt spid="6"/>
                                        </p:tgtEl>
                                        <p:attrNameLst>
                                          <p:attrName>ppt_x</p:attrName>
                                        </p:attrNameLst>
                                      </p:cBhvr>
                                      <p:tavLst>
                                        <p:tav tm="0">
                                          <p:val>
                                            <p:strVal val="0-#ppt_w/2"/>
                                          </p:val>
                                        </p:tav>
                                        <p:tav tm="100000">
                                          <p:val>
                                            <p:strVal val="#ppt_x"/>
                                          </p:val>
                                        </p:tav>
                                      </p:tavLst>
                                    </p:anim>
                                    <p:anim calcmode="lin" valueType="num">
                                      <p:cBhvr additive="base">
                                        <p:cTn id="418" dur="5000" fill="hold"/>
                                        <p:tgtEl>
                                          <p:spTgt spid="6"/>
                                        </p:tgtEl>
                                        <p:attrNameLst>
                                          <p:attrName>ppt_y</p:attrName>
                                        </p:attrNameLst>
                                      </p:cBhvr>
                                      <p:tavLst>
                                        <p:tav tm="0">
                                          <p:val>
                                            <p:strVal val="#ppt_y"/>
                                          </p:val>
                                        </p:tav>
                                        <p:tav tm="100000">
                                          <p:val>
                                            <p:strVal val="#ppt_y"/>
                                          </p:val>
                                        </p:tav>
                                      </p:tavLst>
                                    </p:anim>
                                  </p:childTnLst>
                                </p:cTn>
                              </p:par>
                              <p:par>
                                <p:cTn id="419" presetID="2" presetClass="exit" presetSubtype="2" fill="hold" grpId="1" nodeType="withEffect">
                                  <p:stCondLst>
                                    <p:cond delay="0"/>
                                  </p:stCondLst>
                                  <p:childTnLst>
                                    <p:anim calcmode="lin" valueType="num">
                                      <p:cBhvr additive="base">
                                        <p:cTn id="420" dur="5000"/>
                                        <p:tgtEl>
                                          <p:spTgt spid="6"/>
                                        </p:tgtEl>
                                        <p:attrNameLst>
                                          <p:attrName>ppt_x</p:attrName>
                                        </p:attrNameLst>
                                      </p:cBhvr>
                                      <p:tavLst>
                                        <p:tav tm="0">
                                          <p:val>
                                            <p:strVal val="ppt_x"/>
                                          </p:val>
                                        </p:tav>
                                        <p:tav tm="100000">
                                          <p:val>
                                            <p:strVal val="1+ppt_w/2"/>
                                          </p:val>
                                        </p:tav>
                                      </p:tavLst>
                                    </p:anim>
                                    <p:anim calcmode="lin" valueType="num">
                                      <p:cBhvr additive="base">
                                        <p:cTn id="421" dur="5000"/>
                                        <p:tgtEl>
                                          <p:spTgt spid="6"/>
                                        </p:tgtEl>
                                        <p:attrNameLst>
                                          <p:attrName>ppt_y</p:attrName>
                                        </p:attrNameLst>
                                      </p:cBhvr>
                                      <p:tavLst>
                                        <p:tav tm="0">
                                          <p:val>
                                            <p:strVal val="ppt_y"/>
                                          </p:val>
                                        </p:tav>
                                        <p:tav tm="100000">
                                          <p:val>
                                            <p:strVal val="ppt_y"/>
                                          </p:val>
                                        </p:tav>
                                      </p:tavLst>
                                    </p:anim>
                                    <p:set>
                                      <p:cBhvr>
                                        <p:cTn id="422" dur="1" fill="hold">
                                          <p:stCondLst>
                                            <p:cond delay="4999"/>
                                          </p:stCondLst>
                                        </p:cTn>
                                        <p:tgtEl>
                                          <p:spTgt spid="6"/>
                                        </p:tgtEl>
                                        <p:attrNameLst>
                                          <p:attrName>style.visibility</p:attrName>
                                        </p:attrNameLst>
                                      </p:cBhvr>
                                      <p:to>
                                        <p:strVal val="hidden"/>
                                      </p:to>
                                    </p:set>
                                  </p:childTnLst>
                                </p:cTn>
                              </p:par>
                              <p:par>
                                <p:cTn id="423" presetID="3" presetClass="exit" presetSubtype="5" fill="hold" grpId="2" nodeType="withEffect">
                                  <p:stCondLst>
                                    <p:cond delay="0"/>
                                  </p:stCondLst>
                                  <p:childTnLst>
                                    <p:animEffect transition="out" filter="blinds(vertical)">
                                      <p:cBhvr>
                                        <p:cTn id="424" dur="5000"/>
                                        <p:tgtEl>
                                          <p:spTgt spid="6"/>
                                        </p:tgtEl>
                                      </p:cBhvr>
                                    </p:animEffect>
                                    <p:set>
                                      <p:cBhvr>
                                        <p:cTn id="425" dur="1" fill="hold">
                                          <p:stCondLst>
                                            <p:cond delay="4999"/>
                                          </p:stCondLst>
                                        </p:cTn>
                                        <p:tgtEl>
                                          <p:spTgt spid="6"/>
                                        </p:tgtEl>
                                        <p:attrNameLst>
                                          <p:attrName>style.visibility</p:attrName>
                                        </p:attrNameLst>
                                      </p:cBhvr>
                                      <p:to>
                                        <p:strVal val="hidden"/>
                                      </p:to>
                                    </p:set>
                                  </p:childTnLst>
                                </p:cTn>
                              </p:par>
                              <p:par>
                                <p:cTn id="426" presetID="2" presetClass="entr" presetSubtype="8" fill="hold" grpId="0" nodeType="withEffect">
                                  <p:stCondLst>
                                    <p:cond delay="0"/>
                                  </p:stCondLst>
                                  <p:childTnLst>
                                    <p:set>
                                      <p:cBhvr>
                                        <p:cTn id="427" dur="1" fill="hold">
                                          <p:stCondLst>
                                            <p:cond delay="0"/>
                                          </p:stCondLst>
                                        </p:cTn>
                                        <p:tgtEl>
                                          <p:spTgt spid="5"/>
                                        </p:tgtEl>
                                        <p:attrNameLst>
                                          <p:attrName>style.visibility</p:attrName>
                                        </p:attrNameLst>
                                      </p:cBhvr>
                                      <p:to>
                                        <p:strVal val="visible"/>
                                      </p:to>
                                    </p:set>
                                    <p:anim calcmode="lin" valueType="num">
                                      <p:cBhvr additive="base">
                                        <p:cTn id="428" dur="5000" fill="hold"/>
                                        <p:tgtEl>
                                          <p:spTgt spid="5"/>
                                        </p:tgtEl>
                                        <p:attrNameLst>
                                          <p:attrName>ppt_x</p:attrName>
                                        </p:attrNameLst>
                                      </p:cBhvr>
                                      <p:tavLst>
                                        <p:tav tm="0">
                                          <p:val>
                                            <p:strVal val="0-#ppt_w/2"/>
                                          </p:val>
                                        </p:tav>
                                        <p:tav tm="100000">
                                          <p:val>
                                            <p:strVal val="#ppt_x"/>
                                          </p:val>
                                        </p:tav>
                                      </p:tavLst>
                                    </p:anim>
                                    <p:anim calcmode="lin" valueType="num">
                                      <p:cBhvr additive="base">
                                        <p:cTn id="429" dur="5000" fill="hold"/>
                                        <p:tgtEl>
                                          <p:spTgt spid="5"/>
                                        </p:tgtEl>
                                        <p:attrNameLst>
                                          <p:attrName>ppt_y</p:attrName>
                                        </p:attrNameLst>
                                      </p:cBhvr>
                                      <p:tavLst>
                                        <p:tav tm="0">
                                          <p:val>
                                            <p:strVal val="#ppt_y"/>
                                          </p:val>
                                        </p:tav>
                                        <p:tav tm="100000">
                                          <p:val>
                                            <p:strVal val="#ppt_y"/>
                                          </p:val>
                                        </p:tav>
                                      </p:tavLst>
                                    </p:anim>
                                  </p:childTnLst>
                                </p:cTn>
                              </p:par>
                              <p:par>
                                <p:cTn id="430" presetID="2" presetClass="exit" presetSubtype="2" fill="hold" grpId="1" nodeType="withEffect">
                                  <p:stCondLst>
                                    <p:cond delay="0"/>
                                  </p:stCondLst>
                                  <p:childTnLst>
                                    <p:anim calcmode="lin" valueType="num">
                                      <p:cBhvr additive="base">
                                        <p:cTn id="431" dur="5000"/>
                                        <p:tgtEl>
                                          <p:spTgt spid="5"/>
                                        </p:tgtEl>
                                        <p:attrNameLst>
                                          <p:attrName>ppt_x</p:attrName>
                                        </p:attrNameLst>
                                      </p:cBhvr>
                                      <p:tavLst>
                                        <p:tav tm="0">
                                          <p:val>
                                            <p:strVal val="ppt_x"/>
                                          </p:val>
                                        </p:tav>
                                        <p:tav tm="100000">
                                          <p:val>
                                            <p:strVal val="1+ppt_w/2"/>
                                          </p:val>
                                        </p:tav>
                                      </p:tavLst>
                                    </p:anim>
                                    <p:anim calcmode="lin" valueType="num">
                                      <p:cBhvr additive="base">
                                        <p:cTn id="432" dur="5000"/>
                                        <p:tgtEl>
                                          <p:spTgt spid="5"/>
                                        </p:tgtEl>
                                        <p:attrNameLst>
                                          <p:attrName>ppt_y</p:attrName>
                                        </p:attrNameLst>
                                      </p:cBhvr>
                                      <p:tavLst>
                                        <p:tav tm="0">
                                          <p:val>
                                            <p:strVal val="ppt_y"/>
                                          </p:val>
                                        </p:tav>
                                        <p:tav tm="100000">
                                          <p:val>
                                            <p:strVal val="ppt_y"/>
                                          </p:val>
                                        </p:tav>
                                      </p:tavLst>
                                    </p:anim>
                                    <p:set>
                                      <p:cBhvr>
                                        <p:cTn id="433" dur="1" fill="hold">
                                          <p:stCondLst>
                                            <p:cond delay="4999"/>
                                          </p:stCondLst>
                                        </p:cTn>
                                        <p:tgtEl>
                                          <p:spTgt spid="5"/>
                                        </p:tgtEl>
                                        <p:attrNameLst>
                                          <p:attrName>style.visibility</p:attrName>
                                        </p:attrNameLst>
                                      </p:cBhvr>
                                      <p:to>
                                        <p:strVal val="hidden"/>
                                      </p:to>
                                    </p:set>
                                  </p:childTnLst>
                                </p:cTn>
                              </p:par>
                              <p:par>
                                <p:cTn id="434" presetID="3" presetClass="exit" presetSubtype="5" fill="hold" grpId="2" nodeType="withEffect">
                                  <p:stCondLst>
                                    <p:cond delay="0"/>
                                  </p:stCondLst>
                                  <p:childTnLst>
                                    <p:animEffect transition="out" filter="blinds(vertical)">
                                      <p:cBhvr>
                                        <p:cTn id="435" dur="5000"/>
                                        <p:tgtEl>
                                          <p:spTgt spid="5"/>
                                        </p:tgtEl>
                                      </p:cBhvr>
                                    </p:animEffect>
                                    <p:set>
                                      <p:cBhvr>
                                        <p:cTn id="436" dur="1" fill="hold">
                                          <p:stCondLst>
                                            <p:cond delay="4999"/>
                                          </p:stCondLst>
                                        </p:cTn>
                                        <p:tgtEl>
                                          <p:spTgt spid="5"/>
                                        </p:tgtEl>
                                        <p:attrNameLst>
                                          <p:attrName>style.visibility</p:attrName>
                                        </p:attrNameLst>
                                      </p:cBhvr>
                                      <p:to>
                                        <p:strVal val="hidden"/>
                                      </p:to>
                                    </p:set>
                                  </p:childTnLst>
                                </p:cTn>
                              </p:par>
                              <p:par>
                                <p:cTn id="437" presetID="2" presetClass="entr" presetSubtype="8" fill="hold" grpId="0" nodeType="withEffect">
                                  <p:stCondLst>
                                    <p:cond delay="0"/>
                                  </p:stCondLst>
                                  <p:childTnLst>
                                    <p:set>
                                      <p:cBhvr>
                                        <p:cTn id="438" dur="1" fill="hold">
                                          <p:stCondLst>
                                            <p:cond delay="0"/>
                                          </p:stCondLst>
                                        </p:cTn>
                                        <p:tgtEl>
                                          <p:spTgt spid="4"/>
                                        </p:tgtEl>
                                        <p:attrNameLst>
                                          <p:attrName>style.visibility</p:attrName>
                                        </p:attrNameLst>
                                      </p:cBhvr>
                                      <p:to>
                                        <p:strVal val="visible"/>
                                      </p:to>
                                    </p:set>
                                    <p:anim calcmode="lin" valueType="num">
                                      <p:cBhvr additive="base">
                                        <p:cTn id="439" dur="5000" fill="hold"/>
                                        <p:tgtEl>
                                          <p:spTgt spid="4"/>
                                        </p:tgtEl>
                                        <p:attrNameLst>
                                          <p:attrName>ppt_x</p:attrName>
                                        </p:attrNameLst>
                                      </p:cBhvr>
                                      <p:tavLst>
                                        <p:tav tm="0">
                                          <p:val>
                                            <p:strVal val="0-#ppt_w/2"/>
                                          </p:val>
                                        </p:tav>
                                        <p:tav tm="100000">
                                          <p:val>
                                            <p:strVal val="#ppt_x"/>
                                          </p:val>
                                        </p:tav>
                                      </p:tavLst>
                                    </p:anim>
                                    <p:anim calcmode="lin" valueType="num">
                                      <p:cBhvr additive="base">
                                        <p:cTn id="440" dur="5000" fill="hold"/>
                                        <p:tgtEl>
                                          <p:spTgt spid="4"/>
                                        </p:tgtEl>
                                        <p:attrNameLst>
                                          <p:attrName>ppt_y</p:attrName>
                                        </p:attrNameLst>
                                      </p:cBhvr>
                                      <p:tavLst>
                                        <p:tav tm="0">
                                          <p:val>
                                            <p:strVal val="#ppt_y"/>
                                          </p:val>
                                        </p:tav>
                                        <p:tav tm="100000">
                                          <p:val>
                                            <p:strVal val="#ppt_y"/>
                                          </p:val>
                                        </p:tav>
                                      </p:tavLst>
                                    </p:anim>
                                  </p:childTnLst>
                                </p:cTn>
                              </p:par>
                              <p:par>
                                <p:cTn id="441" presetID="2" presetClass="exit" presetSubtype="2" fill="hold" grpId="1" nodeType="withEffect">
                                  <p:stCondLst>
                                    <p:cond delay="0"/>
                                  </p:stCondLst>
                                  <p:childTnLst>
                                    <p:anim calcmode="lin" valueType="num">
                                      <p:cBhvr additive="base">
                                        <p:cTn id="442" dur="5000"/>
                                        <p:tgtEl>
                                          <p:spTgt spid="4"/>
                                        </p:tgtEl>
                                        <p:attrNameLst>
                                          <p:attrName>ppt_x</p:attrName>
                                        </p:attrNameLst>
                                      </p:cBhvr>
                                      <p:tavLst>
                                        <p:tav tm="0">
                                          <p:val>
                                            <p:strVal val="ppt_x"/>
                                          </p:val>
                                        </p:tav>
                                        <p:tav tm="100000">
                                          <p:val>
                                            <p:strVal val="1+ppt_w/2"/>
                                          </p:val>
                                        </p:tav>
                                      </p:tavLst>
                                    </p:anim>
                                    <p:anim calcmode="lin" valueType="num">
                                      <p:cBhvr additive="base">
                                        <p:cTn id="443" dur="5000"/>
                                        <p:tgtEl>
                                          <p:spTgt spid="4"/>
                                        </p:tgtEl>
                                        <p:attrNameLst>
                                          <p:attrName>ppt_y</p:attrName>
                                        </p:attrNameLst>
                                      </p:cBhvr>
                                      <p:tavLst>
                                        <p:tav tm="0">
                                          <p:val>
                                            <p:strVal val="ppt_y"/>
                                          </p:val>
                                        </p:tav>
                                        <p:tav tm="100000">
                                          <p:val>
                                            <p:strVal val="ppt_y"/>
                                          </p:val>
                                        </p:tav>
                                      </p:tavLst>
                                    </p:anim>
                                    <p:set>
                                      <p:cBhvr>
                                        <p:cTn id="444" dur="1" fill="hold">
                                          <p:stCondLst>
                                            <p:cond delay="4999"/>
                                          </p:stCondLst>
                                        </p:cTn>
                                        <p:tgtEl>
                                          <p:spTgt spid="4"/>
                                        </p:tgtEl>
                                        <p:attrNameLst>
                                          <p:attrName>style.visibility</p:attrName>
                                        </p:attrNameLst>
                                      </p:cBhvr>
                                      <p:to>
                                        <p:strVal val="hidden"/>
                                      </p:to>
                                    </p:set>
                                  </p:childTnLst>
                                </p:cTn>
                              </p:par>
                              <p:par>
                                <p:cTn id="445" presetID="3" presetClass="exit" presetSubtype="5" fill="hold" grpId="2" nodeType="withEffect">
                                  <p:stCondLst>
                                    <p:cond delay="0"/>
                                  </p:stCondLst>
                                  <p:childTnLst>
                                    <p:animEffect transition="out" filter="blinds(vertical)">
                                      <p:cBhvr>
                                        <p:cTn id="446" dur="5000"/>
                                        <p:tgtEl>
                                          <p:spTgt spid="4"/>
                                        </p:tgtEl>
                                      </p:cBhvr>
                                    </p:animEffect>
                                    <p:set>
                                      <p:cBhvr>
                                        <p:cTn id="447" dur="1" fill="hold">
                                          <p:stCondLst>
                                            <p:cond delay="4999"/>
                                          </p:stCondLst>
                                        </p:cTn>
                                        <p:tgtEl>
                                          <p:spTgt spid="4"/>
                                        </p:tgtEl>
                                        <p:attrNameLst>
                                          <p:attrName>style.visibility</p:attrName>
                                        </p:attrNameLst>
                                      </p:cBhvr>
                                      <p:to>
                                        <p:strVal val="hidden"/>
                                      </p:to>
                                    </p:set>
                                  </p:childTnLst>
                                </p:cTn>
                              </p:par>
                              <p:par>
                                <p:cTn id="448" presetID="2" presetClass="entr" presetSubtype="8" fill="hold" grpId="0" nodeType="withEffect">
                                  <p:stCondLst>
                                    <p:cond delay="0"/>
                                  </p:stCondLst>
                                  <p:childTnLst>
                                    <p:set>
                                      <p:cBhvr>
                                        <p:cTn id="449" dur="1" fill="hold">
                                          <p:stCondLst>
                                            <p:cond delay="0"/>
                                          </p:stCondLst>
                                        </p:cTn>
                                        <p:tgtEl>
                                          <p:spTgt spid="3"/>
                                        </p:tgtEl>
                                        <p:attrNameLst>
                                          <p:attrName>style.visibility</p:attrName>
                                        </p:attrNameLst>
                                      </p:cBhvr>
                                      <p:to>
                                        <p:strVal val="visible"/>
                                      </p:to>
                                    </p:set>
                                    <p:anim calcmode="lin" valueType="num">
                                      <p:cBhvr additive="base">
                                        <p:cTn id="450" dur="5000" fill="hold"/>
                                        <p:tgtEl>
                                          <p:spTgt spid="3"/>
                                        </p:tgtEl>
                                        <p:attrNameLst>
                                          <p:attrName>ppt_x</p:attrName>
                                        </p:attrNameLst>
                                      </p:cBhvr>
                                      <p:tavLst>
                                        <p:tav tm="0">
                                          <p:val>
                                            <p:strVal val="0-#ppt_w/2"/>
                                          </p:val>
                                        </p:tav>
                                        <p:tav tm="100000">
                                          <p:val>
                                            <p:strVal val="#ppt_x"/>
                                          </p:val>
                                        </p:tav>
                                      </p:tavLst>
                                    </p:anim>
                                    <p:anim calcmode="lin" valueType="num">
                                      <p:cBhvr additive="base">
                                        <p:cTn id="451" dur="5000" fill="hold"/>
                                        <p:tgtEl>
                                          <p:spTgt spid="3"/>
                                        </p:tgtEl>
                                        <p:attrNameLst>
                                          <p:attrName>ppt_y</p:attrName>
                                        </p:attrNameLst>
                                      </p:cBhvr>
                                      <p:tavLst>
                                        <p:tav tm="0">
                                          <p:val>
                                            <p:strVal val="#ppt_y"/>
                                          </p:val>
                                        </p:tav>
                                        <p:tav tm="100000">
                                          <p:val>
                                            <p:strVal val="#ppt_y"/>
                                          </p:val>
                                        </p:tav>
                                      </p:tavLst>
                                    </p:anim>
                                  </p:childTnLst>
                                </p:cTn>
                              </p:par>
                              <p:par>
                                <p:cTn id="452" presetID="2" presetClass="exit" presetSubtype="2" fill="hold" grpId="1" nodeType="withEffect">
                                  <p:stCondLst>
                                    <p:cond delay="0"/>
                                  </p:stCondLst>
                                  <p:childTnLst>
                                    <p:anim calcmode="lin" valueType="num">
                                      <p:cBhvr additive="base">
                                        <p:cTn id="453" dur="5000"/>
                                        <p:tgtEl>
                                          <p:spTgt spid="3"/>
                                        </p:tgtEl>
                                        <p:attrNameLst>
                                          <p:attrName>ppt_x</p:attrName>
                                        </p:attrNameLst>
                                      </p:cBhvr>
                                      <p:tavLst>
                                        <p:tav tm="0">
                                          <p:val>
                                            <p:strVal val="ppt_x"/>
                                          </p:val>
                                        </p:tav>
                                        <p:tav tm="100000">
                                          <p:val>
                                            <p:strVal val="1+ppt_w/2"/>
                                          </p:val>
                                        </p:tav>
                                      </p:tavLst>
                                    </p:anim>
                                    <p:anim calcmode="lin" valueType="num">
                                      <p:cBhvr additive="base">
                                        <p:cTn id="454" dur="5000"/>
                                        <p:tgtEl>
                                          <p:spTgt spid="3"/>
                                        </p:tgtEl>
                                        <p:attrNameLst>
                                          <p:attrName>ppt_y</p:attrName>
                                        </p:attrNameLst>
                                      </p:cBhvr>
                                      <p:tavLst>
                                        <p:tav tm="0">
                                          <p:val>
                                            <p:strVal val="ppt_y"/>
                                          </p:val>
                                        </p:tav>
                                        <p:tav tm="100000">
                                          <p:val>
                                            <p:strVal val="ppt_y"/>
                                          </p:val>
                                        </p:tav>
                                      </p:tavLst>
                                    </p:anim>
                                    <p:set>
                                      <p:cBhvr>
                                        <p:cTn id="455" dur="1" fill="hold">
                                          <p:stCondLst>
                                            <p:cond delay="4999"/>
                                          </p:stCondLst>
                                        </p:cTn>
                                        <p:tgtEl>
                                          <p:spTgt spid="3"/>
                                        </p:tgtEl>
                                        <p:attrNameLst>
                                          <p:attrName>style.visibility</p:attrName>
                                        </p:attrNameLst>
                                      </p:cBhvr>
                                      <p:to>
                                        <p:strVal val="hidden"/>
                                      </p:to>
                                    </p:set>
                                  </p:childTnLst>
                                </p:cTn>
                              </p:par>
                              <p:par>
                                <p:cTn id="456" presetID="3" presetClass="exit" presetSubtype="5" fill="hold" grpId="2" nodeType="withEffect">
                                  <p:stCondLst>
                                    <p:cond delay="0"/>
                                  </p:stCondLst>
                                  <p:childTnLst>
                                    <p:animEffect transition="out" filter="blinds(vertical)">
                                      <p:cBhvr>
                                        <p:cTn id="457" dur="5000"/>
                                        <p:tgtEl>
                                          <p:spTgt spid="3"/>
                                        </p:tgtEl>
                                      </p:cBhvr>
                                    </p:animEffect>
                                    <p:set>
                                      <p:cBhvr>
                                        <p:cTn id="458" dur="1" fill="hold">
                                          <p:stCondLst>
                                            <p:cond delay="4999"/>
                                          </p:stCondLst>
                                        </p:cTn>
                                        <p:tgtEl>
                                          <p:spTgt spid="3"/>
                                        </p:tgtEl>
                                        <p:attrNameLst>
                                          <p:attrName>style.visibility</p:attrName>
                                        </p:attrNameLst>
                                      </p:cBhvr>
                                      <p:to>
                                        <p:strVal val="hidden"/>
                                      </p:to>
                                    </p:set>
                                  </p:childTnLst>
                                </p:cTn>
                              </p:par>
                              <p:par>
                                <p:cTn id="459" presetID="2" presetClass="entr" presetSubtype="8" fill="hold" grpId="0" nodeType="withEffect">
                                  <p:stCondLst>
                                    <p:cond delay="0"/>
                                  </p:stCondLst>
                                  <p:childTnLst>
                                    <p:set>
                                      <p:cBhvr>
                                        <p:cTn id="460" dur="1" fill="hold">
                                          <p:stCondLst>
                                            <p:cond delay="0"/>
                                          </p:stCondLst>
                                        </p:cTn>
                                        <p:tgtEl>
                                          <p:spTgt spid="2"/>
                                        </p:tgtEl>
                                        <p:attrNameLst>
                                          <p:attrName>style.visibility</p:attrName>
                                        </p:attrNameLst>
                                      </p:cBhvr>
                                      <p:to>
                                        <p:strVal val="visible"/>
                                      </p:to>
                                    </p:set>
                                    <p:anim calcmode="lin" valueType="num">
                                      <p:cBhvr additive="base">
                                        <p:cTn id="461" dur="5000" fill="hold"/>
                                        <p:tgtEl>
                                          <p:spTgt spid="2"/>
                                        </p:tgtEl>
                                        <p:attrNameLst>
                                          <p:attrName>ppt_x</p:attrName>
                                        </p:attrNameLst>
                                      </p:cBhvr>
                                      <p:tavLst>
                                        <p:tav tm="0">
                                          <p:val>
                                            <p:strVal val="0-#ppt_w/2"/>
                                          </p:val>
                                        </p:tav>
                                        <p:tav tm="100000">
                                          <p:val>
                                            <p:strVal val="#ppt_x"/>
                                          </p:val>
                                        </p:tav>
                                      </p:tavLst>
                                    </p:anim>
                                    <p:anim calcmode="lin" valueType="num">
                                      <p:cBhvr additive="base">
                                        <p:cTn id="462" dur="5000" fill="hold"/>
                                        <p:tgtEl>
                                          <p:spTgt spid="2"/>
                                        </p:tgtEl>
                                        <p:attrNameLst>
                                          <p:attrName>ppt_y</p:attrName>
                                        </p:attrNameLst>
                                      </p:cBhvr>
                                      <p:tavLst>
                                        <p:tav tm="0">
                                          <p:val>
                                            <p:strVal val="#ppt_y"/>
                                          </p:val>
                                        </p:tav>
                                        <p:tav tm="100000">
                                          <p:val>
                                            <p:strVal val="#ppt_y"/>
                                          </p:val>
                                        </p:tav>
                                      </p:tavLst>
                                    </p:anim>
                                  </p:childTnLst>
                                </p:cTn>
                              </p:par>
                              <p:par>
                                <p:cTn id="463" presetID="2" presetClass="exit" presetSubtype="2" fill="hold" grpId="1" nodeType="withEffect">
                                  <p:stCondLst>
                                    <p:cond delay="0"/>
                                  </p:stCondLst>
                                  <p:childTnLst>
                                    <p:anim calcmode="lin" valueType="num">
                                      <p:cBhvr additive="base">
                                        <p:cTn id="464" dur="5000"/>
                                        <p:tgtEl>
                                          <p:spTgt spid="2"/>
                                        </p:tgtEl>
                                        <p:attrNameLst>
                                          <p:attrName>ppt_x</p:attrName>
                                        </p:attrNameLst>
                                      </p:cBhvr>
                                      <p:tavLst>
                                        <p:tav tm="0">
                                          <p:val>
                                            <p:strVal val="ppt_x"/>
                                          </p:val>
                                        </p:tav>
                                        <p:tav tm="100000">
                                          <p:val>
                                            <p:strVal val="1+ppt_w/2"/>
                                          </p:val>
                                        </p:tav>
                                      </p:tavLst>
                                    </p:anim>
                                    <p:anim calcmode="lin" valueType="num">
                                      <p:cBhvr additive="base">
                                        <p:cTn id="465" dur="5000"/>
                                        <p:tgtEl>
                                          <p:spTgt spid="2"/>
                                        </p:tgtEl>
                                        <p:attrNameLst>
                                          <p:attrName>ppt_y</p:attrName>
                                        </p:attrNameLst>
                                      </p:cBhvr>
                                      <p:tavLst>
                                        <p:tav tm="0">
                                          <p:val>
                                            <p:strVal val="ppt_y"/>
                                          </p:val>
                                        </p:tav>
                                        <p:tav tm="100000">
                                          <p:val>
                                            <p:strVal val="ppt_y"/>
                                          </p:val>
                                        </p:tav>
                                      </p:tavLst>
                                    </p:anim>
                                    <p:set>
                                      <p:cBhvr>
                                        <p:cTn id="466" dur="1" fill="hold">
                                          <p:stCondLst>
                                            <p:cond delay="4999"/>
                                          </p:stCondLst>
                                        </p:cTn>
                                        <p:tgtEl>
                                          <p:spTgt spid="2"/>
                                        </p:tgtEl>
                                        <p:attrNameLst>
                                          <p:attrName>style.visibility</p:attrName>
                                        </p:attrNameLst>
                                      </p:cBhvr>
                                      <p:to>
                                        <p:strVal val="hidden"/>
                                      </p:to>
                                    </p:set>
                                  </p:childTnLst>
                                </p:cTn>
                              </p:par>
                              <p:par>
                                <p:cTn id="467" presetID="3" presetClass="exit" presetSubtype="5" fill="hold" grpId="2" nodeType="withEffect">
                                  <p:stCondLst>
                                    <p:cond delay="0"/>
                                  </p:stCondLst>
                                  <p:childTnLst>
                                    <p:animEffect transition="out" filter="blinds(vertical)">
                                      <p:cBhvr>
                                        <p:cTn id="468" dur="5000"/>
                                        <p:tgtEl>
                                          <p:spTgt spid="2"/>
                                        </p:tgtEl>
                                      </p:cBhvr>
                                    </p:animEffect>
                                    <p:set>
                                      <p:cBhvr>
                                        <p:cTn id="469" dur="1" fill="hold">
                                          <p:stCondLst>
                                            <p:cond delay="4999"/>
                                          </p:stCondLst>
                                        </p:cTn>
                                        <p:tgtEl>
                                          <p:spTgt spid="2"/>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87"/>
                                        </p:tgtEl>
                                        <p:attrNameLst>
                                          <p:attrName>style.visibility</p:attrName>
                                        </p:attrNameLst>
                                      </p:cBhvr>
                                      <p:to>
                                        <p:strVal val="visible"/>
                                      </p:to>
                                    </p:set>
                                    <p:anim calcmode="lin" valueType="num">
                                      <p:cBhvr additive="base">
                                        <p:cTn id="472" dur="5000" fill="hold"/>
                                        <p:tgtEl>
                                          <p:spTgt spid="87"/>
                                        </p:tgtEl>
                                        <p:attrNameLst>
                                          <p:attrName>ppt_x</p:attrName>
                                        </p:attrNameLst>
                                      </p:cBhvr>
                                      <p:tavLst>
                                        <p:tav tm="0">
                                          <p:val>
                                            <p:strVal val="0-#ppt_w/2"/>
                                          </p:val>
                                        </p:tav>
                                        <p:tav tm="100000">
                                          <p:val>
                                            <p:strVal val="#ppt_x"/>
                                          </p:val>
                                        </p:tav>
                                      </p:tavLst>
                                    </p:anim>
                                    <p:anim calcmode="lin" valueType="num">
                                      <p:cBhvr additive="base">
                                        <p:cTn id="473" dur="5000" fill="hold"/>
                                        <p:tgtEl>
                                          <p:spTgt spid="87"/>
                                        </p:tgtEl>
                                        <p:attrNameLst>
                                          <p:attrName>ppt_y</p:attrName>
                                        </p:attrNameLst>
                                      </p:cBhvr>
                                      <p:tavLst>
                                        <p:tav tm="0">
                                          <p:val>
                                            <p:strVal val="#ppt_y"/>
                                          </p:val>
                                        </p:tav>
                                        <p:tav tm="100000">
                                          <p:val>
                                            <p:strVal val="#ppt_y"/>
                                          </p:val>
                                        </p:tav>
                                      </p:tavLst>
                                    </p:anim>
                                  </p:childTnLst>
                                </p:cTn>
                              </p:par>
                              <p:par>
                                <p:cTn id="474" presetID="2" presetClass="exit" presetSubtype="8" fill="hold" grpId="1" nodeType="withEffect">
                                  <p:stCondLst>
                                    <p:cond delay="0"/>
                                  </p:stCondLst>
                                  <p:childTnLst>
                                    <p:anim calcmode="lin" valueType="num">
                                      <p:cBhvr additive="base">
                                        <p:cTn id="475" dur="5000"/>
                                        <p:tgtEl>
                                          <p:spTgt spid="87"/>
                                        </p:tgtEl>
                                        <p:attrNameLst>
                                          <p:attrName>ppt_x</p:attrName>
                                        </p:attrNameLst>
                                      </p:cBhvr>
                                      <p:tavLst>
                                        <p:tav tm="0">
                                          <p:val>
                                            <p:strVal val="ppt_x"/>
                                          </p:val>
                                        </p:tav>
                                        <p:tav tm="100000">
                                          <p:val>
                                            <p:strVal val="0-ppt_w/2"/>
                                          </p:val>
                                        </p:tav>
                                      </p:tavLst>
                                    </p:anim>
                                    <p:anim calcmode="lin" valueType="num">
                                      <p:cBhvr additive="base">
                                        <p:cTn id="476" dur="5000"/>
                                        <p:tgtEl>
                                          <p:spTgt spid="87"/>
                                        </p:tgtEl>
                                        <p:attrNameLst>
                                          <p:attrName>ppt_y</p:attrName>
                                        </p:attrNameLst>
                                      </p:cBhvr>
                                      <p:tavLst>
                                        <p:tav tm="0">
                                          <p:val>
                                            <p:strVal val="ppt_y"/>
                                          </p:val>
                                        </p:tav>
                                        <p:tav tm="100000">
                                          <p:val>
                                            <p:strVal val="ppt_y"/>
                                          </p:val>
                                        </p:tav>
                                      </p:tavLst>
                                    </p:anim>
                                    <p:set>
                                      <p:cBhvr>
                                        <p:cTn id="477" dur="1" fill="hold">
                                          <p:stCondLst>
                                            <p:cond delay="4999"/>
                                          </p:stCondLst>
                                        </p:cTn>
                                        <p:tgtEl>
                                          <p:spTgt spid="87"/>
                                        </p:tgtEl>
                                        <p:attrNameLst>
                                          <p:attrName>style.visibility</p:attrName>
                                        </p:attrNameLst>
                                      </p:cBhvr>
                                      <p:to>
                                        <p:strVal val="hidden"/>
                                      </p:to>
                                    </p:set>
                                  </p:childTnLst>
                                </p:cTn>
                              </p:par>
                              <p:par>
                                <p:cTn id="478" presetID="3" presetClass="exit" presetSubtype="5" fill="hold" grpId="2" nodeType="withEffect">
                                  <p:stCondLst>
                                    <p:cond delay="0"/>
                                  </p:stCondLst>
                                  <p:childTnLst>
                                    <p:animEffect transition="out" filter="blinds(vertical)">
                                      <p:cBhvr>
                                        <p:cTn id="479" dur="5000"/>
                                        <p:tgtEl>
                                          <p:spTgt spid="87"/>
                                        </p:tgtEl>
                                      </p:cBhvr>
                                    </p:animEffect>
                                    <p:set>
                                      <p:cBhvr>
                                        <p:cTn id="480" dur="1" fill="hold">
                                          <p:stCondLst>
                                            <p:cond delay="4999"/>
                                          </p:stCondLst>
                                        </p:cTn>
                                        <p:tgtEl>
                                          <p:spTgt spid="87"/>
                                        </p:tgtEl>
                                        <p:attrNameLst>
                                          <p:attrName>style.visibility</p:attrName>
                                        </p:attrNameLst>
                                      </p:cBhvr>
                                      <p:to>
                                        <p:strVal val="hidden"/>
                                      </p:to>
                                    </p:set>
                                  </p:childTnLst>
                                </p:cTn>
                              </p:par>
                              <p:par>
                                <p:cTn id="481" presetID="2" presetClass="entr" presetSubtype="8" fill="hold" grpId="0" nodeType="withEffect">
                                  <p:stCondLst>
                                    <p:cond delay="0"/>
                                  </p:stCondLst>
                                  <p:childTnLst>
                                    <p:set>
                                      <p:cBhvr>
                                        <p:cTn id="482" dur="1" fill="hold">
                                          <p:stCondLst>
                                            <p:cond delay="0"/>
                                          </p:stCondLst>
                                        </p:cTn>
                                        <p:tgtEl>
                                          <p:spTgt spid="86"/>
                                        </p:tgtEl>
                                        <p:attrNameLst>
                                          <p:attrName>style.visibility</p:attrName>
                                        </p:attrNameLst>
                                      </p:cBhvr>
                                      <p:to>
                                        <p:strVal val="visible"/>
                                      </p:to>
                                    </p:set>
                                    <p:anim calcmode="lin" valueType="num">
                                      <p:cBhvr additive="base">
                                        <p:cTn id="483" dur="5000" fill="hold"/>
                                        <p:tgtEl>
                                          <p:spTgt spid="86"/>
                                        </p:tgtEl>
                                        <p:attrNameLst>
                                          <p:attrName>ppt_x</p:attrName>
                                        </p:attrNameLst>
                                      </p:cBhvr>
                                      <p:tavLst>
                                        <p:tav tm="0">
                                          <p:val>
                                            <p:strVal val="0-#ppt_w/2"/>
                                          </p:val>
                                        </p:tav>
                                        <p:tav tm="100000">
                                          <p:val>
                                            <p:strVal val="#ppt_x"/>
                                          </p:val>
                                        </p:tav>
                                      </p:tavLst>
                                    </p:anim>
                                    <p:anim calcmode="lin" valueType="num">
                                      <p:cBhvr additive="base">
                                        <p:cTn id="484" dur="5000" fill="hold"/>
                                        <p:tgtEl>
                                          <p:spTgt spid="86"/>
                                        </p:tgtEl>
                                        <p:attrNameLst>
                                          <p:attrName>ppt_y</p:attrName>
                                        </p:attrNameLst>
                                      </p:cBhvr>
                                      <p:tavLst>
                                        <p:tav tm="0">
                                          <p:val>
                                            <p:strVal val="#ppt_y"/>
                                          </p:val>
                                        </p:tav>
                                        <p:tav tm="100000">
                                          <p:val>
                                            <p:strVal val="#ppt_y"/>
                                          </p:val>
                                        </p:tav>
                                      </p:tavLst>
                                    </p:anim>
                                  </p:childTnLst>
                                </p:cTn>
                              </p:par>
                              <p:par>
                                <p:cTn id="485" presetID="2" presetClass="exit" presetSubtype="8" fill="hold" grpId="1" nodeType="withEffect">
                                  <p:stCondLst>
                                    <p:cond delay="0"/>
                                  </p:stCondLst>
                                  <p:childTnLst>
                                    <p:anim calcmode="lin" valueType="num">
                                      <p:cBhvr additive="base">
                                        <p:cTn id="486" dur="5000"/>
                                        <p:tgtEl>
                                          <p:spTgt spid="86"/>
                                        </p:tgtEl>
                                        <p:attrNameLst>
                                          <p:attrName>ppt_x</p:attrName>
                                        </p:attrNameLst>
                                      </p:cBhvr>
                                      <p:tavLst>
                                        <p:tav tm="0">
                                          <p:val>
                                            <p:strVal val="ppt_x"/>
                                          </p:val>
                                        </p:tav>
                                        <p:tav tm="100000">
                                          <p:val>
                                            <p:strVal val="0-ppt_w/2"/>
                                          </p:val>
                                        </p:tav>
                                      </p:tavLst>
                                    </p:anim>
                                    <p:anim calcmode="lin" valueType="num">
                                      <p:cBhvr additive="base">
                                        <p:cTn id="487" dur="5000"/>
                                        <p:tgtEl>
                                          <p:spTgt spid="86"/>
                                        </p:tgtEl>
                                        <p:attrNameLst>
                                          <p:attrName>ppt_y</p:attrName>
                                        </p:attrNameLst>
                                      </p:cBhvr>
                                      <p:tavLst>
                                        <p:tav tm="0">
                                          <p:val>
                                            <p:strVal val="ppt_y"/>
                                          </p:val>
                                        </p:tav>
                                        <p:tav tm="100000">
                                          <p:val>
                                            <p:strVal val="ppt_y"/>
                                          </p:val>
                                        </p:tav>
                                      </p:tavLst>
                                    </p:anim>
                                    <p:set>
                                      <p:cBhvr>
                                        <p:cTn id="488" dur="1" fill="hold">
                                          <p:stCondLst>
                                            <p:cond delay="4999"/>
                                          </p:stCondLst>
                                        </p:cTn>
                                        <p:tgtEl>
                                          <p:spTgt spid="86"/>
                                        </p:tgtEl>
                                        <p:attrNameLst>
                                          <p:attrName>style.visibility</p:attrName>
                                        </p:attrNameLst>
                                      </p:cBhvr>
                                      <p:to>
                                        <p:strVal val="hidden"/>
                                      </p:to>
                                    </p:set>
                                  </p:childTnLst>
                                </p:cTn>
                              </p:par>
                              <p:par>
                                <p:cTn id="489" presetID="3" presetClass="exit" presetSubtype="5" fill="hold" grpId="2" nodeType="withEffect">
                                  <p:stCondLst>
                                    <p:cond delay="0"/>
                                  </p:stCondLst>
                                  <p:childTnLst>
                                    <p:animEffect transition="out" filter="blinds(vertical)">
                                      <p:cBhvr>
                                        <p:cTn id="490" dur="5000"/>
                                        <p:tgtEl>
                                          <p:spTgt spid="86"/>
                                        </p:tgtEl>
                                      </p:cBhvr>
                                    </p:animEffect>
                                    <p:set>
                                      <p:cBhvr>
                                        <p:cTn id="491" dur="1" fill="hold">
                                          <p:stCondLst>
                                            <p:cond delay="4999"/>
                                          </p:stCondLst>
                                        </p:cTn>
                                        <p:tgtEl>
                                          <p:spTgt spid="86"/>
                                        </p:tgtEl>
                                        <p:attrNameLst>
                                          <p:attrName>style.visibility</p:attrName>
                                        </p:attrNameLst>
                                      </p:cBhvr>
                                      <p:to>
                                        <p:strVal val="hidden"/>
                                      </p:to>
                                    </p:set>
                                  </p:childTnLst>
                                </p:cTn>
                              </p:par>
                              <p:par>
                                <p:cTn id="492" presetID="2" presetClass="entr" presetSubtype="8" fill="hold" grpId="0" nodeType="withEffect">
                                  <p:stCondLst>
                                    <p:cond delay="0"/>
                                  </p:stCondLst>
                                  <p:childTnLst>
                                    <p:set>
                                      <p:cBhvr>
                                        <p:cTn id="493" dur="1" fill="hold">
                                          <p:stCondLst>
                                            <p:cond delay="0"/>
                                          </p:stCondLst>
                                        </p:cTn>
                                        <p:tgtEl>
                                          <p:spTgt spid="85"/>
                                        </p:tgtEl>
                                        <p:attrNameLst>
                                          <p:attrName>style.visibility</p:attrName>
                                        </p:attrNameLst>
                                      </p:cBhvr>
                                      <p:to>
                                        <p:strVal val="visible"/>
                                      </p:to>
                                    </p:set>
                                    <p:anim calcmode="lin" valueType="num">
                                      <p:cBhvr additive="base">
                                        <p:cTn id="494" dur="5000" fill="hold"/>
                                        <p:tgtEl>
                                          <p:spTgt spid="85"/>
                                        </p:tgtEl>
                                        <p:attrNameLst>
                                          <p:attrName>ppt_x</p:attrName>
                                        </p:attrNameLst>
                                      </p:cBhvr>
                                      <p:tavLst>
                                        <p:tav tm="0">
                                          <p:val>
                                            <p:strVal val="0-#ppt_w/2"/>
                                          </p:val>
                                        </p:tav>
                                        <p:tav tm="100000">
                                          <p:val>
                                            <p:strVal val="#ppt_x"/>
                                          </p:val>
                                        </p:tav>
                                      </p:tavLst>
                                    </p:anim>
                                    <p:anim calcmode="lin" valueType="num">
                                      <p:cBhvr additive="base">
                                        <p:cTn id="495" dur="5000" fill="hold"/>
                                        <p:tgtEl>
                                          <p:spTgt spid="85"/>
                                        </p:tgtEl>
                                        <p:attrNameLst>
                                          <p:attrName>ppt_y</p:attrName>
                                        </p:attrNameLst>
                                      </p:cBhvr>
                                      <p:tavLst>
                                        <p:tav tm="0">
                                          <p:val>
                                            <p:strVal val="#ppt_y"/>
                                          </p:val>
                                        </p:tav>
                                        <p:tav tm="100000">
                                          <p:val>
                                            <p:strVal val="#ppt_y"/>
                                          </p:val>
                                        </p:tav>
                                      </p:tavLst>
                                    </p:anim>
                                  </p:childTnLst>
                                </p:cTn>
                              </p:par>
                              <p:par>
                                <p:cTn id="496" presetID="2" presetClass="exit" presetSubtype="8" fill="hold" grpId="1" nodeType="withEffect">
                                  <p:stCondLst>
                                    <p:cond delay="0"/>
                                  </p:stCondLst>
                                  <p:childTnLst>
                                    <p:anim calcmode="lin" valueType="num">
                                      <p:cBhvr additive="base">
                                        <p:cTn id="497" dur="5000"/>
                                        <p:tgtEl>
                                          <p:spTgt spid="85"/>
                                        </p:tgtEl>
                                        <p:attrNameLst>
                                          <p:attrName>ppt_x</p:attrName>
                                        </p:attrNameLst>
                                      </p:cBhvr>
                                      <p:tavLst>
                                        <p:tav tm="0">
                                          <p:val>
                                            <p:strVal val="ppt_x"/>
                                          </p:val>
                                        </p:tav>
                                        <p:tav tm="100000">
                                          <p:val>
                                            <p:strVal val="0-ppt_w/2"/>
                                          </p:val>
                                        </p:tav>
                                      </p:tavLst>
                                    </p:anim>
                                    <p:anim calcmode="lin" valueType="num">
                                      <p:cBhvr additive="base">
                                        <p:cTn id="498" dur="5000"/>
                                        <p:tgtEl>
                                          <p:spTgt spid="85"/>
                                        </p:tgtEl>
                                        <p:attrNameLst>
                                          <p:attrName>ppt_y</p:attrName>
                                        </p:attrNameLst>
                                      </p:cBhvr>
                                      <p:tavLst>
                                        <p:tav tm="0">
                                          <p:val>
                                            <p:strVal val="ppt_y"/>
                                          </p:val>
                                        </p:tav>
                                        <p:tav tm="100000">
                                          <p:val>
                                            <p:strVal val="ppt_y"/>
                                          </p:val>
                                        </p:tav>
                                      </p:tavLst>
                                    </p:anim>
                                    <p:set>
                                      <p:cBhvr>
                                        <p:cTn id="499" dur="1" fill="hold">
                                          <p:stCondLst>
                                            <p:cond delay="4999"/>
                                          </p:stCondLst>
                                        </p:cTn>
                                        <p:tgtEl>
                                          <p:spTgt spid="85"/>
                                        </p:tgtEl>
                                        <p:attrNameLst>
                                          <p:attrName>style.visibility</p:attrName>
                                        </p:attrNameLst>
                                      </p:cBhvr>
                                      <p:to>
                                        <p:strVal val="hidden"/>
                                      </p:to>
                                    </p:set>
                                  </p:childTnLst>
                                </p:cTn>
                              </p:par>
                              <p:par>
                                <p:cTn id="500" presetID="3" presetClass="exit" presetSubtype="5" fill="hold" grpId="2" nodeType="withEffect">
                                  <p:stCondLst>
                                    <p:cond delay="0"/>
                                  </p:stCondLst>
                                  <p:childTnLst>
                                    <p:animEffect transition="out" filter="blinds(vertical)">
                                      <p:cBhvr>
                                        <p:cTn id="501" dur="5000"/>
                                        <p:tgtEl>
                                          <p:spTgt spid="85"/>
                                        </p:tgtEl>
                                      </p:cBhvr>
                                    </p:animEffect>
                                    <p:set>
                                      <p:cBhvr>
                                        <p:cTn id="502" dur="1" fill="hold">
                                          <p:stCondLst>
                                            <p:cond delay="4999"/>
                                          </p:stCondLst>
                                        </p:cTn>
                                        <p:tgtEl>
                                          <p:spTgt spid="85"/>
                                        </p:tgtEl>
                                        <p:attrNameLst>
                                          <p:attrName>style.visibility</p:attrName>
                                        </p:attrNameLst>
                                      </p:cBhvr>
                                      <p:to>
                                        <p:strVal val="hidden"/>
                                      </p:to>
                                    </p:set>
                                  </p:childTnLst>
                                </p:cTn>
                              </p:par>
                              <p:par>
                                <p:cTn id="503" presetID="2" presetClass="entr" presetSubtype="8" fill="hold" grpId="0" nodeType="withEffect">
                                  <p:stCondLst>
                                    <p:cond delay="0"/>
                                  </p:stCondLst>
                                  <p:childTnLst>
                                    <p:set>
                                      <p:cBhvr>
                                        <p:cTn id="504" dur="1" fill="hold">
                                          <p:stCondLst>
                                            <p:cond delay="0"/>
                                          </p:stCondLst>
                                        </p:cTn>
                                        <p:tgtEl>
                                          <p:spTgt spid="84"/>
                                        </p:tgtEl>
                                        <p:attrNameLst>
                                          <p:attrName>style.visibility</p:attrName>
                                        </p:attrNameLst>
                                      </p:cBhvr>
                                      <p:to>
                                        <p:strVal val="visible"/>
                                      </p:to>
                                    </p:set>
                                    <p:anim calcmode="lin" valueType="num">
                                      <p:cBhvr additive="base">
                                        <p:cTn id="505" dur="5000" fill="hold"/>
                                        <p:tgtEl>
                                          <p:spTgt spid="84"/>
                                        </p:tgtEl>
                                        <p:attrNameLst>
                                          <p:attrName>ppt_x</p:attrName>
                                        </p:attrNameLst>
                                      </p:cBhvr>
                                      <p:tavLst>
                                        <p:tav tm="0">
                                          <p:val>
                                            <p:strVal val="0-#ppt_w/2"/>
                                          </p:val>
                                        </p:tav>
                                        <p:tav tm="100000">
                                          <p:val>
                                            <p:strVal val="#ppt_x"/>
                                          </p:val>
                                        </p:tav>
                                      </p:tavLst>
                                    </p:anim>
                                    <p:anim calcmode="lin" valueType="num">
                                      <p:cBhvr additive="base">
                                        <p:cTn id="506" dur="5000" fill="hold"/>
                                        <p:tgtEl>
                                          <p:spTgt spid="84"/>
                                        </p:tgtEl>
                                        <p:attrNameLst>
                                          <p:attrName>ppt_y</p:attrName>
                                        </p:attrNameLst>
                                      </p:cBhvr>
                                      <p:tavLst>
                                        <p:tav tm="0">
                                          <p:val>
                                            <p:strVal val="#ppt_y"/>
                                          </p:val>
                                        </p:tav>
                                        <p:tav tm="100000">
                                          <p:val>
                                            <p:strVal val="#ppt_y"/>
                                          </p:val>
                                        </p:tav>
                                      </p:tavLst>
                                    </p:anim>
                                  </p:childTnLst>
                                </p:cTn>
                              </p:par>
                              <p:par>
                                <p:cTn id="507" presetID="2" presetClass="exit" presetSubtype="8" fill="hold" grpId="1" nodeType="withEffect">
                                  <p:stCondLst>
                                    <p:cond delay="0"/>
                                  </p:stCondLst>
                                  <p:childTnLst>
                                    <p:anim calcmode="lin" valueType="num">
                                      <p:cBhvr additive="base">
                                        <p:cTn id="508" dur="5000"/>
                                        <p:tgtEl>
                                          <p:spTgt spid="84"/>
                                        </p:tgtEl>
                                        <p:attrNameLst>
                                          <p:attrName>ppt_x</p:attrName>
                                        </p:attrNameLst>
                                      </p:cBhvr>
                                      <p:tavLst>
                                        <p:tav tm="0">
                                          <p:val>
                                            <p:strVal val="ppt_x"/>
                                          </p:val>
                                        </p:tav>
                                        <p:tav tm="100000">
                                          <p:val>
                                            <p:strVal val="0-ppt_w/2"/>
                                          </p:val>
                                        </p:tav>
                                      </p:tavLst>
                                    </p:anim>
                                    <p:anim calcmode="lin" valueType="num">
                                      <p:cBhvr additive="base">
                                        <p:cTn id="509" dur="5000"/>
                                        <p:tgtEl>
                                          <p:spTgt spid="84"/>
                                        </p:tgtEl>
                                        <p:attrNameLst>
                                          <p:attrName>ppt_y</p:attrName>
                                        </p:attrNameLst>
                                      </p:cBhvr>
                                      <p:tavLst>
                                        <p:tav tm="0">
                                          <p:val>
                                            <p:strVal val="ppt_y"/>
                                          </p:val>
                                        </p:tav>
                                        <p:tav tm="100000">
                                          <p:val>
                                            <p:strVal val="ppt_y"/>
                                          </p:val>
                                        </p:tav>
                                      </p:tavLst>
                                    </p:anim>
                                    <p:set>
                                      <p:cBhvr>
                                        <p:cTn id="510" dur="1" fill="hold">
                                          <p:stCondLst>
                                            <p:cond delay="4999"/>
                                          </p:stCondLst>
                                        </p:cTn>
                                        <p:tgtEl>
                                          <p:spTgt spid="84"/>
                                        </p:tgtEl>
                                        <p:attrNameLst>
                                          <p:attrName>style.visibility</p:attrName>
                                        </p:attrNameLst>
                                      </p:cBhvr>
                                      <p:to>
                                        <p:strVal val="hidden"/>
                                      </p:to>
                                    </p:set>
                                  </p:childTnLst>
                                </p:cTn>
                              </p:par>
                              <p:par>
                                <p:cTn id="511" presetID="3" presetClass="exit" presetSubtype="5" fill="hold" grpId="2" nodeType="withEffect">
                                  <p:stCondLst>
                                    <p:cond delay="0"/>
                                  </p:stCondLst>
                                  <p:childTnLst>
                                    <p:animEffect transition="out" filter="blinds(vertical)">
                                      <p:cBhvr>
                                        <p:cTn id="512" dur="5000"/>
                                        <p:tgtEl>
                                          <p:spTgt spid="84"/>
                                        </p:tgtEl>
                                      </p:cBhvr>
                                    </p:animEffect>
                                    <p:set>
                                      <p:cBhvr>
                                        <p:cTn id="513" dur="1" fill="hold">
                                          <p:stCondLst>
                                            <p:cond delay="4999"/>
                                          </p:stCondLst>
                                        </p:cTn>
                                        <p:tgtEl>
                                          <p:spTgt spid="84"/>
                                        </p:tgtEl>
                                        <p:attrNameLst>
                                          <p:attrName>style.visibility</p:attrName>
                                        </p:attrNameLst>
                                      </p:cBhvr>
                                      <p:to>
                                        <p:strVal val="hidden"/>
                                      </p:to>
                                    </p:set>
                                  </p:childTnLst>
                                </p:cTn>
                              </p:par>
                              <p:par>
                                <p:cTn id="514" presetID="2" presetClass="entr" presetSubtype="8" fill="hold" grpId="0" nodeType="withEffect">
                                  <p:stCondLst>
                                    <p:cond delay="0"/>
                                  </p:stCondLst>
                                  <p:childTnLst>
                                    <p:set>
                                      <p:cBhvr>
                                        <p:cTn id="515" dur="1" fill="hold">
                                          <p:stCondLst>
                                            <p:cond delay="0"/>
                                          </p:stCondLst>
                                        </p:cTn>
                                        <p:tgtEl>
                                          <p:spTgt spid="83"/>
                                        </p:tgtEl>
                                        <p:attrNameLst>
                                          <p:attrName>style.visibility</p:attrName>
                                        </p:attrNameLst>
                                      </p:cBhvr>
                                      <p:to>
                                        <p:strVal val="visible"/>
                                      </p:to>
                                    </p:set>
                                    <p:anim calcmode="lin" valueType="num">
                                      <p:cBhvr additive="base">
                                        <p:cTn id="516" dur="5000" fill="hold"/>
                                        <p:tgtEl>
                                          <p:spTgt spid="83"/>
                                        </p:tgtEl>
                                        <p:attrNameLst>
                                          <p:attrName>ppt_x</p:attrName>
                                        </p:attrNameLst>
                                      </p:cBhvr>
                                      <p:tavLst>
                                        <p:tav tm="0">
                                          <p:val>
                                            <p:strVal val="0-#ppt_w/2"/>
                                          </p:val>
                                        </p:tav>
                                        <p:tav tm="100000">
                                          <p:val>
                                            <p:strVal val="#ppt_x"/>
                                          </p:val>
                                        </p:tav>
                                      </p:tavLst>
                                    </p:anim>
                                    <p:anim calcmode="lin" valueType="num">
                                      <p:cBhvr additive="base">
                                        <p:cTn id="517" dur="5000" fill="hold"/>
                                        <p:tgtEl>
                                          <p:spTgt spid="83"/>
                                        </p:tgtEl>
                                        <p:attrNameLst>
                                          <p:attrName>ppt_y</p:attrName>
                                        </p:attrNameLst>
                                      </p:cBhvr>
                                      <p:tavLst>
                                        <p:tav tm="0">
                                          <p:val>
                                            <p:strVal val="#ppt_y"/>
                                          </p:val>
                                        </p:tav>
                                        <p:tav tm="100000">
                                          <p:val>
                                            <p:strVal val="#ppt_y"/>
                                          </p:val>
                                        </p:tav>
                                      </p:tavLst>
                                    </p:anim>
                                  </p:childTnLst>
                                </p:cTn>
                              </p:par>
                              <p:par>
                                <p:cTn id="518" presetID="2" presetClass="exit" presetSubtype="8" fill="hold" grpId="1" nodeType="withEffect">
                                  <p:stCondLst>
                                    <p:cond delay="0"/>
                                  </p:stCondLst>
                                  <p:childTnLst>
                                    <p:anim calcmode="lin" valueType="num">
                                      <p:cBhvr additive="base">
                                        <p:cTn id="519" dur="5000"/>
                                        <p:tgtEl>
                                          <p:spTgt spid="83"/>
                                        </p:tgtEl>
                                        <p:attrNameLst>
                                          <p:attrName>ppt_x</p:attrName>
                                        </p:attrNameLst>
                                      </p:cBhvr>
                                      <p:tavLst>
                                        <p:tav tm="0">
                                          <p:val>
                                            <p:strVal val="ppt_x"/>
                                          </p:val>
                                        </p:tav>
                                        <p:tav tm="100000">
                                          <p:val>
                                            <p:strVal val="0-ppt_w/2"/>
                                          </p:val>
                                        </p:tav>
                                      </p:tavLst>
                                    </p:anim>
                                    <p:anim calcmode="lin" valueType="num">
                                      <p:cBhvr additive="base">
                                        <p:cTn id="520" dur="5000"/>
                                        <p:tgtEl>
                                          <p:spTgt spid="83"/>
                                        </p:tgtEl>
                                        <p:attrNameLst>
                                          <p:attrName>ppt_y</p:attrName>
                                        </p:attrNameLst>
                                      </p:cBhvr>
                                      <p:tavLst>
                                        <p:tav tm="0">
                                          <p:val>
                                            <p:strVal val="ppt_y"/>
                                          </p:val>
                                        </p:tav>
                                        <p:tav tm="100000">
                                          <p:val>
                                            <p:strVal val="ppt_y"/>
                                          </p:val>
                                        </p:tav>
                                      </p:tavLst>
                                    </p:anim>
                                    <p:set>
                                      <p:cBhvr>
                                        <p:cTn id="521" dur="1" fill="hold">
                                          <p:stCondLst>
                                            <p:cond delay="4999"/>
                                          </p:stCondLst>
                                        </p:cTn>
                                        <p:tgtEl>
                                          <p:spTgt spid="83"/>
                                        </p:tgtEl>
                                        <p:attrNameLst>
                                          <p:attrName>style.visibility</p:attrName>
                                        </p:attrNameLst>
                                      </p:cBhvr>
                                      <p:to>
                                        <p:strVal val="hidden"/>
                                      </p:to>
                                    </p:set>
                                  </p:childTnLst>
                                </p:cTn>
                              </p:par>
                              <p:par>
                                <p:cTn id="522" presetID="3" presetClass="exit" presetSubtype="5" fill="hold" grpId="2" nodeType="withEffect">
                                  <p:stCondLst>
                                    <p:cond delay="0"/>
                                  </p:stCondLst>
                                  <p:childTnLst>
                                    <p:animEffect transition="out" filter="blinds(vertical)">
                                      <p:cBhvr>
                                        <p:cTn id="523" dur="5000"/>
                                        <p:tgtEl>
                                          <p:spTgt spid="83"/>
                                        </p:tgtEl>
                                      </p:cBhvr>
                                    </p:animEffect>
                                    <p:set>
                                      <p:cBhvr>
                                        <p:cTn id="524" dur="1" fill="hold">
                                          <p:stCondLst>
                                            <p:cond delay="4999"/>
                                          </p:stCondLst>
                                        </p:cTn>
                                        <p:tgtEl>
                                          <p:spTgt spid="83"/>
                                        </p:tgtEl>
                                        <p:attrNameLst>
                                          <p:attrName>style.visibility</p:attrName>
                                        </p:attrNameLst>
                                      </p:cBhvr>
                                      <p:to>
                                        <p:strVal val="hidden"/>
                                      </p:to>
                                    </p:set>
                                  </p:childTnLst>
                                </p:cTn>
                              </p:par>
                              <p:par>
                                <p:cTn id="525" presetID="2" presetClass="entr" presetSubtype="8" fill="hold" grpId="0" nodeType="withEffect">
                                  <p:stCondLst>
                                    <p:cond delay="0"/>
                                  </p:stCondLst>
                                  <p:childTnLst>
                                    <p:set>
                                      <p:cBhvr>
                                        <p:cTn id="526" dur="1" fill="hold">
                                          <p:stCondLst>
                                            <p:cond delay="0"/>
                                          </p:stCondLst>
                                        </p:cTn>
                                        <p:tgtEl>
                                          <p:spTgt spid="82"/>
                                        </p:tgtEl>
                                        <p:attrNameLst>
                                          <p:attrName>style.visibility</p:attrName>
                                        </p:attrNameLst>
                                      </p:cBhvr>
                                      <p:to>
                                        <p:strVal val="visible"/>
                                      </p:to>
                                    </p:set>
                                    <p:anim calcmode="lin" valueType="num">
                                      <p:cBhvr additive="base">
                                        <p:cTn id="527" dur="5000" fill="hold"/>
                                        <p:tgtEl>
                                          <p:spTgt spid="82"/>
                                        </p:tgtEl>
                                        <p:attrNameLst>
                                          <p:attrName>ppt_x</p:attrName>
                                        </p:attrNameLst>
                                      </p:cBhvr>
                                      <p:tavLst>
                                        <p:tav tm="0">
                                          <p:val>
                                            <p:strVal val="0-#ppt_w/2"/>
                                          </p:val>
                                        </p:tav>
                                        <p:tav tm="100000">
                                          <p:val>
                                            <p:strVal val="#ppt_x"/>
                                          </p:val>
                                        </p:tav>
                                      </p:tavLst>
                                    </p:anim>
                                    <p:anim calcmode="lin" valueType="num">
                                      <p:cBhvr additive="base">
                                        <p:cTn id="528" dur="5000" fill="hold"/>
                                        <p:tgtEl>
                                          <p:spTgt spid="82"/>
                                        </p:tgtEl>
                                        <p:attrNameLst>
                                          <p:attrName>ppt_y</p:attrName>
                                        </p:attrNameLst>
                                      </p:cBhvr>
                                      <p:tavLst>
                                        <p:tav tm="0">
                                          <p:val>
                                            <p:strVal val="#ppt_y"/>
                                          </p:val>
                                        </p:tav>
                                        <p:tav tm="100000">
                                          <p:val>
                                            <p:strVal val="#ppt_y"/>
                                          </p:val>
                                        </p:tav>
                                      </p:tavLst>
                                    </p:anim>
                                  </p:childTnLst>
                                </p:cTn>
                              </p:par>
                              <p:par>
                                <p:cTn id="529" presetID="2" presetClass="exit" presetSubtype="8" fill="hold" grpId="1" nodeType="withEffect">
                                  <p:stCondLst>
                                    <p:cond delay="0"/>
                                  </p:stCondLst>
                                  <p:childTnLst>
                                    <p:anim calcmode="lin" valueType="num">
                                      <p:cBhvr additive="base">
                                        <p:cTn id="530" dur="5000"/>
                                        <p:tgtEl>
                                          <p:spTgt spid="82"/>
                                        </p:tgtEl>
                                        <p:attrNameLst>
                                          <p:attrName>ppt_x</p:attrName>
                                        </p:attrNameLst>
                                      </p:cBhvr>
                                      <p:tavLst>
                                        <p:tav tm="0">
                                          <p:val>
                                            <p:strVal val="ppt_x"/>
                                          </p:val>
                                        </p:tav>
                                        <p:tav tm="100000">
                                          <p:val>
                                            <p:strVal val="0-ppt_w/2"/>
                                          </p:val>
                                        </p:tav>
                                      </p:tavLst>
                                    </p:anim>
                                    <p:anim calcmode="lin" valueType="num">
                                      <p:cBhvr additive="base">
                                        <p:cTn id="531" dur="5000"/>
                                        <p:tgtEl>
                                          <p:spTgt spid="82"/>
                                        </p:tgtEl>
                                        <p:attrNameLst>
                                          <p:attrName>ppt_y</p:attrName>
                                        </p:attrNameLst>
                                      </p:cBhvr>
                                      <p:tavLst>
                                        <p:tav tm="0">
                                          <p:val>
                                            <p:strVal val="ppt_y"/>
                                          </p:val>
                                        </p:tav>
                                        <p:tav tm="100000">
                                          <p:val>
                                            <p:strVal val="ppt_y"/>
                                          </p:val>
                                        </p:tav>
                                      </p:tavLst>
                                    </p:anim>
                                    <p:set>
                                      <p:cBhvr>
                                        <p:cTn id="532" dur="1" fill="hold">
                                          <p:stCondLst>
                                            <p:cond delay="4999"/>
                                          </p:stCondLst>
                                        </p:cTn>
                                        <p:tgtEl>
                                          <p:spTgt spid="82"/>
                                        </p:tgtEl>
                                        <p:attrNameLst>
                                          <p:attrName>style.visibility</p:attrName>
                                        </p:attrNameLst>
                                      </p:cBhvr>
                                      <p:to>
                                        <p:strVal val="hidden"/>
                                      </p:to>
                                    </p:set>
                                  </p:childTnLst>
                                </p:cTn>
                              </p:par>
                              <p:par>
                                <p:cTn id="533" presetID="3" presetClass="exit" presetSubtype="5" fill="hold" grpId="2" nodeType="withEffect">
                                  <p:stCondLst>
                                    <p:cond delay="0"/>
                                  </p:stCondLst>
                                  <p:childTnLst>
                                    <p:animEffect transition="out" filter="blinds(vertical)">
                                      <p:cBhvr>
                                        <p:cTn id="534" dur="5000"/>
                                        <p:tgtEl>
                                          <p:spTgt spid="82"/>
                                        </p:tgtEl>
                                      </p:cBhvr>
                                    </p:animEffect>
                                    <p:set>
                                      <p:cBhvr>
                                        <p:cTn id="535" dur="1" fill="hold">
                                          <p:stCondLst>
                                            <p:cond delay="4999"/>
                                          </p:stCondLst>
                                        </p:cTn>
                                        <p:tgtEl>
                                          <p:spTgt spid="82"/>
                                        </p:tgtEl>
                                        <p:attrNameLst>
                                          <p:attrName>style.visibility</p:attrName>
                                        </p:attrNameLst>
                                      </p:cBhvr>
                                      <p:to>
                                        <p:strVal val="hidden"/>
                                      </p:to>
                                    </p:set>
                                  </p:childTnLst>
                                </p:cTn>
                              </p:par>
                              <p:par>
                                <p:cTn id="536" presetID="2" presetClass="entr" presetSubtype="8" fill="hold" grpId="0" nodeType="withEffect">
                                  <p:stCondLst>
                                    <p:cond delay="0"/>
                                  </p:stCondLst>
                                  <p:childTnLst>
                                    <p:set>
                                      <p:cBhvr>
                                        <p:cTn id="537" dur="1" fill="hold">
                                          <p:stCondLst>
                                            <p:cond delay="0"/>
                                          </p:stCondLst>
                                        </p:cTn>
                                        <p:tgtEl>
                                          <p:spTgt spid="81"/>
                                        </p:tgtEl>
                                        <p:attrNameLst>
                                          <p:attrName>style.visibility</p:attrName>
                                        </p:attrNameLst>
                                      </p:cBhvr>
                                      <p:to>
                                        <p:strVal val="visible"/>
                                      </p:to>
                                    </p:set>
                                    <p:anim calcmode="lin" valueType="num">
                                      <p:cBhvr additive="base">
                                        <p:cTn id="538" dur="5000" fill="hold"/>
                                        <p:tgtEl>
                                          <p:spTgt spid="81"/>
                                        </p:tgtEl>
                                        <p:attrNameLst>
                                          <p:attrName>ppt_x</p:attrName>
                                        </p:attrNameLst>
                                      </p:cBhvr>
                                      <p:tavLst>
                                        <p:tav tm="0">
                                          <p:val>
                                            <p:strVal val="0-#ppt_w/2"/>
                                          </p:val>
                                        </p:tav>
                                        <p:tav tm="100000">
                                          <p:val>
                                            <p:strVal val="#ppt_x"/>
                                          </p:val>
                                        </p:tav>
                                      </p:tavLst>
                                    </p:anim>
                                    <p:anim calcmode="lin" valueType="num">
                                      <p:cBhvr additive="base">
                                        <p:cTn id="539" dur="5000" fill="hold"/>
                                        <p:tgtEl>
                                          <p:spTgt spid="81"/>
                                        </p:tgtEl>
                                        <p:attrNameLst>
                                          <p:attrName>ppt_y</p:attrName>
                                        </p:attrNameLst>
                                      </p:cBhvr>
                                      <p:tavLst>
                                        <p:tav tm="0">
                                          <p:val>
                                            <p:strVal val="#ppt_y"/>
                                          </p:val>
                                        </p:tav>
                                        <p:tav tm="100000">
                                          <p:val>
                                            <p:strVal val="#ppt_y"/>
                                          </p:val>
                                        </p:tav>
                                      </p:tavLst>
                                    </p:anim>
                                  </p:childTnLst>
                                </p:cTn>
                              </p:par>
                              <p:par>
                                <p:cTn id="540" presetID="2" presetClass="exit" presetSubtype="8" fill="hold" grpId="1" nodeType="withEffect">
                                  <p:stCondLst>
                                    <p:cond delay="0"/>
                                  </p:stCondLst>
                                  <p:childTnLst>
                                    <p:anim calcmode="lin" valueType="num">
                                      <p:cBhvr additive="base">
                                        <p:cTn id="541" dur="5000"/>
                                        <p:tgtEl>
                                          <p:spTgt spid="81"/>
                                        </p:tgtEl>
                                        <p:attrNameLst>
                                          <p:attrName>ppt_x</p:attrName>
                                        </p:attrNameLst>
                                      </p:cBhvr>
                                      <p:tavLst>
                                        <p:tav tm="0">
                                          <p:val>
                                            <p:strVal val="ppt_x"/>
                                          </p:val>
                                        </p:tav>
                                        <p:tav tm="100000">
                                          <p:val>
                                            <p:strVal val="0-ppt_w/2"/>
                                          </p:val>
                                        </p:tav>
                                      </p:tavLst>
                                    </p:anim>
                                    <p:anim calcmode="lin" valueType="num">
                                      <p:cBhvr additive="base">
                                        <p:cTn id="542" dur="5000"/>
                                        <p:tgtEl>
                                          <p:spTgt spid="81"/>
                                        </p:tgtEl>
                                        <p:attrNameLst>
                                          <p:attrName>ppt_y</p:attrName>
                                        </p:attrNameLst>
                                      </p:cBhvr>
                                      <p:tavLst>
                                        <p:tav tm="0">
                                          <p:val>
                                            <p:strVal val="ppt_y"/>
                                          </p:val>
                                        </p:tav>
                                        <p:tav tm="100000">
                                          <p:val>
                                            <p:strVal val="ppt_y"/>
                                          </p:val>
                                        </p:tav>
                                      </p:tavLst>
                                    </p:anim>
                                    <p:set>
                                      <p:cBhvr>
                                        <p:cTn id="543" dur="1" fill="hold">
                                          <p:stCondLst>
                                            <p:cond delay="4999"/>
                                          </p:stCondLst>
                                        </p:cTn>
                                        <p:tgtEl>
                                          <p:spTgt spid="81"/>
                                        </p:tgtEl>
                                        <p:attrNameLst>
                                          <p:attrName>style.visibility</p:attrName>
                                        </p:attrNameLst>
                                      </p:cBhvr>
                                      <p:to>
                                        <p:strVal val="hidden"/>
                                      </p:to>
                                    </p:set>
                                  </p:childTnLst>
                                </p:cTn>
                              </p:par>
                              <p:par>
                                <p:cTn id="544" presetID="3" presetClass="exit" presetSubtype="5" fill="hold" grpId="2" nodeType="withEffect">
                                  <p:stCondLst>
                                    <p:cond delay="0"/>
                                  </p:stCondLst>
                                  <p:childTnLst>
                                    <p:animEffect transition="out" filter="blinds(vertical)">
                                      <p:cBhvr>
                                        <p:cTn id="545" dur="5000"/>
                                        <p:tgtEl>
                                          <p:spTgt spid="81"/>
                                        </p:tgtEl>
                                      </p:cBhvr>
                                    </p:animEffect>
                                    <p:set>
                                      <p:cBhvr>
                                        <p:cTn id="546" dur="1" fill="hold">
                                          <p:stCondLst>
                                            <p:cond delay="4999"/>
                                          </p:stCondLst>
                                        </p:cTn>
                                        <p:tgtEl>
                                          <p:spTgt spid="81"/>
                                        </p:tgtEl>
                                        <p:attrNameLst>
                                          <p:attrName>style.visibility</p:attrName>
                                        </p:attrNameLst>
                                      </p:cBhvr>
                                      <p:to>
                                        <p:strVal val="hidden"/>
                                      </p:to>
                                    </p:set>
                                  </p:childTnLst>
                                </p:cTn>
                              </p:par>
                              <p:par>
                                <p:cTn id="547" presetID="2" presetClass="entr" presetSubtype="8" fill="hold" grpId="0" nodeType="withEffect">
                                  <p:stCondLst>
                                    <p:cond delay="0"/>
                                  </p:stCondLst>
                                  <p:childTnLst>
                                    <p:set>
                                      <p:cBhvr>
                                        <p:cTn id="548" dur="1" fill="hold">
                                          <p:stCondLst>
                                            <p:cond delay="0"/>
                                          </p:stCondLst>
                                        </p:cTn>
                                        <p:tgtEl>
                                          <p:spTgt spid="80"/>
                                        </p:tgtEl>
                                        <p:attrNameLst>
                                          <p:attrName>style.visibility</p:attrName>
                                        </p:attrNameLst>
                                      </p:cBhvr>
                                      <p:to>
                                        <p:strVal val="visible"/>
                                      </p:to>
                                    </p:set>
                                    <p:anim calcmode="lin" valueType="num">
                                      <p:cBhvr additive="base">
                                        <p:cTn id="549" dur="5000" fill="hold"/>
                                        <p:tgtEl>
                                          <p:spTgt spid="80"/>
                                        </p:tgtEl>
                                        <p:attrNameLst>
                                          <p:attrName>ppt_x</p:attrName>
                                        </p:attrNameLst>
                                      </p:cBhvr>
                                      <p:tavLst>
                                        <p:tav tm="0">
                                          <p:val>
                                            <p:strVal val="0-#ppt_w/2"/>
                                          </p:val>
                                        </p:tav>
                                        <p:tav tm="100000">
                                          <p:val>
                                            <p:strVal val="#ppt_x"/>
                                          </p:val>
                                        </p:tav>
                                      </p:tavLst>
                                    </p:anim>
                                    <p:anim calcmode="lin" valueType="num">
                                      <p:cBhvr additive="base">
                                        <p:cTn id="550" dur="5000" fill="hold"/>
                                        <p:tgtEl>
                                          <p:spTgt spid="80"/>
                                        </p:tgtEl>
                                        <p:attrNameLst>
                                          <p:attrName>ppt_y</p:attrName>
                                        </p:attrNameLst>
                                      </p:cBhvr>
                                      <p:tavLst>
                                        <p:tav tm="0">
                                          <p:val>
                                            <p:strVal val="#ppt_y"/>
                                          </p:val>
                                        </p:tav>
                                        <p:tav tm="100000">
                                          <p:val>
                                            <p:strVal val="#ppt_y"/>
                                          </p:val>
                                        </p:tav>
                                      </p:tavLst>
                                    </p:anim>
                                  </p:childTnLst>
                                </p:cTn>
                              </p:par>
                              <p:par>
                                <p:cTn id="551" presetID="2" presetClass="exit" presetSubtype="8" fill="hold" grpId="1" nodeType="withEffect">
                                  <p:stCondLst>
                                    <p:cond delay="0"/>
                                  </p:stCondLst>
                                  <p:childTnLst>
                                    <p:anim calcmode="lin" valueType="num">
                                      <p:cBhvr additive="base">
                                        <p:cTn id="552" dur="5000"/>
                                        <p:tgtEl>
                                          <p:spTgt spid="80"/>
                                        </p:tgtEl>
                                        <p:attrNameLst>
                                          <p:attrName>ppt_x</p:attrName>
                                        </p:attrNameLst>
                                      </p:cBhvr>
                                      <p:tavLst>
                                        <p:tav tm="0">
                                          <p:val>
                                            <p:strVal val="ppt_x"/>
                                          </p:val>
                                        </p:tav>
                                        <p:tav tm="100000">
                                          <p:val>
                                            <p:strVal val="0-ppt_w/2"/>
                                          </p:val>
                                        </p:tav>
                                      </p:tavLst>
                                    </p:anim>
                                    <p:anim calcmode="lin" valueType="num">
                                      <p:cBhvr additive="base">
                                        <p:cTn id="553" dur="5000"/>
                                        <p:tgtEl>
                                          <p:spTgt spid="80"/>
                                        </p:tgtEl>
                                        <p:attrNameLst>
                                          <p:attrName>ppt_y</p:attrName>
                                        </p:attrNameLst>
                                      </p:cBhvr>
                                      <p:tavLst>
                                        <p:tav tm="0">
                                          <p:val>
                                            <p:strVal val="ppt_y"/>
                                          </p:val>
                                        </p:tav>
                                        <p:tav tm="100000">
                                          <p:val>
                                            <p:strVal val="ppt_y"/>
                                          </p:val>
                                        </p:tav>
                                      </p:tavLst>
                                    </p:anim>
                                    <p:set>
                                      <p:cBhvr>
                                        <p:cTn id="554" dur="1" fill="hold">
                                          <p:stCondLst>
                                            <p:cond delay="4999"/>
                                          </p:stCondLst>
                                        </p:cTn>
                                        <p:tgtEl>
                                          <p:spTgt spid="80"/>
                                        </p:tgtEl>
                                        <p:attrNameLst>
                                          <p:attrName>style.visibility</p:attrName>
                                        </p:attrNameLst>
                                      </p:cBhvr>
                                      <p:to>
                                        <p:strVal val="hidden"/>
                                      </p:to>
                                    </p:set>
                                  </p:childTnLst>
                                </p:cTn>
                              </p:par>
                              <p:par>
                                <p:cTn id="555" presetID="3" presetClass="exit" presetSubtype="5" fill="hold" grpId="2" nodeType="withEffect">
                                  <p:stCondLst>
                                    <p:cond delay="0"/>
                                  </p:stCondLst>
                                  <p:childTnLst>
                                    <p:animEffect transition="out" filter="blinds(vertical)">
                                      <p:cBhvr>
                                        <p:cTn id="556" dur="5000"/>
                                        <p:tgtEl>
                                          <p:spTgt spid="80"/>
                                        </p:tgtEl>
                                      </p:cBhvr>
                                    </p:animEffect>
                                    <p:set>
                                      <p:cBhvr>
                                        <p:cTn id="557" dur="1" fill="hold">
                                          <p:stCondLst>
                                            <p:cond delay="4999"/>
                                          </p:stCondLst>
                                        </p:cTn>
                                        <p:tgtEl>
                                          <p:spTgt spid="80"/>
                                        </p:tgtEl>
                                        <p:attrNameLst>
                                          <p:attrName>style.visibility</p:attrName>
                                        </p:attrNameLst>
                                      </p:cBhvr>
                                      <p:to>
                                        <p:strVal val="hidden"/>
                                      </p:to>
                                    </p:set>
                                  </p:childTnLst>
                                </p:cTn>
                              </p:par>
                              <p:par>
                                <p:cTn id="558" presetID="2" presetClass="entr" presetSubtype="8" fill="hold" grpId="0" nodeType="withEffect">
                                  <p:stCondLst>
                                    <p:cond delay="0"/>
                                  </p:stCondLst>
                                  <p:childTnLst>
                                    <p:set>
                                      <p:cBhvr>
                                        <p:cTn id="559" dur="1" fill="hold">
                                          <p:stCondLst>
                                            <p:cond delay="0"/>
                                          </p:stCondLst>
                                        </p:cTn>
                                        <p:tgtEl>
                                          <p:spTgt spid="79"/>
                                        </p:tgtEl>
                                        <p:attrNameLst>
                                          <p:attrName>style.visibility</p:attrName>
                                        </p:attrNameLst>
                                      </p:cBhvr>
                                      <p:to>
                                        <p:strVal val="visible"/>
                                      </p:to>
                                    </p:set>
                                    <p:anim calcmode="lin" valueType="num">
                                      <p:cBhvr additive="base">
                                        <p:cTn id="560" dur="5000" fill="hold"/>
                                        <p:tgtEl>
                                          <p:spTgt spid="79"/>
                                        </p:tgtEl>
                                        <p:attrNameLst>
                                          <p:attrName>ppt_x</p:attrName>
                                        </p:attrNameLst>
                                      </p:cBhvr>
                                      <p:tavLst>
                                        <p:tav tm="0">
                                          <p:val>
                                            <p:strVal val="0-#ppt_w/2"/>
                                          </p:val>
                                        </p:tav>
                                        <p:tav tm="100000">
                                          <p:val>
                                            <p:strVal val="#ppt_x"/>
                                          </p:val>
                                        </p:tav>
                                      </p:tavLst>
                                    </p:anim>
                                    <p:anim calcmode="lin" valueType="num">
                                      <p:cBhvr additive="base">
                                        <p:cTn id="561" dur="5000" fill="hold"/>
                                        <p:tgtEl>
                                          <p:spTgt spid="79"/>
                                        </p:tgtEl>
                                        <p:attrNameLst>
                                          <p:attrName>ppt_y</p:attrName>
                                        </p:attrNameLst>
                                      </p:cBhvr>
                                      <p:tavLst>
                                        <p:tav tm="0">
                                          <p:val>
                                            <p:strVal val="#ppt_y"/>
                                          </p:val>
                                        </p:tav>
                                        <p:tav tm="100000">
                                          <p:val>
                                            <p:strVal val="#ppt_y"/>
                                          </p:val>
                                        </p:tav>
                                      </p:tavLst>
                                    </p:anim>
                                  </p:childTnLst>
                                </p:cTn>
                              </p:par>
                              <p:par>
                                <p:cTn id="562" presetID="2" presetClass="exit" presetSubtype="8" fill="hold" grpId="1" nodeType="withEffect">
                                  <p:stCondLst>
                                    <p:cond delay="0"/>
                                  </p:stCondLst>
                                  <p:childTnLst>
                                    <p:anim calcmode="lin" valueType="num">
                                      <p:cBhvr additive="base">
                                        <p:cTn id="563" dur="5000"/>
                                        <p:tgtEl>
                                          <p:spTgt spid="79"/>
                                        </p:tgtEl>
                                        <p:attrNameLst>
                                          <p:attrName>ppt_x</p:attrName>
                                        </p:attrNameLst>
                                      </p:cBhvr>
                                      <p:tavLst>
                                        <p:tav tm="0">
                                          <p:val>
                                            <p:strVal val="ppt_x"/>
                                          </p:val>
                                        </p:tav>
                                        <p:tav tm="100000">
                                          <p:val>
                                            <p:strVal val="0-ppt_w/2"/>
                                          </p:val>
                                        </p:tav>
                                      </p:tavLst>
                                    </p:anim>
                                    <p:anim calcmode="lin" valueType="num">
                                      <p:cBhvr additive="base">
                                        <p:cTn id="564" dur="5000"/>
                                        <p:tgtEl>
                                          <p:spTgt spid="79"/>
                                        </p:tgtEl>
                                        <p:attrNameLst>
                                          <p:attrName>ppt_y</p:attrName>
                                        </p:attrNameLst>
                                      </p:cBhvr>
                                      <p:tavLst>
                                        <p:tav tm="0">
                                          <p:val>
                                            <p:strVal val="ppt_y"/>
                                          </p:val>
                                        </p:tav>
                                        <p:tav tm="100000">
                                          <p:val>
                                            <p:strVal val="ppt_y"/>
                                          </p:val>
                                        </p:tav>
                                      </p:tavLst>
                                    </p:anim>
                                    <p:set>
                                      <p:cBhvr>
                                        <p:cTn id="565" dur="1" fill="hold">
                                          <p:stCondLst>
                                            <p:cond delay="4999"/>
                                          </p:stCondLst>
                                        </p:cTn>
                                        <p:tgtEl>
                                          <p:spTgt spid="79"/>
                                        </p:tgtEl>
                                        <p:attrNameLst>
                                          <p:attrName>style.visibility</p:attrName>
                                        </p:attrNameLst>
                                      </p:cBhvr>
                                      <p:to>
                                        <p:strVal val="hidden"/>
                                      </p:to>
                                    </p:set>
                                  </p:childTnLst>
                                </p:cTn>
                              </p:par>
                              <p:par>
                                <p:cTn id="566" presetID="3" presetClass="exit" presetSubtype="5" fill="hold" grpId="2" nodeType="withEffect">
                                  <p:stCondLst>
                                    <p:cond delay="0"/>
                                  </p:stCondLst>
                                  <p:childTnLst>
                                    <p:animEffect transition="out" filter="blinds(vertical)">
                                      <p:cBhvr>
                                        <p:cTn id="567" dur="5000"/>
                                        <p:tgtEl>
                                          <p:spTgt spid="79"/>
                                        </p:tgtEl>
                                      </p:cBhvr>
                                    </p:animEffect>
                                    <p:set>
                                      <p:cBhvr>
                                        <p:cTn id="568" dur="1" fill="hold">
                                          <p:stCondLst>
                                            <p:cond delay="4999"/>
                                          </p:stCondLst>
                                        </p:cTn>
                                        <p:tgtEl>
                                          <p:spTgt spid="79"/>
                                        </p:tgtEl>
                                        <p:attrNameLst>
                                          <p:attrName>style.visibility</p:attrName>
                                        </p:attrNameLst>
                                      </p:cBhvr>
                                      <p:to>
                                        <p:strVal val="hidden"/>
                                      </p:to>
                                    </p:set>
                                  </p:childTnLst>
                                </p:cTn>
                              </p:par>
                              <p:par>
                                <p:cTn id="569" presetID="2" presetClass="entr" presetSubtype="8" fill="hold" grpId="0" nodeType="withEffect">
                                  <p:stCondLst>
                                    <p:cond delay="0"/>
                                  </p:stCondLst>
                                  <p:childTnLst>
                                    <p:set>
                                      <p:cBhvr>
                                        <p:cTn id="570" dur="1" fill="hold">
                                          <p:stCondLst>
                                            <p:cond delay="0"/>
                                          </p:stCondLst>
                                        </p:cTn>
                                        <p:tgtEl>
                                          <p:spTgt spid="78"/>
                                        </p:tgtEl>
                                        <p:attrNameLst>
                                          <p:attrName>style.visibility</p:attrName>
                                        </p:attrNameLst>
                                      </p:cBhvr>
                                      <p:to>
                                        <p:strVal val="visible"/>
                                      </p:to>
                                    </p:set>
                                    <p:anim calcmode="lin" valueType="num">
                                      <p:cBhvr additive="base">
                                        <p:cTn id="571" dur="5000" fill="hold"/>
                                        <p:tgtEl>
                                          <p:spTgt spid="78"/>
                                        </p:tgtEl>
                                        <p:attrNameLst>
                                          <p:attrName>ppt_x</p:attrName>
                                        </p:attrNameLst>
                                      </p:cBhvr>
                                      <p:tavLst>
                                        <p:tav tm="0">
                                          <p:val>
                                            <p:strVal val="0-#ppt_w/2"/>
                                          </p:val>
                                        </p:tav>
                                        <p:tav tm="100000">
                                          <p:val>
                                            <p:strVal val="#ppt_x"/>
                                          </p:val>
                                        </p:tav>
                                      </p:tavLst>
                                    </p:anim>
                                    <p:anim calcmode="lin" valueType="num">
                                      <p:cBhvr additive="base">
                                        <p:cTn id="572" dur="5000" fill="hold"/>
                                        <p:tgtEl>
                                          <p:spTgt spid="78"/>
                                        </p:tgtEl>
                                        <p:attrNameLst>
                                          <p:attrName>ppt_y</p:attrName>
                                        </p:attrNameLst>
                                      </p:cBhvr>
                                      <p:tavLst>
                                        <p:tav tm="0">
                                          <p:val>
                                            <p:strVal val="#ppt_y"/>
                                          </p:val>
                                        </p:tav>
                                        <p:tav tm="100000">
                                          <p:val>
                                            <p:strVal val="#ppt_y"/>
                                          </p:val>
                                        </p:tav>
                                      </p:tavLst>
                                    </p:anim>
                                  </p:childTnLst>
                                </p:cTn>
                              </p:par>
                              <p:par>
                                <p:cTn id="573" presetID="2" presetClass="exit" presetSubtype="8" fill="hold" grpId="1" nodeType="withEffect">
                                  <p:stCondLst>
                                    <p:cond delay="0"/>
                                  </p:stCondLst>
                                  <p:childTnLst>
                                    <p:anim calcmode="lin" valueType="num">
                                      <p:cBhvr additive="base">
                                        <p:cTn id="574" dur="5000"/>
                                        <p:tgtEl>
                                          <p:spTgt spid="78"/>
                                        </p:tgtEl>
                                        <p:attrNameLst>
                                          <p:attrName>ppt_x</p:attrName>
                                        </p:attrNameLst>
                                      </p:cBhvr>
                                      <p:tavLst>
                                        <p:tav tm="0">
                                          <p:val>
                                            <p:strVal val="ppt_x"/>
                                          </p:val>
                                        </p:tav>
                                        <p:tav tm="100000">
                                          <p:val>
                                            <p:strVal val="0-ppt_w/2"/>
                                          </p:val>
                                        </p:tav>
                                      </p:tavLst>
                                    </p:anim>
                                    <p:anim calcmode="lin" valueType="num">
                                      <p:cBhvr additive="base">
                                        <p:cTn id="575" dur="5000"/>
                                        <p:tgtEl>
                                          <p:spTgt spid="78"/>
                                        </p:tgtEl>
                                        <p:attrNameLst>
                                          <p:attrName>ppt_y</p:attrName>
                                        </p:attrNameLst>
                                      </p:cBhvr>
                                      <p:tavLst>
                                        <p:tav tm="0">
                                          <p:val>
                                            <p:strVal val="ppt_y"/>
                                          </p:val>
                                        </p:tav>
                                        <p:tav tm="100000">
                                          <p:val>
                                            <p:strVal val="ppt_y"/>
                                          </p:val>
                                        </p:tav>
                                      </p:tavLst>
                                    </p:anim>
                                    <p:set>
                                      <p:cBhvr>
                                        <p:cTn id="576" dur="1" fill="hold">
                                          <p:stCondLst>
                                            <p:cond delay="4999"/>
                                          </p:stCondLst>
                                        </p:cTn>
                                        <p:tgtEl>
                                          <p:spTgt spid="78"/>
                                        </p:tgtEl>
                                        <p:attrNameLst>
                                          <p:attrName>style.visibility</p:attrName>
                                        </p:attrNameLst>
                                      </p:cBhvr>
                                      <p:to>
                                        <p:strVal val="hidden"/>
                                      </p:to>
                                    </p:set>
                                  </p:childTnLst>
                                </p:cTn>
                              </p:par>
                              <p:par>
                                <p:cTn id="577" presetID="3" presetClass="exit" presetSubtype="5" fill="hold" grpId="2" nodeType="withEffect">
                                  <p:stCondLst>
                                    <p:cond delay="0"/>
                                  </p:stCondLst>
                                  <p:childTnLst>
                                    <p:animEffect transition="out" filter="blinds(vertical)">
                                      <p:cBhvr>
                                        <p:cTn id="578" dur="5000"/>
                                        <p:tgtEl>
                                          <p:spTgt spid="78"/>
                                        </p:tgtEl>
                                      </p:cBhvr>
                                    </p:animEffect>
                                    <p:set>
                                      <p:cBhvr>
                                        <p:cTn id="579" dur="1" fill="hold">
                                          <p:stCondLst>
                                            <p:cond delay="4999"/>
                                          </p:stCondLst>
                                        </p:cTn>
                                        <p:tgtEl>
                                          <p:spTgt spid="78"/>
                                        </p:tgtEl>
                                        <p:attrNameLst>
                                          <p:attrName>style.visibility</p:attrName>
                                        </p:attrNameLst>
                                      </p:cBhvr>
                                      <p:to>
                                        <p:strVal val="hidden"/>
                                      </p:to>
                                    </p:set>
                                  </p:childTnLst>
                                </p:cTn>
                              </p:par>
                              <p:par>
                                <p:cTn id="580" presetID="2" presetClass="entr" presetSubtype="8" fill="hold" grpId="0" nodeType="withEffect">
                                  <p:stCondLst>
                                    <p:cond delay="0"/>
                                  </p:stCondLst>
                                  <p:childTnLst>
                                    <p:set>
                                      <p:cBhvr>
                                        <p:cTn id="581" dur="1" fill="hold">
                                          <p:stCondLst>
                                            <p:cond delay="0"/>
                                          </p:stCondLst>
                                        </p:cTn>
                                        <p:tgtEl>
                                          <p:spTgt spid="77"/>
                                        </p:tgtEl>
                                        <p:attrNameLst>
                                          <p:attrName>style.visibility</p:attrName>
                                        </p:attrNameLst>
                                      </p:cBhvr>
                                      <p:to>
                                        <p:strVal val="visible"/>
                                      </p:to>
                                    </p:set>
                                    <p:anim calcmode="lin" valueType="num">
                                      <p:cBhvr additive="base">
                                        <p:cTn id="582" dur="5000" fill="hold"/>
                                        <p:tgtEl>
                                          <p:spTgt spid="77"/>
                                        </p:tgtEl>
                                        <p:attrNameLst>
                                          <p:attrName>ppt_x</p:attrName>
                                        </p:attrNameLst>
                                      </p:cBhvr>
                                      <p:tavLst>
                                        <p:tav tm="0">
                                          <p:val>
                                            <p:strVal val="0-#ppt_w/2"/>
                                          </p:val>
                                        </p:tav>
                                        <p:tav tm="100000">
                                          <p:val>
                                            <p:strVal val="#ppt_x"/>
                                          </p:val>
                                        </p:tav>
                                      </p:tavLst>
                                    </p:anim>
                                    <p:anim calcmode="lin" valueType="num">
                                      <p:cBhvr additive="base">
                                        <p:cTn id="583" dur="5000" fill="hold"/>
                                        <p:tgtEl>
                                          <p:spTgt spid="77"/>
                                        </p:tgtEl>
                                        <p:attrNameLst>
                                          <p:attrName>ppt_y</p:attrName>
                                        </p:attrNameLst>
                                      </p:cBhvr>
                                      <p:tavLst>
                                        <p:tav tm="0">
                                          <p:val>
                                            <p:strVal val="#ppt_y"/>
                                          </p:val>
                                        </p:tav>
                                        <p:tav tm="100000">
                                          <p:val>
                                            <p:strVal val="#ppt_y"/>
                                          </p:val>
                                        </p:tav>
                                      </p:tavLst>
                                    </p:anim>
                                  </p:childTnLst>
                                </p:cTn>
                              </p:par>
                              <p:par>
                                <p:cTn id="584" presetID="2" presetClass="exit" presetSubtype="8" fill="hold" grpId="1" nodeType="withEffect">
                                  <p:stCondLst>
                                    <p:cond delay="0"/>
                                  </p:stCondLst>
                                  <p:childTnLst>
                                    <p:anim calcmode="lin" valueType="num">
                                      <p:cBhvr additive="base">
                                        <p:cTn id="585" dur="5000"/>
                                        <p:tgtEl>
                                          <p:spTgt spid="77"/>
                                        </p:tgtEl>
                                        <p:attrNameLst>
                                          <p:attrName>ppt_x</p:attrName>
                                        </p:attrNameLst>
                                      </p:cBhvr>
                                      <p:tavLst>
                                        <p:tav tm="0">
                                          <p:val>
                                            <p:strVal val="ppt_x"/>
                                          </p:val>
                                        </p:tav>
                                        <p:tav tm="100000">
                                          <p:val>
                                            <p:strVal val="0-ppt_w/2"/>
                                          </p:val>
                                        </p:tav>
                                      </p:tavLst>
                                    </p:anim>
                                    <p:anim calcmode="lin" valueType="num">
                                      <p:cBhvr additive="base">
                                        <p:cTn id="586" dur="5000"/>
                                        <p:tgtEl>
                                          <p:spTgt spid="77"/>
                                        </p:tgtEl>
                                        <p:attrNameLst>
                                          <p:attrName>ppt_y</p:attrName>
                                        </p:attrNameLst>
                                      </p:cBhvr>
                                      <p:tavLst>
                                        <p:tav tm="0">
                                          <p:val>
                                            <p:strVal val="ppt_y"/>
                                          </p:val>
                                        </p:tav>
                                        <p:tav tm="100000">
                                          <p:val>
                                            <p:strVal val="ppt_y"/>
                                          </p:val>
                                        </p:tav>
                                      </p:tavLst>
                                    </p:anim>
                                    <p:set>
                                      <p:cBhvr>
                                        <p:cTn id="587" dur="1" fill="hold">
                                          <p:stCondLst>
                                            <p:cond delay="4999"/>
                                          </p:stCondLst>
                                        </p:cTn>
                                        <p:tgtEl>
                                          <p:spTgt spid="77"/>
                                        </p:tgtEl>
                                        <p:attrNameLst>
                                          <p:attrName>style.visibility</p:attrName>
                                        </p:attrNameLst>
                                      </p:cBhvr>
                                      <p:to>
                                        <p:strVal val="hidden"/>
                                      </p:to>
                                    </p:set>
                                  </p:childTnLst>
                                </p:cTn>
                              </p:par>
                              <p:par>
                                <p:cTn id="588" presetID="3" presetClass="exit" presetSubtype="5" fill="hold" grpId="2" nodeType="withEffect">
                                  <p:stCondLst>
                                    <p:cond delay="0"/>
                                  </p:stCondLst>
                                  <p:childTnLst>
                                    <p:animEffect transition="out" filter="blinds(vertical)">
                                      <p:cBhvr>
                                        <p:cTn id="589" dur="5000"/>
                                        <p:tgtEl>
                                          <p:spTgt spid="77"/>
                                        </p:tgtEl>
                                      </p:cBhvr>
                                    </p:animEffect>
                                    <p:set>
                                      <p:cBhvr>
                                        <p:cTn id="590" dur="1" fill="hold">
                                          <p:stCondLst>
                                            <p:cond delay="4999"/>
                                          </p:stCondLst>
                                        </p:cTn>
                                        <p:tgtEl>
                                          <p:spTgt spid="77"/>
                                        </p:tgtEl>
                                        <p:attrNameLst>
                                          <p:attrName>style.visibility</p:attrName>
                                        </p:attrNameLst>
                                      </p:cBhvr>
                                      <p:to>
                                        <p:strVal val="hidden"/>
                                      </p:to>
                                    </p:set>
                                  </p:childTnLst>
                                </p:cTn>
                              </p:par>
                              <p:par>
                                <p:cTn id="591" presetID="2" presetClass="entr" presetSubtype="8" fill="hold" grpId="0" nodeType="withEffect">
                                  <p:stCondLst>
                                    <p:cond delay="0"/>
                                  </p:stCondLst>
                                  <p:childTnLst>
                                    <p:set>
                                      <p:cBhvr>
                                        <p:cTn id="592" dur="1" fill="hold">
                                          <p:stCondLst>
                                            <p:cond delay="0"/>
                                          </p:stCondLst>
                                        </p:cTn>
                                        <p:tgtEl>
                                          <p:spTgt spid="76"/>
                                        </p:tgtEl>
                                        <p:attrNameLst>
                                          <p:attrName>style.visibility</p:attrName>
                                        </p:attrNameLst>
                                      </p:cBhvr>
                                      <p:to>
                                        <p:strVal val="visible"/>
                                      </p:to>
                                    </p:set>
                                    <p:anim calcmode="lin" valueType="num">
                                      <p:cBhvr additive="base">
                                        <p:cTn id="593" dur="5000" fill="hold"/>
                                        <p:tgtEl>
                                          <p:spTgt spid="76"/>
                                        </p:tgtEl>
                                        <p:attrNameLst>
                                          <p:attrName>ppt_x</p:attrName>
                                        </p:attrNameLst>
                                      </p:cBhvr>
                                      <p:tavLst>
                                        <p:tav tm="0">
                                          <p:val>
                                            <p:strVal val="0-#ppt_w/2"/>
                                          </p:val>
                                        </p:tav>
                                        <p:tav tm="100000">
                                          <p:val>
                                            <p:strVal val="#ppt_x"/>
                                          </p:val>
                                        </p:tav>
                                      </p:tavLst>
                                    </p:anim>
                                    <p:anim calcmode="lin" valueType="num">
                                      <p:cBhvr additive="base">
                                        <p:cTn id="594" dur="5000" fill="hold"/>
                                        <p:tgtEl>
                                          <p:spTgt spid="76"/>
                                        </p:tgtEl>
                                        <p:attrNameLst>
                                          <p:attrName>ppt_y</p:attrName>
                                        </p:attrNameLst>
                                      </p:cBhvr>
                                      <p:tavLst>
                                        <p:tav tm="0">
                                          <p:val>
                                            <p:strVal val="#ppt_y"/>
                                          </p:val>
                                        </p:tav>
                                        <p:tav tm="100000">
                                          <p:val>
                                            <p:strVal val="#ppt_y"/>
                                          </p:val>
                                        </p:tav>
                                      </p:tavLst>
                                    </p:anim>
                                  </p:childTnLst>
                                </p:cTn>
                              </p:par>
                              <p:par>
                                <p:cTn id="595" presetID="2" presetClass="exit" presetSubtype="8" fill="hold" grpId="1" nodeType="withEffect">
                                  <p:stCondLst>
                                    <p:cond delay="0"/>
                                  </p:stCondLst>
                                  <p:childTnLst>
                                    <p:anim calcmode="lin" valueType="num">
                                      <p:cBhvr additive="base">
                                        <p:cTn id="596" dur="5000"/>
                                        <p:tgtEl>
                                          <p:spTgt spid="76"/>
                                        </p:tgtEl>
                                        <p:attrNameLst>
                                          <p:attrName>ppt_x</p:attrName>
                                        </p:attrNameLst>
                                      </p:cBhvr>
                                      <p:tavLst>
                                        <p:tav tm="0">
                                          <p:val>
                                            <p:strVal val="ppt_x"/>
                                          </p:val>
                                        </p:tav>
                                        <p:tav tm="100000">
                                          <p:val>
                                            <p:strVal val="0-ppt_w/2"/>
                                          </p:val>
                                        </p:tav>
                                      </p:tavLst>
                                    </p:anim>
                                    <p:anim calcmode="lin" valueType="num">
                                      <p:cBhvr additive="base">
                                        <p:cTn id="597" dur="5000"/>
                                        <p:tgtEl>
                                          <p:spTgt spid="76"/>
                                        </p:tgtEl>
                                        <p:attrNameLst>
                                          <p:attrName>ppt_y</p:attrName>
                                        </p:attrNameLst>
                                      </p:cBhvr>
                                      <p:tavLst>
                                        <p:tav tm="0">
                                          <p:val>
                                            <p:strVal val="ppt_y"/>
                                          </p:val>
                                        </p:tav>
                                        <p:tav tm="100000">
                                          <p:val>
                                            <p:strVal val="ppt_y"/>
                                          </p:val>
                                        </p:tav>
                                      </p:tavLst>
                                    </p:anim>
                                    <p:set>
                                      <p:cBhvr>
                                        <p:cTn id="598" dur="1" fill="hold">
                                          <p:stCondLst>
                                            <p:cond delay="4999"/>
                                          </p:stCondLst>
                                        </p:cTn>
                                        <p:tgtEl>
                                          <p:spTgt spid="76"/>
                                        </p:tgtEl>
                                        <p:attrNameLst>
                                          <p:attrName>style.visibility</p:attrName>
                                        </p:attrNameLst>
                                      </p:cBhvr>
                                      <p:to>
                                        <p:strVal val="hidden"/>
                                      </p:to>
                                    </p:set>
                                  </p:childTnLst>
                                </p:cTn>
                              </p:par>
                              <p:par>
                                <p:cTn id="599" presetID="3" presetClass="exit" presetSubtype="5" fill="hold" grpId="2" nodeType="withEffect">
                                  <p:stCondLst>
                                    <p:cond delay="0"/>
                                  </p:stCondLst>
                                  <p:childTnLst>
                                    <p:animEffect transition="out" filter="blinds(vertical)">
                                      <p:cBhvr>
                                        <p:cTn id="600" dur="5000"/>
                                        <p:tgtEl>
                                          <p:spTgt spid="76"/>
                                        </p:tgtEl>
                                      </p:cBhvr>
                                    </p:animEffect>
                                    <p:set>
                                      <p:cBhvr>
                                        <p:cTn id="601" dur="1" fill="hold">
                                          <p:stCondLst>
                                            <p:cond delay="4999"/>
                                          </p:stCondLst>
                                        </p:cTn>
                                        <p:tgtEl>
                                          <p:spTgt spid="76"/>
                                        </p:tgtEl>
                                        <p:attrNameLst>
                                          <p:attrName>style.visibility</p:attrName>
                                        </p:attrNameLst>
                                      </p:cBhvr>
                                      <p:to>
                                        <p:strVal val="hidden"/>
                                      </p:to>
                                    </p:set>
                                  </p:childTnLst>
                                </p:cTn>
                              </p:par>
                              <p:par>
                                <p:cTn id="602" presetID="2" presetClass="entr" presetSubtype="8" fill="hold" grpId="0" nodeType="withEffect">
                                  <p:stCondLst>
                                    <p:cond delay="0"/>
                                  </p:stCondLst>
                                  <p:childTnLst>
                                    <p:set>
                                      <p:cBhvr>
                                        <p:cTn id="603" dur="1" fill="hold">
                                          <p:stCondLst>
                                            <p:cond delay="0"/>
                                          </p:stCondLst>
                                        </p:cTn>
                                        <p:tgtEl>
                                          <p:spTgt spid="75"/>
                                        </p:tgtEl>
                                        <p:attrNameLst>
                                          <p:attrName>style.visibility</p:attrName>
                                        </p:attrNameLst>
                                      </p:cBhvr>
                                      <p:to>
                                        <p:strVal val="visible"/>
                                      </p:to>
                                    </p:set>
                                    <p:anim calcmode="lin" valueType="num">
                                      <p:cBhvr additive="base">
                                        <p:cTn id="604" dur="5000" fill="hold"/>
                                        <p:tgtEl>
                                          <p:spTgt spid="75"/>
                                        </p:tgtEl>
                                        <p:attrNameLst>
                                          <p:attrName>ppt_x</p:attrName>
                                        </p:attrNameLst>
                                      </p:cBhvr>
                                      <p:tavLst>
                                        <p:tav tm="0">
                                          <p:val>
                                            <p:strVal val="0-#ppt_w/2"/>
                                          </p:val>
                                        </p:tav>
                                        <p:tav tm="100000">
                                          <p:val>
                                            <p:strVal val="#ppt_x"/>
                                          </p:val>
                                        </p:tav>
                                      </p:tavLst>
                                    </p:anim>
                                    <p:anim calcmode="lin" valueType="num">
                                      <p:cBhvr additive="base">
                                        <p:cTn id="605" dur="5000" fill="hold"/>
                                        <p:tgtEl>
                                          <p:spTgt spid="75"/>
                                        </p:tgtEl>
                                        <p:attrNameLst>
                                          <p:attrName>ppt_y</p:attrName>
                                        </p:attrNameLst>
                                      </p:cBhvr>
                                      <p:tavLst>
                                        <p:tav tm="0">
                                          <p:val>
                                            <p:strVal val="#ppt_y"/>
                                          </p:val>
                                        </p:tav>
                                        <p:tav tm="100000">
                                          <p:val>
                                            <p:strVal val="#ppt_y"/>
                                          </p:val>
                                        </p:tav>
                                      </p:tavLst>
                                    </p:anim>
                                  </p:childTnLst>
                                </p:cTn>
                              </p:par>
                              <p:par>
                                <p:cTn id="606" presetID="2" presetClass="exit" presetSubtype="8" fill="hold" grpId="1" nodeType="withEffect">
                                  <p:stCondLst>
                                    <p:cond delay="0"/>
                                  </p:stCondLst>
                                  <p:childTnLst>
                                    <p:anim calcmode="lin" valueType="num">
                                      <p:cBhvr additive="base">
                                        <p:cTn id="607" dur="5000"/>
                                        <p:tgtEl>
                                          <p:spTgt spid="75"/>
                                        </p:tgtEl>
                                        <p:attrNameLst>
                                          <p:attrName>ppt_x</p:attrName>
                                        </p:attrNameLst>
                                      </p:cBhvr>
                                      <p:tavLst>
                                        <p:tav tm="0">
                                          <p:val>
                                            <p:strVal val="ppt_x"/>
                                          </p:val>
                                        </p:tav>
                                        <p:tav tm="100000">
                                          <p:val>
                                            <p:strVal val="0-ppt_w/2"/>
                                          </p:val>
                                        </p:tav>
                                      </p:tavLst>
                                    </p:anim>
                                    <p:anim calcmode="lin" valueType="num">
                                      <p:cBhvr additive="base">
                                        <p:cTn id="608" dur="5000"/>
                                        <p:tgtEl>
                                          <p:spTgt spid="75"/>
                                        </p:tgtEl>
                                        <p:attrNameLst>
                                          <p:attrName>ppt_y</p:attrName>
                                        </p:attrNameLst>
                                      </p:cBhvr>
                                      <p:tavLst>
                                        <p:tav tm="0">
                                          <p:val>
                                            <p:strVal val="ppt_y"/>
                                          </p:val>
                                        </p:tav>
                                        <p:tav tm="100000">
                                          <p:val>
                                            <p:strVal val="ppt_y"/>
                                          </p:val>
                                        </p:tav>
                                      </p:tavLst>
                                    </p:anim>
                                    <p:set>
                                      <p:cBhvr>
                                        <p:cTn id="609" dur="1" fill="hold">
                                          <p:stCondLst>
                                            <p:cond delay="4999"/>
                                          </p:stCondLst>
                                        </p:cTn>
                                        <p:tgtEl>
                                          <p:spTgt spid="75"/>
                                        </p:tgtEl>
                                        <p:attrNameLst>
                                          <p:attrName>style.visibility</p:attrName>
                                        </p:attrNameLst>
                                      </p:cBhvr>
                                      <p:to>
                                        <p:strVal val="hidden"/>
                                      </p:to>
                                    </p:set>
                                  </p:childTnLst>
                                </p:cTn>
                              </p:par>
                              <p:par>
                                <p:cTn id="610" presetID="3" presetClass="exit" presetSubtype="5" fill="hold" grpId="2" nodeType="withEffect">
                                  <p:stCondLst>
                                    <p:cond delay="0"/>
                                  </p:stCondLst>
                                  <p:childTnLst>
                                    <p:animEffect transition="out" filter="blinds(vertical)">
                                      <p:cBhvr>
                                        <p:cTn id="611" dur="5000"/>
                                        <p:tgtEl>
                                          <p:spTgt spid="75"/>
                                        </p:tgtEl>
                                      </p:cBhvr>
                                    </p:animEffect>
                                    <p:set>
                                      <p:cBhvr>
                                        <p:cTn id="612" dur="1" fill="hold">
                                          <p:stCondLst>
                                            <p:cond delay="4999"/>
                                          </p:stCondLst>
                                        </p:cTn>
                                        <p:tgtEl>
                                          <p:spTgt spid="75"/>
                                        </p:tgtEl>
                                        <p:attrNameLst>
                                          <p:attrName>style.visibility</p:attrName>
                                        </p:attrNameLst>
                                      </p:cBhvr>
                                      <p:to>
                                        <p:strVal val="hidden"/>
                                      </p:to>
                                    </p:set>
                                  </p:childTnLst>
                                </p:cTn>
                              </p:par>
                              <p:par>
                                <p:cTn id="613" presetID="2" presetClass="entr" presetSubtype="8" fill="hold" grpId="0" nodeType="withEffect">
                                  <p:stCondLst>
                                    <p:cond delay="0"/>
                                  </p:stCondLst>
                                  <p:childTnLst>
                                    <p:set>
                                      <p:cBhvr>
                                        <p:cTn id="614" dur="1" fill="hold">
                                          <p:stCondLst>
                                            <p:cond delay="0"/>
                                          </p:stCondLst>
                                        </p:cTn>
                                        <p:tgtEl>
                                          <p:spTgt spid="74"/>
                                        </p:tgtEl>
                                        <p:attrNameLst>
                                          <p:attrName>style.visibility</p:attrName>
                                        </p:attrNameLst>
                                      </p:cBhvr>
                                      <p:to>
                                        <p:strVal val="visible"/>
                                      </p:to>
                                    </p:set>
                                    <p:anim calcmode="lin" valueType="num">
                                      <p:cBhvr additive="base">
                                        <p:cTn id="615" dur="5000" fill="hold"/>
                                        <p:tgtEl>
                                          <p:spTgt spid="74"/>
                                        </p:tgtEl>
                                        <p:attrNameLst>
                                          <p:attrName>ppt_x</p:attrName>
                                        </p:attrNameLst>
                                      </p:cBhvr>
                                      <p:tavLst>
                                        <p:tav tm="0">
                                          <p:val>
                                            <p:strVal val="0-#ppt_w/2"/>
                                          </p:val>
                                        </p:tav>
                                        <p:tav tm="100000">
                                          <p:val>
                                            <p:strVal val="#ppt_x"/>
                                          </p:val>
                                        </p:tav>
                                      </p:tavLst>
                                    </p:anim>
                                    <p:anim calcmode="lin" valueType="num">
                                      <p:cBhvr additive="base">
                                        <p:cTn id="616" dur="5000" fill="hold"/>
                                        <p:tgtEl>
                                          <p:spTgt spid="74"/>
                                        </p:tgtEl>
                                        <p:attrNameLst>
                                          <p:attrName>ppt_y</p:attrName>
                                        </p:attrNameLst>
                                      </p:cBhvr>
                                      <p:tavLst>
                                        <p:tav tm="0">
                                          <p:val>
                                            <p:strVal val="#ppt_y"/>
                                          </p:val>
                                        </p:tav>
                                        <p:tav tm="100000">
                                          <p:val>
                                            <p:strVal val="#ppt_y"/>
                                          </p:val>
                                        </p:tav>
                                      </p:tavLst>
                                    </p:anim>
                                  </p:childTnLst>
                                </p:cTn>
                              </p:par>
                              <p:par>
                                <p:cTn id="617" presetID="2" presetClass="exit" presetSubtype="8" fill="hold" grpId="1" nodeType="withEffect">
                                  <p:stCondLst>
                                    <p:cond delay="0"/>
                                  </p:stCondLst>
                                  <p:childTnLst>
                                    <p:anim calcmode="lin" valueType="num">
                                      <p:cBhvr additive="base">
                                        <p:cTn id="618" dur="5000"/>
                                        <p:tgtEl>
                                          <p:spTgt spid="74"/>
                                        </p:tgtEl>
                                        <p:attrNameLst>
                                          <p:attrName>ppt_x</p:attrName>
                                        </p:attrNameLst>
                                      </p:cBhvr>
                                      <p:tavLst>
                                        <p:tav tm="0">
                                          <p:val>
                                            <p:strVal val="ppt_x"/>
                                          </p:val>
                                        </p:tav>
                                        <p:tav tm="100000">
                                          <p:val>
                                            <p:strVal val="0-ppt_w/2"/>
                                          </p:val>
                                        </p:tav>
                                      </p:tavLst>
                                    </p:anim>
                                    <p:anim calcmode="lin" valueType="num">
                                      <p:cBhvr additive="base">
                                        <p:cTn id="619" dur="5000"/>
                                        <p:tgtEl>
                                          <p:spTgt spid="74"/>
                                        </p:tgtEl>
                                        <p:attrNameLst>
                                          <p:attrName>ppt_y</p:attrName>
                                        </p:attrNameLst>
                                      </p:cBhvr>
                                      <p:tavLst>
                                        <p:tav tm="0">
                                          <p:val>
                                            <p:strVal val="ppt_y"/>
                                          </p:val>
                                        </p:tav>
                                        <p:tav tm="100000">
                                          <p:val>
                                            <p:strVal val="ppt_y"/>
                                          </p:val>
                                        </p:tav>
                                      </p:tavLst>
                                    </p:anim>
                                    <p:set>
                                      <p:cBhvr>
                                        <p:cTn id="620" dur="1" fill="hold">
                                          <p:stCondLst>
                                            <p:cond delay="4999"/>
                                          </p:stCondLst>
                                        </p:cTn>
                                        <p:tgtEl>
                                          <p:spTgt spid="74"/>
                                        </p:tgtEl>
                                        <p:attrNameLst>
                                          <p:attrName>style.visibility</p:attrName>
                                        </p:attrNameLst>
                                      </p:cBhvr>
                                      <p:to>
                                        <p:strVal val="hidden"/>
                                      </p:to>
                                    </p:set>
                                  </p:childTnLst>
                                </p:cTn>
                              </p:par>
                              <p:par>
                                <p:cTn id="621" presetID="3" presetClass="exit" presetSubtype="5" fill="hold" grpId="2" nodeType="withEffect">
                                  <p:stCondLst>
                                    <p:cond delay="0"/>
                                  </p:stCondLst>
                                  <p:childTnLst>
                                    <p:animEffect transition="out" filter="blinds(vertical)">
                                      <p:cBhvr>
                                        <p:cTn id="622" dur="5000"/>
                                        <p:tgtEl>
                                          <p:spTgt spid="74"/>
                                        </p:tgtEl>
                                      </p:cBhvr>
                                    </p:animEffect>
                                    <p:set>
                                      <p:cBhvr>
                                        <p:cTn id="623" dur="1" fill="hold">
                                          <p:stCondLst>
                                            <p:cond delay="4999"/>
                                          </p:stCondLst>
                                        </p:cTn>
                                        <p:tgtEl>
                                          <p:spTgt spid="74"/>
                                        </p:tgtEl>
                                        <p:attrNameLst>
                                          <p:attrName>style.visibility</p:attrName>
                                        </p:attrNameLst>
                                      </p:cBhvr>
                                      <p:to>
                                        <p:strVal val="hidden"/>
                                      </p:to>
                                    </p:set>
                                  </p:childTnLst>
                                </p:cTn>
                              </p:par>
                              <p:par>
                                <p:cTn id="624" presetID="2" presetClass="entr" presetSubtype="8" fill="hold" grpId="0" nodeType="withEffect">
                                  <p:stCondLst>
                                    <p:cond delay="0"/>
                                  </p:stCondLst>
                                  <p:childTnLst>
                                    <p:set>
                                      <p:cBhvr>
                                        <p:cTn id="625" dur="1" fill="hold">
                                          <p:stCondLst>
                                            <p:cond delay="0"/>
                                          </p:stCondLst>
                                        </p:cTn>
                                        <p:tgtEl>
                                          <p:spTgt spid="73"/>
                                        </p:tgtEl>
                                        <p:attrNameLst>
                                          <p:attrName>style.visibility</p:attrName>
                                        </p:attrNameLst>
                                      </p:cBhvr>
                                      <p:to>
                                        <p:strVal val="visible"/>
                                      </p:to>
                                    </p:set>
                                    <p:anim calcmode="lin" valueType="num">
                                      <p:cBhvr additive="base">
                                        <p:cTn id="626" dur="5000" fill="hold"/>
                                        <p:tgtEl>
                                          <p:spTgt spid="73"/>
                                        </p:tgtEl>
                                        <p:attrNameLst>
                                          <p:attrName>ppt_x</p:attrName>
                                        </p:attrNameLst>
                                      </p:cBhvr>
                                      <p:tavLst>
                                        <p:tav tm="0">
                                          <p:val>
                                            <p:strVal val="0-#ppt_w/2"/>
                                          </p:val>
                                        </p:tav>
                                        <p:tav tm="100000">
                                          <p:val>
                                            <p:strVal val="#ppt_x"/>
                                          </p:val>
                                        </p:tav>
                                      </p:tavLst>
                                    </p:anim>
                                    <p:anim calcmode="lin" valueType="num">
                                      <p:cBhvr additive="base">
                                        <p:cTn id="627" dur="5000" fill="hold"/>
                                        <p:tgtEl>
                                          <p:spTgt spid="73"/>
                                        </p:tgtEl>
                                        <p:attrNameLst>
                                          <p:attrName>ppt_y</p:attrName>
                                        </p:attrNameLst>
                                      </p:cBhvr>
                                      <p:tavLst>
                                        <p:tav tm="0">
                                          <p:val>
                                            <p:strVal val="#ppt_y"/>
                                          </p:val>
                                        </p:tav>
                                        <p:tav tm="100000">
                                          <p:val>
                                            <p:strVal val="#ppt_y"/>
                                          </p:val>
                                        </p:tav>
                                      </p:tavLst>
                                    </p:anim>
                                  </p:childTnLst>
                                </p:cTn>
                              </p:par>
                              <p:par>
                                <p:cTn id="628" presetID="2" presetClass="exit" presetSubtype="8" fill="hold" grpId="1" nodeType="withEffect">
                                  <p:stCondLst>
                                    <p:cond delay="0"/>
                                  </p:stCondLst>
                                  <p:childTnLst>
                                    <p:anim calcmode="lin" valueType="num">
                                      <p:cBhvr additive="base">
                                        <p:cTn id="629" dur="5000"/>
                                        <p:tgtEl>
                                          <p:spTgt spid="73"/>
                                        </p:tgtEl>
                                        <p:attrNameLst>
                                          <p:attrName>ppt_x</p:attrName>
                                        </p:attrNameLst>
                                      </p:cBhvr>
                                      <p:tavLst>
                                        <p:tav tm="0">
                                          <p:val>
                                            <p:strVal val="ppt_x"/>
                                          </p:val>
                                        </p:tav>
                                        <p:tav tm="100000">
                                          <p:val>
                                            <p:strVal val="0-ppt_w/2"/>
                                          </p:val>
                                        </p:tav>
                                      </p:tavLst>
                                    </p:anim>
                                    <p:anim calcmode="lin" valueType="num">
                                      <p:cBhvr additive="base">
                                        <p:cTn id="630" dur="5000"/>
                                        <p:tgtEl>
                                          <p:spTgt spid="73"/>
                                        </p:tgtEl>
                                        <p:attrNameLst>
                                          <p:attrName>ppt_y</p:attrName>
                                        </p:attrNameLst>
                                      </p:cBhvr>
                                      <p:tavLst>
                                        <p:tav tm="0">
                                          <p:val>
                                            <p:strVal val="ppt_y"/>
                                          </p:val>
                                        </p:tav>
                                        <p:tav tm="100000">
                                          <p:val>
                                            <p:strVal val="ppt_y"/>
                                          </p:val>
                                        </p:tav>
                                      </p:tavLst>
                                    </p:anim>
                                    <p:set>
                                      <p:cBhvr>
                                        <p:cTn id="631" dur="1" fill="hold">
                                          <p:stCondLst>
                                            <p:cond delay="4999"/>
                                          </p:stCondLst>
                                        </p:cTn>
                                        <p:tgtEl>
                                          <p:spTgt spid="73"/>
                                        </p:tgtEl>
                                        <p:attrNameLst>
                                          <p:attrName>style.visibility</p:attrName>
                                        </p:attrNameLst>
                                      </p:cBhvr>
                                      <p:to>
                                        <p:strVal val="hidden"/>
                                      </p:to>
                                    </p:set>
                                  </p:childTnLst>
                                </p:cTn>
                              </p:par>
                              <p:par>
                                <p:cTn id="632" presetID="3" presetClass="exit" presetSubtype="5" fill="hold" grpId="2" nodeType="withEffect">
                                  <p:stCondLst>
                                    <p:cond delay="0"/>
                                  </p:stCondLst>
                                  <p:childTnLst>
                                    <p:animEffect transition="out" filter="blinds(vertical)">
                                      <p:cBhvr>
                                        <p:cTn id="633" dur="5000"/>
                                        <p:tgtEl>
                                          <p:spTgt spid="73"/>
                                        </p:tgtEl>
                                      </p:cBhvr>
                                    </p:animEffect>
                                    <p:set>
                                      <p:cBhvr>
                                        <p:cTn id="634" dur="1" fill="hold">
                                          <p:stCondLst>
                                            <p:cond delay="4999"/>
                                          </p:stCondLst>
                                        </p:cTn>
                                        <p:tgtEl>
                                          <p:spTgt spid="73"/>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72"/>
                                        </p:tgtEl>
                                        <p:attrNameLst>
                                          <p:attrName>style.visibility</p:attrName>
                                        </p:attrNameLst>
                                      </p:cBhvr>
                                      <p:to>
                                        <p:strVal val="visible"/>
                                      </p:to>
                                    </p:set>
                                    <p:anim calcmode="lin" valueType="num">
                                      <p:cBhvr additive="base">
                                        <p:cTn id="637" dur="5000" fill="hold"/>
                                        <p:tgtEl>
                                          <p:spTgt spid="72"/>
                                        </p:tgtEl>
                                        <p:attrNameLst>
                                          <p:attrName>ppt_x</p:attrName>
                                        </p:attrNameLst>
                                      </p:cBhvr>
                                      <p:tavLst>
                                        <p:tav tm="0">
                                          <p:val>
                                            <p:strVal val="0-#ppt_w/2"/>
                                          </p:val>
                                        </p:tav>
                                        <p:tav tm="100000">
                                          <p:val>
                                            <p:strVal val="#ppt_x"/>
                                          </p:val>
                                        </p:tav>
                                      </p:tavLst>
                                    </p:anim>
                                    <p:anim calcmode="lin" valueType="num">
                                      <p:cBhvr additive="base">
                                        <p:cTn id="638" dur="5000" fill="hold"/>
                                        <p:tgtEl>
                                          <p:spTgt spid="72"/>
                                        </p:tgtEl>
                                        <p:attrNameLst>
                                          <p:attrName>ppt_y</p:attrName>
                                        </p:attrNameLst>
                                      </p:cBhvr>
                                      <p:tavLst>
                                        <p:tav tm="0">
                                          <p:val>
                                            <p:strVal val="#ppt_y"/>
                                          </p:val>
                                        </p:tav>
                                        <p:tav tm="100000">
                                          <p:val>
                                            <p:strVal val="#ppt_y"/>
                                          </p:val>
                                        </p:tav>
                                      </p:tavLst>
                                    </p:anim>
                                  </p:childTnLst>
                                </p:cTn>
                              </p:par>
                              <p:par>
                                <p:cTn id="639" presetID="2" presetClass="exit" presetSubtype="8" fill="hold" grpId="1" nodeType="withEffect">
                                  <p:stCondLst>
                                    <p:cond delay="0"/>
                                  </p:stCondLst>
                                  <p:childTnLst>
                                    <p:anim calcmode="lin" valueType="num">
                                      <p:cBhvr additive="base">
                                        <p:cTn id="640" dur="5000"/>
                                        <p:tgtEl>
                                          <p:spTgt spid="72"/>
                                        </p:tgtEl>
                                        <p:attrNameLst>
                                          <p:attrName>ppt_x</p:attrName>
                                        </p:attrNameLst>
                                      </p:cBhvr>
                                      <p:tavLst>
                                        <p:tav tm="0">
                                          <p:val>
                                            <p:strVal val="ppt_x"/>
                                          </p:val>
                                        </p:tav>
                                        <p:tav tm="100000">
                                          <p:val>
                                            <p:strVal val="0-ppt_w/2"/>
                                          </p:val>
                                        </p:tav>
                                      </p:tavLst>
                                    </p:anim>
                                    <p:anim calcmode="lin" valueType="num">
                                      <p:cBhvr additive="base">
                                        <p:cTn id="641" dur="5000"/>
                                        <p:tgtEl>
                                          <p:spTgt spid="72"/>
                                        </p:tgtEl>
                                        <p:attrNameLst>
                                          <p:attrName>ppt_y</p:attrName>
                                        </p:attrNameLst>
                                      </p:cBhvr>
                                      <p:tavLst>
                                        <p:tav tm="0">
                                          <p:val>
                                            <p:strVal val="ppt_y"/>
                                          </p:val>
                                        </p:tav>
                                        <p:tav tm="100000">
                                          <p:val>
                                            <p:strVal val="ppt_y"/>
                                          </p:val>
                                        </p:tav>
                                      </p:tavLst>
                                    </p:anim>
                                    <p:set>
                                      <p:cBhvr>
                                        <p:cTn id="642" dur="1" fill="hold">
                                          <p:stCondLst>
                                            <p:cond delay="4999"/>
                                          </p:stCondLst>
                                        </p:cTn>
                                        <p:tgtEl>
                                          <p:spTgt spid="72"/>
                                        </p:tgtEl>
                                        <p:attrNameLst>
                                          <p:attrName>style.visibility</p:attrName>
                                        </p:attrNameLst>
                                      </p:cBhvr>
                                      <p:to>
                                        <p:strVal val="hidden"/>
                                      </p:to>
                                    </p:set>
                                  </p:childTnLst>
                                </p:cTn>
                              </p:par>
                              <p:par>
                                <p:cTn id="643" presetID="3" presetClass="exit" presetSubtype="5" fill="hold" grpId="2" nodeType="withEffect">
                                  <p:stCondLst>
                                    <p:cond delay="0"/>
                                  </p:stCondLst>
                                  <p:childTnLst>
                                    <p:animEffect transition="out" filter="blinds(vertical)">
                                      <p:cBhvr>
                                        <p:cTn id="644" dur="5000"/>
                                        <p:tgtEl>
                                          <p:spTgt spid="72"/>
                                        </p:tgtEl>
                                      </p:cBhvr>
                                    </p:animEffect>
                                    <p:set>
                                      <p:cBhvr>
                                        <p:cTn id="645" dur="1" fill="hold">
                                          <p:stCondLst>
                                            <p:cond delay="4999"/>
                                          </p:stCondLst>
                                        </p:cTn>
                                        <p:tgtEl>
                                          <p:spTgt spid="72"/>
                                        </p:tgtEl>
                                        <p:attrNameLst>
                                          <p:attrName>style.visibility</p:attrName>
                                        </p:attrNameLst>
                                      </p:cBhvr>
                                      <p:to>
                                        <p:strVal val="hidden"/>
                                      </p:to>
                                    </p:set>
                                  </p:childTnLst>
                                </p:cTn>
                              </p:par>
                              <p:par>
                                <p:cTn id="646" presetID="2" presetClass="entr" presetSubtype="8" fill="hold" grpId="0" nodeType="withEffect">
                                  <p:stCondLst>
                                    <p:cond delay="0"/>
                                  </p:stCondLst>
                                  <p:childTnLst>
                                    <p:set>
                                      <p:cBhvr>
                                        <p:cTn id="647" dur="1" fill="hold">
                                          <p:stCondLst>
                                            <p:cond delay="0"/>
                                          </p:stCondLst>
                                        </p:cTn>
                                        <p:tgtEl>
                                          <p:spTgt spid="71"/>
                                        </p:tgtEl>
                                        <p:attrNameLst>
                                          <p:attrName>style.visibility</p:attrName>
                                        </p:attrNameLst>
                                      </p:cBhvr>
                                      <p:to>
                                        <p:strVal val="visible"/>
                                      </p:to>
                                    </p:set>
                                    <p:anim calcmode="lin" valueType="num">
                                      <p:cBhvr additive="base">
                                        <p:cTn id="648" dur="5000" fill="hold"/>
                                        <p:tgtEl>
                                          <p:spTgt spid="71"/>
                                        </p:tgtEl>
                                        <p:attrNameLst>
                                          <p:attrName>ppt_x</p:attrName>
                                        </p:attrNameLst>
                                      </p:cBhvr>
                                      <p:tavLst>
                                        <p:tav tm="0">
                                          <p:val>
                                            <p:strVal val="0-#ppt_w/2"/>
                                          </p:val>
                                        </p:tav>
                                        <p:tav tm="100000">
                                          <p:val>
                                            <p:strVal val="#ppt_x"/>
                                          </p:val>
                                        </p:tav>
                                      </p:tavLst>
                                    </p:anim>
                                    <p:anim calcmode="lin" valueType="num">
                                      <p:cBhvr additive="base">
                                        <p:cTn id="649" dur="5000" fill="hold"/>
                                        <p:tgtEl>
                                          <p:spTgt spid="71"/>
                                        </p:tgtEl>
                                        <p:attrNameLst>
                                          <p:attrName>ppt_y</p:attrName>
                                        </p:attrNameLst>
                                      </p:cBhvr>
                                      <p:tavLst>
                                        <p:tav tm="0">
                                          <p:val>
                                            <p:strVal val="#ppt_y"/>
                                          </p:val>
                                        </p:tav>
                                        <p:tav tm="100000">
                                          <p:val>
                                            <p:strVal val="#ppt_y"/>
                                          </p:val>
                                        </p:tav>
                                      </p:tavLst>
                                    </p:anim>
                                  </p:childTnLst>
                                </p:cTn>
                              </p:par>
                              <p:par>
                                <p:cTn id="650" presetID="2" presetClass="exit" presetSubtype="8" fill="hold" grpId="1" nodeType="withEffect">
                                  <p:stCondLst>
                                    <p:cond delay="0"/>
                                  </p:stCondLst>
                                  <p:childTnLst>
                                    <p:anim calcmode="lin" valueType="num">
                                      <p:cBhvr additive="base">
                                        <p:cTn id="651" dur="5000"/>
                                        <p:tgtEl>
                                          <p:spTgt spid="71"/>
                                        </p:tgtEl>
                                        <p:attrNameLst>
                                          <p:attrName>ppt_x</p:attrName>
                                        </p:attrNameLst>
                                      </p:cBhvr>
                                      <p:tavLst>
                                        <p:tav tm="0">
                                          <p:val>
                                            <p:strVal val="ppt_x"/>
                                          </p:val>
                                        </p:tav>
                                        <p:tav tm="100000">
                                          <p:val>
                                            <p:strVal val="0-ppt_w/2"/>
                                          </p:val>
                                        </p:tav>
                                      </p:tavLst>
                                    </p:anim>
                                    <p:anim calcmode="lin" valueType="num">
                                      <p:cBhvr additive="base">
                                        <p:cTn id="652" dur="5000"/>
                                        <p:tgtEl>
                                          <p:spTgt spid="71"/>
                                        </p:tgtEl>
                                        <p:attrNameLst>
                                          <p:attrName>ppt_y</p:attrName>
                                        </p:attrNameLst>
                                      </p:cBhvr>
                                      <p:tavLst>
                                        <p:tav tm="0">
                                          <p:val>
                                            <p:strVal val="ppt_y"/>
                                          </p:val>
                                        </p:tav>
                                        <p:tav tm="100000">
                                          <p:val>
                                            <p:strVal val="ppt_y"/>
                                          </p:val>
                                        </p:tav>
                                      </p:tavLst>
                                    </p:anim>
                                    <p:set>
                                      <p:cBhvr>
                                        <p:cTn id="653" dur="1" fill="hold">
                                          <p:stCondLst>
                                            <p:cond delay="4999"/>
                                          </p:stCondLst>
                                        </p:cTn>
                                        <p:tgtEl>
                                          <p:spTgt spid="71"/>
                                        </p:tgtEl>
                                        <p:attrNameLst>
                                          <p:attrName>style.visibility</p:attrName>
                                        </p:attrNameLst>
                                      </p:cBhvr>
                                      <p:to>
                                        <p:strVal val="hidden"/>
                                      </p:to>
                                    </p:set>
                                  </p:childTnLst>
                                </p:cTn>
                              </p:par>
                              <p:par>
                                <p:cTn id="654" presetID="3" presetClass="exit" presetSubtype="5" fill="hold" grpId="2" nodeType="withEffect">
                                  <p:stCondLst>
                                    <p:cond delay="0"/>
                                  </p:stCondLst>
                                  <p:childTnLst>
                                    <p:animEffect transition="out" filter="blinds(vertical)">
                                      <p:cBhvr>
                                        <p:cTn id="655" dur="5000"/>
                                        <p:tgtEl>
                                          <p:spTgt spid="71"/>
                                        </p:tgtEl>
                                      </p:cBhvr>
                                    </p:animEffect>
                                    <p:set>
                                      <p:cBhvr>
                                        <p:cTn id="656" dur="1" fill="hold">
                                          <p:stCondLst>
                                            <p:cond delay="4999"/>
                                          </p:stCondLst>
                                        </p:cTn>
                                        <p:tgtEl>
                                          <p:spTgt spid="71"/>
                                        </p:tgtEl>
                                        <p:attrNameLst>
                                          <p:attrName>style.visibility</p:attrName>
                                        </p:attrNameLst>
                                      </p:cBhvr>
                                      <p:to>
                                        <p:strVal val="hidden"/>
                                      </p:to>
                                    </p:set>
                                  </p:childTnLst>
                                </p:cTn>
                              </p:par>
                              <p:par>
                                <p:cTn id="657" presetID="2" presetClass="entr" presetSubtype="8" fill="hold" grpId="0" nodeType="withEffect">
                                  <p:stCondLst>
                                    <p:cond delay="0"/>
                                  </p:stCondLst>
                                  <p:childTnLst>
                                    <p:set>
                                      <p:cBhvr>
                                        <p:cTn id="658" dur="1" fill="hold">
                                          <p:stCondLst>
                                            <p:cond delay="0"/>
                                          </p:stCondLst>
                                        </p:cTn>
                                        <p:tgtEl>
                                          <p:spTgt spid="70"/>
                                        </p:tgtEl>
                                        <p:attrNameLst>
                                          <p:attrName>style.visibility</p:attrName>
                                        </p:attrNameLst>
                                      </p:cBhvr>
                                      <p:to>
                                        <p:strVal val="visible"/>
                                      </p:to>
                                    </p:set>
                                    <p:anim calcmode="lin" valueType="num">
                                      <p:cBhvr additive="base">
                                        <p:cTn id="659" dur="5000" fill="hold"/>
                                        <p:tgtEl>
                                          <p:spTgt spid="70"/>
                                        </p:tgtEl>
                                        <p:attrNameLst>
                                          <p:attrName>ppt_x</p:attrName>
                                        </p:attrNameLst>
                                      </p:cBhvr>
                                      <p:tavLst>
                                        <p:tav tm="0">
                                          <p:val>
                                            <p:strVal val="0-#ppt_w/2"/>
                                          </p:val>
                                        </p:tav>
                                        <p:tav tm="100000">
                                          <p:val>
                                            <p:strVal val="#ppt_x"/>
                                          </p:val>
                                        </p:tav>
                                      </p:tavLst>
                                    </p:anim>
                                    <p:anim calcmode="lin" valueType="num">
                                      <p:cBhvr additive="base">
                                        <p:cTn id="660" dur="5000" fill="hold"/>
                                        <p:tgtEl>
                                          <p:spTgt spid="70"/>
                                        </p:tgtEl>
                                        <p:attrNameLst>
                                          <p:attrName>ppt_y</p:attrName>
                                        </p:attrNameLst>
                                      </p:cBhvr>
                                      <p:tavLst>
                                        <p:tav tm="0">
                                          <p:val>
                                            <p:strVal val="#ppt_y"/>
                                          </p:val>
                                        </p:tav>
                                        <p:tav tm="100000">
                                          <p:val>
                                            <p:strVal val="#ppt_y"/>
                                          </p:val>
                                        </p:tav>
                                      </p:tavLst>
                                    </p:anim>
                                  </p:childTnLst>
                                </p:cTn>
                              </p:par>
                              <p:par>
                                <p:cTn id="661" presetID="2" presetClass="exit" presetSubtype="8" fill="hold" grpId="1" nodeType="withEffect">
                                  <p:stCondLst>
                                    <p:cond delay="0"/>
                                  </p:stCondLst>
                                  <p:childTnLst>
                                    <p:anim calcmode="lin" valueType="num">
                                      <p:cBhvr additive="base">
                                        <p:cTn id="662" dur="5000"/>
                                        <p:tgtEl>
                                          <p:spTgt spid="70"/>
                                        </p:tgtEl>
                                        <p:attrNameLst>
                                          <p:attrName>ppt_x</p:attrName>
                                        </p:attrNameLst>
                                      </p:cBhvr>
                                      <p:tavLst>
                                        <p:tav tm="0">
                                          <p:val>
                                            <p:strVal val="ppt_x"/>
                                          </p:val>
                                        </p:tav>
                                        <p:tav tm="100000">
                                          <p:val>
                                            <p:strVal val="0-ppt_w/2"/>
                                          </p:val>
                                        </p:tav>
                                      </p:tavLst>
                                    </p:anim>
                                    <p:anim calcmode="lin" valueType="num">
                                      <p:cBhvr additive="base">
                                        <p:cTn id="663" dur="5000"/>
                                        <p:tgtEl>
                                          <p:spTgt spid="70"/>
                                        </p:tgtEl>
                                        <p:attrNameLst>
                                          <p:attrName>ppt_y</p:attrName>
                                        </p:attrNameLst>
                                      </p:cBhvr>
                                      <p:tavLst>
                                        <p:tav tm="0">
                                          <p:val>
                                            <p:strVal val="ppt_y"/>
                                          </p:val>
                                        </p:tav>
                                        <p:tav tm="100000">
                                          <p:val>
                                            <p:strVal val="ppt_y"/>
                                          </p:val>
                                        </p:tav>
                                      </p:tavLst>
                                    </p:anim>
                                    <p:set>
                                      <p:cBhvr>
                                        <p:cTn id="664" dur="1" fill="hold">
                                          <p:stCondLst>
                                            <p:cond delay="4999"/>
                                          </p:stCondLst>
                                        </p:cTn>
                                        <p:tgtEl>
                                          <p:spTgt spid="70"/>
                                        </p:tgtEl>
                                        <p:attrNameLst>
                                          <p:attrName>style.visibility</p:attrName>
                                        </p:attrNameLst>
                                      </p:cBhvr>
                                      <p:to>
                                        <p:strVal val="hidden"/>
                                      </p:to>
                                    </p:set>
                                  </p:childTnLst>
                                </p:cTn>
                              </p:par>
                              <p:par>
                                <p:cTn id="665" presetID="3" presetClass="exit" presetSubtype="5" fill="hold" grpId="2" nodeType="withEffect">
                                  <p:stCondLst>
                                    <p:cond delay="0"/>
                                  </p:stCondLst>
                                  <p:childTnLst>
                                    <p:animEffect transition="out" filter="blinds(vertical)">
                                      <p:cBhvr>
                                        <p:cTn id="666" dur="5000"/>
                                        <p:tgtEl>
                                          <p:spTgt spid="70"/>
                                        </p:tgtEl>
                                      </p:cBhvr>
                                    </p:animEffect>
                                    <p:set>
                                      <p:cBhvr>
                                        <p:cTn id="667" dur="1" fill="hold">
                                          <p:stCondLst>
                                            <p:cond delay="4999"/>
                                          </p:stCondLst>
                                        </p:cTn>
                                        <p:tgtEl>
                                          <p:spTgt spid="70"/>
                                        </p:tgtEl>
                                        <p:attrNameLst>
                                          <p:attrName>style.visibility</p:attrName>
                                        </p:attrNameLst>
                                      </p:cBhvr>
                                      <p:to>
                                        <p:strVal val="hidden"/>
                                      </p:to>
                                    </p:set>
                                  </p:childTnLst>
                                </p:cTn>
                              </p:par>
                              <p:par>
                                <p:cTn id="668" presetID="2" presetClass="entr" presetSubtype="8" fill="hold" grpId="0" nodeType="withEffect">
                                  <p:stCondLst>
                                    <p:cond delay="0"/>
                                  </p:stCondLst>
                                  <p:childTnLst>
                                    <p:set>
                                      <p:cBhvr>
                                        <p:cTn id="669" dur="1" fill="hold">
                                          <p:stCondLst>
                                            <p:cond delay="0"/>
                                          </p:stCondLst>
                                        </p:cTn>
                                        <p:tgtEl>
                                          <p:spTgt spid="69"/>
                                        </p:tgtEl>
                                        <p:attrNameLst>
                                          <p:attrName>style.visibility</p:attrName>
                                        </p:attrNameLst>
                                      </p:cBhvr>
                                      <p:to>
                                        <p:strVal val="visible"/>
                                      </p:to>
                                    </p:set>
                                    <p:anim calcmode="lin" valueType="num">
                                      <p:cBhvr additive="base">
                                        <p:cTn id="670" dur="5000" fill="hold"/>
                                        <p:tgtEl>
                                          <p:spTgt spid="69"/>
                                        </p:tgtEl>
                                        <p:attrNameLst>
                                          <p:attrName>ppt_x</p:attrName>
                                        </p:attrNameLst>
                                      </p:cBhvr>
                                      <p:tavLst>
                                        <p:tav tm="0">
                                          <p:val>
                                            <p:strVal val="0-#ppt_w/2"/>
                                          </p:val>
                                        </p:tav>
                                        <p:tav tm="100000">
                                          <p:val>
                                            <p:strVal val="#ppt_x"/>
                                          </p:val>
                                        </p:tav>
                                      </p:tavLst>
                                    </p:anim>
                                    <p:anim calcmode="lin" valueType="num">
                                      <p:cBhvr additive="base">
                                        <p:cTn id="671" dur="5000" fill="hold"/>
                                        <p:tgtEl>
                                          <p:spTgt spid="69"/>
                                        </p:tgtEl>
                                        <p:attrNameLst>
                                          <p:attrName>ppt_y</p:attrName>
                                        </p:attrNameLst>
                                      </p:cBhvr>
                                      <p:tavLst>
                                        <p:tav tm="0">
                                          <p:val>
                                            <p:strVal val="#ppt_y"/>
                                          </p:val>
                                        </p:tav>
                                        <p:tav tm="100000">
                                          <p:val>
                                            <p:strVal val="#ppt_y"/>
                                          </p:val>
                                        </p:tav>
                                      </p:tavLst>
                                    </p:anim>
                                  </p:childTnLst>
                                </p:cTn>
                              </p:par>
                              <p:par>
                                <p:cTn id="672" presetID="2" presetClass="exit" presetSubtype="8" fill="hold" grpId="1" nodeType="withEffect">
                                  <p:stCondLst>
                                    <p:cond delay="0"/>
                                  </p:stCondLst>
                                  <p:childTnLst>
                                    <p:anim calcmode="lin" valueType="num">
                                      <p:cBhvr additive="base">
                                        <p:cTn id="673" dur="5000"/>
                                        <p:tgtEl>
                                          <p:spTgt spid="69"/>
                                        </p:tgtEl>
                                        <p:attrNameLst>
                                          <p:attrName>ppt_x</p:attrName>
                                        </p:attrNameLst>
                                      </p:cBhvr>
                                      <p:tavLst>
                                        <p:tav tm="0">
                                          <p:val>
                                            <p:strVal val="ppt_x"/>
                                          </p:val>
                                        </p:tav>
                                        <p:tav tm="100000">
                                          <p:val>
                                            <p:strVal val="0-ppt_w/2"/>
                                          </p:val>
                                        </p:tav>
                                      </p:tavLst>
                                    </p:anim>
                                    <p:anim calcmode="lin" valueType="num">
                                      <p:cBhvr additive="base">
                                        <p:cTn id="674" dur="5000"/>
                                        <p:tgtEl>
                                          <p:spTgt spid="69"/>
                                        </p:tgtEl>
                                        <p:attrNameLst>
                                          <p:attrName>ppt_y</p:attrName>
                                        </p:attrNameLst>
                                      </p:cBhvr>
                                      <p:tavLst>
                                        <p:tav tm="0">
                                          <p:val>
                                            <p:strVal val="ppt_y"/>
                                          </p:val>
                                        </p:tav>
                                        <p:tav tm="100000">
                                          <p:val>
                                            <p:strVal val="ppt_y"/>
                                          </p:val>
                                        </p:tav>
                                      </p:tavLst>
                                    </p:anim>
                                    <p:set>
                                      <p:cBhvr>
                                        <p:cTn id="675" dur="1" fill="hold">
                                          <p:stCondLst>
                                            <p:cond delay="4999"/>
                                          </p:stCondLst>
                                        </p:cTn>
                                        <p:tgtEl>
                                          <p:spTgt spid="69"/>
                                        </p:tgtEl>
                                        <p:attrNameLst>
                                          <p:attrName>style.visibility</p:attrName>
                                        </p:attrNameLst>
                                      </p:cBhvr>
                                      <p:to>
                                        <p:strVal val="hidden"/>
                                      </p:to>
                                    </p:set>
                                  </p:childTnLst>
                                </p:cTn>
                              </p:par>
                              <p:par>
                                <p:cTn id="676" presetID="3" presetClass="exit" presetSubtype="5" fill="hold" grpId="2" nodeType="withEffect">
                                  <p:stCondLst>
                                    <p:cond delay="0"/>
                                  </p:stCondLst>
                                  <p:childTnLst>
                                    <p:animEffect transition="out" filter="blinds(vertical)">
                                      <p:cBhvr>
                                        <p:cTn id="677" dur="5000"/>
                                        <p:tgtEl>
                                          <p:spTgt spid="69"/>
                                        </p:tgtEl>
                                      </p:cBhvr>
                                    </p:animEffect>
                                    <p:set>
                                      <p:cBhvr>
                                        <p:cTn id="678" dur="1" fill="hold">
                                          <p:stCondLst>
                                            <p:cond delay="4999"/>
                                          </p:stCondLst>
                                        </p:cTn>
                                        <p:tgtEl>
                                          <p:spTgt spid="69"/>
                                        </p:tgtEl>
                                        <p:attrNameLst>
                                          <p:attrName>style.visibility</p:attrName>
                                        </p:attrNameLst>
                                      </p:cBhvr>
                                      <p:to>
                                        <p:strVal val="hidden"/>
                                      </p:to>
                                    </p:set>
                                  </p:childTnLst>
                                </p:cTn>
                              </p:par>
                              <p:par>
                                <p:cTn id="679" presetID="2" presetClass="entr" presetSubtype="8" fill="hold" grpId="0" nodeType="withEffect">
                                  <p:stCondLst>
                                    <p:cond delay="0"/>
                                  </p:stCondLst>
                                  <p:childTnLst>
                                    <p:set>
                                      <p:cBhvr>
                                        <p:cTn id="680" dur="1" fill="hold">
                                          <p:stCondLst>
                                            <p:cond delay="0"/>
                                          </p:stCondLst>
                                        </p:cTn>
                                        <p:tgtEl>
                                          <p:spTgt spid="68"/>
                                        </p:tgtEl>
                                        <p:attrNameLst>
                                          <p:attrName>style.visibility</p:attrName>
                                        </p:attrNameLst>
                                      </p:cBhvr>
                                      <p:to>
                                        <p:strVal val="visible"/>
                                      </p:to>
                                    </p:set>
                                    <p:anim calcmode="lin" valueType="num">
                                      <p:cBhvr additive="base">
                                        <p:cTn id="681" dur="5000" fill="hold"/>
                                        <p:tgtEl>
                                          <p:spTgt spid="68"/>
                                        </p:tgtEl>
                                        <p:attrNameLst>
                                          <p:attrName>ppt_x</p:attrName>
                                        </p:attrNameLst>
                                      </p:cBhvr>
                                      <p:tavLst>
                                        <p:tav tm="0">
                                          <p:val>
                                            <p:strVal val="0-#ppt_w/2"/>
                                          </p:val>
                                        </p:tav>
                                        <p:tav tm="100000">
                                          <p:val>
                                            <p:strVal val="#ppt_x"/>
                                          </p:val>
                                        </p:tav>
                                      </p:tavLst>
                                    </p:anim>
                                    <p:anim calcmode="lin" valueType="num">
                                      <p:cBhvr additive="base">
                                        <p:cTn id="682" dur="5000" fill="hold"/>
                                        <p:tgtEl>
                                          <p:spTgt spid="68"/>
                                        </p:tgtEl>
                                        <p:attrNameLst>
                                          <p:attrName>ppt_y</p:attrName>
                                        </p:attrNameLst>
                                      </p:cBhvr>
                                      <p:tavLst>
                                        <p:tav tm="0">
                                          <p:val>
                                            <p:strVal val="#ppt_y"/>
                                          </p:val>
                                        </p:tav>
                                        <p:tav tm="100000">
                                          <p:val>
                                            <p:strVal val="#ppt_y"/>
                                          </p:val>
                                        </p:tav>
                                      </p:tavLst>
                                    </p:anim>
                                  </p:childTnLst>
                                </p:cTn>
                              </p:par>
                              <p:par>
                                <p:cTn id="683" presetID="2" presetClass="exit" presetSubtype="8" fill="hold" grpId="1" nodeType="withEffect">
                                  <p:stCondLst>
                                    <p:cond delay="0"/>
                                  </p:stCondLst>
                                  <p:childTnLst>
                                    <p:anim calcmode="lin" valueType="num">
                                      <p:cBhvr additive="base">
                                        <p:cTn id="684" dur="5000"/>
                                        <p:tgtEl>
                                          <p:spTgt spid="68"/>
                                        </p:tgtEl>
                                        <p:attrNameLst>
                                          <p:attrName>ppt_x</p:attrName>
                                        </p:attrNameLst>
                                      </p:cBhvr>
                                      <p:tavLst>
                                        <p:tav tm="0">
                                          <p:val>
                                            <p:strVal val="ppt_x"/>
                                          </p:val>
                                        </p:tav>
                                        <p:tav tm="100000">
                                          <p:val>
                                            <p:strVal val="0-ppt_w/2"/>
                                          </p:val>
                                        </p:tav>
                                      </p:tavLst>
                                    </p:anim>
                                    <p:anim calcmode="lin" valueType="num">
                                      <p:cBhvr additive="base">
                                        <p:cTn id="685" dur="5000"/>
                                        <p:tgtEl>
                                          <p:spTgt spid="68"/>
                                        </p:tgtEl>
                                        <p:attrNameLst>
                                          <p:attrName>ppt_y</p:attrName>
                                        </p:attrNameLst>
                                      </p:cBhvr>
                                      <p:tavLst>
                                        <p:tav tm="0">
                                          <p:val>
                                            <p:strVal val="ppt_y"/>
                                          </p:val>
                                        </p:tav>
                                        <p:tav tm="100000">
                                          <p:val>
                                            <p:strVal val="ppt_y"/>
                                          </p:val>
                                        </p:tav>
                                      </p:tavLst>
                                    </p:anim>
                                    <p:set>
                                      <p:cBhvr>
                                        <p:cTn id="686" dur="1" fill="hold">
                                          <p:stCondLst>
                                            <p:cond delay="4999"/>
                                          </p:stCondLst>
                                        </p:cTn>
                                        <p:tgtEl>
                                          <p:spTgt spid="68"/>
                                        </p:tgtEl>
                                        <p:attrNameLst>
                                          <p:attrName>style.visibility</p:attrName>
                                        </p:attrNameLst>
                                      </p:cBhvr>
                                      <p:to>
                                        <p:strVal val="hidden"/>
                                      </p:to>
                                    </p:set>
                                  </p:childTnLst>
                                </p:cTn>
                              </p:par>
                              <p:par>
                                <p:cTn id="687" presetID="3" presetClass="exit" presetSubtype="5" fill="hold" grpId="2" nodeType="withEffect">
                                  <p:stCondLst>
                                    <p:cond delay="0"/>
                                  </p:stCondLst>
                                  <p:childTnLst>
                                    <p:animEffect transition="out" filter="blinds(vertical)">
                                      <p:cBhvr>
                                        <p:cTn id="688" dur="5000"/>
                                        <p:tgtEl>
                                          <p:spTgt spid="68"/>
                                        </p:tgtEl>
                                      </p:cBhvr>
                                    </p:animEffect>
                                    <p:set>
                                      <p:cBhvr>
                                        <p:cTn id="689" dur="1" fill="hold">
                                          <p:stCondLst>
                                            <p:cond delay="4999"/>
                                          </p:stCondLst>
                                        </p:cTn>
                                        <p:tgtEl>
                                          <p:spTgt spid="68"/>
                                        </p:tgtEl>
                                        <p:attrNameLst>
                                          <p:attrName>style.visibility</p:attrName>
                                        </p:attrNameLst>
                                      </p:cBhvr>
                                      <p:to>
                                        <p:strVal val="hidden"/>
                                      </p:to>
                                    </p:set>
                                  </p:childTnLst>
                                </p:cTn>
                              </p:par>
                              <p:par>
                                <p:cTn id="690" presetID="2" presetClass="entr" presetSubtype="8" fill="hold" grpId="0" nodeType="withEffect">
                                  <p:stCondLst>
                                    <p:cond delay="0"/>
                                  </p:stCondLst>
                                  <p:childTnLst>
                                    <p:set>
                                      <p:cBhvr>
                                        <p:cTn id="691" dur="1" fill="hold">
                                          <p:stCondLst>
                                            <p:cond delay="0"/>
                                          </p:stCondLst>
                                        </p:cTn>
                                        <p:tgtEl>
                                          <p:spTgt spid="67"/>
                                        </p:tgtEl>
                                        <p:attrNameLst>
                                          <p:attrName>style.visibility</p:attrName>
                                        </p:attrNameLst>
                                      </p:cBhvr>
                                      <p:to>
                                        <p:strVal val="visible"/>
                                      </p:to>
                                    </p:set>
                                    <p:anim calcmode="lin" valueType="num">
                                      <p:cBhvr additive="base">
                                        <p:cTn id="692" dur="5000" fill="hold"/>
                                        <p:tgtEl>
                                          <p:spTgt spid="67"/>
                                        </p:tgtEl>
                                        <p:attrNameLst>
                                          <p:attrName>ppt_x</p:attrName>
                                        </p:attrNameLst>
                                      </p:cBhvr>
                                      <p:tavLst>
                                        <p:tav tm="0">
                                          <p:val>
                                            <p:strVal val="0-#ppt_w/2"/>
                                          </p:val>
                                        </p:tav>
                                        <p:tav tm="100000">
                                          <p:val>
                                            <p:strVal val="#ppt_x"/>
                                          </p:val>
                                        </p:tav>
                                      </p:tavLst>
                                    </p:anim>
                                    <p:anim calcmode="lin" valueType="num">
                                      <p:cBhvr additive="base">
                                        <p:cTn id="693" dur="5000" fill="hold"/>
                                        <p:tgtEl>
                                          <p:spTgt spid="67"/>
                                        </p:tgtEl>
                                        <p:attrNameLst>
                                          <p:attrName>ppt_y</p:attrName>
                                        </p:attrNameLst>
                                      </p:cBhvr>
                                      <p:tavLst>
                                        <p:tav tm="0">
                                          <p:val>
                                            <p:strVal val="#ppt_y"/>
                                          </p:val>
                                        </p:tav>
                                        <p:tav tm="100000">
                                          <p:val>
                                            <p:strVal val="#ppt_y"/>
                                          </p:val>
                                        </p:tav>
                                      </p:tavLst>
                                    </p:anim>
                                  </p:childTnLst>
                                </p:cTn>
                              </p:par>
                              <p:par>
                                <p:cTn id="694" presetID="2" presetClass="exit" presetSubtype="8" fill="hold" grpId="1" nodeType="withEffect">
                                  <p:stCondLst>
                                    <p:cond delay="0"/>
                                  </p:stCondLst>
                                  <p:childTnLst>
                                    <p:anim calcmode="lin" valueType="num">
                                      <p:cBhvr additive="base">
                                        <p:cTn id="695" dur="5000"/>
                                        <p:tgtEl>
                                          <p:spTgt spid="67"/>
                                        </p:tgtEl>
                                        <p:attrNameLst>
                                          <p:attrName>ppt_x</p:attrName>
                                        </p:attrNameLst>
                                      </p:cBhvr>
                                      <p:tavLst>
                                        <p:tav tm="0">
                                          <p:val>
                                            <p:strVal val="ppt_x"/>
                                          </p:val>
                                        </p:tav>
                                        <p:tav tm="100000">
                                          <p:val>
                                            <p:strVal val="0-ppt_w/2"/>
                                          </p:val>
                                        </p:tav>
                                      </p:tavLst>
                                    </p:anim>
                                    <p:anim calcmode="lin" valueType="num">
                                      <p:cBhvr additive="base">
                                        <p:cTn id="696" dur="5000"/>
                                        <p:tgtEl>
                                          <p:spTgt spid="67"/>
                                        </p:tgtEl>
                                        <p:attrNameLst>
                                          <p:attrName>ppt_y</p:attrName>
                                        </p:attrNameLst>
                                      </p:cBhvr>
                                      <p:tavLst>
                                        <p:tav tm="0">
                                          <p:val>
                                            <p:strVal val="ppt_y"/>
                                          </p:val>
                                        </p:tav>
                                        <p:tav tm="100000">
                                          <p:val>
                                            <p:strVal val="ppt_y"/>
                                          </p:val>
                                        </p:tav>
                                      </p:tavLst>
                                    </p:anim>
                                    <p:set>
                                      <p:cBhvr>
                                        <p:cTn id="697" dur="1" fill="hold">
                                          <p:stCondLst>
                                            <p:cond delay="4999"/>
                                          </p:stCondLst>
                                        </p:cTn>
                                        <p:tgtEl>
                                          <p:spTgt spid="67"/>
                                        </p:tgtEl>
                                        <p:attrNameLst>
                                          <p:attrName>style.visibility</p:attrName>
                                        </p:attrNameLst>
                                      </p:cBhvr>
                                      <p:to>
                                        <p:strVal val="hidden"/>
                                      </p:to>
                                    </p:set>
                                  </p:childTnLst>
                                </p:cTn>
                              </p:par>
                              <p:par>
                                <p:cTn id="698" presetID="3" presetClass="exit" presetSubtype="5" fill="hold" grpId="2" nodeType="withEffect">
                                  <p:stCondLst>
                                    <p:cond delay="0"/>
                                  </p:stCondLst>
                                  <p:childTnLst>
                                    <p:animEffect transition="out" filter="blinds(vertical)">
                                      <p:cBhvr>
                                        <p:cTn id="699" dur="5000"/>
                                        <p:tgtEl>
                                          <p:spTgt spid="67"/>
                                        </p:tgtEl>
                                      </p:cBhvr>
                                    </p:animEffect>
                                    <p:set>
                                      <p:cBhvr>
                                        <p:cTn id="700" dur="1" fill="hold">
                                          <p:stCondLst>
                                            <p:cond delay="4999"/>
                                          </p:stCondLst>
                                        </p:cTn>
                                        <p:tgtEl>
                                          <p:spTgt spid="67"/>
                                        </p:tgtEl>
                                        <p:attrNameLst>
                                          <p:attrName>style.visibility</p:attrName>
                                        </p:attrNameLst>
                                      </p:cBhvr>
                                      <p:to>
                                        <p:strVal val="hidden"/>
                                      </p:to>
                                    </p:set>
                                  </p:childTnLst>
                                </p:cTn>
                              </p:par>
                              <p:par>
                                <p:cTn id="701" presetID="2" presetClass="entr" presetSubtype="8" fill="hold" grpId="0" nodeType="withEffect">
                                  <p:stCondLst>
                                    <p:cond delay="0"/>
                                  </p:stCondLst>
                                  <p:childTnLst>
                                    <p:set>
                                      <p:cBhvr>
                                        <p:cTn id="702" dur="1" fill="hold">
                                          <p:stCondLst>
                                            <p:cond delay="0"/>
                                          </p:stCondLst>
                                        </p:cTn>
                                        <p:tgtEl>
                                          <p:spTgt spid="66"/>
                                        </p:tgtEl>
                                        <p:attrNameLst>
                                          <p:attrName>style.visibility</p:attrName>
                                        </p:attrNameLst>
                                      </p:cBhvr>
                                      <p:to>
                                        <p:strVal val="visible"/>
                                      </p:to>
                                    </p:set>
                                    <p:anim calcmode="lin" valueType="num">
                                      <p:cBhvr additive="base">
                                        <p:cTn id="703" dur="5000" fill="hold"/>
                                        <p:tgtEl>
                                          <p:spTgt spid="66"/>
                                        </p:tgtEl>
                                        <p:attrNameLst>
                                          <p:attrName>ppt_x</p:attrName>
                                        </p:attrNameLst>
                                      </p:cBhvr>
                                      <p:tavLst>
                                        <p:tav tm="0">
                                          <p:val>
                                            <p:strVal val="0-#ppt_w/2"/>
                                          </p:val>
                                        </p:tav>
                                        <p:tav tm="100000">
                                          <p:val>
                                            <p:strVal val="#ppt_x"/>
                                          </p:val>
                                        </p:tav>
                                      </p:tavLst>
                                    </p:anim>
                                    <p:anim calcmode="lin" valueType="num">
                                      <p:cBhvr additive="base">
                                        <p:cTn id="704" dur="5000" fill="hold"/>
                                        <p:tgtEl>
                                          <p:spTgt spid="66"/>
                                        </p:tgtEl>
                                        <p:attrNameLst>
                                          <p:attrName>ppt_y</p:attrName>
                                        </p:attrNameLst>
                                      </p:cBhvr>
                                      <p:tavLst>
                                        <p:tav tm="0">
                                          <p:val>
                                            <p:strVal val="#ppt_y"/>
                                          </p:val>
                                        </p:tav>
                                        <p:tav tm="100000">
                                          <p:val>
                                            <p:strVal val="#ppt_y"/>
                                          </p:val>
                                        </p:tav>
                                      </p:tavLst>
                                    </p:anim>
                                  </p:childTnLst>
                                </p:cTn>
                              </p:par>
                              <p:par>
                                <p:cTn id="705" presetID="2" presetClass="exit" presetSubtype="8" fill="hold" grpId="1" nodeType="withEffect">
                                  <p:stCondLst>
                                    <p:cond delay="0"/>
                                  </p:stCondLst>
                                  <p:childTnLst>
                                    <p:anim calcmode="lin" valueType="num">
                                      <p:cBhvr additive="base">
                                        <p:cTn id="706" dur="5000"/>
                                        <p:tgtEl>
                                          <p:spTgt spid="66"/>
                                        </p:tgtEl>
                                        <p:attrNameLst>
                                          <p:attrName>ppt_x</p:attrName>
                                        </p:attrNameLst>
                                      </p:cBhvr>
                                      <p:tavLst>
                                        <p:tav tm="0">
                                          <p:val>
                                            <p:strVal val="ppt_x"/>
                                          </p:val>
                                        </p:tav>
                                        <p:tav tm="100000">
                                          <p:val>
                                            <p:strVal val="0-ppt_w/2"/>
                                          </p:val>
                                        </p:tav>
                                      </p:tavLst>
                                    </p:anim>
                                    <p:anim calcmode="lin" valueType="num">
                                      <p:cBhvr additive="base">
                                        <p:cTn id="707" dur="5000"/>
                                        <p:tgtEl>
                                          <p:spTgt spid="66"/>
                                        </p:tgtEl>
                                        <p:attrNameLst>
                                          <p:attrName>ppt_y</p:attrName>
                                        </p:attrNameLst>
                                      </p:cBhvr>
                                      <p:tavLst>
                                        <p:tav tm="0">
                                          <p:val>
                                            <p:strVal val="ppt_y"/>
                                          </p:val>
                                        </p:tav>
                                        <p:tav tm="100000">
                                          <p:val>
                                            <p:strVal val="ppt_y"/>
                                          </p:val>
                                        </p:tav>
                                      </p:tavLst>
                                    </p:anim>
                                    <p:set>
                                      <p:cBhvr>
                                        <p:cTn id="708" dur="1" fill="hold">
                                          <p:stCondLst>
                                            <p:cond delay="4999"/>
                                          </p:stCondLst>
                                        </p:cTn>
                                        <p:tgtEl>
                                          <p:spTgt spid="66"/>
                                        </p:tgtEl>
                                        <p:attrNameLst>
                                          <p:attrName>style.visibility</p:attrName>
                                        </p:attrNameLst>
                                      </p:cBhvr>
                                      <p:to>
                                        <p:strVal val="hidden"/>
                                      </p:to>
                                    </p:set>
                                  </p:childTnLst>
                                </p:cTn>
                              </p:par>
                              <p:par>
                                <p:cTn id="709" presetID="3" presetClass="exit" presetSubtype="5" fill="hold" grpId="2" nodeType="withEffect">
                                  <p:stCondLst>
                                    <p:cond delay="0"/>
                                  </p:stCondLst>
                                  <p:childTnLst>
                                    <p:animEffect transition="out" filter="blinds(vertical)">
                                      <p:cBhvr>
                                        <p:cTn id="710" dur="5000"/>
                                        <p:tgtEl>
                                          <p:spTgt spid="66"/>
                                        </p:tgtEl>
                                      </p:cBhvr>
                                    </p:animEffect>
                                    <p:set>
                                      <p:cBhvr>
                                        <p:cTn id="711" dur="1" fill="hold">
                                          <p:stCondLst>
                                            <p:cond delay="4999"/>
                                          </p:stCondLst>
                                        </p:cTn>
                                        <p:tgtEl>
                                          <p:spTgt spid="66"/>
                                        </p:tgtEl>
                                        <p:attrNameLst>
                                          <p:attrName>style.visibility</p:attrName>
                                        </p:attrNameLst>
                                      </p:cBhvr>
                                      <p:to>
                                        <p:strVal val="hidden"/>
                                      </p:to>
                                    </p:set>
                                  </p:childTnLst>
                                </p:cTn>
                              </p:par>
                              <p:par>
                                <p:cTn id="712" presetID="2" presetClass="entr" presetSubtype="8" fill="hold" grpId="0" nodeType="withEffect">
                                  <p:stCondLst>
                                    <p:cond delay="0"/>
                                  </p:stCondLst>
                                  <p:childTnLst>
                                    <p:set>
                                      <p:cBhvr>
                                        <p:cTn id="713" dur="1" fill="hold">
                                          <p:stCondLst>
                                            <p:cond delay="0"/>
                                          </p:stCondLst>
                                        </p:cTn>
                                        <p:tgtEl>
                                          <p:spTgt spid="65"/>
                                        </p:tgtEl>
                                        <p:attrNameLst>
                                          <p:attrName>style.visibility</p:attrName>
                                        </p:attrNameLst>
                                      </p:cBhvr>
                                      <p:to>
                                        <p:strVal val="visible"/>
                                      </p:to>
                                    </p:set>
                                    <p:anim calcmode="lin" valueType="num">
                                      <p:cBhvr additive="base">
                                        <p:cTn id="714" dur="5000" fill="hold"/>
                                        <p:tgtEl>
                                          <p:spTgt spid="65"/>
                                        </p:tgtEl>
                                        <p:attrNameLst>
                                          <p:attrName>ppt_x</p:attrName>
                                        </p:attrNameLst>
                                      </p:cBhvr>
                                      <p:tavLst>
                                        <p:tav tm="0">
                                          <p:val>
                                            <p:strVal val="0-#ppt_w/2"/>
                                          </p:val>
                                        </p:tav>
                                        <p:tav tm="100000">
                                          <p:val>
                                            <p:strVal val="#ppt_x"/>
                                          </p:val>
                                        </p:tav>
                                      </p:tavLst>
                                    </p:anim>
                                    <p:anim calcmode="lin" valueType="num">
                                      <p:cBhvr additive="base">
                                        <p:cTn id="715" dur="5000" fill="hold"/>
                                        <p:tgtEl>
                                          <p:spTgt spid="65"/>
                                        </p:tgtEl>
                                        <p:attrNameLst>
                                          <p:attrName>ppt_y</p:attrName>
                                        </p:attrNameLst>
                                      </p:cBhvr>
                                      <p:tavLst>
                                        <p:tav tm="0">
                                          <p:val>
                                            <p:strVal val="#ppt_y"/>
                                          </p:val>
                                        </p:tav>
                                        <p:tav tm="100000">
                                          <p:val>
                                            <p:strVal val="#ppt_y"/>
                                          </p:val>
                                        </p:tav>
                                      </p:tavLst>
                                    </p:anim>
                                  </p:childTnLst>
                                </p:cTn>
                              </p:par>
                              <p:par>
                                <p:cTn id="716" presetID="2" presetClass="exit" presetSubtype="8" fill="hold" grpId="1" nodeType="withEffect">
                                  <p:stCondLst>
                                    <p:cond delay="0"/>
                                  </p:stCondLst>
                                  <p:childTnLst>
                                    <p:anim calcmode="lin" valueType="num">
                                      <p:cBhvr additive="base">
                                        <p:cTn id="717" dur="5000"/>
                                        <p:tgtEl>
                                          <p:spTgt spid="65"/>
                                        </p:tgtEl>
                                        <p:attrNameLst>
                                          <p:attrName>ppt_x</p:attrName>
                                        </p:attrNameLst>
                                      </p:cBhvr>
                                      <p:tavLst>
                                        <p:tav tm="0">
                                          <p:val>
                                            <p:strVal val="ppt_x"/>
                                          </p:val>
                                        </p:tav>
                                        <p:tav tm="100000">
                                          <p:val>
                                            <p:strVal val="0-ppt_w/2"/>
                                          </p:val>
                                        </p:tav>
                                      </p:tavLst>
                                    </p:anim>
                                    <p:anim calcmode="lin" valueType="num">
                                      <p:cBhvr additive="base">
                                        <p:cTn id="718" dur="5000"/>
                                        <p:tgtEl>
                                          <p:spTgt spid="65"/>
                                        </p:tgtEl>
                                        <p:attrNameLst>
                                          <p:attrName>ppt_y</p:attrName>
                                        </p:attrNameLst>
                                      </p:cBhvr>
                                      <p:tavLst>
                                        <p:tav tm="0">
                                          <p:val>
                                            <p:strVal val="ppt_y"/>
                                          </p:val>
                                        </p:tav>
                                        <p:tav tm="100000">
                                          <p:val>
                                            <p:strVal val="ppt_y"/>
                                          </p:val>
                                        </p:tav>
                                      </p:tavLst>
                                    </p:anim>
                                    <p:set>
                                      <p:cBhvr>
                                        <p:cTn id="719" dur="1" fill="hold">
                                          <p:stCondLst>
                                            <p:cond delay="4999"/>
                                          </p:stCondLst>
                                        </p:cTn>
                                        <p:tgtEl>
                                          <p:spTgt spid="65"/>
                                        </p:tgtEl>
                                        <p:attrNameLst>
                                          <p:attrName>style.visibility</p:attrName>
                                        </p:attrNameLst>
                                      </p:cBhvr>
                                      <p:to>
                                        <p:strVal val="hidden"/>
                                      </p:to>
                                    </p:set>
                                  </p:childTnLst>
                                </p:cTn>
                              </p:par>
                              <p:par>
                                <p:cTn id="720" presetID="3" presetClass="exit" presetSubtype="5" fill="hold" grpId="2" nodeType="withEffect">
                                  <p:stCondLst>
                                    <p:cond delay="0"/>
                                  </p:stCondLst>
                                  <p:childTnLst>
                                    <p:animEffect transition="out" filter="blinds(vertical)">
                                      <p:cBhvr>
                                        <p:cTn id="721" dur="5000"/>
                                        <p:tgtEl>
                                          <p:spTgt spid="65"/>
                                        </p:tgtEl>
                                      </p:cBhvr>
                                    </p:animEffect>
                                    <p:set>
                                      <p:cBhvr>
                                        <p:cTn id="722" dur="1" fill="hold">
                                          <p:stCondLst>
                                            <p:cond delay="4999"/>
                                          </p:stCondLst>
                                        </p:cTn>
                                        <p:tgtEl>
                                          <p:spTgt spid="65"/>
                                        </p:tgtEl>
                                        <p:attrNameLst>
                                          <p:attrName>style.visibility</p:attrName>
                                        </p:attrNameLst>
                                      </p:cBhvr>
                                      <p:to>
                                        <p:strVal val="hidden"/>
                                      </p:to>
                                    </p:set>
                                  </p:childTnLst>
                                </p:cTn>
                              </p:par>
                              <p:par>
                                <p:cTn id="723" presetID="2" presetClass="entr" presetSubtype="8" fill="hold" grpId="0" nodeType="withEffect">
                                  <p:stCondLst>
                                    <p:cond delay="0"/>
                                  </p:stCondLst>
                                  <p:childTnLst>
                                    <p:set>
                                      <p:cBhvr>
                                        <p:cTn id="724" dur="1" fill="hold">
                                          <p:stCondLst>
                                            <p:cond delay="0"/>
                                          </p:stCondLst>
                                        </p:cTn>
                                        <p:tgtEl>
                                          <p:spTgt spid="64"/>
                                        </p:tgtEl>
                                        <p:attrNameLst>
                                          <p:attrName>style.visibility</p:attrName>
                                        </p:attrNameLst>
                                      </p:cBhvr>
                                      <p:to>
                                        <p:strVal val="visible"/>
                                      </p:to>
                                    </p:set>
                                    <p:anim calcmode="lin" valueType="num">
                                      <p:cBhvr additive="base">
                                        <p:cTn id="725" dur="5000" fill="hold"/>
                                        <p:tgtEl>
                                          <p:spTgt spid="64"/>
                                        </p:tgtEl>
                                        <p:attrNameLst>
                                          <p:attrName>ppt_x</p:attrName>
                                        </p:attrNameLst>
                                      </p:cBhvr>
                                      <p:tavLst>
                                        <p:tav tm="0">
                                          <p:val>
                                            <p:strVal val="0-#ppt_w/2"/>
                                          </p:val>
                                        </p:tav>
                                        <p:tav tm="100000">
                                          <p:val>
                                            <p:strVal val="#ppt_x"/>
                                          </p:val>
                                        </p:tav>
                                      </p:tavLst>
                                    </p:anim>
                                    <p:anim calcmode="lin" valueType="num">
                                      <p:cBhvr additive="base">
                                        <p:cTn id="726" dur="5000" fill="hold"/>
                                        <p:tgtEl>
                                          <p:spTgt spid="64"/>
                                        </p:tgtEl>
                                        <p:attrNameLst>
                                          <p:attrName>ppt_y</p:attrName>
                                        </p:attrNameLst>
                                      </p:cBhvr>
                                      <p:tavLst>
                                        <p:tav tm="0">
                                          <p:val>
                                            <p:strVal val="#ppt_y"/>
                                          </p:val>
                                        </p:tav>
                                        <p:tav tm="100000">
                                          <p:val>
                                            <p:strVal val="#ppt_y"/>
                                          </p:val>
                                        </p:tav>
                                      </p:tavLst>
                                    </p:anim>
                                  </p:childTnLst>
                                </p:cTn>
                              </p:par>
                              <p:par>
                                <p:cTn id="727" presetID="2" presetClass="exit" presetSubtype="8" fill="hold" grpId="1" nodeType="withEffect">
                                  <p:stCondLst>
                                    <p:cond delay="0"/>
                                  </p:stCondLst>
                                  <p:childTnLst>
                                    <p:anim calcmode="lin" valueType="num">
                                      <p:cBhvr additive="base">
                                        <p:cTn id="728" dur="5000"/>
                                        <p:tgtEl>
                                          <p:spTgt spid="64"/>
                                        </p:tgtEl>
                                        <p:attrNameLst>
                                          <p:attrName>ppt_x</p:attrName>
                                        </p:attrNameLst>
                                      </p:cBhvr>
                                      <p:tavLst>
                                        <p:tav tm="0">
                                          <p:val>
                                            <p:strVal val="ppt_x"/>
                                          </p:val>
                                        </p:tav>
                                        <p:tav tm="100000">
                                          <p:val>
                                            <p:strVal val="0-ppt_w/2"/>
                                          </p:val>
                                        </p:tav>
                                      </p:tavLst>
                                    </p:anim>
                                    <p:anim calcmode="lin" valueType="num">
                                      <p:cBhvr additive="base">
                                        <p:cTn id="729" dur="5000"/>
                                        <p:tgtEl>
                                          <p:spTgt spid="64"/>
                                        </p:tgtEl>
                                        <p:attrNameLst>
                                          <p:attrName>ppt_y</p:attrName>
                                        </p:attrNameLst>
                                      </p:cBhvr>
                                      <p:tavLst>
                                        <p:tav tm="0">
                                          <p:val>
                                            <p:strVal val="ppt_y"/>
                                          </p:val>
                                        </p:tav>
                                        <p:tav tm="100000">
                                          <p:val>
                                            <p:strVal val="ppt_y"/>
                                          </p:val>
                                        </p:tav>
                                      </p:tavLst>
                                    </p:anim>
                                    <p:set>
                                      <p:cBhvr>
                                        <p:cTn id="730" dur="1" fill="hold">
                                          <p:stCondLst>
                                            <p:cond delay="4999"/>
                                          </p:stCondLst>
                                        </p:cTn>
                                        <p:tgtEl>
                                          <p:spTgt spid="64"/>
                                        </p:tgtEl>
                                        <p:attrNameLst>
                                          <p:attrName>style.visibility</p:attrName>
                                        </p:attrNameLst>
                                      </p:cBhvr>
                                      <p:to>
                                        <p:strVal val="hidden"/>
                                      </p:to>
                                    </p:set>
                                  </p:childTnLst>
                                </p:cTn>
                              </p:par>
                              <p:par>
                                <p:cTn id="731" presetID="3" presetClass="exit" presetSubtype="5" fill="hold" grpId="2" nodeType="withEffect">
                                  <p:stCondLst>
                                    <p:cond delay="0"/>
                                  </p:stCondLst>
                                  <p:childTnLst>
                                    <p:animEffect transition="out" filter="blinds(vertical)">
                                      <p:cBhvr>
                                        <p:cTn id="732" dur="5000"/>
                                        <p:tgtEl>
                                          <p:spTgt spid="64"/>
                                        </p:tgtEl>
                                      </p:cBhvr>
                                    </p:animEffect>
                                    <p:set>
                                      <p:cBhvr>
                                        <p:cTn id="733" dur="1" fill="hold">
                                          <p:stCondLst>
                                            <p:cond delay="4999"/>
                                          </p:stCondLst>
                                        </p:cTn>
                                        <p:tgtEl>
                                          <p:spTgt spid="64"/>
                                        </p:tgtEl>
                                        <p:attrNameLst>
                                          <p:attrName>style.visibility</p:attrName>
                                        </p:attrNameLst>
                                      </p:cBhvr>
                                      <p:to>
                                        <p:strVal val="hidden"/>
                                      </p:to>
                                    </p:set>
                                  </p:childTnLst>
                                </p:cTn>
                              </p:par>
                              <p:par>
                                <p:cTn id="734" presetID="2" presetClass="entr" presetSubtype="8" fill="hold" grpId="0" nodeType="withEffect">
                                  <p:stCondLst>
                                    <p:cond delay="0"/>
                                  </p:stCondLst>
                                  <p:childTnLst>
                                    <p:set>
                                      <p:cBhvr>
                                        <p:cTn id="735" dur="1" fill="hold">
                                          <p:stCondLst>
                                            <p:cond delay="0"/>
                                          </p:stCondLst>
                                        </p:cTn>
                                        <p:tgtEl>
                                          <p:spTgt spid="63"/>
                                        </p:tgtEl>
                                        <p:attrNameLst>
                                          <p:attrName>style.visibility</p:attrName>
                                        </p:attrNameLst>
                                      </p:cBhvr>
                                      <p:to>
                                        <p:strVal val="visible"/>
                                      </p:to>
                                    </p:set>
                                    <p:anim calcmode="lin" valueType="num">
                                      <p:cBhvr additive="base">
                                        <p:cTn id="736" dur="5000" fill="hold"/>
                                        <p:tgtEl>
                                          <p:spTgt spid="63"/>
                                        </p:tgtEl>
                                        <p:attrNameLst>
                                          <p:attrName>ppt_x</p:attrName>
                                        </p:attrNameLst>
                                      </p:cBhvr>
                                      <p:tavLst>
                                        <p:tav tm="0">
                                          <p:val>
                                            <p:strVal val="0-#ppt_w/2"/>
                                          </p:val>
                                        </p:tav>
                                        <p:tav tm="100000">
                                          <p:val>
                                            <p:strVal val="#ppt_x"/>
                                          </p:val>
                                        </p:tav>
                                      </p:tavLst>
                                    </p:anim>
                                    <p:anim calcmode="lin" valueType="num">
                                      <p:cBhvr additive="base">
                                        <p:cTn id="737" dur="5000" fill="hold"/>
                                        <p:tgtEl>
                                          <p:spTgt spid="63"/>
                                        </p:tgtEl>
                                        <p:attrNameLst>
                                          <p:attrName>ppt_y</p:attrName>
                                        </p:attrNameLst>
                                      </p:cBhvr>
                                      <p:tavLst>
                                        <p:tav tm="0">
                                          <p:val>
                                            <p:strVal val="#ppt_y"/>
                                          </p:val>
                                        </p:tav>
                                        <p:tav tm="100000">
                                          <p:val>
                                            <p:strVal val="#ppt_y"/>
                                          </p:val>
                                        </p:tav>
                                      </p:tavLst>
                                    </p:anim>
                                  </p:childTnLst>
                                </p:cTn>
                              </p:par>
                              <p:par>
                                <p:cTn id="738" presetID="2" presetClass="exit" presetSubtype="8" fill="hold" grpId="1" nodeType="withEffect">
                                  <p:stCondLst>
                                    <p:cond delay="0"/>
                                  </p:stCondLst>
                                  <p:childTnLst>
                                    <p:anim calcmode="lin" valueType="num">
                                      <p:cBhvr additive="base">
                                        <p:cTn id="739" dur="5000"/>
                                        <p:tgtEl>
                                          <p:spTgt spid="63"/>
                                        </p:tgtEl>
                                        <p:attrNameLst>
                                          <p:attrName>ppt_x</p:attrName>
                                        </p:attrNameLst>
                                      </p:cBhvr>
                                      <p:tavLst>
                                        <p:tav tm="0">
                                          <p:val>
                                            <p:strVal val="ppt_x"/>
                                          </p:val>
                                        </p:tav>
                                        <p:tav tm="100000">
                                          <p:val>
                                            <p:strVal val="0-ppt_w/2"/>
                                          </p:val>
                                        </p:tav>
                                      </p:tavLst>
                                    </p:anim>
                                    <p:anim calcmode="lin" valueType="num">
                                      <p:cBhvr additive="base">
                                        <p:cTn id="740" dur="5000"/>
                                        <p:tgtEl>
                                          <p:spTgt spid="63"/>
                                        </p:tgtEl>
                                        <p:attrNameLst>
                                          <p:attrName>ppt_y</p:attrName>
                                        </p:attrNameLst>
                                      </p:cBhvr>
                                      <p:tavLst>
                                        <p:tav tm="0">
                                          <p:val>
                                            <p:strVal val="ppt_y"/>
                                          </p:val>
                                        </p:tav>
                                        <p:tav tm="100000">
                                          <p:val>
                                            <p:strVal val="ppt_y"/>
                                          </p:val>
                                        </p:tav>
                                      </p:tavLst>
                                    </p:anim>
                                    <p:set>
                                      <p:cBhvr>
                                        <p:cTn id="741" dur="1" fill="hold">
                                          <p:stCondLst>
                                            <p:cond delay="4999"/>
                                          </p:stCondLst>
                                        </p:cTn>
                                        <p:tgtEl>
                                          <p:spTgt spid="63"/>
                                        </p:tgtEl>
                                        <p:attrNameLst>
                                          <p:attrName>style.visibility</p:attrName>
                                        </p:attrNameLst>
                                      </p:cBhvr>
                                      <p:to>
                                        <p:strVal val="hidden"/>
                                      </p:to>
                                    </p:set>
                                  </p:childTnLst>
                                </p:cTn>
                              </p:par>
                              <p:par>
                                <p:cTn id="742" presetID="3" presetClass="exit" presetSubtype="5" fill="hold" grpId="2" nodeType="withEffect">
                                  <p:stCondLst>
                                    <p:cond delay="0"/>
                                  </p:stCondLst>
                                  <p:childTnLst>
                                    <p:animEffect transition="out" filter="blinds(vertical)">
                                      <p:cBhvr>
                                        <p:cTn id="743" dur="5000"/>
                                        <p:tgtEl>
                                          <p:spTgt spid="63"/>
                                        </p:tgtEl>
                                      </p:cBhvr>
                                    </p:animEffect>
                                    <p:set>
                                      <p:cBhvr>
                                        <p:cTn id="744" dur="1" fill="hold">
                                          <p:stCondLst>
                                            <p:cond delay="4999"/>
                                          </p:stCondLst>
                                        </p:cTn>
                                        <p:tgtEl>
                                          <p:spTgt spid="63"/>
                                        </p:tgtEl>
                                        <p:attrNameLst>
                                          <p:attrName>style.visibility</p:attrName>
                                        </p:attrNameLst>
                                      </p:cBhvr>
                                      <p:to>
                                        <p:strVal val="hidden"/>
                                      </p:to>
                                    </p:set>
                                  </p:childTnLst>
                                </p:cTn>
                              </p:par>
                              <p:par>
                                <p:cTn id="745" presetID="2" presetClass="entr" presetSubtype="8" fill="hold" grpId="0" nodeType="withEffect">
                                  <p:stCondLst>
                                    <p:cond delay="0"/>
                                  </p:stCondLst>
                                  <p:childTnLst>
                                    <p:set>
                                      <p:cBhvr>
                                        <p:cTn id="746" dur="1" fill="hold">
                                          <p:stCondLst>
                                            <p:cond delay="0"/>
                                          </p:stCondLst>
                                        </p:cTn>
                                        <p:tgtEl>
                                          <p:spTgt spid="62"/>
                                        </p:tgtEl>
                                        <p:attrNameLst>
                                          <p:attrName>style.visibility</p:attrName>
                                        </p:attrNameLst>
                                      </p:cBhvr>
                                      <p:to>
                                        <p:strVal val="visible"/>
                                      </p:to>
                                    </p:set>
                                    <p:anim calcmode="lin" valueType="num">
                                      <p:cBhvr additive="base">
                                        <p:cTn id="747" dur="5000" fill="hold"/>
                                        <p:tgtEl>
                                          <p:spTgt spid="62"/>
                                        </p:tgtEl>
                                        <p:attrNameLst>
                                          <p:attrName>ppt_x</p:attrName>
                                        </p:attrNameLst>
                                      </p:cBhvr>
                                      <p:tavLst>
                                        <p:tav tm="0">
                                          <p:val>
                                            <p:strVal val="0-#ppt_w/2"/>
                                          </p:val>
                                        </p:tav>
                                        <p:tav tm="100000">
                                          <p:val>
                                            <p:strVal val="#ppt_x"/>
                                          </p:val>
                                        </p:tav>
                                      </p:tavLst>
                                    </p:anim>
                                    <p:anim calcmode="lin" valueType="num">
                                      <p:cBhvr additive="base">
                                        <p:cTn id="748" dur="5000" fill="hold"/>
                                        <p:tgtEl>
                                          <p:spTgt spid="62"/>
                                        </p:tgtEl>
                                        <p:attrNameLst>
                                          <p:attrName>ppt_y</p:attrName>
                                        </p:attrNameLst>
                                      </p:cBhvr>
                                      <p:tavLst>
                                        <p:tav tm="0">
                                          <p:val>
                                            <p:strVal val="#ppt_y"/>
                                          </p:val>
                                        </p:tav>
                                        <p:tav tm="100000">
                                          <p:val>
                                            <p:strVal val="#ppt_y"/>
                                          </p:val>
                                        </p:tav>
                                      </p:tavLst>
                                    </p:anim>
                                  </p:childTnLst>
                                </p:cTn>
                              </p:par>
                              <p:par>
                                <p:cTn id="749" presetID="2" presetClass="exit" presetSubtype="8" fill="hold" grpId="1" nodeType="withEffect">
                                  <p:stCondLst>
                                    <p:cond delay="0"/>
                                  </p:stCondLst>
                                  <p:childTnLst>
                                    <p:anim calcmode="lin" valueType="num">
                                      <p:cBhvr additive="base">
                                        <p:cTn id="750" dur="5000"/>
                                        <p:tgtEl>
                                          <p:spTgt spid="62"/>
                                        </p:tgtEl>
                                        <p:attrNameLst>
                                          <p:attrName>ppt_x</p:attrName>
                                        </p:attrNameLst>
                                      </p:cBhvr>
                                      <p:tavLst>
                                        <p:tav tm="0">
                                          <p:val>
                                            <p:strVal val="ppt_x"/>
                                          </p:val>
                                        </p:tav>
                                        <p:tav tm="100000">
                                          <p:val>
                                            <p:strVal val="0-ppt_w/2"/>
                                          </p:val>
                                        </p:tav>
                                      </p:tavLst>
                                    </p:anim>
                                    <p:anim calcmode="lin" valueType="num">
                                      <p:cBhvr additive="base">
                                        <p:cTn id="751" dur="5000"/>
                                        <p:tgtEl>
                                          <p:spTgt spid="62"/>
                                        </p:tgtEl>
                                        <p:attrNameLst>
                                          <p:attrName>ppt_y</p:attrName>
                                        </p:attrNameLst>
                                      </p:cBhvr>
                                      <p:tavLst>
                                        <p:tav tm="0">
                                          <p:val>
                                            <p:strVal val="ppt_y"/>
                                          </p:val>
                                        </p:tav>
                                        <p:tav tm="100000">
                                          <p:val>
                                            <p:strVal val="ppt_y"/>
                                          </p:val>
                                        </p:tav>
                                      </p:tavLst>
                                    </p:anim>
                                    <p:set>
                                      <p:cBhvr>
                                        <p:cTn id="752" dur="1" fill="hold">
                                          <p:stCondLst>
                                            <p:cond delay="4999"/>
                                          </p:stCondLst>
                                        </p:cTn>
                                        <p:tgtEl>
                                          <p:spTgt spid="62"/>
                                        </p:tgtEl>
                                        <p:attrNameLst>
                                          <p:attrName>style.visibility</p:attrName>
                                        </p:attrNameLst>
                                      </p:cBhvr>
                                      <p:to>
                                        <p:strVal val="hidden"/>
                                      </p:to>
                                    </p:set>
                                  </p:childTnLst>
                                </p:cTn>
                              </p:par>
                              <p:par>
                                <p:cTn id="753" presetID="3" presetClass="exit" presetSubtype="5" fill="hold" grpId="2" nodeType="withEffect">
                                  <p:stCondLst>
                                    <p:cond delay="0"/>
                                  </p:stCondLst>
                                  <p:childTnLst>
                                    <p:animEffect transition="out" filter="blinds(vertical)">
                                      <p:cBhvr>
                                        <p:cTn id="754" dur="5000"/>
                                        <p:tgtEl>
                                          <p:spTgt spid="62"/>
                                        </p:tgtEl>
                                      </p:cBhvr>
                                    </p:animEffect>
                                    <p:set>
                                      <p:cBhvr>
                                        <p:cTn id="755" dur="1" fill="hold">
                                          <p:stCondLst>
                                            <p:cond delay="4999"/>
                                          </p:stCondLst>
                                        </p:cTn>
                                        <p:tgtEl>
                                          <p:spTgt spid="62"/>
                                        </p:tgtEl>
                                        <p:attrNameLst>
                                          <p:attrName>style.visibility</p:attrName>
                                        </p:attrNameLst>
                                      </p:cBhvr>
                                      <p:to>
                                        <p:strVal val="hidden"/>
                                      </p:to>
                                    </p:set>
                                  </p:childTnLst>
                                </p:cTn>
                              </p:par>
                              <p:par>
                                <p:cTn id="756" presetID="2" presetClass="entr" presetSubtype="8" fill="hold" grpId="0" nodeType="withEffect">
                                  <p:stCondLst>
                                    <p:cond delay="0"/>
                                  </p:stCondLst>
                                  <p:childTnLst>
                                    <p:set>
                                      <p:cBhvr>
                                        <p:cTn id="757" dur="1" fill="hold">
                                          <p:stCondLst>
                                            <p:cond delay="0"/>
                                          </p:stCondLst>
                                        </p:cTn>
                                        <p:tgtEl>
                                          <p:spTgt spid="61"/>
                                        </p:tgtEl>
                                        <p:attrNameLst>
                                          <p:attrName>style.visibility</p:attrName>
                                        </p:attrNameLst>
                                      </p:cBhvr>
                                      <p:to>
                                        <p:strVal val="visible"/>
                                      </p:to>
                                    </p:set>
                                    <p:anim calcmode="lin" valueType="num">
                                      <p:cBhvr additive="base">
                                        <p:cTn id="758" dur="5000" fill="hold"/>
                                        <p:tgtEl>
                                          <p:spTgt spid="61"/>
                                        </p:tgtEl>
                                        <p:attrNameLst>
                                          <p:attrName>ppt_x</p:attrName>
                                        </p:attrNameLst>
                                      </p:cBhvr>
                                      <p:tavLst>
                                        <p:tav tm="0">
                                          <p:val>
                                            <p:strVal val="0-#ppt_w/2"/>
                                          </p:val>
                                        </p:tav>
                                        <p:tav tm="100000">
                                          <p:val>
                                            <p:strVal val="#ppt_x"/>
                                          </p:val>
                                        </p:tav>
                                      </p:tavLst>
                                    </p:anim>
                                    <p:anim calcmode="lin" valueType="num">
                                      <p:cBhvr additive="base">
                                        <p:cTn id="759" dur="5000" fill="hold"/>
                                        <p:tgtEl>
                                          <p:spTgt spid="61"/>
                                        </p:tgtEl>
                                        <p:attrNameLst>
                                          <p:attrName>ppt_y</p:attrName>
                                        </p:attrNameLst>
                                      </p:cBhvr>
                                      <p:tavLst>
                                        <p:tav tm="0">
                                          <p:val>
                                            <p:strVal val="#ppt_y"/>
                                          </p:val>
                                        </p:tav>
                                        <p:tav tm="100000">
                                          <p:val>
                                            <p:strVal val="#ppt_y"/>
                                          </p:val>
                                        </p:tav>
                                      </p:tavLst>
                                    </p:anim>
                                  </p:childTnLst>
                                </p:cTn>
                              </p:par>
                              <p:par>
                                <p:cTn id="760" presetID="2" presetClass="exit" presetSubtype="8" fill="hold" grpId="1" nodeType="withEffect">
                                  <p:stCondLst>
                                    <p:cond delay="0"/>
                                  </p:stCondLst>
                                  <p:childTnLst>
                                    <p:anim calcmode="lin" valueType="num">
                                      <p:cBhvr additive="base">
                                        <p:cTn id="761" dur="5000"/>
                                        <p:tgtEl>
                                          <p:spTgt spid="61"/>
                                        </p:tgtEl>
                                        <p:attrNameLst>
                                          <p:attrName>ppt_x</p:attrName>
                                        </p:attrNameLst>
                                      </p:cBhvr>
                                      <p:tavLst>
                                        <p:tav tm="0">
                                          <p:val>
                                            <p:strVal val="ppt_x"/>
                                          </p:val>
                                        </p:tav>
                                        <p:tav tm="100000">
                                          <p:val>
                                            <p:strVal val="0-ppt_w/2"/>
                                          </p:val>
                                        </p:tav>
                                      </p:tavLst>
                                    </p:anim>
                                    <p:anim calcmode="lin" valueType="num">
                                      <p:cBhvr additive="base">
                                        <p:cTn id="762" dur="5000"/>
                                        <p:tgtEl>
                                          <p:spTgt spid="61"/>
                                        </p:tgtEl>
                                        <p:attrNameLst>
                                          <p:attrName>ppt_y</p:attrName>
                                        </p:attrNameLst>
                                      </p:cBhvr>
                                      <p:tavLst>
                                        <p:tav tm="0">
                                          <p:val>
                                            <p:strVal val="ppt_y"/>
                                          </p:val>
                                        </p:tav>
                                        <p:tav tm="100000">
                                          <p:val>
                                            <p:strVal val="ppt_y"/>
                                          </p:val>
                                        </p:tav>
                                      </p:tavLst>
                                    </p:anim>
                                    <p:set>
                                      <p:cBhvr>
                                        <p:cTn id="763" dur="1" fill="hold">
                                          <p:stCondLst>
                                            <p:cond delay="4999"/>
                                          </p:stCondLst>
                                        </p:cTn>
                                        <p:tgtEl>
                                          <p:spTgt spid="61"/>
                                        </p:tgtEl>
                                        <p:attrNameLst>
                                          <p:attrName>style.visibility</p:attrName>
                                        </p:attrNameLst>
                                      </p:cBhvr>
                                      <p:to>
                                        <p:strVal val="hidden"/>
                                      </p:to>
                                    </p:set>
                                  </p:childTnLst>
                                </p:cTn>
                              </p:par>
                              <p:par>
                                <p:cTn id="764" presetID="3" presetClass="exit" presetSubtype="5" fill="hold" grpId="2" nodeType="withEffect">
                                  <p:stCondLst>
                                    <p:cond delay="0"/>
                                  </p:stCondLst>
                                  <p:childTnLst>
                                    <p:animEffect transition="out" filter="blinds(vertical)">
                                      <p:cBhvr>
                                        <p:cTn id="765" dur="5000"/>
                                        <p:tgtEl>
                                          <p:spTgt spid="61"/>
                                        </p:tgtEl>
                                      </p:cBhvr>
                                    </p:animEffect>
                                    <p:set>
                                      <p:cBhvr>
                                        <p:cTn id="766" dur="1" fill="hold">
                                          <p:stCondLst>
                                            <p:cond delay="4999"/>
                                          </p:stCondLst>
                                        </p:cTn>
                                        <p:tgtEl>
                                          <p:spTgt spid="61"/>
                                        </p:tgtEl>
                                        <p:attrNameLst>
                                          <p:attrName>style.visibility</p:attrName>
                                        </p:attrNameLst>
                                      </p:cBhvr>
                                      <p:to>
                                        <p:strVal val="hidden"/>
                                      </p:to>
                                    </p:set>
                                  </p:childTnLst>
                                </p:cTn>
                              </p:par>
                              <p:par>
                                <p:cTn id="767" presetID="2" presetClass="entr" presetSubtype="8" fill="hold" grpId="0" nodeType="withEffect">
                                  <p:stCondLst>
                                    <p:cond delay="0"/>
                                  </p:stCondLst>
                                  <p:childTnLst>
                                    <p:set>
                                      <p:cBhvr>
                                        <p:cTn id="768" dur="1" fill="hold">
                                          <p:stCondLst>
                                            <p:cond delay="0"/>
                                          </p:stCondLst>
                                        </p:cTn>
                                        <p:tgtEl>
                                          <p:spTgt spid="60"/>
                                        </p:tgtEl>
                                        <p:attrNameLst>
                                          <p:attrName>style.visibility</p:attrName>
                                        </p:attrNameLst>
                                      </p:cBhvr>
                                      <p:to>
                                        <p:strVal val="visible"/>
                                      </p:to>
                                    </p:set>
                                    <p:anim calcmode="lin" valueType="num">
                                      <p:cBhvr additive="base">
                                        <p:cTn id="769" dur="5000" fill="hold"/>
                                        <p:tgtEl>
                                          <p:spTgt spid="60"/>
                                        </p:tgtEl>
                                        <p:attrNameLst>
                                          <p:attrName>ppt_x</p:attrName>
                                        </p:attrNameLst>
                                      </p:cBhvr>
                                      <p:tavLst>
                                        <p:tav tm="0">
                                          <p:val>
                                            <p:strVal val="0-#ppt_w/2"/>
                                          </p:val>
                                        </p:tav>
                                        <p:tav tm="100000">
                                          <p:val>
                                            <p:strVal val="#ppt_x"/>
                                          </p:val>
                                        </p:tav>
                                      </p:tavLst>
                                    </p:anim>
                                    <p:anim calcmode="lin" valueType="num">
                                      <p:cBhvr additive="base">
                                        <p:cTn id="770" dur="5000" fill="hold"/>
                                        <p:tgtEl>
                                          <p:spTgt spid="60"/>
                                        </p:tgtEl>
                                        <p:attrNameLst>
                                          <p:attrName>ppt_y</p:attrName>
                                        </p:attrNameLst>
                                      </p:cBhvr>
                                      <p:tavLst>
                                        <p:tav tm="0">
                                          <p:val>
                                            <p:strVal val="#ppt_y"/>
                                          </p:val>
                                        </p:tav>
                                        <p:tav tm="100000">
                                          <p:val>
                                            <p:strVal val="#ppt_y"/>
                                          </p:val>
                                        </p:tav>
                                      </p:tavLst>
                                    </p:anim>
                                  </p:childTnLst>
                                </p:cTn>
                              </p:par>
                              <p:par>
                                <p:cTn id="771" presetID="2" presetClass="exit" presetSubtype="8" fill="hold" grpId="1" nodeType="withEffect">
                                  <p:stCondLst>
                                    <p:cond delay="0"/>
                                  </p:stCondLst>
                                  <p:childTnLst>
                                    <p:anim calcmode="lin" valueType="num">
                                      <p:cBhvr additive="base">
                                        <p:cTn id="772" dur="5000"/>
                                        <p:tgtEl>
                                          <p:spTgt spid="60"/>
                                        </p:tgtEl>
                                        <p:attrNameLst>
                                          <p:attrName>ppt_x</p:attrName>
                                        </p:attrNameLst>
                                      </p:cBhvr>
                                      <p:tavLst>
                                        <p:tav tm="0">
                                          <p:val>
                                            <p:strVal val="ppt_x"/>
                                          </p:val>
                                        </p:tav>
                                        <p:tav tm="100000">
                                          <p:val>
                                            <p:strVal val="0-ppt_w/2"/>
                                          </p:val>
                                        </p:tav>
                                      </p:tavLst>
                                    </p:anim>
                                    <p:anim calcmode="lin" valueType="num">
                                      <p:cBhvr additive="base">
                                        <p:cTn id="773" dur="5000"/>
                                        <p:tgtEl>
                                          <p:spTgt spid="60"/>
                                        </p:tgtEl>
                                        <p:attrNameLst>
                                          <p:attrName>ppt_y</p:attrName>
                                        </p:attrNameLst>
                                      </p:cBhvr>
                                      <p:tavLst>
                                        <p:tav tm="0">
                                          <p:val>
                                            <p:strVal val="ppt_y"/>
                                          </p:val>
                                        </p:tav>
                                        <p:tav tm="100000">
                                          <p:val>
                                            <p:strVal val="ppt_y"/>
                                          </p:val>
                                        </p:tav>
                                      </p:tavLst>
                                    </p:anim>
                                    <p:set>
                                      <p:cBhvr>
                                        <p:cTn id="774" dur="1" fill="hold">
                                          <p:stCondLst>
                                            <p:cond delay="4999"/>
                                          </p:stCondLst>
                                        </p:cTn>
                                        <p:tgtEl>
                                          <p:spTgt spid="60"/>
                                        </p:tgtEl>
                                        <p:attrNameLst>
                                          <p:attrName>style.visibility</p:attrName>
                                        </p:attrNameLst>
                                      </p:cBhvr>
                                      <p:to>
                                        <p:strVal val="hidden"/>
                                      </p:to>
                                    </p:set>
                                  </p:childTnLst>
                                </p:cTn>
                              </p:par>
                              <p:par>
                                <p:cTn id="775" presetID="3" presetClass="exit" presetSubtype="5" fill="hold" grpId="2" nodeType="withEffect">
                                  <p:stCondLst>
                                    <p:cond delay="0"/>
                                  </p:stCondLst>
                                  <p:childTnLst>
                                    <p:animEffect transition="out" filter="blinds(vertical)">
                                      <p:cBhvr>
                                        <p:cTn id="776" dur="5000"/>
                                        <p:tgtEl>
                                          <p:spTgt spid="60"/>
                                        </p:tgtEl>
                                      </p:cBhvr>
                                    </p:animEffect>
                                    <p:set>
                                      <p:cBhvr>
                                        <p:cTn id="777" dur="1" fill="hold">
                                          <p:stCondLst>
                                            <p:cond delay="4999"/>
                                          </p:stCondLst>
                                        </p:cTn>
                                        <p:tgtEl>
                                          <p:spTgt spid="60"/>
                                        </p:tgtEl>
                                        <p:attrNameLst>
                                          <p:attrName>style.visibility</p:attrName>
                                        </p:attrNameLst>
                                      </p:cBhvr>
                                      <p:to>
                                        <p:strVal val="hidden"/>
                                      </p:to>
                                    </p:set>
                                  </p:childTnLst>
                                </p:cTn>
                              </p:par>
                              <p:par>
                                <p:cTn id="778" presetID="2" presetClass="entr" presetSubtype="8" fill="hold" grpId="0" nodeType="withEffect">
                                  <p:stCondLst>
                                    <p:cond delay="0"/>
                                  </p:stCondLst>
                                  <p:childTnLst>
                                    <p:set>
                                      <p:cBhvr>
                                        <p:cTn id="779" dur="1" fill="hold">
                                          <p:stCondLst>
                                            <p:cond delay="0"/>
                                          </p:stCondLst>
                                        </p:cTn>
                                        <p:tgtEl>
                                          <p:spTgt spid="59"/>
                                        </p:tgtEl>
                                        <p:attrNameLst>
                                          <p:attrName>style.visibility</p:attrName>
                                        </p:attrNameLst>
                                      </p:cBhvr>
                                      <p:to>
                                        <p:strVal val="visible"/>
                                      </p:to>
                                    </p:set>
                                    <p:anim calcmode="lin" valueType="num">
                                      <p:cBhvr additive="base">
                                        <p:cTn id="780" dur="5000" fill="hold"/>
                                        <p:tgtEl>
                                          <p:spTgt spid="59"/>
                                        </p:tgtEl>
                                        <p:attrNameLst>
                                          <p:attrName>ppt_x</p:attrName>
                                        </p:attrNameLst>
                                      </p:cBhvr>
                                      <p:tavLst>
                                        <p:tav tm="0">
                                          <p:val>
                                            <p:strVal val="0-#ppt_w/2"/>
                                          </p:val>
                                        </p:tav>
                                        <p:tav tm="100000">
                                          <p:val>
                                            <p:strVal val="#ppt_x"/>
                                          </p:val>
                                        </p:tav>
                                      </p:tavLst>
                                    </p:anim>
                                    <p:anim calcmode="lin" valueType="num">
                                      <p:cBhvr additive="base">
                                        <p:cTn id="781" dur="5000" fill="hold"/>
                                        <p:tgtEl>
                                          <p:spTgt spid="59"/>
                                        </p:tgtEl>
                                        <p:attrNameLst>
                                          <p:attrName>ppt_y</p:attrName>
                                        </p:attrNameLst>
                                      </p:cBhvr>
                                      <p:tavLst>
                                        <p:tav tm="0">
                                          <p:val>
                                            <p:strVal val="#ppt_y"/>
                                          </p:val>
                                        </p:tav>
                                        <p:tav tm="100000">
                                          <p:val>
                                            <p:strVal val="#ppt_y"/>
                                          </p:val>
                                        </p:tav>
                                      </p:tavLst>
                                    </p:anim>
                                  </p:childTnLst>
                                </p:cTn>
                              </p:par>
                              <p:par>
                                <p:cTn id="782" presetID="2" presetClass="exit" presetSubtype="8" fill="hold" grpId="1" nodeType="withEffect">
                                  <p:stCondLst>
                                    <p:cond delay="0"/>
                                  </p:stCondLst>
                                  <p:childTnLst>
                                    <p:anim calcmode="lin" valueType="num">
                                      <p:cBhvr additive="base">
                                        <p:cTn id="783" dur="5000"/>
                                        <p:tgtEl>
                                          <p:spTgt spid="59"/>
                                        </p:tgtEl>
                                        <p:attrNameLst>
                                          <p:attrName>ppt_x</p:attrName>
                                        </p:attrNameLst>
                                      </p:cBhvr>
                                      <p:tavLst>
                                        <p:tav tm="0">
                                          <p:val>
                                            <p:strVal val="ppt_x"/>
                                          </p:val>
                                        </p:tav>
                                        <p:tav tm="100000">
                                          <p:val>
                                            <p:strVal val="0-ppt_w/2"/>
                                          </p:val>
                                        </p:tav>
                                      </p:tavLst>
                                    </p:anim>
                                    <p:anim calcmode="lin" valueType="num">
                                      <p:cBhvr additive="base">
                                        <p:cTn id="784" dur="5000"/>
                                        <p:tgtEl>
                                          <p:spTgt spid="59"/>
                                        </p:tgtEl>
                                        <p:attrNameLst>
                                          <p:attrName>ppt_y</p:attrName>
                                        </p:attrNameLst>
                                      </p:cBhvr>
                                      <p:tavLst>
                                        <p:tav tm="0">
                                          <p:val>
                                            <p:strVal val="ppt_y"/>
                                          </p:val>
                                        </p:tav>
                                        <p:tav tm="100000">
                                          <p:val>
                                            <p:strVal val="ppt_y"/>
                                          </p:val>
                                        </p:tav>
                                      </p:tavLst>
                                    </p:anim>
                                    <p:set>
                                      <p:cBhvr>
                                        <p:cTn id="785" dur="1" fill="hold">
                                          <p:stCondLst>
                                            <p:cond delay="4999"/>
                                          </p:stCondLst>
                                        </p:cTn>
                                        <p:tgtEl>
                                          <p:spTgt spid="59"/>
                                        </p:tgtEl>
                                        <p:attrNameLst>
                                          <p:attrName>style.visibility</p:attrName>
                                        </p:attrNameLst>
                                      </p:cBhvr>
                                      <p:to>
                                        <p:strVal val="hidden"/>
                                      </p:to>
                                    </p:set>
                                  </p:childTnLst>
                                </p:cTn>
                              </p:par>
                              <p:par>
                                <p:cTn id="786" presetID="3" presetClass="exit" presetSubtype="5" fill="hold" grpId="2" nodeType="withEffect">
                                  <p:stCondLst>
                                    <p:cond delay="0"/>
                                  </p:stCondLst>
                                  <p:childTnLst>
                                    <p:animEffect transition="out" filter="blinds(vertical)">
                                      <p:cBhvr>
                                        <p:cTn id="787" dur="5000"/>
                                        <p:tgtEl>
                                          <p:spTgt spid="59"/>
                                        </p:tgtEl>
                                      </p:cBhvr>
                                    </p:animEffect>
                                    <p:set>
                                      <p:cBhvr>
                                        <p:cTn id="788" dur="1" fill="hold">
                                          <p:stCondLst>
                                            <p:cond delay="4999"/>
                                          </p:stCondLst>
                                        </p:cTn>
                                        <p:tgtEl>
                                          <p:spTgt spid="59"/>
                                        </p:tgtEl>
                                        <p:attrNameLst>
                                          <p:attrName>style.visibility</p:attrName>
                                        </p:attrNameLst>
                                      </p:cBhvr>
                                      <p:to>
                                        <p:strVal val="hidden"/>
                                      </p:to>
                                    </p:set>
                                  </p:childTnLst>
                                </p:cTn>
                              </p:par>
                              <p:par>
                                <p:cTn id="789" presetID="2" presetClass="entr" presetSubtype="8" fill="hold" grpId="0" nodeType="withEffect">
                                  <p:stCondLst>
                                    <p:cond delay="0"/>
                                  </p:stCondLst>
                                  <p:childTnLst>
                                    <p:set>
                                      <p:cBhvr>
                                        <p:cTn id="790" dur="1" fill="hold">
                                          <p:stCondLst>
                                            <p:cond delay="0"/>
                                          </p:stCondLst>
                                        </p:cTn>
                                        <p:tgtEl>
                                          <p:spTgt spid="58"/>
                                        </p:tgtEl>
                                        <p:attrNameLst>
                                          <p:attrName>style.visibility</p:attrName>
                                        </p:attrNameLst>
                                      </p:cBhvr>
                                      <p:to>
                                        <p:strVal val="visible"/>
                                      </p:to>
                                    </p:set>
                                    <p:anim calcmode="lin" valueType="num">
                                      <p:cBhvr additive="base">
                                        <p:cTn id="791" dur="5000" fill="hold"/>
                                        <p:tgtEl>
                                          <p:spTgt spid="58"/>
                                        </p:tgtEl>
                                        <p:attrNameLst>
                                          <p:attrName>ppt_x</p:attrName>
                                        </p:attrNameLst>
                                      </p:cBhvr>
                                      <p:tavLst>
                                        <p:tav tm="0">
                                          <p:val>
                                            <p:strVal val="0-#ppt_w/2"/>
                                          </p:val>
                                        </p:tav>
                                        <p:tav tm="100000">
                                          <p:val>
                                            <p:strVal val="#ppt_x"/>
                                          </p:val>
                                        </p:tav>
                                      </p:tavLst>
                                    </p:anim>
                                    <p:anim calcmode="lin" valueType="num">
                                      <p:cBhvr additive="base">
                                        <p:cTn id="792" dur="5000" fill="hold"/>
                                        <p:tgtEl>
                                          <p:spTgt spid="58"/>
                                        </p:tgtEl>
                                        <p:attrNameLst>
                                          <p:attrName>ppt_y</p:attrName>
                                        </p:attrNameLst>
                                      </p:cBhvr>
                                      <p:tavLst>
                                        <p:tav tm="0">
                                          <p:val>
                                            <p:strVal val="#ppt_y"/>
                                          </p:val>
                                        </p:tav>
                                        <p:tav tm="100000">
                                          <p:val>
                                            <p:strVal val="#ppt_y"/>
                                          </p:val>
                                        </p:tav>
                                      </p:tavLst>
                                    </p:anim>
                                  </p:childTnLst>
                                </p:cTn>
                              </p:par>
                              <p:par>
                                <p:cTn id="793" presetID="2" presetClass="exit" presetSubtype="8" fill="hold" grpId="1" nodeType="withEffect">
                                  <p:stCondLst>
                                    <p:cond delay="0"/>
                                  </p:stCondLst>
                                  <p:childTnLst>
                                    <p:anim calcmode="lin" valueType="num">
                                      <p:cBhvr additive="base">
                                        <p:cTn id="794" dur="5000"/>
                                        <p:tgtEl>
                                          <p:spTgt spid="58"/>
                                        </p:tgtEl>
                                        <p:attrNameLst>
                                          <p:attrName>ppt_x</p:attrName>
                                        </p:attrNameLst>
                                      </p:cBhvr>
                                      <p:tavLst>
                                        <p:tav tm="0">
                                          <p:val>
                                            <p:strVal val="ppt_x"/>
                                          </p:val>
                                        </p:tav>
                                        <p:tav tm="100000">
                                          <p:val>
                                            <p:strVal val="0-ppt_w/2"/>
                                          </p:val>
                                        </p:tav>
                                      </p:tavLst>
                                    </p:anim>
                                    <p:anim calcmode="lin" valueType="num">
                                      <p:cBhvr additive="base">
                                        <p:cTn id="795" dur="5000"/>
                                        <p:tgtEl>
                                          <p:spTgt spid="58"/>
                                        </p:tgtEl>
                                        <p:attrNameLst>
                                          <p:attrName>ppt_y</p:attrName>
                                        </p:attrNameLst>
                                      </p:cBhvr>
                                      <p:tavLst>
                                        <p:tav tm="0">
                                          <p:val>
                                            <p:strVal val="ppt_y"/>
                                          </p:val>
                                        </p:tav>
                                        <p:tav tm="100000">
                                          <p:val>
                                            <p:strVal val="ppt_y"/>
                                          </p:val>
                                        </p:tav>
                                      </p:tavLst>
                                    </p:anim>
                                    <p:set>
                                      <p:cBhvr>
                                        <p:cTn id="796" dur="1" fill="hold">
                                          <p:stCondLst>
                                            <p:cond delay="4999"/>
                                          </p:stCondLst>
                                        </p:cTn>
                                        <p:tgtEl>
                                          <p:spTgt spid="58"/>
                                        </p:tgtEl>
                                        <p:attrNameLst>
                                          <p:attrName>style.visibility</p:attrName>
                                        </p:attrNameLst>
                                      </p:cBhvr>
                                      <p:to>
                                        <p:strVal val="hidden"/>
                                      </p:to>
                                    </p:set>
                                  </p:childTnLst>
                                </p:cTn>
                              </p:par>
                              <p:par>
                                <p:cTn id="797" presetID="3" presetClass="exit" presetSubtype="5" fill="hold" grpId="2" nodeType="withEffect">
                                  <p:stCondLst>
                                    <p:cond delay="0"/>
                                  </p:stCondLst>
                                  <p:childTnLst>
                                    <p:animEffect transition="out" filter="blinds(vertical)">
                                      <p:cBhvr>
                                        <p:cTn id="798" dur="5000"/>
                                        <p:tgtEl>
                                          <p:spTgt spid="58"/>
                                        </p:tgtEl>
                                      </p:cBhvr>
                                    </p:animEffect>
                                    <p:set>
                                      <p:cBhvr>
                                        <p:cTn id="799" dur="1" fill="hold">
                                          <p:stCondLst>
                                            <p:cond delay="4999"/>
                                          </p:stCondLst>
                                        </p:cTn>
                                        <p:tgtEl>
                                          <p:spTgt spid="58"/>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57"/>
                                        </p:tgtEl>
                                        <p:attrNameLst>
                                          <p:attrName>style.visibility</p:attrName>
                                        </p:attrNameLst>
                                      </p:cBhvr>
                                      <p:to>
                                        <p:strVal val="visible"/>
                                      </p:to>
                                    </p:set>
                                    <p:anim calcmode="lin" valueType="num">
                                      <p:cBhvr additive="base">
                                        <p:cTn id="802" dur="5000" fill="hold"/>
                                        <p:tgtEl>
                                          <p:spTgt spid="57"/>
                                        </p:tgtEl>
                                        <p:attrNameLst>
                                          <p:attrName>ppt_x</p:attrName>
                                        </p:attrNameLst>
                                      </p:cBhvr>
                                      <p:tavLst>
                                        <p:tav tm="0">
                                          <p:val>
                                            <p:strVal val="0-#ppt_w/2"/>
                                          </p:val>
                                        </p:tav>
                                        <p:tav tm="100000">
                                          <p:val>
                                            <p:strVal val="#ppt_x"/>
                                          </p:val>
                                        </p:tav>
                                      </p:tavLst>
                                    </p:anim>
                                    <p:anim calcmode="lin" valueType="num">
                                      <p:cBhvr additive="base">
                                        <p:cTn id="803" dur="5000" fill="hold"/>
                                        <p:tgtEl>
                                          <p:spTgt spid="57"/>
                                        </p:tgtEl>
                                        <p:attrNameLst>
                                          <p:attrName>ppt_y</p:attrName>
                                        </p:attrNameLst>
                                      </p:cBhvr>
                                      <p:tavLst>
                                        <p:tav tm="0">
                                          <p:val>
                                            <p:strVal val="#ppt_y"/>
                                          </p:val>
                                        </p:tav>
                                        <p:tav tm="100000">
                                          <p:val>
                                            <p:strVal val="#ppt_y"/>
                                          </p:val>
                                        </p:tav>
                                      </p:tavLst>
                                    </p:anim>
                                  </p:childTnLst>
                                </p:cTn>
                              </p:par>
                              <p:par>
                                <p:cTn id="804" presetID="2" presetClass="exit" presetSubtype="8" fill="hold" grpId="1" nodeType="withEffect">
                                  <p:stCondLst>
                                    <p:cond delay="0"/>
                                  </p:stCondLst>
                                  <p:childTnLst>
                                    <p:anim calcmode="lin" valueType="num">
                                      <p:cBhvr additive="base">
                                        <p:cTn id="805" dur="5000"/>
                                        <p:tgtEl>
                                          <p:spTgt spid="57"/>
                                        </p:tgtEl>
                                        <p:attrNameLst>
                                          <p:attrName>ppt_x</p:attrName>
                                        </p:attrNameLst>
                                      </p:cBhvr>
                                      <p:tavLst>
                                        <p:tav tm="0">
                                          <p:val>
                                            <p:strVal val="ppt_x"/>
                                          </p:val>
                                        </p:tav>
                                        <p:tav tm="100000">
                                          <p:val>
                                            <p:strVal val="0-ppt_w/2"/>
                                          </p:val>
                                        </p:tav>
                                      </p:tavLst>
                                    </p:anim>
                                    <p:anim calcmode="lin" valueType="num">
                                      <p:cBhvr additive="base">
                                        <p:cTn id="806" dur="5000"/>
                                        <p:tgtEl>
                                          <p:spTgt spid="57"/>
                                        </p:tgtEl>
                                        <p:attrNameLst>
                                          <p:attrName>ppt_y</p:attrName>
                                        </p:attrNameLst>
                                      </p:cBhvr>
                                      <p:tavLst>
                                        <p:tav tm="0">
                                          <p:val>
                                            <p:strVal val="ppt_y"/>
                                          </p:val>
                                        </p:tav>
                                        <p:tav tm="100000">
                                          <p:val>
                                            <p:strVal val="ppt_y"/>
                                          </p:val>
                                        </p:tav>
                                      </p:tavLst>
                                    </p:anim>
                                    <p:set>
                                      <p:cBhvr>
                                        <p:cTn id="807" dur="1" fill="hold">
                                          <p:stCondLst>
                                            <p:cond delay="4999"/>
                                          </p:stCondLst>
                                        </p:cTn>
                                        <p:tgtEl>
                                          <p:spTgt spid="57"/>
                                        </p:tgtEl>
                                        <p:attrNameLst>
                                          <p:attrName>style.visibility</p:attrName>
                                        </p:attrNameLst>
                                      </p:cBhvr>
                                      <p:to>
                                        <p:strVal val="hidden"/>
                                      </p:to>
                                    </p:set>
                                  </p:childTnLst>
                                </p:cTn>
                              </p:par>
                              <p:par>
                                <p:cTn id="808" presetID="3" presetClass="exit" presetSubtype="5" fill="hold" grpId="2" nodeType="withEffect">
                                  <p:stCondLst>
                                    <p:cond delay="0"/>
                                  </p:stCondLst>
                                  <p:childTnLst>
                                    <p:animEffect transition="out" filter="blinds(vertical)">
                                      <p:cBhvr>
                                        <p:cTn id="809" dur="5000"/>
                                        <p:tgtEl>
                                          <p:spTgt spid="57"/>
                                        </p:tgtEl>
                                      </p:cBhvr>
                                    </p:animEffect>
                                    <p:set>
                                      <p:cBhvr>
                                        <p:cTn id="810" dur="1" fill="hold">
                                          <p:stCondLst>
                                            <p:cond delay="4999"/>
                                          </p:stCondLst>
                                        </p:cTn>
                                        <p:tgtEl>
                                          <p:spTgt spid="57"/>
                                        </p:tgtEl>
                                        <p:attrNameLst>
                                          <p:attrName>style.visibility</p:attrName>
                                        </p:attrNameLst>
                                      </p:cBhvr>
                                      <p:to>
                                        <p:strVal val="hidden"/>
                                      </p:to>
                                    </p:set>
                                  </p:childTnLst>
                                </p:cTn>
                              </p:par>
                              <p:par>
                                <p:cTn id="811" presetID="2" presetClass="entr" presetSubtype="8" fill="hold" grpId="0" nodeType="withEffect">
                                  <p:stCondLst>
                                    <p:cond delay="0"/>
                                  </p:stCondLst>
                                  <p:childTnLst>
                                    <p:set>
                                      <p:cBhvr>
                                        <p:cTn id="812" dur="1" fill="hold">
                                          <p:stCondLst>
                                            <p:cond delay="0"/>
                                          </p:stCondLst>
                                        </p:cTn>
                                        <p:tgtEl>
                                          <p:spTgt spid="56"/>
                                        </p:tgtEl>
                                        <p:attrNameLst>
                                          <p:attrName>style.visibility</p:attrName>
                                        </p:attrNameLst>
                                      </p:cBhvr>
                                      <p:to>
                                        <p:strVal val="visible"/>
                                      </p:to>
                                    </p:set>
                                    <p:anim calcmode="lin" valueType="num">
                                      <p:cBhvr additive="base">
                                        <p:cTn id="813" dur="5000" fill="hold"/>
                                        <p:tgtEl>
                                          <p:spTgt spid="56"/>
                                        </p:tgtEl>
                                        <p:attrNameLst>
                                          <p:attrName>ppt_x</p:attrName>
                                        </p:attrNameLst>
                                      </p:cBhvr>
                                      <p:tavLst>
                                        <p:tav tm="0">
                                          <p:val>
                                            <p:strVal val="0-#ppt_w/2"/>
                                          </p:val>
                                        </p:tav>
                                        <p:tav tm="100000">
                                          <p:val>
                                            <p:strVal val="#ppt_x"/>
                                          </p:val>
                                        </p:tav>
                                      </p:tavLst>
                                    </p:anim>
                                    <p:anim calcmode="lin" valueType="num">
                                      <p:cBhvr additive="base">
                                        <p:cTn id="814" dur="5000" fill="hold"/>
                                        <p:tgtEl>
                                          <p:spTgt spid="56"/>
                                        </p:tgtEl>
                                        <p:attrNameLst>
                                          <p:attrName>ppt_y</p:attrName>
                                        </p:attrNameLst>
                                      </p:cBhvr>
                                      <p:tavLst>
                                        <p:tav tm="0">
                                          <p:val>
                                            <p:strVal val="#ppt_y"/>
                                          </p:val>
                                        </p:tav>
                                        <p:tav tm="100000">
                                          <p:val>
                                            <p:strVal val="#ppt_y"/>
                                          </p:val>
                                        </p:tav>
                                      </p:tavLst>
                                    </p:anim>
                                  </p:childTnLst>
                                </p:cTn>
                              </p:par>
                              <p:par>
                                <p:cTn id="815" presetID="2" presetClass="exit" presetSubtype="8" fill="hold" grpId="1" nodeType="withEffect">
                                  <p:stCondLst>
                                    <p:cond delay="0"/>
                                  </p:stCondLst>
                                  <p:childTnLst>
                                    <p:anim calcmode="lin" valueType="num">
                                      <p:cBhvr additive="base">
                                        <p:cTn id="816" dur="5000"/>
                                        <p:tgtEl>
                                          <p:spTgt spid="56"/>
                                        </p:tgtEl>
                                        <p:attrNameLst>
                                          <p:attrName>ppt_x</p:attrName>
                                        </p:attrNameLst>
                                      </p:cBhvr>
                                      <p:tavLst>
                                        <p:tav tm="0">
                                          <p:val>
                                            <p:strVal val="ppt_x"/>
                                          </p:val>
                                        </p:tav>
                                        <p:tav tm="100000">
                                          <p:val>
                                            <p:strVal val="0-ppt_w/2"/>
                                          </p:val>
                                        </p:tav>
                                      </p:tavLst>
                                    </p:anim>
                                    <p:anim calcmode="lin" valueType="num">
                                      <p:cBhvr additive="base">
                                        <p:cTn id="817" dur="5000"/>
                                        <p:tgtEl>
                                          <p:spTgt spid="56"/>
                                        </p:tgtEl>
                                        <p:attrNameLst>
                                          <p:attrName>ppt_y</p:attrName>
                                        </p:attrNameLst>
                                      </p:cBhvr>
                                      <p:tavLst>
                                        <p:tav tm="0">
                                          <p:val>
                                            <p:strVal val="ppt_y"/>
                                          </p:val>
                                        </p:tav>
                                        <p:tav tm="100000">
                                          <p:val>
                                            <p:strVal val="ppt_y"/>
                                          </p:val>
                                        </p:tav>
                                      </p:tavLst>
                                    </p:anim>
                                    <p:set>
                                      <p:cBhvr>
                                        <p:cTn id="818" dur="1" fill="hold">
                                          <p:stCondLst>
                                            <p:cond delay="4999"/>
                                          </p:stCondLst>
                                        </p:cTn>
                                        <p:tgtEl>
                                          <p:spTgt spid="56"/>
                                        </p:tgtEl>
                                        <p:attrNameLst>
                                          <p:attrName>style.visibility</p:attrName>
                                        </p:attrNameLst>
                                      </p:cBhvr>
                                      <p:to>
                                        <p:strVal val="hidden"/>
                                      </p:to>
                                    </p:set>
                                  </p:childTnLst>
                                </p:cTn>
                              </p:par>
                              <p:par>
                                <p:cTn id="819" presetID="3" presetClass="exit" presetSubtype="5" fill="hold" grpId="2" nodeType="withEffect">
                                  <p:stCondLst>
                                    <p:cond delay="0"/>
                                  </p:stCondLst>
                                  <p:childTnLst>
                                    <p:animEffect transition="out" filter="blinds(vertical)">
                                      <p:cBhvr>
                                        <p:cTn id="820" dur="5000"/>
                                        <p:tgtEl>
                                          <p:spTgt spid="56"/>
                                        </p:tgtEl>
                                      </p:cBhvr>
                                    </p:animEffect>
                                    <p:set>
                                      <p:cBhvr>
                                        <p:cTn id="821" dur="1" fill="hold">
                                          <p:stCondLst>
                                            <p:cond delay="4999"/>
                                          </p:stCondLst>
                                        </p:cTn>
                                        <p:tgtEl>
                                          <p:spTgt spid="56"/>
                                        </p:tgtEl>
                                        <p:attrNameLst>
                                          <p:attrName>style.visibility</p:attrName>
                                        </p:attrNameLst>
                                      </p:cBhvr>
                                      <p:to>
                                        <p:strVal val="hidden"/>
                                      </p:to>
                                    </p:set>
                                  </p:childTnLst>
                                </p:cTn>
                              </p:par>
                              <p:par>
                                <p:cTn id="822" presetID="2" presetClass="entr" presetSubtype="8" fill="hold" grpId="0" nodeType="withEffect">
                                  <p:stCondLst>
                                    <p:cond delay="0"/>
                                  </p:stCondLst>
                                  <p:childTnLst>
                                    <p:set>
                                      <p:cBhvr>
                                        <p:cTn id="823" dur="1" fill="hold">
                                          <p:stCondLst>
                                            <p:cond delay="0"/>
                                          </p:stCondLst>
                                        </p:cTn>
                                        <p:tgtEl>
                                          <p:spTgt spid="55"/>
                                        </p:tgtEl>
                                        <p:attrNameLst>
                                          <p:attrName>style.visibility</p:attrName>
                                        </p:attrNameLst>
                                      </p:cBhvr>
                                      <p:to>
                                        <p:strVal val="visible"/>
                                      </p:to>
                                    </p:set>
                                    <p:anim calcmode="lin" valueType="num">
                                      <p:cBhvr additive="base">
                                        <p:cTn id="824" dur="5000" fill="hold"/>
                                        <p:tgtEl>
                                          <p:spTgt spid="55"/>
                                        </p:tgtEl>
                                        <p:attrNameLst>
                                          <p:attrName>ppt_x</p:attrName>
                                        </p:attrNameLst>
                                      </p:cBhvr>
                                      <p:tavLst>
                                        <p:tav tm="0">
                                          <p:val>
                                            <p:strVal val="0-#ppt_w/2"/>
                                          </p:val>
                                        </p:tav>
                                        <p:tav tm="100000">
                                          <p:val>
                                            <p:strVal val="#ppt_x"/>
                                          </p:val>
                                        </p:tav>
                                      </p:tavLst>
                                    </p:anim>
                                    <p:anim calcmode="lin" valueType="num">
                                      <p:cBhvr additive="base">
                                        <p:cTn id="825" dur="5000" fill="hold"/>
                                        <p:tgtEl>
                                          <p:spTgt spid="55"/>
                                        </p:tgtEl>
                                        <p:attrNameLst>
                                          <p:attrName>ppt_y</p:attrName>
                                        </p:attrNameLst>
                                      </p:cBhvr>
                                      <p:tavLst>
                                        <p:tav tm="0">
                                          <p:val>
                                            <p:strVal val="#ppt_y"/>
                                          </p:val>
                                        </p:tav>
                                        <p:tav tm="100000">
                                          <p:val>
                                            <p:strVal val="#ppt_y"/>
                                          </p:val>
                                        </p:tav>
                                      </p:tavLst>
                                    </p:anim>
                                  </p:childTnLst>
                                </p:cTn>
                              </p:par>
                              <p:par>
                                <p:cTn id="826" presetID="2" presetClass="exit" presetSubtype="8" fill="hold" grpId="1" nodeType="withEffect">
                                  <p:stCondLst>
                                    <p:cond delay="0"/>
                                  </p:stCondLst>
                                  <p:childTnLst>
                                    <p:anim calcmode="lin" valueType="num">
                                      <p:cBhvr additive="base">
                                        <p:cTn id="827" dur="5000"/>
                                        <p:tgtEl>
                                          <p:spTgt spid="55"/>
                                        </p:tgtEl>
                                        <p:attrNameLst>
                                          <p:attrName>ppt_x</p:attrName>
                                        </p:attrNameLst>
                                      </p:cBhvr>
                                      <p:tavLst>
                                        <p:tav tm="0">
                                          <p:val>
                                            <p:strVal val="ppt_x"/>
                                          </p:val>
                                        </p:tav>
                                        <p:tav tm="100000">
                                          <p:val>
                                            <p:strVal val="0-ppt_w/2"/>
                                          </p:val>
                                        </p:tav>
                                      </p:tavLst>
                                    </p:anim>
                                    <p:anim calcmode="lin" valueType="num">
                                      <p:cBhvr additive="base">
                                        <p:cTn id="828" dur="5000"/>
                                        <p:tgtEl>
                                          <p:spTgt spid="55"/>
                                        </p:tgtEl>
                                        <p:attrNameLst>
                                          <p:attrName>ppt_y</p:attrName>
                                        </p:attrNameLst>
                                      </p:cBhvr>
                                      <p:tavLst>
                                        <p:tav tm="0">
                                          <p:val>
                                            <p:strVal val="ppt_y"/>
                                          </p:val>
                                        </p:tav>
                                        <p:tav tm="100000">
                                          <p:val>
                                            <p:strVal val="ppt_y"/>
                                          </p:val>
                                        </p:tav>
                                      </p:tavLst>
                                    </p:anim>
                                    <p:set>
                                      <p:cBhvr>
                                        <p:cTn id="829" dur="1" fill="hold">
                                          <p:stCondLst>
                                            <p:cond delay="4999"/>
                                          </p:stCondLst>
                                        </p:cTn>
                                        <p:tgtEl>
                                          <p:spTgt spid="55"/>
                                        </p:tgtEl>
                                        <p:attrNameLst>
                                          <p:attrName>style.visibility</p:attrName>
                                        </p:attrNameLst>
                                      </p:cBhvr>
                                      <p:to>
                                        <p:strVal val="hidden"/>
                                      </p:to>
                                    </p:set>
                                  </p:childTnLst>
                                </p:cTn>
                              </p:par>
                              <p:par>
                                <p:cTn id="830" presetID="3" presetClass="exit" presetSubtype="5" fill="hold" grpId="2" nodeType="withEffect">
                                  <p:stCondLst>
                                    <p:cond delay="0"/>
                                  </p:stCondLst>
                                  <p:childTnLst>
                                    <p:animEffect transition="out" filter="blinds(vertical)">
                                      <p:cBhvr>
                                        <p:cTn id="831" dur="5000"/>
                                        <p:tgtEl>
                                          <p:spTgt spid="55"/>
                                        </p:tgtEl>
                                      </p:cBhvr>
                                    </p:animEffect>
                                    <p:set>
                                      <p:cBhvr>
                                        <p:cTn id="832" dur="1" fill="hold">
                                          <p:stCondLst>
                                            <p:cond delay="4999"/>
                                          </p:stCondLst>
                                        </p:cTn>
                                        <p:tgtEl>
                                          <p:spTgt spid="55"/>
                                        </p:tgtEl>
                                        <p:attrNameLst>
                                          <p:attrName>style.visibility</p:attrName>
                                        </p:attrNameLst>
                                      </p:cBhvr>
                                      <p:to>
                                        <p:strVal val="hidden"/>
                                      </p:to>
                                    </p:set>
                                  </p:childTnLst>
                                </p:cTn>
                              </p:par>
                              <p:par>
                                <p:cTn id="833" presetID="2" presetClass="entr" presetSubtype="8" fill="hold" grpId="0" nodeType="withEffect">
                                  <p:stCondLst>
                                    <p:cond delay="0"/>
                                  </p:stCondLst>
                                  <p:childTnLst>
                                    <p:set>
                                      <p:cBhvr>
                                        <p:cTn id="834" dur="1" fill="hold">
                                          <p:stCondLst>
                                            <p:cond delay="0"/>
                                          </p:stCondLst>
                                        </p:cTn>
                                        <p:tgtEl>
                                          <p:spTgt spid="54"/>
                                        </p:tgtEl>
                                        <p:attrNameLst>
                                          <p:attrName>style.visibility</p:attrName>
                                        </p:attrNameLst>
                                      </p:cBhvr>
                                      <p:to>
                                        <p:strVal val="visible"/>
                                      </p:to>
                                    </p:set>
                                    <p:anim calcmode="lin" valueType="num">
                                      <p:cBhvr additive="base">
                                        <p:cTn id="835" dur="5000" fill="hold"/>
                                        <p:tgtEl>
                                          <p:spTgt spid="54"/>
                                        </p:tgtEl>
                                        <p:attrNameLst>
                                          <p:attrName>ppt_x</p:attrName>
                                        </p:attrNameLst>
                                      </p:cBhvr>
                                      <p:tavLst>
                                        <p:tav tm="0">
                                          <p:val>
                                            <p:strVal val="0-#ppt_w/2"/>
                                          </p:val>
                                        </p:tav>
                                        <p:tav tm="100000">
                                          <p:val>
                                            <p:strVal val="#ppt_x"/>
                                          </p:val>
                                        </p:tav>
                                      </p:tavLst>
                                    </p:anim>
                                    <p:anim calcmode="lin" valueType="num">
                                      <p:cBhvr additive="base">
                                        <p:cTn id="836" dur="5000" fill="hold"/>
                                        <p:tgtEl>
                                          <p:spTgt spid="54"/>
                                        </p:tgtEl>
                                        <p:attrNameLst>
                                          <p:attrName>ppt_y</p:attrName>
                                        </p:attrNameLst>
                                      </p:cBhvr>
                                      <p:tavLst>
                                        <p:tav tm="0">
                                          <p:val>
                                            <p:strVal val="#ppt_y"/>
                                          </p:val>
                                        </p:tav>
                                        <p:tav tm="100000">
                                          <p:val>
                                            <p:strVal val="#ppt_y"/>
                                          </p:val>
                                        </p:tav>
                                      </p:tavLst>
                                    </p:anim>
                                  </p:childTnLst>
                                </p:cTn>
                              </p:par>
                              <p:par>
                                <p:cTn id="837" presetID="2" presetClass="exit" presetSubtype="8" fill="hold" grpId="1" nodeType="withEffect">
                                  <p:stCondLst>
                                    <p:cond delay="0"/>
                                  </p:stCondLst>
                                  <p:childTnLst>
                                    <p:anim calcmode="lin" valueType="num">
                                      <p:cBhvr additive="base">
                                        <p:cTn id="838" dur="5000"/>
                                        <p:tgtEl>
                                          <p:spTgt spid="54"/>
                                        </p:tgtEl>
                                        <p:attrNameLst>
                                          <p:attrName>ppt_x</p:attrName>
                                        </p:attrNameLst>
                                      </p:cBhvr>
                                      <p:tavLst>
                                        <p:tav tm="0">
                                          <p:val>
                                            <p:strVal val="ppt_x"/>
                                          </p:val>
                                        </p:tav>
                                        <p:tav tm="100000">
                                          <p:val>
                                            <p:strVal val="0-ppt_w/2"/>
                                          </p:val>
                                        </p:tav>
                                      </p:tavLst>
                                    </p:anim>
                                    <p:anim calcmode="lin" valueType="num">
                                      <p:cBhvr additive="base">
                                        <p:cTn id="839" dur="5000"/>
                                        <p:tgtEl>
                                          <p:spTgt spid="54"/>
                                        </p:tgtEl>
                                        <p:attrNameLst>
                                          <p:attrName>ppt_y</p:attrName>
                                        </p:attrNameLst>
                                      </p:cBhvr>
                                      <p:tavLst>
                                        <p:tav tm="0">
                                          <p:val>
                                            <p:strVal val="ppt_y"/>
                                          </p:val>
                                        </p:tav>
                                        <p:tav tm="100000">
                                          <p:val>
                                            <p:strVal val="ppt_y"/>
                                          </p:val>
                                        </p:tav>
                                      </p:tavLst>
                                    </p:anim>
                                    <p:set>
                                      <p:cBhvr>
                                        <p:cTn id="840" dur="1" fill="hold">
                                          <p:stCondLst>
                                            <p:cond delay="4999"/>
                                          </p:stCondLst>
                                        </p:cTn>
                                        <p:tgtEl>
                                          <p:spTgt spid="54"/>
                                        </p:tgtEl>
                                        <p:attrNameLst>
                                          <p:attrName>style.visibility</p:attrName>
                                        </p:attrNameLst>
                                      </p:cBhvr>
                                      <p:to>
                                        <p:strVal val="hidden"/>
                                      </p:to>
                                    </p:set>
                                  </p:childTnLst>
                                </p:cTn>
                              </p:par>
                              <p:par>
                                <p:cTn id="841" presetID="3" presetClass="exit" presetSubtype="5" fill="hold" grpId="2" nodeType="withEffect">
                                  <p:stCondLst>
                                    <p:cond delay="0"/>
                                  </p:stCondLst>
                                  <p:childTnLst>
                                    <p:animEffect transition="out" filter="blinds(vertical)">
                                      <p:cBhvr>
                                        <p:cTn id="842" dur="5000"/>
                                        <p:tgtEl>
                                          <p:spTgt spid="54"/>
                                        </p:tgtEl>
                                      </p:cBhvr>
                                    </p:animEffect>
                                    <p:set>
                                      <p:cBhvr>
                                        <p:cTn id="843" dur="1" fill="hold">
                                          <p:stCondLst>
                                            <p:cond delay="4999"/>
                                          </p:stCondLst>
                                        </p:cTn>
                                        <p:tgtEl>
                                          <p:spTgt spid="54"/>
                                        </p:tgtEl>
                                        <p:attrNameLst>
                                          <p:attrName>style.visibility</p:attrName>
                                        </p:attrNameLst>
                                      </p:cBhvr>
                                      <p:to>
                                        <p:strVal val="hidden"/>
                                      </p:to>
                                    </p:set>
                                  </p:childTnLst>
                                </p:cTn>
                              </p:par>
                              <p:par>
                                <p:cTn id="844" presetID="2" presetClass="entr" presetSubtype="8" fill="hold" grpId="0" nodeType="withEffect">
                                  <p:stCondLst>
                                    <p:cond delay="0"/>
                                  </p:stCondLst>
                                  <p:childTnLst>
                                    <p:set>
                                      <p:cBhvr>
                                        <p:cTn id="845" dur="1" fill="hold">
                                          <p:stCondLst>
                                            <p:cond delay="0"/>
                                          </p:stCondLst>
                                        </p:cTn>
                                        <p:tgtEl>
                                          <p:spTgt spid="53"/>
                                        </p:tgtEl>
                                        <p:attrNameLst>
                                          <p:attrName>style.visibility</p:attrName>
                                        </p:attrNameLst>
                                      </p:cBhvr>
                                      <p:to>
                                        <p:strVal val="visible"/>
                                      </p:to>
                                    </p:set>
                                    <p:anim calcmode="lin" valueType="num">
                                      <p:cBhvr additive="base">
                                        <p:cTn id="846" dur="5000" fill="hold"/>
                                        <p:tgtEl>
                                          <p:spTgt spid="53"/>
                                        </p:tgtEl>
                                        <p:attrNameLst>
                                          <p:attrName>ppt_x</p:attrName>
                                        </p:attrNameLst>
                                      </p:cBhvr>
                                      <p:tavLst>
                                        <p:tav tm="0">
                                          <p:val>
                                            <p:strVal val="0-#ppt_w/2"/>
                                          </p:val>
                                        </p:tav>
                                        <p:tav tm="100000">
                                          <p:val>
                                            <p:strVal val="#ppt_x"/>
                                          </p:val>
                                        </p:tav>
                                      </p:tavLst>
                                    </p:anim>
                                    <p:anim calcmode="lin" valueType="num">
                                      <p:cBhvr additive="base">
                                        <p:cTn id="847" dur="5000" fill="hold"/>
                                        <p:tgtEl>
                                          <p:spTgt spid="53"/>
                                        </p:tgtEl>
                                        <p:attrNameLst>
                                          <p:attrName>ppt_y</p:attrName>
                                        </p:attrNameLst>
                                      </p:cBhvr>
                                      <p:tavLst>
                                        <p:tav tm="0">
                                          <p:val>
                                            <p:strVal val="#ppt_y"/>
                                          </p:val>
                                        </p:tav>
                                        <p:tav tm="100000">
                                          <p:val>
                                            <p:strVal val="#ppt_y"/>
                                          </p:val>
                                        </p:tav>
                                      </p:tavLst>
                                    </p:anim>
                                  </p:childTnLst>
                                </p:cTn>
                              </p:par>
                              <p:par>
                                <p:cTn id="848" presetID="2" presetClass="exit" presetSubtype="8" fill="hold" grpId="1" nodeType="withEffect">
                                  <p:stCondLst>
                                    <p:cond delay="0"/>
                                  </p:stCondLst>
                                  <p:childTnLst>
                                    <p:anim calcmode="lin" valueType="num">
                                      <p:cBhvr additive="base">
                                        <p:cTn id="849" dur="5000"/>
                                        <p:tgtEl>
                                          <p:spTgt spid="53"/>
                                        </p:tgtEl>
                                        <p:attrNameLst>
                                          <p:attrName>ppt_x</p:attrName>
                                        </p:attrNameLst>
                                      </p:cBhvr>
                                      <p:tavLst>
                                        <p:tav tm="0">
                                          <p:val>
                                            <p:strVal val="ppt_x"/>
                                          </p:val>
                                        </p:tav>
                                        <p:tav tm="100000">
                                          <p:val>
                                            <p:strVal val="0-ppt_w/2"/>
                                          </p:val>
                                        </p:tav>
                                      </p:tavLst>
                                    </p:anim>
                                    <p:anim calcmode="lin" valueType="num">
                                      <p:cBhvr additive="base">
                                        <p:cTn id="850" dur="5000"/>
                                        <p:tgtEl>
                                          <p:spTgt spid="53"/>
                                        </p:tgtEl>
                                        <p:attrNameLst>
                                          <p:attrName>ppt_y</p:attrName>
                                        </p:attrNameLst>
                                      </p:cBhvr>
                                      <p:tavLst>
                                        <p:tav tm="0">
                                          <p:val>
                                            <p:strVal val="ppt_y"/>
                                          </p:val>
                                        </p:tav>
                                        <p:tav tm="100000">
                                          <p:val>
                                            <p:strVal val="ppt_y"/>
                                          </p:val>
                                        </p:tav>
                                      </p:tavLst>
                                    </p:anim>
                                    <p:set>
                                      <p:cBhvr>
                                        <p:cTn id="851" dur="1" fill="hold">
                                          <p:stCondLst>
                                            <p:cond delay="4999"/>
                                          </p:stCondLst>
                                        </p:cTn>
                                        <p:tgtEl>
                                          <p:spTgt spid="53"/>
                                        </p:tgtEl>
                                        <p:attrNameLst>
                                          <p:attrName>style.visibility</p:attrName>
                                        </p:attrNameLst>
                                      </p:cBhvr>
                                      <p:to>
                                        <p:strVal val="hidden"/>
                                      </p:to>
                                    </p:set>
                                  </p:childTnLst>
                                </p:cTn>
                              </p:par>
                              <p:par>
                                <p:cTn id="852" presetID="3" presetClass="exit" presetSubtype="5" fill="hold" grpId="2" nodeType="withEffect">
                                  <p:stCondLst>
                                    <p:cond delay="0"/>
                                  </p:stCondLst>
                                  <p:childTnLst>
                                    <p:animEffect transition="out" filter="blinds(vertical)">
                                      <p:cBhvr>
                                        <p:cTn id="853" dur="5000"/>
                                        <p:tgtEl>
                                          <p:spTgt spid="53"/>
                                        </p:tgtEl>
                                      </p:cBhvr>
                                    </p:animEffect>
                                    <p:set>
                                      <p:cBhvr>
                                        <p:cTn id="854" dur="1" fill="hold">
                                          <p:stCondLst>
                                            <p:cond delay="4999"/>
                                          </p:stCondLst>
                                        </p:cTn>
                                        <p:tgtEl>
                                          <p:spTgt spid="53"/>
                                        </p:tgtEl>
                                        <p:attrNameLst>
                                          <p:attrName>style.visibility</p:attrName>
                                        </p:attrNameLst>
                                      </p:cBhvr>
                                      <p:to>
                                        <p:strVal val="hidden"/>
                                      </p:to>
                                    </p:set>
                                  </p:childTnLst>
                                </p:cTn>
                              </p:par>
                              <p:par>
                                <p:cTn id="855" presetID="2" presetClass="entr" presetSubtype="8" fill="hold" grpId="0" nodeType="withEffect">
                                  <p:stCondLst>
                                    <p:cond delay="0"/>
                                  </p:stCondLst>
                                  <p:childTnLst>
                                    <p:set>
                                      <p:cBhvr>
                                        <p:cTn id="856" dur="1" fill="hold">
                                          <p:stCondLst>
                                            <p:cond delay="0"/>
                                          </p:stCondLst>
                                        </p:cTn>
                                        <p:tgtEl>
                                          <p:spTgt spid="52"/>
                                        </p:tgtEl>
                                        <p:attrNameLst>
                                          <p:attrName>style.visibility</p:attrName>
                                        </p:attrNameLst>
                                      </p:cBhvr>
                                      <p:to>
                                        <p:strVal val="visible"/>
                                      </p:to>
                                    </p:set>
                                    <p:anim calcmode="lin" valueType="num">
                                      <p:cBhvr additive="base">
                                        <p:cTn id="857" dur="5000" fill="hold"/>
                                        <p:tgtEl>
                                          <p:spTgt spid="52"/>
                                        </p:tgtEl>
                                        <p:attrNameLst>
                                          <p:attrName>ppt_x</p:attrName>
                                        </p:attrNameLst>
                                      </p:cBhvr>
                                      <p:tavLst>
                                        <p:tav tm="0">
                                          <p:val>
                                            <p:strVal val="0-#ppt_w/2"/>
                                          </p:val>
                                        </p:tav>
                                        <p:tav tm="100000">
                                          <p:val>
                                            <p:strVal val="#ppt_x"/>
                                          </p:val>
                                        </p:tav>
                                      </p:tavLst>
                                    </p:anim>
                                    <p:anim calcmode="lin" valueType="num">
                                      <p:cBhvr additive="base">
                                        <p:cTn id="858" dur="5000" fill="hold"/>
                                        <p:tgtEl>
                                          <p:spTgt spid="52"/>
                                        </p:tgtEl>
                                        <p:attrNameLst>
                                          <p:attrName>ppt_y</p:attrName>
                                        </p:attrNameLst>
                                      </p:cBhvr>
                                      <p:tavLst>
                                        <p:tav tm="0">
                                          <p:val>
                                            <p:strVal val="#ppt_y"/>
                                          </p:val>
                                        </p:tav>
                                        <p:tav tm="100000">
                                          <p:val>
                                            <p:strVal val="#ppt_y"/>
                                          </p:val>
                                        </p:tav>
                                      </p:tavLst>
                                    </p:anim>
                                  </p:childTnLst>
                                </p:cTn>
                              </p:par>
                              <p:par>
                                <p:cTn id="859" presetID="2" presetClass="exit" presetSubtype="8" fill="hold" grpId="1" nodeType="withEffect">
                                  <p:stCondLst>
                                    <p:cond delay="0"/>
                                  </p:stCondLst>
                                  <p:childTnLst>
                                    <p:anim calcmode="lin" valueType="num">
                                      <p:cBhvr additive="base">
                                        <p:cTn id="860" dur="5000"/>
                                        <p:tgtEl>
                                          <p:spTgt spid="52"/>
                                        </p:tgtEl>
                                        <p:attrNameLst>
                                          <p:attrName>ppt_x</p:attrName>
                                        </p:attrNameLst>
                                      </p:cBhvr>
                                      <p:tavLst>
                                        <p:tav tm="0">
                                          <p:val>
                                            <p:strVal val="ppt_x"/>
                                          </p:val>
                                        </p:tav>
                                        <p:tav tm="100000">
                                          <p:val>
                                            <p:strVal val="0-ppt_w/2"/>
                                          </p:val>
                                        </p:tav>
                                      </p:tavLst>
                                    </p:anim>
                                    <p:anim calcmode="lin" valueType="num">
                                      <p:cBhvr additive="base">
                                        <p:cTn id="861" dur="5000"/>
                                        <p:tgtEl>
                                          <p:spTgt spid="52"/>
                                        </p:tgtEl>
                                        <p:attrNameLst>
                                          <p:attrName>ppt_y</p:attrName>
                                        </p:attrNameLst>
                                      </p:cBhvr>
                                      <p:tavLst>
                                        <p:tav tm="0">
                                          <p:val>
                                            <p:strVal val="ppt_y"/>
                                          </p:val>
                                        </p:tav>
                                        <p:tav tm="100000">
                                          <p:val>
                                            <p:strVal val="ppt_y"/>
                                          </p:val>
                                        </p:tav>
                                      </p:tavLst>
                                    </p:anim>
                                    <p:set>
                                      <p:cBhvr>
                                        <p:cTn id="862" dur="1" fill="hold">
                                          <p:stCondLst>
                                            <p:cond delay="4999"/>
                                          </p:stCondLst>
                                        </p:cTn>
                                        <p:tgtEl>
                                          <p:spTgt spid="52"/>
                                        </p:tgtEl>
                                        <p:attrNameLst>
                                          <p:attrName>style.visibility</p:attrName>
                                        </p:attrNameLst>
                                      </p:cBhvr>
                                      <p:to>
                                        <p:strVal val="hidden"/>
                                      </p:to>
                                    </p:set>
                                  </p:childTnLst>
                                </p:cTn>
                              </p:par>
                              <p:par>
                                <p:cTn id="863" presetID="3" presetClass="exit" presetSubtype="5" fill="hold" grpId="2" nodeType="withEffect">
                                  <p:stCondLst>
                                    <p:cond delay="0"/>
                                  </p:stCondLst>
                                  <p:childTnLst>
                                    <p:animEffect transition="out" filter="blinds(vertical)">
                                      <p:cBhvr>
                                        <p:cTn id="864" dur="5000"/>
                                        <p:tgtEl>
                                          <p:spTgt spid="52"/>
                                        </p:tgtEl>
                                      </p:cBhvr>
                                    </p:animEffect>
                                    <p:set>
                                      <p:cBhvr>
                                        <p:cTn id="865" dur="1" fill="hold">
                                          <p:stCondLst>
                                            <p:cond delay="4999"/>
                                          </p:stCondLst>
                                        </p:cTn>
                                        <p:tgtEl>
                                          <p:spTgt spid="52"/>
                                        </p:tgtEl>
                                        <p:attrNameLst>
                                          <p:attrName>style.visibility</p:attrName>
                                        </p:attrNameLst>
                                      </p:cBhvr>
                                      <p:to>
                                        <p:strVal val="hidden"/>
                                      </p:to>
                                    </p:set>
                                  </p:childTnLst>
                                </p:cTn>
                              </p:par>
                              <p:par>
                                <p:cTn id="866" presetID="2" presetClass="entr" presetSubtype="8" fill="hold" grpId="0" nodeType="withEffect">
                                  <p:stCondLst>
                                    <p:cond delay="0"/>
                                  </p:stCondLst>
                                  <p:childTnLst>
                                    <p:set>
                                      <p:cBhvr>
                                        <p:cTn id="867" dur="1" fill="hold">
                                          <p:stCondLst>
                                            <p:cond delay="0"/>
                                          </p:stCondLst>
                                        </p:cTn>
                                        <p:tgtEl>
                                          <p:spTgt spid="51"/>
                                        </p:tgtEl>
                                        <p:attrNameLst>
                                          <p:attrName>style.visibility</p:attrName>
                                        </p:attrNameLst>
                                      </p:cBhvr>
                                      <p:to>
                                        <p:strVal val="visible"/>
                                      </p:to>
                                    </p:set>
                                    <p:anim calcmode="lin" valueType="num">
                                      <p:cBhvr additive="base">
                                        <p:cTn id="868" dur="5000" fill="hold"/>
                                        <p:tgtEl>
                                          <p:spTgt spid="51"/>
                                        </p:tgtEl>
                                        <p:attrNameLst>
                                          <p:attrName>ppt_x</p:attrName>
                                        </p:attrNameLst>
                                      </p:cBhvr>
                                      <p:tavLst>
                                        <p:tav tm="0">
                                          <p:val>
                                            <p:strVal val="0-#ppt_w/2"/>
                                          </p:val>
                                        </p:tav>
                                        <p:tav tm="100000">
                                          <p:val>
                                            <p:strVal val="#ppt_x"/>
                                          </p:val>
                                        </p:tav>
                                      </p:tavLst>
                                    </p:anim>
                                    <p:anim calcmode="lin" valueType="num">
                                      <p:cBhvr additive="base">
                                        <p:cTn id="869" dur="5000" fill="hold"/>
                                        <p:tgtEl>
                                          <p:spTgt spid="51"/>
                                        </p:tgtEl>
                                        <p:attrNameLst>
                                          <p:attrName>ppt_y</p:attrName>
                                        </p:attrNameLst>
                                      </p:cBhvr>
                                      <p:tavLst>
                                        <p:tav tm="0">
                                          <p:val>
                                            <p:strVal val="#ppt_y"/>
                                          </p:val>
                                        </p:tav>
                                        <p:tav tm="100000">
                                          <p:val>
                                            <p:strVal val="#ppt_y"/>
                                          </p:val>
                                        </p:tav>
                                      </p:tavLst>
                                    </p:anim>
                                  </p:childTnLst>
                                </p:cTn>
                              </p:par>
                              <p:par>
                                <p:cTn id="870" presetID="2" presetClass="exit" presetSubtype="8" fill="hold" grpId="1" nodeType="withEffect">
                                  <p:stCondLst>
                                    <p:cond delay="0"/>
                                  </p:stCondLst>
                                  <p:childTnLst>
                                    <p:anim calcmode="lin" valueType="num">
                                      <p:cBhvr additive="base">
                                        <p:cTn id="871" dur="5000"/>
                                        <p:tgtEl>
                                          <p:spTgt spid="51"/>
                                        </p:tgtEl>
                                        <p:attrNameLst>
                                          <p:attrName>ppt_x</p:attrName>
                                        </p:attrNameLst>
                                      </p:cBhvr>
                                      <p:tavLst>
                                        <p:tav tm="0">
                                          <p:val>
                                            <p:strVal val="ppt_x"/>
                                          </p:val>
                                        </p:tav>
                                        <p:tav tm="100000">
                                          <p:val>
                                            <p:strVal val="0-ppt_w/2"/>
                                          </p:val>
                                        </p:tav>
                                      </p:tavLst>
                                    </p:anim>
                                    <p:anim calcmode="lin" valueType="num">
                                      <p:cBhvr additive="base">
                                        <p:cTn id="872" dur="5000"/>
                                        <p:tgtEl>
                                          <p:spTgt spid="51"/>
                                        </p:tgtEl>
                                        <p:attrNameLst>
                                          <p:attrName>ppt_y</p:attrName>
                                        </p:attrNameLst>
                                      </p:cBhvr>
                                      <p:tavLst>
                                        <p:tav tm="0">
                                          <p:val>
                                            <p:strVal val="ppt_y"/>
                                          </p:val>
                                        </p:tav>
                                        <p:tav tm="100000">
                                          <p:val>
                                            <p:strVal val="ppt_y"/>
                                          </p:val>
                                        </p:tav>
                                      </p:tavLst>
                                    </p:anim>
                                    <p:set>
                                      <p:cBhvr>
                                        <p:cTn id="873" dur="1" fill="hold">
                                          <p:stCondLst>
                                            <p:cond delay="4999"/>
                                          </p:stCondLst>
                                        </p:cTn>
                                        <p:tgtEl>
                                          <p:spTgt spid="51"/>
                                        </p:tgtEl>
                                        <p:attrNameLst>
                                          <p:attrName>style.visibility</p:attrName>
                                        </p:attrNameLst>
                                      </p:cBhvr>
                                      <p:to>
                                        <p:strVal val="hidden"/>
                                      </p:to>
                                    </p:set>
                                  </p:childTnLst>
                                </p:cTn>
                              </p:par>
                              <p:par>
                                <p:cTn id="874" presetID="3" presetClass="exit" presetSubtype="5" fill="hold" grpId="2" nodeType="withEffect">
                                  <p:stCondLst>
                                    <p:cond delay="0"/>
                                  </p:stCondLst>
                                  <p:childTnLst>
                                    <p:animEffect transition="out" filter="blinds(vertical)">
                                      <p:cBhvr>
                                        <p:cTn id="875" dur="5000"/>
                                        <p:tgtEl>
                                          <p:spTgt spid="51"/>
                                        </p:tgtEl>
                                      </p:cBhvr>
                                    </p:animEffect>
                                    <p:set>
                                      <p:cBhvr>
                                        <p:cTn id="876" dur="1" fill="hold">
                                          <p:stCondLst>
                                            <p:cond delay="4999"/>
                                          </p:stCondLst>
                                        </p:cTn>
                                        <p:tgtEl>
                                          <p:spTgt spid="51"/>
                                        </p:tgtEl>
                                        <p:attrNameLst>
                                          <p:attrName>style.visibility</p:attrName>
                                        </p:attrNameLst>
                                      </p:cBhvr>
                                      <p:to>
                                        <p:strVal val="hidden"/>
                                      </p:to>
                                    </p:set>
                                  </p:childTnLst>
                                </p:cTn>
                              </p:par>
                              <p:par>
                                <p:cTn id="877" presetID="2" presetClass="entr" presetSubtype="8" fill="hold" grpId="0" nodeType="withEffect">
                                  <p:stCondLst>
                                    <p:cond delay="0"/>
                                  </p:stCondLst>
                                  <p:childTnLst>
                                    <p:set>
                                      <p:cBhvr>
                                        <p:cTn id="878" dur="1" fill="hold">
                                          <p:stCondLst>
                                            <p:cond delay="0"/>
                                          </p:stCondLst>
                                        </p:cTn>
                                        <p:tgtEl>
                                          <p:spTgt spid="50"/>
                                        </p:tgtEl>
                                        <p:attrNameLst>
                                          <p:attrName>style.visibility</p:attrName>
                                        </p:attrNameLst>
                                      </p:cBhvr>
                                      <p:to>
                                        <p:strVal val="visible"/>
                                      </p:to>
                                    </p:set>
                                    <p:anim calcmode="lin" valueType="num">
                                      <p:cBhvr additive="base">
                                        <p:cTn id="879" dur="5000" fill="hold"/>
                                        <p:tgtEl>
                                          <p:spTgt spid="50"/>
                                        </p:tgtEl>
                                        <p:attrNameLst>
                                          <p:attrName>ppt_x</p:attrName>
                                        </p:attrNameLst>
                                      </p:cBhvr>
                                      <p:tavLst>
                                        <p:tav tm="0">
                                          <p:val>
                                            <p:strVal val="0-#ppt_w/2"/>
                                          </p:val>
                                        </p:tav>
                                        <p:tav tm="100000">
                                          <p:val>
                                            <p:strVal val="#ppt_x"/>
                                          </p:val>
                                        </p:tav>
                                      </p:tavLst>
                                    </p:anim>
                                    <p:anim calcmode="lin" valueType="num">
                                      <p:cBhvr additive="base">
                                        <p:cTn id="880" dur="5000" fill="hold"/>
                                        <p:tgtEl>
                                          <p:spTgt spid="50"/>
                                        </p:tgtEl>
                                        <p:attrNameLst>
                                          <p:attrName>ppt_y</p:attrName>
                                        </p:attrNameLst>
                                      </p:cBhvr>
                                      <p:tavLst>
                                        <p:tav tm="0">
                                          <p:val>
                                            <p:strVal val="#ppt_y"/>
                                          </p:val>
                                        </p:tav>
                                        <p:tav tm="100000">
                                          <p:val>
                                            <p:strVal val="#ppt_y"/>
                                          </p:val>
                                        </p:tav>
                                      </p:tavLst>
                                    </p:anim>
                                  </p:childTnLst>
                                </p:cTn>
                              </p:par>
                              <p:par>
                                <p:cTn id="881" presetID="2" presetClass="exit" presetSubtype="8" fill="hold" grpId="1" nodeType="withEffect">
                                  <p:stCondLst>
                                    <p:cond delay="0"/>
                                  </p:stCondLst>
                                  <p:childTnLst>
                                    <p:anim calcmode="lin" valueType="num">
                                      <p:cBhvr additive="base">
                                        <p:cTn id="882" dur="5000"/>
                                        <p:tgtEl>
                                          <p:spTgt spid="50"/>
                                        </p:tgtEl>
                                        <p:attrNameLst>
                                          <p:attrName>ppt_x</p:attrName>
                                        </p:attrNameLst>
                                      </p:cBhvr>
                                      <p:tavLst>
                                        <p:tav tm="0">
                                          <p:val>
                                            <p:strVal val="ppt_x"/>
                                          </p:val>
                                        </p:tav>
                                        <p:tav tm="100000">
                                          <p:val>
                                            <p:strVal val="0-ppt_w/2"/>
                                          </p:val>
                                        </p:tav>
                                      </p:tavLst>
                                    </p:anim>
                                    <p:anim calcmode="lin" valueType="num">
                                      <p:cBhvr additive="base">
                                        <p:cTn id="883" dur="5000"/>
                                        <p:tgtEl>
                                          <p:spTgt spid="50"/>
                                        </p:tgtEl>
                                        <p:attrNameLst>
                                          <p:attrName>ppt_y</p:attrName>
                                        </p:attrNameLst>
                                      </p:cBhvr>
                                      <p:tavLst>
                                        <p:tav tm="0">
                                          <p:val>
                                            <p:strVal val="ppt_y"/>
                                          </p:val>
                                        </p:tav>
                                        <p:tav tm="100000">
                                          <p:val>
                                            <p:strVal val="ppt_y"/>
                                          </p:val>
                                        </p:tav>
                                      </p:tavLst>
                                    </p:anim>
                                    <p:set>
                                      <p:cBhvr>
                                        <p:cTn id="884" dur="1" fill="hold">
                                          <p:stCondLst>
                                            <p:cond delay="4999"/>
                                          </p:stCondLst>
                                        </p:cTn>
                                        <p:tgtEl>
                                          <p:spTgt spid="50"/>
                                        </p:tgtEl>
                                        <p:attrNameLst>
                                          <p:attrName>style.visibility</p:attrName>
                                        </p:attrNameLst>
                                      </p:cBhvr>
                                      <p:to>
                                        <p:strVal val="hidden"/>
                                      </p:to>
                                    </p:set>
                                  </p:childTnLst>
                                </p:cTn>
                              </p:par>
                              <p:par>
                                <p:cTn id="885" presetID="3" presetClass="exit" presetSubtype="5" fill="hold" grpId="2" nodeType="withEffect">
                                  <p:stCondLst>
                                    <p:cond delay="0"/>
                                  </p:stCondLst>
                                  <p:childTnLst>
                                    <p:animEffect transition="out" filter="blinds(vertical)">
                                      <p:cBhvr>
                                        <p:cTn id="886" dur="5000"/>
                                        <p:tgtEl>
                                          <p:spTgt spid="50"/>
                                        </p:tgtEl>
                                      </p:cBhvr>
                                    </p:animEffect>
                                    <p:set>
                                      <p:cBhvr>
                                        <p:cTn id="887" dur="1" fill="hold">
                                          <p:stCondLst>
                                            <p:cond delay="4999"/>
                                          </p:stCondLst>
                                        </p:cTn>
                                        <p:tgtEl>
                                          <p:spTgt spid="50"/>
                                        </p:tgtEl>
                                        <p:attrNameLst>
                                          <p:attrName>style.visibility</p:attrName>
                                        </p:attrNameLst>
                                      </p:cBhvr>
                                      <p:to>
                                        <p:strVal val="hidden"/>
                                      </p:to>
                                    </p:set>
                                  </p:childTnLst>
                                </p:cTn>
                              </p:par>
                              <p:par>
                                <p:cTn id="888" presetID="2" presetClass="entr" presetSubtype="8" fill="hold" grpId="0" nodeType="withEffect">
                                  <p:stCondLst>
                                    <p:cond delay="0"/>
                                  </p:stCondLst>
                                  <p:childTnLst>
                                    <p:set>
                                      <p:cBhvr>
                                        <p:cTn id="889" dur="1" fill="hold">
                                          <p:stCondLst>
                                            <p:cond delay="0"/>
                                          </p:stCondLst>
                                        </p:cTn>
                                        <p:tgtEl>
                                          <p:spTgt spid="49"/>
                                        </p:tgtEl>
                                        <p:attrNameLst>
                                          <p:attrName>style.visibility</p:attrName>
                                        </p:attrNameLst>
                                      </p:cBhvr>
                                      <p:to>
                                        <p:strVal val="visible"/>
                                      </p:to>
                                    </p:set>
                                    <p:anim calcmode="lin" valueType="num">
                                      <p:cBhvr additive="base">
                                        <p:cTn id="890" dur="5000" fill="hold"/>
                                        <p:tgtEl>
                                          <p:spTgt spid="49"/>
                                        </p:tgtEl>
                                        <p:attrNameLst>
                                          <p:attrName>ppt_x</p:attrName>
                                        </p:attrNameLst>
                                      </p:cBhvr>
                                      <p:tavLst>
                                        <p:tav tm="0">
                                          <p:val>
                                            <p:strVal val="0-#ppt_w/2"/>
                                          </p:val>
                                        </p:tav>
                                        <p:tav tm="100000">
                                          <p:val>
                                            <p:strVal val="#ppt_x"/>
                                          </p:val>
                                        </p:tav>
                                      </p:tavLst>
                                    </p:anim>
                                    <p:anim calcmode="lin" valueType="num">
                                      <p:cBhvr additive="base">
                                        <p:cTn id="891" dur="5000" fill="hold"/>
                                        <p:tgtEl>
                                          <p:spTgt spid="49"/>
                                        </p:tgtEl>
                                        <p:attrNameLst>
                                          <p:attrName>ppt_y</p:attrName>
                                        </p:attrNameLst>
                                      </p:cBhvr>
                                      <p:tavLst>
                                        <p:tav tm="0">
                                          <p:val>
                                            <p:strVal val="#ppt_y"/>
                                          </p:val>
                                        </p:tav>
                                        <p:tav tm="100000">
                                          <p:val>
                                            <p:strVal val="#ppt_y"/>
                                          </p:val>
                                        </p:tav>
                                      </p:tavLst>
                                    </p:anim>
                                  </p:childTnLst>
                                </p:cTn>
                              </p:par>
                              <p:par>
                                <p:cTn id="892" presetID="2" presetClass="exit" presetSubtype="8" fill="hold" grpId="1" nodeType="withEffect">
                                  <p:stCondLst>
                                    <p:cond delay="0"/>
                                  </p:stCondLst>
                                  <p:childTnLst>
                                    <p:anim calcmode="lin" valueType="num">
                                      <p:cBhvr additive="base">
                                        <p:cTn id="893" dur="5000"/>
                                        <p:tgtEl>
                                          <p:spTgt spid="49"/>
                                        </p:tgtEl>
                                        <p:attrNameLst>
                                          <p:attrName>ppt_x</p:attrName>
                                        </p:attrNameLst>
                                      </p:cBhvr>
                                      <p:tavLst>
                                        <p:tav tm="0">
                                          <p:val>
                                            <p:strVal val="ppt_x"/>
                                          </p:val>
                                        </p:tav>
                                        <p:tav tm="100000">
                                          <p:val>
                                            <p:strVal val="0-ppt_w/2"/>
                                          </p:val>
                                        </p:tav>
                                      </p:tavLst>
                                    </p:anim>
                                    <p:anim calcmode="lin" valueType="num">
                                      <p:cBhvr additive="base">
                                        <p:cTn id="894" dur="5000"/>
                                        <p:tgtEl>
                                          <p:spTgt spid="49"/>
                                        </p:tgtEl>
                                        <p:attrNameLst>
                                          <p:attrName>ppt_y</p:attrName>
                                        </p:attrNameLst>
                                      </p:cBhvr>
                                      <p:tavLst>
                                        <p:tav tm="0">
                                          <p:val>
                                            <p:strVal val="ppt_y"/>
                                          </p:val>
                                        </p:tav>
                                        <p:tav tm="100000">
                                          <p:val>
                                            <p:strVal val="ppt_y"/>
                                          </p:val>
                                        </p:tav>
                                      </p:tavLst>
                                    </p:anim>
                                    <p:set>
                                      <p:cBhvr>
                                        <p:cTn id="895" dur="1" fill="hold">
                                          <p:stCondLst>
                                            <p:cond delay="4999"/>
                                          </p:stCondLst>
                                        </p:cTn>
                                        <p:tgtEl>
                                          <p:spTgt spid="49"/>
                                        </p:tgtEl>
                                        <p:attrNameLst>
                                          <p:attrName>style.visibility</p:attrName>
                                        </p:attrNameLst>
                                      </p:cBhvr>
                                      <p:to>
                                        <p:strVal val="hidden"/>
                                      </p:to>
                                    </p:set>
                                  </p:childTnLst>
                                </p:cTn>
                              </p:par>
                              <p:par>
                                <p:cTn id="896" presetID="3" presetClass="exit" presetSubtype="5" fill="hold" grpId="2" nodeType="withEffect">
                                  <p:stCondLst>
                                    <p:cond delay="0"/>
                                  </p:stCondLst>
                                  <p:childTnLst>
                                    <p:animEffect transition="out" filter="blinds(vertical)">
                                      <p:cBhvr>
                                        <p:cTn id="897" dur="5000"/>
                                        <p:tgtEl>
                                          <p:spTgt spid="49"/>
                                        </p:tgtEl>
                                      </p:cBhvr>
                                    </p:animEffect>
                                    <p:set>
                                      <p:cBhvr>
                                        <p:cTn id="898" dur="1" fill="hold">
                                          <p:stCondLst>
                                            <p:cond delay="4999"/>
                                          </p:stCondLst>
                                        </p:cTn>
                                        <p:tgtEl>
                                          <p:spTgt spid="49"/>
                                        </p:tgtEl>
                                        <p:attrNameLst>
                                          <p:attrName>style.visibility</p:attrName>
                                        </p:attrNameLst>
                                      </p:cBhvr>
                                      <p:to>
                                        <p:strVal val="hidden"/>
                                      </p:to>
                                    </p:set>
                                  </p:childTnLst>
                                </p:cTn>
                              </p:par>
                              <p:par>
                                <p:cTn id="899" presetID="2" presetClass="entr" presetSubtype="8" fill="hold" grpId="0" nodeType="withEffect">
                                  <p:stCondLst>
                                    <p:cond delay="0"/>
                                  </p:stCondLst>
                                  <p:childTnLst>
                                    <p:set>
                                      <p:cBhvr>
                                        <p:cTn id="900" dur="1" fill="hold">
                                          <p:stCondLst>
                                            <p:cond delay="0"/>
                                          </p:stCondLst>
                                        </p:cTn>
                                        <p:tgtEl>
                                          <p:spTgt spid="48"/>
                                        </p:tgtEl>
                                        <p:attrNameLst>
                                          <p:attrName>style.visibility</p:attrName>
                                        </p:attrNameLst>
                                      </p:cBhvr>
                                      <p:to>
                                        <p:strVal val="visible"/>
                                      </p:to>
                                    </p:set>
                                    <p:anim calcmode="lin" valueType="num">
                                      <p:cBhvr additive="base">
                                        <p:cTn id="901" dur="5000" fill="hold"/>
                                        <p:tgtEl>
                                          <p:spTgt spid="48"/>
                                        </p:tgtEl>
                                        <p:attrNameLst>
                                          <p:attrName>ppt_x</p:attrName>
                                        </p:attrNameLst>
                                      </p:cBhvr>
                                      <p:tavLst>
                                        <p:tav tm="0">
                                          <p:val>
                                            <p:strVal val="0-#ppt_w/2"/>
                                          </p:val>
                                        </p:tav>
                                        <p:tav tm="100000">
                                          <p:val>
                                            <p:strVal val="#ppt_x"/>
                                          </p:val>
                                        </p:tav>
                                      </p:tavLst>
                                    </p:anim>
                                    <p:anim calcmode="lin" valueType="num">
                                      <p:cBhvr additive="base">
                                        <p:cTn id="902" dur="5000" fill="hold"/>
                                        <p:tgtEl>
                                          <p:spTgt spid="48"/>
                                        </p:tgtEl>
                                        <p:attrNameLst>
                                          <p:attrName>ppt_y</p:attrName>
                                        </p:attrNameLst>
                                      </p:cBhvr>
                                      <p:tavLst>
                                        <p:tav tm="0">
                                          <p:val>
                                            <p:strVal val="#ppt_y"/>
                                          </p:val>
                                        </p:tav>
                                        <p:tav tm="100000">
                                          <p:val>
                                            <p:strVal val="#ppt_y"/>
                                          </p:val>
                                        </p:tav>
                                      </p:tavLst>
                                    </p:anim>
                                  </p:childTnLst>
                                </p:cTn>
                              </p:par>
                              <p:par>
                                <p:cTn id="903" presetID="2" presetClass="exit" presetSubtype="8" fill="hold" grpId="1" nodeType="withEffect">
                                  <p:stCondLst>
                                    <p:cond delay="0"/>
                                  </p:stCondLst>
                                  <p:childTnLst>
                                    <p:anim calcmode="lin" valueType="num">
                                      <p:cBhvr additive="base">
                                        <p:cTn id="904" dur="5000"/>
                                        <p:tgtEl>
                                          <p:spTgt spid="48"/>
                                        </p:tgtEl>
                                        <p:attrNameLst>
                                          <p:attrName>ppt_x</p:attrName>
                                        </p:attrNameLst>
                                      </p:cBhvr>
                                      <p:tavLst>
                                        <p:tav tm="0">
                                          <p:val>
                                            <p:strVal val="ppt_x"/>
                                          </p:val>
                                        </p:tav>
                                        <p:tav tm="100000">
                                          <p:val>
                                            <p:strVal val="0-ppt_w/2"/>
                                          </p:val>
                                        </p:tav>
                                      </p:tavLst>
                                    </p:anim>
                                    <p:anim calcmode="lin" valueType="num">
                                      <p:cBhvr additive="base">
                                        <p:cTn id="905" dur="5000"/>
                                        <p:tgtEl>
                                          <p:spTgt spid="48"/>
                                        </p:tgtEl>
                                        <p:attrNameLst>
                                          <p:attrName>ppt_y</p:attrName>
                                        </p:attrNameLst>
                                      </p:cBhvr>
                                      <p:tavLst>
                                        <p:tav tm="0">
                                          <p:val>
                                            <p:strVal val="ppt_y"/>
                                          </p:val>
                                        </p:tav>
                                        <p:tav tm="100000">
                                          <p:val>
                                            <p:strVal val="ppt_y"/>
                                          </p:val>
                                        </p:tav>
                                      </p:tavLst>
                                    </p:anim>
                                    <p:set>
                                      <p:cBhvr>
                                        <p:cTn id="906" dur="1" fill="hold">
                                          <p:stCondLst>
                                            <p:cond delay="4999"/>
                                          </p:stCondLst>
                                        </p:cTn>
                                        <p:tgtEl>
                                          <p:spTgt spid="48"/>
                                        </p:tgtEl>
                                        <p:attrNameLst>
                                          <p:attrName>style.visibility</p:attrName>
                                        </p:attrNameLst>
                                      </p:cBhvr>
                                      <p:to>
                                        <p:strVal val="hidden"/>
                                      </p:to>
                                    </p:set>
                                  </p:childTnLst>
                                </p:cTn>
                              </p:par>
                              <p:par>
                                <p:cTn id="907" presetID="3" presetClass="exit" presetSubtype="5" fill="hold" grpId="2" nodeType="withEffect">
                                  <p:stCondLst>
                                    <p:cond delay="0"/>
                                  </p:stCondLst>
                                  <p:childTnLst>
                                    <p:animEffect transition="out" filter="blinds(vertical)">
                                      <p:cBhvr>
                                        <p:cTn id="908" dur="5000"/>
                                        <p:tgtEl>
                                          <p:spTgt spid="48"/>
                                        </p:tgtEl>
                                      </p:cBhvr>
                                    </p:animEffect>
                                    <p:set>
                                      <p:cBhvr>
                                        <p:cTn id="909" dur="1" fill="hold">
                                          <p:stCondLst>
                                            <p:cond delay="4999"/>
                                          </p:stCondLst>
                                        </p:cTn>
                                        <p:tgtEl>
                                          <p:spTgt spid="48"/>
                                        </p:tgtEl>
                                        <p:attrNameLst>
                                          <p:attrName>style.visibility</p:attrName>
                                        </p:attrNameLst>
                                      </p:cBhvr>
                                      <p:to>
                                        <p:strVal val="hidden"/>
                                      </p:to>
                                    </p:set>
                                  </p:childTnLst>
                                </p:cTn>
                              </p:par>
                              <p:par>
                                <p:cTn id="910" presetID="2" presetClass="entr" presetSubtype="8" fill="hold" grpId="0" nodeType="withEffect">
                                  <p:stCondLst>
                                    <p:cond delay="0"/>
                                  </p:stCondLst>
                                  <p:childTnLst>
                                    <p:set>
                                      <p:cBhvr>
                                        <p:cTn id="911" dur="1" fill="hold">
                                          <p:stCondLst>
                                            <p:cond delay="0"/>
                                          </p:stCondLst>
                                        </p:cTn>
                                        <p:tgtEl>
                                          <p:spTgt spid="47"/>
                                        </p:tgtEl>
                                        <p:attrNameLst>
                                          <p:attrName>style.visibility</p:attrName>
                                        </p:attrNameLst>
                                      </p:cBhvr>
                                      <p:to>
                                        <p:strVal val="visible"/>
                                      </p:to>
                                    </p:set>
                                    <p:anim calcmode="lin" valueType="num">
                                      <p:cBhvr additive="base">
                                        <p:cTn id="912" dur="5000" fill="hold"/>
                                        <p:tgtEl>
                                          <p:spTgt spid="47"/>
                                        </p:tgtEl>
                                        <p:attrNameLst>
                                          <p:attrName>ppt_x</p:attrName>
                                        </p:attrNameLst>
                                      </p:cBhvr>
                                      <p:tavLst>
                                        <p:tav tm="0">
                                          <p:val>
                                            <p:strVal val="0-#ppt_w/2"/>
                                          </p:val>
                                        </p:tav>
                                        <p:tav tm="100000">
                                          <p:val>
                                            <p:strVal val="#ppt_x"/>
                                          </p:val>
                                        </p:tav>
                                      </p:tavLst>
                                    </p:anim>
                                    <p:anim calcmode="lin" valueType="num">
                                      <p:cBhvr additive="base">
                                        <p:cTn id="913" dur="5000" fill="hold"/>
                                        <p:tgtEl>
                                          <p:spTgt spid="47"/>
                                        </p:tgtEl>
                                        <p:attrNameLst>
                                          <p:attrName>ppt_y</p:attrName>
                                        </p:attrNameLst>
                                      </p:cBhvr>
                                      <p:tavLst>
                                        <p:tav tm="0">
                                          <p:val>
                                            <p:strVal val="#ppt_y"/>
                                          </p:val>
                                        </p:tav>
                                        <p:tav tm="100000">
                                          <p:val>
                                            <p:strVal val="#ppt_y"/>
                                          </p:val>
                                        </p:tav>
                                      </p:tavLst>
                                    </p:anim>
                                  </p:childTnLst>
                                </p:cTn>
                              </p:par>
                              <p:par>
                                <p:cTn id="914" presetID="2" presetClass="exit" presetSubtype="8" fill="hold" grpId="1" nodeType="withEffect">
                                  <p:stCondLst>
                                    <p:cond delay="0"/>
                                  </p:stCondLst>
                                  <p:childTnLst>
                                    <p:anim calcmode="lin" valueType="num">
                                      <p:cBhvr additive="base">
                                        <p:cTn id="915" dur="5000"/>
                                        <p:tgtEl>
                                          <p:spTgt spid="47"/>
                                        </p:tgtEl>
                                        <p:attrNameLst>
                                          <p:attrName>ppt_x</p:attrName>
                                        </p:attrNameLst>
                                      </p:cBhvr>
                                      <p:tavLst>
                                        <p:tav tm="0">
                                          <p:val>
                                            <p:strVal val="ppt_x"/>
                                          </p:val>
                                        </p:tav>
                                        <p:tav tm="100000">
                                          <p:val>
                                            <p:strVal val="0-ppt_w/2"/>
                                          </p:val>
                                        </p:tav>
                                      </p:tavLst>
                                    </p:anim>
                                    <p:anim calcmode="lin" valueType="num">
                                      <p:cBhvr additive="base">
                                        <p:cTn id="916" dur="5000"/>
                                        <p:tgtEl>
                                          <p:spTgt spid="47"/>
                                        </p:tgtEl>
                                        <p:attrNameLst>
                                          <p:attrName>ppt_y</p:attrName>
                                        </p:attrNameLst>
                                      </p:cBhvr>
                                      <p:tavLst>
                                        <p:tav tm="0">
                                          <p:val>
                                            <p:strVal val="ppt_y"/>
                                          </p:val>
                                        </p:tav>
                                        <p:tav tm="100000">
                                          <p:val>
                                            <p:strVal val="ppt_y"/>
                                          </p:val>
                                        </p:tav>
                                      </p:tavLst>
                                    </p:anim>
                                    <p:set>
                                      <p:cBhvr>
                                        <p:cTn id="917" dur="1" fill="hold">
                                          <p:stCondLst>
                                            <p:cond delay="4999"/>
                                          </p:stCondLst>
                                        </p:cTn>
                                        <p:tgtEl>
                                          <p:spTgt spid="47"/>
                                        </p:tgtEl>
                                        <p:attrNameLst>
                                          <p:attrName>style.visibility</p:attrName>
                                        </p:attrNameLst>
                                      </p:cBhvr>
                                      <p:to>
                                        <p:strVal val="hidden"/>
                                      </p:to>
                                    </p:set>
                                  </p:childTnLst>
                                </p:cTn>
                              </p:par>
                              <p:par>
                                <p:cTn id="918" presetID="3" presetClass="exit" presetSubtype="5" fill="hold" grpId="2" nodeType="withEffect">
                                  <p:stCondLst>
                                    <p:cond delay="0"/>
                                  </p:stCondLst>
                                  <p:childTnLst>
                                    <p:animEffect transition="out" filter="blinds(vertical)">
                                      <p:cBhvr>
                                        <p:cTn id="919" dur="5000"/>
                                        <p:tgtEl>
                                          <p:spTgt spid="47"/>
                                        </p:tgtEl>
                                      </p:cBhvr>
                                    </p:animEffect>
                                    <p:set>
                                      <p:cBhvr>
                                        <p:cTn id="920" dur="1" fill="hold">
                                          <p:stCondLst>
                                            <p:cond delay="4999"/>
                                          </p:stCondLst>
                                        </p:cTn>
                                        <p:tgtEl>
                                          <p:spTgt spid="47"/>
                                        </p:tgtEl>
                                        <p:attrNameLst>
                                          <p:attrName>style.visibility</p:attrName>
                                        </p:attrNameLst>
                                      </p:cBhvr>
                                      <p:to>
                                        <p:strVal val="hidden"/>
                                      </p:to>
                                    </p:set>
                                  </p:childTnLst>
                                </p:cTn>
                              </p:par>
                              <p:par>
                                <p:cTn id="921" presetID="2" presetClass="entr" presetSubtype="8" fill="hold" grpId="0" nodeType="withEffect">
                                  <p:stCondLst>
                                    <p:cond delay="0"/>
                                  </p:stCondLst>
                                  <p:childTnLst>
                                    <p:set>
                                      <p:cBhvr>
                                        <p:cTn id="922" dur="1" fill="hold">
                                          <p:stCondLst>
                                            <p:cond delay="0"/>
                                          </p:stCondLst>
                                        </p:cTn>
                                        <p:tgtEl>
                                          <p:spTgt spid="46"/>
                                        </p:tgtEl>
                                        <p:attrNameLst>
                                          <p:attrName>style.visibility</p:attrName>
                                        </p:attrNameLst>
                                      </p:cBhvr>
                                      <p:to>
                                        <p:strVal val="visible"/>
                                      </p:to>
                                    </p:set>
                                    <p:anim calcmode="lin" valueType="num">
                                      <p:cBhvr additive="base">
                                        <p:cTn id="923" dur="5000" fill="hold"/>
                                        <p:tgtEl>
                                          <p:spTgt spid="46"/>
                                        </p:tgtEl>
                                        <p:attrNameLst>
                                          <p:attrName>ppt_x</p:attrName>
                                        </p:attrNameLst>
                                      </p:cBhvr>
                                      <p:tavLst>
                                        <p:tav tm="0">
                                          <p:val>
                                            <p:strVal val="0-#ppt_w/2"/>
                                          </p:val>
                                        </p:tav>
                                        <p:tav tm="100000">
                                          <p:val>
                                            <p:strVal val="#ppt_x"/>
                                          </p:val>
                                        </p:tav>
                                      </p:tavLst>
                                    </p:anim>
                                    <p:anim calcmode="lin" valueType="num">
                                      <p:cBhvr additive="base">
                                        <p:cTn id="924" dur="5000" fill="hold"/>
                                        <p:tgtEl>
                                          <p:spTgt spid="46"/>
                                        </p:tgtEl>
                                        <p:attrNameLst>
                                          <p:attrName>ppt_y</p:attrName>
                                        </p:attrNameLst>
                                      </p:cBhvr>
                                      <p:tavLst>
                                        <p:tav tm="0">
                                          <p:val>
                                            <p:strVal val="#ppt_y"/>
                                          </p:val>
                                        </p:tav>
                                        <p:tav tm="100000">
                                          <p:val>
                                            <p:strVal val="#ppt_y"/>
                                          </p:val>
                                        </p:tav>
                                      </p:tavLst>
                                    </p:anim>
                                  </p:childTnLst>
                                </p:cTn>
                              </p:par>
                              <p:par>
                                <p:cTn id="925" presetID="2" presetClass="exit" presetSubtype="8" fill="hold" grpId="1" nodeType="withEffect">
                                  <p:stCondLst>
                                    <p:cond delay="0"/>
                                  </p:stCondLst>
                                  <p:childTnLst>
                                    <p:anim calcmode="lin" valueType="num">
                                      <p:cBhvr additive="base">
                                        <p:cTn id="926" dur="5000"/>
                                        <p:tgtEl>
                                          <p:spTgt spid="46"/>
                                        </p:tgtEl>
                                        <p:attrNameLst>
                                          <p:attrName>ppt_x</p:attrName>
                                        </p:attrNameLst>
                                      </p:cBhvr>
                                      <p:tavLst>
                                        <p:tav tm="0">
                                          <p:val>
                                            <p:strVal val="ppt_x"/>
                                          </p:val>
                                        </p:tav>
                                        <p:tav tm="100000">
                                          <p:val>
                                            <p:strVal val="0-ppt_w/2"/>
                                          </p:val>
                                        </p:tav>
                                      </p:tavLst>
                                    </p:anim>
                                    <p:anim calcmode="lin" valueType="num">
                                      <p:cBhvr additive="base">
                                        <p:cTn id="927" dur="5000"/>
                                        <p:tgtEl>
                                          <p:spTgt spid="46"/>
                                        </p:tgtEl>
                                        <p:attrNameLst>
                                          <p:attrName>ppt_y</p:attrName>
                                        </p:attrNameLst>
                                      </p:cBhvr>
                                      <p:tavLst>
                                        <p:tav tm="0">
                                          <p:val>
                                            <p:strVal val="ppt_y"/>
                                          </p:val>
                                        </p:tav>
                                        <p:tav tm="100000">
                                          <p:val>
                                            <p:strVal val="ppt_y"/>
                                          </p:val>
                                        </p:tav>
                                      </p:tavLst>
                                    </p:anim>
                                    <p:set>
                                      <p:cBhvr>
                                        <p:cTn id="928" dur="1" fill="hold">
                                          <p:stCondLst>
                                            <p:cond delay="4999"/>
                                          </p:stCondLst>
                                        </p:cTn>
                                        <p:tgtEl>
                                          <p:spTgt spid="46"/>
                                        </p:tgtEl>
                                        <p:attrNameLst>
                                          <p:attrName>style.visibility</p:attrName>
                                        </p:attrNameLst>
                                      </p:cBhvr>
                                      <p:to>
                                        <p:strVal val="hidden"/>
                                      </p:to>
                                    </p:set>
                                  </p:childTnLst>
                                </p:cTn>
                              </p:par>
                              <p:par>
                                <p:cTn id="929" presetID="3" presetClass="exit" presetSubtype="5" fill="hold" grpId="2" nodeType="withEffect">
                                  <p:stCondLst>
                                    <p:cond delay="0"/>
                                  </p:stCondLst>
                                  <p:childTnLst>
                                    <p:animEffect transition="out" filter="blinds(vertical)">
                                      <p:cBhvr>
                                        <p:cTn id="930" dur="5000"/>
                                        <p:tgtEl>
                                          <p:spTgt spid="46"/>
                                        </p:tgtEl>
                                      </p:cBhvr>
                                    </p:animEffect>
                                    <p:set>
                                      <p:cBhvr>
                                        <p:cTn id="931" dur="1" fill="hold">
                                          <p:stCondLst>
                                            <p:cond delay="4999"/>
                                          </p:stCondLst>
                                        </p:cTn>
                                        <p:tgtEl>
                                          <p:spTgt spid="46"/>
                                        </p:tgtEl>
                                        <p:attrNameLst>
                                          <p:attrName>style.visibility</p:attrName>
                                        </p:attrNameLst>
                                      </p:cBhvr>
                                      <p:to>
                                        <p:strVal val="hidden"/>
                                      </p:to>
                                    </p:set>
                                  </p:childTnLst>
                                </p:cTn>
                              </p:par>
                              <p:par>
                                <p:cTn id="932" presetID="8" presetClass="emph" presetSubtype="0" fill="hold" grpId="3" nodeType="withEffect">
                                  <p:stCondLst>
                                    <p:cond delay="0"/>
                                  </p:stCondLst>
                                  <p:childTnLst>
                                    <p:animRot by="21600000">
                                      <p:cBhvr>
                                        <p:cTn id="933" dur="5000" fill="hold"/>
                                        <p:tgtEl>
                                          <p:spTgt spid="38"/>
                                        </p:tgtEl>
                                        <p:attrNameLst>
                                          <p:attrName>r</p:attrName>
                                        </p:attrNameLst>
                                      </p:cBhvr>
                                    </p:animRot>
                                  </p:childTnLst>
                                </p:cTn>
                              </p:par>
                              <p:par>
                                <p:cTn id="934" presetID="8" presetClass="emph" presetSubtype="0" fill="hold" grpId="3" nodeType="withEffect">
                                  <p:stCondLst>
                                    <p:cond delay="0"/>
                                  </p:stCondLst>
                                  <p:childTnLst>
                                    <p:animRot by="21600000">
                                      <p:cBhvr>
                                        <p:cTn id="935" dur="5000" fill="hold"/>
                                        <p:tgtEl>
                                          <p:spTgt spid="39"/>
                                        </p:tgtEl>
                                        <p:attrNameLst>
                                          <p:attrName>r</p:attrName>
                                        </p:attrNameLst>
                                      </p:cBhvr>
                                    </p:animRot>
                                  </p:childTnLst>
                                </p:cTn>
                              </p:par>
                              <p:par>
                                <p:cTn id="936" presetID="8" presetClass="emph" presetSubtype="0" fill="hold" grpId="3" nodeType="withEffect">
                                  <p:stCondLst>
                                    <p:cond delay="0"/>
                                  </p:stCondLst>
                                  <p:childTnLst>
                                    <p:animRot by="21600000">
                                      <p:cBhvr>
                                        <p:cTn id="937" dur="5000" fill="hold"/>
                                        <p:tgtEl>
                                          <p:spTgt spid="42"/>
                                        </p:tgtEl>
                                        <p:attrNameLst>
                                          <p:attrName>r</p:attrName>
                                        </p:attrNameLst>
                                      </p:cBhvr>
                                    </p:animRot>
                                  </p:childTnLst>
                                </p:cTn>
                              </p:par>
                              <p:par>
                                <p:cTn id="938" presetID="8" presetClass="emph" presetSubtype="0" fill="hold" grpId="3" nodeType="withEffect">
                                  <p:stCondLst>
                                    <p:cond delay="0"/>
                                  </p:stCondLst>
                                  <p:childTnLst>
                                    <p:animRot by="21600000">
                                      <p:cBhvr>
                                        <p:cTn id="939" dur="5000" fill="hold"/>
                                        <p:tgtEl>
                                          <p:spTgt spid="40"/>
                                        </p:tgtEl>
                                        <p:attrNameLst>
                                          <p:attrName>r</p:attrName>
                                        </p:attrNameLst>
                                      </p:cBhvr>
                                    </p:animRot>
                                  </p:childTnLst>
                                </p:cTn>
                              </p:par>
                              <p:par>
                                <p:cTn id="940" presetID="8" presetClass="emph" presetSubtype="0" fill="hold" grpId="3" nodeType="withEffect">
                                  <p:stCondLst>
                                    <p:cond delay="0"/>
                                  </p:stCondLst>
                                  <p:childTnLst>
                                    <p:animRot by="21600000">
                                      <p:cBhvr>
                                        <p:cTn id="941" dur="5000" fill="hold"/>
                                        <p:tgtEl>
                                          <p:spTgt spid="43"/>
                                        </p:tgtEl>
                                        <p:attrNameLst>
                                          <p:attrName>r</p:attrName>
                                        </p:attrNameLst>
                                      </p:cBhvr>
                                    </p:animRot>
                                  </p:childTnLst>
                                </p:cTn>
                              </p:par>
                              <p:par>
                                <p:cTn id="942" presetID="8" presetClass="emph" presetSubtype="0" fill="hold" grpId="3" nodeType="withEffect">
                                  <p:stCondLst>
                                    <p:cond delay="0"/>
                                  </p:stCondLst>
                                  <p:childTnLst>
                                    <p:animRot by="21600000">
                                      <p:cBhvr>
                                        <p:cTn id="943" dur="5000" fill="hold"/>
                                        <p:tgtEl>
                                          <p:spTgt spid="41"/>
                                        </p:tgtEl>
                                        <p:attrNameLst>
                                          <p:attrName>r</p:attrName>
                                        </p:attrNameLst>
                                      </p:cBhvr>
                                    </p:animRot>
                                  </p:childTnLst>
                                </p:cTn>
                              </p:par>
                              <p:par>
                                <p:cTn id="944" presetID="8" presetClass="emph" presetSubtype="0" fill="hold" grpId="3" nodeType="withEffect">
                                  <p:stCondLst>
                                    <p:cond delay="0"/>
                                  </p:stCondLst>
                                  <p:childTnLst>
                                    <p:animRot by="21600000">
                                      <p:cBhvr>
                                        <p:cTn id="945" dur="5000" fill="hold"/>
                                        <p:tgtEl>
                                          <p:spTgt spid="30"/>
                                        </p:tgtEl>
                                        <p:attrNameLst>
                                          <p:attrName>r</p:attrName>
                                        </p:attrNameLst>
                                      </p:cBhvr>
                                    </p:animRot>
                                  </p:childTnLst>
                                </p:cTn>
                              </p:par>
                              <p:par>
                                <p:cTn id="946" presetID="8" presetClass="emph" presetSubtype="0" fill="hold" grpId="3" nodeType="withEffect">
                                  <p:stCondLst>
                                    <p:cond delay="0"/>
                                  </p:stCondLst>
                                  <p:childTnLst>
                                    <p:animRot by="21600000">
                                      <p:cBhvr>
                                        <p:cTn id="947" dur="5000" fill="hold"/>
                                        <p:tgtEl>
                                          <p:spTgt spid="36"/>
                                        </p:tgtEl>
                                        <p:attrNameLst>
                                          <p:attrName>r</p:attrName>
                                        </p:attrNameLst>
                                      </p:cBhvr>
                                    </p:animRot>
                                  </p:childTnLst>
                                </p:cTn>
                              </p:par>
                              <p:par>
                                <p:cTn id="948" presetID="8" presetClass="emph" presetSubtype="0" fill="hold" grpId="3" nodeType="withEffect">
                                  <p:stCondLst>
                                    <p:cond delay="0"/>
                                  </p:stCondLst>
                                  <p:childTnLst>
                                    <p:animRot by="21600000">
                                      <p:cBhvr>
                                        <p:cTn id="949" dur="5000" fill="hold"/>
                                        <p:tgtEl>
                                          <p:spTgt spid="35"/>
                                        </p:tgtEl>
                                        <p:attrNameLst>
                                          <p:attrName>r</p:attrName>
                                        </p:attrNameLst>
                                      </p:cBhvr>
                                    </p:animRot>
                                  </p:childTnLst>
                                </p:cTn>
                              </p:par>
                              <p:par>
                                <p:cTn id="950" presetID="8" presetClass="emph" presetSubtype="0" fill="hold" grpId="3" nodeType="withEffect">
                                  <p:stCondLst>
                                    <p:cond delay="0"/>
                                  </p:stCondLst>
                                  <p:childTnLst>
                                    <p:animRot by="21600000">
                                      <p:cBhvr>
                                        <p:cTn id="951" dur="5000" fill="hold"/>
                                        <p:tgtEl>
                                          <p:spTgt spid="34"/>
                                        </p:tgtEl>
                                        <p:attrNameLst>
                                          <p:attrName>r</p:attrName>
                                        </p:attrNameLst>
                                      </p:cBhvr>
                                    </p:animRot>
                                  </p:childTnLst>
                                </p:cTn>
                              </p:par>
                              <p:par>
                                <p:cTn id="952" presetID="8" presetClass="emph" presetSubtype="0" fill="hold" grpId="3" nodeType="withEffect">
                                  <p:stCondLst>
                                    <p:cond delay="0"/>
                                  </p:stCondLst>
                                  <p:childTnLst>
                                    <p:animRot by="21600000">
                                      <p:cBhvr>
                                        <p:cTn id="953" dur="5000" fill="hold"/>
                                        <p:tgtEl>
                                          <p:spTgt spid="33"/>
                                        </p:tgtEl>
                                        <p:attrNameLst>
                                          <p:attrName>r</p:attrName>
                                        </p:attrNameLst>
                                      </p:cBhvr>
                                    </p:animRot>
                                  </p:childTnLst>
                                </p:cTn>
                              </p:par>
                              <p:par>
                                <p:cTn id="954" presetID="8" presetClass="emph" presetSubtype="0" fill="hold" grpId="3" nodeType="withEffect">
                                  <p:stCondLst>
                                    <p:cond delay="0"/>
                                  </p:stCondLst>
                                  <p:childTnLst>
                                    <p:animRot by="21600000">
                                      <p:cBhvr>
                                        <p:cTn id="955" dur="5000" fill="hold"/>
                                        <p:tgtEl>
                                          <p:spTgt spid="32"/>
                                        </p:tgtEl>
                                        <p:attrNameLst>
                                          <p:attrName>r</p:attrName>
                                        </p:attrNameLst>
                                      </p:cBhvr>
                                    </p:animRot>
                                  </p:childTnLst>
                                </p:cTn>
                              </p:par>
                              <p:par>
                                <p:cTn id="956" presetID="8" presetClass="emph" presetSubtype="0" fill="hold" grpId="3" nodeType="withEffect">
                                  <p:stCondLst>
                                    <p:cond delay="0"/>
                                  </p:stCondLst>
                                  <p:childTnLst>
                                    <p:animRot by="21600000">
                                      <p:cBhvr>
                                        <p:cTn id="957" dur="5000" fill="hold"/>
                                        <p:tgtEl>
                                          <p:spTgt spid="37"/>
                                        </p:tgtEl>
                                        <p:attrNameLst>
                                          <p:attrName>r</p:attrName>
                                        </p:attrNameLst>
                                      </p:cBhvr>
                                    </p:animRot>
                                  </p:childTnLst>
                                </p:cTn>
                              </p:par>
                              <p:par>
                                <p:cTn id="958" presetID="8" presetClass="emph" presetSubtype="0" fill="hold" grpId="3" nodeType="withEffect">
                                  <p:stCondLst>
                                    <p:cond delay="0"/>
                                  </p:stCondLst>
                                  <p:childTnLst>
                                    <p:animRot by="21600000">
                                      <p:cBhvr>
                                        <p:cTn id="959" dur="5000" fill="hold"/>
                                        <p:tgtEl>
                                          <p:spTgt spid="31"/>
                                        </p:tgtEl>
                                        <p:attrNameLst>
                                          <p:attrName>r</p:attrName>
                                        </p:attrNameLst>
                                      </p:cBhvr>
                                    </p:animRot>
                                  </p:childTnLst>
                                </p:cTn>
                              </p:par>
                              <p:par>
                                <p:cTn id="960" presetID="8" presetClass="emph" presetSubtype="0" fill="hold" grpId="3" nodeType="withEffect">
                                  <p:stCondLst>
                                    <p:cond delay="0"/>
                                  </p:stCondLst>
                                  <p:childTnLst>
                                    <p:animRot by="21600000">
                                      <p:cBhvr>
                                        <p:cTn id="961" dur="5000" fill="hold"/>
                                        <p:tgtEl>
                                          <p:spTgt spid="29"/>
                                        </p:tgtEl>
                                        <p:attrNameLst>
                                          <p:attrName>r</p:attrName>
                                        </p:attrNameLst>
                                      </p:cBhvr>
                                    </p:animRot>
                                  </p:childTnLst>
                                </p:cTn>
                              </p:par>
                              <p:par>
                                <p:cTn id="962" presetID="8" presetClass="emph" presetSubtype="0" fill="hold" grpId="3" nodeType="withEffect">
                                  <p:stCondLst>
                                    <p:cond delay="0"/>
                                  </p:stCondLst>
                                  <p:childTnLst>
                                    <p:animRot by="21600000">
                                      <p:cBhvr>
                                        <p:cTn id="963" dur="5000" fill="hold"/>
                                        <p:tgtEl>
                                          <p:spTgt spid="28"/>
                                        </p:tgtEl>
                                        <p:attrNameLst>
                                          <p:attrName>r</p:attrName>
                                        </p:attrNameLst>
                                      </p:cBhvr>
                                    </p:animRot>
                                  </p:childTnLst>
                                </p:cTn>
                              </p:par>
                              <p:par>
                                <p:cTn id="964" presetID="8" presetClass="emph" presetSubtype="0" fill="hold" grpId="3" nodeType="withEffect">
                                  <p:stCondLst>
                                    <p:cond delay="0"/>
                                  </p:stCondLst>
                                  <p:childTnLst>
                                    <p:animRot by="21600000">
                                      <p:cBhvr>
                                        <p:cTn id="965" dur="5000" fill="hold"/>
                                        <p:tgtEl>
                                          <p:spTgt spid="27"/>
                                        </p:tgtEl>
                                        <p:attrNameLst>
                                          <p:attrName>r</p:attrName>
                                        </p:attrNameLst>
                                      </p:cBhvr>
                                    </p:animRot>
                                  </p:childTnLst>
                                </p:cTn>
                              </p:par>
                              <p:par>
                                <p:cTn id="966" presetID="8" presetClass="emph" presetSubtype="0" fill="hold" grpId="3" nodeType="withEffect">
                                  <p:stCondLst>
                                    <p:cond delay="0"/>
                                  </p:stCondLst>
                                  <p:childTnLst>
                                    <p:animRot by="21600000">
                                      <p:cBhvr>
                                        <p:cTn id="967" dur="5000" fill="hold"/>
                                        <p:tgtEl>
                                          <p:spTgt spid="26"/>
                                        </p:tgtEl>
                                        <p:attrNameLst>
                                          <p:attrName>r</p:attrName>
                                        </p:attrNameLst>
                                      </p:cBhvr>
                                    </p:animRot>
                                  </p:childTnLst>
                                </p:cTn>
                              </p:par>
                              <p:par>
                                <p:cTn id="968" presetID="8" presetClass="emph" presetSubtype="0" fill="hold" grpId="3" nodeType="withEffect">
                                  <p:stCondLst>
                                    <p:cond delay="0"/>
                                  </p:stCondLst>
                                  <p:childTnLst>
                                    <p:animRot by="21600000">
                                      <p:cBhvr>
                                        <p:cTn id="969" dur="5000" fill="hold"/>
                                        <p:tgtEl>
                                          <p:spTgt spid="25"/>
                                        </p:tgtEl>
                                        <p:attrNameLst>
                                          <p:attrName>r</p:attrName>
                                        </p:attrNameLst>
                                      </p:cBhvr>
                                    </p:animRot>
                                  </p:childTnLst>
                                </p:cTn>
                              </p:par>
                              <p:par>
                                <p:cTn id="970" presetID="8" presetClass="emph" presetSubtype="0" fill="hold" grpId="3" nodeType="withEffect">
                                  <p:stCondLst>
                                    <p:cond delay="0"/>
                                  </p:stCondLst>
                                  <p:childTnLst>
                                    <p:animRot by="21600000">
                                      <p:cBhvr>
                                        <p:cTn id="971" dur="5000" fill="hold"/>
                                        <p:tgtEl>
                                          <p:spTgt spid="24"/>
                                        </p:tgtEl>
                                        <p:attrNameLst>
                                          <p:attrName>r</p:attrName>
                                        </p:attrNameLst>
                                      </p:cBhvr>
                                    </p:animRot>
                                  </p:childTnLst>
                                </p:cTn>
                              </p:par>
                              <p:par>
                                <p:cTn id="972" presetID="8" presetClass="emph" presetSubtype="0" fill="hold" grpId="3" nodeType="withEffect">
                                  <p:stCondLst>
                                    <p:cond delay="0"/>
                                  </p:stCondLst>
                                  <p:childTnLst>
                                    <p:animRot by="21600000">
                                      <p:cBhvr>
                                        <p:cTn id="973" dur="5000" fill="hold"/>
                                        <p:tgtEl>
                                          <p:spTgt spid="23"/>
                                        </p:tgtEl>
                                        <p:attrNameLst>
                                          <p:attrName>r</p:attrName>
                                        </p:attrNameLst>
                                      </p:cBhvr>
                                    </p:animRot>
                                  </p:childTnLst>
                                </p:cTn>
                              </p:par>
                              <p:par>
                                <p:cTn id="974" presetID="8" presetClass="emph" presetSubtype="0" fill="hold" grpId="3" nodeType="withEffect">
                                  <p:stCondLst>
                                    <p:cond delay="0"/>
                                  </p:stCondLst>
                                  <p:childTnLst>
                                    <p:animRot by="21600000">
                                      <p:cBhvr>
                                        <p:cTn id="975" dur="5000" fill="hold"/>
                                        <p:tgtEl>
                                          <p:spTgt spid="22"/>
                                        </p:tgtEl>
                                        <p:attrNameLst>
                                          <p:attrName>r</p:attrName>
                                        </p:attrNameLst>
                                      </p:cBhvr>
                                    </p:animRot>
                                  </p:childTnLst>
                                </p:cTn>
                              </p:par>
                              <p:par>
                                <p:cTn id="976" presetID="8" presetClass="emph" presetSubtype="0" fill="hold" grpId="3" nodeType="withEffect">
                                  <p:stCondLst>
                                    <p:cond delay="0"/>
                                  </p:stCondLst>
                                  <p:childTnLst>
                                    <p:animRot by="21600000">
                                      <p:cBhvr>
                                        <p:cTn id="977" dur="5000" fill="hold"/>
                                        <p:tgtEl>
                                          <p:spTgt spid="21"/>
                                        </p:tgtEl>
                                        <p:attrNameLst>
                                          <p:attrName>r</p:attrName>
                                        </p:attrNameLst>
                                      </p:cBhvr>
                                    </p:animRot>
                                  </p:childTnLst>
                                </p:cTn>
                              </p:par>
                              <p:par>
                                <p:cTn id="978" presetID="8" presetClass="emph" presetSubtype="0" fill="hold" grpId="3" nodeType="withEffect">
                                  <p:stCondLst>
                                    <p:cond delay="0"/>
                                  </p:stCondLst>
                                  <p:childTnLst>
                                    <p:animRot by="21600000">
                                      <p:cBhvr>
                                        <p:cTn id="979" dur="5000" fill="hold"/>
                                        <p:tgtEl>
                                          <p:spTgt spid="20"/>
                                        </p:tgtEl>
                                        <p:attrNameLst>
                                          <p:attrName>r</p:attrName>
                                        </p:attrNameLst>
                                      </p:cBhvr>
                                    </p:animRot>
                                  </p:childTnLst>
                                </p:cTn>
                              </p:par>
                              <p:par>
                                <p:cTn id="980" presetID="8" presetClass="emph" presetSubtype="0" fill="hold" grpId="3" nodeType="withEffect">
                                  <p:stCondLst>
                                    <p:cond delay="0"/>
                                  </p:stCondLst>
                                  <p:childTnLst>
                                    <p:animRot by="21600000">
                                      <p:cBhvr>
                                        <p:cTn id="981" dur="5000" fill="hold"/>
                                        <p:tgtEl>
                                          <p:spTgt spid="19"/>
                                        </p:tgtEl>
                                        <p:attrNameLst>
                                          <p:attrName>r</p:attrName>
                                        </p:attrNameLst>
                                      </p:cBhvr>
                                    </p:animRot>
                                  </p:childTnLst>
                                </p:cTn>
                              </p:par>
                              <p:par>
                                <p:cTn id="982" presetID="8" presetClass="emph" presetSubtype="0" fill="hold" grpId="3" nodeType="withEffect">
                                  <p:stCondLst>
                                    <p:cond delay="0"/>
                                  </p:stCondLst>
                                  <p:childTnLst>
                                    <p:animRot by="21600000">
                                      <p:cBhvr>
                                        <p:cTn id="983" dur="5000" fill="hold"/>
                                        <p:tgtEl>
                                          <p:spTgt spid="16"/>
                                        </p:tgtEl>
                                        <p:attrNameLst>
                                          <p:attrName>r</p:attrName>
                                        </p:attrNameLst>
                                      </p:cBhvr>
                                    </p:animRot>
                                  </p:childTnLst>
                                </p:cTn>
                              </p:par>
                              <p:par>
                                <p:cTn id="984" presetID="8" presetClass="emph" presetSubtype="0" fill="hold" grpId="3" nodeType="withEffect">
                                  <p:stCondLst>
                                    <p:cond delay="0"/>
                                  </p:stCondLst>
                                  <p:childTnLst>
                                    <p:animRot by="21600000">
                                      <p:cBhvr>
                                        <p:cTn id="985" dur="5000" fill="hold"/>
                                        <p:tgtEl>
                                          <p:spTgt spid="17"/>
                                        </p:tgtEl>
                                        <p:attrNameLst>
                                          <p:attrName>r</p:attrName>
                                        </p:attrNameLst>
                                      </p:cBhvr>
                                    </p:animRot>
                                  </p:childTnLst>
                                </p:cTn>
                              </p:par>
                              <p:par>
                                <p:cTn id="986" presetID="8" presetClass="emph" presetSubtype="0" fill="hold" grpId="3" nodeType="withEffect">
                                  <p:stCondLst>
                                    <p:cond delay="0"/>
                                  </p:stCondLst>
                                  <p:childTnLst>
                                    <p:animRot by="21600000">
                                      <p:cBhvr>
                                        <p:cTn id="987" dur="5000" fill="hold"/>
                                        <p:tgtEl>
                                          <p:spTgt spid="18"/>
                                        </p:tgtEl>
                                        <p:attrNameLst>
                                          <p:attrName>r</p:attrName>
                                        </p:attrNameLst>
                                      </p:cBhvr>
                                    </p:animRot>
                                  </p:childTnLst>
                                </p:cTn>
                              </p:par>
                              <p:par>
                                <p:cTn id="988" presetID="8" presetClass="emph" presetSubtype="0" fill="hold" grpId="3" nodeType="withEffect">
                                  <p:stCondLst>
                                    <p:cond delay="0"/>
                                  </p:stCondLst>
                                  <p:childTnLst>
                                    <p:animRot by="21600000">
                                      <p:cBhvr>
                                        <p:cTn id="989" dur="5000" fill="hold"/>
                                        <p:tgtEl>
                                          <p:spTgt spid="15"/>
                                        </p:tgtEl>
                                        <p:attrNameLst>
                                          <p:attrName>r</p:attrName>
                                        </p:attrNameLst>
                                      </p:cBhvr>
                                    </p:animRot>
                                  </p:childTnLst>
                                </p:cTn>
                              </p:par>
                              <p:par>
                                <p:cTn id="990" presetID="8" presetClass="emph" presetSubtype="0" fill="hold" grpId="3" nodeType="withEffect">
                                  <p:stCondLst>
                                    <p:cond delay="0"/>
                                  </p:stCondLst>
                                  <p:childTnLst>
                                    <p:animRot by="21600000">
                                      <p:cBhvr>
                                        <p:cTn id="991" dur="5000" fill="hold"/>
                                        <p:tgtEl>
                                          <p:spTgt spid="14"/>
                                        </p:tgtEl>
                                        <p:attrNameLst>
                                          <p:attrName>r</p:attrName>
                                        </p:attrNameLst>
                                      </p:cBhvr>
                                    </p:animRot>
                                  </p:childTnLst>
                                </p:cTn>
                              </p:par>
                              <p:par>
                                <p:cTn id="992" presetID="8" presetClass="emph" presetSubtype="0" fill="hold" grpId="3" nodeType="withEffect">
                                  <p:stCondLst>
                                    <p:cond delay="0"/>
                                  </p:stCondLst>
                                  <p:childTnLst>
                                    <p:animRot by="21600000">
                                      <p:cBhvr>
                                        <p:cTn id="993" dur="5000" fill="hold"/>
                                        <p:tgtEl>
                                          <p:spTgt spid="13"/>
                                        </p:tgtEl>
                                        <p:attrNameLst>
                                          <p:attrName>r</p:attrName>
                                        </p:attrNameLst>
                                      </p:cBhvr>
                                    </p:animRot>
                                  </p:childTnLst>
                                </p:cTn>
                              </p:par>
                              <p:par>
                                <p:cTn id="994" presetID="8" presetClass="emph" presetSubtype="0" fill="hold" grpId="3" nodeType="withEffect">
                                  <p:stCondLst>
                                    <p:cond delay="0"/>
                                  </p:stCondLst>
                                  <p:childTnLst>
                                    <p:animRot by="21600000">
                                      <p:cBhvr>
                                        <p:cTn id="995" dur="5000" fill="hold"/>
                                        <p:tgtEl>
                                          <p:spTgt spid="12"/>
                                        </p:tgtEl>
                                        <p:attrNameLst>
                                          <p:attrName>r</p:attrName>
                                        </p:attrNameLst>
                                      </p:cBhvr>
                                    </p:animRot>
                                  </p:childTnLst>
                                </p:cTn>
                              </p:par>
                              <p:par>
                                <p:cTn id="996" presetID="8" presetClass="emph" presetSubtype="0" fill="hold" grpId="3" nodeType="withEffect">
                                  <p:stCondLst>
                                    <p:cond delay="0"/>
                                  </p:stCondLst>
                                  <p:childTnLst>
                                    <p:animRot by="21600000">
                                      <p:cBhvr>
                                        <p:cTn id="997" dur="5000" fill="hold"/>
                                        <p:tgtEl>
                                          <p:spTgt spid="11"/>
                                        </p:tgtEl>
                                        <p:attrNameLst>
                                          <p:attrName>r</p:attrName>
                                        </p:attrNameLst>
                                      </p:cBhvr>
                                    </p:animRot>
                                  </p:childTnLst>
                                </p:cTn>
                              </p:par>
                              <p:par>
                                <p:cTn id="998" presetID="8" presetClass="emph" presetSubtype="0" fill="hold" grpId="3" nodeType="withEffect">
                                  <p:stCondLst>
                                    <p:cond delay="0"/>
                                  </p:stCondLst>
                                  <p:childTnLst>
                                    <p:animRot by="21600000">
                                      <p:cBhvr>
                                        <p:cTn id="999" dur="5000" fill="hold"/>
                                        <p:tgtEl>
                                          <p:spTgt spid="10"/>
                                        </p:tgtEl>
                                        <p:attrNameLst>
                                          <p:attrName>r</p:attrName>
                                        </p:attrNameLst>
                                      </p:cBhvr>
                                    </p:animRot>
                                  </p:childTnLst>
                                </p:cTn>
                              </p:par>
                              <p:par>
                                <p:cTn id="1000" presetID="8" presetClass="emph" presetSubtype="0" fill="hold" grpId="3" nodeType="withEffect">
                                  <p:stCondLst>
                                    <p:cond delay="0"/>
                                  </p:stCondLst>
                                  <p:childTnLst>
                                    <p:animRot by="21600000">
                                      <p:cBhvr>
                                        <p:cTn id="1001" dur="5000" fill="hold"/>
                                        <p:tgtEl>
                                          <p:spTgt spid="9"/>
                                        </p:tgtEl>
                                        <p:attrNameLst>
                                          <p:attrName>r</p:attrName>
                                        </p:attrNameLst>
                                      </p:cBhvr>
                                    </p:animRot>
                                  </p:childTnLst>
                                </p:cTn>
                              </p:par>
                              <p:par>
                                <p:cTn id="1002" presetID="8" presetClass="emph" presetSubtype="0" fill="hold" grpId="3" nodeType="withEffect">
                                  <p:stCondLst>
                                    <p:cond delay="0"/>
                                  </p:stCondLst>
                                  <p:childTnLst>
                                    <p:animRot by="21600000">
                                      <p:cBhvr>
                                        <p:cTn id="1003" dur="5000" fill="hold"/>
                                        <p:tgtEl>
                                          <p:spTgt spid="8"/>
                                        </p:tgtEl>
                                        <p:attrNameLst>
                                          <p:attrName>r</p:attrName>
                                        </p:attrNameLst>
                                      </p:cBhvr>
                                    </p:animRot>
                                  </p:childTnLst>
                                </p:cTn>
                              </p:par>
                              <p:par>
                                <p:cTn id="1004" presetID="8" presetClass="emph" presetSubtype="0" fill="hold" grpId="3" nodeType="withEffect">
                                  <p:stCondLst>
                                    <p:cond delay="0"/>
                                  </p:stCondLst>
                                  <p:childTnLst>
                                    <p:animRot by="21600000">
                                      <p:cBhvr>
                                        <p:cTn id="1005" dur="5000" fill="hold"/>
                                        <p:tgtEl>
                                          <p:spTgt spid="7"/>
                                        </p:tgtEl>
                                        <p:attrNameLst>
                                          <p:attrName>r</p:attrName>
                                        </p:attrNameLst>
                                      </p:cBhvr>
                                    </p:animRot>
                                  </p:childTnLst>
                                </p:cTn>
                              </p:par>
                              <p:par>
                                <p:cTn id="1006" presetID="8" presetClass="emph" presetSubtype="0" fill="hold" grpId="3" nodeType="withEffect">
                                  <p:stCondLst>
                                    <p:cond delay="0"/>
                                  </p:stCondLst>
                                  <p:childTnLst>
                                    <p:animRot by="21600000">
                                      <p:cBhvr>
                                        <p:cTn id="1007" dur="5000" fill="hold"/>
                                        <p:tgtEl>
                                          <p:spTgt spid="6"/>
                                        </p:tgtEl>
                                        <p:attrNameLst>
                                          <p:attrName>r</p:attrName>
                                        </p:attrNameLst>
                                      </p:cBhvr>
                                    </p:animRot>
                                  </p:childTnLst>
                                </p:cTn>
                              </p:par>
                              <p:par>
                                <p:cTn id="1008" presetID="8" presetClass="emph" presetSubtype="0" fill="hold" grpId="3" nodeType="withEffect">
                                  <p:stCondLst>
                                    <p:cond delay="0"/>
                                  </p:stCondLst>
                                  <p:childTnLst>
                                    <p:animRot by="21600000">
                                      <p:cBhvr>
                                        <p:cTn id="1009" dur="5000" fill="hold"/>
                                        <p:tgtEl>
                                          <p:spTgt spid="5"/>
                                        </p:tgtEl>
                                        <p:attrNameLst>
                                          <p:attrName>r</p:attrName>
                                        </p:attrNameLst>
                                      </p:cBhvr>
                                    </p:animRot>
                                  </p:childTnLst>
                                </p:cTn>
                              </p:par>
                              <p:par>
                                <p:cTn id="1010" presetID="8" presetClass="emph" presetSubtype="0" fill="hold" grpId="3" nodeType="withEffect">
                                  <p:stCondLst>
                                    <p:cond delay="0"/>
                                  </p:stCondLst>
                                  <p:childTnLst>
                                    <p:animRot by="21600000">
                                      <p:cBhvr>
                                        <p:cTn id="1011" dur="5000" fill="hold"/>
                                        <p:tgtEl>
                                          <p:spTgt spid="4"/>
                                        </p:tgtEl>
                                        <p:attrNameLst>
                                          <p:attrName>r</p:attrName>
                                        </p:attrNameLst>
                                      </p:cBhvr>
                                    </p:animRot>
                                  </p:childTnLst>
                                </p:cTn>
                              </p:par>
                              <p:par>
                                <p:cTn id="1012" presetID="8" presetClass="emph" presetSubtype="0" fill="hold" grpId="3" nodeType="withEffect">
                                  <p:stCondLst>
                                    <p:cond delay="0"/>
                                  </p:stCondLst>
                                  <p:childTnLst>
                                    <p:animRot by="21600000">
                                      <p:cBhvr>
                                        <p:cTn id="1013" dur="5000" fill="hold"/>
                                        <p:tgtEl>
                                          <p:spTgt spid="3"/>
                                        </p:tgtEl>
                                        <p:attrNameLst>
                                          <p:attrName>r</p:attrName>
                                        </p:attrNameLst>
                                      </p:cBhvr>
                                    </p:animRot>
                                  </p:childTnLst>
                                </p:cTn>
                              </p:par>
                              <p:par>
                                <p:cTn id="1014" presetID="8" presetClass="emph" presetSubtype="0" fill="hold" grpId="3" nodeType="withEffect">
                                  <p:stCondLst>
                                    <p:cond delay="0"/>
                                  </p:stCondLst>
                                  <p:childTnLst>
                                    <p:animRot by="21600000">
                                      <p:cBhvr>
                                        <p:cTn id="1015" dur="5000" fill="hold"/>
                                        <p:tgtEl>
                                          <p:spTgt spid="2"/>
                                        </p:tgtEl>
                                        <p:attrNameLst>
                                          <p:attrName>r</p:attrName>
                                        </p:attrNameLst>
                                      </p:cBhvr>
                                    </p:animRot>
                                  </p:childTnLst>
                                </p:cTn>
                              </p:par>
                              <p:par>
                                <p:cTn id="1016" presetID="8" presetClass="emph" presetSubtype="0" fill="hold" grpId="3" nodeType="withEffect">
                                  <p:stCondLst>
                                    <p:cond delay="0"/>
                                  </p:stCondLst>
                                  <p:childTnLst>
                                    <p:animRot by="-21600000">
                                      <p:cBhvr>
                                        <p:cTn id="1017" dur="5000" fill="hold"/>
                                        <p:tgtEl>
                                          <p:spTgt spid="46"/>
                                        </p:tgtEl>
                                        <p:attrNameLst>
                                          <p:attrName>r</p:attrName>
                                        </p:attrNameLst>
                                      </p:cBhvr>
                                    </p:animRot>
                                  </p:childTnLst>
                                </p:cTn>
                              </p:par>
                              <p:par>
                                <p:cTn id="1018" presetID="8" presetClass="emph" presetSubtype="0" fill="hold" grpId="3" nodeType="withEffect">
                                  <p:stCondLst>
                                    <p:cond delay="0"/>
                                  </p:stCondLst>
                                  <p:childTnLst>
                                    <p:animRot by="-21600000">
                                      <p:cBhvr>
                                        <p:cTn id="1019" dur="5000" fill="hold"/>
                                        <p:tgtEl>
                                          <p:spTgt spid="47"/>
                                        </p:tgtEl>
                                        <p:attrNameLst>
                                          <p:attrName>r</p:attrName>
                                        </p:attrNameLst>
                                      </p:cBhvr>
                                    </p:animRot>
                                  </p:childTnLst>
                                </p:cTn>
                              </p:par>
                              <p:par>
                                <p:cTn id="1020" presetID="8" presetClass="emph" presetSubtype="0" fill="hold" grpId="3" nodeType="withEffect">
                                  <p:stCondLst>
                                    <p:cond delay="0"/>
                                  </p:stCondLst>
                                  <p:childTnLst>
                                    <p:animRot by="-21600000">
                                      <p:cBhvr>
                                        <p:cTn id="1021" dur="5000" fill="hold"/>
                                        <p:tgtEl>
                                          <p:spTgt spid="48"/>
                                        </p:tgtEl>
                                        <p:attrNameLst>
                                          <p:attrName>r</p:attrName>
                                        </p:attrNameLst>
                                      </p:cBhvr>
                                    </p:animRot>
                                  </p:childTnLst>
                                </p:cTn>
                              </p:par>
                              <p:par>
                                <p:cTn id="1022" presetID="8" presetClass="emph" presetSubtype="0" fill="hold" grpId="3" nodeType="withEffect">
                                  <p:stCondLst>
                                    <p:cond delay="0"/>
                                  </p:stCondLst>
                                  <p:childTnLst>
                                    <p:animRot by="-21600000">
                                      <p:cBhvr>
                                        <p:cTn id="1023" dur="5000" fill="hold"/>
                                        <p:tgtEl>
                                          <p:spTgt spid="49"/>
                                        </p:tgtEl>
                                        <p:attrNameLst>
                                          <p:attrName>r</p:attrName>
                                        </p:attrNameLst>
                                      </p:cBhvr>
                                    </p:animRot>
                                  </p:childTnLst>
                                </p:cTn>
                              </p:par>
                              <p:par>
                                <p:cTn id="1024" presetID="8" presetClass="emph" presetSubtype="0" fill="hold" grpId="3" nodeType="withEffect">
                                  <p:stCondLst>
                                    <p:cond delay="0"/>
                                  </p:stCondLst>
                                  <p:childTnLst>
                                    <p:animRot by="-21600000">
                                      <p:cBhvr>
                                        <p:cTn id="1025" dur="5000" fill="hold"/>
                                        <p:tgtEl>
                                          <p:spTgt spid="50"/>
                                        </p:tgtEl>
                                        <p:attrNameLst>
                                          <p:attrName>r</p:attrName>
                                        </p:attrNameLst>
                                      </p:cBhvr>
                                    </p:animRot>
                                  </p:childTnLst>
                                </p:cTn>
                              </p:par>
                              <p:par>
                                <p:cTn id="1026" presetID="8" presetClass="emph" presetSubtype="0" fill="hold" grpId="3" nodeType="withEffect">
                                  <p:stCondLst>
                                    <p:cond delay="0"/>
                                  </p:stCondLst>
                                  <p:childTnLst>
                                    <p:animRot by="-21600000">
                                      <p:cBhvr>
                                        <p:cTn id="1027" dur="5000" fill="hold"/>
                                        <p:tgtEl>
                                          <p:spTgt spid="51"/>
                                        </p:tgtEl>
                                        <p:attrNameLst>
                                          <p:attrName>r</p:attrName>
                                        </p:attrNameLst>
                                      </p:cBhvr>
                                    </p:animRot>
                                  </p:childTnLst>
                                </p:cTn>
                              </p:par>
                              <p:par>
                                <p:cTn id="1028" presetID="8" presetClass="emph" presetSubtype="0" fill="hold" grpId="3" nodeType="withEffect">
                                  <p:stCondLst>
                                    <p:cond delay="0"/>
                                  </p:stCondLst>
                                  <p:childTnLst>
                                    <p:animRot by="-21600000">
                                      <p:cBhvr>
                                        <p:cTn id="1029" dur="5000" fill="hold"/>
                                        <p:tgtEl>
                                          <p:spTgt spid="52"/>
                                        </p:tgtEl>
                                        <p:attrNameLst>
                                          <p:attrName>r</p:attrName>
                                        </p:attrNameLst>
                                      </p:cBhvr>
                                    </p:animRot>
                                  </p:childTnLst>
                                </p:cTn>
                              </p:par>
                              <p:par>
                                <p:cTn id="1030" presetID="8" presetClass="emph" presetSubtype="0" fill="hold" grpId="3" nodeType="withEffect">
                                  <p:stCondLst>
                                    <p:cond delay="0"/>
                                  </p:stCondLst>
                                  <p:childTnLst>
                                    <p:animRot by="-21600000">
                                      <p:cBhvr>
                                        <p:cTn id="1031" dur="5000" fill="hold"/>
                                        <p:tgtEl>
                                          <p:spTgt spid="53"/>
                                        </p:tgtEl>
                                        <p:attrNameLst>
                                          <p:attrName>r</p:attrName>
                                        </p:attrNameLst>
                                      </p:cBhvr>
                                    </p:animRot>
                                  </p:childTnLst>
                                </p:cTn>
                              </p:par>
                              <p:par>
                                <p:cTn id="1032" presetID="8" presetClass="emph" presetSubtype="0" fill="hold" grpId="3" nodeType="withEffect">
                                  <p:stCondLst>
                                    <p:cond delay="0"/>
                                  </p:stCondLst>
                                  <p:childTnLst>
                                    <p:animRot by="-21600000">
                                      <p:cBhvr>
                                        <p:cTn id="1033" dur="5000" fill="hold"/>
                                        <p:tgtEl>
                                          <p:spTgt spid="54"/>
                                        </p:tgtEl>
                                        <p:attrNameLst>
                                          <p:attrName>r</p:attrName>
                                        </p:attrNameLst>
                                      </p:cBhvr>
                                    </p:animRot>
                                  </p:childTnLst>
                                </p:cTn>
                              </p:par>
                              <p:par>
                                <p:cTn id="1034" presetID="8" presetClass="emph" presetSubtype="0" fill="hold" grpId="3" nodeType="withEffect">
                                  <p:stCondLst>
                                    <p:cond delay="0"/>
                                  </p:stCondLst>
                                  <p:childTnLst>
                                    <p:animRot by="-21600000">
                                      <p:cBhvr>
                                        <p:cTn id="1035" dur="5000" fill="hold"/>
                                        <p:tgtEl>
                                          <p:spTgt spid="55"/>
                                        </p:tgtEl>
                                        <p:attrNameLst>
                                          <p:attrName>r</p:attrName>
                                        </p:attrNameLst>
                                      </p:cBhvr>
                                    </p:animRot>
                                  </p:childTnLst>
                                </p:cTn>
                              </p:par>
                              <p:par>
                                <p:cTn id="1036" presetID="8" presetClass="emph" presetSubtype="0" fill="hold" grpId="3" nodeType="withEffect">
                                  <p:stCondLst>
                                    <p:cond delay="0"/>
                                  </p:stCondLst>
                                  <p:childTnLst>
                                    <p:animRot by="-21600000">
                                      <p:cBhvr>
                                        <p:cTn id="1037" dur="5000" fill="hold"/>
                                        <p:tgtEl>
                                          <p:spTgt spid="56"/>
                                        </p:tgtEl>
                                        <p:attrNameLst>
                                          <p:attrName>r</p:attrName>
                                        </p:attrNameLst>
                                      </p:cBhvr>
                                    </p:animRot>
                                  </p:childTnLst>
                                </p:cTn>
                              </p:par>
                              <p:par>
                                <p:cTn id="1038" presetID="8" presetClass="emph" presetSubtype="0" fill="hold" grpId="3" nodeType="withEffect">
                                  <p:stCondLst>
                                    <p:cond delay="0"/>
                                  </p:stCondLst>
                                  <p:childTnLst>
                                    <p:animRot by="-21600000">
                                      <p:cBhvr>
                                        <p:cTn id="1039" dur="5000" fill="hold"/>
                                        <p:tgtEl>
                                          <p:spTgt spid="57"/>
                                        </p:tgtEl>
                                        <p:attrNameLst>
                                          <p:attrName>r</p:attrName>
                                        </p:attrNameLst>
                                      </p:cBhvr>
                                    </p:animRot>
                                  </p:childTnLst>
                                </p:cTn>
                              </p:par>
                              <p:par>
                                <p:cTn id="1040" presetID="8" presetClass="emph" presetSubtype="0" fill="hold" grpId="3" nodeType="withEffect">
                                  <p:stCondLst>
                                    <p:cond delay="0"/>
                                  </p:stCondLst>
                                  <p:childTnLst>
                                    <p:animRot by="-21600000">
                                      <p:cBhvr>
                                        <p:cTn id="1041" dur="5000" fill="hold"/>
                                        <p:tgtEl>
                                          <p:spTgt spid="58"/>
                                        </p:tgtEl>
                                        <p:attrNameLst>
                                          <p:attrName>r</p:attrName>
                                        </p:attrNameLst>
                                      </p:cBhvr>
                                    </p:animRot>
                                  </p:childTnLst>
                                </p:cTn>
                              </p:par>
                              <p:par>
                                <p:cTn id="1042" presetID="8" presetClass="emph" presetSubtype="0" fill="hold" grpId="3" nodeType="withEffect">
                                  <p:stCondLst>
                                    <p:cond delay="0"/>
                                  </p:stCondLst>
                                  <p:childTnLst>
                                    <p:animRot by="-21600000">
                                      <p:cBhvr>
                                        <p:cTn id="1043" dur="5000" fill="hold"/>
                                        <p:tgtEl>
                                          <p:spTgt spid="59"/>
                                        </p:tgtEl>
                                        <p:attrNameLst>
                                          <p:attrName>r</p:attrName>
                                        </p:attrNameLst>
                                      </p:cBhvr>
                                    </p:animRot>
                                  </p:childTnLst>
                                </p:cTn>
                              </p:par>
                              <p:par>
                                <p:cTn id="1044" presetID="8" presetClass="emph" presetSubtype="0" fill="hold" grpId="3" nodeType="withEffect">
                                  <p:stCondLst>
                                    <p:cond delay="0"/>
                                  </p:stCondLst>
                                  <p:childTnLst>
                                    <p:animRot by="-21600000">
                                      <p:cBhvr>
                                        <p:cTn id="1045" dur="5000" fill="hold"/>
                                        <p:tgtEl>
                                          <p:spTgt spid="60"/>
                                        </p:tgtEl>
                                        <p:attrNameLst>
                                          <p:attrName>r</p:attrName>
                                        </p:attrNameLst>
                                      </p:cBhvr>
                                    </p:animRot>
                                  </p:childTnLst>
                                </p:cTn>
                              </p:par>
                              <p:par>
                                <p:cTn id="1046" presetID="8" presetClass="emph" presetSubtype="0" fill="hold" grpId="3" nodeType="withEffect">
                                  <p:stCondLst>
                                    <p:cond delay="0"/>
                                  </p:stCondLst>
                                  <p:childTnLst>
                                    <p:animRot by="-21600000">
                                      <p:cBhvr>
                                        <p:cTn id="1047" dur="5000" fill="hold"/>
                                        <p:tgtEl>
                                          <p:spTgt spid="61"/>
                                        </p:tgtEl>
                                        <p:attrNameLst>
                                          <p:attrName>r</p:attrName>
                                        </p:attrNameLst>
                                      </p:cBhvr>
                                    </p:animRot>
                                  </p:childTnLst>
                                </p:cTn>
                              </p:par>
                              <p:par>
                                <p:cTn id="1048" presetID="8" presetClass="emph" presetSubtype="0" fill="hold" grpId="3" nodeType="withEffect">
                                  <p:stCondLst>
                                    <p:cond delay="0"/>
                                  </p:stCondLst>
                                  <p:childTnLst>
                                    <p:animRot by="-21600000">
                                      <p:cBhvr>
                                        <p:cTn id="1049" dur="5000" fill="hold"/>
                                        <p:tgtEl>
                                          <p:spTgt spid="62"/>
                                        </p:tgtEl>
                                        <p:attrNameLst>
                                          <p:attrName>r</p:attrName>
                                        </p:attrNameLst>
                                      </p:cBhvr>
                                    </p:animRot>
                                  </p:childTnLst>
                                </p:cTn>
                              </p:par>
                              <p:par>
                                <p:cTn id="1050" presetID="8" presetClass="emph" presetSubtype="0" fill="hold" grpId="3" nodeType="withEffect">
                                  <p:stCondLst>
                                    <p:cond delay="0"/>
                                  </p:stCondLst>
                                  <p:childTnLst>
                                    <p:animRot by="-21600000">
                                      <p:cBhvr>
                                        <p:cTn id="1051" dur="5000" fill="hold"/>
                                        <p:tgtEl>
                                          <p:spTgt spid="63"/>
                                        </p:tgtEl>
                                        <p:attrNameLst>
                                          <p:attrName>r</p:attrName>
                                        </p:attrNameLst>
                                      </p:cBhvr>
                                    </p:animRot>
                                  </p:childTnLst>
                                </p:cTn>
                              </p:par>
                              <p:par>
                                <p:cTn id="1052" presetID="8" presetClass="emph" presetSubtype="0" fill="hold" grpId="3" nodeType="withEffect">
                                  <p:stCondLst>
                                    <p:cond delay="0"/>
                                  </p:stCondLst>
                                  <p:childTnLst>
                                    <p:animRot by="-21600000">
                                      <p:cBhvr>
                                        <p:cTn id="1053" dur="5000" fill="hold"/>
                                        <p:tgtEl>
                                          <p:spTgt spid="64"/>
                                        </p:tgtEl>
                                        <p:attrNameLst>
                                          <p:attrName>r</p:attrName>
                                        </p:attrNameLst>
                                      </p:cBhvr>
                                    </p:animRot>
                                  </p:childTnLst>
                                </p:cTn>
                              </p:par>
                              <p:par>
                                <p:cTn id="1054" presetID="8" presetClass="emph" presetSubtype="0" fill="hold" grpId="3" nodeType="withEffect">
                                  <p:stCondLst>
                                    <p:cond delay="0"/>
                                  </p:stCondLst>
                                  <p:childTnLst>
                                    <p:animRot by="-21600000">
                                      <p:cBhvr>
                                        <p:cTn id="1055" dur="5000" fill="hold"/>
                                        <p:tgtEl>
                                          <p:spTgt spid="65"/>
                                        </p:tgtEl>
                                        <p:attrNameLst>
                                          <p:attrName>r</p:attrName>
                                        </p:attrNameLst>
                                      </p:cBhvr>
                                    </p:animRot>
                                  </p:childTnLst>
                                </p:cTn>
                              </p:par>
                              <p:par>
                                <p:cTn id="1056" presetID="8" presetClass="emph" presetSubtype="0" fill="hold" grpId="3" nodeType="withEffect">
                                  <p:stCondLst>
                                    <p:cond delay="0"/>
                                  </p:stCondLst>
                                  <p:childTnLst>
                                    <p:animRot by="-21600000">
                                      <p:cBhvr>
                                        <p:cTn id="1057" dur="5000" fill="hold"/>
                                        <p:tgtEl>
                                          <p:spTgt spid="66"/>
                                        </p:tgtEl>
                                        <p:attrNameLst>
                                          <p:attrName>r</p:attrName>
                                        </p:attrNameLst>
                                      </p:cBhvr>
                                    </p:animRot>
                                  </p:childTnLst>
                                </p:cTn>
                              </p:par>
                              <p:par>
                                <p:cTn id="1058" presetID="8" presetClass="emph" presetSubtype="0" fill="hold" grpId="3" nodeType="withEffect">
                                  <p:stCondLst>
                                    <p:cond delay="0"/>
                                  </p:stCondLst>
                                  <p:childTnLst>
                                    <p:animRot by="-21600000">
                                      <p:cBhvr>
                                        <p:cTn id="1059" dur="5000" fill="hold"/>
                                        <p:tgtEl>
                                          <p:spTgt spid="67"/>
                                        </p:tgtEl>
                                        <p:attrNameLst>
                                          <p:attrName>r</p:attrName>
                                        </p:attrNameLst>
                                      </p:cBhvr>
                                    </p:animRot>
                                  </p:childTnLst>
                                </p:cTn>
                              </p:par>
                              <p:par>
                                <p:cTn id="1060" presetID="8" presetClass="emph" presetSubtype="0" fill="hold" grpId="3" nodeType="withEffect">
                                  <p:stCondLst>
                                    <p:cond delay="0"/>
                                  </p:stCondLst>
                                  <p:childTnLst>
                                    <p:animRot by="-21600000">
                                      <p:cBhvr>
                                        <p:cTn id="1061" dur="5000" fill="hold"/>
                                        <p:tgtEl>
                                          <p:spTgt spid="68"/>
                                        </p:tgtEl>
                                        <p:attrNameLst>
                                          <p:attrName>r</p:attrName>
                                        </p:attrNameLst>
                                      </p:cBhvr>
                                    </p:animRot>
                                  </p:childTnLst>
                                </p:cTn>
                              </p:par>
                              <p:par>
                                <p:cTn id="1062" presetID="8" presetClass="emph" presetSubtype="0" fill="hold" grpId="3" nodeType="withEffect">
                                  <p:stCondLst>
                                    <p:cond delay="0"/>
                                  </p:stCondLst>
                                  <p:childTnLst>
                                    <p:animRot by="-21600000">
                                      <p:cBhvr>
                                        <p:cTn id="1063" dur="5000" fill="hold"/>
                                        <p:tgtEl>
                                          <p:spTgt spid="69"/>
                                        </p:tgtEl>
                                        <p:attrNameLst>
                                          <p:attrName>r</p:attrName>
                                        </p:attrNameLst>
                                      </p:cBhvr>
                                    </p:animRot>
                                  </p:childTnLst>
                                </p:cTn>
                              </p:par>
                              <p:par>
                                <p:cTn id="1064" presetID="8" presetClass="emph" presetSubtype="0" fill="hold" grpId="3" nodeType="withEffect">
                                  <p:stCondLst>
                                    <p:cond delay="0"/>
                                  </p:stCondLst>
                                  <p:childTnLst>
                                    <p:animRot by="-21600000">
                                      <p:cBhvr>
                                        <p:cTn id="1065" dur="5000" fill="hold"/>
                                        <p:tgtEl>
                                          <p:spTgt spid="70"/>
                                        </p:tgtEl>
                                        <p:attrNameLst>
                                          <p:attrName>r</p:attrName>
                                        </p:attrNameLst>
                                      </p:cBhvr>
                                    </p:animRot>
                                  </p:childTnLst>
                                </p:cTn>
                              </p:par>
                              <p:par>
                                <p:cTn id="1066" presetID="8" presetClass="emph" presetSubtype="0" fill="hold" grpId="3" nodeType="withEffect">
                                  <p:stCondLst>
                                    <p:cond delay="0"/>
                                  </p:stCondLst>
                                  <p:childTnLst>
                                    <p:animRot by="-21600000">
                                      <p:cBhvr>
                                        <p:cTn id="1067" dur="5000" fill="hold"/>
                                        <p:tgtEl>
                                          <p:spTgt spid="71"/>
                                        </p:tgtEl>
                                        <p:attrNameLst>
                                          <p:attrName>r</p:attrName>
                                        </p:attrNameLst>
                                      </p:cBhvr>
                                    </p:animRot>
                                  </p:childTnLst>
                                </p:cTn>
                              </p:par>
                              <p:par>
                                <p:cTn id="1068" presetID="8" presetClass="emph" presetSubtype="0" fill="hold" grpId="3" nodeType="withEffect">
                                  <p:stCondLst>
                                    <p:cond delay="0"/>
                                  </p:stCondLst>
                                  <p:childTnLst>
                                    <p:animRot by="-21600000">
                                      <p:cBhvr>
                                        <p:cTn id="1069" dur="5000" fill="hold"/>
                                        <p:tgtEl>
                                          <p:spTgt spid="72"/>
                                        </p:tgtEl>
                                        <p:attrNameLst>
                                          <p:attrName>r</p:attrName>
                                        </p:attrNameLst>
                                      </p:cBhvr>
                                    </p:animRot>
                                  </p:childTnLst>
                                </p:cTn>
                              </p:par>
                              <p:par>
                                <p:cTn id="1070" presetID="8" presetClass="emph" presetSubtype="0" fill="hold" grpId="3" nodeType="withEffect">
                                  <p:stCondLst>
                                    <p:cond delay="0"/>
                                  </p:stCondLst>
                                  <p:childTnLst>
                                    <p:animRot by="-21600000">
                                      <p:cBhvr>
                                        <p:cTn id="1071" dur="5000" fill="hold"/>
                                        <p:tgtEl>
                                          <p:spTgt spid="73"/>
                                        </p:tgtEl>
                                        <p:attrNameLst>
                                          <p:attrName>r</p:attrName>
                                        </p:attrNameLst>
                                      </p:cBhvr>
                                    </p:animRot>
                                  </p:childTnLst>
                                </p:cTn>
                              </p:par>
                              <p:par>
                                <p:cTn id="1072" presetID="8" presetClass="emph" presetSubtype="0" fill="hold" grpId="3" nodeType="withEffect">
                                  <p:stCondLst>
                                    <p:cond delay="0"/>
                                  </p:stCondLst>
                                  <p:childTnLst>
                                    <p:animRot by="-21600000">
                                      <p:cBhvr>
                                        <p:cTn id="1073" dur="5000" fill="hold"/>
                                        <p:tgtEl>
                                          <p:spTgt spid="74"/>
                                        </p:tgtEl>
                                        <p:attrNameLst>
                                          <p:attrName>r</p:attrName>
                                        </p:attrNameLst>
                                      </p:cBhvr>
                                    </p:animRot>
                                  </p:childTnLst>
                                </p:cTn>
                              </p:par>
                              <p:par>
                                <p:cTn id="1074" presetID="8" presetClass="emph" presetSubtype="0" fill="hold" grpId="3" nodeType="withEffect">
                                  <p:stCondLst>
                                    <p:cond delay="0"/>
                                  </p:stCondLst>
                                  <p:childTnLst>
                                    <p:animRot by="-21600000">
                                      <p:cBhvr>
                                        <p:cTn id="1075" dur="5000" fill="hold"/>
                                        <p:tgtEl>
                                          <p:spTgt spid="75"/>
                                        </p:tgtEl>
                                        <p:attrNameLst>
                                          <p:attrName>r</p:attrName>
                                        </p:attrNameLst>
                                      </p:cBhvr>
                                    </p:animRot>
                                  </p:childTnLst>
                                </p:cTn>
                              </p:par>
                              <p:par>
                                <p:cTn id="1076" presetID="8" presetClass="emph" presetSubtype="0" fill="hold" grpId="3" nodeType="withEffect">
                                  <p:stCondLst>
                                    <p:cond delay="0"/>
                                  </p:stCondLst>
                                  <p:childTnLst>
                                    <p:animRot by="-21600000">
                                      <p:cBhvr>
                                        <p:cTn id="1077" dur="5000" fill="hold"/>
                                        <p:tgtEl>
                                          <p:spTgt spid="76"/>
                                        </p:tgtEl>
                                        <p:attrNameLst>
                                          <p:attrName>r</p:attrName>
                                        </p:attrNameLst>
                                      </p:cBhvr>
                                    </p:animRot>
                                  </p:childTnLst>
                                </p:cTn>
                              </p:par>
                              <p:par>
                                <p:cTn id="1078" presetID="8" presetClass="emph" presetSubtype="0" fill="hold" grpId="3" nodeType="withEffect">
                                  <p:stCondLst>
                                    <p:cond delay="0"/>
                                  </p:stCondLst>
                                  <p:childTnLst>
                                    <p:animRot by="-21600000">
                                      <p:cBhvr>
                                        <p:cTn id="1079" dur="5000" fill="hold"/>
                                        <p:tgtEl>
                                          <p:spTgt spid="77"/>
                                        </p:tgtEl>
                                        <p:attrNameLst>
                                          <p:attrName>r</p:attrName>
                                        </p:attrNameLst>
                                      </p:cBhvr>
                                    </p:animRot>
                                  </p:childTnLst>
                                </p:cTn>
                              </p:par>
                              <p:par>
                                <p:cTn id="1080" presetID="8" presetClass="emph" presetSubtype="0" fill="hold" grpId="3" nodeType="withEffect">
                                  <p:stCondLst>
                                    <p:cond delay="0"/>
                                  </p:stCondLst>
                                  <p:childTnLst>
                                    <p:animRot by="-21600000">
                                      <p:cBhvr>
                                        <p:cTn id="1081" dur="5000" fill="hold"/>
                                        <p:tgtEl>
                                          <p:spTgt spid="78"/>
                                        </p:tgtEl>
                                        <p:attrNameLst>
                                          <p:attrName>r</p:attrName>
                                        </p:attrNameLst>
                                      </p:cBhvr>
                                    </p:animRot>
                                  </p:childTnLst>
                                </p:cTn>
                              </p:par>
                              <p:par>
                                <p:cTn id="1082" presetID="8" presetClass="emph" presetSubtype="0" fill="hold" grpId="3" nodeType="withEffect">
                                  <p:stCondLst>
                                    <p:cond delay="0"/>
                                  </p:stCondLst>
                                  <p:childTnLst>
                                    <p:animRot by="-21600000">
                                      <p:cBhvr>
                                        <p:cTn id="1083" dur="5000" fill="hold"/>
                                        <p:tgtEl>
                                          <p:spTgt spid="79"/>
                                        </p:tgtEl>
                                        <p:attrNameLst>
                                          <p:attrName>r</p:attrName>
                                        </p:attrNameLst>
                                      </p:cBhvr>
                                    </p:animRot>
                                  </p:childTnLst>
                                </p:cTn>
                              </p:par>
                              <p:par>
                                <p:cTn id="1084" presetID="8" presetClass="emph" presetSubtype="0" fill="hold" grpId="3" nodeType="withEffect">
                                  <p:stCondLst>
                                    <p:cond delay="0"/>
                                  </p:stCondLst>
                                  <p:childTnLst>
                                    <p:animRot by="-21600000">
                                      <p:cBhvr>
                                        <p:cTn id="1085" dur="5000" fill="hold"/>
                                        <p:tgtEl>
                                          <p:spTgt spid="80"/>
                                        </p:tgtEl>
                                        <p:attrNameLst>
                                          <p:attrName>r</p:attrName>
                                        </p:attrNameLst>
                                      </p:cBhvr>
                                    </p:animRot>
                                  </p:childTnLst>
                                </p:cTn>
                              </p:par>
                              <p:par>
                                <p:cTn id="1086" presetID="8" presetClass="emph" presetSubtype="0" fill="hold" grpId="3" nodeType="withEffect">
                                  <p:stCondLst>
                                    <p:cond delay="0"/>
                                  </p:stCondLst>
                                  <p:childTnLst>
                                    <p:animRot by="-21600000">
                                      <p:cBhvr>
                                        <p:cTn id="1087" dur="5000" fill="hold"/>
                                        <p:tgtEl>
                                          <p:spTgt spid="81"/>
                                        </p:tgtEl>
                                        <p:attrNameLst>
                                          <p:attrName>r</p:attrName>
                                        </p:attrNameLst>
                                      </p:cBhvr>
                                    </p:animRot>
                                  </p:childTnLst>
                                </p:cTn>
                              </p:par>
                              <p:par>
                                <p:cTn id="1088" presetID="8" presetClass="emph" presetSubtype="0" fill="hold" grpId="3" nodeType="withEffect">
                                  <p:stCondLst>
                                    <p:cond delay="0"/>
                                  </p:stCondLst>
                                  <p:childTnLst>
                                    <p:animRot by="-21600000">
                                      <p:cBhvr>
                                        <p:cTn id="1089" dur="5000" fill="hold"/>
                                        <p:tgtEl>
                                          <p:spTgt spid="82"/>
                                        </p:tgtEl>
                                        <p:attrNameLst>
                                          <p:attrName>r</p:attrName>
                                        </p:attrNameLst>
                                      </p:cBhvr>
                                    </p:animRot>
                                  </p:childTnLst>
                                </p:cTn>
                              </p:par>
                              <p:par>
                                <p:cTn id="1090" presetID="8" presetClass="emph" presetSubtype="0" fill="hold" grpId="3" nodeType="withEffect">
                                  <p:stCondLst>
                                    <p:cond delay="0"/>
                                  </p:stCondLst>
                                  <p:childTnLst>
                                    <p:animRot by="-21600000">
                                      <p:cBhvr>
                                        <p:cTn id="1091" dur="5000" fill="hold"/>
                                        <p:tgtEl>
                                          <p:spTgt spid="83"/>
                                        </p:tgtEl>
                                        <p:attrNameLst>
                                          <p:attrName>r</p:attrName>
                                        </p:attrNameLst>
                                      </p:cBhvr>
                                    </p:animRot>
                                  </p:childTnLst>
                                </p:cTn>
                              </p:par>
                              <p:par>
                                <p:cTn id="1092" presetID="8" presetClass="emph" presetSubtype="0" fill="hold" grpId="3" nodeType="withEffect">
                                  <p:stCondLst>
                                    <p:cond delay="0"/>
                                  </p:stCondLst>
                                  <p:childTnLst>
                                    <p:animRot by="-21600000">
                                      <p:cBhvr>
                                        <p:cTn id="1093" dur="5000" fill="hold"/>
                                        <p:tgtEl>
                                          <p:spTgt spid="84"/>
                                        </p:tgtEl>
                                        <p:attrNameLst>
                                          <p:attrName>r</p:attrName>
                                        </p:attrNameLst>
                                      </p:cBhvr>
                                    </p:animRot>
                                  </p:childTnLst>
                                </p:cTn>
                              </p:par>
                              <p:par>
                                <p:cTn id="1094" presetID="8" presetClass="emph" presetSubtype="0" fill="hold" grpId="3" nodeType="withEffect">
                                  <p:stCondLst>
                                    <p:cond delay="0"/>
                                  </p:stCondLst>
                                  <p:childTnLst>
                                    <p:animRot by="-21600000">
                                      <p:cBhvr>
                                        <p:cTn id="1095" dur="5000" fill="hold"/>
                                        <p:tgtEl>
                                          <p:spTgt spid="85"/>
                                        </p:tgtEl>
                                        <p:attrNameLst>
                                          <p:attrName>r</p:attrName>
                                        </p:attrNameLst>
                                      </p:cBhvr>
                                    </p:animRot>
                                  </p:childTnLst>
                                </p:cTn>
                              </p:par>
                              <p:par>
                                <p:cTn id="1096" presetID="8" presetClass="emph" presetSubtype="0" fill="hold" grpId="3" nodeType="withEffect">
                                  <p:stCondLst>
                                    <p:cond delay="0"/>
                                  </p:stCondLst>
                                  <p:childTnLst>
                                    <p:animRot by="-21600000">
                                      <p:cBhvr>
                                        <p:cTn id="1097" dur="5000" fill="hold"/>
                                        <p:tgtEl>
                                          <p:spTgt spid="86"/>
                                        </p:tgtEl>
                                        <p:attrNameLst>
                                          <p:attrName>r</p:attrName>
                                        </p:attrNameLst>
                                      </p:cBhvr>
                                    </p:animRot>
                                  </p:childTnLst>
                                </p:cTn>
                              </p:par>
                              <p:par>
                                <p:cTn id="1098" presetID="8" presetClass="emph" presetSubtype="0" fill="hold" grpId="3" nodeType="withEffect">
                                  <p:stCondLst>
                                    <p:cond delay="0"/>
                                  </p:stCondLst>
                                  <p:childTnLst>
                                    <p:animRot by="-21600000">
                                      <p:cBhvr>
                                        <p:cTn id="1099" dur="5000" fill="hold"/>
                                        <p:tgtEl>
                                          <p:spTgt spid="87"/>
                                        </p:tgtEl>
                                        <p:attrNameLst>
                                          <p:attrName>r</p:attrName>
                                        </p:attrNameLst>
                                      </p:cBhvr>
                                    </p:animRot>
                                  </p:childTnLst>
                                </p:cTn>
                              </p:par>
                              <p:par>
                                <p:cTn id="1100" presetID="23" presetClass="entr" presetSubtype="288" fill="hold" nodeType="withEffect">
                                  <p:stCondLst>
                                    <p:cond delay="1500"/>
                                  </p:stCondLst>
                                  <p:childTnLst>
                                    <p:set>
                                      <p:cBhvr>
                                        <p:cTn id="1101" dur="1" fill="hold">
                                          <p:stCondLst>
                                            <p:cond delay="0"/>
                                          </p:stCondLst>
                                        </p:cTn>
                                        <p:tgtEl>
                                          <p:spTgt spid="89"/>
                                        </p:tgtEl>
                                        <p:attrNameLst>
                                          <p:attrName>style.visibility</p:attrName>
                                        </p:attrNameLst>
                                      </p:cBhvr>
                                      <p:to>
                                        <p:strVal val="visible"/>
                                      </p:to>
                                    </p:set>
                                    <p:anim calcmode="lin" valueType="num">
                                      <p:cBhvr>
                                        <p:cTn id="1102" dur="4000" fill="hold"/>
                                        <p:tgtEl>
                                          <p:spTgt spid="89"/>
                                        </p:tgtEl>
                                        <p:attrNameLst>
                                          <p:attrName>ppt_w</p:attrName>
                                        </p:attrNameLst>
                                      </p:cBhvr>
                                      <p:tavLst>
                                        <p:tav tm="0">
                                          <p:val>
                                            <p:strVal val="4/3*#ppt_w"/>
                                          </p:val>
                                        </p:tav>
                                        <p:tav tm="100000">
                                          <p:val>
                                            <p:strVal val="#ppt_w"/>
                                          </p:val>
                                        </p:tav>
                                      </p:tavLst>
                                    </p:anim>
                                    <p:anim calcmode="lin" valueType="num">
                                      <p:cBhvr>
                                        <p:cTn id="1103" dur="4000" fill="hold"/>
                                        <p:tgtEl>
                                          <p:spTgt spid="89"/>
                                        </p:tgtEl>
                                        <p:attrNameLst>
                                          <p:attrName>ppt_h</p:attrName>
                                        </p:attrNameLst>
                                      </p:cBhvr>
                                      <p:tavLst>
                                        <p:tav tm="0">
                                          <p:val>
                                            <p:strVal val="4/3*#ppt_h"/>
                                          </p:val>
                                        </p:tav>
                                        <p:tav tm="100000">
                                          <p:val>
                                            <p:strVal val="#ppt_h"/>
                                          </p:val>
                                        </p:tav>
                                      </p:tavLst>
                                    </p:anim>
                                  </p:childTnLst>
                                </p:cTn>
                              </p:par>
                              <p:par>
                                <p:cTn id="1104" presetID="16" presetClass="entr" presetSubtype="37" fill="hold" nodeType="withEffect">
                                  <p:stCondLst>
                                    <p:cond delay="1500"/>
                                  </p:stCondLst>
                                  <p:childTnLst>
                                    <p:set>
                                      <p:cBhvr>
                                        <p:cTn id="1105" dur="1" fill="hold">
                                          <p:stCondLst>
                                            <p:cond delay="0"/>
                                          </p:stCondLst>
                                        </p:cTn>
                                        <p:tgtEl>
                                          <p:spTgt spid="89"/>
                                        </p:tgtEl>
                                        <p:attrNameLst>
                                          <p:attrName>style.visibility</p:attrName>
                                        </p:attrNameLst>
                                      </p:cBhvr>
                                      <p:to>
                                        <p:strVal val="visible"/>
                                      </p:to>
                                    </p:set>
                                    <p:animEffect transition="in" filter="barn(outVertical)">
                                      <p:cBhvr>
                                        <p:cTn id="1106" dur="40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 name="88 Imagen" descr="Diapositiva14"/>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33037" y="-19041"/>
            <a:ext cx="9144000" cy="5143500"/>
          </a:xfrm>
          <a:prstGeom prst="rect">
            <a:avLst/>
          </a:prstGeom>
          <a:noFill/>
          <a:ln>
            <a:noFill/>
          </a:ln>
        </p:spPr>
      </p:pic>
      <p:sp>
        <p:nvSpPr>
          <p:cNvPr id="2" name="1 Paralelogramo"/>
          <p:cNvSpPr/>
          <p:nvPr/>
        </p:nvSpPr>
        <p:spPr>
          <a:xfrm rot="5400000" flipH="1" flipV="1">
            <a:off x="413120" y="384589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Paralelogramo"/>
          <p:cNvSpPr/>
          <p:nvPr/>
        </p:nvSpPr>
        <p:spPr>
          <a:xfrm rot="5400000" flipH="1" flipV="1">
            <a:off x="905784" y="384589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Paralelogramo"/>
          <p:cNvSpPr/>
          <p:nvPr/>
        </p:nvSpPr>
        <p:spPr>
          <a:xfrm rot="5400000" flipH="1" flipV="1">
            <a:off x="1385781" y="384589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5400000" flipH="1" flipV="1">
            <a:off x="1878499" y="384589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5400000" flipH="1" flipV="1">
            <a:off x="2371217" y="384589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5400000" flipH="1" flipV="1">
            <a:off x="2874228" y="3839522"/>
            <a:ext cx="802952" cy="1557505"/>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5400000" flipH="1" flipV="1">
            <a:off x="3346013" y="3825386"/>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422524" y="3035994"/>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915187" y="3035994"/>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H="1" flipV="1">
            <a:off x="1395184" y="3035994"/>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H="1" flipV="1">
            <a:off x="1887903" y="3035994"/>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H="1" flipV="1">
            <a:off x="2380621" y="3035994"/>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H="1" flipV="1">
            <a:off x="2883631" y="3029622"/>
            <a:ext cx="802952" cy="1557505"/>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H="1" flipV="1">
            <a:off x="3355416" y="3015486"/>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5400000" flipH="1" flipV="1">
            <a:off x="413380" y="222663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5400000" flipH="1" flipV="1">
            <a:off x="906044" y="222663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5400000" flipH="1" flipV="1">
            <a:off x="1386041" y="222663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5400000" flipH="1" flipV="1">
            <a:off x="1878759" y="222663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5400000" flipH="1" flipV="1">
            <a:off x="2371477" y="2226634"/>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5400000" flipH="1" flipV="1">
            <a:off x="2874488" y="2220262"/>
            <a:ext cx="802952" cy="1557505"/>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5400000" flipH="1" flipV="1">
            <a:off x="3346272" y="2206126"/>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422784" y="1416734"/>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915447" y="1416734"/>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H="1" flipV="1">
            <a:off x="1395444" y="1416734"/>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H="1" flipV="1">
            <a:off x="1888163" y="1416734"/>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H="1" flipV="1">
            <a:off x="2380881" y="1416734"/>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H="1" flipV="1">
            <a:off x="2883891" y="1410362"/>
            <a:ext cx="802952" cy="1557505"/>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H="1" flipV="1">
            <a:off x="3355676" y="1396225"/>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5400000" flipH="1" flipV="1">
            <a:off x="425515" y="607373"/>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5400000" flipH="1" flipV="1">
            <a:off x="918178" y="607373"/>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5400000" flipH="1" flipV="1">
            <a:off x="1398176" y="607373"/>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5400000" flipH="1" flipV="1">
            <a:off x="1890894" y="607373"/>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5400000" flipH="1" flipV="1">
            <a:off x="2383612" y="607373"/>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5400000" flipH="1" flipV="1">
            <a:off x="2886623" y="601001"/>
            <a:ext cx="802952" cy="1557505"/>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5400000" flipH="1" flipV="1">
            <a:off x="3358408" y="586865"/>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434919" y="-202528"/>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927582" y="-202528"/>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H="1" flipV="1">
            <a:off x="1407579" y="-202528"/>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H="1" flipV="1">
            <a:off x="1900298" y="-202528"/>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H="1" flipV="1">
            <a:off x="2393016" y="-202528"/>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H="1" flipV="1">
            <a:off x="2896026" y="-208900"/>
            <a:ext cx="802952" cy="1557505"/>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H="1" flipV="1">
            <a:off x="3367811" y="-223036"/>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rot lat="0" lon="0" rev="42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6200000" flipV="1">
            <a:off x="7903811" y="383581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6200000" flipV="1">
            <a:off x="7411148" y="383581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6200000" flipV="1">
            <a:off x="6931151" y="383581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6200000" flipV="1">
            <a:off x="6438432" y="383581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6200000" flipV="1">
            <a:off x="5945714" y="383581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6200000" flipV="1">
            <a:off x="5442704" y="3829439"/>
            <a:ext cx="802952" cy="1557505"/>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6200000" flipV="1">
            <a:off x="4970919" y="3815303"/>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5400000" flipV="1">
            <a:off x="7894408" y="3025911"/>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5400000" flipV="1">
            <a:off x="7401744" y="3025911"/>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5400000" flipV="1">
            <a:off x="6921747" y="3025911"/>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5400000" flipV="1">
            <a:off x="6429029" y="3025911"/>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5400000" flipV="1">
            <a:off x="5936311" y="3025911"/>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5400000" flipV="1">
            <a:off x="5433300" y="3019539"/>
            <a:ext cx="802952" cy="1557505"/>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5400000" flipV="1">
            <a:off x="4961515" y="3005403"/>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6200000" flipV="1">
            <a:off x="7903551" y="221655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6200000" flipV="1">
            <a:off x="7410888" y="221655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6200000" flipV="1">
            <a:off x="6930891" y="221655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6200000" flipV="1">
            <a:off x="6438172" y="221655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6200000" flipV="1">
            <a:off x="5945454" y="2216551"/>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6200000" flipV="1">
            <a:off x="5442444" y="2210179"/>
            <a:ext cx="802952" cy="1557505"/>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6200000" flipV="1">
            <a:off x="4970659" y="2196043"/>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5400000" flipV="1">
            <a:off x="7894148" y="1406651"/>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5400000" flipV="1">
            <a:off x="7401484" y="1406651"/>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5400000" flipV="1">
            <a:off x="6921487" y="1406651"/>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5400000" flipV="1">
            <a:off x="6428769" y="1406651"/>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5400000" flipV="1">
            <a:off x="5936051" y="1406651"/>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5400000" flipV="1">
            <a:off x="5433040" y="1400279"/>
            <a:ext cx="802952" cy="1557505"/>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5400000" flipV="1">
            <a:off x="4961255" y="1386142"/>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6200000" flipV="1">
            <a:off x="7891416" y="597290"/>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6200000" flipV="1">
            <a:off x="7398753" y="597290"/>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6200000" flipV="1">
            <a:off x="6918756" y="597290"/>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6200000" flipV="1">
            <a:off x="6426037" y="597290"/>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6200000" flipV="1">
            <a:off x="5933319" y="597290"/>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6200000" flipV="1">
            <a:off x="5430309" y="590918"/>
            <a:ext cx="802952" cy="1557505"/>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6200000" flipV="1">
            <a:off x="4958524" y="576782"/>
            <a:ext cx="802952" cy="1545301"/>
          </a:xfrm>
          <a:prstGeom prst="parallelogram">
            <a:avLst>
              <a:gd name="adj" fmla="val 88032"/>
            </a:avLst>
          </a:prstGeom>
          <a:solidFill>
            <a:srgbClr val="FF0000"/>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5400000" flipV="1">
            <a:off x="7882013" y="-212611"/>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5400000" flipV="1">
            <a:off x="7389349" y="-212611"/>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5400000" flipV="1">
            <a:off x="6909352" y="-212611"/>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5400000" flipV="1">
            <a:off x="6416634" y="-212611"/>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5400000" flipV="1">
            <a:off x="5923916" y="-212611"/>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5400000" flipV="1">
            <a:off x="5420905" y="-218983"/>
            <a:ext cx="802952" cy="1557505"/>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5400000" flipV="1">
            <a:off x="4949120" y="-233119"/>
            <a:ext cx="802952" cy="1545301"/>
          </a:xfrm>
          <a:prstGeom prst="parallelogram">
            <a:avLst>
              <a:gd name="adj" fmla="val 88032"/>
            </a:avLst>
          </a:prstGeom>
          <a:solidFill>
            <a:schemeClr val="tx1"/>
          </a:solidFill>
          <a:ln w="9525" cmpd="dbl">
            <a:solidFill>
              <a:srgbClr val="FF3399"/>
            </a:solidFill>
            <a:prstDash val="sysDot"/>
          </a:ln>
          <a:effectLst>
            <a:reflection blurRad="6350" stA="50000" endA="295" endPos="92000" dist="101600" dir="5400000" sy="-100000" algn="bl" rotWithShape="0"/>
          </a:effectLst>
          <a:scene3d>
            <a:camera prst="orthographicFront"/>
            <a:lightRig rig="chilly"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8" name="87 Rectángulo"/>
          <p:cNvSpPr/>
          <p:nvPr/>
        </p:nvSpPr>
        <p:spPr>
          <a:xfrm>
            <a:off x="31228" y="0"/>
            <a:ext cx="9112772" cy="5884118"/>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1826005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0" fill="hold"/>
                                        <p:tgtEl>
                                          <p:spTgt spid="37"/>
                                        </p:tgtEl>
                                        <p:attrNameLst>
                                          <p:attrName>ppt_x</p:attrName>
                                        </p:attrNameLst>
                                      </p:cBhvr>
                                      <p:tavLst>
                                        <p:tav tm="0">
                                          <p:val>
                                            <p:strVal val="0-#ppt_w/2"/>
                                          </p:val>
                                        </p:tav>
                                        <p:tav tm="100000">
                                          <p:val>
                                            <p:strVal val="#ppt_x"/>
                                          </p:val>
                                        </p:tav>
                                      </p:tavLst>
                                    </p:anim>
                                    <p:anim calcmode="lin" valueType="num">
                                      <p:cBhvr additive="base">
                                        <p:cTn id="8" dur="5000" fill="hold"/>
                                        <p:tgtEl>
                                          <p:spTgt spid="37"/>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p:cTn id="11" dur="5000" fill="hold"/>
                                        <p:tgtEl>
                                          <p:spTgt spid="37"/>
                                        </p:tgtEl>
                                        <p:attrNameLst>
                                          <p:attrName>ppt_w</p:attrName>
                                        </p:attrNameLst>
                                      </p:cBhvr>
                                      <p:tavLst>
                                        <p:tav tm="0" fmla="#ppt_w*sin(2.5*pi*$)">
                                          <p:val>
                                            <p:fltVal val="0"/>
                                          </p:val>
                                        </p:tav>
                                        <p:tav tm="100000">
                                          <p:val>
                                            <p:fltVal val="1"/>
                                          </p:val>
                                        </p:tav>
                                      </p:tavLst>
                                    </p:anim>
                                    <p:anim calcmode="lin" valueType="num">
                                      <p:cBhvr>
                                        <p:cTn id="12" dur="5000" fill="hold"/>
                                        <p:tgtEl>
                                          <p:spTgt spid="37"/>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5000"/>
                                        <p:tgtEl>
                                          <p:spTgt spid="37"/>
                                        </p:tgtEl>
                                        <p:attrNameLst>
                                          <p:attrName>ppt_x</p:attrName>
                                        </p:attrNameLst>
                                      </p:cBhvr>
                                      <p:tavLst>
                                        <p:tav tm="0">
                                          <p:val>
                                            <p:strVal val="ppt_x"/>
                                          </p:val>
                                        </p:tav>
                                        <p:tav tm="100000">
                                          <p:val>
                                            <p:strVal val="1+ppt_w/2"/>
                                          </p:val>
                                        </p:tav>
                                      </p:tavLst>
                                    </p:anim>
                                    <p:anim calcmode="lin" valueType="num">
                                      <p:cBhvr additive="base">
                                        <p:cTn id="15" dur="5000"/>
                                        <p:tgtEl>
                                          <p:spTgt spid="37"/>
                                        </p:tgtEl>
                                        <p:attrNameLst>
                                          <p:attrName>ppt_y</p:attrName>
                                        </p:attrNameLst>
                                      </p:cBhvr>
                                      <p:tavLst>
                                        <p:tav tm="0">
                                          <p:val>
                                            <p:strVal val="ppt_y"/>
                                          </p:val>
                                        </p:tav>
                                        <p:tav tm="100000">
                                          <p:val>
                                            <p:strVal val="ppt_y"/>
                                          </p:val>
                                        </p:tav>
                                      </p:tavLst>
                                    </p:anim>
                                    <p:set>
                                      <p:cBhvr>
                                        <p:cTn id="16" dur="1" fill="hold">
                                          <p:stCondLst>
                                            <p:cond delay="4999"/>
                                          </p:stCondLst>
                                        </p:cTn>
                                        <p:tgtEl>
                                          <p:spTgt spid="37"/>
                                        </p:tgtEl>
                                        <p:attrNameLst>
                                          <p:attrName>style.visibility</p:attrName>
                                        </p:attrNameLst>
                                      </p:cBhvr>
                                      <p:to>
                                        <p:strVal val="hidden"/>
                                      </p:to>
                                    </p:set>
                                  </p:childTnLst>
                                </p:cTn>
                              </p:par>
                              <p:par>
                                <p:cTn id="17" presetID="3" presetClass="exit" presetSubtype="5" fill="hold" grpId="3" nodeType="withEffect">
                                  <p:stCondLst>
                                    <p:cond delay="0"/>
                                  </p:stCondLst>
                                  <p:childTnLst>
                                    <p:animEffect transition="out" filter="blinds(vertical)">
                                      <p:cBhvr>
                                        <p:cTn id="18" dur="5000"/>
                                        <p:tgtEl>
                                          <p:spTgt spid="37"/>
                                        </p:tgtEl>
                                      </p:cBhvr>
                                    </p:animEffect>
                                    <p:set>
                                      <p:cBhvr>
                                        <p:cTn id="19" dur="1" fill="hold">
                                          <p:stCondLst>
                                            <p:cond delay="4999"/>
                                          </p:stCondLst>
                                        </p:cTn>
                                        <p:tgtEl>
                                          <p:spTgt spid="37"/>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 calcmode="lin" valueType="num">
                                      <p:cBhvr additive="base">
                                        <p:cTn id="22" dur="5000" fill="hold"/>
                                        <p:tgtEl>
                                          <p:spTgt spid="38"/>
                                        </p:tgtEl>
                                        <p:attrNameLst>
                                          <p:attrName>ppt_x</p:attrName>
                                        </p:attrNameLst>
                                      </p:cBhvr>
                                      <p:tavLst>
                                        <p:tav tm="0">
                                          <p:val>
                                            <p:strVal val="0-#ppt_w/2"/>
                                          </p:val>
                                        </p:tav>
                                        <p:tav tm="100000">
                                          <p:val>
                                            <p:strVal val="#ppt_x"/>
                                          </p:val>
                                        </p:tav>
                                      </p:tavLst>
                                    </p:anim>
                                    <p:anim calcmode="lin" valueType="num">
                                      <p:cBhvr additive="base">
                                        <p:cTn id="23" dur="5000" fill="hold"/>
                                        <p:tgtEl>
                                          <p:spTgt spid="38"/>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38"/>
                                        </p:tgtEl>
                                        <p:attrNameLst>
                                          <p:attrName>style.visibility</p:attrName>
                                        </p:attrNameLst>
                                      </p:cBhvr>
                                      <p:to>
                                        <p:strVal val="visible"/>
                                      </p:to>
                                    </p:set>
                                    <p:anim calcmode="lin" valueType="num">
                                      <p:cBhvr>
                                        <p:cTn id="26" dur="5000" fill="hold"/>
                                        <p:tgtEl>
                                          <p:spTgt spid="38"/>
                                        </p:tgtEl>
                                        <p:attrNameLst>
                                          <p:attrName>ppt_w</p:attrName>
                                        </p:attrNameLst>
                                      </p:cBhvr>
                                      <p:tavLst>
                                        <p:tav tm="0" fmla="#ppt_w*sin(2.5*pi*$)">
                                          <p:val>
                                            <p:fltVal val="0"/>
                                          </p:val>
                                        </p:tav>
                                        <p:tav tm="100000">
                                          <p:val>
                                            <p:fltVal val="1"/>
                                          </p:val>
                                        </p:tav>
                                      </p:tavLst>
                                    </p:anim>
                                    <p:anim calcmode="lin" valueType="num">
                                      <p:cBhvr>
                                        <p:cTn id="27" dur="5000" fill="hold"/>
                                        <p:tgtEl>
                                          <p:spTgt spid="38"/>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5000"/>
                                        <p:tgtEl>
                                          <p:spTgt spid="38"/>
                                        </p:tgtEl>
                                        <p:attrNameLst>
                                          <p:attrName>ppt_x</p:attrName>
                                        </p:attrNameLst>
                                      </p:cBhvr>
                                      <p:tavLst>
                                        <p:tav tm="0">
                                          <p:val>
                                            <p:strVal val="ppt_x"/>
                                          </p:val>
                                        </p:tav>
                                        <p:tav tm="100000">
                                          <p:val>
                                            <p:strVal val="1+ppt_w/2"/>
                                          </p:val>
                                        </p:tav>
                                      </p:tavLst>
                                    </p:anim>
                                    <p:anim calcmode="lin" valueType="num">
                                      <p:cBhvr additive="base">
                                        <p:cTn id="30" dur="5000"/>
                                        <p:tgtEl>
                                          <p:spTgt spid="38"/>
                                        </p:tgtEl>
                                        <p:attrNameLst>
                                          <p:attrName>ppt_y</p:attrName>
                                        </p:attrNameLst>
                                      </p:cBhvr>
                                      <p:tavLst>
                                        <p:tav tm="0">
                                          <p:val>
                                            <p:strVal val="ppt_y"/>
                                          </p:val>
                                        </p:tav>
                                        <p:tav tm="100000">
                                          <p:val>
                                            <p:strVal val="ppt_y"/>
                                          </p:val>
                                        </p:tav>
                                      </p:tavLst>
                                    </p:anim>
                                    <p:set>
                                      <p:cBhvr>
                                        <p:cTn id="31" dur="1" fill="hold">
                                          <p:stCondLst>
                                            <p:cond delay="4999"/>
                                          </p:stCondLst>
                                        </p:cTn>
                                        <p:tgtEl>
                                          <p:spTgt spid="38"/>
                                        </p:tgtEl>
                                        <p:attrNameLst>
                                          <p:attrName>style.visibility</p:attrName>
                                        </p:attrNameLst>
                                      </p:cBhvr>
                                      <p:to>
                                        <p:strVal val="hidden"/>
                                      </p:to>
                                    </p:set>
                                  </p:childTnLst>
                                </p:cTn>
                              </p:par>
                              <p:par>
                                <p:cTn id="32" presetID="3" presetClass="exit" presetSubtype="5" fill="hold" grpId="3" nodeType="withEffect">
                                  <p:stCondLst>
                                    <p:cond delay="0"/>
                                  </p:stCondLst>
                                  <p:childTnLst>
                                    <p:animEffect transition="out" filter="blinds(vertical)">
                                      <p:cBhvr>
                                        <p:cTn id="33" dur="5000"/>
                                        <p:tgtEl>
                                          <p:spTgt spid="38"/>
                                        </p:tgtEl>
                                      </p:cBhvr>
                                    </p:animEffect>
                                    <p:set>
                                      <p:cBhvr>
                                        <p:cTn id="34" dur="1" fill="hold">
                                          <p:stCondLst>
                                            <p:cond delay="4999"/>
                                          </p:stCondLst>
                                        </p:cTn>
                                        <p:tgtEl>
                                          <p:spTgt spid="38"/>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39"/>
                                        </p:tgtEl>
                                        <p:attrNameLst>
                                          <p:attrName>style.visibility</p:attrName>
                                        </p:attrNameLst>
                                      </p:cBhvr>
                                      <p:to>
                                        <p:strVal val="visible"/>
                                      </p:to>
                                    </p:set>
                                    <p:anim calcmode="lin" valueType="num">
                                      <p:cBhvr additive="base">
                                        <p:cTn id="37" dur="5000" fill="hold"/>
                                        <p:tgtEl>
                                          <p:spTgt spid="39"/>
                                        </p:tgtEl>
                                        <p:attrNameLst>
                                          <p:attrName>ppt_x</p:attrName>
                                        </p:attrNameLst>
                                      </p:cBhvr>
                                      <p:tavLst>
                                        <p:tav tm="0">
                                          <p:val>
                                            <p:strVal val="0-#ppt_w/2"/>
                                          </p:val>
                                        </p:tav>
                                        <p:tav tm="100000">
                                          <p:val>
                                            <p:strVal val="#ppt_x"/>
                                          </p:val>
                                        </p:tav>
                                      </p:tavLst>
                                    </p:anim>
                                    <p:anim calcmode="lin" valueType="num">
                                      <p:cBhvr additive="base">
                                        <p:cTn id="38" dur="5000" fill="hold"/>
                                        <p:tgtEl>
                                          <p:spTgt spid="39"/>
                                        </p:tgtEl>
                                        <p:attrNameLst>
                                          <p:attrName>ppt_y</p:attrName>
                                        </p:attrNameLst>
                                      </p:cBhvr>
                                      <p:tavLst>
                                        <p:tav tm="0">
                                          <p:val>
                                            <p:strVal val="#ppt_y"/>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39"/>
                                        </p:tgtEl>
                                        <p:attrNameLst>
                                          <p:attrName>style.visibility</p:attrName>
                                        </p:attrNameLst>
                                      </p:cBhvr>
                                      <p:to>
                                        <p:strVal val="visible"/>
                                      </p:to>
                                    </p:set>
                                    <p:anim calcmode="lin" valueType="num">
                                      <p:cBhvr>
                                        <p:cTn id="41" dur="5000" fill="hold"/>
                                        <p:tgtEl>
                                          <p:spTgt spid="39"/>
                                        </p:tgtEl>
                                        <p:attrNameLst>
                                          <p:attrName>ppt_w</p:attrName>
                                        </p:attrNameLst>
                                      </p:cBhvr>
                                      <p:tavLst>
                                        <p:tav tm="0" fmla="#ppt_w*sin(2.5*pi*$)">
                                          <p:val>
                                            <p:fltVal val="0"/>
                                          </p:val>
                                        </p:tav>
                                        <p:tav tm="100000">
                                          <p:val>
                                            <p:fltVal val="1"/>
                                          </p:val>
                                        </p:tav>
                                      </p:tavLst>
                                    </p:anim>
                                    <p:anim calcmode="lin" valueType="num">
                                      <p:cBhvr>
                                        <p:cTn id="42" dur="5000" fill="hold"/>
                                        <p:tgtEl>
                                          <p:spTgt spid="39"/>
                                        </p:tgtEl>
                                        <p:attrNameLst>
                                          <p:attrName>ppt_h</p:attrName>
                                        </p:attrNameLst>
                                      </p:cBhvr>
                                      <p:tavLst>
                                        <p:tav tm="0">
                                          <p:val>
                                            <p:strVal val="#ppt_h"/>
                                          </p:val>
                                        </p:tav>
                                        <p:tav tm="100000">
                                          <p:val>
                                            <p:strVal val="#ppt_h"/>
                                          </p:val>
                                        </p:tav>
                                      </p:tavLst>
                                    </p:anim>
                                  </p:childTnLst>
                                </p:cTn>
                              </p:par>
                              <p:par>
                                <p:cTn id="43" presetID="2" presetClass="exit" presetSubtype="2" fill="hold" grpId="2" nodeType="withEffect">
                                  <p:stCondLst>
                                    <p:cond delay="0"/>
                                  </p:stCondLst>
                                  <p:childTnLst>
                                    <p:anim calcmode="lin" valueType="num">
                                      <p:cBhvr additive="base">
                                        <p:cTn id="44" dur="5000"/>
                                        <p:tgtEl>
                                          <p:spTgt spid="39"/>
                                        </p:tgtEl>
                                        <p:attrNameLst>
                                          <p:attrName>ppt_x</p:attrName>
                                        </p:attrNameLst>
                                      </p:cBhvr>
                                      <p:tavLst>
                                        <p:tav tm="0">
                                          <p:val>
                                            <p:strVal val="ppt_x"/>
                                          </p:val>
                                        </p:tav>
                                        <p:tav tm="100000">
                                          <p:val>
                                            <p:strVal val="1+ppt_w/2"/>
                                          </p:val>
                                        </p:tav>
                                      </p:tavLst>
                                    </p:anim>
                                    <p:anim calcmode="lin" valueType="num">
                                      <p:cBhvr additive="base">
                                        <p:cTn id="45" dur="5000"/>
                                        <p:tgtEl>
                                          <p:spTgt spid="39"/>
                                        </p:tgtEl>
                                        <p:attrNameLst>
                                          <p:attrName>ppt_y</p:attrName>
                                        </p:attrNameLst>
                                      </p:cBhvr>
                                      <p:tavLst>
                                        <p:tav tm="0">
                                          <p:val>
                                            <p:strVal val="ppt_y"/>
                                          </p:val>
                                        </p:tav>
                                        <p:tav tm="100000">
                                          <p:val>
                                            <p:strVal val="ppt_y"/>
                                          </p:val>
                                        </p:tav>
                                      </p:tavLst>
                                    </p:anim>
                                    <p:set>
                                      <p:cBhvr>
                                        <p:cTn id="46" dur="1" fill="hold">
                                          <p:stCondLst>
                                            <p:cond delay="4999"/>
                                          </p:stCondLst>
                                        </p:cTn>
                                        <p:tgtEl>
                                          <p:spTgt spid="39"/>
                                        </p:tgtEl>
                                        <p:attrNameLst>
                                          <p:attrName>style.visibility</p:attrName>
                                        </p:attrNameLst>
                                      </p:cBhvr>
                                      <p:to>
                                        <p:strVal val="hidden"/>
                                      </p:to>
                                    </p:set>
                                  </p:childTnLst>
                                </p:cTn>
                              </p:par>
                              <p:par>
                                <p:cTn id="47" presetID="3" presetClass="exit" presetSubtype="5" fill="hold" grpId="3" nodeType="withEffect">
                                  <p:stCondLst>
                                    <p:cond delay="0"/>
                                  </p:stCondLst>
                                  <p:childTnLst>
                                    <p:animEffect transition="out" filter="blinds(vertical)">
                                      <p:cBhvr>
                                        <p:cTn id="48" dur="5000"/>
                                        <p:tgtEl>
                                          <p:spTgt spid="39"/>
                                        </p:tgtEl>
                                      </p:cBhvr>
                                    </p:animEffect>
                                    <p:set>
                                      <p:cBhvr>
                                        <p:cTn id="49" dur="1" fill="hold">
                                          <p:stCondLst>
                                            <p:cond delay="4999"/>
                                          </p:stCondLst>
                                        </p:cTn>
                                        <p:tgtEl>
                                          <p:spTgt spid="39"/>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42"/>
                                        </p:tgtEl>
                                        <p:attrNameLst>
                                          <p:attrName>style.visibility</p:attrName>
                                        </p:attrNameLst>
                                      </p:cBhvr>
                                      <p:to>
                                        <p:strVal val="visible"/>
                                      </p:to>
                                    </p:set>
                                    <p:anim calcmode="lin" valueType="num">
                                      <p:cBhvr additive="base">
                                        <p:cTn id="52" dur="5000" fill="hold"/>
                                        <p:tgtEl>
                                          <p:spTgt spid="42"/>
                                        </p:tgtEl>
                                        <p:attrNameLst>
                                          <p:attrName>ppt_x</p:attrName>
                                        </p:attrNameLst>
                                      </p:cBhvr>
                                      <p:tavLst>
                                        <p:tav tm="0">
                                          <p:val>
                                            <p:strVal val="0-#ppt_w/2"/>
                                          </p:val>
                                        </p:tav>
                                        <p:tav tm="100000">
                                          <p:val>
                                            <p:strVal val="#ppt_x"/>
                                          </p:val>
                                        </p:tav>
                                      </p:tavLst>
                                    </p:anim>
                                    <p:anim calcmode="lin" valueType="num">
                                      <p:cBhvr additive="base">
                                        <p:cTn id="53" dur="5000" fill="hold"/>
                                        <p:tgtEl>
                                          <p:spTgt spid="42"/>
                                        </p:tgtEl>
                                        <p:attrNameLst>
                                          <p:attrName>ppt_y</p:attrName>
                                        </p:attrNameLst>
                                      </p:cBhvr>
                                      <p:tavLst>
                                        <p:tav tm="0">
                                          <p:val>
                                            <p:strVal val="#ppt_y"/>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42"/>
                                        </p:tgtEl>
                                        <p:attrNameLst>
                                          <p:attrName>style.visibility</p:attrName>
                                        </p:attrNameLst>
                                      </p:cBhvr>
                                      <p:to>
                                        <p:strVal val="visible"/>
                                      </p:to>
                                    </p:set>
                                    <p:anim calcmode="lin" valueType="num">
                                      <p:cBhvr>
                                        <p:cTn id="56" dur="5000" fill="hold"/>
                                        <p:tgtEl>
                                          <p:spTgt spid="42"/>
                                        </p:tgtEl>
                                        <p:attrNameLst>
                                          <p:attrName>ppt_w</p:attrName>
                                        </p:attrNameLst>
                                      </p:cBhvr>
                                      <p:tavLst>
                                        <p:tav tm="0" fmla="#ppt_w*sin(2.5*pi*$)">
                                          <p:val>
                                            <p:fltVal val="0"/>
                                          </p:val>
                                        </p:tav>
                                        <p:tav tm="100000">
                                          <p:val>
                                            <p:fltVal val="1"/>
                                          </p:val>
                                        </p:tav>
                                      </p:tavLst>
                                    </p:anim>
                                    <p:anim calcmode="lin" valueType="num">
                                      <p:cBhvr>
                                        <p:cTn id="57" dur="5000" fill="hold"/>
                                        <p:tgtEl>
                                          <p:spTgt spid="42"/>
                                        </p:tgtEl>
                                        <p:attrNameLst>
                                          <p:attrName>ppt_h</p:attrName>
                                        </p:attrNameLst>
                                      </p:cBhvr>
                                      <p:tavLst>
                                        <p:tav tm="0">
                                          <p:val>
                                            <p:strVal val="#ppt_h"/>
                                          </p:val>
                                        </p:tav>
                                        <p:tav tm="100000">
                                          <p:val>
                                            <p:strVal val="#ppt_h"/>
                                          </p:val>
                                        </p:tav>
                                      </p:tavLst>
                                    </p:anim>
                                  </p:childTnLst>
                                </p:cTn>
                              </p:par>
                              <p:par>
                                <p:cTn id="58" presetID="2" presetClass="exit" presetSubtype="2" fill="hold" grpId="2" nodeType="withEffect">
                                  <p:stCondLst>
                                    <p:cond delay="0"/>
                                  </p:stCondLst>
                                  <p:childTnLst>
                                    <p:anim calcmode="lin" valueType="num">
                                      <p:cBhvr additive="base">
                                        <p:cTn id="59" dur="5000"/>
                                        <p:tgtEl>
                                          <p:spTgt spid="42"/>
                                        </p:tgtEl>
                                        <p:attrNameLst>
                                          <p:attrName>ppt_x</p:attrName>
                                        </p:attrNameLst>
                                      </p:cBhvr>
                                      <p:tavLst>
                                        <p:tav tm="0">
                                          <p:val>
                                            <p:strVal val="ppt_x"/>
                                          </p:val>
                                        </p:tav>
                                        <p:tav tm="100000">
                                          <p:val>
                                            <p:strVal val="1+ppt_w/2"/>
                                          </p:val>
                                        </p:tav>
                                      </p:tavLst>
                                    </p:anim>
                                    <p:anim calcmode="lin" valueType="num">
                                      <p:cBhvr additive="base">
                                        <p:cTn id="60" dur="5000"/>
                                        <p:tgtEl>
                                          <p:spTgt spid="42"/>
                                        </p:tgtEl>
                                        <p:attrNameLst>
                                          <p:attrName>ppt_y</p:attrName>
                                        </p:attrNameLst>
                                      </p:cBhvr>
                                      <p:tavLst>
                                        <p:tav tm="0">
                                          <p:val>
                                            <p:strVal val="ppt_y"/>
                                          </p:val>
                                        </p:tav>
                                        <p:tav tm="100000">
                                          <p:val>
                                            <p:strVal val="ppt_y"/>
                                          </p:val>
                                        </p:tav>
                                      </p:tavLst>
                                    </p:anim>
                                    <p:set>
                                      <p:cBhvr>
                                        <p:cTn id="61" dur="1" fill="hold">
                                          <p:stCondLst>
                                            <p:cond delay="4999"/>
                                          </p:stCondLst>
                                        </p:cTn>
                                        <p:tgtEl>
                                          <p:spTgt spid="42"/>
                                        </p:tgtEl>
                                        <p:attrNameLst>
                                          <p:attrName>style.visibility</p:attrName>
                                        </p:attrNameLst>
                                      </p:cBhvr>
                                      <p:to>
                                        <p:strVal val="hidden"/>
                                      </p:to>
                                    </p:set>
                                  </p:childTnLst>
                                </p:cTn>
                              </p:par>
                              <p:par>
                                <p:cTn id="62" presetID="3" presetClass="exit" presetSubtype="5" fill="hold" grpId="3" nodeType="withEffect">
                                  <p:stCondLst>
                                    <p:cond delay="0"/>
                                  </p:stCondLst>
                                  <p:childTnLst>
                                    <p:animEffect transition="out" filter="blinds(vertical)">
                                      <p:cBhvr>
                                        <p:cTn id="63" dur="5000"/>
                                        <p:tgtEl>
                                          <p:spTgt spid="42"/>
                                        </p:tgtEl>
                                      </p:cBhvr>
                                    </p:animEffect>
                                    <p:set>
                                      <p:cBhvr>
                                        <p:cTn id="64" dur="1" fill="hold">
                                          <p:stCondLst>
                                            <p:cond delay="4999"/>
                                          </p:stCondLst>
                                        </p:cTn>
                                        <p:tgtEl>
                                          <p:spTgt spid="42"/>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additive="base">
                                        <p:cTn id="67" dur="5000" fill="hold"/>
                                        <p:tgtEl>
                                          <p:spTgt spid="40"/>
                                        </p:tgtEl>
                                        <p:attrNameLst>
                                          <p:attrName>ppt_x</p:attrName>
                                        </p:attrNameLst>
                                      </p:cBhvr>
                                      <p:tavLst>
                                        <p:tav tm="0">
                                          <p:val>
                                            <p:strVal val="0-#ppt_w/2"/>
                                          </p:val>
                                        </p:tav>
                                        <p:tav tm="100000">
                                          <p:val>
                                            <p:strVal val="#ppt_x"/>
                                          </p:val>
                                        </p:tav>
                                      </p:tavLst>
                                    </p:anim>
                                    <p:anim calcmode="lin" valueType="num">
                                      <p:cBhvr additive="base">
                                        <p:cTn id="68" dur="5000" fill="hold"/>
                                        <p:tgtEl>
                                          <p:spTgt spid="40"/>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40"/>
                                        </p:tgtEl>
                                        <p:attrNameLst>
                                          <p:attrName>style.visibility</p:attrName>
                                        </p:attrNameLst>
                                      </p:cBhvr>
                                      <p:to>
                                        <p:strVal val="visible"/>
                                      </p:to>
                                    </p:set>
                                    <p:anim calcmode="lin" valueType="num">
                                      <p:cBhvr>
                                        <p:cTn id="71" dur="5000" fill="hold"/>
                                        <p:tgtEl>
                                          <p:spTgt spid="40"/>
                                        </p:tgtEl>
                                        <p:attrNameLst>
                                          <p:attrName>ppt_w</p:attrName>
                                        </p:attrNameLst>
                                      </p:cBhvr>
                                      <p:tavLst>
                                        <p:tav tm="0" fmla="#ppt_w*sin(2.5*pi*$)">
                                          <p:val>
                                            <p:fltVal val="0"/>
                                          </p:val>
                                        </p:tav>
                                        <p:tav tm="100000">
                                          <p:val>
                                            <p:fltVal val="1"/>
                                          </p:val>
                                        </p:tav>
                                      </p:tavLst>
                                    </p:anim>
                                    <p:anim calcmode="lin" valueType="num">
                                      <p:cBhvr>
                                        <p:cTn id="72" dur="5000" fill="hold"/>
                                        <p:tgtEl>
                                          <p:spTgt spid="40"/>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5000"/>
                                        <p:tgtEl>
                                          <p:spTgt spid="40"/>
                                        </p:tgtEl>
                                        <p:attrNameLst>
                                          <p:attrName>ppt_x</p:attrName>
                                        </p:attrNameLst>
                                      </p:cBhvr>
                                      <p:tavLst>
                                        <p:tav tm="0">
                                          <p:val>
                                            <p:strVal val="ppt_x"/>
                                          </p:val>
                                        </p:tav>
                                        <p:tav tm="100000">
                                          <p:val>
                                            <p:strVal val="1+ppt_w/2"/>
                                          </p:val>
                                        </p:tav>
                                      </p:tavLst>
                                    </p:anim>
                                    <p:anim calcmode="lin" valueType="num">
                                      <p:cBhvr additive="base">
                                        <p:cTn id="75" dur="5000"/>
                                        <p:tgtEl>
                                          <p:spTgt spid="40"/>
                                        </p:tgtEl>
                                        <p:attrNameLst>
                                          <p:attrName>ppt_y</p:attrName>
                                        </p:attrNameLst>
                                      </p:cBhvr>
                                      <p:tavLst>
                                        <p:tav tm="0">
                                          <p:val>
                                            <p:strVal val="ppt_y"/>
                                          </p:val>
                                        </p:tav>
                                        <p:tav tm="100000">
                                          <p:val>
                                            <p:strVal val="ppt_y"/>
                                          </p:val>
                                        </p:tav>
                                      </p:tavLst>
                                    </p:anim>
                                    <p:set>
                                      <p:cBhvr>
                                        <p:cTn id="76" dur="1" fill="hold">
                                          <p:stCondLst>
                                            <p:cond delay="4999"/>
                                          </p:stCondLst>
                                        </p:cTn>
                                        <p:tgtEl>
                                          <p:spTgt spid="40"/>
                                        </p:tgtEl>
                                        <p:attrNameLst>
                                          <p:attrName>style.visibility</p:attrName>
                                        </p:attrNameLst>
                                      </p:cBhvr>
                                      <p:to>
                                        <p:strVal val="hidden"/>
                                      </p:to>
                                    </p:set>
                                  </p:childTnLst>
                                </p:cTn>
                              </p:par>
                              <p:par>
                                <p:cTn id="77" presetID="3" presetClass="exit" presetSubtype="5" fill="hold" grpId="3" nodeType="withEffect">
                                  <p:stCondLst>
                                    <p:cond delay="0"/>
                                  </p:stCondLst>
                                  <p:childTnLst>
                                    <p:animEffect transition="out" filter="blinds(vertical)">
                                      <p:cBhvr>
                                        <p:cTn id="78" dur="5000"/>
                                        <p:tgtEl>
                                          <p:spTgt spid="40"/>
                                        </p:tgtEl>
                                      </p:cBhvr>
                                    </p:animEffect>
                                    <p:set>
                                      <p:cBhvr>
                                        <p:cTn id="79" dur="1" fill="hold">
                                          <p:stCondLst>
                                            <p:cond delay="4999"/>
                                          </p:stCondLst>
                                        </p:cTn>
                                        <p:tgtEl>
                                          <p:spTgt spid="40"/>
                                        </p:tgtEl>
                                        <p:attrNameLst>
                                          <p:attrName>style.visibility</p:attrName>
                                        </p:attrNameLst>
                                      </p:cBhvr>
                                      <p:to>
                                        <p:strVal val="hidden"/>
                                      </p:to>
                                    </p:set>
                                  </p:childTnLst>
                                </p:cTn>
                              </p:par>
                              <p:par>
                                <p:cTn id="80" presetID="2" presetClass="entr" presetSubtype="8" fill="hold" grpId="0" nodeType="withEffect">
                                  <p:stCondLst>
                                    <p:cond delay="0"/>
                                  </p:stCondLst>
                                  <p:childTnLst>
                                    <p:set>
                                      <p:cBhvr>
                                        <p:cTn id="81" dur="1" fill="hold">
                                          <p:stCondLst>
                                            <p:cond delay="0"/>
                                          </p:stCondLst>
                                        </p:cTn>
                                        <p:tgtEl>
                                          <p:spTgt spid="43"/>
                                        </p:tgtEl>
                                        <p:attrNameLst>
                                          <p:attrName>style.visibility</p:attrName>
                                        </p:attrNameLst>
                                      </p:cBhvr>
                                      <p:to>
                                        <p:strVal val="visible"/>
                                      </p:to>
                                    </p:set>
                                    <p:anim calcmode="lin" valueType="num">
                                      <p:cBhvr additive="base">
                                        <p:cTn id="82" dur="5000" fill="hold"/>
                                        <p:tgtEl>
                                          <p:spTgt spid="43"/>
                                        </p:tgtEl>
                                        <p:attrNameLst>
                                          <p:attrName>ppt_x</p:attrName>
                                        </p:attrNameLst>
                                      </p:cBhvr>
                                      <p:tavLst>
                                        <p:tav tm="0">
                                          <p:val>
                                            <p:strVal val="0-#ppt_w/2"/>
                                          </p:val>
                                        </p:tav>
                                        <p:tav tm="100000">
                                          <p:val>
                                            <p:strVal val="#ppt_x"/>
                                          </p:val>
                                        </p:tav>
                                      </p:tavLst>
                                    </p:anim>
                                    <p:anim calcmode="lin" valueType="num">
                                      <p:cBhvr additive="base">
                                        <p:cTn id="83" dur="5000" fill="hold"/>
                                        <p:tgtEl>
                                          <p:spTgt spid="43"/>
                                        </p:tgtEl>
                                        <p:attrNameLst>
                                          <p:attrName>ppt_y</p:attrName>
                                        </p:attrNameLst>
                                      </p:cBhvr>
                                      <p:tavLst>
                                        <p:tav tm="0">
                                          <p:val>
                                            <p:strVal val="#ppt_y"/>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43"/>
                                        </p:tgtEl>
                                        <p:attrNameLst>
                                          <p:attrName>style.visibility</p:attrName>
                                        </p:attrNameLst>
                                      </p:cBhvr>
                                      <p:to>
                                        <p:strVal val="visible"/>
                                      </p:to>
                                    </p:set>
                                    <p:anim calcmode="lin" valueType="num">
                                      <p:cBhvr>
                                        <p:cTn id="86" dur="5000" fill="hold"/>
                                        <p:tgtEl>
                                          <p:spTgt spid="43"/>
                                        </p:tgtEl>
                                        <p:attrNameLst>
                                          <p:attrName>ppt_w</p:attrName>
                                        </p:attrNameLst>
                                      </p:cBhvr>
                                      <p:tavLst>
                                        <p:tav tm="0" fmla="#ppt_w*sin(2.5*pi*$)">
                                          <p:val>
                                            <p:fltVal val="0"/>
                                          </p:val>
                                        </p:tav>
                                        <p:tav tm="100000">
                                          <p:val>
                                            <p:fltVal val="1"/>
                                          </p:val>
                                        </p:tav>
                                      </p:tavLst>
                                    </p:anim>
                                    <p:anim calcmode="lin" valueType="num">
                                      <p:cBhvr>
                                        <p:cTn id="87" dur="5000" fill="hold"/>
                                        <p:tgtEl>
                                          <p:spTgt spid="43"/>
                                        </p:tgtEl>
                                        <p:attrNameLst>
                                          <p:attrName>ppt_h</p:attrName>
                                        </p:attrNameLst>
                                      </p:cBhvr>
                                      <p:tavLst>
                                        <p:tav tm="0">
                                          <p:val>
                                            <p:strVal val="#ppt_h"/>
                                          </p:val>
                                        </p:tav>
                                        <p:tav tm="100000">
                                          <p:val>
                                            <p:strVal val="#ppt_h"/>
                                          </p:val>
                                        </p:tav>
                                      </p:tavLst>
                                    </p:anim>
                                  </p:childTnLst>
                                </p:cTn>
                              </p:par>
                              <p:par>
                                <p:cTn id="88" presetID="2" presetClass="exit" presetSubtype="2" fill="hold" grpId="2" nodeType="withEffect">
                                  <p:stCondLst>
                                    <p:cond delay="0"/>
                                  </p:stCondLst>
                                  <p:childTnLst>
                                    <p:anim calcmode="lin" valueType="num">
                                      <p:cBhvr additive="base">
                                        <p:cTn id="89" dur="5000"/>
                                        <p:tgtEl>
                                          <p:spTgt spid="43"/>
                                        </p:tgtEl>
                                        <p:attrNameLst>
                                          <p:attrName>ppt_x</p:attrName>
                                        </p:attrNameLst>
                                      </p:cBhvr>
                                      <p:tavLst>
                                        <p:tav tm="0">
                                          <p:val>
                                            <p:strVal val="ppt_x"/>
                                          </p:val>
                                        </p:tav>
                                        <p:tav tm="100000">
                                          <p:val>
                                            <p:strVal val="1+ppt_w/2"/>
                                          </p:val>
                                        </p:tav>
                                      </p:tavLst>
                                    </p:anim>
                                    <p:anim calcmode="lin" valueType="num">
                                      <p:cBhvr additive="base">
                                        <p:cTn id="90" dur="5000"/>
                                        <p:tgtEl>
                                          <p:spTgt spid="43"/>
                                        </p:tgtEl>
                                        <p:attrNameLst>
                                          <p:attrName>ppt_y</p:attrName>
                                        </p:attrNameLst>
                                      </p:cBhvr>
                                      <p:tavLst>
                                        <p:tav tm="0">
                                          <p:val>
                                            <p:strVal val="ppt_y"/>
                                          </p:val>
                                        </p:tav>
                                        <p:tav tm="100000">
                                          <p:val>
                                            <p:strVal val="ppt_y"/>
                                          </p:val>
                                        </p:tav>
                                      </p:tavLst>
                                    </p:anim>
                                    <p:set>
                                      <p:cBhvr>
                                        <p:cTn id="91" dur="1" fill="hold">
                                          <p:stCondLst>
                                            <p:cond delay="4999"/>
                                          </p:stCondLst>
                                        </p:cTn>
                                        <p:tgtEl>
                                          <p:spTgt spid="43"/>
                                        </p:tgtEl>
                                        <p:attrNameLst>
                                          <p:attrName>style.visibility</p:attrName>
                                        </p:attrNameLst>
                                      </p:cBhvr>
                                      <p:to>
                                        <p:strVal val="hidden"/>
                                      </p:to>
                                    </p:set>
                                  </p:childTnLst>
                                </p:cTn>
                              </p:par>
                              <p:par>
                                <p:cTn id="92" presetID="3" presetClass="exit" presetSubtype="5" fill="hold" grpId="3" nodeType="withEffect">
                                  <p:stCondLst>
                                    <p:cond delay="0"/>
                                  </p:stCondLst>
                                  <p:childTnLst>
                                    <p:animEffect transition="out" filter="blinds(vertical)">
                                      <p:cBhvr>
                                        <p:cTn id="93" dur="5000"/>
                                        <p:tgtEl>
                                          <p:spTgt spid="43"/>
                                        </p:tgtEl>
                                      </p:cBhvr>
                                    </p:animEffect>
                                    <p:set>
                                      <p:cBhvr>
                                        <p:cTn id="94" dur="1" fill="hold">
                                          <p:stCondLst>
                                            <p:cond delay="4999"/>
                                          </p:stCondLst>
                                        </p:cTn>
                                        <p:tgtEl>
                                          <p:spTgt spid="43"/>
                                        </p:tgtEl>
                                        <p:attrNameLst>
                                          <p:attrName>style.visibility</p:attrName>
                                        </p:attrNameLst>
                                      </p:cBhvr>
                                      <p:to>
                                        <p:strVal val="hidden"/>
                                      </p:to>
                                    </p:set>
                                  </p:childTnLst>
                                </p:cTn>
                              </p:par>
                              <p:par>
                                <p:cTn id="95" presetID="2" presetClass="entr" presetSubtype="8" fill="hold" grpId="0" nodeType="withEffect">
                                  <p:stCondLst>
                                    <p:cond delay="0"/>
                                  </p:stCondLst>
                                  <p:childTnLst>
                                    <p:set>
                                      <p:cBhvr>
                                        <p:cTn id="96" dur="1" fill="hold">
                                          <p:stCondLst>
                                            <p:cond delay="0"/>
                                          </p:stCondLst>
                                        </p:cTn>
                                        <p:tgtEl>
                                          <p:spTgt spid="41"/>
                                        </p:tgtEl>
                                        <p:attrNameLst>
                                          <p:attrName>style.visibility</p:attrName>
                                        </p:attrNameLst>
                                      </p:cBhvr>
                                      <p:to>
                                        <p:strVal val="visible"/>
                                      </p:to>
                                    </p:set>
                                    <p:anim calcmode="lin" valueType="num">
                                      <p:cBhvr additive="base">
                                        <p:cTn id="97" dur="5000" fill="hold"/>
                                        <p:tgtEl>
                                          <p:spTgt spid="41"/>
                                        </p:tgtEl>
                                        <p:attrNameLst>
                                          <p:attrName>ppt_x</p:attrName>
                                        </p:attrNameLst>
                                      </p:cBhvr>
                                      <p:tavLst>
                                        <p:tav tm="0">
                                          <p:val>
                                            <p:strVal val="0-#ppt_w/2"/>
                                          </p:val>
                                        </p:tav>
                                        <p:tav tm="100000">
                                          <p:val>
                                            <p:strVal val="#ppt_x"/>
                                          </p:val>
                                        </p:tav>
                                      </p:tavLst>
                                    </p:anim>
                                    <p:anim calcmode="lin" valueType="num">
                                      <p:cBhvr additive="base">
                                        <p:cTn id="98" dur="5000" fill="hold"/>
                                        <p:tgtEl>
                                          <p:spTgt spid="41"/>
                                        </p:tgtEl>
                                        <p:attrNameLst>
                                          <p:attrName>ppt_y</p:attrName>
                                        </p:attrNameLst>
                                      </p:cBhvr>
                                      <p:tavLst>
                                        <p:tav tm="0">
                                          <p:val>
                                            <p:strVal val="#ppt_y"/>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41"/>
                                        </p:tgtEl>
                                        <p:attrNameLst>
                                          <p:attrName>style.visibility</p:attrName>
                                        </p:attrNameLst>
                                      </p:cBhvr>
                                      <p:to>
                                        <p:strVal val="visible"/>
                                      </p:to>
                                    </p:set>
                                    <p:anim calcmode="lin" valueType="num">
                                      <p:cBhvr>
                                        <p:cTn id="101" dur="5000" fill="hold"/>
                                        <p:tgtEl>
                                          <p:spTgt spid="41"/>
                                        </p:tgtEl>
                                        <p:attrNameLst>
                                          <p:attrName>ppt_w</p:attrName>
                                        </p:attrNameLst>
                                      </p:cBhvr>
                                      <p:tavLst>
                                        <p:tav tm="0" fmla="#ppt_w*sin(2.5*pi*$)">
                                          <p:val>
                                            <p:fltVal val="0"/>
                                          </p:val>
                                        </p:tav>
                                        <p:tav tm="100000">
                                          <p:val>
                                            <p:fltVal val="1"/>
                                          </p:val>
                                        </p:tav>
                                      </p:tavLst>
                                    </p:anim>
                                    <p:anim calcmode="lin" valueType="num">
                                      <p:cBhvr>
                                        <p:cTn id="102" dur="5000" fill="hold"/>
                                        <p:tgtEl>
                                          <p:spTgt spid="41"/>
                                        </p:tgtEl>
                                        <p:attrNameLst>
                                          <p:attrName>ppt_h</p:attrName>
                                        </p:attrNameLst>
                                      </p:cBhvr>
                                      <p:tavLst>
                                        <p:tav tm="0">
                                          <p:val>
                                            <p:strVal val="#ppt_h"/>
                                          </p:val>
                                        </p:tav>
                                        <p:tav tm="100000">
                                          <p:val>
                                            <p:strVal val="#ppt_h"/>
                                          </p:val>
                                        </p:tav>
                                      </p:tavLst>
                                    </p:anim>
                                  </p:childTnLst>
                                </p:cTn>
                              </p:par>
                              <p:par>
                                <p:cTn id="103" presetID="2" presetClass="exit" presetSubtype="2" fill="hold" grpId="2" nodeType="withEffect">
                                  <p:stCondLst>
                                    <p:cond delay="0"/>
                                  </p:stCondLst>
                                  <p:childTnLst>
                                    <p:anim calcmode="lin" valueType="num">
                                      <p:cBhvr additive="base">
                                        <p:cTn id="104" dur="5000"/>
                                        <p:tgtEl>
                                          <p:spTgt spid="41"/>
                                        </p:tgtEl>
                                        <p:attrNameLst>
                                          <p:attrName>ppt_x</p:attrName>
                                        </p:attrNameLst>
                                      </p:cBhvr>
                                      <p:tavLst>
                                        <p:tav tm="0">
                                          <p:val>
                                            <p:strVal val="ppt_x"/>
                                          </p:val>
                                        </p:tav>
                                        <p:tav tm="100000">
                                          <p:val>
                                            <p:strVal val="1+ppt_w/2"/>
                                          </p:val>
                                        </p:tav>
                                      </p:tavLst>
                                    </p:anim>
                                    <p:anim calcmode="lin" valueType="num">
                                      <p:cBhvr additive="base">
                                        <p:cTn id="105" dur="5000"/>
                                        <p:tgtEl>
                                          <p:spTgt spid="41"/>
                                        </p:tgtEl>
                                        <p:attrNameLst>
                                          <p:attrName>ppt_y</p:attrName>
                                        </p:attrNameLst>
                                      </p:cBhvr>
                                      <p:tavLst>
                                        <p:tav tm="0">
                                          <p:val>
                                            <p:strVal val="ppt_y"/>
                                          </p:val>
                                        </p:tav>
                                        <p:tav tm="100000">
                                          <p:val>
                                            <p:strVal val="ppt_y"/>
                                          </p:val>
                                        </p:tav>
                                      </p:tavLst>
                                    </p:anim>
                                    <p:set>
                                      <p:cBhvr>
                                        <p:cTn id="106" dur="1" fill="hold">
                                          <p:stCondLst>
                                            <p:cond delay="4999"/>
                                          </p:stCondLst>
                                        </p:cTn>
                                        <p:tgtEl>
                                          <p:spTgt spid="41"/>
                                        </p:tgtEl>
                                        <p:attrNameLst>
                                          <p:attrName>style.visibility</p:attrName>
                                        </p:attrNameLst>
                                      </p:cBhvr>
                                      <p:to>
                                        <p:strVal val="hidden"/>
                                      </p:to>
                                    </p:set>
                                  </p:childTnLst>
                                </p:cTn>
                              </p:par>
                              <p:par>
                                <p:cTn id="107" presetID="3" presetClass="exit" presetSubtype="5" fill="hold" grpId="3" nodeType="withEffect">
                                  <p:stCondLst>
                                    <p:cond delay="0"/>
                                  </p:stCondLst>
                                  <p:childTnLst>
                                    <p:animEffect transition="out" filter="blinds(vertical)">
                                      <p:cBhvr>
                                        <p:cTn id="108" dur="5000"/>
                                        <p:tgtEl>
                                          <p:spTgt spid="41"/>
                                        </p:tgtEl>
                                      </p:cBhvr>
                                    </p:animEffect>
                                    <p:set>
                                      <p:cBhvr>
                                        <p:cTn id="109" dur="1" fill="hold">
                                          <p:stCondLst>
                                            <p:cond delay="4999"/>
                                          </p:stCondLst>
                                        </p:cTn>
                                        <p:tgtEl>
                                          <p:spTgt spid="41"/>
                                        </p:tgtEl>
                                        <p:attrNameLst>
                                          <p:attrName>style.visibility</p:attrName>
                                        </p:attrNameLst>
                                      </p:cBhvr>
                                      <p:to>
                                        <p:strVal val="hidden"/>
                                      </p:to>
                                    </p:set>
                                  </p:childTnLst>
                                </p:cTn>
                              </p:par>
                              <p:par>
                                <p:cTn id="110" presetID="2" presetClass="entr" presetSubtype="8"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5000" fill="hold"/>
                                        <p:tgtEl>
                                          <p:spTgt spid="30"/>
                                        </p:tgtEl>
                                        <p:attrNameLst>
                                          <p:attrName>ppt_x</p:attrName>
                                        </p:attrNameLst>
                                      </p:cBhvr>
                                      <p:tavLst>
                                        <p:tav tm="0">
                                          <p:val>
                                            <p:strVal val="0-#ppt_w/2"/>
                                          </p:val>
                                        </p:tav>
                                        <p:tav tm="100000">
                                          <p:val>
                                            <p:strVal val="#ppt_x"/>
                                          </p:val>
                                        </p:tav>
                                      </p:tavLst>
                                    </p:anim>
                                    <p:anim calcmode="lin" valueType="num">
                                      <p:cBhvr additive="base">
                                        <p:cTn id="113" dur="5000" fill="hold"/>
                                        <p:tgtEl>
                                          <p:spTgt spid="30"/>
                                        </p:tgtEl>
                                        <p:attrNameLst>
                                          <p:attrName>ppt_y</p:attrName>
                                        </p:attrNameLst>
                                      </p:cBhvr>
                                      <p:tavLst>
                                        <p:tav tm="0">
                                          <p:val>
                                            <p:strVal val="#ppt_y"/>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 calcmode="lin" valueType="num">
                                      <p:cBhvr>
                                        <p:cTn id="116" dur="5000" fill="hold"/>
                                        <p:tgtEl>
                                          <p:spTgt spid="30"/>
                                        </p:tgtEl>
                                        <p:attrNameLst>
                                          <p:attrName>ppt_w</p:attrName>
                                        </p:attrNameLst>
                                      </p:cBhvr>
                                      <p:tavLst>
                                        <p:tav tm="0" fmla="#ppt_w*sin(2.5*pi*$)">
                                          <p:val>
                                            <p:fltVal val="0"/>
                                          </p:val>
                                        </p:tav>
                                        <p:tav tm="100000">
                                          <p:val>
                                            <p:fltVal val="1"/>
                                          </p:val>
                                        </p:tav>
                                      </p:tavLst>
                                    </p:anim>
                                    <p:anim calcmode="lin" valueType="num">
                                      <p:cBhvr>
                                        <p:cTn id="117" dur="5000" fill="hold"/>
                                        <p:tgtEl>
                                          <p:spTgt spid="30"/>
                                        </p:tgtEl>
                                        <p:attrNameLst>
                                          <p:attrName>ppt_h</p:attrName>
                                        </p:attrNameLst>
                                      </p:cBhvr>
                                      <p:tavLst>
                                        <p:tav tm="0">
                                          <p:val>
                                            <p:strVal val="#ppt_h"/>
                                          </p:val>
                                        </p:tav>
                                        <p:tav tm="100000">
                                          <p:val>
                                            <p:strVal val="#ppt_h"/>
                                          </p:val>
                                        </p:tav>
                                      </p:tavLst>
                                    </p:anim>
                                  </p:childTnLst>
                                </p:cTn>
                              </p:par>
                              <p:par>
                                <p:cTn id="118" presetID="2" presetClass="exit" presetSubtype="2" fill="hold" grpId="2" nodeType="withEffect">
                                  <p:stCondLst>
                                    <p:cond delay="0"/>
                                  </p:stCondLst>
                                  <p:childTnLst>
                                    <p:anim calcmode="lin" valueType="num">
                                      <p:cBhvr additive="base">
                                        <p:cTn id="119" dur="5000"/>
                                        <p:tgtEl>
                                          <p:spTgt spid="30"/>
                                        </p:tgtEl>
                                        <p:attrNameLst>
                                          <p:attrName>ppt_x</p:attrName>
                                        </p:attrNameLst>
                                      </p:cBhvr>
                                      <p:tavLst>
                                        <p:tav tm="0">
                                          <p:val>
                                            <p:strVal val="ppt_x"/>
                                          </p:val>
                                        </p:tav>
                                        <p:tav tm="100000">
                                          <p:val>
                                            <p:strVal val="1+ppt_w/2"/>
                                          </p:val>
                                        </p:tav>
                                      </p:tavLst>
                                    </p:anim>
                                    <p:anim calcmode="lin" valueType="num">
                                      <p:cBhvr additive="base">
                                        <p:cTn id="120" dur="5000"/>
                                        <p:tgtEl>
                                          <p:spTgt spid="30"/>
                                        </p:tgtEl>
                                        <p:attrNameLst>
                                          <p:attrName>ppt_y</p:attrName>
                                        </p:attrNameLst>
                                      </p:cBhvr>
                                      <p:tavLst>
                                        <p:tav tm="0">
                                          <p:val>
                                            <p:strVal val="ppt_y"/>
                                          </p:val>
                                        </p:tav>
                                        <p:tav tm="100000">
                                          <p:val>
                                            <p:strVal val="ppt_y"/>
                                          </p:val>
                                        </p:tav>
                                      </p:tavLst>
                                    </p:anim>
                                    <p:set>
                                      <p:cBhvr>
                                        <p:cTn id="121" dur="1" fill="hold">
                                          <p:stCondLst>
                                            <p:cond delay="4999"/>
                                          </p:stCondLst>
                                        </p:cTn>
                                        <p:tgtEl>
                                          <p:spTgt spid="30"/>
                                        </p:tgtEl>
                                        <p:attrNameLst>
                                          <p:attrName>style.visibility</p:attrName>
                                        </p:attrNameLst>
                                      </p:cBhvr>
                                      <p:to>
                                        <p:strVal val="hidden"/>
                                      </p:to>
                                    </p:set>
                                  </p:childTnLst>
                                </p:cTn>
                              </p:par>
                              <p:par>
                                <p:cTn id="122" presetID="3" presetClass="exit" presetSubtype="5" fill="hold" grpId="3" nodeType="withEffect">
                                  <p:stCondLst>
                                    <p:cond delay="0"/>
                                  </p:stCondLst>
                                  <p:childTnLst>
                                    <p:animEffect transition="out" filter="blinds(vertical)">
                                      <p:cBhvr>
                                        <p:cTn id="123" dur="5000"/>
                                        <p:tgtEl>
                                          <p:spTgt spid="30"/>
                                        </p:tgtEl>
                                      </p:cBhvr>
                                    </p:animEffect>
                                    <p:set>
                                      <p:cBhvr>
                                        <p:cTn id="124" dur="1" fill="hold">
                                          <p:stCondLst>
                                            <p:cond delay="4999"/>
                                          </p:stCondLst>
                                        </p:cTn>
                                        <p:tgtEl>
                                          <p:spTgt spid="30"/>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additive="base">
                                        <p:cTn id="127" dur="5000" fill="hold"/>
                                        <p:tgtEl>
                                          <p:spTgt spid="36"/>
                                        </p:tgtEl>
                                        <p:attrNameLst>
                                          <p:attrName>ppt_x</p:attrName>
                                        </p:attrNameLst>
                                      </p:cBhvr>
                                      <p:tavLst>
                                        <p:tav tm="0">
                                          <p:val>
                                            <p:strVal val="0-#ppt_w/2"/>
                                          </p:val>
                                        </p:tav>
                                        <p:tav tm="100000">
                                          <p:val>
                                            <p:strVal val="#ppt_x"/>
                                          </p:val>
                                        </p:tav>
                                      </p:tavLst>
                                    </p:anim>
                                    <p:anim calcmode="lin" valueType="num">
                                      <p:cBhvr additive="base">
                                        <p:cTn id="128" dur="5000" fill="hold"/>
                                        <p:tgtEl>
                                          <p:spTgt spid="36"/>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36"/>
                                        </p:tgtEl>
                                        <p:attrNameLst>
                                          <p:attrName>style.visibility</p:attrName>
                                        </p:attrNameLst>
                                      </p:cBhvr>
                                      <p:to>
                                        <p:strVal val="visible"/>
                                      </p:to>
                                    </p:set>
                                    <p:anim calcmode="lin" valueType="num">
                                      <p:cBhvr>
                                        <p:cTn id="131" dur="5000" fill="hold"/>
                                        <p:tgtEl>
                                          <p:spTgt spid="36"/>
                                        </p:tgtEl>
                                        <p:attrNameLst>
                                          <p:attrName>ppt_w</p:attrName>
                                        </p:attrNameLst>
                                      </p:cBhvr>
                                      <p:tavLst>
                                        <p:tav tm="0" fmla="#ppt_w*sin(2.5*pi*$)">
                                          <p:val>
                                            <p:fltVal val="0"/>
                                          </p:val>
                                        </p:tav>
                                        <p:tav tm="100000">
                                          <p:val>
                                            <p:fltVal val="1"/>
                                          </p:val>
                                        </p:tav>
                                      </p:tavLst>
                                    </p:anim>
                                    <p:anim calcmode="lin" valueType="num">
                                      <p:cBhvr>
                                        <p:cTn id="132" dur="5000" fill="hold"/>
                                        <p:tgtEl>
                                          <p:spTgt spid="36"/>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5000"/>
                                        <p:tgtEl>
                                          <p:spTgt spid="36"/>
                                        </p:tgtEl>
                                        <p:attrNameLst>
                                          <p:attrName>ppt_x</p:attrName>
                                        </p:attrNameLst>
                                      </p:cBhvr>
                                      <p:tavLst>
                                        <p:tav tm="0">
                                          <p:val>
                                            <p:strVal val="ppt_x"/>
                                          </p:val>
                                        </p:tav>
                                        <p:tav tm="100000">
                                          <p:val>
                                            <p:strVal val="1+ppt_w/2"/>
                                          </p:val>
                                        </p:tav>
                                      </p:tavLst>
                                    </p:anim>
                                    <p:anim calcmode="lin" valueType="num">
                                      <p:cBhvr additive="base">
                                        <p:cTn id="135" dur="5000"/>
                                        <p:tgtEl>
                                          <p:spTgt spid="36"/>
                                        </p:tgtEl>
                                        <p:attrNameLst>
                                          <p:attrName>ppt_y</p:attrName>
                                        </p:attrNameLst>
                                      </p:cBhvr>
                                      <p:tavLst>
                                        <p:tav tm="0">
                                          <p:val>
                                            <p:strVal val="ppt_y"/>
                                          </p:val>
                                        </p:tav>
                                        <p:tav tm="100000">
                                          <p:val>
                                            <p:strVal val="ppt_y"/>
                                          </p:val>
                                        </p:tav>
                                      </p:tavLst>
                                    </p:anim>
                                    <p:set>
                                      <p:cBhvr>
                                        <p:cTn id="136" dur="1" fill="hold">
                                          <p:stCondLst>
                                            <p:cond delay="4999"/>
                                          </p:stCondLst>
                                        </p:cTn>
                                        <p:tgtEl>
                                          <p:spTgt spid="36"/>
                                        </p:tgtEl>
                                        <p:attrNameLst>
                                          <p:attrName>style.visibility</p:attrName>
                                        </p:attrNameLst>
                                      </p:cBhvr>
                                      <p:to>
                                        <p:strVal val="hidden"/>
                                      </p:to>
                                    </p:set>
                                  </p:childTnLst>
                                </p:cTn>
                              </p:par>
                              <p:par>
                                <p:cTn id="137" presetID="3" presetClass="exit" presetSubtype="5" fill="hold" grpId="3" nodeType="withEffect">
                                  <p:stCondLst>
                                    <p:cond delay="0"/>
                                  </p:stCondLst>
                                  <p:childTnLst>
                                    <p:animEffect transition="out" filter="blinds(vertical)">
                                      <p:cBhvr>
                                        <p:cTn id="138" dur="5000"/>
                                        <p:tgtEl>
                                          <p:spTgt spid="36"/>
                                        </p:tgtEl>
                                      </p:cBhvr>
                                    </p:animEffect>
                                    <p:set>
                                      <p:cBhvr>
                                        <p:cTn id="139" dur="1" fill="hold">
                                          <p:stCondLst>
                                            <p:cond delay="4999"/>
                                          </p:stCondLst>
                                        </p:cTn>
                                        <p:tgtEl>
                                          <p:spTgt spid="36"/>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5"/>
                                        </p:tgtEl>
                                        <p:attrNameLst>
                                          <p:attrName>style.visibility</p:attrName>
                                        </p:attrNameLst>
                                      </p:cBhvr>
                                      <p:to>
                                        <p:strVal val="visible"/>
                                      </p:to>
                                    </p:set>
                                    <p:anim calcmode="lin" valueType="num">
                                      <p:cBhvr additive="base">
                                        <p:cTn id="142" dur="5000" fill="hold"/>
                                        <p:tgtEl>
                                          <p:spTgt spid="35"/>
                                        </p:tgtEl>
                                        <p:attrNameLst>
                                          <p:attrName>ppt_x</p:attrName>
                                        </p:attrNameLst>
                                      </p:cBhvr>
                                      <p:tavLst>
                                        <p:tav tm="0">
                                          <p:val>
                                            <p:strVal val="0-#ppt_w/2"/>
                                          </p:val>
                                        </p:tav>
                                        <p:tav tm="100000">
                                          <p:val>
                                            <p:strVal val="#ppt_x"/>
                                          </p:val>
                                        </p:tav>
                                      </p:tavLst>
                                    </p:anim>
                                    <p:anim calcmode="lin" valueType="num">
                                      <p:cBhvr additive="base">
                                        <p:cTn id="143" dur="5000" fill="hold"/>
                                        <p:tgtEl>
                                          <p:spTgt spid="35"/>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5"/>
                                        </p:tgtEl>
                                        <p:attrNameLst>
                                          <p:attrName>style.visibility</p:attrName>
                                        </p:attrNameLst>
                                      </p:cBhvr>
                                      <p:to>
                                        <p:strVal val="visible"/>
                                      </p:to>
                                    </p:set>
                                    <p:anim calcmode="lin" valueType="num">
                                      <p:cBhvr>
                                        <p:cTn id="146" dur="5000" fill="hold"/>
                                        <p:tgtEl>
                                          <p:spTgt spid="35"/>
                                        </p:tgtEl>
                                        <p:attrNameLst>
                                          <p:attrName>ppt_w</p:attrName>
                                        </p:attrNameLst>
                                      </p:cBhvr>
                                      <p:tavLst>
                                        <p:tav tm="0" fmla="#ppt_w*sin(2.5*pi*$)">
                                          <p:val>
                                            <p:fltVal val="0"/>
                                          </p:val>
                                        </p:tav>
                                        <p:tav tm="100000">
                                          <p:val>
                                            <p:fltVal val="1"/>
                                          </p:val>
                                        </p:tav>
                                      </p:tavLst>
                                    </p:anim>
                                    <p:anim calcmode="lin" valueType="num">
                                      <p:cBhvr>
                                        <p:cTn id="147" dur="5000" fill="hold"/>
                                        <p:tgtEl>
                                          <p:spTgt spid="35"/>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5000"/>
                                        <p:tgtEl>
                                          <p:spTgt spid="35"/>
                                        </p:tgtEl>
                                        <p:attrNameLst>
                                          <p:attrName>ppt_x</p:attrName>
                                        </p:attrNameLst>
                                      </p:cBhvr>
                                      <p:tavLst>
                                        <p:tav tm="0">
                                          <p:val>
                                            <p:strVal val="ppt_x"/>
                                          </p:val>
                                        </p:tav>
                                        <p:tav tm="100000">
                                          <p:val>
                                            <p:strVal val="1+ppt_w/2"/>
                                          </p:val>
                                        </p:tav>
                                      </p:tavLst>
                                    </p:anim>
                                    <p:anim calcmode="lin" valueType="num">
                                      <p:cBhvr additive="base">
                                        <p:cTn id="150" dur="5000"/>
                                        <p:tgtEl>
                                          <p:spTgt spid="35"/>
                                        </p:tgtEl>
                                        <p:attrNameLst>
                                          <p:attrName>ppt_y</p:attrName>
                                        </p:attrNameLst>
                                      </p:cBhvr>
                                      <p:tavLst>
                                        <p:tav tm="0">
                                          <p:val>
                                            <p:strVal val="ppt_y"/>
                                          </p:val>
                                        </p:tav>
                                        <p:tav tm="100000">
                                          <p:val>
                                            <p:strVal val="ppt_y"/>
                                          </p:val>
                                        </p:tav>
                                      </p:tavLst>
                                    </p:anim>
                                    <p:set>
                                      <p:cBhvr>
                                        <p:cTn id="151" dur="1" fill="hold">
                                          <p:stCondLst>
                                            <p:cond delay="4999"/>
                                          </p:stCondLst>
                                        </p:cTn>
                                        <p:tgtEl>
                                          <p:spTgt spid="35"/>
                                        </p:tgtEl>
                                        <p:attrNameLst>
                                          <p:attrName>style.visibility</p:attrName>
                                        </p:attrNameLst>
                                      </p:cBhvr>
                                      <p:to>
                                        <p:strVal val="hidden"/>
                                      </p:to>
                                    </p:set>
                                  </p:childTnLst>
                                </p:cTn>
                              </p:par>
                              <p:par>
                                <p:cTn id="152" presetID="3" presetClass="exit" presetSubtype="5" fill="hold" grpId="3" nodeType="withEffect">
                                  <p:stCondLst>
                                    <p:cond delay="0"/>
                                  </p:stCondLst>
                                  <p:childTnLst>
                                    <p:animEffect transition="out" filter="blinds(vertical)">
                                      <p:cBhvr>
                                        <p:cTn id="153" dur="5000"/>
                                        <p:tgtEl>
                                          <p:spTgt spid="35"/>
                                        </p:tgtEl>
                                      </p:cBhvr>
                                    </p:animEffect>
                                    <p:set>
                                      <p:cBhvr>
                                        <p:cTn id="154" dur="1" fill="hold">
                                          <p:stCondLst>
                                            <p:cond delay="4999"/>
                                          </p:stCondLst>
                                        </p:cTn>
                                        <p:tgtEl>
                                          <p:spTgt spid="35"/>
                                        </p:tgtEl>
                                        <p:attrNameLst>
                                          <p:attrName>style.visibility</p:attrName>
                                        </p:attrNameLst>
                                      </p:cBhvr>
                                      <p:to>
                                        <p:strVal val="hidden"/>
                                      </p:to>
                                    </p:set>
                                  </p:childTnLst>
                                </p:cTn>
                              </p:par>
                              <p:par>
                                <p:cTn id="155" presetID="2" presetClass="entr" presetSubtype="8" fill="hold" grpId="0" nodeType="withEffect">
                                  <p:stCondLst>
                                    <p:cond delay="0"/>
                                  </p:stCondLst>
                                  <p:childTnLst>
                                    <p:set>
                                      <p:cBhvr>
                                        <p:cTn id="156" dur="1" fill="hold">
                                          <p:stCondLst>
                                            <p:cond delay="0"/>
                                          </p:stCondLst>
                                        </p:cTn>
                                        <p:tgtEl>
                                          <p:spTgt spid="34"/>
                                        </p:tgtEl>
                                        <p:attrNameLst>
                                          <p:attrName>style.visibility</p:attrName>
                                        </p:attrNameLst>
                                      </p:cBhvr>
                                      <p:to>
                                        <p:strVal val="visible"/>
                                      </p:to>
                                    </p:set>
                                    <p:anim calcmode="lin" valueType="num">
                                      <p:cBhvr additive="base">
                                        <p:cTn id="157" dur="5000" fill="hold"/>
                                        <p:tgtEl>
                                          <p:spTgt spid="34"/>
                                        </p:tgtEl>
                                        <p:attrNameLst>
                                          <p:attrName>ppt_x</p:attrName>
                                        </p:attrNameLst>
                                      </p:cBhvr>
                                      <p:tavLst>
                                        <p:tav tm="0">
                                          <p:val>
                                            <p:strVal val="0-#ppt_w/2"/>
                                          </p:val>
                                        </p:tav>
                                        <p:tav tm="100000">
                                          <p:val>
                                            <p:strVal val="#ppt_x"/>
                                          </p:val>
                                        </p:tav>
                                      </p:tavLst>
                                    </p:anim>
                                    <p:anim calcmode="lin" valueType="num">
                                      <p:cBhvr additive="base">
                                        <p:cTn id="158" dur="5000" fill="hold"/>
                                        <p:tgtEl>
                                          <p:spTgt spid="34"/>
                                        </p:tgtEl>
                                        <p:attrNameLst>
                                          <p:attrName>ppt_y</p:attrName>
                                        </p:attrNameLst>
                                      </p:cBhvr>
                                      <p:tavLst>
                                        <p:tav tm="0">
                                          <p:val>
                                            <p:strVal val="#ppt_y"/>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4"/>
                                        </p:tgtEl>
                                        <p:attrNameLst>
                                          <p:attrName>style.visibility</p:attrName>
                                        </p:attrNameLst>
                                      </p:cBhvr>
                                      <p:to>
                                        <p:strVal val="visible"/>
                                      </p:to>
                                    </p:set>
                                    <p:anim calcmode="lin" valueType="num">
                                      <p:cBhvr>
                                        <p:cTn id="161" dur="5000" fill="hold"/>
                                        <p:tgtEl>
                                          <p:spTgt spid="34"/>
                                        </p:tgtEl>
                                        <p:attrNameLst>
                                          <p:attrName>ppt_w</p:attrName>
                                        </p:attrNameLst>
                                      </p:cBhvr>
                                      <p:tavLst>
                                        <p:tav tm="0" fmla="#ppt_w*sin(2.5*pi*$)">
                                          <p:val>
                                            <p:fltVal val="0"/>
                                          </p:val>
                                        </p:tav>
                                        <p:tav tm="100000">
                                          <p:val>
                                            <p:fltVal val="1"/>
                                          </p:val>
                                        </p:tav>
                                      </p:tavLst>
                                    </p:anim>
                                    <p:anim calcmode="lin" valueType="num">
                                      <p:cBhvr>
                                        <p:cTn id="162" dur="5000" fill="hold"/>
                                        <p:tgtEl>
                                          <p:spTgt spid="34"/>
                                        </p:tgtEl>
                                        <p:attrNameLst>
                                          <p:attrName>ppt_h</p:attrName>
                                        </p:attrNameLst>
                                      </p:cBhvr>
                                      <p:tavLst>
                                        <p:tav tm="0">
                                          <p:val>
                                            <p:strVal val="#ppt_h"/>
                                          </p:val>
                                        </p:tav>
                                        <p:tav tm="100000">
                                          <p:val>
                                            <p:strVal val="#ppt_h"/>
                                          </p:val>
                                        </p:tav>
                                      </p:tavLst>
                                    </p:anim>
                                  </p:childTnLst>
                                </p:cTn>
                              </p:par>
                              <p:par>
                                <p:cTn id="163" presetID="2" presetClass="exit" presetSubtype="2" fill="hold" grpId="2" nodeType="withEffect">
                                  <p:stCondLst>
                                    <p:cond delay="0"/>
                                  </p:stCondLst>
                                  <p:childTnLst>
                                    <p:anim calcmode="lin" valueType="num">
                                      <p:cBhvr additive="base">
                                        <p:cTn id="164" dur="5000"/>
                                        <p:tgtEl>
                                          <p:spTgt spid="34"/>
                                        </p:tgtEl>
                                        <p:attrNameLst>
                                          <p:attrName>ppt_x</p:attrName>
                                        </p:attrNameLst>
                                      </p:cBhvr>
                                      <p:tavLst>
                                        <p:tav tm="0">
                                          <p:val>
                                            <p:strVal val="ppt_x"/>
                                          </p:val>
                                        </p:tav>
                                        <p:tav tm="100000">
                                          <p:val>
                                            <p:strVal val="1+ppt_w/2"/>
                                          </p:val>
                                        </p:tav>
                                      </p:tavLst>
                                    </p:anim>
                                    <p:anim calcmode="lin" valueType="num">
                                      <p:cBhvr additive="base">
                                        <p:cTn id="165" dur="5000"/>
                                        <p:tgtEl>
                                          <p:spTgt spid="34"/>
                                        </p:tgtEl>
                                        <p:attrNameLst>
                                          <p:attrName>ppt_y</p:attrName>
                                        </p:attrNameLst>
                                      </p:cBhvr>
                                      <p:tavLst>
                                        <p:tav tm="0">
                                          <p:val>
                                            <p:strVal val="ppt_y"/>
                                          </p:val>
                                        </p:tav>
                                        <p:tav tm="100000">
                                          <p:val>
                                            <p:strVal val="ppt_y"/>
                                          </p:val>
                                        </p:tav>
                                      </p:tavLst>
                                    </p:anim>
                                    <p:set>
                                      <p:cBhvr>
                                        <p:cTn id="166" dur="1" fill="hold">
                                          <p:stCondLst>
                                            <p:cond delay="4999"/>
                                          </p:stCondLst>
                                        </p:cTn>
                                        <p:tgtEl>
                                          <p:spTgt spid="34"/>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5000"/>
                                        <p:tgtEl>
                                          <p:spTgt spid="34"/>
                                        </p:tgtEl>
                                      </p:cBhvr>
                                    </p:animEffect>
                                    <p:set>
                                      <p:cBhvr>
                                        <p:cTn id="169" dur="1" fill="hold">
                                          <p:stCondLst>
                                            <p:cond delay="4999"/>
                                          </p:stCondLst>
                                        </p:cTn>
                                        <p:tgtEl>
                                          <p:spTgt spid="34"/>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33"/>
                                        </p:tgtEl>
                                        <p:attrNameLst>
                                          <p:attrName>style.visibility</p:attrName>
                                        </p:attrNameLst>
                                      </p:cBhvr>
                                      <p:to>
                                        <p:strVal val="visible"/>
                                      </p:to>
                                    </p:set>
                                    <p:anim calcmode="lin" valueType="num">
                                      <p:cBhvr additive="base">
                                        <p:cTn id="172" dur="5000" fill="hold"/>
                                        <p:tgtEl>
                                          <p:spTgt spid="33"/>
                                        </p:tgtEl>
                                        <p:attrNameLst>
                                          <p:attrName>ppt_x</p:attrName>
                                        </p:attrNameLst>
                                      </p:cBhvr>
                                      <p:tavLst>
                                        <p:tav tm="0">
                                          <p:val>
                                            <p:strVal val="0-#ppt_w/2"/>
                                          </p:val>
                                        </p:tav>
                                        <p:tav tm="100000">
                                          <p:val>
                                            <p:strVal val="#ppt_x"/>
                                          </p:val>
                                        </p:tav>
                                      </p:tavLst>
                                    </p:anim>
                                    <p:anim calcmode="lin" valueType="num">
                                      <p:cBhvr additive="base">
                                        <p:cTn id="173" dur="5000" fill="hold"/>
                                        <p:tgtEl>
                                          <p:spTgt spid="33"/>
                                        </p:tgtEl>
                                        <p:attrNameLst>
                                          <p:attrName>ppt_y</p:attrName>
                                        </p:attrNameLst>
                                      </p:cBhvr>
                                      <p:tavLst>
                                        <p:tav tm="0">
                                          <p:val>
                                            <p:strVal val="#ppt_y"/>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3"/>
                                        </p:tgtEl>
                                        <p:attrNameLst>
                                          <p:attrName>style.visibility</p:attrName>
                                        </p:attrNameLst>
                                      </p:cBhvr>
                                      <p:to>
                                        <p:strVal val="visible"/>
                                      </p:to>
                                    </p:set>
                                    <p:anim calcmode="lin" valueType="num">
                                      <p:cBhvr>
                                        <p:cTn id="176" dur="5000" fill="hold"/>
                                        <p:tgtEl>
                                          <p:spTgt spid="33"/>
                                        </p:tgtEl>
                                        <p:attrNameLst>
                                          <p:attrName>ppt_w</p:attrName>
                                        </p:attrNameLst>
                                      </p:cBhvr>
                                      <p:tavLst>
                                        <p:tav tm="0" fmla="#ppt_w*sin(2.5*pi*$)">
                                          <p:val>
                                            <p:fltVal val="0"/>
                                          </p:val>
                                        </p:tav>
                                        <p:tav tm="100000">
                                          <p:val>
                                            <p:fltVal val="1"/>
                                          </p:val>
                                        </p:tav>
                                      </p:tavLst>
                                    </p:anim>
                                    <p:anim calcmode="lin" valueType="num">
                                      <p:cBhvr>
                                        <p:cTn id="177" dur="5000" fill="hold"/>
                                        <p:tgtEl>
                                          <p:spTgt spid="33"/>
                                        </p:tgtEl>
                                        <p:attrNameLst>
                                          <p:attrName>ppt_h</p:attrName>
                                        </p:attrNameLst>
                                      </p:cBhvr>
                                      <p:tavLst>
                                        <p:tav tm="0">
                                          <p:val>
                                            <p:strVal val="#ppt_h"/>
                                          </p:val>
                                        </p:tav>
                                        <p:tav tm="100000">
                                          <p:val>
                                            <p:strVal val="#ppt_h"/>
                                          </p:val>
                                        </p:tav>
                                      </p:tavLst>
                                    </p:anim>
                                  </p:childTnLst>
                                </p:cTn>
                              </p:par>
                              <p:par>
                                <p:cTn id="178" presetID="2" presetClass="exit" presetSubtype="2" fill="hold" grpId="2" nodeType="withEffect">
                                  <p:stCondLst>
                                    <p:cond delay="0"/>
                                  </p:stCondLst>
                                  <p:childTnLst>
                                    <p:anim calcmode="lin" valueType="num">
                                      <p:cBhvr additive="base">
                                        <p:cTn id="179" dur="5000"/>
                                        <p:tgtEl>
                                          <p:spTgt spid="33"/>
                                        </p:tgtEl>
                                        <p:attrNameLst>
                                          <p:attrName>ppt_x</p:attrName>
                                        </p:attrNameLst>
                                      </p:cBhvr>
                                      <p:tavLst>
                                        <p:tav tm="0">
                                          <p:val>
                                            <p:strVal val="ppt_x"/>
                                          </p:val>
                                        </p:tav>
                                        <p:tav tm="100000">
                                          <p:val>
                                            <p:strVal val="1+ppt_w/2"/>
                                          </p:val>
                                        </p:tav>
                                      </p:tavLst>
                                    </p:anim>
                                    <p:anim calcmode="lin" valueType="num">
                                      <p:cBhvr additive="base">
                                        <p:cTn id="180" dur="5000"/>
                                        <p:tgtEl>
                                          <p:spTgt spid="33"/>
                                        </p:tgtEl>
                                        <p:attrNameLst>
                                          <p:attrName>ppt_y</p:attrName>
                                        </p:attrNameLst>
                                      </p:cBhvr>
                                      <p:tavLst>
                                        <p:tav tm="0">
                                          <p:val>
                                            <p:strVal val="ppt_y"/>
                                          </p:val>
                                        </p:tav>
                                        <p:tav tm="100000">
                                          <p:val>
                                            <p:strVal val="ppt_y"/>
                                          </p:val>
                                        </p:tav>
                                      </p:tavLst>
                                    </p:anim>
                                    <p:set>
                                      <p:cBhvr>
                                        <p:cTn id="181" dur="1" fill="hold">
                                          <p:stCondLst>
                                            <p:cond delay="4999"/>
                                          </p:stCondLst>
                                        </p:cTn>
                                        <p:tgtEl>
                                          <p:spTgt spid="33"/>
                                        </p:tgtEl>
                                        <p:attrNameLst>
                                          <p:attrName>style.visibility</p:attrName>
                                        </p:attrNameLst>
                                      </p:cBhvr>
                                      <p:to>
                                        <p:strVal val="hidden"/>
                                      </p:to>
                                    </p:set>
                                  </p:childTnLst>
                                </p:cTn>
                              </p:par>
                              <p:par>
                                <p:cTn id="182" presetID="3" presetClass="exit" presetSubtype="5" fill="hold" grpId="3" nodeType="withEffect">
                                  <p:stCondLst>
                                    <p:cond delay="0"/>
                                  </p:stCondLst>
                                  <p:childTnLst>
                                    <p:animEffect transition="out" filter="blinds(vertical)">
                                      <p:cBhvr>
                                        <p:cTn id="183" dur="5000"/>
                                        <p:tgtEl>
                                          <p:spTgt spid="33"/>
                                        </p:tgtEl>
                                      </p:cBhvr>
                                    </p:animEffect>
                                    <p:set>
                                      <p:cBhvr>
                                        <p:cTn id="184" dur="1" fill="hold">
                                          <p:stCondLst>
                                            <p:cond delay="4999"/>
                                          </p:stCondLst>
                                        </p:cTn>
                                        <p:tgtEl>
                                          <p:spTgt spid="33"/>
                                        </p:tgtEl>
                                        <p:attrNameLst>
                                          <p:attrName>style.visibility</p:attrName>
                                        </p:attrNameLst>
                                      </p:cBhvr>
                                      <p:to>
                                        <p:strVal val="hidden"/>
                                      </p:to>
                                    </p:set>
                                  </p:childTnLst>
                                </p:cTn>
                              </p:par>
                              <p:par>
                                <p:cTn id="185" presetID="2" presetClass="entr" presetSubtype="8" fill="hold" grpId="0" nodeType="withEffect">
                                  <p:stCondLst>
                                    <p:cond delay="0"/>
                                  </p:stCondLst>
                                  <p:childTnLst>
                                    <p:set>
                                      <p:cBhvr>
                                        <p:cTn id="186" dur="1" fill="hold">
                                          <p:stCondLst>
                                            <p:cond delay="0"/>
                                          </p:stCondLst>
                                        </p:cTn>
                                        <p:tgtEl>
                                          <p:spTgt spid="32"/>
                                        </p:tgtEl>
                                        <p:attrNameLst>
                                          <p:attrName>style.visibility</p:attrName>
                                        </p:attrNameLst>
                                      </p:cBhvr>
                                      <p:to>
                                        <p:strVal val="visible"/>
                                      </p:to>
                                    </p:set>
                                    <p:anim calcmode="lin" valueType="num">
                                      <p:cBhvr additive="base">
                                        <p:cTn id="187" dur="5000" fill="hold"/>
                                        <p:tgtEl>
                                          <p:spTgt spid="32"/>
                                        </p:tgtEl>
                                        <p:attrNameLst>
                                          <p:attrName>ppt_x</p:attrName>
                                        </p:attrNameLst>
                                      </p:cBhvr>
                                      <p:tavLst>
                                        <p:tav tm="0">
                                          <p:val>
                                            <p:strVal val="0-#ppt_w/2"/>
                                          </p:val>
                                        </p:tav>
                                        <p:tav tm="100000">
                                          <p:val>
                                            <p:strVal val="#ppt_x"/>
                                          </p:val>
                                        </p:tav>
                                      </p:tavLst>
                                    </p:anim>
                                    <p:anim calcmode="lin" valueType="num">
                                      <p:cBhvr additive="base">
                                        <p:cTn id="188" dur="5000" fill="hold"/>
                                        <p:tgtEl>
                                          <p:spTgt spid="32"/>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2"/>
                                        </p:tgtEl>
                                        <p:attrNameLst>
                                          <p:attrName>style.visibility</p:attrName>
                                        </p:attrNameLst>
                                      </p:cBhvr>
                                      <p:to>
                                        <p:strVal val="visible"/>
                                      </p:to>
                                    </p:set>
                                    <p:anim calcmode="lin" valueType="num">
                                      <p:cBhvr>
                                        <p:cTn id="191" dur="5000" fill="hold"/>
                                        <p:tgtEl>
                                          <p:spTgt spid="32"/>
                                        </p:tgtEl>
                                        <p:attrNameLst>
                                          <p:attrName>ppt_w</p:attrName>
                                        </p:attrNameLst>
                                      </p:cBhvr>
                                      <p:tavLst>
                                        <p:tav tm="0" fmla="#ppt_w*sin(2.5*pi*$)">
                                          <p:val>
                                            <p:fltVal val="0"/>
                                          </p:val>
                                        </p:tav>
                                        <p:tav tm="100000">
                                          <p:val>
                                            <p:fltVal val="1"/>
                                          </p:val>
                                        </p:tav>
                                      </p:tavLst>
                                    </p:anim>
                                    <p:anim calcmode="lin" valueType="num">
                                      <p:cBhvr>
                                        <p:cTn id="192" dur="5000" fill="hold"/>
                                        <p:tgtEl>
                                          <p:spTgt spid="32"/>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5000"/>
                                        <p:tgtEl>
                                          <p:spTgt spid="32"/>
                                        </p:tgtEl>
                                        <p:attrNameLst>
                                          <p:attrName>ppt_x</p:attrName>
                                        </p:attrNameLst>
                                      </p:cBhvr>
                                      <p:tavLst>
                                        <p:tav tm="0">
                                          <p:val>
                                            <p:strVal val="ppt_x"/>
                                          </p:val>
                                        </p:tav>
                                        <p:tav tm="100000">
                                          <p:val>
                                            <p:strVal val="1+ppt_w/2"/>
                                          </p:val>
                                        </p:tav>
                                      </p:tavLst>
                                    </p:anim>
                                    <p:anim calcmode="lin" valueType="num">
                                      <p:cBhvr additive="base">
                                        <p:cTn id="195" dur="5000"/>
                                        <p:tgtEl>
                                          <p:spTgt spid="32"/>
                                        </p:tgtEl>
                                        <p:attrNameLst>
                                          <p:attrName>ppt_y</p:attrName>
                                        </p:attrNameLst>
                                      </p:cBhvr>
                                      <p:tavLst>
                                        <p:tav tm="0">
                                          <p:val>
                                            <p:strVal val="ppt_y"/>
                                          </p:val>
                                        </p:tav>
                                        <p:tav tm="100000">
                                          <p:val>
                                            <p:strVal val="ppt_y"/>
                                          </p:val>
                                        </p:tav>
                                      </p:tavLst>
                                    </p:anim>
                                    <p:set>
                                      <p:cBhvr>
                                        <p:cTn id="196" dur="1" fill="hold">
                                          <p:stCondLst>
                                            <p:cond delay="4999"/>
                                          </p:stCondLst>
                                        </p:cTn>
                                        <p:tgtEl>
                                          <p:spTgt spid="32"/>
                                        </p:tgtEl>
                                        <p:attrNameLst>
                                          <p:attrName>style.visibility</p:attrName>
                                        </p:attrNameLst>
                                      </p:cBhvr>
                                      <p:to>
                                        <p:strVal val="hidden"/>
                                      </p:to>
                                    </p:set>
                                  </p:childTnLst>
                                </p:cTn>
                              </p:par>
                              <p:par>
                                <p:cTn id="197" presetID="3" presetClass="exit" presetSubtype="5" fill="hold" grpId="3" nodeType="withEffect">
                                  <p:stCondLst>
                                    <p:cond delay="0"/>
                                  </p:stCondLst>
                                  <p:childTnLst>
                                    <p:animEffect transition="out" filter="blinds(vertical)">
                                      <p:cBhvr>
                                        <p:cTn id="198" dur="5000"/>
                                        <p:tgtEl>
                                          <p:spTgt spid="32"/>
                                        </p:tgtEl>
                                      </p:cBhvr>
                                    </p:animEffect>
                                    <p:set>
                                      <p:cBhvr>
                                        <p:cTn id="199" dur="1" fill="hold">
                                          <p:stCondLst>
                                            <p:cond delay="4999"/>
                                          </p:stCondLst>
                                        </p:cTn>
                                        <p:tgtEl>
                                          <p:spTgt spid="32"/>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31"/>
                                        </p:tgtEl>
                                        <p:attrNameLst>
                                          <p:attrName>style.visibility</p:attrName>
                                        </p:attrNameLst>
                                      </p:cBhvr>
                                      <p:to>
                                        <p:strVal val="visible"/>
                                      </p:to>
                                    </p:set>
                                    <p:anim calcmode="lin" valueType="num">
                                      <p:cBhvr additive="base">
                                        <p:cTn id="202" dur="5000" fill="hold"/>
                                        <p:tgtEl>
                                          <p:spTgt spid="31"/>
                                        </p:tgtEl>
                                        <p:attrNameLst>
                                          <p:attrName>ppt_x</p:attrName>
                                        </p:attrNameLst>
                                      </p:cBhvr>
                                      <p:tavLst>
                                        <p:tav tm="0">
                                          <p:val>
                                            <p:strVal val="0-#ppt_w/2"/>
                                          </p:val>
                                        </p:tav>
                                        <p:tav tm="100000">
                                          <p:val>
                                            <p:strVal val="#ppt_x"/>
                                          </p:val>
                                        </p:tav>
                                      </p:tavLst>
                                    </p:anim>
                                    <p:anim calcmode="lin" valueType="num">
                                      <p:cBhvr additive="base">
                                        <p:cTn id="203" dur="5000" fill="hold"/>
                                        <p:tgtEl>
                                          <p:spTgt spid="31"/>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31"/>
                                        </p:tgtEl>
                                        <p:attrNameLst>
                                          <p:attrName>style.visibility</p:attrName>
                                        </p:attrNameLst>
                                      </p:cBhvr>
                                      <p:to>
                                        <p:strVal val="visible"/>
                                      </p:to>
                                    </p:set>
                                    <p:anim calcmode="lin" valueType="num">
                                      <p:cBhvr>
                                        <p:cTn id="206" dur="5000" fill="hold"/>
                                        <p:tgtEl>
                                          <p:spTgt spid="31"/>
                                        </p:tgtEl>
                                        <p:attrNameLst>
                                          <p:attrName>ppt_w</p:attrName>
                                        </p:attrNameLst>
                                      </p:cBhvr>
                                      <p:tavLst>
                                        <p:tav tm="0" fmla="#ppt_w*sin(2.5*pi*$)">
                                          <p:val>
                                            <p:fltVal val="0"/>
                                          </p:val>
                                        </p:tav>
                                        <p:tav tm="100000">
                                          <p:val>
                                            <p:fltVal val="1"/>
                                          </p:val>
                                        </p:tav>
                                      </p:tavLst>
                                    </p:anim>
                                    <p:anim calcmode="lin" valueType="num">
                                      <p:cBhvr>
                                        <p:cTn id="207" dur="5000" fill="hold"/>
                                        <p:tgtEl>
                                          <p:spTgt spid="31"/>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5000"/>
                                        <p:tgtEl>
                                          <p:spTgt spid="31"/>
                                        </p:tgtEl>
                                        <p:attrNameLst>
                                          <p:attrName>ppt_x</p:attrName>
                                        </p:attrNameLst>
                                      </p:cBhvr>
                                      <p:tavLst>
                                        <p:tav tm="0">
                                          <p:val>
                                            <p:strVal val="ppt_x"/>
                                          </p:val>
                                        </p:tav>
                                        <p:tav tm="100000">
                                          <p:val>
                                            <p:strVal val="1+ppt_w/2"/>
                                          </p:val>
                                        </p:tav>
                                      </p:tavLst>
                                    </p:anim>
                                    <p:anim calcmode="lin" valueType="num">
                                      <p:cBhvr additive="base">
                                        <p:cTn id="210" dur="5000"/>
                                        <p:tgtEl>
                                          <p:spTgt spid="31"/>
                                        </p:tgtEl>
                                        <p:attrNameLst>
                                          <p:attrName>ppt_y</p:attrName>
                                        </p:attrNameLst>
                                      </p:cBhvr>
                                      <p:tavLst>
                                        <p:tav tm="0">
                                          <p:val>
                                            <p:strVal val="ppt_y"/>
                                          </p:val>
                                        </p:tav>
                                        <p:tav tm="100000">
                                          <p:val>
                                            <p:strVal val="ppt_y"/>
                                          </p:val>
                                        </p:tav>
                                      </p:tavLst>
                                    </p:anim>
                                    <p:set>
                                      <p:cBhvr>
                                        <p:cTn id="211" dur="1" fill="hold">
                                          <p:stCondLst>
                                            <p:cond delay="4999"/>
                                          </p:stCondLst>
                                        </p:cTn>
                                        <p:tgtEl>
                                          <p:spTgt spid="31"/>
                                        </p:tgtEl>
                                        <p:attrNameLst>
                                          <p:attrName>style.visibility</p:attrName>
                                        </p:attrNameLst>
                                      </p:cBhvr>
                                      <p:to>
                                        <p:strVal val="hidden"/>
                                      </p:to>
                                    </p:set>
                                  </p:childTnLst>
                                </p:cTn>
                              </p:par>
                              <p:par>
                                <p:cTn id="212" presetID="3" presetClass="exit" presetSubtype="5" fill="hold" grpId="3" nodeType="withEffect">
                                  <p:stCondLst>
                                    <p:cond delay="0"/>
                                  </p:stCondLst>
                                  <p:childTnLst>
                                    <p:animEffect transition="out" filter="blinds(vertical)">
                                      <p:cBhvr>
                                        <p:cTn id="213" dur="5000"/>
                                        <p:tgtEl>
                                          <p:spTgt spid="31"/>
                                        </p:tgtEl>
                                      </p:cBhvr>
                                    </p:animEffect>
                                    <p:set>
                                      <p:cBhvr>
                                        <p:cTn id="214" dur="1" fill="hold">
                                          <p:stCondLst>
                                            <p:cond delay="4999"/>
                                          </p:stCondLst>
                                        </p:cTn>
                                        <p:tgtEl>
                                          <p:spTgt spid="31"/>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29"/>
                                        </p:tgtEl>
                                        <p:attrNameLst>
                                          <p:attrName>style.visibility</p:attrName>
                                        </p:attrNameLst>
                                      </p:cBhvr>
                                      <p:to>
                                        <p:strVal val="visible"/>
                                      </p:to>
                                    </p:set>
                                    <p:anim calcmode="lin" valueType="num">
                                      <p:cBhvr additive="base">
                                        <p:cTn id="217" dur="5000" fill="hold"/>
                                        <p:tgtEl>
                                          <p:spTgt spid="29"/>
                                        </p:tgtEl>
                                        <p:attrNameLst>
                                          <p:attrName>ppt_x</p:attrName>
                                        </p:attrNameLst>
                                      </p:cBhvr>
                                      <p:tavLst>
                                        <p:tav tm="0">
                                          <p:val>
                                            <p:strVal val="0-#ppt_w/2"/>
                                          </p:val>
                                        </p:tav>
                                        <p:tav tm="100000">
                                          <p:val>
                                            <p:strVal val="#ppt_x"/>
                                          </p:val>
                                        </p:tav>
                                      </p:tavLst>
                                    </p:anim>
                                    <p:anim calcmode="lin" valueType="num">
                                      <p:cBhvr additive="base">
                                        <p:cTn id="218" dur="5000" fill="hold"/>
                                        <p:tgtEl>
                                          <p:spTgt spid="29"/>
                                        </p:tgtEl>
                                        <p:attrNameLst>
                                          <p:attrName>ppt_y</p:attrName>
                                        </p:attrNameLst>
                                      </p:cBhvr>
                                      <p:tavLst>
                                        <p:tav tm="0">
                                          <p:val>
                                            <p:strVal val="#ppt_y"/>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29"/>
                                        </p:tgtEl>
                                        <p:attrNameLst>
                                          <p:attrName>style.visibility</p:attrName>
                                        </p:attrNameLst>
                                      </p:cBhvr>
                                      <p:to>
                                        <p:strVal val="visible"/>
                                      </p:to>
                                    </p:set>
                                    <p:anim calcmode="lin" valueType="num">
                                      <p:cBhvr>
                                        <p:cTn id="221" dur="5000" fill="hold"/>
                                        <p:tgtEl>
                                          <p:spTgt spid="29"/>
                                        </p:tgtEl>
                                        <p:attrNameLst>
                                          <p:attrName>ppt_w</p:attrName>
                                        </p:attrNameLst>
                                      </p:cBhvr>
                                      <p:tavLst>
                                        <p:tav tm="0" fmla="#ppt_w*sin(2.5*pi*$)">
                                          <p:val>
                                            <p:fltVal val="0"/>
                                          </p:val>
                                        </p:tav>
                                        <p:tav tm="100000">
                                          <p:val>
                                            <p:fltVal val="1"/>
                                          </p:val>
                                        </p:tav>
                                      </p:tavLst>
                                    </p:anim>
                                    <p:anim calcmode="lin" valueType="num">
                                      <p:cBhvr>
                                        <p:cTn id="222" dur="5000" fill="hold"/>
                                        <p:tgtEl>
                                          <p:spTgt spid="29"/>
                                        </p:tgtEl>
                                        <p:attrNameLst>
                                          <p:attrName>ppt_h</p:attrName>
                                        </p:attrNameLst>
                                      </p:cBhvr>
                                      <p:tavLst>
                                        <p:tav tm="0">
                                          <p:val>
                                            <p:strVal val="#ppt_h"/>
                                          </p:val>
                                        </p:tav>
                                        <p:tav tm="100000">
                                          <p:val>
                                            <p:strVal val="#ppt_h"/>
                                          </p:val>
                                        </p:tav>
                                      </p:tavLst>
                                    </p:anim>
                                  </p:childTnLst>
                                </p:cTn>
                              </p:par>
                              <p:par>
                                <p:cTn id="223" presetID="2" presetClass="exit" presetSubtype="2" fill="hold" grpId="2" nodeType="withEffect">
                                  <p:stCondLst>
                                    <p:cond delay="0"/>
                                  </p:stCondLst>
                                  <p:childTnLst>
                                    <p:anim calcmode="lin" valueType="num">
                                      <p:cBhvr additive="base">
                                        <p:cTn id="224" dur="5000"/>
                                        <p:tgtEl>
                                          <p:spTgt spid="29"/>
                                        </p:tgtEl>
                                        <p:attrNameLst>
                                          <p:attrName>ppt_x</p:attrName>
                                        </p:attrNameLst>
                                      </p:cBhvr>
                                      <p:tavLst>
                                        <p:tav tm="0">
                                          <p:val>
                                            <p:strVal val="ppt_x"/>
                                          </p:val>
                                        </p:tav>
                                        <p:tav tm="100000">
                                          <p:val>
                                            <p:strVal val="1+ppt_w/2"/>
                                          </p:val>
                                        </p:tav>
                                      </p:tavLst>
                                    </p:anim>
                                    <p:anim calcmode="lin" valueType="num">
                                      <p:cBhvr additive="base">
                                        <p:cTn id="225" dur="5000"/>
                                        <p:tgtEl>
                                          <p:spTgt spid="29"/>
                                        </p:tgtEl>
                                        <p:attrNameLst>
                                          <p:attrName>ppt_y</p:attrName>
                                        </p:attrNameLst>
                                      </p:cBhvr>
                                      <p:tavLst>
                                        <p:tav tm="0">
                                          <p:val>
                                            <p:strVal val="ppt_y"/>
                                          </p:val>
                                        </p:tav>
                                        <p:tav tm="100000">
                                          <p:val>
                                            <p:strVal val="ppt_y"/>
                                          </p:val>
                                        </p:tav>
                                      </p:tavLst>
                                    </p:anim>
                                    <p:set>
                                      <p:cBhvr>
                                        <p:cTn id="226" dur="1" fill="hold">
                                          <p:stCondLst>
                                            <p:cond delay="4999"/>
                                          </p:stCondLst>
                                        </p:cTn>
                                        <p:tgtEl>
                                          <p:spTgt spid="29"/>
                                        </p:tgtEl>
                                        <p:attrNameLst>
                                          <p:attrName>style.visibility</p:attrName>
                                        </p:attrNameLst>
                                      </p:cBhvr>
                                      <p:to>
                                        <p:strVal val="hidden"/>
                                      </p:to>
                                    </p:set>
                                  </p:childTnLst>
                                </p:cTn>
                              </p:par>
                              <p:par>
                                <p:cTn id="227" presetID="3" presetClass="exit" presetSubtype="5" fill="hold" grpId="3" nodeType="withEffect">
                                  <p:stCondLst>
                                    <p:cond delay="0"/>
                                  </p:stCondLst>
                                  <p:childTnLst>
                                    <p:animEffect transition="out" filter="blinds(vertical)">
                                      <p:cBhvr>
                                        <p:cTn id="228" dur="5000"/>
                                        <p:tgtEl>
                                          <p:spTgt spid="29"/>
                                        </p:tgtEl>
                                      </p:cBhvr>
                                    </p:animEffect>
                                    <p:set>
                                      <p:cBhvr>
                                        <p:cTn id="229" dur="1" fill="hold">
                                          <p:stCondLst>
                                            <p:cond delay="4999"/>
                                          </p:stCondLst>
                                        </p:cTn>
                                        <p:tgtEl>
                                          <p:spTgt spid="29"/>
                                        </p:tgtEl>
                                        <p:attrNameLst>
                                          <p:attrName>style.visibility</p:attrName>
                                        </p:attrNameLst>
                                      </p:cBhvr>
                                      <p:to>
                                        <p:strVal val="hidden"/>
                                      </p:to>
                                    </p:set>
                                  </p:childTnLst>
                                </p:cTn>
                              </p:par>
                              <p:par>
                                <p:cTn id="230" presetID="2" presetClass="entr" presetSubtype="8" fill="hold" grpId="0" nodeType="withEffect">
                                  <p:stCondLst>
                                    <p:cond delay="0"/>
                                  </p:stCondLst>
                                  <p:childTnLst>
                                    <p:set>
                                      <p:cBhvr>
                                        <p:cTn id="231" dur="1" fill="hold">
                                          <p:stCondLst>
                                            <p:cond delay="0"/>
                                          </p:stCondLst>
                                        </p:cTn>
                                        <p:tgtEl>
                                          <p:spTgt spid="28"/>
                                        </p:tgtEl>
                                        <p:attrNameLst>
                                          <p:attrName>style.visibility</p:attrName>
                                        </p:attrNameLst>
                                      </p:cBhvr>
                                      <p:to>
                                        <p:strVal val="visible"/>
                                      </p:to>
                                    </p:set>
                                    <p:anim calcmode="lin" valueType="num">
                                      <p:cBhvr additive="base">
                                        <p:cTn id="232" dur="5000" fill="hold"/>
                                        <p:tgtEl>
                                          <p:spTgt spid="28"/>
                                        </p:tgtEl>
                                        <p:attrNameLst>
                                          <p:attrName>ppt_x</p:attrName>
                                        </p:attrNameLst>
                                      </p:cBhvr>
                                      <p:tavLst>
                                        <p:tav tm="0">
                                          <p:val>
                                            <p:strVal val="0-#ppt_w/2"/>
                                          </p:val>
                                        </p:tav>
                                        <p:tav tm="100000">
                                          <p:val>
                                            <p:strVal val="#ppt_x"/>
                                          </p:val>
                                        </p:tav>
                                      </p:tavLst>
                                    </p:anim>
                                    <p:anim calcmode="lin" valueType="num">
                                      <p:cBhvr additive="base">
                                        <p:cTn id="233" dur="5000" fill="hold"/>
                                        <p:tgtEl>
                                          <p:spTgt spid="28"/>
                                        </p:tgtEl>
                                        <p:attrNameLst>
                                          <p:attrName>ppt_y</p:attrName>
                                        </p:attrNameLst>
                                      </p:cBhvr>
                                      <p:tavLst>
                                        <p:tav tm="0">
                                          <p:val>
                                            <p:strVal val="#ppt_y"/>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28"/>
                                        </p:tgtEl>
                                        <p:attrNameLst>
                                          <p:attrName>style.visibility</p:attrName>
                                        </p:attrNameLst>
                                      </p:cBhvr>
                                      <p:to>
                                        <p:strVal val="visible"/>
                                      </p:to>
                                    </p:set>
                                    <p:anim calcmode="lin" valueType="num">
                                      <p:cBhvr>
                                        <p:cTn id="236" dur="5000" fill="hold"/>
                                        <p:tgtEl>
                                          <p:spTgt spid="28"/>
                                        </p:tgtEl>
                                        <p:attrNameLst>
                                          <p:attrName>ppt_w</p:attrName>
                                        </p:attrNameLst>
                                      </p:cBhvr>
                                      <p:tavLst>
                                        <p:tav tm="0" fmla="#ppt_w*sin(2.5*pi*$)">
                                          <p:val>
                                            <p:fltVal val="0"/>
                                          </p:val>
                                        </p:tav>
                                        <p:tav tm="100000">
                                          <p:val>
                                            <p:fltVal val="1"/>
                                          </p:val>
                                        </p:tav>
                                      </p:tavLst>
                                    </p:anim>
                                    <p:anim calcmode="lin" valueType="num">
                                      <p:cBhvr>
                                        <p:cTn id="237" dur="5000" fill="hold"/>
                                        <p:tgtEl>
                                          <p:spTgt spid="28"/>
                                        </p:tgtEl>
                                        <p:attrNameLst>
                                          <p:attrName>ppt_h</p:attrName>
                                        </p:attrNameLst>
                                      </p:cBhvr>
                                      <p:tavLst>
                                        <p:tav tm="0">
                                          <p:val>
                                            <p:strVal val="#ppt_h"/>
                                          </p:val>
                                        </p:tav>
                                        <p:tav tm="100000">
                                          <p:val>
                                            <p:strVal val="#ppt_h"/>
                                          </p:val>
                                        </p:tav>
                                      </p:tavLst>
                                    </p:anim>
                                  </p:childTnLst>
                                </p:cTn>
                              </p:par>
                              <p:par>
                                <p:cTn id="238" presetID="2" presetClass="exit" presetSubtype="2" fill="hold" grpId="2" nodeType="withEffect">
                                  <p:stCondLst>
                                    <p:cond delay="0"/>
                                  </p:stCondLst>
                                  <p:childTnLst>
                                    <p:anim calcmode="lin" valueType="num">
                                      <p:cBhvr additive="base">
                                        <p:cTn id="239" dur="5000"/>
                                        <p:tgtEl>
                                          <p:spTgt spid="28"/>
                                        </p:tgtEl>
                                        <p:attrNameLst>
                                          <p:attrName>ppt_x</p:attrName>
                                        </p:attrNameLst>
                                      </p:cBhvr>
                                      <p:tavLst>
                                        <p:tav tm="0">
                                          <p:val>
                                            <p:strVal val="ppt_x"/>
                                          </p:val>
                                        </p:tav>
                                        <p:tav tm="100000">
                                          <p:val>
                                            <p:strVal val="1+ppt_w/2"/>
                                          </p:val>
                                        </p:tav>
                                      </p:tavLst>
                                    </p:anim>
                                    <p:anim calcmode="lin" valueType="num">
                                      <p:cBhvr additive="base">
                                        <p:cTn id="240" dur="5000"/>
                                        <p:tgtEl>
                                          <p:spTgt spid="28"/>
                                        </p:tgtEl>
                                        <p:attrNameLst>
                                          <p:attrName>ppt_y</p:attrName>
                                        </p:attrNameLst>
                                      </p:cBhvr>
                                      <p:tavLst>
                                        <p:tav tm="0">
                                          <p:val>
                                            <p:strVal val="ppt_y"/>
                                          </p:val>
                                        </p:tav>
                                        <p:tav tm="100000">
                                          <p:val>
                                            <p:strVal val="ppt_y"/>
                                          </p:val>
                                        </p:tav>
                                      </p:tavLst>
                                    </p:anim>
                                    <p:set>
                                      <p:cBhvr>
                                        <p:cTn id="241" dur="1" fill="hold">
                                          <p:stCondLst>
                                            <p:cond delay="4999"/>
                                          </p:stCondLst>
                                        </p:cTn>
                                        <p:tgtEl>
                                          <p:spTgt spid="28"/>
                                        </p:tgtEl>
                                        <p:attrNameLst>
                                          <p:attrName>style.visibility</p:attrName>
                                        </p:attrNameLst>
                                      </p:cBhvr>
                                      <p:to>
                                        <p:strVal val="hidden"/>
                                      </p:to>
                                    </p:set>
                                  </p:childTnLst>
                                </p:cTn>
                              </p:par>
                              <p:par>
                                <p:cTn id="242" presetID="3" presetClass="exit" presetSubtype="5" fill="hold" grpId="3" nodeType="withEffect">
                                  <p:stCondLst>
                                    <p:cond delay="0"/>
                                  </p:stCondLst>
                                  <p:childTnLst>
                                    <p:animEffect transition="out" filter="blinds(vertical)">
                                      <p:cBhvr>
                                        <p:cTn id="243" dur="5000"/>
                                        <p:tgtEl>
                                          <p:spTgt spid="28"/>
                                        </p:tgtEl>
                                      </p:cBhvr>
                                    </p:animEffect>
                                    <p:set>
                                      <p:cBhvr>
                                        <p:cTn id="244" dur="1" fill="hold">
                                          <p:stCondLst>
                                            <p:cond delay="4999"/>
                                          </p:stCondLst>
                                        </p:cTn>
                                        <p:tgtEl>
                                          <p:spTgt spid="28"/>
                                        </p:tgtEl>
                                        <p:attrNameLst>
                                          <p:attrName>style.visibility</p:attrName>
                                        </p:attrNameLst>
                                      </p:cBhvr>
                                      <p:to>
                                        <p:strVal val="hidden"/>
                                      </p:to>
                                    </p:set>
                                  </p:childTnLst>
                                </p:cTn>
                              </p:par>
                              <p:par>
                                <p:cTn id="245" presetID="2" presetClass="entr" presetSubtype="8"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additive="base">
                                        <p:cTn id="247" dur="5000" fill="hold"/>
                                        <p:tgtEl>
                                          <p:spTgt spid="27"/>
                                        </p:tgtEl>
                                        <p:attrNameLst>
                                          <p:attrName>ppt_x</p:attrName>
                                        </p:attrNameLst>
                                      </p:cBhvr>
                                      <p:tavLst>
                                        <p:tav tm="0">
                                          <p:val>
                                            <p:strVal val="0-#ppt_w/2"/>
                                          </p:val>
                                        </p:tav>
                                        <p:tav tm="100000">
                                          <p:val>
                                            <p:strVal val="#ppt_x"/>
                                          </p:val>
                                        </p:tav>
                                      </p:tavLst>
                                    </p:anim>
                                    <p:anim calcmode="lin" valueType="num">
                                      <p:cBhvr additive="base">
                                        <p:cTn id="248" dur="5000" fill="hold"/>
                                        <p:tgtEl>
                                          <p:spTgt spid="27"/>
                                        </p:tgtEl>
                                        <p:attrNameLst>
                                          <p:attrName>ppt_y</p:attrName>
                                        </p:attrNameLst>
                                      </p:cBhvr>
                                      <p:tavLst>
                                        <p:tav tm="0">
                                          <p:val>
                                            <p:strVal val="#ppt_y"/>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27"/>
                                        </p:tgtEl>
                                        <p:attrNameLst>
                                          <p:attrName>style.visibility</p:attrName>
                                        </p:attrNameLst>
                                      </p:cBhvr>
                                      <p:to>
                                        <p:strVal val="visible"/>
                                      </p:to>
                                    </p:set>
                                    <p:anim calcmode="lin" valueType="num">
                                      <p:cBhvr>
                                        <p:cTn id="251" dur="5000" fill="hold"/>
                                        <p:tgtEl>
                                          <p:spTgt spid="27"/>
                                        </p:tgtEl>
                                        <p:attrNameLst>
                                          <p:attrName>ppt_w</p:attrName>
                                        </p:attrNameLst>
                                      </p:cBhvr>
                                      <p:tavLst>
                                        <p:tav tm="0" fmla="#ppt_w*sin(2.5*pi*$)">
                                          <p:val>
                                            <p:fltVal val="0"/>
                                          </p:val>
                                        </p:tav>
                                        <p:tav tm="100000">
                                          <p:val>
                                            <p:fltVal val="1"/>
                                          </p:val>
                                        </p:tav>
                                      </p:tavLst>
                                    </p:anim>
                                    <p:anim calcmode="lin" valueType="num">
                                      <p:cBhvr>
                                        <p:cTn id="252" dur="5000" fill="hold"/>
                                        <p:tgtEl>
                                          <p:spTgt spid="27"/>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5000"/>
                                        <p:tgtEl>
                                          <p:spTgt spid="27"/>
                                        </p:tgtEl>
                                        <p:attrNameLst>
                                          <p:attrName>ppt_x</p:attrName>
                                        </p:attrNameLst>
                                      </p:cBhvr>
                                      <p:tavLst>
                                        <p:tav tm="0">
                                          <p:val>
                                            <p:strVal val="ppt_x"/>
                                          </p:val>
                                        </p:tav>
                                        <p:tav tm="100000">
                                          <p:val>
                                            <p:strVal val="1+ppt_w/2"/>
                                          </p:val>
                                        </p:tav>
                                      </p:tavLst>
                                    </p:anim>
                                    <p:anim calcmode="lin" valueType="num">
                                      <p:cBhvr additive="base">
                                        <p:cTn id="255" dur="5000"/>
                                        <p:tgtEl>
                                          <p:spTgt spid="27"/>
                                        </p:tgtEl>
                                        <p:attrNameLst>
                                          <p:attrName>ppt_y</p:attrName>
                                        </p:attrNameLst>
                                      </p:cBhvr>
                                      <p:tavLst>
                                        <p:tav tm="0">
                                          <p:val>
                                            <p:strVal val="ppt_y"/>
                                          </p:val>
                                        </p:tav>
                                        <p:tav tm="100000">
                                          <p:val>
                                            <p:strVal val="ppt_y"/>
                                          </p:val>
                                        </p:tav>
                                      </p:tavLst>
                                    </p:anim>
                                    <p:set>
                                      <p:cBhvr>
                                        <p:cTn id="256" dur="1" fill="hold">
                                          <p:stCondLst>
                                            <p:cond delay="4999"/>
                                          </p:stCondLst>
                                        </p:cTn>
                                        <p:tgtEl>
                                          <p:spTgt spid="27"/>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5000"/>
                                        <p:tgtEl>
                                          <p:spTgt spid="27"/>
                                        </p:tgtEl>
                                      </p:cBhvr>
                                    </p:animEffect>
                                    <p:set>
                                      <p:cBhvr>
                                        <p:cTn id="259" dur="1" fill="hold">
                                          <p:stCondLst>
                                            <p:cond delay="4999"/>
                                          </p:stCondLst>
                                        </p:cTn>
                                        <p:tgtEl>
                                          <p:spTgt spid="27"/>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26"/>
                                        </p:tgtEl>
                                        <p:attrNameLst>
                                          <p:attrName>style.visibility</p:attrName>
                                        </p:attrNameLst>
                                      </p:cBhvr>
                                      <p:to>
                                        <p:strVal val="visible"/>
                                      </p:to>
                                    </p:set>
                                    <p:anim calcmode="lin" valueType="num">
                                      <p:cBhvr additive="base">
                                        <p:cTn id="262" dur="5000" fill="hold"/>
                                        <p:tgtEl>
                                          <p:spTgt spid="26"/>
                                        </p:tgtEl>
                                        <p:attrNameLst>
                                          <p:attrName>ppt_x</p:attrName>
                                        </p:attrNameLst>
                                      </p:cBhvr>
                                      <p:tavLst>
                                        <p:tav tm="0">
                                          <p:val>
                                            <p:strVal val="0-#ppt_w/2"/>
                                          </p:val>
                                        </p:tav>
                                        <p:tav tm="100000">
                                          <p:val>
                                            <p:strVal val="#ppt_x"/>
                                          </p:val>
                                        </p:tav>
                                      </p:tavLst>
                                    </p:anim>
                                    <p:anim calcmode="lin" valueType="num">
                                      <p:cBhvr additive="base">
                                        <p:cTn id="263" dur="5000" fill="hold"/>
                                        <p:tgtEl>
                                          <p:spTgt spid="26"/>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26"/>
                                        </p:tgtEl>
                                        <p:attrNameLst>
                                          <p:attrName>style.visibility</p:attrName>
                                        </p:attrNameLst>
                                      </p:cBhvr>
                                      <p:to>
                                        <p:strVal val="visible"/>
                                      </p:to>
                                    </p:set>
                                    <p:anim calcmode="lin" valueType="num">
                                      <p:cBhvr>
                                        <p:cTn id="266" dur="5000" fill="hold"/>
                                        <p:tgtEl>
                                          <p:spTgt spid="26"/>
                                        </p:tgtEl>
                                        <p:attrNameLst>
                                          <p:attrName>ppt_w</p:attrName>
                                        </p:attrNameLst>
                                      </p:cBhvr>
                                      <p:tavLst>
                                        <p:tav tm="0" fmla="#ppt_w*sin(2.5*pi*$)">
                                          <p:val>
                                            <p:fltVal val="0"/>
                                          </p:val>
                                        </p:tav>
                                        <p:tav tm="100000">
                                          <p:val>
                                            <p:fltVal val="1"/>
                                          </p:val>
                                        </p:tav>
                                      </p:tavLst>
                                    </p:anim>
                                    <p:anim calcmode="lin" valueType="num">
                                      <p:cBhvr>
                                        <p:cTn id="267" dur="5000" fill="hold"/>
                                        <p:tgtEl>
                                          <p:spTgt spid="26"/>
                                        </p:tgtEl>
                                        <p:attrNameLst>
                                          <p:attrName>ppt_h</p:attrName>
                                        </p:attrNameLst>
                                      </p:cBhvr>
                                      <p:tavLst>
                                        <p:tav tm="0">
                                          <p:val>
                                            <p:strVal val="#ppt_h"/>
                                          </p:val>
                                        </p:tav>
                                        <p:tav tm="100000">
                                          <p:val>
                                            <p:strVal val="#ppt_h"/>
                                          </p:val>
                                        </p:tav>
                                      </p:tavLst>
                                    </p:anim>
                                  </p:childTnLst>
                                </p:cTn>
                              </p:par>
                              <p:par>
                                <p:cTn id="268" presetID="2" presetClass="exit" presetSubtype="2" fill="hold" grpId="2" nodeType="withEffect">
                                  <p:stCondLst>
                                    <p:cond delay="0"/>
                                  </p:stCondLst>
                                  <p:childTnLst>
                                    <p:anim calcmode="lin" valueType="num">
                                      <p:cBhvr additive="base">
                                        <p:cTn id="269" dur="5000"/>
                                        <p:tgtEl>
                                          <p:spTgt spid="26"/>
                                        </p:tgtEl>
                                        <p:attrNameLst>
                                          <p:attrName>ppt_x</p:attrName>
                                        </p:attrNameLst>
                                      </p:cBhvr>
                                      <p:tavLst>
                                        <p:tav tm="0">
                                          <p:val>
                                            <p:strVal val="ppt_x"/>
                                          </p:val>
                                        </p:tav>
                                        <p:tav tm="100000">
                                          <p:val>
                                            <p:strVal val="1+ppt_w/2"/>
                                          </p:val>
                                        </p:tav>
                                      </p:tavLst>
                                    </p:anim>
                                    <p:anim calcmode="lin" valueType="num">
                                      <p:cBhvr additive="base">
                                        <p:cTn id="270" dur="5000"/>
                                        <p:tgtEl>
                                          <p:spTgt spid="26"/>
                                        </p:tgtEl>
                                        <p:attrNameLst>
                                          <p:attrName>ppt_y</p:attrName>
                                        </p:attrNameLst>
                                      </p:cBhvr>
                                      <p:tavLst>
                                        <p:tav tm="0">
                                          <p:val>
                                            <p:strVal val="ppt_y"/>
                                          </p:val>
                                        </p:tav>
                                        <p:tav tm="100000">
                                          <p:val>
                                            <p:strVal val="ppt_y"/>
                                          </p:val>
                                        </p:tav>
                                      </p:tavLst>
                                    </p:anim>
                                    <p:set>
                                      <p:cBhvr>
                                        <p:cTn id="271" dur="1" fill="hold">
                                          <p:stCondLst>
                                            <p:cond delay="4999"/>
                                          </p:stCondLst>
                                        </p:cTn>
                                        <p:tgtEl>
                                          <p:spTgt spid="26"/>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5000"/>
                                        <p:tgtEl>
                                          <p:spTgt spid="26"/>
                                        </p:tgtEl>
                                      </p:cBhvr>
                                    </p:animEffect>
                                    <p:set>
                                      <p:cBhvr>
                                        <p:cTn id="274" dur="1" fill="hold">
                                          <p:stCondLst>
                                            <p:cond delay="4999"/>
                                          </p:stCondLst>
                                        </p:cTn>
                                        <p:tgtEl>
                                          <p:spTgt spid="26"/>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25"/>
                                        </p:tgtEl>
                                        <p:attrNameLst>
                                          <p:attrName>style.visibility</p:attrName>
                                        </p:attrNameLst>
                                      </p:cBhvr>
                                      <p:to>
                                        <p:strVal val="visible"/>
                                      </p:to>
                                    </p:set>
                                    <p:anim calcmode="lin" valueType="num">
                                      <p:cBhvr additive="base">
                                        <p:cTn id="277" dur="5000" fill="hold"/>
                                        <p:tgtEl>
                                          <p:spTgt spid="25"/>
                                        </p:tgtEl>
                                        <p:attrNameLst>
                                          <p:attrName>ppt_x</p:attrName>
                                        </p:attrNameLst>
                                      </p:cBhvr>
                                      <p:tavLst>
                                        <p:tav tm="0">
                                          <p:val>
                                            <p:strVal val="0-#ppt_w/2"/>
                                          </p:val>
                                        </p:tav>
                                        <p:tav tm="100000">
                                          <p:val>
                                            <p:strVal val="#ppt_x"/>
                                          </p:val>
                                        </p:tav>
                                      </p:tavLst>
                                    </p:anim>
                                    <p:anim calcmode="lin" valueType="num">
                                      <p:cBhvr additive="base">
                                        <p:cTn id="278" dur="5000" fill="hold"/>
                                        <p:tgtEl>
                                          <p:spTgt spid="25"/>
                                        </p:tgtEl>
                                        <p:attrNameLst>
                                          <p:attrName>ppt_y</p:attrName>
                                        </p:attrNameLst>
                                      </p:cBhvr>
                                      <p:tavLst>
                                        <p:tav tm="0">
                                          <p:val>
                                            <p:strVal val="#ppt_y"/>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5"/>
                                        </p:tgtEl>
                                        <p:attrNameLst>
                                          <p:attrName>style.visibility</p:attrName>
                                        </p:attrNameLst>
                                      </p:cBhvr>
                                      <p:to>
                                        <p:strVal val="visible"/>
                                      </p:to>
                                    </p:set>
                                    <p:anim calcmode="lin" valueType="num">
                                      <p:cBhvr>
                                        <p:cTn id="281" dur="5000" fill="hold"/>
                                        <p:tgtEl>
                                          <p:spTgt spid="25"/>
                                        </p:tgtEl>
                                        <p:attrNameLst>
                                          <p:attrName>ppt_w</p:attrName>
                                        </p:attrNameLst>
                                      </p:cBhvr>
                                      <p:tavLst>
                                        <p:tav tm="0" fmla="#ppt_w*sin(2.5*pi*$)">
                                          <p:val>
                                            <p:fltVal val="0"/>
                                          </p:val>
                                        </p:tav>
                                        <p:tav tm="100000">
                                          <p:val>
                                            <p:fltVal val="1"/>
                                          </p:val>
                                        </p:tav>
                                      </p:tavLst>
                                    </p:anim>
                                    <p:anim calcmode="lin" valueType="num">
                                      <p:cBhvr>
                                        <p:cTn id="282" dur="5000" fill="hold"/>
                                        <p:tgtEl>
                                          <p:spTgt spid="25"/>
                                        </p:tgtEl>
                                        <p:attrNameLst>
                                          <p:attrName>ppt_h</p:attrName>
                                        </p:attrNameLst>
                                      </p:cBhvr>
                                      <p:tavLst>
                                        <p:tav tm="0">
                                          <p:val>
                                            <p:strVal val="#ppt_h"/>
                                          </p:val>
                                        </p:tav>
                                        <p:tav tm="100000">
                                          <p:val>
                                            <p:strVal val="#ppt_h"/>
                                          </p:val>
                                        </p:tav>
                                      </p:tavLst>
                                    </p:anim>
                                  </p:childTnLst>
                                </p:cTn>
                              </p:par>
                              <p:par>
                                <p:cTn id="283" presetID="2" presetClass="exit" presetSubtype="2" fill="hold" grpId="2" nodeType="withEffect">
                                  <p:stCondLst>
                                    <p:cond delay="0"/>
                                  </p:stCondLst>
                                  <p:childTnLst>
                                    <p:anim calcmode="lin" valueType="num">
                                      <p:cBhvr additive="base">
                                        <p:cTn id="284" dur="5000"/>
                                        <p:tgtEl>
                                          <p:spTgt spid="25"/>
                                        </p:tgtEl>
                                        <p:attrNameLst>
                                          <p:attrName>ppt_x</p:attrName>
                                        </p:attrNameLst>
                                      </p:cBhvr>
                                      <p:tavLst>
                                        <p:tav tm="0">
                                          <p:val>
                                            <p:strVal val="ppt_x"/>
                                          </p:val>
                                        </p:tav>
                                        <p:tav tm="100000">
                                          <p:val>
                                            <p:strVal val="1+ppt_w/2"/>
                                          </p:val>
                                        </p:tav>
                                      </p:tavLst>
                                    </p:anim>
                                    <p:anim calcmode="lin" valueType="num">
                                      <p:cBhvr additive="base">
                                        <p:cTn id="285" dur="5000"/>
                                        <p:tgtEl>
                                          <p:spTgt spid="25"/>
                                        </p:tgtEl>
                                        <p:attrNameLst>
                                          <p:attrName>ppt_y</p:attrName>
                                        </p:attrNameLst>
                                      </p:cBhvr>
                                      <p:tavLst>
                                        <p:tav tm="0">
                                          <p:val>
                                            <p:strVal val="ppt_y"/>
                                          </p:val>
                                        </p:tav>
                                        <p:tav tm="100000">
                                          <p:val>
                                            <p:strVal val="ppt_y"/>
                                          </p:val>
                                        </p:tav>
                                      </p:tavLst>
                                    </p:anim>
                                    <p:set>
                                      <p:cBhvr>
                                        <p:cTn id="286" dur="1" fill="hold">
                                          <p:stCondLst>
                                            <p:cond delay="4999"/>
                                          </p:stCondLst>
                                        </p:cTn>
                                        <p:tgtEl>
                                          <p:spTgt spid="25"/>
                                        </p:tgtEl>
                                        <p:attrNameLst>
                                          <p:attrName>style.visibility</p:attrName>
                                        </p:attrNameLst>
                                      </p:cBhvr>
                                      <p:to>
                                        <p:strVal val="hidden"/>
                                      </p:to>
                                    </p:set>
                                  </p:childTnLst>
                                </p:cTn>
                              </p:par>
                              <p:par>
                                <p:cTn id="287" presetID="3" presetClass="exit" presetSubtype="5" fill="hold" grpId="3" nodeType="withEffect">
                                  <p:stCondLst>
                                    <p:cond delay="0"/>
                                  </p:stCondLst>
                                  <p:childTnLst>
                                    <p:animEffect transition="out" filter="blinds(vertical)">
                                      <p:cBhvr>
                                        <p:cTn id="288" dur="5000"/>
                                        <p:tgtEl>
                                          <p:spTgt spid="25"/>
                                        </p:tgtEl>
                                      </p:cBhvr>
                                    </p:animEffect>
                                    <p:set>
                                      <p:cBhvr>
                                        <p:cTn id="289" dur="1" fill="hold">
                                          <p:stCondLst>
                                            <p:cond delay="4999"/>
                                          </p:stCondLst>
                                        </p:cTn>
                                        <p:tgtEl>
                                          <p:spTgt spid="25"/>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24"/>
                                        </p:tgtEl>
                                        <p:attrNameLst>
                                          <p:attrName>style.visibility</p:attrName>
                                        </p:attrNameLst>
                                      </p:cBhvr>
                                      <p:to>
                                        <p:strVal val="visible"/>
                                      </p:to>
                                    </p:set>
                                    <p:anim calcmode="lin" valueType="num">
                                      <p:cBhvr additive="base">
                                        <p:cTn id="292" dur="5000" fill="hold"/>
                                        <p:tgtEl>
                                          <p:spTgt spid="24"/>
                                        </p:tgtEl>
                                        <p:attrNameLst>
                                          <p:attrName>ppt_x</p:attrName>
                                        </p:attrNameLst>
                                      </p:cBhvr>
                                      <p:tavLst>
                                        <p:tav tm="0">
                                          <p:val>
                                            <p:strVal val="0-#ppt_w/2"/>
                                          </p:val>
                                        </p:tav>
                                        <p:tav tm="100000">
                                          <p:val>
                                            <p:strVal val="#ppt_x"/>
                                          </p:val>
                                        </p:tav>
                                      </p:tavLst>
                                    </p:anim>
                                    <p:anim calcmode="lin" valueType="num">
                                      <p:cBhvr additive="base">
                                        <p:cTn id="293" dur="5000" fill="hold"/>
                                        <p:tgtEl>
                                          <p:spTgt spid="24"/>
                                        </p:tgtEl>
                                        <p:attrNameLst>
                                          <p:attrName>ppt_y</p:attrName>
                                        </p:attrNameLst>
                                      </p:cBhvr>
                                      <p:tavLst>
                                        <p:tav tm="0">
                                          <p:val>
                                            <p:strVal val="#ppt_y"/>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4"/>
                                        </p:tgtEl>
                                        <p:attrNameLst>
                                          <p:attrName>style.visibility</p:attrName>
                                        </p:attrNameLst>
                                      </p:cBhvr>
                                      <p:to>
                                        <p:strVal val="visible"/>
                                      </p:to>
                                    </p:set>
                                    <p:anim calcmode="lin" valueType="num">
                                      <p:cBhvr>
                                        <p:cTn id="296" dur="5000" fill="hold"/>
                                        <p:tgtEl>
                                          <p:spTgt spid="24"/>
                                        </p:tgtEl>
                                        <p:attrNameLst>
                                          <p:attrName>ppt_w</p:attrName>
                                        </p:attrNameLst>
                                      </p:cBhvr>
                                      <p:tavLst>
                                        <p:tav tm="0" fmla="#ppt_w*sin(2.5*pi*$)">
                                          <p:val>
                                            <p:fltVal val="0"/>
                                          </p:val>
                                        </p:tav>
                                        <p:tav tm="100000">
                                          <p:val>
                                            <p:fltVal val="1"/>
                                          </p:val>
                                        </p:tav>
                                      </p:tavLst>
                                    </p:anim>
                                    <p:anim calcmode="lin" valueType="num">
                                      <p:cBhvr>
                                        <p:cTn id="297" dur="5000" fill="hold"/>
                                        <p:tgtEl>
                                          <p:spTgt spid="24"/>
                                        </p:tgtEl>
                                        <p:attrNameLst>
                                          <p:attrName>ppt_h</p:attrName>
                                        </p:attrNameLst>
                                      </p:cBhvr>
                                      <p:tavLst>
                                        <p:tav tm="0">
                                          <p:val>
                                            <p:strVal val="#ppt_h"/>
                                          </p:val>
                                        </p:tav>
                                        <p:tav tm="100000">
                                          <p:val>
                                            <p:strVal val="#ppt_h"/>
                                          </p:val>
                                        </p:tav>
                                      </p:tavLst>
                                    </p:anim>
                                  </p:childTnLst>
                                </p:cTn>
                              </p:par>
                              <p:par>
                                <p:cTn id="298" presetID="2" presetClass="exit" presetSubtype="2" fill="hold" grpId="2" nodeType="withEffect">
                                  <p:stCondLst>
                                    <p:cond delay="0"/>
                                  </p:stCondLst>
                                  <p:childTnLst>
                                    <p:anim calcmode="lin" valueType="num">
                                      <p:cBhvr additive="base">
                                        <p:cTn id="299" dur="5000"/>
                                        <p:tgtEl>
                                          <p:spTgt spid="24"/>
                                        </p:tgtEl>
                                        <p:attrNameLst>
                                          <p:attrName>ppt_x</p:attrName>
                                        </p:attrNameLst>
                                      </p:cBhvr>
                                      <p:tavLst>
                                        <p:tav tm="0">
                                          <p:val>
                                            <p:strVal val="ppt_x"/>
                                          </p:val>
                                        </p:tav>
                                        <p:tav tm="100000">
                                          <p:val>
                                            <p:strVal val="1+ppt_w/2"/>
                                          </p:val>
                                        </p:tav>
                                      </p:tavLst>
                                    </p:anim>
                                    <p:anim calcmode="lin" valueType="num">
                                      <p:cBhvr additive="base">
                                        <p:cTn id="300" dur="5000"/>
                                        <p:tgtEl>
                                          <p:spTgt spid="24"/>
                                        </p:tgtEl>
                                        <p:attrNameLst>
                                          <p:attrName>ppt_y</p:attrName>
                                        </p:attrNameLst>
                                      </p:cBhvr>
                                      <p:tavLst>
                                        <p:tav tm="0">
                                          <p:val>
                                            <p:strVal val="ppt_y"/>
                                          </p:val>
                                        </p:tav>
                                        <p:tav tm="100000">
                                          <p:val>
                                            <p:strVal val="ppt_y"/>
                                          </p:val>
                                        </p:tav>
                                      </p:tavLst>
                                    </p:anim>
                                    <p:set>
                                      <p:cBhvr>
                                        <p:cTn id="301" dur="1" fill="hold">
                                          <p:stCondLst>
                                            <p:cond delay="4999"/>
                                          </p:stCondLst>
                                        </p:cTn>
                                        <p:tgtEl>
                                          <p:spTgt spid="24"/>
                                        </p:tgtEl>
                                        <p:attrNameLst>
                                          <p:attrName>style.visibility</p:attrName>
                                        </p:attrNameLst>
                                      </p:cBhvr>
                                      <p:to>
                                        <p:strVal val="hidden"/>
                                      </p:to>
                                    </p:set>
                                  </p:childTnLst>
                                </p:cTn>
                              </p:par>
                              <p:par>
                                <p:cTn id="302" presetID="3" presetClass="exit" presetSubtype="5" fill="hold" grpId="3" nodeType="withEffect">
                                  <p:stCondLst>
                                    <p:cond delay="0"/>
                                  </p:stCondLst>
                                  <p:childTnLst>
                                    <p:animEffect transition="out" filter="blinds(vertical)">
                                      <p:cBhvr>
                                        <p:cTn id="303" dur="5000"/>
                                        <p:tgtEl>
                                          <p:spTgt spid="24"/>
                                        </p:tgtEl>
                                      </p:cBhvr>
                                    </p:animEffect>
                                    <p:set>
                                      <p:cBhvr>
                                        <p:cTn id="304" dur="1" fill="hold">
                                          <p:stCondLst>
                                            <p:cond delay="4999"/>
                                          </p:stCondLst>
                                        </p:cTn>
                                        <p:tgtEl>
                                          <p:spTgt spid="24"/>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23"/>
                                        </p:tgtEl>
                                        <p:attrNameLst>
                                          <p:attrName>style.visibility</p:attrName>
                                        </p:attrNameLst>
                                      </p:cBhvr>
                                      <p:to>
                                        <p:strVal val="visible"/>
                                      </p:to>
                                    </p:set>
                                    <p:anim calcmode="lin" valueType="num">
                                      <p:cBhvr additive="base">
                                        <p:cTn id="307" dur="5000" fill="hold"/>
                                        <p:tgtEl>
                                          <p:spTgt spid="23"/>
                                        </p:tgtEl>
                                        <p:attrNameLst>
                                          <p:attrName>ppt_x</p:attrName>
                                        </p:attrNameLst>
                                      </p:cBhvr>
                                      <p:tavLst>
                                        <p:tav tm="0">
                                          <p:val>
                                            <p:strVal val="0-#ppt_w/2"/>
                                          </p:val>
                                        </p:tav>
                                        <p:tav tm="100000">
                                          <p:val>
                                            <p:strVal val="#ppt_x"/>
                                          </p:val>
                                        </p:tav>
                                      </p:tavLst>
                                    </p:anim>
                                    <p:anim calcmode="lin" valueType="num">
                                      <p:cBhvr additive="base">
                                        <p:cTn id="308" dur="5000" fill="hold"/>
                                        <p:tgtEl>
                                          <p:spTgt spid="23"/>
                                        </p:tgtEl>
                                        <p:attrNameLst>
                                          <p:attrName>ppt_y</p:attrName>
                                        </p:attrNameLst>
                                      </p:cBhvr>
                                      <p:tavLst>
                                        <p:tav tm="0">
                                          <p:val>
                                            <p:strVal val="#ppt_y"/>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3"/>
                                        </p:tgtEl>
                                        <p:attrNameLst>
                                          <p:attrName>style.visibility</p:attrName>
                                        </p:attrNameLst>
                                      </p:cBhvr>
                                      <p:to>
                                        <p:strVal val="visible"/>
                                      </p:to>
                                    </p:set>
                                    <p:anim calcmode="lin" valueType="num">
                                      <p:cBhvr>
                                        <p:cTn id="311" dur="5000" fill="hold"/>
                                        <p:tgtEl>
                                          <p:spTgt spid="23"/>
                                        </p:tgtEl>
                                        <p:attrNameLst>
                                          <p:attrName>ppt_w</p:attrName>
                                        </p:attrNameLst>
                                      </p:cBhvr>
                                      <p:tavLst>
                                        <p:tav tm="0" fmla="#ppt_w*sin(2.5*pi*$)">
                                          <p:val>
                                            <p:fltVal val="0"/>
                                          </p:val>
                                        </p:tav>
                                        <p:tav tm="100000">
                                          <p:val>
                                            <p:fltVal val="1"/>
                                          </p:val>
                                        </p:tav>
                                      </p:tavLst>
                                    </p:anim>
                                    <p:anim calcmode="lin" valueType="num">
                                      <p:cBhvr>
                                        <p:cTn id="312" dur="5000" fill="hold"/>
                                        <p:tgtEl>
                                          <p:spTgt spid="23"/>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5000"/>
                                        <p:tgtEl>
                                          <p:spTgt spid="23"/>
                                        </p:tgtEl>
                                        <p:attrNameLst>
                                          <p:attrName>ppt_x</p:attrName>
                                        </p:attrNameLst>
                                      </p:cBhvr>
                                      <p:tavLst>
                                        <p:tav tm="0">
                                          <p:val>
                                            <p:strVal val="ppt_x"/>
                                          </p:val>
                                        </p:tav>
                                        <p:tav tm="100000">
                                          <p:val>
                                            <p:strVal val="1+ppt_w/2"/>
                                          </p:val>
                                        </p:tav>
                                      </p:tavLst>
                                    </p:anim>
                                    <p:anim calcmode="lin" valueType="num">
                                      <p:cBhvr additive="base">
                                        <p:cTn id="315" dur="5000"/>
                                        <p:tgtEl>
                                          <p:spTgt spid="23"/>
                                        </p:tgtEl>
                                        <p:attrNameLst>
                                          <p:attrName>ppt_y</p:attrName>
                                        </p:attrNameLst>
                                      </p:cBhvr>
                                      <p:tavLst>
                                        <p:tav tm="0">
                                          <p:val>
                                            <p:strVal val="ppt_y"/>
                                          </p:val>
                                        </p:tav>
                                        <p:tav tm="100000">
                                          <p:val>
                                            <p:strVal val="ppt_y"/>
                                          </p:val>
                                        </p:tav>
                                      </p:tavLst>
                                    </p:anim>
                                    <p:set>
                                      <p:cBhvr>
                                        <p:cTn id="316" dur="1" fill="hold">
                                          <p:stCondLst>
                                            <p:cond delay="4999"/>
                                          </p:stCondLst>
                                        </p:cTn>
                                        <p:tgtEl>
                                          <p:spTgt spid="23"/>
                                        </p:tgtEl>
                                        <p:attrNameLst>
                                          <p:attrName>style.visibility</p:attrName>
                                        </p:attrNameLst>
                                      </p:cBhvr>
                                      <p:to>
                                        <p:strVal val="hidden"/>
                                      </p:to>
                                    </p:set>
                                  </p:childTnLst>
                                </p:cTn>
                              </p:par>
                              <p:par>
                                <p:cTn id="317" presetID="3" presetClass="exit" presetSubtype="5" fill="hold" grpId="3" nodeType="withEffect">
                                  <p:stCondLst>
                                    <p:cond delay="0"/>
                                  </p:stCondLst>
                                  <p:childTnLst>
                                    <p:animEffect transition="out" filter="blinds(vertical)">
                                      <p:cBhvr>
                                        <p:cTn id="318" dur="5000"/>
                                        <p:tgtEl>
                                          <p:spTgt spid="23"/>
                                        </p:tgtEl>
                                      </p:cBhvr>
                                    </p:animEffect>
                                    <p:set>
                                      <p:cBhvr>
                                        <p:cTn id="319" dur="1" fill="hold">
                                          <p:stCondLst>
                                            <p:cond delay="4999"/>
                                          </p:stCondLst>
                                        </p:cTn>
                                        <p:tgtEl>
                                          <p:spTgt spid="23"/>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2"/>
                                        </p:tgtEl>
                                        <p:attrNameLst>
                                          <p:attrName>style.visibility</p:attrName>
                                        </p:attrNameLst>
                                      </p:cBhvr>
                                      <p:to>
                                        <p:strVal val="visible"/>
                                      </p:to>
                                    </p:set>
                                    <p:anim calcmode="lin" valueType="num">
                                      <p:cBhvr additive="base">
                                        <p:cTn id="322" dur="5000" fill="hold"/>
                                        <p:tgtEl>
                                          <p:spTgt spid="22"/>
                                        </p:tgtEl>
                                        <p:attrNameLst>
                                          <p:attrName>ppt_x</p:attrName>
                                        </p:attrNameLst>
                                      </p:cBhvr>
                                      <p:tavLst>
                                        <p:tav tm="0">
                                          <p:val>
                                            <p:strVal val="0-#ppt_w/2"/>
                                          </p:val>
                                        </p:tav>
                                        <p:tav tm="100000">
                                          <p:val>
                                            <p:strVal val="#ppt_x"/>
                                          </p:val>
                                        </p:tav>
                                      </p:tavLst>
                                    </p:anim>
                                    <p:anim calcmode="lin" valueType="num">
                                      <p:cBhvr additive="base">
                                        <p:cTn id="323" dur="5000" fill="hold"/>
                                        <p:tgtEl>
                                          <p:spTgt spid="22"/>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22"/>
                                        </p:tgtEl>
                                        <p:attrNameLst>
                                          <p:attrName>style.visibility</p:attrName>
                                        </p:attrNameLst>
                                      </p:cBhvr>
                                      <p:to>
                                        <p:strVal val="visible"/>
                                      </p:to>
                                    </p:set>
                                    <p:anim calcmode="lin" valueType="num">
                                      <p:cBhvr>
                                        <p:cTn id="326" dur="5000" fill="hold"/>
                                        <p:tgtEl>
                                          <p:spTgt spid="22"/>
                                        </p:tgtEl>
                                        <p:attrNameLst>
                                          <p:attrName>ppt_w</p:attrName>
                                        </p:attrNameLst>
                                      </p:cBhvr>
                                      <p:tavLst>
                                        <p:tav tm="0" fmla="#ppt_w*sin(2.5*pi*$)">
                                          <p:val>
                                            <p:fltVal val="0"/>
                                          </p:val>
                                        </p:tav>
                                        <p:tav tm="100000">
                                          <p:val>
                                            <p:fltVal val="1"/>
                                          </p:val>
                                        </p:tav>
                                      </p:tavLst>
                                    </p:anim>
                                    <p:anim calcmode="lin" valueType="num">
                                      <p:cBhvr>
                                        <p:cTn id="327" dur="5000" fill="hold"/>
                                        <p:tgtEl>
                                          <p:spTgt spid="22"/>
                                        </p:tgtEl>
                                        <p:attrNameLst>
                                          <p:attrName>ppt_h</p:attrName>
                                        </p:attrNameLst>
                                      </p:cBhvr>
                                      <p:tavLst>
                                        <p:tav tm="0">
                                          <p:val>
                                            <p:strVal val="#ppt_h"/>
                                          </p:val>
                                        </p:tav>
                                        <p:tav tm="100000">
                                          <p:val>
                                            <p:strVal val="#ppt_h"/>
                                          </p:val>
                                        </p:tav>
                                      </p:tavLst>
                                    </p:anim>
                                  </p:childTnLst>
                                </p:cTn>
                              </p:par>
                              <p:par>
                                <p:cTn id="328" presetID="2" presetClass="exit" presetSubtype="2" fill="hold" grpId="2" nodeType="withEffect">
                                  <p:stCondLst>
                                    <p:cond delay="0"/>
                                  </p:stCondLst>
                                  <p:childTnLst>
                                    <p:anim calcmode="lin" valueType="num">
                                      <p:cBhvr additive="base">
                                        <p:cTn id="329" dur="5000"/>
                                        <p:tgtEl>
                                          <p:spTgt spid="22"/>
                                        </p:tgtEl>
                                        <p:attrNameLst>
                                          <p:attrName>ppt_x</p:attrName>
                                        </p:attrNameLst>
                                      </p:cBhvr>
                                      <p:tavLst>
                                        <p:tav tm="0">
                                          <p:val>
                                            <p:strVal val="ppt_x"/>
                                          </p:val>
                                        </p:tav>
                                        <p:tav tm="100000">
                                          <p:val>
                                            <p:strVal val="1+ppt_w/2"/>
                                          </p:val>
                                        </p:tav>
                                      </p:tavLst>
                                    </p:anim>
                                    <p:anim calcmode="lin" valueType="num">
                                      <p:cBhvr additive="base">
                                        <p:cTn id="330" dur="5000"/>
                                        <p:tgtEl>
                                          <p:spTgt spid="22"/>
                                        </p:tgtEl>
                                        <p:attrNameLst>
                                          <p:attrName>ppt_y</p:attrName>
                                        </p:attrNameLst>
                                      </p:cBhvr>
                                      <p:tavLst>
                                        <p:tav tm="0">
                                          <p:val>
                                            <p:strVal val="ppt_y"/>
                                          </p:val>
                                        </p:tav>
                                        <p:tav tm="100000">
                                          <p:val>
                                            <p:strVal val="ppt_y"/>
                                          </p:val>
                                        </p:tav>
                                      </p:tavLst>
                                    </p:anim>
                                    <p:set>
                                      <p:cBhvr>
                                        <p:cTn id="331" dur="1" fill="hold">
                                          <p:stCondLst>
                                            <p:cond delay="4999"/>
                                          </p:stCondLst>
                                        </p:cTn>
                                        <p:tgtEl>
                                          <p:spTgt spid="22"/>
                                        </p:tgtEl>
                                        <p:attrNameLst>
                                          <p:attrName>style.visibility</p:attrName>
                                        </p:attrNameLst>
                                      </p:cBhvr>
                                      <p:to>
                                        <p:strVal val="hidden"/>
                                      </p:to>
                                    </p:set>
                                  </p:childTnLst>
                                </p:cTn>
                              </p:par>
                              <p:par>
                                <p:cTn id="332" presetID="3" presetClass="exit" presetSubtype="5" fill="hold" grpId="3" nodeType="withEffect">
                                  <p:stCondLst>
                                    <p:cond delay="0"/>
                                  </p:stCondLst>
                                  <p:childTnLst>
                                    <p:animEffect transition="out" filter="blinds(vertical)">
                                      <p:cBhvr>
                                        <p:cTn id="333" dur="5000"/>
                                        <p:tgtEl>
                                          <p:spTgt spid="22"/>
                                        </p:tgtEl>
                                      </p:cBhvr>
                                    </p:animEffect>
                                    <p:set>
                                      <p:cBhvr>
                                        <p:cTn id="334" dur="1" fill="hold">
                                          <p:stCondLst>
                                            <p:cond delay="4999"/>
                                          </p:stCondLst>
                                        </p:cTn>
                                        <p:tgtEl>
                                          <p:spTgt spid="22"/>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1"/>
                                        </p:tgtEl>
                                        <p:attrNameLst>
                                          <p:attrName>style.visibility</p:attrName>
                                        </p:attrNameLst>
                                      </p:cBhvr>
                                      <p:to>
                                        <p:strVal val="visible"/>
                                      </p:to>
                                    </p:set>
                                    <p:anim calcmode="lin" valueType="num">
                                      <p:cBhvr additive="base">
                                        <p:cTn id="337" dur="5000" fill="hold"/>
                                        <p:tgtEl>
                                          <p:spTgt spid="21"/>
                                        </p:tgtEl>
                                        <p:attrNameLst>
                                          <p:attrName>ppt_x</p:attrName>
                                        </p:attrNameLst>
                                      </p:cBhvr>
                                      <p:tavLst>
                                        <p:tav tm="0">
                                          <p:val>
                                            <p:strVal val="0-#ppt_w/2"/>
                                          </p:val>
                                        </p:tav>
                                        <p:tav tm="100000">
                                          <p:val>
                                            <p:strVal val="#ppt_x"/>
                                          </p:val>
                                        </p:tav>
                                      </p:tavLst>
                                    </p:anim>
                                    <p:anim calcmode="lin" valueType="num">
                                      <p:cBhvr additive="base">
                                        <p:cTn id="338" dur="5000" fill="hold"/>
                                        <p:tgtEl>
                                          <p:spTgt spid="21"/>
                                        </p:tgtEl>
                                        <p:attrNameLst>
                                          <p:attrName>ppt_y</p:attrName>
                                        </p:attrNameLst>
                                      </p:cBhvr>
                                      <p:tavLst>
                                        <p:tav tm="0">
                                          <p:val>
                                            <p:strVal val="#ppt_y"/>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21"/>
                                        </p:tgtEl>
                                        <p:attrNameLst>
                                          <p:attrName>style.visibility</p:attrName>
                                        </p:attrNameLst>
                                      </p:cBhvr>
                                      <p:to>
                                        <p:strVal val="visible"/>
                                      </p:to>
                                    </p:set>
                                    <p:anim calcmode="lin" valueType="num">
                                      <p:cBhvr>
                                        <p:cTn id="341" dur="5000" fill="hold"/>
                                        <p:tgtEl>
                                          <p:spTgt spid="21"/>
                                        </p:tgtEl>
                                        <p:attrNameLst>
                                          <p:attrName>ppt_w</p:attrName>
                                        </p:attrNameLst>
                                      </p:cBhvr>
                                      <p:tavLst>
                                        <p:tav tm="0" fmla="#ppt_w*sin(2.5*pi*$)">
                                          <p:val>
                                            <p:fltVal val="0"/>
                                          </p:val>
                                        </p:tav>
                                        <p:tav tm="100000">
                                          <p:val>
                                            <p:fltVal val="1"/>
                                          </p:val>
                                        </p:tav>
                                      </p:tavLst>
                                    </p:anim>
                                    <p:anim calcmode="lin" valueType="num">
                                      <p:cBhvr>
                                        <p:cTn id="342" dur="5000" fill="hold"/>
                                        <p:tgtEl>
                                          <p:spTgt spid="21"/>
                                        </p:tgtEl>
                                        <p:attrNameLst>
                                          <p:attrName>ppt_h</p:attrName>
                                        </p:attrNameLst>
                                      </p:cBhvr>
                                      <p:tavLst>
                                        <p:tav tm="0">
                                          <p:val>
                                            <p:strVal val="#ppt_h"/>
                                          </p:val>
                                        </p:tav>
                                        <p:tav tm="100000">
                                          <p:val>
                                            <p:strVal val="#ppt_h"/>
                                          </p:val>
                                        </p:tav>
                                      </p:tavLst>
                                    </p:anim>
                                  </p:childTnLst>
                                </p:cTn>
                              </p:par>
                              <p:par>
                                <p:cTn id="343" presetID="2" presetClass="exit" presetSubtype="2" fill="hold" grpId="2" nodeType="withEffect">
                                  <p:stCondLst>
                                    <p:cond delay="0"/>
                                  </p:stCondLst>
                                  <p:childTnLst>
                                    <p:anim calcmode="lin" valueType="num">
                                      <p:cBhvr additive="base">
                                        <p:cTn id="344" dur="5000"/>
                                        <p:tgtEl>
                                          <p:spTgt spid="21"/>
                                        </p:tgtEl>
                                        <p:attrNameLst>
                                          <p:attrName>ppt_x</p:attrName>
                                        </p:attrNameLst>
                                      </p:cBhvr>
                                      <p:tavLst>
                                        <p:tav tm="0">
                                          <p:val>
                                            <p:strVal val="ppt_x"/>
                                          </p:val>
                                        </p:tav>
                                        <p:tav tm="100000">
                                          <p:val>
                                            <p:strVal val="1+ppt_w/2"/>
                                          </p:val>
                                        </p:tav>
                                      </p:tavLst>
                                    </p:anim>
                                    <p:anim calcmode="lin" valueType="num">
                                      <p:cBhvr additive="base">
                                        <p:cTn id="345" dur="5000"/>
                                        <p:tgtEl>
                                          <p:spTgt spid="21"/>
                                        </p:tgtEl>
                                        <p:attrNameLst>
                                          <p:attrName>ppt_y</p:attrName>
                                        </p:attrNameLst>
                                      </p:cBhvr>
                                      <p:tavLst>
                                        <p:tav tm="0">
                                          <p:val>
                                            <p:strVal val="ppt_y"/>
                                          </p:val>
                                        </p:tav>
                                        <p:tav tm="100000">
                                          <p:val>
                                            <p:strVal val="ppt_y"/>
                                          </p:val>
                                        </p:tav>
                                      </p:tavLst>
                                    </p:anim>
                                    <p:set>
                                      <p:cBhvr>
                                        <p:cTn id="346" dur="1" fill="hold">
                                          <p:stCondLst>
                                            <p:cond delay="4999"/>
                                          </p:stCondLst>
                                        </p:cTn>
                                        <p:tgtEl>
                                          <p:spTgt spid="21"/>
                                        </p:tgtEl>
                                        <p:attrNameLst>
                                          <p:attrName>style.visibility</p:attrName>
                                        </p:attrNameLst>
                                      </p:cBhvr>
                                      <p:to>
                                        <p:strVal val="hidden"/>
                                      </p:to>
                                    </p:set>
                                  </p:childTnLst>
                                </p:cTn>
                              </p:par>
                              <p:par>
                                <p:cTn id="347" presetID="3" presetClass="exit" presetSubtype="5" fill="hold" grpId="3" nodeType="withEffect">
                                  <p:stCondLst>
                                    <p:cond delay="0"/>
                                  </p:stCondLst>
                                  <p:childTnLst>
                                    <p:animEffect transition="out" filter="blinds(vertical)">
                                      <p:cBhvr>
                                        <p:cTn id="348" dur="5000"/>
                                        <p:tgtEl>
                                          <p:spTgt spid="21"/>
                                        </p:tgtEl>
                                      </p:cBhvr>
                                    </p:animEffect>
                                    <p:set>
                                      <p:cBhvr>
                                        <p:cTn id="349" dur="1" fill="hold">
                                          <p:stCondLst>
                                            <p:cond delay="4999"/>
                                          </p:stCondLst>
                                        </p:cTn>
                                        <p:tgtEl>
                                          <p:spTgt spid="21"/>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0"/>
                                        </p:tgtEl>
                                        <p:attrNameLst>
                                          <p:attrName>style.visibility</p:attrName>
                                        </p:attrNameLst>
                                      </p:cBhvr>
                                      <p:to>
                                        <p:strVal val="visible"/>
                                      </p:to>
                                    </p:set>
                                    <p:anim calcmode="lin" valueType="num">
                                      <p:cBhvr additive="base">
                                        <p:cTn id="352" dur="5000" fill="hold"/>
                                        <p:tgtEl>
                                          <p:spTgt spid="20"/>
                                        </p:tgtEl>
                                        <p:attrNameLst>
                                          <p:attrName>ppt_x</p:attrName>
                                        </p:attrNameLst>
                                      </p:cBhvr>
                                      <p:tavLst>
                                        <p:tav tm="0">
                                          <p:val>
                                            <p:strVal val="0-#ppt_w/2"/>
                                          </p:val>
                                        </p:tav>
                                        <p:tav tm="100000">
                                          <p:val>
                                            <p:strVal val="#ppt_x"/>
                                          </p:val>
                                        </p:tav>
                                      </p:tavLst>
                                    </p:anim>
                                    <p:anim calcmode="lin" valueType="num">
                                      <p:cBhvr additive="base">
                                        <p:cTn id="353" dur="5000" fill="hold"/>
                                        <p:tgtEl>
                                          <p:spTgt spid="20"/>
                                        </p:tgtEl>
                                        <p:attrNameLst>
                                          <p:attrName>ppt_y</p:attrName>
                                        </p:attrNameLst>
                                      </p:cBhvr>
                                      <p:tavLst>
                                        <p:tav tm="0">
                                          <p:val>
                                            <p:strVal val="#ppt_y"/>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20"/>
                                        </p:tgtEl>
                                        <p:attrNameLst>
                                          <p:attrName>style.visibility</p:attrName>
                                        </p:attrNameLst>
                                      </p:cBhvr>
                                      <p:to>
                                        <p:strVal val="visible"/>
                                      </p:to>
                                    </p:set>
                                    <p:anim calcmode="lin" valueType="num">
                                      <p:cBhvr>
                                        <p:cTn id="356" dur="5000" fill="hold"/>
                                        <p:tgtEl>
                                          <p:spTgt spid="20"/>
                                        </p:tgtEl>
                                        <p:attrNameLst>
                                          <p:attrName>ppt_w</p:attrName>
                                        </p:attrNameLst>
                                      </p:cBhvr>
                                      <p:tavLst>
                                        <p:tav tm="0" fmla="#ppt_w*sin(2.5*pi*$)">
                                          <p:val>
                                            <p:fltVal val="0"/>
                                          </p:val>
                                        </p:tav>
                                        <p:tav tm="100000">
                                          <p:val>
                                            <p:fltVal val="1"/>
                                          </p:val>
                                        </p:tav>
                                      </p:tavLst>
                                    </p:anim>
                                    <p:anim calcmode="lin" valueType="num">
                                      <p:cBhvr>
                                        <p:cTn id="357" dur="5000" fill="hold"/>
                                        <p:tgtEl>
                                          <p:spTgt spid="20"/>
                                        </p:tgtEl>
                                        <p:attrNameLst>
                                          <p:attrName>ppt_h</p:attrName>
                                        </p:attrNameLst>
                                      </p:cBhvr>
                                      <p:tavLst>
                                        <p:tav tm="0">
                                          <p:val>
                                            <p:strVal val="#ppt_h"/>
                                          </p:val>
                                        </p:tav>
                                        <p:tav tm="100000">
                                          <p:val>
                                            <p:strVal val="#ppt_h"/>
                                          </p:val>
                                        </p:tav>
                                      </p:tavLst>
                                    </p:anim>
                                  </p:childTnLst>
                                </p:cTn>
                              </p:par>
                              <p:par>
                                <p:cTn id="358" presetID="2" presetClass="exit" presetSubtype="2" fill="hold" grpId="2" nodeType="withEffect">
                                  <p:stCondLst>
                                    <p:cond delay="0"/>
                                  </p:stCondLst>
                                  <p:childTnLst>
                                    <p:anim calcmode="lin" valueType="num">
                                      <p:cBhvr additive="base">
                                        <p:cTn id="359" dur="5000"/>
                                        <p:tgtEl>
                                          <p:spTgt spid="20"/>
                                        </p:tgtEl>
                                        <p:attrNameLst>
                                          <p:attrName>ppt_x</p:attrName>
                                        </p:attrNameLst>
                                      </p:cBhvr>
                                      <p:tavLst>
                                        <p:tav tm="0">
                                          <p:val>
                                            <p:strVal val="ppt_x"/>
                                          </p:val>
                                        </p:tav>
                                        <p:tav tm="100000">
                                          <p:val>
                                            <p:strVal val="1+ppt_w/2"/>
                                          </p:val>
                                        </p:tav>
                                      </p:tavLst>
                                    </p:anim>
                                    <p:anim calcmode="lin" valueType="num">
                                      <p:cBhvr additive="base">
                                        <p:cTn id="360" dur="5000"/>
                                        <p:tgtEl>
                                          <p:spTgt spid="20"/>
                                        </p:tgtEl>
                                        <p:attrNameLst>
                                          <p:attrName>ppt_y</p:attrName>
                                        </p:attrNameLst>
                                      </p:cBhvr>
                                      <p:tavLst>
                                        <p:tav tm="0">
                                          <p:val>
                                            <p:strVal val="ppt_y"/>
                                          </p:val>
                                        </p:tav>
                                        <p:tav tm="100000">
                                          <p:val>
                                            <p:strVal val="ppt_y"/>
                                          </p:val>
                                        </p:tav>
                                      </p:tavLst>
                                    </p:anim>
                                    <p:set>
                                      <p:cBhvr>
                                        <p:cTn id="361" dur="1" fill="hold">
                                          <p:stCondLst>
                                            <p:cond delay="4999"/>
                                          </p:stCondLst>
                                        </p:cTn>
                                        <p:tgtEl>
                                          <p:spTgt spid="20"/>
                                        </p:tgtEl>
                                        <p:attrNameLst>
                                          <p:attrName>style.visibility</p:attrName>
                                        </p:attrNameLst>
                                      </p:cBhvr>
                                      <p:to>
                                        <p:strVal val="hidden"/>
                                      </p:to>
                                    </p:set>
                                  </p:childTnLst>
                                </p:cTn>
                              </p:par>
                              <p:par>
                                <p:cTn id="362" presetID="3" presetClass="exit" presetSubtype="5" fill="hold" grpId="3" nodeType="withEffect">
                                  <p:stCondLst>
                                    <p:cond delay="0"/>
                                  </p:stCondLst>
                                  <p:childTnLst>
                                    <p:animEffect transition="out" filter="blinds(vertical)">
                                      <p:cBhvr>
                                        <p:cTn id="363" dur="5000"/>
                                        <p:tgtEl>
                                          <p:spTgt spid="20"/>
                                        </p:tgtEl>
                                      </p:cBhvr>
                                    </p:animEffect>
                                    <p:set>
                                      <p:cBhvr>
                                        <p:cTn id="364" dur="1" fill="hold">
                                          <p:stCondLst>
                                            <p:cond delay="4999"/>
                                          </p:stCondLst>
                                        </p:cTn>
                                        <p:tgtEl>
                                          <p:spTgt spid="20"/>
                                        </p:tgtEl>
                                        <p:attrNameLst>
                                          <p:attrName>style.visibility</p:attrName>
                                        </p:attrNameLst>
                                      </p:cBhvr>
                                      <p:to>
                                        <p:strVal val="hidden"/>
                                      </p:to>
                                    </p:set>
                                  </p:childTnLst>
                                </p:cTn>
                              </p:par>
                              <p:par>
                                <p:cTn id="365" presetID="2" presetClass="entr" presetSubtype="8" fill="hold" grpId="0" nodeType="withEffect">
                                  <p:stCondLst>
                                    <p:cond delay="0"/>
                                  </p:stCondLst>
                                  <p:childTnLst>
                                    <p:set>
                                      <p:cBhvr>
                                        <p:cTn id="366" dur="1" fill="hold">
                                          <p:stCondLst>
                                            <p:cond delay="0"/>
                                          </p:stCondLst>
                                        </p:cTn>
                                        <p:tgtEl>
                                          <p:spTgt spid="19"/>
                                        </p:tgtEl>
                                        <p:attrNameLst>
                                          <p:attrName>style.visibility</p:attrName>
                                        </p:attrNameLst>
                                      </p:cBhvr>
                                      <p:to>
                                        <p:strVal val="visible"/>
                                      </p:to>
                                    </p:set>
                                    <p:anim calcmode="lin" valueType="num">
                                      <p:cBhvr additive="base">
                                        <p:cTn id="367" dur="5000" fill="hold"/>
                                        <p:tgtEl>
                                          <p:spTgt spid="19"/>
                                        </p:tgtEl>
                                        <p:attrNameLst>
                                          <p:attrName>ppt_x</p:attrName>
                                        </p:attrNameLst>
                                      </p:cBhvr>
                                      <p:tavLst>
                                        <p:tav tm="0">
                                          <p:val>
                                            <p:strVal val="0-#ppt_w/2"/>
                                          </p:val>
                                        </p:tav>
                                        <p:tav tm="100000">
                                          <p:val>
                                            <p:strVal val="#ppt_x"/>
                                          </p:val>
                                        </p:tav>
                                      </p:tavLst>
                                    </p:anim>
                                    <p:anim calcmode="lin" valueType="num">
                                      <p:cBhvr additive="base">
                                        <p:cTn id="368" dur="5000" fill="hold"/>
                                        <p:tgtEl>
                                          <p:spTgt spid="19"/>
                                        </p:tgtEl>
                                        <p:attrNameLst>
                                          <p:attrName>ppt_y</p:attrName>
                                        </p:attrNameLst>
                                      </p:cBhvr>
                                      <p:tavLst>
                                        <p:tav tm="0">
                                          <p:val>
                                            <p:strVal val="#ppt_y"/>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19"/>
                                        </p:tgtEl>
                                        <p:attrNameLst>
                                          <p:attrName>style.visibility</p:attrName>
                                        </p:attrNameLst>
                                      </p:cBhvr>
                                      <p:to>
                                        <p:strVal val="visible"/>
                                      </p:to>
                                    </p:set>
                                    <p:anim calcmode="lin" valueType="num">
                                      <p:cBhvr>
                                        <p:cTn id="371" dur="5000" fill="hold"/>
                                        <p:tgtEl>
                                          <p:spTgt spid="19"/>
                                        </p:tgtEl>
                                        <p:attrNameLst>
                                          <p:attrName>ppt_w</p:attrName>
                                        </p:attrNameLst>
                                      </p:cBhvr>
                                      <p:tavLst>
                                        <p:tav tm="0" fmla="#ppt_w*sin(2.5*pi*$)">
                                          <p:val>
                                            <p:fltVal val="0"/>
                                          </p:val>
                                        </p:tav>
                                        <p:tav tm="100000">
                                          <p:val>
                                            <p:fltVal val="1"/>
                                          </p:val>
                                        </p:tav>
                                      </p:tavLst>
                                    </p:anim>
                                    <p:anim calcmode="lin" valueType="num">
                                      <p:cBhvr>
                                        <p:cTn id="372" dur="5000" fill="hold"/>
                                        <p:tgtEl>
                                          <p:spTgt spid="19"/>
                                        </p:tgtEl>
                                        <p:attrNameLst>
                                          <p:attrName>ppt_h</p:attrName>
                                        </p:attrNameLst>
                                      </p:cBhvr>
                                      <p:tavLst>
                                        <p:tav tm="0">
                                          <p:val>
                                            <p:strVal val="#ppt_h"/>
                                          </p:val>
                                        </p:tav>
                                        <p:tav tm="100000">
                                          <p:val>
                                            <p:strVal val="#ppt_h"/>
                                          </p:val>
                                        </p:tav>
                                      </p:tavLst>
                                    </p:anim>
                                  </p:childTnLst>
                                </p:cTn>
                              </p:par>
                              <p:par>
                                <p:cTn id="373" presetID="2" presetClass="exit" presetSubtype="2" fill="hold" grpId="2" nodeType="withEffect">
                                  <p:stCondLst>
                                    <p:cond delay="0"/>
                                  </p:stCondLst>
                                  <p:childTnLst>
                                    <p:anim calcmode="lin" valueType="num">
                                      <p:cBhvr additive="base">
                                        <p:cTn id="374" dur="5000"/>
                                        <p:tgtEl>
                                          <p:spTgt spid="19"/>
                                        </p:tgtEl>
                                        <p:attrNameLst>
                                          <p:attrName>ppt_x</p:attrName>
                                        </p:attrNameLst>
                                      </p:cBhvr>
                                      <p:tavLst>
                                        <p:tav tm="0">
                                          <p:val>
                                            <p:strVal val="ppt_x"/>
                                          </p:val>
                                        </p:tav>
                                        <p:tav tm="100000">
                                          <p:val>
                                            <p:strVal val="1+ppt_w/2"/>
                                          </p:val>
                                        </p:tav>
                                      </p:tavLst>
                                    </p:anim>
                                    <p:anim calcmode="lin" valueType="num">
                                      <p:cBhvr additive="base">
                                        <p:cTn id="375" dur="5000"/>
                                        <p:tgtEl>
                                          <p:spTgt spid="19"/>
                                        </p:tgtEl>
                                        <p:attrNameLst>
                                          <p:attrName>ppt_y</p:attrName>
                                        </p:attrNameLst>
                                      </p:cBhvr>
                                      <p:tavLst>
                                        <p:tav tm="0">
                                          <p:val>
                                            <p:strVal val="ppt_y"/>
                                          </p:val>
                                        </p:tav>
                                        <p:tav tm="100000">
                                          <p:val>
                                            <p:strVal val="ppt_y"/>
                                          </p:val>
                                        </p:tav>
                                      </p:tavLst>
                                    </p:anim>
                                    <p:set>
                                      <p:cBhvr>
                                        <p:cTn id="376" dur="1" fill="hold">
                                          <p:stCondLst>
                                            <p:cond delay="4999"/>
                                          </p:stCondLst>
                                        </p:cTn>
                                        <p:tgtEl>
                                          <p:spTgt spid="19"/>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5000"/>
                                        <p:tgtEl>
                                          <p:spTgt spid="19"/>
                                        </p:tgtEl>
                                      </p:cBhvr>
                                    </p:animEffect>
                                    <p:set>
                                      <p:cBhvr>
                                        <p:cTn id="379" dur="1" fill="hold">
                                          <p:stCondLst>
                                            <p:cond delay="4999"/>
                                          </p:stCondLst>
                                        </p:cTn>
                                        <p:tgtEl>
                                          <p:spTgt spid="19"/>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16"/>
                                        </p:tgtEl>
                                        <p:attrNameLst>
                                          <p:attrName>style.visibility</p:attrName>
                                        </p:attrNameLst>
                                      </p:cBhvr>
                                      <p:to>
                                        <p:strVal val="visible"/>
                                      </p:to>
                                    </p:set>
                                    <p:anim calcmode="lin" valueType="num">
                                      <p:cBhvr additive="base">
                                        <p:cTn id="382" dur="5000" fill="hold"/>
                                        <p:tgtEl>
                                          <p:spTgt spid="16"/>
                                        </p:tgtEl>
                                        <p:attrNameLst>
                                          <p:attrName>ppt_x</p:attrName>
                                        </p:attrNameLst>
                                      </p:cBhvr>
                                      <p:tavLst>
                                        <p:tav tm="0">
                                          <p:val>
                                            <p:strVal val="0-#ppt_w/2"/>
                                          </p:val>
                                        </p:tav>
                                        <p:tav tm="100000">
                                          <p:val>
                                            <p:strVal val="#ppt_x"/>
                                          </p:val>
                                        </p:tav>
                                      </p:tavLst>
                                    </p:anim>
                                    <p:anim calcmode="lin" valueType="num">
                                      <p:cBhvr additive="base">
                                        <p:cTn id="383" dur="5000" fill="hold"/>
                                        <p:tgtEl>
                                          <p:spTgt spid="16"/>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6"/>
                                        </p:tgtEl>
                                        <p:attrNameLst>
                                          <p:attrName>style.visibility</p:attrName>
                                        </p:attrNameLst>
                                      </p:cBhvr>
                                      <p:to>
                                        <p:strVal val="visible"/>
                                      </p:to>
                                    </p:set>
                                    <p:anim calcmode="lin" valueType="num">
                                      <p:cBhvr>
                                        <p:cTn id="386" dur="5000" fill="hold"/>
                                        <p:tgtEl>
                                          <p:spTgt spid="16"/>
                                        </p:tgtEl>
                                        <p:attrNameLst>
                                          <p:attrName>ppt_w</p:attrName>
                                        </p:attrNameLst>
                                      </p:cBhvr>
                                      <p:tavLst>
                                        <p:tav tm="0" fmla="#ppt_w*sin(2.5*pi*$)">
                                          <p:val>
                                            <p:fltVal val="0"/>
                                          </p:val>
                                        </p:tav>
                                        <p:tav tm="100000">
                                          <p:val>
                                            <p:fltVal val="1"/>
                                          </p:val>
                                        </p:tav>
                                      </p:tavLst>
                                    </p:anim>
                                    <p:anim calcmode="lin" valueType="num">
                                      <p:cBhvr>
                                        <p:cTn id="387" dur="5000" fill="hold"/>
                                        <p:tgtEl>
                                          <p:spTgt spid="16"/>
                                        </p:tgtEl>
                                        <p:attrNameLst>
                                          <p:attrName>ppt_h</p:attrName>
                                        </p:attrNameLst>
                                      </p:cBhvr>
                                      <p:tavLst>
                                        <p:tav tm="0">
                                          <p:val>
                                            <p:strVal val="#ppt_h"/>
                                          </p:val>
                                        </p:tav>
                                        <p:tav tm="100000">
                                          <p:val>
                                            <p:strVal val="#ppt_h"/>
                                          </p:val>
                                        </p:tav>
                                      </p:tavLst>
                                    </p:anim>
                                  </p:childTnLst>
                                </p:cTn>
                              </p:par>
                              <p:par>
                                <p:cTn id="388" presetID="2" presetClass="exit" presetSubtype="2" fill="hold" grpId="2" nodeType="withEffect">
                                  <p:stCondLst>
                                    <p:cond delay="0"/>
                                  </p:stCondLst>
                                  <p:childTnLst>
                                    <p:anim calcmode="lin" valueType="num">
                                      <p:cBhvr additive="base">
                                        <p:cTn id="389" dur="5000"/>
                                        <p:tgtEl>
                                          <p:spTgt spid="16"/>
                                        </p:tgtEl>
                                        <p:attrNameLst>
                                          <p:attrName>ppt_x</p:attrName>
                                        </p:attrNameLst>
                                      </p:cBhvr>
                                      <p:tavLst>
                                        <p:tav tm="0">
                                          <p:val>
                                            <p:strVal val="ppt_x"/>
                                          </p:val>
                                        </p:tav>
                                        <p:tav tm="100000">
                                          <p:val>
                                            <p:strVal val="1+ppt_w/2"/>
                                          </p:val>
                                        </p:tav>
                                      </p:tavLst>
                                    </p:anim>
                                    <p:anim calcmode="lin" valueType="num">
                                      <p:cBhvr additive="base">
                                        <p:cTn id="390" dur="5000"/>
                                        <p:tgtEl>
                                          <p:spTgt spid="16"/>
                                        </p:tgtEl>
                                        <p:attrNameLst>
                                          <p:attrName>ppt_y</p:attrName>
                                        </p:attrNameLst>
                                      </p:cBhvr>
                                      <p:tavLst>
                                        <p:tav tm="0">
                                          <p:val>
                                            <p:strVal val="ppt_y"/>
                                          </p:val>
                                        </p:tav>
                                        <p:tav tm="100000">
                                          <p:val>
                                            <p:strVal val="ppt_y"/>
                                          </p:val>
                                        </p:tav>
                                      </p:tavLst>
                                    </p:anim>
                                    <p:set>
                                      <p:cBhvr>
                                        <p:cTn id="391" dur="1" fill="hold">
                                          <p:stCondLst>
                                            <p:cond delay="4999"/>
                                          </p:stCondLst>
                                        </p:cTn>
                                        <p:tgtEl>
                                          <p:spTgt spid="16"/>
                                        </p:tgtEl>
                                        <p:attrNameLst>
                                          <p:attrName>style.visibility</p:attrName>
                                        </p:attrNameLst>
                                      </p:cBhvr>
                                      <p:to>
                                        <p:strVal val="hidden"/>
                                      </p:to>
                                    </p:set>
                                  </p:childTnLst>
                                </p:cTn>
                              </p:par>
                              <p:par>
                                <p:cTn id="392" presetID="3" presetClass="exit" presetSubtype="5" fill="hold" grpId="3" nodeType="withEffect">
                                  <p:stCondLst>
                                    <p:cond delay="0"/>
                                  </p:stCondLst>
                                  <p:childTnLst>
                                    <p:animEffect transition="out" filter="blinds(vertical)">
                                      <p:cBhvr>
                                        <p:cTn id="393" dur="5000"/>
                                        <p:tgtEl>
                                          <p:spTgt spid="16"/>
                                        </p:tgtEl>
                                      </p:cBhvr>
                                    </p:animEffect>
                                    <p:set>
                                      <p:cBhvr>
                                        <p:cTn id="394" dur="1" fill="hold">
                                          <p:stCondLst>
                                            <p:cond delay="4999"/>
                                          </p:stCondLst>
                                        </p:cTn>
                                        <p:tgtEl>
                                          <p:spTgt spid="16"/>
                                        </p:tgtEl>
                                        <p:attrNameLst>
                                          <p:attrName>style.visibility</p:attrName>
                                        </p:attrNameLst>
                                      </p:cBhvr>
                                      <p:to>
                                        <p:strVal val="hidden"/>
                                      </p:to>
                                    </p:set>
                                  </p:childTnLst>
                                </p:cTn>
                              </p:par>
                              <p:par>
                                <p:cTn id="395" presetID="2" presetClass="entr" presetSubtype="8" fill="hold" grpId="0" nodeType="withEffect">
                                  <p:stCondLst>
                                    <p:cond delay="0"/>
                                  </p:stCondLst>
                                  <p:childTnLst>
                                    <p:set>
                                      <p:cBhvr>
                                        <p:cTn id="396" dur="1" fill="hold">
                                          <p:stCondLst>
                                            <p:cond delay="0"/>
                                          </p:stCondLst>
                                        </p:cTn>
                                        <p:tgtEl>
                                          <p:spTgt spid="17"/>
                                        </p:tgtEl>
                                        <p:attrNameLst>
                                          <p:attrName>style.visibility</p:attrName>
                                        </p:attrNameLst>
                                      </p:cBhvr>
                                      <p:to>
                                        <p:strVal val="visible"/>
                                      </p:to>
                                    </p:set>
                                    <p:anim calcmode="lin" valueType="num">
                                      <p:cBhvr additive="base">
                                        <p:cTn id="397" dur="5000" fill="hold"/>
                                        <p:tgtEl>
                                          <p:spTgt spid="17"/>
                                        </p:tgtEl>
                                        <p:attrNameLst>
                                          <p:attrName>ppt_x</p:attrName>
                                        </p:attrNameLst>
                                      </p:cBhvr>
                                      <p:tavLst>
                                        <p:tav tm="0">
                                          <p:val>
                                            <p:strVal val="0-#ppt_w/2"/>
                                          </p:val>
                                        </p:tav>
                                        <p:tav tm="100000">
                                          <p:val>
                                            <p:strVal val="#ppt_x"/>
                                          </p:val>
                                        </p:tav>
                                      </p:tavLst>
                                    </p:anim>
                                    <p:anim calcmode="lin" valueType="num">
                                      <p:cBhvr additive="base">
                                        <p:cTn id="398" dur="5000" fill="hold"/>
                                        <p:tgtEl>
                                          <p:spTgt spid="17"/>
                                        </p:tgtEl>
                                        <p:attrNameLst>
                                          <p:attrName>ppt_y</p:attrName>
                                        </p:attrNameLst>
                                      </p:cBhvr>
                                      <p:tavLst>
                                        <p:tav tm="0">
                                          <p:val>
                                            <p:strVal val="#ppt_y"/>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17"/>
                                        </p:tgtEl>
                                        <p:attrNameLst>
                                          <p:attrName>style.visibility</p:attrName>
                                        </p:attrNameLst>
                                      </p:cBhvr>
                                      <p:to>
                                        <p:strVal val="visible"/>
                                      </p:to>
                                    </p:set>
                                    <p:anim calcmode="lin" valueType="num">
                                      <p:cBhvr>
                                        <p:cTn id="401" dur="5000" fill="hold"/>
                                        <p:tgtEl>
                                          <p:spTgt spid="17"/>
                                        </p:tgtEl>
                                        <p:attrNameLst>
                                          <p:attrName>ppt_w</p:attrName>
                                        </p:attrNameLst>
                                      </p:cBhvr>
                                      <p:tavLst>
                                        <p:tav tm="0" fmla="#ppt_w*sin(2.5*pi*$)">
                                          <p:val>
                                            <p:fltVal val="0"/>
                                          </p:val>
                                        </p:tav>
                                        <p:tav tm="100000">
                                          <p:val>
                                            <p:fltVal val="1"/>
                                          </p:val>
                                        </p:tav>
                                      </p:tavLst>
                                    </p:anim>
                                    <p:anim calcmode="lin" valueType="num">
                                      <p:cBhvr>
                                        <p:cTn id="402" dur="5000" fill="hold"/>
                                        <p:tgtEl>
                                          <p:spTgt spid="17"/>
                                        </p:tgtEl>
                                        <p:attrNameLst>
                                          <p:attrName>ppt_h</p:attrName>
                                        </p:attrNameLst>
                                      </p:cBhvr>
                                      <p:tavLst>
                                        <p:tav tm="0">
                                          <p:val>
                                            <p:strVal val="#ppt_h"/>
                                          </p:val>
                                        </p:tav>
                                        <p:tav tm="100000">
                                          <p:val>
                                            <p:strVal val="#ppt_h"/>
                                          </p:val>
                                        </p:tav>
                                      </p:tavLst>
                                    </p:anim>
                                  </p:childTnLst>
                                </p:cTn>
                              </p:par>
                              <p:par>
                                <p:cTn id="403" presetID="2" presetClass="exit" presetSubtype="2" fill="hold" grpId="2" nodeType="withEffect">
                                  <p:stCondLst>
                                    <p:cond delay="0"/>
                                  </p:stCondLst>
                                  <p:childTnLst>
                                    <p:anim calcmode="lin" valueType="num">
                                      <p:cBhvr additive="base">
                                        <p:cTn id="404" dur="5000"/>
                                        <p:tgtEl>
                                          <p:spTgt spid="17"/>
                                        </p:tgtEl>
                                        <p:attrNameLst>
                                          <p:attrName>ppt_x</p:attrName>
                                        </p:attrNameLst>
                                      </p:cBhvr>
                                      <p:tavLst>
                                        <p:tav tm="0">
                                          <p:val>
                                            <p:strVal val="ppt_x"/>
                                          </p:val>
                                        </p:tav>
                                        <p:tav tm="100000">
                                          <p:val>
                                            <p:strVal val="1+ppt_w/2"/>
                                          </p:val>
                                        </p:tav>
                                      </p:tavLst>
                                    </p:anim>
                                    <p:anim calcmode="lin" valueType="num">
                                      <p:cBhvr additive="base">
                                        <p:cTn id="405" dur="5000"/>
                                        <p:tgtEl>
                                          <p:spTgt spid="17"/>
                                        </p:tgtEl>
                                        <p:attrNameLst>
                                          <p:attrName>ppt_y</p:attrName>
                                        </p:attrNameLst>
                                      </p:cBhvr>
                                      <p:tavLst>
                                        <p:tav tm="0">
                                          <p:val>
                                            <p:strVal val="ppt_y"/>
                                          </p:val>
                                        </p:tav>
                                        <p:tav tm="100000">
                                          <p:val>
                                            <p:strVal val="ppt_y"/>
                                          </p:val>
                                        </p:tav>
                                      </p:tavLst>
                                    </p:anim>
                                    <p:set>
                                      <p:cBhvr>
                                        <p:cTn id="406" dur="1" fill="hold">
                                          <p:stCondLst>
                                            <p:cond delay="4999"/>
                                          </p:stCondLst>
                                        </p:cTn>
                                        <p:tgtEl>
                                          <p:spTgt spid="17"/>
                                        </p:tgtEl>
                                        <p:attrNameLst>
                                          <p:attrName>style.visibility</p:attrName>
                                        </p:attrNameLst>
                                      </p:cBhvr>
                                      <p:to>
                                        <p:strVal val="hidden"/>
                                      </p:to>
                                    </p:set>
                                  </p:childTnLst>
                                </p:cTn>
                              </p:par>
                              <p:par>
                                <p:cTn id="407" presetID="3" presetClass="exit" presetSubtype="5" fill="hold" grpId="3" nodeType="withEffect">
                                  <p:stCondLst>
                                    <p:cond delay="0"/>
                                  </p:stCondLst>
                                  <p:childTnLst>
                                    <p:animEffect transition="out" filter="blinds(vertical)">
                                      <p:cBhvr>
                                        <p:cTn id="408" dur="5000"/>
                                        <p:tgtEl>
                                          <p:spTgt spid="17"/>
                                        </p:tgtEl>
                                      </p:cBhvr>
                                    </p:animEffect>
                                    <p:set>
                                      <p:cBhvr>
                                        <p:cTn id="409" dur="1" fill="hold">
                                          <p:stCondLst>
                                            <p:cond delay="4999"/>
                                          </p:stCondLst>
                                        </p:cTn>
                                        <p:tgtEl>
                                          <p:spTgt spid="17"/>
                                        </p:tgtEl>
                                        <p:attrNameLst>
                                          <p:attrName>style.visibility</p:attrName>
                                        </p:attrNameLst>
                                      </p:cBhvr>
                                      <p:to>
                                        <p:strVal val="hidden"/>
                                      </p:to>
                                    </p:set>
                                  </p:childTnLst>
                                </p:cTn>
                              </p:par>
                              <p:par>
                                <p:cTn id="410" presetID="2" presetClass="entr" presetSubtype="8" fill="hold" grpId="0" nodeType="withEffect">
                                  <p:stCondLst>
                                    <p:cond delay="0"/>
                                  </p:stCondLst>
                                  <p:childTnLst>
                                    <p:set>
                                      <p:cBhvr>
                                        <p:cTn id="411" dur="1" fill="hold">
                                          <p:stCondLst>
                                            <p:cond delay="0"/>
                                          </p:stCondLst>
                                        </p:cTn>
                                        <p:tgtEl>
                                          <p:spTgt spid="18"/>
                                        </p:tgtEl>
                                        <p:attrNameLst>
                                          <p:attrName>style.visibility</p:attrName>
                                        </p:attrNameLst>
                                      </p:cBhvr>
                                      <p:to>
                                        <p:strVal val="visible"/>
                                      </p:to>
                                    </p:set>
                                    <p:anim calcmode="lin" valueType="num">
                                      <p:cBhvr additive="base">
                                        <p:cTn id="412" dur="5000" fill="hold"/>
                                        <p:tgtEl>
                                          <p:spTgt spid="18"/>
                                        </p:tgtEl>
                                        <p:attrNameLst>
                                          <p:attrName>ppt_x</p:attrName>
                                        </p:attrNameLst>
                                      </p:cBhvr>
                                      <p:tavLst>
                                        <p:tav tm="0">
                                          <p:val>
                                            <p:strVal val="0-#ppt_w/2"/>
                                          </p:val>
                                        </p:tav>
                                        <p:tav tm="100000">
                                          <p:val>
                                            <p:strVal val="#ppt_x"/>
                                          </p:val>
                                        </p:tav>
                                      </p:tavLst>
                                    </p:anim>
                                    <p:anim calcmode="lin" valueType="num">
                                      <p:cBhvr additive="base">
                                        <p:cTn id="413" dur="5000" fill="hold"/>
                                        <p:tgtEl>
                                          <p:spTgt spid="18"/>
                                        </p:tgtEl>
                                        <p:attrNameLst>
                                          <p:attrName>ppt_y</p:attrName>
                                        </p:attrNameLst>
                                      </p:cBhvr>
                                      <p:tavLst>
                                        <p:tav tm="0">
                                          <p:val>
                                            <p:strVal val="#ppt_y"/>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18"/>
                                        </p:tgtEl>
                                        <p:attrNameLst>
                                          <p:attrName>style.visibility</p:attrName>
                                        </p:attrNameLst>
                                      </p:cBhvr>
                                      <p:to>
                                        <p:strVal val="visible"/>
                                      </p:to>
                                    </p:set>
                                    <p:anim calcmode="lin" valueType="num">
                                      <p:cBhvr>
                                        <p:cTn id="416" dur="5000" fill="hold"/>
                                        <p:tgtEl>
                                          <p:spTgt spid="18"/>
                                        </p:tgtEl>
                                        <p:attrNameLst>
                                          <p:attrName>ppt_w</p:attrName>
                                        </p:attrNameLst>
                                      </p:cBhvr>
                                      <p:tavLst>
                                        <p:tav tm="0" fmla="#ppt_w*sin(2.5*pi*$)">
                                          <p:val>
                                            <p:fltVal val="0"/>
                                          </p:val>
                                        </p:tav>
                                        <p:tav tm="100000">
                                          <p:val>
                                            <p:fltVal val="1"/>
                                          </p:val>
                                        </p:tav>
                                      </p:tavLst>
                                    </p:anim>
                                    <p:anim calcmode="lin" valueType="num">
                                      <p:cBhvr>
                                        <p:cTn id="417" dur="5000" fill="hold"/>
                                        <p:tgtEl>
                                          <p:spTgt spid="18"/>
                                        </p:tgtEl>
                                        <p:attrNameLst>
                                          <p:attrName>ppt_h</p:attrName>
                                        </p:attrNameLst>
                                      </p:cBhvr>
                                      <p:tavLst>
                                        <p:tav tm="0">
                                          <p:val>
                                            <p:strVal val="#ppt_h"/>
                                          </p:val>
                                        </p:tav>
                                        <p:tav tm="100000">
                                          <p:val>
                                            <p:strVal val="#ppt_h"/>
                                          </p:val>
                                        </p:tav>
                                      </p:tavLst>
                                    </p:anim>
                                  </p:childTnLst>
                                </p:cTn>
                              </p:par>
                              <p:par>
                                <p:cTn id="418" presetID="2" presetClass="exit" presetSubtype="2" fill="hold" grpId="2" nodeType="withEffect">
                                  <p:stCondLst>
                                    <p:cond delay="0"/>
                                  </p:stCondLst>
                                  <p:childTnLst>
                                    <p:anim calcmode="lin" valueType="num">
                                      <p:cBhvr additive="base">
                                        <p:cTn id="419" dur="5000"/>
                                        <p:tgtEl>
                                          <p:spTgt spid="18"/>
                                        </p:tgtEl>
                                        <p:attrNameLst>
                                          <p:attrName>ppt_x</p:attrName>
                                        </p:attrNameLst>
                                      </p:cBhvr>
                                      <p:tavLst>
                                        <p:tav tm="0">
                                          <p:val>
                                            <p:strVal val="ppt_x"/>
                                          </p:val>
                                        </p:tav>
                                        <p:tav tm="100000">
                                          <p:val>
                                            <p:strVal val="1+ppt_w/2"/>
                                          </p:val>
                                        </p:tav>
                                      </p:tavLst>
                                    </p:anim>
                                    <p:anim calcmode="lin" valueType="num">
                                      <p:cBhvr additive="base">
                                        <p:cTn id="420" dur="5000"/>
                                        <p:tgtEl>
                                          <p:spTgt spid="18"/>
                                        </p:tgtEl>
                                        <p:attrNameLst>
                                          <p:attrName>ppt_y</p:attrName>
                                        </p:attrNameLst>
                                      </p:cBhvr>
                                      <p:tavLst>
                                        <p:tav tm="0">
                                          <p:val>
                                            <p:strVal val="ppt_y"/>
                                          </p:val>
                                        </p:tav>
                                        <p:tav tm="100000">
                                          <p:val>
                                            <p:strVal val="ppt_y"/>
                                          </p:val>
                                        </p:tav>
                                      </p:tavLst>
                                    </p:anim>
                                    <p:set>
                                      <p:cBhvr>
                                        <p:cTn id="421" dur="1" fill="hold">
                                          <p:stCondLst>
                                            <p:cond delay="4999"/>
                                          </p:stCondLst>
                                        </p:cTn>
                                        <p:tgtEl>
                                          <p:spTgt spid="18"/>
                                        </p:tgtEl>
                                        <p:attrNameLst>
                                          <p:attrName>style.visibility</p:attrName>
                                        </p:attrNameLst>
                                      </p:cBhvr>
                                      <p:to>
                                        <p:strVal val="hidden"/>
                                      </p:to>
                                    </p:set>
                                  </p:childTnLst>
                                </p:cTn>
                              </p:par>
                              <p:par>
                                <p:cTn id="422" presetID="3" presetClass="exit" presetSubtype="5" fill="hold" grpId="3" nodeType="withEffect">
                                  <p:stCondLst>
                                    <p:cond delay="0"/>
                                  </p:stCondLst>
                                  <p:childTnLst>
                                    <p:animEffect transition="out" filter="blinds(vertical)">
                                      <p:cBhvr>
                                        <p:cTn id="423" dur="5000"/>
                                        <p:tgtEl>
                                          <p:spTgt spid="18"/>
                                        </p:tgtEl>
                                      </p:cBhvr>
                                    </p:animEffect>
                                    <p:set>
                                      <p:cBhvr>
                                        <p:cTn id="424" dur="1" fill="hold">
                                          <p:stCondLst>
                                            <p:cond delay="4999"/>
                                          </p:stCondLst>
                                        </p:cTn>
                                        <p:tgtEl>
                                          <p:spTgt spid="18"/>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15"/>
                                        </p:tgtEl>
                                        <p:attrNameLst>
                                          <p:attrName>style.visibility</p:attrName>
                                        </p:attrNameLst>
                                      </p:cBhvr>
                                      <p:to>
                                        <p:strVal val="visible"/>
                                      </p:to>
                                    </p:set>
                                    <p:anim calcmode="lin" valueType="num">
                                      <p:cBhvr additive="base">
                                        <p:cTn id="427" dur="5000" fill="hold"/>
                                        <p:tgtEl>
                                          <p:spTgt spid="15"/>
                                        </p:tgtEl>
                                        <p:attrNameLst>
                                          <p:attrName>ppt_x</p:attrName>
                                        </p:attrNameLst>
                                      </p:cBhvr>
                                      <p:tavLst>
                                        <p:tav tm="0">
                                          <p:val>
                                            <p:strVal val="0-#ppt_w/2"/>
                                          </p:val>
                                        </p:tav>
                                        <p:tav tm="100000">
                                          <p:val>
                                            <p:strVal val="#ppt_x"/>
                                          </p:val>
                                        </p:tav>
                                      </p:tavLst>
                                    </p:anim>
                                    <p:anim calcmode="lin" valueType="num">
                                      <p:cBhvr additive="base">
                                        <p:cTn id="428" dur="5000" fill="hold"/>
                                        <p:tgtEl>
                                          <p:spTgt spid="15"/>
                                        </p:tgtEl>
                                        <p:attrNameLst>
                                          <p:attrName>ppt_y</p:attrName>
                                        </p:attrNameLst>
                                      </p:cBhvr>
                                      <p:tavLst>
                                        <p:tav tm="0">
                                          <p:val>
                                            <p:strVal val="#ppt_y"/>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15"/>
                                        </p:tgtEl>
                                        <p:attrNameLst>
                                          <p:attrName>style.visibility</p:attrName>
                                        </p:attrNameLst>
                                      </p:cBhvr>
                                      <p:to>
                                        <p:strVal val="visible"/>
                                      </p:to>
                                    </p:set>
                                    <p:anim calcmode="lin" valueType="num">
                                      <p:cBhvr>
                                        <p:cTn id="431" dur="5000" fill="hold"/>
                                        <p:tgtEl>
                                          <p:spTgt spid="15"/>
                                        </p:tgtEl>
                                        <p:attrNameLst>
                                          <p:attrName>ppt_w</p:attrName>
                                        </p:attrNameLst>
                                      </p:cBhvr>
                                      <p:tavLst>
                                        <p:tav tm="0" fmla="#ppt_w*sin(2.5*pi*$)">
                                          <p:val>
                                            <p:fltVal val="0"/>
                                          </p:val>
                                        </p:tav>
                                        <p:tav tm="100000">
                                          <p:val>
                                            <p:fltVal val="1"/>
                                          </p:val>
                                        </p:tav>
                                      </p:tavLst>
                                    </p:anim>
                                    <p:anim calcmode="lin" valueType="num">
                                      <p:cBhvr>
                                        <p:cTn id="432" dur="5000" fill="hold"/>
                                        <p:tgtEl>
                                          <p:spTgt spid="15"/>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5000"/>
                                        <p:tgtEl>
                                          <p:spTgt spid="15"/>
                                        </p:tgtEl>
                                        <p:attrNameLst>
                                          <p:attrName>ppt_x</p:attrName>
                                        </p:attrNameLst>
                                      </p:cBhvr>
                                      <p:tavLst>
                                        <p:tav tm="0">
                                          <p:val>
                                            <p:strVal val="ppt_x"/>
                                          </p:val>
                                        </p:tav>
                                        <p:tav tm="100000">
                                          <p:val>
                                            <p:strVal val="1+ppt_w/2"/>
                                          </p:val>
                                        </p:tav>
                                      </p:tavLst>
                                    </p:anim>
                                    <p:anim calcmode="lin" valueType="num">
                                      <p:cBhvr additive="base">
                                        <p:cTn id="435" dur="5000"/>
                                        <p:tgtEl>
                                          <p:spTgt spid="15"/>
                                        </p:tgtEl>
                                        <p:attrNameLst>
                                          <p:attrName>ppt_y</p:attrName>
                                        </p:attrNameLst>
                                      </p:cBhvr>
                                      <p:tavLst>
                                        <p:tav tm="0">
                                          <p:val>
                                            <p:strVal val="ppt_y"/>
                                          </p:val>
                                        </p:tav>
                                        <p:tav tm="100000">
                                          <p:val>
                                            <p:strVal val="ppt_y"/>
                                          </p:val>
                                        </p:tav>
                                      </p:tavLst>
                                    </p:anim>
                                    <p:set>
                                      <p:cBhvr>
                                        <p:cTn id="436" dur="1" fill="hold">
                                          <p:stCondLst>
                                            <p:cond delay="4999"/>
                                          </p:stCondLst>
                                        </p:cTn>
                                        <p:tgtEl>
                                          <p:spTgt spid="15"/>
                                        </p:tgtEl>
                                        <p:attrNameLst>
                                          <p:attrName>style.visibility</p:attrName>
                                        </p:attrNameLst>
                                      </p:cBhvr>
                                      <p:to>
                                        <p:strVal val="hidden"/>
                                      </p:to>
                                    </p:set>
                                  </p:childTnLst>
                                </p:cTn>
                              </p:par>
                              <p:par>
                                <p:cTn id="437" presetID="3" presetClass="exit" presetSubtype="5" fill="hold" grpId="3" nodeType="withEffect">
                                  <p:stCondLst>
                                    <p:cond delay="0"/>
                                  </p:stCondLst>
                                  <p:childTnLst>
                                    <p:animEffect transition="out" filter="blinds(vertical)">
                                      <p:cBhvr>
                                        <p:cTn id="438" dur="5000"/>
                                        <p:tgtEl>
                                          <p:spTgt spid="15"/>
                                        </p:tgtEl>
                                      </p:cBhvr>
                                    </p:animEffect>
                                    <p:set>
                                      <p:cBhvr>
                                        <p:cTn id="439" dur="1" fill="hold">
                                          <p:stCondLst>
                                            <p:cond delay="4999"/>
                                          </p:stCondLst>
                                        </p:cTn>
                                        <p:tgtEl>
                                          <p:spTgt spid="15"/>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14"/>
                                        </p:tgtEl>
                                        <p:attrNameLst>
                                          <p:attrName>style.visibility</p:attrName>
                                        </p:attrNameLst>
                                      </p:cBhvr>
                                      <p:to>
                                        <p:strVal val="visible"/>
                                      </p:to>
                                    </p:set>
                                    <p:anim calcmode="lin" valueType="num">
                                      <p:cBhvr additive="base">
                                        <p:cTn id="442" dur="5000" fill="hold"/>
                                        <p:tgtEl>
                                          <p:spTgt spid="14"/>
                                        </p:tgtEl>
                                        <p:attrNameLst>
                                          <p:attrName>ppt_x</p:attrName>
                                        </p:attrNameLst>
                                      </p:cBhvr>
                                      <p:tavLst>
                                        <p:tav tm="0">
                                          <p:val>
                                            <p:strVal val="0-#ppt_w/2"/>
                                          </p:val>
                                        </p:tav>
                                        <p:tav tm="100000">
                                          <p:val>
                                            <p:strVal val="#ppt_x"/>
                                          </p:val>
                                        </p:tav>
                                      </p:tavLst>
                                    </p:anim>
                                    <p:anim calcmode="lin" valueType="num">
                                      <p:cBhvr additive="base">
                                        <p:cTn id="443" dur="5000" fill="hold"/>
                                        <p:tgtEl>
                                          <p:spTgt spid="14"/>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14"/>
                                        </p:tgtEl>
                                        <p:attrNameLst>
                                          <p:attrName>style.visibility</p:attrName>
                                        </p:attrNameLst>
                                      </p:cBhvr>
                                      <p:to>
                                        <p:strVal val="visible"/>
                                      </p:to>
                                    </p:set>
                                    <p:anim calcmode="lin" valueType="num">
                                      <p:cBhvr>
                                        <p:cTn id="446" dur="5000" fill="hold"/>
                                        <p:tgtEl>
                                          <p:spTgt spid="14"/>
                                        </p:tgtEl>
                                        <p:attrNameLst>
                                          <p:attrName>ppt_w</p:attrName>
                                        </p:attrNameLst>
                                      </p:cBhvr>
                                      <p:tavLst>
                                        <p:tav tm="0" fmla="#ppt_w*sin(2.5*pi*$)">
                                          <p:val>
                                            <p:fltVal val="0"/>
                                          </p:val>
                                        </p:tav>
                                        <p:tav tm="100000">
                                          <p:val>
                                            <p:fltVal val="1"/>
                                          </p:val>
                                        </p:tav>
                                      </p:tavLst>
                                    </p:anim>
                                    <p:anim calcmode="lin" valueType="num">
                                      <p:cBhvr>
                                        <p:cTn id="447" dur="5000" fill="hold"/>
                                        <p:tgtEl>
                                          <p:spTgt spid="14"/>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5000"/>
                                        <p:tgtEl>
                                          <p:spTgt spid="14"/>
                                        </p:tgtEl>
                                        <p:attrNameLst>
                                          <p:attrName>ppt_x</p:attrName>
                                        </p:attrNameLst>
                                      </p:cBhvr>
                                      <p:tavLst>
                                        <p:tav tm="0">
                                          <p:val>
                                            <p:strVal val="ppt_x"/>
                                          </p:val>
                                        </p:tav>
                                        <p:tav tm="100000">
                                          <p:val>
                                            <p:strVal val="1+ppt_w/2"/>
                                          </p:val>
                                        </p:tav>
                                      </p:tavLst>
                                    </p:anim>
                                    <p:anim calcmode="lin" valueType="num">
                                      <p:cBhvr additive="base">
                                        <p:cTn id="450" dur="5000"/>
                                        <p:tgtEl>
                                          <p:spTgt spid="14"/>
                                        </p:tgtEl>
                                        <p:attrNameLst>
                                          <p:attrName>ppt_y</p:attrName>
                                        </p:attrNameLst>
                                      </p:cBhvr>
                                      <p:tavLst>
                                        <p:tav tm="0">
                                          <p:val>
                                            <p:strVal val="ppt_y"/>
                                          </p:val>
                                        </p:tav>
                                        <p:tav tm="100000">
                                          <p:val>
                                            <p:strVal val="ppt_y"/>
                                          </p:val>
                                        </p:tav>
                                      </p:tavLst>
                                    </p:anim>
                                    <p:set>
                                      <p:cBhvr>
                                        <p:cTn id="451" dur="1" fill="hold">
                                          <p:stCondLst>
                                            <p:cond delay="4999"/>
                                          </p:stCondLst>
                                        </p:cTn>
                                        <p:tgtEl>
                                          <p:spTgt spid="14"/>
                                        </p:tgtEl>
                                        <p:attrNameLst>
                                          <p:attrName>style.visibility</p:attrName>
                                        </p:attrNameLst>
                                      </p:cBhvr>
                                      <p:to>
                                        <p:strVal val="hidden"/>
                                      </p:to>
                                    </p:set>
                                  </p:childTnLst>
                                </p:cTn>
                              </p:par>
                              <p:par>
                                <p:cTn id="452" presetID="3" presetClass="exit" presetSubtype="5" fill="hold" grpId="3" nodeType="withEffect">
                                  <p:stCondLst>
                                    <p:cond delay="0"/>
                                  </p:stCondLst>
                                  <p:childTnLst>
                                    <p:animEffect transition="out" filter="blinds(vertical)">
                                      <p:cBhvr>
                                        <p:cTn id="453" dur="5000"/>
                                        <p:tgtEl>
                                          <p:spTgt spid="14"/>
                                        </p:tgtEl>
                                      </p:cBhvr>
                                    </p:animEffect>
                                    <p:set>
                                      <p:cBhvr>
                                        <p:cTn id="454" dur="1" fill="hold">
                                          <p:stCondLst>
                                            <p:cond delay="4999"/>
                                          </p:stCondLst>
                                        </p:cTn>
                                        <p:tgtEl>
                                          <p:spTgt spid="14"/>
                                        </p:tgtEl>
                                        <p:attrNameLst>
                                          <p:attrName>style.visibility</p:attrName>
                                        </p:attrNameLst>
                                      </p:cBhvr>
                                      <p:to>
                                        <p:strVal val="hidden"/>
                                      </p:to>
                                    </p:set>
                                  </p:childTnLst>
                                </p:cTn>
                              </p:par>
                              <p:par>
                                <p:cTn id="455" presetID="2" presetClass="entr" presetSubtype="8" fill="hold" grpId="0" nodeType="withEffect">
                                  <p:stCondLst>
                                    <p:cond delay="0"/>
                                  </p:stCondLst>
                                  <p:childTnLst>
                                    <p:set>
                                      <p:cBhvr>
                                        <p:cTn id="456" dur="1" fill="hold">
                                          <p:stCondLst>
                                            <p:cond delay="0"/>
                                          </p:stCondLst>
                                        </p:cTn>
                                        <p:tgtEl>
                                          <p:spTgt spid="13"/>
                                        </p:tgtEl>
                                        <p:attrNameLst>
                                          <p:attrName>style.visibility</p:attrName>
                                        </p:attrNameLst>
                                      </p:cBhvr>
                                      <p:to>
                                        <p:strVal val="visible"/>
                                      </p:to>
                                    </p:set>
                                    <p:anim calcmode="lin" valueType="num">
                                      <p:cBhvr additive="base">
                                        <p:cTn id="457" dur="5000" fill="hold"/>
                                        <p:tgtEl>
                                          <p:spTgt spid="13"/>
                                        </p:tgtEl>
                                        <p:attrNameLst>
                                          <p:attrName>ppt_x</p:attrName>
                                        </p:attrNameLst>
                                      </p:cBhvr>
                                      <p:tavLst>
                                        <p:tav tm="0">
                                          <p:val>
                                            <p:strVal val="0-#ppt_w/2"/>
                                          </p:val>
                                        </p:tav>
                                        <p:tav tm="100000">
                                          <p:val>
                                            <p:strVal val="#ppt_x"/>
                                          </p:val>
                                        </p:tav>
                                      </p:tavLst>
                                    </p:anim>
                                    <p:anim calcmode="lin" valueType="num">
                                      <p:cBhvr additive="base">
                                        <p:cTn id="458" dur="5000" fill="hold"/>
                                        <p:tgtEl>
                                          <p:spTgt spid="13"/>
                                        </p:tgtEl>
                                        <p:attrNameLst>
                                          <p:attrName>ppt_y</p:attrName>
                                        </p:attrNameLst>
                                      </p:cBhvr>
                                      <p:tavLst>
                                        <p:tav tm="0">
                                          <p:val>
                                            <p:strVal val="#ppt_y"/>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13"/>
                                        </p:tgtEl>
                                        <p:attrNameLst>
                                          <p:attrName>style.visibility</p:attrName>
                                        </p:attrNameLst>
                                      </p:cBhvr>
                                      <p:to>
                                        <p:strVal val="visible"/>
                                      </p:to>
                                    </p:set>
                                    <p:anim calcmode="lin" valueType="num">
                                      <p:cBhvr>
                                        <p:cTn id="461" dur="5000" fill="hold"/>
                                        <p:tgtEl>
                                          <p:spTgt spid="13"/>
                                        </p:tgtEl>
                                        <p:attrNameLst>
                                          <p:attrName>ppt_w</p:attrName>
                                        </p:attrNameLst>
                                      </p:cBhvr>
                                      <p:tavLst>
                                        <p:tav tm="0" fmla="#ppt_w*sin(2.5*pi*$)">
                                          <p:val>
                                            <p:fltVal val="0"/>
                                          </p:val>
                                        </p:tav>
                                        <p:tav tm="100000">
                                          <p:val>
                                            <p:fltVal val="1"/>
                                          </p:val>
                                        </p:tav>
                                      </p:tavLst>
                                    </p:anim>
                                    <p:anim calcmode="lin" valueType="num">
                                      <p:cBhvr>
                                        <p:cTn id="462" dur="5000" fill="hold"/>
                                        <p:tgtEl>
                                          <p:spTgt spid="13"/>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5000"/>
                                        <p:tgtEl>
                                          <p:spTgt spid="13"/>
                                        </p:tgtEl>
                                        <p:attrNameLst>
                                          <p:attrName>ppt_x</p:attrName>
                                        </p:attrNameLst>
                                      </p:cBhvr>
                                      <p:tavLst>
                                        <p:tav tm="0">
                                          <p:val>
                                            <p:strVal val="ppt_x"/>
                                          </p:val>
                                        </p:tav>
                                        <p:tav tm="100000">
                                          <p:val>
                                            <p:strVal val="1+ppt_w/2"/>
                                          </p:val>
                                        </p:tav>
                                      </p:tavLst>
                                    </p:anim>
                                    <p:anim calcmode="lin" valueType="num">
                                      <p:cBhvr additive="base">
                                        <p:cTn id="465" dur="5000"/>
                                        <p:tgtEl>
                                          <p:spTgt spid="13"/>
                                        </p:tgtEl>
                                        <p:attrNameLst>
                                          <p:attrName>ppt_y</p:attrName>
                                        </p:attrNameLst>
                                      </p:cBhvr>
                                      <p:tavLst>
                                        <p:tav tm="0">
                                          <p:val>
                                            <p:strVal val="ppt_y"/>
                                          </p:val>
                                        </p:tav>
                                        <p:tav tm="100000">
                                          <p:val>
                                            <p:strVal val="ppt_y"/>
                                          </p:val>
                                        </p:tav>
                                      </p:tavLst>
                                    </p:anim>
                                    <p:set>
                                      <p:cBhvr>
                                        <p:cTn id="466" dur="1" fill="hold">
                                          <p:stCondLst>
                                            <p:cond delay="4999"/>
                                          </p:stCondLst>
                                        </p:cTn>
                                        <p:tgtEl>
                                          <p:spTgt spid="13"/>
                                        </p:tgtEl>
                                        <p:attrNameLst>
                                          <p:attrName>style.visibility</p:attrName>
                                        </p:attrNameLst>
                                      </p:cBhvr>
                                      <p:to>
                                        <p:strVal val="hidden"/>
                                      </p:to>
                                    </p:set>
                                  </p:childTnLst>
                                </p:cTn>
                              </p:par>
                              <p:par>
                                <p:cTn id="467" presetID="3" presetClass="exit" presetSubtype="5" fill="hold" grpId="3" nodeType="withEffect">
                                  <p:stCondLst>
                                    <p:cond delay="0"/>
                                  </p:stCondLst>
                                  <p:childTnLst>
                                    <p:animEffect transition="out" filter="blinds(vertical)">
                                      <p:cBhvr>
                                        <p:cTn id="468" dur="5000"/>
                                        <p:tgtEl>
                                          <p:spTgt spid="13"/>
                                        </p:tgtEl>
                                      </p:cBhvr>
                                    </p:animEffect>
                                    <p:set>
                                      <p:cBhvr>
                                        <p:cTn id="469" dur="1" fill="hold">
                                          <p:stCondLst>
                                            <p:cond delay="4999"/>
                                          </p:stCondLst>
                                        </p:cTn>
                                        <p:tgtEl>
                                          <p:spTgt spid="13"/>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12"/>
                                        </p:tgtEl>
                                        <p:attrNameLst>
                                          <p:attrName>style.visibility</p:attrName>
                                        </p:attrNameLst>
                                      </p:cBhvr>
                                      <p:to>
                                        <p:strVal val="visible"/>
                                      </p:to>
                                    </p:set>
                                    <p:anim calcmode="lin" valueType="num">
                                      <p:cBhvr additive="base">
                                        <p:cTn id="472" dur="5000" fill="hold"/>
                                        <p:tgtEl>
                                          <p:spTgt spid="12"/>
                                        </p:tgtEl>
                                        <p:attrNameLst>
                                          <p:attrName>ppt_x</p:attrName>
                                        </p:attrNameLst>
                                      </p:cBhvr>
                                      <p:tavLst>
                                        <p:tav tm="0">
                                          <p:val>
                                            <p:strVal val="0-#ppt_w/2"/>
                                          </p:val>
                                        </p:tav>
                                        <p:tav tm="100000">
                                          <p:val>
                                            <p:strVal val="#ppt_x"/>
                                          </p:val>
                                        </p:tav>
                                      </p:tavLst>
                                    </p:anim>
                                    <p:anim calcmode="lin" valueType="num">
                                      <p:cBhvr additive="base">
                                        <p:cTn id="473" dur="5000" fill="hold"/>
                                        <p:tgtEl>
                                          <p:spTgt spid="12"/>
                                        </p:tgtEl>
                                        <p:attrNameLst>
                                          <p:attrName>ppt_y</p:attrName>
                                        </p:attrNameLst>
                                      </p:cBhvr>
                                      <p:tavLst>
                                        <p:tav tm="0">
                                          <p:val>
                                            <p:strVal val="#ppt_y"/>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12"/>
                                        </p:tgtEl>
                                        <p:attrNameLst>
                                          <p:attrName>style.visibility</p:attrName>
                                        </p:attrNameLst>
                                      </p:cBhvr>
                                      <p:to>
                                        <p:strVal val="visible"/>
                                      </p:to>
                                    </p:set>
                                    <p:anim calcmode="lin" valueType="num">
                                      <p:cBhvr>
                                        <p:cTn id="476" dur="5000" fill="hold"/>
                                        <p:tgtEl>
                                          <p:spTgt spid="12"/>
                                        </p:tgtEl>
                                        <p:attrNameLst>
                                          <p:attrName>ppt_w</p:attrName>
                                        </p:attrNameLst>
                                      </p:cBhvr>
                                      <p:tavLst>
                                        <p:tav tm="0" fmla="#ppt_w*sin(2.5*pi*$)">
                                          <p:val>
                                            <p:fltVal val="0"/>
                                          </p:val>
                                        </p:tav>
                                        <p:tav tm="100000">
                                          <p:val>
                                            <p:fltVal val="1"/>
                                          </p:val>
                                        </p:tav>
                                      </p:tavLst>
                                    </p:anim>
                                    <p:anim calcmode="lin" valueType="num">
                                      <p:cBhvr>
                                        <p:cTn id="477" dur="5000" fill="hold"/>
                                        <p:tgtEl>
                                          <p:spTgt spid="12"/>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5000"/>
                                        <p:tgtEl>
                                          <p:spTgt spid="12"/>
                                        </p:tgtEl>
                                        <p:attrNameLst>
                                          <p:attrName>ppt_x</p:attrName>
                                        </p:attrNameLst>
                                      </p:cBhvr>
                                      <p:tavLst>
                                        <p:tav tm="0">
                                          <p:val>
                                            <p:strVal val="ppt_x"/>
                                          </p:val>
                                        </p:tav>
                                        <p:tav tm="100000">
                                          <p:val>
                                            <p:strVal val="1+ppt_w/2"/>
                                          </p:val>
                                        </p:tav>
                                      </p:tavLst>
                                    </p:anim>
                                    <p:anim calcmode="lin" valueType="num">
                                      <p:cBhvr additive="base">
                                        <p:cTn id="480" dur="5000"/>
                                        <p:tgtEl>
                                          <p:spTgt spid="12"/>
                                        </p:tgtEl>
                                        <p:attrNameLst>
                                          <p:attrName>ppt_y</p:attrName>
                                        </p:attrNameLst>
                                      </p:cBhvr>
                                      <p:tavLst>
                                        <p:tav tm="0">
                                          <p:val>
                                            <p:strVal val="ppt_y"/>
                                          </p:val>
                                        </p:tav>
                                        <p:tav tm="100000">
                                          <p:val>
                                            <p:strVal val="ppt_y"/>
                                          </p:val>
                                        </p:tav>
                                      </p:tavLst>
                                    </p:anim>
                                    <p:set>
                                      <p:cBhvr>
                                        <p:cTn id="481" dur="1" fill="hold">
                                          <p:stCondLst>
                                            <p:cond delay="4999"/>
                                          </p:stCondLst>
                                        </p:cTn>
                                        <p:tgtEl>
                                          <p:spTgt spid="12"/>
                                        </p:tgtEl>
                                        <p:attrNameLst>
                                          <p:attrName>style.visibility</p:attrName>
                                        </p:attrNameLst>
                                      </p:cBhvr>
                                      <p:to>
                                        <p:strVal val="hidden"/>
                                      </p:to>
                                    </p:set>
                                  </p:childTnLst>
                                </p:cTn>
                              </p:par>
                              <p:par>
                                <p:cTn id="482" presetID="3" presetClass="exit" presetSubtype="5" fill="hold" grpId="3" nodeType="withEffect">
                                  <p:stCondLst>
                                    <p:cond delay="0"/>
                                  </p:stCondLst>
                                  <p:childTnLst>
                                    <p:animEffect transition="out" filter="blinds(vertical)">
                                      <p:cBhvr>
                                        <p:cTn id="483" dur="5000"/>
                                        <p:tgtEl>
                                          <p:spTgt spid="12"/>
                                        </p:tgtEl>
                                      </p:cBhvr>
                                    </p:animEffect>
                                    <p:set>
                                      <p:cBhvr>
                                        <p:cTn id="484" dur="1" fill="hold">
                                          <p:stCondLst>
                                            <p:cond delay="4999"/>
                                          </p:stCondLst>
                                        </p:cTn>
                                        <p:tgtEl>
                                          <p:spTgt spid="12"/>
                                        </p:tgtEl>
                                        <p:attrNameLst>
                                          <p:attrName>style.visibility</p:attrName>
                                        </p:attrNameLst>
                                      </p:cBhvr>
                                      <p:to>
                                        <p:strVal val="hidden"/>
                                      </p:to>
                                    </p:set>
                                  </p:childTnLst>
                                </p:cTn>
                              </p:par>
                              <p:par>
                                <p:cTn id="485" presetID="2" presetClass="entr" presetSubtype="8" fill="hold" grpId="0" nodeType="withEffect">
                                  <p:stCondLst>
                                    <p:cond delay="0"/>
                                  </p:stCondLst>
                                  <p:childTnLst>
                                    <p:set>
                                      <p:cBhvr>
                                        <p:cTn id="486" dur="1" fill="hold">
                                          <p:stCondLst>
                                            <p:cond delay="0"/>
                                          </p:stCondLst>
                                        </p:cTn>
                                        <p:tgtEl>
                                          <p:spTgt spid="11"/>
                                        </p:tgtEl>
                                        <p:attrNameLst>
                                          <p:attrName>style.visibility</p:attrName>
                                        </p:attrNameLst>
                                      </p:cBhvr>
                                      <p:to>
                                        <p:strVal val="visible"/>
                                      </p:to>
                                    </p:set>
                                    <p:anim calcmode="lin" valueType="num">
                                      <p:cBhvr additive="base">
                                        <p:cTn id="487" dur="5000" fill="hold"/>
                                        <p:tgtEl>
                                          <p:spTgt spid="11"/>
                                        </p:tgtEl>
                                        <p:attrNameLst>
                                          <p:attrName>ppt_x</p:attrName>
                                        </p:attrNameLst>
                                      </p:cBhvr>
                                      <p:tavLst>
                                        <p:tav tm="0">
                                          <p:val>
                                            <p:strVal val="0-#ppt_w/2"/>
                                          </p:val>
                                        </p:tav>
                                        <p:tav tm="100000">
                                          <p:val>
                                            <p:strVal val="#ppt_x"/>
                                          </p:val>
                                        </p:tav>
                                      </p:tavLst>
                                    </p:anim>
                                    <p:anim calcmode="lin" valueType="num">
                                      <p:cBhvr additive="base">
                                        <p:cTn id="488" dur="5000" fill="hold"/>
                                        <p:tgtEl>
                                          <p:spTgt spid="11"/>
                                        </p:tgtEl>
                                        <p:attrNameLst>
                                          <p:attrName>ppt_y</p:attrName>
                                        </p:attrNameLst>
                                      </p:cBhvr>
                                      <p:tavLst>
                                        <p:tav tm="0">
                                          <p:val>
                                            <p:strVal val="#ppt_y"/>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11"/>
                                        </p:tgtEl>
                                        <p:attrNameLst>
                                          <p:attrName>style.visibility</p:attrName>
                                        </p:attrNameLst>
                                      </p:cBhvr>
                                      <p:to>
                                        <p:strVal val="visible"/>
                                      </p:to>
                                    </p:set>
                                    <p:anim calcmode="lin" valueType="num">
                                      <p:cBhvr>
                                        <p:cTn id="491" dur="5000" fill="hold"/>
                                        <p:tgtEl>
                                          <p:spTgt spid="11"/>
                                        </p:tgtEl>
                                        <p:attrNameLst>
                                          <p:attrName>ppt_w</p:attrName>
                                        </p:attrNameLst>
                                      </p:cBhvr>
                                      <p:tavLst>
                                        <p:tav tm="0" fmla="#ppt_w*sin(2.5*pi*$)">
                                          <p:val>
                                            <p:fltVal val="0"/>
                                          </p:val>
                                        </p:tav>
                                        <p:tav tm="100000">
                                          <p:val>
                                            <p:fltVal val="1"/>
                                          </p:val>
                                        </p:tav>
                                      </p:tavLst>
                                    </p:anim>
                                    <p:anim calcmode="lin" valueType="num">
                                      <p:cBhvr>
                                        <p:cTn id="492" dur="5000" fill="hold"/>
                                        <p:tgtEl>
                                          <p:spTgt spid="11"/>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5000"/>
                                        <p:tgtEl>
                                          <p:spTgt spid="11"/>
                                        </p:tgtEl>
                                        <p:attrNameLst>
                                          <p:attrName>ppt_x</p:attrName>
                                        </p:attrNameLst>
                                      </p:cBhvr>
                                      <p:tavLst>
                                        <p:tav tm="0">
                                          <p:val>
                                            <p:strVal val="ppt_x"/>
                                          </p:val>
                                        </p:tav>
                                        <p:tav tm="100000">
                                          <p:val>
                                            <p:strVal val="1+ppt_w/2"/>
                                          </p:val>
                                        </p:tav>
                                      </p:tavLst>
                                    </p:anim>
                                    <p:anim calcmode="lin" valueType="num">
                                      <p:cBhvr additive="base">
                                        <p:cTn id="495" dur="5000"/>
                                        <p:tgtEl>
                                          <p:spTgt spid="11"/>
                                        </p:tgtEl>
                                        <p:attrNameLst>
                                          <p:attrName>ppt_y</p:attrName>
                                        </p:attrNameLst>
                                      </p:cBhvr>
                                      <p:tavLst>
                                        <p:tav tm="0">
                                          <p:val>
                                            <p:strVal val="ppt_y"/>
                                          </p:val>
                                        </p:tav>
                                        <p:tav tm="100000">
                                          <p:val>
                                            <p:strVal val="ppt_y"/>
                                          </p:val>
                                        </p:tav>
                                      </p:tavLst>
                                    </p:anim>
                                    <p:set>
                                      <p:cBhvr>
                                        <p:cTn id="496" dur="1" fill="hold">
                                          <p:stCondLst>
                                            <p:cond delay="4999"/>
                                          </p:stCondLst>
                                        </p:cTn>
                                        <p:tgtEl>
                                          <p:spTgt spid="11"/>
                                        </p:tgtEl>
                                        <p:attrNameLst>
                                          <p:attrName>style.visibility</p:attrName>
                                        </p:attrNameLst>
                                      </p:cBhvr>
                                      <p:to>
                                        <p:strVal val="hidden"/>
                                      </p:to>
                                    </p:set>
                                  </p:childTnLst>
                                </p:cTn>
                              </p:par>
                              <p:par>
                                <p:cTn id="497" presetID="3" presetClass="exit" presetSubtype="5" fill="hold" grpId="3" nodeType="withEffect">
                                  <p:stCondLst>
                                    <p:cond delay="0"/>
                                  </p:stCondLst>
                                  <p:childTnLst>
                                    <p:animEffect transition="out" filter="blinds(vertical)">
                                      <p:cBhvr>
                                        <p:cTn id="498" dur="5000"/>
                                        <p:tgtEl>
                                          <p:spTgt spid="11"/>
                                        </p:tgtEl>
                                      </p:cBhvr>
                                    </p:animEffect>
                                    <p:set>
                                      <p:cBhvr>
                                        <p:cTn id="499" dur="1" fill="hold">
                                          <p:stCondLst>
                                            <p:cond delay="4999"/>
                                          </p:stCondLst>
                                        </p:cTn>
                                        <p:tgtEl>
                                          <p:spTgt spid="11"/>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10"/>
                                        </p:tgtEl>
                                        <p:attrNameLst>
                                          <p:attrName>style.visibility</p:attrName>
                                        </p:attrNameLst>
                                      </p:cBhvr>
                                      <p:to>
                                        <p:strVal val="visible"/>
                                      </p:to>
                                    </p:set>
                                    <p:anim calcmode="lin" valueType="num">
                                      <p:cBhvr additive="base">
                                        <p:cTn id="502" dur="5000" fill="hold"/>
                                        <p:tgtEl>
                                          <p:spTgt spid="10"/>
                                        </p:tgtEl>
                                        <p:attrNameLst>
                                          <p:attrName>ppt_x</p:attrName>
                                        </p:attrNameLst>
                                      </p:cBhvr>
                                      <p:tavLst>
                                        <p:tav tm="0">
                                          <p:val>
                                            <p:strVal val="0-#ppt_w/2"/>
                                          </p:val>
                                        </p:tav>
                                        <p:tav tm="100000">
                                          <p:val>
                                            <p:strVal val="#ppt_x"/>
                                          </p:val>
                                        </p:tav>
                                      </p:tavLst>
                                    </p:anim>
                                    <p:anim calcmode="lin" valueType="num">
                                      <p:cBhvr additive="base">
                                        <p:cTn id="503" dur="5000" fill="hold"/>
                                        <p:tgtEl>
                                          <p:spTgt spid="10"/>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10"/>
                                        </p:tgtEl>
                                        <p:attrNameLst>
                                          <p:attrName>style.visibility</p:attrName>
                                        </p:attrNameLst>
                                      </p:cBhvr>
                                      <p:to>
                                        <p:strVal val="visible"/>
                                      </p:to>
                                    </p:set>
                                    <p:anim calcmode="lin" valueType="num">
                                      <p:cBhvr>
                                        <p:cTn id="506" dur="5000" fill="hold"/>
                                        <p:tgtEl>
                                          <p:spTgt spid="10"/>
                                        </p:tgtEl>
                                        <p:attrNameLst>
                                          <p:attrName>ppt_w</p:attrName>
                                        </p:attrNameLst>
                                      </p:cBhvr>
                                      <p:tavLst>
                                        <p:tav tm="0" fmla="#ppt_w*sin(2.5*pi*$)">
                                          <p:val>
                                            <p:fltVal val="0"/>
                                          </p:val>
                                        </p:tav>
                                        <p:tav tm="100000">
                                          <p:val>
                                            <p:fltVal val="1"/>
                                          </p:val>
                                        </p:tav>
                                      </p:tavLst>
                                    </p:anim>
                                    <p:anim calcmode="lin" valueType="num">
                                      <p:cBhvr>
                                        <p:cTn id="507" dur="5000" fill="hold"/>
                                        <p:tgtEl>
                                          <p:spTgt spid="10"/>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5000"/>
                                        <p:tgtEl>
                                          <p:spTgt spid="10"/>
                                        </p:tgtEl>
                                        <p:attrNameLst>
                                          <p:attrName>ppt_x</p:attrName>
                                        </p:attrNameLst>
                                      </p:cBhvr>
                                      <p:tavLst>
                                        <p:tav tm="0">
                                          <p:val>
                                            <p:strVal val="ppt_x"/>
                                          </p:val>
                                        </p:tav>
                                        <p:tav tm="100000">
                                          <p:val>
                                            <p:strVal val="1+ppt_w/2"/>
                                          </p:val>
                                        </p:tav>
                                      </p:tavLst>
                                    </p:anim>
                                    <p:anim calcmode="lin" valueType="num">
                                      <p:cBhvr additive="base">
                                        <p:cTn id="510" dur="5000"/>
                                        <p:tgtEl>
                                          <p:spTgt spid="10"/>
                                        </p:tgtEl>
                                        <p:attrNameLst>
                                          <p:attrName>ppt_y</p:attrName>
                                        </p:attrNameLst>
                                      </p:cBhvr>
                                      <p:tavLst>
                                        <p:tav tm="0">
                                          <p:val>
                                            <p:strVal val="ppt_y"/>
                                          </p:val>
                                        </p:tav>
                                        <p:tav tm="100000">
                                          <p:val>
                                            <p:strVal val="ppt_y"/>
                                          </p:val>
                                        </p:tav>
                                      </p:tavLst>
                                    </p:anim>
                                    <p:set>
                                      <p:cBhvr>
                                        <p:cTn id="511" dur="1" fill="hold">
                                          <p:stCondLst>
                                            <p:cond delay="4999"/>
                                          </p:stCondLst>
                                        </p:cTn>
                                        <p:tgtEl>
                                          <p:spTgt spid="10"/>
                                        </p:tgtEl>
                                        <p:attrNameLst>
                                          <p:attrName>style.visibility</p:attrName>
                                        </p:attrNameLst>
                                      </p:cBhvr>
                                      <p:to>
                                        <p:strVal val="hidden"/>
                                      </p:to>
                                    </p:set>
                                  </p:childTnLst>
                                </p:cTn>
                              </p:par>
                              <p:par>
                                <p:cTn id="512" presetID="3" presetClass="exit" presetSubtype="5" fill="hold" grpId="3" nodeType="withEffect">
                                  <p:stCondLst>
                                    <p:cond delay="0"/>
                                  </p:stCondLst>
                                  <p:childTnLst>
                                    <p:animEffect transition="out" filter="blinds(vertical)">
                                      <p:cBhvr>
                                        <p:cTn id="513" dur="5000"/>
                                        <p:tgtEl>
                                          <p:spTgt spid="10"/>
                                        </p:tgtEl>
                                      </p:cBhvr>
                                    </p:animEffect>
                                    <p:set>
                                      <p:cBhvr>
                                        <p:cTn id="514" dur="1" fill="hold">
                                          <p:stCondLst>
                                            <p:cond delay="4999"/>
                                          </p:stCondLst>
                                        </p:cTn>
                                        <p:tgtEl>
                                          <p:spTgt spid="10"/>
                                        </p:tgtEl>
                                        <p:attrNameLst>
                                          <p:attrName>style.visibility</p:attrName>
                                        </p:attrNameLst>
                                      </p:cBhvr>
                                      <p:to>
                                        <p:strVal val="hidden"/>
                                      </p:to>
                                    </p:set>
                                  </p:childTnLst>
                                </p:cTn>
                              </p:par>
                              <p:par>
                                <p:cTn id="515" presetID="2" presetClass="entr" presetSubtype="8" fill="hold" grpId="0" nodeType="withEffect">
                                  <p:stCondLst>
                                    <p:cond delay="0"/>
                                  </p:stCondLst>
                                  <p:childTnLst>
                                    <p:set>
                                      <p:cBhvr>
                                        <p:cTn id="516" dur="1" fill="hold">
                                          <p:stCondLst>
                                            <p:cond delay="0"/>
                                          </p:stCondLst>
                                        </p:cTn>
                                        <p:tgtEl>
                                          <p:spTgt spid="9"/>
                                        </p:tgtEl>
                                        <p:attrNameLst>
                                          <p:attrName>style.visibility</p:attrName>
                                        </p:attrNameLst>
                                      </p:cBhvr>
                                      <p:to>
                                        <p:strVal val="visible"/>
                                      </p:to>
                                    </p:set>
                                    <p:anim calcmode="lin" valueType="num">
                                      <p:cBhvr additive="base">
                                        <p:cTn id="517" dur="5000" fill="hold"/>
                                        <p:tgtEl>
                                          <p:spTgt spid="9"/>
                                        </p:tgtEl>
                                        <p:attrNameLst>
                                          <p:attrName>ppt_x</p:attrName>
                                        </p:attrNameLst>
                                      </p:cBhvr>
                                      <p:tavLst>
                                        <p:tav tm="0">
                                          <p:val>
                                            <p:strVal val="0-#ppt_w/2"/>
                                          </p:val>
                                        </p:tav>
                                        <p:tav tm="100000">
                                          <p:val>
                                            <p:strVal val="#ppt_x"/>
                                          </p:val>
                                        </p:tav>
                                      </p:tavLst>
                                    </p:anim>
                                    <p:anim calcmode="lin" valueType="num">
                                      <p:cBhvr additive="base">
                                        <p:cTn id="518" dur="5000" fill="hold"/>
                                        <p:tgtEl>
                                          <p:spTgt spid="9"/>
                                        </p:tgtEl>
                                        <p:attrNameLst>
                                          <p:attrName>ppt_y</p:attrName>
                                        </p:attrNameLst>
                                      </p:cBhvr>
                                      <p:tavLst>
                                        <p:tav tm="0">
                                          <p:val>
                                            <p:strVal val="#ppt_y"/>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9"/>
                                        </p:tgtEl>
                                        <p:attrNameLst>
                                          <p:attrName>style.visibility</p:attrName>
                                        </p:attrNameLst>
                                      </p:cBhvr>
                                      <p:to>
                                        <p:strVal val="visible"/>
                                      </p:to>
                                    </p:set>
                                    <p:anim calcmode="lin" valueType="num">
                                      <p:cBhvr>
                                        <p:cTn id="521" dur="5000" fill="hold"/>
                                        <p:tgtEl>
                                          <p:spTgt spid="9"/>
                                        </p:tgtEl>
                                        <p:attrNameLst>
                                          <p:attrName>ppt_w</p:attrName>
                                        </p:attrNameLst>
                                      </p:cBhvr>
                                      <p:tavLst>
                                        <p:tav tm="0" fmla="#ppt_w*sin(2.5*pi*$)">
                                          <p:val>
                                            <p:fltVal val="0"/>
                                          </p:val>
                                        </p:tav>
                                        <p:tav tm="100000">
                                          <p:val>
                                            <p:fltVal val="1"/>
                                          </p:val>
                                        </p:tav>
                                      </p:tavLst>
                                    </p:anim>
                                    <p:anim calcmode="lin" valueType="num">
                                      <p:cBhvr>
                                        <p:cTn id="522" dur="5000" fill="hold"/>
                                        <p:tgtEl>
                                          <p:spTgt spid="9"/>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5000"/>
                                        <p:tgtEl>
                                          <p:spTgt spid="9"/>
                                        </p:tgtEl>
                                        <p:attrNameLst>
                                          <p:attrName>ppt_x</p:attrName>
                                        </p:attrNameLst>
                                      </p:cBhvr>
                                      <p:tavLst>
                                        <p:tav tm="0">
                                          <p:val>
                                            <p:strVal val="ppt_x"/>
                                          </p:val>
                                        </p:tav>
                                        <p:tav tm="100000">
                                          <p:val>
                                            <p:strVal val="1+ppt_w/2"/>
                                          </p:val>
                                        </p:tav>
                                      </p:tavLst>
                                    </p:anim>
                                    <p:anim calcmode="lin" valueType="num">
                                      <p:cBhvr additive="base">
                                        <p:cTn id="525" dur="5000"/>
                                        <p:tgtEl>
                                          <p:spTgt spid="9"/>
                                        </p:tgtEl>
                                        <p:attrNameLst>
                                          <p:attrName>ppt_y</p:attrName>
                                        </p:attrNameLst>
                                      </p:cBhvr>
                                      <p:tavLst>
                                        <p:tav tm="0">
                                          <p:val>
                                            <p:strVal val="ppt_y"/>
                                          </p:val>
                                        </p:tav>
                                        <p:tav tm="100000">
                                          <p:val>
                                            <p:strVal val="ppt_y"/>
                                          </p:val>
                                        </p:tav>
                                      </p:tavLst>
                                    </p:anim>
                                    <p:set>
                                      <p:cBhvr>
                                        <p:cTn id="526" dur="1" fill="hold">
                                          <p:stCondLst>
                                            <p:cond delay="4999"/>
                                          </p:stCondLst>
                                        </p:cTn>
                                        <p:tgtEl>
                                          <p:spTgt spid="9"/>
                                        </p:tgtEl>
                                        <p:attrNameLst>
                                          <p:attrName>style.visibility</p:attrName>
                                        </p:attrNameLst>
                                      </p:cBhvr>
                                      <p:to>
                                        <p:strVal val="hidden"/>
                                      </p:to>
                                    </p:set>
                                  </p:childTnLst>
                                </p:cTn>
                              </p:par>
                              <p:par>
                                <p:cTn id="527" presetID="3" presetClass="exit" presetSubtype="5" fill="hold" grpId="3" nodeType="withEffect">
                                  <p:stCondLst>
                                    <p:cond delay="0"/>
                                  </p:stCondLst>
                                  <p:childTnLst>
                                    <p:animEffect transition="out" filter="blinds(vertical)">
                                      <p:cBhvr>
                                        <p:cTn id="528" dur="5000"/>
                                        <p:tgtEl>
                                          <p:spTgt spid="9"/>
                                        </p:tgtEl>
                                      </p:cBhvr>
                                    </p:animEffect>
                                    <p:set>
                                      <p:cBhvr>
                                        <p:cTn id="529" dur="1" fill="hold">
                                          <p:stCondLst>
                                            <p:cond delay="4999"/>
                                          </p:stCondLst>
                                        </p:cTn>
                                        <p:tgtEl>
                                          <p:spTgt spid="9"/>
                                        </p:tgtEl>
                                        <p:attrNameLst>
                                          <p:attrName>style.visibility</p:attrName>
                                        </p:attrNameLst>
                                      </p:cBhvr>
                                      <p:to>
                                        <p:strVal val="hidden"/>
                                      </p:to>
                                    </p:set>
                                  </p:childTnLst>
                                </p:cTn>
                              </p:par>
                              <p:par>
                                <p:cTn id="530" presetID="2" presetClass="entr" presetSubtype="8" fill="hold" grpId="0" nodeType="withEffect">
                                  <p:stCondLst>
                                    <p:cond delay="0"/>
                                  </p:stCondLst>
                                  <p:childTnLst>
                                    <p:set>
                                      <p:cBhvr>
                                        <p:cTn id="531" dur="1" fill="hold">
                                          <p:stCondLst>
                                            <p:cond delay="0"/>
                                          </p:stCondLst>
                                        </p:cTn>
                                        <p:tgtEl>
                                          <p:spTgt spid="8"/>
                                        </p:tgtEl>
                                        <p:attrNameLst>
                                          <p:attrName>style.visibility</p:attrName>
                                        </p:attrNameLst>
                                      </p:cBhvr>
                                      <p:to>
                                        <p:strVal val="visible"/>
                                      </p:to>
                                    </p:set>
                                    <p:anim calcmode="lin" valueType="num">
                                      <p:cBhvr additive="base">
                                        <p:cTn id="532" dur="5000" fill="hold"/>
                                        <p:tgtEl>
                                          <p:spTgt spid="8"/>
                                        </p:tgtEl>
                                        <p:attrNameLst>
                                          <p:attrName>ppt_x</p:attrName>
                                        </p:attrNameLst>
                                      </p:cBhvr>
                                      <p:tavLst>
                                        <p:tav tm="0">
                                          <p:val>
                                            <p:strVal val="0-#ppt_w/2"/>
                                          </p:val>
                                        </p:tav>
                                        <p:tav tm="100000">
                                          <p:val>
                                            <p:strVal val="#ppt_x"/>
                                          </p:val>
                                        </p:tav>
                                      </p:tavLst>
                                    </p:anim>
                                    <p:anim calcmode="lin" valueType="num">
                                      <p:cBhvr additive="base">
                                        <p:cTn id="533" dur="5000" fill="hold"/>
                                        <p:tgtEl>
                                          <p:spTgt spid="8"/>
                                        </p:tgtEl>
                                        <p:attrNameLst>
                                          <p:attrName>ppt_y</p:attrName>
                                        </p:attrNameLst>
                                      </p:cBhvr>
                                      <p:tavLst>
                                        <p:tav tm="0">
                                          <p:val>
                                            <p:strVal val="#ppt_y"/>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8"/>
                                        </p:tgtEl>
                                        <p:attrNameLst>
                                          <p:attrName>style.visibility</p:attrName>
                                        </p:attrNameLst>
                                      </p:cBhvr>
                                      <p:to>
                                        <p:strVal val="visible"/>
                                      </p:to>
                                    </p:set>
                                    <p:anim calcmode="lin" valueType="num">
                                      <p:cBhvr>
                                        <p:cTn id="536" dur="5000" fill="hold"/>
                                        <p:tgtEl>
                                          <p:spTgt spid="8"/>
                                        </p:tgtEl>
                                        <p:attrNameLst>
                                          <p:attrName>ppt_w</p:attrName>
                                        </p:attrNameLst>
                                      </p:cBhvr>
                                      <p:tavLst>
                                        <p:tav tm="0" fmla="#ppt_w*sin(2.5*pi*$)">
                                          <p:val>
                                            <p:fltVal val="0"/>
                                          </p:val>
                                        </p:tav>
                                        <p:tav tm="100000">
                                          <p:val>
                                            <p:fltVal val="1"/>
                                          </p:val>
                                        </p:tav>
                                      </p:tavLst>
                                    </p:anim>
                                    <p:anim calcmode="lin" valueType="num">
                                      <p:cBhvr>
                                        <p:cTn id="537" dur="5000" fill="hold"/>
                                        <p:tgtEl>
                                          <p:spTgt spid="8"/>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5000"/>
                                        <p:tgtEl>
                                          <p:spTgt spid="8"/>
                                        </p:tgtEl>
                                        <p:attrNameLst>
                                          <p:attrName>ppt_x</p:attrName>
                                        </p:attrNameLst>
                                      </p:cBhvr>
                                      <p:tavLst>
                                        <p:tav tm="0">
                                          <p:val>
                                            <p:strVal val="ppt_x"/>
                                          </p:val>
                                        </p:tav>
                                        <p:tav tm="100000">
                                          <p:val>
                                            <p:strVal val="1+ppt_w/2"/>
                                          </p:val>
                                        </p:tav>
                                      </p:tavLst>
                                    </p:anim>
                                    <p:anim calcmode="lin" valueType="num">
                                      <p:cBhvr additive="base">
                                        <p:cTn id="540" dur="5000"/>
                                        <p:tgtEl>
                                          <p:spTgt spid="8"/>
                                        </p:tgtEl>
                                        <p:attrNameLst>
                                          <p:attrName>ppt_y</p:attrName>
                                        </p:attrNameLst>
                                      </p:cBhvr>
                                      <p:tavLst>
                                        <p:tav tm="0">
                                          <p:val>
                                            <p:strVal val="ppt_y"/>
                                          </p:val>
                                        </p:tav>
                                        <p:tav tm="100000">
                                          <p:val>
                                            <p:strVal val="ppt_y"/>
                                          </p:val>
                                        </p:tav>
                                      </p:tavLst>
                                    </p:anim>
                                    <p:set>
                                      <p:cBhvr>
                                        <p:cTn id="541" dur="1" fill="hold">
                                          <p:stCondLst>
                                            <p:cond delay="4999"/>
                                          </p:stCondLst>
                                        </p:cTn>
                                        <p:tgtEl>
                                          <p:spTgt spid="8"/>
                                        </p:tgtEl>
                                        <p:attrNameLst>
                                          <p:attrName>style.visibility</p:attrName>
                                        </p:attrNameLst>
                                      </p:cBhvr>
                                      <p:to>
                                        <p:strVal val="hidden"/>
                                      </p:to>
                                    </p:set>
                                  </p:childTnLst>
                                </p:cTn>
                              </p:par>
                              <p:par>
                                <p:cTn id="542" presetID="3" presetClass="exit" presetSubtype="5" fill="hold" grpId="3" nodeType="withEffect">
                                  <p:stCondLst>
                                    <p:cond delay="0"/>
                                  </p:stCondLst>
                                  <p:childTnLst>
                                    <p:animEffect transition="out" filter="blinds(vertical)">
                                      <p:cBhvr>
                                        <p:cTn id="543" dur="5000"/>
                                        <p:tgtEl>
                                          <p:spTgt spid="8"/>
                                        </p:tgtEl>
                                      </p:cBhvr>
                                    </p:animEffect>
                                    <p:set>
                                      <p:cBhvr>
                                        <p:cTn id="544" dur="1" fill="hold">
                                          <p:stCondLst>
                                            <p:cond delay="4999"/>
                                          </p:stCondLst>
                                        </p:cTn>
                                        <p:tgtEl>
                                          <p:spTgt spid="8"/>
                                        </p:tgtEl>
                                        <p:attrNameLst>
                                          <p:attrName>style.visibility</p:attrName>
                                        </p:attrNameLst>
                                      </p:cBhvr>
                                      <p:to>
                                        <p:strVal val="hidden"/>
                                      </p:to>
                                    </p:set>
                                  </p:childTnLst>
                                </p:cTn>
                              </p:par>
                              <p:par>
                                <p:cTn id="545" presetID="2" presetClass="entr" presetSubtype="8" fill="hold" grpId="0" nodeType="withEffect">
                                  <p:stCondLst>
                                    <p:cond delay="0"/>
                                  </p:stCondLst>
                                  <p:childTnLst>
                                    <p:set>
                                      <p:cBhvr>
                                        <p:cTn id="546" dur="1" fill="hold">
                                          <p:stCondLst>
                                            <p:cond delay="0"/>
                                          </p:stCondLst>
                                        </p:cTn>
                                        <p:tgtEl>
                                          <p:spTgt spid="7"/>
                                        </p:tgtEl>
                                        <p:attrNameLst>
                                          <p:attrName>style.visibility</p:attrName>
                                        </p:attrNameLst>
                                      </p:cBhvr>
                                      <p:to>
                                        <p:strVal val="visible"/>
                                      </p:to>
                                    </p:set>
                                    <p:anim calcmode="lin" valueType="num">
                                      <p:cBhvr additive="base">
                                        <p:cTn id="547" dur="5000" fill="hold"/>
                                        <p:tgtEl>
                                          <p:spTgt spid="7"/>
                                        </p:tgtEl>
                                        <p:attrNameLst>
                                          <p:attrName>ppt_x</p:attrName>
                                        </p:attrNameLst>
                                      </p:cBhvr>
                                      <p:tavLst>
                                        <p:tav tm="0">
                                          <p:val>
                                            <p:strVal val="0-#ppt_w/2"/>
                                          </p:val>
                                        </p:tav>
                                        <p:tav tm="100000">
                                          <p:val>
                                            <p:strVal val="#ppt_x"/>
                                          </p:val>
                                        </p:tav>
                                      </p:tavLst>
                                    </p:anim>
                                    <p:anim calcmode="lin" valueType="num">
                                      <p:cBhvr additive="base">
                                        <p:cTn id="548" dur="5000" fill="hold"/>
                                        <p:tgtEl>
                                          <p:spTgt spid="7"/>
                                        </p:tgtEl>
                                        <p:attrNameLst>
                                          <p:attrName>ppt_y</p:attrName>
                                        </p:attrNameLst>
                                      </p:cBhvr>
                                      <p:tavLst>
                                        <p:tav tm="0">
                                          <p:val>
                                            <p:strVal val="#ppt_y"/>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7"/>
                                        </p:tgtEl>
                                        <p:attrNameLst>
                                          <p:attrName>style.visibility</p:attrName>
                                        </p:attrNameLst>
                                      </p:cBhvr>
                                      <p:to>
                                        <p:strVal val="visible"/>
                                      </p:to>
                                    </p:set>
                                    <p:anim calcmode="lin" valueType="num">
                                      <p:cBhvr>
                                        <p:cTn id="551" dur="5000" fill="hold"/>
                                        <p:tgtEl>
                                          <p:spTgt spid="7"/>
                                        </p:tgtEl>
                                        <p:attrNameLst>
                                          <p:attrName>ppt_w</p:attrName>
                                        </p:attrNameLst>
                                      </p:cBhvr>
                                      <p:tavLst>
                                        <p:tav tm="0" fmla="#ppt_w*sin(2.5*pi*$)">
                                          <p:val>
                                            <p:fltVal val="0"/>
                                          </p:val>
                                        </p:tav>
                                        <p:tav tm="100000">
                                          <p:val>
                                            <p:fltVal val="1"/>
                                          </p:val>
                                        </p:tav>
                                      </p:tavLst>
                                    </p:anim>
                                    <p:anim calcmode="lin" valueType="num">
                                      <p:cBhvr>
                                        <p:cTn id="552" dur="5000" fill="hold"/>
                                        <p:tgtEl>
                                          <p:spTgt spid="7"/>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5000"/>
                                        <p:tgtEl>
                                          <p:spTgt spid="7"/>
                                        </p:tgtEl>
                                        <p:attrNameLst>
                                          <p:attrName>ppt_x</p:attrName>
                                        </p:attrNameLst>
                                      </p:cBhvr>
                                      <p:tavLst>
                                        <p:tav tm="0">
                                          <p:val>
                                            <p:strVal val="ppt_x"/>
                                          </p:val>
                                        </p:tav>
                                        <p:tav tm="100000">
                                          <p:val>
                                            <p:strVal val="1+ppt_w/2"/>
                                          </p:val>
                                        </p:tav>
                                      </p:tavLst>
                                    </p:anim>
                                    <p:anim calcmode="lin" valueType="num">
                                      <p:cBhvr additive="base">
                                        <p:cTn id="555" dur="5000"/>
                                        <p:tgtEl>
                                          <p:spTgt spid="7"/>
                                        </p:tgtEl>
                                        <p:attrNameLst>
                                          <p:attrName>ppt_y</p:attrName>
                                        </p:attrNameLst>
                                      </p:cBhvr>
                                      <p:tavLst>
                                        <p:tav tm="0">
                                          <p:val>
                                            <p:strVal val="ppt_y"/>
                                          </p:val>
                                        </p:tav>
                                        <p:tav tm="100000">
                                          <p:val>
                                            <p:strVal val="ppt_y"/>
                                          </p:val>
                                        </p:tav>
                                      </p:tavLst>
                                    </p:anim>
                                    <p:set>
                                      <p:cBhvr>
                                        <p:cTn id="556" dur="1" fill="hold">
                                          <p:stCondLst>
                                            <p:cond delay="4999"/>
                                          </p:stCondLst>
                                        </p:cTn>
                                        <p:tgtEl>
                                          <p:spTgt spid="7"/>
                                        </p:tgtEl>
                                        <p:attrNameLst>
                                          <p:attrName>style.visibility</p:attrName>
                                        </p:attrNameLst>
                                      </p:cBhvr>
                                      <p:to>
                                        <p:strVal val="hidden"/>
                                      </p:to>
                                    </p:set>
                                  </p:childTnLst>
                                </p:cTn>
                              </p:par>
                              <p:par>
                                <p:cTn id="557" presetID="3" presetClass="exit" presetSubtype="5" fill="hold" grpId="3" nodeType="withEffect">
                                  <p:stCondLst>
                                    <p:cond delay="0"/>
                                  </p:stCondLst>
                                  <p:childTnLst>
                                    <p:animEffect transition="out" filter="blinds(vertical)">
                                      <p:cBhvr>
                                        <p:cTn id="558" dur="5000"/>
                                        <p:tgtEl>
                                          <p:spTgt spid="7"/>
                                        </p:tgtEl>
                                      </p:cBhvr>
                                    </p:animEffect>
                                    <p:set>
                                      <p:cBhvr>
                                        <p:cTn id="559" dur="1" fill="hold">
                                          <p:stCondLst>
                                            <p:cond delay="4999"/>
                                          </p:stCondLst>
                                        </p:cTn>
                                        <p:tgtEl>
                                          <p:spTgt spid="7"/>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6"/>
                                        </p:tgtEl>
                                        <p:attrNameLst>
                                          <p:attrName>style.visibility</p:attrName>
                                        </p:attrNameLst>
                                      </p:cBhvr>
                                      <p:to>
                                        <p:strVal val="visible"/>
                                      </p:to>
                                    </p:set>
                                    <p:anim calcmode="lin" valueType="num">
                                      <p:cBhvr additive="base">
                                        <p:cTn id="562" dur="5000" fill="hold"/>
                                        <p:tgtEl>
                                          <p:spTgt spid="6"/>
                                        </p:tgtEl>
                                        <p:attrNameLst>
                                          <p:attrName>ppt_x</p:attrName>
                                        </p:attrNameLst>
                                      </p:cBhvr>
                                      <p:tavLst>
                                        <p:tav tm="0">
                                          <p:val>
                                            <p:strVal val="0-#ppt_w/2"/>
                                          </p:val>
                                        </p:tav>
                                        <p:tav tm="100000">
                                          <p:val>
                                            <p:strVal val="#ppt_x"/>
                                          </p:val>
                                        </p:tav>
                                      </p:tavLst>
                                    </p:anim>
                                    <p:anim calcmode="lin" valueType="num">
                                      <p:cBhvr additive="base">
                                        <p:cTn id="563" dur="5000" fill="hold"/>
                                        <p:tgtEl>
                                          <p:spTgt spid="6"/>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6"/>
                                        </p:tgtEl>
                                        <p:attrNameLst>
                                          <p:attrName>style.visibility</p:attrName>
                                        </p:attrNameLst>
                                      </p:cBhvr>
                                      <p:to>
                                        <p:strVal val="visible"/>
                                      </p:to>
                                    </p:set>
                                    <p:anim calcmode="lin" valueType="num">
                                      <p:cBhvr>
                                        <p:cTn id="566" dur="5000" fill="hold"/>
                                        <p:tgtEl>
                                          <p:spTgt spid="6"/>
                                        </p:tgtEl>
                                        <p:attrNameLst>
                                          <p:attrName>ppt_w</p:attrName>
                                        </p:attrNameLst>
                                      </p:cBhvr>
                                      <p:tavLst>
                                        <p:tav tm="0" fmla="#ppt_w*sin(2.5*pi*$)">
                                          <p:val>
                                            <p:fltVal val="0"/>
                                          </p:val>
                                        </p:tav>
                                        <p:tav tm="100000">
                                          <p:val>
                                            <p:fltVal val="1"/>
                                          </p:val>
                                        </p:tav>
                                      </p:tavLst>
                                    </p:anim>
                                    <p:anim calcmode="lin" valueType="num">
                                      <p:cBhvr>
                                        <p:cTn id="567" dur="5000" fill="hold"/>
                                        <p:tgtEl>
                                          <p:spTgt spid="6"/>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5000"/>
                                        <p:tgtEl>
                                          <p:spTgt spid="6"/>
                                        </p:tgtEl>
                                        <p:attrNameLst>
                                          <p:attrName>ppt_x</p:attrName>
                                        </p:attrNameLst>
                                      </p:cBhvr>
                                      <p:tavLst>
                                        <p:tav tm="0">
                                          <p:val>
                                            <p:strVal val="ppt_x"/>
                                          </p:val>
                                        </p:tav>
                                        <p:tav tm="100000">
                                          <p:val>
                                            <p:strVal val="1+ppt_w/2"/>
                                          </p:val>
                                        </p:tav>
                                      </p:tavLst>
                                    </p:anim>
                                    <p:anim calcmode="lin" valueType="num">
                                      <p:cBhvr additive="base">
                                        <p:cTn id="570" dur="5000"/>
                                        <p:tgtEl>
                                          <p:spTgt spid="6"/>
                                        </p:tgtEl>
                                        <p:attrNameLst>
                                          <p:attrName>ppt_y</p:attrName>
                                        </p:attrNameLst>
                                      </p:cBhvr>
                                      <p:tavLst>
                                        <p:tav tm="0">
                                          <p:val>
                                            <p:strVal val="ppt_y"/>
                                          </p:val>
                                        </p:tav>
                                        <p:tav tm="100000">
                                          <p:val>
                                            <p:strVal val="ppt_y"/>
                                          </p:val>
                                        </p:tav>
                                      </p:tavLst>
                                    </p:anim>
                                    <p:set>
                                      <p:cBhvr>
                                        <p:cTn id="571" dur="1" fill="hold">
                                          <p:stCondLst>
                                            <p:cond delay="4999"/>
                                          </p:stCondLst>
                                        </p:cTn>
                                        <p:tgtEl>
                                          <p:spTgt spid="6"/>
                                        </p:tgtEl>
                                        <p:attrNameLst>
                                          <p:attrName>style.visibility</p:attrName>
                                        </p:attrNameLst>
                                      </p:cBhvr>
                                      <p:to>
                                        <p:strVal val="hidden"/>
                                      </p:to>
                                    </p:set>
                                  </p:childTnLst>
                                </p:cTn>
                              </p:par>
                              <p:par>
                                <p:cTn id="572" presetID="3" presetClass="exit" presetSubtype="5" fill="hold" grpId="3" nodeType="withEffect">
                                  <p:stCondLst>
                                    <p:cond delay="0"/>
                                  </p:stCondLst>
                                  <p:childTnLst>
                                    <p:animEffect transition="out" filter="blinds(vertical)">
                                      <p:cBhvr>
                                        <p:cTn id="573" dur="5000"/>
                                        <p:tgtEl>
                                          <p:spTgt spid="6"/>
                                        </p:tgtEl>
                                      </p:cBhvr>
                                    </p:animEffect>
                                    <p:set>
                                      <p:cBhvr>
                                        <p:cTn id="574" dur="1" fill="hold">
                                          <p:stCondLst>
                                            <p:cond delay="4999"/>
                                          </p:stCondLst>
                                        </p:cTn>
                                        <p:tgtEl>
                                          <p:spTgt spid="6"/>
                                        </p:tgtEl>
                                        <p:attrNameLst>
                                          <p:attrName>style.visibility</p:attrName>
                                        </p:attrNameLst>
                                      </p:cBhvr>
                                      <p:to>
                                        <p:strVal val="hidden"/>
                                      </p:to>
                                    </p:set>
                                  </p:childTnLst>
                                </p:cTn>
                              </p:par>
                              <p:par>
                                <p:cTn id="575" presetID="2" presetClass="entr" presetSubtype="8" fill="hold" grpId="0" nodeType="withEffect">
                                  <p:stCondLst>
                                    <p:cond delay="0"/>
                                  </p:stCondLst>
                                  <p:childTnLst>
                                    <p:set>
                                      <p:cBhvr>
                                        <p:cTn id="576" dur="1" fill="hold">
                                          <p:stCondLst>
                                            <p:cond delay="0"/>
                                          </p:stCondLst>
                                        </p:cTn>
                                        <p:tgtEl>
                                          <p:spTgt spid="5"/>
                                        </p:tgtEl>
                                        <p:attrNameLst>
                                          <p:attrName>style.visibility</p:attrName>
                                        </p:attrNameLst>
                                      </p:cBhvr>
                                      <p:to>
                                        <p:strVal val="visible"/>
                                      </p:to>
                                    </p:set>
                                    <p:anim calcmode="lin" valueType="num">
                                      <p:cBhvr additive="base">
                                        <p:cTn id="577" dur="5000" fill="hold"/>
                                        <p:tgtEl>
                                          <p:spTgt spid="5"/>
                                        </p:tgtEl>
                                        <p:attrNameLst>
                                          <p:attrName>ppt_x</p:attrName>
                                        </p:attrNameLst>
                                      </p:cBhvr>
                                      <p:tavLst>
                                        <p:tav tm="0">
                                          <p:val>
                                            <p:strVal val="0-#ppt_w/2"/>
                                          </p:val>
                                        </p:tav>
                                        <p:tav tm="100000">
                                          <p:val>
                                            <p:strVal val="#ppt_x"/>
                                          </p:val>
                                        </p:tav>
                                      </p:tavLst>
                                    </p:anim>
                                    <p:anim calcmode="lin" valueType="num">
                                      <p:cBhvr additive="base">
                                        <p:cTn id="578" dur="5000" fill="hold"/>
                                        <p:tgtEl>
                                          <p:spTgt spid="5"/>
                                        </p:tgtEl>
                                        <p:attrNameLst>
                                          <p:attrName>ppt_y</p:attrName>
                                        </p:attrNameLst>
                                      </p:cBhvr>
                                      <p:tavLst>
                                        <p:tav tm="0">
                                          <p:val>
                                            <p:strVal val="#ppt_y"/>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
                                        </p:tgtEl>
                                        <p:attrNameLst>
                                          <p:attrName>style.visibility</p:attrName>
                                        </p:attrNameLst>
                                      </p:cBhvr>
                                      <p:to>
                                        <p:strVal val="visible"/>
                                      </p:to>
                                    </p:set>
                                    <p:anim calcmode="lin" valueType="num">
                                      <p:cBhvr>
                                        <p:cTn id="581" dur="5000" fill="hold"/>
                                        <p:tgtEl>
                                          <p:spTgt spid="5"/>
                                        </p:tgtEl>
                                        <p:attrNameLst>
                                          <p:attrName>ppt_w</p:attrName>
                                        </p:attrNameLst>
                                      </p:cBhvr>
                                      <p:tavLst>
                                        <p:tav tm="0" fmla="#ppt_w*sin(2.5*pi*$)">
                                          <p:val>
                                            <p:fltVal val="0"/>
                                          </p:val>
                                        </p:tav>
                                        <p:tav tm="100000">
                                          <p:val>
                                            <p:fltVal val="1"/>
                                          </p:val>
                                        </p:tav>
                                      </p:tavLst>
                                    </p:anim>
                                    <p:anim calcmode="lin" valueType="num">
                                      <p:cBhvr>
                                        <p:cTn id="582" dur="5000" fill="hold"/>
                                        <p:tgtEl>
                                          <p:spTgt spid="5"/>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5000"/>
                                        <p:tgtEl>
                                          <p:spTgt spid="5"/>
                                        </p:tgtEl>
                                        <p:attrNameLst>
                                          <p:attrName>ppt_x</p:attrName>
                                        </p:attrNameLst>
                                      </p:cBhvr>
                                      <p:tavLst>
                                        <p:tav tm="0">
                                          <p:val>
                                            <p:strVal val="ppt_x"/>
                                          </p:val>
                                        </p:tav>
                                        <p:tav tm="100000">
                                          <p:val>
                                            <p:strVal val="1+ppt_w/2"/>
                                          </p:val>
                                        </p:tav>
                                      </p:tavLst>
                                    </p:anim>
                                    <p:anim calcmode="lin" valueType="num">
                                      <p:cBhvr additive="base">
                                        <p:cTn id="585" dur="5000"/>
                                        <p:tgtEl>
                                          <p:spTgt spid="5"/>
                                        </p:tgtEl>
                                        <p:attrNameLst>
                                          <p:attrName>ppt_y</p:attrName>
                                        </p:attrNameLst>
                                      </p:cBhvr>
                                      <p:tavLst>
                                        <p:tav tm="0">
                                          <p:val>
                                            <p:strVal val="ppt_y"/>
                                          </p:val>
                                        </p:tav>
                                        <p:tav tm="100000">
                                          <p:val>
                                            <p:strVal val="ppt_y"/>
                                          </p:val>
                                        </p:tav>
                                      </p:tavLst>
                                    </p:anim>
                                    <p:set>
                                      <p:cBhvr>
                                        <p:cTn id="586" dur="1" fill="hold">
                                          <p:stCondLst>
                                            <p:cond delay="4999"/>
                                          </p:stCondLst>
                                        </p:cTn>
                                        <p:tgtEl>
                                          <p:spTgt spid="5"/>
                                        </p:tgtEl>
                                        <p:attrNameLst>
                                          <p:attrName>style.visibility</p:attrName>
                                        </p:attrNameLst>
                                      </p:cBhvr>
                                      <p:to>
                                        <p:strVal val="hidden"/>
                                      </p:to>
                                    </p:set>
                                  </p:childTnLst>
                                </p:cTn>
                              </p:par>
                              <p:par>
                                <p:cTn id="587" presetID="3" presetClass="exit" presetSubtype="5" fill="hold" grpId="3" nodeType="withEffect">
                                  <p:stCondLst>
                                    <p:cond delay="0"/>
                                  </p:stCondLst>
                                  <p:childTnLst>
                                    <p:animEffect transition="out" filter="blinds(vertical)">
                                      <p:cBhvr>
                                        <p:cTn id="588" dur="5000"/>
                                        <p:tgtEl>
                                          <p:spTgt spid="5"/>
                                        </p:tgtEl>
                                      </p:cBhvr>
                                    </p:animEffect>
                                    <p:set>
                                      <p:cBhvr>
                                        <p:cTn id="589" dur="1" fill="hold">
                                          <p:stCondLst>
                                            <p:cond delay="4999"/>
                                          </p:stCondLst>
                                        </p:cTn>
                                        <p:tgtEl>
                                          <p:spTgt spid="5"/>
                                        </p:tgtEl>
                                        <p:attrNameLst>
                                          <p:attrName>style.visibility</p:attrName>
                                        </p:attrNameLst>
                                      </p:cBhvr>
                                      <p:to>
                                        <p:strVal val="hidden"/>
                                      </p:to>
                                    </p:set>
                                  </p:childTnLst>
                                </p:cTn>
                              </p:par>
                              <p:par>
                                <p:cTn id="590" presetID="2" presetClass="entr" presetSubtype="8" fill="hold" grpId="0" nodeType="withEffect">
                                  <p:stCondLst>
                                    <p:cond delay="0"/>
                                  </p:stCondLst>
                                  <p:childTnLst>
                                    <p:set>
                                      <p:cBhvr>
                                        <p:cTn id="591" dur="1" fill="hold">
                                          <p:stCondLst>
                                            <p:cond delay="0"/>
                                          </p:stCondLst>
                                        </p:cTn>
                                        <p:tgtEl>
                                          <p:spTgt spid="4"/>
                                        </p:tgtEl>
                                        <p:attrNameLst>
                                          <p:attrName>style.visibility</p:attrName>
                                        </p:attrNameLst>
                                      </p:cBhvr>
                                      <p:to>
                                        <p:strVal val="visible"/>
                                      </p:to>
                                    </p:set>
                                    <p:anim calcmode="lin" valueType="num">
                                      <p:cBhvr additive="base">
                                        <p:cTn id="592" dur="5000" fill="hold"/>
                                        <p:tgtEl>
                                          <p:spTgt spid="4"/>
                                        </p:tgtEl>
                                        <p:attrNameLst>
                                          <p:attrName>ppt_x</p:attrName>
                                        </p:attrNameLst>
                                      </p:cBhvr>
                                      <p:tavLst>
                                        <p:tav tm="0">
                                          <p:val>
                                            <p:strVal val="0-#ppt_w/2"/>
                                          </p:val>
                                        </p:tav>
                                        <p:tav tm="100000">
                                          <p:val>
                                            <p:strVal val="#ppt_x"/>
                                          </p:val>
                                        </p:tav>
                                      </p:tavLst>
                                    </p:anim>
                                    <p:anim calcmode="lin" valueType="num">
                                      <p:cBhvr additive="base">
                                        <p:cTn id="593" dur="5000" fill="hold"/>
                                        <p:tgtEl>
                                          <p:spTgt spid="4"/>
                                        </p:tgtEl>
                                        <p:attrNameLst>
                                          <p:attrName>ppt_y</p:attrName>
                                        </p:attrNameLst>
                                      </p:cBhvr>
                                      <p:tavLst>
                                        <p:tav tm="0">
                                          <p:val>
                                            <p:strVal val="#ppt_y"/>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4"/>
                                        </p:tgtEl>
                                        <p:attrNameLst>
                                          <p:attrName>style.visibility</p:attrName>
                                        </p:attrNameLst>
                                      </p:cBhvr>
                                      <p:to>
                                        <p:strVal val="visible"/>
                                      </p:to>
                                    </p:set>
                                    <p:anim calcmode="lin" valueType="num">
                                      <p:cBhvr>
                                        <p:cTn id="596" dur="5000" fill="hold"/>
                                        <p:tgtEl>
                                          <p:spTgt spid="4"/>
                                        </p:tgtEl>
                                        <p:attrNameLst>
                                          <p:attrName>ppt_w</p:attrName>
                                        </p:attrNameLst>
                                      </p:cBhvr>
                                      <p:tavLst>
                                        <p:tav tm="0" fmla="#ppt_w*sin(2.5*pi*$)">
                                          <p:val>
                                            <p:fltVal val="0"/>
                                          </p:val>
                                        </p:tav>
                                        <p:tav tm="100000">
                                          <p:val>
                                            <p:fltVal val="1"/>
                                          </p:val>
                                        </p:tav>
                                      </p:tavLst>
                                    </p:anim>
                                    <p:anim calcmode="lin" valueType="num">
                                      <p:cBhvr>
                                        <p:cTn id="597" dur="5000" fill="hold"/>
                                        <p:tgtEl>
                                          <p:spTgt spid="4"/>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5000"/>
                                        <p:tgtEl>
                                          <p:spTgt spid="4"/>
                                        </p:tgtEl>
                                        <p:attrNameLst>
                                          <p:attrName>ppt_x</p:attrName>
                                        </p:attrNameLst>
                                      </p:cBhvr>
                                      <p:tavLst>
                                        <p:tav tm="0">
                                          <p:val>
                                            <p:strVal val="ppt_x"/>
                                          </p:val>
                                        </p:tav>
                                        <p:tav tm="100000">
                                          <p:val>
                                            <p:strVal val="1+ppt_w/2"/>
                                          </p:val>
                                        </p:tav>
                                      </p:tavLst>
                                    </p:anim>
                                    <p:anim calcmode="lin" valueType="num">
                                      <p:cBhvr additive="base">
                                        <p:cTn id="600" dur="5000"/>
                                        <p:tgtEl>
                                          <p:spTgt spid="4"/>
                                        </p:tgtEl>
                                        <p:attrNameLst>
                                          <p:attrName>ppt_y</p:attrName>
                                        </p:attrNameLst>
                                      </p:cBhvr>
                                      <p:tavLst>
                                        <p:tav tm="0">
                                          <p:val>
                                            <p:strVal val="ppt_y"/>
                                          </p:val>
                                        </p:tav>
                                        <p:tav tm="100000">
                                          <p:val>
                                            <p:strVal val="ppt_y"/>
                                          </p:val>
                                        </p:tav>
                                      </p:tavLst>
                                    </p:anim>
                                    <p:set>
                                      <p:cBhvr>
                                        <p:cTn id="601" dur="1" fill="hold">
                                          <p:stCondLst>
                                            <p:cond delay="4999"/>
                                          </p:stCondLst>
                                        </p:cTn>
                                        <p:tgtEl>
                                          <p:spTgt spid="4"/>
                                        </p:tgtEl>
                                        <p:attrNameLst>
                                          <p:attrName>style.visibility</p:attrName>
                                        </p:attrNameLst>
                                      </p:cBhvr>
                                      <p:to>
                                        <p:strVal val="hidden"/>
                                      </p:to>
                                    </p:set>
                                  </p:childTnLst>
                                </p:cTn>
                              </p:par>
                              <p:par>
                                <p:cTn id="602" presetID="3" presetClass="exit" presetSubtype="5" fill="hold" grpId="3" nodeType="withEffect">
                                  <p:stCondLst>
                                    <p:cond delay="0"/>
                                  </p:stCondLst>
                                  <p:childTnLst>
                                    <p:animEffect transition="out" filter="blinds(vertical)">
                                      <p:cBhvr>
                                        <p:cTn id="603" dur="5000"/>
                                        <p:tgtEl>
                                          <p:spTgt spid="4"/>
                                        </p:tgtEl>
                                      </p:cBhvr>
                                    </p:animEffect>
                                    <p:set>
                                      <p:cBhvr>
                                        <p:cTn id="604" dur="1" fill="hold">
                                          <p:stCondLst>
                                            <p:cond delay="4999"/>
                                          </p:stCondLst>
                                        </p:cTn>
                                        <p:tgtEl>
                                          <p:spTgt spid="4"/>
                                        </p:tgtEl>
                                        <p:attrNameLst>
                                          <p:attrName>style.visibility</p:attrName>
                                        </p:attrNameLst>
                                      </p:cBhvr>
                                      <p:to>
                                        <p:strVal val="hidden"/>
                                      </p:to>
                                    </p:set>
                                  </p:childTnLst>
                                </p:cTn>
                              </p:par>
                              <p:par>
                                <p:cTn id="605" presetID="2" presetClass="entr" presetSubtype="8" fill="hold" grpId="0" nodeType="withEffect">
                                  <p:stCondLst>
                                    <p:cond delay="0"/>
                                  </p:stCondLst>
                                  <p:childTnLst>
                                    <p:set>
                                      <p:cBhvr>
                                        <p:cTn id="606" dur="1" fill="hold">
                                          <p:stCondLst>
                                            <p:cond delay="0"/>
                                          </p:stCondLst>
                                        </p:cTn>
                                        <p:tgtEl>
                                          <p:spTgt spid="3"/>
                                        </p:tgtEl>
                                        <p:attrNameLst>
                                          <p:attrName>style.visibility</p:attrName>
                                        </p:attrNameLst>
                                      </p:cBhvr>
                                      <p:to>
                                        <p:strVal val="visible"/>
                                      </p:to>
                                    </p:set>
                                    <p:anim calcmode="lin" valueType="num">
                                      <p:cBhvr additive="base">
                                        <p:cTn id="607" dur="5000" fill="hold"/>
                                        <p:tgtEl>
                                          <p:spTgt spid="3"/>
                                        </p:tgtEl>
                                        <p:attrNameLst>
                                          <p:attrName>ppt_x</p:attrName>
                                        </p:attrNameLst>
                                      </p:cBhvr>
                                      <p:tavLst>
                                        <p:tav tm="0">
                                          <p:val>
                                            <p:strVal val="0-#ppt_w/2"/>
                                          </p:val>
                                        </p:tav>
                                        <p:tav tm="100000">
                                          <p:val>
                                            <p:strVal val="#ppt_x"/>
                                          </p:val>
                                        </p:tav>
                                      </p:tavLst>
                                    </p:anim>
                                    <p:anim calcmode="lin" valueType="num">
                                      <p:cBhvr additive="base">
                                        <p:cTn id="608" dur="5000" fill="hold"/>
                                        <p:tgtEl>
                                          <p:spTgt spid="3"/>
                                        </p:tgtEl>
                                        <p:attrNameLst>
                                          <p:attrName>ppt_y</p:attrName>
                                        </p:attrNameLst>
                                      </p:cBhvr>
                                      <p:tavLst>
                                        <p:tav tm="0">
                                          <p:val>
                                            <p:strVal val="#ppt_y"/>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3"/>
                                        </p:tgtEl>
                                        <p:attrNameLst>
                                          <p:attrName>style.visibility</p:attrName>
                                        </p:attrNameLst>
                                      </p:cBhvr>
                                      <p:to>
                                        <p:strVal val="visible"/>
                                      </p:to>
                                    </p:set>
                                    <p:anim calcmode="lin" valueType="num">
                                      <p:cBhvr>
                                        <p:cTn id="611" dur="5000" fill="hold"/>
                                        <p:tgtEl>
                                          <p:spTgt spid="3"/>
                                        </p:tgtEl>
                                        <p:attrNameLst>
                                          <p:attrName>ppt_w</p:attrName>
                                        </p:attrNameLst>
                                      </p:cBhvr>
                                      <p:tavLst>
                                        <p:tav tm="0" fmla="#ppt_w*sin(2.5*pi*$)">
                                          <p:val>
                                            <p:fltVal val="0"/>
                                          </p:val>
                                        </p:tav>
                                        <p:tav tm="100000">
                                          <p:val>
                                            <p:fltVal val="1"/>
                                          </p:val>
                                        </p:tav>
                                      </p:tavLst>
                                    </p:anim>
                                    <p:anim calcmode="lin" valueType="num">
                                      <p:cBhvr>
                                        <p:cTn id="612" dur="5000" fill="hold"/>
                                        <p:tgtEl>
                                          <p:spTgt spid="3"/>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5000"/>
                                        <p:tgtEl>
                                          <p:spTgt spid="3"/>
                                        </p:tgtEl>
                                        <p:attrNameLst>
                                          <p:attrName>ppt_x</p:attrName>
                                        </p:attrNameLst>
                                      </p:cBhvr>
                                      <p:tavLst>
                                        <p:tav tm="0">
                                          <p:val>
                                            <p:strVal val="ppt_x"/>
                                          </p:val>
                                        </p:tav>
                                        <p:tav tm="100000">
                                          <p:val>
                                            <p:strVal val="1+ppt_w/2"/>
                                          </p:val>
                                        </p:tav>
                                      </p:tavLst>
                                    </p:anim>
                                    <p:anim calcmode="lin" valueType="num">
                                      <p:cBhvr additive="base">
                                        <p:cTn id="615" dur="5000"/>
                                        <p:tgtEl>
                                          <p:spTgt spid="3"/>
                                        </p:tgtEl>
                                        <p:attrNameLst>
                                          <p:attrName>ppt_y</p:attrName>
                                        </p:attrNameLst>
                                      </p:cBhvr>
                                      <p:tavLst>
                                        <p:tav tm="0">
                                          <p:val>
                                            <p:strVal val="ppt_y"/>
                                          </p:val>
                                        </p:tav>
                                        <p:tav tm="100000">
                                          <p:val>
                                            <p:strVal val="ppt_y"/>
                                          </p:val>
                                        </p:tav>
                                      </p:tavLst>
                                    </p:anim>
                                    <p:set>
                                      <p:cBhvr>
                                        <p:cTn id="616" dur="1" fill="hold">
                                          <p:stCondLst>
                                            <p:cond delay="4999"/>
                                          </p:stCondLst>
                                        </p:cTn>
                                        <p:tgtEl>
                                          <p:spTgt spid="3"/>
                                        </p:tgtEl>
                                        <p:attrNameLst>
                                          <p:attrName>style.visibility</p:attrName>
                                        </p:attrNameLst>
                                      </p:cBhvr>
                                      <p:to>
                                        <p:strVal val="hidden"/>
                                      </p:to>
                                    </p:set>
                                  </p:childTnLst>
                                </p:cTn>
                              </p:par>
                              <p:par>
                                <p:cTn id="617" presetID="3" presetClass="exit" presetSubtype="5" fill="hold" grpId="3" nodeType="withEffect">
                                  <p:stCondLst>
                                    <p:cond delay="0"/>
                                  </p:stCondLst>
                                  <p:childTnLst>
                                    <p:animEffect transition="out" filter="blinds(vertical)">
                                      <p:cBhvr>
                                        <p:cTn id="618" dur="5000"/>
                                        <p:tgtEl>
                                          <p:spTgt spid="3"/>
                                        </p:tgtEl>
                                      </p:cBhvr>
                                    </p:animEffect>
                                    <p:set>
                                      <p:cBhvr>
                                        <p:cTn id="619" dur="1" fill="hold">
                                          <p:stCondLst>
                                            <p:cond delay="4999"/>
                                          </p:stCondLst>
                                        </p:cTn>
                                        <p:tgtEl>
                                          <p:spTgt spid="3"/>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2"/>
                                        </p:tgtEl>
                                        <p:attrNameLst>
                                          <p:attrName>style.visibility</p:attrName>
                                        </p:attrNameLst>
                                      </p:cBhvr>
                                      <p:to>
                                        <p:strVal val="visible"/>
                                      </p:to>
                                    </p:set>
                                    <p:anim calcmode="lin" valueType="num">
                                      <p:cBhvr additive="base">
                                        <p:cTn id="622" dur="5000" fill="hold"/>
                                        <p:tgtEl>
                                          <p:spTgt spid="2"/>
                                        </p:tgtEl>
                                        <p:attrNameLst>
                                          <p:attrName>ppt_x</p:attrName>
                                        </p:attrNameLst>
                                      </p:cBhvr>
                                      <p:tavLst>
                                        <p:tav tm="0">
                                          <p:val>
                                            <p:strVal val="0-#ppt_w/2"/>
                                          </p:val>
                                        </p:tav>
                                        <p:tav tm="100000">
                                          <p:val>
                                            <p:strVal val="#ppt_x"/>
                                          </p:val>
                                        </p:tav>
                                      </p:tavLst>
                                    </p:anim>
                                    <p:anim calcmode="lin" valueType="num">
                                      <p:cBhvr additive="base">
                                        <p:cTn id="623" dur="5000" fill="hold"/>
                                        <p:tgtEl>
                                          <p:spTgt spid="2"/>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2"/>
                                        </p:tgtEl>
                                        <p:attrNameLst>
                                          <p:attrName>style.visibility</p:attrName>
                                        </p:attrNameLst>
                                      </p:cBhvr>
                                      <p:to>
                                        <p:strVal val="visible"/>
                                      </p:to>
                                    </p:set>
                                    <p:anim calcmode="lin" valueType="num">
                                      <p:cBhvr>
                                        <p:cTn id="626" dur="5000" fill="hold"/>
                                        <p:tgtEl>
                                          <p:spTgt spid="2"/>
                                        </p:tgtEl>
                                        <p:attrNameLst>
                                          <p:attrName>ppt_w</p:attrName>
                                        </p:attrNameLst>
                                      </p:cBhvr>
                                      <p:tavLst>
                                        <p:tav tm="0" fmla="#ppt_w*sin(2.5*pi*$)">
                                          <p:val>
                                            <p:fltVal val="0"/>
                                          </p:val>
                                        </p:tav>
                                        <p:tav tm="100000">
                                          <p:val>
                                            <p:fltVal val="1"/>
                                          </p:val>
                                        </p:tav>
                                      </p:tavLst>
                                    </p:anim>
                                    <p:anim calcmode="lin" valueType="num">
                                      <p:cBhvr>
                                        <p:cTn id="627" dur="5000" fill="hold"/>
                                        <p:tgtEl>
                                          <p:spTgt spid="2"/>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5000"/>
                                        <p:tgtEl>
                                          <p:spTgt spid="2"/>
                                        </p:tgtEl>
                                        <p:attrNameLst>
                                          <p:attrName>ppt_x</p:attrName>
                                        </p:attrNameLst>
                                      </p:cBhvr>
                                      <p:tavLst>
                                        <p:tav tm="0">
                                          <p:val>
                                            <p:strVal val="ppt_x"/>
                                          </p:val>
                                        </p:tav>
                                        <p:tav tm="100000">
                                          <p:val>
                                            <p:strVal val="1+ppt_w/2"/>
                                          </p:val>
                                        </p:tav>
                                      </p:tavLst>
                                    </p:anim>
                                    <p:anim calcmode="lin" valueType="num">
                                      <p:cBhvr additive="base">
                                        <p:cTn id="630" dur="5000"/>
                                        <p:tgtEl>
                                          <p:spTgt spid="2"/>
                                        </p:tgtEl>
                                        <p:attrNameLst>
                                          <p:attrName>ppt_y</p:attrName>
                                        </p:attrNameLst>
                                      </p:cBhvr>
                                      <p:tavLst>
                                        <p:tav tm="0">
                                          <p:val>
                                            <p:strVal val="ppt_y"/>
                                          </p:val>
                                        </p:tav>
                                        <p:tav tm="100000">
                                          <p:val>
                                            <p:strVal val="ppt_y"/>
                                          </p:val>
                                        </p:tav>
                                      </p:tavLst>
                                    </p:anim>
                                    <p:set>
                                      <p:cBhvr>
                                        <p:cTn id="631" dur="1" fill="hold">
                                          <p:stCondLst>
                                            <p:cond delay="4999"/>
                                          </p:stCondLst>
                                        </p:cTn>
                                        <p:tgtEl>
                                          <p:spTgt spid="2"/>
                                        </p:tgtEl>
                                        <p:attrNameLst>
                                          <p:attrName>style.visibility</p:attrName>
                                        </p:attrNameLst>
                                      </p:cBhvr>
                                      <p:to>
                                        <p:strVal val="hidden"/>
                                      </p:to>
                                    </p:set>
                                  </p:childTnLst>
                                </p:cTn>
                              </p:par>
                              <p:par>
                                <p:cTn id="632" presetID="3" presetClass="exit" presetSubtype="5" fill="hold" grpId="3" nodeType="withEffect">
                                  <p:stCondLst>
                                    <p:cond delay="0"/>
                                  </p:stCondLst>
                                  <p:childTnLst>
                                    <p:animEffect transition="out" filter="blinds(vertical)">
                                      <p:cBhvr>
                                        <p:cTn id="633" dur="5000"/>
                                        <p:tgtEl>
                                          <p:spTgt spid="2"/>
                                        </p:tgtEl>
                                      </p:cBhvr>
                                    </p:animEffect>
                                    <p:set>
                                      <p:cBhvr>
                                        <p:cTn id="634" dur="1" fill="hold">
                                          <p:stCondLst>
                                            <p:cond delay="4999"/>
                                          </p:stCondLst>
                                        </p:cTn>
                                        <p:tgtEl>
                                          <p:spTgt spid="2"/>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87"/>
                                        </p:tgtEl>
                                        <p:attrNameLst>
                                          <p:attrName>style.visibility</p:attrName>
                                        </p:attrNameLst>
                                      </p:cBhvr>
                                      <p:to>
                                        <p:strVal val="visible"/>
                                      </p:to>
                                    </p:set>
                                    <p:anim calcmode="lin" valueType="num">
                                      <p:cBhvr additive="base">
                                        <p:cTn id="637" dur="5000" fill="hold"/>
                                        <p:tgtEl>
                                          <p:spTgt spid="87"/>
                                        </p:tgtEl>
                                        <p:attrNameLst>
                                          <p:attrName>ppt_x</p:attrName>
                                        </p:attrNameLst>
                                      </p:cBhvr>
                                      <p:tavLst>
                                        <p:tav tm="0">
                                          <p:val>
                                            <p:strVal val="0-#ppt_w/2"/>
                                          </p:val>
                                        </p:tav>
                                        <p:tav tm="100000">
                                          <p:val>
                                            <p:strVal val="#ppt_x"/>
                                          </p:val>
                                        </p:tav>
                                      </p:tavLst>
                                    </p:anim>
                                    <p:anim calcmode="lin" valueType="num">
                                      <p:cBhvr additive="base">
                                        <p:cTn id="638" dur="5000" fill="hold"/>
                                        <p:tgtEl>
                                          <p:spTgt spid="87"/>
                                        </p:tgtEl>
                                        <p:attrNameLst>
                                          <p:attrName>ppt_y</p:attrName>
                                        </p:attrNameLst>
                                      </p:cBhvr>
                                      <p:tavLst>
                                        <p:tav tm="0">
                                          <p:val>
                                            <p:strVal val="#ppt_y"/>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87"/>
                                        </p:tgtEl>
                                        <p:attrNameLst>
                                          <p:attrName>style.visibility</p:attrName>
                                        </p:attrNameLst>
                                      </p:cBhvr>
                                      <p:to>
                                        <p:strVal val="visible"/>
                                      </p:to>
                                    </p:set>
                                    <p:anim calcmode="lin" valueType="num">
                                      <p:cBhvr>
                                        <p:cTn id="641" dur="5000" fill="hold"/>
                                        <p:tgtEl>
                                          <p:spTgt spid="87"/>
                                        </p:tgtEl>
                                        <p:attrNameLst>
                                          <p:attrName>ppt_w</p:attrName>
                                        </p:attrNameLst>
                                      </p:cBhvr>
                                      <p:tavLst>
                                        <p:tav tm="0" fmla="#ppt_w*sin(2.5*pi*$)">
                                          <p:val>
                                            <p:fltVal val="0"/>
                                          </p:val>
                                        </p:tav>
                                        <p:tav tm="100000">
                                          <p:val>
                                            <p:fltVal val="1"/>
                                          </p:val>
                                        </p:tav>
                                      </p:tavLst>
                                    </p:anim>
                                    <p:anim calcmode="lin" valueType="num">
                                      <p:cBhvr>
                                        <p:cTn id="642" dur="5000" fill="hold"/>
                                        <p:tgtEl>
                                          <p:spTgt spid="87"/>
                                        </p:tgtEl>
                                        <p:attrNameLst>
                                          <p:attrName>ppt_h</p:attrName>
                                        </p:attrNameLst>
                                      </p:cBhvr>
                                      <p:tavLst>
                                        <p:tav tm="0">
                                          <p:val>
                                            <p:strVal val="#ppt_h"/>
                                          </p:val>
                                        </p:tav>
                                        <p:tav tm="100000">
                                          <p:val>
                                            <p:strVal val="#ppt_h"/>
                                          </p:val>
                                        </p:tav>
                                      </p:tavLst>
                                    </p:anim>
                                  </p:childTnLst>
                                </p:cTn>
                              </p:par>
                              <p:par>
                                <p:cTn id="643" presetID="2" presetClass="exit" presetSubtype="8" fill="hold" grpId="2" nodeType="withEffect">
                                  <p:stCondLst>
                                    <p:cond delay="0"/>
                                  </p:stCondLst>
                                  <p:childTnLst>
                                    <p:anim calcmode="lin" valueType="num">
                                      <p:cBhvr additive="base">
                                        <p:cTn id="644" dur="5000"/>
                                        <p:tgtEl>
                                          <p:spTgt spid="87"/>
                                        </p:tgtEl>
                                        <p:attrNameLst>
                                          <p:attrName>ppt_x</p:attrName>
                                        </p:attrNameLst>
                                      </p:cBhvr>
                                      <p:tavLst>
                                        <p:tav tm="0">
                                          <p:val>
                                            <p:strVal val="ppt_x"/>
                                          </p:val>
                                        </p:tav>
                                        <p:tav tm="100000">
                                          <p:val>
                                            <p:strVal val="0-ppt_w/2"/>
                                          </p:val>
                                        </p:tav>
                                      </p:tavLst>
                                    </p:anim>
                                    <p:anim calcmode="lin" valueType="num">
                                      <p:cBhvr additive="base">
                                        <p:cTn id="645" dur="5000"/>
                                        <p:tgtEl>
                                          <p:spTgt spid="87"/>
                                        </p:tgtEl>
                                        <p:attrNameLst>
                                          <p:attrName>ppt_y</p:attrName>
                                        </p:attrNameLst>
                                      </p:cBhvr>
                                      <p:tavLst>
                                        <p:tav tm="0">
                                          <p:val>
                                            <p:strVal val="ppt_y"/>
                                          </p:val>
                                        </p:tav>
                                        <p:tav tm="100000">
                                          <p:val>
                                            <p:strVal val="ppt_y"/>
                                          </p:val>
                                        </p:tav>
                                      </p:tavLst>
                                    </p:anim>
                                    <p:set>
                                      <p:cBhvr>
                                        <p:cTn id="646" dur="1" fill="hold">
                                          <p:stCondLst>
                                            <p:cond delay="4999"/>
                                          </p:stCondLst>
                                        </p:cTn>
                                        <p:tgtEl>
                                          <p:spTgt spid="87"/>
                                        </p:tgtEl>
                                        <p:attrNameLst>
                                          <p:attrName>style.visibility</p:attrName>
                                        </p:attrNameLst>
                                      </p:cBhvr>
                                      <p:to>
                                        <p:strVal val="hidden"/>
                                      </p:to>
                                    </p:set>
                                  </p:childTnLst>
                                </p:cTn>
                              </p:par>
                              <p:par>
                                <p:cTn id="647" presetID="3" presetClass="exit" presetSubtype="5" fill="hold" grpId="3" nodeType="withEffect">
                                  <p:stCondLst>
                                    <p:cond delay="0"/>
                                  </p:stCondLst>
                                  <p:childTnLst>
                                    <p:animEffect transition="out" filter="blinds(vertical)">
                                      <p:cBhvr>
                                        <p:cTn id="648" dur="5000"/>
                                        <p:tgtEl>
                                          <p:spTgt spid="87"/>
                                        </p:tgtEl>
                                      </p:cBhvr>
                                    </p:animEffect>
                                    <p:set>
                                      <p:cBhvr>
                                        <p:cTn id="649" dur="1" fill="hold">
                                          <p:stCondLst>
                                            <p:cond delay="4999"/>
                                          </p:stCondLst>
                                        </p:cTn>
                                        <p:tgtEl>
                                          <p:spTgt spid="87"/>
                                        </p:tgtEl>
                                        <p:attrNameLst>
                                          <p:attrName>style.visibility</p:attrName>
                                        </p:attrNameLst>
                                      </p:cBhvr>
                                      <p:to>
                                        <p:strVal val="hidden"/>
                                      </p:to>
                                    </p:set>
                                  </p:childTnLst>
                                </p:cTn>
                              </p:par>
                              <p:par>
                                <p:cTn id="650" presetID="2" presetClass="entr" presetSubtype="8" fill="hold" grpId="0" nodeType="withEffect">
                                  <p:stCondLst>
                                    <p:cond delay="0"/>
                                  </p:stCondLst>
                                  <p:childTnLst>
                                    <p:set>
                                      <p:cBhvr>
                                        <p:cTn id="651" dur="1" fill="hold">
                                          <p:stCondLst>
                                            <p:cond delay="0"/>
                                          </p:stCondLst>
                                        </p:cTn>
                                        <p:tgtEl>
                                          <p:spTgt spid="86"/>
                                        </p:tgtEl>
                                        <p:attrNameLst>
                                          <p:attrName>style.visibility</p:attrName>
                                        </p:attrNameLst>
                                      </p:cBhvr>
                                      <p:to>
                                        <p:strVal val="visible"/>
                                      </p:to>
                                    </p:set>
                                    <p:anim calcmode="lin" valueType="num">
                                      <p:cBhvr additive="base">
                                        <p:cTn id="652" dur="5000" fill="hold"/>
                                        <p:tgtEl>
                                          <p:spTgt spid="86"/>
                                        </p:tgtEl>
                                        <p:attrNameLst>
                                          <p:attrName>ppt_x</p:attrName>
                                        </p:attrNameLst>
                                      </p:cBhvr>
                                      <p:tavLst>
                                        <p:tav tm="0">
                                          <p:val>
                                            <p:strVal val="0-#ppt_w/2"/>
                                          </p:val>
                                        </p:tav>
                                        <p:tav tm="100000">
                                          <p:val>
                                            <p:strVal val="#ppt_x"/>
                                          </p:val>
                                        </p:tav>
                                      </p:tavLst>
                                    </p:anim>
                                    <p:anim calcmode="lin" valueType="num">
                                      <p:cBhvr additive="base">
                                        <p:cTn id="653" dur="5000" fill="hold"/>
                                        <p:tgtEl>
                                          <p:spTgt spid="86"/>
                                        </p:tgtEl>
                                        <p:attrNameLst>
                                          <p:attrName>ppt_y</p:attrName>
                                        </p:attrNameLst>
                                      </p:cBhvr>
                                      <p:tavLst>
                                        <p:tav tm="0">
                                          <p:val>
                                            <p:strVal val="#ppt_y"/>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86"/>
                                        </p:tgtEl>
                                        <p:attrNameLst>
                                          <p:attrName>style.visibility</p:attrName>
                                        </p:attrNameLst>
                                      </p:cBhvr>
                                      <p:to>
                                        <p:strVal val="visible"/>
                                      </p:to>
                                    </p:set>
                                    <p:anim calcmode="lin" valueType="num">
                                      <p:cBhvr>
                                        <p:cTn id="656" dur="5000" fill="hold"/>
                                        <p:tgtEl>
                                          <p:spTgt spid="86"/>
                                        </p:tgtEl>
                                        <p:attrNameLst>
                                          <p:attrName>ppt_w</p:attrName>
                                        </p:attrNameLst>
                                      </p:cBhvr>
                                      <p:tavLst>
                                        <p:tav tm="0" fmla="#ppt_w*sin(2.5*pi*$)">
                                          <p:val>
                                            <p:fltVal val="0"/>
                                          </p:val>
                                        </p:tav>
                                        <p:tav tm="100000">
                                          <p:val>
                                            <p:fltVal val="1"/>
                                          </p:val>
                                        </p:tav>
                                      </p:tavLst>
                                    </p:anim>
                                    <p:anim calcmode="lin" valueType="num">
                                      <p:cBhvr>
                                        <p:cTn id="657" dur="5000" fill="hold"/>
                                        <p:tgtEl>
                                          <p:spTgt spid="86"/>
                                        </p:tgtEl>
                                        <p:attrNameLst>
                                          <p:attrName>ppt_h</p:attrName>
                                        </p:attrNameLst>
                                      </p:cBhvr>
                                      <p:tavLst>
                                        <p:tav tm="0">
                                          <p:val>
                                            <p:strVal val="#ppt_h"/>
                                          </p:val>
                                        </p:tav>
                                        <p:tav tm="100000">
                                          <p:val>
                                            <p:strVal val="#ppt_h"/>
                                          </p:val>
                                        </p:tav>
                                      </p:tavLst>
                                    </p:anim>
                                  </p:childTnLst>
                                </p:cTn>
                              </p:par>
                              <p:par>
                                <p:cTn id="658" presetID="2" presetClass="exit" presetSubtype="8" fill="hold" grpId="2" nodeType="withEffect">
                                  <p:stCondLst>
                                    <p:cond delay="0"/>
                                  </p:stCondLst>
                                  <p:childTnLst>
                                    <p:anim calcmode="lin" valueType="num">
                                      <p:cBhvr additive="base">
                                        <p:cTn id="659" dur="5000"/>
                                        <p:tgtEl>
                                          <p:spTgt spid="86"/>
                                        </p:tgtEl>
                                        <p:attrNameLst>
                                          <p:attrName>ppt_x</p:attrName>
                                        </p:attrNameLst>
                                      </p:cBhvr>
                                      <p:tavLst>
                                        <p:tav tm="0">
                                          <p:val>
                                            <p:strVal val="ppt_x"/>
                                          </p:val>
                                        </p:tav>
                                        <p:tav tm="100000">
                                          <p:val>
                                            <p:strVal val="0-ppt_w/2"/>
                                          </p:val>
                                        </p:tav>
                                      </p:tavLst>
                                    </p:anim>
                                    <p:anim calcmode="lin" valueType="num">
                                      <p:cBhvr additive="base">
                                        <p:cTn id="660" dur="5000"/>
                                        <p:tgtEl>
                                          <p:spTgt spid="86"/>
                                        </p:tgtEl>
                                        <p:attrNameLst>
                                          <p:attrName>ppt_y</p:attrName>
                                        </p:attrNameLst>
                                      </p:cBhvr>
                                      <p:tavLst>
                                        <p:tav tm="0">
                                          <p:val>
                                            <p:strVal val="ppt_y"/>
                                          </p:val>
                                        </p:tav>
                                        <p:tav tm="100000">
                                          <p:val>
                                            <p:strVal val="ppt_y"/>
                                          </p:val>
                                        </p:tav>
                                      </p:tavLst>
                                    </p:anim>
                                    <p:set>
                                      <p:cBhvr>
                                        <p:cTn id="661" dur="1" fill="hold">
                                          <p:stCondLst>
                                            <p:cond delay="4999"/>
                                          </p:stCondLst>
                                        </p:cTn>
                                        <p:tgtEl>
                                          <p:spTgt spid="86"/>
                                        </p:tgtEl>
                                        <p:attrNameLst>
                                          <p:attrName>style.visibility</p:attrName>
                                        </p:attrNameLst>
                                      </p:cBhvr>
                                      <p:to>
                                        <p:strVal val="hidden"/>
                                      </p:to>
                                    </p:set>
                                  </p:childTnLst>
                                </p:cTn>
                              </p:par>
                              <p:par>
                                <p:cTn id="662" presetID="3" presetClass="exit" presetSubtype="5" fill="hold" grpId="3" nodeType="withEffect">
                                  <p:stCondLst>
                                    <p:cond delay="0"/>
                                  </p:stCondLst>
                                  <p:childTnLst>
                                    <p:animEffect transition="out" filter="blinds(vertical)">
                                      <p:cBhvr>
                                        <p:cTn id="663" dur="5000"/>
                                        <p:tgtEl>
                                          <p:spTgt spid="86"/>
                                        </p:tgtEl>
                                      </p:cBhvr>
                                    </p:animEffect>
                                    <p:set>
                                      <p:cBhvr>
                                        <p:cTn id="664" dur="1" fill="hold">
                                          <p:stCondLst>
                                            <p:cond delay="4999"/>
                                          </p:stCondLst>
                                        </p:cTn>
                                        <p:tgtEl>
                                          <p:spTgt spid="86"/>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85"/>
                                        </p:tgtEl>
                                        <p:attrNameLst>
                                          <p:attrName>style.visibility</p:attrName>
                                        </p:attrNameLst>
                                      </p:cBhvr>
                                      <p:to>
                                        <p:strVal val="visible"/>
                                      </p:to>
                                    </p:set>
                                    <p:anim calcmode="lin" valueType="num">
                                      <p:cBhvr additive="base">
                                        <p:cTn id="667" dur="5000" fill="hold"/>
                                        <p:tgtEl>
                                          <p:spTgt spid="85"/>
                                        </p:tgtEl>
                                        <p:attrNameLst>
                                          <p:attrName>ppt_x</p:attrName>
                                        </p:attrNameLst>
                                      </p:cBhvr>
                                      <p:tavLst>
                                        <p:tav tm="0">
                                          <p:val>
                                            <p:strVal val="0-#ppt_w/2"/>
                                          </p:val>
                                        </p:tav>
                                        <p:tav tm="100000">
                                          <p:val>
                                            <p:strVal val="#ppt_x"/>
                                          </p:val>
                                        </p:tav>
                                      </p:tavLst>
                                    </p:anim>
                                    <p:anim calcmode="lin" valueType="num">
                                      <p:cBhvr additive="base">
                                        <p:cTn id="668" dur="5000" fill="hold"/>
                                        <p:tgtEl>
                                          <p:spTgt spid="85"/>
                                        </p:tgtEl>
                                        <p:attrNameLst>
                                          <p:attrName>ppt_y</p:attrName>
                                        </p:attrNameLst>
                                      </p:cBhvr>
                                      <p:tavLst>
                                        <p:tav tm="0">
                                          <p:val>
                                            <p:strVal val="#ppt_y"/>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85"/>
                                        </p:tgtEl>
                                        <p:attrNameLst>
                                          <p:attrName>style.visibility</p:attrName>
                                        </p:attrNameLst>
                                      </p:cBhvr>
                                      <p:to>
                                        <p:strVal val="visible"/>
                                      </p:to>
                                    </p:set>
                                    <p:anim calcmode="lin" valueType="num">
                                      <p:cBhvr>
                                        <p:cTn id="671" dur="5000" fill="hold"/>
                                        <p:tgtEl>
                                          <p:spTgt spid="85"/>
                                        </p:tgtEl>
                                        <p:attrNameLst>
                                          <p:attrName>ppt_w</p:attrName>
                                        </p:attrNameLst>
                                      </p:cBhvr>
                                      <p:tavLst>
                                        <p:tav tm="0" fmla="#ppt_w*sin(2.5*pi*$)">
                                          <p:val>
                                            <p:fltVal val="0"/>
                                          </p:val>
                                        </p:tav>
                                        <p:tav tm="100000">
                                          <p:val>
                                            <p:fltVal val="1"/>
                                          </p:val>
                                        </p:tav>
                                      </p:tavLst>
                                    </p:anim>
                                    <p:anim calcmode="lin" valueType="num">
                                      <p:cBhvr>
                                        <p:cTn id="672" dur="5000" fill="hold"/>
                                        <p:tgtEl>
                                          <p:spTgt spid="85"/>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5000"/>
                                        <p:tgtEl>
                                          <p:spTgt spid="85"/>
                                        </p:tgtEl>
                                        <p:attrNameLst>
                                          <p:attrName>ppt_x</p:attrName>
                                        </p:attrNameLst>
                                      </p:cBhvr>
                                      <p:tavLst>
                                        <p:tav tm="0">
                                          <p:val>
                                            <p:strVal val="ppt_x"/>
                                          </p:val>
                                        </p:tav>
                                        <p:tav tm="100000">
                                          <p:val>
                                            <p:strVal val="0-ppt_w/2"/>
                                          </p:val>
                                        </p:tav>
                                      </p:tavLst>
                                    </p:anim>
                                    <p:anim calcmode="lin" valueType="num">
                                      <p:cBhvr additive="base">
                                        <p:cTn id="675" dur="5000"/>
                                        <p:tgtEl>
                                          <p:spTgt spid="85"/>
                                        </p:tgtEl>
                                        <p:attrNameLst>
                                          <p:attrName>ppt_y</p:attrName>
                                        </p:attrNameLst>
                                      </p:cBhvr>
                                      <p:tavLst>
                                        <p:tav tm="0">
                                          <p:val>
                                            <p:strVal val="ppt_y"/>
                                          </p:val>
                                        </p:tav>
                                        <p:tav tm="100000">
                                          <p:val>
                                            <p:strVal val="ppt_y"/>
                                          </p:val>
                                        </p:tav>
                                      </p:tavLst>
                                    </p:anim>
                                    <p:set>
                                      <p:cBhvr>
                                        <p:cTn id="676" dur="1" fill="hold">
                                          <p:stCondLst>
                                            <p:cond delay="4999"/>
                                          </p:stCondLst>
                                        </p:cTn>
                                        <p:tgtEl>
                                          <p:spTgt spid="85"/>
                                        </p:tgtEl>
                                        <p:attrNameLst>
                                          <p:attrName>style.visibility</p:attrName>
                                        </p:attrNameLst>
                                      </p:cBhvr>
                                      <p:to>
                                        <p:strVal val="hidden"/>
                                      </p:to>
                                    </p:set>
                                  </p:childTnLst>
                                </p:cTn>
                              </p:par>
                              <p:par>
                                <p:cTn id="677" presetID="3" presetClass="exit" presetSubtype="5" fill="hold" grpId="3" nodeType="withEffect">
                                  <p:stCondLst>
                                    <p:cond delay="0"/>
                                  </p:stCondLst>
                                  <p:childTnLst>
                                    <p:animEffect transition="out" filter="blinds(vertical)">
                                      <p:cBhvr>
                                        <p:cTn id="678" dur="5000"/>
                                        <p:tgtEl>
                                          <p:spTgt spid="85"/>
                                        </p:tgtEl>
                                      </p:cBhvr>
                                    </p:animEffect>
                                    <p:set>
                                      <p:cBhvr>
                                        <p:cTn id="679" dur="1" fill="hold">
                                          <p:stCondLst>
                                            <p:cond delay="4999"/>
                                          </p:stCondLst>
                                        </p:cTn>
                                        <p:tgtEl>
                                          <p:spTgt spid="85"/>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84"/>
                                        </p:tgtEl>
                                        <p:attrNameLst>
                                          <p:attrName>style.visibility</p:attrName>
                                        </p:attrNameLst>
                                      </p:cBhvr>
                                      <p:to>
                                        <p:strVal val="visible"/>
                                      </p:to>
                                    </p:set>
                                    <p:anim calcmode="lin" valueType="num">
                                      <p:cBhvr additive="base">
                                        <p:cTn id="682" dur="5000" fill="hold"/>
                                        <p:tgtEl>
                                          <p:spTgt spid="84"/>
                                        </p:tgtEl>
                                        <p:attrNameLst>
                                          <p:attrName>ppt_x</p:attrName>
                                        </p:attrNameLst>
                                      </p:cBhvr>
                                      <p:tavLst>
                                        <p:tav tm="0">
                                          <p:val>
                                            <p:strVal val="0-#ppt_w/2"/>
                                          </p:val>
                                        </p:tav>
                                        <p:tav tm="100000">
                                          <p:val>
                                            <p:strVal val="#ppt_x"/>
                                          </p:val>
                                        </p:tav>
                                      </p:tavLst>
                                    </p:anim>
                                    <p:anim calcmode="lin" valueType="num">
                                      <p:cBhvr additive="base">
                                        <p:cTn id="683" dur="5000" fill="hold"/>
                                        <p:tgtEl>
                                          <p:spTgt spid="84"/>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84"/>
                                        </p:tgtEl>
                                        <p:attrNameLst>
                                          <p:attrName>style.visibility</p:attrName>
                                        </p:attrNameLst>
                                      </p:cBhvr>
                                      <p:to>
                                        <p:strVal val="visible"/>
                                      </p:to>
                                    </p:set>
                                    <p:anim calcmode="lin" valueType="num">
                                      <p:cBhvr>
                                        <p:cTn id="686" dur="5000" fill="hold"/>
                                        <p:tgtEl>
                                          <p:spTgt spid="84"/>
                                        </p:tgtEl>
                                        <p:attrNameLst>
                                          <p:attrName>ppt_w</p:attrName>
                                        </p:attrNameLst>
                                      </p:cBhvr>
                                      <p:tavLst>
                                        <p:tav tm="0" fmla="#ppt_w*sin(2.5*pi*$)">
                                          <p:val>
                                            <p:fltVal val="0"/>
                                          </p:val>
                                        </p:tav>
                                        <p:tav tm="100000">
                                          <p:val>
                                            <p:fltVal val="1"/>
                                          </p:val>
                                        </p:tav>
                                      </p:tavLst>
                                    </p:anim>
                                    <p:anim calcmode="lin" valueType="num">
                                      <p:cBhvr>
                                        <p:cTn id="687" dur="5000" fill="hold"/>
                                        <p:tgtEl>
                                          <p:spTgt spid="84"/>
                                        </p:tgtEl>
                                        <p:attrNameLst>
                                          <p:attrName>ppt_h</p:attrName>
                                        </p:attrNameLst>
                                      </p:cBhvr>
                                      <p:tavLst>
                                        <p:tav tm="0">
                                          <p:val>
                                            <p:strVal val="#ppt_h"/>
                                          </p:val>
                                        </p:tav>
                                        <p:tav tm="100000">
                                          <p:val>
                                            <p:strVal val="#ppt_h"/>
                                          </p:val>
                                        </p:tav>
                                      </p:tavLst>
                                    </p:anim>
                                  </p:childTnLst>
                                </p:cTn>
                              </p:par>
                              <p:par>
                                <p:cTn id="688" presetID="2" presetClass="exit" presetSubtype="8" fill="hold" grpId="2" nodeType="withEffect">
                                  <p:stCondLst>
                                    <p:cond delay="0"/>
                                  </p:stCondLst>
                                  <p:childTnLst>
                                    <p:anim calcmode="lin" valueType="num">
                                      <p:cBhvr additive="base">
                                        <p:cTn id="689" dur="5000"/>
                                        <p:tgtEl>
                                          <p:spTgt spid="84"/>
                                        </p:tgtEl>
                                        <p:attrNameLst>
                                          <p:attrName>ppt_x</p:attrName>
                                        </p:attrNameLst>
                                      </p:cBhvr>
                                      <p:tavLst>
                                        <p:tav tm="0">
                                          <p:val>
                                            <p:strVal val="ppt_x"/>
                                          </p:val>
                                        </p:tav>
                                        <p:tav tm="100000">
                                          <p:val>
                                            <p:strVal val="0-ppt_w/2"/>
                                          </p:val>
                                        </p:tav>
                                      </p:tavLst>
                                    </p:anim>
                                    <p:anim calcmode="lin" valueType="num">
                                      <p:cBhvr additive="base">
                                        <p:cTn id="690" dur="5000"/>
                                        <p:tgtEl>
                                          <p:spTgt spid="84"/>
                                        </p:tgtEl>
                                        <p:attrNameLst>
                                          <p:attrName>ppt_y</p:attrName>
                                        </p:attrNameLst>
                                      </p:cBhvr>
                                      <p:tavLst>
                                        <p:tav tm="0">
                                          <p:val>
                                            <p:strVal val="ppt_y"/>
                                          </p:val>
                                        </p:tav>
                                        <p:tav tm="100000">
                                          <p:val>
                                            <p:strVal val="ppt_y"/>
                                          </p:val>
                                        </p:tav>
                                      </p:tavLst>
                                    </p:anim>
                                    <p:set>
                                      <p:cBhvr>
                                        <p:cTn id="691" dur="1" fill="hold">
                                          <p:stCondLst>
                                            <p:cond delay="4999"/>
                                          </p:stCondLst>
                                        </p:cTn>
                                        <p:tgtEl>
                                          <p:spTgt spid="84"/>
                                        </p:tgtEl>
                                        <p:attrNameLst>
                                          <p:attrName>style.visibility</p:attrName>
                                        </p:attrNameLst>
                                      </p:cBhvr>
                                      <p:to>
                                        <p:strVal val="hidden"/>
                                      </p:to>
                                    </p:set>
                                  </p:childTnLst>
                                </p:cTn>
                              </p:par>
                              <p:par>
                                <p:cTn id="692" presetID="3" presetClass="exit" presetSubtype="5" fill="hold" grpId="3" nodeType="withEffect">
                                  <p:stCondLst>
                                    <p:cond delay="0"/>
                                  </p:stCondLst>
                                  <p:childTnLst>
                                    <p:animEffect transition="out" filter="blinds(vertical)">
                                      <p:cBhvr>
                                        <p:cTn id="693" dur="5000"/>
                                        <p:tgtEl>
                                          <p:spTgt spid="84"/>
                                        </p:tgtEl>
                                      </p:cBhvr>
                                    </p:animEffect>
                                    <p:set>
                                      <p:cBhvr>
                                        <p:cTn id="694" dur="1" fill="hold">
                                          <p:stCondLst>
                                            <p:cond delay="4999"/>
                                          </p:stCondLst>
                                        </p:cTn>
                                        <p:tgtEl>
                                          <p:spTgt spid="84"/>
                                        </p:tgtEl>
                                        <p:attrNameLst>
                                          <p:attrName>style.visibility</p:attrName>
                                        </p:attrNameLst>
                                      </p:cBhvr>
                                      <p:to>
                                        <p:strVal val="hidden"/>
                                      </p:to>
                                    </p:set>
                                  </p:childTnLst>
                                </p:cTn>
                              </p:par>
                              <p:par>
                                <p:cTn id="695" presetID="2" presetClass="entr" presetSubtype="8" fill="hold" grpId="0" nodeType="withEffect">
                                  <p:stCondLst>
                                    <p:cond delay="0"/>
                                  </p:stCondLst>
                                  <p:childTnLst>
                                    <p:set>
                                      <p:cBhvr>
                                        <p:cTn id="696" dur="1" fill="hold">
                                          <p:stCondLst>
                                            <p:cond delay="0"/>
                                          </p:stCondLst>
                                        </p:cTn>
                                        <p:tgtEl>
                                          <p:spTgt spid="83"/>
                                        </p:tgtEl>
                                        <p:attrNameLst>
                                          <p:attrName>style.visibility</p:attrName>
                                        </p:attrNameLst>
                                      </p:cBhvr>
                                      <p:to>
                                        <p:strVal val="visible"/>
                                      </p:to>
                                    </p:set>
                                    <p:anim calcmode="lin" valueType="num">
                                      <p:cBhvr additive="base">
                                        <p:cTn id="697" dur="5000" fill="hold"/>
                                        <p:tgtEl>
                                          <p:spTgt spid="83"/>
                                        </p:tgtEl>
                                        <p:attrNameLst>
                                          <p:attrName>ppt_x</p:attrName>
                                        </p:attrNameLst>
                                      </p:cBhvr>
                                      <p:tavLst>
                                        <p:tav tm="0">
                                          <p:val>
                                            <p:strVal val="0-#ppt_w/2"/>
                                          </p:val>
                                        </p:tav>
                                        <p:tav tm="100000">
                                          <p:val>
                                            <p:strVal val="#ppt_x"/>
                                          </p:val>
                                        </p:tav>
                                      </p:tavLst>
                                    </p:anim>
                                    <p:anim calcmode="lin" valueType="num">
                                      <p:cBhvr additive="base">
                                        <p:cTn id="698" dur="5000" fill="hold"/>
                                        <p:tgtEl>
                                          <p:spTgt spid="83"/>
                                        </p:tgtEl>
                                        <p:attrNameLst>
                                          <p:attrName>ppt_y</p:attrName>
                                        </p:attrNameLst>
                                      </p:cBhvr>
                                      <p:tavLst>
                                        <p:tav tm="0">
                                          <p:val>
                                            <p:strVal val="#ppt_y"/>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83"/>
                                        </p:tgtEl>
                                        <p:attrNameLst>
                                          <p:attrName>style.visibility</p:attrName>
                                        </p:attrNameLst>
                                      </p:cBhvr>
                                      <p:to>
                                        <p:strVal val="visible"/>
                                      </p:to>
                                    </p:set>
                                    <p:anim calcmode="lin" valueType="num">
                                      <p:cBhvr>
                                        <p:cTn id="701" dur="5000" fill="hold"/>
                                        <p:tgtEl>
                                          <p:spTgt spid="83"/>
                                        </p:tgtEl>
                                        <p:attrNameLst>
                                          <p:attrName>ppt_w</p:attrName>
                                        </p:attrNameLst>
                                      </p:cBhvr>
                                      <p:tavLst>
                                        <p:tav tm="0" fmla="#ppt_w*sin(2.5*pi*$)">
                                          <p:val>
                                            <p:fltVal val="0"/>
                                          </p:val>
                                        </p:tav>
                                        <p:tav tm="100000">
                                          <p:val>
                                            <p:fltVal val="1"/>
                                          </p:val>
                                        </p:tav>
                                      </p:tavLst>
                                    </p:anim>
                                    <p:anim calcmode="lin" valueType="num">
                                      <p:cBhvr>
                                        <p:cTn id="702" dur="5000" fill="hold"/>
                                        <p:tgtEl>
                                          <p:spTgt spid="83"/>
                                        </p:tgtEl>
                                        <p:attrNameLst>
                                          <p:attrName>ppt_h</p:attrName>
                                        </p:attrNameLst>
                                      </p:cBhvr>
                                      <p:tavLst>
                                        <p:tav tm="0">
                                          <p:val>
                                            <p:strVal val="#ppt_h"/>
                                          </p:val>
                                        </p:tav>
                                        <p:tav tm="100000">
                                          <p:val>
                                            <p:strVal val="#ppt_h"/>
                                          </p:val>
                                        </p:tav>
                                      </p:tavLst>
                                    </p:anim>
                                  </p:childTnLst>
                                </p:cTn>
                              </p:par>
                              <p:par>
                                <p:cTn id="703" presetID="2" presetClass="exit" presetSubtype="8" fill="hold" grpId="2" nodeType="withEffect">
                                  <p:stCondLst>
                                    <p:cond delay="0"/>
                                  </p:stCondLst>
                                  <p:childTnLst>
                                    <p:anim calcmode="lin" valueType="num">
                                      <p:cBhvr additive="base">
                                        <p:cTn id="704" dur="5000"/>
                                        <p:tgtEl>
                                          <p:spTgt spid="83"/>
                                        </p:tgtEl>
                                        <p:attrNameLst>
                                          <p:attrName>ppt_x</p:attrName>
                                        </p:attrNameLst>
                                      </p:cBhvr>
                                      <p:tavLst>
                                        <p:tav tm="0">
                                          <p:val>
                                            <p:strVal val="ppt_x"/>
                                          </p:val>
                                        </p:tav>
                                        <p:tav tm="100000">
                                          <p:val>
                                            <p:strVal val="0-ppt_w/2"/>
                                          </p:val>
                                        </p:tav>
                                      </p:tavLst>
                                    </p:anim>
                                    <p:anim calcmode="lin" valueType="num">
                                      <p:cBhvr additive="base">
                                        <p:cTn id="705" dur="5000"/>
                                        <p:tgtEl>
                                          <p:spTgt spid="83"/>
                                        </p:tgtEl>
                                        <p:attrNameLst>
                                          <p:attrName>ppt_y</p:attrName>
                                        </p:attrNameLst>
                                      </p:cBhvr>
                                      <p:tavLst>
                                        <p:tav tm="0">
                                          <p:val>
                                            <p:strVal val="ppt_y"/>
                                          </p:val>
                                        </p:tav>
                                        <p:tav tm="100000">
                                          <p:val>
                                            <p:strVal val="ppt_y"/>
                                          </p:val>
                                        </p:tav>
                                      </p:tavLst>
                                    </p:anim>
                                    <p:set>
                                      <p:cBhvr>
                                        <p:cTn id="706" dur="1" fill="hold">
                                          <p:stCondLst>
                                            <p:cond delay="4999"/>
                                          </p:stCondLst>
                                        </p:cTn>
                                        <p:tgtEl>
                                          <p:spTgt spid="83"/>
                                        </p:tgtEl>
                                        <p:attrNameLst>
                                          <p:attrName>style.visibility</p:attrName>
                                        </p:attrNameLst>
                                      </p:cBhvr>
                                      <p:to>
                                        <p:strVal val="hidden"/>
                                      </p:to>
                                    </p:set>
                                  </p:childTnLst>
                                </p:cTn>
                              </p:par>
                              <p:par>
                                <p:cTn id="707" presetID="3" presetClass="exit" presetSubtype="5" fill="hold" grpId="3" nodeType="withEffect">
                                  <p:stCondLst>
                                    <p:cond delay="0"/>
                                  </p:stCondLst>
                                  <p:childTnLst>
                                    <p:animEffect transition="out" filter="blinds(vertical)">
                                      <p:cBhvr>
                                        <p:cTn id="708" dur="5000"/>
                                        <p:tgtEl>
                                          <p:spTgt spid="83"/>
                                        </p:tgtEl>
                                      </p:cBhvr>
                                    </p:animEffect>
                                    <p:set>
                                      <p:cBhvr>
                                        <p:cTn id="709" dur="1" fill="hold">
                                          <p:stCondLst>
                                            <p:cond delay="4999"/>
                                          </p:stCondLst>
                                        </p:cTn>
                                        <p:tgtEl>
                                          <p:spTgt spid="83"/>
                                        </p:tgtEl>
                                        <p:attrNameLst>
                                          <p:attrName>style.visibility</p:attrName>
                                        </p:attrNameLst>
                                      </p:cBhvr>
                                      <p:to>
                                        <p:strVal val="hidden"/>
                                      </p:to>
                                    </p:set>
                                  </p:childTnLst>
                                </p:cTn>
                              </p:par>
                              <p:par>
                                <p:cTn id="710" presetID="2" presetClass="entr" presetSubtype="8" fill="hold" grpId="0" nodeType="withEffect">
                                  <p:stCondLst>
                                    <p:cond delay="0"/>
                                  </p:stCondLst>
                                  <p:childTnLst>
                                    <p:set>
                                      <p:cBhvr>
                                        <p:cTn id="711" dur="1" fill="hold">
                                          <p:stCondLst>
                                            <p:cond delay="0"/>
                                          </p:stCondLst>
                                        </p:cTn>
                                        <p:tgtEl>
                                          <p:spTgt spid="82"/>
                                        </p:tgtEl>
                                        <p:attrNameLst>
                                          <p:attrName>style.visibility</p:attrName>
                                        </p:attrNameLst>
                                      </p:cBhvr>
                                      <p:to>
                                        <p:strVal val="visible"/>
                                      </p:to>
                                    </p:set>
                                    <p:anim calcmode="lin" valueType="num">
                                      <p:cBhvr additive="base">
                                        <p:cTn id="712" dur="5000" fill="hold"/>
                                        <p:tgtEl>
                                          <p:spTgt spid="82"/>
                                        </p:tgtEl>
                                        <p:attrNameLst>
                                          <p:attrName>ppt_x</p:attrName>
                                        </p:attrNameLst>
                                      </p:cBhvr>
                                      <p:tavLst>
                                        <p:tav tm="0">
                                          <p:val>
                                            <p:strVal val="0-#ppt_w/2"/>
                                          </p:val>
                                        </p:tav>
                                        <p:tav tm="100000">
                                          <p:val>
                                            <p:strVal val="#ppt_x"/>
                                          </p:val>
                                        </p:tav>
                                      </p:tavLst>
                                    </p:anim>
                                    <p:anim calcmode="lin" valueType="num">
                                      <p:cBhvr additive="base">
                                        <p:cTn id="713" dur="5000" fill="hold"/>
                                        <p:tgtEl>
                                          <p:spTgt spid="82"/>
                                        </p:tgtEl>
                                        <p:attrNameLst>
                                          <p:attrName>ppt_y</p:attrName>
                                        </p:attrNameLst>
                                      </p:cBhvr>
                                      <p:tavLst>
                                        <p:tav tm="0">
                                          <p:val>
                                            <p:strVal val="#ppt_y"/>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82"/>
                                        </p:tgtEl>
                                        <p:attrNameLst>
                                          <p:attrName>style.visibility</p:attrName>
                                        </p:attrNameLst>
                                      </p:cBhvr>
                                      <p:to>
                                        <p:strVal val="visible"/>
                                      </p:to>
                                    </p:set>
                                    <p:anim calcmode="lin" valueType="num">
                                      <p:cBhvr>
                                        <p:cTn id="716" dur="5000" fill="hold"/>
                                        <p:tgtEl>
                                          <p:spTgt spid="82"/>
                                        </p:tgtEl>
                                        <p:attrNameLst>
                                          <p:attrName>ppt_w</p:attrName>
                                        </p:attrNameLst>
                                      </p:cBhvr>
                                      <p:tavLst>
                                        <p:tav tm="0" fmla="#ppt_w*sin(2.5*pi*$)">
                                          <p:val>
                                            <p:fltVal val="0"/>
                                          </p:val>
                                        </p:tav>
                                        <p:tav tm="100000">
                                          <p:val>
                                            <p:fltVal val="1"/>
                                          </p:val>
                                        </p:tav>
                                      </p:tavLst>
                                    </p:anim>
                                    <p:anim calcmode="lin" valueType="num">
                                      <p:cBhvr>
                                        <p:cTn id="717" dur="5000" fill="hold"/>
                                        <p:tgtEl>
                                          <p:spTgt spid="82"/>
                                        </p:tgtEl>
                                        <p:attrNameLst>
                                          <p:attrName>ppt_h</p:attrName>
                                        </p:attrNameLst>
                                      </p:cBhvr>
                                      <p:tavLst>
                                        <p:tav tm="0">
                                          <p:val>
                                            <p:strVal val="#ppt_h"/>
                                          </p:val>
                                        </p:tav>
                                        <p:tav tm="100000">
                                          <p:val>
                                            <p:strVal val="#ppt_h"/>
                                          </p:val>
                                        </p:tav>
                                      </p:tavLst>
                                    </p:anim>
                                  </p:childTnLst>
                                </p:cTn>
                              </p:par>
                              <p:par>
                                <p:cTn id="718" presetID="2" presetClass="exit" presetSubtype="8" fill="hold" grpId="2" nodeType="withEffect">
                                  <p:stCondLst>
                                    <p:cond delay="0"/>
                                  </p:stCondLst>
                                  <p:childTnLst>
                                    <p:anim calcmode="lin" valueType="num">
                                      <p:cBhvr additive="base">
                                        <p:cTn id="719" dur="5000"/>
                                        <p:tgtEl>
                                          <p:spTgt spid="82"/>
                                        </p:tgtEl>
                                        <p:attrNameLst>
                                          <p:attrName>ppt_x</p:attrName>
                                        </p:attrNameLst>
                                      </p:cBhvr>
                                      <p:tavLst>
                                        <p:tav tm="0">
                                          <p:val>
                                            <p:strVal val="ppt_x"/>
                                          </p:val>
                                        </p:tav>
                                        <p:tav tm="100000">
                                          <p:val>
                                            <p:strVal val="0-ppt_w/2"/>
                                          </p:val>
                                        </p:tav>
                                      </p:tavLst>
                                    </p:anim>
                                    <p:anim calcmode="lin" valueType="num">
                                      <p:cBhvr additive="base">
                                        <p:cTn id="720" dur="5000"/>
                                        <p:tgtEl>
                                          <p:spTgt spid="82"/>
                                        </p:tgtEl>
                                        <p:attrNameLst>
                                          <p:attrName>ppt_y</p:attrName>
                                        </p:attrNameLst>
                                      </p:cBhvr>
                                      <p:tavLst>
                                        <p:tav tm="0">
                                          <p:val>
                                            <p:strVal val="ppt_y"/>
                                          </p:val>
                                        </p:tav>
                                        <p:tav tm="100000">
                                          <p:val>
                                            <p:strVal val="ppt_y"/>
                                          </p:val>
                                        </p:tav>
                                      </p:tavLst>
                                    </p:anim>
                                    <p:set>
                                      <p:cBhvr>
                                        <p:cTn id="721" dur="1" fill="hold">
                                          <p:stCondLst>
                                            <p:cond delay="4999"/>
                                          </p:stCondLst>
                                        </p:cTn>
                                        <p:tgtEl>
                                          <p:spTgt spid="82"/>
                                        </p:tgtEl>
                                        <p:attrNameLst>
                                          <p:attrName>style.visibility</p:attrName>
                                        </p:attrNameLst>
                                      </p:cBhvr>
                                      <p:to>
                                        <p:strVal val="hidden"/>
                                      </p:to>
                                    </p:set>
                                  </p:childTnLst>
                                </p:cTn>
                              </p:par>
                              <p:par>
                                <p:cTn id="722" presetID="3" presetClass="exit" presetSubtype="5" fill="hold" grpId="3" nodeType="withEffect">
                                  <p:stCondLst>
                                    <p:cond delay="0"/>
                                  </p:stCondLst>
                                  <p:childTnLst>
                                    <p:animEffect transition="out" filter="blinds(vertical)">
                                      <p:cBhvr>
                                        <p:cTn id="723" dur="5000"/>
                                        <p:tgtEl>
                                          <p:spTgt spid="82"/>
                                        </p:tgtEl>
                                      </p:cBhvr>
                                    </p:animEffect>
                                    <p:set>
                                      <p:cBhvr>
                                        <p:cTn id="724" dur="1" fill="hold">
                                          <p:stCondLst>
                                            <p:cond delay="4999"/>
                                          </p:stCondLst>
                                        </p:cTn>
                                        <p:tgtEl>
                                          <p:spTgt spid="82"/>
                                        </p:tgtEl>
                                        <p:attrNameLst>
                                          <p:attrName>style.visibility</p:attrName>
                                        </p:attrNameLst>
                                      </p:cBhvr>
                                      <p:to>
                                        <p:strVal val="hidden"/>
                                      </p:to>
                                    </p:set>
                                  </p:childTnLst>
                                </p:cTn>
                              </p:par>
                              <p:par>
                                <p:cTn id="725" presetID="2" presetClass="entr" presetSubtype="8" fill="hold" grpId="0" nodeType="withEffect">
                                  <p:stCondLst>
                                    <p:cond delay="0"/>
                                  </p:stCondLst>
                                  <p:childTnLst>
                                    <p:set>
                                      <p:cBhvr>
                                        <p:cTn id="726" dur="1" fill="hold">
                                          <p:stCondLst>
                                            <p:cond delay="0"/>
                                          </p:stCondLst>
                                        </p:cTn>
                                        <p:tgtEl>
                                          <p:spTgt spid="81"/>
                                        </p:tgtEl>
                                        <p:attrNameLst>
                                          <p:attrName>style.visibility</p:attrName>
                                        </p:attrNameLst>
                                      </p:cBhvr>
                                      <p:to>
                                        <p:strVal val="visible"/>
                                      </p:to>
                                    </p:set>
                                    <p:anim calcmode="lin" valueType="num">
                                      <p:cBhvr additive="base">
                                        <p:cTn id="727" dur="5000" fill="hold"/>
                                        <p:tgtEl>
                                          <p:spTgt spid="81"/>
                                        </p:tgtEl>
                                        <p:attrNameLst>
                                          <p:attrName>ppt_x</p:attrName>
                                        </p:attrNameLst>
                                      </p:cBhvr>
                                      <p:tavLst>
                                        <p:tav tm="0">
                                          <p:val>
                                            <p:strVal val="0-#ppt_w/2"/>
                                          </p:val>
                                        </p:tav>
                                        <p:tav tm="100000">
                                          <p:val>
                                            <p:strVal val="#ppt_x"/>
                                          </p:val>
                                        </p:tav>
                                      </p:tavLst>
                                    </p:anim>
                                    <p:anim calcmode="lin" valueType="num">
                                      <p:cBhvr additive="base">
                                        <p:cTn id="728" dur="5000" fill="hold"/>
                                        <p:tgtEl>
                                          <p:spTgt spid="81"/>
                                        </p:tgtEl>
                                        <p:attrNameLst>
                                          <p:attrName>ppt_y</p:attrName>
                                        </p:attrNameLst>
                                      </p:cBhvr>
                                      <p:tavLst>
                                        <p:tav tm="0">
                                          <p:val>
                                            <p:strVal val="#ppt_y"/>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81"/>
                                        </p:tgtEl>
                                        <p:attrNameLst>
                                          <p:attrName>style.visibility</p:attrName>
                                        </p:attrNameLst>
                                      </p:cBhvr>
                                      <p:to>
                                        <p:strVal val="visible"/>
                                      </p:to>
                                    </p:set>
                                    <p:anim calcmode="lin" valueType="num">
                                      <p:cBhvr>
                                        <p:cTn id="731" dur="5000" fill="hold"/>
                                        <p:tgtEl>
                                          <p:spTgt spid="81"/>
                                        </p:tgtEl>
                                        <p:attrNameLst>
                                          <p:attrName>ppt_w</p:attrName>
                                        </p:attrNameLst>
                                      </p:cBhvr>
                                      <p:tavLst>
                                        <p:tav tm="0" fmla="#ppt_w*sin(2.5*pi*$)">
                                          <p:val>
                                            <p:fltVal val="0"/>
                                          </p:val>
                                        </p:tav>
                                        <p:tav tm="100000">
                                          <p:val>
                                            <p:fltVal val="1"/>
                                          </p:val>
                                        </p:tav>
                                      </p:tavLst>
                                    </p:anim>
                                    <p:anim calcmode="lin" valueType="num">
                                      <p:cBhvr>
                                        <p:cTn id="732" dur="5000" fill="hold"/>
                                        <p:tgtEl>
                                          <p:spTgt spid="81"/>
                                        </p:tgtEl>
                                        <p:attrNameLst>
                                          <p:attrName>ppt_h</p:attrName>
                                        </p:attrNameLst>
                                      </p:cBhvr>
                                      <p:tavLst>
                                        <p:tav tm="0">
                                          <p:val>
                                            <p:strVal val="#ppt_h"/>
                                          </p:val>
                                        </p:tav>
                                        <p:tav tm="100000">
                                          <p:val>
                                            <p:strVal val="#ppt_h"/>
                                          </p:val>
                                        </p:tav>
                                      </p:tavLst>
                                    </p:anim>
                                  </p:childTnLst>
                                </p:cTn>
                              </p:par>
                              <p:par>
                                <p:cTn id="733" presetID="2" presetClass="exit" presetSubtype="8" fill="hold" grpId="2" nodeType="withEffect">
                                  <p:stCondLst>
                                    <p:cond delay="0"/>
                                  </p:stCondLst>
                                  <p:childTnLst>
                                    <p:anim calcmode="lin" valueType="num">
                                      <p:cBhvr additive="base">
                                        <p:cTn id="734" dur="5000"/>
                                        <p:tgtEl>
                                          <p:spTgt spid="81"/>
                                        </p:tgtEl>
                                        <p:attrNameLst>
                                          <p:attrName>ppt_x</p:attrName>
                                        </p:attrNameLst>
                                      </p:cBhvr>
                                      <p:tavLst>
                                        <p:tav tm="0">
                                          <p:val>
                                            <p:strVal val="ppt_x"/>
                                          </p:val>
                                        </p:tav>
                                        <p:tav tm="100000">
                                          <p:val>
                                            <p:strVal val="0-ppt_w/2"/>
                                          </p:val>
                                        </p:tav>
                                      </p:tavLst>
                                    </p:anim>
                                    <p:anim calcmode="lin" valueType="num">
                                      <p:cBhvr additive="base">
                                        <p:cTn id="735" dur="5000"/>
                                        <p:tgtEl>
                                          <p:spTgt spid="81"/>
                                        </p:tgtEl>
                                        <p:attrNameLst>
                                          <p:attrName>ppt_y</p:attrName>
                                        </p:attrNameLst>
                                      </p:cBhvr>
                                      <p:tavLst>
                                        <p:tav tm="0">
                                          <p:val>
                                            <p:strVal val="ppt_y"/>
                                          </p:val>
                                        </p:tav>
                                        <p:tav tm="100000">
                                          <p:val>
                                            <p:strVal val="ppt_y"/>
                                          </p:val>
                                        </p:tav>
                                      </p:tavLst>
                                    </p:anim>
                                    <p:set>
                                      <p:cBhvr>
                                        <p:cTn id="736" dur="1" fill="hold">
                                          <p:stCondLst>
                                            <p:cond delay="4999"/>
                                          </p:stCondLst>
                                        </p:cTn>
                                        <p:tgtEl>
                                          <p:spTgt spid="81"/>
                                        </p:tgtEl>
                                        <p:attrNameLst>
                                          <p:attrName>style.visibility</p:attrName>
                                        </p:attrNameLst>
                                      </p:cBhvr>
                                      <p:to>
                                        <p:strVal val="hidden"/>
                                      </p:to>
                                    </p:set>
                                  </p:childTnLst>
                                </p:cTn>
                              </p:par>
                              <p:par>
                                <p:cTn id="737" presetID="3" presetClass="exit" presetSubtype="5" fill="hold" grpId="3" nodeType="withEffect">
                                  <p:stCondLst>
                                    <p:cond delay="0"/>
                                  </p:stCondLst>
                                  <p:childTnLst>
                                    <p:animEffect transition="out" filter="blinds(vertical)">
                                      <p:cBhvr>
                                        <p:cTn id="738" dur="5000"/>
                                        <p:tgtEl>
                                          <p:spTgt spid="81"/>
                                        </p:tgtEl>
                                      </p:cBhvr>
                                    </p:animEffect>
                                    <p:set>
                                      <p:cBhvr>
                                        <p:cTn id="739" dur="1" fill="hold">
                                          <p:stCondLst>
                                            <p:cond delay="4999"/>
                                          </p:stCondLst>
                                        </p:cTn>
                                        <p:tgtEl>
                                          <p:spTgt spid="81"/>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80"/>
                                        </p:tgtEl>
                                        <p:attrNameLst>
                                          <p:attrName>style.visibility</p:attrName>
                                        </p:attrNameLst>
                                      </p:cBhvr>
                                      <p:to>
                                        <p:strVal val="visible"/>
                                      </p:to>
                                    </p:set>
                                    <p:anim calcmode="lin" valueType="num">
                                      <p:cBhvr additive="base">
                                        <p:cTn id="742" dur="5000" fill="hold"/>
                                        <p:tgtEl>
                                          <p:spTgt spid="80"/>
                                        </p:tgtEl>
                                        <p:attrNameLst>
                                          <p:attrName>ppt_x</p:attrName>
                                        </p:attrNameLst>
                                      </p:cBhvr>
                                      <p:tavLst>
                                        <p:tav tm="0">
                                          <p:val>
                                            <p:strVal val="0-#ppt_w/2"/>
                                          </p:val>
                                        </p:tav>
                                        <p:tav tm="100000">
                                          <p:val>
                                            <p:strVal val="#ppt_x"/>
                                          </p:val>
                                        </p:tav>
                                      </p:tavLst>
                                    </p:anim>
                                    <p:anim calcmode="lin" valueType="num">
                                      <p:cBhvr additive="base">
                                        <p:cTn id="743" dur="5000" fill="hold"/>
                                        <p:tgtEl>
                                          <p:spTgt spid="80"/>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80"/>
                                        </p:tgtEl>
                                        <p:attrNameLst>
                                          <p:attrName>style.visibility</p:attrName>
                                        </p:attrNameLst>
                                      </p:cBhvr>
                                      <p:to>
                                        <p:strVal val="visible"/>
                                      </p:to>
                                    </p:set>
                                    <p:anim calcmode="lin" valueType="num">
                                      <p:cBhvr>
                                        <p:cTn id="746" dur="5000" fill="hold"/>
                                        <p:tgtEl>
                                          <p:spTgt spid="80"/>
                                        </p:tgtEl>
                                        <p:attrNameLst>
                                          <p:attrName>ppt_w</p:attrName>
                                        </p:attrNameLst>
                                      </p:cBhvr>
                                      <p:tavLst>
                                        <p:tav tm="0" fmla="#ppt_w*sin(2.5*pi*$)">
                                          <p:val>
                                            <p:fltVal val="0"/>
                                          </p:val>
                                        </p:tav>
                                        <p:tav tm="100000">
                                          <p:val>
                                            <p:fltVal val="1"/>
                                          </p:val>
                                        </p:tav>
                                      </p:tavLst>
                                    </p:anim>
                                    <p:anim calcmode="lin" valueType="num">
                                      <p:cBhvr>
                                        <p:cTn id="747" dur="5000" fill="hold"/>
                                        <p:tgtEl>
                                          <p:spTgt spid="80"/>
                                        </p:tgtEl>
                                        <p:attrNameLst>
                                          <p:attrName>ppt_h</p:attrName>
                                        </p:attrNameLst>
                                      </p:cBhvr>
                                      <p:tavLst>
                                        <p:tav tm="0">
                                          <p:val>
                                            <p:strVal val="#ppt_h"/>
                                          </p:val>
                                        </p:tav>
                                        <p:tav tm="100000">
                                          <p:val>
                                            <p:strVal val="#ppt_h"/>
                                          </p:val>
                                        </p:tav>
                                      </p:tavLst>
                                    </p:anim>
                                  </p:childTnLst>
                                </p:cTn>
                              </p:par>
                              <p:par>
                                <p:cTn id="748" presetID="2" presetClass="exit" presetSubtype="8" fill="hold" grpId="2" nodeType="withEffect">
                                  <p:stCondLst>
                                    <p:cond delay="0"/>
                                  </p:stCondLst>
                                  <p:childTnLst>
                                    <p:anim calcmode="lin" valueType="num">
                                      <p:cBhvr additive="base">
                                        <p:cTn id="749" dur="5000"/>
                                        <p:tgtEl>
                                          <p:spTgt spid="80"/>
                                        </p:tgtEl>
                                        <p:attrNameLst>
                                          <p:attrName>ppt_x</p:attrName>
                                        </p:attrNameLst>
                                      </p:cBhvr>
                                      <p:tavLst>
                                        <p:tav tm="0">
                                          <p:val>
                                            <p:strVal val="ppt_x"/>
                                          </p:val>
                                        </p:tav>
                                        <p:tav tm="100000">
                                          <p:val>
                                            <p:strVal val="0-ppt_w/2"/>
                                          </p:val>
                                        </p:tav>
                                      </p:tavLst>
                                    </p:anim>
                                    <p:anim calcmode="lin" valueType="num">
                                      <p:cBhvr additive="base">
                                        <p:cTn id="750" dur="5000"/>
                                        <p:tgtEl>
                                          <p:spTgt spid="80"/>
                                        </p:tgtEl>
                                        <p:attrNameLst>
                                          <p:attrName>ppt_y</p:attrName>
                                        </p:attrNameLst>
                                      </p:cBhvr>
                                      <p:tavLst>
                                        <p:tav tm="0">
                                          <p:val>
                                            <p:strVal val="ppt_y"/>
                                          </p:val>
                                        </p:tav>
                                        <p:tav tm="100000">
                                          <p:val>
                                            <p:strVal val="ppt_y"/>
                                          </p:val>
                                        </p:tav>
                                      </p:tavLst>
                                    </p:anim>
                                    <p:set>
                                      <p:cBhvr>
                                        <p:cTn id="751" dur="1" fill="hold">
                                          <p:stCondLst>
                                            <p:cond delay="4999"/>
                                          </p:stCondLst>
                                        </p:cTn>
                                        <p:tgtEl>
                                          <p:spTgt spid="80"/>
                                        </p:tgtEl>
                                        <p:attrNameLst>
                                          <p:attrName>style.visibility</p:attrName>
                                        </p:attrNameLst>
                                      </p:cBhvr>
                                      <p:to>
                                        <p:strVal val="hidden"/>
                                      </p:to>
                                    </p:set>
                                  </p:childTnLst>
                                </p:cTn>
                              </p:par>
                              <p:par>
                                <p:cTn id="752" presetID="3" presetClass="exit" presetSubtype="5" fill="hold" grpId="3" nodeType="withEffect">
                                  <p:stCondLst>
                                    <p:cond delay="0"/>
                                  </p:stCondLst>
                                  <p:childTnLst>
                                    <p:animEffect transition="out" filter="blinds(vertical)">
                                      <p:cBhvr>
                                        <p:cTn id="753" dur="5000"/>
                                        <p:tgtEl>
                                          <p:spTgt spid="80"/>
                                        </p:tgtEl>
                                      </p:cBhvr>
                                    </p:animEffect>
                                    <p:set>
                                      <p:cBhvr>
                                        <p:cTn id="754" dur="1" fill="hold">
                                          <p:stCondLst>
                                            <p:cond delay="4999"/>
                                          </p:stCondLst>
                                        </p:cTn>
                                        <p:tgtEl>
                                          <p:spTgt spid="80"/>
                                        </p:tgtEl>
                                        <p:attrNameLst>
                                          <p:attrName>style.visibility</p:attrName>
                                        </p:attrNameLst>
                                      </p:cBhvr>
                                      <p:to>
                                        <p:strVal val="hidden"/>
                                      </p:to>
                                    </p:set>
                                  </p:childTnLst>
                                </p:cTn>
                              </p:par>
                              <p:par>
                                <p:cTn id="755" presetID="2" presetClass="entr" presetSubtype="8" fill="hold" grpId="0" nodeType="withEffect">
                                  <p:stCondLst>
                                    <p:cond delay="0"/>
                                  </p:stCondLst>
                                  <p:childTnLst>
                                    <p:set>
                                      <p:cBhvr>
                                        <p:cTn id="756" dur="1" fill="hold">
                                          <p:stCondLst>
                                            <p:cond delay="0"/>
                                          </p:stCondLst>
                                        </p:cTn>
                                        <p:tgtEl>
                                          <p:spTgt spid="79"/>
                                        </p:tgtEl>
                                        <p:attrNameLst>
                                          <p:attrName>style.visibility</p:attrName>
                                        </p:attrNameLst>
                                      </p:cBhvr>
                                      <p:to>
                                        <p:strVal val="visible"/>
                                      </p:to>
                                    </p:set>
                                    <p:anim calcmode="lin" valueType="num">
                                      <p:cBhvr additive="base">
                                        <p:cTn id="757" dur="5000" fill="hold"/>
                                        <p:tgtEl>
                                          <p:spTgt spid="79"/>
                                        </p:tgtEl>
                                        <p:attrNameLst>
                                          <p:attrName>ppt_x</p:attrName>
                                        </p:attrNameLst>
                                      </p:cBhvr>
                                      <p:tavLst>
                                        <p:tav tm="0">
                                          <p:val>
                                            <p:strVal val="0-#ppt_w/2"/>
                                          </p:val>
                                        </p:tav>
                                        <p:tav tm="100000">
                                          <p:val>
                                            <p:strVal val="#ppt_x"/>
                                          </p:val>
                                        </p:tav>
                                      </p:tavLst>
                                    </p:anim>
                                    <p:anim calcmode="lin" valueType="num">
                                      <p:cBhvr additive="base">
                                        <p:cTn id="758" dur="5000" fill="hold"/>
                                        <p:tgtEl>
                                          <p:spTgt spid="79"/>
                                        </p:tgtEl>
                                        <p:attrNameLst>
                                          <p:attrName>ppt_y</p:attrName>
                                        </p:attrNameLst>
                                      </p:cBhvr>
                                      <p:tavLst>
                                        <p:tav tm="0">
                                          <p:val>
                                            <p:strVal val="#ppt_y"/>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79"/>
                                        </p:tgtEl>
                                        <p:attrNameLst>
                                          <p:attrName>style.visibility</p:attrName>
                                        </p:attrNameLst>
                                      </p:cBhvr>
                                      <p:to>
                                        <p:strVal val="visible"/>
                                      </p:to>
                                    </p:set>
                                    <p:anim calcmode="lin" valueType="num">
                                      <p:cBhvr>
                                        <p:cTn id="761" dur="5000" fill="hold"/>
                                        <p:tgtEl>
                                          <p:spTgt spid="79"/>
                                        </p:tgtEl>
                                        <p:attrNameLst>
                                          <p:attrName>ppt_w</p:attrName>
                                        </p:attrNameLst>
                                      </p:cBhvr>
                                      <p:tavLst>
                                        <p:tav tm="0" fmla="#ppt_w*sin(2.5*pi*$)">
                                          <p:val>
                                            <p:fltVal val="0"/>
                                          </p:val>
                                        </p:tav>
                                        <p:tav tm="100000">
                                          <p:val>
                                            <p:fltVal val="1"/>
                                          </p:val>
                                        </p:tav>
                                      </p:tavLst>
                                    </p:anim>
                                    <p:anim calcmode="lin" valueType="num">
                                      <p:cBhvr>
                                        <p:cTn id="762" dur="5000" fill="hold"/>
                                        <p:tgtEl>
                                          <p:spTgt spid="79"/>
                                        </p:tgtEl>
                                        <p:attrNameLst>
                                          <p:attrName>ppt_h</p:attrName>
                                        </p:attrNameLst>
                                      </p:cBhvr>
                                      <p:tavLst>
                                        <p:tav tm="0">
                                          <p:val>
                                            <p:strVal val="#ppt_h"/>
                                          </p:val>
                                        </p:tav>
                                        <p:tav tm="100000">
                                          <p:val>
                                            <p:strVal val="#ppt_h"/>
                                          </p:val>
                                        </p:tav>
                                      </p:tavLst>
                                    </p:anim>
                                  </p:childTnLst>
                                </p:cTn>
                              </p:par>
                              <p:par>
                                <p:cTn id="763" presetID="2" presetClass="exit" presetSubtype="8" fill="hold" grpId="2" nodeType="withEffect">
                                  <p:stCondLst>
                                    <p:cond delay="0"/>
                                  </p:stCondLst>
                                  <p:childTnLst>
                                    <p:anim calcmode="lin" valueType="num">
                                      <p:cBhvr additive="base">
                                        <p:cTn id="764" dur="5000"/>
                                        <p:tgtEl>
                                          <p:spTgt spid="79"/>
                                        </p:tgtEl>
                                        <p:attrNameLst>
                                          <p:attrName>ppt_x</p:attrName>
                                        </p:attrNameLst>
                                      </p:cBhvr>
                                      <p:tavLst>
                                        <p:tav tm="0">
                                          <p:val>
                                            <p:strVal val="ppt_x"/>
                                          </p:val>
                                        </p:tav>
                                        <p:tav tm="100000">
                                          <p:val>
                                            <p:strVal val="0-ppt_w/2"/>
                                          </p:val>
                                        </p:tav>
                                      </p:tavLst>
                                    </p:anim>
                                    <p:anim calcmode="lin" valueType="num">
                                      <p:cBhvr additive="base">
                                        <p:cTn id="765" dur="5000"/>
                                        <p:tgtEl>
                                          <p:spTgt spid="79"/>
                                        </p:tgtEl>
                                        <p:attrNameLst>
                                          <p:attrName>ppt_y</p:attrName>
                                        </p:attrNameLst>
                                      </p:cBhvr>
                                      <p:tavLst>
                                        <p:tav tm="0">
                                          <p:val>
                                            <p:strVal val="ppt_y"/>
                                          </p:val>
                                        </p:tav>
                                        <p:tav tm="100000">
                                          <p:val>
                                            <p:strVal val="ppt_y"/>
                                          </p:val>
                                        </p:tav>
                                      </p:tavLst>
                                    </p:anim>
                                    <p:set>
                                      <p:cBhvr>
                                        <p:cTn id="766" dur="1" fill="hold">
                                          <p:stCondLst>
                                            <p:cond delay="4999"/>
                                          </p:stCondLst>
                                        </p:cTn>
                                        <p:tgtEl>
                                          <p:spTgt spid="79"/>
                                        </p:tgtEl>
                                        <p:attrNameLst>
                                          <p:attrName>style.visibility</p:attrName>
                                        </p:attrNameLst>
                                      </p:cBhvr>
                                      <p:to>
                                        <p:strVal val="hidden"/>
                                      </p:to>
                                    </p:set>
                                  </p:childTnLst>
                                </p:cTn>
                              </p:par>
                              <p:par>
                                <p:cTn id="767" presetID="3" presetClass="exit" presetSubtype="5" fill="hold" grpId="3" nodeType="withEffect">
                                  <p:stCondLst>
                                    <p:cond delay="0"/>
                                  </p:stCondLst>
                                  <p:childTnLst>
                                    <p:animEffect transition="out" filter="blinds(vertical)">
                                      <p:cBhvr>
                                        <p:cTn id="768" dur="5000"/>
                                        <p:tgtEl>
                                          <p:spTgt spid="79"/>
                                        </p:tgtEl>
                                      </p:cBhvr>
                                    </p:animEffect>
                                    <p:set>
                                      <p:cBhvr>
                                        <p:cTn id="769" dur="1" fill="hold">
                                          <p:stCondLst>
                                            <p:cond delay="4999"/>
                                          </p:stCondLst>
                                        </p:cTn>
                                        <p:tgtEl>
                                          <p:spTgt spid="79"/>
                                        </p:tgtEl>
                                        <p:attrNameLst>
                                          <p:attrName>style.visibility</p:attrName>
                                        </p:attrNameLst>
                                      </p:cBhvr>
                                      <p:to>
                                        <p:strVal val="hidden"/>
                                      </p:to>
                                    </p:set>
                                  </p:childTnLst>
                                </p:cTn>
                              </p:par>
                              <p:par>
                                <p:cTn id="770" presetID="2" presetClass="entr" presetSubtype="8" fill="hold" grpId="0" nodeType="withEffect">
                                  <p:stCondLst>
                                    <p:cond delay="0"/>
                                  </p:stCondLst>
                                  <p:childTnLst>
                                    <p:set>
                                      <p:cBhvr>
                                        <p:cTn id="771" dur="1" fill="hold">
                                          <p:stCondLst>
                                            <p:cond delay="0"/>
                                          </p:stCondLst>
                                        </p:cTn>
                                        <p:tgtEl>
                                          <p:spTgt spid="78"/>
                                        </p:tgtEl>
                                        <p:attrNameLst>
                                          <p:attrName>style.visibility</p:attrName>
                                        </p:attrNameLst>
                                      </p:cBhvr>
                                      <p:to>
                                        <p:strVal val="visible"/>
                                      </p:to>
                                    </p:set>
                                    <p:anim calcmode="lin" valueType="num">
                                      <p:cBhvr additive="base">
                                        <p:cTn id="772" dur="5000" fill="hold"/>
                                        <p:tgtEl>
                                          <p:spTgt spid="78"/>
                                        </p:tgtEl>
                                        <p:attrNameLst>
                                          <p:attrName>ppt_x</p:attrName>
                                        </p:attrNameLst>
                                      </p:cBhvr>
                                      <p:tavLst>
                                        <p:tav tm="0">
                                          <p:val>
                                            <p:strVal val="0-#ppt_w/2"/>
                                          </p:val>
                                        </p:tav>
                                        <p:tav tm="100000">
                                          <p:val>
                                            <p:strVal val="#ppt_x"/>
                                          </p:val>
                                        </p:tav>
                                      </p:tavLst>
                                    </p:anim>
                                    <p:anim calcmode="lin" valueType="num">
                                      <p:cBhvr additive="base">
                                        <p:cTn id="773" dur="5000" fill="hold"/>
                                        <p:tgtEl>
                                          <p:spTgt spid="78"/>
                                        </p:tgtEl>
                                        <p:attrNameLst>
                                          <p:attrName>ppt_y</p:attrName>
                                        </p:attrNameLst>
                                      </p:cBhvr>
                                      <p:tavLst>
                                        <p:tav tm="0">
                                          <p:val>
                                            <p:strVal val="#ppt_y"/>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78"/>
                                        </p:tgtEl>
                                        <p:attrNameLst>
                                          <p:attrName>style.visibility</p:attrName>
                                        </p:attrNameLst>
                                      </p:cBhvr>
                                      <p:to>
                                        <p:strVal val="visible"/>
                                      </p:to>
                                    </p:set>
                                    <p:anim calcmode="lin" valueType="num">
                                      <p:cBhvr>
                                        <p:cTn id="776" dur="5000" fill="hold"/>
                                        <p:tgtEl>
                                          <p:spTgt spid="78"/>
                                        </p:tgtEl>
                                        <p:attrNameLst>
                                          <p:attrName>ppt_w</p:attrName>
                                        </p:attrNameLst>
                                      </p:cBhvr>
                                      <p:tavLst>
                                        <p:tav tm="0" fmla="#ppt_w*sin(2.5*pi*$)">
                                          <p:val>
                                            <p:fltVal val="0"/>
                                          </p:val>
                                        </p:tav>
                                        <p:tav tm="100000">
                                          <p:val>
                                            <p:fltVal val="1"/>
                                          </p:val>
                                        </p:tav>
                                      </p:tavLst>
                                    </p:anim>
                                    <p:anim calcmode="lin" valueType="num">
                                      <p:cBhvr>
                                        <p:cTn id="777" dur="5000" fill="hold"/>
                                        <p:tgtEl>
                                          <p:spTgt spid="78"/>
                                        </p:tgtEl>
                                        <p:attrNameLst>
                                          <p:attrName>ppt_h</p:attrName>
                                        </p:attrNameLst>
                                      </p:cBhvr>
                                      <p:tavLst>
                                        <p:tav tm="0">
                                          <p:val>
                                            <p:strVal val="#ppt_h"/>
                                          </p:val>
                                        </p:tav>
                                        <p:tav tm="100000">
                                          <p:val>
                                            <p:strVal val="#ppt_h"/>
                                          </p:val>
                                        </p:tav>
                                      </p:tavLst>
                                    </p:anim>
                                  </p:childTnLst>
                                </p:cTn>
                              </p:par>
                              <p:par>
                                <p:cTn id="778" presetID="2" presetClass="exit" presetSubtype="8" fill="hold" grpId="2" nodeType="withEffect">
                                  <p:stCondLst>
                                    <p:cond delay="0"/>
                                  </p:stCondLst>
                                  <p:childTnLst>
                                    <p:anim calcmode="lin" valueType="num">
                                      <p:cBhvr additive="base">
                                        <p:cTn id="779" dur="5000"/>
                                        <p:tgtEl>
                                          <p:spTgt spid="78"/>
                                        </p:tgtEl>
                                        <p:attrNameLst>
                                          <p:attrName>ppt_x</p:attrName>
                                        </p:attrNameLst>
                                      </p:cBhvr>
                                      <p:tavLst>
                                        <p:tav tm="0">
                                          <p:val>
                                            <p:strVal val="ppt_x"/>
                                          </p:val>
                                        </p:tav>
                                        <p:tav tm="100000">
                                          <p:val>
                                            <p:strVal val="0-ppt_w/2"/>
                                          </p:val>
                                        </p:tav>
                                      </p:tavLst>
                                    </p:anim>
                                    <p:anim calcmode="lin" valueType="num">
                                      <p:cBhvr additive="base">
                                        <p:cTn id="780" dur="5000"/>
                                        <p:tgtEl>
                                          <p:spTgt spid="78"/>
                                        </p:tgtEl>
                                        <p:attrNameLst>
                                          <p:attrName>ppt_y</p:attrName>
                                        </p:attrNameLst>
                                      </p:cBhvr>
                                      <p:tavLst>
                                        <p:tav tm="0">
                                          <p:val>
                                            <p:strVal val="ppt_y"/>
                                          </p:val>
                                        </p:tav>
                                        <p:tav tm="100000">
                                          <p:val>
                                            <p:strVal val="ppt_y"/>
                                          </p:val>
                                        </p:tav>
                                      </p:tavLst>
                                    </p:anim>
                                    <p:set>
                                      <p:cBhvr>
                                        <p:cTn id="781" dur="1" fill="hold">
                                          <p:stCondLst>
                                            <p:cond delay="4999"/>
                                          </p:stCondLst>
                                        </p:cTn>
                                        <p:tgtEl>
                                          <p:spTgt spid="78"/>
                                        </p:tgtEl>
                                        <p:attrNameLst>
                                          <p:attrName>style.visibility</p:attrName>
                                        </p:attrNameLst>
                                      </p:cBhvr>
                                      <p:to>
                                        <p:strVal val="hidden"/>
                                      </p:to>
                                    </p:set>
                                  </p:childTnLst>
                                </p:cTn>
                              </p:par>
                              <p:par>
                                <p:cTn id="782" presetID="3" presetClass="exit" presetSubtype="5" fill="hold" grpId="3" nodeType="withEffect">
                                  <p:stCondLst>
                                    <p:cond delay="0"/>
                                  </p:stCondLst>
                                  <p:childTnLst>
                                    <p:animEffect transition="out" filter="blinds(vertical)">
                                      <p:cBhvr>
                                        <p:cTn id="783" dur="5000"/>
                                        <p:tgtEl>
                                          <p:spTgt spid="78"/>
                                        </p:tgtEl>
                                      </p:cBhvr>
                                    </p:animEffect>
                                    <p:set>
                                      <p:cBhvr>
                                        <p:cTn id="784" dur="1" fill="hold">
                                          <p:stCondLst>
                                            <p:cond delay="4999"/>
                                          </p:stCondLst>
                                        </p:cTn>
                                        <p:tgtEl>
                                          <p:spTgt spid="78"/>
                                        </p:tgtEl>
                                        <p:attrNameLst>
                                          <p:attrName>style.visibility</p:attrName>
                                        </p:attrNameLst>
                                      </p:cBhvr>
                                      <p:to>
                                        <p:strVal val="hidden"/>
                                      </p:to>
                                    </p:set>
                                  </p:childTnLst>
                                </p:cTn>
                              </p:par>
                              <p:par>
                                <p:cTn id="785" presetID="2" presetClass="entr" presetSubtype="8" fill="hold" grpId="0" nodeType="withEffect">
                                  <p:stCondLst>
                                    <p:cond delay="0"/>
                                  </p:stCondLst>
                                  <p:childTnLst>
                                    <p:set>
                                      <p:cBhvr>
                                        <p:cTn id="786" dur="1" fill="hold">
                                          <p:stCondLst>
                                            <p:cond delay="0"/>
                                          </p:stCondLst>
                                        </p:cTn>
                                        <p:tgtEl>
                                          <p:spTgt spid="77"/>
                                        </p:tgtEl>
                                        <p:attrNameLst>
                                          <p:attrName>style.visibility</p:attrName>
                                        </p:attrNameLst>
                                      </p:cBhvr>
                                      <p:to>
                                        <p:strVal val="visible"/>
                                      </p:to>
                                    </p:set>
                                    <p:anim calcmode="lin" valueType="num">
                                      <p:cBhvr additive="base">
                                        <p:cTn id="787" dur="5000" fill="hold"/>
                                        <p:tgtEl>
                                          <p:spTgt spid="77"/>
                                        </p:tgtEl>
                                        <p:attrNameLst>
                                          <p:attrName>ppt_x</p:attrName>
                                        </p:attrNameLst>
                                      </p:cBhvr>
                                      <p:tavLst>
                                        <p:tav tm="0">
                                          <p:val>
                                            <p:strVal val="0-#ppt_w/2"/>
                                          </p:val>
                                        </p:tav>
                                        <p:tav tm="100000">
                                          <p:val>
                                            <p:strVal val="#ppt_x"/>
                                          </p:val>
                                        </p:tav>
                                      </p:tavLst>
                                    </p:anim>
                                    <p:anim calcmode="lin" valueType="num">
                                      <p:cBhvr additive="base">
                                        <p:cTn id="788" dur="5000" fill="hold"/>
                                        <p:tgtEl>
                                          <p:spTgt spid="77"/>
                                        </p:tgtEl>
                                        <p:attrNameLst>
                                          <p:attrName>ppt_y</p:attrName>
                                        </p:attrNameLst>
                                      </p:cBhvr>
                                      <p:tavLst>
                                        <p:tav tm="0">
                                          <p:val>
                                            <p:strVal val="#ppt_y"/>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77"/>
                                        </p:tgtEl>
                                        <p:attrNameLst>
                                          <p:attrName>style.visibility</p:attrName>
                                        </p:attrNameLst>
                                      </p:cBhvr>
                                      <p:to>
                                        <p:strVal val="visible"/>
                                      </p:to>
                                    </p:set>
                                    <p:anim calcmode="lin" valueType="num">
                                      <p:cBhvr>
                                        <p:cTn id="791" dur="5000" fill="hold"/>
                                        <p:tgtEl>
                                          <p:spTgt spid="77"/>
                                        </p:tgtEl>
                                        <p:attrNameLst>
                                          <p:attrName>ppt_w</p:attrName>
                                        </p:attrNameLst>
                                      </p:cBhvr>
                                      <p:tavLst>
                                        <p:tav tm="0" fmla="#ppt_w*sin(2.5*pi*$)">
                                          <p:val>
                                            <p:fltVal val="0"/>
                                          </p:val>
                                        </p:tav>
                                        <p:tav tm="100000">
                                          <p:val>
                                            <p:fltVal val="1"/>
                                          </p:val>
                                        </p:tav>
                                      </p:tavLst>
                                    </p:anim>
                                    <p:anim calcmode="lin" valueType="num">
                                      <p:cBhvr>
                                        <p:cTn id="792" dur="5000" fill="hold"/>
                                        <p:tgtEl>
                                          <p:spTgt spid="77"/>
                                        </p:tgtEl>
                                        <p:attrNameLst>
                                          <p:attrName>ppt_h</p:attrName>
                                        </p:attrNameLst>
                                      </p:cBhvr>
                                      <p:tavLst>
                                        <p:tav tm="0">
                                          <p:val>
                                            <p:strVal val="#ppt_h"/>
                                          </p:val>
                                        </p:tav>
                                        <p:tav tm="100000">
                                          <p:val>
                                            <p:strVal val="#ppt_h"/>
                                          </p:val>
                                        </p:tav>
                                      </p:tavLst>
                                    </p:anim>
                                  </p:childTnLst>
                                </p:cTn>
                              </p:par>
                              <p:par>
                                <p:cTn id="793" presetID="2" presetClass="exit" presetSubtype="8" fill="hold" grpId="2" nodeType="withEffect">
                                  <p:stCondLst>
                                    <p:cond delay="0"/>
                                  </p:stCondLst>
                                  <p:childTnLst>
                                    <p:anim calcmode="lin" valueType="num">
                                      <p:cBhvr additive="base">
                                        <p:cTn id="794" dur="5000"/>
                                        <p:tgtEl>
                                          <p:spTgt spid="77"/>
                                        </p:tgtEl>
                                        <p:attrNameLst>
                                          <p:attrName>ppt_x</p:attrName>
                                        </p:attrNameLst>
                                      </p:cBhvr>
                                      <p:tavLst>
                                        <p:tav tm="0">
                                          <p:val>
                                            <p:strVal val="ppt_x"/>
                                          </p:val>
                                        </p:tav>
                                        <p:tav tm="100000">
                                          <p:val>
                                            <p:strVal val="0-ppt_w/2"/>
                                          </p:val>
                                        </p:tav>
                                      </p:tavLst>
                                    </p:anim>
                                    <p:anim calcmode="lin" valueType="num">
                                      <p:cBhvr additive="base">
                                        <p:cTn id="795" dur="5000"/>
                                        <p:tgtEl>
                                          <p:spTgt spid="77"/>
                                        </p:tgtEl>
                                        <p:attrNameLst>
                                          <p:attrName>ppt_y</p:attrName>
                                        </p:attrNameLst>
                                      </p:cBhvr>
                                      <p:tavLst>
                                        <p:tav tm="0">
                                          <p:val>
                                            <p:strVal val="ppt_y"/>
                                          </p:val>
                                        </p:tav>
                                        <p:tav tm="100000">
                                          <p:val>
                                            <p:strVal val="ppt_y"/>
                                          </p:val>
                                        </p:tav>
                                      </p:tavLst>
                                    </p:anim>
                                    <p:set>
                                      <p:cBhvr>
                                        <p:cTn id="796" dur="1" fill="hold">
                                          <p:stCondLst>
                                            <p:cond delay="4999"/>
                                          </p:stCondLst>
                                        </p:cTn>
                                        <p:tgtEl>
                                          <p:spTgt spid="77"/>
                                        </p:tgtEl>
                                        <p:attrNameLst>
                                          <p:attrName>style.visibility</p:attrName>
                                        </p:attrNameLst>
                                      </p:cBhvr>
                                      <p:to>
                                        <p:strVal val="hidden"/>
                                      </p:to>
                                    </p:set>
                                  </p:childTnLst>
                                </p:cTn>
                              </p:par>
                              <p:par>
                                <p:cTn id="797" presetID="3" presetClass="exit" presetSubtype="5" fill="hold" grpId="3" nodeType="withEffect">
                                  <p:stCondLst>
                                    <p:cond delay="0"/>
                                  </p:stCondLst>
                                  <p:childTnLst>
                                    <p:animEffect transition="out" filter="blinds(vertical)">
                                      <p:cBhvr>
                                        <p:cTn id="798" dur="5000"/>
                                        <p:tgtEl>
                                          <p:spTgt spid="77"/>
                                        </p:tgtEl>
                                      </p:cBhvr>
                                    </p:animEffect>
                                    <p:set>
                                      <p:cBhvr>
                                        <p:cTn id="799" dur="1" fill="hold">
                                          <p:stCondLst>
                                            <p:cond delay="4999"/>
                                          </p:stCondLst>
                                        </p:cTn>
                                        <p:tgtEl>
                                          <p:spTgt spid="7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76"/>
                                        </p:tgtEl>
                                        <p:attrNameLst>
                                          <p:attrName>style.visibility</p:attrName>
                                        </p:attrNameLst>
                                      </p:cBhvr>
                                      <p:to>
                                        <p:strVal val="visible"/>
                                      </p:to>
                                    </p:set>
                                    <p:anim calcmode="lin" valueType="num">
                                      <p:cBhvr additive="base">
                                        <p:cTn id="802" dur="5000" fill="hold"/>
                                        <p:tgtEl>
                                          <p:spTgt spid="76"/>
                                        </p:tgtEl>
                                        <p:attrNameLst>
                                          <p:attrName>ppt_x</p:attrName>
                                        </p:attrNameLst>
                                      </p:cBhvr>
                                      <p:tavLst>
                                        <p:tav tm="0">
                                          <p:val>
                                            <p:strVal val="0-#ppt_w/2"/>
                                          </p:val>
                                        </p:tav>
                                        <p:tav tm="100000">
                                          <p:val>
                                            <p:strVal val="#ppt_x"/>
                                          </p:val>
                                        </p:tav>
                                      </p:tavLst>
                                    </p:anim>
                                    <p:anim calcmode="lin" valueType="num">
                                      <p:cBhvr additive="base">
                                        <p:cTn id="803" dur="5000" fill="hold"/>
                                        <p:tgtEl>
                                          <p:spTgt spid="7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76"/>
                                        </p:tgtEl>
                                        <p:attrNameLst>
                                          <p:attrName>style.visibility</p:attrName>
                                        </p:attrNameLst>
                                      </p:cBhvr>
                                      <p:to>
                                        <p:strVal val="visible"/>
                                      </p:to>
                                    </p:set>
                                    <p:anim calcmode="lin" valueType="num">
                                      <p:cBhvr>
                                        <p:cTn id="806" dur="5000" fill="hold"/>
                                        <p:tgtEl>
                                          <p:spTgt spid="76"/>
                                        </p:tgtEl>
                                        <p:attrNameLst>
                                          <p:attrName>ppt_w</p:attrName>
                                        </p:attrNameLst>
                                      </p:cBhvr>
                                      <p:tavLst>
                                        <p:tav tm="0" fmla="#ppt_w*sin(2.5*pi*$)">
                                          <p:val>
                                            <p:fltVal val="0"/>
                                          </p:val>
                                        </p:tav>
                                        <p:tav tm="100000">
                                          <p:val>
                                            <p:fltVal val="1"/>
                                          </p:val>
                                        </p:tav>
                                      </p:tavLst>
                                    </p:anim>
                                    <p:anim calcmode="lin" valueType="num">
                                      <p:cBhvr>
                                        <p:cTn id="807" dur="5000" fill="hold"/>
                                        <p:tgtEl>
                                          <p:spTgt spid="76"/>
                                        </p:tgtEl>
                                        <p:attrNameLst>
                                          <p:attrName>ppt_h</p:attrName>
                                        </p:attrNameLst>
                                      </p:cBhvr>
                                      <p:tavLst>
                                        <p:tav tm="0">
                                          <p:val>
                                            <p:strVal val="#ppt_h"/>
                                          </p:val>
                                        </p:tav>
                                        <p:tav tm="100000">
                                          <p:val>
                                            <p:strVal val="#ppt_h"/>
                                          </p:val>
                                        </p:tav>
                                      </p:tavLst>
                                    </p:anim>
                                  </p:childTnLst>
                                </p:cTn>
                              </p:par>
                              <p:par>
                                <p:cTn id="808" presetID="2" presetClass="exit" presetSubtype="8" fill="hold" grpId="2" nodeType="withEffect">
                                  <p:stCondLst>
                                    <p:cond delay="0"/>
                                  </p:stCondLst>
                                  <p:childTnLst>
                                    <p:anim calcmode="lin" valueType="num">
                                      <p:cBhvr additive="base">
                                        <p:cTn id="809" dur="5000"/>
                                        <p:tgtEl>
                                          <p:spTgt spid="76"/>
                                        </p:tgtEl>
                                        <p:attrNameLst>
                                          <p:attrName>ppt_x</p:attrName>
                                        </p:attrNameLst>
                                      </p:cBhvr>
                                      <p:tavLst>
                                        <p:tav tm="0">
                                          <p:val>
                                            <p:strVal val="ppt_x"/>
                                          </p:val>
                                        </p:tav>
                                        <p:tav tm="100000">
                                          <p:val>
                                            <p:strVal val="0-ppt_w/2"/>
                                          </p:val>
                                        </p:tav>
                                      </p:tavLst>
                                    </p:anim>
                                    <p:anim calcmode="lin" valueType="num">
                                      <p:cBhvr additive="base">
                                        <p:cTn id="810" dur="5000"/>
                                        <p:tgtEl>
                                          <p:spTgt spid="76"/>
                                        </p:tgtEl>
                                        <p:attrNameLst>
                                          <p:attrName>ppt_y</p:attrName>
                                        </p:attrNameLst>
                                      </p:cBhvr>
                                      <p:tavLst>
                                        <p:tav tm="0">
                                          <p:val>
                                            <p:strVal val="ppt_y"/>
                                          </p:val>
                                        </p:tav>
                                        <p:tav tm="100000">
                                          <p:val>
                                            <p:strVal val="ppt_y"/>
                                          </p:val>
                                        </p:tav>
                                      </p:tavLst>
                                    </p:anim>
                                    <p:set>
                                      <p:cBhvr>
                                        <p:cTn id="811" dur="1" fill="hold">
                                          <p:stCondLst>
                                            <p:cond delay="4999"/>
                                          </p:stCondLst>
                                        </p:cTn>
                                        <p:tgtEl>
                                          <p:spTgt spid="76"/>
                                        </p:tgtEl>
                                        <p:attrNameLst>
                                          <p:attrName>style.visibility</p:attrName>
                                        </p:attrNameLst>
                                      </p:cBhvr>
                                      <p:to>
                                        <p:strVal val="hidden"/>
                                      </p:to>
                                    </p:set>
                                  </p:childTnLst>
                                </p:cTn>
                              </p:par>
                              <p:par>
                                <p:cTn id="812" presetID="3" presetClass="exit" presetSubtype="5" fill="hold" grpId="3" nodeType="withEffect">
                                  <p:stCondLst>
                                    <p:cond delay="0"/>
                                  </p:stCondLst>
                                  <p:childTnLst>
                                    <p:animEffect transition="out" filter="blinds(vertical)">
                                      <p:cBhvr>
                                        <p:cTn id="813" dur="5000"/>
                                        <p:tgtEl>
                                          <p:spTgt spid="76"/>
                                        </p:tgtEl>
                                      </p:cBhvr>
                                    </p:animEffect>
                                    <p:set>
                                      <p:cBhvr>
                                        <p:cTn id="814" dur="1" fill="hold">
                                          <p:stCondLst>
                                            <p:cond delay="4999"/>
                                          </p:stCondLst>
                                        </p:cTn>
                                        <p:tgtEl>
                                          <p:spTgt spid="76"/>
                                        </p:tgtEl>
                                        <p:attrNameLst>
                                          <p:attrName>style.visibility</p:attrName>
                                        </p:attrNameLst>
                                      </p:cBhvr>
                                      <p:to>
                                        <p:strVal val="hidden"/>
                                      </p:to>
                                    </p:set>
                                  </p:childTnLst>
                                </p:cTn>
                              </p:par>
                              <p:par>
                                <p:cTn id="815" presetID="2" presetClass="entr" presetSubtype="8" fill="hold" grpId="0" nodeType="withEffect">
                                  <p:stCondLst>
                                    <p:cond delay="0"/>
                                  </p:stCondLst>
                                  <p:childTnLst>
                                    <p:set>
                                      <p:cBhvr>
                                        <p:cTn id="816" dur="1" fill="hold">
                                          <p:stCondLst>
                                            <p:cond delay="0"/>
                                          </p:stCondLst>
                                        </p:cTn>
                                        <p:tgtEl>
                                          <p:spTgt spid="75"/>
                                        </p:tgtEl>
                                        <p:attrNameLst>
                                          <p:attrName>style.visibility</p:attrName>
                                        </p:attrNameLst>
                                      </p:cBhvr>
                                      <p:to>
                                        <p:strVal val="visible"/>
                                      </p:to>
                                    </p:set>
                                    <p:anim calcmode="lin" valueType="num">
                                      <p:cBhvr additive="base">
                                        <p:cTn id="817" dur="5000" fill="hold"/>
                                        <p:tgtEl>
                                          <p:spTgt spid="75"/>
                                        </p:tgtEl>
                                        <p:attrNameLst>
                                          <p:attrName>ppt_x</p:attrName>
                                        </p:attrNameLst>
                                      </p:cBhvr>
                                      <p:tavLst>
                                        <p:tav tm="0">
                                          <p:val>
                                            <p:strVal val="0-#ppt_w/2"/>
                                          </p:val>
                                        </p:tav>
                                        <p:tav tm="100000">
                                          <p:val>
                                            <p:strVal val="#ppt_x"/>
                                          </p:val>
                                        </p:tav>
                                      </p:tavLst>
                                    </p:anim>
                                    <p:anim calcmode="lin" valueType="num">
                                      <p:cBhvr additive="base">
                                        <p:cTn id="818" dur="5000" fill="hold"/>
                                        <p:tgtEl>
                                          <p:spTgt spid="75"/>
                                        </p:tgtEl>
                                        <p:attrNameLst>
                                          <p:attrName>ppt_y</p:attrName>
                                        </p:attrNameLst>
                                      </p:cBhvr>
                                      <p:tavLst>
                                        <p:tav tm="0">
                                          <p:val>
                                            <p:strVal val="#ppt_y"/>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75"/>
                                        </p:tgtEl>
                                        <p:attrNameLst>
                                          <p:attrName>style.visibility</p:attrName>
                                        </p:attrNameLst>
                                      </p:cBhvr>
                                      <p:to>
                                        <p:strVal val="visible"/>
                                      </p:to>
                                    </p:set>
                                    <p:anim calcmode="lin" valueType="num">
                                      <p:cBhvr>
                                        <p:cTn id="821" dur="5000" fill="hold"/>
                                        <p:tgtEl>
                                          <p:spTgt spid="75"/>
                                        </p:tgtEl>
                                        <p:attrNameLst>
                                          <p:attrName>ppt_w</p:attrName>
                                        </p:attrNameLst>
                                      </p:cBhvr>
                                      <p:tavLst>
                                        <p:tav tm="0" fmla="#ppt_w*sin(2.5*pi*$)">
                                          <p:val>
                                            <p:fltVal val="0"/>
                                          </p:val>
                                        </p:tav>
                                        <p:tav tm="100000">
                                          <p:val>
                                            <p:fltVal val="1"/>
                                          </p:val>
                                        </p:tav>
                                      </p:tavLst>
                                    </p:anim>
                                    <p:anim calcmode="lin" valueType="num">
                                      <p:cBhvr>
                                        <p:cTn id="822" dur="5000" fill="hold"/>
                                        <p:tgtEl>
                                          <p:spTgt spid="75"/>
                                        </p:tgtEl>
                                        <p:attrNameLst>
                                          <p:attrName>ppt_h</p:attrName>
                                        </p:attrNameLst>
                                      </p:cBhvr>
                                      <p:tavLst>
                                        <p:tav tm="0">
                                          <p:val>
                                            <p:strVal val="#ppt_h"/>
                                          </p:val>
                                        </p:tav>
                                        <p:tav tm="100000">
                                          <p:val>
                                            <p:strVal val="#ppt_h"/>
                                          </p:val>
                                        </p:tav>
                                      </p:tavLst>
                                    </p:anim>
                                  </p:childTnLst>
                                </p:cTn>
                              </p:par>
                              <p:par>
                                <p:cTn id="823" presetID="2" presetClass="exit" presetSubtype="8" fill="hold" grpId="2" nodeType="withEffect">
                                  <p:stCondLst>
                                    <p:cond delay="0"/>
                                  </p:stCondLst>
                                  <p:childTnLst>
                                    <p:anim calcmode="lin" valueType="num">
                                      <p:cBhvr additive="base">
                                        <p:cTn id="824" dur="5000"/>
                                        <p:tgtEl>
                                          <p:spTgt spid="75"/>
                                        </p:tgtEl>
                                        <p:attrNameLst>
                                          <p:attrName>ppt_x</p:attrName>
                                        </p:attrNameLst>
                                      </p:cBhvr>
                                      <p:tavLst>
                                        <p:tav tm="0">
                                          <p:val>
                                            <p:strVal val="ppt_x"/>
                                          </p:val>
                                        </p:tav>
                                        <p:tav tm="100000">
                                          <p:val>
                                            <p:strVal val="0-ppt_w/2"/>
                                          </p:val>
                                        </p:tav>
                                      </p:tavLst>
                                    </p:anim>
                                    <p:anim calcmode="lin" valueType="num">
                                      <p:cBhvr additive="base">
                                        <p:cTn id="825" dur="5000"/>
                                        <p:tgtEl>
                                          <p:spTgt spid="75"/>
                                        </p:tgtEl>
                                        <p:attrNameLst>
                                          <p:attrName>ppt_y</p:attrName>
                                        </p:attrNameLst>
                                      </p:cBhvr>
                                      <p:tavLst>
                                        <p:tav tm="0">
                                          <p:val>
                                            <p:strVal val="ppt_y"/>
                                          </p:val>
                                        </p:tav>
                                        <p:tav tm="100000">
                                          <p:val>
                                            <p:strVal val="ppt_y"/>
                                          </p:val>
                                        </p:tav>
                                      </p:tavLst>
                                    </p:anim>
                                    <p:set>
                                      <p:cBhvr>
                                        <p:cTn id="826" dur="1" fill="hold">
                                          <p:stCondLst>
                                            <p:cond delay="4999"/>
                                          </p:stCondLst>
                                        </p:cTn>
                                        <p:tgtEl>
                                          <p:spTgt spid="75"/>
                                        </p:tgtEl>
                                        <p:attrNameLst>
                                          <p:attrName>style.visibility</p:attrName>
                                        </p:attrNameLst>
                                      </p:cBhvr>
                                      <p:to>
                                        <p:strVal val="hidden"/>
                                      </p:to>
                                    </p:set>
                                  </p:childTnLst>
                                </p:cTn>
                              </p:par>
                              <p:par>
                                <p:cTn id="827" presetID="3" presetClass="exit" presetSubtype="5" fill="hold" grpId="3" nodeType="withEffect">
                                  <p:stCondLst>
                                    <p:cond delay="0"/>
                                  </p:stCondLst>
                                  <p:childTnLst>
                                    <p:animEffect transition="out" filter="blinds(vertical)">
                                      <p:cBhvr>
                                        <p:cTn id="828" dur="5000"/>
                                        <p:tgtEl>
                                          <p:spTgt spid="75"/>
                                        </p:tgtEl>
                                      </p:cBhvr>
                                    </p:animEffect>
                                    <p:set>
                                      <p:cBhvr>
                                        <p:cTn id="829" dur="1" fill="hold">
                                          <p:stCondLst>
                                            <p:cond delay="4999"/>
                                          </p:stCondLst>
                                        </p:cTn>
                                        <p:tgtEl>
                                          <p:spTgt spid="7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74"/>
                                        </p:tgtEl>
                                        <p:attrNameLst>
                                          <p:attrName>style.visibility</p:attrName>
                                        </p:attrNameLst>
                                      </p:cBhvr>
                                      <p:to>
                                        <p:strVal val="visible"/>
                                      </p:to>
                                    </p:set>
                                    <p:anim calcmode="lin" valueType="num">
                                      <p:cBhvr additive="base">
                                        <p:cTn id="832" dur="5000" fill="hold"/>
                                        <p:tgtEl>
                                          <p:spTgt spid="74"/>
                                        </p:tgtEl>
                                        <p:attrNameLst>
                                          <p:attrName>ppt_x</p:attrName>
                                        </p:attrNameLst>
                                      </p:cBhvr>
                                      <p:tavLst>
                                        <p:tav tm="0">
                                          <p:val>
                                            <p:strVal val="0-#ppt_w/2"/>
                                          </p:val>
                                        </p:tav>
                                        <p:tav tm="100000">
                                          <p:val>
                                            <p:strVal val="#ppt_x"/>
                                          </p:val>
                                        </p:tav>
                                      </p:tavLst>
                                    </p:anim>
                                    <p:anim calcmode="lin" valueType="num">
                                      <p:cBhvr additive="base">
                                        <p:cTn id="833" dur="5000" fill="hold"/>
                                        <p:tgtEl>
                                          <p:spTgt spid="74"/>
                                        </p:tgtEl>
                                        <p:attrNameLst>
                                          <p:attrName>ppt_y</p:attrName>
                                        </p:attrNameLst>
                                      </p:cBhvr>
                                      <p:tavLst>
                                        <p:tav tm="0">
                                          <p:val>
                                            <p:strVal val="#ppt_y"/>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74"/>
                                        </p:tgtEl>
                                        <p:attrNameLst>
                                          <p:attrName>style.visibility</p:attrName>
                                        </p:attrNameLst>
                                      </p:cBhvr>
                                      <p:to>
                                        <p:strVal val="visible"/>
                                      </p:to>
                                    </p:set>
                                    <p:anim calcmode="lin" valueType="num">
                                      <p:cBhvr>
                                        <p:cTn id="836" dur="5000" fill="hold"/>
                                        <p:tgtEl>
                                          <p:spTgt spid="74"/>
                                        </p:tgtEl>
                                        <p:attrNameLst>
                                          <p:attrName>ppt_w</p:attrName>
                                        </p:attrNameLst>
                                      </p:cBhvr>
                                      <p:tavLst>
                                        <p:tav tm="0" fmla="#ppt_w*sin(2.5*pi*$)">
                                          <p:val>
                                            <p:fltVal val="0"/>
                                          </p:val>
                                        </p:tav>
                                        <p:tav tm="100000">
                                          <p:val>
                                            <p:fltVal val="1"/>
                                          </p:val>
                                        </p:tav>
                                      </p:tavLst>
                                    </p:anim>
                                    <p:anim calcmode="lin" valueType="num">
                                      <p:cBhvr>
                                        <p:cTn id="837" dur="5000" fill="hold"/>
                                        <p:tgtEl>
                                          <p:spTgt spid="74"/>
                                        </p:tgtEl>
                                        <p:attrNameLst>
                                          <p:attrName>ppt_h</p:attrName>
                                        </p:attrNameLst>
                                      </p:cBhvr>
                                      <p:tavLst>
                                        <p:tav tm="0">
                                          <p:val>
                                            <p:strVal val="#ppt_h"/>
                                          </p:val>
                                        </p:tav>
                                        <p:tav tm="100000">
                                          <p:val>
                                            <p:strVal val="#ppt_h"/>
                                          </p:val>
                                        </p:tav>
                                      </p:tavLst>
                                    </p:anim>
                                  </p:childTnLst>
                                </p:cTn>
                              </p:par>
                              <p:par>
                                <p:cTn id="838" presetID="2" presetClass="exit" presetSubtype="8" fill="hold" grpId="2" nodeType="withEffect">
                                  <p:stCondLst>
                                    <p:cond delay="0"/>
                                  </p:stCondLst>
                                  <p:childTnLst>
                                    <p:anim calcmode="lin" valueType="num">
                                      <p:cBhvr additive="base">
                                        <p:cTn id="839" dur="5000"/>
                                        <p:tgtEl>
                                          <p:spTgt spid="74"/>
                                        </p:tgtEl>
                                        <p:attrNameLst>
                                          <p:attrName>ppt_x</p:attrName>
                                        </p:attrNameLst>
                                      </p:cBhvr>
                                      <p:tavLst>
                                        <p:tav tm="0">
                                          <p:val>
                                            <p:strVal val="ppt_x"/>
                                          </p:val>
                                        </p:tav>
                                        <p:tav tm="100000">
                                          <p:val>
                                            <p:strVal val="0-ppt_w/2"/>
                                          </p:val>
                                        </p:tav>
                                      </p:tavLst>
                                    </p:anim>
                                    <p:anim calcmode="lin" valueType="num">
                                      <p:cBhvr additive="base">
                                        <p:cTn id="840" dur="5000"/>
                                        <p:tgtEl>
                                          <p:spTgt spid="74"/>
                                        </p:tgtEl>
                                        <p:attrNameLst>
                                          <p:attrName>ppt_y</p:attrName>
                                        </p:attrNameLst>
                                      </p:cBhvr>
                                      <p:tavLst>
                                        <p:tav tm="0">
                                          <p:val>
                                            <p:strVal val="ppt_y"/>
                                          </p:val>
                                        </p:tav>
                                        <p:tav tm="100000">
                                          <p:val>
                                            <p:strVal val="ppt_y"/>
                                          </p:val>
                                        </p:tav>
                                      </p:tavLst>
                                    </p:anim>
                                    <p:set>
                                      <p:cBhvr>
                                        <p:cTn id="841" dur="1" fill="hold">
                                          <p:stCondLst>
                                            <p:cond delay="4999"/>
                                          </p:stCondLst>
                                        </p:cTn>
                                        <p:tgtEl>
                                          <p:spTgt spid="74"/>
                                        </p:tgtEl>
                                        <p:attrNameLst>
                                          <p:attrName>style.visibility</p:attrName>
                                        </p:attrNameLst>
                                      </p:cBhvr>
                                      <p:to>
                                        <p:strVal val="hidden"/>
                                      </p:to>
                                    </p:set>
                                  </p:childTnLst>
                                </p:cTn>
                              </p:par>
                              <p:par>
                                <p:cTn id="842" presetID="3" presetClass="exit" presetSubtype="5" fill="hold" grpId="3" nodeType="withEffect">
                                  <p:stCondLst>
                                    <p:cond delay="0"/>
                                  </p:stCondLst>
                                  <p:childTnLst>
                                    <p:animEffect transition="out" filter="blinds(vertical)">
                                      <p:cBhvr>
                                        <p:cTn id="843" dur="5000"/>
                                        <p:tgtEl>
                                          <p:spTgt spid="74"/>
                                        </p:tgtEl>
                                      </p:cBhvr>
                                    </p:animEffect>
                                    <p:set>
                                      <p:cBhvr>
                                        <p:cTn id="844" dur="1" fill="hold">
                                          <p:stCondLst>
                                            <p:cond delay="4999"/>
                                          </p:stCondLst>
                                        </p:cTn>
                                        <p:tgtEl>
                                          <p:spTgt spid="74"/>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73"/>
                                        </p:tgtEl>
                                        <p:attrNameLst>
                                          <p:attrName>style.visibility</p:attrName>
                                        </p:attrNameLst>
                                      </p:cBhvr>
                                      <p:to>
                                        <p:strVal val="visible"/>
                                      </p:to>
                                    </p:set>
                                    <p:anim calcmode="lin" valueType="num">
                                      <p:cBhvr additive="base">
                                        <p:cTn id="847" dur="5000" fill="hold"/>
                                        <p:tgtEl>
                                          <p:spTgt spid="73"/>
                                        </p:tgtEl>
                                        <p:attrNameLst>
                                          <p:attrName>ppt_x</p:attrName>
                                        </p:attrNameLst>
                                      </p:cBhvr>
                                      <p:tavLst>
                                        <p:tav tm="0">
                                          <p:val>
                                            <p:strVal val="0-#ppt_w/2"/>
                                          </p:val>
                                        </p:tav>
                                        <p:tav tm="100000">
                                          <p:val>
                                            <p:strVal val="#ppt_x"/>
                                          </p:val>
                                        </p:tav>
                                      </p:tavLst>
                                    </p:anim>
                                    <p:anim calcmode="lin" valueType="num">
                                      <p:cBhvr additive="base">
                                        <p:cTn id="848" dur="5000" fill="hold"/>
                                        <p:tgtEl>
                                          <p:spTgt spid="73"/>
                                        </p:tgtEl>
                                        <p:attrNameLst>
                                          <p:attrName>ppt_y</p:attrName>
                                        </p:attrNameLst>
                                      </p:cBhvr>
                                      <p:tavLst>
                                        <p:tav tm="0">
                                          <p:val>
                                            <p:strVal val="#ppt_y"/>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73"/>
                                        </p:tgtEl>
                                        <p:attrNameLst>
                                          <p:attrName>style.visibility</p:attrName>
                                        </p:attrNameLst>
                                      </p:cBhvr>
                                      <p:to>
                                        <p:strVal val="visible"/>
                                      </p:to>
                                    </p:set>
                                    <p:anim calcmode="lin" valueType="num">
                                      <p:cBhvr>
                                        <p:cTn id="851" dur="5000" fill="hold"/>
                                        <p:tgtEl>
                                          <p:spTgt spid="73"/>
                                        </p:tgtEl>
                                        <p:attrNameLst>
                                          <p:attrName>ppt_w</p:attrName>
                                        </p:attrNameLst>
                                      </p:cBhvr>
                                      <p:tavLst>
                                        <p:tav tm="0" fmla="#ppt_w*sin(2.5*pi*$)">
                                          <p:val>
                                            <p:fltVal val="0"/>
                                          </p:val>
                                        </p:tav>
                                        <p:tav tm="100000">
                                          <p:val>
                                            <p:fltVal val="1"/>
                                          </p:val>
                                        </p:tav>
                                      </p:tavLst>
                                    </p:anim>
                                    <p:anim calcmode="lin" valueType="num">
                                      <p:cBhvr>
                                        <p:cTn id="852" dur="5000" fill="hold"/>
                                        <p:tgtEl>
                                          <p:spTgt spid="73"/>
                                        </p:tgtEl>
                                        <p:attrNameLst>
                                          <p:attrName>ppt_h</p:attrName>
                                        </p:attrNameLst>
                                      </p:cBhvr>
                                      <p:tavLst>
                                        <p:tav tm="0">
                                          <p:val>
                                            <p:strVal val="#ppt_h"/>
                                          </p:val>
                                        </p:tav>
                                        <p:tav tm="100000">
                                          <p:val>
                                            <p:strVal val="#ppt_h"/>
                                          </p:val>
                                        </p:tav>
                                      </p:tavLst>
                                    </p:anim>
                                  </p:childTnLst>
                                </p:cTn>
                              </p:par>
                              <p:par>
                                <p:cTn id="853" presetID="2" presetClass="exit" presetSubtype="8" fill="hold" grpId="2" nodeType="withEffect">
                                  <p:stCondLst>
                                    <p:cond delay="0"/>
                                  </p:stCondLst>
                                  <p:childTnLst>
                                    <p:anim calcmode="lin" valueType="num">
                                      <p:cBhvr additive="base">
                                        <p:cTn id="854" dur="5000"/>
                                        <p:tgtEl>
                                          <p:spTgt spid="73"/>
                                        </p:tgtEl>
                                        <p:attrNameLst>
                                          <p:attrName>ppt_x</p:attrName>
                                        </p:attrNameLst>
                                      </p:cBhvr>
                                      <p:tavLst>
                                        <p:tav tm="0">
                                          <p:val>
                                            <p:strVal val="ppt_x"/>
                                          </p:val>
                                        </p:tav>
                                        <p:tav tm="100000">
                                          <p:val>
                                            <p:strVal val="0-ppt_w/2"/>
                                          </p:val>
                                        </p:tav>
                                      </p:tavLst>
                                    </p:anim>
                                    <p:anim calcmode="lin" valueType="num">
                                      <p:cBhvr additive="base">
                                        <p:cTn id="855" dur="5000"/>
                                        <p:tgtEl>
                                          <p:spTgt spid="73"/>
                                        </p:tgtEl>
                                        <p:attrNameLst>
                                          <p:attrName>ppt_y</p:attrName>
                                        </p:attrNameLst>
                                      </p:cBhvr>
                                      <p:tavLst>
                                        <p:tav tm="0">
                                          <p:val>
                                            <p:strVal val="ppt_y"/>
                                          </p:val>
                                        </p:tav>
                                        <p:tav tm="100000">
                                          <p:val>
                                            <p:strVal val="ppt_y"/>
                                          </p:val>
                                        </p:tav>
                                      </p:tavLst>
                                    </p:anim>
                                    <p:set>
                                      <p:cBhvr>
                                        <p:cTn id="856" dur="1" fill="hold">
                                          <p:stCondLst>
                                            <p:cond delay="4999"/>
                                          </p:stCondLst>
                                        </p:cTn>
                                        <p:tgtEl>
                                          <p:spTgt spid="73"/>
                                        </p:tgtEl>
                                        <p:attrNameLst>
                                          <p:attrName>style.visibility</p:attrName>
                                        </p:attrNameLst>
                                      </p:cBhvr>
                                      <p:to>
                                        <p:strVal val="hidden"/>
                                      </p:to>
                                    </p:set>
                                  </p:childTnLst>
                                </p:cTn>
                              </p:par>
                              <p:par>
                                <p:cTn id="857" presetID="3" presetClass="exit" presetSubtype="5" fill="hold" grpId="3" nodeType="withEffect">
                                  <p:stCondLst>
                                    <p:cond delay="0"/>
                                  </p:stCondLst>
                                  <p:childTnLst>
                                    <p:animEffect transition="out" filter="blinds(vertical)">
                                      <p:cBhvr>
                                        <p:cTn id="858" dur="5000"/>
                                        <p:tgtEl>
                                          <p:spTgt spid="73"/>
                                        </p:tgtEl>
                                      </p:cBhvr>
                                    </p:animEffect>
                                    <p:set>
                                      <p:cBhvr>
                                        <p:cTn id="859" dur="1" fill="hold">
                                          <p:stCondLst>
                                            <p:cond delay="4999"/>
                                          </p:stCondLst>
                                        </p:cTn>
                                        <p:tgtEl>
                                          <p:spTgt spid="73"/>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72"/>
                                        </p:tgtEl>
                                        <p:attrNameLst>
                                          <p:attrName>style.visibility</p:attrName>
                                        </p:attrNameLst>
                                      </p:cBhvr>
                                      <p:to>
                                        <p:strVal val="visible"/>
                                      </p:to>
                                    </p:set>
                                    <p:anim calcmode="lin" valueType="num">
                                      <p:cBhvr additive="base">
                                        <p:cTn id="862" dur="5000" fill="hold"/>
                                        <p:tgtEl>
                                          <p:spTgt spid="72"/>
                                        </p:tgtEl>
                                        <p:attrNameLst>
                                          <p:attrName>ppt_x</p:attrName>
                                        </p:attrNameLst>
                                      </p:cBhvr>
                                      <p:tavLst>
                                        <p:tav tm="0">
                                          <p:val>
                                            <p:strVal val="0-#ppt_w/2"/>
                                          </p:val>
                                        </p:tav>
                                        <p:tav tm="100000">
                                          <p:val>
                                            <p:strVal val="#ppt_x"/>
                                          </p:val>
                                        </p:tav>
                                      </p:tavLst>
                                    </p:anim>
                                    <p:anim calcmode="lin" valueType="num">
                                      <p:cBhvr additive="base">
                                        <p:cTn id="863" dur="5000" fill="hold"/>
                                        <p:tgtEl>
                                          <p:spTgt spid="72"/>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72"/>
                                        </p:tgtEl>
                                        <p:attrNameLst>
                                          <p:attrName>style.visibility</p:attrName>
                                        </p:attrNameLst>
                                      </p:cBhvr>
                                      <p:to>
                                        <p:strVal val="visible"/>
                                      </p:to>
                                    </p:set>
                                    <p:anim calcmode="lin" valueType="num">
                                      <p:cBhvr>
                                        <p:cTn id="866" dur="5000" fill="hold"/>
                                        <p:tgtEl>
                                          <p:spTgt spid="72"/>
                                        </p:tgtEl>
                                        <p:attrNameLst>
                                          <p:attrName>ppt_w</p:attrName>
                                        </p:attrNameLst>
                                      </p:cBhvr>
                                      <p:tavLst>
                                        <p:tav tm="0" fmla="#ppt_w*sin(2.5*pi*$)">
                                          <p:val>
                                            <p:fltVal val="0"/>
                                          </p:val>
                                        </p:tav>
                                        <p:tav tm="100000">
                                          <p:val>
                                            <p:fltVal val="1"/>
                                          </p:val>
                                        </p:tav>
                                      </p:tavLst>
                                    </p:anim>
                                    <p:anim calcmode="lin" valueType="num">
                                      <p:cBhvr>
                                        <p:cTn id="867" dur="5000" fill="hold"/>
                                        <p:tgtEl>
                                          <p:spTgt spid="72"/>
                                        </p:tgtEl>
                                        <p:attrNameLst>
                                          <p:attrName>ppt_h</p:attrName>
                                        </p:attrNameLst>
                                      </p:cBhvr>
                                      <p:tavLst>
                                        <p:tav tm="0">
                                          <p:val>
                                            <p:strVal val="#ppt_h"/>
                                          </p:val>
                                        </p:tav>
                                        <p:tav tm="100000">
                                          <p:val>
                                            <p:strVal val="#ppt_h"/>
                                          </p:val>
                                        </p:tav>
                                      </p:tavLst>
                                    </p:anim>
                                  </p:childTnLst>
                                </p:cTn>
                              </p:par>
                              <p:par>
                                <p:cTn id="868" presetID="2" presetClass="exit" presetSubtype="8" fill="hold" grpId="2" nodeType="withEffect">
                                  <p:stCondLst>
                                    <p:cond delay="0"/>
                                  </p:stCondLst>
                                  <p:childTnLst>
                                    <p:anim calcmode="lin" valueType="num">
                                      <p:cBhvr additive="base">
                                        <p:cTn id="869" dur="5000"/>
                                        <p:tgtEl>
                                          <p:spTgt spid="72"/>
                                        </p:tgtEl>
                                        <p:attrNameLst>
                                          <p:attrName>ppt_x</p:attrName>
                                        </p:attrNameLst>
                                      </p:cBhvr>
                                      <p:tavLst>
                                        <p:tav tm="0">
                                          <p:val>
                                            <p:strVal val="ppt_x"/>
                                          </p:val>
                                        </p:tav>
                                        <p:tav tm="100000">
                                          <p:val>
                                            <p:strVal val="0-ppt_w/2"/>
                                          </p:val>
                                        </p:tav>
                                      </p:tavLst>
                                    </p:anim>
                                    <p:anim calcmode="lin" valueType="num">
                                      <p:cBhvr additive="base">
                                        <p:cTn id="870" dur="5000"/>
                                        <p:tgtEl>
                                          <p:spTgt spid="72"/>
                                        </p:tgtEl>
                                        <p:attrNameLst>
                                          <p:attrName>ppt_y</p:attrName>
                                        </p:attrNameLst>
                                      </p:cBhvr>
                                      <p:tavLst>
                                        <p:tav tm="0">
                                          <p:val>
                                            <p:strVal val="ppt_y"/>
                                          </p:val>
                                        </p:tav>
                                        <p:tav tm="100000">
                                          <p:val>
                                            <p:strVal val="ppt_y"/>
                                          </p:val>
                                        </p:tav>
                                      </p:tavLst>
                                    </p:anim>
                                    <p:set>
                                      <p:cBhvr>
                                        <p:cTn id="871" dur="1" fill="hold">
                                          <p:stCondLst>
                                            <p:cond delay="4999"/>
                                          </p:stCondLst>
                                        </p:cTn>
                                        <p:tgtEl>
                                          <p:spTgt spid="72"/>
                                        </p:tgtEl>
                                        <p:attrNameLst>
                                          <p:attrName>style.visibility</p:attrName>
                                        </p:attrNameLst>
                                      </p:cBhvr>
                                      <p:to>
                                        <p:strVal val="hidden"/>
                                      </p:to>
                                    </p:set>
                                  </p:childTnLst>
                                </p:cTn>
                              </p:par>
                              <p:par>
                                <p:cTn id="872" presetID="3" presetClass="exit" presetSubtype="5" fill="hold" grpId="3" nodeType="withEffect">
                                  <p:stCondLst>
                                    <p:cond delay="0"/>
                                  </p:stCondLst>
                                  <p:childTnLst>
                                    <p:animEffect transition="out" filter="blinds(vertical)">
                                      <p:cBhvr>
                                        <p:cTn id="873" dur="5000"/>
                                        <p:tgtEl>
                                          <p:spTgt spid="72"/>
                                        </p:tgtEl>
                                      </p:cBhvr>
                                    </p:animEffect>
                                    <p:set>
                                      <p:cBhvr>
                                        <p:cTn id="874" dur="1" fill="hold">
                                          <p:stCondLst>
                                            <p:cond delay="4999"/>
                                          </p:stCondLst>
                                        </p:cTn>
                                        <p:tgtEl>
                                          <p:spTgt spid="72"/>
                                        </p:tgtEl>
                                        <p:attrNameLst>
                                          <p:attrName>style.visibility</p:attrName>
                                        </p:attrNameLst>
                                      </p:cBhvr>
                                      <p:to>
                                        <p:strVal val="hidden"/>
                                      </p:to>
                                    </p:set>
                                  </p:childTnLst>
                                </p:cTn>
                              </p:par>
                              <p:par>
                                <p:cTn id="875" presetID="2" presetClass="entr" presetSubtype="8" fill="hold" grpId="0" nodeType="withEffect">
                                  <p:stCondLst>
                                    <p:cond delay="0"/>
                                  </p:stCondLst>
                                  <p:childTnLst>
                                    <p:set>
                                      <p:cBhvr>
                                        <p:cTn id="876" dur="1" fill="hold">
                                          <p:stCondLst>
                                            <p:cond delay="0"/>
                                          </p:stCondLst>
                                        </p:cTn>
                                        <p:tgtEl>
                                          <p:spTgt spid="71"/>
                                        </p:tgtEl>
                                        <p:attrNameLst>
                                          <p:attrName>style.visibility</p:attrName>
                                        </p:attrNameLst>
                                      </p:cBhvr>
                                      <p:to>
                                        <p:strVal val="visible"/>
                                      </p:to>
                                    </p:set>
                                    <p:anim calcmode="lin" valueType="num">
                                      <p:cBhvr additive="base">
                                        <p:cTn id="877" dur="5000" fill="hold"/>
                                        <p:tgtEl>
                                          <p:spTgt spid="71"/>
                                        </p:tgtEl>
                                        <p:attrNameLst>
                                          <p:attrName>ppt_x</p:attrName>
                                        </p:attrNameLst>
                                      </p:cBhvr>
                                      <p:tavLst>
                                        <p:tav tm="0">
                                          <p:val>
                                            <p:strVal val="0-#ppt_w/2"/>
                                          </p:val>
                                        </p:tav>
                                        <p:tav tm="100000">
                                          <p:val>
                                            <p:strVal val="#ppt_x"/>
                                          </p:val>
                                        </p:tav>
                                      </p:tavLst>
                                    </p:anim>
                                    <p:anim calcmode="lin" valueType="num">
                                      <p:cBhvr additive="base">
                                        <p:cTn id="878" dur="5000" fill="hold"/>
                                        <p:tgtEl>
                                          <p:spTgt spid="71"/>
                                        </p:tgtEl>
                                        <p:attrNameLst>
                                          <p:attrName>ppt_y</p:attrName>
                                        </p:attrNameLst>
                                      </p:cBhvr>
                                      <p:tavLst>
                                        <p:tav tm="0">
                                          <p:val>
                                            <p:strVal val="#ppt_y"/>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71"/>
                                        </p:tgtEl>
                                        <p:attrNameLst>
                                          <p:attrName>style.visibility</p:attrName>
                                        </p:attrNameLst>
                                      </p:cBhvr>
                                      <p:to>
                                        <p:strVal val="visible"/>
                                      </p:to>
                                    </p:set>
                                    <p:anim calcmode="lin" valueType="num">
                                      <p:cBhvr>
                                        <p:cTn id="881" dur="5000" fill="hold"/>
                                        <p:tgtEl>
                                          <p:spTgt spid="71"/>
                                        </p:tgtEl>
                                        <p:attrNameLst>
                                          <p:attrName>ppt_w</p:attrName>
                                        </p:attrNameLst>
                                      </p:cBhvr>
                                      <p:tavLst>
                                        <p:tav tm="0" fmla="#ppt_w*sin(2.5*pi*$)">
                                          <p:val>
                                            <p:fltVal val="0"/>
                                          </p:val>
                                        </p:tav>
                                        <p:tav tm="100000">
                                          <p:val>
                                            <p:fltVal val="1"/>
                                          </p:val>
                                        </p:tav>
                                      </p:tavLst>
                                    </p:anim>
                                    <p:anim calcmode="lin" valueType="num">
                                      <p:cBhvr>
                                        <p:cTn id="882" dur="5000" fill="hold"/>
                                        <p:tgtEl>
                                          <p:spTgt spid="71"/>
                                        </p:tgtEl>
                                        <p:attrNameLst>
                                          <p:attrName>ppt_h</p:attrName>
                                        </p:attrNameLst>
                                      </p:cBhvr>
                                      <p:tavLst>
                                        <p:tav tm="0">
                                          <p:val>
                                            <p:strVal val="#ppt_h"/>
                                          </p:val>
                                        </p:tav>
                                        <p:tav tm="100000">
                                          <p:val>
                                            <p:strVal val="#ppt_h"/>
                                          </p:val>
                                        </p:tav>
                                      </p:tavLst>
                                    </p:anim>
                                  </p:childTnLst>
                                </p:cTn>
                              </p:par>
                              <p:par>
                                <p:cTn id="883" presetID="2" presetClass="exit" presetSubtype="8" fill="hold" grpId="2" nodeType="withEffect">
                                  <p:stCondLst>
                                    <p:cond delay="0"/>
                                  </p:stCondLst>
                                  <p:childTnLst>
                                    <p:anim calcmode="lin" valueType="num">
                                      <p:cBhvr additive="base">
                                        <p:cTn id="884" dur="5000"/>
                                        <p:tgtEl>
                                          <p:spTgt spid="71"/>
                                        </p:tgtEl>
                                        <p:attrNameLst>
                                          <p:attrName>ppt_x</p:attrName>
                                        </p:attrNameLst>
                                      </p:cBhvr>
                                      <p:tavLst>
                                        <p:tav tm="0">
                                          <p:val>
                                            <p:strVal val="ppt_x"/>
                                          </p:val>
                                        </p:tav>
                                        <p:tav tm="100000">
                                          <p:val>
                                            <p:strVal val="0-ppt_w/2"/>
                                          </p:val>
                                        </p:tav>
                                      </p:tavLst>
                                    </p:anim>
                                    <p:anim calcmode="lin" valueType="num">
                                      <p:cBhvr additive="base">
                                        <p:cTn id="885" dur="5000"/>
                                        <p:tgtEl>
                                          <p:spTgt spid="71"/>
                                        </p:tgtEl>
                                        <p:attrNameLst>
                                          <p:attrName>ppt_y</p:attrName>
                                        </p:attrNameLst>
                                      </p:cBhvr>
                                      <p:tavLst>
                                        <p:tav tm="0">
                                          <p:val>
                                            <p:strVal val="ppt_y"/>
                                          </p:val>
                                        </p:tav>
                                        <p:tav tm="100000">
                                          <p:val>
                                            <p:strVal val="ppt_y"/>
                                          </p:val>
                                        </p:tav>
                                      </p:tavLst>
                                    </p:anim>
                                    <p:set>
                                      <p:cBhvr>
                                        <p:cTn id="886" dur="1" fill="hold">
                                          <p:stCondLst>
                                            <p:cond delay="4999"/>
                                          </p:stCondLst>
                                        </p:cTn>
                                        <p:tgtEl>
                                          <p:spTgt spid="71"/>
                                        </p:tgtEl>
                                        <p:attrNameLst>
                                          <p:attrName>style.visibility</p:attrName>
                                        </p:attrNameLst>
                                      </p:cBhvr>
                                      <p:to>
                                        <p:strVal val="hidden"/>
                                      </p:to>
                                    </p:set>
                                  </p:childTnLst>
                                </p:cTn>
                              </p:par>
                              <p:par>
                                <p:cTn id="887" presetID="3" presetClass="exit" presetSubtype="5" fill="hold" grpId="3" nodeType="withEffect">
                                  <p:stCondLst>
                                    <p:cond delay="0"/>
                                  </p:stCondLst>
                                  <p:childTnLst>
                                    <p:animEffect transition="out" filter="blinds(vertical)">
                                      <p:cBhvr>
                                        <p:cTn id="888" dur="5000"/>
                                        <p:tgtEl>
                                          <p:spTgt spid="71"/>
                                        </p:tgtEl>
                                      </p:cBhvr>
                                    </p:animEffect>
                                    <p:set>
                                      <p:cBhvr>
                                        <p:cTn id="889" dur="1" fill="hold">
                                          <p:stCondLst>
                                            <p:cond delay="4999"/>
                                          </p:stCondLst>
                                        </p:cTn>
                                        <p:tgtEl>
                                          <p:spTgt spid="71"/>
                                        </p:tgtEl>
                                        <p:attrNameLst>
                                          <p:attrName>style.visibility</p:attrName>
                                        </p:attrNameLst>
                                      </p:cBhvr>
                                      <p:to>
                                        <p:strVal val="hidden"/>
                                      </p:to>
                                    </p:set>
                                  </p:childTnLst>
                                </p:cTn>
                              </p:par>
                              <p:par>
                                <p:cTn id="890" presetID="2" presetClass="entr" presetSubtype="8" fill="hold" grpId="0" nodeType="withEffect">
                                  <p:stCondLst>
                                    <p:cond delay="0"/>
                                  </p:stCondLst>
                                  <p:childTnLst>
                                    <p:set>
                                      <p:cBhvr>
                                        <p:cTn id="891" dur="1" fill="hold">
                                          <p:stCondLst>
                                            <p:cond delay="0"/>
                                          </p:stCondLst>
                                        </p:cTn>
                                        <p:tgtEl>
                                          <p:spTgt spid="70"/>
                                        </p:tgtEl>
                                        <p:attrNameLst>
                                          <p:attrName>style.visibility</p:attrName>
                                        </p:attrNameLst>
                                      </p:cBhvr>
                                      <p:to>
                                        <p:strVal val="visible"/>
                                      </p:to>
                                    </p:set>
                                    <p:anim calcmode="lin" valueType="num">
                                      <p:cBhvr additive="base">
                                        <p:cTn id="892" dur="5000" fill="hold"/>
                                        <p:tgtEl>
                                          <p:spTgt spid="70"/>
                                        </p:tgtEl>
                                        <p:attrNameLst>
                                          <p:attrName>ppt_x</p:attrName>
                                        </p:attrNameLst>
                                      </p:cBhvr>
                                      <p:tavLst>
                                        <p:tav tm="0">
                                          <p:val>
                                            <p:strVal val="0-#ppt_w/2"/>
                                          </p:val>
                                        </p:tav>
                                        <p:tav tm="100000">
                                          <p:val>
                                            <p:strVal val="#ppt_x"/>
                                          </p:val>
                                        </p:tav>
                                      </p:tavLst>
                                    </p:anim>
                                    <p:anim calcmode="lin" valueType="num">
                                      <p:cBhvr additive="base">
                                        <p:cTn id="893" dur="5000" fill="hold"/>
                                        <p:tgtEl>
                                          <p:spTgt spid="70"/>
                                        </p:tgtEl>
                                        <p:attrNameLst>
                                          <p:attrName>ppt_y</p:attrName>
                                        </p:attrNameLst>
                                      </p:cBhvr>
                                      <p:tavLst>
                                        <p:tav tm="0">
                                          <p:val>
                                            <p:strVal val="#ppt_y"/>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0"/>
                                        </p:tgtEl>
                                        <p:attrNameLst>
                                          <p:attrName>style.visibility</p:attrName>
                                        </p:attrNameLst>
                                      </p:cBhvr>
                                      <p:to>
                                        <p:strVal val="visible"/>
                                      </p:to>
                                    </p:set>
                                    <p:anim calcmode="lin" valueType="num">
                                      <p:cBhvr>
                                        <p:cTn id="896" dur="5000" fill="hold"/>
                                        <p:tgtEl>
                                          <p:spTgt spid="70"/>
                                        </p:tgtEl>
                                        <p:attrNameLst>
                                          <p:attrName>ppt_w</p:attrName>
                                        </p:attrNameLst>
                                      </p:cBhvr>
                                      <p:tavLst>
                                        <p:tav tm="0" fmla="#ppt_w*sin(2.5*pi*$)">
                                          <p:val>
                                            <p:fltVal val="0"/>
                                          </p:val>
                                        </p:tav>
                                        <p:tav tm="100000">
                                          <p:val>
                                            <p:fltVal val="1"/>
                                          </p:val>
                                        </p:tav>
                                      </p:tavLst>
                                    </p:anim>
                                    <p:anim calcmode="lin" valueType="num">
                                      <p:cBhvr>
                                        <p:cTn id="897" dur="5000" fill="hold"/>
                                        <p:tgtEl>
                                          <p:spTgt spid="70"/>
                                        </p:tgtEl>
                                        <p:attrNameLst>
                                          <p:attrName>ppt_h</p:attrName>
                                        </p:attrNameLst>
                                      </p:cBhvr>
                                      <p:tavLst>
                                        <p:tav tm="0">
                                          <p:val>
                                            <p:strVal val="#ppt_h"/>
                                          </p:val>
                                        </p:tav>
                                        <p:tav tm="100000">
                                          <p:val>
                                            <p:strVal val="#ppt_h"/>
                                          </p:val>
                                        </p:tav>
                                      </p:tavLst>
                                    </p:anim>
                                  </p:childTnLst>
                                </p:cTn>
                              </p:par>
                              <p:par>
                                <p:cTn id="898" presetID="2" presetClass="exit" presetSubtype="8" fill="hold" grpId="2" nodeType="withEffect">
                                  <p:stCondLst>
                                    <p:cond delay="0"/>
                                  </p:stCondLst>
                                  <p:childTnLst>
                                    <p:anim calcmode="lin" valueType="num">
                                      <p:cBhvr additive="base">
                                        <p:cTn id="899" dur="5000"/>
                                        <p:tgtEl>
                                          <p:spTgt spid="70"/>
                                        </p:tgtEl>
                                        <p:attrNameLst>
                                          <p:attrName>ppt_x</p:attrName>
                                        </p:attrNameLst>
                                      </p:cBhvr>
                                      <p:tavLst>
                                        <p:tav tm="0">
                                          <p:val>
                                            <p:strVal val="ppt_x"/>
                                          </p:val>
                                        </p:tav>
                                        <p:tav tm="100000">
                                          <p:val>
                                            <p:strVal val="0-ppt_w/2"/>
                                          </p:val>
                                        </p:tav>
                                      </p:tavLst>
                                    </p:anim>
                                    <p:anim calcmode="lin" valueType="num">
                                      <p:cBhvr additive="base">
                                        <p:cTn id="900" dur="5000"/>
                                        <p:tgtEl>
                                          <p:spTgt spid="70"/>
                                        </p:tgtEl>
                                        <p:attrNameLst>
                                          <p:attrName>ppt_y</p:attrName>
                                        </p:attrNameLst>
                                      </p:cBhvr>
                                      <p:tavLst>
                                        <p:tav tm="0">
                                          <p:val>
                                            <p:strVal val="ppt_y"/>
                                          </p:val>
                                        </p:tav>
                                        <p:tav tm="100000">
                                          <p:val>
                                            <p:strVal val="ppt_y"/>
                                          </p:val>
                                        </p:tav>
                                      </p:tavLst>
                                    </p:anim>
                                    <p:set>
                                      <p:cBhvr>
                                        <p:cTn id="901" dur="1" fill="hold">
                                          <p:stCondLst>
                                            <p:cond delay="4999"/>
                                          </p:stCondLst>
                                        </p:cTn>
                                        <p:tgtEl>
                                          <p:spTgt spid="70"/>
                                        </p:tgtEl>
                                        <p:attrNameLst>
                                          <p:attrName>style.visibility</p:attrName>
                                        </p:attrNameLst>
                                      </p:cBhvr>
                                      <p:to>
                                        <p:strVal val="hidden"/>
                                      </p:to>
                                    </p:set>
                                  </p:childTnLst>
                                </p:cTn>
                              </p:par>
                              <p:par>
                                <p:cTn id="902" presetID="3" presetClass="exit" presetSubtype="5" fill="hold" grpId="3" nodeType="withEffect">
                                  <p:stCondLst>
                                    <p:cond delay="0"/>
                                  </p:stCondLst>
                                  <p:childTnLst>
                                    <p:animEffect transition="out" filter="blinds(vertical)">
                                      <p:cBhvr>
                                        <p:cTn id="903" dur="5000"/>
                                        <p:tgtEl>
                                          <p:spTgt spid="70"/>
                                        </p:tgtEl>
                                      </p:cBhvr>
                                    </p:animEffect>
                                    <p:set>
                                      <p:cBhvr>
                                        <p:cTn id="904" dur="1" fill="hold">
                                          <p:stCondLst>
                                            <p:cond delay="4999"/>
                                          </p:stCondLst>
                                        </p:cTn>
                                        <p:tgtEl>
                                          <p:spTgt spid="70"/>
                                        </p:tgtEl>
                                        <p:attrNameLst>
                                          <p:attrName>style.visibility</p:attrName>
                                        </p:attrNameLst>
                                      </p:cBhvr>
                                      <p:to>
                                        <p:strVal val="hidden"/>
                                      </p:to>
                                    </p:set>
                                  </p:childTnLst>
                                </p:cTn>
                              </p:par>
                              <p:par>
                                <p:cTn id="905" presetID="2" presetClass="entr" presetSubtype="8" fill="hold" grpId="0" nodeType="withEffect">
                                  <p:stCondLst>
                                    <p:cond delay="0"/>
                                  </p:stCondLst>
                                  <p:childTnLst>
                                    <p:set>
                                      <p:cBhvr>
                                        <p:cTn id="906" dur="1" fill="hold">
                                          <p:stCondLst>
                                            <p:cond delay="0"/>
                                          </p:stCondLst>
                                        </p:cTn>
                                        <p:tgtEl>
                                          <p:spTgt spid="69"/>
                                        </p:tgtEl>
                                        <p:attrNameLst>
                                          <p:attrName>style.visibility</p:attrName>
                                        </p:attrNameLst>
                                      </p:cBhvr>
                                      <p:to>
                                        <p:strVal val="visible"/>
                                      </p:to>
                                    </p:set>
                                    <p:anim calcmode="lin" valueType="num">
                                      <p:cBhvr additive="base">
                                        <p:cTn id="907" dur="5000" fill="hold"/>
                                        <p:tgtEl>
                                          <p:spTgt spid="69"/>
                                        </p:tgtEl>
                                        <p:attrNameLst>
                                          <p:attrName>ppt_x</p:attrName>
                                        </p:attrNameLst>
                                      </p:cBhvr>
                                      <p:tavLst>
                                        <p:tav tm="0">
                                          <p:val>
                                            <p:strVal val="0-#ppt_w/2"/>
                                          </p:val>
                                        </p:tav>
                                        <p:tav tm="100000">
                                          <p:val>
                                            <p:strVal val="#ppt_x"/>
                                          </p:val>
                                        </p:tav>
                                      </p:tavLst>
                                    </p:anim>
                                    <p:anim calcmode="lin" valueType="num">
                                      <p:cBhvr additive="base">
                                        <p:cTn id="908" dur="5000" fill="hold"/>
                                        <p:tgtEl>
                                          <p:spTgt spid="69"/>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69"/>
                                        </p:tgtEl>
                                        <p:attrNameLst>
                                          <p:attrName>style.visibility</p:attrName>
                                        </p:attrNameLst>
                                      </p:cBhvr>
                                      <p:to>
                                        <p:strVal val="visible"/>
                                      </p:to>
                                    </p:set>
                                    <p:anim calcmode="lin" valueType="num">
                                      <p:cBhvr>
                                        <p:cTn id="911" dur="5000" fill="hold"/>
                                        <p:tgtEl>
                                          <p:spTgt spid="69"/>
                                        </p:tgtEl>
                                        <p:attrNameLst>
                                          <p:attrName>ppt_w</p:attrName>
                                        </p:attrNameLst>
                                      </p:cBhvr>
                                      <p:tavLst>
                                        <p:tav tm="0" fmla="#ppt_w*sin(2.5*pi*$)">
                                          <p:val>
                                            <p:fltVal val="0"/>
                                          </p:val>
                                        </p:tav>
                                        <p:tav tm="100000">
                                          <p:val>
                                            <p:fltVal val="1"/>
                                          </p:val>
                                        </p:tav>
                                      </p:tavLst>
                                    </p:anim>
                                    <p:anim calcmode="lin" valueType="num">
                                      <p:cBhvr>
                                        <p:cTn id="912" dur="5000" fill="hold"/>
                                        <p:tgtEl>
                                          <p:spTgt spid="69"/>
                                        </p:tgtEl>
                                        <p:attrNameLst>
                                          <p:attrName>ppt_h</p:attrName>
                                        </p:attrNameLst>
                                      </p:cBhvr>
                                      <p:tavLst>
                                        <p:tav tm="0">
                                          <p:val>
                                            <p:strVal val="#ppt_h"/>
                                          </p:val>
                                        </p:tav>
                                        <p:tav tm="100000">
                                          <p:val>
                                            <p:strVal val="#ppt_h"/>
                                          </p:val>
                                        </p:tav>
                                      </p:tavLst>
                                    </p:anim>
                                  </p:childTnLst>
                                </p:cTn>
                              </p:par>
                              <p:par>
                                <p:cTn id="913" presetID="2" presetClass="exit" presetSubtype="8" fill="hold" grpId="2" nodeType="withEffect">
                                  <p:stCondLst>
                                    <p:cond delay="0"/>
                                  </p:stCondLst>
                                  <p:childTnLst>
                                    <p:anim calcmode="lin" valueType="num">
                                      <p:cBhvr additive="base">
                                        <p:cTn id="914" dur="5000"/>
                                        <p:tgtEl>
                                          <p:spTgt spid="69"/>
                                        </p:tgtEl>
                                        <p:attrNameLst>
                                          <p:attrName>ppt_x</p:attrName>
                                        </p:attrNameLst>
                                      </p:cBhvr>
                                      <p:tavLst>
                                        <p:tav tm="0">
                                          <p:val>
                                            <p:strVal val="ppt_x"/>
                                          </p:val>
                                        </p:tav>
                                        <p:tav tm="100000">
                                          <p:val>
                                            <p:strVal val="0-ppt_w/2"/>
                                          </p:val>
                                        </p:tav>
                                      </p:tavLst>
                                    </p:anim>
                                    <p:anim calcmode="lin" valueType="num">
                                      <p:cBhvr additive="base">
                                        <p:cTn id="915" dur="5000"/>
                                        <p:tgtEl>
                                          <p:spTgt spid="69"/>
                                        </p:tgtEl>
                                        <p:attrNameLst>
                                          <p:attrName>ppt_y</p:attrName>
                                        </p:attrNameLst>
                                      </p:cBhvr>
                                      <p:tavLst>
                                        <p:tav tm="0">
                                          <p:val>
                                            <p:strVal val="ppt_y"/>
                                          </p:val>
                                        </p:tav>
                                        <p:tav tm="100000">
                                          <p:val>
                                            <p:strVal val="ppt_y"/>
                                          </p:val>
                                        </p:tav>
                                      </p:tavLst>
                                    </p:anim>
                                    <p:set>
                                      <p:cBhvr>
                                        <p:cTn id="916" dur="1" fill="hold">
                                          <p:stCondLst>
                                            <p:cond delay="4999"/>
                                          </p:stCondLst>
                                        </p:cTn>
                                        <p:tgtEl>
                                          <p:spTgt spid="69"/>
                                        </p:tgtEl>
                                        <p:attrNameLst>
                                          <p:attrName>style.visibility</p:attrName>
                                        </p:attrNameLst>
                                      </p:cBhvr>
                                      <p:to>
                                        <p:strVal val="hidden"/>
                                      </p:to>
                                    </p:set>
                                  </p:childTnLst>
                                </p:cTn>
                              </p:par>
                              <p:par>
                                <p:cTn id="917" presetID="3" presetClass="exit" presetSubtype="5" fill="hold" grpId="3" nodeType="withEffect">
                                  <p:stCondLst>
                                    <p:cond delay="0"/>
                                  </p:stCondLst>
                                  <p:childTnLst>
                                    <p:animEffect transition="out" filter="blinds(vertical)">
                                      <p:cBhvr>
                                        <p:cTn id="918" dur="5000"/>
                                        <p:tgtEl>
                                          <p:spTgt spid="69"/>
                                        </p:tgtEl>
                                      </p:cBhvr>
                                    </p:animEffect>
                                    <p:set>
                                      <p:cBhvr>
                                        <p:cTn id="919" dur="1" fill="hold">
                                          <p:stCondLst>
                                            <p:cond delay="4999"/>
                                          </p:stCondLst>
                                        </p:cTn>
                                        <p:tgtEl>
                                          <p:spTgt spid="69"/>
                                        </p:tgtEl>
                                        <p:attrNameLst>
                                          <p:attrName>style.visibility</p:attrName>
                                        </p:attrNameLst>
                                      </p:cBhvr>
                                      <p:to>
                                        <p:strVal val="hidden"/>
                                      </p:to>
                                    </p:set>
                                  </p:childTnLst>
                                </p:cTn>
                              </p:par>
                              <p:par>
                                <p:cTn id="920" presetID="2" presetClass="entr" presetSubtype="8" fill="hold" grpId="0" nodeType="withEffect">
                                  <p:stCondLst>
                                    <p:cond delay="0"/>
                                  </p:stCondLst>
                                  <p:childTnLst>
                                    <p:set>
                                      <p:cBhvr>
                                        <p:cTn id="921" dur="1" fill="hold">
                                          <p:stCondLst>
                                            <p:cond delay="0"/>
                                          </p:stCondLst>
                                        </p:cTn>
                                        <p:tgtEl>
                                          <p:spTgt spid="68"/>
                                        </p:tgtEl>
                                        <p:attrNameLst>
                                          <p:attrName>style.visibility</p:attrName>
                                        </p:attrNameLst>
                                      </p:cBhvr>
                                      <p:to>
                                        <p:strVal val="visible"/>
                                      </p:to>
                                    </p:set>
                                    <p:anim calcmode="lin" valueType="num">
                                      <p:cBhvr additive="base">
                                        <p:cTn id="922" dur="5000" fill="hold"/>
                                        <p:tgtEl>
                                          <p:spTgt spid="68"/>
                                        </p:tgtEl>
                                        <p:attrNameLst>
                                          <p:attrName>ppt_x</p:attrName>
                                        </p:attrNameLst>
                                      </p:cBhvr>
                                      <p:tavLst>
                                        <p:tav tm="0">
                                          <p:val>
                                            <p:strVal val="0-#ppt_w/2"/>
                                          </p:val>
                                        </p:tav>
                                        <p:tav tm="100000">
                                          <p:val>
                                            <p:strVal val="#ppt_x"/>
                                          </p:val>
                                        </p:tav>
                                      </p:tavLst>
                                    </p:anim>
                                    <p:anim calcmode="lin" valueType="num">
                                      <p:cBhvr additive="base">
                                        <p:cTn id="923" dur="5000" fill="hold"/>
                                        <p:tgtEl>
                                          <p:spTgt spid="68"/>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68"/>
                                        </p:tgtEl>
                                        <p:attrNameLst>
                                          <p:attrName>style.visibility</p:attrName>
                                        </p:attrNameLst>
                                      </p:cBhvr>
                                      <p:to>
                                        <p:strVal val="visible"/>
                                      </p:to>
                                    </p:set>
                                    <p:anim calcmode="lin" valueType="num">
                                      <p:cBhvr>
                                        <p:cTn id="926" dur="5000" fill="hold"/>
                                        <p:tgtEl>
                                          <p:spTgt spid="68"/>
                                        </p:tgtEl>
                                        <p:attrNameLst>
                                          <p:attrName>ppt_w</p:attrName>
                                        </p:attrNameLst>
                                      </p:cBhvr>
                                      <p:tavLst>
                                        <p:tav tm="0" fmla="#ppt_w*sin(2.5*pi*$)">
                                          <p:val>
                                            <p:fltVal val="0"/>
                                          </p:val>
                                        </p:tav>
                                        <p:tav tm="100000">
                                          <p:val>
                                            <p:fltVal val="1"/>
                                          </p:val>
                                        </p:tav>
                                      </p:tavLst>
                                    </p:anim>
                                    <p:anim calcmode="lin" valueType="num">
                                      <p:cBhvr>
                                        <p:cTn id="927" dur="5000" fill="hold"/>
                                        <p:tgtEl>
                                          <p:spTgt spid="68"/>
                                        </p:tgtEl>
                                        <p:attrNameLst>
                                          <p:attrName>ppt_h</p:attrName>
                                        </p:attrNameLst>
                                      </p:cBhvr>
                                      <p:tavLst>
                                        <p:tav tm="0">
                                          <p:val>
                                            <p:strVal val="#ppt_h"/>
                                          </p:val>
                                        </p:tav>
                                        <p:tav tm="100000">
                                          <p:val>
                                            <p:strVal val="#ppt_h"/>
                                          </p:val>
                                        </p:tav>
                                      </p:tavLst>
                                    </p:anim>
                                  </p:childTnLst>
                                </p:cTn>
                              </p:par>
                              <p:par>
                                <p:cTn id="928" presetID="2" presetClass="exit" presetSubtype="8" fill="hold" grpId="2" nodeType="withEffect">
                                  <p:stCondLst>
                                    <p:cond delay="0"/>
                                  </p:stCondLst>
                                  <p:childTnLst>
                                    <p:anim calcmode="lin" valueType="num">
                                      <p:cBhvr additive="base">
                                        <p:cTn id="929" dur="5000"/>
                                        <p:tgtEl>
                                          <p:spTgt spid="68"/>
                                        </p:tgtEl>
                                        <p:attrNameLst>
                                          <p:attrName>ppt_x</p:attrName>
                                        </p:attrNameLst>
                                      </p:cBhvr>
                                      <p:tavLst>
                                        <p:tav tm="0">
                                          <p:val>
                                            <p:strVal val="ppt_x"/>
                                          </p:val>
                                        </p:tav>
                                        <p:tav tm="100000">
                                          <p:val>
                                            <p:strVal val="0-ppt_w/2"/>
                                          </p:val>
                                        </p:tav>
                                      </p:tavLst>
                                    </p:anim>
                                    <p:anim calcmode="lin" valueType="num">
                                      <p:cBhvr additive="base">
                                        <p:cTn id="930" dur="5000"/>
                                        <p:tgtEl>
                                          <p:spTgt spid="68"/>
                                        </p:tgtEl>
                                        <p:attrNameLst>
                                          <p:attrName>ppt_y</p:attrName>
                                        </p:attrNameLst>
                                      </p:cBhvr>
                                      <p:tavLst>
                                        <p:tav tm="0">
                                          <p:val>
                                            <p:strVal val="ppt_y"/>
                                          </p:val>
                                        </p:tav>
                                        <p:tav tm="100000">
                                          <p:val>
                                            <p:strVal val="ppt_y"/>
                                          </p:val>
                                        </p:tav>
                                      </p:tavLst>
                                    </p:anim>
                                    <p:set>
                                      <p:cBhvr>
                                        <p:cTn id="931" dur="1" fill="hold">
                                          <p:stCondLst>
                                            <p:cond delay="4999"/>
                                          </p:stCondLst>
                                        </p:cTn>
                                        <p:tgtEl>
                                          <p:spTgt spid="68"/>
                                        </p:tgtEl>
                                        <p:attrNameLst>
                                          <p:attrName>style.visibility</p:attrName>
                                        </p:attrNameLst>
                                      </p:cBhvr>
                                      <p:to>
                                        <p:strVal val="hidden"/>
                                      </p:to>
                                    </p:set>
                                  </p:childTnLst>
                                </p:cTn>
                              </p:par>
                              <p:par>
                                <p:cTn id="932" presetID="3" presetClass="exit" presetSubtype="5" fill="hold" grpId="3" nodeType="withEffect">
                                  <p:stCondLst>
                                    <p:cond delay="0"/>
                                  </p:stCondLst>
                                  <p:childTnLst>
                                    <p:animEffect transition="out" filter="blinds(vertical)">
                                      <p:cBhvr>
                                        <p:cTn id="933" dur="5000"/>
                                        <p:tgtEl>
                                          <p:spTgt spid="68"/>
                                        </p:tgtEl>
                                      </p:cBhvr>
                                    </p:animEffect>
                                    <p:set>
                                      <p:cBhvr>
                                        <p:cTn id="934" dur="1" fill="hold">
                                          <p:stCondLst>
                                            <p:cond delay="4999"/>
                                          </p:stCondLst>
                                        </p:cTn>
                                        <p:tgtEl>
                                          <p:spTgt spid="68"/>
                                        </p:tgtEl>
                                        <p:attrNameLst>
                                          <p:attrName>style.visibility</p:attrName>
                                        </p:attrNameLst>
                                      </p:cBhvr>
                                      <p:to>
                                        <p:strVal val="hidden"/>
                                      </p:to>
                                    </p:set>
                                  </p:childTnLst>
                                </p:cTn>
                              </p:par>
                              <p:par>
                                <p:cTn id="935" presetID="2" presetClass="entr" presetSubtype="8" fill="hold" grpId="0" nodeType="withEffect">
                                  <p:stCondLst>
                                    <p:cond delay="0"/>
                                  </p:stCondLst>
                                  <p:childTnLst>
                                    <p:set>
                                      <p:cBhvr>
                                        <p:cTn id="936" dur="1" fill="hold">
                                          <p:stCondLst>
                                            <p:cond delay="0"/>
                                          </p:stCondLst>
                                        </p:cTn>
                                        <p:tgtEl>
                                          <p:spTgt spid="67"/>
                                        </p:tgtEl>
                                        <p:attrNameLst>
                                          <p:attrName>style.visibility</p:attrName>
                                        </p:attrNameLst>
                                      </p:cBhvr>
                                      <p:to>
                                        <p:strVal val="visible"/>
                                      </p:to>
                                    </p:set>
                                    <p:anim calcmode="lin" valueType="num">
                                      <p:cBhvr additive="base">
                                        <p:cTn id="937" dur="5000" fill="hold"/>
                                        <p:tgtEl>
                                          <p:spTgt spid="67"/>
                                        </p:tgtEl>
                                        <p:attrNameLst>
                                          <p:attrName>ppt_x</p:attrName>
                                        </p:attrNameLst>
                                      </p:cBhvr>
                                      <p:tavLst>
                                        <p:tav tm="0">
                                          <p:val>
                                            <p:strVal val="0-#ppt_w/2"/>
                                          </p:val>
                                        </p:tav>
                                        <p:tav tm="100000">
                                          <p:val>
                                            <p:strVal val="#ppt_x"/>
                                          </p:val>
                                        </p:tav>
                                      </p:tavLst>
                                    </p:anim>
                                    <p:anim calcmode="lin" valueType="num">
                                      <p:cBhvr additive="base">
                                        <p:cTn id="938" dur="5000" fill="hold"/>
                                        <p:tgtEl>
                                          <p:spTgt spid="67"/>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67"/>
                                        </p:tgtEl>
                                        <p:attrNameLst>
                                          <p:attrName>style.visibility</p:attrName>
                                        </p:attrNameLst>
                                      </p:cBhvr>
                                      <p:to>
                                        <p:strVal val="visible"/>
                                      </p:to>
                                    </p:set>
                                    <p:anim calcmode="lin" valueType="num">
                                      <p:cBhvr>
                                        <p:cTn id="941" dur="5000" fill="hold"/>
                                        <p:tgtEl>
                                          <p:spTgt spid="67"/>
                                        </p:tgtEl>
                                        <p:attrNameLst>
                                          <p:attrName>ppt_w</p:attrName>
                                        </p:attrNameLst>
                                      </p:cBhvr>
                                      <p:tavLst>
                                        <p:tav tm="0" fmla="#ppt_w*sin(2.5*pi*$)">
                                          <p:val>
                                            <p:fltVal val="0"/>
                                          </p:val>
                                        </p:tav>
                                        <p:tav tm="100000">
                                          <p:val>
                                            <p:fltVal val="1"/>
                                          </p:val>
                                        </p:tav>
                                      </p:tavLst>
                                    </p:anim>
                                    <p:anim calcmode="lin" valueType="num">
                                      <p:cBhvr>
                                        <p:cTn id="942" dur="5000" fill="hold"/>
                                        <p:tgtEl>
                                          <p:spTgt spid="67"/>
                                        </p:tgtEl>
                                        <p:attrNameLst>
                                          <p:attrName>ppt_h</p:attrName>
                                        </p:attrNameLst>
                                      </p:cBhvr>
                                      <p:tavLst>
                                        <p:tav tm="0">
                                          <p:val>
                                            <p:strVal val="#ppt_h"/>
                                          </p:val>
                                        </p:tav>
                                        <p:tav tm="100000">
                                          <p:val>
                                            <p:strVal val="#ppt_h"/>
                                          </p:val>
                                        </p:tav>
                                      </p:tavLst>
                                    </p:anim>
                                  </p:childTnLst>
                                </p:cTn>
                              </p:par>
                              <p:par>
                                <p:cTn id="943" presetID="2" presetClass="exit" presetSubtype="8" fill="hold" grpId="2" nodeType="withEffect">
                                  <p:stCondLst>
                                    <p:cond delay="0"/>
                                  </p:stCondLst>
                                  <p:childTnLst>
                                    <p:anim calcmode="lin" valueType="num">
                                      <p:cBhvr additive="base">
                                        <p:cTn id="944" dur="5000"/>
                                        <p:tgtEl>
                                          <p:spTgt spid="67"/>
                                        </p:tgtEl>
                                        <p:attrNameLst>
                                          <p:attrName>ppt_x</p:attrName>
                                        </p:attrNameLst>
                                      </p:cBhvr>
                                      <p:tavLst>
                                        <p:tav tm="0">
                                          <p:val>
                                            <p:strVal val="ppt_x"/>
                                          </p:val>
                                        </p:tav>
                                        <p:tav tm="100000">
                                          <p:val>
                                            <p:strVal val="0-ppt_w/2"/>
                                          </p:val>
                                        </p:tav>
                                      </p:tavLst>
                                    </p:anim>
                                    <p:anim calcmode="lin" valueType="num">
                                      <p:cBhvr additive="base">
                                        <p:cTn id="945" dur="5000"/>
                                        <p:tgtEl>
                                          <p:spTgt spid="67"/>
                                        </p:tgtEl>
                                        <p:attrNameLst>
                                          <p:attrName>ppt_y</p:attrName>
                                        </p:attrNameLst>
                                      </p:cBhvr>
                                      <p:tavLst>
                                        <p:tav tm="0">
                                          <p:val>
                                            <p:strVal val="ppt_y"/>
                                          </p:val>
                                        </p:tav>
                                        <p:tav tm="100000">
                                          <p:val>
                                            <p:strVal val="ppt_y"/>
                                          </p:val>
                                        </p:tav>
                                      </p:tavLst>
                                    </p:anim>
                                    <p:set>
                                      <p:cBhvr>
                                        <p:cTn id="946" dur="1" fill="hold">
                                          <p:stCondLst>
                                            <p:cond delay="4999"/>
                                          </p:stCondLst>
                                        </p:cTn>
                                        <p:tgtEl>
                                          <p:spTgt spid="67"/>
                                        </p:tgtEl>
                                        <p:attrNameLst>
                                          <p:attrName>style.visibility</p:attrName>
                                        </p:attrNameLst>
                                      </p:cBhvr>
                                      <p:to>
                                        <p:strVal val="hidden"/>
                                      </p:to>
                                    </p:set>
                                  </p:childTnLst>
                                </p:cTn>
                              </p:par>
                              <p:par>
                                <p:cTn id="947" presetID="3" presetClass="exit" presetSubtype="5" fill="hold" grpId="3" nodeType="withEffect">
                                  <p:stCondLst>
                                    <p:cond delay="0"/>
                                  </p:stCondLst>
                                  <p:childTnLst>
                                    <p:animEffect transition="out" filter="blinds(vertical)">
                                      <p:cBhvr>
                                        <p:cTn id="948" dur="5000"/>
                                        <p:tgtEl>
                                          <p:spTgt spid="67"/>
                                        </p:tgtEl>
                                      </p:cBhvr>
                                    </p:animEffect>
                                    <p:set>
                                      <p:cBhvr>
                                        <p:cTn id="949" dur="1" fill="hold">
                                          <p:stCondLst>
                                            <p:cond delay="4999"/>
                                          </p:stCondLst>
                                        </p:cTn>
                                        <p:tgtEl>
                                          <p:spTgt spid="67"/>
                                        </p:tgtEl>
                                        <p:attrNameLst>
                                          <p:attrName>style.visibility</p:attrName>
                                        </p:attrNameLst>
                                      </p:cBhvr>
                                      <p:to>
                                        <p:strVal val="hidden"/>
                                      </p:to>
                                    </p:set>
                                  </p:childTnLst>
                                </p:cTn>
                              </p:par>
                              <p:par>
                                <p:cTn id="950" presetID="2" presetClass="entr" presetSubtype="8" fill="hold" grpId="0" nodeType="withEffect">
                                  <p:stCondLst>
                                    <p:cond delay="0"/>
                                  </p:stCondLst>
                                  <p:childTnLst>
                                    <p:set>
                                      <p:cBhvr>
                                        <p:cTn id="951" dur="1" fill="hold">
                                          <p:stCondLst>
                                            <p:cond delay="0"/>
                                          </p:stCondLst>
                                        </p:cTn>
                                        <p:tgtEl>
                                          <p:spTgt spid="66"/>
                                        </p:tgtEl>
                                        <p:attrNameLst>
                                          <p:attrName>style.visibility</p:attrName>
                                        </p:attrNameLst>
                                      </p:cBhvr>
                                      <p:to>
                                        <p:strVal val="visible"/>
                                      </p:to>
                                    </p:set>
                                    <p:anim calcmode="lin" valueType="num">
                                      <p:cBhvr additive="base">
                                        <p:cTn id="952" dur="5000" fill="hold"/>
                                        <p:tgtEl>
                                          <p:spTgt spid="66"/>
                                        </p:tgtEl>
                                        <p:attrNameLst>
                                          <p:attrName>ppt_x</p:attrName>
                                        </p:attrNameLst>
                                      </p:cBhvr>
                                      <p:tavLst>
                                        <p:tav tm="0">
                                          <p:val>
                                            <p:strVal val="0-#ppt_w/2"/>
                                          </p:val>
                                        </p:tav>
                                        <p:tav tm="100000">
                                          <p:val>
                                            <p:strVal val="#ppt_x"/>
                                          </p:val>
                                        </p:tav>
                                      </p:tavLst>
                                    </p:anim>
                                    <p:anim calcmode="lin" valueType="num">
                                      <p:cBhvr additive="base">
                                        <p:cTn id="953" dur="5000" fill="hold"/>
                                        <p:tgtEl>
                                          <p:spTgt spid="66"/>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66"/>
                                        </p:tgtEl>
                                        <p:attrNameLst>
                                          <p:attrName>style.visibility</p:attrName>
                                        </p:attrNameLst>
                                      </p:cBhvr>
                                      <p:to>
                                        <p:strVal val="visible"/>
                                      </p:to>
                                    </p:set>
                                    <p:anim calcmode="lin" valueType="num">
                                      <p:cBhvr>
                                        <p:cTn id="956" dur="5000" fill="hold"/>
                                        <p:tgtEl>
                                          <p:spTgt spid="66"/>
                                        </p:tgtEl>
                                        <p:attrNameLst>
                                          <p:attrName>ppt_w</p:attrName>
                                        </p:attrNameLst>
                                      </p:cBhvr>
                                      <p:tavLst>
                                        <p:tav tm="0" fmla="#ppt_w*sin(2.5*pi*$)">
                                          <p:val>
                                            <p:fltVal val="0"/>
                                          </p:val>
                                        </p:tav>
                                        <p:tav tm="100000">
                                          <p:val>
                                            <p:fltVal val="1"/>
                                          </p:val>
                                        </p:tav>
                                      </p:tavLst>
                                    </p:anim>
                                    <p:anim calcmode="lin" valueType="num">
                                      <p:cBhvr>
                                        <p:cTn id="957" dur="5000" fill="hold"/>
                                        <p:tgtEl>
                                          <p:spTgt spid="66"/>
                                        </p:tgtEl>
                                        <p:attrNameLst>
                                          <p:attrName>ppt_h</p:attrName>
                                        </p:attrNameLst>
                                      </p:cBhvr>
                                      <p:tavLst>
                                        <p:tav tm="0">
                                          <p:val>
                                            <p:strVal val="#ppt_h"/>
                                          </p:val>
                                        </p:tav>
                                        <p:tav tm="100000">
                                          <p:val>
                                            <p:strVal val="#ppt_h"/>
                                          </p:val>
                                        </p:tav>
                                      </p:tavLst>
                                    </p:anim>
                                  </p:childTnLst>
                                </p:cTn>
                              </p:par>
                              <p:par>
                                <p:cTn id="958" presetID="2" presetClass="exit" presetSubtype="8" fill="hold" grpId="2" nodeType="withEffect">
                                  <p:stCondLst>
                                    <p:cond delay="0"/>
                                  </p:stCondLst>
                                  <p:childTnLst>
                                    <p:anim calcmode="lin" valueType="num">
                                      <p:cBhvr additive="base">
                                        <p:cTn id="959" dur="5000"/>
                                        <p:tgtEl>
                                          <p:spTgt spid="66"/>
                                        </p:tgtEl>
                                        <p:attrNameLst>
                                          <p:attrName>ppt_x</p:attrName>
                                        </p:attrNameLst>
                                      </p:cBhvr>
                                      <p:tavLst>
                                        <p:tav tm="0">
                                          <p:val>
                                            <p:strVal val="ppt_x"/>
                                          </p:val>
                                        </p:tav>
                                        <p:tav tm="100000">
                                          <p:val>
                                            <p:strVal val="0-ppt_w/2"/>
                                          </p:val>
                                        </p:tav>
                                      </p:tavLst>
                                    </p:anim>
                                    <p:anim calcmode="lin" valueType="num">
                                      <p:cBhvr additive="base">
                                        <p:cTn id="960" dur="5000"/>
                                        <p:tgtEl>
                                          <p:spTgt spid="66"/>
                                        </p:tgtEl>
                                        <p:attrNameLst>
                                          <p:attrName>ppt_y</p:attrName>
                                        </p:attrNameLst>
                                      </p:cBhvr>
                                      <p:tavLst>
                                        <p:tav tm="0">
                                          <p:val>
                                            <p:strVal val="ppt_y"/>
                                          </p:val>
                                        </p:tav>
                                        <p:tav tm="100000">
                                          <p:val>
                                            <p:strVal val="ppt_y"/>
                                          </p:val>
                                        </p:tav>
                                      </p:tavLst>
                                    </p:anim>
                                    <p:set>
                                      <p:cBhvr>
                                        <p:cTn id="961" dur="1" fill="hold">
                                          <p:stCondLst>
                                            <p:cond delay="4999"/>
                                          </p:stCondLst>
                                        </p:cTn>
                                        <p:tgtEl>
                                          <p:spTgt spid="66"/>
                                        </p:tgtEl>
                                        <p:attrNameLst>
                                          <p:attrName>style.visibility</p:attrName>
                                        </p:attrNameLst>
                                      </p:cBhvr>
                                      <p:to>
                                        <p:strVal val="hidden"/>
                                      </p:to>
                                    </p:set>
                                  </p:childTnLst>
                                </p:cTn>
                              </p:par>
                              <p:par>
                                <p:cTn id="962" presetID="3" presetClass="exit" presetSubtype="5" fill="hold" grpId="3" nodeType="withEffect">
                                  <p:stCondLst>
                                    <p:cond delay="0"/>
                                  </p:stCondLst>
                                  <p:childTnLst>
                                    <p:animEffect transition="out" filter="blinds(vertical)">
                                      <p:cBhvr>
                                        <p:cTn id="963" dur="5000"/>
                                        <p:tgtEl>
                                          <p:spTgt spid="66"/>
                                        </p:tgtEl>
                                      </p:cBhvr>
                                    </p:animEffect>
                                    <p:set>
                                      <p:cBhvr>
                                        <p:cTn id="964" dur="1" fill="hold">
                                          <p:stCondLst>
                                            <p:cond delay="4999"/>
                                          </p:stCondLst>
                                        </p:cTn>
                                        <p:tgtEl>
                                          <p:spTgt spid="66"/>
                                        </p:tgtEl>
                                        <p:attrNameLst>
                                          <p:attrName>style.visibility</p:attrName>
                                        </p:attrNameLst>
                                      </p:cBhvr>
                                      <p:to>
                                        <p:strVal val="hidden"/>
                                      </p:to>
                                    </p:set>
                                  </p:childTnLst>
                                </p:cTn>
                              </p:par>
                              <p:par>
                                <p:cTn id="965" presetID="2" presetClass="entr" presetSubtype="8" fill="hold" grpId="0" nodeType="withEffect">
                                  <p:stCondLst>
                                    <p:cond delay="0"/>
                                  </p:stCondLst>
                                  <p:childTnLst>
                                    <p:set>
                                      <p:cBhvr>
                                        <p:cTn id="966" dur="1" fill="hold">
                                          <p:stCondLst>
                                            <p:cond delay="0"/>
                                          </p:stCondLst>
                                        </p:cTn>
                                        <p:tgtEl>
                                          <p:spTgt spid="65"/>
                                        </p:tgtEl>
                                        <p:attrNameLst>
                                          <p:attrName>style.visibility</p:attrName>
                                        </p:attrNameLst>
                                      </p:cBhvr>
                                      <p:to>
                                        <p:strVal val="visible"/>
                                      </p:to>
                                    </p:set>
                                    <p:anim calcmode="lin" valueType="num">
                                      <p:cBhvr additive="base">
                                        <p:cTn id="967" dur="5000" fill="hold"/>
                                        <p:tgtEl>
                                          <p:spTgt spid="65"/>
                                        </p:tgtEl>
                                        <p:attrNameLst>
                                          <p:attrName>ppt_x</p:attrName>
                                        </p:attrNameLst>
                                      </p:cBhvr>
                                      <p:tavLst>
                                        <p:tav tm="0">
                                          <p:val>
                                            <p:strVal val="0-#ppt_w/2"/>
                                          </p:val>
                                        </p:tav>
                                        <p:tav tm="100000">
                                          <p:val>
                                            <p:strVal val="#ppt_x"/>
                                          </p:val>
                                        </p:tav>
                                      </p:tavLst>
                                    </p:anim>
                                    <p:anim calcmode="lin" valueType="num">
                                      <p:cBhvr additive="base">
                                        <p:cTn id="968" dur="5000" fill="hold"/>
                                        <p:tgtEl>
                                          <p:spTgt spid="65"/>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65"/>
                                        </p:tgtEl>
                                        <p:attrNameLst>
                                          <p:attrName>style.visibility</p:attrName>
                                        </p:attrNameLst>
                                      </p:cBhvr>
                                      <p:to>
                                        <p:strVal val="visible"/>
                                      </p:to>
                                    </p:set>
                                    <p:anim calcmode="lin" valueType="num">
                                      <p:cBhvr>
                                        <p:cTn id="971" dur="5000" fill="hold"/>
                                        <p:tgtEl>
                                          <p:spTgt spid="65"/>
                                        </p:tgtEl>
                                        <p:attrNameLst>
                                          <p:attrName>ppt_w</p:attrName>
                                        </p:attrNameLst>
                                      </p:cBhvr>
                                      <p:tavLst>
                                        <p:tav tm="0" fmla="#ppt_w*sin(2.5*pi*$)">
                                          <p:val>
                                            <p:fltVal val="0"/>
                                          </p:val>
                                        </p:tav>
                                        <p:tav tm="100000">
                                          <p:val>
                                            <p:fltVal val="1"/>
                                          </p:val>
                                        </p:tav>
                                      </p:tavLst>
                                    </p:anim>
                                    <p:anim calcmode="lin" valueType="num">
                                      <p:cBhvr>
                                        <p:cTn id="972" dur="5000" fill="hold"/>
                                        <p:tgtEl>
                                          <p:spTgt spid="65"/>
                                        </p:tgtEl>
                                        <p:attrNameLst>
                                          <p:attrName>ppt_h</p:attrName>
                                        </p:attrNameLst>
                                      </p:cBhvr>
                                      <p:tavLst>
                                        <p:tav tm="0">
                                          <p:val>
                                            <p:strVal val="#ppt_h"/>
                                          </p:val>
                                        </p:tav>
                                        <p:tav tm="100000">
                                          <p:val>
                                            <p:strVal val="#ppt_h"/>
                                          </p:val>
                                        </p:tav>
                                      </p:tavLst>
                                    </p:anim>
                                  </p:childTnLst>
                                </p:cTn>
                              </p:par>
                              <p:par>
                                <p:cTn id="973" presetID="2" presetClass="exit" presetSubtype="8" fill="hold" grpId="2" nodeType="withEffect">
                                  <p:stCondLst>
                                    <p:cond delay="0"/>
                                  </p:stCondLst>
                                  <p:childTnLst>
                                    <p:anim calcmode="lin" valueType="num">
                                      <p:cBhvr additive="base">
                                        <p:cTn id="974" dur="5000"/>
                                        <p:tgtEl>
                                          <p:spTgt spid="65"/>
                                        </p:tgtEl>
                                        <p:attrNameLst>
                                          <p:attrName>ppt_x</p:attrName>
                                        </p:attrNameLst>
                                      </p:cBhvr>
                                      <p:tavLst>
                                        <p:tav tm="0">
                                          <p:val>
                                            <p:strVal val="ppt_x"/>
                                          </p:val>
                                        </p:tav>
                                        <p:tav tm="100000">
                                          <p:val>
                                            <p:strVal val="0-ppt_w/2"/>
                                          </p:val>
                                        </p:tav>
                                      </p:tavLst>
                                    </p:anim>
                                    <p:anim calcmode="lin" valueType="num">
                                      <p:cBhvr additive="base">
                                        <p:cTn id="975" dur="5000"/>
                                        <p:tgtEl>
                                          <p:spTgt spid="65"/>
                                        </p:tgtEl>
                                        <p:attrNameLst>
                                          <p:attrName>ppt_y</p:attrName>
                                        </p:attrNameLst>
                                      </p:cBhvr>
                                      <p:tavLst>
                                        <p:tav tm="0">
                                          <p:val>
                                            <p:strVal val="ppt_y"/>
                                          </p:val>
                                        </p:tav>
                                        <p:tav tm="100000">
                                          <p:val>
                                            <p:strVal val="ppt_y"/>
                                          </p:val>
                                        </p:tav>
                                      </p:tavLst>
                                    </p:anim>
                                    <p:set>
                                      <p:cBhvr>
                                        <p:cTn id="976" dur="1" fill="hold">
                                          <p:stCondLst>
                                            <p:cond delay="4999"/>
                                          </p:stCondLst>
                                        </p:cTn>
                                        <p:tgtEl>
                                          <p:spTgt spid="65"/>
                                        </p:tgtEl>
                                        <p:attrNameLst>
                                          <p:attrName>style.visibility</p:attrName>
                                        </p:attrNameLst>
                                      </p:cBhvr>
                                      <p:to>
                                        <p:strVal val="hidden"/>
                                      </p:to>
                                    </p:set>
                                  </p:childTnLst>
                                </p:cTn>
                              </p:par>
                              <p:par>
                                <p:cTn id="977" presetID="3" presetClass="exit" presetSubtype="5" fill="hold" grpId="3" nodeType="withEffect">
                                  <p:stCondLst>
                                    <p:cond delay="0"/>
                                  </p:stCondLst>
                                  <p:childTnLst>
                                    <p:animEffect transition="out" filter="blinds(vertical)">
                                      <p:cBhvr>
                                        <p:cTn id="978" dur="5000"/>
                                        <p:tgtEl>
                                          <p:spTgt spid="65"/>
                                        </p:tgtEl>
                                      </p:cBhvr>
                                    </p:animEffect>
                                    <p:set>
                                      <p:cBhvr>
                                        <p:cTn id="979" dur="1" fill="hold">
                                          <p:stCondLst>
                                            <p:cond delay="4999"/>
                                          </p:stCondLst>
                                        </p:cTn>
                                        <p:tgtEl>
                                          <p:spTgt spid="65"/>
                                        </p:tgtEl>
                                        <p:attrNameLst>
                                          <p:attrName>style.visibility</p:attrName>
                                        </p:attrNameLst>
                                      </p:cBhvr>
                                      <p:to>
                                        <p:strVal val="hidden"/>
                                      </p:to>
                                    </p:set>
                                  </p:childTnLst>
                                </p:cTn>
                              </p:par>
                              <p:par>
                                <p:cTn id="980" presetID="2" presetClass="entr" presetSubtype="8" fill="hold" grpId="0" nodeType="withEffect">
                                  <p:stCondLst>
                                    <p:cond delay="0"/>
                                  </p:stCondLst>
                                  <p:childTnLst>
                                    <p:set>
                                      <p:cBhvr>
                                        <p:cTn id="981" dur="1" fill="hold">
                                          <p:stCondLst>
                                            <p:cond delay="0"/>
                                          </p:stCondLst>
                                        </p:cTn>
                                        <p:tgtEl>
                                          <p:spTgt spid="64"/>
                                        </p:tgtEl>
                                        <p:attrNameLst>
                                          <p:attrName>style.visibility</p:attrName>
                                        </p:attrNameLst>
                                      </p:cBhvr>
                                      <p:to>
                                        <p:strVal val="visible"/>
                                      </p:to>
                                    </p:set>
                                    <p:anim calcmode="lin" valueType="num">
                                      <p:cBhvr additive="base">
                                        <p:cTn id="982" dur="5000" fill="hold"/>
                                        <p:tgtEl>
                                          <p:spTgt spid="64"/>
                                        </p:tgtEl>
                                        <p:attrNameLst>
                                          <p:attrName>ppt_x</p:attrName>
                                        </p:attrNameLst>
                                      </p:cBhvr>
                                      <p:tavLst>
                                        <p:tav tm="0">
                                          <p:val>
                                            <p:strVal val="0-#ppt_w/2"/>
                                          </p:val>
                                        </p:tav>
                                        <p:tav tm="100000">
                                          <p:val>
                                            <p:strVal val="#ppt_x"/>
                                          </p:val>
                                        </p:tav>
                                      </p:tavLst>
                                    </p:anim>
                                    <p:anim calcmode="lin" valueType="num">
                                      <p:cBhvr additive="base">
                                        <p:cTn id="983" dur="5000" fill="hold"/>
                                        <p:tgtEl>
                                          <p:spTgt spid="64"/>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64"/>
                                        </p:tgtEl>
                                        <p:attrNameLst>
                                          <p:attrName>style.visibility</p:attrName>
                                        </p:attrNameLst>
                                      </p:cBhvr>
                                      <p:to>
                                        <p:strVal val="visible"/>
                                      </p:to>
                                    </p:set>
                                    <p:anim calcmode="lin" valueType="num">
                                      <p:cBhvr>
                                        <p:cTn id="986" dur="5000" fill="hold"/>
                                        <p:tgtEl>
                                          <p:spTgt spid="64"/>
                                        </p:tgtEl>
                                        <p:attrNameLst>
                                          <p:attrName>ppt_w</p:attrName>
                                        </p:attrNameLst>
                                      </p:cBhvr>
                                      <p:tavLst>
                                        <p:tav tm="0" fmla="#ppt_w*sin(2.5*pi*$)">
                                          <p:val>
                                            <p:fltVal val="0"/>
                                          </p:val>
                                        </p:tav>
                                        <p:tav tm="100000">
                                          <p:val>
                                            <p:fltVal val="1"/>
                                          </p:val>
                                        </p:tav>
                                      </p:tavLst>
                                    </p:anim>
                                    <p:anim calcmode="lin" valueType="num">
                                      <p:cBhvr>
                                        <p:cTn id="987" dur="5000" fill="hold"/>
                                        <p:tgtEl>
                                          <p:spTgt spid="64"/>
                                        </p:tgtEl>
                                        <p:attrNameLst>
                                          <p:attrName>ppt_h</p:attrName>
                                        </p:attrNameLst>
                                      </p:cBhvr>
                                      <p:tavLst>
                                        <p:tav tm="0">
                                          <p:val>
                                            <p:strVal val="#ppt_h"/>
                                          </p:val>
                                        </p:tav>
                                        <p:tav tm="100000">
                                          <p:val>
                                            <p:strVal val="#ppt_h"/>
                                          </p:val>
                                        </p:tav>
                                      </p:tavLst>
                                    </p:anim>
                                  </p:childTnLst>
                                </p:cTn>
                              </p:par>
                              <p:par>
                                <p:cTn id="988" presetID="2" presetClass="exit" presetSubtype="8" fill="hold" grpId="2" nodeType="withEffect">
                                  <p:stCondLst>
                                    <p:cond delay="0"/>
                                  </p:stCondLst>
                                  <p:childTnLst>
                                    <p:anim calcmode="lin" valueType="num">
                                      <p:cBhvr additive="base">
                                        <p:cTn id="989" dur="5000"/>
                                        <p:tgtEl>
                                          <p:spTgt spid="64"/>
                                        </p:tgtEl>
                                        <p:attrNameLst>
                                          <p:attrName>ppt_x</p:attrName>
                                        </p:attrNameLst>
                                      </p:cBhvr>
                                      <p:tavLst>
                                        <p:tav tm="0">
                                          <p:val>
                                            <p:strVal val="ppt_x"/>
                                          </p:val>
                                        </p:tav>
                                        <p:tav tm="100000">
                                          <p:val>
                                            <p:strVal val="0-ppt_w/2"/>
                                          </p:val>
                                        </p:tav>
                                      </p:tavLst>
                                    </p:anim>
                                    <p:anim calcmode="lin" valueType="num">
                                      <p:cBhvr additive="base">
                                        <p:cTn id="990" dur="5000"/>
                                        <p:tgtEl>
                                          <p:spTgt spid="64"/>
                                        </p:tgtEl>
                                        <p:attrNameLst>
                                          <p:attrName>ppt_y</p:attrName>
                                        </p:attrNameLst>
                                      </p:cBhvr>
                                      <p:tavLst>
                                        <p:tav tm="0">
                                          <p:val>
                                            <p:strVal val="ppt_y"/>
                                          </p:val>
                                        </p:tav>
                                        <p:tav tm="100000">
                                          <p:val>
                                            <p:strVal val="ppt_y"/>
                                          </p:val>
                                        </p:tav>
                                      </p:tavLst>
                                    </p:anim>
                                    <p:set>
                                      <p:cBhvr>
                                        <p:cTn id="991" dur="1" fill="hold">
                                          <p:stCondLst>
                                            <p:cond delay="4999"/>
                                          </p:stCondLst>
                                        </p:cTn>
                                        <p:tgtEl>
                                          <p:spTgt spid="64"/>
                                        </p:tgtEl>
                                        <p:attrNameLst>
                                          <p:attrName>style.visibility</p:attrName>
                                        </p:attrNameLst>
                                      </p:cBhvr>
                                      <p:to>
                                        <p:strVal val="hidden"/>
                                      </p:to>
                                    </p:set>
                                  </p:childTnLst>
                                </p:cTn>
                              </p:par>
                              <p:par>
                                <p:cTn id="992" presetID="3" presetClass="exit" presetSubtype="5" fill="hold" grpId="3" nodeType="withEffect">
                                  <p:stCondLst>
                                    <p:cond delay="0"/>
                                  </p:stCondLst>
                                  <p:childTnLst>
                                    <p:animEffect transition="out" filter="blinds(vertical)">
                                      <p:cBhvr>
                                        <p:cTn id="993" dur="5000"/>
                                        <p:tgtEl>
                                          <p:spTgt spid="64"/>
                                        </p:tgtEl>
                                      </p:cBhvr>
                                    </p:animEffect>
                                    <p:set>
                                      <p:cBhvr>
                                        <p:cTn id="994" dur="1" fill="hold">
                                          <p:stCondLst>
                                            <p:cond delay="4999"/>
                                          </p:stCondLst>
                                        </p:cTn>
                                        <p:tgtEl>
                                          <p:spTgt spid="64"/>
                                        </p:tgtEl>
                                        <p:attrNameLst>
                                          <p:attrName>style.visibility</p:attrName>
                                        </p:attrNameLst>
                                      </p:cBhvr>
                                      <p:to>
                                        <p:strVal val="hidden"/>
                                      </p:to>
                                    </p:set>
                                  </p:childTnLst>
                                </p:cTn>
                              </p:par>
                              <p:par>
                                <p:cTn id="995" presetID="2" presetClass="entr" presetSubtype="8" fill="hold" grpId="0" nodeType="withEffect">
                                  <p:stCondLst>
                                    <p:cond delay="0"/>
                                  </p:stCondLst>
                                  <p:childTnLst>
                                    <p:set>
                                      <p:cBhvr>
                                        <p:cTn id="996" dur="1" fill="hold">
                                          <p:stCondLst>
                                            <p:cond delay="0"/>
                                          </p:stCondLst>
                                        </p:cTn>
                                        <p:tgtEl>
                                          <p:spTgt spid="63"/>
                                        </p:tgtEl>
                                        <p:attrNameLst>
                                          <p:attrName>style.visibility</p:attrName>
                                        </p:attrNameLst>
                                      </p:cBhvr>
                                      <p:to>
                                        <p:strVal val="visible"/>
                                      </p:to>
                                    </p:set>
                                    <p:anim calcmode="lin" valueType="num">
                                      <p:cBhvr additive="base">
                                        <p:cTn id="997" dur="5000" fill="hold"/>
                                        <p:tgtEl>
                                          <p:spTgt spid="63"/>
                                        </p:tgtEl>
                                        <p:attrNameLst>
                                          <p:attrName>ppt_x</p:attrName>
                                        </p:attrNameLst>
                                      </p:cBhvr>
                                      <p:tavLst>
                                        <p:tav tm="0">
                                          <p:val>
                                            <p:strVal val="0-#ppt_w/2"/>
                                          </p:val>
                                        </p:tav>
                                        <p:tav tm="100000">
                                          <p:val>
                                            <p:strVal val="#ppt_x"/>
                                          </p:val>
                                        </p:tav>
                                      </p:tavLst>
                                    </p:anim>
                                    <p:anim calcmode="lin" valueType="num">
                                      <p:cBhvr additive="base">
                                        <p:cTn id="998" dur="5000" fill="hold"/>
                                        <p:tgtEl>
                                          <p:spTgt spid="63"/>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63"/>
                                        </p:tgtEl>
                                        <p:attrNameLst>
                                          <p:attrName>style.visibility</p:attrName>
                                        </p:attrNameLst>
                                      </p:cBhvr>
                                      <p:to>
                                        <p:strVal val="visible"/>
                                      </p:to>
                                    </p:set>
                                    <p:anim calcmode="lin" valueType="num">
                                      <p:cBhvr>
                                        <p:cTn id="1001" dur="5000" fill="hold"/>
                                        <p:tgtEl>
                                          <p:spTgt spid="63"/>
                                        </p:tgtEl>
                                        <p:attrNameLst>
                                          <p:attrName>ppt_w</p:attrName>
                                        </p:attrNameLst>
                                      </p:cBhvr>
                                      <p:tavLst>
                                        <p:tav tm="0" fmla="#ppt_w*sin(2.5*pi*$)">
                                          <p:val>
                                            <p:fltVal val="0"/>
                                          </p:val>
                                        </p:tav>
                                        <p:tav tm="100000">
                                          <p:val>
                                            <p:fltVal val="1"/>
                                          </p:val>
                                        </p:tav>
                                      </p:tavLst>
                                    </p:anim>
                                    <p:anim calcmode="lin" valueType="num">
                                      <p:cBhvr>
                                        <p:cTn id="1002" dur="5000" fill="hold"/>
                                        <p:tgtEl>
                                          <p:spTgt spid="63"/>
                                        </p:tgtEl>
                                        <p:attrNameLst>
                                          <p:attrName>ppt_h</p:attrName>
                                        </p:attrNameLst>
                                      </p:cBhvr>
                                      <p:tavLst>
                                        <p:tav tm="0">
                                          <p:val>
                                            <p:strVal val="#ppt_h"/>
                                          </p:val>
                                        </p:tav>
                                        <p:tav tm="100000">
                                          <p:val>
                                            <p:strVal val="#ppt_h"/>
                                          </p:val>
                                        </p:tav>
                                      </p:tavLst>
                                    </p:anim>
                                  </p:childTnLst>
                                </p:cTn>
                              </p:par>
                              <p:par>
                                <p:cTn id="1003" presetID="2" presetClass="exit" presetSubtype="8" fill="hold" grpId="2" nodeType="withEffect">
                                  <p:stCondLst>
                                    <p:cond delay="0"/>
                                  </p:stCondLst>
                                  <p:childTnLst>
                                    <p:anim calcmode="lin" valueType="num">
                                      <p:cBhvr additive="base">
                                        <p:cTn id="1004" dur="5000"/>
                                        <p:tgtEl>
                                          <p:spTgt spid="63"/>
                                        </p:tgtEl>
                                        <p:attrNameLst>
                                          <p:attrName>ppt_x</p:attrName>
                                        </p:attrNameLst>
                                      </p:cBhvr>
                                      <p:tavLst>
                                        <p:tav tm="0">
                                          <p:val>
                                            <p:strVal val="ppt_x"/>
                                          </p:val>
                                        </p:tav>
                                        <p:tav tm="100000">
                                          <p:val>
                                            <p:strVal val="0-ppt_w/2"/>
                                          </p:val>
                                        </p:tav>
                                      </p:tavLst>
                                    </p:anim>
                                    <p:anim calcmode="lin" valueType="num">
                                      <p:cBhvr additive="base">
                                        <p:cTn id="1005" dur="5000"/>
                                        <p:tgtEl>
                                          <p:spTgt spid="63"/>
                                        </p:tgtEl>
                                        <p:attrNameLst>
                                          <p:attrName>ppt_y</p:attrName>
                                        </p:attrNameLst>
                                      </p:cBhvr>
                                      <p:tavLst>
                                        <p:tav tm="0">
                                          <p:val>
                                            <p:strVal val="ppt_y"/>
                                          </p:val>
                                        </p:tav>
                                        <p:tav tm="100000">
                                          <p:val>
                                            <p:strVal val="ppt_y"/>
                                          </p:val>
                                        </p:tav>
                                      </p:tavLst>
                                    </p:anim>
                                    <p:set>
                                      <p:cBhvr>
                                        <p:cTn id="1006" dur="1" fill="hold">
                                          <p:stCondLst>
                                            <p:cond delay="4999"/>
                                          </p:stCondLst>
                                        </p:cTn>
                                        <p:tgtEl>
                                          <p:spTgt spid="63"/>
                                        </p:tgtEl>
                                        <p:attrNameLst>
                                          <p:attrName>style.visibility</p:attrName>
                                        </p:attrNameLst>
                                      </p:cBhvr>
                                      <p:to>
                                        <p:strVal val="hidden"/>
                                      </p:to>
                                    </p:set>
                                  </p:childTnLst>
                                </p:cTn>
                              </p:par>
                              <p:par>
                                <p:cTn id="1007" presetID="3" presetClass="exit" presetSubtype="5" fill="hold" grpId="3" nodeType="withEffect">
                                  <p:stCondLst>
                                    <p:cond delay="0"/>
                                  </p:stCondLst>
                                  <p:childTnLst>
                                    <p:animEffect transition="out" filter="blinds(vertical)">
                                      <p:cBhvr>
                                        <p:cTn id="1008" dur="5000"/>
                                        <p:tgtEl>
                                          <p:spTgt spid="63"/>
                                        </p:tgtEl>
                                      </p:cBhvr>
                                    </p:animEffect>
                                    <p:set>
                                      <p:cBhvr>
                                        <p:cTn id="1009" dur="1" fill="hold">
                                          <p:stCondLst>
                                            <p:cond delay="4999"/>
                                          </p:stCondLst>
                                        </p:cTn>
                                        <p:tgtEl>
                                          <p:spTgt spid="63"/>
                                        </p:tgtEl>
                                        <p:attrNameLst>
                                          <p:attrName>style.visibility</p:attrName>
                                        </p:attrNameLst>
                                      </p:cBhvr>
                                      <p:to>
                                        <p:strVal val="hidden"/>
                                      </p:to>
                                    </p:set>
                                  </p:childTnLst>
                                </p:cTn>
                              </p:par>
                              <p:par>
                                <p:cTn id="1010" presetID="2" presetClass="entr" presetSubtype="8" fill="hold" grpId="0" nodeType="withEffect">
                                  <p:stCondLst>
                                    <p:cond delay="0"/>
                                  </p:stCondLst>
                                  <p:childTnLst>
                                    <p:set>
                                      <p:cBhvr>
                                        <p:cTn id="1011" dur="1" fill="hold">
                                          <p:stCondLst>
                                            <p:cond delay="0"/>
                                          </p:stCondLst>
                                        </p:cTn>
                                        <p:tgtEl>
                                          <p:spTgt spid="62"/>
                                        </p:tgtEl>
                                        <p:attrNameLst>
                                          <p:attrName>style.visibility</p:attrName>
                                        </p:attrNameLst>
                                      </p:cBhvr>
                                      <p:to>
                                        <p:strVal val="visible"/>
                                      </p:to>
                                    </p:set>
                                    <p:anim calcmode="lin" valueType="num">
                                      <p:cBhvr additive="base">
                                        <p:cTn id="1012" dur="5000" fill="hold"/>
                                        <p:tgtEl>
                                          <p:spTgt spid="62"/>
                                        </p:tgtEl>
                                        <p:attrNameLst>
                                          <p:attrName>ppt_x</p:attrName>
                                        </p:attrNameLst>
                                      </p:cBhvr>
                                      <p:tavLst>
                                        <p:tav tm="0">
                                          <p:val>
                                            <p:strVal val="0-#ppt_w/2"/>
                                          </p:val>
                                        </p:tav>
                                        <p:tav tm="100000">
                                          <p:val>
                                            <p:strVal val="#ppt_x"/>
                                          </p:val>
                                        </p:tav>
                                      </p:tavLst>
                                    </p:anim>
                                    <p:anim calcmode="lin" valueType="num">
                                      <p:cBhvr additive="base">
                                        <p:cTn id="1013" dur="5000" fill="hold"/>
                                        <p:tgtEl>
                                          <p:spTgt spid="62"/>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62"/>
                                        </p:tgtEl>
                                        <p:attrNameLst>
                                          <p:attrName>style.visibility</p:attrName>
                                        </p:attrNameLst>
                                      </p:cBhvr>
                                      <p:to>
                                        <p:strVal val="visible"/>
                                      </p:to>
                                    </p:set>
                                    <p:anim calcmode="lin" valueType="num">
                                      <p:cBhvr>
                                        <p:cTn id="1016" dur="5000" fill="hold"/>
                                        <p:tgtEl>
                                          <p:spTgt spid="62"/>
                                        </p:tgtEl>
                                        <p:attrNameLst>
                                          <p:attrName>ppt_w</p:attrName>
                                        </p:attrNameLst>
                                      </p:cBhvr>
                                      <p:tavLst>
                                        <p:tav tm="0" fmla="#ppt_w*sin(2.5*pi*$)">
                                          <p:val>
                                            <p:fltVal val="0"/>
                                          </p:val>
                                        </p:tav>
                                        <p:tav tm="100000">
                                          <p:val>
                                            <p:fltVal val="1"/>
                                          </p:val>
                                        </p:tav>
                                      </p:tavLst>
                                    </p:anim>
                                    <p:anim calcmode="lin" valueType="num">
                                      <p:cBhvr>
                                        <p:cTn id="1017" dur="5000" fill="hold"/>
                                        <p:tgtEl>
                                          <p:spTgt spid="62"/>
                                        </p:tgtEl>
                                        <p:attrNameLst>
                                          <p:attrName>ppt_h</p:attrName>
                                        </p:attrNameLst>
                                      </p:cBhvr>
                                      <p:tavLst>
                                        <p:tav tm="0">
                                          <p:val>
                                            <p:strVal val="#ppt_h"/>
                                          </p:val>
                                        </p:tav>
                                        <p:tav tm="100000">
                                          <p:val>
                                            <p:strVal val="#ppt_h"/>
                                          </p:val>
                                        </p:tav>
                                      </p:tavLst>
                                    </p:anim>
                                  </p:childTnLst>
                                </p:cTn>
                              </p:par>
                              <p:par>
                                <p:cTn id="1018" presetID="2" presetClass="exit" presetSubtype="8" fill="hold" grpId="2" nodeType="withEffect">
                                  <p:stCondLst>
                                    <p:cond delay="0"/>
                                  </p:stCondLst>
                                  <p:childTnLst>
                                    <p:anim calcmode="lin" valueType="num">
                                      <p:cBhvr additive="base">
                                        <p:cTn id="1019" dur="5000"/>
                                        <p:tgtEl>
                                          <p:spTgt spid="62"/>
                                        </p:tgtEl>
                                        <p:attrNameLst>
                                          <p:attrName>ppt_x</p:attrName>
                                        </p:attrNameLst>
                                      </p:cBhvr>
                                      <p:tavLst>
                                        <p:tav tm="0">
                                          <p:val>
                                            <p:strVal val="ppt_x"/>
                                          </p:val>
                                        </p:tav>
                                        <p:tav tm="100000">
                                          <p:val>
                                            <p:strVal val="0-ppt_w/2"/>
                                          </p:val>
                                        </p:tav>
                                      </p:tavLst>
                                    </p:anim>
                                    <p:anim calcmode="lin" valueType="num">
                                      <p:cBhvr additive="base">
                                        <p:cTn id="1020" dur="5000"/>
                                        <p:tgtEl>
                                          <p:spTgt spid="62"/>
                                        </p:tgtEl>
                                        <p:attrNameLst>
                                          <p:attrName>ppt_y</p:attrName>
                                        </p:attrNameLst>
                                      </p:cBhvr>
                                      <p:tavLst>
                                        <p:tav tm="0">
                                          <p:val>
                                            <p:strVal val="ppt_y"/>
                                          </p:val>
                                        </p:tav>
                                        <p:tav tm="100000">
                                          <p:val>
                                            <p:strVal val="ppt_y"/>
                                          </p:val>
                                        </p:tav>
                                      </p:tavLst>
                                    </p:anim>
                                    <p:set>
                                      <p:cBhvr>
                                        <p:cTn id="1021" dur="1" fill="hold">
                                          <p:stCondLst>
                                            <p:cond delay="4999"/>
                                          </p:stCondLst>
                                        </p:cTn>
                                        <p:tgtEl>
                                          <p:spTgt spid="62"/>
                                        </p:tgtEl>
                                        <p:attrNameLst>
                                          <p:attrName>style.visibility</p:attrName>
                                        </p:attrNameLst>
                                      </p:cBhvr>
                                      <p:to>
                                        <p:strVal val="hidden"/>
                                      </p:to>
                                    </p:set>
                                  </p:childTnLst>
                                </p:cTn>
                              </p:par>
                              <p:par>
                                <p:cTn id="1022" presetID="3" presetClass="exit" presetSubtype="5" fill="hold" grpId="3" nodeType="withEffect">
                                  <p:stCondLst>
                                    <p:cond delay="0"/>
                                  </p:stCondLst>
                                  <p:childTnLst>
                                    <p:animEffect transition="out" filter="blinds(vertical)">
                                      <p:cBhvr>
                                        <p:cTn id="1023" dur="5000"/>
                                        <p:tgtEl>
                                          <p:spTgt spid="62"/>
                                        </p:tgtEl>
                                      </p:cBhvr>
                                    </p:animEffect>
                                    <p:set>
                                      <p:cBhvr>
                                        <p:cTn id="1024" dur="1" fill="hold">
                                          <p:stCondLst>
                                            <p:cond delay="4999"/>
                                          </p:stCondLst>
                                        </p:cTn>
                                        <p:tgtEl>
                                          <p:spTgt spid="62"/>
                                        </p:tgtEl>
                                        <p:attrNameLst>
                                          <p:attrName>style.visibility</p:attrName>
                                        </p:attrNameLst>
                                      </p:cBhvr>
                                      <p:to>
                                        <p:strVal val="hidden"/>
                                      </p:to>
                                    </p:set>
                                  </p:childTnLst>
                                </p:cTn>
                              </p:par>
                              <p:par>
                                <p:cTn id="1025" presetID="2" presetClass="entr" presetSubtype="8" fill="hold" grpId="0" nodeType="withEffect">
                                  <p:stCondLst>
                                    <p:cond delay="0"/>
                                  </p:stCondLst>
                                  <p:childTnLst>
                                    <p:set>
                                      <p:cBhvr>
                                        <p:cTn id="1026" dur="1" fill="hold">
                                          <p:stCondLst>
                                            <p:cond delay="0"/>
                                          </p:stCondLst>
                                        </p:cTn>
                                        <p:tgtEl>
                                          <p:spTgt spid="61"/>
                                        </p:tgtEl>
                                        <p:attrNameLst>
                                          <p:attrName>style.visibility</p:attrName>
                                        </p:attrNameLst>
                                      </p:cBhvr>
                                      <p:to>
                                        <p:strVal val="visible"/>
                                      </p:to>
                                    </p:set>
                                    <p:anim calcmode="lin" valueType="num">
                                      <p:cBhvr additive="base">
                                        <p:cTn id="1027" dur="5000" fill="hold"/>
                                        <p:tgtEl>
                                          <p:spTgt spid="61"/>
                                        </p:tgtEl>
                                        <p:attrNameLst>
                                          <p:attrName>ppt_x</p:attrName>
                                        </p:attrNameLst>
                                      </p:cBhvr>
                                      <p:tavLst>
                                        <p:tav tm="0">
                                          <p:val>
                                            <p:strVal val="0-#ppt_w/2"/>
                                          </p:val>
                                        </p:tav>
                                        <p:tav tm="100000">
                                          <p:val>
                                            <p:strVal val="#ppt_x"/>
                                          </p:val>
                                        </p:tav>
                                      </p:tavLst>
                                    </p:anim>
                                    <p:anim calcmode="lin" valueType="num">
                                      <p:cBhvr additive="base">
                                        <p:cTn id="1028" dur="5000" fill="hold"/>
                                        <p:tgtEl>
                                          <p:spTgt spid="61"/>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61"/>
                                        </p:tgtEl>
                                        <p:attrNameLst>
                                          <p:attrName>style.visibility</p:attrName>
                                        </p:attrNameLst>
                                      </p:cBhvr>
                                      <p:to>
                                        <p:strVal val="visible"/>
                                      </p:to>
                                    </p:set>
                                    <p:anim calcmode="lin" valueType="num">
                                      <p:cBhvr>
                                        <p:cTn id="1031" dur="5000" fill="hold"/>
                                        <p:tgtEl>
                                          <p:spTgt spid="61"/>
                                        </p:tgtEl>
                                        <p:attrNameLst>
                                          <p:attrName>ppt_w</p:attrName>
                                        </p:attrNameLst>
                                      </p:cBhvr>
                                      <p:tavLst>
                                        <p:tav tm="0" fmla="#ppt_w*sin(2.5*pi*$)">
                                          <p:val>
                                            <p:fltVal val="0"/>
                                          </p:val>
                                        </p:tav>
                                        <p:tav tm="100000">
                                          <p:val>
                                            <p:fltVal val="1"/>
                                          </p:val>
                                        </p:tav>
                                      </p:tavLst>
                                    </p:anim>
                                    <p:anim calcmode="lin" valueType="num">
                                      <p:cBhvr>
                                        <p:cTn id="1032" dur="5000" fill="hold"/>
                                        <p:tgtEl>
                                          <p:spTgt spid="61"/>
                                        </p:tgtEl>
                                        <p:attrNameLst>
                                          <p:attrName>ppt_h</p:attrName>
                                        </p:attrNameLst>
                                      </p:cBhvr>
                                      <p:tavLst>
                                        <p:tav tm="0">
                                          <p:val>
                                            <p:strVal val="#ppt_h"/>
                                          </p:val>
                                        </p:tav>
                                        <p:tav tm="100000">
                                          <p:val>
                                            <p:strVal val="#ppt_h"/>
                                          </p:val>
                                        </p:tav>
                                      </p:tavLst>
                                    </p:anim>
                                  </p:childTnLst>
                                </p:cTn>
                              </p:par>
                              <p:par>
                                <p:cTn id="1033" presetID="2" presetClass="exit" presetSubtype="8" fill="hold" grpId="2" nodeType="withEffect">
                                  <p:stCondLst>
                                    <p:cond delay="0"/>
                                  </p:stCondLst>
                                  <p:childTnLst>
                                    <p:anim calcmode="lin" valueType="num">
                                      <p:cBhvr additive="base">
                                        <p:cTn id="1034" dur="5000"/>
                                        <p:tgtEl>
                                          <p:spTgt spid="61"/>
                                        </p:tgtEl>
                                        <p:attrNameLst>
                                          <p:attrName>ppt_x</p:attrName>
                                        </p:attrNameLst>
                                      </p:cBhvr>
                                      <p:tavLst>
                                        <p:tav tm="0">
                                          <p:val>
                                            <p:strVal val="ppt_x"/>
                                          </p:val>
                                        </p:tav>
                                        <p:tav tm="100000">
                                          <p:val>
                                            <p:strVal val="0-ppt_w/2"/>
                                          </p:val>
                                        </p:tav>
                                      </p:tavLst>
                                    </p:anim>
                                    <p:anim calcmode="lin" valueType="num">
                                      <p:cBhvr additive="base">
                                        <p:cTn id="1035" dur="5000"/>
                                        <p:tgtEl>
                                          <p:spTgt spid="61"/>
                                        </p:tgtEl>
                                        <p:attrNameLst>
                                          <p:attrName>ppt_y</p:attrName>
                                        </p:attrNameLst>
                                      </p:cBhvr>
                                      <p:tavLst>
                                        <p:tav tm="0">
                                          <p:val>
                                            <p:strVal val="ppt_y"/>
                                          </p:val>
                                        </p:tav>
                                        <p:tav tm="100000">
                                          <p:val>
                                            <p:strVal val="ppt_y"/>
                                          </p:val>
                                        </p:tav>
                                      </p:tavLst>
                                    </p:anim>
                                    <p:set>
                                      <p:cBhvr>
                                        <p:cTn id="1036" dur="1" fill="hold">
                                          <p:stCondLst>
                                            <p:cond delay="4999"/>
                                          </p:stCondLst>
                                        </p:cTn>
                                        <p:tgtEl>
                                          <p:spTgt spid="61"/>
                                        </p:tgtEl>
                                        <p:attrNameLst>
                                          <p:attrName>style.visibility</p:attrName>
                                        </p:attrNameLst>
                                      </p:cBhvr>
                                      <p:to>
                                        <p:strVal val="hidden"/>
                                      </p:to>
                                    </p:set>
                                  </p:childTnLst>
                                </p:cTn>
                              </p:par>
                              <p:par>
                                <p:cTn id="1037" presetID="3" presetClass="exit" presetSubtype="5" fill="hold" grpId="3" nodeType="withEffect">
                                  <p:stCondLst>
                                    <p:cond delay="0"/>
                                  </p:stCondLst>
                                  <p:childTnLst>
                                    <p:animEffect transition="out" filter="blinds(vertical)">
                                      <p:cBhvr>
                                        <p:cTn id="1038" dur="5000"/>
                                        <p:tgtEl>
                                          <p:spTgt spid="61"/>
                                        </p:tgtEl>
                                      </p:cBhvr>
                                    </p:animEffect>
                                    <p:set>
                                      <p:cBhvr>
                                        <p:cTn id="1039" dur="1" fill="hold">
                                          <p:stCondLst>
                                            <p:cond delay="4999"/>
                                          </p:stCondLst>
                                        </p:cTn>
                                        <p:tgtEl>
                                          <p:spTgt spid="61"/>
                                        </p:tgtEl>
                                        <p:attrNameLst>
                                          <p:attrName>style.visibility</p:attrName>
                                        </p:attrNameLst>
                                      </p:cBhvr>
                                      <p:to>
                                        <p:strVal val="hidden"/>
                                      </p:to>
                                    </p:set>
                                  </p:childTnLst>
                                </p:cTn>
                              </p:par>
                              <p:par>
                                <p:cTn id="1040" presetID="2" presetClass="entr" presetSubtype="8" fill="hold" grpId="0" nodeType="withEffect">
                                  <p:stCondLst>
                                    <p:cond delay="0"/>
                                  </p:stCondLst>
                                  <p:childTnLst>
                                    <p:set>
                                      <p:cBhvr>
                                        <p:cTn id="1041" dur="1" fill="hold">
                                          <p:stCondLst>
                                            <p:cond delay="0"/>
                                          </p:stCondLst>
                                        </p:cTn>
                                        <p:tgtEl>
                                          <p:spTgt spid="60"/>
                                        </p:tgtEl>
                                        <p:attrNameLst>
                                          <p:attrName>style.visibility</p:attrName>
                                        </p:attrNameLst>
                                      </p:cBhvr>
                                      <p:to>
                                        <p:strVal val="visible"/>
                                      </p:to>
                                    </p:set>
                                    <p:anim calcmode="lin" valueType="num">
                                      <p:cBhvr additive="base">
                                        <p:cTn id="1042" dur="5000" fill="hold"/>
                                        <p:tgtEl>
                                          <p:spTgt spid="60"/>
                                        </p:tgtEl>
                                        <p:attrNameLst>
                                          <p:attrName>ppt_x</p:attrName>
                                        </p:attrNameLst>
                                      </p:cBhvr>
                                      <p:tavLst>
                                        <p:tav tm="0">
                                          <p:val>
                                            <p:strVal val="0-#ppt_w/2"/>
                                          </p:val>
                                        </p:tav>
                                        <p:tav tm="100000">
                                          <p:val>
                                            <p:strVal val="#ppt_x"/>
                                          </p:val>
                                        </p:tav>
                                      </p:tavLst>
                                    </p:anim>
                                    <p:anim calcmode="lin" valueType="num">
                                      <p:cBhvr additive="base">
                                        <p:cTn id="1043" dur="5000" fill="hold"/>
                                        <p:tgtEl>
                                          <p:spTgt spid="60"/>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60"/>
                                        </p:tgtEl>
                                        <p:attrNameLst>
                                          <p:attrName>style.visibility</p:attrName>
                                        </p:attrNameLst>
                                      </p:cBhvr>
                                      <p:to>
                                        <p:strVal val="visible"/>
                                      </p:to>
                                    </p:set>
                                    <p:anim calcmode="lin" valueType="num">
                                      <p:cBhvr>
                                        <p:cTn id="1046" dur="5000" fill="hold"/>
                                        <p:tgtEl>
                                          <p:spTgt spid="60"/>
                                        </p:tgtEl>
                                        <p:attrNameLst>
                                          <p:attrName>ppt_w</p:attrName>
                                        </p:attrNameLst>
                                      </p:cBhvr>
                                      <p:tavLst>
                                        <p:tav tm="0" fmla="#ppt_w*sin(2.5*pi*$)">
                                          <p:val>
                                            <p:fltVal val="0"/>
                                          </p:val>
                                        </p:tav>
                                        <p:tav tm="100000">
                                          <p:val>
                                            <p:fltVal val="1"/>
                                          </p:val>
                                        </p:tav>
                                      </p:tavLst>
                                    </p:anim>
                                    <p:anim calcmode="lin" valueType="num">
                                      <p:cBhvr>
                                        <p:cTn id="1047" dur="5000" fill="hold"/>
                                        <p:tgtEl>
                                          <p:spTgt spid="60"/>
                                        </p:tgtEl>
                                        <p:attrNameLst>
                                          <p:attrName>ppt_h</p:attrName>
                                        </p:attrNameLst>
                                      </p:cBhvr>
                                      <p:tavLst>
                                        <p:tav tm="0">
                                          <p:val>
                                            <p:strVal val="#ppt_h"/>
                                          </p:val>
                                        </p:tav>
                                        <p:tav tm="100000">
                                          <p:val>
                                            <p:strVal val="#ppt_h"/>
                                          </p:val>
                                        </p:tav>
                                      </p:tavLst>
                                    </p:anim>
                                  </p:childTnLst>
                                </p:cTn>
                              </p:par>
                              <p:par>
                                <p:cTn id="1048" presetID="2" presetClass="exit" presetSubtype="8" fill="hold" grpId="2" nodeType="withEffect">
                                  <p:stCondLst>
                                    <p:cond delay="0"/>
                                  </p:stCondLst>
                                  <p:childTnLst>
                                    <p:anim calcmode="lin" valueType="num">
                                      <p:cBhvr additive="base">
                                        <p:cTn id="1049" dur="5000"/>
                                        <p:tgtEl>
                                          <p:spTgt spid="60"/>
                                        </p:tgtEl>
                                        <p:attrNameLst>
                                          <p:attrName>ppt_x</p:attrName>
                                        </p:attrNameLst>
                                      </p:cBhvr>
                                      <p:tavLst>
                                        <p:tav tm="0">
                                          <p:val>
                                            <p:strVal val="ppt_x"/>
                                          </p:val>
                                        </p:tav>
                                        <p:tav tm="100000">
                                          <p:val>
                                            <p:strVal val="0-ppt_w/2"/>
                                          </p:val>
                                        </p:tav>
                                      </p:tavLst>
                                    </p:anim>
                                    <p:anim calcmode="lin" valueType="num">
                                      <p:cBhvr additive="base">
                                        <p:cTn id="1050" dur="5000"/>
                                        <p:tgtEl>
                                          <p:spTgt spid="60"/>
                                        </p:tgtEl>
                                        <p:attrNameLst>
                                          <p:attrName>ppt_y</p:attrName>
                                        </p:attrNameLst>
                                      </p:cBhvr>
                                      <p:tavLst>
                                        <p:tav tm="0">
                                          <p:val>
                                            <p:strVal val="ppt_y"/>
                                          </p:val>
                                        </p:tav>
                                        <p:tav tm="100000">
                                          <p:val>
                                            <p:strVal val="ppt_y"/>
                                          </p:val>
                                        </p:tav>
                                      </p:tavLst>
                                    </p:anim>
                                    <p:set>
                                      <p:cBhvr>
                                        <p:cTn id="1051" dur="1" fill="hold">
                                          <p:stCondLst>
                                            <p:cond delay="4999"/>
                                          </p:stCondLst>
                                        </p:cTn>
                                        <p:tgtEl>
                                          <p:spTgt spid="60"/>
                                        </p:tgtEl>
                                        <p:attrNameLst>
                                          <p:attrName>style.visibility</p:attrName>
                                        </p:attrNameLst>
                                      </p:cBhvr>
                                      <p:to>
                                        <p:strVal val="hidden"/>
                                      </p:to>
                                    </p:set>
                                  </p:childTnLst>
                                </p:cTn>
                              </p:par>
                              <p:par>
                                <p:cTn id="1052" presetID="3" presetClass="exit" presetSubtype="5" fill="hold" grpId="3" nodeType="withEffect">
                                  <p:stCondLst>
                                    <p:cond delay="0"/>
                                  </p:stCondLst>
                                  <p:childTnLst>
                                    <p:animEffect transition="out" filter="blinds(vertical)">
                                      <p:cBhvr>
                                        <p:cTn id="1053" dur="5000"/>
                                        <p:tgtEl>
                                          <p:spTgt spid="60"/>
                                        </p:tgtEl>
                                      </p:cBhvr>
                                    </p:animEffect>
                                    <p:set>
                                      <p:cBhvr>
                                        <p:cTn id="1054" dur="1" fill="hold">
                                          <p:stCondLst>
                                            <p:cond delay="4999"/>
                                          </p:stCondLst>
                                        </p:cTn>
                                        <p:tgtEl>
                                          <p:spTgt spid="60"/>
                                        </p:tgtEl>
                                        <p:attrNameLst>
                                          <p:attrName>style.visibility</p:attrName>
                                        </p:attrNameLst>
                                      </p:cBhvr>
                                      <p:to>
                                        <p:strVal val="hidden"/>
                                      </p:to>
                                    </p:set>
                                  </p:childTnLst>
                                </p:cTn>
                              </p:par>
                              <p:par>
                                <p:cTn id="1055" presetID="2" presetClass="entr" presetSubtype="8" fill="hold" grpId="0" nodeType="withEffect">
                                  <p:stCondLst>
                                    <p:cond delay="0"/>
                                  </p:stCondLst>
                                  <p:childTnLst>
                                    <p:set>
                                      <p:cBhvr>
                                        <p:cTn id="1056" dur="1" fill="hold">
                                          <p:stCondLst>
                                            <p:cond delay="0"/>
                                          </p:stCondLst>
                                        </p:cTn>
                                        <p:tgtEl>
                                          <p:spTgt spid="59"/>
                                        </p:tgtEl>
                                        <p:attrNameLst>
                                          <p:attrName>style.visibility</p:attrName>
                                        </p:attrNameLst>
                                      </p:cBhvr>
                                      <p:to>
                                        <p:strVal val="visible"/>
                                      </p:to>
                                    </p:set>
                                    <p:anim calcmode="lin" valueType="num">
                                      <p:cBhvr additive="base">
                                        <p:cTn id="1057" dur="5000" fill="hold"/>
                                        <p:tgtEl>
                                          <p:spTgt spid="59"/>
                                        </p:tgtEl>
                                        <p:attrNameLst>
                                          <p:attrName>ppt_x</p:attrName>
                                        </p:attrNameLst>
                                      </p:cBhvr>
                                      <p:tavLst>
                                        <p:tav tm="0">
                                          <p:val>
                                            <p:strVal val="0-#ppt_w/2"/>
                                          </p:val>
                                        </p:tav>
                                        <p:tav tm="100000">
                                          <p:val>
                                            <p:strVal val="#ppt_x"/>
                                          </p:val>
                                        </p:tav>
                                      </p:tavLst>
                                    </p:anim>
                                    <p:anim calcmode="lin" valueType="num">
                                      <p:cBhvr additive="base">
                                        <p:cTn id="1058" dur="5000" fill="hold"/>
                                        <p:tgtEl>
                                          <p:spTgt spid="59"/>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59"/>
                                        </p:tgtEl>
                                        <p:attrNameLst>
                                          <p:attrName>style.visibility</p:attrName>
                                        </p:attrNameLst>
                                      </p:cBhvr>
                                      <p:to>
                                        <p:strVal val="visible"/>
                                      </p:to>
                                    </p:set>
                                    <p:anim calcmode="lin" valueType="num">
                                      <p:cBhvr>
                                        <p:cTn id="1061" dur="5000" fill="hold"/>
                                        <p:tgtEl>
                                          <p:spTgt spid="59"/>
                                        </p:tgtEl>
                                        <p:attrNameLst>
                                          <p:attrName>ppt_w</p:attrName>
                                        </p:attrNameLst>
                                      </p:cBhvr>
                                      <p:tavLst>
                                        <p:tav tm="0" fmla="#ppt_w*sin(2.5*pi*$)">
                                          <p:val>
                                            <p:fltVal val="0"/>
                                          </p:val>
                                        </p:tav>
                                        <p:tav tm="100000">
                                          <p:val>
                                            <p:fltVal val="1"/>
                                          </p:val>
                                        </p:tav>
                                      </p:tavLst>
                                    </p:anim>
                                    <p:anim calcmode="lin" valueType="num">
                                      <p:cBhvr>
                                        <p:cTn id="1062" dur="5000" fill="hold"/>
                                        <p:tgtEl>
                                          <p:spTgt spid="59"/>
                                        </p:tgtEl>
                                        <p:attrNameLst>
                                          <p:attrName>ppt_h</p:attrName>
                                        </p:attrNameLst>
                                      </p:cBhvr>
                                      <p:tavLst>
                                        <p:tav tm="0">
                                          <p:val>
                                            <p:strVal val="#ppt_h"/>
                                          </p:val>
                                        </p:tav>
                                        <p:tav tm="100000">
                                          <p:val>
                                            <p:strVal val="#ppt_h"/>
                                          </p:val>
                                        </p:tav>
                                      </p:tavLst>
                                    </p:anim>
                                  </p:childTnLst>
                                </p:cTn>
                              </p:par>
                              <p:par>
                                <p:cTn id="1063" presetID="2" presetClass="exit" presetSubtype="8" fill="hold" grpId="2" nodeType="withEffect">
                                  <p:stCondLst>
                                    <p:cond delay="0"/>
                                  </p:stCondLst>
                                  <p:childTnLst>
                                    <p:anim calcmode="lin" valueType="num">
                                      <p:cBhvr additive="base">
                                        <p:cTn id="1064" dur="5000"/>
                                        <p:tgtEl>
                                          <p:spTgt spid="59"/>
                                        </p:tgtEl>
                                        <p:attrNameLst>
                                          <p:attrName>ppt_x</p:attrName>
                                        </p:attrNameLst>
                                      </p:cBhvr>
                                      <p:tavLst>
                                        <p:tav tm="0">
                                          <p:val>
                                            <p:strVal val="ppt_x"/>
                                          </p:val>
                                        </p:tav>
                                        <p:tav tm="100000">
                                          <p:val>
                                            <p:strVal val="0-ppt_w/2"/>
                                          </p:val>
                                        </p:tav>
                                      </p:tavLst>
                                    </p:anim>
                                    <p:anim calcmode="lin" valueType="num">
                                      <p:cBhvr additive="base">
                                        <p:cTn id="1065" dur="5000"/>
                                        <p:tgtEl>
                                          <p:spTgt spid="59"/>
                                        </p:tgtEl>
                                        <p:attrNameLst>
                                          <p:attrName>ppt_y</p:attrName>
                                        </p:attrNameLst>
                                      </p:cBhvr>
                                      <p:tavLst>
                                        <p:tav tm="0">
                                          <p:val>
                                            <p:strVal val="ppt_y"/>
                                          </p:val>
                                        </p:tav>
                                        <p:tav tm="100000">
                                          <p:val>
                                            <p:strVal val="ppt_y"/>
                                          </p:val>
                                        </p:tav>
                                      </p:tavLst>
                                    </p:anim>
                                    <p:set>
                                      <p:cBhvr>
                                        <p:cTn id="1066" dur="1" fill="hold">
                                          <p:stCondLst>
                                            <p:cond delay="4999"/>
                                          </p:stCondLst>
                                        </p:cTn>
                                        <p:tgtEl>
                                          <p:spTgt spid="59"/>
                                        </p:tgtEl>
                                        <p:attrNameLst>
                                          <p:attrName>style.visibility</p:attrName>
                                        </p:attrNameLst>
                                      </p:cBhvr>
                                      <p:to>
                                        <p:strVal val="hidden"/>
                                      </p:to>
                                    </p:set>
                                  </p:childTnLst>
                                </p:cTn>
                              </p:par>
                              <p:par>
                                <p:cTn id="1067" presetID="3" presetClass="exit" presetSubtype="5" fill="hold" grpId="3" nodeType="withEffect">
                                  <p:stCondLst>
                                    <p:cond delay="0"/>
                                  </p:stCondLst>
                                  <p:childTnLst>
                                    <p:animEffect transition="out" filter="blinds(vertical)">
                                      <p:cBhvr>
                                        <p:cTn id="1068" dur="5000"/>
                                        <p:tgtEl>
                                          <p:spTgt spid="59"/>
                                        </p:tgtEl>
                                      </p:cBhvr>
                                    </p:animEffect>
                                    <p:set>
                                      <p:cBhvr>
                                        <p:cTn id="1069" dur="1" fill="hold">
                                          <p:stCondLst>
                                            <p:cond delay="4999"/>
                                          </p:stCondLst>
                                        </p:cTn>
                                        <p:tgtEl>
                                          <p:spTgt spid="59"/>
                                        </p:tgtEl>
                                        <p:attrNameLst>
                                          <p:attrName>style.visibility</p:attrName>
                                        </p:attrNameLst>
                                      </p:cBhvr>
                                      <p:to>
                                        <p:strVal val="hidden"/>
                                      </p:to>
                                    </p:set>
                                  </p:childTnLst>
                                </p:cTn>
                              </p:par>
                              <p:par>
                                <p:cTn id="1070" presetID="2" presetClass="entr" presetSubtype="8" fill="hold" grpId="0" nodeType="withEffect">
                                  <p:stCondLst>
                                    <p:cond delay="0"/>
                                  </p:stCondLst>
                                  <p:childTnLst>
                                    <p:set>
                                      <p:cBhvr>
                                        <p:cTn id="1071" dur="1" fill="hold">
                                          <p:stCondLst>
                                            <p:cond delay="0"/>
                                          </p:stCondLst>
                                        </p:cTn>
                                        <p:tgtEl>
                                          <p:spTgt spid="58"/>
                                        </p:tgtEl>
                                        <p:attrNameLst>
                                          <p:attrName>style.visibility</p:attrName>
                                        </p:attrNameLst>
                                      </p:cBhvr>
                                      <p:to>
                                        <p:strVal val="visible"/>
                                      </p:to>
                                    </p:set>
                                    <p:anim calcmode="lin" valueType="num">
                                      <p:cBhvr additive="base">
                                        <p:cTn id="1072" dur="5000" fill="hold"/>
                                        <p:tgtEl>
                                          <p:spTgt spid="58"/>
                                        </p:tgtEl>
                                        <p:attrNameLst>
                                          <p:attrName>ppt_x</p:attrName>
                                        </p:attrNameLst>
                                      </p:cBhvr>
                                      <p:tavLst>
                                        <p:tav tm="0">
                                          <p:val>
                                            <p:strVal val="0-#ppt_w/2"/>
                                          </p:val>
                                        </p:tav>
                                        <p:tav tm="100000">
                                          <p:val>
                                            <p:strVal val="#ppt_x"/>
                                          </p:val>
                                        </p:tav>
                                      </p:tavLst>
                                    </p:anim>
                                    <p:anim calcmode="lin" valueType="num">
                                      <p:cBhvr additive="base">
                                        <p:cTn id="1073" dur="5000" fill="hold"/>
                                        <p:tgtEl>
                                          <p:spTgt spid="58"/>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58"/>
                                        </p:tgtEl>
                                        <p:attrNameLst>
                                          <p:attrName>style.visibility</p:attrName>
                                        </p:attrNameLst>
                                      </p:cBhvr>
                                      <p:to>
                                        <p:strVal val="visible"/>
                                      </p:to>
                                    </p:set>
                                    <p:anim calcmode="lin" valueType="num">
                                      <p:cBhvr>
                                        <p:cTn id="1076" dur="5000" fill="hold"/>
                                        <p:tgtEl>
                                          <p:spTgt spid="58"/>
                                        </p:tgtEl>
                                        <p:attrNameLst>
                                          <p:attrName>ppt_w</p:attrName>
                                        </p:attrNameLst>
                                      </p:cBhvr>
                                      <p:tavLst>
                                        <p:tav tm="0" fmla="#ppt_w*sin(2.5*pi*$)">
                                          <p:val>
                                            <p:fltVal val="0"/>
                                          </p:val>
                                        </p:tav>
                                        <p:tav tm="100000">
                                          <p:val>
                                            <p:fltVal val="1"/>
                                          </p:val>
                                        </p:tav>
                                      </p:tavLst>
                                    </p:anim>
                                    <p:anim calcmode="lin" valueType="num">
                                      <p:cBhvr>
                                        <p:cTn id="1077" dur="5000" fill="hold"/>
                                        <p:tgtEl>
                                          <p:spTgt spid="58"/>
                                        </p:tgtEl>
                                        <p:attrNameLst>
                                          <p:attrName>ppt_h</p:attrName>
                                        </p:attrNameLst>
                                      </p:cBhvr>
                                      <p:tavLst>
                                        <p:tav tm="0">
                                          <p:val>
                                            <p:strVal val="#ppt_h"/>
                                          </p:val>
                                        </p:tav>
                                        <p:tav tm="100000">
                                          <p:val>
                                            <p:strVal val="#ppt_h"/>
                                          </p:val>
                                        </p:tav>
                                      </p:tavLst>
                                    </p:anim>
                                  </p:childTnLst>
                                </p:cTn>
                              </p:par>
                              <p:par>
                                <p:cTn id="1078" presetID="2" presetClass="exit" presetSubtype="8" fill="hold" grpId="2" nodeType="withEffect">
                                  <p:stCondLst>
                                    <p:cond delay="0"/>
                                  </p:stCondLst>
                                  <p:childTnLst>
                                    <p:anim calcmode="lin" valueType="num">
                                      <p:cBhvr additive="base">
                                        <p:cTn id="1079" dur="5000"/>
                                        <p:tgtEl>
                                          <p:spTgt spid="58"/>
                                        </p:tgtEl>
                                        <p:attrNameLst>
                                          <p:attrName>ppt_x</p:attrName>
                                        </p:attrNameLst>
                                      </p:cBhvr>
                                      <p:tavLst>
                                        <p:tav tm="0">
                                          <p:val>
                                            <p:strVal val="ppt_x"/>
                                          </p:val>
                                        </p:tav>
                                        <p:tav tm="100000">
                                          <p:val>
                                            <p:strVal val="0-ppt_w/2"/>
                                          </p:val>
                                        </p:tav>
                                      </p:tavLst>
                                    </p:anim>
                                    <p:anim calcmode="lin" valueType="num">
                                      <p:cBhvr additive="base">
                                        <p:cTn id="1080" dur="5000"/>
                                        <p:tgtEl>
                                          <p:spTgt spid="58"/>
                                        </p:tgtEl>
                                        <p:attrNameLst>
                                          <p:attrName>ppt_y</p:attrName>
                                        </p:attrNameLst>
                                      </p:cBhvr>
                                      <p:tavLst>
                                        <p:tav tm="0">
                                          <p:val>
                                            <p:strVal val="ppt_y"/>
                                          </p:val>
                                        </p:tav>
                                        <p:tav tm="100000">
                                          <p:val>
                                            <p:strVal val="ppt_y"/>
                                          </p:val>
                                        </p:tav>
                                      </p:tavLst>
                                    </p:anim>
                                    <p:set>
                                      <p:cBhvr>
                                        <p:cTn id="1081" dur="1" fill="hold">
                                          <p:stCondLst>
                                            <p:cond delay="4999"/>
                                          </p:stCondLst>
                                        </p:cTn>
                                        <p:tgtEl>
                                          <p:spTgt spid="58"/>
                                        </p:tgtEl>
                                        <p:attrNameLst>
                                          <p:attrName>style.visibility</p:attrName>
                                        </p:attrNameLst>
                                      </p:cBhvr>
                                      <p:to>
                                        <p:strVal val="hidden"/>
                                      </p:to>
                                    </p:set>
                                  </p:childTnLst>
                                </p:cTn>
                              </p:par>
                              <p:par>
                                <p:cTn id="1082" presetID="3" presetClass="exit" presetSubtype="5" fill="hold" grpId="3" nodeType="withEffect">
                                  <p:stCondLst>
                                    <p:cond delay="0"/>
                                  </p:stCondLst>
                                  <p:childTnLst>
                                    <p:animEffect transition="out" filter="blinds(vertical)">
                                      <p:cBhvr>
                                        <p:cTn id="1083" dur="5000"/>
                                        <p:tgtEl>
                                          <p:spTgt spid="58"/>
                                        </p:tgtEl>
                                      </p:cBhvr>
                                    </p:animEffect>
                                    <p:set>
                                      <p:cBhvr>
                                        <p:cTn id="1084" dur="1" fill="hold">
                                          <p:stCondLst>
                                            <p:cond delay="4999"/>
                                          </p:stCondLst>
                                        </p:cTn>
                                        <p:tgtEl>
                                          <p:spTgt spid="58"/>
                                        </p:tgtEl>
                                        <p:attrNameLst>
                                          <p:attrName>style.visibility</p:attrName>
                                        </p:attrNameLst>
                                      </p:cBhvr>
                                      <p:to>
                                        <p:strVal val="hidden"/>
                                      </p:to>
                                    </p:set>
                                  </p:childTnLst>
                                </p:cTn>
                              </p:par>
                              <p:par>
                                <p:cTn id="1085" presetID="2" presetClass="entr" presetSubtype="8" fill="hold" grpId="0" nodeType="withEffect">
                                  <p:stCondLst>
                                    <p:cond delay="0"/>
                                  </p:stCondLst>
                                  <p:childTnLst>
                                    <p:set>
                                      <p:cBhvr>
                                        <p:cTn id="1086" dur="1" fill="hold">
                                          <p:stCondLst>
                                            <p:cond delay="0"/>
                                          </p:stCondLst>
                                        </p:cTn>
                                        <p:tgtEl>
                                          <p:spTgt spid="57"/>
                                        </p:tgtEl>
                                        <p:attrNameLst>
                                          <p:attrName>style.visibility</p:attrName>
                                        </p:attrNameLst>
                                      </p:cBhvr>
                                      <p:to>
                                        <p:strVal val="visible"/>
                                      </p:to>
                                    </p:set>
                                    <p:anim calcmode="lin" valueType="num">
                                      <p:cBhvr additive="base">
                                        <p:cTn id="1087" dur="5000" fill="hold"/>
                                        <p:tgtEl>
                                          <p:spTgt spid="57"/>
                                        </p:tgtEl>
                                        <p:attrNameLst>
                                          <p:attrName>ppt_x</p:attrName>
                                        </p:attrNameLst>
                                      </p:cBhvr>
                                      <p:tavLst>
                                        <p:tav tm="0">
                                          <p:val>
                                            <p:strVal val="0-#ppt_w/2"/>
                                          </p:val>
                                        </p:tav>
                                        <p:tav tm="100000">
                                          <p:val>
                                            <p:strVal val="#ppt_x"/>
                                          </p:val>
                                        </p:tav>
                                      </p:tavLst>
                                    </p:anim>
                                    <p:anim calcmode="lin" valueType="num">
                                      <p:cBhvr additive="base">
                                        <p:cTn id="1088" dur="5000" fill="hold"/>
                                        <p:tgtEl>
                                          <p:spTgt spid="57"/>
                                        </p:tgtEl>
                                        <p:attrNameLst>
                                          <p:attrName>ppt_y</p:attrName>
                                        </p:attrNameLst>
                                      </p:cBhvr>
                                      <p:tavLst>
                                        <p:tav tm="0">
                                          <p:val>
                                            <p:strVal val="#ppt_y"/>
                                          </p:val>
                                        </p:tav>
                                        <p:tav tm="100000">
                                          <p:val>
                                            <p:strVal val="#ppt_y"/>
                                          </p:val>
                                        </p:tav>
                                      </p:tavLst>
                                    </p:anim>
                                  </p:childTnLst>
                                </p:cTn>
                              </p:par>
                              <p:par>
                                <p:cTn id="1089" presetID="19" presetClass="entr" presetSubtype="10" fill="hold" grpId="1" nodeType="withEffect">
                                  <p:stCondLst>
                                    <p:cond delay="0"/>
                                  </p:stCondLst>
                                  <p:childTnLst>
                                    <p:set>
                                      <p:cBhvr>
                                        <p:cTn id="1090" dur="1" fill="hold">
                                          <p:stCondLst>
                                            <p:cond delay="0"/>
                                          </p:stCondLst>
                                        </p:cTn>
                                        <p:tgtEl>
                                          <p:spTgt spid="57"/>
                                        </p:tgtEl>
                                        <p:attrNameLst>
                                          <p:attrName>style.visibility</p:attrName>
                                        </p:attrNameLst>
                                      </p:cBhvr>
                                      <p:to>
                                        <p:strVal val="visible"/>
                                      </p:to>
                                    </p:set>
                                    <p:anim calcmode="lin" valueType="num">
                                      <p:cBhvr>
                                        <p:cTn id="1091" dur="5000" fill="hold"/>
                                        <p:tgtEl>
                                          <p:spTgt spid="57"/>
                                        </p:tgtEl>
                                        <p:attrNameLst>
                                          <p:attrName>ppt_w</p:attrName>
                                        </p:attrNameLst>
                                      </p:cBhvr>
                                      <p:tavLst>
                                        <p:tav tm="0" fmla="#ppt_w*sin(2.5*pi*$)">
                                          <p:val>
                                            <p:fltVal val="0"/>
                                          </p:val>
                                        </p:tav>
                                        <p:tav tm="100000">
                                          <p:val>
                                            <p:fltVal val="1"/>
                                          </p:val>
                                        </p:tav>
                                      </p:tavLst>
                                    </p:anim>
                                    <p:anim calcmode="lin" valueType="num">
                                      <p:cBhvr>
                                        <p:cTn id="1092" dur="5000" fill="hold"/>
                                        <p:tgtEl>
                                          <p:spTgt spid="57"/>
                                        </p:tgtEl>
                                        <p:attrNameLst>
                                          <p:attrName>ppt_h</p:attrName>
                                        </p:attrNameLst>
                                      </p:cBhvr>
                                      <p:tavLst>
                                        <p:tav tm="0">
                                          <p:val>
                                            <p:strVal val="#ppt_h"/>
                                          </p:val>
                                        </p:tav>
                                        <p:tav tm="100000">
                                          <p:val>
                                            <p:strVal val="#ppt_h"/>
                                          </p:val>
                                        </p:tav>
                                      </p:tavLst>
                                    </p:anim>
                                  </p:childTnLst>
                                </p:cTn>
                              </p:par>
                              <p:par>
                                <p:cTn id="1093" presetID="2" presetClass="exit" presetSubtype="8" fill="hold" grpId="2" nodeType="withEffect">
                                  <p:stCondLst>
                                    <p:cond delay="0"/>
                                  </p:stCondLst>
                                  <p:childTnLst>
                                    <p:anim calcmode="lin" valueType="num">
                                      <p:cBhvr additive="base">
                                        <p:cTn id="1094" dur="5000"/>
                                        <p:tgtEl>
                                          <p:spTgt spid="57"/>
                                        </p:tgtEl>
                                        <p:attrNameLst>
                                          <p:attrName>ppt_x</p:attrName>
                                        </p:attrNameLst>
                                      </p:cBhvr>
                                      <p:tavLst>
                                        <p:tav tm="0">
                                          <p:val>
                                            <p:strVal val="ppt_x"/>
                                          </p:val>
                                        </p:tav>
                                        <p:tav tm="100000">
                                          <p:val>
                                            <p:strVal val="0-ppt_w/2"/>
                                          </p:val>
                                        </p:tav>
                                      </p:tavLst>
                                    </p:anim>
                                    <p:anim calcmode="lin" valueType="num">
                                      <p:cBhvr additive="base">
                                        <p:cTn id="1095" dur="5000"/>
                                        <p:tgtEl>
                                          <p:spTgt spid="57"/>
                                        </p:tgtEl>
                                        <p:attrNameLst>
                                          <p:attrName>ppt_y</p:attrName>
                                        </p:attrNameLst>
                                      </p:cBhvr>
                                      <p:tavLst>
                                        <p:tav tm="0">
                                          <p:val>
                                            <p:strVal val="ppt_y"/>
                                          </p:val>
                                        </p:tav>
                                        <p:tav tm="100000">
                                          <p:val>
                                            <p:strVal val="ppt_y"/>
                                          </p:val>
                                        </p:tav>
                                      </p:tavLst>
                                    </p:anim>
                                    <p:set>
                                      <p:cBhvr>
                                        <p:cTn id="1096" dur="1" fill="hold">
                                          <p:stCondLst>
                                            <p:cond delay="4999"/>
                                          </p:stCondLst>
                                        </p:cTn>
                                        <p:tgtEl>
                                          <p:spTgt spid="57"/>
                                        </p:tgtEl>
                                        <p:attrNameLst>
                                          <p:attrName>style.visibility</p:attrName>
                                        </p:attrNameLst>
                                      </p:cBhvr>
                                      <p:to>
                                        <p:strVal val="hidden"/>
                                      </p:to>
                                    </p:set>
                                  </p:childTnLst>
                                </p:cTn>
                              </p:par>
                              <p:par>
                                <p:cTn id="1097" presetID="3" presetClass="exit" presetSubtype="5" fill="hold" grpId="3" nodeType="withEffect">
                                  <p:stCondLst>
                                    <p:cond delay="0"/>
                                  </p:stCondLst>
                                  <p:childTnLst>
                                    <p:animEffect transition="out" filter="blinds(vertical)">
                                      <p:cBhvr>
                                        <p:cTn id="1098" dur="5000"/>
                                        <p:tgtEl>
                                          <p:spTgt spid="57"/>
                                        </p:tgtEl>
                                      </p:cBhvr>
                                    </p:animEffect>
                                    <p:set>
                                      <p:cBhvr>
                                        <p:cTn id="1099" dur="1" fill="hold">
                                          <p:stCondLst>
                                            <p:cond delay="4999"/>
                                          </p:stCondLst>
                                        </p:cTn>
                                        <p:tgtEl>
                                          <p:spTgt spid="57"/>
                                        </p:tgtEl>
                                        <p:attrNameLst>
                                          <p:attrName>style.visibility</p:attrName>
                                        </p:attrNameLst>
                                      </p:cBhvr>
                                      <p:to>
                                        <p:strVal val="hidden"/>
                                      </p:to>
                                    </p:set>
                                  </p:childTnLst>
                                </p:cTn>
                              </p:par>
                              <p:par>
                                <p:cTn id="1100" presetID="2" presetClass="entr" presetSubtype="8" fill="hold" grpId="0" nodeType="withEffect">
                                  <p:stCondLst>
                                    <p:cond delay="0"/>
                                  </p:stCondLst>
                                  <p:childTnLst>
                                    <p:set>
                                      <p:cBhvr>
                                        <p:cTn id="1101" dur="1" fill="hold">
                                          <p:stCondLst>
                                            <p:cond delay="0"/>
                                          </p:stCondLst>
                                        </p:cTn>
                                        <p:tgtEl>
                                          <p:spTgt spid="56"/>
                                        </p:tgtEl>
                                        <p:attrNameLst>
                                          <p:attrName>style.visibility</p:attrName>
                                        </p:attrNameLst>
                                      </p:cBhvr>
                                      <p:to>
                                        <p:strVal val="visible"/>
                                      </p:to>
                                    </p:set>
                                    <p:anim calcmode="lin" valueType="num">
                                      <p:cBhvr additive="base">
                                        <p:cTn id="1102" dur="5000" fill="hold"/>
                                        <p:tgtEl>
                                          <p:spTgt spid="56"/>
                                        </p:tgtEl>
                                        <p:attrNameLst>
                                          <p:attrName>ppt_x</p:attrName>
                                        </p:attrNameLst>
                                      </p:cBhvr>
                                      <p:tavLst>
                                        <p:tav tm="0">
                                          <p:val>
                                            <p:strVal val="0-#ppt_w/2"/>
                                          </p:val>
                                        </p:tav>
                                        <p:tav tm="100000">
                                          <p:val>
                                            <p:strVal val="#ppt_x"/>
                                          </p:val>
                                        </p:tav>
                                      </p:tavLst>
                                    </p:anim>
                                    <p:anim calcmode="lin" valueType="num">
                                      <p:cBhvr additive="base">
                                        <p:cTn id="1103" dur="5000" fill="hold"/>
                                        <p:tgtEl>
                                          <p:spTgt spid="56"/>
                                        </p:tgtEl>
                                        <p:attrNameLst>
                                          <p:attrName>ppt_y</p:attrName>
                                        </p:attrNameLst>
                                      </p:cBhvr>
                                      <p:tavLst>
                                        <p:tav tm="0">
                                          <p:val>
                                            <p:strVal val="#ppt_y"/>
                                          </p:val>
                                        </p:tav>
                                        <p:tav tm="100000">
                                          <p:val>
                                            <p:strVal val="#ppt_y"/>
                                          </p:val>
                                        </p:tav>
                                      </p:tavLst>
                                    </p:anim>
                                  </p:childTnLst>
                                </p:cTn>
                              </p:par>
                              <p:par>
                                <p:cTn id="1104" presetID="19" presetClass="entr" presetSubtype="10" fill="hold" grpId="1" nodeType="withEffect">
                                  <p:stCondLst>
                                    <p:cond delay="0"/>
                                  </p:stCondLst>
                                  <p:childTnLst>
                                    <p:set>
                                      <p:cBhvr>
                                        <p:cTn id="1105" dur="1" fill="hold">
                                          <p:stCondLst>
                                            <p:cond delay="0"/>
                                          </p:stCondLst>
                                        </p:cTn>
                                        <p:tgtEl>
                                          <p:spTgt spid="56"/>
                                        </p:tgtEl>
                                        <p:attrNameLst>
                                          <p:attrName>style.visibility</p:attrName>
                                        </p:attrNameLst>
                                      </p:cBhvr>
                                      <p:to>
                                        <p:strVal val="visible"/>
                                      </p:to>
                                    </p:set>
                                    <p:anim calcmode="lin" valueType="num">
                                      <p:cBhvr>
                                        <p:cTn id="1106" dur="5000" fill="hold"/>
                                        <p:tgtEl>
                                          <p:spTgt spid="56"/>
                                        </p:tgtEl>
                                        <p:attrNameLst>
                                          <p:attrName>ppt_w</p:attrName>
                                        </p:attrNameLst>
                                      </p:cBhvr>
                                      <p:tavLst>
                                        <p:tav tm="0" fmla="#ppt_w*sin(2.5*pi*$)">
                                          <p:val>
                                            <p:fltVal val="0"/>
                                          </p:val>
                                        </p:tav>
                                        <p:tav tm="100000">
                                          <p:val>
                                            <p:fltVal val="1"/>
                                          </p:val>
                                        </p:tav>
                                      </p:tavLst>
                                    </p:anim>
                                    <p:anim calcmode="lin" valueType="num">
                                      <p:cBhvr>
                                        <p:cTn id="1107" dur="5000" fill="hold"/>
                                        <p:tgtEl>
                                          <p:spTgt spid="56"/>
                                        </p:tgtEl>
                                        <p:attrNameLst>
                                          <p:attrName>ppt_h</p:attrName>
                                        </p:attrNameLst>
                                      </p:cBhvr>
                                      <p:tavLst>
                                        <p:tav tm="0">
                                          <p:val>
                                            <p:strVal val="#ppt_h"/>
                                          </p:val>
                                        </p:tav>
                                        <p:tav tm="100000">
                                          <p:val>
                                            <p:strVal val="#ppt_h"/>
                                          </p:val>
                                        </p:tav>
                                      </p:tavLst>
                                    </p:anim>
                                  </p:childTnLst>
                                </p:cTn>
                              </p:par>
                              <p:par>
                                <p:cTn id="1108" presetID="2" presetClass="exit" presetSubtype="8" fill="hold" grpId="2" nodeType="withEffect">
                                  <p:stCondLst>
                                    <p:cond delay="0"/>
                                  </p:stCondLst>
                                  <p:childTnLst>
                                    <p:anim calcmode="lin" valueType="num">
                                      <p:cBhvr additive="base">
                                        <p:cTn id="1109" dur="5000"/>
                                        <p:tgtEl>
                                          <p:spTgt spid="56"/>
                                        </p:tgtEl>
                                        <p:attrNameLst>
                                          <p:attrName>ppt_x</p:attrName>
                                        </p:attrNameLst>
                                      </p:cBhvr>
                                      <p:tavLst>
                                        <p:tav tm="0">
                                          <p:val>
                                            <p:strVal val="ppt_x"/>
                                          </p:val>
                                        </p:tav>
                                        <p:tav tm="100000">
                                          <p:val>
                                            <p:strVal val="0-ppt_w/2"/>
                                          </p:val>
                                        </p:tav>
                                      </p:tavLst>
                                    </p:anim>
                                    <p:anim calcmode="lin" valueType="num">
                                      <p:cBhvr additive="base">
                                        <p:cTn id="1110" dur="5000"/>
                                        <p:tgtEl>
                                          <p:spTgt spid="56"/>
                                        </p:tgtEl>
                                        <p:attrNameLst>
                                          <p:attrName>ppt_y</p:attrName>
                                        </p:attrNameLst>
                                      </p:cBhvr>
                                      <p:tavLst>
                                        <p:tav tm="0">
                                          <p:val>
                                            <p:strVal val="ppt_y"/>
                                          </p:val>
                                        </p:tav>
                                        <p:tav tm="100000">
                                          <p:val>
                                            <p:strVal val="ppt_y"/>
                                          </p:val>
                                        </p:tav>
                                      </p:tavLst>
                                    </p:anim>
                                    <p:set>
                                      <p:cBhvr>
                                        <p:cTn id="1111" dur="1" fill="hold">
                                          <p:stCondLst>
                                            <p:cond delay="4999"/>
                                          </p:stCondLst>
                                        </p:cTn>
                                        <p:tgtEl>
                                          <p:spTgt spid="56"/>
                                        </p:tgtEl>
                                        <p:attrNameLst>
                                          <p:attrName>style.visibility</p:attrName>
                                        </p:attrNameLst>
                                      </p:cBhvr>
                                      <p:to>
                                        <p:strVal val="hidden"/>
                                      </p:to>
                                    </p:set>
                                  </p:childTnLst>
                                </p:cTn>
                              </p:par>
                              <p:par>
                                <p:cTn id="1112" presetID="3" presetClass="exit" presetSubtype="5" fill="hold" grpId="3" nodeType="withEffect">
                                  <p:stCondLst>
                                    <p:cond delay="0"/>
                                  </p:stCondLst>
                                  <p:childTnLst>
                                    <p:animEffect transition="out" filter="blinds(vertical)">
                                      <p:cBhvr>
                                        <p:cTn id="1113" dur="5000"/>
                                        <p:tgtEl>
                                          <p:spTgt spid="56"/>
                                        </p:tgtEl>
                                      </p:cBhvr>
                                    </p:animEffect>
                                    <p:set>
                                      <p:cBhvr>
                                        <p:cTn id="1114" dur="1" fill="hold">
                                          <p:stCondLst>
                                            <p:cond delay="4999"/>
                                          </p:stCondLst>
                                        </p:cTn>
                                        <p:tgtEl>
                                          <p:spTgt spid="56"/>
                                        </p:tgtEl>
                                        <p:attrNameLst>
                                          <p:attrName>style.visibility</p:attrName>
                                        </p:attrNameLst>
                                      </p:cBhvr>
                                      <p:to>
                                        <p:strVal val="hidden"/>
                                      </p:to>
                                    </p:set>
                                  </p:childTnLst>
                                </p:cTn>
                              </p:par>
                              <p:par>
                                <p:cTn id="1115" presetID="2" presetClass="entr" presetSubtype="8" fill="hold" grpId="0" nodeType="withEffect">
                                  <p:stCondLst>
                                    <p:cond delay="0"/>
                                  </p:stCondLst>
                                  <p:childTnLst>
                                    <p:set>
                                      <p:cBhvr>
                                        <p:cTn id="1116" dur="1" fill="hold">
                                          <p:stCondLst>
                                            <p:cond delay="0"/>
                                          </p:stCondLst>
                                        </p:cTn>
                                        <p:tgtEl>
                                          <p:spTgt spid="55"/>
                                        </p:tgtEl>
                                        <p:attrNameLst>
                                          <p:attrName>style.visibility</p:attrName>
                                        </p:attrNameLst>
                                      </p:cBhvr>
                                      <p:to>
                                        <p:strVal val="visible"/>
                                      </p:to>
                                    </p:set>
                                    <p:anim calcmode="lin" valueType="num">
                                      <p:cBhvr additive="base">
                                        <p:cTn id="1117" dur="5000" fill="hold"/>
                                        <p:tgtEl>
                                          <p:spTgt spid="55"/>
                                        </p:tgtEl>
                                        <p:attrNameLst>
                                          <p:attrName>ppt_x</p:attrName>
                                        </p:attrNameLst>
                                      </p:cBhvr>
                                      <p:tavLst>
                                        <p:tav tm="0">
                                          <p:val>
                                            <p:strVal val="0-#ppt_w/2"/>
                                          </p:val>
                                        </p:tav>
                                        <p:tav tm="100000">
                                          <p:val>
                                            <p:strVal val="#ppt_x"/>
                                          </p:val>
                                        </p:tav>
                                      </p:tavLst>
                                    </p:anim>
                                    <p:anim calcmode="lin" valueType="num">
                                      <p:cBhvr additive="base">
                                        <p:cTn id="1118" dur="5000" fill="hold"/>
                                        <p:tgtEl>
                                          <p:spTgt spid="55"/>
                                        </p:tgtEl>
                                        <p:attrNameLst>
                                          <p:attrName>ppt_y</p:attrName>
                                        </p:attrNameLst>
                                      </p:cBhvr>
                                      <p:tavLst>
                                        <p:tav tm="0">
                                          <p:val>
                                            <p:strVal val="#ppt_y"/>
                                          </p:val>
                                        </p:tav>
                                        <p:tav tm="100000">
                                          <p:val>
                                            <p:strVal val="#ppt_y"/>
                                          </p:val>
                                        </p:tav>
                                      </p:tavLst>
                                    </p:anim>
                                  </p:childTnLst>
                                </p:cTn>
                              </p:par>
                              <p:par>
                                <p:cTn id="1119" presetID="19" presetClass="entr" presetSubtype="10" fill="hold" grpId="1" nodeType="withEffect">
                                  <p:stCondLst>
                                    <p:cond delay="0"/>
                                  </p:stCondLst>
                                  <p:childTnLst>
                                    <p:set>
                                      <p:cBhvr>
                                        <p:cTn id="1120" dur="1" fill="hold">
                                          <p:stCondLst>
                                            <p:cond delay="0"/>
                                          </p:stCondLst>
                                        </p:cTn>
                                        <p:tgtEl>
                                          <p:spTgt spid="55"/>
                                        </p:tgtEl>
                                        <p:attrNameLst>
                                          <p:attrName>style.visibility</p:attrName>
                                        </p:attrNameLst>
                                      </p:cBhvr>
                                      <p:to>
                                        <p:strVal val="visible"/>
                                      </p:to>
                                    </p:set>
                                    <p:anim calcmode="lin" valueType="num">
                                      <p:cBhvr>
                                        <p:cTn id="1121" dur="5000" fill="hold"/>
                                        <p:tgtEl>
                                          <p:spTgt spid="55"/>
                                        </p:tgtEl>
                                        <p:attrNameLst>
                                          <p:attrName>ppt_w</p:attrName>
                                        </p:attrNameLst>
                                      </p:cBhvr>
                                      <p:tavLst>
                                        <p:tav tm="0" fmla="#ppt_w*sin(2.5*pi*$)">
                                          <p:val>
                                            <p:fltVal val="0"/>
                                          </p:val>
                                        </p:tav>
                                        <p:tav tm="100000">
                                          <p:val>
                                            <p:fltVal val="1"/>
                                          </p:val>
                                        </p:tav>
                                      </p:tavLst>
                                    </p:anim>
                                    <p:anim calcmode="lin" valueType="num">
                                      <p:cBhvr>
                                        <p:cTn id="1122" dur="5000" fill="hold"/>
                                        <p:tgtEl>
                                          <p:spTgt spid="55"/>
                                        </p:tgtEl>
                                        <p:attrNameLst>
                                          <p:attrName>ppt_h</p:attrName>
                                        </p:attrNameLst>
                                      </p:cBhvr>
                                      <p:tavLst>
                                        <p:tav tm="0">
                                          <p:val>
                                            <p:strVal val="#ppt_h"/>
                                          </p:val>
                                        </p:tav>
                                        <p:tav tm="100000">
                                          <p:val>
                                            <p:strVal val="#ppt_h"/>
                                          </p:val>
                                        </p:tav>
                                      </p:tavLst>
                                    </p:anim>
                                  </p:childTnLst>
                                </p:cTn>
                              </p:par>
                              <p:par>
                                <p:cTn id="1123" presetID="2" presetClass="exit" presetSubtype="8" fill="hold" grpId="2" nodeType="withEffect">
                                  <p:stCondLst>
                                    <p:cond delay="0"/>
                                  </p:stCondLst>
                                  <p:childTnLst>
                                    <p:anim calcmode="lin" valueType="num">
                                      <p:cBhvr additive="base">
                                        <p:cTn id="1124" dur="5000"/>
                                        <p:tgtEl>
                                          <p:spTgt spid="55"/>
                                        </p:tgtEl>
                                        <p:attrNameLst>
                                          <p:attrName>ppt_x</p:attrName>
                                        </p:attrNameLst>
                                      </p:cBhvr>
                                      <p:tavLst>
                                        <p:tav tm="0">
                                          <p:val>
                                            <p:strVal val="ppt_x"/>
                                          </p:val>
                                        </p:tav>
                                        <p:tav tm="100000">
                                          <p:val>
                                            <p:strVal val="0-ppt_w/2"/>
                                          </p:val>
                                        </p:tav>
                                      </p:tavLst>
                                    </p:anim>
                                    <p:anim calcmode="lin" valueType="num">
                                      <p:cBhvr additive="base">
                                        <p:cTn id="1125" dur="5000"/>
                                        <p:tgtEl>
                                          <p:spTgt spid="55"/>
                                        </p:tgtEl>
                                        <p:attrNameLst>
                                          <p:attrName>ppt_y</p:attrName>
                                        </p:attrNameLst>
                                      </p:cBhvr>
                                      <p:tavLst>
                                        <p:tav tm="0">
                                          <p:val>
                                            <p:strVal val="ppt_y"/>
                                          </p:val>
                                        </p:tav>
                                        <p:tav tm="100000">
                                          <p:val>
                                            <p:strVal val="ppt_y"/>
                                          </p:val>
                                        </p:tav>
                                      </p:tavLst>
                                    </p:anim>
                                    <p:set>
                                      <p:cBhvr>
                                        <p:cTn id="1126" dur="1" fill="hold">
                                          <p:stCondLst>
                                            <p:cond delay="4999"/>
                                          </p:stCondLst>
                                        </p:cTn>
                                        <p:tgtEl>
                                          <p:spTgt spid="55"/>
                                        </p:tgtEl>
                                        <p:attrNameLst>
                                          <p:attrName>style.visibility</p:attrName>
                                        </p:attrNameLst>
                                      </p:cBhvr>
                                      <p:to>
                                        <p:strVal val="hidden"/>
                                      </p:to>
                                    </p:set>
                                  </p:childTnLst>
                                </p:cTn>
                              </p:par>
                              <p:par>
                                <p:cTn id="1127" presetID="3" presetClass="exit" presetSubtype="5" fill="hold" grpId="3" nodeType="withEffect">
                                  <p:stCondLst>
                                    <p:cond delay="0"/>
                                  </p:stCondLst>
                                  <p:childTnLst>
                                    <p:animEffect transition="out" filter="blinds(vertical)">
                                      <p:cBhvr>
                                        <p:cTn id="1128" dur="5000"/>
                                        <p:tgtEl>
                                          <p:spTgt spid="55"/>
                                        </p:tgtEl>
                                      </p:cBhvr>
                                    </p:animEffect>
                                    <p:set>
                                      <p:cBhvr>
                                        <p:cTn id="1129" dur="1" fill="hold">
                                          <p:stCondLst>
                                            <p:cond delay="4999"/>
                                          </p:stCondLst>
                                        </p:cTn>
                                        <p:tgtEl>
                                          <p:spTgt spid="55"/>
                                        </p:tgtEl>
                                        <p:attrNameLst>
                                          <p:attrName>style.visibility</p:attrName>
                                        </p:attrNameLst>
                                      </p:cBhvr>
                                      <p:to>
                                        <p:strVal val="hidden"/>
                                      </p:to>
                                    </p:set>
                                  </p:childTnLst>
                                </p:cTn>
                              </p:par>
                              <p:par>
                                <p:cTn id="1130" presetID="2" presetClass="entr" presetSubtype="8" fill="hold" grpId="0" nodeType="withEffect">
                                  <p:stCondLst>
                                    <p:cond delay="0"/>
                                  </p:stCondLst>
                                  <p:childTnLst>
                                    <p:set>
                                      <p:cBhvr>
                                        <p:cTn id="1131" dur="1" fill="hold">
                                          <p:stCondLst>
                                            <p:cond delay="0"/>
                                          </p:stCondLst>
                                        </p:cTn>
                                        <p:tgtEl>
                                          <p:spTgt spid="54"/>
                                        </p:tgtEl>
                                        <p:attrNameLst>
                                          <p:attrName>style.visibility</p:attrName>
                                        </p:attrNameLst>
                                      </p:cBhvr>
                                      <p:to>
                                        <p:strVal val="visible"/>
                                      </p:to>
                                    </p:set>
                                    <p:anim calcmode="lin" valueType="num">
                                      <p:cBhvr additive="base">
                                        <p:cTn id="1132" dur="5000" fill="hold"/>
                                        <p:tgtEl>
                                          <p:spTgt spid="54"/>
                                        </p:tgtEl>
                                        <p:attrNameLst>
                                          <p:attrName>ppt_x</p:attrName>
                                        </p:attrNameLst>
                                      </p:cBhvr>
                                      <p:tavLst>
                                        <p:tav tm="0">
                                          <p:val>
                                            <p:strVal val="0-#ppt_w/2"/>
                                          </p:val>
                                        </p:tav>
                                        <p:tav tm="100000">
                                          <p:val>
                                            <p:strVal val="#ppt_x"/>
                                          </p:val>
                                        </p:tav>
                                      </p:tavLst>
                                    </p:anim>
                                    <p:anim calcmode="lin" valueType="num">
                                      <p:cBhvr additive="base">
                                        <p:cTn id="1133" dur="5000" fill="hold"/>
                                        <p:tgtEl>
                                          <p:spTgt spid="54"/>
                                        </p:tgtEl>
                                        <p:attrNameLst>
                                          <p:attrName>ppt_y</p:attrName>
                                        </p:attrNameLst>
                                      </p:cBhvr>
                                      <p:tavLst>
                                        <p:tav tm="0">
                                          <p:val>
                                            <p:strVal val="#ppt_y"/>
                                          </p:val>
                                        </p:tav>
                                        <p:tav tm="100000">
                                          <p:val>
                                            <p:strVal val="#ppt_y"/>
                                          </p:val>
                                        </p:tav>
                                      </p:tavLst>
                                    </p:anim>
                                  </p:childTnLst>
                                </p:cTn>
                              </p:par>
                              <p:par>
                                <p:cTn id="1134" presetID="19" presetClass="entr" presetSubtype="10" fill="hold" grpId="1" nodeType="withEffect">
                                  <p:stCondLst>
                                    <p:cond delay="0"/>
                                  </p:stCondLst>
                                  <p:childTnLst>
                                    <p:set>
                                      <p:cBhvr>
                                        <p:cTn id="1135" dur="1" fill="hold">
                                          <p:stCondLst>
                                            <p:cond delay="0"/>
                                          </p:stCondLst>
                                        </p:cTn>
                                        <p:tgtEl>
                                          <p:spTgt spid="54"/>
                                        </p:tgtEl>
                                        <p:attrNameLst>
                                          <p:attrName>style.visibility</p:attrName>
                                        </p:attrNameLst>
                                      </p:cBhvr>
                                      <p:to>
                                        <p:strVal val="visible"/>
                                      </p:to>
                                    </p:set>
                                    <p:anim calcmode="lin" valueType="num">
                                      <p:cBhvr>
                                        <p:cTn id="1136" dur="5000" fill="hold"/>
                                        <p:tgtEl>
                                          <p:spTgt spid="54"/>
                                        </p:tgtEl>
                                        <p:attrNameLst>
                                          <p:attrName>ppt_w</p:attrName>
                                        </p:attrNameLst>
                                      </p:cBhvr>
                                      <p:tavLst>
                                        <p:tav tm="0" fmla="#ppt_w*sin(2.5*pi*$)">
                                          <p:val>
                                            <p:fltVal val="0"/>
                                          </p:val>
                                        </p:tav>
                                        <p:tav tm="100000">
                                          <p:val>
                                            <p:fltVal val="1"/>
                                          </p:val>
                                        </p:tav>
                                      </p:tavLst>
                                    </p:anim>
                                    <p:anim calcmode="lin" valueType="num">
                                      <p:cBhvr>
                                        <p:cTn id="1137" dur="5000" fill="hold"/>
                                        <p:tgtEl>
                                          <p:spTgt spid="54"/>
                                        </p:tgtEl>
                                        <p:attrNameLst>
                                          <p:attrName>ppt_h</p:attrName>
                                        </p:attrNameLst>
                                      </p:cBhvr>
                                      <p:tavLst>
                                        <p:tav tm="0">
                                          <p:val>
                                            <p:strVal val="#ppt_h"/>
                                          </p:val>
                                        </p:tav>
                                        <p:tav tm="100000">
                                          <p:val>
                                            <p:strVal val="#ppt_h"/>
                                          </p:val>
                                        </p:tav>
                                      </p:tavLst>
                                    </p:anim>
                                  </p:childTnLst>
                                </p:cTn>
                              </p:par>
                              <p:par>
                                <p:cTn id="1138" presetID="2" presetClass="exit" presetSubtype="8" fill="hold" grpId="2" nodeType="withEffect">
                                  <p:stCondLst>
                                    <p:cond delay="0"/>
                                  </p:stCondLst>
                                  <p:childTnLst>
                                    <p:anim calcmode="lin" valueType="num">
                                      <p:cBhvr additive="base">
                                        <p:cTn id="1139" dur="5000"/>
                                        <p:tgtEl>
                                          <p:spTgt spid="54"/>
                                        </p:tgtEl>
                                        <p:attrNameLst>
                                          <p:attrName>ppt_x</p:attrName>
                                        </p:attrNameLst>
                                      </p:cBhvr>
                                      <p:tavLst>
                                        <p:tav tm="0">
                                          <p:val>
                                            <p:strVal val="ppt_x"/>
                                          </p:val>
                                        </p:tav>
                                        <p:tav tm="100000">
                                          <p:val>
                                            <p:strVal val="0-ppt_w/2"/>
                                          </p:val>
                                        </p:tav>
                                      </p:tavLst>
                                    </p:anim>
                                    <p:anim calcmode="lin" valueType="num">
                                      <p:cBhvr additive="base">
                                        <p:cTn id="1140" dur="5000"/>
                                        <p:tgtEl>
                                          <p:spTgt spid="54"/>
                                        </p:tgtEl>
                                        <p:attrNameLst>
                                          <p:attrName>ppt_y</p:attrName>
                                        </p:attrNameLst>
                                      </p:cBhvr>
                                      <p:tavLst>
                                        <p:tav tm="0">
                                          <p:val>
                                            <p:strVal val="ppt_y"/>
                                          </p:val>
                                        </p:tav>
                                        <p:tav tm="100000">
                                          <p:val>
                                            <p:strVal val="ppt_y"/>
                                          </p:val>
                                        </p:tav>
                                      </p:tavLst>
                                    </p:anim>
                                    <p:set>
                                      <p:cBhvr>
                                        <p:cTn id="1141" dur="1" fill="hold">
                                          <p:stCondLst>
                                            <p:cond delay="4999"/>
                                          </p:stCondLst>
                                        </p:cTn>
                                        <p:tgtEl>
                                          <p:spTgt spid="54"/>
                                        </p:tgtEl>
                                        <p:attrNameLst>
                                          <p:attrName>style.visibility</p:attrName>
                                        </p:attrNameLst>
                                      </p:cBhvr>
                                      <p:to>
                                        <p:strVal val="hidden"/>
                                      </p:to>
                                    </p:set>
                                  </p:childTnLst>
                                </p:cTn>
                              </p:par>
                              <p:par>
                                <p:cTn id="1142" presetID="3" presetClass="exit" presetSubtype="5" fill="hold" grpId="3" nodeType="withEffect">
                                  <p:stCondLst>
                                    <p:cond delay="0"/>
                                  </p:stCondLst>
                                  <p:childTnLst>
                                    <p:animEffect transition="out" filter="blinds(vertical)">
                                      <p:cBhvr>
                                        <p:cTn id="1143" dur="5000"/>
                                        <p:tgtEl>
                                          <p:spTgt spid="54"/>
                                        </p:tgtEl>
                                      </p:cBhvr>
                                    </p:animEffect>
                                    <p:set>
                                      <p:cBhvr>
                                        <p:cTn id="1144" dur="1" fill="hold">
                                          <p:stCondLst>
                                            <p:cond delay="4999"/>
                                          </p:stCondLst>
                                        </p:cTn>
                                        <p:tgtEl>
                                          <p:spTgt spid="54"/>
                                        </p:tgtEl>
                                        <p:attrNameLst>
                                          <p:attrName>style.visibility</p:attrName>
                                        </p:attrNameLst>
                                      </p:cBhvr>
                                      <p:to>
                                        <p:strVal val="hidden"/>
                                      </p:to>
                                    </p:set>
                                  </p:childTnLst>
                                </p:cTn>
                              </p:par>
                              <p:par>
                                <p:cTn id="1145" presetID="2" presetClass="entr" presetSubtype="8" fill="hold" grpId="0" nodeType="withEffect">
                                  <p:stCondLst>
                                    <p:cond delay="0"/>
                                  </p:stCondLst>
                                  <p:childTnLst>
                                    <p:set>
                                      <p:cBhvr>
                                        <p:cTn id="1146" dur="1" fill="hold">
                                          <p:stCondLst>
                                            <p:cond delay="0"/>
                                          </p:stCondLst>
                                        </p:cTn>
                                        <p:tgtEl>
                                          <p:spTgt spid="53"/>
                                        </p:tgtEl>
                                        <p:attrNameLst>
                                          <p:attrName>style.visibility</p:attrName>
                                        </p:attrNameLst>
                                      </p:cBhvr>
                                      <p:to>
                                        <p:strVal val="visible"/>
                                      </p:to>
                                    </p:set>
                                    <p:anim calcmode="lin" valueType="num">
                                      <p:cBhvr additive="base">
                                        <p:cTn id="1147" dur="5000" fill="hold"/>
                                        <p:tgtEl>
                                          <p:spTgt spid="53"/>
                                        </p:tgtEl>
                                        <p:attrNameLst>
                                          <p:attrName>ppt_x</p:attrName>
                                        </p:attrNameLst>
                                      </p:cBhvr>
                                      <p:tavLst>
                                        <p:tav tm="0">
                                          <p:val>
                                            <p:strVal val="0-#ppt_w/2"/>
                                          </p:val>
                                        </p:tav>
                                        <p:tav tm="100000">
                                          <p:val>
                                            <p:strVal val="#ppt_x"/>
                                          </p:val>
                                        </p:tav>
                                      </p:tavLst>
                                    </p:anim>
                                    <p:anim calcmode="lin" valueType="num">
                                      <p:cBhvr additive="base">
                                        <p:cTn id="1148" dur="5000" fill="hold"/>
                                        <p:tgtEl>
                                          <p:spTgt spid="53"/>
                                        </p:tgtEl>
                                        <p:attrNameLst>
                                          <p:attrName>ppt_y</p:attrName>
                                        </p:attrNameLst>
                                      </p:cBhvr>
                                      <p:tavLst>
                                        <p:tav tm="0">
                                          <p:val>
                                            <p:strVal val="#ppt_y"/>
                                          </p:val>
                                        </p:tav>
                                        <p:tav tm="100000">
                                          <p:val>
                                            <p:strVal val="#ppt_y"/>
                                          </p:val>
                                        </p:tav>
                                      </p:tavLst>
                                    </p:anim>
                                  </p:childTnLst>
                                </p:cTn>
                              </p:par>
                              <p:par>
                                <p:cTn id="1149" presetID="19" presetClass="entr" presetSubtype="10" fill="hold" grpId="1" nodeType="withEffect">
                                  <p:stCondLst>
                                    <p:cond delay="0"/>
                                  </p:stCondLst>
                                  <p:childTnLst>
                                    <p:set>
                                      <p:cBhvr>
                                        <p:cTn id="1150" dur="1" fill="hold">
                                          <p:stCondLst>
                                            <p:cond delay="0"/>
                                          </p:stCondLst>
                                        </p:cTn>
                                        <p:tgtEl>
                                          <p:spTgt spid="53"/>
                                        </p:tgtEl>
                                        <p:attrNameLst>
                                          <p:attrName>style.visibility</p:attrName>
                                        </p:attrNameLst>
                                      </p:cBhvr>
                                      <p:to>
                                        <p:strVal val="visible"/>
                                      </p:to>
                                    </p:set>
                                    <p:anim calcmode="lin" valueType="num">
                                      <p:cBhvr>
                                        <p:cTn id="1151" dur="5000" fill="hold"/>
                                        <p:tgtEl>
                                          <p:spTgt spid="53"/>
                                        </p:tgtEl>
                                        <p:attrNameLst>
                                          <p:attrName>ppt_w</p:attrName>
                                        </p:attrNameLst>
                                      </p:cBhvr>
                                      <p:tavLst>
                                        <p:tav tm="0" fmla="#ppt_w*sin(2.5*pi*$)">
                                          <p:val>
                                            <p:fltVal val="0"/>
                                          </p:val>
                                        </p:tav>
                                        <p:tav tm="100000">
                                          <p:val>
                                            <p:fltVal val="1"/>
                                          </p:val>
                                        </p:tav>
                                      </p:tavLst>
                                    </p:anim>
                                    <p:anim calcmode="lin" valueType="num">
                                      <p:cBhvr>
                                        <p:cTn id="1152" dur="5000" fill="hold"/>
                                        <p:tgtEl>
                                          <p:spTgt spid="53"/>
                                        </p:tgtEl>
                                        <p:attrNameLst>
                                          <p:attrName>ppt_h</p:attrName>
                                        </p:attrNameLst>
                                      </p:cBhvr>
                                      <p:tavLst>
                                        <p:tav tm="0">
                                          <p:val>
                                            <p:strVal val="#ppt_h"/>
                                          </p:val>
                                        </p:tav>
                                        <p:tav tm="100000">
                                          <p:val>
                                            <p:strVal val="#ppt_h"/>
                                          </p:val>
                                        </p:tav>
                                      </p:tavLst>
                                    </p:anim>
                                  </p:childTnLst>
                                </p:cTn>
                              </p:par>
                              <p:par>
                                <p:cTn id="1153" presetID="2" presetClass="exit" presetSubtype="8" fill="hold" grpId="2" nodeType="withEffect">
                                  <p:stCondLst>
                                    <p:cond delay="0"/>
                                  </p:stCondLst>
                                  <p:childTnLst>
                                    <p:anim calcmode="lin" valueType="num">
                                      <p:cBhvr additive="base">
                                        <p:cTn id="1154" dur="5000"/>
                                        <p:tgtEl>
                                          <p:spTgt spid="53"/>
                                        </p:tgtEl>
                                        <p:attrNameLst>
                                          <p:attrName>ppt_x</p:attrName>
                                        </p:attrNameLst>
                                      </p:cBhvr>
                                      <p:tavLst>
                                        <p:tav tm="0">
                                          <p:val>
                                            <p:strVal val="ppt_x"/>
                                          </p:val>
                                        </p:tav>
                                        <p:tav tm="100000">
                                          <p:val>
                                            <p:strVal val="0-ppt_w/2"/>
                                          </p:val>
                                        </p:tav>
                                      </p:tavLst>
                                    </p:anim>
                                    <p:anim calcmode="lin" valueType="num">
                                      <p:cBhvr additive="base">
                                        <p:cTn id="1155" dur="5000"/>
                                        <p:tgtEl>
                                          <p:spTgt spid="53"/>
                                        </p:tgtEl>
                                        <p:attrNameLst>
                                          <p:attrName>ppt_y</p:attrName>
                                        </p:attrNameLst>
                                      </p:cBhvr>
                                      <p:tavLst>
                                        <p:tav tm="0">
                                          <p:val>
                                            <p:strVal val="ppt_y"/>
                                          </p:val>
                                        </p:tav>
                                        <p:tav tm="100000">
                                          <p:val>
                                            <p:strVal val="ppt_y"/>
                                          </p:val>
                                        </p:tav>
                                      </p:tavLst>
                                    </p:anim>
                                    <p:set>
                                      <p:cBhvr>
                                        <p:cTn id="1156" dur="1" fill="hold">
                                          <p:stCondLst>
                                            <p:cond delay="4999"/>
                                          </p:stCondLst>
                                        </p:cTn>
                                        <p:tgtEl>
                                          <p:spTgt spid="53"/>
                                        </p:tgtEl>
                                        <p:attrNameLst>
                                          <p:attrName>style.visibility</p:attrName>
                                        </p:attrNameLst>
                                      </p:cBhvr>
                                      <p:to>
                                        <p:strVal val="hidden"/>
                                      </p:to>
                                    </p:set>
                                  </p:childTnLst>
                                </p:cTn>
                              </p:par>
                              <p:par>
                                <p:cTn id="1157" presetID="3" presetClass="exit" presetSubtype="5" fill="hold" grpId="3" nodeType="withEffect">
                                  <p:stCondLst>
                                    <p:cond delay="0"/>
                                  </p:stCondLst>
                                  <p:childTnLst>
                                    <p:animEffect transition="out" filter="blinds(vertical)">
                                      <p:cBhvr>
                                        <p:cTn id="1158" dur="5000"/>
                                        <p:tgtEl>
                                          <p:spTgt spid="53"/>
                                        </p:tgtEl>
                                      </p:cBhvr>
                                    </p:animEffect>
                                    <p:set>
                                      <p:cBhvr>
                                        <p:cTn id="1159" dur="1" fill="hold">
                                          <p:stCondLst>
                                            <p:cond delay="4999"/>
                                          </p:stCondLst>
                                        </p:cTn>
                                        <p:tgtEl>
                                          <p:spTgt spid="53"/>
                                        </p:tgtEl>
                                        <p:attrNameLst>
                                          <p:attrName>style.visibility</p:attrName>
                                        </p:attrNameLst>
                                      </p:cBhvr>
                                      <p:to>
                                        <p:strVal val="hidden"/>
                                      </p:to>
                                    </p:set>
                                  </p:childTnLst>
                                </p:cTn>
                              </p:par>
                              <p:par>
                                <p:cTn id="1160" presetID="2" presetClass="entr" presetSubtype="8" fill="hold" grpId="0" nodeType="withEffect">
                                  <p:stCondLst>
                                    <p:cond delay="0"/>
                                  </p:stCondLst>
                                  <p:childTnLst>
                                    <p:set>
                                      <p:cBhvr>
                                        <p:cTn id="1161" dur="1" fill="hold">
                                          <p:stCondLst>
                                            <p:cond delay="0"/>
                                          </p:stCondLst>
                                        </p:cTn>
                                        <p:tgtEl>
                                          <p:spTgt spid="52"/>
                                        </p:tgtEl>
                                        <p:attrNameLst>
                                          <p:attrName>style.visibility</p:attrName>
                                        </p:attrNameLst>
                                      </p:cBhvr>
                                      <p:to>
                                        <p:strVal val="visible"/>
                                      </p:to>
                                    </p:set>
                                    <p:anim calcmode="lin" valueType="num">
                                      <p:cBhvr additive="base">
                                        <p:cTn id="1162" dur="5000" fill="hold"/>
                                        <p:tgtEl>
                                          <p:spTgt spid="52"/>
                                        </p:tgtEl>
                                        <p:attrNameLst>
                                          <p:attrName>ppt_x</p:attrName>
                                        </p:attrNameLst>
                                      </p:cBhvr>
                                      <p:tavLst>
                                        <p:tav tm="0">
                                          <p:val>
                                            <p:strVal val="0-#ppt_w/2"/>
                                          </p:val>
                                        </p:tav>
                                        <p:tav tm="100000">
                                          <p:val>
                                            <p:strVal val="#ppt_x"/>
                                          </p:val>
                                        </p:tav>
                                      </p:tavLst>
                                    </p:anim>
                                    <p:anim calcmode="lin" valueType="num">
                                      <p:cBhvr additive="base">
                                        <p:cTn id="1163" dur="5000" fill="hold"/>
                                        <p:tgtEl>
                                          <p:spTgt spid="52"/>
                                        </p:tgtEl>
                                        <p:attrNameLst>
                                          <p:attrName>ppt_y</p:attrName>
                                        </p:attrNameLst>
                                      </p:cBhvr>
                                      <p:tavLst>
                                        <p:tav tm="0">
                                          <p:val>
                                            <p:strVal val="#ppt_y"/>
                                          </p:val>
                                        </p:tav>
                                        <p:tav tm="100000">
                                          <p:val>
                                            <p:strVal val="#ppt_y"/>
                                          </p:val>
                                        </p:tav>
                                      </p:tavLst>
                                    </p:anim>
                                  </p:childTnLst>
                                </p:cTn>
                              </p:par>
                              <p:par>
                                <p:cTn id="1164" presetID="19" presetClass="entr" presetSubtype="10" fill="hold" grpId="1" nodeType="withEffect">
                                  <p:stCondLst>
                                    <p:cond delay="0"/>
                                  </p:stCondLst>
                                  <p:childTnLst>
                                    <p:set>
                                      <p:cBhvr>
                                        <p:cTn id="1165" dur="1" fill="hold">
                                          <p:stCondLst>
                                            <p:cond delay="0"/>
                                          </p:stCondLst>
                                        </p:cTn>
                                        <p:tgtEl>
                                          <p:spTgt spid="52"/>
                                        </p:tgtEl>
                                        <p:attrNameLst>
                                          <p:attrName>style.visibility</p:attrName>
                                        </p:attrNameLst>
                                      </p:cBhvr>
                                      <p:to>
                                        <p:strVal val="visible"/>
                                      </p:to>
                                    </p:set>
                                    <p:anim calcmode="lin" valueType="num">
                                      <p:cBhvr>
                                        <p:cTn id="1166" dur="5000" fill="hold"/>
                                        <p:tgtEl>
                                          <p:spTgt spid="52"/>
                                        </p:tgtEl>
                                        <p:attrNameLst>
                                          <p:attrName>ppt_w</p:attrName>
                                        </p:attrNameLst>
                                      </p:cBhvr>
                                      <p:tavLst>
                                        <p:tav tm="0" fmla="#ppt_w*sin(2.5*pi*$)">
                                          <p:val>
                                            <p:fltVal val="0"/>
                                          </p:val>
                                        </p:tav>
                                        <p:tav tm="100000">
                                          <p:val>
                                            <p:fltVal val="1"/>
                                          </p:val>
                                        </p:tav>
                                      </p:tavLst>
                                    </p:anim>
                                    <p:anim calcmode="lin" valueType="num">
                                      <p:cBhvr>
                                        <p:cTn id="1167" dur="5000" fill="hold"/>
                                        <p:tgtEl>
                                          <p:spTgt spid="52"/>
                                        </p:tgtEl>
                                        <p:attrNameLst>
                                          <p:attrName>ppt_h</p:attrName>
                                        </p:attrNameLst>
                                      </p:cBhvr>
                                      <p:tavLst>
                                        <p:tav tm="0">
                                          <p:val>
                                            <p:strVal val="#ppt_h"/>
                                          </p:val>
                                        </p:tav>
                                        <p:tav tm="100000">
                                          <p:val>
                                            <p:strVal val="#ppt_h"/>
                                          </p:val>
                                        </p:tav>
                                      </p:tavLst>
                                    </p:anim>
                                  </p:childTnLst>
                                </p:cTn>
                              </p:par>
                              <p:par>
                                <p:cTn id="1168" presetID="2" presetClass="exit" presetSubtype="8" fill="hold" grpId="2" nodeType="withEffect">
                                  <p:stCondLst>
                                    <p:cond delay="0"/>
                                  </p:stCondLst>
                                  <p:childTnLst>
                                    <p:anim calcmode="lin" valueType="num">
                                      <p:cBhvr additive="base">
                                        <p:cTn id="1169" dur="5000"/>
                                        <p:tgtEl>
                                          <p:spTgt spid="52"/>
                                        </p:tgtEl>
                                        <p:attrNameLst>
                                          <p:attrName>ppt_x</p:attrName>
                                        </p:attrNameLst>
                                      </p:cBhvr>
                                      <p:tavLst>
                                        <p:tav tm="0">
                                          <p:val>
                                            <p:strVal val="ppt_x"/>
                                          </p:val>
                                        </p:tav>
                                        <p:tav tm="100000">
                                          <p:val>
                                            <p:strVal val="0-ppt_w/2"/>
                                          </p:val>
                                        </p:tav>
                                      </p:tavLst>
                                    </p:anim>
                                    <p:anim calcmode="lin" valueType="num">
                                      <p:cBhvr additive="base">
                                        <p:cTn id="1170" dur="5000"/>
                                        <p:tgtEl>
                                          <p:spTgt spid="52"/>
                                        </p:tgtEl>
                                        <p:attrNameLst>
                                          <p:attrName>ppt_y</p:attrName>
                                        </p:attrNameLst>
                                      </p:cBhvr>
                                      <p:tavLst>
                                        <p:tav tm="0">
                                          <p:val>
                                            <p:strVal val="ppt_y"/>
                                          </p:val>
                                        </p:tav>
                                        <p:tav tm="100000">
                                          <p:val>
                                            <p:strVal val="ppt_y"/>
                                          </p:val>
                                        </p:tav>
                                      </p:tavLst>
                                    </p:anim>
                                    <p:set>
                                      <p:cBhvr>
                                        <p:cTn id="1171" dur="1" fill="hold">
                                          <p:stCondLst>
                                            <p:cond delay="4999"/>
                                          </p:stCondLst>
                                        </p:cTn>
                                        <p:tgtEl>
                                          <p:spTgt spid="52"/>
                                        </p:tgtEl>
                                        <p:attrNameLst>
                                          <p:attrName>style.visibility</p:attrName>
                                        </p:attrNameLst>
                                      </p:cBhvr>
                                      <p:to>
                                        <p:strVal val="hidden"/>
                                      </p:to>
                                    </p:set>
                                  </p:childTnLst>
                                </p:cTn>
                              </p:par>
                              <p:par>
                                <p:cTn id="1172" presetID="3" presetClass="exit" presetSubtype="5" fill="hold" grpId="3" nodeType="withEffect">
                                  <p:stCondLst>
                                    <p:cond delay="0"/>
                                  </p:stCondLst>
                                  <p:childTnLst>
                                    <p:animEffect transition="out" filter="blinds(vertical)">
                                      <p:cBhvr>
                                        <p:cTn id="1173" dur="5000"/>
                                        <p:tgtEl>
                                          <p:spTgt spid="52"/>
                                        </p:tgtEl>
                                      </p:cBhvr>
                                    </p:animEffect>
                                    <p:set>
                                      <p:cBhvr>
                                        <p:cTn id="1174" dur="1" fill="hold">
                                          <p:stCondLst>
                                            <p:cond delay="4999"/>
                                          </p:stCondLst>
                                        </p:cTn>
                                        <p:tgtEl>
                                          <p:spTgt spid="52"/>
                                        </p:tgtEl>
                                        <p:attrNameLst>
                                          <p:attrName>style.visibility</p:attrName>
                                        </p:attrNameLst>
                                      </p:cBhvr>
                                      <p:to>
                                        <p:strVal val="hidden"/>
                                      </p:to>
                                    </p:set>
                                  </p:childTnLst>
                                </p:cTn>
                              </p:par>
                              <p:par>
                                <p:cTn id="1175" presetID="2" presetClass="entr" presetSubtype="8" fill="hold" grpId="0" nodeType="withEffect">
                                  <p:stCondLst>
                                    <p:cond delay="0"/>
                                  </p:stCondLst>
                                  <p:childTnLst>
                                    <p:set>
                                      <p:cBhvr>
                                        <p:cTn id="1176" dur="1" fill="hold">
                                          <p:stCondLst>
                                            <p:cond delay="0"/>
                                          </p:stCondLst>
                                        </p:cTn>
                                        <p:tgtEl>
                                          <p:spTgt spid="51"/>
                                        </p:tgtEl>
                                        <p:attrNameLst>
                                          <p:attrName>style.visibility</p:attrName>
                                        </p:attrNameLst>
                                      </p:cBhvr>
                                      <p:to>
                                        <p:strVal val="visible"/>
                                      </p:to>
                                    </p:set>
                                    <p:anim calcmode="lin" valueType="num">
                                      <p:cBhvr additive="base">
                                        <p:cTn id="1177" dur="5000" fill="hold"/>
                                        <p:tgtEl>
                                          <p:spTgt spid="51"/>
                                        </p:tgtEl>
                                        <p:attrNameLst>
                                          <p:attrName>ppt_x</p:attrName>
                                        </p:attrNameLst>
                                      </p:cBhvr>
                                      <p:tavLst>
                                        <p:tav tm="0">
                                          <p:val>
                                            <p:strVal val="0-#ppt_w/2"/>
                                          </p:val>
                                        </p:tav>
                                        <p:tav tm="100000">
                                          <p:val>
                                            <p:strVal val="#ppt_x"/>
                                          </p:val>
                                        </p:tav>
                                      </p:tavLst>
                                    </p:anim>
                                    <p:anim calcmode="lin" valueType="num">
                                      <p:cBhvr additive="base">
                                        <p:cTn id="1178" dur="5000" fill="hold"/>
                                        <p:tgtEl>
                                          <p:spTgt spid="51"/>
                                        </p:tgtEl>
                                        <p:attrNameLst>
                                          <p:attrName>ppt_y</p:attrName>
                                        </p:attrNameLst>
                                      </p:cBhvr>
                                      <p:tavLst>
                                        <p:tav tm="0">
                                          <p:val>
                                            <p:strVal val="#ppt_y"/>
                                          </p:val>
                                        </p:tav>
                                        <p:tav tm="100000">
                                          <p:val>
                                            <p:strVal val="#ppt_y"/>
                                          </p:val>
                                        </p:tav>
                                      </p:tavLst>
                                    </p:anim>
                                  </p:childTnLst>
                                </p:cTn>
                              </p:par>
                              <p:par>
                                <p:cTn id="1179" presetID="19" presetClass="entr" presetSubtype="10" fill="hold" grpId="1" nodeType="withEffect">
                                  <p:stCondLst>
                                    <p:cond delay="0"/>
                                  </p:stCondLst>
                                  <p:childTnLst>
                                    <p:set>
                                      <p:cBhvr>
                                        <p:cTn id="1180" dur="1" fill="hold">
                                          <p:stCondLst>
                                            <p:cond delay="0"/>
                                          </p:stCondLst>
                                        </p:cTn>
                                        <p:tgtEl>
                                          <p:spTgt spid="51"/>
                                        </p:tgtEl>
                                        <p:attrNameLst>
                                          <p:attrName>style.visibility</p:attrName>
                                        </p:attrNameLst>
                                      </p:cBhvr>
                                      <p:to>
                                        <p:strVal val="visible"/>
                                      </p:to>
                                    </p:set>
                                    <p:anim calcmode="lin" valueType="num">
                                      <p:cBhvr>
                                        <p:cTn id="1181" dur="5000" fill="hold"/>
                                        <p:tgtEl>
                                          <p:spTgt spid="51"/>
                                        </p:tgtEl>
                                        <p:attrNameLst>
                                          <p:attrName>ppt_w</p:attrName>
                                        </p:attrNameLst>
                                      </p:cBhvr>
                                      <p:tavLst>
                                        <p:tav tm="0" fmla="#ppt_w*sin(2.5*pi*$)">
                                          <p:val>
                                            <p:fltVal val="0"/>
                                          </p:val>
                                        </p:tav>
                                        <p:tav tm="100000">
                                          <p:val>
                                            <p:fltVal val="1"/>
                                          </p:val>
                                        </p:tav>
                                      </p:tavLst>
                                    </p:anim>
                                    <p:anim calcmode="lin" valueType="num">
                                      <p:cBhvr>
                                        <p:cTn id="1182" dur="5000" fill="hold"/>
                                        <p:tgtEl>
                                          <p:spTgt spid="51"/>
                                        </p:tgtEl>
                                        <p:attrNameLst>
                                          <p:attrName>ppt_h</p:attrName>
                                        </p:attrNameLst>
                                      </p:cBhvr>
                                      <p:tavLst>
                                        <p:tav tm="0">
                                          <p:val>
                                            <p:strVal val="#ppt_h"/>
                                          </p:val>
                                        </p:tav>
                                        <p:tav tm="100000">
                                          <p:val>
                                            <p:strVal val="#ppt_h"/>
                                          </p:val>
                                        </p:tav>
                                      </p:tavLst>
                                    </p:anim>
                                  </p:childTnLst>
                                </p:cTn>
                              </p:par>
                              <p:par>
                                <p:cTn id="1183" presetID="2" presetClass="exit" presetSubtype="8" fill="hold" grpId="2" nodeType="withEffect">
                                  <p:stCondLst>
                                    <p:cond delay="0"/>
                                  </p:stCondLst>
                                  <p:childTnLst>
                                    <p:anim calcmode="lin" valueType="num">
                                      <p:cBhvr additive="base">
                                        <p:cTn id="1184" dur="5000"/>
                                        <p:tgtEl>
                                          <p:spTgt spid="51"/>
                                        </p:tgtEl>
                                        <p:attrNameLst>
                                          <p:attrName>ppt_x</p:attrName>
                                        </p:attrNameLst>
                                      </p:cBhvr>
                                      <p:tavLst>
                                        <p:tav tm="0">
                                          <p:val>
                                            <p:strVal val="ppt_x"/>
                                          </p:val>
                                        </p:tav>
                                        <p:tav tm="100000">
                                          <p:val>
                                            <p:strVal val="0-ppt_w/2"/>
                                          </p:val>
                                        </p:tav>
                                      </p:tavLst>
                                    </p:anim>
                                    <p:anim calcmode="lin" valueType="num">
                                      <p:cBhvr additive="base">
                                        <p:cTn id="1185" dur="5000"/>
                                        <p:tgtEl>
                                          <p:spTgt spid="51"/>
                                        </p:tgtEl>
                                        <p:attrNameLst>
                                          <p:attrName>ppt_y</p:attrName>
                                        </p:attrNameLst>
                                      </p:cBhvr>
                                      <p:tavLst>
                                        <p:tav tm="0">
                                          <p:val>
                                            <p:strVal val="ppt_y"/>
                                          </p:val>
                                        </p:tav>
                                        <p:tav tm="100000">
                                          <p:val>
                                            <p:strVal val="ppt_y"/>
                                          </p:val>
                                        </p:tav>
                                      </p:tavLst>
                                    </p:anim>
                                    <p:set>
                                      <p:cBhvr>
                                        <p:cTn id="1186" dur="1" fill="hold">
                                          <p:stCondLst>
                                            <p:cond delay="4999"/>
                                          </p:stCondLst>
                                        </p:cTn>
                                        <p:tgtEl>
                                          <p:spTgt spid="51"/>
                                        </p:tgtEl>
                                        <p:attrNameLst>
                                          <p:attrName>style.visibility</p:attrName>
                                        </p:attrNameLst>
                                      </p:cBhvr>
                                      <p:to>
                                        <p:strVal val="hidden"/>
                                      </p:to>
                                    </p:set>
                                  </p:childTnLst>
                                </p:cTn>
                              </p:par>
                              <p:par>
                                <p:cTn id="1187" presetID="3" presetClass="exit" presetSubtype="5" fill="hold" grpId="3" nodeType="withEffect">
                                  <p:stCondLst>
                                    <p:cond delay="0"/>
                                  </p:stCondLst>
                                  <p:childTnLst>
                                    <p:animEffect transition="out" filter="blinds(vertical)">
                                      <p:cBhvr>
                                        <p:cTn id="1188" dur="5000"/>
                                        <p:tgtEl>
                                          <p:spTgt spid="51"/>
                                        </p:tgtEl>
                                      </p:cBhvr>
                                    </p:animEffect>
                                    <p:set>
                                      <p:cBhvr>
                                        <p:cTn id="1189" dur="1" fill="hold">
                                          <p:stCondLst>
                                            <p:cond delay="4999"/>
                                          </p:stCondLst>
                                        </p:cTn>
                                        <p:tgtEl>
                                          <p:spTgt spid="51"/>
                                        </p:tgtEl>
                                        <p:attrNameLst>
                                          <p:attrName>style.visibility</p:attrName>
                                        </p:attrNameLst>
                                      </p:cBhvr>
                                      <p:to>
                                        <p:strVal val="hidden"/>
                                      </p:to>
                                    </p:set>
                                  </p:childTnLst>
                                </p:cTn>
                              </p:par>
                              <p:par>
                                <p:cTn id="1190" presetID="2" presetClass="entr" presetSubtype="8" fill="hold" grpId="0" nodeType="withEffect">
                                  <p:stCondLst>
                                    <p:cond delay="0"/>
                                  </p:stCondLst>
                                  <p:childTnLst>
                                    <p:set>
                                      <p:cBhvr>
                                        <p:cTn id="1191" dur="1" fill="hold">
                                          <p:stCondLst>
                                            <p:cond delay="0"/>
                                          </p:stCondLst>
                                        </p:cTn>
                                        <p:tgtEl>
                                          <p:spTgt spid="50"/>
                                        </p:tgtEl>
                                        <p:attrNameLst>
                                          <p:attrName>style.visibility</p:attrName>
                                        </p:attrNameLst>
                                      </p:cBhvr>
                                      <p:to>
                                        <p:strVal val="visible"/>
                                      </p:to>
                                    </p:set>
                                    <p:anim calcmode="lin" valueType="num">
                                      <p:cBhvr additive="base">
                                        <p:cTn id="1192" dur="5000" fill="hold"/>
                                        <p:tgtEl>
                                          <p:spTgt spid="50"/>
                                        </p:tgtEl>
                                        <p:attrNameLst>
                                          <p:attrName>ppt_x</p:attrName>
                                        </p:attrNameLst>
                                      </p:cBhvr>
                                      <p:tavLst>
                                        <p:tav tm="0">
                                          <p:val>
                                            <p:strVal val="0-#ppt_w/2"/>
                                          </p:val>
                                        </p:tav>
                                        <p:tav tm="100000">
                                          <p:val>
                                            <p:strVal val="#ppt_x"/>
                                          </p:val>
                                        </p:tav>
                                      </p:tavLst>
                                    </p:anim>
                                    <p:anim calcmode="lin" valueType="num">
                                      <p:cBhvr additive="base">
                                        <p:cTn id="1193" dur="5000" fill="hold"/>
                                        <p:tgtEl>
                                          <p:spTgt spid="50"/>
                                        </p:tgtEl>
                                        <p:attrNameLst>
                                          <p:attrName>ppt_y</p:attrName>
                                        </p:attrNameLst>
                                      </p:cBhvr>
                                      <p:tavLst>
                                        <p:tav tm="0">
                                          <p:val>
                                            <p:strVal val="#ppt_y"/>
                                          </p:val>
                                        </p:tav>
                                        <p:tav tm="100000">
                                          <p:val>
                                            <p:strVal val="#ppt_y"/>
                                          </p:val>
                                        </p:tav>
                                      </p:tavLst>
                                    </p:anim>
                                  </p:childTnLst>
                                </p:cTn>
                              </p:par>
                              <p:par>
                                <p:cTn id="1194" presetID="19" presetClass="entr" presetSubtype="10" fill="hold" grpId="1" nodeType="withEffect">
                                  <p:stCondLst>
                                    <p:cond delay="0"/>
                                  </p:stCondLst>
                                  <p:childTnLst>
                                    <p:set>
                                      <p:cBhvr>
                                        <p:cTn id="1195" dur="1" fill="hold">
                                          <p:stCondLst>
                                            <p:cond delay="0"/>
                                          </p:stCondLst>
                                        </p:cTn>
                                        <p:tgtEl>
                                          <p:spTgt spid="50"/>
                                        </p:tgtEl>
                                        <p:attrNameLst>
                                          <p:attrName>style.visibility</p:attrName>
                                        </p:attrNameLst>
                                      </p:cBhvr>
                                      <p:to>
                                        <p:strVal val="visible"/>
                                      </p:to>
                                    </p:set>
                                    <p:anim calcmode="lin" valueType="num">
                                      <p:cBhvr>
                                        <p:cTn id="1196" dur="5000" fill="hold"/>
                                        <p:tgtEl>
                                          <p:spTgt spid="50"/>
                                        </p:tgtEl>
                                        <p:attrNameLst>
                                          <p:attrName>ppt_w</p:attrName>
                                        </p:attrNameLst>
                                      </p:cBhvr>
                                      <p:tavLst>
                                        <p:tav tm="0" fmla="#ppt_w*sin(2.5*pi*$)">
                                          <p:val>
                                            <p:fltVal val="0"/>
                                          </p:val>
                                        </p:tav>
                                        <p:tav tm="100000">
                                          <p:val>
                                            <p:fltVal val="1"/>
                                          </p:val>
                                        </p:tav>
                                      </p:tavLst>
                                    </p:anim>
                                    <p:anim calcmode="lin" valueType="num">
                                      <p:cBhvr>
                                        <p:cTn id="1197" dur="5000" fill="hold"/>
                                        <p:tgtEl>
                                          <p:spTgt spid="50"/>
                                        </p:tgtEl>
                                        <p:attrNameLst>
                                          <p:attrName>ppt_h</p:attrName>
                                        </p:attrNameLst>
                                      </p:cBhvr>
                                      <p:tavLst>
                                        <p:tav tm="0">
                                          <p:val>
                                            <p:strVal val="#ppt_h"/>
                                          </p:val>
                                        </p:tav>
                                        <p:tav tm="100000">
                                          <p:val>
                                            <p:strVal val="#ppt_h"/>
                                          </p:val>
                                        </p:tav>
                                      </p:tavLst>
                                    </p:anim>
                                  </p:childTnLst>
                                </p:cTn>
                              </p:par>
                              <p:par>
                                <p:cTn id="1198" presetID="2" presetClass="exit" presetSubtype="8" fill="hold" grpId="2" nodeType="withEffect">
                                  <p:stCondLst>
                                    <p:cond delay="0"/>
                                  </p:stCondLst>
                                  <p:childTnLst>
                                    <p:anim calcmode="lin" valueType="num">
                                      <p:cBhvr additive="base">
                                        <p:cTn id="1199" dur="5000"/>
                                        <p:tgtEl>
                                          <p:spTgt spid="50"/>
                                        </p:tgtEl>
                                        <p:attrNameLst>
                                          <p:attrName>ppt_x</p:attrName>
                                        </p:attrNameLst>
                                      </p:cBhvr>
                                      <p:tavLst>
                                        <p:tav tm="0">
                                          <p:val>
                                            <p:strVal val="ppt_x"/>
                                          </p:val>
                                        </p:tav>
                                        <p:tav tm="100000">
                                          <p:val>
                                            <p:strVal val="0-ppt_w/2"/>
                                          </p:val>
                                        </p:tav>
                                      </p:tavLst>
                                    </p:anim>
                                    <p:anim calcmode="lin" valueType="num">
                                      <p:cBhvr additive="base">
                                        <p:cTn id="1200" dur="5000"/>
                                        <p:tgtEl>
                                          <p:spTgt spid="50"/>
                                        </p:tgtEl>
                                        <p:attrNameLst>
                                          <p:attrName>ppt_y</p:attrName>
                                        </p:attrNameLst>
                                      </p:cBhvr>
                                      <p:tavLst>
                                        <p:tav tm="0">
                                          <p:val>
                                            <p:strVal val="ppt_y"/>
                                          </p:val>
                                        </p:tav>
                                        <p:tav tm="100000">
                                          <p:val>
                                            <p:strVal val="ppt_y"/>
                                          </p:val>
                                        </p:tav>
                                      </p:tavLst>
                                    </p:anim>
                                    <p:set>
                                      <p:cBhvr>
                                        <p:cTn id="1201" dur="1" fill="hold">
                                          <p:stCondLst>
                                            <p:cond delay="4999"/>
                                          </p:stCondLst>
                                        </p:cTn>
                                        <p:tgtEl>
                                          <p:spTgt spid="50"/>
                                        </p:tgtEl>
                                        <p:attrNameLst>
                                          <p:attrName>style.visibility</p:attrName>
                                        </p:attrNameLst>
                                      </p:cBhvr>
                                      <p:to>
                                        <p:strVal val="hidden"/>
                                      </p:to>
                                    </p:set>
                                  </p:childTnLst>
                                </p:cTn>
                              </p:par>
                              <p:par>
                                <p:cTn id="1202" presetID="3" presetClass="exit" presetSubtype="5" fill="hold" grpId="3" nodeType="withEffect">
                                  <p:stCondLst>
                                    <p:cond delay="0"/>
                                  </p:stCondLst>
                                  <p:childTnLst>
                                    <p:animEffect transition="out" filter="blinds(vertical)">
                                      <p:cBhvr>
                                        <p:cTn id="1203" dur="5000"/>
                                        <p:tgtEl>
                                          <p:spTgt spid="50"/>
                                        </p:tgtEl>
                                      </p:cBhvr>
                                    </p:animEffect>
                                    <p:set>
                                      <p:cBhvr>
                                        <p:cTn id="1204" dur="1" fill="hold">
                                          <p:stCondLst>
                                            <p:cond delay="4999"/>
                                          </p:stCondLst>
                                        </p:cTn>
                                        <p:tgtEl>
                                          <p:spTgt spid="50"/>
                                        </p:tgtEl>
                                        <p:attrNameLst>
                                          <p:attrName>style.visibility</p:attrName>
                                        </p:attrNameLst>
                                      </p:cBhvr>
                                      <p:to>
                                        <p:strVal val="hidden"/>
                                      </p:to>
                                    </p:set>
                                  </p:childTnLst>
                                </p:cTn>
                              </p:par>
                              <p:par>
                                <p:cTn id="1205" presetID="2" presetClass="entr" presetSubtype="8" fill="hold" grpId="0" nodeType="withEffect">
                                  <p:stCondLst>
                                    <p:cond delay="0"/>
                                  </p:stCondLst>
                                  <p:childTnLst>
                                    <p:set>
                                      <p:cBhvr>
                                        <p:cTn id="1206" dur="1" fill="hold">
                                          <p:stCondLst>
                                            <p:cond delay="0"/>
                                          </p:stCondLst>
                                        </p:cTn>
                                        <p:tgtEl>
                                          <p:spTgt spid="49"/>
                                        </p:tgtEl>
                                        <p:attrNameLst>
                                          <p:attrName>style.visibility</p:attrName>
                                        </p:attrNameLst>
                                      </p:cBhvr>
                                      <p:to>
                                        <p:strVal val="visible"/>
                                      </p:to>
                                    </p:set>
                                    <p:anim calcmode="lin" valueType="num">
                                      <p:cBhvr additive="base">
                                        <p:cTn id="1207" dur="5000" fill="hold"/>
                                        <p:tgtEl>
                                          <p:spTgt spid="49"/>
                                        </p:tgtEl>
                                        <p:attrNameLst>
                                          <p:attrName>ppt_x</p:attrName>
                                        </p:attrNameLst>
                                      </p:cBhvr>
                                      <p:tavLst>
                                        <p:tav tm="0">
                                          <p:val>
                                            <p:strVal val="0-#ppt_w/2"/>
                                          </p:val>
                                        </p:tav>
                                        <p:tav tm="100000">
                                          <p:val>
                                            <p:strVal val="#ppt_x"/>
                                          </p:val>
                                        </p:tav>
                                      </p:tavLst>
                                    </p:anim>
                                    <p:anim calcmode="lin" valueType="num">
                                      <p:cBhvr additive="base">
                                        <p:cTn id="1208" dur="5000" fill="hold"/>
                                        <p:tgtEl>
                                          <p:spTgt spid="49"/>
                                        </p:tgtEl>
                                        <p:attrNameLst>
                                          <p:attrName>ppt_y</p:attrName>
                                        </p:attrNameLst>
                                      </p:cBhvr>
                                      <p:tavLst>
                                        <p:tav tm="0">
                                          <p:val>
                                            <p:strVal val="#ppt_y"/>
                                          </p:val>
                                        </p:tav>
                                        <p:tav tm="100000">
                                          <p:val>
                                            <p:strVal val="#ppt_y"/>
                                          </p:val>
                                        </p:tav>
                                      </p:tavLst>
                                    </p:anim>
                                  </p:childTnLst>
                                </p:cTn>
                              </p:par>
                              <p:par>
                                <p:cTn id="1209" presetID="19" presetClass="entr" presetSubtype="10" fill="hold" grpId="1" nodeType="withEffect">
                                  <p:stCondLst>
                                    <p:cond delay="0"/>
                                  </p:stCondLst>
                                  <p:childTnLst>
                                    <p:set>
                                      <p:cBhvr>
                                        <p:cTn id="1210" dur="1" fill="hold">
                                          <p:stCondLst>
                                            <p:cond delay="0"/>
                                          </p:stCondLst>
                                        </p:cTn>
                                        <p:tgtEl>
                                          <p:spTgt spid="49"/>
                                        </p:tgtEl>
                                        <p:attrNameLst>
                                          <p:attrName>style.visibility</p:attrName>
                                        </p:attrNameLst>
                                      </p:cBhvr>
                                      <p:to>
                                        <p:strVal val="visible"/>
                                      </p:to>
                                    </p:set>
                                    <p:anim calcmode="lin" valueType="num">
                                      <p:cBhvr>
                                        <p:cTn id="1211" dur="5000" fill="hold"/>
                                        <p:tgtEl>
                                          <p:spTgt spid="49"/>
                                        </p:tgtEl>
                                        <p:attrNameLst>
                                          <p:attrName>ppt_w</p:attrName>
                                        </p:attrNameLst>
                                      </p:cBhvr>
                                      <p:tavLst>
                                        <p:tav tm="0" fmla="#ppt_w*sin(2.5*pi*$)">
                                          <p:val>
                                            <p:fltVal val="0"/>
                                          </p:val>
                                        </p:tav>
                                        <p:tav tm="100000">
                                          <p:val>
                                            <p:fltVal val="1"/>
                                          </p:val>
                                        </p:tav>
                                      </p:tavLst>
                                    </p:anim>
                                    <p:anim calcmode="lin" valueType="num">
                                      <p:cBhvr>
                                        <p:cTn id="1212" dur="5000" fill="hold"/>
                                        <p:tgtEl>
                                          <p:spTgt spid="49"/>
                                        </p:tgtEl>
                                        <p:attrNameLst>
                                          <p:attrName>ppt_h</p:attrName>
                                        </p:attrNameLst>
                                      </p:cBhvr>
                                      <p:tavLst>
                                        <p:tav tm="0">
                                          <p:val>
                                            <p:strVal val="#ppt_h"/>
                                          </p:val>
                                        </p:tav>
                                        <p:tav tm="100000">
                                          <p:val>
                                            <p:strVal val="#ppt_h"/>
                                          </p:val>
                                        </p:tav>
                                      </p:tavLst>
                                    </p:anim>
                                  </p:childTnLst>
                                </p:cTn>
                              </p:par>
                              <p:par>
                                <p:cTn id="1213" presetID="2" presetClass="exit" presetSubtype="8" fill="hold" grpId="2" nodeType="withEffect">
                                  <p:stCondLst>
                                    <p:cond delay="0"/>
                                  </p:stCondLst>
                                  <p:childTnLst>
                                    <p:anim calcmode="lin" valueType="num">
                                      <p:cBhvr additive="base">
                                        <p:cTn id="1214" dur="5000"/>
                                        <p:tgtEl>
                                          <p:spTgt spid="49"/>
                                        </p:tgtEl>
                                        <p:attrNameLst>
                                          <p:attrName>ppt_x</p:attrName>
                                        </p:attrNameLst>
                                      </p:cBhvr>
                                      <p:tavLst>
                                        <p:tav tm="0">
                                          <p:val>
                                            <p:strVal val="ppt_x"/>
                                          </p:val>
                                        </p:tav>
                                        <p:tav tm="100000">
                                          <p:val>
                                            <p:strVal val="0-ppt_w/2"/>
                                          </p:val>
                                        </p:tav>
                                      </p:tavLst>
                                    </p:anim>
                                    <p:anim calcmode="lin" valueType="num">
                                      <p:cBhvr additive="base">
                                        <p:cTn id="1215" dur="5000"/>
                                        <p:tgtEl>
                                          <p:spTgt spid="49"/>
                                        </p:tgtEl>
                                        <p:attrNameLst>
                                          <p:attrName>ppt_y</p:attrName>
                                        </p:attrNameLst>
                                      </p:cBhvr>
                                      <p:tavLst>
                                        <p:tav tm="0">
                                          <p:val>
                                            <p:strVal val="ppt_y"/>
                                          </p:val>
                                        </p:tav>
                                        <p:tav tm="100000">
                                          <p:val>
                                            <p:strVal val="ppt_y"/>
                                          </p:val>
                                        </p:tav>
                                      </p:tavLst>
                                    </p:anim>
                                    <p:set>
                                      <p:cBhvr>
                                        <p:cTn id="1216" dur="1" fill="hold">
                                          <p:stCondLst>
                                            <p:cond delay="4999"/>
                                          </p:stCondLst>
                                        </p:cTn>
                                        <p:tgtEl>
                                          <p:spTgt spid="49"/>
                                        </p:tgtEl>
                                        <p:attrNameLst>
                                          <p:attrName>style.visibility</p:attrName>
                                        </p:attrNameLst>
                                      </p:cBhvr>
                                      <p:to>
                                        <p:strVal val="hidden"/>
                                      </p:to>
                                    </p:set>
                                  </p:childTnLst>
                                </p:cTn>
                              </p:par>
                              <p:par>
                                <p:cTn id="1217" presetID="3" presetClass="exit" presetSubtype="5" fill="hold" grpId="3" nodeType="withEffect">
                                  <p:stCondLst>
                                    <p:cond delay="0"/>
                                  </p:stCondLst>
                                  <p:childTnLst>
                                    <p:animEffect transition="out" filter="blinds(vertical)">
                                      <p:cBhvr>
                                        <p:cTn id="1218" dur="5000"/>
                                        <p:tgtEl>
                                          <p:spTgt spid="49"/>
                                        </p:tgtEl>
                                      </p:cBhvr>
                                    </p:animEffect>
                                    <p:set>
                                      <p:cBhvr>
                                        <p:cTn id="1219" dur="1" fill="hold">
                                          <p:stCondLst>
                                            <p:cond delay="4999"/>
                                          </p:stCondLst>
                                        </p:cTn>
                                        <p:tgtEl>
                                          <p:spTgt spid="49"/>
                                        </p:tgtEl>
                                        <p:attrNameLst>
                                          <p:attrName>style.visibility</p:attrName>
                                        </p:attrNameLst>
                                      </p:cBhvr>
                                      <p:to>
                                        <p:strVal val="hidden"/>
                                      </p:to>
                                    </p:set>
                                  </p:childTnLst>
                                </p:cTn>
                              </p:par>
                              <p:par>
                                <p:cTn id="1220" presetID="2" presetClass="entr" presetSubtype="8" fill="hold" grpId="0" nodeType="withEffect">
                                  <p:stCondLst>
                                    <p:cond delay="0"/>
                                  </p:stCondLst>
                                  <p:childTnLst>
                                    <p:set>
                                      <p:cBhvr>
                                        <p:cTn id="1221" dur="1" fill="hold">
                                          <p:stCondLst>
                                            <p:cond delay="0"/>
                                          </p:stCondLst>
                                        </p:cTn>
                                        <p:tgtEl>
                                          <p:spTgt spid="48"/>
                                        </p:tgtEl>
                                        <p:attrNameLst>
                                          <p:attrName>style.visibility</p:attrName>
                                        </p:attrNameLst>
                                      </p:cBhvr>
                                      <p:to>
                                        <p:strVal val="visible"/>
                                      </p:to>
                                    </p:set>
                                    <p:anim calcmode="lin" valueType="num">
                                      <p:cBhvr additive="base">
                                        <p:cTn id="1222" dur="5000" fill="hold"/>
                                        <p:tgtEl>
                                          <p:spTgt spid="48"/>
                                        </p:tgtEl>
                                        <p:attrNameLst>
                                          <p:attrName>ppt_x</p:attrName>
                                        </p:attrNameLst>
                                      </p:cBhvr>
                                      <p:tavLst>
                                        <p:tav tm="0">
                                          <p:val>
                                            <p:strVal val="0-#ppt_w/2"/>
                                          </p:val>
                                        </p:tav>
                                        <p:tav tm="100000">
                                          <p:val>
                                            <p:strVal val="#ppt_x"/>
                                          </p:val>
                                        </p:tav>
                                      </p:tavLst>
                                    </p:anim>
                                    <p:anim calcmode="lin" valueType="num">
                                      <p:cBhvr additive="base">
                                        <p:cTn id="1223" dur="5000" fill="hold"/>
                                        <p:tgtEl>
                                          <p:spTgt spid="48"/>
                                        </p:tgtEl>
                                        <p:attrNameLst>
                                          <p:attrName>ppt_y</p:attrName>
                                        </p:attrNameLst>
                                      </p:cBhvr>
                                      <p:tavLst>
                                        <p:tav tm="0">
                                          <p:val>
                                            <p:strVal val="#ppt_y"/>
                                          </p:val>
                                        </p:tav>
                                        <p:tav tm="100000">
                                          <p:val>
                                            <p:strVal val="#ppt_y"/>
                                          </p:val>
                                        </p:tav>
                                      </p:tavLst>
                                    </p:anim>
                                  </p:childTnLst>
                                </p:cTn>
                              </p:par>
                              <p:par>
                                <p:cTn id="1224" presetID="19" presetClass="entr" presetSubtype="10" fill="hold" grpId="1" nodeType="withEffect">
                                  <p:stCondLst>
                                    <p:cond delay="0"/>
                                  </p:stCondLst>
                                  <p:childTnLst>
                                    <p:set>
                                      <p:cBhvr>
                                        <p:cTn id="1225" dur="1" fill="hold">
                                          <p:stCondLst>
                                            <p:cond delay="0"/>
                                          </p:stCondLst>
                                        </p:cTn>
                                        <p:tgtEl>
                                          <p:spTgt spid="48"/>
                                        </p:tgtEl>
                                        <p:attrNameLst>
                                          <p:attrName>style.visibility</p:attrName>
                                        </p:attrNameLst>
                                      </p:cBhvr>
                                      <p:to>
                                        <p:strVal val="visible"/>
                                      </p:to>
                                    </p:set>
                                    <p:anim calcmode="lin" valueType="num">
                                      <p:cBhvr>
                                        <p:cTn id="1226" dur="5000" fill="hold"/>
                                        <p:tgtEl>
                                          <p:spTgt spid="48"/>
                                        </p:tgtEl>
                                        <p:attrNameLst>
                                          <p:attrName>ppt_w</p:attrName>
                                        </p:attrNameLst>
                                      </p:cBhvr>
                                      <p:tavLst>
                                        <p:tav tm="0" fmla="#ppt_w*sin(2.5*pi*$)">
                                          <p:val>
                                            <p:fltVal val="0"/>
                                          </p:val>
                                        </p:tav>
                                        <p:tav tm="100000">
                                          <p:val>
                                            <p:fltVal val="1"/>
                                          </p:val>
                                        </p:tav>
                                      </p:tavLst>
                                    </p:anim>
                                    <p:anim calcmode="lin" valueType="num">
                                      <p:cBhvr>
                                        <p:cTn id="1227" dur="5000" fill="hold"/>
                                        <p:tgtEl>
                                          <p:spTgt spid="48"/>
                                        </p:tgtEl>
                                        <p:attrNameLst>
                                          <p:attrName>ppt_h</p:attrName>
                                        </p:attrNameLst>
                                      </p:cBhvr>
                                      <p:tavLst>
                                        <p:tav tm="0">
                                          <p:val>
                                            <p:strVal val="#ppt_h"/>
                                          </p:val>
                                        </p:tav>
                                        <p:tav tm="100000">
                                          <p:val>
                                            <p:strVal val="#ppt_h"/>
                                          </p:val>
                                        </p:tav>
                                      </p:tavLst>
                                    </p:anim>
                                  </p:childTnLst>
                                </p:cTn>
                              </p:par>
                              <p:par>
                                <p:cTn id="1228" presetID="2" presetClass="exit" presetSubtype="8" fill="hold" grpId="2" nodeType="withEffect">
                                  <p:stCondLst>
                                    <p:cond delay="0"/>
                                  </p:stCondLst>
                                  <p:childTnLst>
                                    <p:anim calcmode="lin" valueType="num">
                                      <p:cBhvr additive="base">
                                        <p:cTn id="1229" dur="5000"/>
                                        <p:tgtEl>
                                          <p:spTgt spid="48"/>
                                        </p:tgtEl>
                                        <p:attrNameLst>
                                          <p:attrName>ppt_x</p:attrName>
                                        </p:attrNameLst>
                                      </p:cBhvr>
                                      <p:tavLst>
                                        <p:tav tm="0">
                                          <p:val>
                                            <p:strVal val="ppt_x"/>
                                          </p:val>
                                        </p:tav>
                                        <p:tav tm="100000">
                                          <p:val>
                                            <p:strVal val="0-ppt_w/2"/>
                                          </p:val>
                                        </p:tav>
                                      </p:tavLst>
                                    </p:anim>
                                    <p:anim calcmode="lin" valueType="num">
                                      <p:cBhvr additive="base">
                                        <p:cTn id="1230" dur="5000"/>
                                        <p:tgtEl>
                                          <p:spTgt spid="48"/>
                                        </p:tgtEl>
                                        <p:attrNameLst>
                                          <p:attrName>ppt_y</p:attrName>
                                        </p:attrNameLst>
                                      </p:cBhvr>
                                      <p:tavLst>
                                        <p:tav tm="0">
                                          <p:val>
                                            <p:strVal val="ppt_y"/>
                                          </p:val>
                                        </p:tav>
                                        <p:tav tm="100000">
                                          <p:val>
                                            <p:strVal val="ppt_y"/>
                                          </p:val>
                                        </p:tav>
                                      </p:tavLst>
                                    </p:anim>
                                    <p:set>
                                      <p:cBhvr>
                                        <p:cTn id="1231" dur="1" fill="hold">
                                          <p:stCondLst>
                                            <p:cond delay="4999"/>
                                          </p:stCondLst>
                                        </p:cTn>
                                        <p:tgtEl>
                                          <p:spTgt spid="48"/>
                                        </p:tgtEl>
                                        <p:attrNameLst>
                                          <p:attrName>style.visibility</p:attrName>
                                        </p:attrNameLst>
                                      </p:cBhvr>
                                      <p:to>
                                        <p:strVal val="hidden"/>
                                      </p:to>
                                    </p:set>
                                  </p:childTnLst>
                                </p:cTn>
                              </p:par>
                              <p:par>
                                <p:cTn id="1232" presetID="3" presetClass="exit" presetSubtype="5" fill="hold" grpId="3" nodeType="withEffect">
                                  <p:stCondLst>
                                    <p:cond delay="0"/>
                                  </p:stCondLst>
                                  <p:childTnLst>
                                    <p:animEffect transition="out" filter="blinds(vertical)">
                                      <p:cBhvr>
                                        <p:cTn id="1233" dur="5000"/>
                                        <p:tgtEl>
                                          <p:spTgt spid="48"/>
                                        </p:tgtEl>
                                      </p:cBhvr>
                                    </p:animEffect>
                                    <p:set>
                                      <p:cBhvr>
                                        <p:cTn id="1234" dur="1" fill="hold">
                                          <p:stCondLst>
                                            <p:cond delay="4999"/>
                                          </p:stCondLst>
                                        </p:cTn>
                                        <p:tgtEl>
                                          <p:spTgt spid="48"/>
                                        </p:tgtEl>
                                        <p:attrNameLst>
                                          <p:attrName>style.visibility</p:attrName>
                                        </p:attrNameLst>
                                      </p:cBhvr>
                                      <p:to>
                                        <p:strVal val="hidden"/>
                                      </p:to>
                                    </p:set>
                                  </p:childTnLst>
                                </p:cTn>
                              </p:par>
                              <p:par>
                                <p:cTn id="1235" presetID="2" presetClass="entr" presetSubtype="8" fill="hold" grpId="0" nodeType="withEffect">
                                  <p:stCondLst>
                                    <p:cond delay="0"/>
                                  </p:stCondLst>
                                  <p:childTnLst>
                                    <p:set>
                                      <p:cBhvr>
                                        <p:cTn id="1236" dur="1" fill="hold">
                                          <p:stCondLst>
                                            <p:cond delay="0"/>
                                          </p:stCondLst>
                                        </p:cTn>
                                        <p:tgtEl>
                                          <p:spTgt spid="47"/>
                                        </p:tgtEl>
                                        <p:attrNameLst>
                                          <p:attrName>style.visibility</p:attrName>
                                        </p:attrNameLst>
                                      </p:cBhvr>
                                      <p:to>
                                        <p:strVal val="visible"/>
                                      </p:to>
                                    </p:set>
                                    <p:anim calcmode="lin" valueType="num">
                                      <p:cBhvr additive="base">
                                        <p:cTn id="1237" dur="5000" fill="hold"/>
                                        <p:tgtEl>
                                          <p:spTgt spid="47"/>
                                        </p:tgtEl>
                                        <p:attrNameLst>
                                          <p:attrName>ppt_x</p:attrName>
                                        </p:attrNameLst>
                                      </p:cBhvr>
                                      <p:tavLst>
                                        <p:tav tm="0">
                                          <p:val>
                                            <p:strVal val="0-#ppt_w/2"/>
                                          </p:val>
                                        </p:tav>
                                        <p:tav tm="100000">
                                          <p:val>
                                            <p:strVal val="#ppt_x"/>
                                          </p:val>
                                        </p:tav>
                                      </p:tavLst>
                                    </p:anim>
                                    <p:anim calcmode="lin" valueType="num">
                                      <p:cBhvr additive="base">
                                        <p:cTn id="1238" dur="5000" fill="hold"/>
                                        <p:tgtEl>
                                          <p:spTgt spid="47"/>
                                        </p:tgtEl>
                                        <p:attrNameLst>
                                          <p:attrName>ppt_y</p:attrName>
                                        </p:attrNameLst>
                                      </p:cBhvr>
                                      <p:tavLst>
                                        <p:tav tm="0">
                                          <p:val>
                                            <p:strVal val="#ppt_y"/>
                                          </p:val>
                                        </p:tav>
                                        <p:tav tm="100000">
                                          <p:val>
                                            <p:strVal val="#ppt_y"/>
                                          </p:val>
                                        </p:tav>
                                      </p:tavLst>
                                    </p:anim>
                                  </p:childTnLst>
                                </p:cTn>
                              </p:par>
                              <p:par>
                                <p:cTn id="1239" presetID="19" presetClass="entr" presetSubtype="10" fill="hold" grpId="1" nodeType="withEffect">
                                  <p:stCondLst>
                                    <p:cond delay="0"/>
                                  </p:stCondLst>
                                  <p:childTnLst>
                                    <p:set>
                                      <p:cBhvr>
                                        <p:cTn id="1240" dur="1" fill="hold">
                                          <p:stCondLst>
                                            <p:cond delay="0"/>
                                          </p:stCondLst>
                                        </p:cTn>
                                        <p:tgtEl>
                                          <p:spTgt spid="47"/>
                                        </p:tgtEl>
                                        <p:attrNameLst>
                                          <p:attrName>style.visibility</p:attrName>
                                        </p:attrNameLst>
                                      </p:cBhvr>
                                      <p:to>
                                        <p:strVal val="visible"/>
                                      </p:to>
                                    </p:set>
                                    <p:anim calcmode="lin" valueType="num">
                                      <p:cBhvr>
                                        <p:cTn id="1241" dur="5000" fill="hold"/>
                                        <p:tgtEl>
                                          <p:spTgt spid="47"/>
                                        </p:tgtEl>
                                        <p:attrNameLst>
                                          <p:attrName>ppt_w</p:attrName>
                                        </p:attrNameLst>
                                      </p:cBhvr>
                                      <p:tavLst>
                                        <p:tav tm="0" fmla="#ppt_w*sin(2.5*pi*$)">
                                          <p:val>
                                            <p:fltVal val="0"/>
                                          </p:val>
                                        </p:tav>
                                        <p:tav tm="100000">
                                          <p:val>
                                            <p:fltVal val="1"/>
                                          </p:val>
                                        </p:tav>
                                      </p:tavLst>
                                    </p:anim>
                                    <p:anim calcmode="lin" valueType="num">
                                      <p:cBhvr>
                                        <p:cTn id="1242" dur="5000" fill="hold"/>
                                        <p:tgtEl>
                                          <p:spTgt spid="47"/>
                                        </p:tgtEl>
                                        <p:attrNameLst>
                                          <p:attrName>ppt_h</p:attrName>
                                        </p:attrNameLst>
                                      </p:cBhvr>
                                      <p:tavLst>
                                        <p:tav tm="0">
                                          <p:val>
                                            <p:strVal val="#ppt_h"/>
                                          </p:val>
                                        </p:tav>
                                        <p:tav tm="100000">
                                          <p:val>
                                            <p:strVal val="#ppt_h"/>
                                          </p:val>
                                        </p:tav>
                                      </p:tavLst>
                                    </p:anim>
                                  </p:childTnLst>
                                </p:cTn>
                              </p:par>
                              <p:par>
                                <p:cTn id="1243" presetID="2" presetClass="exit" presetSubtype="8" fill="hold" grpId="2" nodeType="withEffect">
                                  <p:stCondLst>
                                    <p:cond delay="0"/>
                                  </p:stCondLst>
                                  <p:childTnLst>
                                    <p:anim calcmode="lin" valueType="num">
                                      <p:cBhvr additive="base">
                                        <p:cTn id="1244" dur="5000"/>
                                        <p:tgtEl>
                                          <p:spTgt spid="47"/>
                                        </p:tgtEl>
                                        <p:attrNameLst>
                                          <p:attrName>ppt_x</p:attrName>
                                        </p:attrNameLst>
                                      </p:cBhvr>
                                      <p:tavLst>
                                        <p:tav tm="0">
                                          <p:val>
                                            <p:strVal val="ppt_x"/>
                                          </p:val>
                                        </p:tav>
                                        <p:tav tm="100000">
                                          <p:val>
                                            <p:strVal val="0-ppt_w/2"/>
                                          </p:val>
                                        </p:tav>
                                      </p:tavLst>
                                    </p:anim>
                                    <p:anim calcmode="lin" valueType="num">
                                      <p:cBhvr additive="base">
                                        <p:cTn id="1245" dur="5000"/>
                                        <p:tgtEl>
                                          <p:spTgt spid="47"/>
                                        </p:tgtEl>
                                        <p:attrNameLst>
                                          <p:attrName>ppt_y</p:attrName>
                                        </p:attrNameLst>
                                      </p:cBhvr>
                                      <p:tavLst>
                                        <p:tav tm="0">
                                          <p:val>
                                            <p:strVal val="ppt_y"/>
                                          </p:val>
                                        </p:tav>
                                        <p:tav tm="100000">
                                          <p:val>
                                            <p:strVal val="ppt_y"/>
                                          </p:val>
                                        </p:tav>
                                      </p:tavLst>
                                    </p:anim>
                                    <p:set>
                                      <p:cBhvr>
                                        <p:cTn id="1246" dur="1" fill="hold">
                                          <p:stCondLst>
                                            <p:cond delay="4999"/>
                                          </p:stCondLst>
                                        </p:cTn>
                                        <p:tgtEl>
                                          <p:spTgt spid="47"/>
                                        </p:tgtEl>
                                        <p:attrNameLst>
                                          <p:attrName>style.visibility</p:attrName>
                                        </p:attrNameLst>
                                      </p:cBhvr>
                                      <p:to>
                                        <p:strVal val="hidden"/>
                                      </p:to>
                                    </p:set>
                                  </p:childTnLst>
                                </p:cTn>
                              </p:par>
                              <p:par>
                                <p:cTn id="1247" presetID="3" presetClass="exit" presetSubtype="5" fill="hold" grpId="3" nodeType="withEffect">
                                  <p:stCondLst>
                                    <p:cond delay="0"/>
                                  </p:stCondLst>
                                  <p:childTnLst>
                                    <p:animEffect transition="out" filter="blinds(vertical)">
                                      <p:cBhvr>
                                        <p:cTn id="1248" dur="5000"/>
                                        <p:tgtEl>
                                          <p:spTgt spid="47"/>
                                        </p:tgtEl>
                                      </p:cBhvr>
                                    </p:animEffect>
                                    <p:set>
                                      <p:cBhvr>
                                        <p:cTn id="1249" dur="1" fill="hold">
                                          <p:stCondLst>
                                            <p:cond delay="4999"/>
                                          </p:stCondLst>
                                        </p:cTn>
                                        <p:tgtEl>
                                          <p:spTgt spid="47"/>
                                        </p:tgtEl>
                                        <p:attrNameLst>
                                          <p:attrName>style.visibility</p:attrName>
                                        </p:attrNameLst>
                                      </p:cBhvr>
                                      <p:to>
                                        <p:strVal val="hidden"/>
                                      </p:to>
                                    </p:set>
                                  </p:childTnLst>
                                </p:cTn>
                              </p:par>
                              <p:par>
                                <p:cTn id="1250" presetID="2" presetClass="entr" presetSubtype="8" fill="hold" grpId="0" nodeType="withEffect">
                                  <p:stCondLst>
                                    <p:cond delay="0"/>
                                  </p:stCondLst>
                                  <p:childTnLst>
                                    <p:set>
                                      <p:cBhvr>
                                        <p:cTn id="1251" dur="1" fill="hold">
                                          <p:stCondLst>
                                            <p:cond delay="0"/>
                                          </p:stCondLst>
                                        </p:cTn>
                                        <p:tgtEl>
                                          <p:spTgt spid="46"/>
                                        </p:tgtEl>
                                        <p:attrNameLst>
                                          <p:attrName>style.visibility</p:attrName>
                                        </p:attrNameLst>
                                      </p:cBhvr>
                                      <p:to>
                                        <p:strVal val="visible"/>
                                      </p:to>
                                    </p:set>
                                    <p:anim calcmode="lin" valueType="num">
                                      <p:cBhvr additive="base">
                                        <p:cTn id="1252" dur="5000" fill="hold"/>
                                        <p:tgtEl>
                                          <p:spTgt spid="46"/>
                                        </p:tgtEl>
                                        <p:attrNameLst>
                                          <p:attrName>ppt_x</p:attrName>
                                        </p:attrNameLst>
                                      </p:cBhvr>
                                      <p:tavLst>
                                        <p:tav tm="0">
                                          <p:val>
                                            <p:strVal val="0-#ppt_w/2"/>
                                          </p:val>
                                        </p:tav>
                                        <p:tav tm="100000">
                                          <p:val>
                                            <p:strVal val="#ppt_x"/>
                                          </p:val>
                                        </p:tav>
                                      </p:tavLst>
                                    </p:anim>
                                    <p:anim calcmode="lin" valueType="num">
                                      <p:cBhvr additive="base">
                                        <p:cTn id="1253" dur="5000" fill="hold"/>
                                        <p:tgtEl>
                                          <p:spTgt spid="46"/>
                                        </p:tgtEl>
                                        <p:attrNameLst>
                                          <p:attrName>ppt_y</p:attrName>
                                        </p:attrNameLst>
                                      </p:cBhvr>
                                      <p:tavLst>
                                        <p:tav tm="0">
                                          <p:val>
                                            <p:strVal val="#ppt_y"/>
                                          </p:val>
                                        </p:tav>
                                        <p:tav tm="100000">
                                          <p:val>
                                            <p:strVal val="#ppt_y"/>
                                          </p:val>
                                        </p:tav>
                                      </p:tavLst>
                                    </p:anim>
                                  </p:childTnLst>
                                </p:cTn>
                              </p:par>
                              <p:par>
                                <p:cTn id="1254" presetID="19" presetClass="entr" presetSubtype="10" fill="hold" grpId="1" nodeType="withEffect">
                                  <p:stCondLst>
                                    <p:cond delay="0"/>
                                  </p:stCondLst>
                                  <p:childTnLst>
                                    <p:set>
                                      <p:cBhvr>
                                        <p:cTn id="1255" dur="1" fill="hold">
                                          <p:stCondLst>
                                            <p:cond delay="0"/>
                                          </p:stCondLst>
                                        </p:cTn>
                                        <p:tgtEl>
                                          <p:spTgt spid="46"/>
                                        </p:tgtEl>
                                        <p:attrNameLst>
                                          <p:attrName>style.visibility</p:attrName>
                                        </p:attrNameLst>
                                      </p:cBhvr>
                                      <p:to>
                                        <p:strVal val="visible"/>
                                      </p:to>
                                    </p:set>
                                    <p:anim calcmode="lin" valueType="num">
                                      <p:cBhvr>
                                        <p:cTn id="1256" dur="5000" fill="hold"/>
                                        <p:tgtEl>
                                          <p:spTgt spid="46"/>
                                        </p:tgtEl>
                                        <p:attrNameLst>
                                          <p:attrName>ppt_w</p:attrName>
                                        </p:attrNameLst>
                                      </p:cBhvr>
                                      <p:tavLst>
                                        <p:tav tm="0" fmla="#ppt_w*sin(2.5*pi*$)">
                                          <p:val>
                                            <p:fltVal val="0"/>
                                          </p:val>
                                        </p:tav>
                                        <p:tav tm="100000">
                                          <p:val>
                                            <p:fltVal val="1"/>
                                          </p:val>
                                        </p:tav>
                                      </p:tavLst>
                                    </p:anim>
                                    <p:anim calcmode="lin" valueType="num">
                                      <p:cBhvr>
                                        <p:cTn id="1257" dur="5000" fill="hold"/>
                                        <p:tgtEl>
                                          <p:spTgt spid="46"/>
                                        </p:tgtEl>
                                        <p:attrNameLst>
                                          <p:attrName>ppt_h</p:attrName>
                                        </p:attrNameLst>
                                      </p:cBhvr>
                                      <p:tavLst>
                                        <p:tav tm="0">
                                          <p:val>
                                            <p:strVal val="#ppt_h"/>
                                          </p:val>
                                        </p:tav>
                                        <p:tav tm="100000">
                                          <p:val>
                                            <p:strVal val="#ppt_h"/>
                                          </p:val>
                                        </p:tav>
                                      </p:tavLst>
                                    </p:anim>
                                  </p:childTnLst>
                                </p:cTn>
                              </p:par>
                              <p:par>
                                <p:cTn id="1258" presetID="2" presetClass="exit" presetSubtype="8" fill="hold" grpId="2" nodeType="withEffect">
                                  <p:stCondLst>
                                    <p:cond delay="0"/>
                                  </p:stCondLst>
                                  <p:childTnLst>
                                    <p:anim calcmode="lin" valueType="num">
                                      <p:cBhvr additive="base">
                                        <p:cTn id="1259" dur="5000"/>
                                        <p:tgtEl>
                                          <p:spTgt spid="46"/>
                                        </p:tgtEl>
                                        <p:attrNameLst>
                                          <p:attrName>ppt_x</p:attrName>
                                        </p:attrNameLst>
                                      </p:cBhvr>
                                      <p:tavLst>
                                        <p:tav tm="0">
                                          <p:val>
                                            <p:strVal val="ppt_x"/>
                                          </p:val>
                                        </p:tav>
                                        <p:tav tm="100000">
                                          <p:val>
                                            <p:strVal val="0-ppt_w/2"/>
                                          </p:val>
                                        </p:tav>
                                      </p:tavLst>
                                    </p:anim>
                                    <p:anim calcmode="lin" valueType="num">
                                      <p:cBhvr additive="base">
                                        <p:cTn id="1260" dur="5000"/>
                                        <p:tgtEl>
                                          <p:spTgt spid="46"/>
                                        </p:tgtEl>
                                        <p:attrNameLst>
                                          <p:attrName>ppt_y</p:attrName>
                                        </p:attrNameLst>
                                      </p:cBhvr>
                                      <p:tavLst>
                                        <p:tav tm="0">
                                          <p:val>
                                            <p:strVal val="ppt_y"/>
                                          </p:val>
                                        </p:tav>
                                        <p:tav tm="100000">
                                          <p:val>
                                            <p:strVal val="ppt_y"/>
                                          </p:val>
                                        </p:tav>
                                      </p:tavLst>
                                    </p:anim>
                                    <p:set>
                                      <p:cBhvr>
                                        <p:cTn id="1261" dur="1" fill="hold">
                                          <p:stCondLst>
                                            <p:cond delay="4999"/>
                                          </p:stCondLst>
                                        </p:cTn>
                                        <p:tgtEl>
                                          <p:spTgt spid="46"/>
                                        </p:tgtEl>
                                        <p:attrNameLst>
                                          <p:attrName>style.visibility</p:attrName>
                                        </p:attrNameLst>
                                      </p:cBhvr>
                                      <p:to>
                                        <p:strVal val="hidden"/>
                                      </p:to>
                                    </p:set>
                                  </p:childTnLst>
                                </p:cTn>
                              </p:par>
                              <p:par>
                                <p:cTn id="1262" presetID="3" presetClass="exit" presetSubtype="5" fill="hold" grpId="3" nodeType="withEffect">
                                  <p:stCondLst>
                                    <p:cond delay="0"/>
                                  </p:stCondLst>
                                  <p:childTnLst>
                                    <p:animEffect transition="out" filter="blinds(vertical)">
                                      <p:cBhvr>
                                        <p:cTn id="1263" dur="5000"/>
                                        <p:tgtEl>
                                          <p:spTgt spid="46"/>
                                        </p:tgtEl>
                                      </p:cBhvr>
                                    </p:animEffect>
                                    <p:set>
                                      <p:cBhvr>
                                        <p:cTn id="1264" dur="1" fill="hold">
                                          <p:stCondLst>
                                            <p:cond delay="4999"/>
                                          </p:stCondLst>
                                        </p:cTn>
                                        <p:tgtEl>
                                          <p:spTgt spid="46"/>
                                        </p:tgtEl>
                                        <p:attrNameLst>
                                          <p:attrName>style.visibility</p:attrName>
                                        </p:attrNameLst>
                                      </p:cBhvr>
                                      <p:to>
                                        <p:strVal val="hidden"/>
                                      </p:to>
                                    </p:set>
                                  </p:childTnLst>
                                </p:cTn>
                              </p:par>
                              <p:par>
                                <p:cTn id="1265" presetID="23" presetClass="entr" presetSubtype="288" fill="hold" nodeType="withEffect">
                                  <p:stCondLst>
                                    <p:cond delay="1500"/>
                                  </p:stCondLst>
                                  <p:childTnLst>
                                    <p:set>
                                      <p:cBhvr>
                                        <p:cTn id="1266" dur="1" fill="hold">
                                          <p:stCondLst>
                                            <p:cond delay="0"/>
                                          </p:stCondLst>
                                        </p:cTn>
                                        <p:tgtEl>
                                          <p:spTgt spid="89"/>
                                        </p:tgtEl>
                                        <p:attrNameLst>
                                          <p:attrName>style.visibility</p:attrName>
                                        </p:attrNameLst>
                                      </p:cBhvr>
                                      <p:to>
                                        <p:strVal val="visible"/>
                                      </p:to>
                                    </p:set>
                                    <p:anim calcmode="lin" valueType="num">
                                      <p:cBhvr>
                                        <p:cTn id="1267" dur="4000" fill="hold"/>
                                        <p:tgtEl>
                                          <p:spTgt spid="89"/>
                                        </p:tgtEl>
                                        <p:attrNameLst>
                                          <p:attrName>ppt_w</p:attrName>
                                        </p:attrNameLst>
                                      </p:cBhvr>
                                      <p:tavLst>
                                        <p:tav tm="0">
                                          <p:val>
                                            <p:strVal val="4/3*#ppt_w"/>
                                          </p:val>
                                        </p:tav>
                                        <p:tav tm="100000">
                                          <p:val>
                                            <p:strVal val="#ppt_w"/>
                                          </p:val>
                                        </p:tav>
                                      </p:tavLst>
                                    </p:anim>
                                    <p:anim calcmode="lin" valueType="num">
                                      <p:cBhvr>
                                        <p:cTn id="1268" dur="4000" fill="hold"/>
                                        <p:tgtEl>
                                          <p:spTgt spid="89"/>
                                        </p:tgtEl>
                                        <p:attrNameLst>
                                          <p:attrName>ppt_h</p:attrName>
                                        </p:attrNameLst>
                                      </p:cBhvr>
                                      <p:tavLst>
                                        <p:tav tm="0">
                                          <p:val>
                                            <p:strVal val="4/3*#ppt_h"/>
                                          </p:val>
                                        </p:tav>
                                        <p:tav tm="100000">
                                          <p:val>
                                            <p:strVal val="#ppt_h"/>
                                          </p:val>
                                        </p:tav>
                                      </p:tavLst>
                                    </p:anim>
                                  </p:childTnLst>
                                </p:cTn>
                              </p:par>
                              <p:par>
                                <p:cTn id="1269" presetID="16" presetClass="entr" presetSubtype="37" fill="hold" nodeType="withEffect">
                                  <p:stCondLst>
                                    <p:cond delay="1500"/>
                                  </p:stCondLst>
                                  <p:childTnLst>
                                    <p:set>
                                      <p:cBhvr>
                                        <p:cTn id="1270" dur="1" fill="hold">
                                          <p:stCondLst>
                                            <p:cond delay="0"/>
                                          </p:stCondLst>
                                        </p:cTn>
                                        <p:tgtEl>
                                          <p:spTgt spid="89"/>
                                        </p:tgtEl>
                                        <p:attrNameLst>
                                          <p:attrName>style.visibility</p:attrName>
                                        </p:attrNameLst>
                                      </p:cBhvr>
                                      <p:to>
                                        <p:strVal val="visible"/>
                                      </p:to>
                                    </p:set>
                                    <p:animEffect transition="in" filter="barn(outVertical)">
                                      <p:cBhvr>
                                        <p:cTn id="1271" dur="4000"/>
                                        <p:tgtEl>
                                          <p:spTgt spid="89"/>
                                        </p:tgtEl>
                                      </p:cBhvr>
                                    </p:animEffect>
                                  </p:childTnLst>
                                </p:cTn>
                              </p:par>
                              <p:par>
                                <p:cTn id="1272" presetID="9" presetClass="emph" presetSubtype="0" grpId="0" nodeType="withEffect">
                                  <p:stCondLst>
                                    <p:cond delay="0"/>
                                  </p:stCondLst>
                                  <p:childTnLst>
                                    <p:set>
                                      <p:cBhvr rctx="PPT">
                                        <p:cTn id="1273" dur="indefinite"/>
                                        <p:tgtEl>
                                          <p:spTgt spid="88"/>
                                        </p:tgtEl>
                                        <p:attrNameLst>
                                          <p:attrName>style.opacity</p:attrName>
                                        </p:attrNameLst>
                                      </p:cBhvr>
                                      <p:to>
                                        <p:strVal val="0"/>
                                      </p:to>
                                    </p:set>
                                    <p:animEffect filter="image" prLst="opacity: 0">
                                      <p:cBhvr rctx="IE">
                                        <p:cTn id="1274" dur="indefinite"/>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21718"/>
            <a:ext cx="9144000" cy="5121782"/>
          </a:xfrm>
          <a:prstGeom prst="rect">
            <a:avLst/>
          </a:prstGeom>
          <a:noFill/>
          <a:ln>
            <a:noFill/>
          </a:ln>
        </p:spPr>
      </p:pic>
      <p:sp>
        <p:nvSpPr>
          <p:cNvPr id="3" name="2 Rectángulo"/>
          <p:cNvSpPr/>
          <p:nvPr/>
        </p:nvSpPr>
        <p:spPr>
          <a:xfrm>
            <a:off x="755576" y="915566"/>
            <a:ext cx="5616624" cy="3293209"/>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600" dirty="0" smtClean="0">
                <a:solidFill>
                  <a:schemeClr val="bg1"/>
                </a:solidFill>
                <a:latin typeface="Hobo Std" pitchFamily="34" charset="0"/>
              </a:rPr>
              <a:t>ANSIAS DE </a:t>
            </a:r>
            <a:r>
              <a:rPr lang="es-ES" sz="1600" dirty="0">
                <a:solidFill>
                  <a:schemeClr val="bg1"/>
                </a:solidFill>
                <a:latin typeface="Hobo Std" pitchFamily="34" charset="0"/>
              </a:rPr>
              <a:t>DULCES: Reduce las ansias </a:t>
            </a:r>
            <a:endParaRPr lang="es-ES" sz="1600" dirty="0" smtClean="0">
              <a:solidFill>
                <a:schemeClr val="bg1"/>
              </a:solidFill>
              <a:latin typeface="Hobo Std" pitchFamily="34" charset="0"/>
            </a:endParaRPr>
          </a:p>
          <a:p>
            <a:pPr algn="ctr"/>
            <a:r>
              <a:rPr lang="es-ES" sz="1600" dirty="0" smtClean="0">
                <a:solidFill>
                  <a:schemeClr val="bg1"/>
                </a:solidFill>
                <a:latin typeface="Hobo Std" pitchFamily="34" charset="0"/>
              </a:rPr>
              <a:t>para </a:t>
            </a:r>
            <a:r>
              <a:rPr lang="es-ES" sz="1600" dirty="0">
                <a:solidFill>
                  <a:schemeClr val="bg1"/>
                </a:solidFill>
                <a:latin typeface="Hobo Std" pitchFamily="34" charset="0"/>
              </a:rPr>
              <a:t>los  dulces y mejora la secreción de insulina y </a:t>
            </a:r>
            <a:endParaRPr lang="es-ES" sz="1600" dirty="0" smtClean="0">
              <a:solidFill>
                <a:schemeClr val="bg1"/>
              </a:solidFill>
              <a:latin typeface="Hobo Std" pitchFamily="34" charset="0"/>
            </a:endParaRPr>
          </a:p>
          <a:p>
            <a:pPr algn="ctr"/>
            <a:r>
              <a:rPr lang="es-ES" sz="1600" dirty="0" smtClean="0">
                <a:solidFill>
                  <a:schemeClr val="bg1"/>
                </a:solidFill>
                <a:latin typeface="Hobo Std" pitchFamily="34" charset="0"/>
              </a:rPr>
              <a:t>la </a:t>
            </a:r>
            <a:r>
              <a:rPr lang="es-ES" sz="1600" dirty="0">
                <a:solidFill>
                  <a:schemeClr val="bg1"/>
                </a:solidFill>
                <a:latin typeface="Hobo Std" pitchFamily="34" charset="0"/>
              </a:rPr>
              <a:t>utilización de la glucosa en sangre.  La grasa saludable </a:t>
            </a:r>
            <a:r>
              <a:rPr lang="es-ES" sz="1600" dirty="0" smtClean="0">
                <a:solidFill>
                  <a:schemeClr val="bg1"/>
                </a:solidFill>
                <a:latin typeface="Hobo Std" pitchFamily="34" charset="0"/>
              </a:rPr>
              <a:t>del </a:t>
            </a:r>
            <a:r>
              <a:rPr lang="es-ES" sz="1600" dirty="0">
                <a:solidFill>
                  <a:schemeClr val="bg1"/>
                </a:solidFill>
                <a:latin typeface="Hobo Std" pitchFamily="34" charset="0"/>
              </a:rPr>
              <a:t>coco ralentiza cualquier aumento de azúcar en la sangre y ayuda a reducir los antojos </a:t>
            </a:r>
            <a:endParaRPr lang="es-ES" sz="1600" dirty="0" smtClean="0">
              <a:solidFill>
                <a:schemeClr val="bg1"/>
              </a:solidFill>
              <a:latin typeface="Hobo Std" pitchFamily="34" charset="0"/>
            </a:endParaRPr>
          </a:p>
          <a:p>
            <a:pPr algn="ctr"/>
            <a:r>
              <a:rPr lang="es-ES" sz="1600" dirty="0" smtClean="0">
                <a:solidFill>
                  <a:schemeClr val="bg1"/>
                </a:solidFill>
                <a:latin typeface="Hobo Std" pitchFamily="34" charset="0"/>
              </a:rPr>
              <a:t>de </a:t>
            </a:r>
            <a:r>
              <a:rPr lang="es-ES" sz="1600" dirty="0">
                <a:solidFill>
                  <a:schemeClr val="bg1"/>
                </a:solidFill>
                <a:latin typeface="Hobo Std" pitchFamily="34" charset="0"/>
              </a:rPr>
              <a:t>hipoglucemia.   </a:t>
            </a: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ANTIOXIDANTE: Ayuda a proteger el cuerpo contra los dañinos radicales libres que promueven </a:t>
            </a:r>
            <a:r>
              <a:rPr lang="es-ES" sz="1600" dirty="0" smtClean="0">
                <a:solidFill>
                  <a:schemeClr val="bg1"/>
                </a:solidFill>
                <a:latin typeface="Hobo Std" pitchFamily="34" charset="0"/>
              </a:rPr>
              <a:t>el envejecimiento prematuro y enfermedades degenerativas, así que el coco funciona como un antioxidante protector.  El aceite de </a:t>
            </a:r>
          </a:p>
          <a:p>
            <a:pPr algn="ctr"/>
            <a:r>
              <a:rPr lang="es-ES" sz="1600" dirty="0" smtClean="0">
                <a:solidFill>
                  <a:schemeClr val="bg1"/>
                </a:solidFill>
                <a:latin typeface="Hobo Std" pitchFamily="34" charset="0"/>
              </a:rPr>
              <a:t>coco no agota las reservas de antioxidantes del </a:t>
            </a:r>
          </a:p>
          <a:p>
            <a:pPr algn="ctr"/>
            <a:r>
              <a:rPr lang="es-ES" sz="1600" dirty="0" smtClean="0">
                <a:solidFill>
                  <a:schemeClr val="bg1"/>
                </a:solidFill>
                <a:latin typeface="Hobo Std" pitchFamily="34" charset="0"/>
              </a:rPr>
              <a:t>cuerpo al igual que otros aceites hacen. </a:t>
            </a:r>
            <a:endParaRPr lang="es-ES" sz="1600" dirty="0">
              <a:solidFill>
                <a:schemeClr val="bg1"/>
              </a:solidFill>
              <a:latin typeface="Hobo Std" pitchFamily="34" charset="0"/>
            </a:endParaRPr>
          </a:p>
        </p:txBody>
      </p:sp>
    </p:spTree>
    <p:extLst>
      <p:ext uri="{BB962C8B-B14F-4D97-AF65-F5344CB8AC3E}">
        <p14:creationId xmlns:p14="http://schemas.microsoft.com/office/powerpoint/2010/main" val="28910105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 name="36 Imagen" descr="Diapositiva16"/>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19298" y="0"/>
            <a:ext cx="9144000" cy="5143500"/>
          </a:xfrm>
          <a:prstGeom prst="rect">
            <a:avLst/>
          </a:prstGeom>
          <a:noFill/>
          <a:ln>
            <a:noFill/>
          </a:ln>
        </p:spPr>
      </p:pic>
      <p:sp>
        <p:nvSpPr>
          <p:cNvPr id="24" name="23 Rectángulo"/>
          <p:cNvSpPr/>
          <p:nvPr/>
        </p:nvSpPr>
        <p:spPr>
          <a:xfrm rot="13596816" flipH="1">
            <a:off x="-49861" y="5027495"/>
            <a:ext cx="1656184" cy="274532"/>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3596816" flipH="1">
            <a:off x="561699" y="4579993"/>
            <a:ext cx="1656184" cy="274532"/>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3596816" flipH="1">
            <a:off x="1137763" y="4147945"/>
            <a:ext cx="1656184" cy="274532"/>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3596816" flipH="1">
            <a:off x="1664113" y="3695495"/>
            <a:ext cx="1656184" cy="274532"/>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3596816" flipH="1">
            <a:off x="2235585" y="3227495"/>
            <a:ext cx="1656184" cy="274532"/>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3596816" flipH="1">
            <a:off x="2793947" y="2759495"/>
            <a:ext cx="1656184" cy="274532"/>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Rectángulo"/>
          <p:cNvSpPr/>
          <p:nvPr/>
        </p:nvSpPr>
        <p:spPr>
          <a:xfrm rot="18761543">
            <a:off x="-50518" y="-85872"/>
            <a:ext cx="1656184" cy="274283"/>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18761543">
            <a:off x="561042" y="361630"/>
            <a:ext cx="1656184" cy="274283"/>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8761543">
            <a:off x="1137106" y="793678"/>
            <a:ext cx="1656184" cy="274283"/>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8761543">
            <a:off x="1663456" y="1246128"/>
            <a:ext cx="1656184" cy="274283"/>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8761543">
            <a:off x="2234928" y="1714128"/>
            <a:ext cx="1656184" cy="274283"/>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8761543">
            <a:off x="2793288" y="2182129"/>
            <a:ext cx="1656184" cy="274282"/>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7850759">
            <a:off x="7540081" y="5026035"/>
            <a:ext cx="1656184" cy="273568"/>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7850759">
            <a:off x="6928521" y="4578533"/>
            <a:ext cx="1656184" cy="273568"/>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7850759">
            <a:off x="6352457" y="4146485"/>
            <a:ext cx="1656184" cy="273568"/>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7850759">
            <a:off x="5826107" y="3694035"/>
            <a:ext cx="1656184" cy="273568"/>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7850759">
            <a:off x="5254635" y="3226035"/>
            <a:ext cx="1656184" cy="273568"/>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7850759">
            <a:off x="4696273" y="2758035"/>
            <a:ext cx="1656184" cy="273568"/>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3003884" flipH="1">
            <a:off x="7540938" y="-83192"/>
            <a:ext cx="1656184" cy="273190"/>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3003884" flipH="1">
            <a:off x="6929378" y="364310"/>
            <a:ext cx="1656184" cy="273190"/>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3003884" flipH="1">
            <a:off x="6353314" y="796358"/>
            <a:ext cx="1656184" cy="273190"/>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3003884" flipH="1">
            <a:off x="5826964" y="1248808"/>
            <a:ext cx="1656184" cy="273190"/>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3003884" flipH="1">
            <a:off x="5255492" y="1716808"/>
            <a:ext cx="1656184" cy="273190"/>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3003884" flipH="1">
            <a:off x="4697130" y="2184808"/>
            <a:ext cx="1656184" cy="273190"/>
          </a:xfrm>
          <a:prstGeom prst="rect">
            <a:avLst/>
          </a:prstGeom>
          <a:gradFill flip="none" rotWithShape="1">
            <a:gsLst>
              <a:gs pos="417">
                <a:srgbClr val="C00000">
                  <a:lumMod val="54000"/>
                </a:srgbClr>
              </a:gs>
              <a:gs pos="34000">
                <a:schemeClr val="accent6">
                  <a:lumMod val="50000"/>
                </a:schemeClr>
              </a:gs>
              <a:gs pos="45000">
                <a:schemeClr val="tx1"/>
              </a:gs>
              <a:gs pos="74000">
                <a:schemeClr val="accent6">
                  <a:lumMod val="75000"/>
                </a:schemeClr>
              </a:gs>
            </a:gsLst>
            <a:lin ang="8100000" scaled="0"/>
            <a:tileRect/>
          </a:gradFill>
          <a:ln>
            <a:noFill/>
          </a:ln>
          <a:effectLst>
            <a:outerShdw blurRad="342900" dist="50800" dir="5400000" algn="ctr" rotWithShape="0">
              <a:schemeClr val="bg1"/>
            </a:outerShdw>
          </a:effectLst>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a:off x="-396552" y="-596602"/>
            <a:ext cx="9865096" cy="6480720"/>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42298165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0"/>
                                        </p:tgtEl>
                                        <p:attrNameLst>
                                          <p:attrName>style.opacity</p:attrName>
                                        </p:attrNameLst>
                                      </p:cBhvr>
                                      <p:to>
                                        <p:strVal val="0"/>
                                      </p:to>
                                    </p:set>
                                    <p:animEffect filter="image" prLst="opacity: 0">
                                      <p:cBhvr rctx="IE">
                                        <p:cTn id="7" dur="indefinite"/>
                                        <p:tgtEl>
                                          <p:spTgt spid="30"/>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3000" fill="hold"/>
                                        <p:tgtEl>
                                          <p:spTgt spid="2"/>
                                        </p:tgtEl>
                                        <p:attrNameLst>
                                          <p:attrName>ppt_x</p:attrName>
                                        </p:attrNameLst>
                                      </p:cBhvr>
                                      <p:tavLst>
                                        <p:tav tm="0">
                                          <p:val>
                                            <p:strVal val="1+#ppt_w/2"/>
                                          </p:val>
                                        </p:tav>
                                        <p:tav tm="100000">
                                          <p:val>
                                            <p:strVal val="#ppt_x"/>
                                          </p:val>
                                        </p:tav>
                                      </p:tavLst>
                                    </p:anim>
                                    <p:anim calcmode="lin" valueType="num">
                                      <p:cBhvr additive="base">
                                        <p:cTn id="11" dur="3000" fill="hold"/>
                                        <p:tgtEl>
                                          <p:spTgt spid="2"/>
                                        </p:tgtEl>
                                        <p:attrNameLst>
                                          <p:attrName>ppt_y</p:attrName>
                                        </p:attrNameLst>
                                      </p:cBhvr>
                                      <p:tavLst>
                                        <p:tav tm="0">
                                          <p:val>
                                            <p:strVal val="1+#ppt_h/2"/>
                                          </p:val>
                                        </p:tav>
                                        <p:tav tm="100000">
                                          <p:val>
                                            <p:strVal val="#ppt_y"/>
                                          </p:val>
                                        </p:tav>
                                      </p:tavLst>
                                    </p:anim>
                                  </p:childTnLst>
                                </p:cTn>
                              </p:par>
                              <p:par>
                                <p:cTn id="12" presetID="16" presetClass="entr" presetSubtype="21"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inVertical)">
                                      <p:cBhvr>
                                        <p:cTn id="14" dur="3000"/>
                                        <p:tgtEl>
                                          <p:spTgt spid="2"/>
                                        </p:tgtEl>
                                      </p:cBhvr>
                                    </p:animEffect>
                                  </p:childTnLst>
                                </p:cTn>
                              </p:par>
                              <p:par>
                                <p:cTn id="15" presetID="8" presetClass="emph" presetSubtype="0" fill="hold" grpId="2" nodeType="withEffect">
                                  <p:stCondLst>
                                    <p:cond delay="0"/>
                                  </p:stCondLst>
                                  <p:childTnLst>
                                    <p:animRot by="21600000">
                                      <p:cBhvr>
                                        <p:cTn id="16" dur="3000" fill="hold"/>
                                        <p:tgtEl>
                                          <p:spTgt spid="2"/>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3000" fill="hold"/>
                                        <p:tgtEl>
                                          <p:spTgt spid="3"/>
                                        </p:tgtEl>
                                        <p:attrNameLst>
                                          <p:attrName>ppt_x</p:attrName>
                                        </p:attrNameLst>
                                      </p:cBhvr>
                                      <p:tavLst>
                                        <p:tav tm="0">
                                          <p:val>
                                            <p:strVal val="1+#ppt_w/2"/>
                                          </p:val>
                                        </p:tav>
                                        <p:tav tm="100000">
                                          <p:val>
                                            <p:strVal val="#ppt_x"/>
                                          </p:val>
                                        </p:tav>
                                      </p:tavLst>
                                    </p:anim>
                                    <p:anim calcmode="lin" valueType="num">
                                      <p:cBhvr additive="base">
                                        <p:cTn id="20" dur="3000" fill="hold"/>
                                        <p:tgtEl>
                                          <p:spTgt spid="3"/>
                                        </p:tgtEl>
                                        <p:attrNameLst>
                                          <p:attrName>ppt_y</p:attrName>
                                        </p:attrNameLst>
                                      </p:cBhvr>
                                      <p:tavLst>
                                        <p:tav tm="0">
                                          <p:val>
                                            <p:strVal val="1+#ppt_h/2"/>
                                          </p:val>
                                        </p:tav>
                                        <p:tav tm="100000">
                                          <p:val>
                                            <p:strVal val="#ppt_y"/>
                                          </p:val>
                                        </p:tav>
                                      </p:tavLst>
                                    </p:anim>
                                  </p:childTnLst>
                                </p:cTn>
                              </p:par>
                              <p:par>
                                <p:cTn id="21" presetID="16" presetClass="entr" presetSubtype="21" fill="hold" grpId="1"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barn(inVertical)">
                                      <p:cBhvr>
                                        <p:cTn id="23" dur="3000"/>
                                        <p:tgtEl>
                                          <p:spTgt spid="3"/>
                                        </p:tgtEl>
                                      </p:cBhvr>
                                    </p:animEffect>
                                  </p:childTnLst>
                                </p:cTn>
                              </p:par>
                              <p:par>
                                <p:cTn id="24" presetID="8" presetClass="emph" presetSubtype="0" fill="hold" grpId="2" nodeType="withEffect">
                                  <p:stCondLst>
                                    <p:cond delay="0"/>
                                  </p:stCondLst>
                                  <p:childTnLst>
                                    <p:animRot by="21600000">
                                      <p:cBhvr>
                                        <p:cTn id="25" dur="3000" fill="hold"/>
                                        <p:tgtEl>
                                          <p:spTgt spid="3"/>
                                        </p:tgtEl>
                                        <p:attrNameLst>
                                          <p:attrName>r</p:attrName>
                                        </p:attrNameLst>
                                      </p:cBhvr>
                                    </p:animRot>
                                  </p:childTnLst>
                                </p:cTn>
                              </p:par>
                              <p:par>
                                <p:cTn id="26" presetID="2" presetClass="entr" presetSubtype="6"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3000" fill="hold"/>
                                        <p:tgtEl>
                                          <p:spTgt spid="5"/>
                                        </p:tgtEl>
                                        <p:attrNameLst>
                                          <p:attrName>ppt_x</p:attrName>
                                        </p:attrNameLst>
                                      </p:cBhvr>
                                      <p:tavLst>
                                        <p:tav tm="0">
                                          <p:val>
                                            <p:strVal val="1+#ppt_w/2"/>
                                          </p:val>
                                        </p:tav>
                                        <p:tav tm="100000">
                                          <p:val>
                                            <p:strVal val="#ppt_x"/>
                                          </p:val>
                                        </p:tav>
                                      </p:tavLst>
                                    </p:anim>
                                    <p:anim calcmode="lin" valueType="num">
                                      <p:cBhvr additive="base">
                                        <p:cTn id="29" dur="3000" fill="hold"/>
                                        <p:tgtEl>
                                          <p:spTgt spid="5"/>
                                        </p:tgtEl>
                                        <p:attrNameLst>
                                          <p:attrName>ppt_y</p:attrName>
                                        </p:attrNameLst>
                                      </p:cBhvr>
                                      <p:tavLst>
                                        <p:tav tm="0">
                                          <p:val>
                                            <p:strVal val="1+#ppt_h/2"/>
                                          </p:val>
                                        </p:tav>
                                        <p:tav tm="100000">
                                          <p:val>
                                            <p:strVal val="#ppt_y"/>
                                          </p:val>
                                        </p:tav>
                                      </p:tavLst>
                                    </p:anim>
                                  </p:childTnLst>
                                </p:cTn>
                              </p:par>
                              <p:par>
                                <p:cTn id="30" presetID="16" presetClass="entr" presetSubtype="21" fill="hold" grpId="1"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barn(inVertical)">
                                      <p:cBhvr>
                                        <p:cTn id="32" dur="3000"/>
                                        <p:tgtEl>
                                          <p:spTgt spid="5"/>
                                        </p:tgtEl>
                                      </p:cBhvr>
                                    </p:animEffect>
                                  </p:childTnLst>
                                </p:cTn>
                              </p:par>
                              <p:par>
                                <p:cTn id="33" presetID="8" presetClass="emph" presetSubtype="0" fill="hold" grpId="2" nodeType="withEffect">
                                  <p:stCondLst>
                                    <p:cond delay="0"/>
                                  </p:stCondLst>
                                  <p:childTnLst>
                                    <p:animRot by="21600000">
                                      <p:cBhvr>
                                        <p:cTn id="34" dur="3000" fill="hold"/>
                                        <p:tgtEl>
                                          <p:spTgt spid="5"/>
                                        </p:tgtEl>
                                        <p:attrNameLst>
                                          <p:attrName>r</p:attrName>
                                        </p:attrNameLst>
                                      </p:cBhvr>
                                    </p:animRot>
                                  </p:childTnLst>
                                </p:cTn>
                              </p:par>
                              <p:par>
                                <p:cTn id="35" presetID="2" presetClass="entr" presetSubtype="6"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3000" fill="hold"/>
                                        <p:tgtEl>
                                          <p:spTgt spid="6"/>
                                        </p:tgtEl>
                                        <p:attrNameLst>
                                          <p:attrName>ppt_x</p:attrName>
                                        </p:attrNameLst>
                                      </p:cBhvr>
                                      <p:tavLst>
                                        <p:tav tm="0">
                                          <p:val>
                                            <p:strVal val="1+#ppt_w/2"/>
                                          </p:val>
                                        </p:tav>
                                        <p:tav tm="100000">
                                          <p:val>
                                            <p:strVal val="#ppt_x"/>
                                          </p:val>
                                        </p:tav>
                                      </p:tavLst>
                                    </p:anim>
                                    <p:anim calcmode="lin" valueType="num">
                                      <p:cBhvr additive="base">
                                        <p:cTn id="38" dur="3000" fill="hold"/>
                                        <p:tgtEl>
                                          <p:spTgt spid="6"/>
                                        </p:tgtEl>
                                        <p:attrNameLst>
                                          <p:attrName>ppt_y</p:attrName>
                                        </p:attrNameLst>
                                      </p:cBhvr>
                                      <p:tavLst>
                                        <p:tav tm="0">
                                          <p:val>
                                            <p:strVal val="1+#ppt_h/2"/>
                                          </p:val>
                                        </p:tav>
                                        <p:tav tm="100000">
                                          <p:val>
                                            <p:strVal val="#ppt_y"/>
                                          </p:val>
                                        </p:tav>
                                      </p:tavLst>
                                    </p:anim>
                                  </p:childTnLst>
                                </p:cTn>
                              </p:par>
                              <p:par>
                                <p:cTn id="39" presetID="16" presetClass="entr" presetSubtype="21" fill="hold" grpId="1" nodeType="with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barn(inVertical)">
                                      <p:cBhvr>
                                        <p:cTn id="41" dur="3000"/>
                                        <p:tgtEl>
                                          <p:spTgt spid="6"/>
                                        </p:tgtEl>
                                      </p:cBhvr>
                                    </p:animEffect>
                                  </p:childTnLst>
                                </p:cTn>
                              </p:par>
                              <p:par>
                                <p:cTn id="42" presetID="8" presetClass="emph" presetSubtype="0" fill="hold" grpId="2" nodeType="withEffect">
                                  <p:stCondLst>
                                    <p:cond delay="0"/>
                                  </p:stCondLst>
                                  <p:childTnLst>
                                    <p:animRot by="21600000">
                                      <p:cBhvr>
                                        <p:cTn id="43" dur="3000" fill="hold"/>
                                        <p:tgtEl>
                                          <p:spTgt spid="6"/>
                                        </p:tgtEl>
                                        <p:attrNameLst>
                                          <p:attrName>r</p:attrName>
                                        </p:attrNameLst>
                                      </p:cBhvr>
                                    </p:animRot>
                                  </p:childTnLst>
                                </p:cTn>
                              </p:par>
                              <p:par>
                                <p:cTn id="44" presetID="2" presetClass="entr" presetSubtype="6" fill="hold" grpId="0" nodeType="withEffect">
                                  <p:stCondLst>
                                    <p:cond delay="0"/>
                                  </p:stCondLst>
                                  <p:childTnLst>
                                    <p:set>
                                      <p:cBhvr>
                                        <p:cTn id="45" dur="1" fill="hold">
                                          <p:stCondLst>
                                            <p:cond delay="0"/>
                                          </p:stCondLst>
                                        </p:cTn>
                                        <p:tgtEl>
                                          <p:spTgt spid="7"/>
                                        </p:tgtEl>
                                        <p:attrNameLst>
                                          <p:attrName>style.visibility</p:attrName>
                                        </p:attrNameLst>
                                      </p:cBhvr>
                                      <p:to>
                                        <p:strVal val="visible"/>
                                      </p:to>
                                    </p:set>
                                    <p:anim calcmode="lin" valueType="num">
                                      <p:cBhvr additive="base">
                                        <p:cTn id="46" dur="3000" fill="hold"/>
                                        <p:tgtEl>
                                          <p:spTgt spid="7"/>
                                        </p:tgtEl>
                                        <p:attrNameLst>
                                          <p:attrName>ppt_x</p:attrName>
                                        </p:attrNameLst>
                                      </p:cBhvr>
                                      <p:tavLst>
                                        <p:tav tm="0">
                                          <p:val>
                                            <p:strVal val="1+#ppt_w/2"/>
                                          </p:val>
                                        </p:tav>
                                        <p:tav tm="100000">
                                          <p:val>
                                            <p:strVal val="#ppt_x"/>
                                          </p:val>
                                        </p:tav>
                                      </p:tavLst>
                                    </p:anim>
                                    <p:anim calcmode="lin" valueType="num">
                                      <p:cBhvr additive="base">
                                        <p:cTn id="47" dur="3000" fill="hold"/>
                                        <p:tgtEl>
                                          <p:spTgt spid="7"/>
                                        </p:tgtEl>
                                        <p:attrNameLst>
                                          <p:attrName>ppt_y</p:attrName>
                                        </p:attrNameLst>
                                      </p:cBhvr>
                                      <p:tavLst>
                                        <p:tav tm="0">
                                          <p:val>
                                            <p:strVal val="1+#ppt_h/2"/>
                                          </p:val>
                                        </p:tav>
                                        <p:tav tm="100000">
                                          <p:val>
                                            <p:strVal val="#ppt_y"/>
                                          </p:val>
                                        </p:tav>
                                      </p:tavLst>
                                    </p:anim>
                                  </p:childTnLst>
                                </p:cTn>
                              </p:par>
                              <p:par>
                                <p:cTn id="48" presetID="16" presetClass="entr" presetSubtype="21" fill="hold" grpId="1" nodeType="with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barn(inVertical)">
                                      <p:cBhvr>
                                        <p:cTn id="50" dur="3000"/>
                                        <p:tgtEl>
                                          <p:spTgt spid="7"/>
                                        </p:tgtEl>
                                      </p:cBhvr>
                                    </p:animEffect>
                                  </p:childTnLst>
                                </p:cTn>
                              </p:par>
                              <p:par>
                                <p:cTn id="51" presetID="8" presetClass="emph" presetSubtype="0" fill="hold" grpId="2" nodeType="withEffect">
                                  <p:stCondLst>
                                    <p:cond delay="0"/>
                                  </p:stCondLst>
                                  <p:childTnLst>
                                    <p:animRot by="21600000">
                                      <p:cBhvr>
                                        <p:cTn id="52" dur="3000" fill="hold"/>
                                        <p:tgtEl>
                                          <p:spTgt spid="7"/>
                                        </p:tgtEl>
                                        <p:attrNameLst>
                                          <p:attrName>r</p:attrName>
                                        </p:attrNameLst>
                                      </p:cBhvr>
                                    </p:animRot>
                                  </p:childTnLst>
                                </p:cTn>
                              </p:par>
                              <p:par>
                                <p:cTn id="53" presetID="2" presetClass="entr" presetSubtype="1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3000" fill="hold"/>
                                        <p:tgtEl>
                                          <p:spTgt spid="10"/>
                                        </p:tgtEl>
                                        <p:attrNameLst>
                                          <p:attrName>ppt_x</p:attrName>
                                        </p:attrNameLst>
                                      </p:cBhvr>
                                      <p:tavLst>
                                        <p:tav tm="0">
                                          <p:val>
                                            <p:strVal val="0-#ppt_w/2"/>
                                          </p:val>
                                        </p:tav>
                                        <p:tav tm="100000">
                                          <p:val>
                                            <p:strVal val="#ppt_x"/>
                                          </p:val>
                                        </p:tav>
                                      </p:tavLst>
                                    </p:anim>
                                    <p:anim calcmode="lin" valueType="num">
                                      <p:cBhvr additive="base">
                                        <p:cTn id="56" dur="3000" fill="hold"/>
                                        <p:tgtEl>
                                          <p:spTgt spid="10"/>
                                        </p:tgtEl>
                                        <p:attrNameLst>
                                          <p:attrName>ppt_y</p:attrName>
                                        </p:attrNameLst>
                                      </p:cBhvr>
                                      <p:tavLst>
                                        <p:tav tm="0">
                                          <p:val>
                                            <p:strVal val="1+#ppt_h/2"/>
                                          </p:val>
                                        </p:tav>
                                        <p:tav tm="100000">
                                          <p:val>
                                            <p:strVal val="#ppt_y"/>
                                          </p:val>
                                        </p:tav>
                                      </p:tavLst>
                                    </p:anim>
                                  </p:childTnLst>
                                </p:cTn>
                              </p:par>
                              <p:par>
                                <p:cTn id="57" presetID="16" presetClass="entr" presetSubtype="21" fill="hold" grpId="1" nodeType="withEffect">
                                  <p:stCondLst>
                                    <p:cond delay="0"/>
                                  </p:stCondLst>
                                  <p:childTnLst>
                                    <p:set>
                                      <p:cBhvr>
                                        <p:cTn id="58" dur="1" fill="hold">
                                          <p:stCondLst>
                                            <p:cond delay="0"/>
                                          </p:stCondLst>
                                        </p:cTn>
                                        <p:tgtEl>
                                          <p:spTgt spid="10"/>
                                        </p:tgtEl>
                                        <p:attrNameLst>
                                          <p:attrName>style.visibility</p:attrName>
                                        </p:attrNameLst>
                                      </p:cBhvr>
                                      <p:to>
                                        <p:strVal val="visible"/>
                                      </p:to>
                                    </p:set>
                                    <p:animEffect transition="in" filter="barn(inVertical)">
                                      <p:cBhvr>
                                        <p:cTn id="59" dur="3000"/>
                                        <p:tgtEl>
                                          <p:spTgt spid="10"/>
                                        </p:tgtEl>
                                      </p:cBhvr>
                                    </p:animEffect>
                                  </p:childTnLst>
                                </p:cTn>
                              </p:par>
                              <p:par>
                                <p:cTn id="60" presetID="8" presetClass="emph" presetSubtype="0" fill="hold" grpId="2" nodeType="withEffect">
                                  <p:stCondLst>
                                    <p:cond delay="0"/>
                                  </p:stCondLst>
                                  <p:childTnLst>
                                    <p:animRot by="-21600000">
                                      <p:cBhvr>
                                        <p:cTn id="61" dur="3000" fill="hold"/>
                                        <p:tgtEl>
                                          <p:spTgt spid="10"/>
                                        </p:tgtEl>
                                        <p:attrNameLst>
                                          <p:attrName>r</p:attrName>
                                        </p:attrNameLst>
                                      </p:cBhvr>
                                    </p:animRot>
                                  </p:childTnLst>
                                </p:cTn>
                              </p:par>
                              <p:par>
                                <p:cTn id="62" presetID="2" presetClass="entr" presetSubtype="12" fill="hold" grpId="0"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additive="base">
                                        <p:cTn id="64" dur="3000" fill="hold"/>
                                        <p:tgtEl>
                                          <p:spTgt spid="11"/>
                                        </p:tgtEl>
                                        <p:attrNameLst>
                                          <p:attrName>ppt_x</p:attrName>
                                        </p:attrNameLst>
                                      </p:cBhvr>
                                      <p:tavLst>
                                        <p:tav tm="0">
                                          <p:val>
                                            <p:strVal val="0-#ppt_w/2"/>
                                          </p:val>
                                        </p:tav>
                                        <p:tav tm="100000">
                                          <p:val>
                                            <p:strVal val="#ppt_x"/>
                                          </p:val>
                                        </p:tav>
                                      </p:tavLst>
                                    </p:anim>
                                    <p:anim calcmode="lin" valueType="num">
                                      <p:cBhvr additive="base">
                                        <p:cTn id="65" dur="3000" fill="hold"/>
                                        <p:tgtEl>
                                          <p:spTgt spid="11"/>
                                        </p:tgtEl>
                                        <p:attrNameLst>
                                          <p:attrName>ppt_y</p:attrName>
                                        </p:attrNameLst>
                                      </p:cBhvr>
                                      <p:tavLst>
                                        <p:tav tm="0">
                                          <p:val>
                                            <p:strVal val="1+#ppt_h/2"/>
                                          </p:val>
                                        </p:tav>
                                        <p:tav tm="100000">
                                          <p:val>
                                            <p:strVal val="#ppt_y"/>
                                          </p:val>
                                        </p:tav>
                                      </p:tavLst>
                                    </p:anim>
                                  </p:childTnLst>
                                </p:cTn>
                              </p:par>
                              <p:par>
                                <p:cTn id="66" presetID="16" presetClass="entr" presetSubtype="21" fill="hold" grpId="1" nodeType="with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barn(inVertical)">
                                      <p:cBhvr>
                                        <p:cTn id="68" dur="3000"/>
                                        <p:tgtEl>
                                          <p:spTgt spid="11"/>
                                        </p:tgtEl>
                                      </p:cBhvr>
                                    </p:animEffect>
                                  </p:childTnLst>
                                </p:cTn>
                              </p:par>
                              <p:par>
                                <p:cTn id="69" presetID="8" presetClass="emph" presetSubtype="0" fill="hold" grpId="2" nodeType="withEffect">
                                  <p:stCondLst>
                                    <p:cond delay="0"/>
                                  </p:stCondLst>
                                  <p:childTnLst>
                                    <p:animRot by="-21600000">
                                      <p:cBhvr>
                                        <p:cTn id="70" dur="3000" fill="hold"/>
                                        <p:tgtEl>
                                          <p:spTgt spid="11"/>
                                        </p:tgtEl>
                                        <p:attrNameLst>
                                          <p:attrName>r</p:attrName>
                                        </p:attrNameLst>
                                      </p:cBhvr>
                                    </p:animRot>
                                  </p:childTnLst>
                                </p:cTn>
                              </p:par>
                              <p:par>
                                <p:cTn id="71" presetID="2" presetClass="entr" presetSubtype="12" fill="hold" grpId="0" nodeType="withEffect">
                                  <p:stCondLst>
                                    <p:cond delay="0"/>
                                  </p:stCondLst>
                                  <p:childTnLst>
                                    <p:set>
                                      <p:cBhvr>
                                        <p:cTn id="72" dur="1" fill="hold">
                                          <p:stCondLst>
                                            <p:cond delay="0"/>
                                          </p:stCondLst>
                                        </p:cTn>
                                        <p:tgtEl>
                                          <p:spTgt spid="12"/>
                                        </p:tgtEl>
                                        <p:attrNameLst>
                                          <p:attrName>style.visibility</p:attrName>
                                        </p:attrNameLst>
                                      </p:cBhvr>
                                      <p:to>
                                        <p:strVal val="visible"/>
                                      </p:to>
                                    </p:set>
                                    <p:anim calcmode="lin" valueType="num">
                                      <p:cBhvr additive="base">
                                        <p:cTn id="73" dur="3000" fill="hold"/>
                                        <p:tgtEl>
                                          <p:spTgt spid="12"/>
                                        </p:tgtEl>
                                        <p:attrNameLst>
                                          <p:attrName>ppt_x</p:attrName>
                                        </p:attrNameLst>
                                      </p:cBhvr>
                                      <p:tavLst>
                                        <p:tav tm="0">
                                          <p:val>
                                            <p:strVal val="0-#ppt_w/2"/>
                                          </p:val>
                                        </p:tav>
                                        <p:tav tm="100000">
                                          <p:val>
                                            <p:strVal val="#ppt_x"/>
                                          </p:val>
                                        </p:tav>
                                      </p:tavLst>
                                    </p:anim>
                                    <p:anim calcmode="lin" valueType="num">
                                      <p:cBhvr additive="base">
                                        <p:cTn id="74" dur="3000" fill="hold"/>
                                        <p:tgtEl>
                                          <p:spTgt spid="12"/>
                                        </p:tgtEl>
                                        <p:attrNameLst>
                                          <p:attrName>ppt_y</p:attrName>
                                        </p:attrNameLst>
                                      </p:cBhvr>
                                      <p:tavLst>
                                        <p:tav tm="0">
                                          <p:val>
                                            <p:strVal val="1+#ppt_h/2"/>
                                          </p:val>
                                        </p:tav>
                                        <p:tav tm="100000">
                                          <p:val>
                                            <p:strVal val="#ppt_y"/>
                                          </p:val>
                                        </p:tav>
                                      </p:tavLst>
                                    </p:anim>
                                  </p:childTnLst>
                                </p:cTn>
                              </p:par>
                              <p:par>
                                <p:cTn id="75" presetID="16" presetClass="entr" presetSubtype="21" fill="hold" grpId="1" nodeType="withEffect">
                                  <p:stCondLst>
                                    <p:cond delay="0"/>
                                  </p:stCondLst>
                                  <p:childTnLst>
                                    <p:set>
                                      <p:cBhvr>
                                        <p:cTn id="76" dur="1" fill="hold">
                                          <p:stCondLst>
                                            <p:cond delay="0"/>
                                          </p:stCondLst>
                                        </p:cTn>
                                        <p:tgtEl>
                                          <p:spTgt spid="12"/>
                                        </p:tgtEl>
                                        <p:attrNameLst>
                                          <p:attrName>style.visibility</p:attrName>
                                        </p:attrNameLst>
                                      </p:cBhvr>
                                      <p:to>
                                        <p:strVal val="visible"/>
                                      </p:to>
                                    </p:set>
                                    <p:animEffect transition="in" filter="barn(inVertical)">
                                      <p:cBhvr>
                                        <p:cTn id="77" dur="3000"/>
                                        <p:tgtEl>
                                          <p:spTgt spid="12"/>
                                        </p:tgtEl>
                                      </p:cBhvr>
                                    </p:animEffect>
                                  </p:childTnLst>
                                </p:cTn>
                              </p:par>
                              <p:par>
                                <p:cTn id="78" presetID="8" presetClass="emph" presetSubtype="0" fill="hold" grpId="2" nodeType="withEffect">
                                  <p:stCondLst>
                                    <p:cond delay="0"/>
                                  </p:stCondLst>
                                  <p:childTnLst>
                                    <p:animRot by="-21600000">
                                      <p:cBhvr>
                                        <p:cTn id="79" dur="3000" fill="hold"/>
                                        <p:tgtEl>
                                          <p:spTgt spid="12"/>
                                        </p:tgtEl>
                                        <p:attrNameLst>
                                          <p:attrName>r</p:attrName>
                                        </p:attrNameLst>
                                      </p:cBhvr>
                                    </p:animRot>
                                  </p:childTnLst>
                                </p:cTn>
                              </p:par>
                              <p:par>
                                <p:cTn id="80" presetID="2" presetClass="entr" presetSubtype="12" fill="hold" grpId="0" nodeType="withEffect">
                                  <p:stCondLst>
                                    <p:cond delay="0"/>
                                  </p:stCondLst>
                                  <p:childTnLst>
                                    <p:set>
                                      <p:cBhvr>
                                        <p:cTn id="81" dur="1" fill="hold">
                                          <p:stCondLst>
                                            <p:cond delay="0"/>
                                          </p:stCondLst>
                                        </p:cTn>
                                        <p:tgtEl>
                                          <p:spTgt spid="13"/>
                                        </p:tgtEl>
                                        <p:attrNameLst>
                                          <p:attrName>style.visibility</p:attrName>
                                        </p:attrNameLst>
                                      </p:cBhvr>
                                      <p:to>
                                        <p:strVal val="visible"/>
                                      </p:to>
                                    </p:set>
                                    <p:anim calcmode="lin" valueType="num">
                                      <p:cBhvr additive="base">
                                        <p:cTn id="82" dur="3000" fill="hold"/>
                                        <p:tgtEl>
                                          <p:spTgt spid="13"/>
                                        </p:tgtEl>
                                        <p:attrNameLst>
                                          <p:attrName>ppt_x</p:attrName>
                                        </p:attrNameLst>
                                      </p:cBhvr>
                                      <p:tavLst>
                                        <p:tav tm="0">
                                          <p:val>
                                            <p:strVal val="0-#ppt_w/2"/>
                                          </p:val>
                                        </p:tav>
                                        <p:tav tm="100000">
                                          <p:val>
                                            <p:strVal val="#ppt_x"/>
                                          </p:val>
                                        </p:tav>
                                      </p:tavLst>
                                    </p:anim>
                                    <p:anim calcmode="lin" valueType="num">
                                      <p:cBhvr additive="base">
                                        <p:cTn id="83" dur="3000" fill="hold"/>
                                        <p:tgtEl>
                                          <p:spTgt spid="13"/>
                                        </p:tgtEl>
                                        <p:attrNameLst>
                                          <p:attrName>ppt_y</p:attrName>
                                        </p:attrNameLst>
                                      </p:cBhvr>
                                      <p:tavLst>
                                        <p:tav tm="0">
                                          <p:val>
                                            <p:strVal val="1+#ppt_h/2"/>
                                          </p:val>
                                        </p:tav>
                                        <p:tav tm="100000">
                                          <p:val>
                                            <p:strVal val="#ppt_y"/>
                                          </p:val>
                                        </p:tav>
                                      </p:tavLst>
                                    </p:anim>
                                  </p:childTnLst>
                                </p:cTn>
                              </p:par>
                              <p:par>
                                <p:cTn id="84" presetID="16" presetClass="entr" presetSubtype="21" fill="hold" grpId="1" nodeType="withEffect">
                                  <p:stCondLst>
                                    <p:cond delay="0"/>
                                  </p:stCondLst>
                                  <p:childTnLst>
                                    <p:set>
                                      <p:cBhvr>
                                        <p:cTn id="85" dur="1" fill="hold">
                                          <p:stCondLst>
                                            <p:cond delay="0"/>
                                          </p:stCondLst>
                                        </p:cTn>
                                        <p:tgtEl>
                                          <p:spTgt spid="13"/>
                                        </p:tgtEl>
                                        <p:attrNameLst>
                                          <p:attrName>style.visibility</p:attrName>
                                        </p:attrNameLst>
                                      </p:cBhvr>
                                      <p:to>
                                        <p:strVal val="visible"/>
                                      </p:to>
                                    </p:set>
                                    <p:animEffect transition="in" filter="barn(inVertical)">
                                      <p:cBhvr>
                                        <p:cTn id="86" dur="3000"/>
                                        <p:tgtEl>
                                          <p:spTgt spid="13"/>
                                        </p:tgtEl>
                                      </p:cBhvr>
                                    </p:animEffect>
                                  </p:childTnLst>
                                </p:cTn>
                              </p:par>
                              <p:par>
                                <p:cTn id="87" presetID="8" presetClass="emph" presetSubtype="0" fill="hold" grpId="2" nodeType="withEffect">
                                  <p:stCondLst>
                                    <p:cond delay="0"/>
                                  </p:stCondLst>
                                  <p:childTnLst>
                                    <p:animRot by="-21600000">
                                      <p:cBhvr>
                                        <p:cTn id="88" dur="3000" fill="hold"/>
                                        <p:tgtEl>
                                          <p:spTgt spid="13"/>
                                        </p:tgtEl>
                                        <p:attrNameLst>
                                          <p:attrName>r</p:attrName>
                                        </p:attrNameLst>
                                      </p:cBhvr>
                                    </p:animRot>
                                  </p:childTnLst>
                                </p:cTn>
                              </p:par>
                              <p:par>
                                <p:cTn id="89" presetID="2" presetClass="entr" presetSubtype="12" fill="hold" grpId="0" nodeType="withEffect">
                                  <p:stCondLst>
                                    <p:cond delay="0"/>
                                  </p:stCondLst>
                                  <p:childTnLst>
                                    <p:set>
                                      <p:cBhvr>
                                        <p:cTn id="90" dur="1" fill="hold">
                                          <p:stCondLst>
                                            <p:cond delay="0"/>
                                          </p:stCondLst>
                                        </p:cTn>
                                        <p:tgtEl>
                                          <p:spTgt spid="14"/>
                                        </p:tgtEl>
                                        <p:attrNameLst>
                                          <p:attrName>style.visibility</p:attrName>
                                        </p:attrNameLst>
                                      </p:cBhvr>
                                      <p:to>
                                        <p:strVal val="visible"/>
                                      </p:to>
                                    </p:set>
                                    <p:anim calcmode="lin" valueType="num">
                                      <p:cBhvr additive="base">
                                        <p:cTn id="91" dur="3000" fill="hold"/>
                                        <p:tgtEl>
                                          <p:spTgt spid="14"/>
                                        </p:tgtEl>
                                        <p:attrNameLst>
                                          <p:attrName>ppt_x</p:attrName>
                                        </p:attrNameLst>
                                      </p:cBhvr>
                                      <p:tavLst>
                                        <p:tav tm="0">
                                          <p:val>
                                            <p:strVal val="0-#ppt_w/2"/>
                                          </p:val>
                                        </p:tav>
                                        <p:tav tm="100000">
                                          <p:val>
                                            <p:strVal val="#ppt_x"/>
                                          </p:val>
                                        </p:tav>
                                      </p:tavLst>
                                    </p:anim>
                                    <p:anim calcmode="lin" valueType="num">
                                      <p:cBhvr additive="base">
                                        <p:cTn id="92" dur="3000" fill="hold"/>
                                        <p:tgtEl>
                                          <p:spTgt spid="14"/>
                                        </p:tgtEl>
                                        <p:attrNameLst>
                                          <p:attrName>ppt_y</p:attrName>
                                        </p:attrNameLst>
                                      </p:cBhvr>
                                      <p:tavLst>
                                        <p:tav tm="0">
                                          <p:val>
                                            <p:strVal val="1+#ppt_h/2"/>
                                          </p:val>
                                        </p:tav>
                                        <p:tav tm="100000">
                                          <p:val>
                                            <p:strVal val="#ppt_y"/>
                                          </p:val>
                                        </p:tav>
                                      </p:tavLst>
                                    </p:anim>
                                  </p:childTnLst>
                                </p:cTn>
                              </p:par>
                              <p:par>
                                <p:cTn id="93" presetID="16" presetClass="entr" presetSubtype="21" fill="hold" grpId="1" nodeType="withEffect">
                                  <p:stCondLst>
                                    <p:cond delay="0"/>
                                  </p:stCondLst>
                                  <p:childTnLst>
                                    <p:set>
                                      <p:cBhvr>
                                        <p:cTn id="94" dur="1" fill="hold">
                                          <p:stCondLst>
                                            <p:cond delay="0"/>
                                          </p:stCondLst>
                                        </p:cTn>
                                        <p:tgtEl>
                                          <p:spTgt spid="14"/>
                                        </p:tgtEl>
                                        <p:attrNameLst>
                                          <p:attrName>style.visibility</p:attrName>
                                        </p:attrNameLst>
                                      </p:cBhvr>
                                      <p:to>
                                        <p:strVal val="visible"/>
                                      </p:to>
                                    </p:set>
                                    <p:animEffect transition="in" filter="barn(inVertical)">
                                      <p:cBhvr>
                                        <p:cTn id="95" dur="3000"/>
                                        <p:tgtEl>
                                          <p:spTgt spid="14"/>
                                        </p:tgtEl>
                                      </p:cBhvr>
                                    </p:animEffect>
                                  </p:childTnLst>
                                </p:cTn>
                              </p:par>
                              <p:par>
                                <p:cTn id="96" presetID="8" presetClass="emph" presetSubtype="0" fill="hold" grpId="2" nodeType="withEffect">
                                  <p:stCondLst>
                                    <p:cond delay="0"/>
                                  </p:stCondLst>
                                  <p:childTnLst>
                                    <p:animRot by="-21600000">
                                      <p:cBhvr>
                                        <p:cTn id="97" dur="3000" fill="hold"/>
                                        <p:tgtEl>
                                          <p:spTgt spid="14"/>
                                        </p:tgtEl>
                                        <p:attrNameLst>
                                          <p:attrName>r</p:attrName>
                                        </p:attrNameLst>
                                      </p:cBhvr>
                                    </p:animRot>
                                  </p:childTnLst>
                                </p:cTn>
                              </p:par>
                              <p:par>
                                <p:cTn id="98" presetID="2" presetClass="entr" presetSubtype="12" fill="hold" grpId="0" nodeType="withEffect">
                                  <p:stCondLst>
                                    <p:cond delay="0"/>
                                  </p:stCondLst>
                                  <p:childTnLst>
                                    <p:set>
                                      <p:cBhvr>
                                        <p:cTn id="99" dur="1" fill="hold">
                                          <p:stCondLst>
                                            <p:cond delay="0"/>
                                          </p:stCondLst>
                                        </p:cTn>
                                        <p:tgtEl>
                                          <p:spTgt spid="15"/>
                                        </p:tgtEl>
                                        <p:attrNameLst>
                                          <p:attrName>style.visibility</p:attrName>
                                        </p:attrNameLst>
                                      </p:cBhvr>
                                      <p:to>
                                        <p:strVal val="visible"/>
                                      </p:to>
                                    </p:set>
                                    <p:anim calcmode="lin" valueType="num">
                                      <p:cBhvr additive="base">
                                        <p:cTn id="100" dur="3000" fill="hold"/>
                                        <p:tgtEl>
                                          <p:spTgt spid="15"/>
                                        </p:tgtEl>
                                        <p:attrNameLst>
                                          <p:attrName>ppt_x</p:attrName>
                                        </p:attrNameLst>
                                      </p:cBhvr>
                                      <p:tavLst>
                                        <p:tav tm="0">
                                          <p:val>
                                            <p:strVal val="0-#ppt_w/2"/>
                                          </p:val>
                                        </p:tav>
                                        <p:tav tm="100000">
                                          <p:val>
                                            <p:strVal val="#ppt_x"/>
                                          </p:val>
                                        </p:tav>
                                      </p:tavLst>
                                    </p:anim>
                                    <p:anim calcmode="lin" valueType="num">
                                      <p:cBhvr additive="base">
                                        <p:cTn id="101" dur="3000" fill="hold"/>
                                        <p:tgtEl>
                                          <p:spTgt spid="15"/>
                                        </p:tgtEl>
                                        <p:attrNameLst>
                                          <p:attrName>ppt_y</p:attrName>
                                        </p:attrNameLst>
                                      </p:cBhvr>
                                      <p:tavLst>
                                        <p:tav tm="0">
                                          <p:val>
                                            <p:strVal val="1+#ppt_h/2"/>
                                          </p:val>
                                        </p:tav>
                                        <p:tav tm="100000">
                                          <p:val>
                                            <p:strVal val="#ppt_y"/>
                                          </p:val>
                                        </p:tav>
                                      </p:tavLst>
                                    </p:anim>
                                  </p:childTnLst>
                                </p:cTn>
                              </p:par>
                              <p:par>
                                <p:cTn id="102" presetID="16" presetClass="entr" presetSubtype="21" fill="hold" grpId="1" nodeType="withEffect">
                                  <p:stCondLst>
                                    <p:cond delay="0"/>
                                  </p:stCondLst>
                                  <p:childTnLst>
                                    <p:set>
                                      <p:cBhvr>
                                        <p:cTn id="103" dur="1" fill="hold">
                                          <p:stCondLst>
                                            <p:cond delay="0"/>
                                          </p:stCondLst>
                                        </p:cTn>
                                        <p:tgtEl>
                                          <p:spTgt spid="15"/>
                                        </p:tgtEl>
                                        <p:attrNameLst>
                                          <p:attrName>style.visibility</p:attrName>
                                        </p:attrNameLst>
                                      </p:cBhvr>
                                      <p:to>
                                        <p:strVal val="visible"/>
                                      </p:to>
                                    </p:set>
                                    <p:animEffect transition="in" filter="barn(inVertical)">
                                      <p:cBhvr>
                                        <p:cTn id="104" dur="3000"/>
                                        <p:tgtEl>
                                          <p:spTgt spid="15"/>
                                        </p:tgtEl>
                                      </p:cBhvr>
                                    </p:animEffect>
                                  </p:childTnLst>
                                </p:cTn>
                              </p:par>
                              <p:par>
                                <p:cTn id="105" presetID="8" presetClass="emph" presetSubtype="0" fill="hold" grpId="2" nodeType="withEffect">
                                  <p:stCondLst>
                                    <p:cond delay="0"/>
                                  </p:stCondLst>
                                  <p:childTnLst>
                                    <p:animRot by="-21600000">
                                      <p:cBhvr>
                                        <p:cTn id="106" dur="3000" fill="hold"/>
                                        <p:tgtEl>
                                          <p:spTgt spid="15"/>
                                        </p:tgtEl>
                                        <p:attrNameLst>
                                          <p:attrName>r</p:attrName>
                                        </p:attrNameLst>
                                      </p:cBhvr>
                                    </p:animRot>
                                  </p:childTnLst>
                                </p:cTn>
                              </p:par>
                              <p:par>
                                <p:cTn id="107" presetID="2" presetClass="entr" presetSubtype="3" fill="hold" grpId="0" nodeType="withEffect">
                                  <p:stCondLst>
                                    <p:cond delay="0"/>
                                  </p:stCondLst>
                                  <p:childTnLst>
                                    <p:set>
                                      <p:cBhvr>
                                        <p:cTn id="108" dur="1" fill="hold">
                                          <p:stCondLst>
                                            <p:cond delay="0"/>
                                          </p:stCondLst>
                                        </p:cTn>
                                        <p:tgtEl>
                                          <p:spTgt spid="24"/>
                                        </p:tgtEl>
                                        <p:attrNameLst>
                                          <p:attrName>style.visibility</p:attrName>
                                        </p:attrNameLst>
                                      </p:cBhvr>
                                      <p:to>
                                        <p:strVal val="visible"/>
                                      </p:to>
                                    </p:set>
                                    <p:anim calcmode="lin" valueType="num">
                                      <p:cBhvr additive="base">
                                        <p:cTn id="109" dur="3000" fill="hold"/>
                                        <p:tgtEl>
                                          <p:spTgt spid="24"/>
                                        </p:tgtEl>
                                        <p:attrNameLst>
                                          <p:attrName>ppt_x</p:attrName>
                                        </p:attrNameLst>
                                      </p:cBhvr>
                                      <p:tavLst>
                                        <p:tav tm="0">
                                          <p:val>
                                            <p:strVal val="1+#ppt_w/2"/>
                                          </p:val>
                                        </p:tav>
                                        <p:tav tm="100000">
                                          <p:val>
                                            <p:strVal val="#ppt_x"/>
                                          </p:val>
                                        </p:tav>
                                      </p:tavLst>
                                    </p:anim>
                                    <p:anim calcmode="lin" valueType="num">
                                      <p:cBhvr additive="base">
                                        <p:cTn id="110" dur="3000" fill="hold"/>
                                        <p:tgtEl>
                                          <p:spTgt spid="24"/>
                                        </p:tgtEl>
                                        <p:attrNameLst>
                                          <p:attrName>ppt_y</p:attrName>
                                        </p:attrNameLst>
                                      </p:cBhvr>
                                      <p:tavLst>
                                        <p:tav tm="0">
                                          <p:val>
                                            <p:strVal val="0-#ppt_h/2"/>
                                          </p:val>
                                        </p:tav>
                                        <p:tav tm="100000">
                                          <p:val>
                                            <p:strVal val="#ppt_y"/>
                                          </p:val>
                                        </p:tav>
                                      </p:tavLst>
                                    </p:anim>
                                  </p:childTnLst>
                                </p:cTn>
                              </p:par>
                              <p:par>
                                <p:cTn id="111" presetID="16" presetClass="entr" presetSubtype="21" fill="hold" grpId="1" nodeType="withEffect">
                                  <p:stCondLst>
                                    <p:cond delay="0"/>
                                  </p:stCondLst>
                                  <p:childTnLst>
                                    <p:set>
                                      <p:cBhvr>
                                        <p:cTn id="112" dur="1" fill="hold">
                                          <p:stCondLst>
                                            <p:cond delay="0"/>
                                          </p:stCondLst>
                                        </p:cTn>
                                        <p:tgtEl>
                                          <p:spTgt spid="24"/>
                                        </p:tgtEl>
                                        <p:attrNameLst>
                                          <p:attrName>style.visibility</p:attrName>
                                        </p:attrNameLst>
                                      </p:cBhvr>
                                      <p:to>
                                        <p:strVal val="visible"/>
                                      </p:to>
                                    </p:set>
                                    <p:animEffect transition="in" filter="barn(inVertical)">
                                      <p:cBhvr>
                                        <p:cTn id="113" dur="3000"/>
                                        <p:tgtEl>
                                          <p:spTgt spid="24"/>
                                        </p:tgtEl>
                                      </p:cBhvr>
                                    </p:animEffect>
                                  </p:childTnLst>
                                </p:cTn>
                              </p:par>
                              <p:par>
                                <p:cTn id="114" presetID="8" presetClass="emph" presetSubtype="0" fill="hold" grpId="2" nodeType="withEffect">
                                  <p:stCondLst>
                                    <p:cond delay="0"/>
                                  </p:stCondLst>
                                  <p:childTnLst>
                                    <p:animRot by="-21600000">
                                      <p:cBhvr>
                                        <p:cTn id="115" dur="3000" fill="hold"/>
                                        <p:tgtEl>
                                          <p:spTgt spid="24"/>
                                        </p:tgtEl>
                                        <p:attrNameLst>
                                          <p:attrName>r</p:attrName>
                                        </p:attrNameLst>
                                      </p:cBhvr>
                                    </p:animRot>
                                  </p:childTnLst>
                                </p:cTn>
                              </p:par>
                              <p:par>
                                <p:cTn id="116" presetID="2" presetClass="entr" presetSubtype="3" fill="hold" grpId="0" nodeType="withEffect">
                                  <p:stCondLst>
                                    <p:cond delay="0"/>
                                  </p:stCondLst>
                                  <p:childTnLst>
                                    <p:set>
                                      <p:cBhvr>
                                        <p:cTn id="117" dur="1" fill="hold">
                                          <p:stCondLst>
                                            <p:cond delay="0"/>
                                          </p:stCondLst>
                                        </p:cTn>
                                        <p:tgtEl>
                                          <p:spTgt spid="25"/>
                                        </p:tgtEl>
                                        <p:attrNameLst>
                                          <p:attrName>style.visibility</p:attrName>
                                        </p:attrNameLst>
                                      </p:cBhvr>
                                      <p:to>
                                        <p:strVal val="visible"/>
                                      </p:to>
                                    </p:set>
                                    <p:anim calcmode="lin" valueType="num">
                                      <p:cBhvr additive="base">
                                        <p:cTn id="118" dur="3000" fill="hold"/>
                                        <p:tgtEl>
                                          <p:spTgt spid="25"/>
                                        </p:tgtEl>
                                        <p:attrNameLst>
                                          <p:attrName>ppt_x</p:attrName>
                                        </p:attrNameLst>
                                      </p:cBhvr>
                                      <p:tavLst>
                                        <p:tav tm="0">
                                          <p:val>
                                            <p:strVal val="1+#ppt_w/2"/>
                                          </p:val>
                                        </p:tav>
                                        <p:tav tm="100000">
                                          <p:val>
                                            <p:strVal val="#ppt_x"/>
                                          </p:val>
                                        </p:tav>
                                      </p:tavLst>
                                    </p:anim>
                                    <p:anim calcmode="lin" valueType="num">
                                      <p:cBhvr additive="base">
                                        <p:cTn id="119" dur="3000" fill="hold"/>
                                        <p:tgtEl>
                                          <p:spTgt spid="25"/>
                                        </p:tgtEl>
                                        <p:attrNameLst>
                                          <p:attrName>ppt_y</p:attrName>
                                        </p:attrNameLst>
                                      </p:cBhvr>
                                      <p:tavLst>
                                        <p:tav tm="0">
                                          <p:val>
                                            <p:strVal val="0-#ppt_h/2"/>
                                          </p:val>
                                        </p:tav>
                                        <p:tav tm="100000">
                                          <p:val>
                                            <p:strVal val="#ppt_y"/>
                                          </p:val>
                                        </p:tav>
                                      </p:tavLst>
                                    </p:anim>
                                  </p:childTnLst>
                                </p:cTn>
                              </p:par>
                              <p:par>
                                <p:cTn id="120" presetID="16" presetClass="entr" presetSubtype="21" fill="hold" grpId="1" nodeType="withEffect">
                                  <p:stCondLst>
                                    <p:cond delay="0"/>
                                  </p:stCondLst>
                                  <p:childTnLst>
                                    <p:set>
                                      <p:cBhvr>
                                        <p:cTn id="121" dur="1" fill="hold">
                                          <p:stCondLst>
                                            <p:cond delay="0"/>
                                          </p:stCondLst>
                                        </p:cTn>
                                        <p:tgtEl>
                                          <p:spTgt spid="25"/>
                                        </p:tgtEl>
                                        <p:attrNameLst>
                                          <p:attrName>style.visibility</p:attrName>
                                        </p:attrNameLst>
                                      </p:cBhvr>
                                      <p:to>
                                        <p:strVal val="visible"/>
                                      </p:to>
                                    </p:set>
                                    <p:animEffect transition="in" filter="barn(inVertical)">
                                      <p:cBhvr>
                                        <p:cTn id="122" dur="3000"/>
                                        <p:tgtEl>
                                          <p:spTgt spid="25"/>
                                        </p:tgtEl>
                                      </p:cBhvr>
                                    </p:animEffect>
                                  </p:childTnLst>
                                </p:cTn>
                              </p:par>
                              <p:par>
                                <p:cTn id="123" presetID="8" presetClass="emph" presetSubtype="0" fill="hold" grpId="2" nodeType="withEffect">
                                  <p:stCondLst>
                                    <p:cond delay="0"/>
                                  </p:stCondLst>
                                  <p:childTnLst>
                                    <p:animRot by="-21600000">
                                      <p:cBhvr>
                                        <p:cTn id="124" dur="3000" fill="hold"/>
                                        <p:tgtEl>
                                          <p:spTgt spid="25"/>
                                        </p:tgtEl>
                                        <p:attrNameLst>
                                          <p:attrName>r</p:attrName>
                                        </p:attrNameLst>
                                      </p:cBhvr>
                                    </p:animRot>
                                  </p:childTnLst>
                                </p:cTn>
                              </p:par>
                              <p:par>
                                <p:cTn id="125" presetID="2" presetClass="entr" presetSubtype="3" fill="hold" grpId="0" nodeType="withEffect">
                                  <p:stCondLst>
                                    <p:cond delay="0"/>
                                  </p:stCondLst>
                                  <p:childTnLst>
                                    <p:set>
                                      <p:cBhvr>
                                        <p:cTn id="126" dur="1" fill="hold">
                                          <p:stCondLst>
                                            <p:cond delay="0"/>
                                          </p:stCondLst>
                                        </p:cTn>
                                        <p:tgtEl>
                                          <p:spTgt spid="26"/>
                                        </p:tgtEl>
                                        <p:attrNameLst>
                                          <p:attrName>style.visibility</p:attrName>
                                        </p:attrNameLst>
                                      </p:cBhvr>
                                      <p:to>
                                        <p:strVal val="visible"/>
                                      </p:to>
                                    </p:set>
                                    <p:anim calcmode="lin" valueType="num">
                                      <p:cBhvr additive="base">
                                        <p:cTn id="127" dur="3000" fill="hold"/>
                                        <p:tgtEl>
                                          <p:spTgt spid="26"/>
                                        </p:tgtEl>
                                        <p:attrNameLst>
                                          <p:attrName>ppt_x</p:attrName>
                                        </p:attrNameLst>
                                      </p:cBhvr>
                                      <p:tavLst>
                                        <p:tav tm="0">
                                          <p:val>
                                            <p:strVal val="1+#ppt_w/2"/>
                                          </p:val>
                                        </p:tav>
                                        <p:tav tm="100000">
                                          <p:val>
                                            <p:strVal val="#ppt_x"/>
                                          </p:val>
                                        </p:tav>
                                      </p:tavLst>
                                    </p:anim>
                                    <p:anim calcmode="lin" valueType="num">
                                      <p:cBhvr additive="base">
                                        <p:cTn id="128" dur="3000" fill="hold"/>
                                        <p:tgtEl>
                                          <p:spTgt spid="26"/>
                                        </p:tgtEl>
                                        <p:attrNameLst>
                                          <p:attrName>ppt_y</p:attrName>
                                        </p:attrNameLst>
                                      </p:cBhvr>
                                      <p:tavLst>
                                        <p:tav tm="0">
                                          <p:val>
                                            <p:strVal val="0-#ppt_h/2"/>
                                          </p:val>
                                        </p:tav>
                                        <p:tav tm="100000">
                                          <p:val>
                                            <p:strVal val="#ppt_y"/>
                                          </p:val>
                                        </p:tav>
                                      </p:tavLst>
                                    </p:anim>
                                  </p:childTnLst>
                                </p:cTn>
                              </p:par>
                              <p:par>
                                <p:cTn id="129" presetID="16" presetClass="entr" presetSubtype="21" fill="hold" grpId="1" nodeType="withEffect">
                                  <p:stCondLst>
                                    <p:cond delay="0"/>
                                  </p:stCondLst>
                                  <p:childTnLst>
                                    <p:set>
                                      <p:cBhvr>
                                        <p:cTn id="130" dur="1" fill="hold">
                                          <p:stCondLst>
                                            <p:cond delay="0"/>
                                          </p:stCondLst>
                                        </p:cTn>
                                        <p:tgtEl>
                                          <p:spTgt spid="26"/>
                                        </p:tgtEl>
                                        <p:attrNameLst>
                                          <p:attrName>style.visibility</p:attrName>
                                        </p:attrNameLst>
                                      </p:cBhvr>
                                      <p:to>
                                        <p:strVal val="visible"/>
                                      </p:to>
                                    </p:set>
                                    <p:animEffect transition="in" filter="barn(inVertical)">
                                      <p:cBhvr>
                                        <p:cTn id="131" dur="3000"/>
                                        <p:tgtEl>
                                          <p:spTgt spid="26"/>
                                        </p:tgtEl>
                                      </p:cBhvr>
                                    </p:animEffect>
                                  </p:childTnLst>
                                </p:cTn>
                              </p:par>
                              <p:par>
                                <p:cTn id="132" presetID="8" presetClass="emph" presetSubtype="0" fill="hold" grpId="2" nodeType="withEffect">
                                  <p:stCondLst>
                                    <p:cond delay="0"/>
                                  </p:stCondLst>
                                  <p:childTnLst>
                                    <p:animRot by="-21600000">
                                      <p:cBhvr>
                                        <p:cTn id="133" dur="3000" fill="hold"/>
                                        <p:tgtEl>
                                          <p:spTgt spid="26"/>
                                        </p:tgtEl>
                                        <p:attrNameLst>
                                          <p:attrName>r</p:attrName>
                                        </p:attrNameLst>
                                      </p:cBhvr>
                                    </p:animRot>
                                  </p:childTnLst>
                                </p:cTn>
                              </p:par>
                              <p:par>
                                <p:cTn id="134" presetID="2" presetClass="entr" presetSubtype="3" fill="hold" grpId="0" nodeType="withEffect">
                                  <p:stCondLst>
                                    <p:cond delay="0"/>
                                  </p:stCondLst>
                                  <p:childTnLst>
                                    <p:set>
                                      <p:cBhvr>
                                        <p:cTn id="135" dur="1" fill="hold">
                                          <p:stCondLst>
                                            <p:cond delay="0"/>
                                          </p:stCondLst>
                                        </p:cTn>
                                        <p:tgtEl>
                                          <p:spTgt spid="27"/>
                                        </p:tgtEl>
                                        <p:attrNameLst>
                                          <p:attrName>style.visibility</p:attrName>
                                        </p:attrNameLst>
                                      </p:cBhvr>
                                      <p:to>
                                        <p:strVal val="visible"/>
                                      </p:to>
                                    </p:set>
                                    <p:anim calcmode="lin" valueType="num">
                                      <p:cBhvr additive="base">
                                        <p:cTn id="136" dur="3000" fill="hold"/>
                                        <p:tgtEl>
                                          <p:spTgt spid="27"/>
                                        </p:tgtEl>
                                        <p:attrNameLst>
                                          <p:attrName>ppt_x</p:attrName>
                                        </p:attrNameLst>
                                      </p:cBhvr>
                                      <p:tavLst>
                                        <p:tav tm="0">
                                          <p:val>
                                            <p:strVal val="1+#ppt_w/2"/>
                                          </p:val>
                                        </p:tav>
                                        <p:tav tm="100000">
                                          <p:val>
                                            <p:strVal val="#ppt_x"/>
                                          </p:val>
                                        </p:tav>
                                      </p:tavLst>
                                    </p:anim>
                                    <p:anim calcmode="lin" valueType="num">
                                      <p:cBhvr additive="base">
                                        <p:cTn id="137" dur="3000" fill="hold"/>
                                        <p:tgtEl>
                                          <p:spTgt spid="27"/>
                                        </p:tgtEl>
                                        <p:attrNameLst>
                                          <p:attrName>ppt_y</p:attrName>
                                        </p:attrNameLst>
                                      </p:cBhvr>
                                      <p:tavLst>
                                        <p:tav tm="0">
                                          <p:val>
                                            <p:strVal val="0-#ppt_h/2"/>
                                          </p:val>
                                        </p:tav>
                                        <p:tav tm="100000">
                                          <p:val>
                                            <p:strVal val="#ppt_y"/>
                                          </p:val>
                                        </p:tav>
                                      </p:tavLst>
                                    </p:anim>
                                  </p:childTnLst>
                                </p:cTn>
                              </p:par>
                              <p:par>
                                <p:cTn id="138" presetID="16" presetClass="entr" presetSubtype="21" fill="hold" grpId="1" nodeType="withEffect">
                                  <p:stCondLst>
                                    <p:cond delay="0"/>
                                  </p:stCondLst>
                                  <p:childTnLst>
                                    <p:set>
                                      <p:cBhvr>
                                        <p:cTn id="139" dur="1" fill="hold">
                                          <p:stCondLst>
                                            <p:cond delay="0"/>
                                          </p:stCondLst>
                                        </p:cTn>
                                        <p:tgtEl>
                                          <p:spTgt spid="27"/>
                                        </p:tgtEl>
                                        <p:attrNameLst>
                                          <p:attrName>style.visibility</p:attrName>
                                        </p:attrNameLst>
                                      </p:cBhvr>
                                      <p:to>
                                        <p:strVal val="visible"/>
                                      </p:to>
                                    </p:set>
                                    <p:animEffect transition="in" filter="barn(inVertical)">
                                      <p:cBhvr>
                                        <p:cTn id="140" dur="3000"/>
                                        <p:tgtEl>
                                          <p:spTgt spid="27"/>
                                        </p:tgtEl>
                                      </p:cBhvr>
                                    </p:animEffect>
                                  </p:childTnLst>
                                </p:cTn>
                              </p:par>
                              <p:par>
                                <p:cTn id="141" presetID="8" presetClass="emph" presetSubtype="0" fill="hold" grpId="2" nodeType="withEffect">
                                  <p:stCondLst>
                                    <p:cond delay="0"/>
                                  </p:stCondLst>
                                  <p:childTnLst>
                                    <p:animRot by="-21600000">
                                      <p:cBhvr>
                                        <p:cTn id="142" dur="3000" fill="hold"/>
                                        <p:tgtEl>
                                          <p:spTgt spid="27"/>
                                        </p:tgtEl>
                                        <p:attrNameLst>
                                          <p:attrName>r</p:attrName>
                                        </p:attrNameLst>
                                      </p:cBhvr>
                                    </p:animRot>
                                  </p:childTnLst>
                                </p:cTn>
                              </p:par>
                              <p:par>
                                <p:cTn id="143" presetID="2" presetClass="entr" presetSubtype="3" fill="hold" grpId="0" nodeType="withEffect">
                                  <p:stCondLst>
                                    <p:cond delay="0"/>
                                  </p:stCondLst>
                                  <p:childTnLst>
                                    <p:set>
                                      <p:cBhvr>
                                        <p:cTn id="144" dur="1" fill="hold">
                                          <p:stCondLst>
                                            <p:cond delay="0"/>
                                          </p:stCondLst>
                                        </p:cTn>
                                        <p:tgtEl>
                                          <p:spTgt spid="28"/>
                                        </p:tgtEl>
                                        <p:attrNameLst>
                                          <p:attrName>style.visibility</p:attrName>
                                        </p:attrNameLst>
                                      </p:cBhvr>
                                      <p:to>
                                        <p:strVal val="visible"/>
                                      </p:to>
                                    </p:set>
                                    <p:anim calcmode="lin" valueType="num">
                                      <p:cBhvr additive="base">
                                        <p:cTn id="145" dur="3000" fill="hold"/>
                                        <p:tgtEl>
                                          <p:spTgt spid="28"/>
                                        </p:tgtEl>
                                        <p:attrNameLst>
                                          <p:attrName>ppt_x</p:attrName>
                                        </p:attrNameLst>
                                      </p:cBhvr>
                                      <p:tavLst>
                                        <p:tav tm="0">
                                          <p:val>
                                            <p:strVal val="1+#ppt_w/2"/>
                                          </p:val>
                                        </p:tav>
                                        <p:tav tm="100000">
                                          <p:val>
                                            <p:strVal val="#ppt_x"/>
                                          </p:val>
                                        </p:tav>
                                      </p:tavLst>
                                    </p:anim>
                                    <p:anim calcmode="lin" valueType="num">
                                      <p:cBhvr additive="base">
                                        <p:cTn id="146" dur="3000" fill="hold"/>
                                        <p:tgtEl>
                                          <p:spTgt spid="28"/>
                                        </p:tgtEl>
                                        <p:attrNameLst>
                                          <p:attrName>ppt_y</p:attrName>
                                        </p:attrNameLst>
                                      </p:cBhvr>
                                      <p:tavLst>
                                        <p:tav tm="0">
                                          <p:val>
                                            <p:strVal val="0-#ppt_h/2"/>
                                          </p:val>
                                        </p:tav>
                                        <p:tav tm="100000">
                                          <p:val>
                                            <p:strVal val="#ppt_y"/>
                                          </p:val>
                                        </p:tav>
                                      </p:tavLst>
                                    </p:anim>
                                  </p:childTnLst>
                                </p:cTn>
                              </p:par>
                              <p:par>
                                <p:cTn id="147" presetID="16" presetClass="entr" presetSubtype="21" fill="hold" grpId="1" nodeType="withEffect">
                                  <p:stCondLst>
                                    <p:cond delay="0"/>
                                  </p:stCondLst>
                                  <p:childTnLst>
                                    <p:set>
                                      <p:cBhvr>
                                        <p:cTn id="148" dur="1" fill="hold">
                                          <p:stCondLst>
                                            <p:cond delay="0"/>
                                          </p:stCondLst>
                                        </p:cTn>
                                        <p:tgtEl>
                                          <p:spTgt spid="28"/>
                                        </p:tgtEl>
                                        <p:attrNameLst>
                                          <p:attrName>style.visibility</p:attrName>
                                        </p:attrNameLst>
                                      </p:cBhvr>
                                      <p:to>
                                        <p:strVal val="visible"/>
                                      </p:to>
                                    </p:set>
                                    <p:animEffect transition="in" filter="barn(inVertical)">
                                      <p:cBhvr>
                                        <p:cTn id="149" dur="3000"/>
                                        <p:tgtEl>
                                          <p:spTgt spid="28"/>
                                        </p:tgtEl>
                                      </p:cBhvr>
                                    </p:animEffect>
                                  </p:childTnLst>
                                </p:cTn>
                              </p:par>
                              <p:par>
                                <p:cTn id="150" presetID="8" presetClass="emph" presetSubtype="0" fill="hold" grpId="2" nodeType="withEffect">
                                  <p:stCondLst>
                                    <p:cond delay="0"/>
                                  </p:stCondLst>
                                  <p:childTnLst>
                                    <p:animRot by="-21600000">
                                      <p:cBhvr>
                                        <p:cTn id="151" dur="3000" fill="hold"/>
                                        <p:tgtEl>
                                          <p:spTgt spid="28"/>
                                        </p:tgtEl>
                                        <p:attrNameLst>
                                          <p:attrName>r</p:attrName>
                                        </p:attrNameLst>
                                      </p:cBhvr>
                                    </p:animRot>
                                  </p:childTnLst>
                                </p:cTn>
                              </p:par>
                              <p:par>
                                <p:cTn id="152" presetID="2" presetClass="entr" presetSubtype="3" fill="hold" grpId="0" nodeType="withEffect">
                                  <p:stCondLst>
                                    <p:cond delay="0"/>
                                  </p:stCondLst>
                                  <p:childTnLst>
                                    <p:set>
                                      <p:cBhvr>
                                        <p:cTn id="153" dur="1" fill="hold">
                                          <p:stCondLst>
                                            <p:cond delay="0"/>
                                          </p:stCondLst>
                                        </p:cTn>
                                        <p:tgtEl>
                                          <p:spTgt spid="29"/>
                                        </p:tgtEl>
                                        <p:attrNameLst>
                                          <p:attrName>style.visibility</p:attrName>
                                        </p:attrNameLst>
                                      </p:cBhvr>
                                      <p:to>
                                        <p:strVal val="visible"/>
                                      </p:to>
                                    </p:set>
                                    <p:anim calcmode="lin" valueType="num">
                                      <p:cBhvr additive="base">
                                        <p:cTn id="154" dur="3000" fill="hold"/>
                                        <p:tgtEl>
                                          <p:spTgt spid="29"/>
                                        </p:tgtEl>
                                        <p:attrNameLst>
                                          <p:attrName>ppt_x</p:attrName>
                                        </p:attrNameLst>
                                      </p:cBhvr>
                                      <p:tavLst>
                                        <p:tav tm="0">
                                          <p:val>
                                            <p:strVal val="1+#ppt_w/2"/>
                                          </p:val>
                                        </p:tav>
                                        <p:tav tm="100000">
                                          <p:val>
                                            <p:strVal val="#ppt_x"/>
                                          </p:val>
                                        </p:tav>
                                      </p:tavLst>
                                    </p:anim>
                                    <p:anim calcmode="lin" valueType="num">
                                      <p:cBhvr additive="base">
                                        <p:cTn id="155" dur="3000" fill="hold"/>
                                        <p:tgtEl>
                                          <p:spTgt spid="29"/>
                                        </p:tgtEl>
                                        <p:attrNameLst>
                                          <p:attrName>ppt_y</p:attrName>
                                        </p:attrNameLst>
                                      </p:cBhvr>
                                      <p:tavLst>
                                        <p:tav tm="0">
                                          <p:val>
                                            <p:strVal val="0-#ppt_h/2"/>
                                          </p:val>
                                        </p:tav>
                                        <p:tav tm="100000">
                                          <p:val>
                                            <p:strVal val="#ppt_y"/>
                                          </p:val>
                                        </p:tav>
                                      </p:tavLst>
                                    </p:anim>
                                  </p:childTnLst>
                                </p:cTn>
                              </p:par>
                              <p:par>
                                <p:cTn id="156" presetID="16" presetClass="entr" presetSubtype="21" fill="hold" grpId="1" nodeType="withEffect">
                                  <p:stCondLst>
                                    <p:cond delay="0"/>
                                  </p:stCondLst>
                                  <p:childTnLst>
                                    <p:set>
                                      <p:cBhvr>
                                        <p:cTn id="157" dur="1" fill="hold">
                                          <p:stCondLst>
                                            <p:cond delay="0"/>
                                          </p:stCondLst>
                                        </p:cTn>
                                        <p:tgtEl>
                                          <p:spTgt spid="29"/>
                                        </p:tgtEl>
                                        <p:attrNameLst>
                                          <p:attrName>style.visibility</p:attrName>
                                        </p:attrNameLst>
                                      </p:cBhvr>
                                      <p:to>
                                        <p:strVal val="visible"/>
                                      </p:to>
                                    </p:set>
                                    <p:animEffect transition="in" filter="barn(inVertical)">
                                      <p:cBhvr>
                                        <p:cTn id="158" dur="3000"/>
                                        <p:tgtEl>
                                          <p:spTgt spid="29"/>
                                        </p:tgtEl>
                                      </p:cBhvr>
                                    </p:animEffect>
                                  </p:childTnLst>
                                </p:cTn>
                              </p:par>
                              <p:par>
                                <p:cTn id="159" presetID="8" presetClass="emph" presetSubtype="0" fill="hold" grpId="2" nodeType="withEffect">
                                  <p:stCondLst>
                                    <p:cond delay="0"/>
                                  </p:stCondLst>
                                  <p:childTnLst>
                                    <p:animRot by="-21600000">
                                      <p:cBhvr>
                                        <p:cTn id="160" dur="3000" fill="hold"/>
                                        <p:tgtEl>
                                          <p:spTgt spid="29"/>
                                        </p:tgtEl>
                                        <p:attrNameLst>
                                          <p:attrName>r</p:attrName>
                                        </p:attrNameLst>
                                      </p:cBhvr>
                                    </p:animRot>
                                  </p:childTnLst>
                                </p:cTn>
                              </p:par>
                              <p:par>
                                <p:cTn id="161" presetID="2" presetClass="entr" presetSubtype="9" fill="hold" grpId="0" nodeType="withEffect">
                                  <p:stCondLst>
                                    <p:cond delay="0"/>
                                  </p:stCondLst>
                                  <p:childTnLst>
                                    <p:set>
                                      <p:cBhvr>
                                        <p:cTn id="162" dur="1" fill="hold">
                                          <p:stCondLst>
                                            <p:cond delay="0"/>
                                          </p:stCondLst>
                                        </p:cTn>
                                        <p:tgtEl>
                                          <p:spTgt spid="17"/>
                                        </p:tgtEl>
                                        <p:attrNameLst>
                                          <p:attrName>style.visibility</p:attrName>
                                        </p:attrNameLst>
                                      </p:cBhvr>
                                      <p:to>
                                        <p:strVal val="visible"/>
                                      </p:to>
                                    </p:set>
                                    <p:anim calcmode="lin" valueType="num">
                                      <p:cBhvr additive="base">
                                        <p:cTn id="163" dur="3000" fill="hold"/>
                                        <p:tgtEl>
                                          <p:spTgt spid="17"/>
                                        </p:tgtEl>
                                        <p:attrNameLst>
                                          <p:attrName>ppt_x</p:attrName>
                                        </p:attrNameLst>
                                      </p:cBhvr>
                                      <p:tavLst>
                                        <p:tav tm="0">
                                          <p:val>
                                            <p:strVal val="0-#ppt_w/2"/>
                                          </p:val>
                                        </p:tav>
                                        <p:tav tm="100000">
                                          <p:val>
                                            <p:strVal val="#ppt_x"/>
                                          </p:val>
                                        </p:tav>
                                      </p:tavLst>
                                    </p:anim>
                                    <p:anim calcmode="lin" valueType="num">
                                      <p:cBhvr additive="base">
                                        <p:cTn id="164" dur="3000" fill="hold"/>
                                        <p:tgtEl>
                                          <p:spTgt spid="17"/>
                                        </p:tgtEl>
                                        <p:attrNameLst>
                                          <p:attrName>ppt_y</p:attrName>
                                        </p:attrNameLst>
                                      </p:cBhvr>
                                      <p:tavLst>
                                        <p:tav tm="0">
                                          <p:val>
                                            <p:strVal val="0-#ppt_h/2"/>
                                          </p:val>
                                        </p:tav>
                                        <p:tav tm="100000">
                                          <p:val>
                                            <p:strVal val="#ppt_y"/>
                                          </p:val>
                                        </p:tav>
                                      </p:tavLst>
                                    </p:anim>
                                  </p:childTnLst>
                                </p:cTn>
                              </p:par>
                              <p:par>
                                <p:cTn id="165" presetID="16" presetClass="entr" presetSubtype="21" fill="hold" grpId="1" nodeType="withEffect">
                                  <p:stCondLst>
                                    <p:cond delay="0"/>
                                  </p:stCondLst>
                                  <p:childTnLst>
                                    <p:set>
                                      <p:cBhvr>
                                        <p:cTn id="166" dur="1" fill="hold">
                                          <p:stCondLst>
                                            <p:cond delay="0"/>
                                          </p:stCondLst>
                                        </p:cTn>
                                        <p:tgtEl>
                                          <p:spTgt spid="17"/>
                                        </p:tgtEl>
                                        <p:attrNameLst>
                                          <p:attrName>style.visibility</p:attrName>
                                        </p:attrNameLst>
                                      </p:cBhvr>
                                      <p:to>
                                        <p:strVal val="visible"/>
                                      </p:to>
                                    </p:set>
                                    <p:animEffect transition="in" filter="barn(inVertical)">
                                      <p:cBhvr>
                                        <p:cTn id="167" dur="3000"/>
                                        <p:tgtEl>
                                          <p:spTgt spid="17"/>
                                        </p:tgtEl>
                                      </p:cBhvr>
                                    </p:animEffect>
                                  </p:childTnLst>
                                </p:cTn>
                              </p:par>
                              <p:par>
                                <p:cTn id="168" presetID="8" presetClass="emph" presetSubtype="0" fill="hold" grpId="2" nodeType="withEffect">
                                  <p:stCondLst>
                                    <p:cond delay="0"/>
                                  </p:stCondLst>
                                  <p:childTnLst>
                                    <p:animRot by="21600000">
                                      <p:cBhvr>
                                        <p:cTn id="169" dur="3000" fill="hold"/>
                                        <p:tgtEl>
                                          <p:spTgt spid="17"/>
                                        </p:tgtEl>
                                        <p:attrNameLst>
                                          <p:attrName>r</p:attrName>
                                        </p:attrNameLst>
                                      </p:cBhvr>
                                    </p:animRot>
                                  </p:childTnLst>
                                </p:cTn>
                              </p:par>
                              <p:par>
                                <p:cTn id="170" presetID="2" presetClass="entr" presetSubtype="9" fill="hold" grpId="0" nodeType="withEffect">
                                  <p:stCondLst>
                                    <p:cond delay="0"/>
                                  </p:stCondLst>
                                  <p:childTnLst>
                                    <p:set>
                                      <p:cBhvr>
                                        <p:cTn id="171" dur="1" fill="hold">
                                          <p:stCondLst>
                                            <p:cond delay="0"/>
                                          </p:stCondLst>
                                        </p:cTn>
                                        <p:tgtEl>
                                          <p:spTgt spid="18"/>
                                        </p:tgtEl>
                                        <p:attrNameLst>
                                          <p:attrName>style.visibility</p:attrName>
                                        </p:attrNameLst>
                                      </p:cBhvr>
                                      <p:to>
                                        <p:strVal val="visible"/>
                                      </p:to>
                                    </p:set>
                                    <p:anim calcmode="lin" valueType="num">
                                      <p:cBhvr additive="base">
                                        <p:cTn id="172" dur="3000" fill="hold"/>
                                        <p:tgtEl>
                                          <p:spTgt spid="18"/>
                                        </p:tgtEl>
                                        <p:attrNameLst>
                                          <p:attrName>ppt_x</p:attrName>
                                        </p:attrNameLst>
                                      </p:cBhvr>
                                      <p:tavLst>
                                        <p:tav tm="0">
                                          <p:val>
                                            <p:strVal val="0-#ppt_w/2"/>
                                          </p:val>
                                        </p:tav>
                                        <p:tav tm="100000">
                                          <p:val>
                                            <p:strVal val="#ppt_x"/>
                                          </p:val>
                                        </p:tav>
                                      </p:tavLst>
                                    </p:anim>
                                    <p:anim calcmode="lin" valueType="num">
                                      <p:cBhvr additive="base">
                                        <p:cTn id="173" dur="3000" fill="hold"/>
                                        <p:tgtEl>
                                          <p:spTgt spid="18"/>
                                        </p:tgtEl>
                                        <p:attrNameLst>
                                          <p:attrName>ppt_y</p:attrName>
                                        </p:attrNameLst>
                                      </p:cBhvr>
                                      <p:tavLst>
                                        <p:tav tm="0">
                                          <p:val>
                                            <p:strVal val="0-#ppt_h/2"/>
                                          </p:val>
                                        </p:tav>
                                        <p:tav tm="100000">
                                          <p:val>
                                            <p:strVal val="#ppt_y"/>
                                          </p:val>
                                        </p:tav>
                                      </p:tavLst>
                                    </p:anim>
                                  </p:childTnLst>
                                </p:cTn>
                              </p:par>
                              <p:par>
                                <p:cTn id="174" presetID="16" presetClass="entr" presetSubtype="21" fill="hold" grpId="1" nodeType="withEffect">
                                  <p:stCondLst>
                                    <p:cond delay="0"/>
                                  </p:stCondLst>
                                  <p:childTnLst>
                                    <p:set>
                                      <p:cBhvr>
                                        <p:cTn id="175" dur="1" fill="hold">
                                          <p:stCondLst>
                                            <p:cond delay="0"/>
                                          </p:stCondLst>
                                        </p:cTn>
                                        <p:tgtEl>
                                          <p:spTgt spid="18"/>
                                        </p:tgtEl>
                                        <p:attrNameLst>
                                          <p:attrName>style.visibility</p:attrName>
                                        </p:attrNameLst>
                                      </p:cBhvr>
                                      <p:to>
                                        <p:strVal val="visible"/>
                                      </p:to>
                                    </p:set>
                                    <p:animEffect transition="in" filter="barn(inVertical)">
                                      <p:cBhvr>
                                        <p:cTn id="176" dur="3000"/>
                                        <p:tgtEl>
                                          <p:spTgt spid="18"/>
                                        </p:tgtEl>
                                      </p:cBhvr>
                                    </p:animEffect>
                                  </p:childTnLst>
                                </p:cTn>
                              </p:par>
                              <p:par>
                                <p:cTn id="177" presetID="8" presetClass="emph" presetSubtype="0" fill="hold" grpId="2" nodeType="withEffect">
                                  <p:stCondLst>
                                    <p:cond delay="0"/>
                                  </p:stCondLst>
                                  <p:childTnLst>
                                    <p:animRot by="21600000">
                                      <p:cBhvr>
                                        <p:cTn id="178" dur="3000" fill="hold"/>
                                        <p:tgtEl>
                                          <p:spTgt spid="18"/>
                                        </p:tgtEl>
                                        <p:attrNameLst>
                                          <p:attrName>r</p:attrName>
                                        </p:attrNameLst>
                                      </p:cBhvr>
                                    </p:animRot>
                                  </p:childTnLst>
                                </p:cTn>
                              </p:par>
                              <p:par>
                                <p:cTn id="179" presetID="2" presetClass="entr" presetSubtype="9" fill="hold" grpId="0" nodeType="withEffect">
                                  <p:stCondLst>
                                    <p:cond delay="0"/>
                                  </p:stCondLst>
                                  <p:childTnLst>
                                    <p:set>
                                      <p:cBhvr>
                                        <p:cTn id="180" dur="1" fill="hold">
                                          <p:stCondLst>
                                            <p:cond delay="0"/>
                                          </p:stCondLst>
                                        </p:cTn>
                                        <p:tgtEl>
                                          <p:spTgt spid="19"/>
                                        </p:tgtEl>
                                        <p:attrNameLst>
                                          <p:attrName>style.visibility</p:attrName>
                                        </p:attrNameLst>
                                      </p:cBhvr>
                                      <p:to>
                                        <p:strVal val="visible"/>
                                      </p:to>
                                    </p:set>
                                    <p:anim calcmode="lin" valueType="num">
                                      <p:cBhvr additive="base">
                                        <p:cTn id="181" dur="3000" fill="hold"/>
                                        <p:tgtEl>
                                          <p:spTgt spid="19"/>
                                        </p:tgtEl>
                                        <p:attrNameLst>
                                          <p:attrName>ppt_x</p:attrName>
                                        </p:attrNameLst>
                                      </p:cBhvr>
                                      <p:tavLst>
                                        <p:tav tm="0">
                                          <p:val>
                                            <p:strVal val="0-#ppt_w/2"/>
                                          </p:val>
                                        </p:tav>
                                        <p:tav tm="100000">
                                          <p:val>
                                            <p:strVal val="#ppt_x"/>
                                          </p:val>
                                        </p:tav>
                                      </p:tavLst>
                                    </p:anim>
                                    <p:anim calcmode="lin" valueType="num">
                                      <p:cBhvr additive="base">
                                        <p:cTn id="182" dur="3000" fill="hold"/>
                                        <p:tgtEl>
                                          <p:spTgt spid="19"/>
                                        </p:tgtEl>
                                        <p:attrNameLst>
                                          <p:attrName>ppt_y</p:attrName>
                                        </p:attrNameLst>
                                      </p:cBhvr>
                                      <p:tavLst>
                                        <p:tav tm="0">
                                          <p:val>
                                            <p:strVal val="0-#ppt_h/2"/>
                                          </p:val>
                                        </p:tav>
                                        <p:tav tm="100000">
                                          <p:val>
                                            <p:strVal val="#ppt_y"/>
                                          </p:val>
                                        </p:tav>
                                      </p:tavLst>
                                    </p:anim>
                                  </p:childTnLst>
                                </p:cTn>
                              </p:par>
                              <p:par>
                                <p:cTn id="183" presetID="16" presetClass="entr" presetSubtype="21" fill="hold" grpId="1" nodeType="withEffect">
                                  <p:stCondLst>
                                    <p:cond delay="0"/>
                                  </p:stCondLst>
                                  <p:childTnLst>
                                    <p:set>
                                      <p:cBhvr>
                                        <p:cTn id="184" dur="1" fill="hold">
                                          <p:stCondLst>
                                            <p:cond delay="0"/>
                                          </p:stCondLst>
                                        </p:cTn>
                                        <p:tgtEl>
                                          <p:spTgt spid="19"/>
                                        </p:tgtEl>
                                        <p:attrNameLst>
                                          <p:attrName>style.visibility</p:attrName>
                                        </p:attrNameLst>
                                      </p:cBhvr>
                                      <p:to>
                                        <p:strVal val="visible"/>
                                      </p:to>
                                    </p:set>
                                    <p:animEffect transition="in" filter="barn(inVertical)">
                                      <p:cBhvr>
                                        <p:cTn id="185" dur="3000"/>
                                        <p:tgtEl>
                                          <p:spTgt spid="19"/>
                                        </p:tgtEl>
                                      </p:cBhvr>
                                    </p:animEffect>
                                  </p:childTnLst>
                                </p:cTn>
                              </p:par>
                              <p:par>
                                <p:cTn id="186" presetID="8" presetClass="emph" presetSubtype="0" fill="hold" grpId="2" nodeType="withEffect">
                                  <p:stCondLst>
                                    <p:cond delay="0"/>
                                  </p:stCondLst>
                                  <p:childTnLst>
                                    <p:animRot by="21600000">
                                      <p:cBhvr>
                                        <p:cTn id="187" dur="3000" fill="hold"/>
                                        <p:tgtEl>
                                          <p:spTgt spid="19"/>
                                        </p:tgtEl>
                                        <p:attrNameLst>
                                          <p:attrName>r</p:attrName>
                                        </p:attrNameLst>
                                      </p:cBhvr>
                                    </p:animRot>
                                  </p:childTnLst>
                                </p:cTn>
                              </p:par>
                              <p:par>
                                <p:cTn id="188" presetID="2" presetClass="entr" presetSubtype="9" fill="hold" grpId="0" nodeType="withEffect">
                                  <p:stCondLst>
                                    <p:cond delay="0"/>
                                  </p:stCondLst>
                                  <p:childTnLst>
                                    <p:set>
                                      <p:cBhvr>
                                        <p:cTn id="189" dur="1" fill="hold">
                                          <p:stCondLst>
                                            <p:cond delay="0"/>
                                          </p:stCondLst>
                                        </p:cTn>
                                        <p:tgtEl>
                                          <p:spTgt spid="20"/>
                                        </p:tgtEl>
                                        <p:attrNameLst>
                                          <p:attrName>style.visibility</p:attrName>
                                        </p:attrNameLst>
                                      </p:cBhvr>
                                      <p:to>
                                        <p:strVal val="visible"/>
                                      </p:to>
                                    </p:set>
                                    <p:anim calcmode="lin" valueType="num">
                                      <p:cBhvr additive="base">
                                        <p:cTn id="190" dur="3000" fill="hold"/>
                                        <p:tgtEl>
                                          <p:spTgt spid="20"/>
                                        </p:tgtEl>
                                        <p:attrNameLst>
                                          <p:attrName>ppt_x</p:attrName>
                                        </p:attrNameLst>
                                      </p:cBhvr>
                                      <p:tavLst>
                                        <p:tav tm="0">
                                          <p:val>
                                            <p:strVal val="0-#ppt_w/2"/>
                                          </p:val>
                                        </p:tav>
                                        <p:tav tm="100000">
                                          <p:val>
                                            <p:strVal val="#ppt_x"/>
                                          </p:val>
                                        </p:tav>
                                      </p:tavLst>
                                    </p:anim>
                                    <p:anim calcmode="lin" valueType="num">
                                      <p:cBhvr additive="base">
                                        <p:cTn id="191" dur="3000" fill="hold"/>
                                        <p:tgtEl>
                                          <p:spTgt spid="20"/>
                                        </p:tgtEl>
                                        <p:attrNameLst>
                                          <p:attrName>ppt_y</p:attrName>
                                        </p:attrNameLst>
                                      </p:cBhvr>
                                      <p:tavLst>
                                        <p:tav tm="0">
                                          <p:val>
                                            <p:strVal val="0-#ppt_h/2"/>
                                          </p:val>
                                        </p:tav>
                                        <p:tav tm="100000">
                                          <p:val>
                                            <p:strVal val="#ppt_y"/>
                                          </p:val>
                                        </p:tav>
                                      </p:tavLst>
                                    </p:anim>
                                  </p:childTnLst>
                                </p:cTn>
                              </p:par>
                              <p:par>
                                <p:cTn id="192" presetID="16" presetClass="entr" presetSubtype="21" fill="hold" grpId="1" nodeType="withEffect">
                                  <p:stCondLst>
                                    <p:cond delay="0"/>
                                  </p:stCondLst>
                                  <p:childTnLst>
                                    <p:set>
                                      <p:cBhvr>
                                        <p:cTn id="193" dur="1" fill="hold">
                                          <p:stCondLst>
                                            <p:cond delay="0"/>
                                          </p:stCondLst>
                                        </p:cTn>
                                        <p:tgtEl>
                                          <p:spTgt spid="20"/>
                                        </p:tgtEl>
                                        <p:attrNameLst>
                                          <p:attrName>style.visibility</p:attrName>
                                        </p:attrNameLst>
                                      </p:cBhvr>
                                      <p:to>
                                        <p:strVal val="visible"/>
                                      </p:to>
                                    </p:set>
                                    <p:animEffect transition="in" filter="barn(inVertical)">
                                      <p:cBhvr>
                                        <p:cTn id="194" dur="3000"/>
                                        <p:tgtEl>
                                          <p:spTgt spid="20"/>
                                        </p:tgtEl>
                                      </p:cBhvr>
                                    </p:animEffect>
                                  </p:childTnLst>
                                </p:cTn>
                              </p:par>
                              <p:par>
                                <p:cTn id="195" presetID="8" presetClass="emph" presetSubtype="0" fill="hold" grpId="2" nodeType="withEffect">
                                  <p:stCondLst>
                                    <p:cond delay="0"/>
                                  </p:stCondLst>
                                  <p:childTnLst>
                                    <p:animRot by="21600000">
                                      <p:cBhvr>
                                        <p:cTn id="196" dur="3000" fill="hold"/>
                                        <p:tgtEl>
                                          <p:spTgt spid="20"/>
                                        </p:tgtEl>
                                        <p:attrNameLst>
                                          <p:attrName>r</p:attrName>
                                        </p:attrNameLst>
                                      </p:cBhvr>
                                    </p:animRot>
                                  </p:childTnLst>
                                </p:cTn>
                              </p:par>
                              <p:par>
                                <p:cTn id="197" presetID="2" presetClass="entr" presetSubtype="9" fill="hold" grpId="0" nodeType="withEffect">
                                  <p:stCondLst>
                                    <p:cond delay="0"/>
                                  </p:stCondLst>
                                  <p:childTnLst>
                                    <p:set>
                                      <p:cBhvr>
                                        <p:cTn id="198" dur="1" fill="hold">
                                          <p:stCondLst>
                                            <p:cond delay="0"/>
                                          </p:stCondLst>
                                        </p:cTn>
                                        <p:tgtEl>
                                          <p:spTgt spid="21"/>
                                        </p:tgtEl>
                                        <p:attrNameLst>
                                          <p:attrName>style.visibility</p:attrName>
                                        </p:attrNameLst>
                                      </p:cBhvr>
                                      <p:to>
                                        <p:strVal val="visible"/>
                                      </p:to>
                                    </p:set>
                                    <p:anim calcmode="lin" valueType="num">
                                      <p:cBhvr additive="base">
                                        <p:cTn id="199" dur="3000" fill="hold"/>
                                        <p:tgtEl>
                                          <p:spTgt spid="21"/>
                                        </p:tgtEl>
                                        <p:attrNameLst>
                                          <p:attrName>ppt_x</p:attrName>
                                        </p:attrNameLst>
                                      </p:cBhvr>
                                      <p:tavLst>
                                        <p:tav tm="0">
                                          <p:val>
                                            <p:strVal val="0-#ppt_w/2"/>
                                          </p:val>
                                        </p:tav>
                                        <p:tav tm="100000">
                                          <p:val>
                                            <p:strVal val="#ppt_x"/>
                                          </p:val>
                                        </p:tav>
                                      </p:tavLst>
                                    </p:anim>
                                    <p:anim calcmode="lin" valueType="num">
                                      <p:cBhvr additive="base">
                                        <p:cTn id="200" dur="3000" fill="hold"/>
                                        <p:tgtEl>
                                          <p:spTgt spid="21"/>
                                        </p:tgtEl>
                                        <p:attrNameLst>
                                          <p:attrName>ppt_y</p:attrName>
                                        </p:attrNameLst>
                                      </p:cBhvr>
                                      <p:tavLst>
                                        <p:tav tm="0">
                                          <p:val>
                                            <p:strVal val="0-#ppt_h/2"/>
                                          </p:val>
                                        </p:tav>
                                        <p:tav tm="100000">
                                          <p:val>
                                            <p:strVal val="#ppt_y"/>
                                          </p:val>
                                        </p:tav>
                                      </p:tavLst>
                                    </p:anim>
                                  </p:childTnLst>
                                </p:cTn>
                              </p:par>
                              <p:par>
                                <p:cTn id="201" presetID="16" presetClass="entr" presetSubtype="21" fill="hold" grpId="1" nodeType="withEffect">
                                  <p:stCondLst>
                                    <p:cond delay="0"/>
                                  </p:stCondLst>
                                  <p:childTnLst>
                                    <p:set>
                                      <p:cBhvr>
                                        <p:cTn id="202" dur="1" fill="hold">
                                          <p:stCondLst>
                                            <p:cond delay="0"/>
                                          </p:stCondLst>
                                        </p:cTn>
                                        <p:tgtEl>
                                          <p:spTgt spid="21"/>
                                        </p:tgtEl>
                                        <p:attrNameLst>
                                          <p:attrName>style.visibility</p:attrName>
                                        </p:attrNameLst>
                                      </p:cBhvr>
                                      <p:to>
                                        <p:strVal val="visible"/>
                                      </p:to>
                                    </p:set>
                                    <p:animEffect transition="in" filter="barn(inVertical)">
                                      <p:cBhvr>
                                        <p:cTn id="203" dur="3000"/>
                                        <p:tgtEl>
                                          <p:spTgt spid="21"/>
                                        </p:tgtEl>
                                      </p:cBhvr>
                                    </p:animEffect>
                                  </p:childTnLst>
                                </p:cTn>
                              </p:par>
                              <p:par>
                                <p:cTn id="204" presetID="8" presetClass="emph" presetSubtype="0" fill="hold" grpId="2" nodeType="withEffect">
                                  <p:stCondLst>
                                    <p:cond delay="0"/>
                                  </p:stCondLst>
                                  <p:childTnLst>
                                    <p:animRot by="21600000">
                                      <p:cBhvr>
                                        <p:cTn id="205" dur="3000" fill="hold"/>
                                        <p:tgtEl>
                                          <p:spTgt spid="21"/>
                                        </p:tgtEl>
                                        <p:attrNameLst>
                                          <p:attrName>r</p:attrName>
                                        </p:attrNameLst>
                                      </p:cBhvr>
                                    </p:animRot>
                                  </p:childTnLst>
                                </p:cTn>
                              </p:par>
                              <p:par>
                                <p:cTn id="206" presetID="2" presetClass="entr" presetSubtype="9" fill="hold" grpId="0" nodeType="withEffect">
                                  <p:stCondLst>
                                    <p:cond delay="0"/>
                                  </p:stCondLst>
                                  <p:childTnLst>
                                    <p:set>
                                      <p:cBhvr>
                                        <p:cTn id="207" dur="1" fill="hold">
                                          <p:stCondLst>
                                            <p:cond delay="0"/>
                                          </p:stCondLst>
                                        </p:cTn>
                                        <p:tgtEl>
                                          <p:spTgt spid="22"/>
                                        </p:tgtEl>
                                        <p:attrNameLst>
                                          <p:attrName>style.visibility</p:attrName>
                                        </p:attrNameLst>
                                      </p:cBhvr>
                                      <p:to>
                                        <p:strVal val="visible"/>
                                      </p:to>
                                    </p:set>
                                    <p:anim calcmode="lin" valueType="num">
                                      <p:cBhvr additive="base">
                                        <p:cTn id="208" dur="3000" fill="hold"/>
                                        <p:tgtEl>
                                          <p:spTgt spid="22"/>
                                        </p:tgtEl>
                                        <p:attrNameLst>
                                          <p:attrName>ppt_x</p:attrName>
                                        </p:attrNameLst>
                                      </p:cBhvr>
                                      <p:tavLst>
                                        <p:tav tm="0">
                                          <p:val>
                                            <p:strVal val="0-#ppt_w/2"/>
                                          </p:val>
                                        </p:tav>
                                        <p:tav tm="100000">
                                          <p:val>
                                            <p:strVal val="#ppt_x"/>
                                          </p:val>
                                        </p:tav>
                                      </p:tavLst>
                                    </p:anim>
                                    <p:anim calcmode="lin" valueType="num">
                                      <p:cBhvr additive="base">
                                        <p:cTn id="209" dur="3000" fill="hold"/>
                                        <p:tgtEl>
                                          <p:spTgt spid="22"/>
                                        </p:tgtEl>
                                        <p:attrNameLst>
                                          <p:attrName>ppt_y</p:attrName>
                                        </p:attrNameLst>
                                      </p:cBhvr>
                                      <p:tavLst>
                                        <p:tav tm="0">
                                          <p:val>
                                            <p:strVal val="0-#ppt_h/2"/>
                                          </p:val>
                                        </p:tav>
                                        <p:tav tm="100000">
                                          <p:val>
                                            <p:strVal val="#ppt_y"/>
                                          </p:val>
                                        </p:tav>
                                      </p:tavLst>
                                    </p:anim>
                                  </p:childTnLst>
                                </p:cTn>
                              </p:par>
                              <p:par>
                                <p:cTn id="210" presetID="16" presetClass="entr" presetSubtype="21" fill="hold" grpId="1" nodeType="withEffect">
                                  <p:stCondLst>
                                    <p:cond delay="0"/>
                                  </p:stCondLst>
                                  <p:childTnLst>
                                    <p:set>
                                      <p:cBhvr>
                                        <p:cTn id="211" dur="1" fill="hold">
                                          <p:stCondLst>
                                            <p:cond delay="0"/>
                                          </p:stCondLst>
                                        </p:cTn>
                                        <p:tgtEl>
                                          <p:spTgt spid="22"/>
                                        </p:tgtEl>
                                        <p:attrNameLst>
                                          <p:attrName>style.visibility</p:attrName>
                                        </p:attrNameLst>
                                      </p:cBhvr>
                                      <p:to>
                                        <p:strVal val="visible"/>
                                      </p:to>
                                    </p:set>
                                    <p:animEffect transition="in" filter="barn(inVertical)">
                                      <p:cBhvr>
                                        <p:cTn id="212" dur="3000"/>
                                        <p:tgtEl>
                                          <p:spTgt spid="22"/>
                                        </p:tgtEl>
                                      </p:cBhvr>
                                    </p:animEffect>
                                  </p:childTnLst>
                                </p:cTn>
                              </p:par>
                              <p:par>
                                <p:cTn id="213" presetID="8" presetClass="emph" presetSubtype="0" fill="hold" grpId="2" nodeType="withEffect">
                                  <p:stCondLst>
                                    <p:cond delay="0"/>
                                  </p:stCondLst>
                                  <p:childTnLst>
                                    <p:animRot by="21600000">
                                      <p:cBhvr>
                                        <p:cTn id="214" dur="3000" fill="hold"/>
                                        <p:tgtEl>
                                          <p:spTgt spid="22"/>
                                        </p:tgtEl>
                                        <p:attrNameLst>
                                          <p:attrName>r</p:attrName>
                                        </p:attrNameLst>
                                      </p:cBhvr>
                                    </p:animRot>
                                  </p:childTnLst>
                                </p:cTn>
                              </p:par>
                              <p:par>
                                <p:cTn id="215" presetID="2" presetClass="entr" presetSubtype="6" fill="hold" grpId="0" nodeType="withEffect">
                                  <p:stCondLst>
                                    <p:cond delay="0"/>
                                  </p:stCondLst>
                                  <p:childTnLst>
                                    <p:set>
                                      <p:cBhvr>
                                        <p:cTn id="216" dur="1" fill="hold">
                                          <p:stCondLst>
                                            <p:cond delay="0"/>
                                          </p:stCondLst>
                                        </p:cTn>
                                        <p:tgtEl>
                                          <p:spTgt spid="4"/>
                                        </p:tgtEl>
                                        <p:attrNameLst>
                                          <p:attrName>style.visibility</p:attrName>
                                        </p:attrNameLst>
                                      </p:cBhvr>
                                      <p:to>
                                        <p:strVal val="visible"/>
                                      </p:to>
                                    </p:set>
                                    <p:anim calcmode="lin" valueType="num">
                                      <p:cBhvr additive="base">
                                        <p:cTn id="217" dur="3000" fill="hold"/>
                                        <p:tgtEl>
                                          <p:spTgt spid="4"/>
                                        </p:tgtEl>
                                        <p:attrNameLst>
                                          <p:attrName>ppt_x</p:attrName>
                                        </p:attrNameLst>
                                      </p:cBhvr>
                                      <p:tavLst>
                                        <p:tav tm="0">
                                          <p:val>
                                            <p:strVal val="1+#ppt_w/2"/>
                                          </p:val>
                                        </p:tav>
                                        <p:tav tm="100000">
                                          <p:val>
                                            <p:strVal val="#ppt_x"/>
                                          </p:val>
                                        </p:tav>
                                      </p:tavLst>
                                    </p:anim>
                                    <p:anim calcmode="lin" valueType="num">
                                      <p:cBhvr additive="base">
                                        <p:cTn id="218" dur="3000" fill="hold"/>
                                        <p:tgtEl>
                                          <p:spTgt spid="4"/>
                                        </p:tgtEl>
                                        <p:attrNameLst>
                                          <p:attrName>ppt_y</p:attrName>
                                        </p:attrNameLst>
                                      </p:cBhvr>
                                      <p:tavLst>
                                        <p:tav tm="0">
                                          <p:val>
                                            <p:strVal val="1+#ppt_h/2"/>
                                          </p:val>
                                        </p:tav>
                                        <p:tav tm="100000">
                                          <p:val>
                                            <p:strVal val="#ppt_y"/>
                                          </p:val>
                                        </p:tav>
                                      </p:tavLst>
                                    </p:anim>
                                  </p:childTnLst>
                                </p:cTn>
                              </p:par>
                              <p:par>
                                <p:cTn id="219" presetID="16" presetClass="entr" presetSubtype="21" fill="hold" grpId="1" nodeType="withEffect">
                                  <p:stCondLst>
                                    <p:cond delay="0"/>
                                  </p:stCondLst>
                                  <p:childTnLst>
                                    <p:set>
                                      <p:cBhvr>
                                        <p:cTn id="220" dur="1" fill="hold">
                                          <p:stCondLst>
                                            <p:cond delay="0"/>
                                          </p:stCondLst>
                                        </p:cTn>
                                        <p:tgtEl>
                                          <p:spTgt spid="4"/>
                                        </p:tgtEl>
                                        <p:attrNameLst>
                                          <p:attrName>style.visibility</p:attrName>
                                        </p:attrNameLst>
                                      </p:cBhvr>
                                      <p:to>
                                        <p:strVal val="visible"/>
                                      </p:to>
                                    </p:set>
                                    <p:animEffect transition="in" filter="barn(inVertical)">
                                      <p:cBhvr>
                                        <p:cTn id="221" dur="3000"/>
                                        <p:tgtEl>
                                          <p:spTgt spid="4"/>
                                        </p:tgtEl>
                                      </p:cBhvr>
                                    </p:animEffect>
                                  </p:childTnLst>
                                </p:cTn>
                              </p:par>
                              <p:par>
                                <p:cTn id="222" presetID="8" presetClass="emph" presetSubtype="0" fill="hold" grpId="2" nodeType="withEffect">
                                  <p:stCondLst>
                                    <p:cond delay="0"/>
                                  </p:stCondLst>
                                  <p:childTnLst>
                                    <p:animRot by="21600000">
                                      <p:cBhvr>
                                        <p:cTn id="223" dur="3000" fill="hold"/>
                                        <p:tgtEl>
                                          <p:spTgt spid="4"/>
                                        </p:tgtEl>
                                        <p:attrNameLst>
                                          <p:attrName>r</p:attrName>
                                        </p:attrNameLst>
                                      </p:cBhvr>
                                    </p:animRot>
                                  </p:childTnLst>
                                </p:cTn>
                              </p:par>
                            </p:childTnLst>
                          </p:cTn>
                        </p:par>
                        <p:par>
                          <p:cTn id="224" fill="hold">
                            <p:stCondLst>
                              <p:cond delay="3000"/>
                            </p:stCondLst>
                            <p:childTnLst>
                              <p:par>
                                <p:cTn id="225" presetID="16" presetClass="exit" presetSubtype="37" fill="hold" grpId="3" nodeType="afterEffect">
                                  <p:stCondLst>
                                    <p:cond delay="0"/>
                                  </p:stCondLst>
                                  <p:childTnLst>
                                    <p:animEffect transition="out" filter="barn(outVertical)">
                                      <p:cBhvr>
                                        <p:cTn id="226" dur="3000"/>
                                        <p:tgtEl>
                                          <p:spTgt spid="4"/>
                                        </p:tgtEl>
                                      </p:cBhvr>
                                    </p:animEffect>
                                    <p:set>
                                      <p:cBhvr>
                                        <p:cTn id="227" dur="1" fill="hold">
                                          <p:stCondLst>
                                            <p:cond delay="2999"/>
                                          </p:stCondLst>
                                        </p:cTn>
                                        <p:tgtEl>
                                          <p:spTgt spid="4"/>
                                        </p:tgtEl>
                                        <p:attrNameLst>
                                          <p:attrName>style.visibility</p:attrName>
                                        </p:attrNameLst>
                                      </p:cBhvr>
                                      <p:to>
                                        <p:strVal val="hidden"/>
                                      </p:to>
                                    </p:set>
                                  </p:childTnLst>
                                </p:cTn>
                              </p:par>
                              <p:par>
                                <p:cTn id="228" presetID="2" presetClass="exit" presetSubtype="6" fill="hold" grpId="4" nodeType="withEffect">
                                  <p:stCondLst>
                                    <p:cond delay="0"/>
                                  </p:stCondLst>
                                  <p:childTnLst>
                                    <p:anim calcmode="lin" valueType="num">
                                      <p:cBhvr additive="base">
                                        <p:cTn id="229" dur="3000"/>
                                        <p:tgtEl>
                                          <p:spTgt spid="4"/>
                                        </p:tgtEl>
                                        <p:attrNameLst>
                                          <p:attrName>ppt_x</p:attrName>
                                        </p:attrNameLst>
                                      </p:cBhvr>
                                      <p:tavLst>
                                        <p:tav tm="0">
                                          <p:val>
                                            <p:strVal val="ppt_x"/>
                                          </p:val>
                                        </p:tav>
                                        <p:tav tm="100000">
                                          <p:val>
                                            <p:strVal val="1+ppt_w/2"/>
                                          </p:val>
                                        </p:tav>
                                      </p:tavLst>
                                    </p:anim>
                                    <p:anim calcmode="lin" valueType="num">
                                      <p:cBhvr additive="base">
                                        <p:cTn id="230" dur="3000"/>
                                        <p:tgtEl>
                                          <p:spTgt spid="4"/>
                                        </p:tgtEl>
                                        <p:attrNameLst>
                                          <p:attrName>ppt_y</p:attrName>
                                        </p:attrNameLst>
                                      </p:cBhvr>
                                      <p:tavLst>
                                        <p:tav tm="0">
                                          <p:val>
                                            <p:strVal val="ppt_y"/>
                                          </p:val>
                                        </p:tav>
                                        <p:tav tm="100000">
                                          <p:val>
                                            <p:strVal val="1+ppt_h/2"/>
                                          </p:val>
                                        </p:tav>
                                      </p:tavLst>
                                    </p:anim>
                                    <p:set>
                                      <p:cBhvr>
                                        <p:cTn id="231" dur="1" fill="hold">
                                          <p:stCondLst>
                                            <p:cond delay="2999"/>
                                          </p:stCondLst>
                                        </p:cTn>
                                        <p:tgtEl>
                                          <p:spTgt spid="4"/>
                                        </p:tgtEl>
                                        <p:attrNameLst>
                                          <p:attrName>style.visibility</p:attrName>
                                        </p:attrNameLst>
                                      </p:cBhvr>
                                      <p:to>
                                        <p:strVal val="hidden"/>
                                      </p:to>
                                    </p:set>
                                  </p:childTnLst>
                                </p:cTn>
                              </p:par>
                              <p:par>
                                <p:cTn id="232" presetID="16" presetClass="exit" presetSubtype="37" fill="hold" grpId="3" nodeType="withEffect">
                                  <p:stCondLst>
                                    <p:cond delay="0"/>
                                  </p:stCondLst>
                                  <p:childTnLst>
                                    <p:animEffect transition="out" filter="barn(outVertical)">
                                      <p:cBhvr>
                                        <p:cTn id="233" dur="3000"/>
                                        <p:tgtEl>
                                          <p:spTgt spid="22"/>
                                        </p:tgtEl>
                                      </p:cBhvr>
                                    </p:animEffect>
                                    <p:set>
                                      <p:cBhvr>
                                        <p:cTn id="234" dur="1" fill="hold">
                                          <p:stCondLst>
                                            <p:cond delay="2999"/>
                                          </p:stCondLst>
                                        </p:cTn>
                                        <p:tgtEl>
                                          <p:spTgt spid="22"/>
                                        </p:tgtEl>
                                        <p:attrNameLst>
                                          <p:attrName>style.visibility</p:attrName>
                                        </p:attrNameLst>
                                      </p:cBhvr>
                                      <p:to>
                                        <p:strVal val="hidden"/>
                                      </p:to>
                                    </p:set>
                                  </p:childTnLst>
                                </p:cTn>
                              </p:par>
                              <p:par>
                                <p:cTn id="235" presetID="2" presetClass="exit" presetSubtype="9" fill="hold" grpId="4" nodeType="withEffect">
                                  <p:stCondLst>
                                    <p:cond delay="0"/>
                                  </p:stCondLst>
                                  <p:childTnLst>
                                    <p:anim calcmode="lin" valueType="num">
                                      <p:cBhvr additive="base">
                                        <p:cTn id="236" dur="3000"/>
                                        <p:tgtEl>
                                          <p:spTgt spid="22"/>
                                        </p:tgtEl>
                                        <p:attrNameLst>
                                          <p:attrName>ppt_x</p:attrName>
                                        </p:attrNameLst>
                                      </p:cBhvr>
                                      <p:tavLst>
                                        <p:tav tm="0">
                                          <p:val>
                                            <p:strVal val="ppt_x"/>
                                          </p:val>
                                        </p:tav>
                                        <p:tav tm="100000">
                                          <p:val>
                                            <p:strVal val="0-ppt_w/2"/>
                                          </p:val>
                                        </p:tav>
                                      </p:tavLst>
                                    </p:anim>
                                    <p:anim calcmode="lin" valueType="num">
                                      <p:cBhvr additive="base">
                                        <p:cTn id="237" dur="3000"/>
                                        <p:tgtEl>
                                          <p:spTgt spid="22"/>
                                        </p:tgtEl>
                                        <p:attrNameLst>
                                          <p:attrName>ppt_y</p:attrName>
                                        </p:attrNameLst>
                                      </p:cBhvr>
                                      <p:tavLst>
                                        <p:tav tm="0">
                                          <p:val>
                                            <p:strVal val="ppt_y"/>
                                          </p:val>
                                        </p:tav>
                                        <p:tav tm="100000">
                                          <p:val>
                                            <p:strVal val="0-ppt_h/2"/>
                                          </p:val>
                                        </p:tav>
                                      </p:tavLst>
                                    </p:anim>
                                    <p:set>
                                      <p:cBhvr>
                                        <p:cTn id="238" dur="1" fill="hold">
                                          <p:stCondLst>
                                            <p:cond delay="2999"/>
                                          </p:stCondLst>
                                        </p:cTn>
                                        <p:tgtEl>
                                          <p:spTgt spid="22"/>
                                        </p:tgtEl>
                                        <p:attrNameLst>
                                          <p:attrName>style.visibility</p:attrName>
                                        </p:attrNameLst>
                                      </p:cBhvr>
                                      <p:to>
                                        <p:strVal val="hidden"/>
                                      </p:to>
                                    </p:set>
                                  </p:childTnLst>
                                </p:cTn>
                              </p:par>
                              <p:par>
                                <p:cTn id="239" presetID="16" presetClass="exit" presetSubtype="37" fill="hold" grpId="3" nodeType="withEffect">
                                  <p:stCondLst>
                                    <p:cond delay="0"/>
                                  </p:stCondLst>
                                  <p:childTnLst>
                                    <p:animEffect transition="out" filter="barn(outVertical)">
                                      <p:cBhvr>
                                        <p:cTn id="240" dur="3000"/>
                                        <p:tgtEl>
                                          <p:spTgt spid="21"/>
                                        </p:tgtEl>
                                      </p:cBhvr>
                                    </p:animEffect>
                                    <p:set>
                                      <p:cBhvr>
                                        <p:cTn id="241" dur="1" fill="hold">
                                          <p:stCondLst>
                                            <p:cond delay="2999"/>
                                          </p:stCondLst>
                                        </p:cTn>
                                        <p:tgtEl>
                                          <p:spTgt spid="21"/>
                                        </p:tgtEl>
                                        <p:attrNameLst>
                                          <p:attrName>style.visibility</p:attrName>
                                        </p:attrNameLst>
                                      </p:cBhvr>
                                      <p:to>
                                        <p:strVal val="hidden"/>
                                      </p:to>
                                    </p:set>
                                  </p:childTnLst>
                                </p:cTn>
                              </p:par>
                              <p:par>
                                <p:cTn id="242" presetID="2" presetClass="exit" presetSubtype="9" fill="hold" grpId="4" nodeType="withEffect">
                                  <p:stCondLst>
                                    <p:cond delay="0"/>
                                  </p:stCondLst>
                                  <p:childTnLst>
                                    <p:anim calcmode="lin" valueType="num">
                                      <p:cBhvr additive="base">
                                        <p:cTn id="243" dur="3000"/>
                                        <p:tgtEl>
                                          <p:spTgt spid="21"/>
                                        </p:tgtEl>
                                        <p:attrNameLst>
                                          <p:attrName>ppt_x</p:attrName>
                                        </p:attrNameLst>
                                      </p:cBhvr>
                                      <p:tavLst>
                                        <p:tav tm="0">
                                          <p:val>
                                            <p:strVal val="ppt_x"/>
                                          </p:val>
                                        </p:tav>
                                        <p:tav tm="100000">
                                          <p:val>
                                            <p:strVal val="0-ppt_w/2"/>
                                          </p:val>
                                        </p:tav>
                                      </p:tavLst>
                                    </p:anim>
                                    <p:anim calcmode="lin" valueType="num">
                                      <p:cBhvr additive="base">
                                        <p:cTn id="244" dur="3000"/>
                                        <p:tgtEl>
                                          <p:spTgt spid="21"/>
                                        </p:tgtEl>
                                        <p:attrNameLst>
                                          <p:attrName>ppt_y</p:attrName>
                                        </p:attrNameLst>
                                      </p:cBhvr>
                                      <p:tavLst>
                                        <p:tav tm="0">
                                          <p:val>
                                            <p:strVal val="ppt_y"/>
                                          </p:val>
                                        </p:tav>
                                        <p:tav tm="100000">
                                          <p:val>
                                            <p:strVal val="0-ppt_h/2"/>
                                          </p:val>
                                        </p:tav>
                                      </p:tavLst>
                                    </p:anim>
                                    <p:set>
                                      <p:cBhvr>
                                        <p:cTn id="245" dur="1" fill="hold">
                                          <p:stCondLst>
                                            <p:cond delay="2999"/>
                                          </p:stCondLst>
                                        </p:cTn>
                                        <p:tgtEl>
                                          <p:spTgt spid="21"/>
                                        </p:tgtEl>
                                        <p:attrNameLst>
                                          <p:attrName>style.visibility</p:attrName>
                                        </p:attrNameLst>
                                      </p:cBhvr>
                                      <p:to>
                                        <p:strVal val="hidden"/>
                                      </p:to>
                                    </p:set>
                                  </p:childTnLst>
                                </p:cTn>
                              </p:par>
                              <p:par>
                                <p:cTn id="246" presetID="16" presetClass="exit" presetSubtype="37" fill="hold" grpId="3" nodeType="withEffect">
                                  <p:stCondLst>
                                    <p:cond delay="0"/>
                                  </p:stCondLst>
                                  <p:childTnLst>
                                    <p:animEffect transition="out" filter="barn(outVertical)">
                                      <p:cBhvr>
                                        <p:cTn id="247" dur="3000"/>
                                        <p:tgtEl>
                                          <p:spTgt spid="20"/>
                                        </p:tgtEl>
                                      </p:cBhvr>
                                    </p:animEffect>
                                    <p:set>
                                      <p:cBhvr>
                                        <p:cTn id="248" dur="1" fill="hold">
                                          <p:stCondLst>
                                            <p:cond delay="2999"/>
                                          </p:stCondLst>
                                        </p:cTn>
                                        <p:tgtEl>
                                          <p:spTgt spid="20"/>
                                        </p:tgtEl>
                                        <p:attrNameLst>
                                          <p:attrName>style.visibility</p:attrName>
                                        </p:attrNameLst>
                                      </p:cBhvr>
                                      <p:to>
                                        <p:strVal val="hidden"/>
                                      </p:to>
                                    </p:set>
                                  </p:childTnLst>
                                </p:cTn>
                              </p:par>
                              <p:par>
                                <p:cTn id="249" presetID="2" presetClass="exit" presetSubtype="9" fill="hold" grpId="4" nodeType="withEffect">
                                  <p:stCondLst>
                                    <p:cond delay="0"/>
                                  </p:stCondLst>
                                  <p:childTnLst>
                                    <p:anim calcmode="lin" valueType="num">
                                      <p:cBhvr additive="base">
                                        <p:cTn id="250" dur="3000"/>
                                        <p:tgtEl>
                                          <p:spTgt spid="20"/>
                                        </p:tgtEl>
                                        <p:attrNameLst>
                                          <p:attrName>ppt_x</p:attrName>
                                        </p:attrNameLst>
                                      </p:cBhvr>
                                      <p:tavLst>
                                        <p:tav tm="0">
                                          <p:val>
                                            <p:strVal val="ppt_x"/>
                                          </p:val>
                                        </p:tav>
                                        <p:tav tm="100000">
                                          <p:val>
                                            <p:strVal val="0-ppt_w/2"/>
                                          </p:val>
                                        </p:tav>
                                      </p:tavLst>
                                    </p:anim>
                                    <p:anim calcmode="lin" valueType="num">
                                      <p:cBhvr additive="base">
                                        <p:cTn id="251" dur="3000"/>
                                        <p:tgtEl>
                                          <p:spTgt spid="20"/>
                                        </p:tgtEl>
                                        <p:attrNameLst>
                                          <p:attrName>ppt_y</p:attrName>
                                        </p:attrNameLst>
                                      </p:cBhvr>
                                      <p:tavLst>
                                        <p:tav tm="0">
                                          <p:val>
                                            <p:strVal val="ppt_y"/>
                                          </p:val>
                                        </p:tav>
                                        <p:tav tm="100000">
                                          <p:val>
                                            <p:strVal val="0-ppt_h/2"/>
                                          </p:val>
                                        </p:tav>
                                      </p:tavLst>
                                    </p:anim>
                                    <p:set>
                                      <p:cBhvr>
                                        <p:cTn id="252" dur="1" fill="hold">
                                          <p:stCondLst>
                                            <p:cond delay="2999"/>
                                          </p:stCondLst>
                                        </p:cTn>
                                        <p:tgtEl>
                                          <p:spTgt spid="20"/>
                                        </p:tgtEl>
                                        <p:attrNameLst>
                                          <p:attrName>style.visibility</p:attrName>
                                        </p:attrNameLst>
                                      </p:cBhvr>
                                      <p:to>
                                        <p:strVal val="hidden"/>
                                      </p:to>
                                    </p:set>
                                  </p:childTnLst>
                                </p:cTn>
                              </p:par>
                              <p:par>
                                <p:cTn id="253" presetID="16" presetClass="exit" presetSubtype="37" fill="hold" grpId="3" nodeType="withEffect">
                                  <p:stCondLst>
                                    <p:cond delay="0"/>
                                  </p:stCondLst>
                                  <p:childTnLst>
                                    <p:animEffect transition="out" filter="barn(outVertical)">
                                      <p:cBhvr>
                                        <p:cTn id="254" dur="3000"/>
                                        <p:tgtEl>
                                          <p:spTgt spid="19"/>
                                        </p:tgtEl>
                                      </p:cBhvr>
                                    </p:animEffect>
                                    <p:set>
                                      <p:cBhvr>
                                        <p:cTn id="255" dur="1" fill="hold">
                                          <p:stCondLst>
                                            <p:cond delay="2999"/>
                                          </p:stCondLst>
                                        </p:cTn>
                                        <p:tgtEl>
                                          <p:spTgt spid="19"/>
                                        </p:tgtEl>
                                        <p:attrNameLst>
                                          <p:attrName>style.visibility</p:attrName>
                                        </p:attrNameLst>
                                      </p:cBhvr>
                                      <p:to>
                                        <p:strVal val="hidden"/>
                                      </p:to>
                                    </p:set>
                                  </p:childTnLst>
                                </p:cTn>
                              </p:par>
                              <p:par>
                                <p:cTn id="256" presetID="2" presetClass="exit" presetSubtype="9" fill="hold" grpId="4" nodeType="withEffect">
                                  <p:stCondLst>
                                    <p:cond delay="0"/>
                                  </p:stCondLst>
                                  <p:childTnLst>
                                    <p:anim calcmode="lin" valueType="num">
                                      <p:cBhvr additive="base">
                                        <p:cTn id="257" dur="3000"/>
                                        <p:tgtEl>
                                          <p:spTgt spid="19"/>
                                        </p:tgtEl>
                                        <p:attrNameLst>
                                          <p:attrName>ppt_x</p:attrName>
                                        </p:attrNameLst>
                                      </p:cBhvr>
                                      <p:tavLst>
                                        <p:tav tm="0">
                                          <p:val>
                                            <p:strVal val="ppt_x"/>
                                          </p:val>
                                        </p:tav>
                                        <p:tav tm="100000">
                                          <p:val>
                                            <p:strVal val="0-ppt_w/2"/>
                                          </p:val>
                                        </p:tav>
                                      </p:tavLst>
                                    </p:anim>
                                    <p:anim calcmode="lin" valueType="num">
                                      <p:cBhvr additive="base">
                                        <p:cTn id="258" dur="3000"/>
                                        <p:tgtEl>
                                          <p:spTgt spid="19"/>
                                        </p:tgtEl>
                                        <p:attrNameLst>
                                          <p:attrName>ppt_y</p:attrName>
                                        </p:attrNameLst>
                                      </p:cBhvr>
                                      <p:tavLst>
                                        <p:tav tm="0">
                                          <p:val>
                                            <p:strVal val="ppt_y"/>
                                          </p:val>
                                        </p:tav>
                                        <p:tav tm="100000">
                                          <p:val>
                                            <p:strVal val="0-ppt_h/2"/>
                                          </p:val>
                                        </p:tav>
                                      </p:tavLst>
                                    </p:anim>
                                    <p:set>
                                      <p:cBhvr>
                                        <p:cTn id="259" dur="1" fill="hold">
                                          <p:stCondLst>
                                            <p:cond delay="2999"/>
                                          </p:stCondLst>
                                        </p:cTn>
                                        <p:tgtEl>
                                          <p:spTgt spid="19"/>
                                        </p:tgtEl>
                                        <p:attrNameLst>
                                          <p:attrName>style.visibility</p:attrName>
                                        </p:attrNameLst>
                                      </p:cBhvr>
                                      <p:to>
                                        <p:strVal val="hidden"/>
                                      </p:to>
                                    </p:set>
                                  </p:childTnLst>
                                </p:cTn>
                              </p:par>
                              <p:par>
                                <p:cTn id="260" presetID="16" presetClass="exit" presetSubtype="37" fill="hold" grpId="3" nodeType="withEffect">
                                  <p:stCondLst>
                                    <p:cond delay="0"/>
                                  </p:stCondLst>
                                  <p:childTnLst>
                                    <p:animEffect transition="out" filter="barn(outVertical)">
                                      <p:cBhvr>
                                        <p:cTn id="261" dur="3000"/>
                                        <p:tgtEl>
                                          <p:spTgt spid="18"/>
                                        </p:tgtEl>
                                      </p:cBhvr>
                                    </p:animEffect>
                                    <p:set>
                                      <p:cBhvr>
                                        <p:cTn id="262" dur="1" fill="hold">
                                          <p:stCondLst>
                                            <p:cond delay="2999"/>
                                          </p:stCondLst>
                                        </p:cTn>
                                        <p:tgtEl>
                                          <p:spTgt spid="18"/>
                                        </p:tgtEl>
                                        <p:attrNameLst>
                                          <p:attrName>style.visibility</p:attrName>
                                        </p:attrNameLst>
                                      </p:cBhvr>
                                      <p:to>
                                        <p:strVal val="hidden"/>
                                      </p:to>
                                    </p:set>
                                  </p:childTnLst>
                                </p:cTn>
                              </p:par>
                              <p:par>
                                <p:cTn id="263" presetID="2" presetClass="exit" presetSubtype="9" fill="hold" grpId="4" nodeType="withEffect">
                                  <p:stCondLst>
                                    <p:cond delay="0"/>
                                  </p:stCondLst>
                                  <p:childTnLst>
                                    <p:anim calcmode="lin" valueType="num">
                                      <p:cBhvr additive="base">
                                        <p:cTn id="264" dur="3000"/>
                                        <p:tgtEl>
                                          <p:spTgt spid="18"/>
                                        </p:tgtEl>
                                        <p:attrNameLst>
                                          <p:attrName>ppt_x</p:attrName>
                                        </p:attrNameLst>
                                      </p:cBhvr>
                                      <p:tavLst>
                                        <p:tav tm="0">
                                          <p:val>
                                            <p:strVal val="ppt_x"/>
                                          </p:val>
                                        </p:tav>
                                        <p:tav tm="100000">
                                          <p:val>
                                            <p:strVal val="0-ppt_w/2"/>
                                          </p:val>
                                        </p:tav>
                                      </p:tavLst>
                                    </p:anim>
                                    <p:anim calcmode="lin" valueType="num">
                                      <p:cBhvr additive="base">
                                        <p:cTn id="265" dur="3000"/>
                                        <p:tgtEl>
                                          <p:spTgt spid="18"/>
                                        </p:tgtEl>
                                        <p:attrNameLst>
                                          <p:attrName>ppt_y</p:attrName>
                                        </p:attrNameLst>
                                      </p:cBhvr>
                                      <p:tavLst>
                                        <p:tav tm="0">
                                          <p:val>
                                            <p:strVal val="ppt_y"/>
                                          </p:val>
                                        </p:tav>
                                        <p:tav tm="100000">
                                          <p:val>
                                            <p:strVal val="0-ppt_h/2"/>
                                          </p:val>
                                        </p:tav>
                                      </p:tavLst>
                                    </p:anim>
                                    <p:set>
                                      <p:cBhvr>
                                        <p:cTn id="266" dur="1" fill="hold">
                                          <p:stCondLst>
                                            <p:cond delay="2999"/>
                                          </p:stCondLst>
                                        </p:cTn>
                                        <p:tgtEl>
                                          <p:spTgt spid="18"/>
                                        </p:tgtEl>
                                        <p:attrNameLst>
                                          <p:attrName>style.visibility</p:attrName>
                                        </p:attrNameLst>
                                      </p:cBhvr>
                                      <p:to>
                                        <p:strVal val="hidden"/>
                                      </p:to>
                                    </p:set>
                                  </p:childTnLst>
                                </p:cTn>
                              </p:par>
                              <p:par>
                                <p:cTn id="267" presetID="16" presetClass="exit" presetSubtype="37" fill="hold" grpId="3" nodeType="withEffect">
                                  <p:stCondLst>
                                    <p:cond delay="0"/>
                                  </p:stCondLst>
                                  <p:childTnLst>
                                    <p:animEffect transition="out" filter="barn(outVertical)">
                                      <p:cBhvr>
                                        <p:cTn id="268" dur="3000"/>
                                        <p:tgtEl>
                                          <p:spTgt spid="17"/>
                                        </p:tgtEl>
                                      </p:cBhvr>
                                    </p:animEffect>
                                    <p:set>
                                      <p:cBhvr>
                                        <p:cTn id="269" dur="1" fill="hold">
                                          <p:stCondLst>
                                            <p:cond delay="2999"/>
                                          </p:stCondLst>
                                        </p:cTn>
                                        <p:tgtEl>
                                          <p:spTgt spid="17"/>
                                        </p:tgtEl>
                                        <p:attrNameLst>
                                          <p:attrName>style.visibility</p:attrName>
                                        </p:attrNameLst>
                                      </p:cBhvr>
                                      <p:to>
                                        <p:strVal val="hidden"/>
                                      </p:to>
                                    </p:set>
                                  </p:childTnLst>
                                </p:cTn>
                              </p:par>
                              <p:par>
                                <p:cTn id="270" presetID="2" presetClass="exit" presetSubtype="9" fill="hold" grpId="4" nodeType="withEffect">
                                  <p:stCondLst>
                                    <p:cond delay="0"/>
                                  </p:stCondLst>
                                  <p:childTnLst>
                                    <p:anim calcmode="lin" valueType="num">
                                      <p:cBhvr additive="base">
                                        <p:cTn id="271" dur="3000"/>
                                        <p:tgtEl>
                                          <p:spTgt spid="17"/>
                                        </p:tgtEl>
                                        <p:attrNameLst>
                                          <p:attrName>ppt_x</p:attrName>
                                        </p:attrNameLst>
                                      </p:cBhvr>
                                      <p:tavLst>
                                        <p:tav tm="0">
                                          <p:val>
                                            <p:strVal val="ppt_x"/>
                                          </p:val>
                                        </p:tav>
                                        <p:tav tm="100000">
                                          <p:val>
                                            <p:strVal val="0-ppt_w/2"/>
                                          </p:val>
                                        </p:tav>
                                      </p:tavLst>
                                    </p:anim>
                                    <p:anim calcmode="lin" valueType="num">
                                      <p:cBhvr additive="base">
                                        <p:cTn id="272" dur="3000"/>
                                        <p:tgtEl>
                                          <p:spTgt spid="17"/>
                                        </p:tgtEl>
                                        <p:attrNameLst>
                                          <p:attrName>ppt_y</p:attrName>
                                        </p:attrNameLst>
                                      </p:cBhvr>
                                      <p:tavLst>
                                        <p:tav tm="0">
                                          <p:val>
                                            <p:strVal val="ppt_y"/>
                                          </p:val>
                                        </p:tav>
                                        <p:tav tm="100000">
                                          <p:val>
                                            <p:strVal val="0-ppt_h/2"/>
                                          </p:val>
                                        </p:tav>
                                      </p:tavLst>
                                    </p:anim>
                                    <p:set>
                                      <p:cBhvr>
                                        <p:cTn id="273" dur="1" fill="hold">
                                          <p:stCondLst>
                                            <p:cond delay="2999"/>
                                          </p:stCondLst>
                                        </p:cTn>
                                        <p:tgtEl>
                                          <p:spTgt spid="17"/>
                                        </p:tgtEl>
                                        <p:attrNameLst>
                                          <p:attrName>style.visibility</p:attrName>
                                        </p:attrNameLst>
                                      </p:cBhvr>
                                      <p:to>
                                        <p:strVal val="hidden"/>
                                      </p:to>
                                    </p:set>
                                  </p:childTnLst>
                                </p:cTn>
                              </p:par>
                              <p:par>
                                <p:cTn id="274" presetID="16" presetClass="exit" presetSubtype="37" fill="hold" grpId="3" nodeType="withEffect">
                                  <p:stCondLst>
                                    <p:cond delay="0"/>
                                  </p:stCondLst>
                                  <p:childTnLst>
                                    <p:animEffect transition="out" filter="barn(outVertical)">
                                      <p:cBhvr>
                                        <p:cTn id="275" dur="3000"/>
                                        <p:tgtEl>
                                          <p:spTgt spid="29"/>
                                        </p:tgtEl>
                                      </p:cBhvr>
                                    </p:animEffect>
                                    <p:set>
                                      <p:cBhvr>
                                        <p:cTn id="276" dur="1" fill="hold">
                                          <p:stCondLst>
                                            <p:cond delay="2999"/>
                                          </p:stCondLst>
                                        </p:cTn>
                                        <p:tgtEl>
                                          <p:spTgt spid="29"/>
                                        </p:tgtEl>
                                        <p:attrNameLst>
                                          <p:attrName>style.visibility</p:attrName>
                                        </p:attrNameLst>
                                      </p:cBhvr>
                                      <p:to>
                                        <p:strVal val="hidden"/>
                                      </p:to>
                                    </p:set>
                                  </p:childTnLst>
                                </p:cTn>
                              </p:par>
                              <p:par>
                                <p:cTn id="277" presetID="2" presetClass="exit" presetSubtype="3" fill="hold" grpId="4" nodeType="withEffect">
                                  <p:stCondLst>
                                    <p:cond delay="0"/>
                                  </p:stCondLst>
                                  <p:childTnLst>
                                    <p:anim calcmode="lin" valueType="num">
                                      <p:cBhvr additive="base">
                                        <p:cTn id="278" dur="3000"/>
                                        <p:tgtEl>
                                          <p:spTgt spid="29"/>
                                        </p:tgtEl>
                                        <p:attrNameLst>
                                          <p:attrName>ppt_x</p:attrName>
                                        </p:attrNameLst>
                                      </p:cBhvr>
                                      <p:tavLst>
                                        <p:tav tm="0">
                                          <p:val>
                                            <p:strVal val="ppt_x"/>
                                          </p:val>
                                        </p:tav>
                                        <p:tav tm="100000">
                                          <p:val>
                                            <p:strVal val="1+ppt_w/2"/>
                                          </p:val>
                                        </p:tav>
                                      </p:tavLst>
                                    </p:anim>
                                    <p:anim calcmode="lin" valueType="num">
                                      <p:cBhvr additive="base">
                                        <p:cTn id="279" dur="3000"/>
                                        <p:tgtEl>
                                          <p:spTgt spid="29"/>
                                        </p:tgtEl>
                                        <p:attrNameLst>
                                          <p:attrName>ppt_y</p:attrName>
                                        </p:attrNameLst>
                                      </p:cBhvr>
                                      <p:tavLst>
                                        <p:tav tm="0">
                                          <p:val>
                                            <p:strVal val="ppt_y"/>
                                          </p:val>
                                        </p:tav>
                                        <p:tav tm="100000">
                                          <p:val>
                                            <p:strVal val="0-ppt_h/2"/>
                                          </p:val>
                                        </p:tav>
                                      </p:tavLst>
                                    </p:anim>
                                    <p:set>
                                      <p:cBhvr>
                                        <p:cTn id="280" dur="1" fill="hold">
                                          <p:stCondLst>
                                            <p:cond delay="2999"/>
                                          </p:stCondLst>
                                        </p:cTn>
                                        <p:tgtEl>
                                          <p:spTgt spid="29"/>
                                        </p:tgtEl>
                                        <p:attrNameLst>
                                          <p:attrName>style.visibility</p:attrName>
                                        </p:attrNameLst>
                                      </p:cBhvr>
                                      <p:to>
                                        <p:strVal val="hidden"/>
                                      </p:to>
                                    </p:set>
                                  </p:childTnLst>
                                </p:cTn>
                              </p:par>
                              <p:par>
                                <p:cTn id="281" presetID="16" presetClass="exit" presetSubtype="37" fill="hold" grpId="3" nodeType="withEffect">
                                  <p:stCondLst>
                                    <p:cond delay="0"/>
                                  </p:stCondLst>
                                  <p:childTnLst>
                                    <p:animEffect transition="out" filter="barn(outVertical)">
                                      <p:cBhvr>
                                        <p:cTn id="282" dur="3000"/>
                                        <p:tgtEl>
                                          <p:spTgt spid="28"/>
                                        </p:tgtEl>
                                      </p:cBhvr>
                                    </p:animEffect>
                                    <p:set>
                                      <p:cBhvr>
                                        <p:cTn id="283" dur="1" fill="hold">
                                          <p:stCondLst>
                                            <p:cond delay="2999"/>
                                          </p:stCondLst>
                                        </p:cTn>
                                        <p:tgtEl>
                                          <p:spTgt spid="28"/>
                                        </p:tgtEl>
                                        <p:attrNameLst>
                                          <p:attrName>style.visibility</p:attrName>
                                        </p:attrNameLst>
                                      </p:cBhvr>
                                      <p:to>
                                        <p:strVal val="hidden"/>
                                      </p:to>
                                    </p:set>
                                  </p:childTnLst>
                                </p:cTn>
                              </p:par>
                              <p:par>
                                <p:cTn id="284" presetID="2" presetClass="exit" presetSubtype="3" fill="hold" grpId="4" nodeType="withEffect">
                                  <p:stCondLst>
                                    <p:cond delay="0"/>
                                  </p:stCondLst>
                                  <p:childTnLst>
                                    <p:anim calcmode="lin" valueType="num">
                                      <p:cBhvr additive="base">
                                        <p:cTn id="285" dur="3000"/>
                                        <p:tgtEl>
                                          <p:spTgt spid="28"/>
                                        </p:tgtEl>
                                        <p:attrNameLst>
                                          <p:attrName>ppt_x</p:attrName>
                                        </p:attrNameLst>
                                      </p:cBhvr>
                                      <p:tavLst>
                                        <p:tav tm="0">
                                          <p:val>
                                            <p:strVal val="ppt_x"/>
                                          </p:val>
                                        </p:tav>
                                        <p:tav tm="100000">
                                          <p:val>
                                            <p:strVal val="1+ppt_w/2"/>
                                          </p:val>
                                        </p:tav>
                                      </p:tavLst>
                                    </p:anim>
                                    <p:anim calcmode="lin" valueType="num">
                                      <p:cBhvr additive="base">
                                        <p:cTn id="286" dur="3000"/>
                                        <p:tgtEl>
                                          <p:spTgt spid="28"/>
                                        </p:tgtEl>
                                        <p:attrNameLst>
                                          <p:attrName>ppt_y</p:attrName>
                                        </p:attrNameLst>
                                      </p:cBhvr>
                                      <p:tavLst>
                                        <p:tav tm="0">
                                          <p:val>
                                            <p:strVal val="ppt_y"/>
                                          </p:val>
                                        </p:tav>
                                        <p:tav tm="100000">
                                          <p:val>
                                            <p:strVal val="0-ppt_h/2"/>
                                          </p:val>
                                        </p:tav>
                                      </p:tavLst>
                                    </p:anim>
                                    <p:set>
                                      <p:cBhvr>
                                        <p:cTn id="287" dur="1" fill="hold">
                                          <p:stCondLst>
                                            <p:cond delay="2999"/>
                                          </p:stCondLst>
                                        </p:cTn>
                                        <p:tgtEl>
                                          <p:spTgt spid="28"/>
                                        </p:tgtEl>
                                        <p:attrNameLst>
                                          <p:attrName>style.visibility</p:attrName>
                                        </p:attrNameLst>
                                      </p:cBhvr>
                                      <p:to>
                                        <p:strVal val="hidden"/>
                                      </p:to>
                                    </p:set>
                                  </p:childTnLst>
                                </p:cTn>
                              </p:par>
                              <p:par>
                                <p:cTn id="288" presetID="16" presetClass="exit" presetSubtype="37" fill="hold" grpId="3" nodeType="withEffect">
                                  <p:stCondLst>
                                    <p:cond delay="0"/>
                                  </p:stCondLst>
                                  <p:childTnLst>
                                    <p:animEffect transition="out" filter="barn(outVertical)">
                                      <p:cBhvr>
                                        <p:cTn id="289" dur="3000"/>
                                        <p:tgtEl>
                                          <p:spTgt spid="27"/>
                                        </p:tgtEl>
                                      </p:cBhvr>
                                    </p:animEffect>
                                    <p:set>
                                      <p:cBhvr>
                                        <p:cTn id="290" dur="1" fill="hold">
                                          <p:stCondLst>
                                            <p:cond delay="2999"/>
                                          </p:stCondLst>
                                        </p:cTn>
                                        <p:tgtEl>
                                          <p:spTgt spid="27"/>
                                        </p:tgtEl>
                                        <p:attrNameLst>
                                          <p:attrName>style.visibility</p:attrName>
                                        </p:attrNameLst>
                                      </p:cBhvr>
                                      <p:to>
                                        <p:strVal val="hidden"/>
                                      </p:to>
                                    </p:set>
                                  </p:childTnLst>
                                </p:cTn>
                              </p:par>
                              <p:par>
                                <p:cTn id="291" presetID="2" presetClass="exit" presetSubtype="3" fill="hold" grpId="4" nodeType="withEffect">
                                  <p:stCondLst>
                                    <p:cond delay="0"/>
                                  </p:stCondLst>
                                  <p:childTnLst>
                                    <p:anim calcmode="lin" valueType="num">
                                      <p:cBhvr additive="base">
                                        <p:cTn id="292" dur="3000"/>
                                        <p:tgtEl>
                                          <p:spTgt spid="27"/>
                                        </p:tgtEl>
                                        <p:attrNameLst>
                                          <p:attrName>ppt_x</p:attrName>
                                        </p:attrNameLst>
                                      </p:cBhvr>
                                      <p:tavLst>
                                        <p:tav tm="0">
                                          <p:val>
                                            <p:strVal val="ppt_x"/>
                                          </p:val>
                                        </p:tav>
                                        <p:tav tm="100000">
                                          <p:val>
                                            <p:strVal val="1+ppt_w/2"/>
                                          </p:val>
                                        </p:tav>
                                      </p:tavLst>
                                    </p:anim>
                                    <p:anim calcmode="lin" valueType="num">
                                      <p:cBhvr additive="base">
                                        <p:cTn id="293" dur="3000"/>
                                        <p:tgtEl>
                                          <p:spTgt spid="27"/>
                                        </p:tgtEl>
                                        <p:attrNameLst>
                                          <p:attrName>ppt_y</p:attrName>
                                        </p:attrNameLst>
                                      </p:cBhvr>
                                      <p:tavLst>
                                        <p:tav tm="0">
                                          <p:val>
                                            <p:strVal val="ppt_y"/>
                                          </p:val>
                                        </p:tav>
                                        <p:tav tm="100000">
                                          <p:val>
                                            <p:strVal val="0-ppt_h/2"/>
                                          </p:val>
                                        </p:tav>
                                      </p:tavLst>
                                    </p:anim>
                                    <p:set>
                                      <p:cBhvr>
                                        <p:cTn id="294" dur="1" fill="hold">
                                          <p:stCondLst>
                                            <p:cond delay="2999"/>
                                          </p:stCondLst>
                                        </p:cTn>
                                        <p:tgtEl>
                                          <p:spTgt spid="27"/>
                                        </p:tgtEl>
                                        <p:attrNameLst>
                                          <p:attrName>style.visibility</p:attrName>
                                        </p:attrNameLst>
                                      </p:cBhvr>
                                      <p:to>
                                        <p:strVal val="hidden"/>
                                      </p:to>
                                    </p:set>
                                  </p:childTnLst>
                                </p:cTn>
                              </p:par>
                              <p:par>
                                <p:cTn id="295" presetID="16" presetClass="exit" presetSubtype="37" fill="hold" grpId="3" nodeType="withEffect">
                                  <p:stCondLst>
                                    <p:cond delay="0"/>
                                  </p:stCondLst>
                                  <p:childTnLst>
                                    <p:animEffect transition="out" filter="barn(outVertical)">
                                      <p:cBhvr>
                                        <p:cTn id="296" dur="3000"/>
                                        <p:tgtEl>
                                          <p:spTgt spid="26"/>
                                        </p:tgtEl>
                                      </p:cBhvr>
                                    </p:animEffect>
                                    <p:set>
                                      <p:cBhvr>
                                        <p:cTn id="297" dur="1" fill="hold">
                                          <p:stCondLst>
                                            <p:cond delay="2999"/>
                                          </p:stCondLst>
                                        </p:cTn>
                                        <p:tgtEl>
                                          <p:spTgt spid="26"/>
                                        </p:tgtEl>
                                        <p:attrNameLst>
                                          <p:attrName>style.visibility</p:attrName>
                                        </p:attrNameLst>
                                      </p:cBhvr>
                                      <p:to>
                                        <p:strVal val="hidden"/>
                                      </p:to>
                                    </p:set>
                                  </p:childTnLst>
                                </p:cTn>
                              </p:par>
                              <p:par>
                                <p:cTn id="298" presetID="2" presetClass="exit" presetSubtype="3" fill="hold" grpId="4" nodeType="withEffect">
                                  <p:stCondLst>
                                    <p:cond delay="0"/>
                                  </p:stCondLst>
                                  <p:childTnLst>
                                    <p:anim calcmode="lin" valueType="num">
                                      <p:cBhvr additive="base">
                                        <p:cTn id="299" dur="3000"/>
                                        <p:tgtEl>
                                          <p:spTgt spid="26"/>
                                        </p:tgtEl>
                                        <p:attrNameLst>
                                          <p:attrName>ppt_x</p:attrName>
                                        </p:attrNameLst>
                                      </p:cBhvr>
                                      <p:tavLst>
                                        <p:tav tm="0">
                                          <p:val>
                                            <p:strVal val="ppt_x"/>
                                          </p:val>
                                        </p:tav>
                                        <p:tav tm="100000">
                                          <p:val>
                                            <p:strVal val="1+ppt_w/2"/>
                                          </p:val>
                                        </p:tav>
                                      </p:tavLst>
                                    </p:anim>
                                    <p:anim calcmode="lin" valueType="num">
                                      <p:cBhvr additive="base">
                                        <p:cTn id="300" dur="3000"/>
                                        <p:tgtEl>
                                          <p:spTgt spid="26"/>
                                        </p:tgtEl>
                                        <p:attrNameLst>
                                          <p:attrName>ppt_y</p:attrName>
                                        </p:attrNameLst>
                                      </p:cBhvr>
                                      <p:tavLst>
                                        <p:tav tm="0">
                                          <p:val>
                                            <p:strVal val="ppt_y"/>
                                          </p:val>
                                        </p:tav>
                                        <p:tav tm="100000">
                                          <p:val>
                                            <p:strVal val="0-ppt_h/2"/>
                                          </p:val>
                                        </p:tav>
                                      </p:tavLst>
                                    </p:anim>
                                    <p:set>
                                      <p:cBhvr>
                                        <p:cTn id="301" dur="1" fill="hold">
                                          <p:stCondLst>
                                            <p:cond delay="2999"/>
                                          </p:stCondLst>
                                        </p:cTn>
                                        <p:tgtEl>
                                          <p:spTgt spid="26"/>
                                        </p:tgtEl>
                                        <p:attrNameLst>
                                          <p:attrName>style.visibility</p:attrName>
                                        </p:attrNameLst>
                                      </p:cBhvr>
                                      <p:to>
                                        <p:strVal val="hidden"/>
                                      </p:to>
                                    </p:set>
                                  </p:childTnLst>
                                </p:cTn>
                              </p:par>
                              <p:par>
                                <p:cTn id="302" presetID="16" presetClass="exit" presetSubtype="37" fill="hold" grpId="3" nodeType="withEffect">
                                  <p:stCondLst>
                                    <p:cond delay="0"/>
                                  </p:stCondLst>
                                  <p:childTnLst>
                                    <p:animEffect transition="out" filter="barn(outVertical)">
                                      <p:cBhvr>
                                        <p:cTn id="303" dur="3000"/>
                                        <p:tgtEl>
                                          <p:spTgt spid="25"/>
                                        </p:tgtEl>
                                      </p:cBhvr>
                                    </p:animEffect>
                                    <p:set>
                                      <p:cBhvr>
                                        <p:cTn id="304" dur="1" fill="hold">
                                          <p:stCondLst>
                                            <p:cond delay="2999"/>
                                          </p:stCondLst>
                                        </p:cTn>
                                        <p:tgtEl>
                                          <p:spTgt spid="25"/>
                                        </p:tgtEl>
                                        <p:attrNameLst>
                                          <p:attrName>style.visibility</p:attrName>
                                        </p:attrNameLst>
                                      </p:cBhvr>
                                      <p:to>
                                        <p:strVal val="hidden"/>
                                      </p:to>
                                    </p:set>
                                  </p:childTnLst>
                                </p:cTn>
                              </p:par>
                              <p:par>
                                <p:cTn id="305" presetID="2" presetClass="exit" presetSubtype="3" fill="hold" grpId="4" nodeType="withEffect">
                                  <p:stCondLst>
                                    <p:cond delay="0"/>
                                  </p:stCondLst>
                                  <p:childTnLst>
                                    <p:anim calcmode="lin" valueType="num">
                                      <p:cBhvr additive="base">
                                        <p:cTn id="306" dur="3000"/>
                                        <p:tgtEl>
                                          <p:spTgt spid="25"/>
                                        </p:tgtEl>
                                        <p:attrNameLst>
                                          <p:attrName>ppt_x</p:attrName>
                                        </p:attrNameLst>
                                      </p:cBhvr>
                                      <p:tavLst>
                                        <p:tav tm="0">
                                          <p:val>
                                            <p:strVal val="ppt_x"/>
                                          </p:val>
                                        </p:tav>
                                        <p:tav tm="100000">
                                          <p:val>
                                            <p:strVal val="1+ppt_w/2"/>
                                          </p:val>
                                        </p:tav>
                                      </p:tavLst>
                                    </p:anim>
                                    <p:anim calcmode="lin" valueType="num">
                                      <p:cBhvr additive="base">
                                        <p:cTn id="307" dur="3000"/>
                                        <p:tgtEl>
                                          <p:spTgt spid="25"/>
                                        </p:tgtEl>
                                        <p:attrNameLst>
                                          <p:attrName>ppt_y</p:attrName>
                                        </p:attrNameLst>
                                      </p:cBhvr>
                                      <p:tavLst>
                                        <p:tav tm="0">
                                          <p:val>
                                            <p:strVal val="ppt_y"/>
                                          </p:val>
                                        </p:tav>
                                        <p:tav tm="100000">
                                          <p:val>
                                            <p:strVal val="0-ppt_h/2"/>
                                          </p:val>
                                        </p:tav>
                                      </p:tavLst>
                                    </p:anim>
                                    <p:set>
                                      <p:cBhvr>
                                        <p:cTn id="308" dur="1" fill="hold">
                                          <p:stCondLst>
                                            <p:cond delay="2999"/>
                                          </p:stCondLst>
                                        </p:cTn>
                                        <p:tgtEl>
                                          <p:spTgt spid="25"/>
                                        </p:tgtEl>
                                        <p:attrNameLst>
                                          <p:attrName>style.visibility</p:attrName>
                                        </p:attrNameLst>
                                      </p:cBhvr>
                                      <p:to>
                                        <p:strVal val="hidden"/>
                                      </p:to>
                                    </p:set>
                                  </p:childTnLst>
                                </p:cTn>
                              </p:par>
                              <p:par>
                                <p:cTn id="309" presetID="16" presetClass="exit" presetSubtype="37" fill="hold" grpId="3" nodeType="withEffect">
                                  <p:stCondLst>
                                    <p:cond delay="0"/>
                                  </p:stCondLst>
                                  <p:childTnLst>
                                    <p:animEffect transition="out" filter="barn(outVertical)">
                                      <p:cBhvr>
                                        <p:cTn id="310" dur="3000"/>
                                        <p:tgtEl>
                                          <p:spTgt spid="24"/>
                                        </p:tgtEl>
                                      </p:cBhvr>
                                    </p:animEffect>
                                    <p:set>
                                      <p:cBhvr>
                                        <p:cTn id="311" dur="1" fill="hold">
                                          <p:stCondLst>
                                            <p:cond delay="2999"/>
                                          </p:stCondLst>
                                        </p:cTn>
                                        <p:tgtEl>
                                          <p:spTgt spid="24"/>
                                        </p:tgtEl>
                                        <p:attrNameLst>
                                          <p:attrName>style.visibility</p:attrName>
                                        </p:attrNameLst>
                                      </p:cBhvr>
                                      <p:to>
                                        <p:strVal val="hidden"/>
                                      </p:to>
                                    </p:set>
                                  </p:childTnLst>
                                </p:cTn>
                              </p:par>
                              <p:par>
                                <p:cTn id="312" presetID="2" presetClass="exit" presetSubtype="3" fill="hold" grpId="4" nodeType="withEffect">
                                  <p:stCondLst>
                                    <p:cond delay="0"/>
                                  </p:stCondLst>
                                  <p:childTnLst>
                                    <p:anim calcmode="lin" valueType="num">
                                      <p:cBhvr additive="base">
                                        <p:cTn id="313" dur="3000"/>
                                        <p:tgtEl>
                                          <p:spTgt spid="24"/>
                                        </p:tgtEl>
                                        <p:attrNameLst>
                                          <p:attrName>ppt_x</p:attrName>
                                        </p:attrNameLst>
                                      </p:cBhvr>
                                      <p:tavLst>
                                        <p:tav tm="0">
                                          <p:val>
                                            <p:strVal val="ppt_x"/>
                                          </p:val>
                                        </p:tav>
                                        <p:tav tm="100000">
                                          <p:val>
                                            <p:strVal val="1+ppt_w/2"/>
                                          </p:val>
                                        </p:tav>
                                      </p:tavLst>
                                    </p:anim>
                                    <p:anim calcmode="lin" valueType="num">
                                      <p:cBhvr additive="base">
                                        <p:cTn id="314" dur="3000"/>
                                        <p:tgtEl>
                                          <p:spTgt spid="24"/>
                                        </p:tgtEl>
                                        <p:attrNameLst>
                                          <p:attrName>ppt_y</p:attrName>
                                        </p:attrNameLst>
                                      </p:cBhvr>
                                      <p:tavLst>
                                        <p:tav tm="0">
                                          <p:val>
                                            <p:strVal val="ppt_y"/>
                                          </p:val>
                                        </p:tav>
                                        <p:tav tm="100000">
                                          <p:val>
                                            <p:strVal val="0-ppt_h/2"/>
                                          </p:val>
                                        </p:tav>
                                      </p:tavLst>
                                    </p:anim>
                                    <p:set>
                                      <p:cBhvr>
                                        <p:cTn id="315" dur="1" fill="hold">
                                          <p:stCondLst>
                                            <p:cond delay="2999"/>
                                          </p:stCondLst>
                                        </p:cTn>
                                        <p:tgtEl>
                                          <p:spTgt spid="24"/>
                                        </p:tgtEl>
                                        <p:attrNameLst>
                                          <p:attrName>style.visibility</p:attrName>
                                        </p:attrNameLst>
                                      </p:cBhvr>
                                      <p:to>
                                        <p:strVal val="hidden"/>
                                      </p:to>
                                    </p:set>
                                  </p:childTnLst>
                                </p:cTn>
                              </p:par>
                              <p:par>
                                <p:cTn id="316" presetID="16" presetClass="exit" presetSubtype="37" fill="hold" grpId="3" nodeType="withEffect">
                                  <p:stCondLst>
                                    <p:cond delay="0"/>
                                  </p:stCondLst>
                                  <p:childTnLst>
                                    <p:animEffect transition="out" filter="barn(outVertical)">
                                      <p:cBhvr>
                                        <p:cTn id="317" dur="3000"/>
                                        <p:tgtEl>
                                          <p:spTgt spid="15"/>
                                        </p:tgtEl>
                                      </p:cBhvr>
                                    </p:animEffect>
                                    <p:set>
                                      <p:cBhvr>
                                        <p:cTn id="318" dur="1" fill="hold">
                                          <p:stCondLst>
                                            <p:cond delay="2999"/>
                                          </p:stCondLst>
                                        </p:cTn>
                                        <p:tgtEl>
                                          <p:spTgt spid="15"/>
                                        </p:tgtEl>
                                        <p:attrNameLst>
                                          <p:attrName>style.visibility</p:attrName>
                                        </p:attrNameLst>
                                      </p:cBhvr>
                                      <p:to>
                                        <p:strVal val="hidden"/>
                                      </p:to>
                                    </p:set>
                                  </p:childTnLst>
                                </p:cTn>
                              </p:par>
                              <p:par>
                                <p:cTn id="319" presetID="2" presetClass="exit" presetSubtype="12" fill="hold" grpId="4" nodeType="withEffect">
                                  <p:stCondLst>
                                    <p:cond delay="0"/>
                                  </p:stCondLst>
                                  <p:childTnLst>
                                    <p:anim calcmode="lin" valueType="num">
                                      <p:cBhvr additive="base">
                                        <p:cTn id="320" dur="3000"/>
                                        <p:tgtEl>
                                          <p:spTgt spid="15"/>
                                        </p:tgtEl>
                                        <p:attrNameLst>
                                          <p:attrName>ppt_x</p:attrName>
                                        </p:attrNameLst>
                                      </p:cBhvr>
                                      <p:tavLst>
                                        <p:tav tm="0">
                                          <p:val>
                                            <p:strVal val="ppt_x"/>
                                          </p:val>
                                        </p:tav>
                                        <p:tav tm="100000">
                                          <p:val>
                                            <p:strVal val="0-ppt_w/2"/>
                                          </p:val>
                                        </p:tav>
                                      </p:tavLst>
                                    </p:anim>
                                    <p:anim calcmode="lin" valueType="num">
                                      <p:cBhvr additive="base">
                                        <p:cTn id="321" dur="3000"/>
                                        <p:tgtEl>
                                          <p:spTgt spid="15"/>
                                        </p:tgtEl>
                                        <p:attrNameLst>
                                          <p:attrName>ppt_y</p:attrName>
                                        </p:attrNameLst>
                                      </p:cBhvr>
                                      <p:tavLst>
                                        <p:tav tm="0">
                                          <p:val>
                                            <p:strVal val="ppt_y"/>
                                          </p:val>
                                        </p:tav>
                                        <p:tav tm="100000">
                                          <p:val>
                                            <p:strVal val="1+ppt_h/2"/>
                                          </p:val>
                                        </p:tav>
                                      </p:tavLst>
                                    </p:anim>
                                    <p:set>
                                      <p:cBhvr>
                                        <p:cTn id="322" dur="1" fill="hold">
                                          <p:stCondLst>
                                            <p:cond delay="2999"/>
                                          </p:stCondLst>
                                        </p:cTn>
                                        <p:tgtEl>
                                          <p:spTgt spid="15"/>
                                        </p:tgtEl>
                                        <p:attrNameLst>
                                          <p:attrName>style.visibility</p:attrName>
                                        </p:attrNameLst>
                                      </p:cBhvr>
                                      <p:to>
                                        <p:strVal val="hidden"/>
                                      </p:to>
                                    </p:set>
                                  </p:childTnLst>
                                </p:cTn>
                              </p:par>
                              <p:par>
                                <p:cTn id="323" presetID="16" presetClass="exit" presetSubtype="37" fill="hold" grpId="3" nodeType="withEffect">
                                  <p:stCondLst>
                                    <p:cond delay="0"/>
                                  </p:stCondLst>
                                  <p:childTnLst>
                                    <p:animEffect transition="out" filter="barn(outVertical)">
                                      <p:cBhvr>
                                        <p:cTn id="324" dur="3000"/>
                                        <p:tgtEl>
                                          <p:spTgt spid="14"/>
                                        </p:tgtEl>
                                      </p:cBhvr>
                                    </p:animEffect>
                                    <p:set>
                                      <p:cBhvr>
                                        <p:cTn id="325" dur="1" fill="hold">
                                          <p:stCondLst>
                                            <p:cond delay="2999"/>
                                          </p:stCondLst>
                                        </p:cTn>
                                        <p:tgtEl>
                                          <p:spTgt spid="14"/>
                                        </p:tgtEl>
                                        <p:attrNameLst>
                                          <p:attrName>style.visibility</p:attrName>
                                        </p:attrNameLst>
                                      </p:cBhvr>
                                      <p:to>
                                        <p:strVal val="hidden"/>
                                      </p:to>
                                    </p:set>
                                  </p:childTnLst>
                                </p:cTn>
                              </p:par>
                              <p:par>
                                <p:cTn id="326" presetID="2" presetClass="exit" presetSubtype="12" fill="hold" grpId="4" nodeType="withEffect">
                                  <p:stCondLst>
                                    <p:cond delay="0"/>
                                  </p:stCondLst>
                                  <p:childTnLst>
                                    <p:anim calcmode="lin" valueType="num">
                                      <p:cBhvr additive="base">
                                        <p:cTn id="327" dur="3000"/>
                                        <p:tgtEl>
                                          <p:spTgt spid="14"/>
                                        </p:tgtEl>
                                        <p:attrNameLst>
                                          <p:attrName>ppt_x</p:attrName>
                                        </p:attrNameLst>
                                      </p:cBhvr>
                                      <p:tavLst>
                                        <p:tav tm="0">
                                          <p:val>
                                            <p:strVal val="ppt_x"/>
                                          </p:val>
                                        </p:tav>
                                        <p:tav tm="100000">
                                          <p:val>
                                            <p:strVal val="0-ppt_w/2"/>
                                          </p:val>
                                        </p:tav>
                                      </p:tavLst>
                                    </p:anim>
                                    <p:anim calcmode="lin" valueType="num">
                                      <p:cBhvr additive="base">
                                        <p:cTn id="328" dur="3000"/>
                                        <p:tgtEl>
                                          <p:spTgt spid="14"/>
                                        </p:tgtEl>
                                        <p:attrNameLst>
                                          <p:attrName>ppt_y</p:attrName>
                                        </p:attrNameLst>
                                      </p:cBhvr>
                                      <p:tavLst>
                                        <p:tav tm="0">
                                          <p:val>
                                            <p:strVal val="ppt_y"/>
                                          </p:val>
                                        </p:tav>
                                        <p:tav tm="100000">
                                          <p:val>
                                            <p:strVal val="1+ppt_h/2"/>
                                          </p:val>
                                        </p:tav>
                                      </p:tavLst>
                                    </p:anim>
                                    <p:set>
                                      <p:cBhvr>
                                        <p:cTn id="329" dur="1" fill="hold">
                                          <p:stCondLst>
                                            <p:cond delay="2999"/>
                                          </p:stCondLst>
                                        </p:cTn>
                                        <p:tgtEl>
                                          <p:spTgt spid="14"/>
                                        </p:tgtEl>
                                        <p:attrNameLst>
                                          <p:attrName>style.visibility</p:attrName>
                                        </p:attrNameLst>
                                      </p:cBhvr>
                                      <p:to>
                                        <p:strVal val="hidden"/>
                                      </p:to>
                                    </p:set>
                                  </p:childTnLst>
                                </p:cTn>
                              </p:par>
                              <p:par>
                                <p:cTn id="330" presetID="16" presetClass="exit" presetSubtype="37" fill="hold" grpId="3" nodeType="withEffect">
                                  <p:stCondLst>
                                    <p:cond delay="0"/>
                                  </p:stCondLst>
                                  <p:childTnLst>
                                    <p:animEffect transition="out" filter="barn(outVertical)">
                                      <p:cBhvr>
                                        <p:cTn id="331" dur="3000"/>
                                        <p:tgtEl>
                                          <p:spTgt spid="13"/>
                                        </p:tgtEl>
                                      </p:cBhvr>
                                    </p:animEffect>
                                    <p:set>
                                      <p:cBhvr>
                                        <p:cTn id="332" dur="1" fill="hold">
                                          <p:stCondLst>
                                            <p:cond delay="2999"/>
                                          </p:stCondLst>
                                        </p:cTn>
                                        <p:tgtEl>
                                          <p:spTgt spid="13"/>
                                        </p:tgtEl>
                                        <p:attrNameLst>
                                          <p:attrName>style.visibility</p:attrName>
                                        </p:attrNameLst>
                                      </p:cBhvr>
                                      <p:to>
                                        <p:strVal val="hidden"/>
                                      </p:to>
                                    </p:set>
                                  </p:childTnLst>
                                </p:cTn>
                              </p:par>
                              <p:par>
                                <p:cTn id="333" presetID="2" presetClass="exit" presetSubtype="12" fill="hold" grpId="4" nodeType="withEffect">
                                  <p:stCondLst>
                                    <p:cond delay="0"/>
                                  </p:stCondLst>
                                  <p:childTnLst>
                                    <p:anim calcmode="lin" valueType="num">
                                      <p:cBhvr additive="base">
                                        <p:cTn id="334" dur="3000"/>
                                        <p:tgtEl>
                                          <p:spTgt spid="13"/>
                                        </p:tgtEl>
                                        <p:attrNameLst>
                                          <p:attrName>ppt_x</p:attrName>
                                        </p:attrNameLst>
                                      </p:cBhvr>
                                      <p:tavLst>
                                        <p:tav tm="0">
                                          <p:val>
                                            <p:strVal val="ppt_x"/>
                                          </p:val>
                                        </p:tav>
                                        <p:tav tm="100000">
                                          <p:val>
                                            <p:strVal val="0-ppt_w/2"/>
                                          </p:val>
                                        </p:tav>
                                      </p:tavLst>
                                    </p:anim>
                                    <p:anim calcmode="lin" valueType="num">
                                      <p:cBhvr additive="base">
                                        <p:cTn id="335" dur="3000"/>
                                        <p:tgtEl>
                                          <p:spTgt spid="13"/>
                                        </p:tgtEl>
                                        <p:attrNameLst>
                                          <p:attrName>ppt_y</p:attrName>
                                        </p:attrNameLst>
                                      </p:cBhvr>
                                      <p:tavLst>
                                        <p:tav tm="0">
                                          <p:val>
                                            <p:strVal val="ppt_y"/>
                                          </p:val>
                                        </p:tav>
                                        <p:tav tm="100000">
                                          <p:val>
                                            <p:strVal val="1+ppt_h/2"/>
                                          </p:val>
                                        </p:tav>
                                      </p:tavLst>
                                    </p:anim>
                                    <p:set>
                                      <p:cBhvr>
                                        <p:cTn id="336" dur="1" fill="hold">
                                          <p:stCondLst>
                                            <p:cond delay="2999"/>
                                          </p:stCondLst>
                                        </p:cTn>
                                        <p:tgtEl>
                                          <p:spTgt spid="13"/>
                                        </p:tgtEl>
                                        <p:attrNameLst>
                                          <p:attrName>style.visibility</p:attrName>
                                        </p:attrNameLst>
                                      </p:cBhvr>
                                      <p:to>
                                        <p:strVal val="hidden"/>
                                      </p:to>
                                    </p:set>
                                  </p:childTnLst>
                                </p:cTn>
                              </p:par>
                              <p:par>
                                <p:cTn id="337" presetID="16" presetClass="exit" presetSubtype="37" fill="hold" grpId="3" nodeType="withEffect">
                                  <p:stCondLst>
                                    <p:cond delay="0"/>
                                  </p:stCondLst>
                                  <p:childTnLst>
                                    <p:animEffect transition="out" filter="barn(outVertical)">
                                      <p:cBhvr>
                                        <p:cTn id="338" dur="3000"/>
                                        <p:tgtEl>
                                          <p:spTgt spid="12"/>
                                        </p:tgtEl>
                                      </p:cBhvr>
                                    </p:animEffect>
                                    <p:set>
                                      <p:cBhvr>
                                        <p:cTn id="339" dur="1" fill="hold">
                                          <p:stCondLst>
                                            <p:cond delay="2999"/>
                                          </p:stCondLst>
                                        </p:cTn>
                                        <p:tgtEl>
                                          <p:spTgt spid="12"/>
                                        </p:tgtEl>
                                        <p:attrNameLst>
                                          <p:attrName>style.visibility</p:attrName>
                                        </p:attrNameLst>
                                      </p:cBhvr>
                                      <p:to>
                                        <p:strVal val="hidden"/>
                                      </p:to>
                                    </p:set>
                                  </p:childTnLst>
                                </p:cTn>
                              </p:par>
                              <p:par>
                                <p:cTn id="340" presetID="2" presetClass="exit" presetSubtype="12" fill="hold" grpId="4" nodeType="withEffect">
                                  <p:stCondLst>
                                    <p:cond delay="0"/>
                                  </p:stCondLst>
                                  <p:childTnLst>
                                    <p:anim calcmode="lin" valueType="num">
                                      <p:cBhvr additive="base">
                                        <p:cTn id="341" dur="3000"/>
                                        <p:tgtEl>
                                          <p:spTgt spid="12"/>
                                        </p:tgtEl>
                                        <p:attrNameLst>
                                          <p:attrName>ppt_x</p:attrName>
                                        </p:attrNameLst>
                                      </p:cBhvr>
                                      <p:tavLst>
                                        <p:tav tm="0">
                                          <p:val>
                                            <p:strVal val="ppt_x"/>
                                          </p:val>
                                        </p:tav>
                                        <p:tav tm="100000">
                                          <p:val>
                                            <p:strVal val="0-ppt_w/2"/>
                                          </p:val>
                                        </p:tav>
                                      </p:tavLst>
                                    </p:anim>
                                    <p:anim calcmode="lin" valueType="num">
                                      <p:cBhvr additive="base">
                                        <p:cTn id="342" dur="3000"/>
                                        <p:tgtEl>
                                          <p:spTgt spid="12"/>
                                        </p:tgtEl>
                                        <p:attrNameLst>
                                          <p:attrName>ppt_y</p:attrName>
                                        </p:attrNameLst>
                                      </p:cBhvr>
                                      <p:tavLst>
                                        <p:tav tm="0">
                                          <p:val>
                                            <p:strVal val="ppt_y"/>
                                          </p:val>
                                        </p:tav>
                                        <p:tav tm="100000">
                                          <p:val>
                                            <p:strVal val="1+ppt_h/2"/>
                                          </p:val>
                                        </p:tav>
                                      </p:tavLst>
                                    </p:anim>
                                    <p:set>
                                      <p:cBhvr>
                                        <p:cTn id="343" dur="1" fill="hold">
                                          <p:stCondLst>
                                            <p:cond delay="2999"/>
                                          </p:stCondLst>
                                        </p:cTn>
                                        <p:tgtEl>
                                          <p:spTgt spid="12"/>
                                        </p:tgtEl>
                                        <p:attrNameLst>
                                          <p:attrName>style.visibility</p:attrName>
                                        </p:attrNameLst>
                                      </p:cBhvr>
                                      <p:to>
                                        <p:strVal val="hidden"/>
                                      </p:to>
                                    </p:set>
                                  </p:childTnLst>
                                </p:cTn>
                              </p:par>
                              <p:par>
                                <p:cTn id="344" presetID="16" presetClass="exit" presetSubtype="37" fill="hold" grpId="3" nodeType="withEffect">
                                  <p:stCondLst>
                                    <p:cond delay="0"/>
                                  </p:stCondLst>
                                  <p:childTnLst>
                                    <p:animEffect transition="out" filter="barn(outVertical)">
                                      <p:cBhvr>
                                        <p:cTn id="345" dur="3000"/>
                                        <p:tgtEl>
                                          <p:spTgt spid="11"/>
                                        </p:tgtEl>
                                      </p:cBhvr>
                                    </p:animEffect>
                                    <p:set>
                                      <p:cBhvr>
                                        <p:cTn id="346" dur="1" fill="hold">
                                          <p:stCondLst>
                                            <p:cond delay="2999"/>
                                          </p:stCondLst>
                                        </p:cTn>
                                        <p:tgtEl>
                                          <p:spTgt spid="11"/>
                                        </p:tgtEl>
                                        <p:attrNameLst>
                                          <p:attrName>style.visibility</p:attrName>
                                        </p:attrNameLst>
                                      </p:cBhvr>
                                      <p:to>
                                        <p:strVal val="hidden"/>
                                      </p:to>
                                    </p:set>
                                  </p:childTnLst>
                                </p:cTn>
                              </p:par>
                              <p:par>
                                <p:cTn id="347" presetID="2" presetClass="exit" presetSubtype="12" fill="hold" grpId="4" nodeType="withEffect">
                                  <p:stCondLst>
                                    <p:cond delay="0"/>
                                  </p:stCondLst>
                                  <p:childTnLst>
                                    <p:anim calcmode="lin" valueType="num">
                                      <p:cBhvr additive="base">
                                        <p:cTn id="348" dur="3000"/>
                                        <p:tgtEl>
                                          <p:spTgt spid="11"/>
                                        </p:tgtEl>
                                        <p:attrNameLst>
                                          <p:attrName>ppt_x</p:attrName>
                                        </p:attrNameLst>
                                      </p:cBhvr>
                                      <p:tavLst>
                                        <p:tav tm="0">
                                          <p:val>
                                            <p:strVal val="ppt_x"/>
                                          </p:val>
                                        </p:tav>
                                        <p:tav tm="100000">
                                          <p:val>
                                            <p:strVal val="0-ppt_w/2"/>
                                          </p:val>
                                        </p:tav>
                                      </p:tavLst>
                                    </p:anim>
                                    <p:anim calcmode="lin" valueType="num">
                                      <p:cBhvr additive="base">
                                        <p:cTn id="349" dur="3000"/>
                                        <p:tgtEl>
                                          <p:spTgt spid="11"/>
                                        </p:tgtEl>
                                        <p:attrNameLst>
                                          <p:attrName>ppt_y</p:attrName>
                                        </p:attrNameLst>
                                      </p:cBhvr>
                                      <p:tavLst>
                                        <p:tav tm="0">
                                          <p:val>
                                            <p:strVal val="ppt_y"/>
                                          </p:val>
                                        </p:tav>
                                        <p:tav tm="100000">
                                          <p:val>
                                            <p:strVal val="1+ppt_h/2"/>
                                          </p:val>
                                        </p:tav>
                                      </p:tavLst>
                                    </p:anim>
                                    <p:set>
                                      <p:cBhvr>
                                        <p:cTn id="350" dur="1" fill="hold">
                                          <p:stCondLst>
                                            <p:cond delay="2999"/>
                                          </p:stCondLst>
                                        </p:cTn>
                                        <p:tgtEl>
                                          <p:spTgt spid="11"/>
                                        </p:tgtEl>
                                        <p:attrNameLst>
                                          <p:attrName>style.visibility</p:attrName>
                                        </p:attrNameLst>
                                      </p:cBhvr>
                                      <p:to>
                                        <p:strVal val="hidden"/>
                                      </p:to>
                                    </p:set>
                                  </p:childTnLst>
                                </p:cTn>
                              </p:par>
                              <p:par>
                                <p:cTn id="351" presetID="16" presetClass="exit" presetSubtype="37" fill="hold" grpId="3" nodeType="withEffect">
                                  <p:stCondLst>
                                    <p:cond delay="0"/>
                                  </p:stCondLst>
                                  <p:childTnLst>
                                    <p:animEffect transition="out" filter="barn(outVertical)">
                                      <p:cBhvr>
                                        <p:cTn id="352" dur="3000"/>
                                        <p:tgtEl>
                                          <p:spTgt spid="10"/>
                                        </p:tgtEl>
                                      </p:cBhvr>
                                    </p:animEffect>
                                    <p:set>
                                      <p:cBhvr>
                                        <p:cTn id="353" dur="1" fill="hold">
                                          <p:stCondLst>
                                            <p:cond delay="2999"/>
                                          </p:stCondLst>
                                        </p:cTn>
                                        <p:tgtEl>
                                          <p:spTgt spid="10"/>
                                        </p:tgtEl>
                                        <p:attrNameLst>
                                          <p:attrName>style.visibility</p:attrName>
                                        </p:attrNameLst>
                                      </p:cBhvr>
                                      <p:to>
                                        <p:strVal val="hidden"/>
                                      </p:to>
                                    </p:set>
                                  </p:childTnLst>
                                </p:cTn>
                              </p:par>
                              <p:par>
                                <p:cTn id="354" presetID="2" presetClass="exit" presetSubtype="12" fill="hold" grpId="4" nodeType="withEffect">
                                  <p:stCondLst>
                                    <p:cond delay="0"/>
                                  </p:stCondLst>
                                  <p:childTnLst>
                                    <p:anim calcmode="lin" valueType="num">
                                      <p:cBhvr additive="base">
                                        <p:cTn id="355" dur="3000"/>
                                        <p:tgtEl>
                                          <p:spTgt spid="10"/>
                                        </p:tgtEl>
                                        <p:attrNameLst>
                                          <p:attrName>ppt_x</p:attrName>
                                        </p:attrNameLst>
                                      </p:cBhvr>
                                      <p:tavLst>
                                        <p:tav tm="0">
                                          <p:val>
                                            <p:strVal val="ppt_x"/>
                                          </p:val>
                                        </p:tav>
                                        <p:tav tm="100000">
                                          <p:val>
                                            <p:strVal val="0-ppt_w/2"/>
                                          </p:val>
                                        </p:tav>
                                      </p:tavLst>
                                    </p:anim>
                                    <p:anim calcmode="lin" valueType="num">
                                      <p:cBhvr additive="base">
                                        <p:cTn id="356" dur="3000"/>
                                        <p:tgtEl>
                                          <p:spTgt spid="10"/>
                                        </p:tgtEl>
                                        <p:attrNameLst>
                                          <p:attrName>ppt_y</p:attrName>
                                        </p:attrNameLst>
                                      </p:cBhvr>
                                      <p:tavLst>
                                        <p:tav tm="0">
                                          <p:val>
                                            <p:strVal val="ppt_y"/>
                                          </p:val>
                                        </p:tav>
                                        <p:tav tm="100000">
                                          <p:val>
                                            <p:strVal val="1+ppt_h/2"/>
                                          </p:val>
                                        </p:tav>
                                      </p:tavLst>
                                    </p:anim>
                                    <p:set>
                                      <p:cBhvr>
                                        <p:cTn id="357" dur="1" fill="hold">
                                          <p:stCondLst>
                                            <p:cond delay="2999"/>
                                          </p:stCondLst>
                                        </p:cTn>
                                        <p:tgtEl>
                                          <p:spTgt spid="10"/>
                                        </p:tgtEl>
                                        <p:attrNameLst>
                                          <p:attrName>style.visibility</p:attrName>
                                        </p:attrNameLst>
                                      </p:cBhvr>
                                      <p:to>
                                        <p:strVal val="hidden"/>
                                      </p:to>
                                    </p:set>
                                  </p:childTnLst>
                                </p:cTn>
                              </p:par>
                              <p:par>
                                <p:cTn id="358" presetID="16" presetClass="exit" presetSubtype="37" fill="hold" grpId="3" nodeType="withEffect">
                                  <p:stCondLst>
                                    <p:cond delay="0"/>
                                  </p:stCondLst>
                                  <p:childTnLst>
                                    <p:animEffect transition="out" filter="barn(outVertical)">
                                      <p:cBhvr>
                                        <p:cTn id="359" dur="3000"/>
                                        <p:tgtEl>
                                          <p:spTgt spid="7"/>
                                        </p:tgtEl>
                                      </p:cBhvr>
                                    </p:animEffect>
                                    <p:set>
                                      <p:cBhvr>
                                        <p:cTn id="360" dur="1" fill="hold">
                                          <p:stCondLst>
                                            <p:cond delay="2999"/>
                                          </p:stCondLst>
                                        </p:cTn>
                                        <p:tgtEl>
                                          <p:spTgt spid="7"/>
                                        </p:tgtEl>
                                        <p:attrNameLst>
                                          <p:attrName>style.visibility</p:attrName>
                                        </p:attrNameLst>
                                      </p:cBhvr>
                                      <p:to>
                                        <p:strVal val="hidden"/>
                                      </p:to>
                                    </p:set>
                                  </p:childTnLst>
                                </p:cTn>
                              </p:par>
                              <p:par>
                                <p:cTn id="361" presetID="2" presetClass="exit" presetSubtype="6" fill="hold" grpId="4" nodeType="withEffect">
                                  <p:stCondLst>
                                    <p:cond delay="0"/>
                                  </p:stCondLst>
                                  <p:childTnLst>
                                    <p:anim calcmode="lin" valueType="num">
                                      <p:cBhvr additive="base">
                                        <p:cTn id="362" dur="3000"/>
                                        <p:tgtEl>
                                          <p:spTgt spid="7"/>
                                        </p:tgtEl>
                                        <p:attrNameLst>
                                          <p:attrName>ppt_x</p:attrName>
                                        </p:attrNameLst>
                                      </p:cBhvr>
                                      <p:tavLst>
                                        <p:tav tm="0">
                                          <p:val>
                                            <p:strVal val="ppt_x"/>
                                          </p:val>
                                        </p:tav>
                                        <p:tav tm="100000">
                                          <p:val>
                                            <p:strVal val="1+ppt_w/2"/>
                                          </p:val>
                                        </p:tav>
                                      </p:tavLst>
                                    </p:anim>
                                    <p:anim calcmode="lin" valueType="num">
                                      <p:cBhvr additive="base">
                                        <p:cTn id="363" dur="3000"/>
                                        <p:tgtEl>
                                          <p:spTgt spid="7"/>
                                        </p:tgtEl>
                                        <p:attrNameLst>
                                          <p:attrName>ppt_y</p:attrName>
                                        </p:attrNameLst>
                                      </p:cBhvr>
                                      <p:tavLst>
                                        <p:tav tm="0">
                                          <p:val>
                                            <p:strVal val="ppt_y"/>
                                          </p:val>
                                        </p:tav>
                                        <p:tav tm="100000">
                                          <p:val>
                                            <p:strVal val="1+ppt_h/2"/>
                                          </p:val>
                                        </p:tav>
                                      </p:tavLst>
                                    </p:anim>
                                    <p:set>
                                      <p:cBhvr>
                                        <p:cTn id="364" dur="1" fill="hold">
                                          <p:stCondLst>
                                            <p:cond delay="2999"/>
                                          </p:stCondLst>
                                        </p:cTn>
                                        <p:tgtEl>
                                          <p:spTgt spid="7"/>
                                        </p:tgtEl>
                                        <p:attrNameLst>
                                          <p:attrName>style.visibility</p:attrName>
                                        </p:attrNameLst>
                                      </p:cBhvr>
                                      <p:to>
                                        <p:strVal val="hidden"/>
                                      </p:to>
                                    </p:set>
                                  </p:childTnLst>
                                </p:cTn>
                              </p:par>
                              <p:par>
                                <p:cTn id="365" presetID="16" presetClass="exit" presetSubtype="37" fill="hold" grpId="3" nodeType="withEffect">
                                  <p:stCondLst>
                                    <p:cond delay="0"/>
                                  </p:stCondLst>
                                  <p:childTnLst>
                                    <p:animEffect transition="out" filter="barn(outVertical)">
                                      <p:cBhvr>
                                        <p:cTn id="366" dur="3000"/>
                                        <p:tgtEl>
                                          <p:spTgt spid="6"/>
                                        </p:tgtEl>
                                      </p:cBhvr>
                                    </p:animEffect>
                                    <p:set>
                                      <p:cBhvr>
                                        <p:cTn id="367" dur="1" fill="hold">
                                          <p:stCondLst>
                                            <p:cond delay="2999"/>
                                          </p:stCondLst>
                                        </p:cTn>
                                        <p:tgtEl>
                                          <p:spTgt spid="6"/>
                                        </p:tgtEl>
                                        <p:attrNameLst>
                                          <p:attrName>style.visibility</p:attrName>
                                        </p:attrNameLst>
                                      </p:cBhvr>
                                      <p:to>
                                        <p:strVal val="hidden"/>
                                      </p:to>
                                    </p:set>
                                  </p:childTnLst>
                                </p:cTn>
                              </p:par>
                              <p:par>
                                <p:cTn id="368" presetID="2" presetClass="exit" presetSubtype="6" fill="hold" grpId="4" nodeType="withEffect">
                                  <p:stCondLst>
                                    <p:cond delay="0"/>
                                  </p:stCondLst>
                                  <p:childTnLst>
                                    <p:anim calcmode="lin" valueType="num">
                                      <p:cBhvr additive="base">
                                        <p:cTn id="369" dur="3000"/>
                                        <p:tgtEl>
                                          <p:spTgt spid="6"/>
                                        </p:tgtEl>
                                        <p:attrNameLst>
                                          <p:attrName>ppt_x</p:attrName>
                                        </p:attrNameLst>
                                      </p:cBhvr>
                                      <p:tavLst>
                                        <p:tav tm="0">
                                          <p:val>
                                            <p:strVal val="ppt_x"/>
                                          </p:val>
                                        </p:tav>
                                        <p:tav tm="100000">
                                          <p:val>
                                            <p:strVal val="1+ppt_w/2"/>
                                          </p:val>
                                        </p:tav>
                                      </p:tavLst>
                                    </p:anim>
                                    <p:anim calcmode="lin" valueType="num">
                                      <p:cBhvr additive="base">
                                        <p:cTn id="370" dur="3000"/>
                                        <p:tgtEl>
                                          <p:spTgt spid="6"/>
                                        </p:tgtEl>
                                        <p:attrNameLst>
                                          <p:attrName>ppt_y</p:attrName>
                                        </p:attrNameLst>
                                      </p:cBhvr>
                                      <p:tavLst>
                                        <p:tav tm="0">
                                          <p:val>
                                            <p:strVal val="ppt_y"/>
                                          </p:val>
                                        </p:tav>
                                        <p:tav tm="100000">
                                          <p:val>
                                            <p:strVal val="1+ppt_h/2"/>
                                          </p:val>
                                        </p:tav>
                                      </p:tavLst>
                                    </p:anim>
                                    <p:set>
                                      <p:cBhvr>
                                        <p:cTn id="371" dur="1" fill="hold">
                                          <p:stCondLst>
                                            <p:cond delay="2999"/>
                                          </p:stCondLst>
                                        </p:cTn>
                                        <p:tgtEl>
                                          <p:spTgt spid="6"/>
                                        </p:tgtEl>
                                        <p:attrNameLst>
                                          <p:attrName>style.visibility</p:attrName>
                                        </p:attrNameLst>
                                      </p:cBhvr>
                                      <p:to>
                                        <p:strVal val="hidden"/>
                                      </p:to>
                                    </p:set>
                                  </p:childTnLst>
                                </p:cTn>
                              </p:par>
                              <p:par>
                                <p:cTn id="372" presetID="16" presetClass="exit" presetSubtype="37" fill="hold" grpId="3" nodeType="withEffect">
                                  <p:stCondLst>
                                    <p:cond delay="0"/>
                                  </p:stCondLst>
                                  <p:childTnLst>
                                    <p:animEffect transition="out" filter="barn(outVertical)">
                                      <p:cBhvr>
                                        <p:cTn id="373" dur="3000"/>
                                        <p:tgtEl>
                                          <p:spTgt spid="5"/>
                                        </p:tgtEl>
                                      </p:cBhvr>
                                    </p:animEffect>
                                    <p:set>
                                      <p:cBhvr>
                                        <p:cTn id="374" dur="1" fill="hold">
                                          <p:stCondLst>
                                            <p:cond delay="2999"/>
                                          </p:stCondLst>
                                        </p:cTn>
                                        <p:tgtEl>
                                          <p:spTgt spid="5"/>
                                        </p:tgtEl>
                                        <p:attrNameLst>
                                          <p:attrName>style.visibility</p:attrName>
                                        </p:attrNameLst>
                                      </p:cBhvr>
                                      <p:to>
                                        <p:strVal val="hidden"/>
                                      </p:to>
                                    </p:set>
                                  </p:childTnLst>
                                </p:cTn>
                              </p:par>
                              <p:par>
                                <p:cTn id="375" presetID="2" presetClass="exit" presetSubtype="6" fill="hold" grpId="4" nodeType="withEffect">
                                  <p:stCondLst>
                                    <p:cond delay="0"/>
                                  </p:stCondLst>
                                  <p:childTnLst>
                                    <p:anim calcmode="lin" valueType="num">
                                      <p:cBhvr additive="base">
                                        <p:cTn id="376" dur="3000"/>
                                        <p:tgtEl>
                                          <p:spTgt spid="5"/>
                                        </p:tgtEl>
                                        <p:attrNameLst>
                                          <p:attrName>ppt_x</p:attrName>
                                        </p:attrNameLst>
                                      </p:cBhvr>
                                      <p:tavLst>
                                        <p:tav tm="0">
                                          <p:val>
                                            <p:strVal val="ppt_x"/>
                                          </p:val>
                                        </p:tav>
                                        <p:tav tm="100000">
                                          <p:val>
                                            <p:strVal val="1+ppt_w/2"/>
                                          </p:val>
                                        </p:tav>
                                      </p:tavLst>
                                    </p:anim>
                                    <p:anim calcmode="lin" valueType="num">
                                      <p:cBhvr additive="base">
                                        <p:cTn id="377" dur="3000"/>
                                        <p:tgtEl>
                                          <p:spTgt spid="5"/>
                                        </p:tgtEl>
                                        <p:attrNameLst>
                                          <p:attrName>ppt_y</p:attrName>
                                        </p:attrNameLst>
                                      </p:cBhvr>
                                      <p:tavLst>
                                        <p:tav tm="0">
                                          <p:val>
                                            <p:strVal val="ppt_y"/>
                                          </p:val>
                                        </p:tav>
                                        <p:tav tm="100000">
                                          <p:val>
                                            <p:strVal val="1+ppt_h/2"/>
                                          </p:val>
                                        </p:tav>
                                      </p:tavLst>
                                    </p:anim>
                                    <p:set>
                                      <p:cBhvr>
                                        <p:cTn id="378" dur="1" fill="hold">
                                          <p:stCondLst>
                                            <p:cond delay="2999"/>
                                          </p:stCondLst>
                                        </p:cTn>
                                        <p:tgtEl>
                                          <p:spTgt spid="5"/>
                                        </p:tgtEl>
                                        <p:attrNameLst>
                                          <p:attrName>style.visibility</p:attrName>
                                        </p:attrNameLst>
                                      </p:cBhvr>
                                      <p:to>
                                        <p:strVal val="hidden"/>
                                      </p:to>
                                    </p:set>
                                  </p:childTnLst>
                                </p:cTn>
                              </p:par>
                              <p:par>
                                <p:cTn id="379" presetID="16" presetClass="exit" presetSubtype="37" fill="hold" grpId="3" nodeType="withEffect">
                                  <p:stCondLst>
                                    <p:cond delay="0"/>
                                  </p:stCondLst>
                                  <p:childTnLst>
                                    <p:animEffect transition="out" filter="barn(outVertical)">
                                      <p:cBhvr>
                                        <p:cTn id="380" dur="3000"/>
                                        <p:tgtEl>
                                          <p:spTgt spid="3"/>
                                        </p:tgtEl>
                                      </p:cBhvr>
                                    </p:animEffect>
                                    <p:set>
                                      <p:cBhvr>
                                        <p:cTn id="381" dur="1" fill="hold">
                                          <p:stCondLst>
                                            <p:cond delay="2999"/>
                                          </p:stCondLst>
                                        </p:cTn>
                                        <p:tgtEl>
                                          <p:spTgt spid="3"/>
                                        </p:tgtEl>
                                        <p:attrNameLst>
                                          <p:attrName>style.visibility</p:attrName>
                                        </p:attrNameLst>
                                      </p:cBhvr>
                                      <p:to>
                                        <p:strVal val="hidden"/>
                                      </p:to>
                                    </p:set>
                                  </p:childTnLst>
                                </p:cTn>
                              </p:par>
                              <p:par>
                                <p:cTn id="382" presetID="2" presetClass="exit" presetSubtype="6" fill="hold" grpId="4" nodeType="withEffect">
                                  <p:stCondLst>
                                    <p:cond delay="0"/>
                                  </p:stCondLst>
                                  <p:childTnLst>
                                    <p:anim calcmode="lin" valueType="num">
                                      <p:cBhvr additive="base">
                                        <p:cTn id="383" dur="3000"/>
                                        <p:tgtEl>
                                          <p:spTgt spid="3"/>
                                        </p:tgtEl>
                                        <p:attrNameLst>
                                          <p:attrName>ppt_x</p:attrName>
                                        </p:attrNameLst>
                                      </p:cBhvr>
                                      <p:tavLst>
                                        <p:tav tm="0">
                                          <p:val>
                                            <p:strVal val="ppt_x"/>
                                          </p:val>
                                        </p:tav>
                                        <p:tav tm="100000">
                                          <p:val>
                                            <p:strVal val="1+ppt_w/2"/>
                                          </p:val>
                                        </p:tav>
                                      </p:tavLst>
                                    </p:anim>
                                    <p:anim calcmode="lin" valueType="num">
                                      <p:cBhvr additive="base">
                                        <p:cTn id="384" dur="3000"/>
                                        <p:tgtEl>
                                          <p:spTgt spid="3"/>
                                        </p:tgtEl>
                                        <p:attrNameLst>
                                          <p:attrName>ppt_y</p:attrName>
                                        </p:attrNameLst>
                                      </p:cBhvr>
                                      <p:tavLst>
                                        <p:tav tm="0">
                                          <p:val>
                                            <p:strVal val="ppt_y"/>
                                          </p:val>
                                        </p:tav>
                                        <p:tav tm="100000">
                                          <p:val>
                                            <p:strVal val="1+ppt_h/2"/>
                                          </p:val>
                                        </p:tav>
                                      </p:tavLst>
                                    </p:anim>
                                    <p:set>
                                      <p:cBhvr>
                                        <p:cTn id="385" dur="1" fill="hold">
                                          <p:stCondLst>
                                            <p:cond delay="2999"/>
                                          </p:stCondLst>
                                        </p:cTn>
                                        <p:tgtEl>
                                          <p:spTgt spid="3"/>
                                        </p:tgtEl>
                                        <p:attrNameLst>
                                          <p:attrName>style.visibility</p:attrName>
                                        </p:attrNameLst>
                                      </p:cBhvr>
                                      <p:to>
                                        <p:strVal val="hidden"/>
                                      </p:to>
                                    </p:set>
                                  </p:childTnLst>
                                </p:cTn>
                              </p:par>
                              <p:par>
                                <p:cTn id="386" presetID="16" presetClass="exit" presetSubtype="37" fill="hold" grpId="3" nodeType="withEffect">
                                  <p:stCondLst>
                                    <p:cond delay="0"/>
                                  </p:stCondLst>
                                  <p:childTnLst>
                                    <p:animEffect transition="out" filter="barn(outVertical)">
                                      <p:cBhvr>
                                        <p:cTn id="387" dur="3000"/>
                                        <p:tgtEl>
                                          <p:spTgt spid="2"/>
                                        </p:tgtEl>
                                      </p:cBhvr>
                                    </p:animEffect>
                                    <p:set>
                                      <p:cBhvr>
                                        <p:cTn id="388" dur="1" fill="hold">
                                          <p:stCondLst>
                                            <p:cond delay="2999"/>
                                          </p:stCondLst>
                                        </p:cTn>
                                        <p:tgtEl>
                                          <p:spTgt spid="2"/>
                                        </p:tgtEl>
                                        <p:attrNameLst>
                                          <p:attrName>style.visibility</p:attrName>
                                        </p:attrNameLst>
                                      </p:cBhvr>
                                      <p:to>
                                        <p:strVal val="hidden"/>
                                      </p:to>
                                    </p:set>
                                  </p:childTnLst>
                                </p:cTn>
                              </p:par>
                              <p:par>
                                <p:cTn id="389" presetID="2" presetClass="exit" presetSubtype="6" fill="hold" grpId="4" nodeType="withEffect">
                                  <p:stCondLst>
                                    <p:cond delay="0"/>
                                  </p:stCondLst>
                                  <p:childTnLst>
                                    <p:anim calcmode="lin" valueType="num">
                                      <p:cBhvr additive="base">
                                        <p:cTn id="390" dur="3000"/>
                                        <p:tgtEl>
                                          <p:spTgt spid="2"/>
                                        </p:tgtEl>
                                        <p:attrNameLst>
                                          <p:attrName>ppt_x</p:attrName>
                                        </p:attrNameLst>
                                      </p:cBhvr>
                                      <p:tavLst>
                                        <p:tav tm="0">
                                          <p:val>
                                            <p:strVal val="ppt_x"/>
                                          </p:val>
                                        </p:tav>
                                        <p:tav tm="100000">
                                          <p:val>
                                            <p:strVal val="1+ppt_w/2"/>
                                          </p:val>
                                        </p:tav>
                                      </p:tavLst>
                                    </p:anim>
                                    <p:anim calcmode="lin" valueType="num">
                                      <p:cBhvr additive="base">
                                        <p:cTn id="391" dur="3000"/>
                                        <p:tgtEl>
                                          <p:spTgt spid="2"/>
                                        </p:tgtEl>
                                        <p:attrNameLst>
                                          <p:attrName>ppt_y</p:attrName>
                                        </p:attrNameLst>
                                      </p:cBhvr>
                                      <p:tavLst>
                                        <p:tav tm="0">
                                          <p:val>
                                            <p:strVal val="ppt_y"/>
                                          </p:val>
                                        </p:tav>
                                        <p:tav tm="100000">
                                          <p:val>
                                            <p:strVal val="1+ppt_h/2"/>
                                          </p:val>
                                        </p:tav>
                                      </p:tavLst>
                                    </p:anim>
                                    <p:set>
                                      <p:cBhvr>
                                        <p:cTn id="392" dur="1" fill="hold">
                                          <p:stCondLst>
                                            <p:cond delay="2999"/>
                                          </p:stCondLst>
                                        </p:cTn>
                                        <p:tgtEl>
                                          <p:spTgt spid="2"/>
                                        </p:tgtEl>
                                        <p:attrNameLst>
                                          <p:attrName>style.visibility</p:attrName>
                                        </p:attrNameLst>
                                      </p:cBhvr>
                                      <p:to>
                                        <p:strVal val="hidden"/>
                                      </p:to>
                                    </p:set>
                                  </p:childTnLst>
                                </p:cTn>
                              </p:par>
                              <p:par>
                                <p:cTn id="393" presetID="23" presetClass="entr" presetSubtype="272" fill="hold" nodeType="withEffect">
                                  <p:stCondLst>
                                    <p:cond delay="0"/>
                                  </p:stCondLst>
                                  <p:childTnLst>
                                    <p:set>
                                      <p:cBhvr>
                                        <p:cTn id="394" dur="1" fill="hold">
                                          <p:stCondLst>
                                            <p:cond delay="0"/>
                                          </p:stCondLst>
                                        </p:cTn>
                                        <p:tgtEl>
                                          <p:spTgt spid="37"/>
                                        </p:tgtEl>
                                        <p:attrNameLst>
                                          <p:attrName>style.visibility</p:attrName>
                                        </p:attrNameLst>
                                      </p:cBhvr>
                                      <p:to>
                                        <p:strVal val="visible"/>
                                      </p:to>
                                    </p:set>
                                    <p:anim calcmode="lin" valueType="num">
                                      <p:cBhvr>
                                        <p:cTn id="395" dur="2750" fill="hold"/>
                                        <p:tgtEl>
                                          <p:spTgt spid="37"/>
                                        </p:tgtEl>
                                        <p:attrNameLst>
                                          <p:attrName>ppt_w</p:attrName>
                                        </p:attrNameLst>
                                      </p:cBhvr>
                                      <p:tavLst>
                                        <p:tav tm="0">
                                          <p:val>
                                            <p:strVal val="2/3*#ppt_w"/>
                                          </p:val>
                                        </p:tav>
                                        <p:tav tm="100000">
                                          <p:val>
                                            <p:strVal val="#ppt_w"/>
                                          </p:val>
                                        </p:tav>
                                      </p:tavLst>
                                    </p:anim>
                                    <p:anim calcmode="lin" valueType="num">
                                      <p:cBhvr>
                                        <p:cTn id="396" dur="2750" fill="hold"/>
                                        <p:tgtEl>
                                          <p:spTgt spid="37"/>
                                        </p:tgtEl>
                                        <p:attrNameLst>
                                          <p:attrName>ppt_h</p:attrName>
                                        </p:attrNameLst>
                                      </p:cBhvr>
                                      <p:tavLst>
                                        <p:tav tm="0">
                                          <p:val>
                                            <p:strVal val="2/3*#ppt_h"/>
                                          </p:val>
                                        </p:tav>
                                        <p:tav tm="100000">
                                          <p:val>
                                            <p:strVal val="#ppt_h"/>
                                          </p:val>
                                        </p:tav>
                                      </p:tavLst>
                                    </p:anim>
                                  </p:childTnLst>
                                </p:cTn>
                              </p:par>
                              <p:par>
                                <p:cTn id="397" presetID="8" presetClass="entr" presetSubtype="32" fill="hold" nodeType="withEffect">
                                  <p:stCondLst>
                                    <p:cond delay="0"/>
                                  </p:stCondLst>
                                  <p:childTnLst>
                                    <p:set>
                                      <p:cBhvr>
                                        <p:cTn id="398" dur="1" fill="hold">
                                          <p:stCondLst>
                                            <p:cond delay="0"/>
                                          </p:stCondLst>
                                        </p:cTn>
                                        <p:tgtEl>
                                          <p:spTgt spid="37"/>
                                        </p:tgtEl>
                                        <p:attrNameLst>
                                          <p:attrName>style.visibility</p:attrName>
                                        </p:attrNameLst>
                                      </p:cBhvr>
                                      <p:to>
                                        <p:strVal val="visible"/>
                                      </p:to>
                                    </p:set>
                                    <p:animEffect transition="in" filter="diamond(out)">
                                      <p:cBhvr>
                                        <p:cTn id="399" dur="275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30"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94 Rectángulo"/>
          <p:cNvSpPr/>
          <p:nvPr/>
        </p:nvSpPr>
        <p:spPr>
          <a:xfrm>
            <a:off x="10504" y="1166"/>
            <a:ext cx="9144000" cy="5143500"/>
          </a:xfrm>
          <a:prstGeom prst="rect">
            <a:avLst/>
          </a:prstGeom>
          <a:gradFill>
            <a:gsLst>
              <a:gs pos="20000">
                <a:srgbClr val="023515"/>
              </a:gs>
              <a:gs pos="81000">
                <a:srgbClr val="00642D">
                  <a:lumMod val="47000"/>
                </a:srgbClr>
              </a:gs>
              <a:gs pos="0">
                <a:srgbClr val="156B13"/>
              </a:gs>
              <a:gs pos="100000">
                <a:srgbClr val="156B13"/>
              </a:gs>
            </a:gsLst>
            <a:lin ang="5400000" scaled="0"/>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pic>
        <p:nvPicPr>
          <p:cNvPr id="94" name="93 Imagen" descr="Diapositiva1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rot="10800000" flipH="1">
            <a:off x="417331" y="2425962"/>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0800000" flipH="1">
            <a:off x="768135" y="3088221"/>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0800000" flipH="1">
            <a:off x="66526" y="3088221"/>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0800000" flipH="1">
            <a:off x="417331" y="3742644"/>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0800000" flipH="1">
            <a:off x="1118940" y="3717846"/>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0800000" flipH="1">
            <a:off x="-284278" y="3740868"/>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0800000" flipH="1">
            <a:off x="4125235" y="2425962"/>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0800000" flipH="1">
            <a:off x="4476039" y="3088221"/>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0800000" flipH="1">
            <a:off x="3774430" y="3088221"/>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0800000" flipH="1">
            <a:off x="4125235" y="3742644"/>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0800000" flipH="1">
            <a:off x="4826844" y="3717846"/>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0800000" flipH="1">
            <a:off x="3423626" y="3740868"/>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0800000" flipH="1">
            <a:off x="2253027" y="2425962"/>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0800000" flipH="1">
            <a:off x="2603831" y="3088221"/>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0800000" flipH="1">
            <a:off x="1902222" y="3088221"/>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0800000" flipH="1">
            <a:off x="2253027" y="3742644"/>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0800000" flipH="1">
            <a:off x="2954636" y="3717846"/>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0800000" flipH="1">
            <a:off x="1551418" y="3740868"/>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0800000" flipH="1">
            <a:off x="7833139" y="2425962"/>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0800000" flipH="1">
            <a:off x="8183943" y="3088221"/>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0800000" flipH="1">
            <a:off x="7482334" y="3088221"/>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0800000" flipH="1">
            <a:off x="7833139" y="3742644"/>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0800000" flipH="1">
            <a:off x="8534748" y="3717846"/>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0800000" flipH="1">
            <a:off x="7131530" y="3740868"/>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0800000" flipH="1">
            <a:off x="5997443" y="2425962"/>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0800000" flipH="1">
            <a:off x="6348247" y="3088221"/>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0800000" flipH="1">
            <a:off x="5646638" y="3088221"/>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0800000" flipH="1">
            <a:off x="5997443" y="3742644"/>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0800000" flipH="1">
            <a:off x="6699052" y="3717846"/>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0800000" flipH="1">
            <a:off x="5295834" y="3740868"/>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0800000" flipV="1">
            <a:off x="7830831" y="1726417"/>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0800000" flipV="1">
            <a:off x="7480027" y="1064158"/>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0800000" flipV="1">
            <a:off x="8181636" y="1064158"/>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0800000" flipV="1">
            <a:off x="7830831" y="409734"/>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0800000" flipV="1">
            <a:off x="7129222" y="434532"/>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0800000" flipV="1">
            <a:off x="8532440" y="411510"/>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0800000" flipV="1">
            <a:off x="4122927" y="1726417"/>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0800000" flipV="1">
            <a:off x="3772123" y="1064158"/>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0800000" flipV="1">
            <a:off x="4473732" y="1064158"/>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0800000" flipV="1">
            <a:off x="4122927" y="409734"/>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0800000" flipV="1">
            <a:off x="3421318" y="434532"/>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0800000" flipV="1">
            <a:off x="4824536" y="411510"/>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0800000" flipV="1">
            <a:off x="5995135" y="1726417"/>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0800000" flipV="1">
            <a:off x="5644331" y="1064158"/>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0800000" flipV="1">
            <a:off x="6345940" y="1064158"/>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0800000" flipV="1">
            <a:off x="5995135" y="409734"/>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0800000" flipV="1">
            <a:off x="5293526" y="434532"/>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0800000" flipV="1">
            <a:off x="6696744" y="411510"/>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0800000" flipV="1">
            <a:off x="415023" y="1726417"/>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0800000" flipV="1">
            <a:off x="64219" y="1064158"/>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0800000" flipV="1">
            <a:off x="765828" y="1064158"/>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0800000" flipV="1">
            <a:off x="415023" y="409734"/>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0800000" flipV="1">
            <a:off x="-286586" y="434532"/>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0800000" flipV="1">
            <a:off x="1116632" y="411510"/>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0800000" flipV="1">
            <a:off x="2250719" y="1726417"/>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0800000" flipV="1">
            <a:off x="1899915" y="1064158"/>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0800000" flipV="1">
            <a:off x="2601524" y="1064158"/>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0800000" flipV="1">
            <a:off x="2250719" y="409734"/>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0800000" flipV="1">
            <a:off x="1549110" y="434532"/>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0800000" flipV="1">
            <a:off x="2952328" y="411510"/>
            <a:ext cx="790687" cy="1044962"/>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a:off x="-396552" y="-23970"/>
            <a:ext cx="9865096"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70711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8" presetClass="emph" presetSubtype="0" fill="hold" grpId="4" nodeType="withEffect">
                                  <p:stCondLst>
                                    <p:cond delay="0"/>
                                  </p:stCondLst>
                                  <p:childTnLst>
                                    <p:animRot by="-21600000">
                                      <p:cBhvr>
                                        <p:cTn id="906" dur="5000" fill="hold"/>
                                        <p:tgtEl>
                                          <p:spTgt spid="81"/>
                                        </p:tgtEl>
                                        <p:attrNameLst>
                                          <p:attrName>r</p:attrName>
                                        </p:attrNameLst>
                                      </p:cBhvr>
                                    </p:animRot>
                                  </p:childTnLst>
                                </p:cTn>
                              </p:par>
                              <p:par>
                                <p:cTn id="907" presetID="8" presetClass="emph" presetSubtype="0" fill="hold" grpId="4" nodeType="withEffect">
                                  <p:stCondLst>
                                    <p:cond delay="0"/>
                                  </p:stCondLst>
                                  <p:childTnLst>
                                    <p:animRot by="-21600000">
                                      <p:cBhvr>
                                        <p:cTn id="908" dur="5000" fill="hold"/>
                                        <p:tgtEl>
                                          <p:spTgt spid="87"/>
                                        </p:tgtEl>
                                        <p:attrNameLst>
                                          <p:attrName>r</p:attrName>
                                        </p:attrNameLst>
                                      </p:cBhvr>
                                    </p:animRot>
                                  </p:childTnLst>
                                </p:cTn>
                              </p:par>
                              <p:par>
                                <p:cTn id="909" presetID="8" presetClass="emph" presetSubtype="0" fill="hold" grpId="4" nodeType="withEffect">
                                  <p:stCondLst>
                                    <p:cond delay="0"/>
                                  </p:stCondLst>
                                  <p:childTnLst>
                                    <p:animRot by="-21600000">
                                      <p:cBhvr>
                                        <p:cTn id="910" dur="5000" fill="hold"/>
                                        <p:tgtEl>
                                          <p:spTgt spid="69"/>
                                        </p:tgtEl>
                                        <p:attrNameLst>
                                          <p:attrName>r</p:attrName>
                                        </p:attrNameLst>
                                      </p:cBhvr>
                                    </p:animRot>
                                  </p:childTnLst>
                                </p:cTn>
                              </p:par>
                              <p:par>
                                <p:cTn id="911" presetID="8" presetClass="emph" presetSubtype="0" fill="hold" grpId="4" nodeType="withEffect">
                                  <p:stCondLst>
                                    <p:cond delay="0"/>
                                  </p:stCondLst>
                                  <p:childTnLst>
                                    <p:animRot by="-21600000">
                                      <p:cBhvr>
                                        <p:cTn id="912" dur="5000" fill="hold"/>
                                        <p:tgtEl>
                                          <p:spTgt spid="75"/>
                                        </p:tgtEl>
                                        <p:attrNameLst>
                                          <p:attrName>r</p:attrName>
                                        </p:attrNameLst>
                                      </p:cBhvr>
                                    </p:animRot>
                                  </p:childTnLst>
                                </p:cTn>
                              </p:par>
                              <p:par>
                                <p:cTn id="913" presetID="8" presetClass="emph" presetSubtype="0" fill="hold" grpId="4" nodeType="withEffect">
                                  <p:stCondLst>
                                    <p:cond delay="0"/>
                                  </p:stCondLst>
                                  <p:childTnLst>
                                    <p:animRot by="-21600000">
                                      <p:cBhvr>
                                        <p:cTn id="914" dur="5000" fill="hold"/>
                                        <p:tgtEl>
                                          <p:spTgt spid="63"/>
                                        </p:tgtEl>
                                        <p:attrNameLst>
                                          <p:attrName>r</p:attrName>
                                        </p:attrNameLst>
                                      </p:cBhvr>
                                    </p:animRot>
                                  </p:childTnLst>
                                </p:cTn>
                              </p:par>
                              <p:par>
                                <p:cTn id="915" presetID="8" presetClass="emph" presetSubtype="0" fill="hold" grpId="4" nodeType="withEffect">
                                  <p:stCondLst>
                                    <p:cond delay="0"/>
                                  </p:stCondLst>
                                  <p:childTnLst>
                                    <p:animRot by="-21600000">
                                      <p:cBhvr>
                                        <p:cTn id="916" dur="5000" fill="hold"/>
                                        <p:tgtEl>
                                          <p:spTgt spid="82"/>
                                        </p:tgtEl>
                                        <p:attrNameLst>
                                          <p:attrName>r</p:attrName>
                                        </p:attrNameLst>
                                      </p:cBhvr>
                                    </p:animRot>
                                  </p:childTnLst>
                                </p:cTn>
                              </p:par>
                              <p:par>
                                <p:cTn id="917" presetID="8" presetClass="emph" presetSubtype="0" fill="hold" grpId="4" nodeType="withEffect">
                                  <p:stCondLst>
                                    <p:cond delay="0"/>
                                  </p:stCondLst>
                                  <p:childTnLst>
                                    <p:animRot by="-21600000">
                                      <p:cBhvr>
                                        <p:cTn id="918" dur="5000" fill="hold"/>
                                        <p:tgtEl>
                                          <p:spTgt spid="83"/>
                                        </p:tgtEl>
                                        <p:attrNameLst>
                                          <p:attrName>r</p:attrName>
                                        </p:attrNameLst>
                                      </p:cBhvr>
                                    </p:animRot>
                                  </p:childTnLst>
                                </p:cTn>
                              </p:par>
                              <p:par>
                                <p:cTn id="919" presetID="8" presetClass="emph" presetSubtype="0" fill="hold" grpId="4" nodeType="withEffect">
                                  <p:stCondLst>
                                    <p:cond delay="0"/>
                                  </p:stCondLst>
                                  <p:childTnLst>
                                    <p:animRot by="-21600000">
                                      <p:cBhvr>
                                        <p:cTn id="920" dur="5000" fill="hold"/>
                                        <p:tgtEl>
                                          <p:spTgt spid="88"/>
                                        </p:tgtEl>
                                        <p:attrNameLst>
                                          <p:attrName>r</p:attrName>
                                        </p:attrNameLst>
                                      </p:cBhvr>
                                    </p:animRot>
                                  </p:childTnLst>
                                </p:cTn>
                              </p:par>
                              <p:par>
                                <p:cTn id="921" presetID="8" presetClass="emph" presetSubtype="0" fill="hold" grpId="4" nodeType="withEffect">
                                  <p:stCondLst>
                                    <p:cond delay="0"/>
                                  </p:stCondLst>
                                  <p:childTnLst>
                                    <p:animRot by="-21600000">
                                      <p:cBhvr>
                                        <p:cTn id="922" dur="5000" fill="hold"/>
                                        <p:tgtEl>
                                          <p:spTgt spid="89"/>
                                        </p:tgtEl>
                                        <p:attrNameLst>
                                          <p:attrName>r</p:attrName>
                                        </p:attrNameLst>
                                      </p:cBhvr>
                                    </p:animRot>
                                  </p:childTnLst>
                                </p:cTn>
                              </p:par>
                              <p:par>
                                <p:cTn id="923" presetID="8" presetClass="emph" presetSubtype="0" fill="hold" grpId="4" nodeType="withEffect">
                                  <p:stCondLst>
                                    <p:cond delay="0"/>
                                  </p:stCondLst>
                                  <p:childTnLst>
                                    <p:animRot by="-21600000">
                                      <p:cBhvr>
                                        <p:cTn id="924" dur="5000" fill="hold"/>
                                        <p:tgtEl>
                                          <p:spTgt spid="70"/>
                                        </p:tgtEl>
                                        <p:attrNameLst>
                                          <p:attrName>r</p:attrName>
                                        </p:attrNameLst>
                                      </p:cBhvr>
                                    </p:animRot>
                                  </p:childTnLst>
                                </p:cTn>
                              </p:par>
                              <p:par>
                                <p:cTn id="925" presetID="8" presetClass="emph" presetSubtype="0" fill="hold" grpId="4" nodeType="withEffect">
                                  <p:stCondLst>
                                    <p:cond delay="0"/>
                                  </p:stCondLst>
                                  <p:childTnLst>
                                    <p:animRot by="-21600000">
                                      <p:cBhvr>
                                        <p:cTn id="926" dur="5000" fill="hold"/>
                                        <p:tgtEl>
                                          <p:spTgt spid="71"/>
                                        </p:tgtEl>
                                        <p:attrNameLst>
                                          <p:attrName>r</p:attrName>
                                        </p:attrNameLst>
                                      </p:cBhvr>
                                    </p:animRot>
                                  </p:childTnLst>
                                </p:cTn>
                              </p:par>
                              <p:par>
                                <p:cTn id="927" presetID="8" presetClass="emph" presetSubtype="0" fill="hold" grpId="4" nodeType="withEffect">
                                  <p:stCondLst>
                                    <p:cond delay="0"/>
                                  </p:stCondLst>
                                  <p:childTnLst>
                                    <p:animRot by="-21600000">
                                      <p:cBhvr>
                                        <p:cTn id="928" dur="5000" fill="hold"/>
                                        <p:tgtEl>
                                          <p:spTgt spid="76"/>
                                        </p:tgtEl>
                                        <p:attrNameLst>
                                          <p:attrName>r</p:attrName>
                                        </p:attrNameLst>
                                      </p:cBhvr>
                                    </p:animRot>
                                  </p:childTnLst>
                                </p:cTn>
                              </p:par>
                              <p:par>
                                <p:cTn id="929" presetID="8" presetClass="emph" presetSubtype="0" fill="hold" grpId="4" nodeType="withEffect">
                                  <p:stCondLst>
                                    <p:cond delay="0"/>
                                  </p:stCondLst>
                                  <p:childTnLst>
                                    <p:animRot by="-21600000">
                                      <p:cBhvr>
                                        <p:cTn id="930" dur="5000" fill="hold"/>
                                        <p:tgtEl>
                                          <p:spTgt spid="77"/>
                                        </p:tgtEl>
                                        <p:attrNameLst>
                                          <p:attrName>r</p:attrName>
                                        </p:attrNameLst>
                                      </p:cBhvr>
                                    </p:animRot>
                                  </p:childTnLst>
                                </p:cTn>
                              </p:par>
                              <p:par>
                                <p:cTn id="931" presetID="8" presetClass="emph" presetSubtype="0" fill="hold" grpId="4" nodeType="withEffect">
                                  <p:stCondLst>
                                    <p:cond delay="0"/>
                                  </p:stCondLst>
                                  <p:childTnLst>
                                    <p:animRot by="-21600000">
                                      <p:cBhvr>
                                        <p:cTn id="932" dur="5000" fill="hold"/>
                                        <p:tgtEl>
                                          <p:spTgt spid="64"/>
                                        </p:tgtEl>
                                        <p:attrNameLst>
                                          <p:attrName>r</p:attrName>
                                        </p:attrNameLst>
                                      </p:cBhvr>
                                    </p:animRot>
                                  </p:childTnLst>
                                </p:cTn>
                              </p:par>
                              <p:par>
                                <p:cTn id="933" presetID="8" presetClass="emph" presetSubtype="0" fill="hold" grpId="4" nodeType="withEffect">
                                  <p:stCondLst>
                                    <p:cond delay="0"/>
                                  </p:stCondLst>
                                  <p:childTnLst>
                                    <p:animRot by="-21600000">
                                      <p:cBhvr>
                                        <p:cTn id="934" dur="5000" fill="hold"/>
                                        <p:tgtEl>
                                          <p:spTgt spid="65"/>
                                        </p:tgtEl>
                                        <p:attrNameLst>
                                          <p:attrName>r</p:attrName>
                                        </p:attrNameLst>
                                      </p:cBhvr>
                                    </p:animRot>
                                  </p:childTnLst>
                                </p:cTn>
                              </p:par>
                              <p:par>
                                <p:cTn id="935" presetID="8" presetClass="emph" presetSubtype="0" fill="hold" grpId="4" nodeType="withEffect">
                                  <p:stCondLst>
                                    <p:cond delay="0"/>
                                  </p:stCondLst>
                                  <p:childTnLst>
                                    <p:animRot by="-21600000">
                                      <p:cBhvr>
                                        <p:cTn id="936" dur="5000" fill="hold"/>
                                        <p:tgtEl>
                                          <p:spTgt spid="85"/>
                                        </p:tgtEl>
                                        <p:attrNameLst>
                                          <p:attrName>r</p:attrName>
                                        </p:attrNameLst>
                                      </p:cBhvr>
                                    </p:animRot>
                                  </p:childTnLst>
                                </p:cTn>
                              </p:par>
                              <p:par>
                                <p:cTn id="937" presetID="8" presetClass="emph" presetSubtype="0" fill="hold" grpId="4" nodeType="withEffect">
                                  <p:stCondLst>
                                    <p:cond delay="0"/>
                                  </p:stCondLst>
                                  <p:childTnLst>
                                    <p:animRot by="-21600000">
                                      <p:cBhvr>
                                        <p:cTn id="938" dur="5000" fill="hold"/>
                                        <p:tgtEl>
                                          <p:spTgt spid="84"/>
                                        </p:tgtEl>
                                        <p:attrNameLst>
                                          <p:attrName>r</p:attrName>
                                        </p:attrNameLst>
                                      </p:cBhvr>
                                    </p:animRot>
                                  </p:childTnLst>
                                </p:cTn>
                              </p:par>
                              <p:par>
                                <p:cTn id="939" presetID="8" presetClass="emph" presetSubtype="0" fill="hold" grpId="4" nodeType="withEffect">
                                  <p:stCondLst>
                                    <p:cond delay="0"/>
                                  </p:stCondLst>
                                  <p:childTnLst>
                                    <p:animRot by="-21600000">
                                      <p:cBhvr>
                                        <p:cTn id="940" dur="5000" fill="hold"/>
                                        <p:tgtEl>
                                          <p:spTgt spid="86"/>
                                        </p:tgtEl>
                                        <p:attrNameLst>
                                          <p:attrName>r</p:attrName>
                                        </p:attrNameLst>
                                      </p:cBhvr>
                                    </p:animRot>
                                  </p:childTnLst>
                                </p:cTn>
                              </p:par>
                              <p:par>
                                <p:cTn id="941" presetID="8" presetClass="emph" presetSubtype="0" fill="hold" grpId="4" nodeType="withEffect">
                                  <p:stCondLst>
                                    <p:cond delay="0"/>
                                  </p:stCondLst>
                                  <p:childTnLst>
                                    <p:animRot by="-21600000">
                                      <p:cBhvr>
                                        <p:cTn id="942" dur="5000" fill="hold"/>
                                        <p:tgtEl>
                                          <p:spTgt spid="91"/>
                                        </p:tgtEl>
                                        <p:attrNameLst>
                                          <p:attrName>r</p:attrName>
                                        </p:attrNameLst>
                                      </p:cBhvr>
                                    </p:animRot>
                                  </p:childTnLst>
                                </p:cTn>
                              </p:par>
                              <p:par>
                                <p:cTn id="943" presetID="8" presetClass="emph" presetSubtype="0" fill="hold" grpId="4" nodeType="withEffect">
                                  <p:stCondLst>
                                    <p:cond delay="0"/>
                                  </p:stCondLst>
                                  <p:childTnLst>
                                    <p:animRot by="-21600000">
                                      <p:cBhvr>
                                        <p:cTn id="944" dur="5000" fill="hold"/>
                                        <p:tgtEl>
                                          <p:spTgt spid="90"/>
                                        </p:tgtEl>
                                        <p:attrNameLst>
                                          <p:attrName>r</p:attrName>
                                        </p:attrNameLst>
                                      </p:cBhvr>
                                    </p:animRot>
                                  </p:childTnLst>
                                </p:cTn>
                              </p:par>
                              <p:par>
                                <p:cTn id="945" presetID="8" presetClass="emph" presetSubtype="0" fill="hold" grpId="4" nodeType="withEffect">
                                  <p:stCondLst>
                                    <p:cond delay="0"/>
                                  </p:stCondLst>
                                  <p:childTnLst>
                                    <p:animRot by="-21600000">
                                      <p:cBhvr>
                                        <p:cTn id="946" dur="5000" fill="hold"/>
                                        <p:tgtEl>
                                          <p:spTgt spid="92"/>
                                        </p:tgtEl>
                                        <p:attrNameLst>
                                          <p:attrName>r</p:attrName>
                                        </p:attrNameLst>
                                      </p:cBhvr>
                                    </p:animRot>
                                  </p:childTnLst>
                                </p:cTn>
                              </p:par>
                              <p:par>
                                <p:cTn id="947" presetID="8" presetClass="emph" presetSubtype="0" fill="hold" grpId="4" nodeType="withEffect">
                                  <p:stCondLst>
                                    <p:cond delay="0"/>
                                  </p:stCondLst>
                                  <p:childTnLst>
                                    <p:animRot by="-21600000">
                                      <p:cBhvr>
                                        <p:cTn id="948" dur="5000" fill="hold"/>
                                        <p:tgtEl>
                                          <p:spTgt spid="73"/>
                                        </p:tgtEl>
                                        <p:attrNameLst>
                                          <p:attrName>r</p:attrName>
                                        </p:attrNameLst>
                                      </p:cBhvr>
                                    </p:animRot>
                                  </p:childTnLst>
                                </p:cTn>
                              </p:par>
                              <p:par>
                                <p:cTn id="949" presetID="8" presetClass="emph" presetSubtype="0" fill="hold" grpId="4" nodeType="withEffect">
                                  <p:stCondLst>
                                    <p:cond delay="0"/>
                                  </p:stCondLst>
                                  <p:childTnLst>
                                    <p:animRot by="-21600000">
                                      <p:cBhvr>
                                        <p:cTn id="950" dur="5000" fill="hold"/>
                                        <p:tgtEl>
                                          <p:spTgt spid="72"/>
                                        </p:tgtEl>
                                        <p:attrNameLst>
                                          <p:attrName>r</p:attrName>
                                        </p:attrNameLst>
                                      </p:cBhvr>
                                    </p:animRot>
                                  </p:childTnLst>
                                </p:cTn>
                              </p:par>
                              <p:par>
                                <p:cTn id="951" presetID="8" presetClass="emph" presetSubtype="0" fill="hold" grpId="4" nodeType="withEffect">
                                  <p:stCondLst>
                                    <p:cond delay="0"/>
                                  </p:stCondLst>
                                  <p:childTnLst>
                                    <p:animRot by="-21600000">
                                      <p:cBhvr>
                                        <p:cTn id="952" dur="5000" fill="hold"/>
                                        <p:tgtEl>
                                          <p:spTgt spid="74"/>
                                        </p:tgtEl>
                                        <p:attrNameLst>
                                          <p:attrName>r</p:attrName>
                                        </p:attrNameLst>
                                      </p:cBhvr>
                                    </p:animRot>
                                  </p:childTnLst>
                                </p:cTn>
                              </p:par>
                              <p:par>
                                <p:cTn id="953" presetID="8" presetClass="emph" presetSubtype="0" fill="hold" grpId="4" nodeType="withEffect">
                                  <p:stCondLst>
                                    <p:cond delay="0"/>
                                  </p:stCondLst>
                                  <p:childTnLst>
                                    <p:animRot by="-21600000">
                                      <p:cBhvr>
                                        <p:cTn id="954" dur="5000" fill="hold"/>
                                        <p:tgtEl>
                                          <p:spTgt spid="79"/>
                                        </p:tgtEl>
                                        <p:attrNameLst>
                                          <p:attrName>r</p:attrName>
                                        </p:attrNameLst>
                                      </p:cBhvr>
                                    </p:animRot>
                                  </p:childTnLst>
                                </p:cTn>
                              </p:par>
                              <p:par>
                                <p:cTn id="955" presetID="8" presetClass="emph" presetSubtype="0" fill="hold" grpId="4" nodeType="withEffect">
                                  <p:stCondLst>
                                    <p:cond delay="0"/>
                                  </p:stCondLst>
                                  <p:childTnLst>
                                    <p:animRot by="-21600000">
                                      <p:cBhvr>
                                        <p:cTn id="956" dur="5000" fill="hold"/>
                                        <p:tgtEl>
                                          <p:spTgt spid="78"/>
                                        </p:tgtEl>
                                        <p:attrNameLst>
                                          <p:attrName>r</p:attrName>
                                        </p:attrNameLst>
                                      </p:cBhvr>
                                    </p:animRot>
                                  </p:childTnLst>
                                </p:cTn>
                              </p:par>
                              <p:par>
                                <p:cTn id="957" presetID="8" presetClass="emph" presetSubtype="0" fill="hold" grpId="4" nodeType="withEffect">
                                  <p:stCondLst>
                                    <p:cond delay="0"/>
                                  </p:stCondLst>
                                  <p:childTnLst>
                                    <p:animRot by="-21600000">
                                      <p:cBhvr>
                                        <p:cTn id="958" dur="5000" fill="hold"/>
                                        <p:tgtEl>
                                          <p:spTgt spid="80"/>
                                        </p:tgtEl>
                                        <p:attrNameLst>
                                          <p:attrName>r</p:attrName>
                                        </p:attrNameLst>
                                      </p:cBhvr>
                                    </p:animRot>
                                  </p:childTnLst>
                                </p:cTn>
                              </p:par>
                              <p:par>
                                <p:cTn id="959" presetID="8" presetClass="emph" presetSubtype="0" fill="hold" grpId="4" nodeType="withEffect">
                                  <p:stCondLst>
                                    <p:cond delay="0"/>
                                  </p:stCondLst>
                                  <p:childTnLst>
                                    <p:animRot by="-21600000">
                                      <p:cBhvr>
                                        <p:cTn id="960" dur="5000" fill="hold"/>
                                        <p:tgtEl>
                                          <p:spTgt spid="67"/>
                                        </p:tgtEl>
                                        <p:attrNameLst>
                                          <p:attrName>r</p:attrName>
                                        </p:attrNameLst>
                                      </p:cBhvr>
                                    </p:animRot>
                                  </p:childTnLst>
                                </p:cTn>
                              </p:par>
                              <p:par>
                                <p:cTn id="961" presetID="8" presetClass="emph" presetSubtype="0" fill="hold" grpId="4" nodeType="withEffect">
                                  <p:stCondLst>
                                    <p:cond delay="0"/>
                                  </p:stCondLst>
                                  <p:childTnLst>
                                    <p:animRot by="-21600000">
                                      <p:cBhvr>
                                        <p:cTn id="962" dur="5000" fill="hold"/>
                                        <p:tgtEl>
                                          <p:spTgt spid="66"/>
                                        </p:tgtEl>
                                        <p:attrNameLst>
                                          <p:attrName>r</p:attrName>
                                        </p:attrNameLst>
                                      </p:cBhvr>
                                    </p:animRot>
                                  </p:childTnLst>
                                </p:cTn>
                              </p:par>
                              <p:par>
                                <p:cTn id="963" presetID="8" presetClass="emph" presetSubtype="0" fill="hold" grpId="4" nodeType="withEffect">
                                  <p:stCondLst>
                                    <p:cond delay="0"/>
                                  </p:stCondLst>
                                  <p:childTnLst>
                                    <p:animRot by="-21600000">
                                      <p:cBhvr>
                                        <p:cTn id="964" dur="5000" fill="hold"/>
                                        <p:tgtEl>
                                          <p:spTgt spid="68"/>
                                        </p:tgtEl>
                                        <p:attrNameLst>
                                          <p:attrName>r</p:attrName>
                                        </p:attrNameLst>
                                      </p:cBhvr>
                                    </p:animRot>
                                  </p:childTnLst>
                                </p:cTn>
                              </p:par>
                              <p:par>
                                <p:cTn id="965" presetID="8" presetClass="emph" presetSubtype="0" fill="hold" grpId="4" nodeType="withEffect">
                                  <p:stCondLst>
                                    <p:cond delay="0"/>
                                  </p:stCondLst>
                                  <p:childTnLst>
                                    <p:animRot by="-21600000">
                                      <p:cBhvr>
                                        <p:cTn id="966" dur="5000" fill="hold"/>
                                        <p:tgtEl>
                                          <p:spTgt spid="8"/>
                                        </p:tgtEl>
                                        <p:attrNameLst>
                                          <p:attrName>r</p:attrName>
                                        </p:attrNameLst>
                                      </p:cBhvr>
                                    </p:animRot>
                                  </p:childTnLst>
                                </p:cTn>
                              </p:par>
                              <p:par>
                                <p:cTn id="967" presetID="8" presetClass="emph" presetSubtype="0" fill="hold" grpId="4" nodeType="withEffect">
                                  <p:stCondLst>
                                    <p:cond delay="0"/>
                                  </p:stCondLst>
                                  <p:childTnLst>
                                    <p:animRot by="-21600000">
                                      <p:cBhvr>
                                        <p:cTn id="968" dur="5000" fill="hold"/>
                                        <p:tgtEl>
                                          <p:spTgt spid="6"/>
                                        </p:tgtEl>
                                        <p:attrNameLst>
                                          <p:attrName>r</p:attrName>
                                        </p:attrNameLst>
                                      </p:cBhvr>
                                    </p:animRot>
                                  </p:childTnLst>
                                </p:cTn>
                              </p:par>
                              <p:par>
                                <p:cTn id="969" presetID="8" presetClass="emph" presetSubtype="0" fill="hold" grpId="4" nodeType="withEffect">
                                  <p:stCondLst>
                                    <p:cond delay="0"/>
                                  </p:stCondLst>
                                  <p:childTnLst>
                                    <p:animRot by="-21600000">
                                      <p:cBhvr>
                                        <p:cTn id="970" dur="5000" fill="hold"/>
                                        <p:tgtEl>
                                          <p:spTgt spid="49"/>
                                        </p:tgtEl>
                                        <p:attrNameLst>
                                          <p:attrName>r</p:attrName>
                                        </p:attrNameLst>
                                      </p:cBhvr>
                                    </p:animRot>
                                  </p:childTnLst>
                                </p:cTn>
                              </p:par>
                              <p:par>
                                <p:cTn id="971" presetID="8" presetClass="emph" presetSubtype="0" fill="hold" grpId="4" nodeType="withEffect">
                                  <p:stCondLst>
                                    <p:cond delay="0"/>
                                  </p:stCondLst>
                                  <p:childTnLst>
                                    <p:animRot by="-21600000">
                                      <p:cBhvr>
                                        <p:cTn id="972" dur="5000" fill="hold"/>
                                        <p:tgtEl>
                                          <p:spTgt spid="56"/>
                                        </p:tgtEl>
                                        <p:attrNameLst>
                                          <p:attrName>r</p:attrName>
                                        </p:attrNameLst>
                                      </p:cBhvr>
                                    </p:animRot>
                                  </p:childTnLst>
                                </p:cTn>
                              </p:par>
                              <p:par>
                                <p:cTn id="973" presetID="8" presetClass="emph" presetSubtype="0" fill="hold" grpId="4" nodeType="withEffect">
                                  <p:stCondLst>
                                    <p:cond delay="0"/>
                                  </p:stCondLst>
                                  <p:childTnLst>
                                    <p:animRot by="-21600000">
                                      <p:cBhvr>
                                        <p:cTn id="974" dur="5000" fill="hold"/>
                                        <p:tgtEl>
                                          <p:spTgt spid="35"/>
                                        </p:tgtEl>
                                        <p:attrNameLst>
                                          <p:attrName>r</p:attrName>
                                        </p:attrNameLst>
                                      </p:cBhvr>
                                    </p:animRot>
                                  </p:childTnLst>
                                </p:cTn>
                              </p:par>
                              <p:par>
                                <p:cTn id="975" presetID="8" presetClass="emph" presetSubtype="0" fill="hold" grpId="4" nodeType="withEffect">
                                  <p:stCondLst>
                                    <p:cond delay="0"/>
                                  </p:stCondLst>
                                  <p:childTnLst>
                                    <p:animRot by="-21600000">
                                      <p:cBhvr>
                                        <p:cTn id="976" dur="5000" fill="hold"/>
                                        <p:tgtEl>
                                          <p:spTgt spid="42"/>
                                        </p:tgtEl>
                                        <p:attrNameLst>
                                          <p:attrName>r</p:attrName>
                                        </p:attrNameLst>
                                      </p:cBhvr>
                                    </p:animRot>
                                  </p:childTnLst>
                                </p:cTn>
                              </p:par>
                              <p:par>
                                <p:cTn id="977" presetID="8" presetClass="emph" presetSubtype="0" fill="hold" grpId="4" nodeType="withEffect">
                                  <p:stCondLst>
                                    <p:cond delay="0"/>
                                  </p:stCondLst>
                                  <p:childTnLst>
                                    <p:animRot by="-21600000">
                                      <p:cBhvr>
                                        <p:cTn id="978" dur="5000" fill="hold"/>
                                        <p:tgtEl>
                                          <p:spTgt spid="3"/>
                                        </p:tgtEl>
                                        <p:attrNameLst>
                                          <p:attrName>r</p:attrName>
                                        </p:attrNameLst>
                                      </p:cBhvr>
                                    </p:animRot>
                                  </p:childTnLst>
                                </p:cTn>
                              </p:par>
                              <p:par>
                                <p:cTn id="979" presetID="8" presetClass="emph" presetSubtype="0" fill="hold" grpId="4" nodeType="withEffect">
                                  <p:stCondLst>
                                    <p:cond delay="0"/>
                                  </p:stCondLst>
                                  <p:childTnLst>
                                    <p:animRot by="-21600000">
                                      <p:cBhvr>
                                        <p:cTn id="980" dur="5000" fill="hold"/>
                                        <p:tgtEl>
                                          <p:spTgt spid="50"/>
                                        </p:tgtEl>
                                        <p:attrNameLst>
                                          <p:attrName>r</p:attrName>
                                        </p:attrNameLst>
                                      </p:cBhvr>
                                    </p:animRot>
                                  </p:childTnLst>
                                </p:cTn>
                              </p:par>
                              <p:par>
                                <p:cTn id="981" presetID="8" presetClass="emph" presetSubtype="0" fill="hold" grpId="4" nodeType="withEffect">
                                  <p:stCondLst>
                                    <p:cond delay="0"/>
                                  </p:stCondLst>
                                  <p:childTnLst>
                                    <p:animRot by="-21600000">
                                      <p:cBhvr>
                                        <p:cTn id="982" dur="5000" fill="hold"/>
                                        <p:tgtEl>
                                          <p:spTgt spid="51"/>
                                        </p:tgtEl>
                                        <p:attrNameLst>
                                          <p:attrName>r</p:attrName>
                                        </p:attrNameLst>
                                      </p:cBhvr>
                                    </p:animRot>
                                  </p:childTnLst>
                                </p:cTn>
                              </p:par>
                              <p:par>
                                <p:cTn id="983" presetID="8" presetClass="emph" presetSubtype="0" fill="hold" grpId="4" nodeType="withEffect">
                                  <p:stCondLst>
                                    <p:cond delay="0"/>
                                  </p:stCondLst>
                                  <p:childTnLst>
                                    <p:animRot by="-21600000">
                                      <p:cBhvr>
                                        <p:cTn id="984" dur="5000" fill="hold"/>
                                        <p:tgtEl>
                                          <p:spTgt spid="57"/>
                                        </p:tgtEl>
                                        <p:attrNameLst>
                                          <p:attrName>r</p:attrName>
                                        </p:attrNameLst>
                                      </p:cBhvr>
                                    </p:animRot>
                                  </p:childTnLst>
                                </p:cTn>
                              </p:par>
                              <p:par>
                                <p:cTn id="985" presetID="8" presetClass="emph" presetSubtype="0" fill="hold" grpId="4" nodeType="withEffect">
                                  <p:stCondLst>
                                    <p:cond delay="0"/>
                                  </p:stCondLst>
                                  <p:childTnLst>
                                    <p:animRot by="-21600000">
                                      <p:cBhvr>
                                        <p:cTn id="986" dur="5000" fill="hold"/>
                                        <p:tgtEl>
                                          <p:spTgt spid="58"/>
                                        </p:tgtEl>
                                        <p:attrNameLst>
                                          <p:attrName>r</p:attrName>
                                        </p:attrNameLst>
                                      </p:cBhvr>
                                    </p:animRot>
                                  </p:childTnLst>
                                </p:cTn>
                              </p:par>
                              <p:par>
                                <p:cTn id="987" presetID="8" presetClass="emph" presetSubtype="0" fill="hold" grpId="4" nodeType="withEffect">
                                  <p:stCondLst>
                                    <p:cond delay="0"/>
                                  </p:stCondLst>
                                  <p:childTnLst>
                                    <p:animRot by="-21600000">
                                      <p:cBhvr>
                                        <p:cTn id="988" dur="5000" fill="hold"/>
                                        <p:tgtEl>
                                          <p:spTgt spid="36"/>
                                        </p:tgtEl>
                                        <p:attrNameLst>
                                          <p:attrName>r</p:attrName>
                                        </p:attrNameLst>
                                      </p:cBhvr>
                                    </p:animRot>
                                  </p:childTnLst>
                                </p:cTn>
                              </p:par>
                              <p:par>
                                <p:cTn id="989" presetID="8" presetClass="emph" presetSubtype="0" fill="hold" grpId="4" nodeType="withEffect">
                                  <p:stCondLst>
                                    <p:cond delay="0"/>
                                  </p:stCondLst>
                                  <p:childTnLst>
                                    <p:animRot by="-21600000">
                                      <p:cBhvr>
                                        <p:cTn id="990" dur="5000" fill="hold"/>
                                        <p:tgtEl>
                                          <p:spTgt spid="37"/>
                                        </p:tgtEl>
                                        <p:attrNameLst>
                                          <p:attrName>r</p:attrName>
                                        </p:attrNameLst>
                                      </p:cBhvr>
                                    </p:animRot>
                                  </p:childTnLst>
                                </p:cTn>
                              </p:par>
                              <p:par>
                                <p:cTn id="991" presetID="8" presetClass="emph" presetSubtype="0" fill="hold" grpId="4" nodeType="withEffect">
                                  <p:stCondLst>
                                    <p:cond delay="0"/>
                                  </p:stCondLst>
                                  <p:childTnLst>
                                    <p:animRot by="-21600000">
                                      <p:cBhvr>
                                        <p:cTn id="992" dur="5000" fill="hold"/>
                                        <p:tgtEl>
                                          <p:spTgt spid="43"/>
                                        </p:tgtEl>
                                        <p:attrNameLst>
                                          <p:attrName>r</p:attrName>
                                        </p:attrNameLst>
                                      </p:cBhvr>
                                    </p:animRot>
                                  </p:childTnLst>
                                </p:cTn>
                              </p:par>
                              <p:par>
                                <p:cTn id="993" presetID="8" presetClass="emph" presetSubtype="0" fill="hold" grpId="4" nodeType="withEffect">
                                  <p:stCondLst>
                                    <p:cond delay="0"/>
                                  </p:stCondLst>
                                  <p:childTnLst>
                                    <p:animRot by="-21600000">
                                      <p:cBhvr>
                                        <p:cTn id="994" dur="5000" fill="hold"/>
                                        <p:tgtEl>
                                          <p:spTgt spid="44"/>
                                        </p:tgtEl>
                                        <p:attrNameLst>
                                          <p:attrName>r</p:attrName>
                                        </p:attrNameLst>
                                      </p:cBhvr>
                                    </p:animRot>
                                  </p:childTnLst>
                                </p:cTn>
                              </p:par>
                              <p:par>
                                <p:cTn id="995" presetID="8" presetClass="emph" presetSubtype="0" fill="hold" grpId="4" nodeType="withEffect">
                                  <p:stCondLst>
                                    <p:cond delay="0"/>
                                  </p:stCondLst>
                                  <p:childTnLst>
                                    <p:animRot by="-21600000">
                                      <p:cBhvr>
                                        <p:cTn id="996" dur="5000" fill="hold"/>
                                        <p:tgtEl>
                                          <p:spTgt spid="4"/>
                                        </p:tgtEl>
                                        <p:attrNameLst>
                                          <p:attrName>r</p:attrName>
                                        </p:attrNameLst>
                                      </p:cBhvr>
                                    </p:animRot>
                                  </p:childTnLst>
                                </p:cTn>
                              </p:par>
                              <p:par>
                                <p:cTn id="997" presetID="8" presetClass="emph" presetSubtype="0" fill="hold" grpId="4" nodeType="withEffect">
                                  <p:stCondLst>
                                    <p:cond delay="0"/>
                                  </p:stCondLst>
                                  <p:childTnLst>
                                    <p:animRot by="-21600000">
                                      <p:cBhvr>
                                        <p:cTn id="998" dur="5000" fill="hold"/>
                                        <p:tgtEl>
                                          <p:spTgt spid="5"/>
                                        </p:tgtEl>
                                        <p:attrNameLst>
                                          <p:attrName>r</p:attrName>
                                        </p:attrNameLst>
                                      </p:cBhvr>
                                    </p:animRot>
                                  </p:childTnLst>
                                </p:cTn>
                              </p:par>
                              <p:par>
                                <p:cTn id="999" presetID="8" presetClass="emph" presetSubtype="0" fill="hold" grpId="4" nodeType="withEffect">
                                  <p:stCondLst>
                                    <p:cond delay="0"/>
                                  </p:stCondLst>
                                  <p:childTnLst>
                                    <p:animRot by="-21600000">
                                      <p:cBhvr>
                                        <p:cTn id="1000" dur="5000" fill="hold"/>
                                        <p:tgtEl>
                                          <p:spTgt spid="53"/>
                                        </p:tgtEl>
                                        <p:attrNameLst>
                                          <p:attrName>r</p:attrName>
                                        </p:attrNameLst>
                                      </p:cBhvr>
                                    </p:animRot>
                                  </p:childTnLst>
                                </p:cTn>
                              </p:par>
                              <p:par>
                                <p:cTn id="1001" presetID="8" presetClass="emph" presetSubtype="0" fill="hold" grpId="4" nodeType="withEffect">
                                  <p:stCondLst>
                                    <p:cond delay="0"/>
                                  </p:stCondLst>
                                  <p:childTnLst>
                                    <p:animRot by="-21600000">
                                      <p:cBhvr>
                                        <p:cTn id="1002" dur="5000" fill="hold"/>
                                        <p:tgtEl>
                                          <p:spTgt spid="52"/>
                                        </p:tgtEl>
                                        <p:attrNameLst>
                                          <p:attrName>r</p:attrName>
                                        </p:attrNameLst>
                                      </p:cBhvr>
                                    </p:animRot>
                                  </p:childTnLst>
                                </p:cTn>
                              </p:par>
                              <p:par>
                                <p:cTn id="1003" presetID="8" presetClass="emph" presetSubtype="0" fill="hold" grpId="4" nodeType="withEffect">
                                  <p:stCondLst>
                                    <p:cond delay="0"/>
                                  </p:stCondLst>
                                  <p:childTnLst>
                                    <p:animRot by="-21600000">
                                      <p:cBhvr>
                                        <p:cTn id="1004" dur="5000" fill="hold"/>
                                        <p:tgtEl>
                                          <p:spTgt spid="54"/>
                                        </p:tgtEl>
                                        <p:attrNameLst>
                                          <p:attrName>r</p:attrName>
                                        </p:attrNameLst>
                                      </p:cBhvr>
                                    </p:animRot>
                                  </p:childTnLst>
                                </p:cTn>
                              </p:par>
                              <p:par>
                                <p:cTn id="1005" presetID="8" presetClass="emph" presetSubtype="0" fill="hold" grpId="4" nodeType="withEffect">
                                  <p:stCondLst>
                                    <p:cond delay="0"/>
                                  </p:stCondLst>
                                  <p:childTnLst>
                                    <p:animRot by="-21600000">
                                      <p:cBhvr>
                                        <p:cTn id="1006" dur="5000" fill="hold"/>
                                        <p:tgtEl>
                                          <p:spTgt spid="60"/>
                                        </p:tgtEl>
                                        <p:attrNameLst>
                                          <p:attrName>r</p:attrName>
                                        </p:attrNameLst>
                                      </p:cBhvr>
                                    </p:animRot>
                                  </p:childTnLst>
                                </p:cTn>
                              </p:par>
                              <p:par>
                                <p:cTn id="1007" presetID="8" presetClass="emph" presetSubtype="0" fill="hold" grpId="4" nodeType="withEffect">
                                  <p:stCondLst>
                                    <p:cond delay="0"/>
                                  </p:stCondLst>
                                  <p:childTnLst>
                                    <p:animRot by="-21600000">
                                      <p:cBhvr>
                                        <p:cTn id="1008" dur="5000" fill="hold"/>
                                        <p:tgtEl>
                                          <p:spTgt spid="59"/>
                                        </p:tgtEl>
                                        <p:attrNameLst>
                                          <p:attrName>r</p:attrName>
                                        </p:attrNameLst>
                                      </p:cBhvr>
                                    </p:animRot>
                                  </p:childTnLst>
                                </p:cTn>
                              </p:par>
                              <p:par>
                                <p:cTn id="1009" presetID="8" presetClass="emph" presetSubtype="0" fill="hold" grpId="4" nodeType="withEffect">
                                  <p:stCondLst>
                                    <p:cond delay="0"/>
                                  </p:stCondLst>
                                  <p:childTnLst>
                                    <p:animRot by="-21600000">
                                      <p:cBhvr>
                                        <p:cTn id="1010" dur="5000" fill="hold"/>
                                        <p:tgtEl>
                                          <p:spTgt spid="61"/>
                                        </p:tgtEl>
                                        <p:attrNameLst>
                                          <p:attrName>r</p:attrName>
                                        </p:attrNameLst>
                                      </p:cBhvr>
                                    </p:animRot>
                                  </p:childTnLst>
                                </p:cTn>
                              </p:par>
                              <p:par>
                                <p:cTn id="1011" presetID="8" presetClass="emph" presetSubtype="0" fill="hold" grpId="4" nodeType="withEffect">
                                  <p:stCondLst>
                                    <p:cond delay="0"/>
                                  </p:stCondLst>
                                  <p:childTnLst>
                                    <p:animRot by="-21600000">
                                      <p:cBhvr>
                                        <p:cTn id="1012" dur="5000" fill="hold"/>
                                        <p:tgtEl>
                                          <p:spTgt spid="39"/>
                                        </p:tgtEl>
                                        <p:attrNameLst>
                                          <p:attrName>r</p:attrName>
                                        </p:attrNameLst>
                                      </p:cBhvr>
                                    </p:animRot>
                                  </p:childTnLst>
                                </p:cTn>
                              </p:par>
                              <p:par>
                                <p:cTn id="1013" presetID="8" presetClass="emph" presetSubtype="0" fill="hold" grpId="4" nodeType="withEffect">
                                  <p:stCondLst>
                                    <p:cond delay="0"/>
                                  </p:stCondLst>
                                  <p:childTnLst>
                                    <p:animRot by="-21600000">
                                      <p:cBhvr>
                                        <p:cTn id="1014" dur="5000" fill="hold"/>
                                        <p:tgtEl>
                                          <p:spTgt spid="38"/>
                                        </p:tgtEl>
                                        <p:attrNameLst>
                                          <p:attrName>r</p:attrName>
                                        </p:attrNameLst>
                                      </p:cBhvr>
                                    </p:animRot>
                                  </p:childTnLst>
                                </p:cTn>
                              </p:par>
                              <p:par>
                                <p:cTn id="1015" presetID="8" presetClass="emph" presetSubtype="0" fill="hold" grpId="4" nodeType="withEffect">
                                  <p:stCondLst>
                                    <p:cond delay="0"/>
                                  </p:stCondLst>
                                  <p:childTnLst>
                                    <p:animRot by="-21600000">
                                      <p:cBhvr>
                                        <p:cTn id="1016" dur="5000" fill="hold"/>
                                        <p:tgtEl>
                                          <p:spTgt spid="40"/>
                                        </p:tgtEl>
                                        <p:attrNameLst>
                                          <p:attrName>r</p:attrName>
                                        </p:attrNameLst>
                                      </p:cBhvr>
                                    </p:animRot>
                                  </p:childTnLst>
                                </p:cTn>
                              </p:par>
                              <p:par>
                                <p:cTn id="1017" presetID="8" presetClass="emph" presetSubtype="0" fill="hold" grpId="4" nodeType="withEffect">
                                  <p:stCondLst>
                                    <p:cond delay="0"/>
                                  </p:stCondLst>
                                  <p:childTnLst>
                                    <p:animRot by="-21600000">
                                      <p:cBhvr>
                                        <p:cTn id="1018" dur="5000" fill="hold"/>
                                        <p:tgtEl>
                                          <p:spTgt spid="46"/>
                                        </p:tgtEl>
                                        <p:attrNameLst>
                                          <p:attrName>r</p:attrName>
                                        </p:attrNameLst>
                                      </p:cBhvr>
                                    </p:animRot>
                                  </p:childTnLst>
                                </p:cTn>
                              </p:par>
                              <p:par>
                                <p:cTn id="1019" presetID="8" presetClass="emph" presetSubtype="0" fill="hold" grpId="4" nodeType="withEffect">
                                  <p:stCondLst>
                                    <p:cond delay="0"/>
                                  </p:stCondLst>
                                  <p:childTnLst>
                                    <p:animRot by="-21600000">
                                      <p:cBhvr>
                                        <p:cTn id="1020" dur="5000" fill="hold"/>
                                        <p:tgtEl>
                                          <p:spTgt spid="45"/>
                                        </p:tgtEl>
                                        <p:attrNameLst>
                                          <p:attrName>r</p:attrName>
                                        </p:attrNameLst>
                                      </p:cBhvr>
                                    </p:animRot>
                                  </p:childTnLst>
                                </p:cTn>
                              </p:par>
                              <p:par>
                                <p:cTn id="1021" presetID="8" presetClass="emph" presetSubtype="0" fill="hold" grpId="4" nodeType="withEffect">
                                  <p:stCondLst>
                                    <p:cond delay="0"/>
                                  </p:stCondLst>
                                  <p:childTnLst>
                                    <p:animRot by="-21600000">
                                      <p:cBhvr>
                                        <p:cTn id="1022" dur="5000" fill="hold"/>
                                        <p:tgtEl>
                                          <p:spTgt spid="47"/>
                                        </p:tgtEl>
                                        <p:attrNameLst>
                                          <p:attrName>r</p:attrName>
                                        </p:attrNameLst>
                                      </p:cBhvr>
                                    </p:animRot>
                                  </p:childTnLst>
                                </p:cTn>
                              </p:par>
                              <p:par>
                                <p:cTn id="1023" presetID="8" presetClass="emph" presetSubtype="0" fill="hold" grpId="4" nodeType="withEffect">
                                  <p:stCondLst>
                                    <p:cond delay="0"/>
                                  </p:stCondLst>
                                  <p:childTnLst>
                                    <p:animRot by="-21600000">
                                      <p:cBhvr>
                                        <p:cTn id="1024" dur="5000" fill="hold"/>
                                        <p:tgtEl>
                                          <p:spTgt spid="7"/>
                                        </p:tgtEl>
                                        <p:attrNameLst>
                                          <p:attrName>r</p:attrName>
                                        </p:attrNameLst>
                                      </p:cBhvr>
                                    </p:animRot>
                                  </p:childTnLst>
                                </p:cTn>
                              </p:par>
                              <p:par>
                                <p:cTn id="1025" presetID="45" presetClass="exit" presetSubtype="0" fill="hold" grpId="5" nodeType="withEffect">
                                  <p:stCondLst>
                                    <p:cond delay="0"/>
                                  </p:stCondLst>
                                  <p:childTnLst>
                                    <p:animEffect transition="out" filter="fade">
                                      <p:cBhvr>
                                        <p:cTn id="1026" dur="5000"/>
                                        <p:tgtEl>
                                          <p:spTgt spid="81"/>
                                        </p:tgtEl>
                                      </p:cBhvr>
                                    </p:animEffect>
                                    <p:anim calcmode="lin" valueType="num">
                                      <p:cBhvr>
                                        <p:cTn id="1027" dur="5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28" dur="5000"/>
                                        <p:tgtEl>
                                          <p:spTgt spid="81"/>
                                        </p:tgtEl>
                                        <p:attrNameLst>
                                          <p:attrName>ppt_h</p:attrName>
                                        </p:attrNameLst>
                                      </p:cBhvr>
                                      <p:tavLst>
                                        <p:tav tm="0">
                                          <p:val>
                                            <p:strVal val="ppt_h"/>
                                          </p:val>
                                        </p:tav>
                                        <p:tav tm="100000">
                                          <p:val>
                                            <p:strVal val="ppt_h"/>
                                          </p:val>
                                        </p:tav>
                                      </p:tavLst>
                                    </p:anim>
                                    <p:set>
                                      <p:cBhvr>
                                        <p:cTn id="1029" dur="1" fill="hold">
                                          <p:stCondLst>
                                            <p:cond delay="4999"/>
                                          </p:stCondLst>
                                        </p:cTn>
                                        <p:tgtEl>
                                          <p:spTgt spid="81"/>
                                        </p:tgtEl>
                                        <p:attrNameLst>
                                          <p:attrName>style.visibility</p:attrName>
                                        </p:attrNameLst>
                                      </p:cBhvr>
                                      <p:to>
                                        <p:strVal val="hidden"/>
                                      </p:to>
                                    </p:set>
                                  </p:childTnLst>
                                </p:cTn>
                              </p:par>
                              <p:par>
                                <p:cTn id="1030" presetID="45" presetClass="exit" presetSubtype="0" fill="hold" grpId="5" nodeType="withEffect">
                                  <p:stCondLst>
                                    <p:cond delay="0"/>
                                  </p:stCondLst>
                                  <p:childTnLst>
                                    <p:animEffect transition="out" filter="fade">
                                      <p:cBhvr>
                                        <p:cTn id="1031" dur="5000"/>
                                        <p:tgtEl>
                                          <p:spTgt spid="87"/>
                                        </p:tgtEl>
                                      </p:cBhvr>
                                    </p:animEffect>
                                    <p:anim calcmode="lin" valueType="num">
                                      <p:cBhvr>
                                        <p:cTn id="1032" dur="50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3" dur="5000"/>
                                        <p:tgtEl>
                                          <p:spTgt spid="87"/>
                                        </p:tgtEl>
                                        <p:attrNameLst>
                                          <p:attrName>ppt_h</p:attrName>
                                        </p:attrNameLst>
                                      </p:cBhvr>
                                      <p:tavLst>
                                        <p:tav tm="0">
                                          <p:val>
                                            <p:strVal val="ppt_h"/>
                                          </p:val>
                                        </p:tav>
                                        <p:tav tm="100000">
                                          <p:val>
                                            <p:strVal val="ppt_h"/>
                                          </p:val>
                                        </p:tav>
                                      </p:tavLst>
                                    </p:anim>
                                    <p:set>
                                      <p:cBhvr>
                                        <p:cTn id="1034" dur="1" fill="hold">
                                          <p:stCondLst>
                                            <p:cond delay="4999"/>
                                          </p:stCondLst>
                                        </p:cTn>
                                        <p:tgtEl>
                                          <p:spTgt spid="87"/>
                                        </p:tgtEl>
                                        <p:attrNameLst>
                                          <p:attrName>style.visibility</p:attrName>
                                        </p:attrNameLst>
                                      </p:cBhvr>
                                      <p:to>
                                        <p:strVal val="hidden"/>
                                      </p:to>
                                    </p:set>
                                  </p:childTnLst>
                                </p:cTn>
                              </p:par>
                              <p:par>
                                <p:cTn id="1035" presetID="45" presetClass="exit" presetSubtype="0" fill="hold" grpId="5" nodeType="withEffect">
                                  <p:stCondLst>
                                    <p:cond delay="0"/>
                                  </p:stCondLst>
                                  <p:childTnLst>
                                    <p:animEffect transition="out" filter="fade">
                                      <p:cBhvr>
                                        <p:cTn id="1036" dur="5000"/>
                                        <p:tgtEl>
                                          <p:spTgt spid="69"/>
                                        </p:tgtEl>
                                      </p:cBhvr>
                                    </p:animEffect>
                                    <p:anim calcmode="lin" valueType="num">
                                      <p:cBhvr>
                                        <p:cTn id="1037"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8" dur="5000"/>
                                        <p:tgtEl>
                                          <p:spTgt spid="69"/>
                                        </p:tgtEl>
                                        <p:attrNameLst>
                                          <p:attrName>ppt_h</p:attrName>
                                        </p:attrNameLst>
                                      </p:cBhvr>
                                      <p:tavLst>
                                        <p:tav tm="0">
                                          <p:val>
                                            <p:strVal val="ppt_h"/>
                                          </p:val>
                                        </p:tav>
                                        <p:tav tm="100000">
                                          <p:val>
                                            <p:strVal val="ppt_h"/>
                                          </p:val>
                                        </p:tav>
                                      </p:tavLst>
                                    </p:anim>
                                    <p:set>
                                      <p:cBhvr>
                                        <p:cTn id="1039" dur="1" fill="hold">
                                          <p:stCondLst>
                                            <p:cond delay="4999"/>
                                          </p:stCondLst>
                                        </p:cTn>
                                        <p:tgtEl>
                                          <p:spTgt spid="69"/>
                                        </p:tgtEl>
                                        <p:attrNameLst>
                                          <p:attrName>style.visibility</p:attrName>
                                        </p:attrNameLst>
                                      </p:cBhvr>
                                      <p:to>
                                        <p:strVal val="hidden"/>
                                      </p:to>
                                    </p:set>
                                  </p:childTnLst>
                                </p:cTn>
                              </p:par>
                              <p:par>
                                <p:cTn id="1040" presetID="45" presetClass="exit" presetSubtype="0" fill="hold" grpId="5" nodeType="withEffect">
                                  <p:stCondLst>
                                    <p:cond delay="0"/>
                                  </p:stCondLst>
                                  <p:childTnLst>
                                    <p:animEffect transition="out" filter="fade">
                                      <p:cBhvr>
                                        <p:cTn id="1041" dur="5000"/>
                                        <p:tgtEl>
                                          <p:spTgt spid="75"/>
                                        </p:tgtEl>
                                      </p:cBhvr>
                                    </p:animEffect>
                                    <p:anim calcmode="lin" valueType="num">
                                      <p:cBhvr>
                                        <p:cTn id="1042" dur="5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3" dur="5000"/>
                                        <p:tgtEl>
                                          <p:spTgt spid="75"/>
                                        </p:tgtEl>
                                        <p:attrNameLst>
                                          <p:attrName>ppt_h</p:attrName>
                                        </p:attrNameLst>
                                      </p:cBhvr>
                                      <p:tavLst>
                                        <p:tav tm="0">
                                          <p:val>
                                            <p:strVal val="ppt_h"/>
                                          </p:val>
                                        </p:tav>
                                        <p:tav tm="100000">
                                          <p:val>
                                            <p:strVal val="ppt_h"/>
                                          </p:val>
                                        </p:tav>
                                      </p:tavLst>
                                    </p:anim>
                                    <p:set>
                                      <p:cBhvr>
                                        <p:cTn id="1044" dur="1" fill="hold">
                                          <p:stCondLst>
                                            <p:cond delay="4999"/>
                                          </p:stCondLst>
                                        </p:cTn>
                                        <p:tgtEl>
                                          <p:spTgt spid="75"/>
                                        </p:tgtEl>
                                        <p:attrNameLst>
                                          <p:attrName>style.visibility</p:attrName>
                                        </p:attrNameLst>
                                      </p:cBhvr>
                                      <p:to>
                                        <p:strVal val="hidden"/>
                                      </p:to>
                                    </p:set>
                                  </p:childTnLst>
                                </p:cTn>
                              </p:par>
                              <p:par>
                                <p:cTn id="1045" presetID="45" presetClass="exit" presetSubtype="0" fill="hold" grpId="5" nodeType="withEffect">
                                  <p:stCondLst>
                                    <p:cond delay="0"/>
                                  </p:stCondLst>
                                  <p:childTnLst>
                                    <p:animEffect transition="out" filter="fade">
                                      <p:cBhvr>
                                        <p:cTn id="1046" dur="5000"/>
                                        <p:tgtEl>
                                          <p:spTgt spid="63"/>
                                        </p:tgtEl>
                                      </p:cBhvr>
                                    </p:animEffect>
                                    <p:anim calcmode="lin" valueType="num">
                                      <p:cBhvr>
                                        <p:cTn id="1047"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8" dur="5000"/>
                                        <p:tgtEl>
                                          <p:spTgt spid="63"/>
                                        </p:tgtEl>
                                        <p:attrNameLst>
                                          <p:attrName>ppt_h</p:attrName>
                                        </p:attrNameLst>
                                      </p:cBhvr>
                                      <p:tavLst>
                                        <p:tav tm="0">
                                          <p:val>
                                            <p:strVal val="ppt_h"/>
                                          </p:val>
                                        </p:tav>
                                        <p:tav tm="100000">
                                          <p:val>
                                            <p:strVal val="ppt_h"/>
                                          </p:val>
                                        </p:tav>
                                      </p:tavLst>
                                    </p:anim>
                                    <p:set>
                                      <p:cBhvr>
                                        <p:cTn id="1049" dur="1" fill="hold">
                                          <p:stCondLst>
                                            <p:cond delay="4999"/>
                                          </p:stCondLst>
                                        </p:cTn>
                                        <p:tgtEl>
                                          <p:spTgt spid="63"/>
                                        </p:tgtEl>
                                        <p:attrNameLst>
                                          <p:attrName>style.visibility</p:attrName>
                                        </p:attrNameLst>
                                      </p:cBhvr>
                                      <p:to>
                                        <p:strVal val="hidden"/>
                                      </p:to>
                                    </p:set>
                                  </p:childTnLst>
                                </p:cTn>
                              </p:par>
                              <p:par>
                                <p:cTn id="1050" presetID="45" presetClass="exit" presetSubtype="0" fill="hold" grpId="5" nodeType="withEffect">
                                  <p:stCondLst>
                                    <p:cond delay="0"/>
                                  </p:stCondLst>
                                  <p:childTnLst>
                                    <p:animEffect transition="out" filter="fade">
                                      <p:cBhvr>
                                        <p:cTn id="1051" dur="5000"/>
                                        <p:tgtEl>
                                          <p:spTgt spid="82"/>
                                        </p:tgtEl>
                                      </p:cBhvr>
                                    </p:animEffect>
                                    <p:anim calcmode="lin" valueType="num">
                                      <p:cBhvr>
                                        <p:cTn id="1052" dur="50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3" dur="5000"/>
                                        <p:tgtEl>
                                          <p:spTgt spid="82"/>
                                        </p:tgtEl>
                                        <p:attrNameLst>
                                          <p:attrName>ppt_h</p:attrName>
                                        </p:attrNameLst>
                                      </p:cBhvr>
                                      <p:tavLst>
                                        <p:tav tm="0">
                                          <p:val>
                                            <p:strVal val="ppt_h"/>
                                          </p:val>
                                        </p:tav>
                                        <p:tav tm="100000">
                                          <p:val>
                                            <p:strVal val="ppt_h"/>
                                          </p:val>
                                        </p:tav>
                                      </p:tavLst>
                                    </p:anim>
                                    <p:set>
                                      <p:cBhvr>
                                        <p:cTn id="1054" dur="1" fill="hold">
                                          <p:stCondLst>
                                            <p:cond delay="4999"/>
                                          </p:stCondLst>
                                        </p:cTn>
                                        <p:tgtEl>
                                          <p:spTgt spid="82"/>
                                        </p:tgtEl>
                                        <p:attrNameLst>
                                          <p:attrName>style.visibility</p:attrName>
                                        </p:attrNameLst>
                                      </p:cBhvr>
                                      <p:to>
                                        <p:strVal val="hidden"/>
                                      </p:to>
                                    </p:set>
                                  </p:childTnLst>
                                </p:cTn>
                              </p:par>
                              <p:par>
                                <p:cTn id="1055" presetID="45" presetClass="exit" presetSubtype="0" fill="hold" grpId="5" nodeType="withEffect">
                                  <p:stCondLst>
                                    <p:cond delay="0"/>
                                  </p:stCondLst>
                                  <p:childTnLst>
                                    <p:animEffect transition="out" filter="fade">
                                      <p:cBhvr>
                                        <p:cTn id="1056" dur="5000"/>
                                        <p:tgtEl>
                                          <p:spTgt spid="83"/>
                                        </p:tgtEl>
                                      </p:cBhvr>
                                    </p:animEffect>
                                    <p:anim calcmode="lin" valueType="num">
                                      <p:cBhvr>
                                        <p:cTn id="1057" dur="50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8" dur="5000"/>
                                        <p:tgtEl>
                                          <p:spTgt spid="83"/>
                                        </p:tgtEl>
                                        <p:attrNameLst>
                                          <p:attrName>ppt_h</p:attrName>
                                        </p:attrNameLst>
                                      </p:cBhvr>
                                      <p:tavLst>
                                        <p:tav tm="0">
                                          <p:val>
                                            <p:strVal val="ppt_h"/>
                                          </p:val>
                                        </p:tav>
                                        <p:tav tm="100000">
                                          <p:val>
                                            <p:strVal val="ppt_h"/>
                                          </p:val>
                                        </p:tav>
                                      </p:tavLst>
                                    </p:anim>
                                    <p:set>
                                      <p:cBhvr>
                                        <p:cTn id="1059" dur="1" fill="hold">
                                          <p:stCondLst>
                                            <p:cond delay="4999"/>
                                          </p:stCondLst>
                                        </p:cTn>
                                        <p:tgtEl>
                                          <p:spTgt spid="83"/>
                                        </p:tgtEl>
                                        <p:attrNameLst>
                                          <p:attrName>style.visibility</p:attrName>
                                        </p:attrNameLst>
                                      </p:cBhvr>
                                      <p:to>
                                        <p:strVal val="hidden"/>
                                      </p:to>
                                    </p:set>
                                  </p:childTnLst>
                                </p:cTn>
                              </p:par>
                              <p:par>
                                <p:cTn id="1060" presetID="45" presetClass="exit" presetSubtype="0" fill="hold" grpId="5" nodeType="withEffect">
                                  <p:stCondLst>
                                    <p:cond delay="0"/>
                                  </p:stCondLst>
                                  <p:childTnLst>
                                    <p:animEffect transition="out" filter="fade">
                                      <p:cBhvr>
                                        <p:cTn id="1061" dur="5000"/>
                                        <p:tgtEl>
                                          <p:spTgt spid="88"/>
                                        </p:tgtEl>
                                      </p:cBhvr>
                                    </p:animEffect>
                                    <p:anim calcmode="lin" valueType="num">
                                      <p:cBhvr>
                                        <p:cTn id="1062" dur="50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3" dur="5000"/>
                                        <p:tgtEl>
                                          <p:spTgt spid="88"/>
                                        </p:tgtEl>
                                        <p:attrNameLst>
                                          <p:attrName>ppt_h</p:attrName>
                                        </p:attrNameLst>
                                      </p:cBhvr>
                                      <p:tavLst>
                                        <p:tav tm="0">
                                          <p:val>
                                            <p:strVal val="ppt_h"/>
                                          </p:val>
                                        </p:tav>
                                        <p:tav tm="100000">
                                          <p:val>
                                            <p:strVal val="ppt_h"/>
                                          </p:val>
                                        </p:tav>
                                      </p:tavLst>
                                    </p:anim>
                                    <p:set>
                                      <p:cBhvr>
                                        <p:cTn id="1064" dur="1" fill="hold">
                                          <p:stCondLst>
                                            <p:cond delay="4999"/>
                                          </p:stCondLst>
                                        </p:cTn>
                                        <p:tgtEl>
                                          <p:spTgt spid="88"/>
                                        </p:tgtEl>
                                        <p:attrNameLst>
                                          <p:attrName>style.visibility</p:attrName>
                                        </p:attrNameLst>
                                      </p:cBhvr>
                                      <p:to>
                                        <p:strVal val="hidden"/>
                                      </p:to>
                                    </p:set>
                                  </p:childTnLst>
                                </p:cTn>
                              </p:par>
                              <p:par>
                                <p:cTn id="1065" presetID="45" presetClass="exit" presetSubtype="0" fill="hold" grpId="5" nodeType="withEffect">
                                  <p:stCondLst>
                                    <p:cond delay="0"/>
                                  </p:stCondLst>
                                  <p:childTnLst>
                                    <p:animEffect transition="out" filter="fade">
                                      <p:cBhvr>
                                        <p:cTn id="1066" dur="5000"/>
                                        <p:tgtEl>
                                          <p:spTgt spid="89"/>
                                        </p:tgtEl>
                                      </p:cBhvr>
                                    </p:animEffect>
                                    <p:anim calcmode="lin" valueType="num">
                                      <p:cBhvr>
                                        <p:cTn id="1067" dur="50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8" dur="5000"/>
                                        <p:tgtEl>
                                          <p:spTgt spid="89"/>
                                        </p:tgtEl>
                                        <p:attrNameLst>
                                          <p:attrName>ppt_h</p:attrName>
                                        </p:attrNameLst>
                                      </p:cBhvr>
                                      <p:tavLst>
                                        <p:tav tm="0">
                                          <p:val>
                                            <p:strVal val="ppt_h"/>
                                          </p:val>
                                        </p:tav>
                                        <p:tav tm="100000">
                                          <p:val>
                                            <p:strVal val="ppt_h"/>
                                          </p:val>
                                        </p:tav>
                                      </p:tavLst>
                                    </p:anim>
                                    <p:set>
                                      <p:cBhvr>
                                        <p:cTn id="1069" dur="1" fill="hold">
                                          <p:stCondLst>
                                            <p:cond delay="4999"/>
                                          </p:stCondLst>
                                        </p:cTn>
                                        <p:tgtEl>
                                          <p:spTgt spid="89"/>
                                        </p:tgtEl>
                                        <p:attrNameLst>
                                          <p:attrName>style.visibility</p:attrName>
                                        </p:attrNameLst>
                                      </p:cBhvr>
                                      <p:to>
                                        <p:strVal val="hidden"/>
                                      </p:to>
                                    </p:set>
                                  </p:childTnLst>
                                </p:cTn>
                              </p:par>
                              <p:par>
                                <p:cTn id="1070" presetID="45" presetClass="exit" presetSubtype="0" fill="hold" grpId="5" nodeType="withEffect">
                                  <p:stCondLst>
                                    <p:cond delay="0"/>
                                  </p:stCondLst>
                                  <p:childTnLst>
                                    <p:animEffect transition="out" filter="fade">
                                      <p:cBhvr>
                                        <p:cTn id="1071" dur="5000"/>
                                        <p:tgtEl>
                                          <p:spTgt spid="70"/>
                                        </p:tgtEl>
                                      </p:cBhvr>
                                    </p:animEffect>
                                    <p:anim calcmode="lin" valueType="num">
                                      <p:cBhvr>
                                        <p:cTn id="1072" dur="5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3" dur="5000"/>
                                        <p:tgtEl>
                                          <p:spTgt spid="70"/>
                                        </p:tgtEl>
                                        <p:attrNameLst>
                                          <p:attrName>ppt_h</p:attrName>
                                        </p:attrNameLst>
                                      </p:cBhvr>
                                      <p:tavLst>
                                        <p:tav tm="0">
                                          <p:val>
                                            <p:strVal val="ppt_h"/>
                                          </p:val>
                                        </p:tav>
                                        <p:tav tm="100000">
                                          <p:val>
                                            <p:strVal val="ppt_h"/>
                                          </p:val>
                                        </p:tav>
                                      </p:tavLst>
                                    </p:anim>
                                    <p:set>
                                      <p:cBhvr>
                                        <p:cTn id="1074" dur="1" fill="hold">
                                          <p:stCondLst>
                                            <p:cond delay="4999"/>
                                          </p:stCondLst>
                                        </p:cTn>
                                        <p:tgtEl>
                                          <p:spTgt spid="70"/>
                                        </p:tgtEl>
                                        <p:attrNameLst>
                                          <p:attrName>style.visibility</p:attrName>
                                        </p:attrNameLst>
                                      </p:cBhvr>
                                      <p:to>
                                        <p:strVal val="hidden"/>
                                      </p:to>
                                    </p:set>
                                  </p:childTnLst>
                                </p:cTn>
                              </p:par>
                              <p:par>
                                <p:cTn id="1075" presetID="45" presetClass="exit" presetSubtype="0" fill="hold" grpId="5" nodeType="withEffect">
                                  <p:stCondLst>
                                    <p:cond delay="0"/>
                                  </p:stCondLst>
                                  <p:childTnLst>
                                    <p:animEffect transition="out" filter="fade">
                                      <p:cBhvr>
                                        <p:cTn id="1076" dur="5000"/>
                                        <p:tgtEl>
                                          <p:spTgt spid="71"/>
                                        </p:tgtEl>
                                      </p:cBhvr>
                                    </p:animEffect>
                                    <p:anim calcmode="lin" valueType="num">
                                      <p:cBhvr>
                                        <p:cTn id="1077" dur="5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8" dur="5000"/>
                                        <p:tgtEl>
                                          <p:spTgt spid="71"/>
                                        </p:tgtEl>
                                        <p:attrNameLst>
                                          <p:attrName>ppt_h</p:attrName>
                                        </p:attrNameLst>
                                      </p:cBhvr>
                                      <p:tavLst>
                                        <p:tav tm="0">
                                          <p:val>
                                            <p:strVal val="ppt_h"/>
                                          </p:val>
                                        </p:tav>
                                        <p:tav tm="100000">
                                          <p:val>
                                            <p:strVal val="ppt_h"/>
                                          </p:val>
                                        </p:tav>
                                      </p:tavLst>
                                    </p:anim>
                                    <p:set>
                                      <p:cBhvr>
                                        <p:cTn id="1079" dur="1" fill="hold">
                                          <p:stCondLst>
                                            <p:cond delay="4999"/>
                                          </p:stCondLst>
                                        </p:cTn>
                                        <p:tgtEl>
                                          <p:spTgt spid="71"/>
                                        </p:tgtEl>
                                        <p:attrNameLst>
                                          <p:attrName>style.visibility</p:attrName>
                                        </p:attrNameLst>
                                      </p:cBhvr>
                                      <p:to>
                                        <p:strVal val="hidden"/>
                                      </p:to>
                                    </p:set>
                                  </p:childTnLst>
                                </p:cTn>
                              </p:par>
                              <p:par>
                                <p:cTn id="1080" presetID="45" presetClass="exit" presetSubtype="0" fill="hold" grpId="5" nodeType="withEffect">
                                  <p:stCondLst>
                                    <p:cond delay="0"/>
                                  </p:stCondLst>
                                  <p:childTnLst>
                                    <p:animEffect transition="out" filter="fade">
                                      <p:cBhvr>
                                        <p:cTn id="1081" dur="5000"/>
                                        <p:tgtEl>
                                          <p:spTgt spid="76"/>
                                        </p:tgtEl>
                                      </p:cBhvr>
                                    </p:animEffect>
                                    <p:anim calcmode="lin" valueType="num">
                                      <p:cBhvr>
                                        <p:cTn id="1082" dur="5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3" dur="5000"/>
                                        <p:tgtEl>
                                          <p:spTgt spid="76"/>
                                        </p:tgtEl>
                                        <p:attrNameLst>
                                          <p:attrName>ppt_h</p:attrName>
                                        </p:attrNameLst>
                                      </p:cBhvr>
                                      <p:tavLst>
                                        <p:tav tm="0">
                                          <p:val>
                                            <p:strVal val="ppt_h"/>
                                          </p:val>
                                        </p:tav>
                                        <p:tav tm="100000">
                                          <p:val>
                                            <p:strVal val="ppt_h"/>
                                          </p:val>
                                        </p:tav>
                                      </p:tavLst>
                                    </p:anim>
                                    <p:set>
                                      <p:cBhvr>
                                        <p:cTn id="1084" dur="1" fill="hold">
                                          <p:stCondLst>
                                            <p:cond delay="4999"/>
                                          </p:stCondLst>
                                        </p:cTn>
                                        <p:tgtEl>
                                          <p:spTgt spid="76"/>
                                        </p:tgtEl>
                                        <p:attrNameLst>
                                          <p:attrName>style.visibility</p:attrName>
                                        </p:attrNameLst>
                                      </p:cBhvr>
                                      <p:to>
                                        <p:strVal val="hidden"/>
                                      </p:to>
                                    </p:set>
                                  </p:childTnLst>
                                </p:cTn>
                              </p:par>
                              <p:par>
                                <p:cTn id="1085" presetID="45" presetClass="exit" presetSubtype="0" fill="hold" grpId="5" nodeType="withEffect">
                                  <p:stCondLst>
                                    <p:cond delay="0"/>
                                  </p:stCondLst>
                                  <p:childTnLst>
                                    <p:animEffect transition="out" filter="fade">
                                      <p:cBhvr>
                                        <p:cTn id="1086" dur="5000"/>
                                        <p:tgtEl>
                                          <p:spTgt spid="77"/>
                                        </p:tgtEl>
                                      </p:cBhvr>
                                    </p:animEffect>
                                    <p:anim calcmode="lin" valueType="num">
                                      <p:cBhvr>
                                        <p:cTn id="1087" dur="50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8" dur="5000"/>
                                        <p:tgtEl>
                                          <p:spTgt spid="77"/>
                                        </p:tgtEl>
                                        <p:attrNameLst>
                                          <p:attrName>ppt_h</p:attrName>
                                        </p:attrNameLst>
                                      </p:cBhvr>
                                      <p:tavLst>
                                        <p:tav tm="0">
                                          <p:val>
                                            <p:strVal val="ppt_h"/>
                                          </p:val>
                                        </p:tav>
                                        <p:tav tm="100000">
                                          <p:val>
                                            <p:strVal val="ppt_h"/>
                                          </p:val>
                                        </p:tav>
                                      </p:tavLst>
                                    </p:anim>
                                    <p:set>
                                      <p:cBhvr>
                                        <p:cTn id="1089" dur="1" fill="hold">
                                          <p:stCondLst>
                                            <p:cond delay="4999"/>
                                          </p:stCondLst>
                                        </p:cTn>
                                        <p:tgtEl>
                                          <p:spTgt spid="77"/>
                                        </p:tgtEl>
                                        <p:attrNameLst>
                                          <p:attrName>style.visibility</p:attrName>
                                        </p:attrNameLst>
                                      </p:cBhvr>
                                      <p:to>
                                        <p:strVal val="hidden"/>
                                      </p:to>
                                    </p:set>
                                  </p:childTnLst>
                                </p:cTn>
                              </p:par>
                              <p:par>
                                <p:cTn id="1090" presetID="45" presetClass="exit" presetSubtype="0" fill="hold" grpId="5" nodeType="withEffect">
                                  <p:stCondLst>
                                    <p:cond delay="0"/>
                                  </p:stCondLst>
                                  <p:childTnLst>
                                    <p:animEffect transition="out" filter="fade">
                                      <p:cBhvr>
                                        <p:cTn id="1091" dur="5000"/>
                                        <p:tgtEl>
                                          <p:spTgt spid="64"/>
                                        </p:tgtEl>
                                      </p:cBhvr>
                                    </p:animEffect>
                                    <p:anim calcmode="lin" valueType="num">
                                      <p:cBhvr>
                                        <p:cTn id="1092"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3" dur="5000"/>
                                        <p:tgtEl>
                                          <p:spTgt spid="64"/>
                                        </p:tgtEl>
                                        <p:attrNameLst>
                                          <p:attrName>ppt_h</p:attrName>
                                        </p:attrNameLst>
                                      </p:cBhvr>
                                      <p:tavLst>
                                        <p:tav tm="0">
                                          <p:val>
                                            <p:strVal val="ppt_h"/>
                                          </p:val>
                                        </p:tav>
                                        <p:tav tm="100000">
                                          <p:val>
                                            <p:strVal val="ppt_h"/>
                                          </p:val>
                                        </p:tav>
                                      </p:tavLst>
                                    </p:anim>
                                    <p:set>
                                      <p:cBhvr>
                                        <p:cTn id="1094" dur="1" fill="hold">
                                          <p:stCondLst>
                                            <p:cond delay="4999"/>
                                          </p:stCondLst>
                                        </p:cTn>
                                        <p:tgtEl>
                                          <p:spTgt spid="64"/>
                                        </p:tgtEl>
                                        <p:attrNameLst>
                                          <p:attrName>style.visibility</p:attrName>
                                        </p:attrNameLst>
                                      </p:cBhvr>
                                      <p:to>
                                        <p:strVal val="hidden"/>
                                      </p:to>
                                    </p:set>
                                  </p:childTnLst>
                                </p:cTn>
                              </p:par>
                              <p:par>
                                <p:cTn id="1095" presetID="45" presetClass="exit" presetSubtype="0" fill="hold" grpId="5" nodeType="withEffect">
                                  <p:stCondLst>
                                    <p:cond delay="0"/>
                                  </p:stCondLst>
                                  <p:childTnLst>
                                    <p:animEffect transition="out" filter="fade">
                                      <p:cBhvr>
                                        <p:cTn id="1096" dur="5000"/>
                                        <p:tgtEl>
                                          <p:spTgt spid="65"/>
                                        </p:tgtEl>
                                      </p:cBhvr>
                                    </p:animEffect>
                                    <p:anim calcmode="lin" valueType="num">
                                      <p:cBhvr>
                                        <p:cTn id="1097"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8" dur="5000"/>
                                        <p:tgtEl>
                                          <p:spTgt spid="65"/>
                                        </p:tgtEl>
                                        <p:attrNameLst>
                                          <p:attrName>ppt_h</p:attrName>
                                        </p:attrNameLst>
                                      </p:cBhvr>
                                      <p:tavLst>
                                        <p:tav tm="0">
                                          <p:val>
                                            <p:strVal val="ppt_h"/>
                                          </p:val>
                                        </p:tav>
                                        <p:tav tm="100000">
                                          <p:val>
                                            <p:strVal val="ppt_h"/>
                                          </p:val>
                                        </p:tav>
                                      </p:tavLst>
                                    </p:anim>
                                    <p:set>
                                      <p:cBhvr>
                                        <p:cTn id="1099" dur="1" fill="hold">
                                          <p:stCondLst>
                                            <p:cond delay="4999"/>
                                          </p:stCondLst>
                                        </p:cTn>
                                        <p:tgtEl>
                                          <p:spTgt spid="65"/>
                                        </p:tgtEl>
                                        <p:attrNameLst>
                                          <p:attrName>style.visibility</p:attrName>
                                        </p:attrNameLst>
                                      </p:cBhvr>
                                      <p:to>
                                        <p:strVal val="hidden"/>
                                      </p:to>
                                    </p:set>
                                  </p:childTnLst>
                                </p:cTn>
                              </p:par>
                              <p:par>
                                <p:cTn id="1100" presetID="45" presetClass="exit" presetSubtype="0" fill="hold" grpId="5" nodeType="withEffect">
                                  <p:stCondLst>
                                    <p:cond delay="0"/>
                                  </p:stCondLst>
                                  <p:childTnLst>
                                    <p:animEffect transition="out" filter="fade">
                                      <p:cBhvr>
                                        <p:cTn id="1101" dur="5000"/>
                                        <p:tgtEl>
                                          <p:spTgt spid="85"/>
                                        </p:tgtEl>
                                      </p:cBhvr>
                                    </p:animEffect>
                                    <p:anim calcmode="lin" valueType="num">
                                      <p:cBhvr>
                                        <p:cTn id="1102" dur="5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3" dur="5000"/>
                                        <p:tgtEl>
                                          <p:spTgt spid="85"/>
                                        </p:tgtEl>
                                        <p:attrNameLst>
                                          <p:attrName>ppt_h</p:attrName>
                                        </p:attrNameLst>
                                      </p:cBhvr>
                                      <p:tavLst>
                                        <p:tav tm="0">
                                          <p:val>
                                            <p:strVal val="ppt_h"/>
                                          </p:val>
                                        </p:tav>
                                        <p:tav tm="100000">
                                          <p:val>
                                            <p:strVal val="ppt_h"/>
                                          </p:val>
                                        </p:tav>
                                      </p:tavLst>
                                    </p:anim>
                                    <p:set>
                                      <p:cBhvr>
                                        <p:cTn id="1104" dur="1" fill="hold">
                                          <p:stCondLst>
                                            <p:cond delay="4999"/>
                                          </p:stCondLst>
                                        </p:cTn>
                                        <p:tgtEl>
                                          <p:spTgt spid="85"/>
                                        </p:tgtEl>
                                        <p:attrNameLst>
                                          <p:attrName>style.visibility</p:attrName>
                                        </p:attrNameLst>
                                      </p:cBhvr>
                                      <p:to>
                                        <p:strVal val="hidden"/>
                                      </p:to>
                                    </p:set>
                                  </p:childTnLst>
                                </p:cTn>
                              </p:par>
                              <p:par>
                                <p:cTn id="1105" presetID="45" presetClass="exit" presetSubtype="0" fill="hold" grpId="5" nodeType="withEffect">
                                  <p:stCondLst>
                                    <p:cond delay="0"/>
                                  </p:stCondLst>
                                  <p:childTnLst>
                                    <p:animEffect transition="out" filter="fade">
                                      <p:cBhvr>
                                        <p:cTn id="1106" dur="5000"/>
                                        <p:tgtEl>
                                          <p:spTgt spid="84"/>
                                        </p:tgtEl>
                                      </p:cBhvr>
                                    </p:animEffect>
                                    <p:anim calcmode="lin" valueType="num">
                                      <p:cBhvr>
                                        <p:cTn id="1107" dur="50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8" dur="5000"/>
                                        <p:tgtEl>
                                          <p:spTgt spid="84"/>
                                        </p:tgtEl>
                                        <p:attrNameLst>
                                          <p:attrName>ppt_h</p:attrName>
                                        </p:attrNameLst>
                                      </p:cBhvr>
                                      <p:tavLst>
                                        <p:tav tm="0">
                                          <p:val>
                                            <p:strVal val="ppt_h"/>
                                          </p:val>
                                        </p:tav>
                                        <p:tav tm="100000">
                                          <p:val>
                                            <p:strVal val="ppt_h"/>
                                          </p:val>
                                        </p:tav>
                                      </p:tavLst>
                                    </p:anim>
                                    <p:set>
                                      <p:cBhvr>
                                        <p:cTn id="1109" dur="1" fill="hold">
                                          <p:stCondLst>
                                            <p:cond delay="4999"/>
                                          </p:stCondLst>
                                        </p:cTn>
                                        <p:tgtEl>
                                          <p:spTgt spid="84"/>
                                        </p:tgtEl>
                                        <p:attrNameLst>
                                          <p:attrName>style.visibility</p:attrName>
                                        </p:attrNameLst>
                                      </p:cBhvr>
                                      <p:to>
                                        <p:strVal val="hidden"/>
                                      </p:to>
                                    </p:set>
                                  </p:childTnLst>
                                </p:cTn>
                              </p:par>
                              <p:par>
                                <p:cTn id="1110" presetID="45" presetClass="exit" presetSubtype="0" fill="hold" grpId="5" nodeType="withEffect">
                                  <p:stCondLst>
                                    <p:cond delay="0"/>
                                  </p:stCondLst>
                                  <p:childTnLst>
                                    <p:animEffect transition="out" filter="fade">
                                      <p:cBhvr>
                                        <p:cTn id="1111" dur="5000"/>
                                        <p:tgtEl>
                                          <p:spTgt spid="86"/>
                                        </p:tgtEl>
                                      </p:cBhvr>
                                    </p:animEffect>
                                    <p:anim calcmode="lin" valueType="num">
                                      <p:cBhvr>
                                        <p:cTn id="1112" dur="5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3" dur="5000"/>
                                        <p:tgtEl>
                                          <p:spTgt spid="86"/>
                                        </p:tgtEl>
                                        <p:attrNameLst>
                                          <p:attrName>ppt_h</p:attrName>
                                        </p:attrNameLst>
                                      </p:cBhvr>
                                      <p:tavLst>
                                        <p:tav tm="0">
                                          <p:val>
                                            <p:strVal val="ppt_h"/>
                                          </p:val>
                                        </p:tav>
                                        <p:tav tm="100000">
                                          <p:val>
                                            <p:strVal val="ppt_h"/>
                                          </p:val>
                                        </p:tav>
                                      </p:tavLst>
                                    </p:anim>
                                    <p:set>
                                      <p:cBhvr>
                                        <p:cTn id="1114" dur="1" fill="hold">
                                          <p:stCondLst>
                                            <p:cond delay="4999"/>
                                          </p:stCondLst>
                                        </p:cTn>
                                        <p:tgtEl>
                                          <p:spTgt spid="86"/>
                                        </p:tgtEl>
                                        <p:attrNameLst>
                                          <p:attrName>style.visibility</p:attrName>
                                        </p:attrNameLst>
                                      </p:cBhvr>
                                      <p:to>
                                        <p:strVal val="hidden"/>
                                      </p:to>
                                    </p:set>
                                  </p:childTnLst>
                                </p:cTn>
                              </p:par>
                              <p:par>
                                <p:cTn id="1115" presetID="45" presetClass="exit" presetSubtype="0" fill="hold" grpId="5" nodeType="withEffect">
                                  <p:stCondLst>
                                    <p:cond delay="0"/>
                                  </p:stCondLst>
                                  <p:childTnLst>
                                    <p:animEffect transition="out" filter="fade">
                                      <p:cBhvr>
                                        <p:cTn id="1116" dur="5000"/>
                                        <p:tgtEl>
                                          <p:spTgt spid="91"/>
                                        </p:tgtEl>
                                      </p:cBhvr>
                                    </p:animEffect>
                                    <p:anim calcmode="lin" valueType="num">
                                      <p:cBhvr>
                                        <p:cTn id="1117" dur="5000"/>
                                        <p:tgtEl>
                                          <p:spTgt spid="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8" dur="5000"/>
                                        <p:tgtEl>
                                          <p:spTgt spid="91"/>
                                        </p:tgtEl>
                                        <p:attrNameLst>
                                          <p:attrName>ppt_h</p:attrName>
                                        </p:attrNameLst>
                                      </p:cBhvr>
                                      <p:tavLst>
                                        <p:tav tm="0">
                                          <p:val>
                                            <p:strVal val="ppt_h"/>
                                          </p:val>
                                        </p:tav>
                                        <p:tav tm="100000">
                                          <p:val>
                                            <p:strVal val="ppt_h"/>
                                          </p:val>
                                        </p:tav>
                                      </p:tavLst>
                                    </p:anim>
                                    <p:set>
                                      <p:cBhvr>
                                        <p:cTn id="1119" dur="1" fill="hold">
                                          <p:stCondLst>
                                            <p:cond delay="4999"/>
                                          </p:stCondLst>
                                        </p:cTn>
                                        <p:tgtEl>
                                          <p:spTgt spid="91"/>
                                        </p:tgtEl>
                                        <p:attrNameLst>
                                          <p:attrName>style.visibility</p:attrName>
                                        </p:attrNameLst>
                                      </p:cBhvr>
                                      <p:to>
                                        <p:strVal val="hidden"/>
                                      </p:to>
                                    </p:set>
                                  </p:childTnLst>
                                </p:cTn>
                              </p:par>
                              <p:par>
                                <p:cTn id="1120" presetID="45" presetClass="exit" presetSubtype="0" fill="hold" grpId="5" nodeType="withEffect">
                                  <p:stCondLst>
                                    <p:cond delay="0"/>
                                  </p:stCondLst>
                                  <p:childTnLst>
                                    <p:animEffect transition="out" filter="fade">
                                      <p:cBhvr>
                                        <p:cTn id="1121" dur="5000"/>
                                        <p:tgtEl>
                                          <p:spTgt spid="90"/>
                                        </p:tgtEl>
                                      </p:cBhvr>
                                    </p:animEffect>
                                    <p:anim calcmode="lin" valueType="num">
                                      <p:cBhvr>
                                        <p:cTn id="1122" dur="50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3" dur="5000"/>
                                        <p:tgtEl>
                                          <p:spTgt spid="90"/>
                                        </p:tgtEl>
                                        <p:attrNameLst>
                                          <p:attrName>ppt_h</p:attrName>
                                        </p:attrNameLst>
                                      </p:cBhvr>
                                      <p:tavLst>
                                        <p:tav tm="0">
                                          <p:val>
                                            <p:strVal val="ppt_h"/>
                                          </p:val>
                                        </p:tav>
                                        <p:tav tm="100000">
                                          <p:val>
                                            <p:strVal val="ppt_h"/>
                                          </p:val>
                                        </p:tav>
                                      </p:tavLst>
                                    </p:anim>
                                    <p:set>
                                      <p:cBhvr>
                                        <p:cTn id="1124" dur="1" fill="hold">
                                          <p:stCondLst>
                                            <p:cond delay="4999"/>
                                          </p:stCondLst>
                                        </p:cTn>
                                        <p:tgtEl>
                                          <p:spTgt spid="90"/>
                                        </p:tgtEl>
                                        <p:attrNameLst>
                                          <p:attrName>style.visibility</p:attrName>
                                        </p:attrNameLst>
                                      </p:cBhvr>
                                      <p:to>
                                        <p:strVal val="hidden"/>
                                      </p:to>
                                    </p:set>
                                  </p:childTnLst>
                                </p:cTn>
                              </p:par>
                              <p:par>
                                <p:cTn id="1125" presetID="45" presetClass="exit" presetSubtype="0" fill="hold" grpId="5" nodeType="withEffect">
                                  <p:stCondLst>
                                    <p:cond delay="0"/>
                                  </p:stCondLst>
                                  <p:childTnLst>
                                    <p:animEffect transition="out" filter="fade">
                                      <p:cBhvr>
                                        <p:cTn id="1126" dur="5000"/>
                                        <p:tgtEl>
                                          <p:spTgt spid="92"/>
                                        </p:tgtEl>
                                      </p:cBhvr>
                                    </p:animEffect>
                                    <p:anim calcmode="lin" valueType="num">
                                      <p:cBhvr>
                                        <p:cTn id="1127" dur="5000"/>
                                        <p:tgtEl>
                                          <p:spTgt spid="9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8" dur="5000"/>
                                        <p:tgtEl>
                                          <p:spTgt spid="92"/>
                                        </p:tgtEl>
                                        <p:attrNameLst>
                                          <p:attrName>ppt_h</p:attrName>
                                        </p:attrNameLst>
                                      </p:cBhvr>
                                      <p:tavLst>
                                        <p:tav tm="0">
                                          <p:val>
                                            <p:strVal val="ppt_h"/>
                                          </p:val>
                                        </p:tav>
                                        <p:tav tm="100000">
                                          <p:val>
                                            <p:strVal val="ppt_h"/>
                                          </p:val>
                                        </p:tav>
                                      </p:tavLst>
                                    </p:anim>
                                    <p:set>
                                      <p:cBhvr>
                                        <p:cTn id="1129" dur="1" fill="hold">
                                          <p:stCondLst>
                                            <p:cond delay="4999"/>
                                          </p:stCondLst>
                                        </p:cTn>
                                        <p:tgtEl>
                                          <p:spTgt spid="92"/>
                                        </p:tgtEl>
                                        <p:attrNameLst>
                                          <p:attrName>style.visibility</p:attrName>
                                        </p:attrNameLst>
                                      </p:cBhvr>
                                      <p:to>
                                        <p:strVal val="hidden"/>
                                      </p:to>
                                    </p:set>
                                  </p:childTnLst>
                                </p:cTn>
                              </p:par>
                              <p:par>
                                <p:cTn id="1130" presetID="45" presetClass="exit" presetSubtype="0" fill="hold" grpId="5" nodeType="withEffect">
                                  <p:stCondLst>
                                    <p:cond delay="0"/>
                                  </p:stCondLst>
                                  <p:childTnLst>
                                    <p:animEffect transition="out" filter="fade">
                                      <p:cBhvr>
                                        <p:cTn id="1131" dur="5000"/>
                                        <p:tgtEl>
                                          <p:spTgt spid="73"/>
                                        </p:tgtEl>
                                      </p:cBhvr>
                                    </p:animEffect>
                                    <p:anim calcmode="lin" valueType="num">
                                      <p:cBhvr>
                                        <p:cTn id="1132" dur="5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3" dur="5000"/>
                                        <p:tgtEl>
                                          <p:spTgt spid="73"/>
                                        </p:tgtEl>
                                        <p:attrNameLst>
                                          <p:attrName>ppt_h</p:attrName>
                                        </p:attrNameLst>
                                      </p:cBhvr>
                                      <p:tavLst>
                                        <p:tav tm="0">
                                          <p:val>
                                            <p:strVal val="ppt_h"/>
                                          </p:val>
                                        </p:tav>
                                        <p:tav tm="100000">
                                          <p:val>
                                            <p:strVal val="ppt_h"/>
                                          </p:val>
                                        </p:tav>
                                      </p:tavLst>
                                    </p:anim>
                                    <p:set>
                                      <p:cBhvr>
                                        <p:cTn id="1134" dur="1" fill="hold">
                                          <p:stCondLst>
                                            <p:cond delay="4999"/>
                                          </p:stCondLst>
                                        </p:cTn>
                                        <p:tgtEl>
                                          <p:spTgt spid="73"/>
                                        </p:tgtEl>
                                        <p:attrNameLst>
                                          <p:attrName>style.visibility</p:attrName>
                                        </p:attrNameLst>
                                      </p:cBhvr>
                                      <p:to>
                                        <p:strVal val="hidden"/>
                                      </p:to>
                                    </p:set>
                                  </p:childTnLst>
                                </p:cTn>
                              </p:par>
                              <p:par>
                                <p:cTn id="1135" presetID="45" presetClass="exit" presetSubtype="0" fill="hold" grpId="5" nodeType="withEffect">
                                  <p:stCondLst>
                                    <p:cond delay="0"/>
                                  </p:stCondLst>
                                  <p:childTnLst>
                                    <p:animEffect transition="out" filter="fade">
                                      <p:cBhvr>
                                        <p:cTn id="1136" dur="5000"/>
                                        <p:tgtEl>
                                          <p:spTgt spid="72"/>
                                        </p:tgtEl>
                                      </p:cBhvr>
                                    </p:animEffect>
                                    <p:anim calcmode="lin" valueType="num">
                                      <p:cBhvr>
                                        <p:cTn id="1137" dur="5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8" dur="5000"/>
                                        <p:tgtEl>
                                          <p:spTgt spid="72"/>
                                        </p:tgtEl>
                                        <p:attrNameLst>
                                          <p:attrName>ppt_h</p:attrName>
                                        </p:attrNameLst>
                                      </p:cBhvr>
                                      <p:tavLst>
                                        <p:tav tm="0">
                                          <p:val>
                                            <p:strVal val="ppt_h"/>
                                          </p:val>
                                        </p:tav>
                                        <p:tav tm="100000">
                                          <p:val>
                                            <p:strVal val="ppt_h"/>
                                          </p:val>
                                        </p:tav>
                                      </p:tavLst>
                                    </p:anim>
                                    <p:set>
                                      <p:cBhvr>
                                        <p:cTn id="1139" dur="1" fill="hold">
                                          <p:stCondLst>
                                            <p:cond delay="4999"/>
                                          </p:stCondLst>
                                        </p:cTn>
                                        <p:tgtEl>
                                          <p:spTgt spid="72"/>
                                        </p:tgtEl>
                                        <p:attrNameLst>
                                          <p:attrName>style.visibility</p:attrName>
                                        </p:attrNameLst>
                                      </p:cBhvr>
                                      <p:to>
                                        <p:strVal val="hidden"/>
                                      </p:to>
                                    </p:set>
                                  </p:childTnLst>
                                </p:cTn>
                              </p:par>
                              <p:par>
                                <p:cTn id="1140" presetID="45" presetClass="exit" presetSubtype="0" fill="hold" grpId="5" nodeType="withEffect">
                                  <p:stCondLst>
                                    <p:cond delay="0"/>
                                  </p:stCondLst>
                                  <p:childTnLst>
                                    <p:animEffect transition="out" filter="fade">
                                      <p:cBhvr>
                                        <p:cTn id="1141" dur="5000"/>
                                        <p:tgtEl>
                                          <p:spTgt spid="74"/>
                                        </p:tgtEl>
                                      </p:cBhvr>
                                    </p:animEffect>
                                    <p:anim calcmode="lin" valueType="num">
                                      <p:cBhvr>
                                        <p:cTn id="1142" dur="5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3" dur="5000"/>
                                        <p:tgtEl>
                                          <p:spTgt spid="74"/>
                                        </p:tgtEl>
                                        <p:attrNameLst>
                                          <p:attrName>ppt_h</p:attrName>
                                        </p:attrNameLst>
                                      </p:cBhvr>
                                      <p:tavLst>
                                        <p:tav tm="0">
                                          <p:val>
                                            <p:strVal val="ppt_h"/>
                                          </p:val>
                                        </p:tav>
                                        <p:tav tm="100000">
                                          <p:val>
                                            <p:strVal val="ppt_h"/>
                                          </p:val>
                                        </p:tav>
                                      </p:tavLst>
                                    </p:anim>
                                    <p:set>
                                      <p:cBhvr>
                                        <p:cTn id="1144" dur="1" fill="hold">
                                          <p:stCondLst>
                                            <p:cond delay="4999"/>
                                          </p:stCondLst>
                                        </p:cTn>
                                        <p:tgtEl>
                                          <p:spTgt spid="74"/>
                                        </p:tgtEl>
                                        <p:attrNameLst>
                                          <p:attrName>style.visibility</p:attrName>
                                        </p:attrNameLst>
                                      </p:cBhvr>
                                      <p:to>
                                        <p:strVal val="hidden"/>
                                      </p:to>
                                    </p:set>
                                  </p:childTnLst>
                                </p:cTn>
                              </p:par>
                              <p:par>
                                <p:cTn id="1145" presetID="45" presetClass="exit" presetSubtype="0" fill="hold" grpId="5" nodeType="withEffect">
                                  <p:stCondLst>
                                    <p:cond delay="0"/>
                                  </p:stCondLst>
                                  <p:childTnLst>
                                    <p:animEffect transition="out" filter="fade">
                                      <p:cBhvr>
                                        <p:cTn id="1146" dur="5000"/>
                                        <p:tgtEl>
                                          <p:spTgt spid="79"/>
                                        </p:tgtEl>
                                      </p:cBhvr>
                                    </p:animEffect>
                                    <p:anim calcmode="lin" valueType="num">
                                      <p:cBhvr>
                                        <p:cTn id="1147" dur="5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8" dur="5000"/>
                                        <p:tgtEl>
                                          <p:spTgt spid="79"/>
                                        </p:tgtEl>
                                        <p:attrNameLst>
                                          <p:attrName>ppt_h</p:attrName>
                                        </p:attrNameLst>
                                      </p:cBhvr>
                                      <p:tavLst>
                                        <p:tav tm="0">
                                          <p:val>
                                            <p:strVal val="ppt_h"/>
                                          </p:val>
                                        </p:tav>
                                        <p:tav tm="100000">
                                          <p:val>
                                            <p:strVal val="ppt_h"/>
                                          </p:val>
                                        </p:tav>
                                      </p:tavLst>
                                    </p:anim>
                                    <p:set>
                                      <p:cBhvr>
                                        <p:cTn id="1149" dur="1" fill="hold">
                                          <p:stCondLst>
                                            <p:cond delay="4999"/>
                                          </p:stCondLst>
                                        </p:cTn>
                                        <p:tgtEl>
                                          <p:spTgt spid="79"/>
                                        </p:tgtEl>
                                        <p:attrNameLst>
                                          <p:attrName>style.visibility</p:attrName>
                                        </p:attrNameLst>
                                      </p:cBhvr>
                                      <p:to>
                                        <p:strVal val="hidden"/>
                                      </p:to>
                                    </p:set>
                                  </p:childTnLst>
                                </p:cTn>
                              </p:par>
                              <p:par>
                                <p:cTn id="1150" presetID="45" presetClass="exit" presetSubtype="0" fill="hold" grpId="5" nodeType="withEffect">
                                  <p:stCondLst>
                                    <p:cond delay="0"/>
                                  </p:stCondLst>
                                  <p:childTnLst>
                                    <p:animEffect transition="out" filter="fade">
                                      <p:cBhvr>
                                        <p:cTn id="1151" dur="5000"/>
                                        <p:tgtEl>
                                          <p:spTgt spid="78"/>
                                        </p:tgtEl>
                                      </p:cBhvr>
                                    </p:animEffect>
                                    <p:anim calcmode="lin" valueType="num">
                                      <p:cBhvr>
                                        <p:cTn id="1152" dur="50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3" dur="5000"/>
                                        <p:tgtEl>
                                          <p:spTgt spid="78"/>
                                        </p:tgtEl>
                                        <p:attrNameLst>
                                          <p:attrName>ppt_h</p:attrName>
                                        </p:attrNameLst>
                                      </p:cBhvr>
                                      <p:tavLst>
                                        <p:tav tm="0">
                                          <p:val>
                                            <p:strVal val="ppt_h"/>
                                          </p:val>
                                        </p:tav>
                                        <p:tav tm="100000">
                                          <p:val>
                                            <p:strVal val="ppt_h"/>
                                          </p:val>
                                        </p:tav>
                                      </p:tavLst>
                                    </p:anim>
                                    <p:set>
                                      <p:cBhvr>
                                        <p:cTn id="1154" dur="1" fill="hold">
                                          <p:stCondLst>
                                            <p:cond delay="4999"/>
                                          </p:stCondLst>
                                        </p:cTn>
                                        <p:tgtEl>
                                          <p:spTgt spid="78"/>
                                        </p:tgtEl>
                                        <p:attrNameLst>
                                          <p:attrName>style.visibility</p:attrName>
                                        </p:attrNameLst>
                                      </p:cBhvr>
                                      <p:to>
                                        <p:strVal val="hidden"/>
                                      </p:to>
                                    </p:set>
                                  </p:childTnLst>
                                </p:cTn>
                              </p:par>
                              <p:par>
                                <p:cTn id="1155" presetID="45" presetClass="exit" presetSubtype="0" fill="hold" grpId="5" nodeType="withEffect">
                                  <p:stCondLst>
                                    <p:cond delay="0"/>
                                  </p:stCondLst>
                                  <p:childTnLst>
                                    <p:animEffect transition="out" filter="fade">
                                      <p:cBhvr>
                                        <p:cTn id="1156" dur="5000"/>
                                        <p:tgtEl>
                                          <p:spTgt spid="80"/>
                                        </p:tgtEl>
                                      </p:cBhvr>
                                    </p:animEffect>
                                    <p:anim calcmode="lin" valueType="num">
                                      <p:cBhvr>
                                        <p:cTn id="1157" dur="5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8" dur="5000"/>
                                        <p:tgtEl>
                                          <p:spTgt spid="80"/>
                                        </p:tgtEl>
                                        <p:attrNameLst>
                                          <p:attrName>ppt_h</p:attrName>
                                        </p:attrNameLst>
                                      </p:cBhvr>
                                      <p:tavLst>
                                        <p:tav tm="0">
                                          <p:val>
                                            <p:strVal val="ppt_h"/>
                                          </p:val>
                                        </p:tav>
                                        <p:tav tm="100000">
                                          <p:val>
                                            <p:strVal val="ppt_h"/>
                                          </p:val>
                                        </p:tav>
                                      </p:tavLst>
                                    </p:anim>
                                    <p:set>
                                      <p:cBhvr>
                                        <p:cTn id="1159" dur="1" fill="hold">
                                          <p:stCondLst>
                                            <p:cond delay="4999"/>
                                          </p:stCondLst>
                                        </p:cTn>
                                        <p:tgtEl>
                                          <p:spTgt spid="80"/>
                                        </p:tgtEl>
                                        <p:attrNameLst>
                                          <p:attrName>style.visibility</p:attrName>
                                        </p:attrNameLst>
                                      </p:cBhvr>
                                      <p:to>
                                        <p:strVal val="hidden"/>
                                      </p:to>
                                    </p:set>
                                  </p:childTnLst>
                                </p:cTn>
                              </p:par>
                              <p:par>
                                <p:cTn id="1160" presetID="45" presetClass="exit" presetSubtype="0" fill="hold" grpId="5" nodeType="withEffect">
                                  <p:stCondLst>
                                    <p:cond delay="0"/>
                                  </p:stCondLst>
                                  <p:childTnLst>
                                    <p:animEffect transition="out" filter="fade">
                                      <p:cBhvr>
                                        <p:cTn id="1161" dur="5000"/>
                                        <p:tgtEl>
                                          <p:spTgt spid="67"/>
                                        </p:tgtEl>
                                      </p:cBhvr>
                                    </p:animEffect>
                                    <p:anim calcmode="lin" valueType="num">
                                      <p:cBhvr>
                                        <p:cTn id="1162"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3" dur="5000"/>
                                        <p:tgtEl>
                                          <p:spTgt spid="67"/>
                                        </p:tgtEl>
                                        <p:attrNameLst>
                                          <p:attrName>ppt_h</p:attrName>
                                        </p:attrNameLst>
                                      </p:cBhvr>
                                      <p:tavLst>
                                        <p:tav tm="0">
                                          <p:val>
                                            <p:strVal val="ppt_h"/>
                                          </p:val>
                                        </p:tav>
                                        <p:tav tm="100000">
                                          <p:val>
                                            <p:strVal val="ppt_h"/>
                                          </p:val>
                                        </p:tav>
                                      </p:tavLst>
                                    </p:anim>
                                    <p:set>
                                      <p:cBhvr>
                                        <p:cTn id="1164" dur="1" fill="hold">
                                          <p:stCondLst>
                                            <p:cond delay="4999"/>
                                          </p:stCondLst>
                                        </p:cTn>
                                        <p:tgtEl>
                                          <p:spTgt spid="67"/>
                                        </p:tgtEl>
                                        <p:attrNameLst>
                                          <p:attrName>style.visibility</p:attrName>
                                        </p:attrNameLst>
                                      </p:cBhvr>
                                      <p:to>
                                        <p:strVal val="hidden"/>
                                      </p:to>
                                    </p:set>
                                  </p:childTnLst>
                                </p:cTn>
                              </p:par>
                              <p:par>
                                <p:cTn id="1165" presetID="45" presetClass="exit" presetSubtype="0" fill="hold" grpId="5" nodeType="withEffect">
                                  <p:stCondLst>
                                    <p:cond delay="0"/>
                                  </p:stCondLst>
                                  <p:childTnLst>
                                    <p:animEffect transition="out" filter="fade">
                                      <p:cBhvr>
                                        <p:cTn id="1166" dur="5000"/>
                                        <p:tgtEl>
                                          <p:spTgt spid="66"/>
                                        </p:tgtEl>
                                      </p:cBhvr>
                                    </p:animEffect>
                                    <p:anim calcmode="lin" valueType="num">
                                      <p:cBhvr>
                                        <p:cTn id="1167"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8" dur="5000"/>
                                        <p:tgtEl>
                                          <p:spTgt spid="66"/>
                                        </p:tgtEl>
                                        <p:attrNameLst>
                                          <p:attrName>ppt_h</p:attrName>
                                        </p:attrNameLst>
                                      </p:cBhvr>
                                      <p:tavLst>
                                        <p:tav tm="0">
                                          <p:val>
                                            <p:strVal val="ppt_h"/>
                                          </p:val>
                                        </p:tav>
                                        <p:tav tm="100000">
                                          <p:val>
                                            <p:strVal val="ppt_h"/>
                                          </p:val>
                                        </p:tav>
                                      </p:tavLst>
                                    </p:anim>
                                    <p:set>
                                      <p:cBhvr>
                                        <p:cTn id="1169" dur="1" fill="hold">
                                          <p:stCondLst>
                                            <p:cond delay="4999"/>
                                          </p:stCondLst>
                                        </p:cTn>
                                        <p:tgtEl>
                                          <p:spTgt spid="66"/>
                                        </p:tgtEl>
                                        <p:attrNameLst>
                                          <p:attrName>style.visibility</p:attrName>
                                        </p:attrNameLst>
                                      </p:cBhvr>
                                      <p:to>
                                        <p:strVal val="hidden"/>
                                      </p:to>
                                    </p:set>
                                  </p:childTnLst>
                                </p:cTn>
                              </p:par>
                              <p:par>
                                <p:cTn id="1170" presetID="45" presetClass="exit" presetSubtype="0" fill="hold" grpId="5" nodeType="withEffect">
                                  <p:stCondLst>
                                    <p:cond delay="0"/>
                                  </p:stCondLst>
                                  <p:childTnLst>
                                    <p:animEffect transition="out" filter="fade">
                                      <p:cBhvr>
                                        <p:cTn id="1171" dur="5000"/>
                                        <p:tgtEl>
                                          <p:spTgt spid="68"/>
                                        </p:tgtEl>
                                      </p:cBhvr>
                                    </p:animEffect>
                                    <p:anim calcmode="lin" valueType="num">
                                      <p:cBhvr>
                                        <p:cTn id="1172"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3" dur="5000"/>
                                        <p:tgtEl>
                                          <p:spTgt spid="68"/>
                                        </p:tgtEl>
                                        <p:attrNameLst>
                                          <p:attrName>ppt_h</p:attrName>
                                        </p:attrNameLst>
                                      </p:cBhvr>
                                      <p:tavLst>
                                        <p:tav tm="0">
                                          <p:val>
                                            <p:strVal val="ppt_h"/>
                                          </p:val>
                                        </p:tav>
                                        <p:tav tm="100000">
                                          <p:val>
                                            <p:strVal val="ppt_h"/>
                                          </p:val>
                                        </p:tav>
                                      </p:tavLst>
                                    </p:anim>
                                    <p:set>
                                      <p:cBhvr>
                                        <p:cTn id="1174" dur="1" fill="hold">
                                          <p:stCondLst>
                                            <p:cond delay="4999"/>
                                          </p:stCondLst>
                                        </p:cTn>
                                        <p:tgtEl>
                                          <p:spTgt spid="68"/>
                                        </p:tgtEl>
                                        <p:attrNameLst>
                                          <p:attrName>style.visibility</p:attrName>
                                        </p:attrNameLst>
                                      </p:cBhvr>
                                      <p:to>
                                        <p:strVal val="hidden"/>
                                      </p:to>
                                    </p:set>
                                  </p:childTnLst>
                                </p:cTn>
                              </p:par>
                              <p:par>
                                <p:cTn id="1175" presetID="45" presetClass="exit" presetSubtype="0" fill="hold" grpId="5" nodeType="withEffect">
                                  <p:stCondLst>
                                    <p:cond delay="0"/>
                                  </p:stCondLst>
                                  <p:childTnLst>
                                    <p:animEffect transition="out" filter="fade">
                                      <p:cBhvr>
                                        <p:cTn id="1176" dur="5000"/>
                                        <p:tgtEl>
                                          <p:spTgt spid="8"/>
                                        </p:tgtEl>
                                      </p:cBhvr>
                                    </p:animEffect>
                                    <p:anim calcmode="lin" valueType="num">
                                      <p:cBhvr>
                                        <p:cTn id="1177"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8" dur="5000"/>
                                        <p:tgtEl>
                                          <p:spTgt spid="8"/>
                                        </p:tgtEl>
                                        <p:attrNameLst>
                                          <p:attrName>ppt_h</p:attrName>
                                        </p:attrNameLst>
                                      </p:cBhvr>
                                      <p:tavLst>
                                        <p:tav tm="0">
                                          <p:val>
                                            <p:strVal val="ppt_h"/>
                                          </p:val>
                                        </p:tav>
                                        <p:tav tm="100000">
                                          <p:val>
                                            <p:strVal val="ppt_h"/>
                                          </p:val>
                                        </p:tav>
                                      </p:tavLst>
                                    </p:anim>
                                    <p:set>
                                      <p:cBhvr>
                                        <p:cTn id="1179" dur="1" fill="hold">
                                          <p:stCondLst>
                                            <p:cond delay="4999"/>
                                          </p:stCondLst>
                                        </p:cTn>
                                        <p:tgtEl>
                                          <p:spTgt spid="8"/>
                                        </p:tgtEl>
                                        <p:attrNameLst>
                                          <p:attrName>style.visibility</p:attrName>
                                        </p:attrNameLst>
                                      </p:cBhvr>
                                      <p:to>
                                        <p:strVal val="hidden"/>
                                      </p:to>
                                    </p:set>
                                  </p:childTnLst>
                                </p:cTn>
                              </p:par>
                              <p:par>
                                <p:cTn id="1180" presetID="45" presetClass="exit" presetSubtype="0" fill="hold" grpId="5" nodeType="withEffect">
                                  <p:stCondLst>
                                    <p:cond delay="0"/>
                                  </p:stCondLst>
                                  <p:childTnLst>
                                    <p:animEffect transition="out" filter="fade">
                                      <p:cBhvr>
                                        <p:cTn id="1181" dur="5000"/>
                                        <p:tgtEl>
                                          <p:spTgt spid="6"/>
                                        </p:tgtEl>
                                      </p:cBhvr>
                                    </p:animEffect>
                                    <p:anim calcmode="lin" valueType="num">
                                      <p:cBhvr>
                                        <p:cTn id="1182"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3" dur="5000"/>
                                        <p:tgtEl>
                                          <p:spTgt spid="6"/>
                                        </p:tgtEl>
                                        <p:attrNameLst>
                                          <p:attrName>ppt_h</p:attrName>
                                        </p:attrNameLst>
                                      </p:cBhvr>
                                      <p:tavLst>
                                        <p:tav tm="0">
                                          <p:val>
                                            <p:strVal val="ppt_h"/>
                                          </p:val>
                                        </p:tav>
                                        <p:tav tm="100000">
                                          <p:val>
                                            <p:strVal val="ppt_h"/>
                                          </p:val>
                                        </p:tav>
                                      </p:tavLst>
                                    </p:anim>
                                    <p:set>
                                      <p:cBhvr>
                                        <p:cTn id="1184" dur="1" fill="hold">
                                          <p:stCondLst>
                                            <p:cond delay="4999"/>
                                          </p:stCondLst>
                                        </p:cTn>
                                        <p:tgtEl>
                                          <p:spTgt spid="6"/>
                                        </p:tgtEl>
                                        <p:attrNameLst>
                                          <p:attrName>style.visibility</p:attrName>
                                        </p:attrNameLst>
                                      </p:cBhvr>
                                      <p:to>
                                        <p:strVal val="hidden"/>
                                      </p:to>
                                    </p:set>
                                  </p:childTnLst>
                                </p:cTn>
                              </p:par>
                              <p:par>
                                <p:cTn id="1185" presetID="45" presetClass="exit" presetSubtype="0" fill="hold" grpId="5" nodeType="withEffect">
                                  <p:stCondLst>
                                    <p:cond delay="0"/>
                                  </p:stCondLst>
                                  <p:childTnLst>
                                    <p:animEffect transition="out" filter="fade">
                                      <p:cBhvr>
                                        <p:cTn id="1186" dur="5000"/>
                                        <p:tgtEl>
                                          <p:spTgt spid="49"/>
                                        </p:tgtEl>
                                      </p:cBhvr>
                                    </p:animEffect>
                                    <p:anim calcmode="lin" valueType="num">
                                      <p:cBhvr>
                                        <p:cTn id="1187"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8" dur="5000"/>
                                        <p:tgtEl>
                                          <p:spTgt spid="49"/>
                                        </p:tgtEl>
                                        <p:attrNameLst>
                                          <p:attrName>ppt_h</p:attrName>
                                        </p:attrNameLst>
                                      </p:cBhvr>
                                      <p:tavLst>
                                        <p:tav tm="0">
                                          <p:val>
                                            <p:strVal val="ppt_h"/>
                                          </p:val>
                                        </p:tav>
                                        <p:tav tm="100000">
                                          <p:val>
                                            <p:strVal val="ppt_h"/>
                                          </p:val>
                                        </p:tav>
                                      </p:tavLst>
                                    </p:anim>
                                    <p:set>
                                      <p:cBhvr>
                                        <p:cTn id="1189" dur="1" fill="hold">
                                          <p:stCondLst>
                                            <p:cond delay="4999"/>
                                          </p:stCondLst>
                                        </p:cTn>
                                        <p:tgtEl>
                                          <p:spTgt spid="49"/>
                                        </p:tgtEl>
                                        <p:attrNameLst>
                                          <p:attrName>style.visibility</p:attrName>
                                        </p:attrNameLst>
                                      </p:cBhvr>
                                      <p:to>
                                        <p:strVal val="hidden"/>
                                      </p:to>
                                    </p:set>
                                  </p:childTnLst>
                                </p:cTn>
                              </p:par>
                              <p:par>
                                <p:cTn id="1190" presetID="45" presetClass="exit" presetSubtype="0" fill="hold" grpId="5" nodeType="withEffect">
                                  <p:stCondLst>
                                    <p:cond delay="0"/>
                                  </p:stCondLst>
                                  <p:childTnLst>
                                    <p:animEffect transition="out" filter="fade">
                                      <p:cBhvr>
                                        <p:cTn id="1191" dur="5000"/>
                                        <p:tgtEl>
                                          <p:spTgt spid="56"/>
                                        </p:tgtEl>
                                      </p:cBhvr>
                                    </p:animEffect>
                                    <p:anim calcmode="lin" valueType="num">
                                      <p:cBhvr>
                                        <p:cTn id="1192"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3" dur="5000"/>
                                        <p:tgtEl>
                                          <p:spTgt spid="56"/>
                                        </p:tgtEl>
                                        <p:attrNameLst>
                                          <p:attrName>ppt_h</p:attrName>
                                        </p:attrNameLst>
                                      </p:cBhvr>
                                      <p:tavLst>
                                        <p:tav tm="0">
                                          <p:val>
                                            <p:strVal val="ppt_h"/>
                                          </p:val>
                                        </p:tav>
                                        <p:tav tm="100000">
                                          <p:val>
                                            <p:strVal val="ppt_h"/>
                                          </p:val>
                                        </p:tav>
                                      </p:tavLst>
                                    </p:anim>
                                    <p:set>
                                      <p:cBhvr>
                                        <p:cTn id="1194" dur="1" fill="hold">
                                          <p:stCondLst>
                                            <p:cond delay="4999"/>
                                          </p:stCondLst>
                                        </p:cTn>
                                        <p:tgtEl>
                                          <p:spTgt spid="56"/>
                                        </p:tgtEl>
                                        <p:attrNameLst>
                                          <p:attrName>style.visibility</p:attrName>
                                        </p:attrNameLst>
                                      </p:cBhvr>
                                      <p:to>
                                        <p:strVal val="hidden"/>
                                      </p:to>
                                    </p:set>
                                  </p:childTnLst>
                                </p:cTn>
                              </p:par>
                              <p:par>
                                <p:cTn id="1195" presetID="45" presetClass="exit" presetSubtype="0" fill="hold" grpId="5" nodeType="withEffect">
                                  <p:stCondLst>
                                    <p:cond delay="0"/>
                                  </p:stCondLst>
                                  <p:childTnLst>
                                    <p:animEffect transition="out" filter="fade">
                                      <p:cBhvr>
                                        <p:cTn id="1196" dur="5000"/>
                                        <p:tgtEl>
                                          <p:spTgt spid="35"/>
                                        </p:tgtEl>
                                      </p:cBhvr>
                                    </p:animEffect>
                                    <p:anim calcmode="lin" valueType="num">
                                      <p:cBhvr>
                                        <p:cTn id="1197"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8" dur="5000"/>
                                        <p:tgtEl>
                                          <p:spTgt spid="35"/>
                                        </p:tgtEl>
                                        <p:attrNameLst>
                                          <p:attrName>ppt_h</p:attrName>
                                        </p:attrNameLst>
                                      </p:cBhvr>
                                      <p:tavLst>
                                        <p:tav tm="0">
                                          <p:val>
                                            <p:strVal val="ppt_h"/>
                                          </p:val>
                                        </p:tav>
                                        <p:tav tm="100000">
                                          <p:val>
                                            <p:strVal val="ppt_h"/>
                                          </p:val>
                                        </p:tav>
                                      </p:tavLst>
                                    </p:anim>
                                    <p:set>
                                      <p:cBhvr>
                                        <p:cTn id="1199" dur="1" fill="hold">
                                          <p:stCondLst>
                                            <p:cond delay="4999"/>
                                          </p:stCondLst>
                                        </p:cTn>
                                        <p:tgtEl>
                                          <p:spTgt spid="35"/>
                                        </p:tgtEl>
                                        <p:attrNameLst>
                                          <p:attrName>style.visibility</p:attrName>
                                        </p:attrNameLst>
                                      </p:cBhvr>
                                      <p:to>
                                        <p:strVal val="hidden"/>
                                      </p:to>
                                    </p:set>
                                  </p:childTnLst>
                                </p:cTn>
                              </p:par>
                              <p:par>
                                <p:cTn id="1200" presetID="45" presetClass="exit" presetSubtype="0" fill="hold" grpId="5" nodeType="withEffect">
                                  <p:stCondLst>
                                    <p:cond delay="0"/>
                                  </p:stCondLst>
                                  <p:childTnLst>
                                    <p:animEffect transition="out" filter="fade">
                                      <p:cBhvr>
                                        <p:cTn id="1201" dur="5000"/>
                                        <p:tgtEl>
                                          <p:spTgt spid="42"/>
                                        </p:tgtEl>
                                      </p:cBhvr>
                                    </p:animEffect>
                                    <p:anim calcmode="lin" valueType="num">
                                      <p:cBhvr>
                                        <p:cTn id="1202"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3" dur="5000"/>
                                        <p:tgtEl>
                                          <p:spTgt spid="42"/>
                                        </p:tgtEl>
                                        <p:attrNameLst>
                                          <p:attrName>ppt_h</p:attrName>
                                        </p:attrNameLst>
                                      </p:cBhvr>
                                      <p:tavLst>
                                        <p:tav tm="0">
                                          <p:val>
                                            <p:strVal val="ppt_h"/>
                                          </p:val>
                                        </p:tav>
                                        <p:tav tm="100000">
                                          <p:val>
                                            <p:strVal val="ppt_h"/>
                                          </p:val>
                                        </p:tav>
                                      </p:tavLst>
                                    </p:anim>
                                    <p:set>
                                      <p:cBhvr>
                                        <p:cTn id="1204" dur="1" fill="hold">
                                          <p:stCondLst>
                                            <p:cond delay="4999"/>
                                          </p:stCondLst>
                                        </p:cTn>
                                        <p:tgtEl>
                                          <p:spTgt spid="42"/>
                                        </p:tgtEl>
                                        <p:attrNameLst>
                                          <p:attrName>style.visibility</p:attrName>
                                        </p:attrNameLst>
                                      </p:cBhvr>
                                      <p:to>
                                        <p:strVal val="hidden"/>
                                      </p:to>
                                    </p:set>
                                  </p:childTnLst>
                                </p:cTn>
                              </p:par>
                              <p:par>
                                <p:cTn id="1205" presetID="45" presetClass="exit" presetSubtype="0" fill="hold" grpId="5" nodeType="withEffect">
                                  <p:stCondLst>
                                    <p:cond delay="0"/>
                                  </p:stCondLst>
                                  <p:childTnLst>
                                    <p:animEffect transition="out" filter="fade">
                                      <p:cBhvr>
                                        <p:cTn id="1206" dur="5000"/>
                                        <p:tgtEl>
                                          <p:spTgt spid="3"/>
                                        </p:tgtEl>
                                      </p:cBhvr>
                                    </p:animEffect>
                                    <p:anim calcmode="lin" valueType="num">
                                      <p:cBhvr>
                                        <p:cTn id="1207" dur="5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8" dur="5000"/>
                                        <p:tgtEl>
                                          <p:spTgt spid="3"/>
                                        </p:tgtEl>
                                        <p:attrNameLst>
                                          <p:attrName>ppt_h</p:attrName>
                                        </p:attrNameLst>
                                      </p:cBhvr>
                                      <p:tavLst>
                                        <p:tav tm="0">
                                          <p:val>
                                            <p:strVal val="ppt_h"/>
                                          </p:val>
                                        </p:tav>
                                        <p:tav tm="100000">
                                          <p:val>
                                            <p:strVal val="ppt_h"/>
                                          </p:val>
                                        </p:tav>
                                      </p:tavLst>
                                    </p:anim>
                                    <p:set>
                                      <p:cBhvr>
                                        <p:cTn id="1209" dur="1" fill="hold">
                                          <p:stCondLst>
                                            <p:cond delay="4999"/>
                                          </p:stCondLst>
                                        </p:cTn>
                                        <p:tgtEl>
                                          <p:spTgt spid="3"/>
                                        </p:tgtEl>
                                        <p:attrNameLst>
                                          <p:attrName>style.visibility</p:attrName>
                                        </p:attrNameLst>
                                      </p:cBhvr>
                                      <p:to>
                                        <p:strVal val="hidden"/>
                                      </p:to>
                                    </p:set>
                                  </p:childTnLst>
                                </p:cTn>
                              </p:par>
                              <p:par>
                                <p:cTn id="1210" presetID="45" presetClass="exit" presetSubtype="0" fill="hold" grpId="5" nodeType="withEffect">
                                  <p:stCondLst>
                                    <p:cond delay="0"/>
                                  </p:stCondLst>
                                  <p:childTnLst>
                                    <p:animEffect transition="out" filter="fade">
                                      <p:cBhvr>
                                        <p:cTn id="1211" dur="5000"/>
                                        <p:tgtEl>
                                          <p:spTgt spid="50"/>
                                        </p:tgtEl>
                                      </p:cBhvr>
                                    </p:animEffect>
                                    <p:anim calcmode="lin" valueType="num">
                                      <p:cBhvr>
                                        <p:cTn id="1212"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3" dur="5000"/>
                                        <p:tgtEl>
                                          <p:spTgt spid="50"/>
                                        </p:tgtEl>
                                        <p:attrNameLst>
                                          <p:attrName>ppt_h</p:attrName>
                                        </p:attrNameLst>
                                      </p:cBhvr>
                                      <p:tavLst>
                                        <p:tav tm="0">
                                          <p:val>
                                            <p:strVal val="ppt_h"/>
                                          </p:val>
                                        </p:tav>
                                        <p:tav tm="100000">
                                          <p:val>
                                            <p:strVal val="ppt_h"/>
                                          </p:val>
                                        </p:tav>
                                      </p:tavLst>
                                    </p:anim>
                                    <p:set>
                                      <p:cBhvr>
                                        <p:cTn id="1214" dur="1" fill="hold">
                                          <p:stCondLst>
                                            <p:cond delay="4999"/>
                                          </p:stCondLst>
                                        </p:cTn>
                                        <p:tgtEl>
                                          <p:spTgt spid="50"/>
                                        </p:tgtEl>
                                        <p:attrNameLst>
                                          <p:attrName>style.visibility</p:attrName>
                                        </p:attrNameLst>
                                      </p:cBhvr>
                                      <p:to>
                                        <p:strVal val="hidden"/>
                                      </p:to>
                                    </p:set>
                                  </p:childTnLst>
                                </p:cTn>
                              </p:par>
                              <p:par>
                                <p:cTn id="1215" presetID="45" presetClass="exit" presetSubtype="0" fill="hold" grpId="5" nodeType="withEffect">
                                  <p:stCondLst>
                                    <p:cond delay="0"/>
                                  </p:stCondLst>
                                  <p:childTnLst>
                                    <p:animEffect transition="out" filter="fade">
                                      <p:cBhvr>
                                        <p:cTn id="1216" dur="5000"/>
                                        <p:tgtEl>
                                          <p:spTgt spid="51"/>
                                        </p:tgtEl>
                                      </p:cBhvr>
                                    </p:animEffect>
                                    <p:anim calcmode="lin" valueType="num">
                                      <p:cBhvr>
                                        <p:cTn id="1217"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8" dur="5000"/>
                                        <p:tgtEl>
                                          <p:spTgt spid="51"/>
                                        </p:tgtEl>
                                        <p:attrNameLst>
                                          <p:attrName>ppt_h</p:attrName>
                                        </p:attrNameLst>
                                      </p:cBhvr>
                                      <p:tavLst>
                                        <p:tav tm="0">
                                          <p:val>
                                            <p:strVal val="ppt_h"/>
                                          </p:val>
                                        </p:tav>
                                        <p:tav tm="100000">
                                          <p:val>
                                            <p:strVal val="ppt_h"/>
                                          </p:val>
                                        </p:tav>
                                      </p:tavLst>
                                    </p:anim>
                                    <p:set>
                                      <p:cBhvr>
                                        <p:cTn id="1219" dur="1" fill="hold">
                                          <p:stCondLst>
                                            <p:cond delay="4999"/>
                                          </p:stCondLst>
                                        </p:cTn>
                                        <p:tgtEl>
                                          <p:spTgt spid="51"/>
                                        </p:tgtEl>
                                        <p:attrNameLst>
                                          <p:attrName>style.visibility</p:attrName>
                                        </p:attrNameLst>
                                      </p:cBhvr>
                                      <p:to>
                                        <p:strVal val="hidden"/>
                                      </p:to>
                                    </p:set>
                                  </p:childTnLst>
                                </p:cTn>
                              </p:par>
                              <p:par>
                                <p:cTn id="1220" presetID="45" presetClass="exit" presetSubtype="0" fill="hold" grpId="5" nodeType="withEffect">
                                  <p:stCondLst>
                                    <p:cond delay="0"/>
                                  </p:stCondLst>
                                  <p:childTnLst>
                                    <p:animEffect transition="out" filter="fade">
                                      <p:cBhvr>
                                        <p:cTn id="1221" dur="5000"/>
                                        <p:tgtEl>
                                          <p:spTgt spid="57"/>
                                        </p:tgtEl>
                                      </p:cBhvr>
                                    </p:animEffect>
                                    <p:anim calcmode="lin" valueType="num">
                                      <p:cBhvr>
                                        <p:cTn id="1222"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3" dur="5000"/>
                                        <p:tgtEl>
                                          <p:spTgt spid="57"/>
                                        </p:tgtEl>
                                        <p:attrNameLst>
                                          <p:attrName>ppt_h</p:attrName>
                                        </p:attrNameLst>
                                      </p:cBhvr>
                                      <p:tavLst>
                                        <p:tav tm="0">
                                          <p:val>
                                            <p:strVal val="ppt_h"/>
                                          </p:val>
                                        </p:tav>
                                        <p:tav tm="100000">
                                          <p:val>
                                            <p:strVal val="ppt_h"/>
                                          </p:val>
                                        </p:tav>
                                      </p:tavLst>
                                    </p:anim>
                                    <p:set>
                                      <p:cBhvr>
                                        <p:cTn id="1224" dur="1" fill="hold">
                                          <p:stCondLst>
                                            <p:cond delay="4999"/>
                                          </p:stCondLst>
                                        </p:cTn>
                                        <p:tgtEl>
                                          <p:spTgt spid="57"/>
                                        </p:tgtEl>
                                        <p:attrNameLst>
                                          <p:attrName>style.visibility</p:attrName>
                                        </p:attrNameLst>
                                      </p:cBhvr>
                                      <p:to>
                                        <p:strVal val="hidden"/>
                                      </p:to>
                                    </p:set>
                                  </p:childTnLst>
                                </p:cTn>
                              </p:par>
                              <p:par>
                                <p:cTn id="1225" presetID="45" presetClass="exit" presetSubtype="0" fill="hold" grpId="5" nodeType="withEffect">
                                  <p:stCondLst>
                                    <p:cond delay="0"/>
                                  </p:stCondLst>
                                  <p:childTnLst>
                                    <p:animEffect transition="out" filter="fade">
                                      <p:cBhvr>
                                        <p:cTn id="1226" dur="5000"/>
                                        <p:tgtEl>
                                          <p:spTgt spid="58"/>
                                        </p:tgtEl>
                                      </p:cBhvr>
                                    </p:animEffect>
                                    <p:anim calcmode="lin" valueType="num">
                                      <p:cBhvr>
                                        <p:cTn id="1227"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8" dur="5000"/>
                                        <p:tgtEl>
                                          <p:spTgt spid="58"/>
                                        </p:tgtEl>
                                        <p:attrNameLst>
                                          <p:attrName>ppt_h</p:attrName>
                                        </p:attrNameLst>
                                      </p:cBhvr>
                                      <p:tavLst>
                                        <p:tav tm="0">
                                          <p:val>
                                            <p:strVal val="ppt_h"/>
                                          </p:val>
                                        </p:tav>
                                        <p:tav tm="100000">
                                          <p:val>
                                            <p:strVal val="ppt_h"/>
                                          </p:val>
                                        </p:tav>
                                      </p:tavLst>
                                    </p:anim>
                                    <p:set>
                                      <p:cBhvr>
                                        <p:cTn id="1229" dur="1" fill="hold">
                                          <p:stCondLst>
                                            <p:cond delay="4999"/>
                                          </p:stCondLst>
                                        </p:cTn>
                                        <p:tgtEl>
                                          <p:spTgt spid="58"/>
                                        </p:tgtEl>
                                        <p:attrNameLst>
                                          <p:attrName>style.visibility</p:attrName>
                                        </p:attrNameLst>
                                      </p:cBhvr>
                                      <p:to>
                                        <p:strVal val="hidden"/>
                                      </p:to>
                                    </p:set>
                                  </p:childTnLst>
                                </p:cTn>
                              </p:par>
                              <p:par>
                                <p:cTn id="1230" presetID="45" presetClass="exit" presetSubtype="0" fill="hold" grpId="5" nodeType="withEffect">
                                  <p:stCondLst>
                                    <p:cond delay="0"/>
                                  </p:stCondLst>
                                  <p:childTnLst>
                                    <p:animEffect transition="out" filter="fade">
                                      <p:cBhvr>
                                        <p:cTn id="1231" dur="5000"/>
                                        <p:tgtEl>
                                          <p:spTgt spid="36"/>
                                        </p:tgtEl>
                                      </p:cBhvr>
                                    </p:animEffect>
                                    <p:anim calcmode="lin" valueType="num">
                                      <p:cBhvr>
                                        <p:cTn id="1232"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3" dur="5000"/>
                                        <p:tgtEl>
                                          <p:spTgt spid="36"/>
                                        </p:tgtEl>
                                        <p:attrNameLst>
                                          <p:attrName>ppt_h</p:attrName>
                                        </p:attrNameLst>
                                      </p:cBhvr>
                                      <p:tavLst>
                                        <p:tav tm="0">
                                          <p:val>
                                            <p:strVal val="ppt_h"/>
                                          </p:val>
                                        </p:tav>
                                        <p:tav tm="100000">
                                          <p:val>
                                            <p:strVal val="ppt_h"/>
                                          </p:val>
                                        </p:tav>
                                      </p:tavLst>
                                    </p:anim>
                                    <p:set>
                                      <p:cBhvr>
                                        <p:cTn id="1234" dur="1" fill="hold">
                                          <p:stCondLst>
                                            <p:cond delay="4999"/>
                                          </p:stCondLst>
                                        </p:cTn>
                                        <p:tgtEl>
                                          <p:spTgt spid="36"/>
                                        </p:tgtEl>
                                        <p:attrNameLst>
                                          <p:attrName>style.visibility</p:attrName>
                                        </p:attrNameLst>
                                      </p:cBhvr>
                                      <p:to>
                                        <p:strVal val="hidden"/>
                                      </p:to>
                                    </p:set>
                                  </p:childTnLst>
                                </p:cTn>
                              </p:par>
                              <p:par>
                                <p:cTn id="1235" presetID="45" presetClass="exit" presetSubtype="0" fill="hold" grpId="5" nodeType="withEffect">
                                  <p:stCondLst>
                                    <p:cond delay="0"/>
                                  </p:stCondLst>
                                  <p:childTnLst>
                                    <p:animEffect transition="out" filter="fade">
                                      <p:cBhvr>
                                        <p:cTn id="1236" dur="5000"/>
                                        <p:tgtEl>
                                          <p:spTgt spid="37"/>
                                        </p:tgtEl>
                                      </p:cBhvr>
                                    </p:animEffect>
                                    <p:anim calcmode="lin" valueType="num">
                                      <p:cBhvr>
                                        <p:cTn id="1237"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8" dur="5000"/>
                                        <p:tgtEl>
                                          <p:spTgt spid="37"/>
                                        </p:tgtEl>
                                        <p:attrNameLst>
                                          <p:attrName>ppt_h</p:attrName>
                                        </p:attrNameLst>
                                      </p:cBhvr>
                                      <p:tavLst>
                                        <p:tav tm="0">
                                          <p:val>
                                            <p:strVal val="ppt_h"/>
                                          </p:val>
                                        </p:tav>
                                        <p:tav tm="100000">
                                          <p:val>
                                            <p:strVal val="ppt_h"/>
                                          </p:val>
                                        </p:tav>
                                      </p:tavLst>
                                    </p:anim>
                                    <p:set>
                                      <p:cBhvr>
                                        <p:cTn id="1239" dur="1" fill="hold">
                                          <p:stCondLst>
                                            <p:cond delay="4999"/>
                                          </p:stCondLst>
                                        </p:cTn>
                                        <p:tgtEl>
                                          <p:spTgt spid="37"/>
                                        </p:tgtEl>
                                        <p:attrNameLst>
                                          <p:attrName>style.visibility</p:attrName>
                                        </p:attrNameLst>
                                      </p:cBhvr>
                                      <p:to>
                                        <p:strVal val="hidden"/>
                                      </p:to>
                                    </p:set>
                                  </p:childTnLst>
                                </p:cTn>
                              </p:par>
                              <p:par>
                                <p:cTn id="1240" presetID="45" presetClass="exit" presetSubtype="0" fill="hold" grpId="5" nodeType="withEffect">
                                  <p:stCondLst>
                                    <p:cond delay="0"/>
                                  </p:stCondLst>
                                  <p:childTnLst>
                                    <p:animEffect transition="out" filter="fade">
                                      <p:cBhvr>
                                        <p:cTn id="1241" dur="5000"/>
                                        <p:tgtEl>
                                          <p:spTgt spid="43"/>
                                        </p:tgtEl>
                                      </p:cBhvr>
                                    </p:animEffect>
                                    <p:anim calcmode="lin" valueType="num">
                                      <p:cBhvr>
                                        <p:cTn id="1242"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3" dur="5000"/>
                                        <p:tgtEl>
                                          <p:spTgt spid="43"/>
                                        </p:tgtEl>
                                        <p:attrNameLst>
                                          <p:attrName>ppt_h</p:attrName>
                                        </p:attrNameLst>
                                      </p:cBhvr>
                                      <p:tavLst>
                                        <p:tav tm="0">
                                          <p:val>
                                            <p:strVal val="ppt_h"/>
                                          </p:val>
                                        </p:tav>
                                        <p:tav tm="100000">
                                          <p:val>
                                            <p:strVal val="ppt_h"/>
                                          </p:val>
                                        </p:tav>
                                      </p:tavLst>
                                    </p:anim>
                                    <p:set>
                                      <p:cBhvr>
                                        <p:cTn id="1244" dur="1" fill="hold">
                                          <p:stCondLst>
                                            <p:cond delay="4999"/>
                                          </p:stCondLst>
                                        </p:cTn>
                                        <p:tgtEl>
                                          <p:spTgt spid="43"/>
                                        </p:tgtEl>
                                        <p:attrNameLst>
                                          <p:attrName>style.visibility</p:attrName>
                                        </p:attrNameLst>
                                      </p:cBhvr>
                                      <p:to>
                                        <p:strVal val="hidden"/>
                                      </p:to>
                                    </p:set>
                                  </p:childTnLst>
                                </p:cTn>
                              </p:par>
                              <p:par>
                                <p:cTn id="1245" presetID="45" presetClass="exit" presetSubtype="0" fill="hold" grpId="5" nodeType="withEffect">
                                  <p:stCondLst>
                                    <p:cond delay="0"/>
                                  </p:stCondLst>
                                  <p:childTnLst>
                                    <p:animEffect transition="out" filter="fade">
                                      <p:cBhvr>
                                        <p:cTn id="1246" dur="5000"/>
                                        <p:tgtEl>
                                          <p:spTgt spid="44"/>
                                        </p:tgtEl>
                                      </p:cBhvr>
                                    </p:animEffect>
                                    <p:anim calcmode="lin" valueType="num">
                                      <p:cBhvr>
                                        <p:cTn id="1247"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8" dur="5000"/>
                                        <p:tgtEl>
                                          <p:spTgt spid="44"/>
                                        </p:tgtEl>
                                        <p:attrNameLst>
                                          <p:attrName>ppt_h</p:attrName>
                                        </p:attrNameLst>
                                      </p:cBhvr>
                                      <p:tavLst>
                                        <p:tav tm="0">
                                          <p:val>
                                            <p:strVal val="ppt_h"/>
                                          </p:val>
                                        </p:tav>
                                        <p:tav tm="100000">
                                          <p:val>
                                            <p:strVal val="ppt_h"/>
                                          </p:val>
                                        </p:tav>
                                      </p:tavLst>
                                    </p:anim>
                                    <p:set>
                                      <p:cBhvr>
                                        <p:cTn id="1249" dur="1" fill="hold">
                                          <p:stCondLst>
                                            <p:cond delay="4999"/>
                                          </p:stCondLst>
                                        </p:cTn>
                                        <p:tgtEl>
                                          <p:spTgt spid="44"/>
                                        </p:tgtEl>
                                        <p:attrNameLst>
                                          <p:attrName>style.visibility</p:attrName>
                                        </p:attrNameLst>
                                      </p:cBhvr>
                                      <p:to>
                                        <p:strVal val="hidden"/>
                                      </p:to>
                                    </p:set>
                                  </p:childTnLst>
                                </p:cTn>
                              </p:par>
                              <p:par>
                                <p:cTn id="1250" presetID="45" presetClass="exit" presetSubtype="0" fill="hold" grpId="5" nodeType="withEffect">
                                  <p:stCondLst>
                                    <p:cond delay="0"/>
                                  </p:stCondLst>
                                  <p:childTnLst>
                                    <p:animEffect transition="out" filter="fade">
                                      <p:cBhvr>
                                        <p:cTn id="1251" dur="5000"/>
                                        <p:tgtEl>
                                          <p:spTgt spid="4"/>
                                        </p:tgtEl>
                                      </p:cBhvr>
                                    </p:animEffect>
                                    <p:anim calcmode="lin" valueType="num">
                                      <p:cBhvr>
                                        <p:cTn id="1252"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3" dur="5000"/>
                                        <p:tgtEl>
                                          <p:spTgt spid="4"/>
                                        </p:tgtEl>
                                        <p:attrNameLst>
                                          <p:attrName>ppt_h</p:attrName>
                                        </p:attrNameLst>
                                      </p:cBhvr>
                                      <p:tavLst>
                                        <p:tav tm="0">
                                          <p:val>
                                            <p:strVal val="ppt_h"/>
                                          </p:val>
                                        </p:tav>
                                        <p:tav tm="100000">
                                          <p:val>
                                            <p:strVal val="ppt_h"/>
                                          </p:val>
                                        </p:tav>
                                      </p:tavLst>
                                    </p:anim>
                                    <p:set>
                                      <p:cBhvr>
                                        <p:cTn id="1254" dur="1" fill="hold">
                                          <p:stCondLst>
                                            <p:cond delay="4999"/>
                                          </p:stCondLst>
                                        </p:cTn>
                                        <p:tgtEl>
                                          <p:spTgt spid="4"/>
                                        </p:tgtEl>
                                        <p:attrNameLst>
                                          <p:attrName>style.visibility</p:attrName>
                                        </p:attrNameLst>
                                      </p:cBhvr>
                                      <p:to>
                                        <p:strVal val="hidden"/>
                                      </p:to>
                                    </p:set>
                                  </p:childTnLst>
                                </p:cTn>
                              </p:par>
                              <p:par>
                                <p:cTn id="1255" presetID="45" presetClass="exit" presetSubtype="0" fill="hold" grpId="5" nodeType="withEffect">
                                  <p:stCondLst>
                                    <p:cond delay="0"/>
                                  </p:stCondLst>
                                  <p:childTnLst>
                                    <p:animEffect transition="out" filter="fade">
                                      <p:cBhvr>
                                        <p:cTn id="1256" dur="5000"/>
                                        <p:tgtEl>
                                          <p:spTgt spid="5"/>
                                        </p:tgtEl>
                                      </p:cBhvr>
                                    </p:animEffect>
                                    <p:anim calcmode="lin" valueType="num">
                                      <p:cBhvr>
                                        <p:cTn id="1257"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8" dur="5000"/>
                                        <p:tgtEl>
                                          <p:spTgt spid="5"/>
                                        </p:tgtEl>
                                        <p:attrNameLst>
                                          <p:attrName>ppt_h</p:attrName>
                                        </p:attrNameLst>
                                      </p:cBhvr>
                                      <p:tavLst>
                                        <p:tav tm="0">
                                          <p:val>
                                            <p:strVal val="ppt_h"/>
                                          </p:val>
                                        </p:tav>
                                        <p:tav tm="100000">
                                          <p:val>
                                            <p:strVal val="ppt_h"/>
                                          </p:val>
                                        </p:tav>
                                      </p:tavLst>
                                    </p:anim>
                                    <p:set>
                                      <p:cBhvr>
                                        <p:cTn id="1259" dur="1" fill="hold">
                                          <p:stCondLst>
                                            <p:cond delay="4999"/>
                                          </p:stCondLst>
                                        </p:cTn>
                                        <p:tgtEl>
                                          <p:spTgt spid="5"/>
                                        </p:tgtEl>
                                        <p:attrNameLst>
                                          <p:attrName>style.visibility</p:attrName>
                                        </p:attrNameLst>
                                      </p:cBhvr>
                                      <p:to>
                                        <p:strVal val="hidden"/>
                                      </p:to>
                                    </p:set>
                                  </p:childTnLst>
                                </p:cTn>
                              </p:par>
                              <p:par>
                                <p:cTn id="1260" presetID="45" presetClass="exit" presetSubtype="0" fill="hold" grpId="5" nodeType="withEffect">
                                  <p:stCondLst>
                                    <p:cond delay="0"/>
                                  </p:stCondLst>
                                  <p:childTnLst>
                                    <p:animEffect transition="out" filter="fade">
                                      <p:cBhvr>
                                        <p:cTn id="1261" dur="5000"/>
                                        <p:tgtEl>
                                          <p:spTgt spid="53"/>
                                        </p:tgtEl>
                                      </p:cBhvr>
                                    </p:animEffect>
                                    <p:anim calcmode="lin" valueType="num">
                                      <p:cBhvr>
                                        <p:cTn id="1262"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3" dur="5000"/>
                                        <p:tgtEl>
                                          <p:spTgt spid="53"/>
                                        </p:tgtEl>
                                        <p:attrNameLst>
                                          <p:attrName>ppt_h</p:attrName>
                                        </p:attrNameLst>
                                      </p:cBhvr>
                                      <p:tavLst>
                                        <p:tav tm="0">
                                          <p:val>
                                            <p:strVal val="ppt_h"/>
                                          </p:val>
                                        </p:tav>
                                        <p:tav tm="100000">
                                          <p:val>
                                            <p:strVal val="ppt_h"/>
                                          </p:val>
                                        </p:tav>
                                      </p:tavLst>
                                    </p:anim>
                                    <p:set>
                                      <p:cBhvr>
                                        <p:cTn id="1264" dur="1" fill="hold">
                                          <p:stCondLst>
                                            <p:cond delay="4999"/>
                                          </p:stCondLst>
                                        </p:cTn>
                                        <p:tgtEl>
                                          <p:spTgt spid="53"/>
                                        </p:tgtEl>
                                        <p:attrNameLst>
                                          <p:attrName>style.visibility</p:attrName>
                                        </p:attrNameLst>
                                      </p:cBhvr>
                                      <p:to>
                                        <p:strVal val="hidden"/>
                                      </p:to>
                                    </p:set>
                                  </p:childTnLst>
                                </p:cTn>
                              </p:par>
                              <p:par>
                                <p:cTn id="1265" presetID="45" presetClass="exit" presetSubtype="0" fill="hold" grpId="5" nodeType="withEffect">
                                  <p:stCondLst>
                                    <p:cond delay="0"/>
                                  </p:stCondLst>
                                  <p:childTnLst>
                                    <p:animEffect transition="out" filter="fade">
                                      <p:cBhvr>
                                        <p:cTn id="1266" dur="5000"/>
                                        <p:tgtEl>
                                          <p:spTgt spid="52"/>
                                        </p:tgtEl>
                                      </p:cBhvr>
                                    </p:animEffect>
                                    <p:anim calcmode="lin" valueType="num">
                                      <p:cBhvr>
                                        <p:cTn id="1267"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8" dur="5000"/>
                                        <p:tgtEl>
                                          <p:spTgt spid="52"/>
                                        </p:tgtEl>
                                        <p:attrNameLst>
                                          <p:attrName>ppt_h</p:attrName>
                                        </p:attrNameLst>
                                      </p:cBhvr>
                                      <p:tavLst>
                                        <p:tav tm="0">
                                          <p:val>
                                            <p:strVal val="ppt_h"/>
                                          </p:val>
                                        </p:tav>
                                        <p:tav tm="100000">
                                          <p:val>
                                            <p:strVal val="ppt_h"/>
                                          </p:val>
                                        </p:tav>
                                      </p:tavLst>
                                    </p:anim>
                                    <p:set>
                                      <p:cBhvr>
                                        <p:cTn id="1269" dur="1" fill="hold">
                                          <p:stCondLst>
                                            <p:cond delay="4999"/>
                                          </p:stCondLst>
                                        </p:cTn>
                                        <p:tgtEl>
                                          <p:spTgt spid="52"/>
                                        </p:tgtEl>
                                        <p:attrNameLst>
                                          <p:attrName>style.visibility</p:attrName>
                                        </p:attrNameLst>
                                      </p:cBhvr>
                                      <p:to>
                                        <p:strVal val="hidden"/>
                                      </p:to>
                                    </p:set>
                                  </p:childTnLst>
                                </p:cTn>
                              </p:par>
                              <p:par>
                                <p:cTn id="1270" presetID="45" presetClass="exit" presetSubtype="0" fill="hold" grpId="5" nodeType="withEffect">
                                  <p:stCondLst>
                                    <p:cond delay="0"/>
                                  </p:stCondLst>
                                  <p:childTnLst>
                                    <p:animEffect transition="out" filter="fade">
                                      <p:cBhvr>
                                        <p:cTn id="1271" dur="5000"/>
                                        <p:tgtEl>
                                          <p:spTgt spid="54"/>
                                        </p:tgtEl>
                                      </p:cBhvr>
                                    </p:animEffect>
                                    <p:anim calcmode="lin" valueType="num">
                                      <p:cBhvr>
                                        <p:cTn id="1272"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3" dur="5000"/>
                                        <p:tgtEl>
                                          <p:spTgt spid="54"/>
                                        </p:tgtEl>
                                        <p:attrNameLst>
                                          <p:attrName>ppt_h</p:attrName>
                                        </p:attrNameLst>
                                      </p:cBhvr>
                                      <p:tavLst>
                                        <p:tav tm="0">
                                          <p:val>
                                            <p:strVal val="ppt_h"/>
                                          </p:val>
                                        </p:tav>
                                        <p:tav tm="100000">
                                          <p:val>
                                            <p:strVal val="ppt_h"/>
                                          </p:val>
                                        </p:tav>
                                      </p:tavLst>
                                    </p:anim>
                                    <p:set>
                                      <p:cBhvr>
                                        <p:cTn id="1274" dur="1" fill="hold">
                                          <p:stCondLst>
                                            <p:cond delay="4999"/>
                                          </p:stCondLst>
                                        </p:cTn>
                                        <p:tgtEl>
                                          <p:spTgt spid="54"/>
                                        </p:tgtEl>
                                        <p:attrNameLst>
                                          <p:attrName>style.visibility</p:attrName>
                                        </p:attrNameLst>
                                      </p:cBhvr>
                                      <p:to>
                                        <p:strVal val="hidden"/>
                                      </p:to>
                                    </p:set>
                                  </p:childTnLst>
                                </p:cTn>
                              </p:par>
                              <p:par>
                                <p:cTn id="1275" presetID="45" presetClass="exit" presetSubtype="0" fill="hold" grpId="5" nodeType="withEffect">
                                  <p:stCondLst>
                                    <p:cond delay="0"/>
                                  </p:stCondLst>
                                  <p:childTnLst>
                                    <p:animEffect transition="out" filter="fade">
                                      <p:cBhvr>
                                        <p:cTn id="1276" dur="5000"/>
                                        <p:tgtEl>
                                          <p:spTgt spid="60"/>
                                        </p:tgtEl>
                                      </p:cBhvr>
                                    </p:animEffect>
                                    <p:anim calcmode="lin" valueType="num">
                                      <p:cBhvr>
                                        <p:cTn id="1277"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8" dur="5000"/>
                                        <p:tgtEl>
                                          <p:spTgt spid="60"/>
                                        </p:tgtEl>
                                        <p:attrNameLst>
                                          <p:attrName>ppt_h</p:attrName>
                                        </p:attrNameLst>
                                      </p:cBhvr>
                                      <p:tavLst>
                                        <p:tav tm="0">
                                          <p:val>
                                            <p:strVal val="ppt_h"/>
                                          </p:val>
                                        </p:tav>
                                        <p:tav tm="100000">
                                          <p:val>
                                            <p:strVal val="ppt_h"/>
                                          </p:val>
                                        </p:tav>
                                      </p:tavLst>
                                    </p:anim>
                                    <p:set>
                                      <p:cBhvr>
                                        <p:cTn id="1279" dur="1" fill="hold">
                                          <p:stCondLst>
                                            <p:cond delay="4999"/>
                                          </p:stCondLst>
                                        </p:cTn>
                                        <p:tgtEl>
                                          <p:spTgt spid="60"/>
                                        </p:tgtEl>
                                        <p:attrNameLst>
                                          <p:attrName>style.visibility</p:attrName>
                                        </p:attrNameLst>
                                      </p:cBhvr>
                                      <p:to>
                                        <p:strVal val="hidden"/>
                                      </p:to>
                                    </p:set>
                                  </p:childTnLst>
                                </p:cTn>
                              </p:par>
                              <p:par>
                                <p:cTn id="1280" presetID="45" presetClass="exit" presetSubtype="0" fill="hold" grpId="5" nodeType="withEffect">
                                  <p:stCondLst>
                                    <p:cond delay="0"/>
                                  </p:stCondLst>
                                  <p:childTnLst>
                                    <p:animEffect transition="out" filter="fade">
                                      <p:cBhvr>
                                        <p:cTn id="1281" dur="5000"/>
                                        <p:tgtEl>
                                          <p:spTgt spid="59"/>
                                        </p:tgtEl>
                                      </p:cBhvr>
                                    </p:animEffect>
                                    <p:anim calcmode="lin" valueType="num">
                                      <p:cBhvr>
                                        <p:cTn id="1282"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3" dur="5000"/>
                                        <p:tgtEl>
                                          <p:spTgt spid="59"/>
                                        </p:tgtEl>
                                        <p:attrNameLst>
                                          <p:attrName>ppt_h</p:attrName>
                                        </p:attrNameLst>
                                      </p:cBhvr>
                                      <p:tavLst>
                                        <p:tav tm="0">
                                          <p:val>
                                            <p:strVal val="ppt_h"/>
                                          </p:val>
                                        </p:tav>
                                        <p:tav tm="100000">
                                          <p:val>
                                            <p:strVal val="ppt_h"/>
                                          </p:val>
                                        </p:tav>
                                      </p:tavLst>
                                    </p:anim>
                                    <p:set>
                                      <p:cBhvr>
                                        <p:cTn id="1284" dur="1" fill="hold">
                                          <p:stCondLst>
                                            <p:cond delay="4999"/>
                                          </p:stCondLst>
                                        </p:cTn>
                                        <p:tgtEl>
                                          <p:spTgt spid="59"/>
                                        </p:tgtEl>
                                        <p:attrNameLst>
                                          <p:attrName>style.visibility</p:attrName>
                                        </p:attrNameLst>
                                      </p:cBhvr>
                                      <p:to>
                                        <p:strVal val="hidden"/>
                                      </p:to>
                                    </p:set>
                                  </p:childTnLst>
                                </p:cTn>
                              </p:par>
                              <p:par>
                                <p:cTn id="1285" presetID="45" presetClass="exit" presetSubtype="0" fill="hold" grpId="5" nodeType="withEffect">
                                  <p:stCondLst>
                                    <p:cond delay="0"/>
                                  </p:stCondLst>
                                  <p:childTnLst>
                                    <p:animEffect transition="out" filter="fade">
                                      <p:cBhvr>
                                        <p:cTn id="1286" dur="5000"/>
                                        <p:tgtEl>
                                          <p:spTgt spid="61"/>
                                        </p:tgtEl>
                                      </p:cBhvr>
                                    </p:animEffect>
                                    <p:anim calcmode="lin" valueType="num">
                                      <p:cBhvr>
                                        <p:cTn id="1287"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8" dur="5000"/>
                                        <p:tgtEl>
                                          <p:spTgt spid="61"/>
                                        </p:tgtEl>
                                        <p:attrNameLst>
                                          <p:attrName>ppt_h</p:attrName>
                                        </p:attrNameLst>
                                      </p:cBhvr>
                                      <p:tavLst>
                                        <p:tav tm="0">
                                          <p:val>
                                            <p:strVal val="ppt_h"/>
                                          </p:val>
                                        </p:tav>
                                        <p:tav tm="100000">
                                          <p:val>
                                            <p:strVal val="ppt_h"/>
                                          </p:val>
                                        </p:tav>
                                      </p:tavLst>
                                    </p:anim>
                                    <p:set>
                                      <p:cBhvr>
                                        <p:cTn id="1289" dur="1" fill="hold">
                                          <p:stCondLst>
                                            <p:cond delay="4999"/>
                                          </p:stCondLst>
                                        </p:cTn>
                                        <p:tgtEl>
                                          <p:spTgt spid="61"/>
                                        </p:tgtEl>
                                        <p:attrNameLst>
                                          <p:attrName>style.visibility</p:attrName>
                                        </p:attrNameLst>
                                      </p:cBhvr>
                                      <p:to>
                                        <p:strVal val="hidden"/>
                                      </p:to>
                                    </p:set>
                                  </p:childTnLst>
                                </p:cTn>
                              </p:par>
                              <p:par>
                                <p:cTn id="1290" presetID="45" presetClass="exit" presetSubtype="0" fill="hold" grpId="5" nodeType="withEffect">
                                  <p:stCondLst>
                                    <p:cond delay="0"/>
                                  </p:stCondLst>
                                  <p:childTnLst>
                                    <p:animEffect transition="out" filter="fade">
                                      <p:cBhvr>
                                        <p:cTn id="1291" dur="5000"/>
                                        <p:tgtEl>
                                          <p:spTgt spid="39"/>
                                        </p:tgtEl>
                                      </p:cBhvr>
                                    </p:animEffect>
                                    <p:anim calcmode="lin" valueType="num">
                                      <p:cBhvr>
                                        <p:cTn id="1292"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3" dur="5000"/>
                                        <p:tgtEl>
                                          <p:spTgt spid="39"/>
                                        </p:tgtEl>
                                        <p:attrNameLst>
                                          <p:attrName>ppt_h</p:attrName>
                                        </p:attrNameLst>
                                      </p:cBhvr>
                                      <p:tavLst>
                                        <p:tav tm="0">
                                          <p:val>
                                            <p:strVal val="ppt_h"/>
                                          </p:val>
                                        </p:tav>
                                        <p:tav tm="100000">
                                          <p:val>
                                            <p:strVal val="ppt_h"/>
                                          </p:val>
                                        </p:tav>
                                      </p:tavLst>
                                    </p:anim>
                                    <p:set>
                                      <p:cBhvr>
                                        <p:cTn id="1294" dur="1" fill="hold">
                                          <p:stCondLst>
                                            <p:cond delay="4999"/>
                                          </p:stCondLst>
                                        </p:cTn>
                                        <p:tgtEl>
                                          <p:spTgt spid="39"/>
                                        </p:tgtEl>
                                        <p:attrNameLst>
                                          <p:attrName>style.visibility</p:attrName>
                                        </p:attrNameLst>
                                      </p:cBhvr>
                                      <p:to>
                                        <p:strVal val="hidden"/>
                                      </p:to>
                                    </p:set>
                                  </p:childTnLst>
                                </p:cTn>
                              </p:par>
                              <p:par>
                                <p:cTn id="1295" presetID="45" presetClass="exit" presetSubtype="0" fill="hold" grpId="5" nodeType="withEffect">
                                  <p:stCondLst>
                                    <p:cond delay="0"/>
                                  </p:stCondLst>
                                  <p:childTnLst>
                                    <p:animEffect transition="out" filter="fade">
                                      <p:cBhvr>
                                        <p:cTn id="1296" dur="5000"/>
                                        <p:tgtEl>
                                          <p:spTgt spid="38"/>
                                        </p:tgtEl>
                                      </p:cBhvr>
                                    </p:animEffect>
                                    <p:anim calcmode="lin" valueType="num">
                                      <p:cBhvr>
                                        <p:cTn id="1297"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8" dur="5000"/>
                                        <p:tgtEl>
                                          <p:spTgt spid="38"/>
                                        </p:tgtEl>
                                        <p:attrNameLst>
                                          <p:attrName>ppt_h</p:attrName>
                                        </p:attrNameLst>
                                      </p:cBhvr>
                                      <p:tavLst>
                                        <p:tav tm="0">
                                          <p:val>
                                            <p:strVal val="ppt_h"/>
                                          </p:val>
                                        </p:tav>
                                        <p:tav tm="100000">
                                          <p:val>
                                            <p:strVal val="ppt_h"/>
                                          </p:val>
                                        </p:tav>
                                      </p:tavLst>
                                    </p:anim>
                                    <p:set>
                                      <p:cBhvr>
                                        <p:cTn id="1299" dur="1" fill="hold">
                                          <p:stCondLst>
                                            <p:cond delay="4999"/>
                                          </p:stCondLst>
                                        </p:cTn>
                                        <p:tgtEl>
                                          <p:spTgt spid="38"/>
                                        </p:tgtEl>
                                        <p:attrNameLst>
                                          <p:attrName>style.visibility</p:attrName>
                                        </p:attrNameLst>
                                      </p:cBhvr>
                                      <p:to>
                                        <p:strVal val="hidden"/>
                                      </p:to>
                                    </p:set>
                                  </p:childTnLst>
                                </p:cTn>
                              </p:par>
                              <p:par>
                                <p:cTn id="1300" presetID="45" presetClass="exit" presetSubtype="0" fill="hold" grpId="5" nodeType="withEffect">
                                  <p:stCondLst>
                                    <p:cond delay="0"/>
                                  </p:stCondLst>
                                  <p:childTnLst>
                                    <p:animEffect transition="out" filter="fade">
                                      <p:cBhvr>
                                        <p:cTn id="1301" dur="5000"/>
                                        <p:tgtEl>
                                          <p:spTgt spid="40"/>
                                        </p:tgtEl>
                                      </p:cBhvr>
                                    </p:animEffect>
                                    <p:anim calcmode="lin" valueType="num">
                                      <p:cBhvr>
                                        <p:cTn id="1302"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3" dur="5000"/>
                                        <p:tgtEl>
                                          <p:spTgt spid="40"/>
                                        </p:tgtEl>
                                        <p:attrNameLst>
                                          <p:attrName>ppt_h</p:attrName>
                                        </p:attrNameLst>
                                      </p:cBhvr>
                                      <p:tavLst>
                                        <p:tav tm="0">
                                          <p:val>
                                            <p:strVal val="ppt_h"/>
                                          </p:val>
                                        </p:tav>
                                        <p:tav tm="100000">
                                          <p:val>
                                            <p:strVal val="ppt_h"/>
                                          </p:val>
                                        </p:tav>
                                      </p:tavLst>
                                    </p:anim>
                                    <p:set>
                                      <p:cBhvr>
                                        <p:cTn id="1304" dur="1" fill="hold">
                                          <p:stCondLst>
                                            <p:cond delay="4999"/>
                                          </p:stCondLst>
                                        </p:cTn>
                                        <p:tgtEl>
                                          <p:spTgt spid="40"/>
                                        </p:tgtEl>
                                        <p:attrNameLst>
                                          <p:attrName>style.visibility</p:attrName>
                                        </p:attrNameLst>
                                      </p:cBhvr>
                                      <p:to>
                                        <p:strVal val="hidden"/>
                                      </p:to>
                                    </p:set>
                                  </p:childTnLst>
                                </p:cTn>
                              </p:par>
                              <p:par>
                                <p:cTn id="1305" presetID="45" presetClass="exit" presetSubtype="0" fill="hold" grpId="5" nodeType="withEffect">
                                  <p:stCondLst>
                                    <p:cond delay="0"/>
                                  </p:stCondLst>
                                  <p:childTnLst>
                                    <p:animEffect transition="out" filter="fade">
                                      <p:cBhvr>
                                        <p:cTn id="1306" dur="5000"/>
                                        <p:tgtEl>
                                          <p:spTgt spid="46"/>
                                        </p:tgtEl>
                                      </p:cBhvr>
                                    </p:animEffect>
                                    <p:anim calcmode="lin" valueType="num">
                                      <p:cBhvr>
                                        <p:cTn id="1307"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8" dur="5000"/>
                                        <p:tgtEl>
                                          <p:spTgt spid="46"/>
                                        </p:tgtEl>
                                        <p:attrNameLst>
                                          <p:attrName>ppt_h</p:attrName>
                                        </p:attrNameLst>
                                      </p:cBhvr>
                                      <p:tavLst>
                                        <p:tav tm="0">
                                          <p:val>
                                            <p:strVal val="ppt_h"/>
                                          </p:val>
                                        </p:tav>
                                        <p:tav tm="100000">
                                          <p:val>
                                            <p:strVal val="ppt_h"/>
                                          </p:val>
                                        </p:tav>
                                      </p:tavLst>
                                    </p:anim>
                                    <p:set>
                                      <p:cBhvr>
                                        <p:cTn id="1309" dur="1" fill="hold">
                                          <p:stCondLst>
                                            <p:cond delay="4999"/>
                                          </p:stCondLst>
                                        </p:cTn>
                                        <p:tgtEl>
                                          <p:spTgt spid="46"/>
                                        </p:tgtEl>
                                        <p:attrNameLst>
                                          <p:attrName>style.visibility</p:attrName>
                                        </p:attrNameLst>
                                      </p:cBhvr>
                                      <p:to>
                                        <p:strVal val="hidden"/>
                                      </p:to>
                                    </p:set>
                                  </p:childTnLst>
                                </p:cTn>
                              </p:par>
                              <p:par>
                                <p:cTn id="1310" presetID="45" presetClass="exit" presetSubtype="0" fill="hold" grpId="5" nodeType="withEffect">
                                  <p:stCondLst>
                                    <p:cond delay="0"/>
                                  </p:stCondLst>
                                  <p:childTnLst>
                                    <p:animEffect transition="out" filter="fade">
                                      <p:cBhvr>
                                        <p:cTn id="1311" dur="5000"/>
                                        <p:tgtEl>
                                          <p:spTgt spid="45"/>
                                        </p:tgtEl>
                                      </p:cBhvr>
                                    </p:animEffect>
                                    <p:anim calcmode="lin" valueType="num">
                                      <p:cBhvr>
                                        <p:cTn id="1312"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3" dur="5000"/>
                                        <p:tgtEl>
                                          <p:spTgt spid="45"/>
                                        </p:tgtEl>
                                        <p:attrNameLst>
                                          <p:attrName>ppt_h</p:attrName>
                                        </p:attrNameLst>
                                      </p:cBhvr>
                                      <p:tavLst>
                                        <p:tav tm="0">
                                          <p:val>
                                            <p:strVal val="ppt_h"/>
                                          </p:val>
                                        </p:tav>
                                        <p:tav tm="100000">
                                          <p:val>
                                            <p:strVal val="ppt_h"/>
                                          </p:val>
                                        </p:tav>
                                      </p:tavLst>
                                    </p:anim>
                                    <p:set>
                                      <p:cBhvr>
                                        <p:cTn id="1314" dur="1" fill="hold">
                                          <p:stCondLst>
                                            <p:cond delay="4999"/>
                                          </p:stCondLst>
                                        </p:cTn>
                                        <p:tgtEl>
                                          <p:spTgt spid="45"/>
                                        </p:tgtEl>
                                        <p:attrNameLst>
                                          <p:attrName>style.visibility</p:attrName>
                                        </p:attrNameLst>
                                      </p:cBhvr>
                                      <p:to>
                                        <p:strVal val="hidden"/>
                                      </p:to>
                                    </p:set>
                                  </p:childTnLst>
                                </p:cTn>
                              </p:par>
                              <p:par>
                                <p:cTn id="1315" presetID="45" presetClass="exit" presetSubtype="0" fill="hold" grpId="5" nodeType="withEffect">
                                  <p:stCondLst>
                                    <p:cond delay="0"/>
                                  </p:stCondLst>
                                  <p:childTnLst>
                                    <p:animEffect transition="out" filter="fade">
                                      <p:cBhvr>
                                        <p:cTn id="1316" dur="5000"/>
                                        <p:tgtEl>
                                          <p:spTgt spid="47"/>
                                        </p:tgtEl>
                                      </p:cBhvr>
                                    </p:animEffect>
                                    <p:anim calcmode="lin" valueType="num">
                                      <p:cBhvr>
                                        <p:cTn id="1317"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8" dur="5000"/>
                                        <p:tgtEl>
                                          <p:spTgt spid="47"/>
                                        </p:tgtEl>
                                        <p:attrNameLst>
                                          <p:attrName>ppt_h</p:attrName>
                                        </p:attrNameLst>
                                      </p:cBhvr>
                                      <p:tavLst>
                                        <p:tav tm="0">
                                          <p:val>
                                            <p:strVal val="ppt_h"/>
                                          </p:val>
                                        </p:tav>
                                        <p:tav tm="100000">
                                          <p:val>
                                            <p:strVal val="ppt_h"/>
                                          </p:val>
                                        </p:tav>
                                      </p:tavLst>
                                    </p:anim>
                                    <p:set>
                                      <p:cBhvr>
                                        <p:cTn id="1319" dur="1" fill="hold">
                                          <p:stCondLst>
                                            <p:cond delay="4999"/>
                                          </p:stCondLst>
                                        </p:cTn>
                                        <p:tgtEl>
                                          <p:spTgt spid="47"/>
                                        </p:tgtEl>
                                        <p:attrNameLst>
                                          <p:attrName>style.visibility</p:attrName>
                                        </p:attrNameLst>
                                      </p:cBhvr>
                                      <p:to>
                                        <p:strVal val="hidden"/>
                                      </p:to>
                                    </p:set>
                                  </p:childTnLst>
                                </p:cTn>
                              </p:par>
                              <p:par>
                                <p:cTn id="1320" presetID="45" presetClass="exit" presetSubtype="0" fill="hold" grpId="5" nodeType="withEffect">
                                  <p:stCondLst>
                                    <p:cond delay="0"/>
                                  </p:stCondLst>
                                  <p:childTnLst>
                                    <p:animEffect transition="out" filter="fade">
                                      <p:cBhvr>
                                        <p:cTn id="1321" dur="5000"/>
                                        <p:tgtEl>
                                          <p:spTgt spid="7"/>
                                        </p:tgtEl>
                                      </p:cBhvr>
                                    </p:animEffect>
                                    <p:anim calcmode="lin" valueType="num">
                                      <p:cBhvr>
                                        <p:cTn id="1322"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23" dur="5000"/>
                                        <p:tgtEl>
                                          <p:spTgt spid="7"/>
                                        </p:tgtEl>
                                        <p:attrNameLst>
                                          <p:attrName>ppt_h</p:attrName>
                                        </p:attrNameLst>
                                      </p:cBhvr>
                                      <p:tavLst>
                                        <p:tav tm="0">
                                          <p:val>
                                            <p:strVal val="ppt_h"/>
                                          </p:val>
                                        </p:tav>
                                        <p:tav tm="100000">
                                          <p:val>
                                            <p:strVal val="ppt_h"/>
                                          </p:val>
                                        </p:tav>
                                      </p:tavLst>
                                    </p:anim>
                                    <p:set>
                                      <p:cBhvr>
                                        <p:cTn id="1324" dur="1" fill="hold">
                                          <p:stCondLst>
                                            <p:cond delay="4999"/>
                                          </p:stCondLst>
                                        </p:cTn>
                                        <p:tgtEl>
                                          <p:spTgt spid="7"/>
                                        </p:tgtEl>
                                        <p:attrNameLst>
                                          <p:attrName>style.visibility</p:attrName>
                                        </p:attrNameLst>
                                      </p:cBhvr>
                                      <p:to>
                                        <p:strVal val="hidden"/>
                                      </p:to>
                                    </p:set>
                                  </p:childTnLst>
                                </p:cTn>
                              </p:par>
                              <p:par>
                                <p:cTn id="1325" presetID="23" presetClass="entr" presetSubtype="288" fill="hold" nodeType="withEffect">
                                  <p:stCondLst>
                                    <p:cond delay="1500"/>
                                  </p:stCondLst>
                                  <p:childTnLst>
                                    <p:set>
                                      <p:cBhvr>
                                        <p:cTn id="1326" dur="1" fill="hold">
                                          <p:stCondLst>
                                            <p:cond delay="0"/>
                                          </p:stCondLst>
                                        </p:cTn>
                                        <p:tgtEl>
                                          <p:spTgt spid="94"/>
                                        </p:tgtEl>
                                        <p:attrNameLst>
                                          <p:attrName>style.visibility</p:attrName>
                                        </p:attrNameLst>
                                      </p:cBhvr>
                                      <p:to>
                                        <p:strVal val="visible"/>
                                      </p:to>
                                    </p:set>
                                    <p:anim calcmode="lin" valueType="num">
                                      <p:cBhvr>
                                        <p:cTn id="1327" dur="3250" fill="hold"/>
                                        <p:tgtEl>
                                          <p:spTgt spid="94"/>
                                        </p:tgtEl>
                                        <p:attrNameLst>
                                          <p:attrName>ppt_w</p:attrName>
                                        </p:attrNameLst>
                                      </p:cBhvr>
                                      <p:tavLst>
                                        <p:tav tm="0">
                                          <p:val>
                                            <p:strVal val="4/3*#ppt_w"/>
                                          </p:val>
                                        </p:tav>
                                        <p:tav tm="100000">
                                          <p:val>
                                            <p:strVal val="#ppt_w"/>
                                          </p:val>
                                        </p:tav>
                                      </p:tavLst>
                                    </p:anim>
                                    <p:anim calcmode="lin" valueType="num">
                                      <p:cBhvr>
                                        <p:cTn id="1328" dur="3250" fill="hold"/>
                                        <p:tgtEl>
                                          <p:spTgt spid="94"/>
                                        </p:tgtEl>
                                        <p:attrNameLst>
                                          <p:attrName>ppt_h</p:attrName>
                                        </p:attrNameLst>
                                      </p:cBhvr>
                                      <p:tavLst>
                                        <p:tav tm="0">
                                          <p:val>
                                            <p:strVal val="4/3*#ppt_h"/>
                                          </p:val>
                                        </p:tav>
                                        <p:tav tm="100000">
                                          <p:val>
                                            <p:strVal val="#ppt_h"/>
                                          </p:val>
                                        </p:tav>
                                      </p:tavLst>
                                    </p:anim>
                                  </p:childTnLst>
                                </p:cTn>
                              </p:par>
                              <p:par>
                                <p:cTn id="1329" presetID="16" presetClass="entr" presetSubtype="42" fill="hold" nodeType="withEffect">
                                  <p:stCondLst>
                                    <p:cond delay="1500"/>
                                  </p:stCondLst>
                                  <p:childTnLst>
                                    <p:set>
                                      <p:cBhvr>
                                        <p:cTn id="1330" dur="1" fill="hold">
                                          <p:stCondLst>
                                            <p:cond delay="0"/>
                                          </p:stCondLst>
                                        </p:cTn>
                                        <p:tgtEl>
                                          <p:spTgt spid="94"/>
                                        </p:tgtEl>
                                        <p:attrNameLst>
                                          <p:attrName>style.visibility</p:attrName>
                                        </p:attrNameLst>
                                      </p:cBhvr>
                                      <p:to>
                                        <p:strVal val="visible"/>
                                      </p:to>
                                    </p:set>
                                    <p:animEffect transition="in" filter="barn(outHorizontal)">
                                      <p:cBhvr>
                                        <p:cTn id="1331" dur="3250"/>
                                        <p:tgtEl>
                                          <p:spTgt spid="94"/>
                                        </p:tgtEl>
                                      </p:cBhvr>
                                    </p:animEffect>
                                  </p:childTnLst>
                                </p:cTn>
                              </p:par>
                              <p:par>
                                <p:cTn id="1332" presetID="9" presetClass="emph" presetSubtype="0" grpId="0" nodeType="withEffect">
                                  <p:stCondLst>
                                    <p:cond delay="0"/>
                                  </p:stCondLst>
                                  <p:childTnLst>
                                    <p:set>
                                      <p:cBhvr rctx="PPT">
                                        <p:cTn id="1333" dur="indefinite"/>
                                        <p:tgtEl>
                                          <p:spTgt spid="93"/>
                                        </p:tgtEl>
                                        <p:attrNameLst>
                                          <p:attrName>style.opacity</p:attrName>
                                        </p:attrNameLst>
                                      </p:cBhvr>
                                      <p:to>
                                        <p:strVal val="0"/>
                                      </p:to>
                                    </p:set>
                                    <p:animEffect filter="image" prLst="opacity: 0">
                                      <p:cBhvr rctx="IE">
                                        <p:cTn id="1334" dur="indefinite"/>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4" grpId="0" animBg="1"/>
      <p:bldP spid="74" grpId="1" animBg="1"/>
      <p:bldP spid="74" grpId="2" animBg="1"/>
      <p:bldP spid="74" grpId="3" animBg="1"/>
      <p:bldP spid="74" grpId="4" animBg="1"/>
      <p:bldP spid="74" grpId="5" animBg="1"/>
      <p:bldP spid="75" grpId="0" animBg="1"/>
      <p:bldP spid="75" grpId="1" animBg="1"/>
      <p:bldP spid="75" grpId="2" animBg="1"/>
      <p:bldP spid="75" grpId="3" animBg="1"/>
      <p:bldP spid="75" grpId="4" animBg="1"/>
      <p:bldP spid="75" grpId="5" animBg="1"/>
      <p:bldP spid="76" grpId="0" animBg="1"/>
      <p:bldP spid="76" grpId="1" animBg="1"/>
      <p:bldP spid="76" grpId="2" animBg="1"/>
      <p:bldP spid="76" grpId="3" animBg="1"/>
      <p:bldP spid="76" grpId="4" animBg="1"/>
      <p:bldP spid="76" grpId="5" animBg="1"/>
      <p:bldP spid="77" grpId="0" animBg="1"/>
      <p:bldP spid="77" grpId="1" animBg="1"/>
      <p:bldP spid="77" grpId="2" animBg="1"/>
      <p:bldP spid="77" grpId="3" animBg="1"/>
      <p:bldP spid="77" grpId="4" animBg="1"/>
      <p:bldP spid="77" grpId="5" animBg="1"/>
      <p:bldP spid="78" grpId="0" animBg="1"/>
      <p:bldP spid="78" grpId="1" animBg="1"/>
      <p:bldP spid="78" grpId="2" animBg="1"/>
      <p:bldP spid="78" grpId="3" animBg="1"/>
      <p:bldP spid="78" grpId="4" animBg="1"/>
      <p:bldP spid="78" grpId="5" animBg="1"/>
      <p:bldP spid="79" grpId="0" animBg="1"/>
      <p:bldP spid="79" grpId="1" animBg="1"/>
      <p:bldP spid="79" grpId="2" animBg="1"/>
      <p:bldP spid="79" grpId="3" animBg="1"/>
      <p:bldP spid="79" grpId="4" animBg="1"/>
      <p:bldP spid="79" grpId="5" animBg="1"/>
      <p:bldP spid="80" grpId="0" animBg="1"/>
      <p:bldP spid="80" grpId="1" animBg="1"/>
      <p:bldP spid="80" grpId="2" animBg="1"/>
      <p:bldP spid="80" grpId="3" animBg="1"/>
      <p:bldP spid="80" grpId="4" animBg="1"/>
      <p:bldP spid="80" grpId="5" animBg="1"/>
      <p:bldP spid="81" grpId="0" animBg="1"/>
      <p:bldP spid="81" grpId="1" animBg="1"/>
      <p:bldP spid="81" grpId="2" animBg="1"/>
      <p:bldP spid="81" grpId="3" animBg="1"/>
      <p:bldP spid="81" grpId="4" animBg="1"/>
      <p:bldP spid="81" grpId="5" animBg="1"/>
      <p:bldP spid="82" grpId="0" animBg="1"/>
      <p:bldP spid="82" grpId="1" animBg="1"/>
      <p:bldP spid="82" grpId="2" animBg="1"/>
      <p:bldP spid="82" grpId="3" animBg="1"/>
      <p:bldP spid="82" grpId="4" animBg="1"/>
      <p:bldP spid="82" grpId="5" animBg="1"/>
      <p:bldP spid="83" grpId="0" animBg="1"/>
      <p:bldP spid="83" grpId="1" animBg="1"/>
      <p:bldP spid="83" grpId="2" animBg="1"/>
      <p:bldP spid="83" grpId="3" animBg="1"/>
      <p:bldP spid="83" grpId="4" animBg="1"/>
      <p:bldP spid="83" grpId="5" animBg="1"/>
      <p:bldP spid="84" grpId="0" animBg="1"/>
      <p:bldP spid="84" grpId="1" animBg="1"/>
      <p:bldP spid="84" grpId="2" animBg="1"/>
      <p:bldP spid="84" grpId="3" animBg="1"/>
      <p:bldP spid="84" grpId="4" animBg="1"/>
      <p:bldP spid="84" grpId="5" animBg="1"/>
      <p:bldP spid="85" grpId="0" animBg="1"/>
      <p:bldP spid="85" grpId="1" animBg="1"/>
      <p:bldP spid="85" grpId="2" animBg="1"/>
      <p:bldP spid="85" grpId="3" animBg="1"/>
      <p:bldP spid="85" grpId="4" animBg="1"/>
      <p:bldP spid="85" grpId="5" animBg="1"/>
      <p:bldP spid="86" grpId="0" animBg="1"/>
      <p:bldP spid="86" grpId="1" animBg="1"/>
      <p:bldP spid="86" grpId="2" animBg="1"/>
      <p:bldP spid="86" grpId="3" animBg="1"/>
      <p:bldP spid="86" grpId="4" animBg="1"/>
      <p:bldP spid="86" grpId="5" animBg="1"/>
      <p:bldP spid="87" grpId="0" animBg="1"/>
      <p:bldP spid="87" grpId="1" animBg="1"/>
      <p:bldP spid="87" grpId="2" animBg="1"/>
      <p:bldP spid="87" grpId="3" animBg="1"/>
      <p:bldP spid="87" grpId="4" animBg="1"/>
      <p:bldP spid="87" grpId="5" animBg="1"/>
      <p:bldP spid="88" grpId="0" animBg="1"/>
      <p:bldP spid="88" grpId="1" animBg="1"/>
      <p:bldP spid="88" grpId="2" animBg="1"/>
      <p:bldP spid="88" grpId="3" animBg="1"/>
      <p:bldP spid="88" grpId="4" animBg="1"/>
      <p:bldP spid="88" grpId="5" animBg="1"/>
      <p:bldP spid="89" grpId="0" animBg="1"/>
      <p:bldP spid="89" grpId="1" animBg="1"/>
      <p:bldP spid="89" grpId="2" animBg="1"/>
      <p:bldP spid="89" grpId="3" animBg="1"/>
      <p:bldP spid="89" grpId="4" animBg="1"/>
      <p:bldP spid="89" grpId="5" animBg="1"/>
      <p:bldP spid="90" grpId="0" animBg="1"/>
      <p:bldP spid="90" grpId="1" animBg="1"/>
      <p:bldP spid="90" grpId="2" animBg="1"/>
      <p:bldP spid="90" grpId="3" animBg="1"/>
      <p:bldP spid="90" grpId="4" animBg="1"/>
      <p:bldP spid="90" grpId="5" animBg="1"/>
      <p:bldP spid="91" grpId="0" animBg="1"/>
      <p:bldP spid="91" grpId="1" animBg="1"/>
      <p:bldP spid="91" grpId="2" animBg="1"/>
      <p:bldP spid="91" grpId="3" animBg="1"/>
      <p:bldP spid="91" grpId="4" animBg="1"/>
      <p:bldP spid="91" grpId="5" animBg="1"/>
      <p:bldP spid="92" grpId="0" animBg="1"/>
      <p:bldP spid="92" grpId="1" animBg="1"/>
      <p:bldP spid="92" grpId="2" animBg="1"/>
      <p:bldP spid="92" grpId="3" animBg="1"/>
      <p:bldP spid="92" grpId="4" animBg="1"/>
      <p:bldP spid="92" grpId="5" animBg="1"/>
      <p:bldP spid="93"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2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34586"/>
            <a:ext cx="9144000" cy="5140070"/>
          </a:xfrm>
          <a:prstGeom prst="rect">
            <a:avLst/>
          </a:prstGeom>
          <a:noFill/>
          <a:ln>
            <a:noFill/>
          </a:ln>
        </p:spPr>
      </p:pic>
      <p:sp>
        <p:nvSpPr>
          <p:cNvPr id="3" name="2 Rectángulo"/>
          <p:cNvSpPr/>
          <p:nvPr/>
        </p:nvSpPr>
        <p:spPr>
          <a:xfrm>
            <a:off x="4206404" y="-1316682"/>
            <a:ext cx="73119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4995714" y="-654422"/>
            <a:ext cx="73119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a:off x="3417094" y="-654422"/>
            <a:ext cx="73119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4206404" y="1"/>
            <a:ext cx="73119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a:off x="5785024" y="-24797"/>
            <a:ext cx="73119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a:off x="2627784" y="-1775"/>
            <a:ext cx="73119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0800000">
            <a:off x="4163631" y="5760640"/>
            <a:ext cx="744733"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0800000">
            <a:off x="3359705" y="5098381"/>
            <a:ext cx="744733"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0800000">
            <a:off x="4967558" y="5098381"/>
            <a:ext cx="744733"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0800000">
            <a:off x="4163631" y="4443958"/>
            <a:ext cx="744733"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0800000">
            <a:off x="2555778" y="4468756"/>
            <a:ext cx="744733"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0800000">
            <a:off x="5771485" y="4445734"/>
            <a:ext cx="744733"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5400000">
            <a:off x="7801284" y="2208535"/>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5400000">
            <a:off x="7139024" y="2983228"/>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5400000">
            <a:off x="7139024" y="1433842"/>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5400000">
            <a:off x="6484602" y="2208535"/>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5400000">
            <a:off x="6509399" y="3757921"/>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5400000">
            <a:off x="6486376" y="659149"/>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flipH="1">
            <a:off x="579946" y="2208535"/>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6200000" flipH="1">
            <a:off x="1242206" y="2983228"/>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6200000" flipH="1">
            <a:off x="1242206" y="1433842"/>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6200000" flipH="1">
            <a:off x="1896628" y="2208535"/>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6200000" flipH="1">
            <a:off x="1871831" y="3757921"/>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6200000" flipH="1">
            <a:off x="1894853" y="659149"/>
            <a:ext cx="717652" cy="654422"/>
          </a:xfrm>
          <a:prstGeom prst="rect">
            <a:avLst/>
          </a:prstGeom>
          <a:gradFill>
            <a:gsLst>
              <a:gs pos="93750">
                <a:srgbClr val="00B0F0">
                  <a:alpha val="72000"/>
                </a:srgbClr>
              </a:gs>
              <a:gs pos="29000">
                <a:srgbClr val="006EC0">
                  <a:alpha val="65000"/>
                </a:srgbClr>
              </a:gs>
              <a:gs pos="51672">
                <a:schemeClr val="accent5">
                  <a:lumMod val="20000"/>
                  <a:lumOff val="80000"/>
                  <a:alpha val="72000"/>
                </a:schemeClr>
              </a:gs>
            </a:gsLst>
            <a:lin ang="5400000" scaled="0"/>
          </a:gradFill>
          <a:ln>
            <a:noFill/>
          </a:ln>
          <a:effectLst>
            <a:outerShdw blurRad="76200" dir="15600000" sx="149000" sy="149000" algn="ctr" rotWithShape="0">
              <a:srgbClr val="CCFF33"/>
            </a:outerShdw>
          </a:effectLst>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396552" y="-1460698"/>
            <a:ext cx="9865096" cy="8136904"/>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130574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4000" fill="hold"/>
                                        <p:tgtEl>
                                          <p:spTgt spid="8"/>
                                        </p:tgtEl>
                                        <p:attrNameLst>
                                          <p:attrName>ppt_x</p:attrName>
                                        </p:attrNameLst>
                                      </p:cBhvr>
                                      <p:tavLst>
                                        <p:tav tm="0">
                                          <p:val>
                                            <p:strVal val="#ppt_x"/>
                                          </p:val>
                                        </p:tav>
                                        <p:tav tm="100000">
                                          <p:val>
                                            <p:strVal val="#ppt_x"/>
                                          </p:val>
                                        </p:tav>
                                      </p:tavLst>
                                    </p:anim>
                                    <p:anim calcmode="lin" valueType="num">
                                      <p:cBhvr additive="base">
                                        <p:cTn id="8" dur="4000" fill="hold"/>
                                        <p:tgtEl>
                                          <p:spTgt spid="8"/>
                                        </p:tgtEl>
                                        <p:attrNameLst>
                                          <p:attrName>ppt_y</p:attrName>
                                        </p:attrNameLst>
                                      </p:cBhvr>
                                      <p:tavLst>
                                        <p:tav tm="0">
                                          <p:val>
                                            <p:strVal val="1+#ppt_h/2"/>
                                          </p:val>
                                        </p:tav>
                                        <p:tav tm="100000">
                                          <p:val>
                                            <p:strVal val="#ppt_y"/>
                                          </p:val>
                                        </p:tav>
                                      </p:tavLst>
                                    </p:anim>
                                  </p:childTnLst>
                                </p:cTn>
                              </p:par>
                              <p:par>
                                <p:cTn id="9" presetID="3" presetClass="entr" presetSubtype="10" fill="hold" grpId="1" nodeType="with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linds(horizontal)">
                                      <p:cBhvr>
                                        <p:cTn id="11" dur="4000"/>
                                        <p:tgtEl>
                                          <p:spTgt spid="8"/>
                                        </p:tgtEl>
                                      </p:cBhvr>
                                    </p:animEffect>
                                  </p:childTnLst>
                                </p:cTn>
                              </p:par>
                              <p:par>
                                <p:cTn id="12" presetID="19" presetClass="entr" presetSubtype="5" fill="hold" grpId="2"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p:cTn id="14" dur="4000" fill="hold"/>
                                        <p:tgtEl>
                                          <p:spTgt spid="8"/>
                                        </p:tgtEl>
                                        <p:attrNameLst>
                                          <p:attrName>ppt_w</p:attrName>
                                        </p:attrNameLst>
                                      </p:cBhvr>
                                      <p:tavLst>
                                        <p:tav tm="0">
                                          <p:val>
                                            <p:strVal val="#ppt_w"/>
                                          </p:val>
                                        </p:tav>
                                        <p:tav tm="100000">
                                          <p:val>
                                            <p:strVal val="#ppt_w"/>
                                          </p:val>
                                        </p:tav>
                                      </p:tavLst>
                                    </p:anim>
                                    <p:anim calcmode="lin" valueType="num">
                                      <p:cBhvr>
                                        <p:cTn id="15" dur="4000" fill="hold"/>
                                        <p:tgtEl>
                                          <p:spTgt spid="8"/>
                                        </p:tgtEl>
                                        <p:attrNameLst>
                                          <p:attrName>ppt_h</p:attrName>
                                        </p:attrNameLst>
                                      </p:cBhvr>
                                      <p:tavLst>
                                        <p:tav tm="0" fmla="#ppt_h*sin(2.5*pi*$)">
                                          <p:val>
                                            <p:fltVal val="0"/>
                                          </p:val>
                                        </p:tav>
                                        <p:tav tm="100000">
                                          <p:val>
                                            <p:fltVal val="1"/>
                                          </p:val>
                                        </p:tav>
                                      </p:tavLst>
                                    </p:anim>
                                  </p:childTnLst>
                                </p:cTn>
                              </p:par>
                              <p:par>
                                <p:cTn id="16" presetID="2" presetClass="exit" presetSubtype="4" fill="hold" grpId="3" nodeType="withEffect">
                                  <p:stCondLst>
                                    <p:cond delay="0"/>
                                  </p:stCondLst>
                                  <p:childTnLst>
                                    <p:anim calcmode="lin" valueType="num">
                                      <p:cBhvr additive="base">
                                        <p:cTn id="17" dur="4000"/>
                                        <p:tgtEl>
                                          <p:spTgt spid="8"/>
                                        </p:tgtEl>
                                        <p:attrNameLst>
                                          <p:attrName>ppt_x</p:attrName>
                                        </p:attrNameLst>
                                      </p:cBhvr>
                                      <p:tavLst>
                                        <p:tav tm="0">
                                          <p:val>
                                            <p:strVal val="ppt_x"/>
                                          </p:val>
                                        </p:tav>
                                        <p:tav tm="100000">
                                          <p:val>
                                            <p:strVal val="ppt_x"/>
                                          </p:val>
                                        </p:tav>
                                      </p:tavLst>
                                    </p:anim>
                                    <p:anim calcmode="lin" valueType="num">
                                      <p:cBhvr additive="base">
                                        <p:cTn id="18" dur="4000"/>
                                        <p:tgtEl>
                                          <p:spTgt spid="8"/>
                                        </p:tgtEl>
                                        <p:attrNameLst>
                                          <p:attrName>ppt_y</p:attrName>
                                        </p:attrNameLst>
                                      </p:cBhvr>
                                      <p:tavLst>
                                        <p:tav tm="0">
                                          <p:val>
                                            <p:strVal val="ppt_y"/>
                                          </p:val>
                                        </p:tav>
                                        <p:tav tm="100000">
                                          <p:val>
                                            <p:strVal val="1+ppt_h/2"/>
                                          </p:val>
                                        </p:tav>
                                      </p:tavLst>
                                    </p:anim>
                                    <p:set>
                                      <p:cBhvr>
                                        <p:cTn id="19" dur="1" fill="hold">
                                          <p:stCondLst>
                                            <p:cond delay="3999"/>
                                          </p:stCondLst>
                                        </p:cTn>
                                        <p:tgtEl>
                                          <p:spTgt spid="8"/>
                                        </p:tgtEl>
                                        <p:attrNameLst>
                                          <p:attrName>style.visibility</p:attrName>
                                        </p:attrNameLst>
                                      </p:cBhvr>
                                      <p:to>
                                        <p:strVal val="hidden"/>
                                      </p:to>
                                    </p:set>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4000" fill="hold"/>
                                        <p:tgtEl>
                                          <p:spTgt spid="6"/>
                                        </p:tgtEl>
                                        <p:attrNameLst>
                                          <p:attrName>ppt_x</p:attrName>
                                        </p:attrNameLst>
                                      </p:cBhvr>
                                      <p:tavLst>
                                        <p:tav tm="0">
                                          <p:val>
                                            <p:strVal val="#ppt_x"/>
                                          </p:val>
                                        </p:tav>
                                        <p:tav tm="100000">
                                          <p:val>
                                            <p:strVal val="#ppt_x"/>
                                          </p:val>
                                        </p:tav>
                                      </p:tavLst>
                                    </p:anim>
                                    <p:anim calcmode="lin" valueType="num">
                                      <p:cBhvr additive="base">
                                        <p:cTn id="23" dur="4000" fill="hold"/>
                                        <p:tgtEl>
                                          <p:spTgt spid="6"/>
                                        </p:tgtEl>
                                        <p:attrNameLst>
                                          <p:attrName>ppt_y</p:attrName>
                                        </p:attrNameLst>
                                      </p:cBhvr>
                                      <p:tavLst>
                                        <p:tav tm="0">
                                          <p:val>
                                            <p:strVal val="1+#ppt_h/2"/>
                                          </p:val>
                                        </p:tav>
                                        <p:tav tm="100000">
                                          <p:val>
                                            <p:strVal val="#ppt_y"/>
                                          </p:val>
                                        </p:tav>
                                      </p:tavLst>
                                    </p:anim>
                                  </p:childTnLst>
                                </p:cTn>
                              </p:par>
                              <p:par>
                                <p:cTn id="24" presetID="3" presetClass="entr" presetSubtype="10" fill="hold" grpId="1" nodeType="with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blinds(horizontal)">
                                      <p:cBhvr>
                                        <p:cTn id="26" dur="4000"/>
                                        <p:tgtEl>
                                          <p:spTgt spid="6"/>
                                        </p:tgtEl>
                                      </p:cBhvr>
                                    </p:animEffect>
                                  </p:childTnLst>
                                </p:cTn>
                              </p:par>
                              <p:par>
                                <p:cTn id="27" presetID="19" presetClass="entr" presetSubtype="5" fill="hold" grpId="2" nodeType="withEffect">
                                  <p:stCondLst>
                                    <p:cond delay="0"/>
                                  </p:stCondLst>
                                  <p:childTnLst>
                                    <p:set>
                                      <p:cBhvr>
                                        <p:cTn id="28" dur="1" fill="hold">
                                          <p:stCondLst>
                                            <p:cond delay="0"/>
                                          </p:stCondLst>
                                        </p:cTn>
                                        <p:tgtEl>
                                          <p:spTgt spid="6"/>
                                        </p:tgtEl>
                                        <p:attrNameLst>
                                          <p:attrName>style.visibility</p:attrName>
                                        </p:attrNameLst>
                                      </p:cBhvr>
                                      <p:to>
                                        <p:strVal val="visible"/>
                                      </p:to>
                                    </p:set>
                                    <p:anim calcmode="lin" valueType="num">
                                      <p:cBhvr>
                                        <p:cTn id="29" dur="4000" fill="hold"/>
                                        <p:tgtEl>
                                          <p:spTgt spid="6"/>
                                        </p:tgtEl>
                                        <p:attrNameLst>
                                          <p:attrName>ppt_w</p:attrName>
                                        </p:attrNameLst>
                                      </p:cBhvr>
                                      <p:tavLst>
                                        <p:tav tm="0">
                                          <p:val>
                                            <p:strVal val="#ppt_w"/>
                                          </p:val>
                                        </p:tav>
                                        <p:tav tm="100000">
                                          <p:val>
                                            <p:strVal val="#ppt_w"/>
                                          </p:val>
                                        </p:tav>
                                      </p:tavLst>
                                    </p:anim>
                                    <p:anim calcmode="lin" valueType="num">
                                      <p:cBhvr>
                                        <p:cTn id="30" dur="4000" fill="hold"/>
                                        <p:tgtEl>
                                          <p:spTgt spid="6"/>
                                        </p:tgtEl>
                                        <p:attrNameLst>
                                          <p:attrName>ppt_h</p:attrName>
                                        </p:attrNameLst>
                                      </p:cBhvr>
                                      <p:tavLst>
                                        <p:tav tm="0" fmla="#ppt_h*sin(2.5*pi*$)">
                                          <p:val>
                                            <p:fltVal val="0"/>
                                          </p:val>
                                        </p:tav>
                                        <p:tav tm="100000">
                                          <p:val>
                                            <p:fltVal val="1"/>
                                          </p:val>
                                        </p:tav>
                                      </p:tavLst>
                                    </p:anim>
                                  </p:childTnLst>
                                </p:cTn>
                              </p:par>
                              <p:par>
                                <p:cTn id="31" presetID="2" presetClass="exit" presetSubtype="4" fill="hold" grpId="3" nodeType="withEffect">
                                  <p:stCondLst>
                                    <p:cond delay="0"/>
                                  </p:stCondLst>
                                  <p:childTnLst>
                                    <p:anim calcmode="lin" valueType="num">
                                      <p:cBhvr additive="base">
                                        <p:cTn id="32" dur="4000"/>
                                        <p:tgtEl>
                                          <p:spTgt spid="6"/>
                                        </p:tgtEl>
                                        <p:attrNameLst>
                                          <p:attrName>ppt_x</p:attrName>
                                        </p:attrNameLst>
                                      </p:cBhvr>
                                      <p:tavLst>
                                        <p:tav tm="0">
                                          <p:val>
                                            <p:strVal val="ppt_x"/>
                                          </p:val>
                                        </p:tav>
                                        <p:tav tm="100000">
                                          <p:val>
                                            <p:strVal val="ppt_x"/>
                                          </p:val>
                                        </p:tav>
                                      </p:tavLst>
                                    </p:anim>
                                    <p:anim calcmode="lin" valueType="num">
                                      <p:cBhvr additive="base">
                                        <p:cTn id="33" dur="4000"/>
                                        <p:tgtEl>
                                          <p:spTgt spid="6"/>
                                        </p:tgtEl>
                                        <p:attrNameLst>
                                          <p:attrName>ppt_y</p:attrName>
                                        </p:attrNameLst>
                                      </p:cBhvr>
                                      <p:tavLst>
                                        <p:tav tm="0">
                                          <p:val>
                                            <p:strVal val="ppt_y"/>
                                          </p:val>
                                        </p:tav>
                                        <p:tav tm="100000">
                                          <p:val>
                                            <p:strVal val="1+ppt_h/2"/>
                                          </p:val>
                                        </p:tav>
                                      </p:tavLst>
                                    </p:anim>
                                    <p:set>
                                      <p:cBhvr>
                                        <p:cTn id="34" dur="1" fill="hold">
                                          <p:stCondLst>
                                            <p:cond delay="3999"/>
                                          </p:stCondLst>
                                        </p:cTn>
                                        <p:tgtEl>
                                          <p:spTgt spid="6"/>
                                        </p:tgtEl>
                                        <p:attrNameLst>
                                          <p:attrName>style.visibility</p:attrName>
                                        </p:attrNameLst>
                                      </p:cBhvr>
                                      <p:to>
                                        <p:strVal val="hidden"/>
                                      </p:to>
                                    </p:set>
                                  </p:childTnLst>
                                </p:cTn>
                              </p:par>
                              <p:par>
                                <p:cTn id="35" presetID="2" presetClass="entr" presetSubtype="4"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4000" fill="hold"/>
                                        <p:tgtEl>
                                          <p:spTgt spid="7"/>
                                        </p:tgtEl>
                                        <p:attrNameLst>
                                          <p:attrName>ppt_x</p:attrName>
                                        </p:attrNameLst>
                                      </p:cBhvr>
                                      <p:tavLst>
                                        <p:tav tm="0">
                                          <p:val>
                                            <p:strVal val="#ppt_x"/>
                                          </p:val>
                                        </p:tav>
                                        <p:tav tm="100000">
                                          <p:val>
                                            <p:strVal val="#ppt_x"/>
                                          </p:val>
                                        </p:tav>
                                      </p:tavLst>
                                    </p:anim>
                                    <p:anim calcmode="lin" valueType="num">
                                      <p:cBhvr additive="base">
                                        <p:cTn id="38" dur="4000" fill="hold"/>
                                        <p:tgtEl>
                                          <p:spTgt spid="7"/>
                                        </p:tgtEl>
                                        <p:attrNameLst>
                                          <p:attrName>ppt_y</p:attrName>
                                        </p:attrNameLst>
                                      </p:cBhvr>
                                      <p:tavLst>
                                        <p:tav tm="0">
                                          <p:val>
                                            <p:strVal val="1+#ppt_h/2"/>
                                          </p:val>
                                        </p:tav>
                                        <p:tav tm="100000">
                                          <p:val>
                                            <p:strVal val="#ppt_y"/>
                                          </p:val>
                                        </p:tav>
                                      </p:tavLst>
                                    </p:anim>
                                  </p:childTnLst>
                                </p:cTn>
                              </p:par>
                              <p:par>
                                <p:cTn id="39" presetID="3" presetClass="entr" presetSubtype="10" fill="hold" grpId="1"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blinds(horizontal)">
                                      <p:cBhvr>
                                        <p:cTn id="41" dur="4000"/>
                                        <p:tgtEl>
                                          <p:spTgt spid="7"/>
                                        </p:tgtEl>
                                      </p:cBhvr>
                                    </p:animEffect>
                                  </p:childTnLst>
                                </p:cTn>
                              </p:par>
                              <p:par>
                                <p:cTn id="42" presetID="19" presetClass="entr" presetSubtype="5" fill="hold" grpId="2" nodeType="withEffect">
                                  <p:stCondLst>
                                    <p:cond delay="0"/>
                                  </p:stCondLst>
                                  <p:childTnLst>
                                    <p:set>
                                      <p:cBhvr>
                                        <p:cTn id="43" dur="1" fill="hold">
                                          <p:stCondLst>
                                            <p:cond delay="0"/>
                                          </p:stCondLst>
                                        </p:cTn>
                                        <p:tgtEl>
                                          <p:spTgt spid="7"/>
                                        </p:tgtEl>
                                        <p:attrNameLst>
                                          <p:attrName>style.visibility</p:attrName>
                                        </p:attrNameLst>
                                      </p:cBhvr>
                                      <p:to>
                                        <p:strVal val="visible"/>
                                      </p:to>
                                    </p:set>
                                    <p:anim calcmode="lin" valueType="num">
                                      <p:cBhvr>
                                        <p:cTn id="44" dur="4000" fill="hold"/>
                                        <p:tgtEl>
                                          <p:spTgt spid="7"/>
                                        </p:tgtEl>
                                        <p:attrNameLst>
                                          <p:attrName>ppt_w</p:attrName>
                                        </p:attrNameLst>
                                      </p:cBhvr>
                                      <p:tavLst>
                                        <p:tav tm="0">
                                          <p:val>
                                            <p:strVal val="#ppt_w"/>
                                          </p:val>
                                        </p:tav>
                                        <p:tav tm="100000">
                                          <p:val>
                                            <p:strVal val="#ppt_w"/>
                                          </p:val>
                                        </p:tav>
                                      </p:tavLst>
                                    </p:anim>
                                    <p:anim calcmode="lin" valueType="num">
                                      <p:cBhvr>
                                        <p:cTn id="45" dur="4000" fill="hold"/>
                                        <p:tgtEl>
                                          <p:spTgt spid="7"/>
                                        </p:tgtEl>
                                        <p:attrNameLst>
                                          <p:attrName>ppt_h</p:attrName>
                                        </p:attrNameLst>
                                      </p:cBhvr>
                                      <p:tavLst>
                                        <p:tav tm="0" fmla="#ppt_h*sin(2.5*pi*$)">
                                          <p:val>
                                            <p:fltVal val="0"/>
                                          </p:val>
                                        </p:tav>
                                        <p:tav tm="100000">
                                          <p:val>
                                            <p:fltVal val="1"/>
                                          </p:val>
                                        </p:tav>
                                      </p:tavLst>
                                    </p:anim>
                                  </p:childTnLst>
                                </p:cTn>
                              </p:par>
                              <p:par>
                                <p:cTn id="46" presetID="2" presetClass="exit" presetSubtype="4" fill="hold" grpId="3" nodeType="withEffect">
                                  <p:stCondLst>
                                    <p:cond delay="0"/>
                                  </p:stCondLst>
                                  <p:childTnLst>
                                    <p:anim calcmode="lin" valueType="num">
                                      <p:cBhvr additive="base">
                                        <p:cTn id="47" dur="4000"/>
                                        <p:tgtEl>
                                          <p:spTgt spid="7"/>
                                        </p:tgtEl>
                                        <p:attrNameLst>
                                          <p:attrName>ppt_x</p:attrName>
                                        </p:attrNameLst>
                                      </p:cBhvr>
                                      <p:tavLst>
                                        <p:tav tm="0">
                                          <p:val>
                                            <p:strVal val="ppt_x"/>
                                          </p:val>
                                        </p:tav>
                                        <p:tav tm="100000">
                                          <p:val>
                                            <p:strVal val="ppt_x"/>
                                          </p:val>
                                        </p:tav>
                                      </p:tavLst>
                                    </p:anim>
                                    <p:anim calcmode="lin" valueType="num">
                                      <p:cBhvr additive="base">
                                        <p:cTn id="48" dur="4000"/>
                                        <p:tgtEl>
                                          <p:spTgt spid="7"/>
                                        </p:tgtEl>
                                        <p:attrNameLst>
                                          <p:attrName>ppt_y</p:attrName>
                                        </p:attrNameLst>
                                      </p:cBhvr>
                                      <p:tavLst>
                                        <p:tav tm="0">
                                          <p:val>
                                            <p:strVal val="ppt_y"/>
                                          </p:val>
                                        </p:tav>
                                        <p:tav tm="100000">
                                          <p:val>
                                            <p:strVal val="1+ppt_h/2"/>
                                          </p:val>
                                        </p:tav>
                                      </p:tavLst>
                                    </p:anim>
                                    <p:set>
                                      <p:cBhvr>
                                        <p:cTn id="49" dur="1" fill="hold">
                                          <p:stCondLst>
                                            <p:cond delay="3999"/>
                                          </p:stCondLst>
                                        </p:cTn>
                                        <p:tgtEl>
                                          <p:spTgt spid="7"/>
                                        </p:tgtEl>
                                        <p:attrNameLst>
                                          <p:attrName>style.visibility</p:attrName>
                                        </p:attrNameLst>
                                      </p:cBhvr>
                                      <p:to>
                                        <p:strVal val="hidden"/>
                                      </p:to>
                                    </p:set>
                                  </p:childTnLst>
                                </p:cTn>
                              </p:par>
                              <p:par>
                                <p:cTn id="50" presetID="2" presetClass="entr" presetSubtype="4" fill="hold" grpId="0" nodeType="withEffect">
                                  <p:stCondLst>
                                    <p:cond delay="0"/>
                                  </p:stCondLst>
                                  <p:childTnLst>
                                    <p:set>
                                      <p:cBhvr>
                                        <p:cTn id="51" dur="1" fill="hold">
                                          <p:stCondLst>
                                            <p:cond delay="0"/>
                                          </p:stCondLst>
                                        </p:cTn>
                                        <p:tgtEl>
                                          <p:spTgt spid="3"/>
                                        </p:tgtEl>
                                        <p:attrNameLst>
                                          <p:attrName>style.visibility</p:attrName>
                                        </p:attrNameLst>
                                      </p:cBhvr>
                                      <p:to>
                                        <p:strVal val="visible"/>
                                      </p:to>
                                    </p:set>
                                    <p:anim calcmode="lin" valueType="num">
                                      <p:cBhvr additive="base">
                                        <p:cTn id="52" dur="4000" fill="hold"/>
                                        <p:tgtEl>
                                          <p:spTgt spid="3"/>
                                        </p:tgtEl>
                                        <p:attrNameLst>
                                          <p:attrName>ppt_x</p:attrName>
                                        </p:attrNameLst>
                                      </p:cBhvr>
                                      <p:tavLst>
                                        <p:tav tm="0">
                                          <p:val>
                                            <p:strVal val="#ppt_x"/>
                                          </p:val>
                                        </p:tav>
                                        <p:tav tm="100000">
                                          <p:val>
                                            <p:strVal val="#ppt_x"/>
                                          </p:val>
                                        </p:tav>
                                      </p:tavLst>
                                    </p:anim>
                                    <p:anim calcmode="lin" valueType="num">
                                      <p:cBhvr additive="base">
                                        <p:cTn id="53" dur="4000" fill="hold"/>
                                        <p:tgtEl>
                                          <p:spTgt spid="3"/>
                                        </p:tgtEl>
                                        <p:attrNameLst>
                                          <p:attrName>ppt_y</p:attrName>
                                        </p:attrNameLst>
                                      </p:cBhvr>
                                      <p:tavLst>
                                        <p:tav tm="0">
                                          <p:val>
                                            <p:strVal val="1+#ppt_h/2"/>
                                          </p:val>
                                        </p:tav>
                                        <p:tav tm="100000">
                                          <p:val>
                                            <p:strVal val="#ppt_y"/>
                                          </p:val>
                                        </p:tav>
                                      </p:tavLst>
                                    </p:anim>
                                  </p:childTnLst>
                                </p:cTn>
                              </p:par>
                              <p:par>
                                <p:cTn id="54" presetID="3" presetClass="entr" presetSubtype="10" fill="hold" grpId="1" nodeType="withEffect">
                                  <p:stCondLst>
                                    <p:cond delay="0"/>
                                  </p:stCondLst>
                                  <p:childTnLst>
                                    <p:set>
                                      <p:cBhvr>
                                        <p:cTn id="55" dur="1" fill="hold">
                                          <p:stCondLst>
                                            <p:cond delay="0"/>
                                          </p:stCondLst>
                                        </p:cTn>
                                        <p:tgtEl>
                                          <p:spTgt spid="3"/>
                                        </p:tgtEl>
                                        <p:attrNameLst>
                                          <p:attrName>style.visibility</p:attrName>
                                        </p:attrNameLst>
                                      </p:cBhvr>
                                      <p:to>
                                        <p:strVal val="visible"/>
                                      </p:to>
                                    </p:set>
                                    <p:animEffect transition="in" filter="blinds(horizontal)">
                                      <p:cBhvr>
                                        <p:cTn id="56" dur="4000"/>
                                        <p:tgtEl>
                                          <p:spTgt spid="3"/>
                                        </p:tgtEl>
                                      </p:cBhvr>
                                    </p:animEffect>
                                  </p:childTnLst>
                                </p:cTn>
                              </p:par>
                              <p:par>
                                <p:cTn id="57" presetID="19" presetClass="entr" presetSubtype="5" fill="hold" grpId="2" nodeType="withEffect">
                                  <p:stCondLst>
                                    <p:cond delay="0"/>
                                  </p:stCondLst>
                                  <p:childTnLst>
                                    <p:set>
                                      <p:cBhvr>
                                        <p:cTn id="58" dur="1" fill="hold">
                                          <p:stCondLst>
                                            <p:cond delay="0"/>
                                          </p:stCondLst>
                                        </p:cTn>
                                        <p:tgtEl>
                                          <p:spTgt spid="3"/>
                                        </p:tgtEl>
                                        <p:attrNameLst>
                                          <p:attrName>style.visibility</p:attrName>
                                        </p:attrNameLst>
                                      </p:cBhvr>
                                      <p:to>
                                        <p:strVal val="visible"/>
                                      </p:to>
                                    </p:set>
                                    <p:anim calcmode="lin" valueType="num">
                                      <p:cBhvr>
                                        <p:cTn id="59" dur="4000" fill="hold"/>
                                        <p:tgtEl>
                                          <p:spTgt spid="3"/>
                                        </p:tgtEl>
                                        <p:attrNameLst>
                                          <p:attrName>ppt_w</p:attrName>
                                        </p:attrNameLst>
                                      </p:cBhvr>
                                      <p:tavLst>
                                        <p:tav tm="0">
                                          <p:val>
                                            <p:strVal val="#ppt_w"/>
                                          </p:val>
                                        </p:tav>
                                        <p:tav tm="100000">
                                          <p:val>
                                            <p:strVal val="#ppt_w"/>
                                          </p:val>
                                        </p:tav>
                                      </p:tavLst>
                                    </p:anim>
                                    <p:anim calcmode="lin" valueType="num">
                                      <p:cBhvr>
                                        <p:cTn id="60" dur="4000" fill="hold"/>
                                        <p:tgtEl>
                                          <p:spTgt spid="3"/>
                                        </p:tgtEl>
                                        <p:attrNameLst>
                                          <p:attrName>ppt_h</p:attrName>
                                        </p:attrNameLst>
                                      </p:cBhvr>
                                      <p:tavLst>
                                        <p:tav tm="0" fmla="#ppt_h*sin(2.5*pi*$)">
                                          <p:val>
                                            <p:fltVal val="0"/>
                                          </p:val>
                                        </p:tav>
                                        <p:tav tm="100000">
                                          <p:val>
                                            <p:fltVal val="1"/>
                                          </p:val>
                                        </p:tav>
                                      </p:tavLst>
                                    </p:anim>
                                  </p:childTnLst>
                                </p:cTn>
                              </p:par>
                              <p:par>
                                <p:cTn id="61" presetID="2" presetClass="exit" presetSubtype="4" fill="hold" grpId="3" nodeType="withEffect">
                                  <p:stCondLst>
                                    <p:cond delay="0"/>
                                  </p:stCondLst>
                                  <p:childTnLst>
                                    <p:anim calcmode="lin" valueType="num">
                                      <p:cBhvr additive="base">
                                        <p:cTn id="62" dur="4400"/>
                                        <p:tgtEl>
                                          <p:spTgt spid="3"/>
                                        </p:tgtEl>
                                        <p:attrNameLst>
                                          <p:attrName>ppt_x</p:attrName>
                                        </p:attrNameLst>
                                      </p:cBhvr>
                                      <p:tavLst>
                                        <p:tav tm="0">
                                          <p:val>
                                            <p:strVal val="ppt_x"/>
                                          </p:val>
                                        </p:tav>
                                        <p:tav tm="100000">
                                          <p:val>
                                            <p:strVal val="ppt_x"/>
                                          </p:val>
                                        </p:tav>
                                      </p:tavLst>
                                    </p:anim>
                                    <p:anim calcmode="lin" valueType="num">
                                      <p:cBhvr additive="base">
                                        <p:cTn id="63" dur="4400"/>
                                        <p:tgtEl>
                                          <p:spTgt spid="3"/>
                                        </p:tgtEl>
                                        <p:attrNameLst>
                                          <p:attrName>ppt_y</p:attrName>
                                        </p:attrNameLst>
                                      </p:cBhvr>
                                      <p:tavLst>
                                        <p:tav tm="0">
                                          <p:val>
                                            <p:strVal val="ppt_y"/>
                                          </p:val>
                                        </p:tav>
                                        <p:tav tm="100000">
                                          <p:val>
                                            <p:strVal val="1+ppt_h/2"/>
                                          </p:val>
                                        </p:tav>
                                      </p:tavLst>
                                    </p:anim>
                                    <p:set>
                                      <p:cBhvr>
                                        <p:cTn id="64" dur="1" fill="hold">
                                          <p:stCondLst>
                                            <p:cond delay="4399"/>
                                          </p:stCondLst>
                                        </p:cTn>
                                        <p:tgtEl>
                                          <p:spTgt spid="3"/>
                                        </p:tgtEl>
                                        <p:attrNameLst>
                                          <p:attrName>style.visibility</p:attrName>
                                        </p:attrNameLst>
                                      </p:cBhvr>
                                      <p:to>
                                        <p:strVal val="hidden"/>
                                      </p:to>
                                    </p:set>
                                  </p:childTnLst>
                                </p:cTn>
                              </p:par>
                              <p:par>
                                <p:cTn id="65" presetID="2" presetClass="entr" presetSubtype="4" fill="hold" grpId="0" nodeType="withEffect">
                                  <p:stCondLst>
                                    <p:cond delay="0"/>
                                  </p:stCondLst>
                                  <p:childTnLst>
                                    <p:set>
                                      <p:cBhvr>
                                        <p:cTn id="66" dur="1" fill="hold">
                                          <p:stCondLst>
                                            <p:cond delay="0"/>
                                          </p:stCondLst>
                                        </p:cTn>
                                        <p:tgtEl>
                                          <p:spTgt spid="5"/>
                                        </p:tgtEl>
                                        <p:attrNameLst>
                                          <p:attrName>style.visibility</p:attrName>
                                        </p:attrNameLst>
                                      </p:cBhvr>
                                      <p:to>
                                        <p:strVal val="visible"/>
                                      </p:to>
                                    </p:set>
                                    <p:anim calcmode="lin" valueType="num">
                                      <p:cBhvr additive="base">
                                        <p:cTn id="67" dur="4000" fill="hold"/>
                                        <p:tgtEl>
                                          <p:spTgt spid="5"/>
                                        </p:tgtEl>
                                        <p:attrNameLst>
                                          <p:attrName>ppt_x</p:attrName>
                                        </p:attrNameLst>
                                      </p:cBhvr>
                                      <p:tavLst>
                                        <p:tav tm="0">
                                          <p:val>
                                            <p:strVal val="#ppt_x"/>
                                          </p:val>
                                        </p:tav>
                                        <p:tav tm="100000">
                                          <p:val>
                                            <p:strVal val="#ppt_x"/>
                                          </p:val>
                                        </p:tav>
                                      </p:tavLst>
                                    </p:anim>
                                    <p:anim calcmode="lin" valueType="num">
                                      <p:cBhvr additive="base">
                                        <p:cTn id="68" dur="4000" fill="hold"/>
                                        <p:tgtEl>
                                          <p:spTgt spid="5"/>
                                        </p:tgtEl>
                                        <p:attrNameLst>
                                          <p:attrName>ppt_y</p:attrName>
                                        </p:attrNameLst>
                                      </p:cBhvr>
                                      <p:tavLst>
                                        <p:tav tm="0">
                                          <p:val>
                                            <p:strVal val="1+#ppt_h/2"/>
                                          </p:val>
                                        </p:tav>
                                        <p:tav tm="100000">
                                          <p:val>
                                            <p:strVal val="#ppt_y"/>
                                          </p:val>
                                        </p:tav>
                                      </p:tavLst>
                                    </p:anim>
                                  </p:childTnLst>
                                </p:cTn>
                              </p:par>
                              <p:par>
                                <p:cTn id="69" presetID="3" presetClass="entr" presetSubtype="10" fill="hold" grpId="1" nodeType="withEffect">
                                  <p:stCondLst>
                                    <p:cond delay="0"/>
                                  </p:stCondLst>
                                  <p:childTnLst>
                                    <p:set>
                                      <p:cBhvr>
                                        <p:cTn id="70" dur="1" fill="hold">
                                          <p:stCondLst>
                                            <p:cond delay="0"/>
                                          </p:stCondLst>
                                        </p:cTn>
                                        <p:tgtEl>
                                          <p:spTgt spid="5"/>
                                        </p:tgtEl>
                                        <p:attrNameLst>
                                          <p:attrName>style.visibility</p:attrName>
                                        </p:attrNameLst>
                                      </p:cBhvr>
                                      <p:to>
                                        <p:strVal val="visible"/>
                                      </p:to>
                                    </p:set>
                                    <p:animEffect transition="in" filter="blinds(horizontal)">
                                      <p:cBhvr>
                                        <p:cTn id="71" dur="4000"/>
                                        <p:tgtEl>
                                          <p:spTgt spid="5"/>
                                        </p:tgtEl>
                                      </p:cBhvr>
                                    </p:animEffect>
                                  </p:childTnLst>
                                </p:cTn>
                              </p:par>
                              <p:par>
                                <p:cTn id="72" presetID="19" presetClass="entr" presetSubtype="5" fill="hold" grpId="2" nodeType="withEffect">
                                  <p:stCondLst>
                                    <p:cond delay="0"/>
                                  </p:stCondLst>
                                  <p:childTnLst>
                                    <p:set>
                                      <p:cBhvr>
                                        <p:cTn id="73" dur="1" fill="hold">
                                          <p:stCondLst>
                                            <p:cond delay="0"/>
                                          </p:stCondLst>
                                        </p:cTn>
                                        <p:tgtEl>
                                          <p:spTgt spid="5"/>
                                        </p:tgtEl>
                                        <p:attrNameLst>
                                          <p:attrName>style.visibility</p:attrName>
                                        </p:attrNameLst>
                                      </p:cBhvr>
                                      <p:to>
                                        <p:strVal val="visible"/>
                                      </p:to>
                                    </p:set>
                                    <p:anim calcmode="lin" valueType="num">
                                      <p:cBhvr>
                                        <p:cTn id="74" dur="4000" fill="hold"/>
                                        <p:tgtEl>
                                          <p:spTgt spid="5"/>
                                        </p:tgtEl>
                                        <p:attrNameLst>
                                          <p:attrName>ppt_w</p:attrName>
                                        </p:attrNameLst>
                                      </p:cBhvr>
                                      <p:tavLst>
                                        <p:tav tm="0">
                                          <p:val>
                                            <p:strVal val="#ppt_w"/>
                                          </p:val>
                                        </p:tav>
                                        <p:tav tm="100000">
                                          <p:val>
                                            <p:strVal val="#ppt_w"/>
                                          </p:val>
                                        </p:tav>
                                      </p:tavLst>
                                    </p:anim>
                                    <p:anim calcmode="lin" valueType="num">
                                      <p:cBhvr>
                                        <p:cTn id="75" dur="4000" fill="hold"/>
                                        <p:tgtEl>
                                          <p:spTgt spid="5"/>
                                        </p:tgtEl>
                                        <p:attrNameLst>
                                          <p:attrName>ppt_h</p:attrName>
                                        </p:attrNameLst>
                                      </p:cBhvr>
                                      <p:tavLst>
                                        <p:tav tm="0" fmla="#ppt_h*sin(2.5*pi*$)">
                                          <p:val>
                                            <p:fltVal val="0"/>
                                          </p:val>
                                        </p:tav>
                                        <p:tav tm="100000">
                                          <p:val>
                                            <p:fltVal val="1"/>
                                          </p:val>
                                        </p:tav>
                                      </p:tavLst>
                                    </p:anim>
                                  </p:childTnLst>
                                </p:cTn>
                              </p:par>
                              <p:par>
                                <p:cTn id="76" presetID="2" presetClass="exit" presetSubtype="4" fill="hold" grpId="3" nodeType="withEffect">
                                  <p:stCondLst>
                                    <p:cond delay="0"/>
                                  </p:stCondLst>
                                  <p:childTnLst>
                                    <p:anim calcmode="lin" valueType="num">
                                      <p:cBhvr additive="base">
                                        <p:cTn id="77" dur="4200"/>
                                        <p:tgtEl>
                                          <p:spTgt spid="5"/>
                                        </p:tgtEl>
                                        <p:attrNameLst>
                                          <p:attrName>ppt_x</p:attrName>
                                        </p:attrNameLst>
                                      </p:cBhvr>
                                      <p:tavLst>
                                        <p:tav tm="0">
                                          <p:val>
                                            <p:strVal val="ppt_x"/>
                                          </p:val>
                                        </p:tav>
                                        <p:tav tm="100000">
                                          <p:val>
                                            <p:strVal val="ppt_x"/>
                                          </p:val>
                                        </p:tav>
                                      </p:tavLst>
                                    </p:anim>
                                    <p:anim calcmode="lin" valueType="num">
                                      <p:cBhvr additive="base">
                                        <p:cTn id="78" dur="4200"/>
                                        <p:tgtEl>
                                          <p:spTgt spid="5"/>
                                        </p:tgtEl>
                                        <p:attrNameLst>
                                          <p:attrName>ppt_y</p:attrName>
                                        </p:attrNameLst>
                                      </p:cBhvr>
                                      <p:tavLst>
                                        <p:tav tm="0">
                                          <p:val>
                                            <p:strVal val="ppt_y"/>
                                          </p:val>
                                        </p:tav>
                                        <p:tav tm="100000">
                                          <p:val>
                                            <p:strVal val="1+ppt_h/2"/>
                                          </p:val>
                                        </p:tav>
                                      </p:tavLst>
                                    </p:anim>
                                    <p:set>
                                      <p:cBhvr>
                                        <p:cTn id="79" dur="1" fill="hold">
                                          <p:stCondLst>
                                            <p:cond delay="4199"/>
                                          </p:stCondLst>
                                        </p:cTn>
                                        <p:tgtEl>
                                          <p:spTgt spid="5"/>
                                        </p:tgtEl>
                                        <p:attrNameLst>
                                          <p:attrName>style.visibility</p:attrName>
                                        </p:attrNameLst>
                                      </p:cBhvr>
                                      <p:to>
                                        <p:strVal val="hidden"/>
                                      </p:to>
                                    </p:set>
                                  </p:childTnLst>
                                </p:cTn>
                              </p:par>
                              <p:par>
                                <p:cTn id="80" presetID="2" presetClass="entr" presetSubtype="4" fill="hold" grpId="0" nodeType="withEffect">
                                  <p:stCondLst>
                                    <p:cond delay="0"/>
                                  </p:stCondLst>
                                  <p:childTnLst>
                                    <p:set>
                                      <p:cBhvr>
                                        <p:cTn id="81" dur="1" fill="hold">
                                          <p:stCondLst>
                                            <p:cond delay="0"/>
                                          </p:stCondLst>
                                        </p:cTn>
                                        <p:tgtEl>
                                          <p:spTgt spid="4"/>
                                        </p:tgtEl>
                                        <p:attrNameLst>
                                          <p:attrName>style.visibility</p:attrName>
                                        </p:attrNameLst>
                                      </p:cBhvr>
                                      <p:to>
                                        <p:strVal val="visible"/>
                                      </p:to>
                                    </p:set>
                                    <p:anim calcmode="lin" valueType="num">
                                      <p:cBhvr additive="base">
                                        <p:cTn id="82" dur="4000" fill="hold"/>
                                        <p:tgtEl>
                                          <p:spTgt spid="4"/>
                                        </p:tgtEl>
                                        <p:attrNameLst>
                                          <p:attrName>ppt_x</p:attrName>
                                        </p:attrNameLst>
                                      </p:cBhvr>
                                      <p:tavLst>
                                        <p:tav tm="0">
                                          <p:val>
                                            <p:strVal val="#ppt_x"/>
                                          </p:val>
                                        </p:tav>
                                        <p:tav tm="100000">
                                          <p:val>
                                            <p:strVal val="#ppt_x"/>
                                          </p:val>
                                        </p:tav>
                                      </p:tavLst>
                                    </p:anim>
                                    <p:anim calcmode="lin" valueType="num">
                                      <p:cBhvr additive="base">
                                        <p:cTn id="83" dur="4000" fill="hold"/>
                                        <p:tgtEl>
                                          <p:spTgt spid="4"/>
                                        </p:tgtEl>
                                        <p:attrNameLst>
                                          <p:attrName>ppt_y</p:attrName>
                                        </p:attrNameLst>
                                      </p:cBhvr>
                                      <p:tavLst>
                                        <p:tav tm="0">
                                          <p:val>
                                            <p:strVal val="1+#ppt_h/2"/>
                                          </p:val>
                                        </p:tav>
                                        <p:tav tm="100000">
                                          <p:val>
                                            <p:strVal val="#ppt_y"/>
                                          </p:val>
                                        </p:tav>
                                      </p:tavLst>
                                    </p:anim>
                                  </p:childTnLst>
                                </p:cTn>
                              </p:par>
                              <p:par>
                                <p:cTn id="84" presetID="3" presetClass="entr" presetSubtype="10" fill="hold" grpId="1" nodeType="withEffect">
                                  <p:stCondLst>
                                    <p:cond delay="0"/>
                                  </p:stCondLst>
                                  <p:childTnLst>
                                    <p:set>
                                      <p:cBhvr>
                                        <p:cTn id="85" dur="1" fill="hold">
                                          <p:stCondLst>
                                            <p:cond delay="0"/>
                                          </p:stCondLst>
                                        </p:cTn>
                                        <p:tgtEl>
                                          <p:spTgt spid="4"/>
                                        </p:tgtEl>
                                        <p:attrNameLst>
                                          <p:attrName>style.visibility</p:attrName>
                                        </p:attrNameLst>
                                      </p:cBhvr>
                                      <p:to>
                                        <p:strVal val="visible"/>
                                      </p:to>
                                    </p:set>
                                    <p:animEffect transition="in" filter="blinds(horizontal)">
                                      <p:cBhvr>
                                        <p:cTn id="86" dur="4000"/>
                                        <p:tgtEl>
                                          <p:spTgt spid="4"/>
                                        </p:tgtEl>
                                      </p:cBhvr>
                                    </p:animEffect>
                                  </p:childTnLst>
                                </p:cTn>
                              </p:par>
                              <p:par>
                                <p:cTn id="87" presetID="19" presetClass="entr" presetSubtype="5" fill="hold" grpId="2" nodeType="withEffect">
                                  <p:stCondLst>
                                    <p:cond delay="0"/>
                                  </p:stCondLst>
                                  <p:childTnLst>
                                    <p:set>
                                      <p:cBhvr>
                                        <p:cTn id="88" dur="1" fill="hold">
                                          <p:stCondLst>
                                            <p:cond delay="0"/>
                                          </p:stCondLst>
                                        </p:cTn>
                                        <p:tgtEl>
                                          <p:spTgt spid="4"/>
                                        </p:tgtEl>
                                        <p:attrNameLst>
                                          <p:attrName>style.visibility</p:attrName>
                                        </p:attrNameLst>
                                      </p:cBhvr>
                                      <p:to>
                                        <p:strVal val="visible"/>
                                      </p:to>
                                    </p:set>
                                    <p:anim calcmode="lin" valueType="num">
                                      <p:cBhvr>
                                        <p:cTn id="89" dur="4000" fill="hold"/>
                                        <p:tgtEl>
                                          <p:spTgt spid="4"/>
                                        </p:tgtEl>
                                        <p:attrNameLst>
                                          <p:attrName>ppt_w</p:attrName>
                                        </p:attrNameLst>
                                      </p:cBhvr>
                                      <p:tavLst>
                                        <p:tav tm="0">
                                          <p:val>
                                            <p:strVal val="#ppt_w"/>
                                          </p:val>
                                        </p:tav>
                                        <p:tav tm="100000">
                                          <p:val>
                                            <p:strVal val="#ppt_w"/>
                                          </p:val>
                                        </p:tav>
                                      </p:tavLst>
                                    </p:anim>
                                    <p:anim calcmode="lin" valueType="num">
                                      <p:cBhvr>
                                        <p:cTn id="90" dur="4000" fill="hold"/>
                                        <p:tgtEl>
                                          <p:spTgt spid="4"/>
                                        </p:tgtEl>
                                        <p:attrNameLst>
                                          <p:attrName>ppt_h</p:attrName>
                                        </p:attrNameLst>
                                      </p:cBhvr>
                                      <p:tavLst>
                                        <p:tav tm="0" fmla="#ppt_h*sin(2.5*pi*$)">
                                          <p:val>
                                            <p:fltVal val="0"/>
                                          </p:val>
                                        </p:tav>
                                        <p:tav tm="100000">
                                          <p:val>
                                            <p:fltVal val="1"/>
                                          </p:val>
                                        </p:tav>
                                      </p:tavLst>
                                    </p:anim>
                                  </p:childTnLst>
                                </p:cTn>
                              </p:par>
                              <p:par>
                                <p:cTn id="91" presetID="2" presetClass="exit" presetSubtype="4" fill="hold" grpId="3" nodeType="withEffect">
                                  <p:stCondLst>
                                    <p:cond delay="0"/>
                                  </p:stCondLst>
                                  <p:childTnLst>
                                    <p:anim calcmode="lin" valueType="num">
                                      <p:cBhvr additive="base">
                                        <p:cTn id="92" dur="4200"/>
                                        <p:tgtEl>
                                          <p:spTgt spid="4"/>
                                        </p:tgtEl>
                                        <p:attrNameLst>
                                          <p:attrName>ppt_x</p:attrName>
                                        </p:attrNameLst>
                                      </p:cBhvr>
                                      <p:tavLst>
                                        <p:tav tm="0">
                                          <p:val>
                                            <p:strVal val="ppt_x"/>
                                          </p:val>
                                        </p:tav>
                                        <p:tav tm="100000">
                                          <p:val>
                                            <p:strVal val="ppt_x"/>
                                          </p:val>
                                        </p:tav>
                                      </p:tavLst>
                                    </p:anim>
                                    <p:anim calcmode="lin" valueType="num">
                                      <p:cBhvr additive="base">
                                        <p:cTn id="93" dur="4200"/>
                                        <p:tgtEl>
                                          <p:spTgt spid="4"/>
                                        </p:tgtEl>
                                        <p:attrNameLst>
                                          <p:attrName>ppt_y</p:attrName>
                                        </p:attrNameLst>
                                      </p:cBhvr>
                                      <p:tavLst>
                                        <p:tav tm="0">
                                          <p:val>
                                            <p:strVal val="ppt_y"/>
                                          </p:val>
                                        </p:tav>
                                        <p:tav tm="100000">
                                          <p:val>
                                            <p:strVal val="1+ppt_h/2"/>
                                          </p:val>
                                        </p:tav>
                                      </p:tavLst>
                                    </p:anim>
                                    <p:set>
                                      <p:cBhvr>
                                        <p:cTn id="94" dur="1" fill="hold">
                                          <p:stCondLst>
                                            <p:cond delay="4199"/>
                                          </p:stCondLst>
                                        </p:cTn>
                                        <p:tgtEl>
                                          <p:spTgt spid="4"/>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13"/>
                                        </p:tgtEl>
                                        <p:attrNameLst>
                                          <p:attrName>style.visibility</p:attrName>
                                        </p:attrNameLst>
                                      </p:cBhvr>
                                      <p:to>
                                        <p:strVal val="visible"/>
                                      </p:to>
                                    </p:set>
                                    <p:anim calcmode="lin" valueType="num">
                                      <p:cBhvr additive="base">
                                        <p:cTn id="97" dur="4000" fill="hold"/>
                                        <p:tgtEl>
                                          <p:spTgt spid="13"/>
                                        </p:tgtEl>
                                        <p:attrNameLst>
                                          <p:attrName>ppt_x</p:attrName>
                                        </p:attrNameLst>
                                      </p:cBhvr>
                                      <p:tavLst>
                                        <p:tav tm="0">
                                          <p:val>
                                            <p:strVal val="#ppt_x"/>
                                          </p:val>
                                        </p:tav>
                                        <p:tav tm="100000">
                                          <p:val>
                                            <p:strVal val="#ppt_x"/>
                                          </p:val>
                                        </p:tav>
                                      </p:tavLst>
                                    </p:anim>
                                    <p:anim calcmode="lin" valueType="num">
                                      <p:cBhvr additive="base">
                                        <p:cTn id="98" dur="4000" fill="hold"/>
                                        <p:tgtEl>
                                          <p:spTgt spid="13"/>
                                        </p:tgtEl>
                                        <p:attrNameLst>
                                          <p:attrName>ppt_y</p:attrName>
                                        </p:attrNameLst>
                                      </p:cBhvr>
                                      <p:tavLst>
                                        <p:tav tm="0">
                                          <p:val>
                                            <p:strVal val="0-#ppt_h/2"/>
                                          </p:val>
                                        </p:tav>
                                        <p:tav tm="100000">
                                          <p:val>
                                            <p:strVal val="#ppt_y"/>
                                          </p:val>
                                        </p:tav>
                                      </p:tavLst>
                                    </p:anim>
                                  </p:childTnLst>
                                </p:cTn>
                              </p:par>
                              <p:par>
                                <p:cTn id="99" presetID="3" presetClass="entr" presetSubtype="10" fill="hold" grpId="1" nodeType="withEffect">
                                  <p:stCondLst>
                                    <p:cond delay="0"/>
                                  </p:stCondLst>
                                  <p:childTnLst>
                                    <p:set>
                                      <p:cBhvr>
                                        <p:cTn id="100" dur="1" fill="hold">
                                          <p:stCondLst>
                                            <p:cond delay="0"/>
                                          </p:stCondLst>
                                        </p:cTn>
                                        <p:tgtEl>
                                          <p:spTgt spid="13"/>
                                        </p:tgtEl>
                                        <p:attrNameLst>
                                          <p:attrName>style.visibility</p:attrName>
                                        </p:attrNameLst>
                                      </p:cBhvr>
                                      <p:to>
                                        <p:strVal val="visible"/>
                                      </p:to>
                                    </p:set>
                                    <p:animEffect transition="in" filter="blinds(horizontal)">
                                      <p:cBhvr>
                                        <p:cTn id="101" dur="4000"/>
                                        <p:tgtEl>
                                          <p:spTgt spid="13"/>
                                        </p:tgtEl>
                                      </p:cBhvr>
                                    </p:animEffect>
                                  </p:childTnLst>
                                </p:cTn>
                              </p:par>
                              <p:par>
                                <p:cTn id="102" presetID="19" presetClass="entr" presetSubtype="5" fill="hold" grpId="2" nodeType="withEffect">
                                  <p:stCondLst>
                                    <p:cond delay="0"/>
                                  </p:stCondLst>
                                  <p:childTnLst>
                                    <p:set>
                                      <p:cBhvr>
                                        <p:cTn id="103" dur="1" fill="hold">
                                          <p:stCondLst>
                                            <p:cond delay="0"/>
                                          </p:stCondLst>
                                        </p:cTn>
                                        <p:tgtEl>
                                          <p:spTgt spid="13"/>
                                        </p:tgtEl>
                                        <p:attrNameLst>
                                          <p:attrName>style.visibility</p:attrName>
                                        </p:attrNameLst>
                                      </p:cBhvr>
                                      <p:to>
                                        <p:strVal val="visible"/>
                                      </p:to>
                                    </p:set>
                                    <p:anim calcmode="lin" valueType="num">
                                      <p:cBhvr>
                                        <p:cTn id="104" dur="4000" fill="hold"/>
                                        <p:tgtEl>
                                          <p:spTgt spid="13"/>
                                        </p:tgtEl>
                                        <p:attrNameLst>
                                          <p:attrName>ppt_w</p:attrName>
                                        </p:attrNameLst>
                                      </p:cBhvr>
                                      <p:tavLst>
                                        <p:tav tm="0">
                                          <p:val>
                                            <p:strVal val="#ppt_w"/>
                                          </p:val>
                                        </p:tav>
                                        <p:tav tm="100000">
                                          <p:val>
                                            <p:strVal val="#ppt_w"/>
                                          </p:val>
                                        </p:tav>
                                      </p:tavLst>
                                    </p:anim>
                                    <p:anim calcmode="lin" valueType="num">
                                      <p:cBhvr>
                                        <p:cTn id="105" dur="4000" fill="hold"/>
                                        <p:tgtEl>
                                          <p:spTgt spid="13"/>
                                        </p:tgtEl>
                                        <p:attrNameLst>
                                          <p:attrName>ppt_h</p:attrName>
                                        </p:attrNameLst>
                                      </p:cBhvr>
                                      <p:tavLst>
                                        <p:tav tm="0" fmla="#ppt_h*sin(2.5*pi*$)">
                                          <p:val>
                                            <p:fltVal val="0"/>
                                          </p:val>
                                        </p:tav>
                                        <p:tav tm="100000">
                                          <p:val>
                                            <p:fltVal val="1"/>
                                          </p:val>
                                        </p:tav>
                                      </p:tavLst>
                                    </p:anim>
                                  </p:childTnLst>
                                </p:cTn>
                              </p:par>
                              <p:par>
                                <p:cTn id="106" presetID="2" presetClass="exit" presetSubtype="1" fill="hold" grpId="3" nodeType="withEffect">
                                  <p:stCondLst>
                                    <p:cond delay="0"/>
                                  </p:stCondLst>
                                  <p:childTnLst>
                                    <p:anim calcmode="lin" valueType="num">
                                      <p:cBhvr additive="base">
                                        <p:cTn id="107" dur="4000"/>
                                        <p:tgtEl>
                                          <p:spTgt spid="13"/>
                                        </p:tgtEl>
                                        <p:attrNameLst>
                                          <p:attrName>ppt_x</p:attrName>
                                        </p:attrNameLst>
                                      </p:cBhvr>
                                      <p:tavLst>
                                        <p:tav tm="0">
                                          <p:val>
                                            <p:strVal val="ppt_x"/>
                                          </p:val>
                                        </p:tav>
                                        <p:tav tm="100000">
                                          <p:val>
                                            <p:strVal val="ppt_x"/>
                                          </p:val>
                                        </p:tav>
                                      </p:tavLst>
                                    </p:anim>
                                    <p:anim calcmode="lin" valueType="num">
                                      <p:cBhvr additive="base">
                                        <p:cTn id="108" dur="4000"/>
                                        <p:tgtEl>
                                          <p:spTgt spid="13"/>
                                        </p:tgtEl>
                                        <p:attrNameLst>
                                          <p:attrName>ppt_y</p:attrName>
                                        </p:attrNameLst>
                                      </p:cBhvr>
                                      <p:tavLst>
                                        <p:tav tm="0">
                                          <p:val>
                                            <p:strVal val="ppt_y"/>
                                          </p:val>
                                        </p:tav>
                                        <p:tav tm="100000">
                                          <p:val>
                                            <p:strVal val="0-ppt_h/2"/>
                                          </p:val>
                                        </p:tav>
                                      </p:tavLst>
                                    </p:anim>
                                    <p:set>
                                      <p:cBhvr>
                                        <p:cTn id="109" dur="1" fill="hold">
                                          <p:stCondLst>
                                            <p:cond delay="3999"/>
                                          </p:stCondLst>
                                        </p:cTn>
                                        <p:tgtEl>
                                          <p:spTgt spid="1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12"/>
                                        </p:tgtEl>
                                        <p:attrNameLst>
                                          <p:attrName>style.visibility</p:attrName>
                                        </p:attrNameLst>
                                      </p:cBhvr>
                                      <p:to>
                                        <p:strVal val="visible"/>
                                      </p:to>
                                    </p:set>
                                    <p:anim calcmode="lin" valueType="num">
                                      <p:cBhvr additive="base">
                                        <p:cTn id="112" dur="4000" fill="hold"/>
                                        <p:tgtEl>
                                          <p:spTgt spid="12"/>
                                        </p:tgtEl>
                                        <p:attrNameLst>
                                          <p:attrName>ppt_x</p:attrName>
                                        </p:attrNameLst>
                                      </p:cBhvr>
                                      <p:tavLst>
                                        <p:tav tm="0">
                                          <p:val>
                                            <p:strVal val="#ppt_x"/>
                                          </p:val>
                                        </p:tav>
                                        <p:tav tm="100000">
                                          <p:val>
                                            <p:strVal val="#ppt_x"/>
                                          </p:val>
                                        </p:tav>
                                      </p:tavLst>
                                    </p:anim>
                                    <p:anim calcmode="lin" valueType="num">
                                      <p:cBhvr additive="base">
                                        <p:cTn id="113" dur="4000" fill="hold"/>
                                        <p:tgtEl>
                                          <p:spTgt spid="12"/>
                                        </p:tgtEl>
                                        <p:attrNameLst>
                                          <p:attrName>ppt_y</p:attrName>
                                        </p:attrNameLst>
                                      </p:cBhvr>
                                      <p:tavLst>
                                        <p:tav tm="0">
                                          <p:val>
                                            <p:strVal val="0-#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12"/>
                                        </p:tgtEl>
                                        <p:attrNameLst>
                                          <p:attrName>style.visibility</p:attrName>
                                        </p:attrNameLst>
                                      </p:cBhvr>
                                      <p:to>
                                        <p:strVal val="visible"/>
                                      </p:to>
                                    </p:set>
                                    <p:animEffect transition="in" filter="blinds(horizontal)">
                                      <p:cBhvr>
                                        <p:cTn id="116" dur="4000"/>
                                        <p:tgtEl>
                                          <p:spTgt spid="12"/>
                                        </p:tgtEl>
                                      </p:cBhvr>
                                    </p:animEffect>
                                  </p:childTnLst>
                                </p:cTn>
                              </p:par>
                              <p:par>
                                <p:cTn id="117" presetID="19" presetClass="entr" presetSubtype="5" fill="hold" grpId="2" nodeType="withEffect">
                                  <p:stCondLst>
                                    <p:cond delay="0"/>
                                  </p:stCondLst>
                                  <p:childTnLst>
                                    <p:set>
                                      <p:cBhvr>
                                        <p:cTn id="118" dur="1" fill="hold">
                                          <p:stCondLst>
                                            <p:cond delay="0"/>
                                          </p:stCondLst>
                                        </p:cTn>
                                        <p:tgtEl>
                                          <p:spTgt spid="12"/>
                                        </p:tgtEl>
                                        <p:attrNameLst>
                                          <p:attrName>style.visibility</p:attrName>
                                        </p:attrNameLst>
                                      </p:cBhvr>
                                      <p:to>
                                        <p:strVal val="visible"/>
                                      </p:to>
                                    </p:set>
                                    <p:anim calcmode="lin" valueType="num">
                                      <p:cBhvr>
                                        <p:cTn id="119" dur="4000" fill="hold"/>
                                        <p:tgtEl>
                                          <p:spTgt spid="12"/>
                                        </p:tgtEl>
                                        <p:attrNameLst>
                                          <p:attrName>ppt_w</p:attrName>
                                        </p:attrNameLst>
                                      </p:cBhvr>
                                      <p:tavLst>
                                        <p:tav tm="0">
                                          <p:val>
                                            <p:strVal val="#ppt_w"/>
                                          </p:val>
                                        </p:tav>
                                        <p:tav tm="100000">
                                          <p:val>
                                            <p:strVal val="#ppt_w"/>
                                          </p:val>
                                        </p:tav>
                                      </p:tavLst>
                                    </p:anim>
                                    <p:anim calcmode="lin" valueType="num">
                                      <p:cBhvr>
                                        <p:cTn id="120" dur="4000" fill="hold"/>
                                        <p:tgtEl>
                                          <p:spTgt spid="12"/>
                                        </p:tgtEl>
                                        <p:attrNameLst>
                                          <p:attrName>ppt_h</p:attrName>
                                        </p:attrNameLst>
                                      </p:cBhvr>
                                      <p:tavLst>
                                        <p:tav tm="0" fmla="#ppt_h*sin(2.5*pi*$)">
                                          <p:val>
                                            <p:fltVal val="0"/>
                                          </p:val>
                                        </p:tav>
                                        <p:tav tm="100000">
                                          <p:val>
                                            <p:fltVal val="1"/>
                                          </p:val>
                                        </p:tav>
                                      </p:tavLst>
                                    </p:anim>
                                  </p:childTnLst>
                                </p:cTn>
                              </p:par>
                              <p:par>
                                <p:cTn id="121" presetID="2" presetClass="exit" presetSubtype="1" fill="hold" grpId="3" nodeType="withEffect">
                                  <p:stCondLst>
                                    <p:cond delay="0"/>
                                  </p:stCondLst>
                                  <p:childTnLst>
                                    <p:anim calcmode="lin" valueType="num">
                                      <p:cBhvr additive="base">
                                        <p:cTn id="122" dur="4000"/>
                                        <p:tgtEl>
                                          <p:spTgt spid="12"/>
                                        </p:tgtEl>
                                        <p:attrNameLst>
                                          <p:attrName>ppt_x</p:attrName>
                                        </p:attrNameLst>
                                      </p:cBhvr>
                                      <p:tavLst>
                                        <p:tav tm="0">
                                          <p:val>
                                            <p:strVal val="ppt_x"/>
                                          </p:val>
                                        </p:tav>
                                        <p:tav tm="100000">
                                          <p:val>
                                            <p:strVal val="ppt_x"/>
                                          </p:val>
                                        </p:tav>
                                      </p:tavLst>
                                    </p:anim>
                                    <p:anim calcmode="lin" valueType="num">
                                      <p:cBhvr additive="base">
                                        <p:cTn id="123" dur="4000"/>
                                        <p:tgtEl>
                                          <p:spTgt spid="12"/>
                                        </p:tgtEl>
                                        <p:attrNameLst>
                                          <p:attrName>ppt_y</p:attrName>
                                        </p:attrNameLst>
                                      </p:cBhvr>
                                      <p:tavLst>
                                        <p:tav tm="0">
                                          <p:val>
                                            <p:strVal val="ppt_y"/>
                                          </p:val>
                                        </p:tav>
                                        <p:tav tm="100000">
                                          <p:val>
                                            <p:strVal val="0-ppt_h/2"/>
                                          </p:val>
                                        </p:tav>
                                      </p:tavLst>
                                    </p:anim>
                                    <p:set>
                                      <p:cBhvr>
                                        <p:cTn id="124" dur="1" fill="hold">
                                          <p:stCondLst>
                                            <p:cond delay="3999"/>
                                          </p:stCondLst>
                                        </p:cTn>
                                        <p:tgtEl>
                                          <p:spTgt spid="12"/>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14"/>
                                        </p:tgtEl>
                                        <p:attrNameLst>
                                          <p:attrName>style.visibility</p:attrName>
                                        </p:attrNameLst>
                                      </p:cBhvr>
                                      <p:to>
                                        <p:strVal val="visible"/>
                                      </p:to>
                                    </p:set>
                                    <p:anim calcmode="lin" valueType="num">
                                      <p:cBhvr additive="base">
                                        <p:cTn id="127" dur="4000" fill="hold"/>
                                        <p:tgtEl>
                                          <p:spTgt spid="14"/>
                                        </p:tgtEl>
                                        <p:attrNameLst>
                                          <p:attrName>ppt_x</p:attrName>
                                        </p:attrNameLst>
                                      </p:cBhvr>
                                      <p:tavLst>
                                        <p:tav tm="0">
                                          <p:val>
                                            <p:strVal val="#ppt_x"/>
                                          </p:val>
                                        </p:tav>
                                        <p:tav tm="100000">
                                          <p:val>
                                            <p:strVal val="#ppt_x"/>
                                          </p:val>
                                        </p:tav>
                                      </p:tavLst>
                                    </p:anim>
                                    <p:anim calcmode="lin" valueType="num">
                                      <p:cBhvr additive="base">
                                        <p:cTn id="128" dur="4000" fill="hold"/>
                                        <p:tgtEl>
                                          <p:spTgt spid="14"/>
                                        </p:tgtEl>
                                        <p:attrNameLst>
                                          <p:attrName>ppt_y</p:attrName>
                                        </p:attrNameLst>
                                      </p:cBhvr>
                                      <p:tavLst>
                                        <p:tav tm="0">
                                          <p:val>
                                            <p:strVal val="0-#ppt_h/2"/>
                                          </p:val>
                                        </p:tav>
                                        <p:tav tm="100000">
                                          <p:val>
                                            <p:strVal val="#ppt_y"/>
                                          </p:val>
                                        </p:tav>
                                      </p:tavLst>
                                    </p:anim>
                                  </p:childTnLst>
                                </p:cTn>
                              </p:par>
                              <p:par>
                                <p:cTn id="129" presetID="3" presetClass="entr" presetSubtype="10" fill="hold" grpId="1" nodeType="withEffect">
                                  <p:stCondLst>
                                    <p:cond delay="0"/>
                                  </p:stCondLst>
                                  <p:childTnLst>
                                    <p:set>
                                      <p:cBhvr>
                                        <p:cTn id="130" dur="1" fill="hold">
                                          <p:stCondLst>
                                            <p:cond delay="0"/>
                                          </p:stCondLst>
                                        </p:cTn>
                                        <p:tgtEl>
                                          <p:spTgt spid="14"/>
                                        </p:tgtEl>
                                        <p:attrNameLst>
                                          <p:attrName>style.visibility</p:attrName>
                                        </p:attrNameLst>
                                      </p:cBhvr>
                                      <p:to>
                                        <p:strVal val="visible"/>
                                      </p:to>
                                    </p:set>
                                    <p:animEffect transition="in" filter="blinds(horizontal)">
                                      <p:cBhvr>
                                        <p:cTn id="131" dur="4000"/>
                                        <p:tgtEl>
                                          <p:spTgt spid="14"/>
                                        </p:tgtEl>
                                      </p:cBhvr>
                                    </p:animEffect>
                                  </p:childTnLst>
                                </p:cTn>
                              </p:par>
                              <p:par>
                                <p:cTn id="132" presetID="19" presetClass="entr" presetSubtype="5" fill="hold" grpId="2" nodeType="withEffect">
                                  <p:stCondLst>
                                    <p:cond delay="0"/>
                                  </p:stCondLst>
                                  <p:childTnLst>
                                    <p:set>
                                      <p:cBhvr>
                                        <p:cTn id="133" dur="1" fill="hold">
                                          <p:stCondLst>
                                            <p:cond delay="0"/>
                                          </p:stCondLst>
                                        </p:cTn>
                                        <p:tgtEl>
                                          <p:spTgt spid="14"/>
                                        </p:tgtEl>
                                        <p:attrNameLst>
                                          <p:attrName>style.visibility</p:attrName>
                                        </p:attrNameLst>
                                      </p:cBhvr>
                                      <p:to>
                                        <p:strVal val="visible"/>
                                      </p:to>
                                    </p:set>
                                    <p:anim calcmode="lin" valueType="num">
                                      <p:cBhvr>
                                        <p:cTn id="134" dur="4000" fill="hold"/>
                                        <p:tgtEl>
                                          <p:spTgt spid="14"/>
                                        </p:tgtEl>
                                        <p:attrNameLst>
                                          <p:attrName>ppt_w</p:attrName>
                                        </p:attrNameLst>
                                      </p:cBhvr>
                                      <p:tavLst>
                                        <p:tav tm="0">
                                          <p:val>
                                            <p:strVal val="#ppt_w"/>
                                          </p:val>
                                        </p:tav>
                                        <p:tav tm="100000">
                                          <p:val>
                                            <p:strVal val="#ppt_w"/>
                                          </p:val>
                                        </p:tav>
                                      </p:tavLst>
                                    </p:anim>
                                    <p:anim calcmode="lin" valueType="num">
                                      <p:cBhvr>
                                        <p:cTn id="135" dur="4000" fill="hold"/>
                                        <p:tgtEl>
                                          <p:spTgt spid="14"/>
                                        </p:tgtEl>
                                        <p:attrNameLst>
                                          <p:attrName>ppt_h</p:attrName>
                                        </p:attrNameLst>
                                      </p:cBhvr>
                                      <p:tavLst>
                                        <p:tav tm="0" fmla="#ppt_h*sin(2.5*pi*$)">
                                          <p:val>
                                            <p:fltVal val="0"/>
                                          </p:val>
                                        </p:tav>
                                        <p:tav tm="100000">
                                          <p:val>
                                            <p:fltVal val="1"/>
                                          </p:val>
                                        </p:tav>
                                      </p:tavLst>
                                    </p:anim>
                                  </p:childTnLst>
                                </p:cTn>
                              </p:par>
                              <p:par>
                                <p:cTn id="136" presetID="2" presetClass="exit" presetSubtype="1" fill="hold" grpId="3" nodeType="withEffect">
                                  <p:stCondLst>
                                    <p:cond delay="0"/>
                                  </p:stCondLst>
                                  <p:childTnLst>
                                    <p:anim calcmode="lin" valueType="num">
                                      <p:cBhvr additive="base">
                                        <p:cTn id="137" dur="4000"/>
                                        <p:tgtEl>
                                          <p:spTgt spid="14"/>
                                        </p:tgtEl>
                                        <p:attrNameLst>
                                          <p:attrName>ppt_x</p:attrName>
                                        </p:attrNameLst>
                                      </p:cBhvr>
                                      <p:tavLst>
                                        <p:tav tm="0">
                                          <p:val>
                                            <p:strVal val="ppt_x"/>
                                          </p:val>
                                        </p:tav>
                                        <p:tav tm="100000">
                                          <p:val>
                                            <p:strVal val="ppt_x"/>
                                          </p:val>
                                        </p:tav>
                                      </p:tavLst>
                                    </p:anim>
                                    <p:anim calcmode="lin" valueType="num">
                                      <p:cBhvr additive="base">
                                        <p:cTn id="138" dur="4000"/>
                                        <p:tgtEl>
                                          <p:spTgt spid="14"/>
                                        </p:tgtEl>
                                        <p:attrNameLst>
                                          <p:attrName>ppt_y</p:attrName>
                                        </p:attrNameLst>
                                      </p:cBhvr>
                                      <p:tavLst>
                                        <p:tav tm="0">
                                          <p:val>
                                            <p:strVal val="ppt_y"/>
                                          </p:val>
                                        </p:tav>
                                        <p:tav tm="100000">
                                          <p:val>
                                            <p:strVal val="0-ppt_h/2"/>
                                          </p:val>
                                        </p:tav>
                                      </p:tavLst>
                                    </p:anim>
                                    <p:set>
                                      <p:cBhvr>
                                        <p:cTn id="139" dur="1" fill="hold">
                                          <p:stCondLst>
                                            <p:cond delay="3999"/>
                                          </p:stCondLst>
                                        </p:cTn>
                                        <p:tgtEl>
                                          <p:spTgt spid="14"/>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9"/>
                                        </p:tgtEl>
                                        <p:attrNameLst>
                                          <p:attrName>style.visibility</p:attrName>
                                        </p:attrNameLst>
                                      </p:cBhvr>
                                      <p:to>
                                        <p:strVal val="visible"/>
                                      </p:to>
                                    </p:set>
                                    <p:anim calcmode="lin" valueType="num">
                                      <p:cBhvr additive="base">
                                        <p:cTn id="142" dur="4000" fill="hold"/>
                                        <p:tgtEl>
                                          <p:spTgt spid="9"/>
                                        </p:tgtEl>
                                        <p:attrNameLst>
                                          <p:attrName>ppt_x</p:attrName>
                                        </p:attrNameLst>
                                      </p:cBhvr>
                                      <p:tavLst>
                                        <p:tav tm="0">
                                          <p:val>
                                            <p:strVal val="#ppt_x"/>
                                          </p:val>
                                        </p:tav>
                                        <p:tav tm="100000">
                                          <p:val>
                                            <p:strVal val="#ppt_x"/>
                                          </p:val>
                                        </p:tav>
                                      </p:tavLst>
                                    </p:anim>
                                    <p:anim calcmode="lin" valueType="num">
                                      <p:cBhvr additive="base">
                                        <p:cTn id="143" dur="4000" fill="hold"/>
                                        <p:tgtEl>
                                          <p:spTgt spid="9"/>
                                        </p:tgtEl>
                                        <p:attrNameLst>
                                          <p:attrName>ppt_y</p:attrName>
                                        </p:attrNameLst>
                                      </p:cBhvr>
                                      <p:tavLst>
                                        <p:tav tm="0">
                                          <p:val>
                                            <p:strVal val="0-#ppt_h/2"/>
                                          </p:val>
                                        </p:tav>
                                        <p:tav tm="100000">
                                          <p:val>
                                            <p:strVal val="#ppt_y"/>
                                          </p:val>
                                        </p:tav>
                                      </p:tavLst>
                                    </p:anim>
                                  </p:childTnLst>
                                </p:cTn>
                              </p:par>
                              <p:par>
                                <p:cTn id="144" presetID="3" presetClass="entr" presetSubtype="10" fill="hold" grpId="1" nodeType="withEffect">
                                  <p:stCondLst>
                                    <p:cond delay="0"/>
                                  </p:stCondLst>
                                  <p:childTnLst>
                                    <p:set>
                                      <p:cBhvr>
                                        <p:cTn id="145" dur="1" fill="hold">
                                          <p:stCondLst>
                                            <p:cond delay="0"/>
                                          </p:stCondLst>
                                        </p:cTn>
                                        <p:tgtEl>
                                          <p:spTgt spid="9"/>
                                        </p:tgtEl>
                                        <p:attrNameLst>
                                          <p:attrName>style.visibility</p:attrName>
                                        </p:attrNameLst>
                                      </p:cBhvr>
                                      <p:to>
                                        <p:strVal val="visible"/>
                                      </p:to>
                                    </p:set>
                                    <p:animEffect transition="in" filter="blinds(horizontal)">
                                      <p:cBhvr>
                                        <p:cTn id="146" dur="4000"/>
                                        <p:tgtEl>
                                          <p:spTgt spid="9"/>
                                        </p:tgtEl>
                                      </p:cBhvr>
                                    </p:animEffect>
                                  </p:childTnLst>
                                </p:cTn>
                              </p:par>
                              <p:par>
                                <p:cTn id="147" presetID="19" presetClass="entr" presetSubtype="5" fill="hold" grpId="2" nodeType="withEffect">
                                  <p:stCondLst>
                                    <p:cond delay="0"/>
                                  </p:stCondLst>
                                  <p:childTnLst>
                                    <p:set>
                                      <p:cBhvr>
                                        <p:cTn id="148" dur="1" fill="hold">
                                          <p:stCondLst>
                                            <p:cond delay="0"/>
                                          </p:stCondLst>
                                        </p:cTn>
                                        <p:tgtEl>
                                          <p:spTgt spid="9"/>
                                        </p:tgtEl>
                                        <p:attrNameLst>
                                          <p:attrName>style.visibility</p:attrName>
                                        </p:attrNameLst>
                                      </p:cBhvr>
                                      <p:to>
                                        <p:strVal val="visible"/>
                                      </p:to>
                                    </p:set>
                                    <p:anim calcmode="lin" valueType="num">
                                      <p:cBhvr>
                                        <p:cTn id="149" dur="4000" fill="hold"/>
                                        <p:tgtEl>
                                          <p:spTgt spid="9"/>
                                        </p:tgtEl>
                                        <p:attrNameLst>
                                          <p:attrName>ppt_w</p:attrName>
                                        </p:attrNameLst>
                                      </p:cBhvr>
                                      <p:tavLst>
                                        <p:tav tm="0">
                                          <p:val>
                                            <p:strVal val="#ppt_w"/>
                                          </p:val>
                                        </p:tav>
                                        <p:tav tm="100000">
                                          <p:val>
                                            <p:strVal val="#ppt_w"/>
                                          </p:val>
                                        </p:tav>
                                      </p:tavLst>
                                    </p:anim>
                                    <p:anim calcmode="lin" valueType="num">
                                      <p:cBhvr>
                                        <p:cTn id="150" dur="4000" fill="hold"/>
                                        <p:tgtEl>
                                          <p:spTgt spid="9"/>
                                        </p:tgtEl>
                                        <p:attrNameLst>
                                          <p:attrName>ppt_h</p:attrName>
                                        </p:attrNameLst>
                                      </p:cBhvr>
                                      <p:tavLst>
                                        <p:tav tm="0" fmla="#ppt_h*sin(2.5*pi*$)">
                                          <p:val>
                                            <p:fltVal val="0"/>
                                          </p:val>
                                        </p:tav>
                                        <p:tav tm="100000">
                                          <p:val>
                                            <p:fltVal val="1"/>
                                          </p:val>
                                        </p:tav>
                                      </p:tavLst>
                                    </p:anim>
                                  </p:childTnLst>
                                </p:cTn>
                              </p:par>
                              <p:par>
                                <p:cTn id="151" presetID="2" presetClass="exit" presetSubtype="1" fill="hold" grpId="3" nodeType="withEffect">
                                  <p:stCondLst>
                                    <p:cond delay="0"/>
                                  </p:stCondLst>
                                  <p:childTnLst>
                                    <p:anim calcmode="lin" valueType="num">
                                      <p:cBhvr additive="base">
                                        <p:cTn id="152" dur="4400"/>
                                        <p:tgtEl>
                                          <p:spTgt spid="9"/>
                                        </p:tgtEl>
                                        <p:attrNameLst>
                                          <p:attrName>ppt_x</p:attrName>
                                        </p:attrNameLst>
                                      </p:cBhvr>
                                      <p:tavLst>
                                        <p:tav tm="0">
                                          <p:val>
                                            <p:strVal val="ppt_x"/>
                                          </p:val>
                                        </p:tav>
                                        <p:tav tm="100000">
                                          <p:val>
                                            <p:strVal val="ppt_x"/>
                                          </p:val>
                                        </p:tav>
                                      </p:tavLst>
                                    </p:anim>
                                    <p:anim calcmode="lin" valueType="num">
                                      <p:cBhvr additive="base">
                                        <p:cTn id="153" dur="4400"/>
                                        <p:tgtEl>
                                          <p:spTgt spid="9"/>
                                        </p:tgtEl>
                                        <p:attrNameLst>
                                          <p:attrName>ppt_y</p:attrName>
                                        </p:attrNameLst>
                                      </p:cBhvr>
                                      <p:tavLst>
                                        <p:tav tm="0">
                                          <p:val>
                                            <p:strVal val="ppt_y"/>
                                          </p:val>
                                        </p:tav>
                                        <p:tav tm="100000">
                                          <p:val>
                                            <p:strVal val="0-ppt_h/2"/>
                                          </p:val>
                                        </p:tav>
                                      </p:tavLst>
                                    </p:anim>
                                    <p:set>
                                      <p:cBhvr>
                                        <p:cTn id="154" dur="1" fill="hold">
                                          <p:stCondLst>
                                            <p:cond delay="4399"/>
                                          </p:stCondLst>
                                        </p:cTn>
                                        <p:tgtEl>
                                          <p:spTgt spid="9"/>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10"/>
                                        </p:tgtEl>
                                        <p:attrNameLst>
                                          <p:attrName>style.visibility</p:attrName>
                                        </p:attrNameLst>
                                      </p:cBhvr>
                                      <p:to>
                                        <p:strVal val="visible"/>
                                      </p:to>
                                    </p:set>
                                    <p:anim calcmode="lin" valueType="num">
                                      <p:cBhvr additive="base">
                                        <p:cTn id="157" dur="4000" fill="hold"/>
                                        <p:tgtEl>
                                          <p:spTgt spid="10"/>
                                        </p:tgtEl>
                                        <p:attrNameLst>
                                          <p:attrName>ppt_x</p:attrName>
                                        </p:attrNameLst>
                                      </p:cBhvr>
                                      <p:tavLst>
                                        <p:tav tm="0">
                                          <p:val>
                                            <p:strVal val="#ppt_x"/>
                                          </p:val>
                                        </p:tav>
                                        <p:tav tm="100000">
                                          <p:val>
                                            <p:strVal val="#ppt_x"/>
                                          </p:val>
                                        </p:tav>
                                      </p:tavLst>
                                    </p:anim>
                                    <p:anim calcmode="lin" valueType="num">
                                      <p:cBhvr additive="base">
                                        <p:cTn id="158" dur="4000" fill="hold"/>
                                        <p:tgtEl>
                                          <p:spTgt spid="10"/>
                                        </p:tgtEl>
                                        <p:attrNameLst>
                                          <p:attrName>ppt_y</p:attrName>
                                        </p:attrNameLst>
                                      </p:cBhvr>
                                      <p:tavLst>
                                        <p:tav tm="0">
                                          <p:val>
                                            <p:strVal val="0-#ppt_h/2"/>
                                          </p:val>
                                        </p:tav>
                                        <p:tav tm="100000">
                                          <p:val>
                                            <p:strVal val="#ppt_y"/>
                                          </p:val>
                                        </p:tav>
                                      </p:tavLst>
                                    </p:anim>
                                  </p:childTnLst>
                                </p:cTn>
                              </p:par>
                              <p:par>
                                <p:cTn id="159" presetID="3" presetClass="entr" presetSubtype="10" fill="hold" grpId="1" nodeType="withEffect">
                                  <p:stCondLst>
                                    <p:cond delay="0"/>
                                  </p:stCondLst>
                                  <p:childTnLst>
                                    <p:set>
                                      <p:cBhvr>
                                        <p:cTn id="160" dur="1" fill="hold">
                                          <p:stCondLst>
                                            <p:cond delay="0"/>
                                          </p:stCondLst>
                                        </p:cTn>
                                        <p:tgtEl>
                                          <p:spTgt spid="10"/>
                                        </p:tgtEl>
                                        <p:attrNameLst>
                                          <p:attrName>style.visibility</p:attrName>
                                        </p:attrNameLst>
                                      </p:cBhvr>
                                      <p:to>
                                        <p:strVal val="visible"/>
                                      </p:to>
                                    </p:set>
                                    <p:animEffect transition="in" filter="blinds(horizontal)">
                                      <p:cBhvr>
                                        <p:cTn id="161" dur="4000"/>
                                        <p:tgtEl>
                                          <p:spTgt spid="10"/>
                                        </p:tgtEl>
                                      </p:cBhvr>
                                    </p:animEffect>
                                  </p:childTnLst>
                                </p:cTn>
                              </p:par>
                              <p:par>
                                <p:cTn id="162" presetID="19" presetClass="entr" presetSubtype="5" fill="hold" grpId="2" nodeType="withEffect">
                                  <p:stCondLst>
                                    <p:cond delay="0"/>
                                  </p:stCondLst>
                                  <p:childTnLst>
                                    <p:set>
                                      <p:cBhvr>
                                        <p:cTn id="163" dur="1" fill="hold">
                                          <p:stCondLst>
                                            <p:cond delay="0"/>
                                          </p:stCondLst>
                                        </p:cTn>
                                        <p:tgtEl>
                                          <p:spTgt spid="10"/>
                                        </p:tgtEl>
                                        <p:attrNameLst>
                                          <p:attrName>style.visibility</p:attrName>
                                        </p:attrNameLst>
                                      </p:cBhvr>
                                      <p:to>
                                        <p:strVal val="visible"/>
                                      </p:to>
                                    </p:set>
                                    <p:anim calcmode="lin" valueType="num">
                                      <p:cBhvr>
                                        <p:cTn id="164" dur="4000" fill="hold"/>
                                        <p:tgtEl>
                                          <p:spTgt spid="10"/>
                                        </p:tgtEl>
                                        <p:attrNameLst>
                                          <p:attrName>ppt_w</p:attrName>
                                        </p:attrNameLst>
                                      </p:cBhvr>
                                      <p:tavLst>
                                        <p:tav tm="0">
                                          <p:val>
                                            <p:strVal val="#ppt_w"/>
                                          </p:val>
                                        </p:tav>
                                        <p:tav tm="100000">
                                          <p:val>
                                            <p:strVal val="#ppt_w"/>
                                          </p:val>
                                        </p:tav>
                                      </p:tavLst>
                                    </p:anim>
                                    <p:anim calcmode="lin" valueType="num">
                                      <p:cBhvr>
                                        <p:cTn id="165" dur="4000" fill="hold"/>
                                        <p:tgtEl>
                                          <p:spTgt spid="10"/>
                                        </p:tgtEl>
                                        <p:attrNameLst>
                                          <p:attrName>ppt_h</p:attrName>
                                        </p:attrNameLst>
                                      </p:cBhvr>
                                      <p:tavLst>
                                        <p:tav tm="0" fmla="#ppt_h*sin(2.5*pi*$)">
                                          <p:val>
                                            <p:fltVal val="0"/>
                                          </p:val>
                                        </p:tav>
                                        <p:tav tm="100000">
                                          <p:val>
                                            <p:fltVal val="1"/>
                                          </p:val>
                                        </p:tav>
                                      </p:tavLst>
                                    </p:anim>
                                  </p:childTnLst>
                                </p:cTn>
                              </p:par>
                              <p:par>
                                <p:cTn id="166" presetID="2" presetClass="exit" presetSubtype="1" fill="hold" grpId="3" nodeType="withEffect">
                                  <p:stCondLst>
                                    <p:cond delay="0"/>
                                  </p:stCondLst>
                                  <p:childTnLst>
                                    <p:anim calcmode="lin" valueType="num">
                                      <p:cBhvr additive="base">
                                        <p:cTn id="167" dur="4200"/>
                                        <p:tgtEl>
                                          <p:spTgt spid="10"/>
                                        </p:tgtEl>
                                        <p:attrNameLst>
                                          <p:attrName>ppt_x</p:attrName>
                                        </p:attrNameLst>
                                      </p:cBhvr>
                                      <p:tavLst>
                                        <p:tav tm="0">
                                          <p:val>
                                            <p:strVal val="ppt_x"/>
                                          </p:val>
                                        </p:tav>
                                        <p:tav tm="100000">
                                          <p:val>
                                            <p:strVal val="ppt_x"/>
                                          </p:val>
                                        </p:tav>
                                      </p:tavLst>
                                    </p:anim>
                                    <p:anim calcmode="lin" valueType="num">
                                      <p:cBhvr additive="base">
                                        <p:cTn id="168" dur="4200"/>
                                        <p:tgtEl>
                                          <p:spTgt spid="10"/>
                                        </p:tgtEl>
                                        <p:attrNameLst>
                                          <p:attrName>ppt_y</p:attrName>
                                        </p:attrNameLst>
                                      </p:cBhvr>
                                      <p:tavLst>
                                        <p:tav tm="0">
                                          <p:val>
                                            <p:strVal val="ppt_y"/>
                                          </p:val>
                                        </p:tav>
                                        <p:tav tm="100000">
                                          <p:val>
                                            <p:strVal val="0-ppt_h/2"/>
                                          </p:val>
                                        </p:tav>
                                      </p:tavLst>
                                    </p:anim>
                                    <p:set>
                                      <p:cBhvr>
                                        <p:cTn id="169" dur="1" fill="hold">
                                          <p:stCondLst>
                                            <p:cond delay="4199"/>
                                          </p:stCondLst>
                                        </p:cTn>
                                        <p:tgtEl>
                                          <p:spTgt spid="10"/>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11"/>
                                        </p:tgtEl>
                                        <p:attrNameLst>
                                          <p:attrName>style.visibility</p:attrName>
                                        </p:attrNameLst>
                                      </p:cBhvr>
                                      <p:to>
                                        <p:strVal val="visible"/>
                                      </p:to>
                                    </p:set>
                                    <p:anim calcmode="lin" valueType="num">
                                      <p:cBhvr additive="base">
                                        <p:cTn id="172" dur="4000" fill="hold"/>
                                        <p:tgtEl>
                                          <p:spTgt spid="11"/>
                                        </p:tgtEl>
                                        <p:attrNameLst>
                                          <p:attrName>ppt_x</p:attrName>
                                        </p:attrNameLst>
                                      </p:cBhvr>
                                      <p:tavLst>
                                        <p:tav tm="0">
                                          <p:val>
                                            <p:strVal val="#ppt_x"/>
                                          </p:val>
                                        </p:tav>
                                        <p:tav tm="100000">
                                          <p:val>
                                            <p:strVal val="#ppt_x"/>
                                          </p:val>
                                        </p:tav>
                                      </p:tavLst>
                                    </p:anim>
                                    <p:anim calcmode="lin" valueType="num">
                                      <p:cBhvr additive="base">
                                        <p:cTn id="173" dur="4000" fill="hold"/>
                                        <p:tgtEl>
                                          <p:spTgt spid="11"/>
                                        </p:tgtEl>
                                        <p:attrNameLst>
                                          <p:attrName>ppt_y</p:attrName>
                                        </p:attrNameLst>
                                      </p:cBhvr>
                                      <p:tavLst>
                                        <p:tav tm="0">
                                          <p:val>
                                            <p:strVal val="0-#ppt_h/2"/>
                                          </p:val>
                                        </p:tav>
                                        <p:tav tm="100000">
                                          <p:val>
                                            <p:strVal val="#ppt_y"/>
                                          </p:val>
                                        </p:tav>
                                      </p:tavLst>
                                    </p:anim>
                                  </p:childTnLst>
                                </p:cTn>
                              </p:par>
                              <p:par>
                                <p:cTn id="174" presetID="3" presetClass="entr" presetSubtype="10" fill="hold" grpId="1" nodeType="withEffect">
                                  <p:stCondLst>
                                    <p:cond delay="0"/>
                                  </p:stCondLst>
                                  <p:childTnLst>
                                    <p:set>
                                      <p:cBhvr>
                                        <p:cTn id="175" dur="1" fill="hold">
                                          <p:stCondLst>
                                            <p:cond delay="0"/>
                                          </p:stCondLst>
                                        </p:cTn>
                                        <p:tgtEl>
                                          <p:spTgt spid="11"/>
                                        </p:tgtEl>
                                        <p:attrNameLst>
                                          <p:attrName>style.visibility</p:attrName>
                                        </p:attrNameLst>
                                      </p:cBhvr>
                                      <p:to>
                                        <p:strVal val="visible"/>
                                      </p:to>
                                    </p:set>
                                    <p:animEffect transition="in" filter="blinds(horizontal)">
                                      <p:cBhvr>
                                        <p:cTn id="176" dur="4000"/>
                                        <p:tgtEl>
                                          <p:spTgt spid="11"/>
                                        </p:tgtEl>
                                      </p:cBhvr>
                                    </p:animEffect>
                                  </p:childTnLst>
                                </p:cTn>
                              </p:par>
                              <p:par>
                                <p:cTn id="177" presetID="19" presetClass="entr" presetSubtype="5" fill="hold" grpId="2" nodeType="withEffect">
                                  <p:stCondLst>
                                    <p:cond delay="0"/>
                                  </p:stCondLst>
                                  <p:childTnLst>
                                    <p:set>
                                      <p:cBhvr>
                                        <p:cTn id="178" dur="1" fill="hold">
                                          <p:stCondLst>
                                            <p:cond delay="0"/>
                                          </p:stCondLst>
                                        </p:cTn>
                                        <p:tgtEl>
                                          <p:spTgt spid="11"/>
                                        </p:tgtEl>
                                        <p:attrNameLst>
                                          <p:attrName>style.visibility</p:attrName>
                                        </p:attrNameLst>
                                      </p:cBhvr>
                                      <p:to>
                                        <p:strVal val="visible"/>
                                      </p:to>
                                    </p:set>
                                    <p:anim calcmode="lin" valueType="num">
                                      <p:cBhvr>
                                        <p:cTn id="179" dur="4000" fill="hold"/>
                                        <p:tgtEl>
                                          <p:spTgt spid="11"/>
                                        </p:tgtEl>
                                        <p:attrNameLst>
                                          <p:attrName>ppt_w</p:attrName>
                                        </p:attrNameLst>
                                      </p:cBhvr>
                                      <p:tavLst>
                                        <p:tav tm="0">
                                          <p:val>
                                            <p:strVal val="#ppt_w"/>
                                          </p:val>
                                        </p:tav>
                                        <p:tav tm="100000">
                                          <p:val>
                                            <p:strVal val="#ppt_w"/>
                                          </p:val>
                                        </p:tav>
                                      </p:tavLst>
                                    </p:anim>
                                    <p:anim calcmode="lin" valueType="num">
                                      <p:cBhvr>
                                        <p:cTn id="180" dur="4000" fill="hold"/>
                                        <p:tgtEl>
                                          <p:spTgt spid="11"/>
                                        </p:tgtEl>
                                        <p:attrNameLst>
                                          <p:attrName>ppt_h</p:attrName>
                                        </p:attrNameLst>
                                      </p:cBhvr>
                                      <p:tavLst>
                                        <p:tav tm="0" fmla="#ppt_h*sin(2.5*pi*$)">
                                          <p:val>
                                            <p:fltVal val="0"/>
                                          </p:val>
                                        </p:tav>
                                        <p:tav tm="100000">
                                          <p:val>
                                            <p:fltVal val="1"/>
                                          </p:val>
                                        </p:tav>
                                      </p:tavLst>
                                    </p:anim>
                                  </p:childTnLst>
                                </p:cTn>
                              </p:par>
                              <p:par>
                                <p:cTn id="181" presetID="2" presetClass="exit" presetSubtype="1" fill="hold" grpId="3" nodeType="withEffect">
                                  <p:stCondLst>
                                    <p:cond delay="0"/>
                                  </p:stCondLst>
                                  <p:childTnLst>
                                    <p:anim calcmode="lin" valueType="num">
                                      <p:cBhvr additive="base">
                                        <p:cTn id="182" dur="4200"/>
                                        <p:tgtEl>
                                          <p:spTgt spid="11"/>
                                        </p:tgtEl>
                                        <p:attrNameLst>
                                          <p:attrName>ppt_x</p:attrName>
                                        </p:attrNameLst>
                                      </p:cBhvr>
                                      <p:tavLst>
                                        <p:tav tm="0">
                                          <p:val>
                                            <p:strVal val="ppt_x"/>
                                          </p:val>
                                        </p:tav>
                                        <p:tav tm="100000">
                                          <p:val>
                                            <p:strVal val="ppt_x"/>
                                          </p:val>
                                        </p:tav>
                                      </p:tavLst>
                                    </p:anim>
                                    <p:anim calcmode="lin" valueType="num">
                                      <p:cBhvr additive="base">
                                        <p:cTn id="183" dur="4200"/>
                                        <p:tgtEl>
                                          <p:spTgt spid="11"/>
                                        </p:tgtEl>
                                        <p:attrNameLst>
                                          <p:attrName>ppt_y</p:attrName>
                                        </p:attrNameLst>
                                      </p:cBhvr>
                                      <p:tavLst>
                                        <p:tav tm="0">
                                          <p:val>
                                            <p:strVal val="ppt_y"/>
                                          </p:val>
                                        </p:tav>
                                        <p:tav tm="100000">
                                          <p:val>
                                            <p:strVal val="0-ppt_h/2"/>
                                          </p:val>
                                        </p:tav>
                                      </p:tavLst>
                                    </p:anim>
                                    <p:set>
                                      <p:cBhvr>
                                        <p:cTn id="184" dur="1" fill="hold">
                                          <p:stCondLst>
                                            <p:cond delay="4199"/>
                                          </p:stCondLst>
                                        </p:cTn>
                                        <p:tgtEl>
                                          <p:spTgt spid="11"/>
                                        </p:tgtEl>
                                        <p:attrNameLst>
                                          <p:attrName>style.visibility</p:attrName>
                                        </p:attrNameLst>
                                      </p:cBhvr>
                                      <p:to>
                                        <p:strVal val="hidden"/>
                                      </p:to>
                                    </p:set>
                                  </p:childTnLst>
                                </p:cTn>
                              </p:par>
                              <p:par>
                                <p:cTn id="185" presetID="2" presetClass="entr" presetSubtype="2" fill="hold" grpId="0"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additive="base">
                                        <p:cTn id="187" dur="4000" fill="hold"/>
                                        <p:tgtEl>
                                          <p:spTgt spid="21"/>
                                        </p:tgtEl>
                                        <p:attrNameLst>
                                          <p:attrName>ppt_x</p:attrName>
                                        </p:attrNameLst>
                                      </p:cBhvr>
                                      <p:tavLst>
                                        <p:tav tm="0">
                                          <p:val>
                                            <p:strVal val="1+#ppt_w/2"/>
                                          </p:val>
                                        </p:tav>
                                        <p:tav tm="100000">
                                          <p:val>
                                            <p:strVal val="#ppt_x"/>
                                          </p:val>
                                        </p:tav>
                                      </p:tavLst>
                                    </p:anim>
                                    <p:anim calcmode="lin" valueType="num">
                                      <p:cBhvr additive="base">
                                        <p:cTn id="188" dur="4000" fill="hold"/>
                                        <p:tgtEl>
                                          <p:spTgt spid="21"/>
                                        </p:tgtEl>
                                        <p:attrNameLst>
                                          <p:attrName>ppt_y</p:attrName>
                                        </p:attrNameLst>
                                      </p:cBhvr>
                                      <p:tavLst>
                                        <p:tav tm="0">
                                          <p:val>
                                            <p:strVal val="#ppt_y"/>
                                          </p:val>
                                        </p:tav>
                                        <p:tav tm="100000">
                                          <p:val>
                                            <p:strVal val="#ppt_y"/>
                                          </p:val>
                                        </p:tav>
                                      </p:tavLst>
                                    </p:anim>
                                  </p:childTnLst>
                                </p:cTn>
                              </p:par>
                              <p:par>
                                <p:cTn id="189" presetID="3" presetClass="entr" presetSubtype="5" fill="hold" grpId="1" nodeType="withEffect">
                                  <p:stCondLst>
                                    <p:cond delay="0"/>
                                  </p:stCondLst>
                                  <p:childTnLst>
                                    <p:set>
                                      <p:cBhvr>
                                        <p:cTn id="190" dur="1" fill="hold">
                                          <p:stCondLst>
                                            <p:cond delay="0"/>
                                          </p:stCondLst>
                                        </p:cTn>
                                        <p:tgtEl>
                                          <p:spTgt spid="21"/>
                                        </p:tgtEl>
                                        <p:attrNameLst>
                                          <p:attrName>style.visibility</p:attrName>
                                        </p:attrNameLst>
                                      </p:cBhvr>
                                      <p:to>
                                        <p:strVal val="visible"/>
                                      </p:to>
                                    </p:set>
                                    <p:animEffect transition="in" filter="blinds(vertical)">
                                      <p:cBhvr>
                                        <p:cTn id="191" dur="4000"/>
                                        <p:tgtEl>
                                          <p:spTgt spid="21"/>
                                        </p:tgtEl>
                                      </p:cBhvr>
                                    </p:animEffect>
                                  </p:childTnLst>
                                </p:cTn>
                              </p:par>
                              <p:par>
                                <p:cTn id="192" presetID="19" presetClass="entr" presetSubtype="10" fill="hold" grpId="2" nodeType="withEffect">
                                  <p:stCondLst>
                                    <p:cond delay="0"/>
                                  </p:stCondLst>
                                  <p:childTnLst>
                                    <p:set>
                                      <p:cBhvr>
                                        <p:cTn id="193" dur="1" fill="hold">
                                          <p:stCondLst>
                                            <p:cond delay="0"/>
                                          </p:stCondLst>
                                        </p:cTn>
                                        <p:tgtEl>
                                          <p:spTgt spid="21"/>
                                        </p:tgtEl>
                                        <p:attrNameLst>
                                          <p:attrName>style.visibility</p:attrName>
                                        </p:attrNameLst>
                                      </p:cBhvr>
                                      <p:to>
                                        <p:strVal val="visible"/>
                                      </p:to>
                                    </p:set>
                                    <p:anim calcmode="lin" valueType="num">
                                      <p:cBhvr>
                                        <p:cTn id="194" dur="4000" fill="hold"/>
                                        <p:tgtEl>
                                          <p:spTgt spid="21"/>
                                        </p:tgtEl>
                                        <p:attrNameLst>
                                          <p:attrName>ppt_w</p:attrName>
                                        </p:attrNameLst>
                                      </p:cBhvr>
                                      <p:tavLst>
                                        <p:tav tm="0" fmla="#ppt_w*sin(2.5*pi*$)">
                                          <p:val>
                                            <p:fltVal val="0"/>
                                          </p:val>
                                        </p:tav>
                                        <p:tav tm="100000">
                                          <p:val>
                                            <p:fltVal val="1"/>
                                          </p:val>
                                        </p:tav>
                                      </p:tavLst>
                                    </p:anim>
                                    <p:anim calcmode="lin" valueType="num">
                                      <p:cBhvr>
                                        <p:cTn id="195" dur="4000" fill="hold"/>
                                        <p:tgtEl>
                                          <p:spTgt spid="21"/>
                                        </p:tgtEl>
                                        <p:attrNameLst>
                                          <p:attrName>ppt_h</p:attrName>
                                        </p:attrNameLst>
                                      </p:cBhvr>
                                      <p:tavLst>
                                        <p:tav tm="0">
                                          <p:val>
                                            <p:strVal val="#ppt_h"/>
                                          </p:val>
                                        </p:tav>
                                        <p:tav tm="100000">
                                          <p:val>
                                            <p:strVal val="#ppt_h"/>
                                          </p:val>
                                        </p:tav>
                                      </p:tavLst>
                                    </p:anim>
                                  </p:childTnLst>
                                </p:cTn>
                              </p:par>
                              <p:par>
                                <p:cTn id="196" presetID="2" presetClass="exit" presetSubtype="2" fill="hold" grpId="3" nodeType="withEffect">
                                  <p:stCondLst>
                                    <p:cond delay="0"/>
                                  </p:stCondLst>
                                  <p:childTnLst>
                                    <p:anim calcmode="lin" valueType="num">
                                      <p:cBhvr additive="base">
                                        <p:cTn id="197" dur="4400"/>
                                        <p:tgtEl>
                                          <p:spTgt spid="21"/>
                                        </p:tgtEl>
                                        <p:attrNameLst>
                                          <p:attrName>ppt_x</p:attrName>
                                        </p:attrNameLst>
                                      </p:cBhvr>
                                      <p:tavLst>
                                        <p:tav tm="0">
                                          <p:val>
                                            <p:strVal val="ppt_x"/>
                                          </p:val>
                                        </p:tav>
                                        <p:tav tm="100000">
                                          <p:val>
                                            <p:strVal val="1+ppt_w/2"/>
                                          </p:val>
                                        </p:tav>
                                      </p:tavLst>
                                    </p:anim>
                                    <p:anim calcmode="lin" valueType="num">
                                      <p:cBhvr additive="base">
                                        <p:cTn id="198" dur="4400"/>
                                        <p:tgtEl>
                                          <p:spTgt spid="21"/>
                                        </p:tgtEl>
                                        <p:attrNameLst>
                                          <p:attrName>ppt_y</p:attrName>
                                        </p:attrNameLst>
                                      </p:cBhvr>
                                      <p:tavLst>
                                        <p:tav tm="0">
                                          <p:val>
                                            <p:strVal val="ppt_y"/>
                                          </p:val>
                                        </p:tav>
                                        <p:tav tm="100000">
                                          <p:val>
                                            <p:strVal val="ppt_y"/>
                                          </p:val>
                                        </p:tav>
                                      </p:tavLst>
                                    </p:anim>
                                    <p:set>
                                      <p:cBhvr>
                                        <p:cTn id="199" dur="1" fill="hold">
                                          <p:stCondLst>
                                            <p:cond delay="4399"/>
                                          </p:stCondLst>
                                        </p:cTn>
                                        <p:tgtEl>
                                          <p:spTgt spid="21"/>
                                        </p:tgtEl>
                                        <p:attrNameLst>
                                          <p:attrName>style.visibility</p:attrName>
                                        </p:attrNameLst>
                                      </p:cBhvr>
                                      <p:to>
                                        <p:strVal val="hidden"/>
                                      </p:to>
                                    </p:set>
                                  </p:childTnLst>
                                </p:cTn>
                              </p:par>
                              <p:par>
                                <p:cTn id="200" presetID="2" presetClass="entr" presetSubtype="2" fill="hold" grpId="0" nodeType="withEffect">
                                  <p:stCondLst>
                                    <p:cond delay="0"/>
                                  </p:stCondLst>
                                  <p:childTnLst>
                                    <p:set>
                                      <p:cBhvr>
                                        <p:cTn id="201" dur="1" fill="hold">
                                          <p:stCondLst>
                                            <p:cond delay="0"/>
                                          </p:stCondLst>
                                        </p:cTn>
                                        <p:tgtEl>
                                          <p:spTgt spid="23"/>
                                        </p:tgtEl>
                                        <p:attrNameLst>
                                          <p:attrName>style.visibility</p:attrName>
                                        </p:attrNameLst>
                                      </p:cBhvr>
                                      <p:to>
                                        <p:strVal val="visible"/>
                                      </p:to>
                                    </p:set>
                                    <p:anim calcmode="lin" valueType="num">
                                      <p:cBhvr additive="base">
                                        <p:cTn id="202" dur="4000" fill="hold"/>
                                        <p:tgtEl>
                                          <p:spTgt spid="23"/>
                                        </p:tgtEl>
                                        <p:attrNameLst>
                                          <p:attrName>ppt_x</p:attrName>
                                        </p:attrNameLst>
                                      </p:cBhvr>
                                      <p:tavLst>
                                        <p:tav tm="0">
                                          <p:val>
                                            <p:strVal val="1+#ppt_w/2"/>
                                          </p:val>
                                        </p:tav>
                                        <p:tav tm="100000">
                                          <p:val>
                                            <p:strVal val="#ppt_x"/>
                                          </p:val>
                                        </p:tav>
                                      </p:tavLst>
                                    </p:anim>
                                    <p:anim calcmode="lin" valueType="num">
                                      <p:cBhvr additive="base">
                                        <p:cTn id="203" dur="4000" fill="hold"/>
                                        <p:tgtEl>
                                          <p:spTgt spid="23"/>
                                        </p:tgtEl>
                                        <p:attrNameLst>
                                          <p:attrName>ppt_y</p:attrName>
                                        </p:attrNameLst>
                                      </p:cBhvr>
                                      <p:tavLst>
                                        <p:tav tm="0">
                                          <p:val>
                                            <p:strVal val="#ppt_y"/>
                                          </p:val>
                                        </p:tav>
                                        <p:tav tm="100000">
                                          <p:val>
                                            <p:strVal val="#ppt_y"/>
                                          </p:val>
                                        </p:tav>
                                      </p:tavLst>
                                    </p:anim>
                                  </p:childTnLst>
                                </p:cTn>
                              </p:par>
                              <p:par>
                                <p:cTn id="204" presetID="3" presetClass="entr" presetSubtype="5" fill="hold" grpId="1" nodeType="withEffect">
                                  <p:stCondLst>
                                    <p:cond delay="0"/>
                                  </p:stCondLst>
                                  <p:childTnLst>
                                    <p:set>
                                      <p:cBhvr>
                                        <p:cTn id="205" dur="1" fill="hold">
                                          <p:stCondLst>
                                            <p:cond delay="0"/>
                                          </p:stCondLst>
                                        </p:cTn>
                                        <p:tgtEl>
                                          <p:spTgt spid="23"/>
                                        </p:tgtEl>
                                        <p:attrNameLst>
                                          <p:attrName>style.visibility</p:attrName>
                                        </p:attrNameLst>
                                      </p:cBhvr>
                                      <p:to>
                                        <p:strVal val="visible"/>
                                      </p:to>
                                    </p:set>
                                    <p:animEffect transition="in" filter="blinds(vertical)">
                                      <p:cBhvr>
                                        <p:cTn id="206" dur="4000"/>
                                        <p:tgtEl>
                                          <p:spTgt spid="23"/>
                                        </p:tgtEl>
                                      </p:cBhvr>
                                    </p:animEffect>
                                  </p:childTnLst>
                                </p:cTn>
                              </p:par>
                              <p:par>
                                <p:cTn id="207" presetID="19" presetClass="entr" presetSubtype="10" fill="hold" grpId="2" nodeType="withEffect">
                                  <p:stCondLst>
                                    <p:cond delay="0"/>
                                  </p:stCondLst>
                                  <p:childTnLst>
                                    <p:set>
                                      <p:cBhvr>
                                        <p:cTn id="208" dur="1" fill="hold">
                                          <p:stCondLst>
                                            <p:cond delay="0"/>
                                          </p:stCondLst>
                                        </p:cTn>
                                        <p:tgtEl>
                                          <p:spTgt spid="23"/>
                                        </p:tgtEl>
                                        <p:attrNameLst>
                                          <p:attrName>style.visibility</p:attrName>
                                        </p:attrNameLst>
                                      </p:cBhvr>
                                      <p:to>
                                        <p:strVal val="visible"/>
                                      </p:to>
                                    </p:set>
                                    <p:anim calcmode="lin" valueType="num">
                                      <p:cBhvr>
                                        <p:cTn id="209" dur="4000" fill="hold"/>
                                        <p:tgtEl>
                                          <p:spTgt spid="23"/>
                                        </p:tgtEl>
                                        <p:attrNameLst>
                                          <p:attrName>ppt_w</p:attrName>
                                        </p:attrNameLst>
                                      </p:cBhvr>
                                      <p:tavLst>
                                        <p:tav tm="0" fmla="#ppt_w*sin(2.5*pi*$)">
                                          <p:val>
                                            <p:fltVal val="0"/>
                                          </p:val>
                                        </p:tav>
                                        <p:tav tm="100000">
                                          <p:val>
                                            <p:fltVal val="1"/>
                                          </p:val>
                                        </p:tav>
                                      </p:tavLst>
                                    </p:anim>
                                    <p:anim calcmode="lin" valueType="num">
                                      <p:cBhvr>
                                        <p:cTn id="210" dur="4000" fill="hold"/>
                                        <p:tgtEl>
                                          <p:spTgt spid="23"/>
                                        </p:tgtEl>
                                        <p:attrNameLst>
                                          <p:attrName>ppt_h</p:attrName>
                                        </p:attrNameLst>
                                      </p:cBhvr>
                                      <p:tavLst>
                                        <p:tav tm="0">
                                          <p:val>
                                            <p:strVal val="#ppt_h"/>
                                          </p:val>
                                        </p:tav>
                                        <p:tav tm="100000">
                                          <p:val>
                                            <p:strVal val="#ppt_h"/>
                                          </p:val>
                                        </p:tav>
                                      </p:tavLst>
                                    </p:anim>
                                  </p:childTnLst>
                                </p:cTn>
                              </p:par>
                              <p:par>
                                <p:cTn id="211" presetID="2" presetClass="exit" presetSubtype="2" fill="hold" grpId="3" nodeType="withEffect">
                                  <p:stCondLst>
                                    <p:cond delay="0"/>
                                  </p:stCondLst>
                                  <p:childTnLst>
                                    <p:anim calcmode="lin" valueType="num">
                                      <p:cBhvr additive="base">
                                        <p:cTn id="212" dur="4200"/>
                                        <p:tgtEl>
                                          <p:spTgt spid="23"/>
                                        </p:tgtEl>
                                        <p:attrNameLst>
                                          <p:attrName>ppt_x</p:attrName>
                                        </p:attrNameLst>
                                      </p:cBhvr>
                                      <p:tavLst>
                                        <p:tav tm="0">
                                          <p:val>
                                            <p:strVal val="ppt_x"/>
                                          </p:val>
                                        </p:tav>
                                        <p:tav tm="100000">
                                          <p:val>
                                            <p:strVal val="1+ppt_w/2"/>
                                          </p:val>
                                        </p:tav>
                                      </p:tavLst>
                                    </p:anim>
                                    <p:anim calcmode="lin" valueType="num">
                                      <p:cBhvr additive="base">
                                        <p:cTn id="213" dur="4200"/>
                                        <p:tgtEl>
                                          <p:spTgt spid="23"/>
                                        </p:tgtEl>
                                        <p:attrNameLst>
                                          <p:attrName>ppt_y</p:attrName>
                                        </p:attrNameLst>
                                      </p:cBhvr>
                                      <p:tavLst>
                                        <p:tav tm="0">
                                          <p:val>
                                            <p:strVal val="ppt_y"/>
                                          </p:val>
                                        </p:tav>
                                        <p:tav tm="100000">
                                          <p:val>
                                            <p:strVal val="ppt_y"/>
                                          </p:val>
                                        </p:tav>
                                      </p:tavLst>
                                    </p:anim>
                                    <p:set>
                                      <p:cBhvr>
                                        <p:cTn id="214" dur="1" fill="hold">
                                          <p:stCondLst>
                                            <p:cond delay="4199"/>
                                          </p:stCondLst>
                                        </p:cTn>
                                        <p:tgtEl>
                                          <p:spTgt spid="23"/>
                                        </p:tgtEl>
                                        <p:attrNameLst>
                                          <p:attrName>style.visibility</p:attrName>
                                        </p:attrNameLst>
                                      </p:cBhvr>
                                      <p:to>
                                        <p:strVal val="hidden"/>
                                      </p:to>
                                    </p:set>
                                  </p:childTnLst>
                                </p:cTn>
                              </p:par>
                              <p:par>
                                <p:cTn id="215" presetID="2" presetClass="entr" presetSubtype="2"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4000" fill="hold"/>
                                        <p:tgtEl>
                                          <p:spTgt spid="22"/>
                                        </p:tgtEl>
                                        <p:attrNameLst>
                                          <p:attrName>ppt_x</p:attrName>
                                        </p:attrNameLst>
                                      </p:cBhvr>
                                      <p:tavLst>
                                        <p:tav tm="0">
                                          <p:val>
                                            <p:strVal val="1+#ppt_w/2"/>
                                          </p:val>
                                        </p:tav>
                                        <p:tav tm="100000">
                                          <p:val>
                                            <p:strVal val="#ppt_x"/>
                                          </p:val>
                                        </p:tav>
                                      </p:tavLst>
                                    </p:anim>
                                    <p:anim calcmode="lin" valueType="num">
                                      <p:cBhvr additive="base">
                                        <p:cTn id="218" dur="4000" fill="hold"/>
                                        <p:tgtEl>
                                          <p:spTgt spid="22"/>
                                        </p:tgtEl>
                                        <p:attrNameLst>
                                          <p:attrName>ppt_y</p:attrName>
                                        </p:attrNameLst>
                                      </p:cBhvr>
                                      <p:tavLst>
                                        <p:tav tm="0">
                                          <p:val>
                                            <p:strVal val="#ppt_y"/>
                                          </p:val>
                                        </p:tav>
                                        <p:tav tm="100000">
                                          <p:val>
                                            <p:strVal val="#ppt_y"/>
                                          </p:val>
                                        </p:tav>
                                      </p:tavLst>
                                    </p:anim>
                                  </p:childTnLst>
                                </p:cTn>
                              </p:par>
                              <p:par>
                                <p:cTn id="219" presetID="3" presetClass="entr" presetSubtype="5" fill="hold" grpId="1" nodeType="withEffect">
                                  <p:stCondLst>
                                    <p:cond delay="0"/>
                                  </p:stCondLst>
                                  <p:childTnLst>
                                    <p:set>
                                      <p:cBhvr>
                                        <p:cTn id="220" dur="1" fill="hold">
                                          <p:stCondLst>
                                            <p:cond delay="0"/>
                                          </p:stCondLst>
                                        </p:cTn>
                                        <p:tgtEl>
                                          <p:spTgt spid="22"/>
                                        </p:tgtEl>
                                        <p:attrNameLst>
                                          <p:attrName>style.visibility</p:attrName>
                                        </p:attrNameLst>
                                      </p:cBhvr>
                                      <p:to>
                                        <p:strVal val="visible"/>
                                      </p:to>
                                    </p:set>
                                    <p:animEffect transition="in" filter="blinds(vertical)">
                                      <p:cBhvr>
                                        <p:cTn id="221" dur="4000"/>
                                        <p:tgtEl>
                                          <p:spTgt spid="22"/>
                                        </p:tgtEl>
                                      </p:cBhvr>
                                    </p:animEffect>
                                  </p:childTnLst>
                                </p:cTn>
                              </p:par>
                              <p:par>
                                <p:cTn id="222" presetID="19" presetClass="entr" presetSubtype="10" fill="hold" grpId="2" nodeType="withEffect">
                                  <p:stCondLst>
                                    <p:cond delay="0"/>
                                  </p:stCondLst>
                                  <p:childTnLst>
                                    <p:set>
                                      <p:cBhvr>
                                        <p:cTn id="223" dur="1" fill="hold">
                                          <p:stCondLst>
                                            <p:cond delay="0"/>
                                          </p:stCondLst>
                                        </p:cTn>
                                        <p:tgtEl>
                                          <p:spTgt spid="22"/>
                                        </p:tgtEl>
                                        <p:attrNameLst>
                                          <p:attrName>style.visibility</p:attrName>
                                        </p:attrNameLst>
                                      </p:cBhvr>
                                      <p:to>
                                        <p:strVal val="visible"/>
                                      </p:to>
                                    </p:set>
                                    <p:anim calcmode="lin" valueType="num">
                                      <p:cBhvr>
                                        <p:cTn id="224" dur="4000" fill="hold"/>
                                        <p:tgtEl>
                                          <p:spTgt spid="22"/>
                                        </p:tgtEl>
                                        <p:attrNameLst>
                                          <p:attrName>ppt_w</p:attrName>
                                        </p:attrNameLst>
                                      </p:cBhvr>
                                      <p:tavLst>
                                        <p:tav tm="0" fmla="#ppt_w*sin(2.5*pi*$)">
                                          <p:val>
                                            <p:fltVal val="0"/>
                                          </p:val>
                                        </p:tav>
                                        <p:tav tm="100000">
                                          <p:val>
                                            <p:fltVal val="1"/>
                                          </p:val>
                                        </p:tav>
                                      </p:tavLst>
                                    </p:anim>
                                    <p:anim calcmode="lin" valueType="num">
                                      <p:cBhvr>
                                        <p:cTn id="225" dur="4000" fill="hold"/>
                                        <p:tgtEl>
                                          <p:spTgt spid="22"/>
                                        </p:tgtEl>
                                        <p:attrNameLst>
                                          <p:attrName>ppt_h</p:attrName>
                                        </p:attrNameLst>
                                      </p:cBhvr>
                                      <p:tavLst>
                                        <p:tav tm="0">
                                          <p:val>
                                            <p:strVal val="#ppt_h"/>
                                          </p:val>
                                        </p:tav>
                                        <p:tav tm="100000">
                                          <p:val>
                                            <p:strVal val="#ppt_h"/>
                                          </p:val>
                                        </p:tav>
                                      </p:tavLst>
                                    </p:anim>
                                  </p:childTnLst>
                                </p:cTn>
                              </p:par>
                              <p:par>
                                <p:cTn id="226" presetID="2" presetClass="exit" presetSubtype="2" fill="hold" grpId="3" nodeType="withEffect">
                                  <p:stCondLst>
                                    <p:cond delay="0"/>
                                  </p:stCondLst>
                                  <p:childTnLst>
                                    <p:anim calcmode="lin" valueType="num">
                                      <p:cBhvr additive="base">
                                        <p:cTn id="227" dur="4200"/>
                                        <p:tgtEl>
                                          <p:spTgt spid="22"/>
                                        </p:tgtEl>
                                        <p:attrNameLst>
                                          <p:attrName>ppt_x</p:attrName>
                                        </p:attrNameLst>
                                      </p:cBhvr>
                                      <p:tavLst>
                                        <p:tav tm="0">
                                          <p:val>
                                            <p:strVal val="ppt_x"/>
                                          </p:val>
                                        </p:tav>
                                        <p:tav tm="100000">
                                          <p:val>
                                            <p:strVal val="1+ppt_w/2"/>
                                          </p:val>
                                        </p:tav>
                                      </p:tavLst>
                                    </p:anim>
                                    <p:anim calcmode="lin" valueType="num">
                                      <p:cBhvr additive="base">
                                        <p:cTn id="228" dur="4200"/>
                                        <p:tgtEl>
                                          <p:spTgt spid="22"/>
                                        </p:tgtEl>
                                        <p:attrNameLst>
                                          <p:attrName>ppt_y</p:attrName>
                                        </p:attrNameLst>
                                      </p:cBhvr>
                                      <p:tavLst>
                                        <p:tav tm="0">
                                          <p:val>
                                            <p:strVal val="ppt_y"/>
                                          </p:val>
                                        </p:tav>
                                        <p:tav tm="100000">
                                          <p:val>
                                            <p:strVal val="ppt_y"/>
                                          </p:val>
                                        </p:tav>
                                      </p:tavLst>
                                    </p:anim>
                                    <p:set>
                                      <p:cBhvr>
                                        <p:cTn id="229" dur="1" fill="hold">
                                          <p:stCondLst>
                                            <p:cond delay="4199"/>
                                          </p:stCondLst>
                                        </p:cTn>
                                        <p:tgtEl>
                                          <p:spTgt spid="22"/>
                                        </p:tgtEl>
                                        <p:attrNameLst>
                                          <p:attrName>style.visibility</p:attrName>
                                        </p:attrNameLst>
                                      </p:cBhvr>
                                      <p:to>
                                        <p:strVal val="hidden"/>
                                      </p:to>
                                    </p:set>
                                  </p:childTnLst>
                                </p:cTn>
                              </p:par>
                              <p:par>
                                <p:cTn id="230" presetID="2" presetClass="entr" presetSubtype="2" fill="hold" grpId="0" nodeType="withEffect">
                                  <p:stCondLst>
                                    <p:cond delay="0"/>
                                  </p:stCondLst>
                                  <p:childTnLst>
                                    <p:set>
                                      <p:cBhvr>
                                        <p:cTn id="231" dur="1" fill="hold">
                                          <p:stCondLst>
                                            <p:cond delay="0"/>
                                          </p:stCondLst>
                                        </p:cTn>
                                        <p:tgtEl>
                                          <p:spTgt spid="26"/>
                                        </p:tgtEl>
                                        <p:attrNameLst>
                                          <p:attrName>style.visibility</p:attrName>
                                        </p:attrNameLst>
                                      </p:cBhvr>
                                      <p:to>
                                        <p:strVal val="visible"/>
                                      </p:to>
                                    </p:set>
                                    <p:anim calcmode="lin" valueType="num">
                                      <p:cBhvr additive="base">
                                        <p:cTn id="232" dur="4000" fill="hold"/>
                                        <p:tgtEl>
                                          <p:spTgt spid="26"/>
                                        </p:tgtEl>
                                        <p:attrNameLst>
                                          <p:attrName>ppt_x</p:attrName>
                                        </p:attrNameLst>
                                      </p:cBhvr>
                                      <p:tavLst>
                                        <p:tav tm="0">
                                          <p:val>
                                            <p:strVal val="1+#ppt_w/2"/>
                                          </p:val>
                                        </p:tav>
                                        <p:tav tm="100000">
                                          <p:val>
                                            <p:strVal val="#ppt_x"/>
                                          </p:val>
                                        </p:tav>
                                      </p:tavLst>
                                    </p:anim>
                                    <p:anim calcmode="lin" valueType="num">
                                      <p:cBhvr additive="base">
                                        <p:cTn id="233" dur="4000" fill="hold"/>
                                        <p:tgtEl>
                                          <p:spTgt spid="26"/>
                                        </p:tgtEl>
                                        <p:attrNameLst>
                                          <p:attrName>ppt_y</p:attrName>
                                        </p:attrNameLst>
                                      </p:cBhvr>
                                      <p:tavLst>
                                        <p:tav tm="0">
                                          <p:val>
                                            <p:strVal val="#ppt_y"/>
                                          </p:val>
                                        </p:tav>
                                        <p:tav tm="100000">
                                          <p:val>
                                            <p:strVal val="#ppt_y"/>
                                          </p:val>
                                        </p:tav>
                                      </p:tavLst>
                                    </p:anim>
                                  </p:childTnLst>
                                </p:cTn>
                              </p:par>
                              <p:par>
                                <p:cTn id="234" presetID="3" presetClass="entr" presetSubtype="5" fill="hold" grpId="1" nodeType="withEffect">
                                  <p:stCondLst>
                                    <p:cond delay="0"/>
                                  </p:stCondLst>
                                  <p:childTnLst>
                                    <p:set>
                                      <p:cBhvr>
                                        <p:cTn id="235" dur="1" fill="hold">
                                          <p:stCondLst>
                                            <p:cond delay="0"/>
                                          </p:stCondLst>
                                        </p:cTn>
                                        <p:tgtEl>
                                          <p:spTgt spid="26"/>
                                        </p:tgtEl>
                                        <p:attrNameLst>
                                          <p:attrName>style.visibility</p:attrName>
                                        </p:attrNameLst>
                                      </p:cBhvr>
                                      <p:to>
                                        <p:strVal val="visible"/>
                                      </p:to>
                                    </p:set>
                                    <p:animEffect transition="in" filter="blinds(vertical)">
                                      <p:cBhvr>
                                        <p:cTn id="236" dur="4000"/>
                                        <p:tgtEl>
                                          <p:spTgt spid="26"/>
                                        </p:tgtEl>
                                      </p:cBhvr>
                                    </p:animEffect>
                                  </p:childTnLst>
                                </p:cTn>
                              </p:par>
                              <p:par>
                                <p:cTn id="237" presetID="19" presetClass="entr" presetSubtype="10" fill="hold" grpId="2" nodeType="withEffect">
                                  <p:stCondLst>
                                    <p:cond delay="0"/>
                                  </p:stCondLst>
                                  <p:childTnLst>
                                    <p:set>
                                      <p:cBhvr>
                                        <p:cTn id="238" dur="1" fill="hold">
                                          <p:stCondLst>
                                            <p:cond delay="0"/>
                                          </p:stCondLst>
                                        </p:cTn>
                                        <p:tgtEl>
                                          <p:spTgt spid="26"/>
                                        </p:tgtEl>
                                        <p:attrNameLst>
                                          <p:attrName>style.visibility</p:attrName>
                                        </p:attrNameLst>
                                      </p:cBhvr>
                                      <p:to>
                                        <p:strVal val="visible"/>
                                      </p:to>
                                    </p:set>
                                    <p:anim calcmode="lin" valueType="num">
                                      <p:cBhvr>
                                        <p:cTn id="239" dur="4000" fill="hold"/>
                                        <p:tgtEl>
                                          <p:spTgt spid="26"/>
                                        </p:tgtEl>
                                        <p:attrNameLst>
                                          <p:attrName>ppt_w</p:attrName>
                                        </p:attrNameLst>
                                      </p:cBhvr>
                                      <p:tavLst>
                                        <p:tav tm="0" fmla="#ppt_w*sin(2.5*pi*$)">
                                          <p:val>
                                            <p:fltVal val="0"/>
                                          </p:val>
                                        </p:tav>
                                        <p:tav tm="100000">
                                          <p:val>
                                            <p:fltVal val="1"/>
                                          </p:val>
                                        </p:tav>
                                      </p:tavLst>
                                    </p:anim>
                                    <p:anim calcmode="lin" valueType="num">
                                      <p:cBhvr>
                                        <p:cTn id="240" dur="4000" fill="hold"/>
                                        <p:tgtEl>
                                          <p:spTgt spid="26"/>
                                        </p:tgtEl>
                                        <p:attrNameLst>
                                          <p:attrName>ppt_h</p:attrName>
                                        </p:attrNameLst>
                                      </p:cBhvr>
                                      <p:tavLst>
                                        <p:tav tm="0">
                                          <p:val>
                                            <p:strVal val="#ppt_h"/>
                                          </p:val>
                                        </p:tav>
                                        <p:tav tm="100000">
                                          <p:val>
                                            <p:strVal val="#ppt_h"/>
                                          </p:val>
                                        </p:tav>
                                      </p:tavLst>
                                    </p:anim>
                                  </p:childTnLst>
                                </p:cTn>
                              </p:par>
                              <p:par>
                                <p:cTn id="241" presetID="2" presetClass="exit" presetSubtype="2" fill="hold" grpId="3" nodeType="withEffect">
                                  <p:stCondLst>
                                    <p:cond delay="0"/>
                                  </p:stCondLst>
                                  <p:childTnLst>
                                    <p:anim calcmode="lin" valueType="num">
                                      <p:cBhvr additive="base">
                                        <p:cTn id="242" dur="4000"/>
                                        <p:tgtEl>
                                          <p:spTgt spid="26"/>
                                        </p:tgtEl>
                                        <p:attrNameLst>
                                          <p:attrName>ppt_x</p:attrName>
                                        </p:attrNameLst>
                                      </p:cBhvr>
                                      <p:tavLst>
                                        <p:tav tm="0">
                                          <p:val>
                                            <p:strVal val="ppt_x"/>
                                          </p:val>
                                        </p:tav>
                                        <p:tav tm="100000">
                                          <p:val>
                                            <p:strVal val="1+ppt_w/2"/>
                                          </p:val>
                                        </p:tav>
                                      </p:tavLst>
                                    </p:anim>
                                    <p:anim calcmode="lin" valueType="num">
                                      <p:cBhvr additive="base">
                                        <p:cTn id="243" dur="4000"/>
                                        <p:tgtEl>
                                          <p:spTgt spid="26"/>
                                        </p:tgtEl>
                                        <p:attrNameLst>
                                          <p:attrName>ppt_y</p:attrName>
                                        </p:attrNameLst>
                                      </p:cBhvr>
                                      <p:tavLst>
                                        <p:tav tm="0">
                                          <p:val>
                                            <p:strVal val="ppt_y"/>
                                          </p:val>
                                        </p:tav>
                                        <p:tav tm="100000">
                                          <p:val>
                                            <p:strVal val="ppt_y"/>
                                          </p:val>
                                        </p:tav>
                                      </p:tavLst>
                                    </p:anim>
                                    <p:set>
                                      <p:cBhvr>
                                        <p:cTn id="244" dur="1" fill="hold">
                                          <p:stCondLst>
                                            <p:cond delay="3999"/>
                                          </p:stCondLst>
                                        </p:cTn>
                                        <p:tgtEl>
                                          <p:spTgt spid="26"/>
                                        </p:tgtEl>
                                        <p:attrNameLst>
                                          <p:attrName>style.visibility</p:attrName>
                                        </p:attrNameLst>
                                      </p:cBhvr>
                                      <p:to>
                                        <p:strVal val="hidden"/>
                                      </p:to>
                                    </p:set>
                                  </p:childTnLst>
                                </p:cTn>
                              </p:par>
                              <p:par>
                                <p:cTn id="245" presetID="2" presetClass="entr" presetSubtype="2" fill="hold" grpId="0" nodeType="withEffect">
                                  <p:stCondLst>
                                    <p:cond delay="0"/>
                                  </p:stCondLst>
                                  <p:childTnLst>
                                    <p:set>
                                      <p:cBhvr>
                                        <p:cTn id="246" dur="1" fill="hold">
                                          <p:stCondLst>
                                            <p:cond delay="0"/>
                                          </p:stCondLst>
                                        </p:cTn>
                                        <p:tgtEl>
                                          <p:spTgt spid="24"/>
                                        </p:tgtEl>
                                        <p:attrNameLst>
                                          <p:attrName>style.visibility</p:attrName>
                                        </p:attrNameLst>
                                      </p:cBhvr>
                                      <p:to>
                                        <p:strVal val="visible"/>
                                      </p:to>
                                    </p:set>
                                    <p:anim calcmode="lin" valueType="num">
                                      <p:cBhvr additive="base">
                                        <p:cTn id="247" dur="4000" fill="hold"/>
                                        <p:tgtEl>
                                          <p:spTgt spid="24"/>
                                        </p:tgtEl>
                                        <p:attrNameLst>
                                          <p:attrName>ppt_x</p:attrName>
                                        </p:attrNameLst>
                                      </p:cBhvr>
                                      <p:tavLst>
                                        <p:tav tm="0">
                                          <p:val>
                                            <p:strVal val="1+#ppt_w/2"/>
                                          </p:val>
                                        </p:tav>
                                        <p:tav tm="100000">
                                          <p:val>
                                            <p:strVal val="#ppt_x"/>
                                          </p:val>
                                        </p:tav>
                                      </p:tavLst>
                                    </p:anim>
                                    <p:anim calcmode="lin" valueType="num">
                                      <p:cBhvr additive="base">
                                        <p:cTn id="248" dur="4000" fill="hold"/>
                                        <p:tgtEl>
                                          <p:spTgt spid="24"/>
                                        </p:tgtEl>
                                        <p:attrNameLst>
                                          <p:attrName>ppt_y</p:attrName>
                                        </p:attrNameLst>
                                      </p:cBhvr>
                                      <p:tavLst>
                                        <p:tav tm="0">
                                          <p:val>
                                            <p:strVal val="#ppt_y"/>
                                          </p:val>
                                        </p:tav>
                                        <p:tav tm="100000">
                                          <p:val>
                                            <p:strVal val="#ppt_y"/>
                                          </p:val>
                                        </p:tav>
                                      </p:tavLst>
                                    </p:anim>
                                  </p:childTnLst>
                                </p:cTn>
                              </p:par>
                              <p:par>
                                <p:cTn id="249" presetID="3" presetClass="entr" presetSubtype="5" fill="hold" grpId="1" nodeType="withEffect">
                                  <p:stCondLst>
                                    <p:cond delay="0"/>
                                  </p:stCondLst>
                                  <p:childTnLst>
                                    <p:set>
                                      <p:cBhvr>
                                        <p:cTn id="250" dur="1" fill="hold">
                                          <p:stCondLst>
                                            <p:cond delay="0"/>
                                          </p:stCondLst>
                                        </p:cTn>
                                        <p:tgtEl>
                                          <p:spTgt spid="24"/>
                                        </p:tgtEl>
                                        <p:attrNameLst>
                                          <p:attrName>style.visibility</p:attrName>
                                        </p:attrNameLst>
                                      </p:cBhvr>
                                      <p:to>
                                        <p:strVal val="visible"/>
                                      </p:to>
                                    </p:set>
                                    <p:animEffect transition="in" filter="blinds(vertical)">
                                      <p:cBhvr>
                                        <p:cTn id="251" dur="4000"/>
                                        <p:tgtEl>
                                          <p:spTgt spid="24"/>
                                        </p:tgtEl>
                                      </p:cBhvr>
                                    </p:animEffect>
                                  </p:childTnLst>
                                </p:cTn>
                              </p:par>
                              <p:par>
                                <p:cTn id="252" presetID="19" presetClass="entr" presetSubtype="10" fill="hold" grpId="2" nodeType="withEffect">
                                  <p:stCondLst>
                                    <p:cond delay="0"/>
                                  </p:stCondLst>
                                  <p:childTnLst>
                                    <p:set>
                                      <p:cBhvr>
                                        <p:cTn id="253" dur="1" fill="hold">
                                          <p:stCondLst>
                                            <p:cond delay="0"/>
                                          </p:stCondLst>
                                        </p:cTn>
                                        <p:tgtEl>
                                          <p:spTgt spid="24"/>
                                        </p:tgtEl>
                                        <p:attrNameLst>
                                          <p:attrName>style.visibility</p:attrName>
                                        </p:attrNameLst>
                                      </p:cBhvr>
                                      <p:to>
                                        <p:strVal val="visible"/>
                                      </p:to>
                                    </p:set>
                                    <p:anim calcmode="lin" valueType="num">
                                      <p:cBhvr>
                                        <p:cTn id="254" dur="4000" fill="hold"/>
                                        <p:tgtEl>
                                          <p:spTgt spid="24"/>
                                        </p:tgtEl>
                                        <p:attrNameLst>
                                          <p:attrName>ppt_w</p:attrName>
                                        </p:attrNameLst>
                                      </p:cBhvr>
                                      <p:tavLst>
                                        <p:tav tm="0" fmla="#ppt_w*sin(2.5*pi*$)">
                                          <p:val>
                                            <p:fltVal val="0"/>
                                          </p:val>
                                        </p:tav>
                                        <p:tav tm="100000">
                                          <p:val>
                                            <p:fltVal val="1"/>
                                          </p:val>
                                        </p:tav>
                                      </p:tavLst>
                                    </p:anim>
                                    <p:anim calcmode="lin" valueType="num">
                                      <p:cBhvr>
                                        <p:cTn id="255" dur="4000" fill="hold"/>
                                        <p:tgtEl>
                                          <p:spTgt spid="24"/>
                                        </p:tgtEl>
                                        <p:attrNameLst>
                                          <p:attrName>ppt_h</p:attrName>
                                        </p:attrNameLst>
                                      </p:cBhvr>
                                      <p:tavLst>
                                        <p:tav tm="0">
                                          <p:val>
                                            <p:strVal val="#ppt_h"/>
                                          </p:val>
                                        </p:tav>
                                        <p:tav tm="100000">
                                          <p:val>
                                            <p:strVal val="#ppt_h"/>
                                          </p:val>
                                        </p:tav>
                                      </p:tavLst>
                                    </p:anim>
                                  </p:childTnLst>
                                </p:cTn>
                              </p:par>
                              <p:par>
                                <p:cTn id="256" presetID="2" presetClass="exit" presetSubtype="2" fill="hold" grpId="3" nodeType="withEffect">
                                  <p:stCondLst>
                                    <p:cond delay="0"/>
                                  </p:stCondLst>
                                  <p:childTnLst>
                                    <p:anim calcmode="lin" valueType="num">
                                      <p:cBhvr additive="base">
                                        <p:cTn id="257" dur="4000"/>
                                        <p:tgtEl>
                                          <p:spTgt spid="24"/>
                                        </p:tgtEl>
                                        <p:attrNameLst>
                                          <p:attrName>ppt_x</p:attrName>
                                        </p:attrNameLst>
                                      </p:cBhvr>
                                      <p:tavLst>
                                        <p:tav tm="0">
                                          <p:val>
                                            <p:strVal val="ppt_x"/>
                                          </p:val>
                                        </p:tav>
                                        <p:tav tm="100000">
                                          <p:val>
                                            <p:strVal val="1+ppt_w/2"/>
                                          </p:val>
                                        </p:tav>
                                      </p:tavLst>
                                    </p:anim>
                                    <p:anim calcmode="lin" valueType="num">
                                      <p:cBhvr additive="base">
                                        <p:cTn id="258" dur="4000"/>
                                        <p:tgtEl>
                                          <p:spTgt spid="24"/>
                                        </p:tgtEl>
                                        <p:attrNameLst>
                                          <p:attrName>ppt_y</p:attrName>
                                        </p:attrNameLst>
                                      </p:cBhvr>
                                      <p:tavLst>
                                        <p:tav tm="0">
                                          <p:val>
                                            <p:strVal val="ppt_y"/>
                                          </p:val>
                                        </p:tav>
                                        <p:tav tm="100000">
                                          <p:val>
                                            <p:strVal val="ppt_y"/>
                                          </p:val>
                                        </p:tav>
                                      </p:tavLst>
                                    </p:anim>
                                    <p:set>
                                      <p:cBhvr>
                                        <p:cTn id="259" dur="1" fill="hold">
                                          <p:stCondLst>
                                            <p:cond delay="3999"/>
                                          </p:stCondLst>
                                        </p:cTn>
                                        <p:tgtEl>
                                          <p:spTgt spid="24"/>
                                        </p:tgtEl>
                                        <p:attrNameLst>
                                          <p:attrName>style.visibility</p:attrName>
                                        </p:attrNameLst>
                                      </p:cBhvr>
                                      <p:to>
                                        <p:strVal val="hidden"/>
                                      </p:to>
                                    </p:set>
                                  </p:childTnLst>
                                </p:cTn>
                              </p:par>
                              <p:par>
                                <p:cTn id="260" presetID="2" presetClass="entr" presetSubtype="2" fill="hold" grpId="0" nodeType="withEffect">
                                  <p:stCondLst>
                                    <p:cond delay="0"/>
                                  </p:stCondLst>
                                  <p:childTnLst>
                                    <p:set>
                                      <p:cBhvr>
                                        <p:cTn id="261" dur="1" fill="hold">
                                          <p:stCondLst>
                                            <p:cond delay="0"/>
                                          </p:stCondLst>
                                        </p:cTn>
                                        <p:tgtEl>
                                          <p:spTgt spid="25"/>
                                        </p:tgtEl>
                                        <p:attrNameLst>
                                          <p:attrName>style.visibility</p:attrName>
                                        </p:attrNameLst>
                                      </p:cBhvr>
                                      <p:to>
                                        <p:strVal val="visible"/>
                                      </p:to>
                                    </p:set>
                                    <p:anim calcmode="lin" valueType="num">
                                      <p:cBhvr additive="base">
                                        <p:cTn id="262" dur="4000" fill="hold"/>
                                        <p:tgtEl>
                                          <p:spTgt spid="25"/>
                                        </p:tgtEl>
                                        <p:attrNameLst>
                                          <p:attrName>ppt_x</p:attrName>
                                        </p:attrNameLst>
                                      </p:cBhvr>
                                      <p:tavLst>
                                        <p:tav tm="0">
                                          <p:val>
                                            <p:strVal val="1+#ppt_w/2"/>
                                          </p:val>
                                        </p:tav>
                                        <p:tav tm="100000">
                                          <p:val>
                                            <p:strVal val="#ppt_x"/>
                                          </p:val>
                                        </p:tav>
                                      </p:tavLst>
                                    </p:anim>
                                    <p:anim calcmode="lin" valueType="num">
                                      <p:cBhvr additive="base">
                                        <p:cTn id="263" dur="4000" fill="hold"/>
                                        <p:tgtEl>
                                          <p:spTgt spid="25"/>
                                        </p:tgtEl>
                                        <p:attrNameLst>
                                          <p:attrName>ppt_y</p:attrName>
                                        </p:attrNameLst>
                                      </p:cBhvr>
                                      <p:tavLst>
                                        <p:tav tm="0">
                                          <p:val>
                                            <p:strVal val="#ppt_y"/>
                                          </p:val>
                                        </p:tav>
                                        <p:tav tm="100000">
                                          <p:val>
                                            <p:strVal val="#ppt_y"/>
                                          </p:val>
                                        </p:tav>
                                      </p:tavLst>
                                    </p:anim>
                                  </p:childTnLst>
                                </p:cTn>
                              </p:par>
                              <p:par>
                                <p:cTn id="264" presetID="3" presetClass="entr" presetSubtype="5" fill="hold" grpId="1" nodeType="withEffect">
                                  <p:stCondLst>
                                    <p:cond delay="0"/>
                                  </p:stCondLst>
                                  <p:childTnLst>
                                    <p:set>
                                      <p:cBhvr>
                                        <p:cTn id="265" dur="1" fill="hold">
                                          <p:stCondLst>
                                            <p:cond delay="0"/>
                                          </p:stCondLst>
                                        </p:cTn>
                                        <p:tgtEl>
                                          <p:spTgt spid="25"/>
                                        </p:tgtEl>
                                        <p:attrNameLst>
                                          <p:attrName>style.visibility</p:attrName>
                                        </p:attrNameLst>
                                      </p:cBhvr>
                                      <p:to>
                                        <p:strVal val="visible"/>
                                      </p:to>
                                    </p:set>
                                    <p:animEffect transition="in" filter="blinds(vertical)">
                                      <p:cBhvr>
                                        <p:cTn id="266" dur="4000"/>
                                        <p:tgtEl>
                                          <p:spTgt spid="25"/>
                                        </p:tgtEl>
                                      </p:cBhvr>
                                    </p:animEffect>
                                  </p:childTnLst>
                                </p:cTn>
                              </p:par>
                              <p:par>
                                <p:cTn id="267" presetID="19" presetClass="entr" presetSubtype="10" fill="hold" grpId="2" nodeType="withEffect">
                                  <p:stCondLst>
                                    <p:cond delay="0"/>
                                  </p:stCondLst>
                                  <p:childTnLst>
                                    <p:set>
                                      <p:cBhvr>
                                        <p:cTn id="268" dur="1" fill="hold">
                                          <p:stCondLst>
                                            <p:cond delay="0"/>
                                          </p:stCondLst>
                                        </p:cTn>
                                        <p:tgtEl>
                                          <p:spTgt spid="25"/>
                                        </p:tgtEl>
                                        <p:attrNameLst>
                                          <p:attrName>style.visibility</p:attrName>
                                        </p:attrNameLst>
                                      </p:cBhvr>
                                      <p:to>
                                        <p:strVal val="visible"/>
                                      </p:to>
                                    </p:set>
                                    <p:anim calcmode="lin" valueType="num">
                                      <p:cBhvr>
                                        <p:cTn id="269" dur="4000" fill="hold"/>
                                        <p:tgtEl>
                                          <p:spTgt spid="25"/>
                                        </p:tgtEl>
                                        <p:attrNameLst>
                                          <p:attrName>ppt_w</p:attrName>
                                        </p:attrNameLst>
                                      </p:cBhvr>
                                      <p:tavLst>
                                        <p:tav tm="0" fmla="#ppt_w*sin(2.5*pi*$)">
                                          <p:val>
                                            <p:fltVal val="0"/>
                                          </p:val>
                                        </p:tav>
                                        <p:tav tm="100000">
                                          <p:val>
                                            <p:fltVal val="1"/>
                                          </p:val>
                                        </p:tav>
                                      </p:tavLst>
                                    </p:anim>
                                    <p:anim calcmode="lin" valueType="num">
                                      <p:cBhvr>
                                        <p:cTn id="270" dur="4000" fill="hold"/>
                                        <p:tgtEl>
                                          <p:spTgt spid="25"/>
                                        </p:tgtEl>
                                        <p:attrNameLst>
                                          <p:attrName>ppt_h</p:attrName>
                                        </p:attrNameLst>
                                      </p:cBhvr>
                                      <p:tavLst>
                                        <p:tav tm="0">
                                          <p:val>
                                            <p:strVal val="#ppt_h"/>
                                          </p:val>
                                        </p:tav>
                                        <p:tav tm="100000">
                                          <p:val>
                                            <p:strVal val="#ppt_h"/>
                                          </p:val>
                                        </p:tav>
                                      </p:tavLst>
                                    </p:anim>
                                  </p:childTnLst>
                                </p:cTn>
                              </p:par>
                              <p:par>
                                <p:cTn id="271" presetID="2" presetClass="exit" presetSubtype="2" fill="hold" grpId="3" nodeType="withEffect">
                                  <p:stCondLst>
                                    <p:cond delay="0"/>
                                  </p:stCondLst>
                                  <p:childTnLst>
                                    <p:anim calcmode="lin" valueType="num">
                                      <p:cBhvr additive="base">
                                        <p:cTn id="272" dur="4000"/>
                                        <p:tgtEl>
                                          <p:spTgt spid="25"/>
                                        </p:tgtEl>
                                        <p:attrNameLst>
                                          <p:attrName>ppt_x</p:attrName>
                                        </p:attrNameLst>
                                      </p:cBhvr>
                                      <p:tavLst>
                                        <p:tav tm="0">
                                          <p:val>
                                            <p:strVal val="ppt_x"/>
                                          </p:val>
                                        </p:tav>
                                        <p:tav tm="100000">
                                          <p:val>
                                            <p:strVal val="1+ppt_w/2"/>
                                          </p:val>
                                        </p:tav>
                                      </p:tavLst>
                                    </p:anim>
                                    <p:anim calcmode="lin" valueType="num">
                                      <p:cBhvr additive="base">
                                        <p:cTn id="273" dur="4000"/>
                                        <p:tgtEl>
                                          <p:spTgt spid="25"/>
                                        </p:tgtEl>
                                        <p:attrNameLst>
                                          <p:attrName>ppt_y</p:attrName>
                                        </p:attrNameLst>
                                      </p:cBhvr>
                                      <p:tavLst>
                                        <p:tav tm="0">
                                          <p:val>
                                            <p:strVal val="ppt_y"/>
                                          </p:val>
                                        </p:tav>
                                        <p:tav tm="100000">
                                          <p:val>
                                            <p:strVal val="ppt_y"/>
                                          </p:val>
                                        </p:tav>
                                      </p:tavLst>
                                    </p:anim>
                                    <p:set>
                                      <p:cBhvr>
                                        <p:cTn id="274" dur="1" fill="hold">
                                          <p:stCondLst>
                                            <p:cond delay="3999"/>
                                          </p:stCondLst>
                                        </p:cTn>
                                        <p:tgtEl>
                                          <p:spTgt spid="25"/>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15"/>
                                        </p:tgtEl>
                                        <p:attrNameLst>
                                          <p:attrName>style.visibility</p:attrName>
                                        </p:attrNameLst>
                                      </p:cBhvr>
                                      <p:to>
                                        <p:strVal val="visible"/>
                                      </p:to>
                                    </p:set>
                                    <p:anim calcmode="lin" valueType="num">
                                      <p:cBhvr additive="base">
                                        <p:cTn id="277" dur="4000" fill="hold"/>
                                        <p:tgtEl>
                                          <p:spTgt spid="15"/>
                                        </p:tgtEl>
                                        <p:attrNameLst>
                                          <p:attrName>ppt_x</p:attrName>
                                        </p:attrNameLst>
                                      </p:cBhvr>
                                      <p:tavLst>
                                        <p:tav tm="0">
                                          <p:val>
                                            <p:strVal val="0-#ppt_w/2"/>
                                          </p:val>
                                        </p:tav>
                                        <p:tav tm="100000">
                                          <p:val>
                                            <p:strVal val="#ppt_x"/>
                                          </p:val>
                                        </p:tav>
                                      </p:tavLst>
                                    </p:anim>
                                    <p:anim calcmode="lin" valueType="num">
                                      <p:cBhvr additive="base">
                                        <p:cTn id="278" dur="4000" fill="hold"/>
                                        <p:tgtEl>
                                          <p:spTgt spid="15"/>
                                        </p:tgtEl>
                                        <p:attrNameLst>
                                          <p:attrName>ppt_y</p:attrName>
                                        </p:attrNameLst>
                                      </p:cBhvr>
                                      <p:tavLst>
                                        <p:tav tm="0">
                                          <p:val>
                                            <p:strVal val="#ppt_y"/>
                                          </p:val>
                                        </p:tav>
                                        <p:tav tm="100000">
                                          <p:val>
                                            <p:strVal val="#ppt_y"/>
                                          </p:val>
                                        </p:tav>
                                      </p:tavLst>
                                    </p:anim>
                                  </p:childTnLst>
                                </p:cTn>
                              </p:par>
                              <p:par>
                                <p:cTn id="279" presetID="3" presetClass="entr" presetSubtype="5" fill="hold" grpId="1" nodeType="withEffect">
                                  <p:stCondLst>
                                    <p:cond delay="0"/>
                                  </p:stCondLst>
                                  <p:childTnLst>
                                    <p:set>
                                      <p:cBhvr>
                                        <p:cTn id="280" dur="1" fill="hold">
                                          <p:stCondLst>
                                            <p:cond delay="0"/>
                                          </p:stCondLst>
                                        </p:cTn>
                                        <p:tgtEl>
                                          <p:spTgt spid="15"/>
                                        </p:tgtEl>
                                        <p:attrNameLst>
                                          <p:attrName>style.visibility</p:attrName>
                                        </p:attrNameLst>
                                      </p:cBhvr>
                                      <p:to>
                                        <p:strVal val="visible"/>
                                      </p:to>
                                    </p:set>
                                    <p:animEffect transition="in" filter="blinds(vertical)">
                                      <p:cBhvr>
                                        <p:cTn id="281" dur="4000"/>
                                        <p:tgtEl>
                                          <p:spTgt spid="15"/>
                                        </p:tgtEl>
                                      </p:cBhvr>
                                    </p:animEffect>
                                  </p:childTnLst>
                                </p:cTn>
                              </p:par>
                              <p:par>
                                <p:cTn id="282" presetID="19" presetClass="entr" presetSubtype="10" fill="hold" grpId="2" nodeType="withEffect">
                                  <p:stCondLst>
                                    <p:cond delay="0"/>
                                  </p:stCondLst>
                                  <p:childTnLst>
                                    <p:set>
                                      <p:cBhvr>
                                        <p:cTn id="283" dur="1" fill="hold">
                                          <p:stCondLst>
                                            <p:cond delay="0"/>
                                          </p:stCondLst>
                                        </p:cTn>
                                        <p:tgtEl>
                                          <p:spTgt spid="15"/>
                                        </p:tgtEl>
                                        <p:attrNameLst>
                                          <p:attrName>style.visibility</p:attrName>
                                        </p:attrNameLst>
                                      </p:cBhvr>
                                      <p:to>
                                        <p:strVal val="visible"/>
                                      </p:to>
                                    </p:set>
                                    <p:anim calcmode="lin" valueType="num">
                                      <p:cBhvr>
                                        <p:cTn id="284" dur="4000" fill="hold"/>
                                        <p:tgtEl>
                                          <p:spTgt spid="15"/>
                                        </p:tgtEl>
                                        <p:attrNameLst>
                                          <p:attrName>ppt_w</p:attrName>
                                        </p:attrNameLst>
                                      </p:cBhvr>
                                      <p:tavLst>
                                        <p:tav tm="0" fmla="#ppt_w*sin(2.5*pi*$)">
                                          <p:val>
                                            <p:fltVal val="0"/>
                                          </p:val>
                                        </p:tav>
                                        <p:tav tm="100000">
                                          <p:val>
                                            <p:fltVal val="1"/>
                                          </p:val>
                                        </p:tav>
                                      </p:tavLst>
                                    </p:anim>
                                    <p:anim calcmode="lin" valueType="num">
                                      <p:cBhvr>
                                        <p:cTn id="285" dur="4000" fill="hold"/>
                                        <p:tgtEl>
                                          <p:spTgt spid="15"/>
                                        </p:tgtEl>
                                        <p:attrNameLst>
                                          <p:attrName>ppt_h</p:attrName>
                                        </p:attrNameLst>
                                      </p:cBhvr>
                                      <p:tavLst>
                                        <p:tav tm="0">
                                          <p:val>
                                            <p:strVal val="#ppt_h"/>
                                          </p:val>
                                        </p:tav>
                                        <p:tav tm="100000">
                                          <p:val>
                                            <p:strVal val="#ppt_h"/>
                                          </p:val>
                                        </p:tav>
                                      </p:tavLst>
                                    </p:anim>
                                  </p:childTnLst>
                                </p:cTn>
                              </p:par>
                              <p:par>
                                <p:cTn id="286" presetID="2" presetClass="exit" presetSubtype="8" fill="hold" grpId="3" nodeType="withEffect">
                                  <p:stCondLst>
                                    <p:cond delay="0"/>
                                  </p:stCondLst>
                                  <p:childTnLst>
                                    <p:anim calcmode="lin" valueType="num">
                                      <p:cBhvr additive="base">
                                        <p:cTn id="287" dur="4400"/>
                                        <p:tgtEl>
                                          <p:spTgt spid="15"/>
                                        </p:tgtEl>
                                        <p:attrNameLst>
                                          <p:attrName>ppt_x</p:attrName>
                                        </p:attrNameLst>
                                      </p:cBhvr>
                                      <p:tavLst>
                                        <p:tav tm="0">
                                          <p:val>
                                            <p:strVal val="ppt_x"/>
                                          </p:val>
                                        </p:tav>
                                        <p:tav tm="100000">
                                          <p:val>
                                            <p:strVal val="0-ppt_w/2"/>
                                          </p:val>
                                        </p:tav>
                                      </p:tavLst>
                                    </p:anim>
                                    <p:anim calcmode="lin" valueType="num">
                                      <p:cBhvr additive="base">
                                        <p:cTn id="288" dur="4400"/>
                                        <p:tgtEl>
                                          <p:spTgt spid="15"/>
                                        </p:tgtEl>
                                        <p:attrNameLst>
                                          <p:attrName>ppt_y</p:attrName>
                                        </p:attrNameLst>
                                      </p:cBhvr>
                                      <p:tavLst>
                                        <p:tav tm="0">
                                          <p:val>
                                            <p:strVal val="ppt_y"/>
                                          </p:val>
                                        </p:tav>
                                        <p:tav tm="100000">
                                          <p:val>
                                            <p:strVal val="ppt_y"/>
                                          </p:val>
                                        </p:tav>
                                      </p:tavLst>
                                    </p:anim>
                                    <p:set>
                                      <p:cBhvr>
                                        <p:cTn id="289" dur="1" fill="hold">
                                          <p:stCondLst>
                                            <p:cond delay="4399"/>
                                          </p:stCondLst>
                                        </p:cTn>
                                        <p:tgtEl>
                                          <p:spTgt spid="15"/>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17"/>
                                        </p:tgtEl>
                                        <p:attrNameLst>
                                          <p:attrName>style.visibility</p:attrName>
                                        </p:attrNameLst>
                                      </p:cBhvr>
                                      <p:to>
                                        <p:strVal val="visible"/>
                                      </p:to>
                                    </p:set>
                                    <p:anim calcmode="lin" valueType="num">
                                      <p:cBhvr additive="base">
                                        <p:cTn id="292" dur="4000" fill="hold"/>
                                        <p:tgtEl>
                                          <p:spTgt spid="17"/>
                                        </p:tgtEl>
                                        <p:attrNameLst>
                                          <p:attrName>ppt_x</p:attrName>
                                        </p:attrNameLst>
                                      </p:cBhvr>
                                      <p:tavLst>
                                        <p:tav tm="0">
                                          <p:val>
                                            <p:strVal val="0-#ppt_w/2"/>
                                          </p:val>
                                        </p:tav>
                                        <p:tav tm="100000">
                                          <p:val>
                                            <p:strVal val="#ppt_x"/>
                                          </p:val>
                                        </p:tav>
                                      </p:tavLst>
                                    </p:anim>
                                    <p:anim calcmode="lin" valueType="num">
                                      <p:cBhvr additive="base">
                                        <p:cTn id="293" dur="4000" fill="hold"/>
                                        <p:tgtEl>
                                          <p:spTgt spid="17"/>
                                        </p:tgtEl>
                                        <p:attrNameLst>
                                          <p:attrName>ppt_y</p:attrName>
                                        </p:attrNameLst>
                                      </p:cBhvr>
                                      <p:tavLst>
                                        <p:tav tm="0">
                                          <p:val>
                                            <p:strVal val="#ppt_y"/>
                                          </p:val>
                                        </p:tav>
                                        <p:tav tm="100000">
                                          <p:val>
                                            <p:strVal val="#ppt_y"/>
                                          </p:val>
                                        </p:tav>
                                      </p:tavLst>
                                    </p:anim>
                                  </p:childTnLst>
                                </p:cTn>
                              </p:par>
                              <p:par>
                                <p:cTn id="294" presetID="3" presetClass="entr" presetSubtype="5" fill="hold" grpId="1" nodeType="withEffect">
                                  <p:stCondLst>
                                    <p:cond delay="0"/>
                                  </p:stCondLst>
                                  <p:childTnLst>
                                    <p:set>
                                      <p:cBhvr>
                                        <p:cTn id="295" dur="1" fill="hold">
                                          <p:stCondLst>
                                            <p:cond delay="0"/>
                                          </p:stCondLst>
                                        </p:cTn>
                                        <p:tgtEl>
                                          <p:spTgt spid="17"/>
                                        </p:tgtEl>
                                        <p:attrNameLst>
                                          <p:attrName>style.visibility</p:attrName>
                                        </p:attrNameLst>
                                      </p:cBhvr>
                                      <p:to>
                                        <p:strVal val="visible"/>
                                      </p:to>
                                    </p:set>
                                    <p:animEffect transition="in" filter="blinds(vertical)">
                                      <p:cBhvr>
                                        <p:cTn id="296" dur="4000"/>
                                        <p:tgtEl>
                                          <p:spTgt spid="17"/>
                                        </p:tgtEl>
                                      </p:cBhvr>
                                    </p:animEffect>
                                  </p:childTnLst>
                                </p:cTn>
                              </p:par>
                              <p:par>
                                <p:cTn id="297" presetID="19" presetClass="entr" presetSubtype="10" fill="hold" grpId="2" nodeType="withEffect">
                                  <p:stCondLst>
                                    <p:cond delay="0"/>
                                  </p:stCondLst>
                                  <p:childTnLst>
                                    <p:set>
                                      <p:cBhvr>
                                        <p:cTn id="298" dur="1" fill="hold">
                                          <p:stCondLst>
                                            <p:cond delay="0"/>
                                          </p:stCondLst>
                                        </p:cTn>
                                        <p:tgtEl>
                                          <p:spTgt spid="17"/>
                                        </p:tgtEl>
                                        <p:attrNameLst>
                                          <p:attrName>style.visibility</p:attrName>
                                        </p:attrNameLst>
                                      </p:cBhvr>
                                      <p:to>
                                        <p:strVal val="visible"/>
                                      </p:to>
                                    </p:set>
                                    <p:anim calcmode="lin" valueType="num">
                                      <p:cBhvr>
                                        <p:cTn id="299" dur="4000" fill="hold"/>
                                        <p:tgtEl>
                                          <p:spTgt spid="17"/>
                                        </p:tgtEl>
                                        <p:attrNameLst>
                                          <p:attrName>ppt_w</p:attrName>
                                        </p:attrNameLst>
                                      </p:cBhvr>
                                      <p:tavLst>
                                        <p:tav tm="0" fmla="#ppt_w*sin(2.5*pi*$)">
                                          <p:val>
                                            <p:fltVal val="0"/>
                                          </p:val>
                                        </p:tav>
                                        <p:tav tm="100000">
                                          <p:val>
                                            <p:fltVal val="1"/>
                                          </p:val>
                                        </p:tav>
                                      </p:tavLst>
                                    </p:anim>
                                    <p:anim calcmode="lin" valueType="num">
                                      <p:cBhvr>
                                        <p:cTn id="300" dur="4000" fill="hold"/>
                                        <p:tgtEl>
                                          <p:spTgt spid="17"/>
                                        </p:tgtEl>
                                        <p:attrNameLst>
                                          <p:attrName>ppt_h</p:attrName>
                                        </p:attrNameLst>
                                      </p:cBhvr>
                                      <p:tavLst>
                                        <p:tav tm="0">
                                          <p:val>
                                            <p:strVal val="#ppt_h"/>
                                          </p:val>
                                        </p:tav>
                                        <p:tav tm="100000">
                                          <p:val>
                                            <p:strVal val="#ppt_h"/>
                                          </p:val>
                                        </p:tav>
                                      </p:tavLst>
                                    </p:anim>
                                  </p:childTnLst>
                                </p:cTn>
                              </p:par>
                              <p:par>
                                <p:cTn id="301" presetID="2" presetClass="exit" presetSubtype="8" fill="hold" grpId="3" nodeType="withEffect">
                                  <p:stCondLst>
                                    <p:cond delay="0"/>
                                  </p:stCondLst>
                                  <p:childTnLst>
                                    <p:anim calcmode="lin" valueType="num">
                                      <p:cBhvr additive="base">
                                        <p:cTn id="302" dur="4200"/>
                                        <p:tgtEl>
                                          <p:spTgt spid="17"/>
                                        </p:tgtEl>
                                        <p:attrNameLst>
                                          <p:attrName>ppt_x</p:attrName>
                                        </p:attrNameLst>
                                      </p:cBhvr>
                                      <p:tavLst>
                                        <p:tav tm="0">
                                          <p:val>
                                            <p:strVal val="ppt_x"/>
                                          </p:val>
                                        </p:tav>
                                        <p:tav tm="100000">
                                          <p:val>
                                            <p:strVal val="0-ppt_w/2"/>
                                          </p:val>
                                        </p:tav>
                                      </p:tavLst>
                                    </p:anim>
                                    <p:anim calcmode="lin" valueType="num">
                                      <p:cBhvr additive="base">
                                        <p:cTn id="303" dur="4200"/>
                                        <p:tgtEl>
                                          <p:spTgt spid="17"/>
                                        </p:tgtEl>
                                        <p:attrNameLst>
                                          <p:attrName>ppt_y</p:attrName>
                                        </p:attrNameLst>
                                      </p:cBhvr>
                                      <p:tavLst>
                                        <p:tav tm="0">
                                          <p:val>
                                            <p:strVal val="ppt_y"/>
                                          </p:val>
                                        </p:tav>
                                        <p:tav tm="100000">
                                          <p:val>
                                            <p:strVal val="ppt_y"/>
                                          </p:val>
                                        </p:tav>
                                      </p:tavLst>
                                    </p:anim>
                                    <p:set>
                                      <p:cBhvr>
                                        <p:cTn id="304" dur="1" fill="hold">
                                          <p:stCondLst>
                                            <p:cond delay="4199"/>
                                          </p:stCondLst>
                                        </p:cTn>
                                        <p:tgtEl>
                                          <p:spTgt spid="17"/>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16"/>
                                        </p:tgtEl>
                                        <p:attrNameLst>
                                          <p:attrName>style.visibility</p:attrName>
                                        </p:attrNameLst>
                                      </p:cBhvr>
                                      <p:to>
                                        <p:strVal val="visible"/>
                                      </p:to>
                                    </p:set>
                                    <p:anim calcmode="lin" valueType="num">
                                      <p:cBhvr additive="base">
                                        <p:cTn id="307" dur="4000" fill="hold"/>
                                        <p:tgtEl>
                                          <p:spTgt spid="16"/>
                                        </p:tgtEl>
                                        <p:attrNameLst>
                                          <p:attrName>ppt_x</p:attrName>
                                        </p:attrNameLst>
                                      </p:cBhvr>
                                      <p:tavLst>
                                        <p:tav tm="0">
                                          <p:val>
                                            <p:strVal val="0-#ppt_w/2"/>
                                          </p:val>
                                        </p:tav>
                                        <p:tav tm="100000">
                                          <p:val>
                                            <p:strVal val="#ppt_x"/>
                                          </p:val>
                                        </p:tav>
                                      </p:tavLst>
                                    </p:anim>
                                    <p:anim calcmode="lin" valueType="num">
                                      <p:cBhvr additive="base">
                                        <p:cTn id="308" dur="4000" fill="hold"/>
                                        <p:tgtEl>
                                          <p:spTgt spid="16"/>
                                        </p:tgtEl>
                                        <p:attrNameLst>
                                          <p:attrName>ppt_y</p:attrName>
                                        </p:attrNameLst>
                                      </p:cBhvr>
                                      <p:tavLst>
                                        <p:tav tm="0">
                                          <p:val>
                                            <p:strVal val="#ppt_y"/>
                                          </p:val>
                                        </p:tav>
                                        <p:tav tm="100000">
                                          <p:val>
                                            <p:strVal val="#ppt_y"/>
                                          </p:val>
                                        </p:tav>
                                      </p:tavLst>
                                    </p:anim>
                                  </p:childTnLst>
                                </p:cTn>
                              </p:par>
                              <p:par>
                                <p:cTn id="309" presetID="3" presetClass="entr" presetSubtype="5" fill="hold" grpId="1" nodeType="withEffect">
                                  <p:stCondLst>
                                    <p:cond delay="0"/>
                                  </p:stCondLst>
                                  <p:childTnLst>
                                    <p:set>
                                      <p:cBhvr>
                                        <p:cTn id="310" dur="1" fill="hold">
                                          <p:stCondLst>
                                            <p:cond delay="0"/>
                                          </p:stCondLst>
                                        </p:cTn>
                                        <p:tgtEl>
                                          <p:spTgt spid="16"/>
                                        </p:tgtEl>
                                        <p:attrNameLst>
                                          <p:attrName>style.visibility</p:attrName>
                                        </p:attrNameLst>
                                      </p:cBhvr>
                                      <p:to>
                                        <p:strVal val="visible"/>
                                      </p:to>
                                    </p:set>
                                    <p:animEffect transition="in" filter="blinds(vertical)">
                                      <p:cBhvr>
                                        <p:cTn id="311" dur="4000"/>
                                        <p:tgtEl>
                                          <p:spTgt spid="16"/>
                                        </p:tgtEl>
                                      </p:cBhvr>
                                    </p:animEffect>
                                  </p:childTnLst>
                                </p:cTn>
                              </p:par>
                              <p:par>
                                <p:cTn id="312" presetID="19" presetClass="entr" presetSubtype="10" fill="hold" grpId="2" nodeType="withEffect">
                                  <p:stCondLst>
                                    <p:cond delay="0"/>
                                  </p:stCondLst>
                                  <p:childTnLst>
                                    <p:set>
                                      <p:cBhvr>
                                        <p:cTn id="313" dur="1" fill="hold">
                                          <p:stCondLst>
                                            <p:cond delay="0"/>
                                          </p:stCondLst>
                                        </p:cTn>
                                        <p:tgtEl>
                                          <p:spTgt spid="16"/>
                                        </p:tgtEl>
                                        <p:attrNameLst>
                                          <p:attrName>style.visibility</p:attrName>
                                        </p:attrNameLst>
                                      </p:cBhvr>
                                      <p:to>
                                        <p:strVal val="visible"/>
                                      </p:to>
                                    </p:set>
                                    <p:anim calcmode="lin" valueType="num">
                                      <p:cBhvr>
                                        <p:cTn id="314" dur="4000" fill="hold"/>
                                        <p:tgtEl>
                                          <p:spTgt spid="16"/>
                                        </p:tgtEl>
                                        <p:attrNameLst>
                                          <p:attrName>ppt_w</p:attrName>
                                        </p:attrNameLst>
                                      </p:cBhvr>
                                      <p:tavLst>
                                        <p:tav tm="0" fmla="#ppt_w*sin(2.5*pi*$)">
                                          <p:val>
                                            <p:fltVal val="0"/>
                                          </p:val>
                                        </p:tav>
                                        <p:tav tm="100000">
                                          <p:val>
                                            <p:fltVal val="1"/>
                                          </p:val>
                                        </p:tav>
                                      </p:tavLst>
                                    </p:anim>
                                    <p:anim calcmode="lin" valueType="num">
                                      <p:cBhvr>
                                        <p:cTn id="315" dur="4000" fill="hold"/>
                                        <p:tgtEl>
                                          <p:spTgt spid="16"/>
                                        </p:tgtEl>
                                        <p:attrNameLst>
                                          <p:attrName>ppt_h</p:attrName>
                                        </p:attrNameLst>
                                      </p:cBhvr>
                                      <p:tavLst>
                                        <p:tav tm="0">
                                          <p:val>
                                            <p:strVal val="#ppt_h"/>
                                          </p:val>
                                        </p:tav>
                                        <p:tav tm="100000">
                                          <p:val>
                                            <p:strVal val="#ppt_h"/>
                                          </p:val>
                                        </p:tav>
                                      </p:tavLst>
                                    </p:anim>
                                  </p:childTnLst>
                                </p:cTn>
                              </p:par>
                              <p:par>
                                <p:cTn id="316" presetID="2" presetClass="exit" presetSubtype="8" fill="hold" grpId="3" nodeType="withEffect">
                                  <p:stCondLst>
                                    <p:cond delay="0"/>
                                  </p:stCondLst>
                                  <p:childTnLst>
                                    <p:anim calcmode="lin" valueType="num">
                                      <p:cBhvr additive="base">
                                        <p:cTn id="317" dur="4200"/>
                                        <p:tgtEl>
                                          <p:spTgt spid="16"/>
                                        </p:tgtEl>
                                        <p:attrNameLst>
                                          <p:attrName>ppt_x</p:attrName>
                                        </p:attrNameLst>
                                      </p:cBhvr>
                                      <p:tavLst>
                                        <p:tav tm="0">
                                          <p:val>
                                            <p:strVal val="ppt_x"/>
                                          </p:val>
                                        </p:tav>
                                        <p:tav tm="100000">
                                          <p:val>
                                            <p:strVal val="0-ppt_w/2"/>
                                          </p:val>
                                        </p:tav>
                                      </p:tavLst>
                                    </p:anim>
                                    <p:anim calcmode="lin" valueType="num">
                                      <p:cBhvr additive="base">
                                        <p:cTn id="318" dur="4200"/>
                                        <p:tgtEl>
                                          <p:spTgt spid="16"/>
                                        </p:tgtEl>
                                        <p:attrNameLst>
                                          <p:attrName>ppt_y</p:attrName>
                                        </p:attrNameLst>
                                      </p:cBhvr>
                                      <p:tavLst>
                                        <p:tav tm="0">
                                          <p:val>
                                            <p:strVal val="ppt_y"/>
                                          </p:val>
                                        </p:tav>
                                        <p:tav tm="100000">
                                          <p:val>
                                            <p:strVal val="ppt_y"/>
                                          </p:val>
                                        </p:tav>
                                      </p:tavLst>
                                    </p:anim>
                                    <p:set>
                                      <p:cBhvr>
                                        <p:cTn id="319" dur="1" fill="hold">
                                          <p:stCondLst>
                                            <p:cond delay="4199"/>
                                          </p:stCondLst>
                                        </p:cTn>
                                        <p:tgtEl>
                                          <p:spTgt spid="16"/>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0"/>
                                        </p:tgtEl>
                                        <p:attrNameLst>
                                          <p:attrName>style.visibility</p:attrName>
                                        </p:attrNameLst>
                                      </p:cBhvr>
                                      <p:to>
                                        <p:strVal val="visible"/>
                                      </p:to>
                                    </p:set>
                                    <p:anim calcmode="lin" valueType="num">
                                      <p:cBhvr additive="base">
                                        <p:cTn id="322" dur="4000" fill="hold"/>
                                        <p:tgtEl>
                                          <p:spTgt spid="20"/>
                                        </p:tgtEl>
                                        <p:attrNameLst>
                                          <p:attrName>ppt_x</p:attrName>
                                        </p:attrNameLst>
                                      </p:cBhvr>
                                      <p:tavLst>
                                        <p:tav tm="0">
                                          <p:val>
                                            <p:strVal val="0-#ppt_w/2"/>
                                          </p:val>
                                        </p:tav>
                                        <p:tav tm="100000">
                                          <p:val>
                                            <p:strVal val="#ppt_x"/>
                                          </p:val>
                                        </p:tav>
                                      </p:tavLst>
                                    </p:anim>
                                    <p:anim calcmode="lin" valueType="num">
                                      <p:cBhvr additive="base">
                                        <p:cTn id="323" dur="4000" fill="hold"/>
                                        <p:tgtEl>
                                          <p:spTgt spid="20"/>
                                        </p:tgtEl>
                                        <p:attrNameLst>
                                          <p:attrName>ppt_y</p:attrName>
                                        </p:attrNameLst>
                                      </p:cBhvr>
                                      <p:tavLst>
                                        <p:tav tm="0">
                                          <p:val>
                                            <p:strVal val="#ppt_y"/>
                                          </p:val>
                                        </p:tav>
                                        <p:tav tm="100000">
                                          <p:val>
                                            <p:strVal val="#ppt_y"/>
                                          </p:val>
                                        </p:tav>
                                      </p:tavLst>
                                    </p:anim>
                                  </p:childTnLst>
                                </p:cTn>
                              </p:par>
                              <p:par>
                                <p:cTn id="324" presetID="3" presetClass="entr" presetSubtype="5" fill="hold" grpId="1" nodeType="withEffect">
                                  <p:stCondLst>
                                    <p:cond delay="0"/>
                                  </p:stCondLst>
                                  <p:childTnLst>
                                    <p:set>
                                      <p:cBhvr>
                                        <p:cTn id="325" dur="1" fill="hold">
                                          <p:stCondLst>
                                            <p:cond delay="0"/>
                                          </p:stCondLst>
                                        </p:cTn>
                                        <p:tgtEl>
                                          <p:spTgt spid="20"/>
                                        </p:tgtEl>
                                        <p:attrNameLst>
                                          <p:attrName>style.visibility</p:attrName>
                                        </p:attrNameLst>
                                      </p:cBhvr>
                                      <p:to>
                                        <p:strVal val="visible"/>
                                      </p:to>
                                    </p:set>
                                    <p:animEffect transition="in" filter="blinds(vertical)">
                                      <p:cBhvr>
                                        <p:cTn id="326" dur="4000"/>
                                        <p:tgtEl>
                                          <p:spTgt spid="20"/>
                                        </p:tgtEl>
                                      </p:cBhvr>
                                    </p:animEffect>
                                  </p:childTnLst>
                                </p:cTn>
                              </p:par>
                              <p:par>
                                <p:cTn id="327" presetID="19" presetClass="entr" presetSubtype="10" fill="hold" grpId="2" nodeType="withEffect">
                                  <p:stCondLst>
                                    <p:cond delay="0"/>
                                  </p:stCondLst>
                                  <p:childTnLst>
                                    <p:set>
                                      <p:cBhvr>
                                        <p:cTn id="328" dur="1" fill="hold">
                                          <p:stCondLst>
                                            <p:cond delay="0"/>
                                          </p:stCondLst>
                                        </p:cTn>
                                        <p:tgtEl>
                                          <p:spTgt spid="20"/>
                                        </p:tgtEl>
                                        <p:attrNameLst>
                                          <p:attrName>style.visibility</p:attrName>
                                        </p:attrNameLst>
                                      </p:cBhvr>
                                      <p:to>
                                        <p:strVal val="visible"/>
                                      </p:to>
                                    </p:set>
                                    <p:anim calcmode="lin" valueType="num">
                                      <p:cBhvr>
                                        <p:cTn id="329" dur="4000" fill="hold"/>
                                        <p:tgtEl>
                                          <p:spTgt spid="20"/>
                                        </p:tgtEl>
                                        <p:attrNameLst>
                                          <p:attrName>ppt_w</p:attrName>
                                        </p:attrNameLst>
                                      </p:cBhvr>
                                      <p:tavLst>
                                        <p:tav tm="0" fmla="#ppt_w*sin(2.5*pi*$)">
                                          <p:val>
                                            <p:fltVal val="0"/>
                                          </p:val>
                                        </p:tav>
                                        <p:tav tm="100000">
                                          <p:val>
                                            <p:fltVal val="1"/>
                                          </p:val>
                                        </p:tav>
                                      </p:tavLst>
                                    </p:anim>
                                    <p:anim calcmode="lin" valueType="num">
                                      <p:cBhvr>
                                        <p:cTn id="330" dur="4000" fill="hold"/>
                                        <p:tgtEl>
                                          <p:spTgt spid="20"/>
                                        </p:tgtEl>
                                        <p:attrNameLst>
                                          <p:attrName>ppt_h</p:attrName>
                                        </p:attrNameLst>
                                      </p:cBhvr>
                                      <p:tavLst>
                                        <p:tav tm="0">
                                          <p:val>
                                            <p:strVal val="#ppt_h"/>
                                          </p:val>
                                        </p:tav>
                                        <p:tav tm="100000">
                                          <p:val>
                                            <p:strVal val="#ppt_h"/>
                                          </p:val>
                                        </p:tav>
                                      </p:tavLst>
                                    </p:anim>
                                  </p:childTnLst>
                                </p:cTn>
                              </p:par>
                              <p:par>
                                <p:cTn id="331" presetID="2" presetClass="exit" presetSubtype="8" fill="hold" grpId="3" nodeType="withEffect">
                                  <p:stCondLst>
                                    <p:cond delay="0"/>
                                  </p:stCondLst>
                                  <p:childTnLst>
                                    <p:anim calcmode="lin" valueType="num">
                                      <p:cBhvr additive="base">
                                        <p:cTn id="332" dur="4000"/>
                                        <p:tgtEl>
                                          <p:spTgt spid="20"/>
                                        </p:tgtEl>
                                        <p:attrNameLst>
                                          <p:attrName>ppt_x</p:attrName>
                                        </p:attrNameLst>
                                      </p:cBhvr>
                                      <p:tavLst>
                                        <p:tav tm="0">
                                          <p:val>
                                            <p:strVal val="ppt_x"/>
                                          </p:val>
                                        </p:tav>
                                        <p:tav tm="100000">
                                          <p:val>
                                            <p:strVal val="0-ppt_w/2"/>
                                          </p:val>
                                        </p:tav>
                                      </p:tavLst>
                                    </p:anim>
                                    <p:anim calcmode="lin" valueType="num">
                                      <p:cBhvr additive="base">
                                        <p:cTn id="333" dur="4000"/>
                                        <p:tgtEl>
                                          <p:spTgt spid="20"/>
                                        </p:tgtEl>
                                        <p:attrNameLst>
                                          <p:attrName>ppt_y</p:attrName>
                                        </p:attrNameLst>
                                      </p:cBhvr>
                                      <p:tavLst>
                                        <p:tav tm="0">
                                          <p:val>
                                            <p:strVal val="ppt_y"/>
                                          </p:val>
                                        </p:tav>
                                        <p:tav tm="100000">
                                          <p:val>
                                            <p:strVal val="ppt_y"/>
                                          </p:val>
                                        </p:tav>
                                      </p:tavLst>
                                    </p:anim>
                                    <p:set>
                                      <p:cBhvr>
                                        <p:cTn id="334" dur="1" fill="hold">
                                          <p:stCondLst>
                                            <p:cond delay="3999"/>
                                          </p:stCondLst>
                                        </p:cTn>
                                        <p:tgtEl>
                                          <p:spTgt spid="20"/>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18"/>
                                        </p:tgtEl>
                                        <p:attrNameLst>
                                          <p:attrName>style.visibility</p:attrName>
                                        </p:attrNameLst>
                                      </p:cBhvr>
                                      <p:to>
                                        <p:strVal val="visible"/>
                                      </p:to>
                                    </p:set>
                                    <p:anim calcmode="lin" valueType="num">
                                      <p:cBhvr additive="base">
                                        <p:cTn id="337" dur="4000" fill="hold"/>
                                        <p:tgtEl>
                                          <p:spTgt spid="18"/>
                                        </p:tgtEl>
                                        <p:attrNameLst>
                                          <p:attrName>ppt_x</p:attrName>
                                        </p:attrNameLst>
                                      </p:cBhvr>
                                      <p:tavLst>
                                        <p:tav tm="0">
                                          <p:val>
                                            <p:strVal val="0-#ppt_w/2"/>
                                          </p:val>
                                        </p:tav>
                                        <p:tav tm="100000">
                                          <p:val>
                                            <p:strVal val="#ppt_x"/>
                                          </p:val>
                                        </p:tav>
                                      </p:tavLst>
                                    </p:anim>
                                    <p:anim calcmode="lin" valueType="num">
                                      <p:cBhvr additive="base">
                                        <p:cTn id="338" dur="4000" fill="hold"/>
                                        <p:tgtEl>
                                          <p:spTgt spid="18"/>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18"/>
                                        </p:tgtEl>
                                        <p:attrNameLst>
                                          <p:attrName>style.visibility</p:attrName>
                                        </p:attrNameLst>
                                      </p:cBhvr>
                                      <p:to>
                                        <p:strVal val="visible"/>
                                      </p:to>
                                    </p:set>
                                    <p:animEffect transition="in" filter="blinds(vertical)">
                                      <p:cBhvr>
                                        <p:cTn id="341" dur="4000"/>
                                        <p:tgtEl>
                                          <p:spTgt spid="18"/>
                                        </p:tgtEl>
                                      </p:cBhvr>
                                    </p:animEffect>
                                  </p:childTnLst>
                                </p:cTn>
                              </p:par>
                              <p:par>
                                <p:cTn id="342" presetID="19" presetClass="entr" presetSubtype="10" fill="hold" grpId="2" nodeType="withEffect">
                                  <p:stCondLst>
                                    <p:cond delay="0"/>
                                  </p:stCondLst>
                                  <p:childTnLst>
                                    <p:set>
                                      <p:cBhvr>
                                        <p:cTn id="343" dur="1" fill="hold">
                                          <p:stCondLst>
                                            <p:cond delay="0"/>
                                          </p:stCondLst>
                                        </p:cTn>
                                        <p:tgtEl>
                                          <p:spTgt spid="18"/>
                                        </p:tgtEl>
                                        <p:attrNameLst>
                                          <p:attrName>style.visibility</p:attrName>
                                        </p:attrNameLst>
                                      </p:cBhvr>
                                      <p:to>
                                        <p:strVal val="visible"/>
                                      </p:to>
                                    </p:set>
                                    <p:anim calcmode="lin" valueType="num">
                                      <p:cBhvr>
                                        <p:cTn id="344" dur="4000" fill="hold"/>
                                        <p:tgtEl>
                                          <p:spTgt spid="18"/>
                                        </p:tgtEl>
                                        <p:attrNameLst>
                                          <p:attrName>ppt_w</p:attrName>
                                        </p:attrNameLst>
                                      </p:cBhvr>
                                      <p:tavLst>
                                        <p:tav tm="0" fmla="#ppt_w*sin(2.5*pi*$)">
                                          <p:val>
                                            <p:fltVal val="0"/>
                                          </p:val>
                                        </p:tav>
                                        <p:tav tm="100000">
                                          <p:val>
                                            <p:fltVal val="1"/>
                                          </p:val>
                                        </p:tav>
                                      </p:tavLst>
                                    </p:anim>
                                    <p:anim calcmode="lin" valueType="num">
                                      <p:cBhvr>
                                        <p:cTn id="345" dur="4000" fill="hold"/>
                                        <p:tgtEl>
                                          <p:spTgt spid="18"/>
                                        </p:tgtEl>
                                        <p:attrNameLst>
                                          <p:attrName>ppt_h</p:attrName>
                                        </p:attrNameLst>
                                      </p:cBhvr>
                                      <p:tavLst>
                                        <p:tav tm="0">
                                          <p:val>
                                            <p:strVal val="#ppt_h"/>
                                          </p:val>
                                        </p:tav>
                                        <p:tav tm="100000">
                                          <p:val>
                                            <p:strVal val="#ppt_h"/>
                                          </p:val>
                                        </p:tav>
                                      </p:tavLst>
                                    </p:anim>
                                  </p:childTnLst>
                                </p:cTn>
                              </p:par>
                              <p:par>
                                <p:cTn id="346" presetID="2" presetClass="exit" presetSubtype="8" fill="hold" grpId="3" nodeType="withEffect">
                                  <p:stCondLst>
                                    <p:cond delay="0"/>
                                  </p:stCondLst>
                                  <p:childTnLst>
                                    <p:anim calcmode="lin" valueType="num">
                                      <p:cBhvr additive="base">
                                        <p:cTn id="347" dur="4000"/>
                                        <p:tgtEl>
                                          <p:spTgt spid="18"/>
                                        </p:tgtEl>
                                        <p:attrNameLst>
                                          <p:attrName>ppt_x</p:attrName>
                                        </p:attrNameLst>
                                      </p:cBhvr>
                                      <p:tavLst>
                                        <p:tav tm="0">
                                          <p:val>
                                            <p:strVal val="ppt_x"/>
                                          </p:val>
                                        </p:tav>
                                        <p:tav tm="100000">
                                          <p:val>
                                            <p:strVal val="0-ppt_w/2"/>
                                          </p:val>
                                        </p:tav>
                                      </p:tavLst>
                                    </p:anim>
                                    <p:anim calcmode="lin" valueType="num">
                                      <p:cBhvr additive="base">
                                        <p:cTn id="348" dur="4000"/>
                                        <p:tgtEl>
                                          <p:spTgt spid="18"/>
                                        </p:tgtEl>
                                        <p:attrNameLst>
                                          <p:attrName>ppt_y</p:attrName>
                                        </p:attrNameLst>
                                      </p:cBhvr>
                                      <p:tavLst>
                                        <p:tav tm="0">
                                          <p:val>
                                            <p:strVal val="ppt_y"/>
                                          </p:val>
                                        </p:tav>
                                        <p:tav tm="100000">
                                          <p:val>
                                            <p:strVal val="ppt_y"/>
                                          </p:val>
                                        </p:tav>
                                      </p:tavLst>
                                    </p:anim>
                                    <p:set>
                                      <p:cBhvr>
                                        <p:cTn id="349" dur="1" fill="hold">
                                          <p:stCondLst>
                                            <p:cond delay="3999"/>
                                          </p:stCondLst>
                                        </p:cTn>
                                        <p:tgtEl>
                                          <p:spTgt spid="18"/>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19"/>
                                        </p:tgtEl>
                                        <p:attrNameLst>
                                          <p:attrName>style.visibility</p:attrName>
                                        </p:attrNameLst>
                                      </p:cBhvr>
                                      <p:to>
                                        <p:strVal val="visible"/>
                                      </p:to>
                                    </p:set>
                                    <p:anim calcmode="lin" valueType="num">
                                      <p:cBhvr additive="base">
                                        <p:cTn id="352" dur="4000" fill="hold"/>
                                        <p:tgtEl>
                                          <p:spTgt spid="19"/>
                                        </p:tgtEl>
                                        <p:attrNameLst>
                                          <p:attrName>ppt_x</p:attrName>
                                        </p:attrNameLst>
                                      </p:cBhvr>
                                      <p:tavLst>
                                        <p:tav tm="0">
                                          <p:val>
                                            <p:strVal val="0-#ppt_w/2"/>
                                          </p:val>
                                        </p:tav>
                                        <p:tav tm="100000">
                                          <p:val>
                                            <p:strVal val="#ppt_x"/>
                                          </p:val>
                                        </p:tav>
                                      </p:tavLst>
                                    </p:anim>
                                    <p:anim calcmode="lin" valueType="num">
                                      <p:cBhvr additive="base">
                                        <p:cTn id="353" dur="4000" fill="hold"/>
                                        <p:tgtEl>
                                          <p:spTgt spid="19"/>
                                        </p:tgtEl>
                                        <p:attrNameLst>
                                          <p:attrName>ppt_y</p:attrName>
                                        </p:attrNameLst>
                                      </p:cBhvr>
                                      <p:tavLst>
                                        <p:tav tm="0">
                                          <p:val>
                                            <p:strVal val="#ppt_y"/>
                                          </p:val>
                                        </p:tav>
                                        <p:tav tm="100000">
                                          <p:val>
                                            <p:strVal val="#ppt_y"/>
                                          </p:val>
                                        </p:tav>
                                      </p:tavLst>
                                    </p:anim>
                                  </p:childTnLst>
                                </p:cTn>
                              </p:par>
                              <p:par>
                                <p:cTn id="354" presetID="3" presetClass="entr" presetSubtype="5" fill="hold" grpId="1" nodeType="withEffect">
                                  <p:stCondLst>
                                    <p:cond delay="0"/>
                                  </p:stCondLst>
                                  <p:childTnLst>
                                    <p:set>
                                      <p:cBhvr>
                                        <p:cTn id="355" dur="1" fill="hold">
                                          <p:stCondLst>
                                            <p:cond delay="0"/>
                                          </p:stCondLst>
                                        </p:cTn>
                                        <p:tgtEl>
                                          <p:spTgt spid="19"/>
                                        </p:tgtEl>
                                        <p:attrNameLst>
                                          <p:attrName>style.visibility</p:attrName>
                                        </p:attrNameLst>
                                      </p:cBhvr>
                                      <p:to>
                                        <p:strVal val="visible"/>
                                      </p:to>
                                    </p:set>
                                    <p:animEffect transition="in" filter="blinds(vertical)">
                                      <p:cBhvr>
                                        <p:cTn id="356" dur="4000"/>
                                        <p:tgtEl>
                                          <p:spTgt spid="19"/>
                                        </p:tgtEl>
                                      </p:cBhvr>
                                    </p:animEffect>
                                  </p:childTnLst>
                                </p:cTn>
                              </p:par>
                              <p:par>
                                <p:cTn id="357" presetID="19" presetClass="entr" presetSubtype="10" fill="hold" grpId="2" nodeType="withEffect">
                                  <p:stCondLst>
                                    <p:cond delay="0"/>
                                  </p:stCondLst>
                                  <p:childTnLst>
                                    <p:set>
                                      <p:cBhvr>
                                        <p:cTn id="358" dur="1" fill="hold">
                                          <p:stCondLst>
                                            <p:cond delay="0"/>
                                          </p:stCondLst>
                                        </p:cTn>
                                        <p:tgtEl>
                                          <p:spTgt spid="19"/>
                                        </p:tgtEl>
                                        <p:attrNameLst>
                                          <p:attrName>style.visibility</p:attrName>
                                        </p:attrNameLst>
                                      </p:cBhvr>
                                      <p:to>
                                        <p:strVal val="visible"/>
                                      </p:to>
                                    </p:set>
                                    <p:anim calcmode="lin" valueType="num">
                                      <p:cBhvr>
                                        <p:cTn id="359" dur="4000" fill="hold"/>
                                        <p:tgtEl>
                                          <p:spTgt spid="19"/>
                                        </p:tgtEl>
                                        <p:attrNameLst>
                                          <p:attrName>ppt_w</p:attrName>
                                        </p:attrNameLst>
                                      </p:cBhvr>
                                      <p:tavLst>
                                        <p:tav tm="0" fmla="#ppt_w*sin(2.5*pi*$)">
                                          <p:val>
                                            <p:fltVal val="0"/>
                                          </p:val>
                                        </p:tav>
                                        <p:tav tm="100000">
                                          <p:val>
                                            <p:fltVal val="1"/>
                                          </p:val>
                                        </p:tav>
                                      </p:tavLst>
                                    </p:anim>
                                    <p:anim calcmode="lin" valueType="num">
                                      <p:cBhvr>
                                        <p:cTn id="360" dur="4000" fill="hold"/>
                                        <p:tgtEl>
                                          <p:spTgt spid="19"/>
                                        </p:tgtEl>
                                        <p:attrNameLst>
                                          <p:attrName>ppt_h</p:attrName>
                                        </p:attrNameLst>
                                      </p:cBhvr>
                                      <p:tavLst>
                                        <p:tav tm="0">
                                          <p:val>
                                            <p:strVal val="#ppt_h"/>
                                          </p:val>
                                        </p:tav>
                                        <p:tav tm="100000">
                                          <p:val>
                                            <p:strVal val="#ppt_h"/>
                                          </p:val>
                                        </p:tav>
                                      </p:tavLst>
                                    </p:anim>
                                  </p:childTnLst>
                                </p:cTn>
                              </p:par>
                              <p:par>
                                <p:cTn id="361" presetID="2" presetClass="exit" presetSubtype="8" fill="hold" grpId="3" nodeType="withEffect">
                                  <p:stCondLst>
                                    <p:cond delay="0"/>
                                  </p:stCondLst>
                                  <p:childTnLst>
                                    <p:anim calcmode="lin" valueType="num">
                                      <p:cBhvr additive="base">
                                        <p:cTn id="362" dur="4000"/>
                                        <p:tgtEl>
                                          <p:spTgt spid="19"/>
                                        </p:tgtEl>
                                        <p:attrNameLst>
                                          <p:attrName>ppt_x</p:attrName>
                                        </p:attrNameLst>
                                      </p:cBhvr>
                                      <p:tavLst>
                                        <p:tav tm="0">
                                          <p:val>
                                            <p:strVal val="ppt_x"/>
                                          </p:val>
                                        </p:tav>
                                        <p:tav tm="100000">
                                          <p:val>
                                            <p:strVal val="0-ppt_w/2"/>
                                          </p:val>
                                        </p:tav>
                                      </p:tavLst>
                                    </p:anim>
                                    <p:anim calcmode="lin" valueType="num">
                                      <p:cBhvr additive="base">
                                        <p:cTn id="363" dur="4000"/>
                                        <p:tgtEl>
                                          <p:spTgt spid="19"/>
                                        </p:tgtEl>
                                        <p:attrNameLst>
                                          <p:attrName>ppt_y</p:attrName>
                                        </p:attrNameLst>
                                      </p:cBhvr>
                                      <p:tavLst>
                                        <p:tav tm="0">
                                          <p:val>
                                            <p:strVal val="ppt_y"/>
                                          </p:val>
                                        </p:tav>
                                        <p:tav tm="100000">
                                          <p:val>
                                            <p:strVal val="ppt_y"/>
                                          </p:val>
                                        </p:tav>
                                      </p:tavLst>
                                    </p:anim>
                                    <p:set>
                                      <p:cBhvr>
                                        <p:cTn id="364" dur="1" fill="hold">
                                          <p:stCondLst>
                                            <p:cond delay="3999"/>
                                          </p:stCondLst>
                                        </p:cTn>
                                        <p:tgtEl>
                                          <p:spTgt spid="19"/>
                                        </p:tgtEl>
                                        <p:attrNameLst>
                                          <p:attrName>style.visibility</p:attrName>
                                        </p:attrNameLst>
                                      </p:cBhvr>
                                      <p:to>
                                        <p:strVal val="hidden"/>
                                      </p:to>
                                    </p:set>
                                  </p:childTnLst>
                                </p:cTn>
                              </p:par>
                              <p:par>
                                <p:cTn id="365" presetID="23" presetClass="entr" presetSubtype="272" fill="hold" nodeType="withEffect">
                                  <p:stCondLst>
                                    <p:cond delay="190"/>
                                  </p:stCondLst>
                                  <p:childTnLst>
                                    <p:set>
                                      <p:cBhvr>
                                        <p:cTn id="366" dur="1" fill="hold">
                                          <p:stCondLst>
                                            <p:cond delay="0"/>
                                          </p:stCondLst>
                                        </p:cTn>
                                        <p:tgtEl>
                                          <p:spTgt spid="2"/>
                                        </p:tgtEl>
                                        <p:attrNameLst>
                                          <p:attrName>style.visibility</p:attrName>
                                        </p:attrNameLst>
                                      </p:cBhvr>
                                      <p:to>
                                        <p:strVal val="visible"/>
                                      </p:to>
                                    </p:set>
                                    <p:anim calcmode="lin" valueType="num">
                                      <p:cBhvr>
                                        <p:cTn id="367" dur="4000" fill="hold"/>
                                        <p:tgtEl>
                                          <p:spTgt spid="2"/>
                                        </p:tgtEl>
                                        <p:attrNameLst>
                                          <p:attrName>ppt_w</p:attrName>
                                        </p:attrNameLst>
                                      </p:cBhvr>
                                      <p:tavLst>
                                        <p:tav tm="0">
                                          <p:val>
                                            <p:strVal val="2/3*#ppt_w"/>
                                          </p:val>
                                        </p:tav>
                                        <p:tav tm="100000">
                                          <p:val>
                                            <p:strVal val="#ppt_w"/>
                                          </p:val>
                                        </p:tav>
                                      </p:tavLst>
                                    </p:anim>
                                    <p:anim calcmode="lin" valueType="num">
                                      <p:cBhvr>
                                        <p:cTn id="368" dur="4000" fill="hold"/>
                                        <p:tgtEl>
                                          <p:spTgt spid="2"/>
                                        </p:tgtEl>
                                        <p:attrNameLst>
                                          <p:attrName>ppt_h</p:attrName>
                                        </p:attrNameLst>
                                      </p:cBhvr>
                                      <p:tavLst>
                                        <p:tav tm="0">
                                          <p:val>
                                            <p:strVal val="2/3*#ppt_h"/>
                                          </p:val>
                                        </p:tav>
                                        <p:tav tm="100000">
                                          <p:val>
                                            <p:strVal val="#ppt_h"/>
                                          </p:val>
                                        </p:tav>
                                      </p:tavLst>
                                    </p:anim>
                                  </p:childTnLst>
                                </p:cTn>
                              </p:par>
                              <p:par>
                                <p:cTn id="369" presetID="4" presetClass="entr" presetSubtype="32" fill="hold" nodeType="withEffect">
                                  <p:stCondLst>
                                    <p:cond delay="190"/>
                                  </p:stCondLst>
                                  <p:childTnLst>
                                    <p:set>
                                      <p:cBhvr>
                                        <p:cTn id="370" dur="1" fill="hold">
                                          <p:stCondLst>
                                            <p:cond delay="0"/>
                                          </p:stCondLst>
                                        </p:cTn>
                                        <p:tgtEl>
                                          <p:spTgt spid="2"/>
                                        </p:tgtEl>
                                        <p:attrNameLst>
                                          <p:attrName>style.visibility</p:attrName>
                                        </p:attrNameLst>
                                      </p:cBhvr>
                                      <p:to>
                                        <p:strVal val="visible"/>
                                      </p:to>
                                    </p:set>
                                    <p:animEffect transition="in" filter="box(out)">
                                      <p:cBhvr>
                                        <p:cTn id="371" dur="4000"/>
                                        <p:tgtEl>
                                          <p:spTgt spid="2"/>
                                        </p:tgtEl>
                                      </p:cBhvr>
                                    </p:animEffect>
                                  </p:childTnLst>
                                </p:cTn>
                              </p:par>
                              <p:par>
                                <p:cTn id="372" presetID="9" presetClass="emph" presetSubtype="0" grpId="0" nodeType="withEffect">
                                  <p:stCondLst>
                                    <p:cond delay="0"/>
                                  </p:stCondLst>
                                  <p:childTnLst>
                                    <p:set>
                                      <p:cBhvr rctx="PPT">
                                        <p:cTn id="373" dur="indefinite"/>
                                        <p:tgtEl>
                                          <p:spTgt spid="27"/>
                                        </p:tgtEl>
                                        <p:attrNameLst>
                                          <p:attrName>style.opacity</p:attrName>
                                        </p:attrNameLst>
                                      </p:cBhvr>
                                      <p:to>
                                        <p:strVal val="0"/>
                                      </p:to>
                                    </p:set>
                                    <p:animEffect filter="image" prLst="opacity: 0">
                                      <p:cBhvr rctx="IE">
                                        <p:cTn id="374" dur="indefinite"/>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9"/>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5710"/>
            <a:ext cx="9144000" cy="5137790"/>
          </a:xfrm>
          <a:prstGeom prst="rect">
            <a:avLst/>
          </a:prstGeom>
          <a:noFill/>
          <a:ln>
            <a:noFill/>
          </a:ln>
        </p:spPr>
      </p:pic>
      <p:sp>
        <p:nvSpPr>
          <p:cNvPr id="3" name="2 Rectángulo"/>
          <p:cNvSpPr/>
          <p:nvPr/>
        </p:nvSpPr>
        <p:spPr>
          <a:xfrm>
            <a:off x="1259632" y="1347614"/>
            <a:ext cx="4680520" cy="2308324"/>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600" dirty="0" smtClean="0">
                <a:solidFill>
                  <a:schemeClr val="bg1"/>
                </a:solidFill>
                <a:latin typeface="Hobo Std" pitchFamily="34" charset="0"/>
              </a:rPr>
              <a:t>BACTERIAS</a:t>
            </a:r>
            <a:r>
              <a:rPr lang="es-ES" sz="1600" dirty="0">
                <a:solidFill>
                  <a:schemeClr val="bg1"/>
                </a:solidFill>
                <a:latin typeface="Hobo Std" pitchFamily="34" charset="0"/>
              </a:rPr>
              <a:t>: Elimina las bacterias que causan las úlceras, infecciones de garganta, infecciones del tracto urinario, enfermedades de las encías y las caries, la neumonía y otras enfermedades.   </a:t>
            </a: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CÁNCER: Ayuda a proteger el cuerpo del cáncer de </a:t>
            </a:r>
            <a:r>
              <a:rPr lang="es-ES" sz="1600" dirty="0" smtClean="0">
                <a:solidFill>
                  <a:schemeClr val="bg1"/>
                </a:solidFill>
                <a:latin typeface="Hobo Std" pitchFamily="34" charset="0"/>
              </a:rPr>
              <a:t>mama</a:t>
            </a:r>
            <a:r>
              <a:rPr lang="es-ES" sz="1600" dirty="0">
                <a:solidFill>
                  <a:schemeClr val="bg1"/>
                </a:solidFill>
                <a:latin typeface="Hobo Std" pitchFamily="34" charset="0"/>
              </a:rPr>
              <a:t>, </a:t>
            </a:r>
            <a:r>
              <a:rPr lang="es-ES" sz="1600" dirty="0" smtClean="0">
                <a:solidFill>
                  <a:schemeClr val="bg1"/>
                </a:solidFill>
                <a:latin typeface="Hobo Std" pitchFamily="34" charset="0"/>
              </a:rPr>
              <a:t>de </a:t>
            </a:r>
            <a:r>
              <a:rPr lang="es-ES" sz="1600" dirty="0">
                <a:solidFill>
                  <a:schemeClr val="bg1"/>
                </a:solidFill>
                <a:latin typeface="Hobo Std" pitchFamily="34" charset="0"/>
              </a:rPr>
              <a:t>colon y otros tipos de cáncer y apoya y ayuda a la función del sistema inmunológico. </a:t>
            </a:r>
            <a:endParaRPr lang="es-ES" sz="2000" dirty="0">
              <a:solidFill>
                <a:schemeClr val="bg1"/>
              </a:solidFill>
              <a:latin typeface="Hobo Std" pitchFamily="34" charset="0"/>
            </a:endParaRPr>
          </a:p>
        </p:txBody>
      </p:sp>
    </p:spTree>
    <p:extLst>
      <p:ext uri="{BB962C8B-B14F-4D97-AF65-F5344CB8AC3E}">
        <p14:creationId xmlns:p14="http://schemas.microsoft.com/office/powerpoint/2010/main" val="36303197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 name="89 Imagen" descr="palo"/>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5556" y="-8243"/>
            <a:ext cx="9144000" cy="5143500"/>
          </a:xfrm>
          <a:prstGeom prst="rect">
            <a:avLst/>
          </a:prstGeom>
          <a:noFill/>
          <a:ln>
            <a:noFill/>
          </a:ln>
        </p:spPr>
      </p:pic>
      <p:sp>
        <p:nvSpPr>
          <p:cNvPr id="4" name="3 Paralelogramo"/>
          <p:cNvSpPr/>
          <p:nvPr/>
        </p:nvSpPr>
        <p:spPr>
          <a:xfrm rot="16200000" flipH="1" flipV="1">
            <a:off x="474391" y="3605922"/>
            <a:ext cx="1095077"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16200000" flipH="1" flipV="1">
            <a:off x="967057" y="3605921"/>
            <a:ext cx="1095077" cy="1983537"/>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16200000" flipH="1" flipV="1">
            <a:off x="1447061"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16200000" flipH="1" flipV="1">
            <a:off x="1939780"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16200000" flipH="1" flipV="1">
            <a:off x="2432498"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2933778" y="3597823"/>
            <a:ext cx="1095075" cy="199919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3407293" y="3585417"/>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V="1">
            <a:off x="483799" y="2796022"/>
            <a:ext cx="1095073" cy="1983530"/>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V="1">
            <a:off x="976462"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V="1">
            <a:off x="1456454"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V="1">
            <a:off x="1949173"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V="1">
            <a:off x="2441893" y="2796019"/>
            <a:ext cx="1095077" cy="198353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6200000" flipV="1">
            <a:off x="2943178" y="2787920"/>
            <a:ext cx="1095075" cy="1999194"/>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6200000" flipV="1">
            <a:off x="3416693" y="2775514"/>
            <a:ext cx="1095075" cy="1983530"/>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16200000" flipH="1" flipV="1">
            <a:off x="474656" y="1986663"/>
            <a:ext cx="1095075" cy="1983529"/>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16200000" flipH="1" flipV="1">
            <a:off x="967320" y="1986663"/>
            <a:ext cx="1095071" cy="1983532"/>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16200000" flipH="1" flipV="1">
            <a:off x="1447321" y="198666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16200000" flipH="1" flipV="1">
            <a:off x="1940040" y="198666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16200000" flipH="1" flipV="1">
            <a:off x="2432760" y="1986669"/>
            <a:ext cx="1095071"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2934038" y="1978563"/>
            <a:ext cx="1095075" cy="199919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3407552" y="1966159"/>
            <a:ext cx="1095071" cy="198352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V="1">
            <a:off x="484056" y="1176759"/>
            <a:ext cx="1095077" cy="198353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V="1">
            <a:off x="976722" y="117676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V="1">
            <a:off x="1456724"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V="1">
            <a:off x="1949443"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V="1">
            <a:off x="2442160"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6200000" flipV="1">
            <a:off x="2943434" y="1168656"/>
            <a:ext cx="1095078" cy="1999194"/>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6200000" flipV="1">
            <a:off x="3416952" y="1156252"/>
            <a:ext cx="1095077" cy="198352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16200000" flipH="1" flipV="1">
            <a:off x="486792" y="367405"/>
            <a:ext cx="1095071" cy="198353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16200000" flipH="1" flipV="1">
            <a:off x="979459" y="36740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16200000" flipH="1" flipV="1">
            <a:off x="1459456" y="367404"/>
            <a:ext cx="1095075" cy="198352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16200000" flipH="1" flipV="1">
            <a:off x="1952174" y="367407"/>
            <a:ext cx="1095073" cy="198352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16200000" flipH="1" flipV="1">
            <a:off x="2444894" y="367407"/>
            <a:ext cx="1095075" cy="198352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2946175" y="359307"/>
            <a:ext cx="1095070" cy="199918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3419690" y="346902"/>
            <a:ext cx="1095071"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V="1">
            <a:off x="496199" y="-442497"/>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V="1">
            <a:off x="988856" y="-442501"/>
            <a:ext cx="1095077" cy="198353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V="1">
            <a:off x="1468856" y="-442495"/>
            <a:ext cx="1095075" cy="198352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V="1">
            <a:off x="1961572" y="-442502"/>
            <a:ext cx="1095078" cy="198352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V="1">
            <a:off x="2454290" y="-442501"/>
            <a:ext cx="1095077" cy="198352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4" name="43 Paralelogramo"/>
          <p:cNvSpPr/>
          <p:nvPr/>
        </p:nvSpPr>
        <p:spPr>
          <a:xfrm rot="16200000" flipV="1">
            <a:off x="2955573" y="-450599"/>
            <a:ext cx="1095077" cy="199918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5" name="44 Paralelogramo"/>
          <p:cNvSpPr/>
          <p:nvPr/>
        </p:nvSpPr>
        <p:spPr>
          <a:xfrm rot="16200000" flipV="1">
            <a:off x="3429085" y="-463012"/>
            <a:ext cx="1095078" cy="198352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6200000" flipV="1">
            <a:off x="7499188" y="3483989"/>
            <a:ext cx="1095080" cy="2223942"/>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6200000" flipV="1">
            <a:off x="7006524"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6200000" flipV="1">
            <a:off x="6526527"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6200000" flipV="1">
            <a:off x="6033808"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6200000" flipV="1">
            <a:off x="5541090"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6200000" flipV="1">
            <a:off x="5040761" y="3474936"/>
            <a:ext cx="1095079" cy="2241507"/>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6200000" flipV="1">
            <a:off x="4566296" y="3463480"/>
            <a:ext cx="1095079"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6200000" flipH="1" flipV="1">
            <a:off x="7489786"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6200000" flipH="1" flipV="1">
            <a:off x="6997122"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6200000" flipH="1" flipV="1">
            <a:off x="6517125"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6200000" flipH="1" flipV="1">
            <a:off x="6024407"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6200000" flipH="1" flipV="1">
            <a:off x="5531689"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6200000" flipH="1" flipV="1">
            <a:off x="5031358" y="2665039"/>
            <a:ext cx="1095076"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6200000" flipH="1" flipV="1">
            <a:off x="4556893" y="2653583"/>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6200000" flipV="1">
            <a:off x="7498927"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6200000" flipV="1">
            <a:off x="7006264"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6200000" flipV="1">
            <a:off x="6526267"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6200000" flipV="1">
            <a:off x="6033548"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6200000" flipV="1">
            <a:off x="5540830"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6200000" flipV="1">
            <a:off x="5040500" y="1855677"/>
            <a:ext cx="1095080"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6200000" flipV="1">
            <a:off x="4566035" y="1844221"/>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6200000" flipH="1" flipV="1">
            <a:off x="7489523" y="1054831"/>
            <a:ext cx="1095079" cy="222393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6200000" flipH="1" flipV="1">
            <a:off x="6996862"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6200000" flipH="1" flipV="1">
            <a:off x="6516865"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6200000" flipH="1" flipV="1">
            <a:off x="6024147"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6200000" flipH="1" flipV="1">
            <a:off x="5531429"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6200000" flipH="1" flipV="1">
            <a:off x="5031098" y="1045780"/>
            <a:ext cx="1095076"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6200000" flipH="1" flipV="1">
            <a:off x="4556633" y="1034323"/>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6200000" flipV="1">
            <a:off x="7486791"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6200000" flipV="1">
            <a:off x="6994128"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6200000" flipV="1">
            <a:off x="6514131"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6200000" flipV="1">
            <a:off x="6021412"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6200000" flipV="1">
            <a:off x="5528694"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6200000" flipV="1">
            <a:off x="5028364" y="236413"/>
            <a:ext cx="1095082"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6200000" flipV="1">
            <a:off x="4553899" y="224956"/>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6200000" flipH="1" flipV="1">
            <a:off x="7477391"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6200000" flipH="1" flipV="1">
            <a:off x="6984727"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6200000" flipH="1" flipV="1">
            <a:off x="6504730"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6200000" flipH="1" flipV="1">
            <a:off x="6012009" y="-564430"/>
            <a:ext cx="1095079" cy="222393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6200000" flipH="1" flipV="1">
            <a:off x="5519294"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6200000" flipH="1" flipV="1">
            <a:off x="5018962" y="-573484"/>
            <a:ext cx="1095079" cy="2241507"/>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6200000" flipH="1" flipV="1">
            <a:off x="4544497" y="-584940"/>
            <a:ext cx="1095079"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8" name="87 Rectángulo"/>
          <p:cNvSpPr/>
          <p:nvPr/>
        </p:nvSpPr>
        <p:spPr>
          <a:xfrm>
            <a:off x="-24056" y="18108"/>
            <a:ext cx="9289032"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249418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4000" fill="hold"/>
                                        <p:tgtEl>
                                          <p:spTgt spid="39"/>
                                        </p:tgtEl>
                                        <p:attrNameLst>
                                          <p:attrName>ppt_x</p:attrName>
                                        </p:attrNameLst>
                                      </p:cBhvr>
                                      <p:tavLst>
                                        <p:tav tm="0">
                                          <p:val>
                                            <p:strVal val="0-#ppt_w/2"/>
                                          </p:val>
                                        </p:tav>
                                        <p:tav tm="100000">
                                          <p:val>
                                            <p:strVal val="#ppt_x"/>
                                          </p:val>
                                        </p:tav>
                                      </p:tavLst>
                                    </p:anim>
                                    <p:anim calcmode="lin" valueType="num">
                                      <p:cBhvr additive="base">
                                        <p:cTn id="8" dur="4000" fill="hold"/>
                                        <p:tgtEl>
                                          <p:spTgt spid="39"/>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39"/>
                                        </p:tgtEl>
                                        <p:attrNameLst>
                                          <p:attrName>style.visibility</p:attrName>
                                        </p:attrNameLst>
                                      </p:cBhvr>
                                      <p:to>
                                        <p:strVal val="visible"/>
                                      </p:to>
                                    </p:set>
                                    <p:anim calcmode="lin" valueType="num">
                                      <p:cBhvr>
                                        <p:cTn id="11" dur="4000" fill="hold"/>
                                        <p:tgtEl>
                                          <p:spTgt spid="39"/>
                                        </p:tgtEl>
                                        <p:attrNameLst>
                                          <p:attrName>ppt_w</p:attrName>
                                        </p:attrNameLst>
                                      </p:cBhvr>
                                      <p:tavLst>
                                        <p:tav tm="0" fmla="#ppt_w*sin(2.5*pi*$)">
                                          <p:val>
                                            <p:fltVal val="0"/>
                                          </p:val>
                                        </p:tav>
                                        <p:tav tm="100000">
                                          <p:val>
                                            <p:fltVal val="1"/>
                                          </p:val>
                                        </p:tav>
                                      </p:tavLst>
                                    </p:anim>
                                    <p:anim calcmode="lin" valueType="num">
                                      <p:cBhvr>
                                        <p:cTn id="12" dur="4000" fill="hold"/>
                                        <p:tgtEl>
                                          <p:spTgt spid="39"/>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4500"/>
                                        <p:tgtEl>
                                          <p:spTgt spid="39"/>
                                        </p:tgtEl>
                                        <p:attrNameLst>
                                          <p:attrName>ppt_x</p:attrName>
                                        </p:attrNameLst>
                                      </p:cBhvr>
                                      <p:tavLst>
                                        <p:tav tm="0">
                                          <p:val>
                                            <p:strVal val="ppt_x"/>
                                          </p:val>
                                        </p:tav>
                                        <p:tav tm="100000">
                                          <p:val>
                                            <p:strVal val="1+ppt_w/2"/>
                                          </p:val>
                                        </p:tav>
                                      </p:tavLst>
                                    </p:anim>
                                    <p:anim calcmode="lin" valueType="num">
                                      <p:cBhvr additive="base">
                                        <p:cTn id="15" dur="4500"/>
                                        <p:tgtEl>
                                          <p:spTgt spid="39"/>
                                        </p:tgtEl>
                                        <p:attrNameLst>
                                          <p:attrName>ppt_y</p:attrName>
                                        </p:attrNameLst>
                                      </p:cBhvr>
                                      <p:tavLst>
                                        <p:tav tm="0">
                                          <p:val>
                                            <p:strVal val="ppt_y"/>
                                          </p:val>
                                        </p:tav>
                                        <p:tav tm="100000">
                                          <p:val>
                                            <p:strVal val="ppt_y"/>
                                          </p:val>
                                        </p:tav>
                                      </p:tavLst>
                                    </p:anim>
                                    <p:set>
                                      <p:cBhvr>
                                        <p:cTn id="16" dur="1" fill="hold">
                                          <p:stCondLst>
                                            <p:cond delay="4499"/>
                                          </p:stCondLst>
                                        </p:cTn>
                                        <p:tgtEl>
                                          <p:spTgt spid="39"/>
                                        </p:tgtEl>
                                        <p:attrNameLst>
                                          <p:attrName>style.visibility</p:attrName>
                                        </p:attrNameLst>
                                      </p:cBhvr>
                                      <p:to>
                                        <p:strVal val="hidden"/>
                                      </p:to>
                                    </p:set>
                                  </p:childTnLst>
                                </p:cTn>
                              </p:par>
                              <p:par>
                                <p:cTn id="17" presetID="3" presetClass="exit" presetSubtype="5" fill="hold" grpId="3" nodeType="withEffect">
                                  <p:stCondLst>
                                    <p:cond delay="0"/>
                                  </p:stCondLst>
                                  <p:childTnLst>
                                    <p:animEffect transition="out" filter="blinds(vertical)">
                                      <p:cBhvr>
                                        <p:cTn id="18" dur="5500"/>
                                        <p:tgtEl>
                                          <p:spTgt spid="39"/>
                                        </p:tgtEl>
                                      </p:cBhvr>
                                    </p:animEffect>
                                    <p:set>
                                      <p:cBhvr>
                                        <p:cTn id="19" dur="1" fill="hold">
                                          <p:stCondLst>
                                            <p:cond delay="5499"/>
                                          </p:stCondLst>
                                        </p:cTn>
                                        <p:tgtEl>
                                          <p:spTgt spid="39"/>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 calcmode="lin" valueType="num">
                                      <p:cBhvr additive="base">
                                        <p:cTn id="22" dur="4000" fill="hold"/>
                                        <p:tgtEl>
                                          <p:spTgt spid="40"/>
                                        </p:tgtEl>
                                        <p:attrNameLst>
                                          <p:attrName>ppt_x</p:attrName>
                                        </p:attrNameLst>
                                      </p:cBhvr>
                                      <p:tavLst>
                                        <p:tav tm="0">
                                          <p:val>
                                            <p:strVal val="0-#ppt_w/2"/>
                                          </p:val>
                                        </p:tav>
                                        <p:tav tm="100000">
                                          <p:val>
                                            <p:strVal val="#ppt_x"/>
                                          </p:val>
                                        </p:tav>
                                      </p:tavLst>
                                    </p:anim>
                                    <p:anim calcmode="lin" valueType="num">
                                      <p:cBhvr additive="base">
                                        <p:cTn id="23" dur="4000" fill="hold"/>
                                        <p:tgtEl>
                                          <p:spTgt spid="40"/>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40"/>
                                        </p:tgtEl>
                                        <p:attrNameLst>
                                          <p:attrName>style.visibility</p:attrName>
                                        </p:attrNameLst>
                                      </p:cBhvr>
                                      <p:to>
                                        <p:strVal val="visible"/>
                                      </p:to>
                                    </p:set>
                                    <p:anim calcmode="lin" valueType="num">
                                      <p:cBhvr>
                                        <p:cTn id="26" dur="4000" fill="hold"/>
                                        <p:tgtEl>
                                          <p:spTgt spid="40"/>
                                        </p:tgtEl>
                                        <p:attrNameLst>
                                          <p:attrName>ppt_w</p:attrName>
                                        </p:attrNameLst>
                                      </p:cBhvr>
                                      <p:tavLst>
                                        <p:tav tm="0" fmla="#ppt_w*sin(2.5*pi*$)">
                                          <p:val>
                                            <p:fltVal val="0"/>
                                          </p:val>
                                        </p:tav>
                                        <p:tav tm="100000">
                                          <p:val>
                                            <p:fltVal val="1"/>
                                          </p:val>
                                        </p:tav>
                                      </p:tavLst>
                                    </p:anim>
                                    <p:anim calcmode="lin" valueType="num">
                                      <p:cBhvr>
                                        <p:cTn id="27" dur="4000" fill="hold"/>
                                        <p:tgtEl>
                                          <p:spTgt spid="40"/>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4500"/>
                                        <p:tgtEl>
                                          <p:spTgt spid="40"/>
                                        </p:tgtEl>
                                        <p:attrNameLst>
                                          <p:attrName>ppt_x</p:attrName>
                                        </p:attrNameLst>
                                      </p:cBhvr>
                                      <p:tavLst>
                                        <p:tav tm="0">
                                          <p:val>
                                            <p:strVal val="ppt_x"/>
                                          </p:val>
                                        </p:tav>
                                        <p:tav tm="100000">
                                          <p:val>
                                            <p:strVal val="1+ppt_w/2"/>
                                          </p:val>
                                        </p:tav>
                                      </p:tavLst>
                                    </p:anim>
                                    <p:anim calcmode="lin" valueType="num">
                                      <p:cBhvr additive="base">
                                        <p:cTn id="30" dur="4500"/>
                                        <p:tgtEl>
                                          <p:spTgt spid="40"/>
                                        </p:tgtEl>
                                        <p:attrNameLst>
                                          <p:attrName>ppt_y</p:attrName>
                                        </p:attrNameLst>
                                      </p:cBhvr>
                                      <p:tavLst>
                                        <p:tav tm="0">
                                          <p:val>
                                            <p:strVal val="ppt_y"/>
                                          </p:val>
                                        </p:tav>
                                        <p:tav tm="100000">
                                          <p:val>
                                            <p:strVal val="ppt_y"/>
                                          </p:val>
                                        </p:tav>
                                      </p:tavLst>
                                    </p:anim>
                                    <p:set>
                                      <p:cBhvr>
                                        <p:cTn id="31" dur="1" fill="hold">
                                          <p:stCondLst>
                                            <p:cond delay="4499"/>
                                          </p:stCondLst>
                                        </p:cTn>
                                        <p:tgtEl>
                                          <p:spTgt spid="40"/>
                                        </p:tgtEl>
                                        <p:attrNameLst>
                                          <p:attrName>style.visibility</p:attrName>
                                        </p:attrNameLst>
                                      </p:cBhvr>
                                      <p:to>
                                        <p:strVal val="hidden"/>
                                      </p:to>
                                    </p:set>
                                  </p:childTnLst>
                                </p:cTn>
                              </p:par>
                              <p:par>
                                <p:cTn id="32" presetID="3" presetClass="exit" presetSubtype="5" fill="hold" grpId="3" nodeType="withEffect">
                                  <p:stCondLst>
                                    <p:cond delay="0"/>
                                  </p:stCondLst>
                                  <p:childTnLst>
                                    <p:animEffect transition="out" filter="blinds(vertical)">
                                      <p:cBhvr>
                                        <p:cTn id="33" dur="5500"/>
                                        <p:tgtEl>
                                          <p:spTgt spid="40"/>
                                        </p:tgtEl>
                                      </p:cBhvr>
                                    </p:animEffect>
                                    <p:set>
                                      <p:cBhvr>
                                        <p:cTn id="34" dur="1" fill="hold">
                                          <p:stCondLst>
                                            <p:cond delay="5499"/>
                                          </p:stCondLst>
                                        </p:cTn>
                                        <p:tgtEl>
                                          <p:spTgt spid="40"/>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41"/>
                                        </p:tgtEl>
                                        <p:attrNameLst>
                                          <p:attrName>style.visibility</p:attrName>
                                        </p:attrNameLst>
                                      </p:cBhvr>
                                      <p:to>
                                        <p:strVal val="visible"/>
                                      </p:to>
                                    </p:set>
                                    <p:anim calcmode="lin" valueType="num">
                                      <p:cBhvr additive="base">
                                        <p:cTn id="37" dur="4000" fill="hold"/>
                                        <p:tgtEl>
                                          <p:spTgt spid="41"/>
                                        </p:tgtEl>
                                        <p:attrNameLst>
                                          <p:attrName>ppt_x</p:attrName>
                                        </p:attrNameLst>
                                      </p:cBhvr>
                                      <p:tavLst>
                                        <p:tav tm="0">
                                          <p:val>
                                            <p:strVal val="0-#ppt_w/2"/>
                                          </p:val>
                                        </p:tav>
                                        <p:tav tm="100000">
                                          <p:val>
                                            <p:strVal val="#ppt_x"/>
                                          </p:val>
                                        </p:tav>
                                      </p:tavLst>
                                    </p:anim>
                                    <p:anim calcmode="lin" valueType="num">
                                      <p:cBhvr additive="base">
                                        <p:cTn id="38" dur="4000" fill="hold"/>
                                        <p:tgtEl>
                                          <p:spTgt spid="41"/>
                                        </p:tgtEl>
                                        <p:attrNameLst>
                                          <p:attrName>ppt_y</p:attrName>
                                        </p:attrNameLst>
                                      </p:cBhvr>
                                      <p:tavLst>
                                        <p:tav tm="0">
                                          <p:val>
                                            <p:strVal val="#ppt_y"/>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41"/>
                                        </p:tgtEl>
                                        <p:attrNameLst>
                                          <p:attrName>style.visibility</p:attrName>
                                        </p:attrNameLst>
                                      </p:cBhvr>
                                      <p:to>
                                        <p:strVal val="visible"/>
                                      </p:to>
                                    </p:set>
                                    <p:anim calcmode="lin" valueType="num">
                                      <p:cBhvr>
                                        <p:cTn id="41" dur="4000" fill="hold"/>
                                        <p:tgtEl>
                                          <p:spTgt spid="41"/>
                                        </p:tgtEl>
                                        <p:attrNameLst>
                                          <p:attrName>ppt_w</p:attrName>
                                        </p:attrNameLst>
                                      </p:cBhvr>
                                      <p:tavLst>
                                        <p:tav tm="0" fmla="#ppt_w*sin(2.5*pi*$)">
                                          <p:val>
                                            <p:fltVal val="0"/>
                                          </p:val>
                                        </p:tav>
                                        <p:tav tm="100000">
                                          <p:val>
                                            <p:fltVal val="1"/>
                                          </p:val>
                                        </p:tav>
                                      </p:tavLst>
                                    </p:anim>
                                    <p:anim calcmode="lin" valueType="num">
                                      <p:cBhvr>
                                        <p:cTn id="42" dur="4000" fill="hold"/>
                                        <p:tgtEl>
                                          <p:spTgt spid="41"/>
                                        </p:tgtEl>
                                        <p:attrNameLst>
                                          <p:attrName>ppt_h</p:attrName>
                                        </p:attrNameLst>
                                      </p:cBhvr>
                                      <p:tavLst>
                                        <p:tav tm="0">
                                          <p:val>
                                            <p:strVal val="#ppt_h"/>
                                          </p:val>
                                        </p:tav>
                                        <p:tav tm="100000">
                                          <p:val>
                                            <p:strVal val="#ppt_h"/>
                                          </p:val>
                                        </p:tav>
                                      </p:tavLst>
                                    </p:anim>
                                  </p:childTnLst>
                                </p:cTn>
                              </p:par>
                              <p:par>
                                <p:cTn id="43" presetID="2" presetClass="exit" presetSubtype="2" fill="hold" grpId="2" nodeType="withEffect">
                                  <p:stCondLst>
                                    <p:cond delay="0"/>
                                  </p:stCondLst>
                                  <p:childTnLst>
                                    <p:anim calcmode="lin" valueType="num">
                                      <p:cBhvr additive="base">
                                        <p:cTn id="44" dur="4500"/>
                                        <p:tgtEl>
                                          <p:spTgt spid="41"/>
                                        </p:tgtEl>
                                        <p:attrNameLst>
                                          <p:attrName>ppt_x</p:attrName>
                                        </p:attrNameLst>
                                      </p:cBhvr>
                                      <p:tavLst>
                                        <p:tav tm="0">
                                          <p:val>
                                            <p:strVal val="ppt_x"/>
                                          </p:val>
                                        </p:tav>
                                        <p:tav tm="100000">
                                          <p:val>
                                            <p:strVal val="1+ppt_w/2"/>
                                          </p:val>
                                        </p:tav>
                                      </p:tavLst>
                                    </p:anim>
                                    <p:anim calcmode="lin" valueType="num">
                                      <p:cBhvr additive="base">
                                        <p:cTn id="45" dur="4500"/>
                                        <p:tgtEl>
                                          <p:spTgt spid="41"/>
                                        </p:tgtEl>
                                        <p:attrNameLst>
                                          <p:attrName>ppt_y</p:attrName>
                                        </p:attrNameLst>
                                      </p:cBhvr>
                                      <p:tavLst>
                                        <p:tav tm="0">
                                          <p:val>
                                            <p:strVal val="ppt_y"/>
                                          </p:val>
                                        </p:tav>
                                        <p:tav tm="100000">
                                          <p:val>
                                            <p:strVal val="ppt_y"/>
                                          </p:val>
                                        </p:tav>
                                      </p:tavLst>
                                    </p:anim>
                                    <p:set>
                                      <p:cBhvr>
                                        <p:cTn id="46" dur="1" fill="hold">
                                          <p:stCondLst>
                                            <p:cond delay="4499"/>
                                          </p:stCondLst>
                                        </p:cTn>
                                        <p:tgtEl>
                                          <p:spTgt spid="41"/>
                                        </p:tgtEl>
                                        <p:attrNameLst>
                                          <p:attrName>style.visibility</p:attrName>
                                        </p:attrNameLst>
                                      </p:cBhvr>
                                      <p:to>
                                        <p:strVal val="hidden"/>
                                      </p:to>
                                    </p:set>
                                  </p:childTnLst>
                                </p:cTn>
                              </p:par>
                              <p:par>
                                <p:cTn id="47" presetID="3" presetClass="exit" presetSubtype="5" fill="hold" grpId="3" nodeType="withEffect">
                                  <p:stCondLst>
                                    <p:cond delay="0"/>
                                  </p:stCondLst>
                                  <p:childTnLst>
                                    <p:animEffect transition="out" filter="blinds(vertical)">
                                      <p:cBhvr>
                                        <p:cTn id="48" dur="5500"/>
                                        <p:tgtEl>
                                          <p:spTgt spid="41"/>
                                        </p:tgtEl>
                                      </p:cBhvr>
                                    </p:animEffect>
                                    <p:set>
                                      <p:cBhvr>
                                        <p:cTn id="49" dur="1" fill="hold">
                                          <p:stCondLst>
                                            <p:cond delay="5499"/>
                                          </p:stCondLst>
                                        </p:cTn>
                                        <p:tgtEl>
                                          <p:spTgt spid="41"/>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44"/>
                                        </p:tgtEl>
                                        <p:attrNameLst>
                                          <p:attrName>style.visibility</p:attrName>
                                        </p:attrNameLst>
                                      </p:cBhvr>
                                      <p:to>
                                        <p:strVal val="visible"/>
                                      </p:to>
                                    </p:set>
                                    <p:anim calcmode="lin" valueType="num">
                                      <p:cBhvr additive="base">
                                        <p:cTn id="52" dur="4000" fill="hold"/>
                                        <p:tgtEl>
                                          <p:spTgt spid="44"/>
                                        </p:tgtEl>
                                        <p:attrNameLst>
                                          <p:attrName>ppt_x</p:attrName>
                                        </p:attrNameLst>
                                      </p:cBhvr>
                                      <p:tavLst>
                                        <p:tav tm="0">
                                          <p:val>
                                            <p:strVal val="0-#ppt_w/2"/>
                                          </p:val>
                                        </p:tav>
                                        <p:tav tm="100000">
                                          <p:val>
                                            <p:strVal val="#ppt_x"/>
                                          </p:val>
                                        </p:tav>
                                      </p:tavLst>
                                    </p:anim>
                                    <p:anim calcmode="lin" valueType="num">
                                      <p:cBhvr additive="base">
                                        <p:cTn id="53" dur="4000" fill="hold"/>
                                        <p:tgtEl>
                                          <p:spTgt spid="44"/>
                                        </p:tgtEl>
                                        <p:attrNameLst>
                                          <p:attrName>ppt_y</p:attrName>
                                        </p:attrNameLst>
                                      </p:cBhvr>
                                      <p:tavLst>
                                        <p:tav tm="0">
                                          <p:val>
                                            <p:strVal val="#ppt_y"/>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44"/>
                                        </p:tgtEl>
                                        <p:attrNameLst>
                                          <p:attrName>style.visibility</p:attrName>
                                        </p:attrNameLst>
                                      </p:cBhvr>
                                      <p:to>
                                        <p:strVal val="visible"/>
                                      </p:to>
                                    </p:set>
                                    <p:anim calcmode="lin" valueType="num">
                                      <p:cBhvr>
                                        <p:cTn id="56" dur="4000" fill="hold"/>
                                        <p:tgtEl>
                                          <p:spTgt spid="44"/>
                                        </p:tgtEl>
                                        <p:attrNameLst>
                                          <p:attrName>ppt_w</p:attrName>
                                        </p:attrNameLst>
                                      </p:cBhvr>
                                      <p:tavLst>
                                        <p:tav tm="0" fmla="#ppt_w*sin(2.5*pi*$)">
                                          <p:val>
                                            <p:fltVal val="0"/>
                                          </p:val>
                                        </p:tav>
                                        <p:tav tm="100000">
                                          <p:val>
                                            <p:fltVal val="1"/>
                                          </p:val>
                                        </p:tav>
                                      </p:tavLst>
                                    </p:anim>
                                    <p:anim calcmode="lin" valueType="num">
                                      <p:cBhvr>
                                        <p:cTn id="57" dur="4000" fill="hold"/>
                                        <p:tgtEl>
                                          <p:spTgt spid="44"/>
                                        </p:tgtEl>
                                        <p:attrNameLst>
                                          <p:attrName>ppt_h</p:attrName>
                                        </p:attrNameLst>
                                      </p:cBhvr>
                                      <p:tavLst>
                                        <p:tav tm="0">
                                          <p:val>
                                            <p:strVal val="#ppt_h"/>
                                          </p:val>
                                        </p:tav>
                                        <p:tav tm="100000">
                                          <p:val>
                                            <p:strVal val="#ppt_h"/>
                                          </p:val>
                                        </p:tav>
                                      </p:tavLst>
                                    </p:anim>
                                  </p:childTnLst>
                                </p:cTn>
                              </p:par>
                              <p:par>
                                <p:cTn id="58" presetID="2" presetClass="exit" presetSubtype="2" fill="hold" grpId="2" nodeType="withEffect">
                                  <p:stCondLst>
                                    <p:cond delay="0"/>
                                  </p:stCondLst>
                                  <p:childTnLst>
                                    <p:anim calcmode="lin" valueType="num">
                                      <p:cBhvr additive="base">
                                        <p:cTn id="59" dur="4500"/>
                                        <p:tgtEl>
                                          <p:spTgt spid="44"/>
                                        </p:tgtEl>
                                        <p:attrNameLst>
                                          <p:attrName>ppt_x</p:attrName>
                                        </p:attrNameLst>
                                      </p:cBhvr>
                                      <p:tavLst>
                                        <p:tav tm="0">
                                          <p:val>
                                            <p:strVal val="ppt_x"/>
                                          </p:val>
                                        </p:tav>
                                        <p:tav tm="100000">
                                          <p:val>
                                            <p:strVal val="1+ppt_w/2"/>
                                          </p:val>
                                        </p:tav>
                                      </p:tavLst>
                                    </p:anim>
                                    <p:anim calcmode="lin" valueType="num">
                                      <p:cBhvr additive="base">
                                        <p:cTn id="60" dur="4500"/>
                                        <p:tgtEl>
                                          <p:spTgt spid="44"/>
                                        </p:tgtEl>
                                        <p:attrNameLst>
                                          <p:attrName>ppt_y</p:attrName>
                                        </p:attrNameLst>
                                      </p:cBhvr>
                                      <p:tavLst>
                                        <p:tav tm="0">
                                          <p:val>
                                            <p:strVal val="ppt_y"/>
                                          </p:val>
                                        </p:tav>
                                        <p:tav tm="100000">
                                          <p:val>
                                            <p:strVal val="ppt_y"/>
                                          </p:val>
                                        </p:tav>
                                      </p:tavLst>
                                    </p:anim>
                                    <p:set>
                                      <p:cBhvr>
                                        <p:cTn id="61" dur="1" fill="hold">
                                          <p:stCondLst>
                                            <p:cond delay="4499"/>
                                          </p:stCondLst>
                                        </p:cTn>
                                        <p:tgtEl>
                                          <p:spTgt spid="44"/>
                                        </p:tgtEl>
                                        <p:attrNameLst>
                                          <p:attrName>style.visibility</p:attrName>
                                        </p:attrNameLst>
                                      </p:cBhvr>
                                      <p:to>
                                        <p:strVal val="hidden"/>
                                      </p:to>
                                    </p:set>
                                  </p:childTnLst>
                                </p:cTn>
                              </p:par>
                              <p:par>
                                <p:cTn id="62" presetID="3" presetClass="exit" presetSubtype="5" fill="hold" grpId="3" nodeType="withEffect">
                                  <p:stCondLst>
                                    <p:cond delay="0"/>
                                  </p:stCondLst>
                                  <p:childTnLst>
                                    <p:animEffect transition="out" filter="blinds(vertical)">
                                      <p:cBhvr>
                                        <p:cTn id="63" dur="5500"/>
                                        <p:tgtEl>
                                          <p:spTgt spid="44"/>
                                        </p:tgtEl>
                                      </p:cBhvr>
                                    </p:animEffect>
                                    <p:set>
                                      <p:cBhvr>
                                        <p:cTn id="64" dur="1" fill="hold">
                                          <p:stCondLst>
                                            <p:cond delay="5499"/>
                                          </p:stCondLst>
                                        </p:cTn>
                                        <p:tgtEl>
                                          <p:spTgt spid="44"/>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4000" fill="hold"/>
                                        <p:tgtEl>
                                          <p:spTgt spid="42"/>
                                        </p:tgtEl>
                                        <p:attrNameLst>
                                          <p:attrName>ppt_x</p:attrName>
                                        </p:attrNameLst>
                                      </p:cBhvr>
                                      <p:tavLst>
                                        <p:tav tm="0">
                                          <p:val>
                                            <p:strVal val="0-#ppt_w/2"/>
                                          </p:val>
                                        </p:tav>
                                        <p:tav tm="100000">
                                          <p:val>
                                            <p:strVal val="#ppt_x"/>
                                          </p:val>
                                        </p:tav>
                                      </p:tavLst>
                                    </p:anim>
                                    <p:anim calcmode="lin" valueType="num">
                                      <p:cBhvr additive="base">
                                        <p:cTn id="68" dur="4000" fill="hold"/>
                                        <p:tgtEl>
                                          <p:spTgt spid="42"/>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42"/>
                                        </p:tgtEl>
                                        <p:attrNameLst>
                                          <p:attrName>style.visibility</p:attrName>
                                        </p:attrNameLst>
                                      </p:cBhvr>
                                      <p:to>
                                        <p:strVal val="visible"/>
                                      </p:to>
                                    </p:set>
                                    <p:anim calcmode="lin" valueType="num">
                                      <p:cBhvr>
                                        <p:cTn id="71" dur="4000" fill="hold"/>
                                        <p:tgtEl>
                                          <p:spTgt spid="42"/>
                                        </p:tgtEl>
                                        <p:attrNameLst>
                                          <p:attrName>ppt_w</p:attrName>
                                        </p:attrNameLst>
                                      </p:cBhvr>
                                      <p:tavLst>
                                        <p:tav tm="0" fmla="#ppt_w*sin(2.5*pi*$)">
                                          <p:val>
                                            <p:fltVal val="0"/>
                                          </p:val>
                                        </p:tav>
                                        <p:tav tm="100000">
                                          <p:val>
                                            <p:fltVal val="1"/>
                                          </p:val>
                                        </p:tav>
                                      </p:tavLst>
                                    </p:anim>
                                    <p:anim calcmode="lin" valueType="num">
                                      <p:cBhvr>
                                        <p:cTn id="72" dur="4000" fill="hold"/>
                                        <p:tgtEl>
                                          <p:spTgt spid="42"/>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4500"/>
                                        <p:tgtEl>
                                          <p:spTgt spid="42"/>
                                        </p:tgtEl>
                                        <p:attrNameLst>
                                          <p:attrName>ppt_x</p:attrName>
                                        </p:attrNameLst>
                                      </p:cBhvr>
                                      <p:tavLst>
                                        <p:tav tm="0">
                                          <p:val>
                                            <p:strVal val="ppt_x"/>
                                          </p:val>
                                        </p:tav>
                                        <p:tav tm="100000">
                                          <p:val>
                                            <p:strVal val="1+ppt_w/2"/>
                                          </p:val>
                                        </p:tav>
                                      </p:tavLst>
                                    </p:anim>
                                    <p:anim calcmode="lin" valueType="num">
                                      <p:cBhvr additive="base">
                                        <p:cTn id="75" dur="4500"/>
                                        <p:tgtEl>
                                          <p:spTgt spid="42"/>
                                        </p:tgtEl>
                                        <p:attrNameLst>
                                          <p:attrName>ppt_y</p:attrName>
                                        </p:attrNameLst>
                                      </p:cBhvr>
                                      <p:tavLst>
                                        <p:tav tm="0">
                                          <p:val>
                                            <p:strVal val="ppt_y"/>
                                          </p:val>
                                        </p:tav>
                                        <p:tav tm="100000">
                                          <p:val>
                                            <p:strVal val="ppt_y"/>
                                          </p:val>
                                        </p:tav>
                                      </p:tavLst>
                                    </p:anim>
                                    <p:set>
                                      <p:cBhvr>
                                        <p:cTn id="76" dur="1" fill="hold">
                                          <p:stCondLst>
                                            <p:cond delay="4499"/>
                                          </p:stCondLst>
                                        </p:cTn>
                                        <p:tgtEl>
                                          <p:spTgt spid="42"/>
                                        </p:tgtEl>
                                        <p:attrNameLst>
                                          <p:attrName>style.visibility</p:attrName>
                                        </p:attrNameLst>
                                      </p:cBhvr>
                                      <p:to>
                                        <p:strVal val="hidden"/>
                                      </p:to>
                                    </p:set>
                                  </p:childTnLst>
                                </p:cTn>
                              </p:par>
                              <p:par>
                                <p:cTn id="77" presetID="3" presetClass="exit" presetSubtype="5" fill="hold" grpId="3" nodeType="withEffect">
                                  <p:stCondLst>
                                    <p:cond delay="0"/>
                                  </p:stCondLst>
                                  <p:childTnLst>
                                    <p:animEffect transition="out" filter="blinds(vertical)">
                                      <p:cBhvr>
                                        <p:cTn id="78" dur="5500"/>
                                        <p:tgtEl>
                                          <p:spTgt spid="42"/>
                                        </p:tgtEl>
                                      </p:cBhvr>
                                    </p:animEffect>
                                    <p:set>
                                      <p:cBhvr>
                                        <p:cTn id="79" dur="1" fill="hold">
                                          <p:stCondLst>
                                            <p:cond delay="5499"/>
                                          </p:stCondLst>
                                        </p:cTn>
                                        <p:tgtEl>
                                          <p:spTgt spid="42"/>
                                        </p:tgtEl>
                                        <p:attrNameLst>
                                          <p:attrName>style.visibility</p:attrName>
                                        </p:attrNameLst>
                                      </p:cBhvr>
                                      <p:to>
                                        <p:strVal val="hidden"/>
                                      </p:to>
                                    </p:set>
                                  </p:childTnLst>
                                </p:cTn>
                              </p:par>
                              <p:par>
                                <p:cTn id="80" presetID="2" presetClass="entr" presetSubtype="8" fill="hold" grpId="0" nodeType="withEffect">
                                  <p:stCondLst>
                                    <p:cond delay="0"/>
                                  </p:stCondLst>
                                  <p:childTnLst>
                                    <p:set>
                                      <p:cBhvr>
                                        <p:cTn id="81" dur="1" fill="hold">
                                          <p:stCondLst>
                                            <p:cond delay="0"/>
                                          </p:stCondLst>
                                        </p:cTn>
                                        <p:tgtEl>
                                          <p:spTgt spid="45"/>
                                        </p:tgtEl>
                                        <p:attrNameLst>
                                          <p:attrName>style.visibility</p:attrName>
                                        </p:attrNameLst>
                                      </p:cBhvr>
                                      <p:to>
                                        <p:strVal val="visible"/>
                                      </p:to>
                                    </p:set>
                                    <p:anim calcmode="lin" valueType="num">
                                      <p:cBhvr additive="base">
                                        <p:cTn id="82" dur="4000" fill="hold"/>
                                        <p:tgtEl>
                                          <p:spTgt spid="45"/>
                                        </p:tgtEl>
                                        <p:attrNameLst>
                                          <p:attrName>ppt_x</p:attrName>
                                        </p:attrNameLst>
                                      </p:cBhvr>
                                      <p:tavLst>
                                        <p:tav tm="0">
                                          <p:val>
                                            <p:strVal val="0-#ppt_w/2"/>
                                          </p:val>
                                        </p:tav>
                                        <p:tav tm="100000">
                                          <p:val>
                                            <p:strVal val="#ppt_x"/>
                                          </p:val>
                                        </p:tav>
                                      </p:tavLst>
                                    </p:anim>
                                    <p:anim calcmode="lin" valueType="num">
                                      <p:cBhvr additive="base">
                                        <p:cTn id="83" dur="4000" fill="hold"/>
                                        <p:tgtEl>
                                          <p:spTgt spid="45"/>
                                        </p:tgtEl>
                                        <p:attrNameLst>
                                          <p:attrName>ppt_y</p:attrName>
                                        </p:attrNameLst>
                                      </p:cBhvr>
                                      <p:tavLst>
                                        <p:tav tm="0">
                                          <p:val>
                                            <p:strVal val="#ppt_y"/>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45"/>
                                        </p:tgtEl>
                                        <p:attrNameLst>
                                          <p:attrName>style.visibility</p:attrName>
                                        </p:attrNameLst>
                                      </p:cBhvr>
                                      <p:to>
                                        <p:strVal val="visible"/>
                                      </p:to>
                                    </p:set>
                                    <p:anim calcmode="lin" valueType="num">
                                      <p:cBhvr>
                                        <p:cTn id="86" dur="4000" fill="hold"/>
                                        <p:tgtEl>
                                          <p:spTgt spid="45"/>
                                        </p:tgtEl>
                                        <p:attrNameLst>
                                          <p:attrName>ppt_w</p:attrName>
                                        </p:attrNameLst>
                                      </p:cBhvr>
                                      <p:tavLst>
                                        <p:tav tm="0" fmla="#ppt_w*sin(2.5*pi*$)">
                                          <p:val>
                                            <p:fltVal val="0"/>
                                          </p:val>
                                        </p:tav>
                                        <p:tav tm="100000">
                                          <p:val>
                                            <p:fltVal val="1"/>
                                          </p:val>
                                        </p:tav>
                                      </p:tavLst>
                                    </p:anim>
                                    <p:anim calcmode="lin" valueType="num">
                                      <p:cBhvr>
                                        <p:cTn id="87" dur="4000" fill="hold"/>
                                        <p:tgtEl>
                                          <p:spTgt spid="45"/>
                                        </p:tgtEl>
                                        <p:attrNameLst>
                                          <p:attrName>ppt_h</p:attrName>
                                        </p:attrNameLst>
                                      </p:cBhvr>
                                      <p:tavLst>
                                        <p:tav tm="0">
                                          <p:val>
                                            <p:strVal val="#ppt_h"/>
                                          </p:val>
                                        </p:tav>
                                        <p:tav tm="100000">
                                          <p:val>
                                            <p:strVal val="#ppt_h"/>
                                          </p:val>
                                        </p:tav>
                                      </p:tavLst>
                                    </p:anim>
                                  </p:childTnLst>
                                </p:cTn>
                              </p:par>
                              <p:par>
                                <p:cTn id="88" presetID="2" presetClass="exit" presetSubtype="2" fill="hold" grpId="2" nodeType="withEffect">
                                  <p:stCondLst>
                                    <p:cond delay="0"/>
                                  </p:stCondLst>
                                  <p:childTnLst>
                                    <p:anim calcmode="lin" valueType="num">
                                      <p:cBhvr additive="base">
                                        <p:cTn id="89" dur="4500"/>
                                        <p:tgtEl>
                                          <p:spTgt spid="45"/>
                                        </p:tgtEl>
                                        <p:attrNameLst>
                                          <p:attrName>ppt_x</p:attrName>
                                        </p:attrNameLst>
                                      </p:cBhvr>
                                      <p:tavLst>
                                        <p:tav tm="0">
                                          <p:val>
                                            <p:strVal val="ppt_x"/>
                                          </p:val>
                                        </p:tav>
                                        <p:tav tm="100000">
                                          <p:val>
                                            <p:strVal val="1+ppt_w/2"/>
                                          </p:val>
                                        </p:tav>
                                      </p:tavLst>
                                    </p:anim>
                                    <p:anim calcmode="lin" valueType="num">
                                      <p:cBhvr additive="base">
                                        <p:cTn id="90" dur="4500"/>
                                        <p:tgtEl>
                                          <p:spTgt spid="45"/>
                                        </p:tgtEl>
                                        <p:attrNameLst>
                                          <p:attrName>ppt_y</p:attrName>
                                        </p:attrNameLst>
                                      </p:cBhvr>
                                      <p:tavLst>
                                        <p:tav tm="0">
                                          <p:val>
                                            <p:strVal val="ppt_y"/>
                                          </p:val>
                                        </p:tav>
                                        <p:tav tm="100000">
                                          <p:val>
                                            <p:strVal val="ppt_y"/>
                                          </p:val>
                                        </p:tav>
                                      </p:tavLst>
                                    </p:anim>
                                    <p:set>
                                      <p:cBhvr>
                                        <p:cTn id="91" dur="1" fill="hold">
                                          <p:stCondLst>
                                            <p:cond delay="4499"/>
                                          </p:stCondLst>
                                        </p:cTn>
                                        <p:tgtEl>
                                          <p:spTgt spid="45"/>
                                        </p:tgtEl>
                                        <p:attrNameLst>
                                          <p:attrName>style.visibility</p:attrName>
                                        </p:attrNameLst>
                                      </p:cBhvr>
                                      <p:to>
                                        <p:strVal val="hidden"/>
                                      </p:to>
                                    </p:set>
                                  </p:childTnLst>
                                </p:cTn>
                              </p:par>
                              <p:par>
                                <p:cTn id="92" presetID="3" presetClass="exit" presetSubtype="5" fill="hold" grpId="3" nodeType="withEffect">
                                  <p:stCondLst>
                                    <p:cond delay="0"/>
                                  </p:stCondLst>
                                  <p:childTnLst>
                                    <p:animEffect transition="out" filter="blinds(vertical)">
                                      <p:cBhvr>
                                        <p:cTn id="93" dur="5500"/>
                                        <p:tgtEl>
                                          <p:spTgt spid="45"/>
                                        </p:tgtEl>
                                      </p:cBhvr>
                                    </p:animEffect>
                                    <p:set>
                                      <p:cBhvr>
                                        <p:cTn id="94" dur="1" fill="hold">
                                          <p:stCondLst>
                                            <p:cond delay="5499"/>
                                          </p:stCondLst>
                                        </p:cTn>
                                        <p:tgtEl>
                                          <p:spTgt spid="45"/>
                                        </p:tgtEl>
                                        <p:attrNameLst>
                                          <p:attrName>style.visibility</p:attrName>
                                        </p:attrNameLst>
                                      </p:cBhvr>
                                      <p:to>
                                        <p:strVal val="hidden"/>
                                      </p:to>
                                    </p:set>
                                  </p:childTnLst>
                                </p:cTn>
                              </p:par>
                              <p:par>
                                <p:cTn id="95" presetID="2" presetClass="entr" presetSubtype="8" fill="hold" grpId="0" nodeType="withEffect">
                                  <p:stCondLst>
                                    <p:cond delay="0"/>
                                  </p:stCondLst>
                                  <p:childTnLst>
                                    <p:set>
                                      <p:cBhvr>
                                        <p:cTn id="96" dur="1" fill="hold">
                                          <p:stCondLst>
                                            <p:cond delay="0"/>
                                          </p:stCondLst>
                                        </p:cTn>
                                        <p:tgtEl>
                                          <p:spTgt spid="43"/>
                                        </p:tgtEl>
                                        <p:attrNameLst>
                                          <p:attrName>style.visibility</p:attrName>
                                        </p:attrNameLst>
                                      </p:cBhvr>
                                      <p:to>
                                        <p:strVal val="visible"/>
                                      </p:to>
                                    </p:set>
                                    <p:anim calcmode="lin" valueType="num">
                                      <p:cBhvr additive="base">
                                        <p:cTn id="97" dur="4000" fill="hold"/>
                                        <p:tgtEl>
                                          <p:spTgt spid="43"/>
                                        </p:tgtEl>
                                        <p:attrNameLst>
                                          <p:attrName>ppt_x</p:attrName>
                                        </p:attrNameLst>
                                      </p:cBhvr>
                                      <p:tavLst>
                                        <p:tav tm="0">
                                          <p:val>
                                            <p:strVal val="0-#ppt_w/2"/>
                                          </p:val>
                                        </p:tav>
                                        <p:tav tm="100000">
                                          <p:val>
                                            <p:strVal val="#ppt_x"/>
                                          </p:val>
                                        </p:tav>
                                      </p:tavLst>
                                    </p:anim>
                                    <p:anim calcmode="lin" valueType="num">
                                      <p:cBhvr additive="base">
                                        <p:cTn id="98" dur="4000" fill="hold"/>
                                        <p:tgtEl>
                                          <p:spTgt spid="43"/>
                                        </p:tgtEl>
                                        <p:attrNameLst>
                                          <p:attrName>ppt_y</p:attrName>
                                        </p:attrNameLst>
                                      </p:cBhvr>
                                      <p:tavLst>
                                        <p:tav tm="0">
                                          <p:val>
                                            <p:strVal val="#ppt_y"/>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43"/>
                                        </p:tgtEl>
                                        <p:attrNameLst>
                                          <p:attrName>style.visibility</p:attrName>
                                        </p:attrNameLst>
                                      </p:cBhvr>
                                      <p:to>
                                        <p:strVal val="visible"/>
                                      </p:to>
                                    </p:set>
                                    <p:anim calcmode="lin" valueType="num">
                                      <p:cBhvr>
                                        <p:cTn id="101" dur="4000" fill="hold"/>
                                        <p:tgtEl>
                                          <p:spTgt spid="43"/>
                                        </p:tgtEl>
                                        <p:attrNameLst>
                                          <p:attrName>ppt_w</p:attrName>
                                        </p:attrNameLst>
                                      </p:cBhvr>
                                      <p:tavLst>
                                        <p:tav tm="0" fmla="#ppt_w*sin(2.5*pi*$)">
                                          <p:val>
                                            <p:fltVal val="0"/>
                                          </p:val>
                                        </p:tav>
                                        <p:tav tm="100000">
                                          <p:val>
                                            <p:fltVal val="1"/>
                                          </p:val>
                                        </p:tav>
                                      </p:tavLst>
                                    </p:anim>
                                    <p:anim calcmode="lin" valueType="num">
                                      <p:cBhvr>
                                        <p:cTn id="102" dur="4000" fill="hold"/>
                                        <p:tgtEl>
                                          <p:spTgt spid="43"/>
                                        </p:tgtEl>
                                        <p:attrNameLst>
                                          <p:attrName>ppt_h</p:attrName>
                                        </p:attrNameLst>
                                      </p:cBhvr>
                                      <p:tavLst>
                                        <p:tav tm="0">
                                          <p:val>
                                            <p:strVal val="#ppt_h"/>
                                          </p:val>
                                        </p:tav>
                                        <p:tav tm="100000">
                                          <p:val>
                                            <p:strVal val="#ppt_h"/>
                                          </p:val>
                                        </p:tav>
                                      </p:tavLst>
                                    </p:anim>
                                  </p:childTnLst>
                                </p:cTn>
                              </p:par>
                              <p:par>
                                <p:cTn id="103" presetID="2" presetClass="exit" presetSubtype="2" fill="hold" grpId="2" nodeType="withEffect">
                                  <p:stCondLst>
                                    <p:cond delay="0"/>
                                  </p:stCondLst>
                                  <p:childTnLst>
                                    <p:anim calcmode="lin" valueType="num">
                                      <p:cBhvr additive="base">
                                        <p:cTn id="104" dur="4500"/>
                                        <p:tgtEl>
                                          <p:spTgt spid="43"/>
                                        </p:tgtEl>
                                        <p:attrNameLst>
                                          <p:attrName>ppt_x</p:attrName>
                                        </p:attrNameLst>
                                      </p:cBhvr>
                                      <p:tavLst>
                                        <p:tav tm="0">
                                          <p:val>
                                            <p:strVal val="ppt_x"/>
                                          </p:val>
                                        </p:tav>
                                        <p:tav tm="100000">
                                          <p:val>
                                            <p:strVal val="1+ppt_w/2"/>
                                          </p:val>
                                        </p:tav>
                                      </p:tavLst>
                                    </p:anim>
                                    <p:anim calcmode="lin" valueType="num">
                                      <p:cBhvr additive="base">
                                        <p:cTn id="105" dur="4500"/>
                                        <p:tgtEl>
                                          <p:spTgt spid="43"/>
                                        </p:tgtEl>
                                        <p:attrNameLst>
                                          <p:attrName>ppt_y</p:attrName>
                                        </p:attrNameLst>
                                      </p:cBhvr>
                                      <p:tavLst>
                                        <p:tav tm="0">
                                          <p:val>
                                            <p:strVal val="ppt_y"/>
                                          </p:val>
                                        </p:tav>
                                        <p:tav tm="100000">
                                          <p:val>
                                            <p:strVal val="ppt_y"/>
                                          </p:val>
                                        </p:tav>
                                      </p:tavLst>
                                    </p:anim>
                                    <p:set>
                                      <p:cBhvr>
                                        <p:cTn id="106" dur="1" fill="hold">
                                          <p:stCondLst>
                                            <p:cond delay="4499"/>
                                          </p:stCondLst>
                                        </p:cTn>
                                        <p:tgtEl>
                                          <p:spTgt spid="43"/>
                                        </p:tgtEl>
                                        <p:attrNameLst>
                                          <p:attrName>style.visibility</p:attrName>
                                        </p:attrNameLst>
                                      </p:cBhvr>
                                      <p:to>
                                        <p:strVal val="hidden"/>
                                      </p:to>
                                    </p:set>
                                  </p:childTnLst>
                                </p:cTn>
                              </p:par>
                              <p:par>
                                <p:cTn id="107" presetID="3" presetClass="exit" presetSubtype="5" fill="hold" grpId="3" nodeType="withEffect">
                                  <p:stCondLst>
                                    <p:cond delay="0"/>
                                  </p:stCondLst>
                                  <p:childTnLst>
                                    <p:animEffect transition="out" filter="blinds(vertical)">
                                      <p:cBhvr>
                                        <p:cTn id="108" dur="5500"/>
                                        <p:tgtEl>
                                          <p:spTgt spid="43"/>
                                        </p:tgtEl>
                                      </p:cBhvr>
                                    </p:animEffect>
                                    <p:set>
                                      <p:cBhvr>
                                        <p:cTn id="109" dur="1" fill="hold">
                                          <p:stCondLst>
                                            <p:cond delay="5499"/>
                                          </p:stCondLst>
                                        </p:cTn>
                                        <p:tgtEl>
                                          <p:spTgt spid="43"/>
                                        </p:tgtEl>
                                        <p:attrNameLst>
                                          <p:attrName>style.visibility</p:attrName>
                                        </p:attrNameLst>
                                      </p:cBhvr>
                                      <p:to>
                                        <p:strVal val="hidden"/>
                                      </p:to>
                                    </p:set>
                                  </p:childTnLst>
                                </p:cTn>
                              </p:par>
                              <p:par>
                                <p:cTn id="110" presetID="2" presetClass="entr" presetSubtype="8" fill="hold" grpId="0" nodeType="withEffect">
                                  <p:stCondLst>
                                    <p:cond delay="0"/>
                                  </p:stCondLst>
                                  <p:childTnLst>
                                    <p:set>
                                      <p:cBhvr>
                                        <p:cTn id="111" dur="1" fill="hold">
                                          <p:stCondLst>
                                            <p:cond delay="0"/>
                                          </p:stCondLst>
                                        </p:cTn>
                                        <p:tgtEl>
                                          <p:spTgt spid="32"/>
                                        </p:tgtEl>
                                        <p:attrNameLst>
                                          <p:attrName>style.visibility</p:attrName>
                                        </p:attrNameLst>
                                      </p:cBhvr>
                                      <p:to>
                                        <p:strVal val="visible"/>
                                      </p:to>
                                    </p:set>
                                    <p:anim calcmode="lin" valueType="num">
                                      <p:cBhvr additive="base">
                                        <p:cTn id="112" dur="4000" fill="hold"/>
                                        <p:tgtEl>
                                          <p:spTgt spid="32"/>
                                        </p:tgtEl>
                                        <p:attrNameLst>
                                          <p:attrName>ppt_x</p:attrName>
                                        </p:attrNameLst>
                                      </p:cBhvr>
                                      <p:tavLst>
                                        <p:tav tm="0">
                                          <p:val>
                                            <p:strVal val="0-#ppt_w/2"/>
                                          </p:val>
                                        </p:tav>
                                        <p:tav tm="100000">
                                          <p:val>
                                            <p:strVal val="#ppt_x"/>
                                          </p:val>
                                        </p:tav>
                                      </p:tavLst>
                                    </p:anim>
                                    <p:anim calcmode="lin" valueType="num">
                                      <p:cBhvr additive="base">
                                        <p:cTn id="113" dur="4000" fill="hold"/>
                                        <p:tgtEl>
                                          <p:spTgt spid="32"/>
                                        </p:tgtEl>
                                        <p:attrNameLst>
                                          <p:attrName>ppt_y</p:attrName>
                                        </p:attrNameLst>
                                      </p:cBhvr>
                                      <p:tavLst>
                                        <p:tav tm="0">
                                          <p:val>
                                            <p:strVal val="#ppt_y"/>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32"/>
                                        </p:tgtEl>
                                        <p:attrNameLst>
                                          <p:attrName>style.visibility</p:attrName>
                                        </p:attrNameLst>
                                      </p:cBhvr>
                                      <p:to>
                                        <p:strVal val="visible"/>
                                      </p:to>
                                    </p:set>
                                    <p:anim calcmode="lin" valueType="num">
                                      <p:cBhvr>
                                        <p:cTn id="116" dur="4000" fill="hold"/>
                                        <p:tgtEl>
                                          <p:spTgt spid="32"/>
                                        </p:tgtEl>
                                        <p:attrNameLst>
                                          <p:attrName>ppt_w</p:attrName>
                                        </p:attrNameLst>
                                      </p:cBhvr>
                                      <p:tavLst>
                                        <p:tav tm="0" fmla="#ppt_w*sin(2.5*pi*$)">
                                          <p:val>
                                            <p:fltVal val="0"/>
                                          </p:val>
                                        </p:tav>
                                        <p:tav tm="100000">
                                          <p:val>
                                            <p:fltVal val="1"/>
                                          </p:val>
                                        </p:tav>
                                      </p:tavLst>
                                    </p:anim>
                                    <p:anim calcmode="lin" valueType="num">
                                      <p:cBhvr>
                                        <p:cTn id="117" dur="4000" fill="hold"/>
                                        <p:tgtEl>
                                          <p:spTgt spid="32"/>
                                        </p:tgtEl>
                                        <p:attrNameLst>
                                          <p:attrName>ppt_h</p:attrName>
                                        </p:attrNameLst>
                                      </p:cBhvr>
                                      <p:tavLst>
                                        <p:tav tm="0">
                                          <p:val>
                                            <p:strVal val="#ppt_h"/>
                                          </p:val>
                                        </p:tav>
                                        <p:tav tm="100000">
                                          <p:val>
                                            <p:strVal val="#ppt_h"/>
                                          </p:val>
                                        </p:tav>
                                      </p:tavLst>
                                    </p:anim>
                                  </p:childTnLst>
                                </p:cTn>
                              </p:par>
                              <p:par>
                                <p:cTn id="118" presetID="2" presetClass="exit" presetSubtype="2" fill="hold" grpId="2" nodeType="withEffect">
                                  <p:stCondLst>
                                    <p:cond delay="0"/>
                                  </p:stCondLst>
                                  <p:childTnLst>
                                    <p:anim calcmode="lin" valueType="num">
                                      <p:cBhvr additive="base">
                                        <p:cTn id="119" dur="4500"/>
                                        <p:tgtEl>
                                          <p:spTgt spid="32"/>
                                        </p:tgtEl>
                                        <p:attrNameLst>
                                          <p:attrName>ppt_x</p:attrName>
                                        </p:attrNameLst>
                                      </p:cBhvr>
                                      <p:tavLst>
                                        <p:tav tm="0">
                                          <p:val>
                                            <p:strVal val="ppt_x"/>
                                          </p:val>
                                        </p:tav>
                                        <p:tav tm="100000">
                                          <p:val>
                                            <p:strVal val="1+ppt_w/2"/>
                                          </p:val>
                                        </p:tav>
                                      </p:tavLst>
                                    </p:anim>
                                    <p:anim calcmode="lin" valueType="num">
                                      <p:cBhvr additive="base">
                                        <p:cTn id="120" dur="4500"/>
                                        <p:tgtEl>
                                          <p:spTgt spid="32"/>
                                        </p:tgtEl>
                                        <p:attrNameLst>
                                          <p:attrName>ppt_y</p:attrName>
                                        </p:attrNameLst>
                                      </p:cBhvr>
                                      <p:tavLst>
                                        <p:tav tm="0">
                                          <p:val>
                                            <p:strVal val="ppt_y"/>
                                          </p:val>
                                        </p:tav>
                                        <p:tav tm="100000">
                                          <p:val>
                                            <p:strVal val="ppt_y"/>
                                          </p:val>
                                        </p:tav>
                                      </p:tavLst>
                                    </p:anim>
                                    <p:set>
                                      <p:cBhvr>
                                        <p:cTn id="121" dur="1" fill="hold">
                                          <p:stCondLst>
                                            <p:cond delay="4499"/>
                                          </p:stCondLst>
                                        </p:cTn>
                                        <p:tgtEl>
                                          <p:spTgt spid="32"/>
                                        </p:tgtEl>
                                        <p:attrNameLst>
                                          <p:attrName>style.visibility</p:attrName>
                                        </p:attrNameLst>
                                      </p:cBhvr>
                                      <p:to>
                                        <p:strVal val="hidden"/>
                                      </p:to>
                                    </p:set>
                                  </p:childTnLst>
                                </p:cTn>
                              </p:par>
                              <p:par>
                                <p:cTn id="122" presetID="3" presetClass="exit" presetSubtype="5" fill="hold" grpId="3" nodeType="withEffect">
                                  <p:stCondLst>
                                    <p:cond delay="0"/>
                                  </p:stCondLst>
                                  <p:childTnLst>
                                    <p:animEffect transition="out" filter="blinds(vertical)">
                                      <p:cBhvr>
                                        <p:cTn id="123" dur="5500"/>
                                        <p:tgtEl>
                                          <p:spTgt spid="32"/>
                                        </p:tgtEl>
                                      </p:cBhvr>
                                    </p:animEffect>
                                    <p:set>
                                      <p:cBhvr>
                                        <p:cTn id="124" dur="1" fill="hold">
                                          <p:stCondLst>
                                            <p:cond delay="5499"/>
                                          </p:stCondLst>
                                        </p:cTn>
                                        <p:tgtEl>
                                          <p:spTgt spid="32"/>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38"/>
                                        </p:tgtEl>
                                        <p:attrNameLst>
                                          <p:attrName>style.visibility</p:attrName>
                                        </p:attrNameLst>
                                      </p:cBhvr>
                                      <p:to>
                                        <p:strVal val="visible"/>
                                      </p:to>
                                    </p:set>
                                    <p:anim calcmode="lin" valueType="num">
                                      <p:cBhvr additive="base">
                                        <p:cTn id="127" dur="4000" fill="hold"/>
                                        <p:tgtEl>
                                          <p:spTgt spid="38"/>
                                        </p:tgtEl>
                                        <p:attrNameLst>
                                          <p:attrName>ppt_x</p:attrName>
                                        </p:attrNameLst>
                                      </p:cBhvr>
                                      <p:tavLst>
                                        <p:tav tm="0">
                                          <p:val>
                                            <p:strVal val="0-#ppt_w/2"/>
                                          </p:val>
                                        </p:tav>
                                        <p:tav tm="100000">
                                          <p:val>
                                            <p:strVal val="#ppt_x"/>
                                          </p:val>
                                        </p:tav>
                                      </p:tavLst>
                                    </p:anim>
                                    <p:anim calcmode="lin" valueType="num">
                                      <p:cBhvr additive="base">
                                        <p:cTn id="128" dur="4000" fill="hold"/>
                                        <p:tgtEl>
                                          <p:spTgt spid="38"/>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38"/>
                                        </p:tgtEl>
                                        <p:attrNameLst>
                                          <p:attrName>style.visibility</p:attrName>
                                        </p:attrNameLst>
                                      </p:cBhvr>
                                      <p:to>
                                        <p:strVal val="visible"/>
                                      </p:to>
                                    </p:set>
                                    <p:anim calcmode="lin" valueType="num">
                                      <p:cBhvr>
                                        <p:cTn id="131" dur="4000" fill="hold"/>
                                        <p:tgtEl>
                                          <p:spTgt spid="38"/>
                                        </p:tgtEl>
                                        <p:attrNameLst>
                                          <p:attrName>ppt_w</p:attrName>
                                        </p:attrNameLst>
                                      </p:cBhvr>
                                      <p:tavLst>
                                        <p:tav tm="0" fmla="#ppt_w*sin(2.5*pi*$)">
                                          <p:val>
                                            <p:fltVal val="0"/>
                                          </p:val>
                                        </p:tav>
                                        <p:tav tm="100000">
                                          <p:val>
                                            <p:fltVal val="1"/>
                                          </p:val>
                                        </p:tav>
                                      </p:tavLst>
                                    </p:anim>
                                    <p:anim calcmode="lin" valueType="num">
                                      <p:cBhvr>
                                        <p:cTn id="132" dur="4000" fill="hold"/>
                                        <p:tgtEl>
                                          <p:spTgt spid="38"/>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4500"/>
                                        <p:tgtEl>
                                          <p:spTgt spid="38"/>
                                        </p:tgtEl>
                                        <p:attrNameLst>
                                          <p:attrName>ppt_x</p:attrName>
                                        </p:attrNameLst>
                                      </p:cBhvr>
                                      <p:tavLst>
                                        <p:tav tm="0">
                                          <p:val>
                                            <p:strVal val="ppt_x"/>
                                          </p:val>
                                        </p:tav>
                                        <p:tav tm="100000">
                                          <p:val>
                                            <p:strVal val="1+ppt_w/2"/>
                                          </p:val>
                                        </p:tav>
                                      </p:tavLst>
                                    </p:anim>
                                    <p:anim calcmode="lin" valueType="num">
                                      <p:cBhvr additive="base">
                                        <p:cTn id="135" dur="4500"/>
                                        <p:tgtEl>
                                          <p:spTgt spid="38"/>
                                        </p:tgtEl>
                                        <p:attrNameLst>
                                          <p:attrName>ppt_y</p:attrName>
                                        </p:attrNameLst>
                                      </p:cBhvr>
                                      <p:tavLst>
                                        <p:tav tm="0">
                                          <p:val>
                                            <p:strVal val="ppt_y"/>
                                          </p:val>
                                        </p:tav>
                                        <p:tav tm="100000">
                                          <p:val>
                                            <p:strVal val="ppt_y"/>
                                          </p:val>
                                        </p:tav>
                                      </p:tavLst>
                                    </p:anim>
                                    <p:set>
                                      <p:cBhvr>
                                        <p:cTn id="136" dur="1" fill="hold">
                                          <p:stCondLst>
                                            <p:cond delay="4499"/>
                                          </p:stCondLst>
                                        </p:cTn>
                                        <p:tgtEl>
                                          <p:spTgt spid="38"/>
                                        </p:tgtEl>
                                        <p:attrNameLst>
                                          <p:attrName>style.visibility</p:attrName>
                                        </p:attrNameLst>
                                      </p:cBhvr>
                                      <p:to>
                                        <p:strVal val="hidden"/>
                                      </p:to>
                                    </p:set>
                                  </p:childTnLst>
                                </p:cTn>
                              </p:par>
                              <p:par>
                                <p:cTn id="137" presetID="3" presetClass="exit" presetSubtype="5" fill="hold" grpId="3" nodeType="withEffect">
                                  <p:stCondLst>
                                    <p:cond delay="0"/>
                                  </p:stCondLst>
                                  <p:childTnLst>
                                    <p:animEffect transition="out" filter="blinds(vertical)">
                                      <p:cBhvr>
                                        <p:cTn id="138" dur="5500"/>
                                        <p:tgtEl>
                                          <p:spTgt spid="38"/>
                                        </p:tgtEl>
                                      </p:cBhvr>
                                    </p:animEffect>
                                    <p:set>
                                      <p:cBhvr>
                                        <p:cTn id="139" dur="1" fill="hold">
                                          <p:stCondLst>
                                            <p:cond delay="5499"/>
                                          </p:stCondLst>
                                        </p:cTn>
                                        <p:tgtEl>
                                          <p:spTgt spid="38"/>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7"/>
                                        </p:tgtEl>
                                        <p:attrNameLst>
                                          <p:attrName>style.visibility</p:attrName>
                                        </p:attrNameLst>
                                      </p:cBhvr>
                                      <p:to>
                                        <p:strVal val="visible"/>
                                      </p:to>
                                    </p:set>
                                    <p:anim calcmode="lin" valueType="num">
                                      <p:cBhvr additive="base">
                                        <p:cTn id="142" dur="4000" fill="hold"/>
                                        <p:tgtEl>
                                          <p:spTgt spid="37"/>
                                        </p:tgtEl>
                                        <p:attrNameLst>
                                          <p:attrName>ppt_x</p:attrName>
                                        </p:attrNameLst>
                                      </p:cBhvr>
                                      <p:tavLst>
                                        <p:tav tm="0">
                                          <p:val>
                                            <p:strVal val="0-#ppt_w/2"/>
                                          </p:val>
                                        </p:tav>
                                        <p:tav tm="100000">
                                          <p:val>
                                            <p:strVal val="#ppt_x"/>
                                          </p:val>
                                        </p:tav>
                                      </p:tavLst>
                                    </p:anim>
                                    <p:anim calcmode="lin" valueType="num">
                                      <p:cBhvr additive="base">
                                        <p:cTn id="143" dur="4000" fill="hold"/>
                                        <p:tgtEl>
                                          <p:spTgt spid="37"/>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p:cTn id="146" dur="4000" fill="hold"/>
                                        <p:tgtEl>
                                          <p:spTgt spid="37"/>
                                        </p:tgtEl>
                                        <p:attrNameLst>
                                          <p:attrName>ppt_w</p:attrName>
                                        </p:attrNameLst>
                                      </p:cBhvr>
                                      <p:tavLst>
                                        <p:tav tm="0" fmla="#ppt_w*sin(2.5*pi*$)">
                                          <p:val>
                                            <p:fltVal val="0"/>
                                          </p:val>
                                        </p:tav>
                                        <p:tav tm="100000">
                                          <p:val>
                                            <p:fltVal val="1"/>
                                          </p:val>
                                        </p:tav>
                                      </p:tavLst>
                                    </p:anim>
                                    <p:anim calcmode="lin" valueType="num">
                                      <p:cBhvr>
                                        <p:cTn id="147" dur="4000" fill="hold"/>
                                        <p:tgtEl>
                                          <p:spTgt spid="37"/>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4500"/>
                                        <p:tgtEl>
                                          <p:spTgt spid="37"/>
                                        </p:tgtEl>
                                        <p:attrNameLst>
                                          <p:attrName>ppt_x</p:attrName>
                                        </p:attrNameLst>
                                      </p:cBhvr>
                                      <p:tavLst>
                                        <p:tav tm="0">
                                          <p:val>
                                            <p:strVal val="ppt_x"/>
                                          </p:val>
                                        </p:tav>
                                        <p:tav tm="100000">
                                          <p:val>
                                            <p:strVal val="1+ppt_w/2"/>
                                          </p:val>
                                        </p:tav>
                                      </p:tavLst>
                                    </p:anim>
                                    <p:anim calcmode="lin" valueType="num">
                                      <p:cBhvr additive="base">
                                        <p:cTn id="150" dur="4500"/>
                                        <p:tgtEl>
                                          <p:spTgt spid="37"/>
                                        </p:tgtEl>
                                        <p:attrNameLst>
                                          <p:attrName>ppt_y</p:attrName>
                                        </p:attrNameLst>
                                      </p:cBhvr>
                                      <p:tavLst>
                                        <p:tav tm="0">
                                          <p:val>
                                            <p:strVal val="ppt_y"/>
                                          </p:val>
                                        </p:tav>
                                        <p:tav tm="100000">
                                          <p:val>
                                            <p:strVal val="ppt_y"/>
                                          </p:val>
                                        </p:tav>
                                      </p:tavLst>
                                    </p:anim>
                                    <p:set>
                                      <p:cBhvr>
                                        <p:cTn id="151" dur="1" fill="hold">
                                          <p:stCondLst>
                                            <p:cond delay="4499"/>
                                          </p:stCondLst>
                                        </p:cTn>
                                        <p:tgtEl>
                                          <p:spTgt spid="37"/>
                                        </p:tgtEl>
                                        <p:attrNameLst>
                                          <p:attrName>style.visibility</p:attrName>
                                        </p:attrNameLst>
                                      </p:cBhvr>
                                      <p:to>
                                        <p:strVal val="hidden"/>
                                      </p:to>
                                    </p:set>
                                  </p:childTnLst>
                                </p:cTn>
                              </p:par>
                              <p:par>
                                <p:cTn id="152" presetID="3" presetClass="exit" presetSubtype="5" fill="hold" grpId="3" nodeType="withEffect">
                                  <p:stCondLst>
                                    <p:cond delay="0"/>
                                  </p:stCondLst>
                                  <p:childTnLst>
                                    <p:animEffect transition="out" filter="blinds(vertical)">
                                      <p:cBhvr>
                                        <p:cTn id="153" dur="5500"/>
                                        <p:tgtEl>
                                          <p:spTgt spid="37"/>
                                        </p:tgtEl>
                                      </p:cBhvr>
                                    </p:animEffect>
                                    <p:set>
                                      <p:cBhvr>
                                        <p:cTn id="154" dur="1" fill="hold">
                                          <p:stCondLst>
                                            <p:cond delay="5499"/>
                                          </p:stCondLst>
                                        </p:cTn>
                                        <p:tgtEl>
                                          <p:spTgt spid="37"/>
                                        </p:tgtEl>
                                        <p:attrNameLst>
                                          <p:attrName>style.visibility</p:attrName>
                                        </p:attrNameLst>
                                      </p:cBhvr>
                                      <p:to>
                                        <p:strVal val="hidden"/>
                                      </p:to>
                                    </p:set>
                                  </p:childTnLst>
                                </p:cTn>
                              </p:par>
                              <p:par>
                                <p:cTn id="155" presetID="2" presetClass="entr" presetSubtype="8" fill="hold" grpId="0" nodeType="withEffect">
                                  <p:stCondLst>
                                    <p:cond delay="0"/>
                                  </p:stCondLst>
                                  <p:childTnLst>
                                    <p:set>
                                      <p:cBhvr>
                                        <p:cTn id="156" dur="1" fill="hold">
                                          <p:stCondLst>
                                            <p:cond delay="0"/>
                                          </p:stCondLst>
                                        </p:cTn>
                                        <p:tgtEl>
                                          <p:spTgt spid="36"/>
                                        </p:tgtEl>
                                        <p:attrNameLst>
                                          <p:attrName>style.visibility</p:attrName>
                                        </p:attrNameLst>
                                      </p:cBhvr>
                                      <p:to>
                                        <p:strVal val="visible"/>
                                      </p:to>
                                    </p:set>
                                    <p:anim calcmode="lin" valueType="num">
                                      <p:cBhvr additive="base">
                                        <p:cTn id="157" dur="4000" fill="hold"/>
                                        <p:tgtEl>
                                          <p:spTgt spid="36"/>
                                        </p:tgtEl>
                                        <p:attrNameLst>
                                          <p:attrName>ppt_x</p:attrName>
                                        </p:attrNameLst>
                                      </p:cBhvr>
                                      <p:tavLst>
                                        <p:tav tm="0">
                                          <p:val>
                                            <p:strVal val="0-#ppt_w/2"/>
                                          </p:val>
                                        </p:tav>
                                        <p:tav tm="100000">
                                          <p:val>
                                            <p:strVal val="#ppt_x"/>
                                          </p:val>
                                        </p:tav>
                                      </p:tavLst>
                                    </p:anim>
                                    <p:anim calcmode="lin" valueType="num">
                                      <p:cBhvr additive="base">
                                        <p:cTn id="158" dur="4000" fill="hold"/>
                                        <p:tgtEl>
                                          <p:spTgt spid="36"/>
                                        </p:tgtEl>
                                        <p:attrNameLst>
                                          <p:attrName>ppt_y</p:attrName>
                                        </p:attrNameLst>
                                      </p:cBhvr>
                                      <p:tavLst>
                                        <p:tav tm="0">
                                          <p:val>
                                            <p:strVal val="#ppt_y"/>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6"/>
                                        </p:tgtEl>
                                        <p:attrNameLst>
                                          <p:attrName>style.visibility</p:attrName>
                                        </p:attrNameLst>
                                      </p:cBhvr>
                                      <p:to>
                                        <p:strVal val="visible"/>
                                      </p:to>
                                    </p:set>
                                    <p:anim calcmode="lin" valueType="num">
                                      <p:cBhvr>
                                        <p:cTn id="161" dur="4000" fill="hold"/>
                                        <p:tgtEl>
                                          <p:spTgt spid="36"/>
                                        </p:tgtEl>
                                        <p:attrNameLst>
                                          <p:attrName>ppt_w</p:attrName>
                                        </p:attrNameLst>
                                      </p:cBhvr>
                                      <p:tavLst>
                                        <p:tav tm="0" fmla="#ppt_w*sin(2.5*pi*$)">
                                          <p:val>
                                            <p:fltVal val="0"/>
                                          </p:val>
                                        </p:tav>
                                        <p:tav tm="100000">
                                          <p:val>
                                            <p:fltVal val="1"/>
                                          </p:val>
                                        </p:tav>
                                      </p:tavLst>
                                    </p:anim>
                                    <p:anim calcmode="lin" valueType="num">
                                      <p:cBhvr>
                                        <p:cTn id="162" dur="4000" fill="hold"/>
                                        <p:tgtEl>
                                          <p:spTgt spid="36"/>
                                        </p:tgtEl>
                                        <p:attrNameLst>
                                          <p:attrName>ppt_h</p:attrName>
                                        </p:attrNameLst>
                                      </p:cBhvr>
                                      <p:tavLst>
                                        <p:tav tm="0">
                                          <p:val>
                                            <p:strVal val="#ppt_h"/>
                                          </p:val>
                                        </p:tav>
                                        <p:tav tm="100000">
                                          <p:val>
                                            <p:strVal val="#ppt_h"/>
                                          </p:val>
                                        </p:tav>
                                      </p:tavLst>
                                    </p:anim>
                                  </p:childTnLst>
                                </p:cTn>
                              </p:par>
                              <p:par>
                                <p:cTn id="163" presetID="2" presetClass="exit" presetSubtype="2" fill="hold" grpId="2" nodeType="withEffect">
                                  <p:stCondLst>
                                    <p:cond delay="0"/>
                                  </p:stCondLst>
                                  <p:childTnLst>
                                    <p:anim calcmode="lin" valueType="num">
                                      <p:cBhvr additive="base">
                                        <p:cTn id="164" dur="4500"/>
                                        <p:tgtEl>
                                          <p:spTgt spid="36"/>
                                        </p:tgtEl>
                                        <p:attrNameLst>
                                          <p:attrName>ppt_x</p:attrName>
                                        </p:attrNameLst>
                                      </p:cBhvr>
                                      <p:tavLst>
                                        <p:tav tm="0">
                                          <p:val>
                                            <p:strVal val="ppt_x"/>
                                          </p:val>
                                        </p:tav>
                                        <p:tav tm="100000">
                                          <p:val>
                                            <p:strVal val="1+ppt_w/2"/>
                                          </p:val>
                                        </p:tav>
                                      </p:tavLst>
                                    </p:anim>
                                    <p:anim calcmode="lin" valueType="num">
                                      <p:cBhvr additive="base">
                                        <p:cTn id="165" dur="4500"/>
                                        <p:tgtEl>
                                          <p:spTgt spid="36"/>
                                        </p:tgtEl>
                                        <p:attrNameLst>
                                          <p:attrName>ppt_y</p:attrName>
                                        </p:attrNameLst>
                                      </p:cBhvr>
                                      <p:tavLst>
                                        <p:tav tm="0">
                                          <p:val>
                                            <p:strVal val="ppt_y"/>
                                          </p:val>
                                        </p:tav>
                                        <p:tav tm="100000">
                                          <p:val>
                                            <p:strVal val="ppt_y"/>
                                          </p:val>
                                        </p:tav>
                                      </p:tavLst>
                                    </p:anim>
                                    <p:set>
                                      <p:cBhvr>
                                        <p:cTn id="166" dur="1" fill="hold">
                                          <p:stCondLst>
                                            <p:cond delay="4499"/>
                                          </p:stCondLst>
                                        </p:cTn>
                                        <p:tgtEl>
                                          <p:spTgt spid="3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5500"/>
                                        <p:tgtEl>
                                          <p:spTgt spid="36"/>
                                        </p:tgtEl>
                                      </p:cBhvr>
                                    </p:animEffect>
                                    <p:set>
                                      <p:cBhvr>
                                        <p:cTn id="169" dur="1" fill="hold">
                                          <p:stCondLst>
                                            <p:cond delay="5499"/>
                                          </p:stCondLst>
                                        </p:cTn>
                                        <p:tgtEl>
                                          <p:spTgt spid="36"/>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35"/>
                                        </p:tgtEl>
                                        <p:attrNameLst>
                                          <p:attrName>style.visibility</p:attrName>
                                        </p:attrNameLst>
                                      </p:cBhvr>
                                      <p:to>
                                        <p:strVal val="visible"/>
                                      </p:to>
                                    </p:set>
                                    <p:anim calcmode="lin" valueType="num">
                                      <p:cBhvr additive="base">
                                        <p:cTn id="172" dur="4000" fill="hold"/>
                                        <p:tgtEl>
                                          <p:spTgt spid="35"/>
                                        </p:tgtEl>
                                        <p:attrNameLst>
                                          <p:attrName>ppt_x</p:attrName>
                                        </p:attrNameLst>
                                      </p:cBhvr>
                                      <p:tavLst>
                                        <p:tav tm="0">
                                          <p:val>
                                            <p:strVal val="0-#ppt_w/2"/>
                                          </p:val>
                                        </p:tav>
                                        <p:tav tm="100000">
                                          <p:val>
                                            <p:strVal val="#ppt_x"/>
                                          </p:val>
                                        </p:tav>
                                      </p:tavLst>
                                    </p:anim>
                                    <p:anim calcmode="lin" valueType="num">
                                      <p:cBhvr additive="base">
                                        <p:cTn id="173" dur="4000" fill="hold"/>
                                        <p:tgtEl>
                                          <p:spTgt spid="35"/>
                                        </p:tgtEl>
                                        <p:attrNameLst>
                                          <p:attrName>ppt_y</p:attrName>
                                        </p:attrNameLst>
                                      </p:cBhvr>
                                      <p:tavLst>
                                        <p:tav tm="0">
                                          <p:val>
                                            <p:strVal val="#ppt_y"/>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5"/>
                                        </p:tgtEl>
                                        <p:attrNameLst>
                                          <p:attrName>style.visibility</p:attrName>
                                        </p:attrNameLst>
                                      </p:cBhvr>
                                      <p:to>
                                        <p:strVal val="visible"/>
                                      </p:to>
                                    </p:set>
                                    <p:anim calcmode="lin" valueType="num">
                                      <p:cBhvr>
                                        <p:cTn id="176" dur="4000" fill="hold"/>
                                        <p:tgtEl>
                                          <p:spTgt spid="35"/>
                                        </p:tgtEl>
                                        <p:attrNameLst>
                                          <p:attrName>ppt_w</p:attrName>
                                        </p:attrNameLst>
                                      </p:cBhvr>
                                      <p:tavLst>
                                        <p:tav tm="0" fmla="#ppt_w*sin(2.5*pi*$)">
                                          <p:val>
                                            <p:fltVal val="0"/>
                                          </p:val>
                                        </p:tav>
                                        <p:tav tm="100000">
                                          <p:val>
                                            <p:fltVal val="1"/>
                                          </p:val>
                                        </p:tav>
                                      </p:tavLst>
                                    </p:anim>
                                    <p:anim calcmode="lin" valueType="num">
                                      <p:cBhvr>
                                        <p:cTn id="177" dur="4000" fill="hold"/>
                                        <p:tgtEl>
                                          <p:spTgt spid="35"/>
                                        </p:tgtEl>
                                        <p:attrNameLst>
                                          <p:attrName>ppt_h</p:attrName>
                                        </p:attrNameLst>
                                      </p:cBhvr>
                                      <p:tavLst>
                                        <p:tav tm="0">
                                          <p:val>
                                            <p:strVal val="#ppt_h"/>
                                          </p:val>
                                        </p:tav>
                                        <p:tav tm="100000">
                                          <p:val>
                                            <p:strVal val="#ppt_h"/>
                                          </p:val>
                                        </p:tav>
                                      </p:tavLst>
                                    </p:anim>
                                  </p:childTnLst>
                                </p:cTn>
                              </p:par>
                              <p:par>
                                <p:cTn id="178" presetID="2" presetClass="exit" presetSubtype="2" fill="hold" grpId="2" nodeType="withEffect">
                                  <p:stCondLst>
                                    <p:cond delay="0"/>
                                  </p:stCondLst>
                                  <p:childTnLst>
                                    <p:anim calcmode="lin" valueType="num">
                                      <p:cBhvr additive="base">
                                        <p:cTn id="179" dur="4500"/>
                                        <p:tgtEl>
                                          <p:spTgt spid="35"/>
                                        </p:tgtEl>
                                        <p:attrNameLst>
                                          <p:attrName>ppt_x</p:attrName>
                                        </p:attrNameLst>
                                      </p:cBhvr>
                                      <p:tavLst>
                                        <p:tav tm="0">
                                          <p:val>
                                            <p:strVal val="ppt_x"/>
                                          </p:val>
                                        </p:tav>
                                        <p:tav tm="100000">
                                          <p:val>
                                            <p:strVal val="1+ppt_w/2"/>
                                          </p:val>
                                        </p:tav>
                                      </p:tavLst>
                                    </p:anim>
                                    <p:anim calcmode="lin" valueType="num">
                                      <p:cBhvr additive="base">
                                        <p:cTn id="180" dur="4500"/>
                                        <p:tgtEl>
                                          <p:spTgt spid="35"/>
                                        </p:tgtEl>
                                        <p:attrNameLst>
                                          <p:attrName>ppt_y</p:attrName>
                                        </p:attrNameLst>
                                      </p:cBhvr>
                                      <p:tavLst>
                                        <p:tav tm="0">
                                          <p:val>
                                            <p:strVal val="ppt_y"/>
                                          </p:val>
                                        </p:tav>
                                        <p:tav tm="100000">
                                          <p:val>
                                            <p:strVal val="ppt_y"/>
                                          </p:val>
                                        </p:tav>
                                      </p:tavLst>
                                    </p:anim>
                                    <p:set>
                                      <p:cBhvr>
                                        <p:cTn id="181" dur="1" fill="hold">
                                          <p:stCondLst>
                                            <p:cond delay="4499"/>
                                          </p:stCondLst>
                                        </p:cTn>
                                        <p:tgtEl>
                                          <p:spTgt spid="35"/>
                                        </p:tgtEl>
                                        <p:attrNameLst>
                                          <p:attrName>style.visibility</p:attrName>
                                        </p:attrNameLst>
                                      </p:cBhvr>
                                      <p:to>
                                        <p:strVal val="hidden"/>
                                      </p:to>
                                    </p:set>
                                  </p:childTnLst>
                                </p:cTn>
                              </p:par>
                              <p:par>
                                <p:cTn id="182" presetID="3" presetClass="exit" presetSubtype="5" fill="hold" grpId="3" nodeType="withEffect">
                                  <p:stCondLst>
                                    <p:cond delay="0"/>
                                  </p:stCondLst>
                                  <p:childTnLst>
                                    <p:animEffect transition="out" filter="blinds(vertical)">
                                      <p:cBhvr>
                                        <p:cTn id="183" dur="5500"/>
                                        <p:tgtEl>
                                          <p:spTgt spid="35"/>
                                        </p:tgtEl>
                                      </p:cBhvr>
                                    </p:animEffect>
                                    <p:set>
                                      <p:cBhvr>
                                        <p:cTn id="184" dur="1" fill="hold">
                                          <p:stCondLst>
                                            <p:cond delay="5499"/>
                                          </p:stCondLst>
                                        </p:cTn>
                                        <p:tgtEl>
                                          <p:spTgt spid="35"/>
                                        </p:tgtEl>
                                        <p:attrNameLst>
                                          <p:attrName>style.visibility</p:attrName>
                                        </p:attrNameLst>
                                      </p:cBhvr>
                                      <p:to>
                                        <p:strVal val="hidden"/>
                                      </p:to>
                                    </p:set>
                                  </p:childTnLst>
                                </p:cTn>
                              </p:par>
                              <p:par>
                                <p:cTn id="185" presetID="2" presetClass="entr" presetSubtype="8" fill="hold" grpId="0" nodeType="withEffect">
                                  <p:stCondLst>
                                    <p:cond delay="0"/>
                                  </p:stCondLst>
                                  <p:childTnLst>
                                    <p:set>
                                      <p:cBhvr>
                                        <p:cTn id="186" dur="1" fill="hold">
                                          <p:stCondLst>
                                            <p:cond delay="0"/>
                                          </p:stCondLst>
                                        </p:cTn>
                                        <p:tgtEl>
                                          <p:spTgt spid="34"/>
                                        </p:tgtEl>
                                        <p:attrNameLst>
                                          <p:attrName>style.visibility</p:attrName>
                                        </p:attrNameLst>
                                      </p:cBhvr>
                                      <p:to>
                                        <p:strVal val="visible"/>
                                      </p:to>
                                    </p:set>
                                    <p:anim calcmode="lin" valueType="num">
                                      <p:cBhvr additive="base">
                                        <p:cTn id="187" dur="4000" fill="hold"/>
                                        <p:tgtEl>
                                          <p:spTgt spid="34"/>
                                        </p:tgtEl>
                                        <p:attrNameLst>
                                          <p:attrName>ppt_x</p:attrName>
                                        </p:attrNameLst>
                                      </p:cBhvr>
                                      <p:tavLst>
                                        <p:tav tm="0">
                                          <p:val>
                                            <p:strVal val="0-#ppt_w/2"/>
                                          </p:val>
                                        </p:tav>
                                        <p:tav tm="100000">
                                          <p:val>
                                            <p:strVal val="#ppt_x"/>
                                          </p:val>
                                        </p:tav>
                                      </p:tavLst>
                                    </p:anim>
                                    <p:anim calcmode="lin" valueType="num">
                                      <p:cBhvr additive="base">
                                        <p:cTn id="188" dur="4000" fill="hold"/>
                                        <p:tgtEl>
                                          <p:spTgt spid="34"/>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4"/>
                                        </p:tgtEl>
                                        <p:attrNameLst>
                                          <p:attrName>style.visibility</p:attrName>
                                        </p:attrNameLst>
                                      </p:cBhvr>
                                      <p:to>
                                        <p:strVal val="visible"/>
                                      </p:to>
                                    </p:set>
                                    <p:anim calcmode="lin" valueType="num">
                                      <p:cBhvr>
                                        <p:cTn id="191" dur="4000" fill="hold"/>
                                        <p:tgtEl>
                                          <p:spTgt spid="34"/>
                                        </p:tgtEl>
                                        <p:attrNameLst>
                                          <p:attrName>ppt_w</p:attrName>
                                        </p:attrNameLst>
                                      </p:cBhvr>
                                      <p:tavLst>
                                        <p:tav tm="0" fmla="#ppt_w*sin(2.5*pi*$)">
                                          <p:val>
                                            <p:fltVal val="0"/>
                                          </p:val>
                                        </p:tav>
                                        <p:tav tm="100000">
                                          <p:val>
                                            <p:fltVal val="1"/>
                                          </p:val>
                                        </p:tav>
                                      </p:tavLst>
                                    </p:anim>
                                    <p:anim calcmode="lin" valueType="num">
                                      <p:cBhvr>
                                        <p:cTn id="192" dur="4000" fill="hold"/>
                                        <p:tgtEl>
                                          <p:spTgt spid="34"/>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4500"/>
                                        <p:tgtEl>
                                          <p:spTgt spid="34"/>
                                        </p:tgtEl>
                                        <p:attrNameLst>
                                          <p:attrName>ppt_x</p:attrName>
                                        </p:attrNameLst>
                                      </p:cBhvr>
                                      <p:tavLst>
                                        <p:tav tm="0">
                                          <p:val>
                                            <p:strVal val="ppt_x"/>
                                          </p:val>
                                        </p:tav>
                                        <p:tav tm="100000">
                                          <p:val>
                                            <p:strVal val="1+ppt_w/2"/>
                                          </p:val>
                                        </p:tav>
                                      </p:tavLst>
                                    </p:anim>
                                    <p:anim calcmode="lin" valueType="num">
                                      <p:cBhvr additive="base">
                                        <p:cTn id="195" dur="4500"/>
                                        <p:tgtEl>
                                          <p:spTgt spid="34"/>
                                        </p:tgtEl>
                                        <p:attrNameLst>
                                          <p:attrName>ppt_y</p:attrName>
                                        </p:attrNameLst>
                                      </p:cBhvr>
                                      <p:tavLst>
                                        <p:tav tm="0">
                                          <p:val>
                                            <p:strVal val="ppt_y"/>
                                          </p:val>
                                        </p:tav>
                                        <p:tav tm="100000">
                                          <p:val>
                                            <p:strVal val="ppt_y"/>
                                          </p:val>
                                        </p:tav>
                                      </p:tavLst>
                                    </p:anim>
                                    <p:set>
                                      <p:cBhvr>
                                        <p:cTn id="196" dur="1" fill="hold">
                                          <p:stCondLst>
                                            <p:cond delay="4499"/>
                                          </p:stCondLst>
                                        </p:cTn>
                                        <p:tgtEl>
                                          <p:spTgt spid="34"/>
                                        </p:tgtEl>
                                        <p:attrNameLst>
                                          <p:attrName>style.visibility</p:attrName>
                                        </p:attrNameLst>
                                      </p:cBhvr>
                                      <p:to>
                                        <p:strVal val="hidden"/>
                                      </p:to>
                                    </p:set>
                                  </p:childTnLst>
                                </p:cTn>
                              </p:par>
                              <p:par>
                                <p:cTn id="197" presetID="3" presetClass="exit" presetSubtype="5" fill="hold" grpId="3" nodeType="withEffect">
                                  <p:stCondLst>
                                    <p:cond delay="0"/>
                                  </p:stCondLst>
                                  <p:childTnLst>
                                    <p:animEffect transition="out" filter="blinds(vertical)">
                                      <p:cBhvr>
                                        <p:cTn id="198" dur="5500"/>
                                        <p:tgtEl>
                                          <p:spTgt spid="34"/>
                                        </p:tgtEl>
                                      </p:cBhvr>
                                    </p:animEffect>
                                    <p:set>
                                      <p:cBhvr>
                                        <p:cTn id="199" dur="1" fill="hold">
                                          <p:stCondLst>
                                            <p:cond delay="5499"/>
                                          </p:stCondLst>
                                        </p:cTn>
                                        <p:tgtEl>
                                          <p:spTgt spid="34"/>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33"/>
                                        </p:tgtEl>
                                        <p:attrNameLst>
                                          <p:attrName>style.visibility</p:attrName>
                                        </p:attrNameLst>
                                      </p:cBhvr>
                                      <p:to>
                                        <p:strVal val="visible"/>
                                      </p:to>
                                    </p:set>
                                    <p:anim calcmode="lin" valueType="num">
                                      <p:cBhvr additive="base">
                                        <p:cTn id="202" dur="4000" fill="hold"/>
                                        <p:tgtEl>
                                          <p:spTgt spid="33"/>
                                        </p:tgtEl>
                                        <p:attrNameLst>
                                          <p:attrName>ppt_x</p:attrName>
                                        </p:attrNameLst>
                                      </p:cBhvr>
                                      <p:tavLst>
                                        <p:tav tm="0">
                                          <p:val>
                                            <p:strVal val="0-#ppt_w/2"/>
                                          </p:val>
                                        </p:tav>
                                        <p:tav tm="100000">
                                          <p:val>
                                            <p:strVal val="#ppt_x"/>
                                          </p:val>
                                        </p:tav>
                                      </p:tavLst>
                                    </p:anim>
                                    <p:anim calcmode="lin" valueType="num">
                                      <p:cBhvr additive="base">
                                        <p:cTn id="203" dur="4000" fill="hold"/>
                                        <p:tgtEl>
                                          <p:spTgt spid="33"/>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33"/>
                                        </p:tgtEl>
                                        <p:attrNameLst>
                                          <p:attrName>style.visibility</p:attrName>
                                        </p:attrNameLst>
                                      </p:cBhvr>
                                      <p:to>
                                        <p:strVal val="visible"/>
                                      </p:to>
                                    </p:set>
                                    <p:anim calcmode="lin" valueType="num">
                                      <p:cBhvr>
                                        <p:cTn id="206" dur="4000" fill="hold"/>
                                        <p:tgtEl>
                                          <p:spTgt spid="33"/>
                                        </p:tgtEl>
                                        <p:attrNameLst>
                                          <p:attrName>ppt_w</p:attrName>
                                        </p:attrNameLst>
                                      </p:cBhvr>
                                      <p:tavLst>
                                        <p:tav tm="0" fmla="#ppt_w*sin(2.5*pi*$)">
                                          <p:val>
                                            <p:fltVal val="0"/>
                                          </p:val>
                                        </p:tav>
                                        <p:tav tm="100000">
                                          <p:val>
                                            <p:fltVal val="1"/>
                                          </p:val>
                                        </p:tav>
                                      </p:tavLst>
                                    </p:anim>
                                    <p:anim calcmode="lin" valueType="num">
                                      <p:cBhvr>
                                        <p:cTn id="207" dur="4000" fill="hold"/>
                                        <p:tgtEl>
                                          <p:spTgt spid="33"/>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4500"/>
                                        <p:tgtEl>
                                          <p:spTgt spid="33"/>
                                        </p:tgtEl>
                                        <p:attrNameLst>
                                          <p:attrName>ppt_x</p:attrName>
                                        </p:attrNameLst>
                                      </p:cBhvr>
                                      <p:tavLst>
                                        <p:tav tm="0">
                                          <p:val>
                                            <p:strVal val="ppt_x"/>
                                          </p:val>
                                        </p:tav>
                                        <p:tav tm="100000">
                                          <p:val>
                                            <p:strVal val="1+ppt_w/2"/>
                                          </p:val>
                                        </p:tav>
                                      </p:tavLst>
                                    </p:anim>
                                    <p:anim calcmode="lin" valueType="num">
                                      <p:cBhvr additive="base">
                                        <p:cTn id="210" dur="4500"/>
                                        <p:tgtEl>
                                          <p:spTgt spid="33"/>
                                        </p:tgtEl>
                                        <p:attrNameLst>
                                          <p:attrName>ppt_y</p:attrName>
                                        </p:attrNameLst>
                                      </p:cBhvr>
                                      <p:tavLst>
                                        <p:tav tm="0">
                                          <p:val>
                                            <p:strVal val="ppt_y"/>
                                          </p:val>
                                        </p:tav>
                                        <p:tav tm="100000">
                                          <p:val>
                                            <p:strVal val="ppt_y"/>
                                          </p:val>
                                        </p:tav>
                                      </p:tavLst>
                                    </p:anim>
                                    <p:set>
                                      <p:cBhvr>
                                        <p:cTn id="211" dur="1" fill="hold">
                                          <p:stCondLst>
                                            <p:cond delay="4499"/>
                                          </p:stCondLst>
                                        </p:cTn>
                                        <p:tgtEl>
                                          <p:spTgt spid="33"/>
                                        </p:tgtEl>
                                        <p:attrNameLst>
                                          <p:attrName>style.visibility</p:attrName>
                                        </p:attrNameLst>
                                      </p:cBhvr>
                                      <p:to>
                                        <p:strVal val="hidden"/>
                                      </p:to>
                                    </p:set>
                                  </p:childTnLst>
                                </p:cTn>
                              </p:par>
                              <p:par>
                                <p:cTn id="212" presetID="3" presetClass="exit" presetSubtype="5" fill="hold" grpId="3" nodeType="withEffect">
                                  <p:stCondLst>
                                    <p:cond delay="0"/>
                                  </p:stCondLst>
                                  <p:childTnLst>
                                    <p:animEffect transition="out" filter="blinds(vertical)">
                                      <p:cBhvr>
                                        <p:cTn id="213" dur="5500"/>
                                        <p:tgtEl>
                                          <p:spTgt spid="33"/>
                                        </p:tgtEl>
                                      </p:cBhvr>
                                    </p:animEffect>
                                    <p:set>
                                      <p:cBhvr>
                                        <p:cTn id="214" dur="1" fill="hold">
                                          <p:stCondLst>
                                            <p:cond delay="5499"/>
                                          </p:stCondLst>
                                        </p:cTn>
                                        <p:tgtEl>
                                          <p:spTgt spid="33"/>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31"/>
                                        </p:tgtEl>
                                        <p:attrNameLst>
                                          <p:attrName>style.visibility</p:attrName>
                                        </p:attrNameLst>
                                      </p:cBhvr>
                                      <p:to>
                                        <p:strVal val="visible"/>
                                      </p:to>
                                    </p:set>
                                    <p:anim calcmode="lin" valueType="num">
                                      <p:cBhvr additive="base">
                                        <p:cTn id="217" dur="4000" fill="hold"/>
                                        <p:tgtEl>
                                          <p:spTgt spid="31"/>
                                        </p:tgtEl>
                                        <p:attrNameLst>
                                          <p:attrName>ppt_x</p:attrName>
                                        </p:attrNameLst>
                                      </p:cBhvr>
                                      <p:tavLst>
                                        <p:tav tm="0">
                                          <p:val>
                                            <p:strVal val="0-#ppt_w/2"/>
                                          </p:val>
                                        </p:tav>
                                        <p:tav tm="100000">
                                          <p:val>
                                            <p:strVal val="#ppt_x"/>
                                          </p:val>
                                        </p:tav>
                                      </p:tavLst>
                                    </p:anim>
                                    <p:anim calcmode="lin" valueType="num">
                                      <p:cBhvr additive="base">
                                        <p:cTn id="218" dur="4000" fill="hold"/>
                                        <p:tgtEl>
                                          <p:spTgt spid="31"/>
                                        </p:tgtEl>
                                        <p:attrNameLst>
                                          <p:attrName>ppt_y</p:attrName>
                                        </p:attrNameLst>
                                      </p:cBhvr>
                                      <p:tavLst>
                                        <p:tav tm="0">
                                          <p:val>
                                            <p:strVal val="#ppt_y"/>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31"/>
                                        </p:tgtEl>
                                        <p:attrNameLst>
                                          <p:attrName>style.visibility</p:attrName>
                                        </p:attrNameLst>
                                      </p:cBhvr>
                                      <p:to>
                                        <p:strVal val="visible"/>
                                      </p:to>
                                    </p:set>
                                    <p:anim calcmode="lin" valueType="num">
                                      <p:cBhvr>
                                        <p:cTn id="221" dur="4000" fill="hold"/>
                                        <p:tgtEl>
                                          <p:spTgt spid="31"/>
                                        </p:tgtEl>
                                        <p:attrNameLst>
                                          <p:attrName>ppt_w</p:attrName>
                                        </p:attrNameLst>
                                      </p:cBhvr>
                                      <p:tavLst>
                                        <p:tav tm="0" fmla="#ppt_w*sin(2.5*pi*$)">
                                          <p:val>
                                            <p:fltVal val="0"/>
                                          </p:val>
                                        </p:tav>
                                        <p:tav tm="100000">
                                          <p:val>
                                            <p:fltVal val="1"/>
                                          </p:val>
                                        </p:tav>
                                      </p:tavLst>
                                    </p:anim>
                                    <p:anim calcmode="lin" valueType="num">
                                      <p:cBhvr>
                                        <p:cTn id="222" dur="4000" fill="hold"/>
                                        <p:tgtEl>
                                          <p:spTgt spid="31"/>
                                        </p:tgtEl>
                                        <p:attrNameLst>
                                          <p:attrName>ppt_h</p:attrName>
                                        </p:attrNameLst>
                                      </p:cBhvr>
                                      <p:tavLst>
                                        <p:tav tm="0">
                                          <p:val>
                                            <p:strVal val="#ppt_h"/>
                                          </p:val>
                                        </p:tav>
                                        <p:tav tm="100000">
                                          <p:val>
                                            <p:strVal val="#ppt_h"/>
                                          </p:val>
                                        </p:tav>
                                      </p:tavLst>
                                    </p:anim>
                                  </p:childTnLst>
                                </p:cTn>
                              </p:par>
                              <p:par>
                                <p:cTn id="223" presetID="2" presetClass="exit" presetSubtype="2" fill="hold" grpId="2" nodeType="withEffect">
                                  <p:stCondLst>
                                    <p:cond delay="0"/>
                                  </p:stCondLst>
                                  <p:childTnLst>
                                    <p:anim calcmode="lin" valueType="num">
                                      <p:cBhvr additive="base">
                                        <p:cTn id="224" dur="4500"/>
                                        <p:tgtEl>
                                          <p:spTgt spid="31"/>
                                        </p:tgtEl>
                                        <p:attrNameLst>
                                          <p:attrName>ppt_x</p:attrName>
                                        </p:attrNameLst>
                                      </p:cBhvr>
                                      <p:tavLst>
                                        <p:tav tm="0">
                                          <p:val>
                                            <p:strVal val="ppt_x"/>
                                          </p:val>
                                        </p:tav>
                                        <p:tav tm="100000">
                                          <p:val>
                                            <p:strVal val="1+ppt_w/2"/>
                                          </p:val>
                                        </p:tav>
                                      </p:tavLst>
                                    </p:anim>
                                    <p:anim calcmode="lin" valueType="num">
                                      <p:cBhvr additive="base">
                                        <p:cTn id="225" dur="4500"/>
                                        <p:tgtEl>
                                          <p:spTgt spid="31"/>
                                        </p:tgtEl>
                                        <p:attrNameLst>
                                          <p:attrName>ppt_y</p:attrName>
                                        </p:attrNameLst>
                                      </p:cBhvr>
                                      <p:tavLst>
                                        <p:tav tm="0">
                                          <p:val>
                                            <p:strVal val="ppt_y"/>
                                          </p:val>
                                        </p:tav>
                                        <p:tav tm="100000">
                                          <p:val>
                                            <p:strVal val="ppt_y"/>
                                          </p:val>
                                        </p:tav>
                                      </p:tavLst>
                                    </p:anim>
                                    <p:set>
                                      <p:cBhvr>
                                        <p:cTn id="226" dur="1" fill="hold">
                                          <p:stCondLst>
                                            <p:cond delay="4499"/>
                                          </p:stCondLst>
                                        </p:cTn>
                                        <p:tgtEl>
                                          <p:spTgt spid="31"/>
                                        </p:tgtEl>
                                        <p:attrNameLst>
                                          <p:attrName>style.visibility</p:attrName>
                                        </p:attrNameLst>
                                      </p:cBhvr>
                                      <p:to>
                                        <p:strVal val="hidden"/>
                                      </p:to>
                                    </p:set>
                                  </p:childTnLst>
                                </p:cTn>
                              </p:par>
                              <p:par>
                                <p:cTn id="227" presetID="3" presetClass="exit" presetSubtype="5" fill="hold" grpId="3" nodeType="withEffect">
                                  <p:stCondLst>
                                    <p:cond delay="0"/>
                                  </p:stCondLst>
                                  <p:childTnLst>
                                    <p:animEffect transition="out" filter="blinds(vertical)">
                                      <p:cBhvr>
                                        <p:cTn id="228" dur="5500"/>
                                        <p:tgtEl>
                                          <p:spTgt spid="31"/>
                                        </p:tgtEl>
                                      </p:cBhvr>
                                    </p:animEffect>
                                    <p:set>
                                      <p:cBhvr>
                                        <p:cTn id="229" dur="1" fill="hold">
                                          <p:stCondLst>
                                            <p:cond delay="5499"/>
                                          </p:stCondLst>
                                        </p:cTn>
                                        <p:tgtEl>
                                          <p:spTgt spid="31"/>
                                        </p:tgtEl>
                                        <p:attrNameLst>
                                          <p:attrName>style.visibility</p:attrName>
                                        </p:attrNameLst>
                                      </p:cBhvr>
                                      <p:to>
                                        <p:strVal val="hidden"/>
                                      </p:to>
                                    </p:set>
                                  </p:childTnLst>
                                </p:cTn>
                              </p:par>
                              <p:par>
                                <p:cTn id="230" presetID="2" presetClass="entr" presetSubtype="8" fill="hold" grpId="0" nodeType="withEffect">
                                  <p:stCondLst>
                                    <p:cond delay="0"/>
                                  </p:stCondLst>
                                  <p:childTnLst>
                                    <p:set>
                                      <p:cBhvr>
                                        <p:cTn id="231" dur="1" fill="hold">
                                          <p:stCondLst>
                                            <p:cond delay="0"/>
                                          </p:stCondLst>
                                        </p:cTn>
                                        <p:tgtEl>
                                          <p:spTgt spid="30"/>
                                        </p:tgtEl>
                                        <p:attrNameLst>
                                          <p:attrName>style.visibility</p:attrName>
                                        </p:attrNameLst>
                                      </p:cBhvr>
                                      <p:to>
                                        <p:strVal val="visible"/>
                                      </p:to>
                                    </p:set>
                                    <p:anim calcmode="lin" valueType="num">
                                      <p:cBhvr additive="base">
                                        <p:cTn id="232" dur="4000" fill="hold"/>
                                        <p:tgtEl>
                                          <p:spTgt spid="30"/>
                                        </p:tgtEl>
                                        <p:attrNameLst>
                                          <p:attrName>ppt_x</p:attrName>
                                        </p:attrNameLst>
                                      </p:cBhvr>
                                      <p:tavLst>
                                        <p:tav tm="0">
                                          <p:val>
                                            <p:strVal val="0-#ppt_w/2"/>
                                          </p:val>
                                        </p:tav>
                                        <p:tav tm="100000">
                                          <p:val>
                                            <p:strVal val="#ppt_x"/>
                                          </p:val>
                                        </p:tav>
                                      </p:tavLst>
                                    </p:anim>
                                    <p:anim calcmode="lin" valueType="num">
                                      <p:cBhvr additive="base">
                                        <p:cTn id="233" dur="4000" fill="hold"/>
                                        <p:tgtEl>
                                          <p:spTgt spid="30"/>
                                        </p:tgtEl>
                                        <p:attrNameLst>
                                          <p:attrName>ppt_y</p:attrName>
                                        </p:attrNameLst>
                                      </p:cBhvr>
                                      <p:tavLst>
                                        <p:tav tm="0">
                                          <p:val>
                                            <p:strVal val="#ppt_y"/>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30"/>
                                        </p:tgtEl>
                                        <p:attrNameLst>
                                          <p:attrName>style.visibility</p:attrName>
                                        </p:attrNameLst>
                                      </p:cBhvr>
                                      <p:to>
                                        <p:strVal val="visible"/>
                                      </p:to>
                                    </p:set>
                                    <p:anim calcmode="lin" valueType="num">
                                      <p:cBhvr>
                                        <p:cTn id="236" dur="4000" fill="hold"/>
                                        <p:tgtEl>
                                          <p:spTgt spid="30"/>
                                        </p:tgtEl>
                                        <p:attrNameLst>
                                          <p:attrName>ppt_w</p:attrName>
                                        </p:attrNameLst>
                                      </p:cBhvr>
                                      <p:tavLst>
                                        <p:tav tm="0" fmla="#ppt_w*sin(2.5*pi*$)">
                                          <p:val>
                                            <p:fltVal val="0"/>
                                          </p:val>
                                        </p:tav>
                                        <p:tav tm="100000">
                                          <p:val>
                                            <p:fltVal val="1"/>
                                          </p:val>
                                        </p:tav>
                                      </p:tavLst>
                                    </p:anim>
                                    <p:anim calcmode="lin" valueType="num">
                                      <p:cBhvr>
                                        <p:cTn id="237" dur="4000" fill="hold"/>
                                        <p:tgtEl>
                                          <p:spTgt spid="30"/>
                                        </p:tgtEl>
                                        <p:attrNameLst>
                                          <p:attrName>ppt_h</p:attrName>
                                        </p:attrNameLst>
                                      </p:cBhvr>
                                      <p:tavLst>
                                        <p:tav tm="0">
                                          <p:val>
                                            <p:strVal val="#ppt_h"/>
                                          </p:val>
                                        </p:tav>
                                        <p:tav tm="100000">
                                          <p:val>
                                            <p:strVal val="#ppt_h"/>
                                          </p:val>
                                        </p:tav>
                                      </p:tavLst>
                                    </p:anim>
                                  </p:childTnLst>
                                </p:cTn>
                              </p:par>
                              <p:par>
                                <p:cTn id="238" presetID="2" presetClass="exit" presetSubtype="2" fill="hold" grpId="2" nodeType="withEffect">
                                  <p:stCondLst>
                                    <p:cond delay="0"/>
                                  </p:stCondLst>
                                  <p:childTnLst>
                                    <p:anim calcmode="lin" valueType="num">
                                      <p:cBhvr additive="base">
                                        <p:cTn id="239" dur="4500"/>
                                        <p:tgtEl>
                                          <p:spTgt spid="30"/>
                                        </p:tgtEl>
                                        <p:attrNameLst>
                                          <p:attrName>ppt_x</p:attrName>
                                        </p:attrNameLst>
                                      </p:cBhvr>
                                      <p:tavLst>
                                        <p:tav tm="0">
                                          <p:val>
                                            <p:strVal val="ppt_x"/>
                                          </p:val>
                                        </p:tav>
                                        <p:tav tm="100000">
                                          <p:val>
                                            <p:strVal val="1+ppt_w/2"/>
                                          </p:val>
                                        </p:tav>
                                      </p:tavLst>
                                    </p:anim>
                                    <p:anim calcmode="lin" valueType="num">
                                      <p:cBhvr additive="base">
                                        <p:cTn id="240" dur="4500"/>
                                        <p:tgtEl>
                                          <p:spTgt spid="30"/>
                                        </p:tgtEl>
                                        <p:attrNameLst>
                                          <p:attrName>ppt_y</p:attrName>
                                        </p:attrNameLst>
                                      </p:cBhvr>
                                      <p:tavLst>
                                        <p:tav tm="0">
                                          <p:val>
                                            <p:strVal val="ppt_y"/>
                                          </p:val>
                                        </p:tav>
                                        <p:tav tm="100000">
                                          <p:val>
                                            <p:strVal val="ppt_y"/>
                                          </p:val>
                                        </p:tav>
                                      </p:tavLst>
                                    </p:anim>
                                    <p:set>
                                      <p:cBhvr>
                                        <p:cTn id="241" dur="1" fill="hold">
                                          <p:stCondLst>
                                            <p:cond delay="4499"/>
                                          </p:stCondLst>
                                        </p:cTn>
                                        <p:tgtEl>
                                          <p:spTgt spid="30"/>
                                        </p:tgtEl>
                                        <p:attrNameLst>
                                          <p:attrName>style.visibility</p:attrName>
                                        </p:attrNameLst>
                                      </p:cBhvr>
                                      <p:to>
                                        <p:strVal val="hidden"/>
                                      </p:to>
                                    </p:set>
                                  </p:childTnLst>
                                </p:cTn>
                              </p:par>
                              <p:par>
                                <p:cTn id="242" presetID="3" presetClass="exit" presetSubtype="5" fill="hold" grpId="3" nodeType="withEffect">
                                  <p:stCondLst>
                                    <p:cond delay="0"/>
                                  </p:stCondLst>
                                  <p:childTnLst>
                                    <p:animEffect transition="out" filter="blinds(vertical)">
                                      <p:cBhvr>
                                        <p:cTn id="243" dur="5500"/>
                                        <p:tgtEl>
                                          <p:spTgt spid="30"/>
                                        </p:tgtEl>
                                      </p:cBhvr>
                                    </p:animEffect>
                                    <p:set>
                                      <p:cBhvr>
                                        <p:cTn id="244" dur="1" fill="hold">
                                          <p:stCondLst>
                                            <p:cond delay="5499"/>
                                          </p:stCondLst>
                                        </p:cTn>
                                        <p:tgtEl>
                                          <p:spTgt spid="30"/>
                                        </p:tgtEl>
                                        <p:attrNameLst>
                                          <p:attrName>style.visibility</p:attrName>
                                        </p:attrNameLst>
                                      </p:cBhvr>
                                      <p:to>
                                        <p:strVal val="hidden"/>
                                      </p:to>
                                    </p:set>
                                  </p:childTnLst>
                                </p:cTn>
                              </p:par>
                              <p:par>
                                <p:cTn id="245" presetID="2" presetClass="entr" presetSubtype="8" fill="hold" grpId="0" nodeType="withEffect">
                                  <p:stCondLst>
                                    <p:cond delay="0"/>
                                  </p:stCondLst>
                                  <p:childTnLst>
                                    <p:set>
                                      <p:cBhvr>
                                        <p:cTn id="246" dur="1" fill="hold">
                                          <p:stCondLst>
                                            <p:cond delay="0"/>
                                          </p:stCondLst>
                                        </p:cTn>
                                        <p:tgtEl>
                                          <p:spTgt spid="29"/>
                                        </p:tgtEl>
                                        <p:attrNameLst>
                                          <p:attrName>style.visibility</p:attrName>
                                        </p:attrNameLst>
                                      </p:cBhvr>
                                      <p:to>
                                        <p:strVal val="visible"/>
                                      </p:to>
                                    </p:set>
                                    <p:anim calcmode="lin" valueType="num">
                                      <p:cBhvr additive="base">
                                        <p:cTn id="247" dur="4000" fill="hold"/>
                                        <p:tgtEl>
                                          <p:spTgt spid="29"/>
                                        </p:tgtEl>
                                        <p:attrNameLst>
                                          <p:attrName>ppt_x</p:attrName>
                                        </p:attrNameLst>
                                      </p:cBhvr>
                                      <p:tavLst>
                                        <p:tav tm="0">
                                          <p:val>
                                            <p:strVal val="0-#ppt_w/2"/>
                                          </p:val>
                                        </p:tav>
                                        <p:tav tm="100000">
                                          <p:val>
                                            <p:strVal val="#ppt_x"/>
                                          </p:val>
                                        </p:tav>
                                      </p:tavLst>
                                    </p:anim>
                                    <p:anim calcmode="lin" valueType="num">
                                      <p:cBhvr additive="base">
                                        <p:cTn id="248" dur="4000" fill="hold"/>
                                        <p:tgtEl>
                                          <p:spTgt spid="29"/>
                                        </p:tgtEl>
                                        <p:attrNameLst>
                                          <p:attrName>ppt_y</p:attrName>
                                        </p:attrNameLst>
                                      </p:cBhvr>
                                      <p:tavLst>
                                        <p:tav tm="0">
                                          <p:val>
                                            <p:strVal val="#ppt_y"/>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29"/>
                                        </p:tgtEl>
                                        <p:attrNameLst>
                                          <p:attrName>style.visibility</p:attrName>
                                        </p:attrNameLst>
                                      </p:cBhvr>
                                      <p:to>
                                        <p:strVal val="visible"/>
                                      </p:to>
                                    </p:set>
                                    <p:anim calcmode="lin" valueType="num">
                                      <p:cBhvr>
                                        <p:cTn id="251" dur="4000" fill="hold"/>
                                        <p:tgtEl>
                                          <p:spTgt spid="29"/>
                                        </p:tgtEl>
                                        <p:attrNameLst>
                                          <p:attrName>ppt_w</p:attrName>
                                        </p:attrNameLst>
                                      </p:cBhvr>
                                      <p:tavLst>
                                        <p:tav tm="0" fmla="#ppt_w*sin(2.5*pi*$)">
                                          <p:val>
                                            <p:fltVal val="0"/>
                                          </p:val>
                                        </p:tav>
                                        <p:tav tm="100000">
                                          <p:val>
                                            <p:fltVal val="1"/>
                                          </p:val>
                                        </p:tav>
                                      </p:tavLst>
                                    </p:anim>
                                    <p:anim calcmode="lin" valueType="num">
                                      <p:cBhvr>
                                        <p:cTn id="252" dur="4000" fill="hold"/>
                                        <p:tgtEl>
                                          <p:spTgt spid="29"/>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4500"/>
                                        <p:tgtEl>
                                          <p:spTgt spid="29"/>
                                        </p:tgtEl>
                                        <p:attrNameLst>
                                          <p:attrName>ppt_x</p:attrName>
                                        </p:attrNameLst>
                                      </p:cBhvr>
                                      <p:tavLst>
                                        <p:tav tm="0">
                                          <p:val>
                                            <p:strVal val="ppt_x"/>
                                          </p:val>
                                        </p:tav>
                                        <p:tav tm="100000">
                                          <p:val>
                                            <p:strVal val="1+ppt_w/2"/>
                                          </p:val>
                                        </p:tav>
                                      </p:tavLst>
                                    </p:anim>
                                    <p:anim calcmode="lin" valueType="num">
                                      <p:cBhvr additive="base">
                                        <p:cTn id="255" dur="4500"/>
                                        <p:tgtEl>
                                          <p:spTgt spid="29"/>
                                        </p:tgtEl>
                                        <p:attrNameLst>
                                          <p:attrName>ppt_y</p:attrName>
                                        </p:attrNameLst>
                                      </p:cBhvr>
                                      <p:tavLst>
                                        <p:tav tm="0">
                                          <p:val>
                                            <p:strVal val="ppt_y"/>
                                          </p:val>
                                        </p:tav>
                                        <p:tav tm="100000">
                                          <p:val>
                                            <p:strVal val="ppt_y"/>
                                          </p:val>
                                        </p:tav>
                                      </p:tavLst>
                                    </p:anim>
                                    <p:set>
                                      <p:cBhvr>
                                        <p:cTn id="256" dur="1" fill="hold">
                                          <p:stCondLst>
                                            <p:cond delay="4499"/>
                                          </p:stCondLst>
                                        </p:cTn>
                                        <p:tgtEl>
                                          <p:spTgt spid="29"/>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5500"/>
                                        <p:tgtEl>
                                          <p:spTgt spid="29"/>
                                        </p:tgtEl>
                                      </p:cBhvr>
                                    </p:animEffect>
                                    <p:set>
                                      <p:cBhvr>
                                        <p:cTn id="259" dur="1" fill="hold">
                                          <p:stCondLst>
                                            <p:cond delay="5499"/>
                                          </p:stCondLst>
                                        </p:cTn>
                                        <p:tgtEl>
                                          <p:spTgt spid="29"/>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28"/>
                                        </p:tgtEl>
                                        <p:attrNameLst>
                                          <p:attrName>style.visibility</p:attrName>
                                        </p:attrNameLst>
                                      </p:cBhvr>
                                      <p:to>
                                        <p:strVal val="visible"/>
                                      </p:to>
                                    </p:set>
                                    <p:anim calcmode="lin" valueType="num">
                                      <p:cBhvr additive="base">
                                        <p:cTn id="262" dur="4000" fill="hold"/>
                                        <p:tgtEl>
                                          <p:spTgt spid="28"/>
                                        </p:tgtEl>
                                        <p:attrNameLst>
                                          <p:attrName>ppt_x</p:attrName>
                                        </p:attrNameLst>
                                      </p:cBhvr>
                                      <p:tavLst>
                                        <p:tav tm="0">
                                          <p:val>
                                            <p:strVal val="0-#ppt_w/2"/>
                                          </p:val>
                                        </p:tav>
                                        <p:tav tm="100000">
                                          <p:val>
                                            <p:strVal val="#ppt_x"/>
                                          </p:val>
                                        </p:tav>
                                      </p:tavLst>
                                    </p:anim>
                                    <p:anim calcmode="lin" valueType="num">
                                      <p:cBhvr additive="base">
                                        <p:cTn id="263" dur="4000" fill="hold"/>
                                        <p:tgtEl>
                                          <p:spTgt spid="28"/>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28"/>
                                        </p:tgtEl>
                                        <p:attrNameLst>
                                          <p:attrName>style.visibility</p:attrName>
                                        </p:attrNameLst>
                                      </p:cBhvr>
                                      <p:to>
                                        <p:strVal val="visible"/>
                                      </p:to>
                                    </p:set>
                                    <p:anim calcmode="lin" valueType="num">
                                      <p:cBhvr>
                                        <p:cTn id="266" dur="4000" fill="hold"/>
                                        <p:tgtEl>
                                          <p:spTgt spid="28"/>
                                        </p:tgtEl>
                                        <p:attrNameLst>
                                          <p:attrName>ppt_w</p:attrName>
                                        </p:attrNameLst>
                                      </p:cBhvr>
                                      <p:tavLst>
                                        <p:tav tm="0" fmla="#ppt_w*sin(2.5*pi*$)">
                                          <p:val>
                                            <p:fltVal val="0"/>
                                          </p:val>
                                        </p:tav>
                                        <p:tav tm="100000">
                                          <p:val>
                                            <p:fltVal val="1"/>
                                          </p:val>
                                        </p:tav>
                                      </p:tavLst>
                                    </p:anim>
                                    <p:anim calcmode="lin" valueType="num">
                                      <p:cBhvr>
                                        <p:cTn id="267" dur="4000" fill="hold"/>
                                        <p:tgtEl>
                                          <p:spTgt spid="28"/>
                                        </p:tgtEl>
                                        <p:attrNameLst>
                                          <p:attrName>ppt_h</p:attrName>
                                        </p:attrNameLst>
                                      </p:cBhvr>
                                      <p:tavLst>
                                        <p:tav tm="0">
                                          <p:val>
                                            <p:strVal val="#ppt_h"/>
                                          </p:val>
                                        </p:tav>
                                        <p:tav tm="100000">
                                          <p:val>
                                            <p:strVal val="#ppt_h"/>
                                          </p:val>
                                        </p:tav>
                                      </p:tavLst>
                                    </p:anim>
                                  </p:childTnLst>
                                </p:cTn>
                              </p:par>
                              <p:par>
                                <p:cTn id="268" presetID="2" presetClass="exit" presetSubtype="2" fill="hold" grpId="2" nodeType="withEffect">
                                  <p:stCondLst>
                                    <p:cond delay="0"/>
                                  </p:stCondLst>
                                  <p:childTnLst>
                                    <p:anim calcmode="lin" valueType="num">
                                      <p:cBhvr additive="base">
                                        <p:cTn id="269" dur="4500"/>
                                        <p:tgtEl>
                                          <p:spTgt spid="28"/>
                                        </p:tgtEl>
                                        <p:attrNameLst>
                                          <p:attrName>ppt_x</p:attrName>
                                        </p:attrNameLst>
                                      </p:cBhvr>
                                      <p:tavLst>
                                        <p:tav tm="0">
                                          <p:val>
                                            <p:strVal val="ppt_x"/>
                                          </p:val>
                                        </p:tav>
                                        <p:tav tm="100000">
                                          <p:val>
                                            <p:strVal val="1+ppt_w/2"/>
                                          </p:val>
                                        </p:tav>
                                      </p:tavLst>
                                    </p:anim>
                                    <p:anim calcmode="lin" valueType="num">
                                      <p:cBhvr additive="base">
                                        <p:cTn id="270" dur="4500"/>
                                        <p:tgtEl>
                                          <p:spTgt spid="28"/>
                                        </p:tgtEl>
                                        <p:attrNameLst>
                                          <p:attrName>ppt_y</p:attrName>
                                        </p:attrNameLst>
                                      </p:cBhvr>
                                      <p:tavLst>
                                        <p:tav tm="0">
                                          <p:val>
                                            <p:strVal val="ppt_y"/>
                                          </p:val>
                                        </p:tav>
                                        <p:tav tm="100000">
                                          <p:val>
                                            <p:strVal val="ppt_y"/>
                                          </p:val>
                                        </p:tav>
                                      </p:tavLst>
                                    </p:anim>
                                    <p:set>
                                      <p:cBhvr>
                                        <p:cTn id="271" dur="1" fill="hold">
                                          <p:stCondLst>
                                            <p:cond delay="4499"/>
                                          </p:stCondLst>
                                        </p:cTn>
                                        <p:tgtEl>
                                          <p:spTgt spid="28"/>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5500"/>
                                        <p:tgtEl>
                                          <p:spTgt spid="28"/>
                                        </p:tgtEl>
                                      </p:cBhvr>
                                    </p:animEffect>
                                    <p:set>
                                      <p:cBhvr>
                                        <p:cTn id="274" dur="1" fill="hold">
                                          <p:stCondLst>
                                            <p:cond delay="5499"/>
                                          </p:stCondLst>
                                        </p:cTn>
                                        <p:tgtEl>
                                          <p:spTgt spid="28"/>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27"/>
                                        </p:tgtEl>
                                        <p:attrNameLst>
                                          <p:attrName>style.visibility</p:attrName>
                                        </p:attrNameLst>
                                      </p:cBhvr>
                                      <p:to>
                                        <p:strVal val="visible"/>
                                      </p:to>
                                    </p:set>
                                    <p:anim calcmode="lin" valueType="num">
                                      <p:cBhvr additive="base">
                                        <p:cTn id="277" dur="4000" fill="hold"/>
                                        <p:tgtEl>
                                          <p:spTgt spid="27"/>
                                        </p:tgtEl>
                                        <p:attrNameLst>
                                          <p:attrName>ppt_x</p:attrName>
                                        </p:attrNameLst>
                                      </p:cBhvr>
                                      <p:tavLst>
                                        <p:tav tm="0">
                                          <p:val>
                                            <p:strVal val="0-#ppt_w/2"/>
                                          </p:val>
                                        </p:tav>
                                        <p:tav tm="100000">
                                          <p:val>
                                            <p:strVal val="#ppt_x"/>
                                          </p:val>
                                        </p:tav>
                                      </p:tavLst>
                                    </p:anim>
                                    <p:anim calcmode="lin" valueType="num">
                                      <p:cBhvr additive="base">
                                        <p:cTn id="278" dur="4000" fill="hold"/>
                                        <p:tgtEl>
                                          <p:spTgt spid="27"/>
                                        </p:tgtEl>
                                        <p:attrNameLst>
                                          <p:attrName>ppt_y</p:attrName>
                                        </p:attrNameLst>
                                      </p:cBhvr>
                                      <p:tavLst>
                                        <p:tav tm="0">
                                          <p:val>
                                            <p:strVal val="#ppt_y"/>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7"/>
                                        </p:tgtEl>
                                        <p:attrNameLst>
                                          <p:attrName>style.visibility</p:attrName>
                                        </p:attrNameLst>
                                      </p:cBhvr>
                                      <p:to>
                                        <p:strVal val="visible"/>
                                      </p:to>
                                    </p:set>
                                    <p:anim calcmode="lin" valueType="num">
                                      <p:cBhvr>
                                        <p:cTn id="281" dur="4000" fill="hold"/>
                                        <p:tgtEl>
                                          <p:spTgt spid="27"/>
                                        </p:tgtEl>
                                        <p:attrNameLst>
                                          <p:attrName>ppt_w</p:attrName>
                                        </p:attrNameLst>
                                      </p:cBhvr>
                                      <p:tavLst>
                                        <p:tav tm="0" fmla="#ppt_w*sin(2.5*pi*$)">
                                          <p:val>
                                            <p:fltVal val="0"/>
                                          </p:val>
                                        </p:tav>
                                        <p:tav tm="100000">
                                          <p:val>
                                            <p:fltVal val="1"/>
                                          </p:val>
                                        </p:tav>
                                      </p:tavLst>
                                    </p:anim>
                                    <p:anim calcmode="lin" valueType="num">
                                      <p:cBhvr>
                                        <p:cTn id="282" dur="4000" fill="hold"/>
                                        <p:tgtEl>
                                          <p:spTgt spid="27"/>
                                        </p:tgtEl>
                                        <p:attrNameLst>
                                          <p:attrName>ppt_h</p:attrName>
                                        </p:attrNameLst>
                                      </p:cBhvr>
                                      <p:tavLst>
                                        <p:tav tm="0">
                                          <p:val>
                                            <p:strVal val="#ppt_h"/>
                                          </p:val>
                                        </p:tav>
                                        <p:tav tm="100000">
                                          <p:val>
                                            <p:strVal val="#ppt_h"/>
                                          </p:val>
                                        </p:tav>
                                      </p:tavLst>
                                    </p:anim>
                                  </p:childTnLst>
                                </p:cTn>
                              </p:par>
                              <p:par>
                                <p:cTn id="283" presetID="2" presetClass="exit" presetSubtype="2" fill="hold" grpId="2" nodeType="withEffect">
                                  <p:stCondLst>
                                    <p:cond delay="0"/>
                                  </p:stCondLst>
                                  <p:childTnLst>
                                    <p:anim calcmode="lin" valueType="num">
                                      <p:cBhvr additive="base">
                                        <p:cTn id="284" dur="4500"/>
                                        <p:tgtEl>
                                          <p:spTgt spid="27"/>
                                        </p:tgtEl>
                                        <p:attrNameLst>
                                          <p:attrName>ppt_x</p:attrName>
                                        </p:attrNameLst>
                                      </p:cBhvr>
                                      <p:tavLst>
                                        <p:tav tm="0">
                                          <p:val>
                                            <p:strVal val="ppt_x"/>
                                          </p:val>
                                        </p:tav>
                                        <p:tav tm="100000">
                                          <p:val>
                                            <p:strVal val="1+ppt_w/2"/>
                                          </p:val>
                                        </p:tav>
                                      </p:tavLst>
                                    </p:anim>
                                    <p:anim calcmode="lin" valueType="num">
                                      <p:cBhvr additive="base">
                                        <p:cTn id="285" dur="4500"/>
                                        <p:tgtEl>
                                          <p:spTgt spid="27"/>
                                        </p:tgtEl>
                                        <p:attrNameLst>
                                          <p:attrName>ppt_y</p:attrName>
                                        </p:attrNameLst>
                                      </p:cBhvr>
                                      <p:tavLst>
                                        <p:tav tm="0">
                                          <p:val>
                                            <p:strVal val="ppt_y"/>
                                          </p:val>
                                        </p:tav>
                                        <p:tav tm="100000">
                                          <p:val>
                                            <p:strVal val="ppt_y"/>
                                          </p:val>
                                        </p:tav>
                                      </p:tavLst>
                                    </p:anim>
                                    <p:set>
                                      <p:cBhvr>
                                        <p:cTn id="286" dur="1" fill="hold">
                                          <p:stCondLst>
                                            <p:cond delay="4499"/>
                                          </p:stCondLst>
                                        </p:cTn>
                                        <p:tgtEl>
                                          <p:spTgt spid="27"/>
                                        </p:tgtEl>
                                        <p:attrNameLst>
                                          <p:attrName>style.visibility</p:attrName>
                                        </p:attrNameLst>
                                      </p:cBhvr>
                                      <p:to>
                                        <p:strVal val="hidden"/>
                                      </p:to>
                                    </p:set>
                                  </p:childTnLst>
                                </p:cTn>
                              </p:par>
                              <p:par>
                                <p:cTn id="287" presetID="3" presetClass="exit" presetSubtype="5" fill="hold" grpId="3" nodeType="withEffect">
                                  <p:stCondLst>
                                    <p:cond delay="0"/>
                                  </p:stCondLst>
                                  <p:childTnLst>
                                    <p:animEffect transition="out" filter="blinds(vertical)">
                                      <p:cBhvr>
                                        <p:cTn id="288" dur="5500"/>
                                        <p:tgtEl>
                                          <p:spTgt spid="27"/>
                                        </p:tgtEl>
                                      </p:cBhvr>
                                    </p:animEffect>
                                    <p:set>
                                      <p:cBhvr>
                                        <p:cTn id="289" dur="1" fill="hold">
                                          <p:stCondLst>
                                            <p:cond delay="5499"/>
                                          </p:stCondLst>
                                        </p:cTn>
                                        <p:tgtEl>
                                          <p:spTgt spid="27"/>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26"/>
                                        </p:tgtEl>
                                        <p:attrNameLst>
                                          <p:attrName>style.visibility</p:attrName>
                                        </p:attrNameLst>
                                      </p:cBhvr>
                                      <p:to>
                                        <p:strVal val="visible"/>
                                      </p:to>
                                    </p:set>
                                    <p:anim calcmode="lin" valueType="num">
                                      <p:cBhvr additive="base">
                                        <p:cTn id="292" dur="4000" fill="hold"/>
                                        <p:tgtEl>
                                          <p:spTgt spid="26"/>
                                        </p:tgtEl>
                                        <p:attrNameLst>
                                          <p:attrName>ppt_x</p:attrName>
                                        </p:attrNameLst>
                                      </p:cBhvr>
                                      <p:tavLst>
                                        <p:tav tm="0">
                                          <p:val>
                                            <p:strVal val="0-#ppt_w/2"/>
                                          </p:val>
                                        </p:tav>
                                        <p:tav tm="100000">
                                          <p:val>
                                            <p:strVal val="#ppt_x"/>
                                          </p:val>
                                        </p:tav>
                                      </p:tavLst>
                                    </p:anim>
                                    <p:anim calcmode="lin" valueType="num">
                                      <p:cBhvr additive="base">
                                        <p:cTn id="293" dur="4000" fill="hold"/>
                                        <p:tgtEl>
                                          <p:spTgt spid="26"/>
                                        </p:tgtEl>
                                        <p:attrNameLst>
                                          <p:attrName>ppt_y</p:attrName>
                                        </p:attrNameLst>
                                      </p:cBhvr>
                                      <p:tavLst>
                                        <p:tav tm="0">
                                          <p:val>
                                            <p:strVal val="#ppt_y"/>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6"/>
                                        </p:tgtEl>
                                        <p:attrNameLst>
                                          <p:attrName>style.visibility</p:attrName>
                                        </p:attrNameLst>
                                      </p:cBhvr>
                                      <p:to>
                                        <p:strVal val="visible"/>
                                      </p:to>
                                    </p:set>
                                    <p:anim calcmode="lin" valueType="num">
                                      <p:cBhvr>
                                        <p:cTn id="296" dur="4000" fill="hold"/>
                                        <p:tgtEl>
                                          <p:spTgt spid="26"/>
                                        </p:tgtEl>
                                        <p:attrNameLst>
                                          <p:attrName>ppt_w</p:attrName>
                                        </p:attrNameLst>
                                      </p:cBhvr>
                                      <p:tavLst>
                                        <p:tav tm="0" fmla="#ppt_w*sin(2.5*pi*$)">
                                          <p:val>
                                            <p:fltVal val="0"/>
                                          </p:val>
                                        </p:tav>
                                        <p:tav tm="100000">
                                          <p:val>
                                            <p:fltVal val="1"/>
                                          </p:val>
                                        </p:tav>
                                      </p:tavLst>
                                    </p:anim>
                                    <p:anim calcmode="lin" valueType="num">
                                      <p:cBhvr>
                                        <p:cTn id="297" dur="4000" fill="hold"/>
                                        <p:tgtEl>
                                          <p:spTgt spid="26"/>
                                        </p:tgtEl>
                                        <p:attrNameLst>
                                          <p:attrName>ppt_h</p:attrName>
                                        </p:attrNameLst>
                                      </p:cBhvr>
                                      <p:tavLst>
                                        <p:tav tm="0">
                                          <p:val>
                                            <p:strVal val="#ppt_h"/>
                                          </p:val>
                                        </p:tav>
                                        <p:tav tm="100000">
                                          <p:val>
                                            <p:strVal val="#ppt_h"/>
                                          </p:val>
                                        </p:tav>
                                      </p:tavLst>
                                    </p:anim>
                                  </p:childTnLst>
                                </p:cTn>
                              </p:par>
                              <p:par>
                                <p:cTn id="298" presetID="2" presetClass="exit" presetSubtype="2" fill="hold" grpId="2" nodeType="withEffect">
                                  <p:stCondLst>
                                    <p:cond delay="0"/>
                                  </p:stCondLst>
                                  <p:childTnLst>
                                    <p:anim calcmode="lin" valueType="num">
                                      <p:cBhvr additive="base">
                                        <p:cTn id="299" dur="4500"/>
                                        <p:tgtEl>
                                          <p:spTgt spid="26"/>
                                        </p:tgtEl>
                                        <p:attrNameLst>
                                          <p:attrName>ppt_x</p:attrName>
                                        </p:attrNameLst>
                                      </p:cBhvr>
                                      <p:tavLst>
                                        <p:tav tm="0">
                                          <p:val>
                                            <p:strVal val="ppt_x"/>
                                          </p:val>
                                        </p:tav>
                                        <p:tav tm="100000">
                                          <p:val>
                                            <p:strVal val="1+ppt_w/2"/>
                                          </p:val>
                                        </p:tav>
                                      </p:tavLst>
                                    </p:anim>
                                    <p:anim calcmode="lin" valueType="num">
                                      <p:cBhvr additive="base">
                                        <p:cTn id="300" dur="4500"/>
                                        <p:tgtEl>
                                          <p:spTgt spid="26"/>
                                        </p:tgtEl>
                                        <p:attrNameLst>
                                          <p:attrName>ppt_y</p:attrName>
                                        </p:attrNameLst>
                                      </p:cBhvr>
                                      <p:tavLst>
                                        <p:tav tm="0">
                                          <p:val>
                                            <p:strVal val="ppt_y"/>
                                          </p:val>
                                        </p:tav>
                                        <p:tav tm="100000">
                                          <p:val>
                                            <p:strVal val="ppt_y"/>
                                          </p:val>
                                        </p:tav>
                                      </p:tavLst>
                                    </p:anim>
                                    <p:set>
                                      <p:cBhvr>
                                        <p:cTn id="301" dur="1" fill="hold">
                                          <p:stCondLst>
                                            <p:cond delay="4499"/>
                                          </p:stCondLst>
                                        </p:cTn>
                                        <p:tgtEl>
                                          <p:spTgt spid="26"/>
                                        </p:tgtEl>
                                        <p:attrNameLst>
                                          <p:attrName>style.visibility</p:attrName>
                                        </p:attrNameLst>
                                      </p:cBhvr>
                                      <p:to>
                                        <p:strVal val="hidden"/>
                                      </p:to>
                                    </p:set>
                                  </p:childTnLst>
                                </p:cTn>
                              </p:par>
                              <p:par>
                                <p:cTn id="302" presetID="3" presetClass="exit" presetSubtype="5" fill="hold" grpId="3" nodeType="withEffect">
                                  <p:stCondLst>
                                    <p:cond delay="0"/>
                                  </p:stCondLst>
                                  <p:childTnLst>
                                    <p:animEffect transition="out" filter="blinds(vertical)">
                                      <p:cBhvr>
                                        <p:cTn id="303" dur="5500"/>
                                        <p:tgtEl>
                                          <p:spTgt spid="26"/>
                                        </p:tgtEl>
                                      </p:cBhvr>
                                    </p:animEffect>
                                    <p:set>
                                      <p:cBhvr>
                                        <p:cTn id="304" dur="1" fill="hold">
                                          <p:stCondLst>
                                            <p:cond delay="5499"/>
                                          </p:stCondLst>
                                        </p:cTn>
                                        <p:tgtEl>
                                          <p:spTgt spid="26"/>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25"/>
                                        </p:tgtEl>
                                        <p:attrNameLst>
                                          <p:attrName>style.visibility</p:attrName>
                                        </p:attrNameLst>
                                      </p:cBhvr>
                                      <p:to>
                                        <p:strVal val="visible"/>
                                      </p:to>
                                    </p:set>
                                    <p:anim calcmode="lin" valueType="num">
                                      <p:cBhvr additive="base">
                                        <p:cTn id="307" dur="4000" fill="hold"/>
                                        <p:tgtEl>
                                          <p:spTgt spid="25"/>
                                        </p:tgtEl>
                                        <p:attrNameLst>
                                          <p:attrName>ppt_x</p:attrName>
                                        </p:attrNameLst>
                                      </p:cBhvr>
                                      <p:tavLst>
                                        <p:tav tm="0">
                                          <p:val>
                                            <p:strVal val="0-#ppt_w/2"/>
                                          </p:val>
                                        </p:tav>
                                        <p:tav tm="100000">
                                          <p:val>
                                            <p:strVal val="#ppt_x"/>
                                          </p:val>
                                        </p:tav>
                                      </p:tavLst>
                                    </p:anim>
                                    <p:anim calcmode="lin" valueType="num">
                                      <p:cBhvr additive="base">
                                        <p:cTn id="308" dur="4000" fill="hold"/>
                                        <p:tgtEl>
                                          <p:spTgt spid="25"/>
                                        </p:tgtEl>
                                        <p:attrNameLst>
                                          <p:attrName>ppt_y</p:attrName>
                                        </p:attrNameLst>
                                      </p:cBhvr>
                                      <p:tavLst>
                                        <p:tav tm="0">
                                          <p:val>
                                            <p:strVal val="#ppt_y"/>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5"/>
                                        </p:tgtEl>
                                        <p:attrNameLst>
                                          <p:attrName>style.visibility</p:attrName>
                                        </p:attrNameLst>
                                      </p:cBhvr>
                                      <p:to>
                                        <p:strVal val="visible"/>
                                      </p:to>
                                    </p:set>
                                    <p:anim calcmode="lin" valueType="num">
                                      <p:cBhvr>
                                        <p:cTn id="311" dur="4000" fill="hold"/>
                                        <p:tgtEl>
                                          <p:spTgt spid="25"/>
                                        </p:tgtEl>
                                        <p:attrNameLst>
                                          <p:attrName>ppt_w</p:attrName>
                                        </p:attrNameLst>
                                      </p:cBhvr>
                                      <p:tavLst>
                                        <p:tav tm="0" fmla="#ppt_w*sin(2.5*pi*$)">
                                          <p:val>
                                            <p:fltVal val="0"/>
                                          </p:val>
                                        </p:tav>
                                        <p:tav tm="100000">
                                          <p:val>
                                            <p:fltVal val="1"/>
                                          </p:val>
                                        </p:tav>
                                      </p:tavLst>
                                    </p:anim>
                                    <p:anim calcmode="lin" valueType="num">
                                      <p:cBhvr>
                                        <p:cTn id="312" dur="4000" fill="hold"/>
                                        <p:tgtEl>
                                          <p:spTgt spid="25"/>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4500"/>
                                        <p:tgtEl>
                                          <p:spTgt spid="25"/>
                                        </p:tgtEl>
                                        <p:attrNameLst>
                                          <p:attrName>ppt_x</p:attrName>
                                        </p:attrNameLst>
                                      </p:cBhvr>
                                      <p:tavLst>
                                        <p:tav tm="0">
                                          <p:val>
                                            <p:strVal val="ppt_x"/>
                                          </p:val>
                                        </p:tav>
                                        <p:tav tm="100000">
                                          <p:val>
                                            <p:strVal val="1+ppt_w/2"/>
                                          </p:val>
                                        </p:tav>
                                      </p:tavLst>
                                    </p:anim>
                                    <p:anim calcmode="lin" valueType="num">
                                      <p:cBhvr additive="base">
                                        <p:cTn id="315" dur="4500"/>
                                        <p:tgtEl>
                                          <p:spTgt spid="25"/>
                                        </p:tgtEl>
                                        <p:attrNameLst>
                                          <p:attrName>ppt_y</p:attrName>
                                        </p:attrNameLst>
                                      </p:cBhvr>
                                      <p:tavLst>
                                        <p:tav tm="0">
                                          <p:val>
                                            <p:strVal val="ppt_y"/>
                                          </p:val>
                                        </p:tav>
                                        <p:tav tm="100000">
                                          <p:val>
                                            <p:strVal val="ppt_y"/>
                                          </p:val>
                                        </p:tav>
                                      </p:tavLst>
                                    </p:anim>
                                    <p:set>
                                      <p:cBhvr>
                                        <p:cTn id="316" dur="1" fill="hold">
                                          <p:stCondLst>
                                            <p:cond delay="4499"/>
                                          </p:stCondLst>
                                        </p:cTn>
                                        <p:tgtEl>
                                          <p:spTgt spid="25"/>
                                        </p:tgtEl>
                                        <p:attrNameLst>
                                          <p:attrName>style.visibility</p:attrName>
                                        </p:attrNameLst>
                                      </p:cBhvr>
                                      <p:to>
                                        <p:strVal val="hidden"/>
                                      </p:to>
                                    </p:set>
                                  </p:childTnLst>
                                </p:cTn>
                              </p:par>
                              <p:par>
                                <p:cTn id="317" presetID="3" presetClass="exit" presetSubtype="5" fill="hold" grpId="3" nodeType="withEffect">
                                  <p:stCondLst>
                                    <p:cond delay="0"/>
                                  </p:stCondLst>
                                  <p:childTnLst>
                                    <p:animEffect transition="out" filter="blinds(vertical)">
                                      <p:cBhvr>
                                        <p:cTn id="318" dur="5500"/>
                                        <p:tgtEl>
                                          <p:spTgt spid="25"/>
                                        </p:tgtEl>
                                      </p:cBhvr>
                                    </p:animEffect>
                                    <p:set>
                                      <p:cBhvr>
                                        <p:cTn id="319" dur="1" fill="hold">
                                          <p:stCondLst>
                                            <p:cond delay="5499"/>
                                          </p:stCondLst>
                                        </p:cTn>
                                        <p:tgtEl>
                                          <p:spTgt spid="25"/>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4"/>
                                        </p:tgtEl>
                                        <p:attrNameLst>
                                          <p:attrName>style.visibility</p:attrName>
                                        </p:attrNameLst>
                                      </p:cBhvr>
                                      <p:to>
                                        <p:strVal val="visible"/>
                                      </p:to>
                                    </p:set>
                                    <p:anim calcmode="lin" valueType="num">
                                      <p:cBhvr additive="base">
                                        <p:cTn id="322" dur="4000" fill="hold"/>
                                        <p:tgtEl>
                                          <p:spTgt spid="24"/>
                                        </p:tgtEl>
                                        <p:attrNameLst>
                                          <p:attrName>ppt_x</p:attrName>
                                        </p:attrNameLst>
                                      </p:cBhvr>
                                      <p:tavLst>
                                        <p:tav tm="0">
                                          <p:val>
                                            <p:strVal val="0-#ppt_w/2"/>
                                          </p:val>
                                        </p:tav>
                                        <p:tav tm="100000">
                                          <p:val>
                                            <p:strVal val="#ppt_x"/>
                                          </p:val>
                                        </p:tav>
                                      </p:tavLst>
                                    </p:anim>
                                    <p:anim calcmode="lin" valueType="num">
                                      <p:cBhvr additive="base">
                                        <p:cTn id="323" dur="4000" fill="hold"/>
                                        <p:tgtEl>
                                          <p:spTgt spid="24"/>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24"/>
                                        </p:tgtEl>
                                        <p:attrNameLst>
                                          <p:attrName>style.visibility</p:attrName>
                                        </p:attrNameLst>
                                      </p:cBhvr>
                                      <p:to>
                                        <p:strVal val="visible"/>
                                      </p:to>
                                    </p:set>
                                    <p:anim calcmode="lin" valueType="num">
                                      <p:cBhvr>
                                        <p:cTn id="326" dur="4000" fill="hold"/>
                                        <p:tgtEl>
                                          <p:spTgt spid="24"/>
                                        </p:tgtEl>
                                        <p:attrNameLst>
                                          <p:attrName>ppt_w</p:attrName>
                                        </p:attrNameLst>
                                      </p:cBhvr>
                                      <p:tavLst>
                                        <p:tav tm="0" fmla="#ppt_w*sin(2.5*pi*$)">
                                          <p:val>
                                            <p:fltVal val="0"/>
                                          </p:val>
                                        </p:tav>
                                        <p:tav tm="100000">
                                          <p:val>
                                            <p:fltVal val="1"/>
                                          </p:val>
                                        </p:tav>
                                      </p:tavLst>
                                    </p:anim>
                                    <p:anim calcmode="lin" valueType="num">
                                      <p:cBhvr>
                                        <p:cTn id="327" dur="4000" fill="hold"/>
                                        <p:tgtEl>
                                          <p:spTgt spid="24"/>
                                        </p:tgtEl>
                                        <p:attrNameLst>
                                          <p:attrName>ppt_h</p:attrName>
                                        </p:attrNameLst>
                                      </p:cBhvr>
                                      <p:tavLst>
                                        <p:tav tm="0">
                                          <p:val>
                                            <p:strVal val="#ppt_h"/>
                                          </p:val>
                                        </p:tav>
                                        <p:tav tm="100000">
                                          <p:val>
                                            <p:strVal val="#ppt_h"/>
                                          </p:val>
                                        </p:tav>
                                      </p:tavLst>
                                    </p:anim>
                                  </p:childTnLst>
                                </p:cTn>
                              </p:par>
                              <p:par>
                                <p:cTn id="328" presetID="2" presetClass="exit" presetSubtype="2" fill="hold" grpId="2" nodeType="withEffect">
                                  <p:stCondLst>
                                    <p:cond delay="0"/>
                                  </p:stCondLst>
                                  <p:childTnLst>
                                    <p:anim calcmode="lin" valueType="num">
                                      <p:cBhvr additive="base">
                                        <p:cTn id="329" dur="4500"/>
                                        <p:tgtEl>
                                          <p:spTgt spid="24"/>
                                        </p:tgtEl>
                                        <p:attrNameLst>
                                          <p:attrName>ppt_x</p:attrName>
                                        </p:attrNameLst>
                                      </p:cBhvr>
                                      <p:tavLst>
                                        <p:tav tm="0">
                                          <p:val>
                                            <p:strVal val="ppt_x"/>
                                          </p:val>
                                        </p:tav>
                                        <p:tav tm="100000">
                                          <p:val>
                                            <p:strVal val="1+ppt_w/2"/>
                                          </p:val>
                                        </p:tav>
                                      </p:tavLst>
                                    </p:anim>
                                    <p:anim calcmode="lin" valueType="num">
                                      <p:cBhvr additive="base">
                                        <p:cTn id="330" dur="4500"/>
                                        <p:tgtEl>
                                          <p:spTgt spid="24"/>
                                        </p:tgtEl>
                                        <p:attrNameLst>
                                          <p:attrName>ppt_y</p:attrName>
                                        </p:attrNameLst>
                                      </p:cBhvr>
                                      <p:tavLst>
                                        <p:tav tm="0">
                                          <p:val>
                                            <p:strVal val="ppt_y"/>
                                          </p:val>
                                        </p:tav>
                                        <p:tav tm="100000">
                                          <p:val>
                                            <p:strVal val="ppt_y"/>
                                          </p:val>
                                        </p:tav>
                                      </p:tavLst>
                                    </p:anim>
                                    <p:set>
                                      <p:cBhvr>
                                        <p:cTn id="331" dur="1" fill="hold">
                                          <p:stCondLst>
                                            <p:cond delay="4499"/>
                                          </p:stCondLst>
                                        </p:cTn>
                                        <p:tgtEl>
                                          <p:spTgt spid="24"/>
                                        </p:tgtEl>
                                        <p:attrNameLst>
                                          <p:attrName>style.visibility</p:attrName>
                                        </p:attrNameLst>
                                      </p:cBhvr>
                                      <p:to>
                                        <p:strVal val="hidden"/>
                                      </p:to>
                                    </p:set>
                                  </p:childTnLst>
                                </p:cTn>
                              </p:par>
                              <p:par>
                                <p:cTn id="332" presetID="3" presetClass="exit" presetSubtype="5" fill="hold" grpId="3" nodeType="withEffect">
                                  <p:stCondLst>
                                    <p:cond delay="0"/>
                                  </p:stCondLst>
                                  <p:childTnLst>
                                    <p:animEffect transition="out" filter="blinds(vertical)">
                                      <p:cBhvr>
                                        <p:cTn id="333" dur="5500"/>
                                        <p:tgtEl>
                                          <p:spTgt spid="24"/>
                                        </p:tgtEl>
                                      </p:cBhvr>
                                    </p:animEffect>
                                    <p:set>
                                      <p:cBhvr>
                                        <p:cTn id="334" dur="1" fill="hold">
                                          <p:stCondLst>
                                            <p:cond delay="5499"/>
                                          </p:stCondLst>
                                        </p:cTn>
                                        <p:tgtEl>
                                          <p:spTgt spid="24"/>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3"/>
                                        </p:tgtEl>
                                        <p:attrNameLst>
                                          <p:attrName>style.visibility</p:attrName>
                                        </p:attrNameLst>
                                      </p:cBhvr>
                                      <p:to>
                                        <p:strVal val="visible"/>
                                      </p:to>
                                    </p:set>
                                    <p:anim calcmode="lin" valueType="num">
                                      <p:cBhvr additive="base">
                                        <p:cTn id="337" dur="4000" fill="hold"/>
                                        <p:tgtEl>
                                          <p:spTgt spid="23"/>
                                        </p:tgtEl>
                                        <p:attrNameLst>
                                          <p:attrName>ppt_x</p:attrName>
                                        </p:attrNameLst>
                                      </p:cBhvr>
                                      <p:tavLst>
                                        <p:tav tm="0">
                                          <p:val>
                                            <p:strVal val="0-#ppt_w/2"/>
                                          </p:val>
                                        </p:tav>
                                        <p:tav tm="100000">
                                          <p:val>
                                            <p:strVal val="#ppt_x"/>
                                          </p:val>
                                        </p:tav>
                                      </p:tavLst>
                                    </p:anim>
                                    <p:anim calcmode="lin" valueType="num">
                                      <p:cBhvr additive="base">
                                        <p:cTn id="338" dur="4000" fill="hold"/>
                                        <p:tgtEl>
                                          <p:spTgt spid="23"/>
                                        </p:tgtEl>
                                        <p:attrNameLst>
                                          <p:attrName>ppt_y</p:attrName>
                                        </p:attrNameLst>
                                      </p:cBhvr>
                                      <p:tavLst>
                                        <p:tav tm="0">
                                          <p:val>
                                            <p:strVal val="#ppt_y"/>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23"/>
                                        </p:tgtEl>
                                        <p:attrNameLst>
                                          <p:attrName>style.visibility</p:attrName>
                                        </p:attrNameLst>
                                      </p:cBhvr>
                                      <p:to>
                                        <p:strVal val="visible"/>
                                      </p:to>
                                    </p:set>
                                    <p:anim calcmode="lin" valueType="num">
                                      <p:cBhvr>
                                        <p:cTn id="341" dur="4000" fill="hold"/>
                                        <p:tgtEl>
                                          <p:spTgt spid="23"/>
                                        </p:tgtEl>
                                        <p:attrNameLst>
                                          <p:attrName>ppt_w</p:attrName>
                                        </p:attrNameLst>
                                      </p:cBhvr>
                                      <p:tavLst>
                                        <p:tav tm="0" fmla="#ppt_w*sin(2.5*pi*$)">
                                          <p:val>
                                            <p:fltVal val="0"/>
                                          </p:val>
                                        </p:tav>
                                        <p:tav tm="100000">
                                          <p:val>
                                            <p:fltVal val="1"/>
                                          </p:val>
                                        </p:tav>
                                      </p:tavLst>
                                    </p:anim>
                                    <p:anim calcmode="lin" valueType="num">
                                      <p:cBhvr>
                                        <p:cTn id="342" dur="4000" fill="hold"/>
                                        <p:tgtEl>
                                          <p:spTgt spid="23"/>
                                        </p:tgtEl>
                                        <p:attrNameLst>
                                          <p:attrName>ppt_h</p:attrName>
                                        </p:attrNameLst>
                                      </p:cBhvr>
                                      <p:tavLst>
                                        <p:tav tm="0">
                                          <p:val>
                                            <p:strVal val="#ppt_h"/>
                                          </p:val>
                                        </p:tav>
                                        <p:tav tm="100000">
                                          <p:val>
                                            <p:strVal val="#ppt_h"/>
                                          </p:val>
                                        </p:tav>
                                      </p:tavLst>
                                    </p:anim>
                                  </p:childTnLst>
                                </p:cTn>
                              </p:par>
                              <p:par>
                                <p:cTn id="343" presetID="2" presetClass="exit" presetSubtype="2" fill="hold" grpId="2" nodeType="withEffect">
                                  <p:stCondLst>
                                    <p:cond delay="0"/>
                                  </p:stCondLst>
                                  <p:childTnLst>
                                    <p:anim calcmode="lin" valueType="num">
                                      <p:cBhvr additive="base">
                                        <p:cTn id="344" dur="4500"/>
                                        <p:tgtEl>
                                          <p:spTgt spid="23"/>
                                        </p:tgtEl>
                                        <p:attrNameLst>
                                          <p:attrName>ppt_x</p:attrName>
                                        </p:attrNameLst>
                                      </p:cBhvr>
                                      <p:tavLst>
                                        <p:tav tm="0">
                                          <p:val>
                                            <p:strVal val="ppt_x"/>
                                          </p:val>
                                        </p:tav>
                                        <p:tav tm="100000">
                                          <p:val>
                                            <p:strVal val="1+ppt_w/2"/>
                                          </p:val>
                                        </p:tav>
                                      </p:tavLst>
                                    </p:anim>
                                    <p:anim calcmode="lin" valueType="num">
                                      <p:cBhvr additive="base">
                                        <p:cTn id="345" dur="4500"/>
                                        <p:tgtEl>
                                          <p:spTgt spid="23"/>
                                        </p:tgtEl>
                                        <p:attrNameLst>
                                          <p:attrName>ppt_y</p:attrName>
                                        </p:attrNameLst>
                                      </p:cBhvr>
                                      <p:tavLst>
                                        <p:tav tm="0">
                                          <p:val>
                                            <p:strVal val="ppt_y"/>
                                          </p:val>
                                        </p:tav>
                                        <p:tav tm="100000">
                                          <p:val>
                                            <p:strVal val="ppt_y"/>
                                          </p:val>
                                        </p:tav>
                                      </p:tavLst>
                                    </p:anim>
                                    <p:set>
                                      <p:cBhvr>
                                        <p:cTn id="346" dur="1" fill="hold">
                                          <p:stCondLst>
                                            <p:cond delay="4499"/>
                                          </p:stCondLst>
                                        </p:cTn>
                                        <p:tgtEl>
                                          <p:spTgt spid="23"/>
                                        </p:tgtEl>
                                        <p:attrNameLst>
                                          <p:attrName>style.visibility</p:attrName>
                                        </p:attrNameLst>
                                      </p:cBhvr>
                                      <p:to>
                                        <p:strVal val="hidden"/>
                                      </p:to>
                                    </p:set>
                                  </p:childTnLst>
                                </p:cTn>
                              </p:par>
                              <p:par>
                                <p:cTn id="347" presetID="3" presetClass="exit" presetSubtype="5" fill="hold" grpId="3" nodeType="withEffect">
                                  <p:stCondLst>
                                    <p:cond delay="0"/>
                                  </p:stCondLst>
                                  <p:childTnLst>
                                    <p:animEffect transition="out" filter="blinds(vertical)">
                                      <p:cBhvr>
                                        <p:cTn id="348" dur="5500"/>
                                        <p:tgtEl>
                                          <p:spTgt spid="23"/>
                                        </p:tgtEl>
                                      </p:cBhvr>
                                    </p:animEffect>
                                    <p:set>
                                      <p:cBhvr>
                                        <p:cTn id="349" dur="1" fill="hold">
                                          <p:stCondLst>
                                            <p:cond delay="5499"/>
                                          </p:stCondLst>
                                        </p:cTn>
                                        <p:tgtEl>
                                          <p:spTgt spid="23"/>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2"/>
                                        </p:tgtEl>
                                        <p:attrNameLst>
                                          <p:attrName>style.visibility</p:attrName>
                                        </p:attrNameLst>
                                      </p:cBhvr>
                                      <p:to>
                                        <p:strVal val="visible"/>
                                      </p:to>
                                    </p:set>
                                    <p:anim calcmode="lin" valueType="num">
                                      <p:cBhvr additive="base">
                                        <p:cTn id="352" dur="4000" fill="hold"/>
                                        <p:tgtEl>
                                          <p:spTgt spid="22"/>
                                        </p:tgtEl>
                                        <p:attrNameLst>
                                          <p:attrName>ppt_x</p:attrName>
                                        </p:attrNameLst>
                                      </p:cBhvr>
                                      <p:tavLst>
                                        <p:tav tm="0">
                                          <p:val>
                                            <p:strVal val="0-#ppt_w/2"/>
                                          </p:val>
                                        </p:tav>
                                        <p:tav tm="100000">
                                          <p:val>
                                            <p:strVal val="#ppt_x"/>
                                          </p:val>
                                        </p:tav>
                                      </p:tavLst>
                                    </p:anim>
                                    <p:anim calcmode="lin" valueType="num">
                                      <p:cBhvr additive="base">
                                        <p:cTn id="353" dur="4000" fill="hold"/>
                                        <p:tgtEl>
                                          <p:spTgt spid="22"/>
                                        </p:tgtEl>
                                        <p:attrNameLst>
                                          <p:attrName>ppt_y</p:attrName>
                                        </p:attrNameLst>
                                      </p:cBhvr>
                                      <p:tavLst>
                                        <p:tav tm="0">
                                          <p:val>
                                            <p:strVal val="#ppt_y"/>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22"/>
                                        </p:tgtEl>
                                        <p:attrNameLst>
                                          <p:attrName>style.visibility</p:attrName>
                                        </p:attrNameLst>
                                      </p:cBhvr>
                                      <p:to>
                                        <p:strVal val="visible"/>
                                      </p:to>
                                    </p:set>
                                    <p:anim calcmode="lin" valueType="num">
                                      <p:cBhvr>
                                        <p:cTn id="356" dur="4000" fill="hold"/>
                                        <p:tgtEl>
                                          <p:spTgt spid="22"/>
                                        </p:tgtEl>
                                        <p:attrNameLst>
                                          <p:attrName>ppt_w</p:attrName>
                                        </p:attrNameLst>
                                      </p:cBhvr>
                                      <p:tavLst>
                                        <p:tav tm="0" fmla="#ppt_w*sin(2.5*pi*$)">
                                          <p:val>
                                            <p:fltVal val="0"/>
                                          </p:val>
                                        </p:tav>
                                        <p:tav tm="100000">
                                          <p:val>
                                            <p:fltVal val="1"/>
                                          </p:val>
                                        </p:tav>
                                      </p:tavLst>
                                    </p:anim>
                                    <p:anim calcmode="lin" valueType="num">
                                      <p:cBhvr>
                                        <p:cTn id="357" dur="4000" fill="hold"/>
                                        <p:tgtEl>
                                          <p:spTgt spid="22"/>
                                        </p:tgtEl>
                                        <p:attrNameLst>
                                          <p:attrName>ppt_h</p:attrName>
                                        </p:attrNameLst>
                                      </p:cBhvr>
                                      <p:tavLst>
                                        <p:tav tm="0">
                                          <p:val>
                                            <p:strVal val="#ppt_h"/>
                                          </p:val>
                                        </p:tav>
                                        <p:tav tm="100000">
                                          <p:val>
                                            <p:strVal val="#ppt_h"/>
                                          </p:val>
                                        </p:tav>
                                      </p:tavLst>
                                    </p:anim>
                                  </p:childTnLst>
                                </p:cTn>
                              </p:par>
                              <p:par>
                                <p:cTn id="358" presetID="2" presetClass="exit" presetSubtype="2" fill="hold" grpId="2" nodeType="withEffect">
                                  <p:stCondLst>
                                    <p:cond delay="0"/>
                                  </p:stCondLst>
                                  <p:childTnLst>
                                    <p:anim calcmode="lin" valueType="num">
                                      <p:cBhvr additive="base">
                                        <p:cTn id="359" dur="4500"/>
                                        <p:tgtEl>
                                          <p:spTgt spid="22"/>
                                        </p:tgtEl>
                                        <p:attrNameLst>
                                          <p:attrName>ppt_x</p:attrName>
                                        </p:attrNameLst>
                                      </p:cBhvr>
                                      <p:tavLst>
                                        <p:tav tm="0">
                                          <p:val>
                                            <p:strVal val="ppt_x"/>
                                          </p:val>
                                        </p:tav>
                                        <p:tav tm="100000">
                                          <p:val>
                                            <p:strVal val="1+ppt_w/2"/>
                                          </p:val>
                                        </p:tav>
                                      </p:tavLst>
                                    </p:anim>
                                    <p:anim calcmode="lin" valueType="num">
                                      <p:cBhvr additive="base">
                                        <p:cTn id="360" dur="4500"/>
                                        <p:tgtEl>
                                          <p:spTgt spid="22"/>
                                        </p:tgtEl>
                                        <p:attrNameLst>
                                          <p:attrName>ppt_y</p:attrName>
                                        </p:attrNameLst>
                                      </p:cBhvr>
                                      <p:tavLst>
                                        <p:tav tm="0">
                                          <p:val>
                                            <p:strVal val="ppt_y"/>
                                          </p:val>
                                        </p:tav>
                                        <p:tav tm="100000">
                                          <p:val>
                                            <p:strVal val="ppt_y"/>
                                          </p:val>
                                        </p:tav>
                                      </p:tavLst>
                                    </p:anim>
                                    <p:set>
                                      <p:cBhvr>
                                        <p:cTn id="361" dur="1" fill="hold">
                                          <p:stCondLst>
                                            <p:cond delay="4499"/>
                                          </p:stCondLst>
                                        </p:cTn>
                                        <p:tgtEl>
                                          <p:spTgt spid="22"/>
                                        </p:tgtEl>
                                        <p:attrNameLst>
                                          <p:attrName>style.visibility</p:attrName>
                                        </p:attrNameLst>
                                      </p:cBhvr>
                                      <p:to>
                                        <p:strVal val="hidden"/>
                                      </p:to>
                                    </p:set>
                                  </p:childTnLst>
                                </p:cTn>
                              </p:par>
                              <p:par>
                                <p:cTn id="362" presetID="3" presetClass="exit" presetSubtype="5" fill="hold" grpId="3" nodeType="withEffect">
                                  <p:stCondLst>
                                    <p:cond delay="0"/>
                                  </p:stCondLst>
                                  <p:childTnLst>
                                    <p:animEffect transition="out" filter="blinds(vertical)">
                                      <p:cBhvr>
                                        <p:cTn id="363" dur="5500"/>
                                        <p:tgtEl>
                                          <p:spTgt spid="22"/>
                                        </p:tgtEl>
                                      </p:cBhvr>
                                    </p:animEffect>
                                    <p:set>
                                      <p:cBhvr>
                                        <p:cTn id="364" dur="1" fill="hold">
                                          <p:stCondLst>
                                            <p:cond delay="5499"/>
                                          </p:stCondLst>
                                        </p:cTn>
                                        <p:tgtEl>
                                          <p:spTgt spid="22"/>
                                        </p:tgtEl>
                                        <p:attrNameLst>
                                          <p:attrName>style.visibility</p:attrName>
                                        </p:attrNameLst>
                                      </p:cBhvr>
                                      <p:to>
                                        <p:strVal val="hidden"/>
                                      </p:to>
                                    </p:set>
                                  </p:childTnLst>
                                </p:cTn>
                              </p:par>
                              <p:par>
                                <p:cTn id="365" presetID="2" presetClass="entr" presetSubtype="8" fill="hold" grpId="0" nodeType="withEffect">
                                  <p:stCondLst>
                                    <p:cond delay="0"/>
                                  </p:stCondLst>
                                  <p:childTnLst>
                                    <p:set>
                                      <p:cBhvr>
                                        <p:cTn id="366" dur="1" fill="hold">
                                          <p:stCondLst>
                                            <p:cond delay="0"/>
                                          </p:stCondLst>
                                        </p:cTn>
                                        <p:tgtEl>
                                          <p:spTgt spid="21"/>
                                        </p:tgtEl>
                                        <p:attrNameLst>
                                          <p:attrName>style.visibility</p:attrName>
                                        </p:attrNameLst>
                                      </p:cBhvr>
                                      <p:to>
                                        <p:strVal val="visible"/>
                                      </p:to>
                                    </p:set>
                                    <p:anim calcmode="lin" valueType="num">
                                      <p:cBhvr additive="base">
                                        <p:cTn id="367" dur="4000" fill="hold"/>
                                        <p:tgtEl>
                                          <p:spTgt spid="21"/>
                                        </p:tgtEl>
                                        <p:attrNameLst>
                                          <p:attrName>ppt_x</p:attrName>
                                        </p:attrNameLst>
                                      </p:cBhvr>
                                      <p:tavLst>
                                        <p:tav tm="0">
                                          <p:val>
                                            <p:strVal val="0-#ppt_w/2"/>
                                          </p:val>
                                        </p:tav>
                                        <p:tav tm="100000">
                                          <p:val>
                                            <p:strVal val="#ppt_x"/>
                                          </p:val>
                                        </p:tav>
                                      </p:tavLst>
                                    </p:anim>
                                    <p:anim calcmode="lin" valueType="num">
                                      <p:cBhvr additive="base">
                                        <p:cTn id="368" dur="4000" fill="hold"/>
                                        <p:tgtEl>
                                          <p:spTgt spid="21"/>
                                        </p:tgtEl>
                                        <p:attrNameLst>
                                          <p:attrName>ppt_y</p:attrName>
                                        </p:attrNameLst>
                                      </p:cBhvr>
                                      <p:tavLst>
                                        <p:tav tm="0">
                                          <p:val>
                                            <p:strVal val="#ppt_y"/>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21"/>
                                        </p:tgtEl>
                                        <p:attrNameLst>
                                          <p:attrName>style.visibility</p:attrName>
                                        </p:attrNameLst>
                                      </p:cBhvr>
                                      <p:to>
                                        <p:strVal val="visible"/>
                                      </p:to>
                                    </p:set>
                                    <p:anim calcmode="lin" valueType="num">
                                      <p:cBhvr>
                                        <p:cTn id="371" dur="4000" fill="hold"/>
                                        <p:tgtEl>
                                          <p:spTgt spid="21"/>
                                        </p:tgtEl>
                                        <p:attrNameLst>
                                          <p:attrName>ppt_w</p:attrName>
                                        </p:attrNameLst>
                                      </p:cBhvr>
                                      <p:tavLst>
                                        <p:tav tm="0" fmla="#ppt_w*sin(2.5*pi*$)">
                                          <p:val>
                                            <p:fltVal val="0"/>
                                          </p:val>
                                        </p:tav>
                                        <p:tav tm="100000">
                                          <p:val>
                                            <p:fltVal val="1"/>
                                          </p:val>
                                        </p:tav>
                                      </p:tavLst>
                                    </p:anim>
                                    <p:anim calcmode="lin" valueType="num">
                                      <p:cBhvr>
                                        <p:cTn id="372" dur="4000" fill="hold"/>
                                        <p:tgtEl>
                                          <p:spTgt spid="21"/>
                                        </p:tgtEl>
                                        <p:attrNameLst>
                                          <p:attrName>ppt_h</p:attrName>
                                        </p:attrNameLst>
                                      </p:cBhvr>
                                      <p:tavLst>
                                        <p:tav tm="0">
                                          <p:val>
                                            <p:strVal val="#ppt_h"/>
                                          </p:val>
                                        </p:tav>
                                        <p:tav tm="100000">
                                          <p:val>
                                            <p:strVal val="#ppt_h"/>
                                          </p:val>
                                        </p:tav>
                                      </p:tavLst>
                                    </p:anim>
                                  </p:childTnLst>
                                </p:cTn>
                              </p:par>
                              <p:par>
                                <p:cTn id="373" presetID="2" presetClass="exit" presetSubtype="2" fill="hold" grpId="2" nodeType="withEffect">
                                  <p:stCondLst>
                                    <p:cond delay="0"/>
                                  </p:stCondLst>
                                  <p:childTnLst>
                                    <p:anim calcmode="lin" valueType="num">
                                      <p:cBhvr additive="base">
                                        <p:cTn id="374" dur="4500"/>
                                        <p:tgtEl>
                                          <p:spTgt spid="21"/>
                                        </p:tgtEl>
                                        <p:attrNameLst>
                                          <p:attrName>ppt_x</p:attrName>
                                        </p:attrNameLst>
                                      </p:cBhvr>
                                      <p:tavLst>
                                        <p:tav tm="0">
                                          <p:val>
                                            <p:strVal val="ppt_x"/>
                                          </p:val>
                                        </p:tav>
                                        <p:tav tm="100000">
                                          <p:val>
                                            <p:strVal val="1+ppt_w/2"/>
                                          </p:val>
                                        </p:tav>
                                      </p:tavLst>
                                    </p:anim>
                                    <p:anim calcmode="lin" valueType="num">
                                      <p:cBhvr additive="base">
                                        <p:cTn id="375" dur="4500"/>
                                        <p:tgtEl>
                                          <p:spTgt spid="21"/>
                                        </p:tgtEl>
                                        <p:attrNameLst>
                                          <p:attrName>ppt_y</p:attrName>
                                        </p:attrNameLst>
                                      </p:cBhvr>
                                      <p:tavLst>
                                        <p:tav tm="0">
                                          <p:val>
                                            <p:strVal val="ppt_y"/>
                                          </p:val>
                                        </p:tav>
                                        <p:tav tm="100000">
                                          <p:val>
                                            <p:strVal val="ppt_y"/>
                                          </p:val>
                                        </p:tav>
                                      </p:tavLst>
                                    </p:anim>
                                    <p:set>
                                      <p:cBhvr>
                                        <p:cTn id="376" dur="1" fill="hold">
                                          <p:stCondLst>
                                            <p:cond delay="4499"/>
                                          </p:stCondLst>
                                        </p:cTn>
                                        <p:tgtEl>
                                          <p:spTgt spid="21"/>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5500"/>
                                        <p:tgtEl>
                                          <p:spTgt spid="21"/>
                                        </p:tgtEl>
                                      </p:cBhvr>
                                    </p:animEffect>
                                    <p:set>
                                      <p:cBhvr>
                                        <p:cTn id="379" dur="1" fill="hold">
                                          <p:stCondLst>
                                            <p:cond delay="5499"/>
                                          </p:stCondLst>
                                        </p:cTn>
                                        <p:tgtEl>
                                          <p:spTgt spid="21"/>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18"/>
                                        </p:tgtEl>
                                        <p:attrNameLst>
                                          <p:attrName>style.visibility</p:attrName>
                                        </p:attrNameLst>
                                      </p:cBhvr>
                                      <p:to>
                                        <p:strVal val="visible"/>
                                      </p:to>
                                    </p:set>
                                    <p:anim calcmode="lin" valueType="num">
                                      <p:cBhvr additive="base">
                                        <p:cTn id="382" dur="4000" fill="hold"/>
                                        <p:tgtEl>
                                          <p:spTgt spid="18"/>
                                        </p:tgtEl>
                                        <p:attrNameLst>
                                          <p:attrName>ppt_x</p:attrName>
                                        </p:attrNameLst>
                                      </p:cBhvr>
                                      <p:tavLst>
                                        <p:tav tm="0">
                                          <p:val>
                                            <p:strVal val="0-#ppt_w/2"/>
                                          </p:val>
                                        </p:tav>
                                        <p:tav tm="100000">
                                          <p:val>
                                            <p:strVal val="#ppt_x"/>
                                          </p:val>
                                        </p:tav>
                                      </p:tavLst>
                                    </p:anim>
                                    <p:anim calcmode="lin" valueType="num">
                                      <p:cBhvr additive="base">
                                        <p:cTn id="383" dur="4000" fill="hold"/>
                                        <p:tgtEl>
                                          <p:spTgt spid="18"/>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8"/>
                                        </p:tgtEl>
                                        <p:attrNameLst>
                                          <p:attrName>style.visibility</p:attrName>
                                        </p:attrNameLst>
                                      </p:cBhvr>
                                      <p:to>
                                        <p:strVal val="visible"/>
                                      </p:to>
                                    </p:set>
                                    <p:anim calcmode="lin" valueType="num">
                                      <p:cBhvr>
                                        <p:cTn id="386" dur="4000" fill="hold"/>
                                        <p:tgtEl>
                                          <p:spTgt spid="18"/>
                                        </p:tgtEl>
                                        <p:attrNameLst>
                                          <p:attrName>ppt_w</p:attrName>
                                        </p:attrNameLst>
                                      </p:cBhvr>
                                      <p:tavLst>
                                        <p:tav tm="0" fmla="#ppt_w*sin(2.5*pi*$)">
                                          <p:val>
                                            <p:fltVal val="0"/>
                                          </p:val>
                                        </p:tav>
                                        <p:tav tm="100000">
                                          <p:val>
                                            <p:fltVal val="1"/>
                                          </p:val>
                                        </p:tav>
                                      </p:tavLst>
                                    </p:anim>
                                    <p:anim calcmode="lin" valueType="num">
                                      <p:cBhvr>
                                        <p:cTn id="387" dur="4000" fill="hold"/>
                                        <p:tgtEl>
                                          <p:spTgt spid="18"/>
                                        </p:tgtEl>
                                        <p:attrNameLst>
                                          <p:attrName>ppt_h</p:attrName>
                                        </p:attrNameLst>
                                      </p:cBhvr>
                                      <p:tavLst>
                                        <p:tav tm="0">
                                          <p:val>
                                            <p:strVal val="#ppt_h"/>
                                          </p:val>
                                        </p:tav>
                                        <p:tav tm="100000">
                                          <p:val>
                                            <p:strVal val="#ppt_h"/>
                                          </p:val>
                                        </p:tav>
                                      </p:tavLst>
                                    </p:anim>
                                  </p:childTnLst>
                                </p:cTn>
                              </p:par>
                              <p:par>
                                <p:cTn id="388" presetID="2" presetClass="exit" presetSubtype="2" fill="hold" grpId="2" nodeType="withEffect">
                                  <p:stCondLst>
                                    <p:cond delay="0"/>
                                  </p:stCondLst>
                                  <p:childTnLst>
                                    <p:anim calcmode="lin" valueType="num">
                                      <p:cBhvr additive="base">
                                        <p:cTn id="389" dur="4500"/>
                                        <p:tgtEl>
                                          <p:spTgt spid="18"/>
                                        </p:tgtEl>
                                        <p:attrNameLst>
                                          <p:attrName>ppt_x</p:attrName>
                                        </p:attrNameLst>
                                      </p:cBhvr>
                                      <p:tavLst>
                                        <p:tav tm="0">
                                          <p:val>
                                            <p:strVal val="ppt_x"/>
                                          </p:val>
                                        </p:tav>
                                        <p:tav tm="100000">
                                          <p:val>
                                            <p:strVal val="1+ppt_w/2"/>
                                          </p:val>
                                        </p:tav>
                                      </p:tavLst>
                                    </p:anim>
                                    <p:anim calcmode="lin" valueType="num">
                                      <p:cBhvr additive="base">
                                        <p:cTn id="390" dur="4500"/>
                                        <p:tgtEl>
                                          <p:spTgt spid="18"/>
                                        </p:tgtEl>
                                        <p:attrNameLst>
                                          <p:attrName>ppt_y</p:attrName>
                                        </p:attrNameLst>
                                      </p:cBhvr>
                                      <p:tavLst>
                                        <p:tav tm="0">
                                          <p:val>
                                            <p:strVal val="ppt_y"/>
                                          </p:val>
                                        </p:tav>
                                        <p:tav tm="100000">
                                          <p:val>
                                            <p:strVal val="ppt_y"/>
                                          </p:val>
                                        </p:tav>
                                      </p:tavLst>
                                    </p:anim>
                                    <p:set>
                                      <p:cBhvr>
                                        <p:cTn id="391" dur="1" fill="hold">
                                          <p:stCondLst>
                                            <p:cond delay="4499"/>
                                          </p:stCondLst>
                                        </p:cTn>
                                        <p:tgtEl>
                                          <p:spTgt spid="18"/>
                                        </p:tgtEl>
                                        <p:attrNameLst>
                                          <p:attrName>style.visibility</p:attrName>
                                        </p:attrNameLst>
                                      </p:cBhvr>
                                      <p:to>
                                        <p:strVal val="hidden"/>
                                      </p:to>
                                    </p:set>
                                  </p:childTnLst>
                                </p:cTn>
                              </p:par>
                              <p:par>
                                <p:cTn id="392" presetID="3" presetClass="exit" presetSubtype="5" fill="hold" grpId="3" nodeType="withEffect">
                                  <p:stCondLst>
                                    <p:cond delay="0"/>
                                  </p:stCondLst>
                                  <p:childTnLst>
                                    <p:animEffect transition="out" filter="blinds(vertical)">
                                      <p:cBhvr>
                                        <p:cTn id="393" dur="5500"/>
                                        <p:tgtEl>
                                          <p:spTgt spid="18"/>
                                        </p:tgtEl>
                                      </p:cBhvr>
                                    </p:animEffect>
                                    <p:set>
                                      <p:cBhvr>
                                        <p:cTn id="394" dur="1" fill="hold">
                                          <p:stCondLst>
                                            <p:cond delay="5499"/>
                                          </p:stCondLst>
                                        </p:cTn>
                                        <p:tgtEl>
                                          <p:spTgt spid="18"/>
                                        </p:tgtEl>
                                        <p:attrNameLst>
                                          <p:attrName>style.visibility</p:attrName>
                                        </p:attrNameLst>
                                      </p:cBhvr>
                                      <p:to>
                                        <p:strVal val="hidden"/>
                                      </p:to>
                                    </p:set>
                                  </p:childTnLst>
                                </p:cTn>
                              </p:par>
                              <p:par>
                                <p:cTn id="395" presetID="2" presetClass="entr" presetSubtype="8" fill="hold" grpId="0" nodeType="withEffect">
                                  <p:stCondLst>
                                    <p:cond delay="0"/>
                                  </p:stCondLst>
                                  <p:childTnLst>
                                    <p:set>
                                      <p:cBhvr>
                                        <p:cTn id="396" dur="1" fill="hold">
                                          <p:stCondLst>
                                            <p:cond delay="0"/>
                                          </p:stCondLst>
                                        </p:cTn>
                                        <p:tgtEl>
                                          <p:spTgt spid="19"/>
                                        </p:tgtEl>
                                        <p:attrNameLst>
                                          <p:attrName>style.visibility</p:attrName>
                                        </p:attrNameLst>
                                      </p:cBhvr>
                                      <p:to>
                                        <p:strVal val="visible"/>
                                      </p:to>
                                    </p:set>
                                    <p:anim calcmode="lin" valueType="num">
                                      <p:cBhvr additive="base">
                                        <p:cTn id="397" dur="4000" fill="hold"/>
                                        <p:tgtEl>
                                          <p:spTgt spid="19"/>
                                        </p:tgtEl>
                                        <p:attrNameLst>
                                          <p:attrName>ppt_x</p:attrName>
                                        </p:attrNameLst>
                                      </p:cBhvr>
                                      <p:tavLst>
                                        <p:tav tm="0">
                                          <p:val>
                                            <p:strVal val="0-#ppt_w/2"/>
                                          </p:val>
                                        </p:tav>
                                        <p:tav tm="100000">
                                          <p:val>
                                            <p:strVal val="#ppt_x"/>
                                          </p:val>
                                        </p:tav>
                                      </p:tavLst>
                                    </p:anim>
                                    <p:anim calcmode="lin" valueType="num">
                                      <p:cBhvr additive="base">
                                        <p:cTn id="398" dur="4000" fill="hold"/>
                                        <p:tgtEl>
                                          <p:spTgt spid="19"/>
                                        </p:tgtEl>
                                        <p:attrNameLst>
                                          <p:attrName>ppt_y</p:attrName>
                                        </p:attrNameLst>
                                      </p:cBhvr>
                                      <p:tavLst>
                                        <p:tav tm="0">
                                          <p:val>
                                            <p:strVal val="#ppt_y"/>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19"/>
                                        </p:tgtEl>
                                        <p:attrNameLst>
                                          <p:attrName>style.visibility</p:attrName>
                                        </p:attrNameLst>
                                      </p:cBhvr>
                                      <p:to>
                                        <p:strVal val="visible"/>
                                      </p:to>
                                    </p:set>
                                    <p:anim calcmode="lin" valueType="num">
                                      <p:cBhvr>
                                        <p:cTn id="401" dur="4000" fill="hold"/>
                                        <p:tgtEl>
                                          <p:spTgt spid="19"/>
                                        </p:tgtEl>
                                        <p:attrNameLst>
                                          <p:attrName>ppt_w</p:attrName>
                                        </p:attrNameLst>
                                      </p:cBhvr>
                                      <p:tavLst>
                                        <p:tav tm="0" fmla="#ppt_w*sin(2.5*pi*$)">
                                          <p:val>
                                            <p:fltVal val="0"/>
                                          </p:val>
                                        </p:tav>
                                        <p:tav tm="100000">
                                          <p:val>
                                            <p:fltVal val="1"/>
                                          </p:val>
                                        </p:tav>
                                      </p:tavLst>
                                    </p:anim>
                                    <p:anim calcmode="lin" valueType="num">
                                      <p:cBhvr>
                                        <p:cTn id="402" dur="4000" fill="hold"/>
                                        <p:tgtEl>
                                          <p:spTgt spid="19"/>
                                        </p:tgtEl>
                                        <p:attrNameLst>
                                          <p:attrName>ppt_h</p:attrName>
                                        </p:attrNameLst>
                                      </p:cBhvr>
                                      <p:tavLst>
                                        <p:tav tm="0">
                                          <p:val>
                                            <p:strVal val="#ppt_h"/>
                                          </p:val>
                                        </p:tav>
                                        <p:tav tm="100000">
                                          <p:val>
                                            <p:strVal val="#ppt_h"/>
                                          </p:val>
                                        </p:tav>
                                      </p:tavLst>
                                    </p:anim>
                                  </p:childTnLst>
                                </p:cTn>
                              </p:par>
                              <p:par>
                                <p:cTn id="403" presetID="2" presetClass="exit" presetSubtype="2" fill="hold" grpId="2" nodeType="withEffect">
                                  <p:stCondLst>
                                    <p:cond delay="0"/>
                                  </p:stCondLst>
                                  <p:childTnLst>
                                    <p:anim calcmode="lin" valueType="num">
                                      <p:cBhvr additive="base">
                                        <p:cTn id="404" dur="4500"/>
                                        <p:tgtEl>
                                          <p:spTgt spid="19"/>
                                        </p:tgtEl>
                                        <p:attrNameLst>
                                          <p:attrName>ppt_x</p:attrName>
                                        </p:attrNameLst>
                                      </p:cBhvr>
                                      <p:tavLst>
                                        <p:tav tm="0">
                                          <p:val>
                                            <p:strVal val="ppt_x"/>
                                          </p:val>
                                        </p:tav>
                                        <p:tav tm="100000">
                                          <p:val>
                                            <p:strVal val="1+ppt_w/2"/>
                                          </p:val>
                                        </p:tav>
                                      </p:tavLst>
                                    </p:anim>
                                    <p:anim calcmode="lin" valueType="num">
                                      <p:cBhvr additive="base">
                                        <p:cTn id="405" dur="4500"/>
                                        <p:tgtEl>
                                          <p:spTgt spid="19"/>
                                        </p:tgtEl>
                                        <p:attrNameLst>
                                          <p:attrName>ppt_y</p:attrName>
                                        </p:attrNameLst>
                                      </p:cBhvr>
                                      <p:tavLst>
                                        <p:tav tm="0">
                                          <p:val>
                                            <p:strVal val="ppt_y"/>
                                          </p:val>
                                        </p:tav>
                                        <p:tav tm="100000">
                                          <p:val>
                                            <p:strVal val="ppt_y"/>
                                          </p:val>
                                        </p:tav>
                                      </p:tavLst>
                                    </p:anim>
                                    <p:set>
                                      <p:cBhvr>
                                        <p:cTn id="406" dur="1" fill="hold">
                                          <p:stCondLst>
                                            <p:cond delay="4499"/>
                                          </p:stCondLst>
                                        </p:cTn>
                                        <p:tgtEl>
                                          <p:spTgt spid="19"/>
                                        </p:tgtEl>
                                        <p:attrNameLst>
                                          <p:attrName>style.visibility</p:attrName>
                                        </p:attrNameLst>
                                      </p:cBhvr>
                                      <p:to>
                                        <p:strVal val="hidden"/>
                                      </p:to>
                                    </p:set>
                                  </p:childTnLst>
                                </p:cTn>
                              </p:par>
                              <p:par>
                                <p:cTn id="407" presetID="3" presetClass="exit" presetSubtype="5" fill="hold" grpId="3" nodeType="withEffect">
                                  <p:stCondLst>
                                    <p:cond delay="0"/>
                                  </p:stCondLst>
                                  <p:childTnLst>
                                    <p:animEffect transition="out" filter="blinds(vertical)">
                                      <p:cBhvr>
                                        <p:cTn id="408" dur="5500"/>
                                        <p:tgtEl>
                                          <p:spTgt spid="19"/>
                                        </p:tgtEl>
                                      </p:cBhvr>
                                    </p:animEffect>
                                    <p:set>
                                      <p:cBhvr>
                                        <p:cTn id="409" dur="1" fill="hold">
                                          <p:stCondLst>
                                            <p:cond delay="5499"/>
                                          </p:stCondLst>
                                        </p:cTn>
                                        <p:tgtEl>
                                          <p:spTgt spid="19"/>
                                        </p:tgtEl>
                                        <p:attrNameLst>
                                          <p:attrName>style.visibility</p:attrName>
                                        </p:attrNameLst>
                                      </p:cBhvr>
                                      <p:to>
                                        <p:strVal val="hidden"/>
                                      </p:to>
                                    </p:set>
                                  </p:childTnLst>
                                </p:cTn>
                              </p:par>
                              <p:par>
                                <p:cTn id="410" presetID="2" presetClass="entr" presetSubtype="8" fill="hold" grpId="0" nodeType="withEffect">
                                  <p:stCondLst>
                                    <p:cond delay="0"/>
                                  </p:stCondLst>
                                  <p:childTnLst>
                                    <p:set>
                                      <p:cBhvr>
                                        <p:cTn id="411" dur="1" fill="hold">
                                          <p:stCondLst>
                                            <p:cond delay="0"/>
                                          </p:stCondLst>
                                        </p:cTn>
                                        <p:tgtEl>
                                          <p:spTgt spid="20"/>
                                        </p:tgtEl>
                                        <p:attrNameLst>
                                          <p:attrName>style.visibility</p:attrName>
                                        </p:attrNameLst>
                                      </p:cBhvr>
                                      <p:to>
                                        <p:strVal val="visible"/>
                                      </p:to>
                                    </p:set>
                                    <p:anim calcmode="lin" valueType="num">
                                      <p:cBhvr additive="base">
                                        <p:cTn id="412" dur="4000" fill="hold"/>
                                        <p:tgtEl>
                                          <p:spTgt spid="20"/>
                                        </p:tgtEl>
                                        <p:attrNameLst>
                                          <p:attrName>ppt_x</p:attrName>
                                        </p:attrNameLst>
                                      </p:cBhvr>
                                      <p:tavLst>
                                        <p:tav tm="0">
                                          <p:val>
                                            <p:strVal val="0-#ppt_w/2"/>
                                          </p:val>
                                        </p:tav>
                                        <p:tav tm="100000">
                                          <p:val>
                                            <p:strVal val="#ppt_x"/>
                                          </p:val>
                                        </p:tav>
                                      </p:tavLst>
                                    </p:anim>
                                    <p:anim calcmode="lin" valueType="num">
                                      <p:cBhvr additive="base">
                                        <p:cTn id="413" dur="4000" fill="hold"/>
                                        <p:tgtEl>
                                          <p:spTgt spid="20"/>
                                        </p:tgtEl>
                                        <p:attrNameLst>
                                          <p:attrName>ppt_y</p:attrName>
                                        </p:attrNameLst>
                                      </p:cBhvr>
                                      <p:tavLst>
                                        <p:tav tm="0">
                                          <p:val>
                                            <p:strVal val="#ppt_y"/>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20"/>
                                        </p:tgtEl>
                                        <p:attrNameLst>
                                          <p:attrName>style.visibility</p:attrName>
                                        </p:attrNameLst>
                                      </p:cBhvr>
                                      <p:to>
                                        <p:strVal val="visible"/>
                                      </p:to>
                                    </p:set>
                                    <p:anim calcmode="lin" valueType="num">
                                      <p:cBhvr>
                                        <p:cTn id="416" dur="4000" fill="hold"/>
                                        <p:tgtEl>
                                          <p:spTgt spid="20"/>
                                        </p:tgtEl>
                                        <p:attrNameLst>
                                          <p:attrName>ppt_w</p:attrName>
                                        </p:attrNameLst>
                                      </p:cBhvr>
                                      <p:tavLst>
                                        <p:tav tm="0" fmla="#ppt_w*sin(2.5*pi*$)">
                                          <p:val>
                                            <p:fltVal val="0"/>
                                          </p:val>
                                        </p:tav>
                                        <p:tav tm="100000">
                                          <p:val>
                                            <p:fltVal val="1"/>
                                          </p:val>
                                        </p:tav>
                                      </p:tavLst>
                                    </p:anim>
                                    <p:anim calcmode="lin" valueType="num">
                                      <p:cBhvr>
                                        <p:cTn id="417" dur="4000" fill="hold"/>
                                        <p:tgtEl>
                                          <p:spTgt spid="20"/>
                                        </p:tgtEl>
                                        <p:attrNameLst>
                                          <p:attrName>ppt_h</p:attrName>
                                        </p:attrNameLst>
                                      </p:cBhvr>
                                      <p:tavLst>
                                        <p:tav tm="0">
                                          <p:val>
                                            <p:strVal val="#ppt_h"/>
                                          </p:val>
                                        </p:tav>
                                        <p:tav tm="100000">
                                          <p:val>
                                            <p:strVal val="#ppt_h"/>
                                          </p:val>
                                        </p:tav>
                                      </p:tavLst>
                                    </p:anim>
                                  </p:childTnLst>
                                </p:cTn>
                              </p:par>
                              <p:par>
                                <p:cTn id="418" presetID="2" presetClass="exit" presetSubtype="2" fill="hold" grpId="2" nodeType="withEffect">
                                  <p:stCondLst>
                                    <p:cond delay="0"/>
                                  </p:stCondLst>
                                  <p:childTnLst>
                                    <p:anim calcmode="lin" valueType="num">
                                      <p:cBhvr additive="base">
                                        <p:cTn id="419" dur="4500"/>
                                        <p:tgtEl>
                                          <p:spTgt spid="20"/>
                                        </p:tgtEl>
                                        <p:attrNameLst>
                                          <p:attrName>ppt_x</p:attrName>
                                        </p:attrNameLst>
                                      </p:cBhvr>
                                      <p:tavLst>
                                        <p:tav tm="0">
                                          <p:val>
                                            <p:strVal val="ppt_x"/>
                                          </p:val>
                                        </p:tav>
                                        <p:tav tm="100000">
                                          <p:val>
                                            <p:strVal val="1+ppt_w/2"/>
                                          </p:val>
                                        </p:tav>
                                      </p:tavLst>
                                    </p:anim>
                                    <p:anim calcmode="lin" valueType="num">
                                      <p:cBhvr additive="base">
                                        <p:cTn id="420" dur="4500"/>
                                        <p:tgtEl>
                                          <p:spTgt spid="20"/>
                                        </p:tgtEl>
                                        <p:attrNameLst>
                                          <p:attrName>ppt_y</p:attrName>
                                        </p:attrNameLst>
                                      </p:cBhvr>
                                      <p:tavLst>
                                        <p:tav tm="0">
                                          <p:val>
                                            <p:strVal val="ppt_y"/>
                                          </p:val>
                                        </p:tav>
                                        <p:tav tm="100000">
                                          <p:val>
                                            <p:strVal val="ppt_y"/>
                                          </p:val>
                                        </p:tav>
                                      </p:tavLst>
                                    </p:anim>
                                    <p:set>
                                      <p:cBhvr>
                                        <p:cTn id="421" dur="1" fill="hold">
                                          <p:stCondLst>
                                            <p:cond delay="4499"/>
                                          </p:stCondLst>
                                        </p:cTn>
                                        <p:tgtEl>
                                          <p:spTgt spid="20"/>
                                        </p:tgtEl>
                                        <p:attrNameLst>
                                          <p:attrName>style.visibility</p:attrName>
                                        </p:attrNameLst>
                                      </p:cBhvr>
                                      <p:to>
                                        <p:strVal val="hidden"/>
                                      </p:to>
                                    </p:set>
                                  </p:childTnLst>
                                </p:cTn>
                              </p:par>
                              <p:par>
                                <p:cTn id="422" presetID="3" presetClass="exit" presetSubtype="5" fill="hold" grpId="3" nodeType="withEffect">
                                  <p:stCondLst>
                                    <p:cond delay="0"/>
                                  </p:stCondLst>
                                  <p:childTnLst>
                                    <p:animEffect transition="out" filter="blinds(vertical)">
                                      <p:cBhvr>
                                        <p:cTn id="423" dur="5500"/>
                                        <p:tgtEl>
                                          <p:spTgt spid="20"/>
                                        </p:tgtEl>
                                      </p:cBhvr>
                                    </p:animEffect>
                                    <p:set>
                                      <p:cBhvr>
                                        <p:cTn id="424" dur="1" fill="hold">
                                          <p:stCondLst>
                                            <p:cond delay="5499"/>
                                          </p:stCondLst>
                                        </p:cTn>
                                        <p:tgtEl>
                                          <p:spTgt spid="20"/>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17"/>
                                        </p:tgtEl>
                                        <p:attrNameLst>
                                          <p:attrName>style.visibility</p:attrName>
                                        </p:attrNameLst>
                                      </p:cBhvr>
                                      <p:to>
                                        <p:strVal val="visible"/>
                                      </p:to>
                                    </p:set>
                                    <p:anim calcmode="lin" valueType="num">
                                      <p:cBhvr additive="base">
                                        <p:cTn id="427" dur="4000" fill="hold"/>
                                        <p:tgtEl>
                                          <p:spTgt spid="17"/>
                                        </p:tgtEl>
                                        <p:attrNameLst>
                                          <p:attrName>ppt_x</p:attrName>
                                        </p:attrNameLst>
                                      </p:cBhvr>
                                      <p:tavLst>
                                        <p:tav tm="0">
                                          <p:val>
                                            <p:strVal val="0-#ppt_w/2"/>
                                          </p:val>
                                        </p:tav>
                                        <p:tav tm="100000">
                                          <p:val>
                                            <p:strVal val="#ppt_x"/>
                                          </p:val>
                                        </p:tav>
                                      </p:tavLst>
                                    </p:anim>
                                    <p:anim calcmode="lin" valueType="num">
                                      <p:cBhvr additive="base">
                                        <p:cTn id="428" dur="4000" fill="hold"/>
                                        <p:tgtEl>
                                          <p:spTgt spid="17"/>
                                        </p:tgtEl>
                                        <p:attrNameLst>
                                          <p:attrName>ppt_y</p:attrName>
                                        </p:attrNameLst>
                                      </p:cBhvr>
                                      <p:tavLst>
                                        <p:tav tm="0">
                                          <p:val>
                                            <p:strVal val="#ppt_y"/>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17"/>
                                        </p:tgtEl>
                                        <p:attrNameLst>
                                          <p:attrName>style.visibility</p:attrName>
                                        </p:attrNameLst>
                                      </p:cBhvr>
                                      <p:to>
                                        <p:strVal val="visible"/>
                                      </p:to>
                                    </p:set>
                                    <p:anim calcmode="lin" valueType="num">
                                      <p:cBhvr>
                                        <p:cTn id="431" dur="4000" fill="hold"/>
                                        <p:tgtEl>
                                          <p:spTgt spid="17"/>
                                        </p:tgtEl>
                                        <p:attrNameLst>
                                          <p:attrName>ppt_w</p:attrName>
                                        </p:attrNameLst>
                                      </p:cBhvr>
                                      <p:tavLst>
                                        <p:tav tm="0" fmla="#ppt_w*sin(2.5*pi*$)">
                                          <p:val>
                                            <p:fltVal val="0"/>
                                          </p:val>
                                        </p:tav>
                                        <p:tav tm="100000">
                                          <p:val>
                                            <p:fltVal val="1"/>
                                          </p:val>
                                        </p:tav>
                                      </p:tavLst>
                                    </p:anim>
                                    <p:anim calcmode="lin" valueType="num">
                                      <p:cBhvr>
                                        <p:cTn id="432" dur="4000" fill="hold"/>
                                        <p:tgtEl>
                                          <p:spTgt spid="17"/>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4500"/>
                                        <p:tgtEl>
                                          <p:spTgt spid="17"/>
                                        </p:tgtEl>
                                        <p:attrNameLst>
                                          <p:attrName>ppt_x</p:attrName>
                                        </p:attrNameLst>
                                      </p:cBhvr>
                                      <p:tavLst>
                                        <p:tav tm="0">
                                          <p:val>
                                            <p:strVal val="ppt_x"/>
                                          </p:val>
                                        </p:tav>
                                        <p:tav tm="100000">
                                          <p:val>
                                            <p:strVal val="1+ppt_w/2"/>
                                          </p:val>
                                        </p:tav>
                                      </p:tavLst>
                                    </p:anim>
                                    <p:anim calcmode="lin" valueType="num">
                                      <p:cBhvr additive="base">
                                        <p:cTn id="435" dur="4500"/>
                                        <p:tgtEl>
                                          <p:spTgt spid="17"/>
                                        </p:tgtEl>
                                        <p:attrNameLst>
                                          <p:attrName>ppt_y</p:attrName>
                                        </p:attrNameLst>
                                      </p:cBhvr>
                                      <p:tavLst>
                                        <p:tav tm="0">
                                          <p:val>
                                            <p:strVal val="ppt_y"/>
                                          </p:val>
                                        </p:tav>
                                        <p:tav tm="100000">
                                          <p:val>
                                            <p:strVal val="ppt_y"/>
                                          </p:val>
                                        </p:tav>
                                      </p:tavLst>
                                    </p:anim>
                                    <p:set>
                                      <p:cBhvr>
                                        <p:cTn id="436" dur="1" fill="hold">
                                          <p:stCondLst>
                                            <p:cond delay="4499"/>
                                          </p:stCondLst>
                                        </p:cTn>
                                        <p:tgtEl>
                                          <p:spTgt spid="17"/>
                                        </p:tgtEl>
                                        <p:attrNameLst>
                                          <p:attrName>style.visibility</p:attrName>
                                        </p:attrNameLst>
                                      </p:cBhvr>
                                      <p:to>
                                        <p:strVal val="hidden"/>
                                      </p:to>
                                    </p:set>
                                  </p:childTnLst>
                                </p:cTn>
                              </p:par>
                              <p:par>
                                <p:cTn id="437" presetID="3" presetClass="exit" presetSubtype="5" fill="hold" grpId="3" nodeType="withEffect">
                                  <p:stCondLst>
                                    <p:cond delay="0"/>
                                  </p:stCondLst>
                                  <p:childTnLst>
                                    <p:animEffect transition="out" filter="blinds(vertical)">
                                      <p:cBhvr>
                                        <p:cTn id="438" dur="5500"/>
                                        <p:tgtEl>
                                          <p:spTgt spid="17"/>
                                        </p:tgtEl>
                                      </p:cBhvr>
                                    </p:animEffect>
                                    <p:set>
                                      <p:cBhvr>
                                        <p:cTn id="439" dur="1" fill="hold">
                                          <p:stCondLst>
                                            <p:cond delay="5499"/>
                                          </p:stCondLst>
                                        </p:cTn>
                                        <p:tgtEl>
                                          <p:spTgt spid="17"/>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16"/>
                                        </p:tgtEl>
                                        <p:attrNameLst>
                                          <p:attrName>style.visibility</p:attrName>
                                        </p:attrNameLst>
                                      </p:cBhvr>
                                      <p:to>
                                        <p:strVal val="visible"/>
                                      </p:to>
                                    </p:set>
                                    <p:anim calcmode="lin" valueType="num">
                                      <p:cBhvr additive="base">
                                        <p:cTn id="442" dur="4000" fill="hold"/>
                                        <p:tgtEl>
                                          <p:spTgt spid="16"/>
                                        </p:tgtEl>
                                        <p:attrNameLst>
                                          <p:attrName>ppt_x</p:attrName>
                                        </p:attrNameLst>
                                      </p:cBhvr>
                                      <p:tavLst>
                                        <p:tav tm="0">
                                          <p:val>
                                            <p:strVal val="0-#ppt_w/2"/>
                                          </p:val>
                                        </p:tav>
                                        <p:tav tm="100000">
                                          <p:val>
                                            <p:strVal val="#ppt_x"/>
                                          </p:val>
                                        </p:tav>
                                      </p:tavLst>
                                    </p:anim>
                                    <p:anim calcmode="lin" valueType="num">
                                      <p:cBhvr additive="base">
                                        <p:cTn id="443" dur="4000" fill="hold"/>
                                        <p:tgtEl>
                                          <p:spTgt spid="16"/>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16"/>
                                        </p:tgtEl>
                                        <p:attrNameLst>
                                          <p:attrName>style.visibility</p:attrName>
                                        </p:attrNameLst>
                                      </p:cBhvr>
                                      <p:to>
                                        <p:strVal val="visible"/>
                                      </p:to>
                                    </p:set>
                                    <p:anim calcmode="lin" valueType="num">
                                      <p:cBhvr>
                                        <p:cTn id="446" dur="4000" fill="hold"/>
                                        <p:tgtEl>
                                          <p:spTgt spid="16"/>
                                        </p:tgtEl>
                                        <p:attrNameLst>
                                          <p:attrName>ppt_w</p:attrName>
                                        </p:attrNameLst>
                                      </p:cBhvr>
                                      <p:tavLst>
                                        <p:tav tm="0" fmla="#ppt_w*sin(2.5*pi*$)">
                                          <p:val>
                                            <p:fltVal val="0"/>
                                          </p:val>
                                        </p:tav>
                                        <p:tav tm="100000">
                                          <p:val>
                                            <p:fltVal val="1"/>
                                          </p:val>
                                        </p:tav>
                                      </p:tavLst>
                                    </p:anim>
                                    <p:anim calcmode="lin" valueType="num">
                                      <p:cBhvr>
                                        <p:cTn id="447" dur="4000" fill="hold"/>
                                        <p:tgtEl>
                                          <p:spTgt spid="16"/>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4500"/>
                                        <p:tgtEl>
                                          <p:spTgt spid="16"/>
                                        </p:tgtEl>
                                        <p:attrNameLst>
                                          <p:attrName>ppt_x</p:attrName>
                                        </p:attrNameLst>
                                      </p:cBhvr>
                                      <p:tavLst>
                                        <p:tav tm="0">
                                          <p:val>
                                            <p:strVal val="ppt_x"/>
                                          </p:val>
                                        </p:tav>
                                        <p:tav tm="100000">
                                          <p:val>
                                            <p:strVal val="1+ppt_w/2"/>
                                          </p:val>
                                        </p:tav>
                                      </p:tavLst>
                                    </p:anim>
                                    <p:anim calcmode="lin" valueType="num">
                                      <p:cBhvr additive="base">
                                        <p:cTn id="450" dur="4500"/>
                                        <p:tgtEl>
                                          <p:spTgt spid="16"/>
                                        </p:tgtEl>
                                        <p:attrNameLst>
                                          <p:attrName>ppt_y</p:attrName>
                                        </p:attrNameLst>
                                      </p:cBhvr>
                                      <p:tavLst>
                                        <p:tav tm="0">
                                          <p:val>
                                            <p:strVal val="ppt_y"/>
                                          </p:val>
                                        </p:tav>
                                        <p:tav tm="100000">
                                          <p:val>
                                            <p:strVal val="ppt_y"/>
                                          </p:val>
                                        </p:tav>
                                      </p:tavLst>
                                    </p:anim>
                                    <p:set>
                                      <p:cBhvr>
                                        <p:cTn id="451" dur="1" fill="hold">
                                          <p:stCondLst>
                                            <p:cond delay="4499"/>
                                          </p:stCondLst>
                                        </p:cTn>
                                        <p:tgtEl>
                                          <p:spTgt spid="16"/>
                                        </p:tgtEl>
                                        <p:attrNameLst>
                                          <p:attrName>style.visibility</p:attrName>
                                        </p:attrNameLst>
                                      </p:cBhvr>
                                      <p:to>
                                        <p:strVal val="hidden"/>
                                      </p:to>
                                    </p:set>
                                  </p:childTnLst>
                                </p:cTn>
                              </p:par>
                              <p:par>
                                <p:cTn id="452" presetID="3" presetClass="exit" presetSubtype="5" fill="hold" grpId="3" nodeType="withEffect">
                                  <p:stCondLst>
                                    <p:cond delay="0"/>
                                  </p:stCondLst>
                                  <p:childTnLst>
                                    <p:animEffect transition="out" filter="blinds(vertical)">
                                      <p:cBhvr>
                                        <p:cTn id="453" dur="5500"/>
                                        <p:tgtEl>
                                          <p:spTgt spid="16"/>
                                        </p:tgtEl>
                                      </p:cBhvr>
                                    </p:animEffect>
                                    <p:set>
                                      <p:cBhvr>
                                        <p:cTn id="454" dur="1" fill="hold">
                                          <p:stCondLst>
                                            <p:cond delay="5499"/>
                                          </p:stCondLst>
                                        </p:cTn>
                                        <p:tgtEl>
                                          <p:spTgt spid="16"/>
                                        </p:tgtEl>
                                        <p:attrNameLst>
                                          <p:attrName>style.visibility</p:attrName>
                                        </p:attrNameLst>
                                      </p:cBhvr>
                                      <p:to>
                                        <p:strVal val="hidden"/>
                                      </p:to>
                                    </p:set>
                                  </p:childTnLst>
                                </p:cTn>
                              </p:par>
                              <p:par>
                                <p:cTn id="455" presetID="2" presetClass="entr" presetSubtype="8" fill="hold" grpId="0" nodeType="withEffect">
                                  <p:stCondLst>
                                    <p:cond delay="0"/>
                                  </p:stCondLst>
                                  <p:childTnLst>
                                    <p:set>
                                      <p:cBhvr>
                                        <p:cTn id="456" dur="1" fill="hold">
                                          <p:stCondLst>
                                            <p:cond delay="0"/>
                                          </p:stCondLst>
                                        </p:cTn>
                                        <p:tgtEl>
                                          <p:spTgt spid="15"/>
                                        </p:tgtEl>
                                        <p:attrNameLst>
                                          <p:attrName>style.visibility</p:attrName>
                                        </p:attrNameLst>
                                      </p:cBhvr>
                                      <p:to>
                                        <p:strVal val="visible"/>
                                      </p:to>
                                    </p:set>
                                    <p:anim calcmode="lin" valueType="num">
                                      <p:cBhvr additive="base">
                                        <p:cTn id="457" dur="4000" fill="hold"/>
                                        <p:tgtEl>
                                          <p:spTgt spid="15"/>
                                        </p:tgtEl>
                                        <p:attrNameLst>
                                          <p:attrName>ppt_x</p:attrName>
                                        </p:attrNameLst>
                                      </p:cBhvr>
                                      <p:tavLst>
                                        <p:tav tm="0">
                                          <p:val>
                                            <p:strVal val="0-#ppt_w/2"/>
                                          </p:val>
                                        </p:tav>
                                        <p:tav tm="100000">
                                          <p:val>
                                            <p:strVal val="#ppt_x"/>
                                          </p:val>
                                        </p:tav>
                                      </p:tavLst>
                                    </p:anim>
                                    <p:anim calcmode="lin" valueType="num">
                                      <p:cBhvr additive="base">
                                        <p:cTn id="458" dur="4000" fill="hold"/>
                                        <p:tgtEl>
                                          <p:spTgt spid="15"/>
                                        </p:tgtEl>
                                        <p:attrNameLst>
                                          <p:attrName>ppt_y</p:attrName>
                                        </p:attrNameLst>
                                      </p:cBhvr>
                                      <p:tavLst>
                                        <p:tav tm="0">
                                          <p:val>
                                            <p:strVal val="#ppt_y"/>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15"/>
                                        </p:tgtEl>
                                        <p:attrNameLst>
                                          <p:attrName>style.visibility</p:attrName>
                                        </p:attrNameLst>
                                      </p:cBhvr>
                                      <p:to>
                                        <p:strVal val="visible"/>
                                      </p:to>
                                    </p:set>
                                    <p:anim calcmode="lin" valueType="num">
                                      <p:cBhvr>
                                        <p:cTn id="461" dur="4000" fill="hold"/>
                                        <p:tgtEl>
                                          <p:spTgt spid="15"/>
                                        </p:tgtEl>
                                        <p:attrNameLst>
                                          <p:attrName>ppt_w</p:attrName>
                                        </p:attrNameLst>
                                      </p:cBhvr>
                                      <p:tavLst>
                                        <p:tav tm="0" fmla="#ppt_w*sin(2.5*pi*$)">
                                          <p:val>
                                            <p:fltVal val="0"/>
                                          </p:val>
                                        </p:tav>
                                        <p:tav tm="100000">
                                          <p:val>
                                            <p:fltVal val="1"/>
                                          </p:val>
                                        </p:tav>
                                      </p:tavLst>
                                    </p:anim>
                                    <p:anim calcmode="lin" valueType="num">
                                      <p:cBhvr>
                                        <p:cTn id="462" dur="4000" fill="hold"/>
                                        <p:tgtEl>
                                          <p:spTgt spid="15"/>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4500"/>
                                        <p:tgtEl>
                                          <p:spTgt spid="15"/>
                                        </p:tgtEl>
                                        <p:attrNameLst>
                                          <p:attrName>ppt_x</p:attrName>
                                        </p:attrNameLst>
                                      </p:cBhvr>
                                      <p:tavLst>
                                        <p:tav tm="0">
                                          <p:val>
                                            <p:strVal val="ppt_x"/>
                                          </p:val>
                                        </p:tav>
                                        <p:tav tm="100000">
                                          <p:val>
                                            <p:strVal val="1+ppt_w/2"/>
                                          </p:val>
                                        </p:tav>
                                      </p:tavLst>
                                    </p:anim>
                                    <p:anim calcmode="lin" valueType="num">
                                      <p:cBhvr additive="base">
                                        <p:cTn id="465" dur="4500"/>
                                        <p:tgtEl>
                                          <p:spTgt spid="15"/>
                                        </p:tgtEl>
                                        <p:attrNameLst>
                                          <p:attrName>ppt_y</p:attrName>
                                        </p:attrNameLst>
                                      </p:cBhvr>
                                      <p:tavLst>
                                        <p:tav tm="0">
                                          <p:val>
                                            <p:strVal val="ppt_y"/>
                                          </p:val>
                                        </p:tav>
                                        <p:tav tm="100000">
                                          <p:val>
                                            <p:strVal val="ppt_y"/>
                                          </p:val>
                                        </p:tav>
                                      </p:tavLst>
                                    </p:anim>
                                    <p:set>
                                      <p:cBhvr>
                                        <p:cTn id="466" dur="1" fill="hold">
                                          <p:stCondLst>
                                            <p:cond delay="4499"/>
                                          </p:stCondLst>
                                        </p:cTn>
                                        <p:tgtEl>
                                          <p:spTgt spid="15"/>
                                        </p:tgtEl>
                                        <p:attrNameLst>
                                          <p:attrName>style.visibility</p:attrName>
                                        </p:attrNameLst>
                                      </p:cBhvr>
                                      <p:to>
                                        <p:strVal val="hidden"/>
                                      </p:to>
                                    </p:set>
                                  </p:childTnLst>
                                </p:cTn>
                              </p:par>
                              <p:par>
                                <p:cTn id="467" presetID="3" presetClass="exit" presetSubtype="5" fill="hold" grpId="3" nodeType="withEffect">
                                  <p:stCondLst>
                                    <p:cond delay="0"/>
                                  </p:stCondLst>
                                  <p:childTnLst>
                                    <p:animEffect transition="out" filter="blinds(vertical)">
                                      <p:cBhvr>
                                        <p:cTn id="468" dur="5500"/>
                                        <p:tgtEl>
                                          <p:spTgt spid="15"/>
                                        </p:tgtEl>
                                      </p:cBhvr>
                                    </p:animEffect>
                                    <p:set>
                                      <p:cBhvr>
                                        <p:cTn id="469" dur="1" fill="hold">
                                          <p:stCondLst>
                                            <p:cond delay="5499"/>
                                          </p:stCondLst>
                                        </p:cTn>
                                        <p:tgtEl>
                                          <p:spTgt spid="15"/>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14"/>
                                        </p:tgtEl>
                                        <p:attrNameLst>
                                          <p:attrName>style.visibility</p:attrName>
                                        </p:attrNameLst>
                                      </p:cBhvr>
                                      <p:to>
                                        <p:strVal val="visible"/>
                                      </p:to>
                                    </p:set>
                                    <p:anim calcmode="lin" valueType="num">
                                      <p:cBhvr additive="base">
                                        <p:cTn id="472" dur="4000" fill="hold"/>
                                        <p:tgtEl>
                                          <p:spTgt spid="14"/>
                                        </p:tgtEl>
                                        <p:attrNameLst>
                                          <p:attrName>ppt_x</p:attrName>
                                        </p:attrNameLst>
                                      </p:cBhvr>
                                      <p:tavLst>
                                        <p:tav tm="0">
                                          <p:val>
                                            <p:strVal val="0-#ppt_w/2"/>
                                          </p:val>
                                        </p:tav>
                                        <p:tav tm="100000">
                                          <p:val>
                                            <p:strVal val="#ppt_x"/>
                                          </p:val>
                                        </p:tav>
                                      </p:tavLst>
                                    </p:anim>
                                    <p:anim calcmode="lin" valueType="num">
                                      <p:cBhvr additive="base">
                                        <p:cTn id="473" dur="4000" fill="hold"/>
                                        <p:tgtEl>
                                          <p:spTgt spid="14"/>
                                        </p:tgtEl>
                                        <p:attrNameLst>
                                          <p:attrName>ppt_y</p:attrName>
                                        </p:attrNameLst>
                                      </p:cBhvr>
                                      <p:tavLst>
                                        <p:tav tm="0">
                                          <p:val>
                                            <p:strVal val="#ppt_y"/>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14"/>
                                        </p:tgtEl>
                                        <p:attrNameLst>
                                          <p:attrName>style.visibility</p:attrName>
                                        </p:attrNameLst>
                                      </p:cBhvr>
                                      <p:to>
                                        <p:strVal val="visible"/>
                                      </p:to>
                                    </p:set>
                                    <p:anim calcmode="lin" valueType="num">
                                      <p:cBhvr>
                                        <p:cTn id="476" dur="4000" fill="hold"/>
                                        <p:tgtEl>
                                          <p:spTgt spid="14"/>
                                        </p:tgtEl>
                                        <p:attrNameLst>
                                          <p:attrName>ppt_w</p:attrName>
                                        </p:attrNameLst>
                                      </p:cBhvr>
                                      <p:tavLst>
                                        <p:tav tm="0" fmla="#ppt_w*sin(2.5*pi*$)">
                                          <p:val>
                                            <p:fltVal val="0"/>
                                          </p:val>
                                        </p:tav>
                                        <p:tav tm="100000">
                                          <p:val>
                                            <p:fltVal val="1"/>
                                          </p:val>
                                        </p:tav>
                                      </p:tavLst>
                                    </p:anim>
                                    <p:anim calcmode="lin" valueType="num">
                                      <p:cBhvr>
                                        <p:cTn id="477" dur="4000" fill="hold"/>
                                        <p:tgtEl>
                                          <p:spTgt spid="14"/>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4500"/>
                                        <p:tgtEl>
                                          <p:spTgt spid="14"/>
                                        </p:tgtEl>
                                        <p:attrNameLst>
                                          <p:attrName>ppt_x</p:attrName>
                                        </p:attrNameLst>
                                      </p:cBhvr>
                                      <p:tavLst>
                                        <p:tav tm="0">
                                          <p:val>
                                            <p:strVal val="ppt_x"/>
                                          </p:val>
                                        </p:tav>
                                        <p:tav tm="100000">
                                          <p:val>
                                            <p:strVal val="1+ppt_w/2"/>
                                          </p:val>
                                        </p:tav>
                                      </p:tavLst>
                                    </p:anim>
                                    <p:anim calcmode="lin" valueType="num">
                                      <p:cBhvr additive="base">
                                        <p:cTn id="480" dur="4500"/>
                                        <p:tgtEl>
                                          <p:spTgt spid="14"/>
                                        </p:tgtEl>
                                        <p:attrNameLst>
                                          <p:attrName>ppt_y</p:attrName>
                                        </p:attrNameLst>
                                      </p:cBhvr>
                                      <p:tavLst>
                                        <p:tav tm="0">
                                          <p:val>
                                            <p:strVal val="ppt_y"/>
                                          </p:val>
                                        </p:tav>
                                        <p:tav tm="100000">
                                          <p:val>
                                            <p:strVal val="ppt_y"/>
                                          </p:val>
                                        </p:tav>
                                      </p:tavLst>
                                    </p:anim>
                                    <p:set>
                                      <p:cBhvr>
                                        <p:cTn id="481" dur="1" fill="hold">
                                          <p:stCondLst>
                                            <p:cond delay="4499"/>
                                          </p:stCondLst>
                                        </p:cTn>
                                        <p:tgtEl>
                                          <p:spTgt spid="14"/>
                                        </p:tgtEl>
                                        <p:attrNameLst>
                                          <p:attrName>style.visibility</p:attrName>
                                        </p:attrNameLst>
                                      </p:cBhvr>
                                      <p:to>
                                        <p:strVal val="hidden"/>
                                      </p:to>
                                    </p:set>
                                  </p:childTnLst>
                                </p:cTn>
                              </p:par>
                              <p:par>
                                <p:cTn id="482" presetID="3" presetClass="exit" presetSubtype="5" fill="hold" grpId="3" nodeType="withEffect">
                                  <p:stCondLst>
                                    <p:cond delay="0"/>
                                  </p:stCondLst>
                                  <p:childTnLst>
                                    <p:animEffect transition="out" filter="blinds(vertical)">
                                      <p:cBhvr>
                                        <p:cTn id="483" dur="5500"/>
                                        <p:tgtEl>
                                          <p:spTgt spid="14"/>
                                        </p:tgtEl>
                                      </p:cBhvr>
                                    </p:animEffect>
                                    <p:set>
                                      <p:cBhvr>
                                        <p:cTn id="484" dur="1" fill="hold">
                                          <p:stCondLst>
                                            <p:cond delay="5499"/>
                                          </p:stCondLst>
                                        </p:cTn>
                                        <p:tgtEl>
                                          <p:spTgt spid="14"/>
                                        </p:tgtEl>
                                        <p:attrNameLst>
                                          <p:attrName>style.visibility</p:attrName>
                                        </p:attrNameLst>
                                      </p:cBhvr>
                                      <p:to>
                                        <p:strVal val="hidden"/>
                                      </p:to>
                                    </p:set>
                                  </p:childTnLst>
                                </p:cTn>
                              </p:par>
                              <p:par>
                                <p:cTn id="485" presetID="2" presetClass="entr" presetSubtype="8" fill="hold" grpId="0" nodeType="withEffect">
                                  <p:stCondLst>
                                    <p:cond delay="0"/>
                                  </p:stCondLst>
                                  <p:childTnLst>
                                    <p:set>
                                      <p:cBhvr>
                                        <p:cTn id="486" dur="1" fill="hold">
                                          <p:stCondLst>
                                            <p:cond delay="0"/>
                                          </p:stCondLst>
                                        </p:cTn>
                                        <p:tgtEl>
                                          <p:spTgt spid="13"/>
                                        </p:tgtEl>
                                        <p:attrNameLst>
                                          <p:attrName>style.visibility</p:attrName>
                                        </p:attrNameLst>
                                      </p:cBhvr>
                                      <p:to>
                                        <p:strVal val="visible"/>
                                      </p:to>
                                    </p:set>
                                    <p:anim calcmode="lin" valueType="num">
                                      <p:cBhvr additive="base">
                                        <p:cTn id="487" dur="4000" fill="hold"/>
                                        <p:tgtEl>
                                          <p:spTgt spid="13"/>
                                        </p:tgtEl>
                                        <p:attrNameLst>
                                          <p:attrName>ppt_x</p:attrName>
                                        </p:attrNameLst>
                                      </p:cBhvr>
                                      <p:tavLst>
                                        <p:tav tm="0">
                                          <p:val>
                                            <p:strVal val="0-#ppt_w/2"/>
                                          </p:val>
                                        </p:tav>
                                        <p:tav tm="100000">
                                          <p:val>
                                            <p:strVal val="#ppt_x"/>
                                          </p:val>
                                        </p:tav>
                                      </p:tavLst>
                                    </p:anim>
                                    <p:anim calcmode="lin" valueType="num">
                                      <p:cBhvr additive="base">
                                        <p:cTn id="488" dur="4000" fill="hold"/>
                                        <p:tgtEl>
                                          <p:spTgt spid="13"/>
                                        </p:tgtEl>
                                        <p:attrNameLst>
                                          <p:attrName>ppt_y</p:attrName>
                                        </p:attrNameLst>
                                      </p:cBhvr>
                                      <p:tavLst>
                                        <p:tav tm="0">
                                          <p:val>
                                            <p:strVal val="#ppt_y"/>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13"/>
                                        </p:tgtEl>
                                        <p:attrNameLst>
                                          <p:attrName>style.visibility</p:attrName>
                                        </p:attrNameLst>
                                      </p:cBhvr>
                                      <p:to>
                                        <p:strVal val="visible"/>
                                      </p:to>
                                    </p:set>
                                    <p:anim calcmode="lin" valueType="num">
                                      <p:cBhvr>
                                        <p:cTn id="491" dur="4000" fill="hold"/>
                                        <p:tgtEl>
                                          <p:spTgt spid="13"/>
                                        </p:tgtEl>
                                        <p:attrNameLst>
                                          <p:attrName>ppt_w</p:attrName>
                                        </p:attrNameLst>
                                      </p:cBhvr>
                                      <p:tavLst>
                                        <p:tav tm="0" fmla="#ppt_w*sin(2.5*pi*$)">
                                          <p:val>
                                            <p:fltVal val="0"/>
                                          </p:val>
                                        </p:tav>
                                        <p:tav tm="100000">
                                          <p:val>
                                            <p:fltVal val="1"/>
                                          </p:val>
                                        </p:tav>
                                      </p:tavLst>
                                    </p:anim>
                                    <p:anim calcmode="lin" valueType="num">
                                      <p:cBhvr>
                                        <p:cTn id="492" dur="4000" fill="hold"/>
                                        <p:tgtEl>
                                          <p:spTgt spid="13"/>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4500"/>
                                        <p:tgtEl>
                                          <p:spTgt spid="13"/>
                                        </p:tgtEl>
                                        <p:attrNameLst>
                                          <p:attrName>ppt_x</p:attrName>
                                        </p:attrNameLst>
                                      </p:cBhvr>
                                      <p:tavLst>
                                        <p:tav tm="0">
                                          <p:val>
                                            <p:strVal val="ppt_x"/>
                                          </p:val>
                                        </p:tav>
                                        <p:tav tm="100000">
                                          <p:val>
                                            <p:strVal val="1+ppt_w/2"/>
                                          </p:val>
                                        </p:tav>
                                      </p:tavLst>
                                    </p:anim>
                                    <p:anim calcmode="lin" valueType="num">
                                      <p:cBhvr additive="base">
                                        <p:cTn id="495" dur="4500"/>
                                        <p:tgtEl>
                                          <p:spTgt spid="13"/>
                                        </p:tgtEl>
                                        <p:attrNameLst>
                                          <p:attrName>ppt_y</p:attrName>
                                        </p:attrNameLst>
                                      </p:cBhvr>
                                      <p:tavLst>
                                        <p:tav tm="0">
                                          <p:val>
                                            <p:strVal val="ppt_y"/>
                                          </p:val>
                                        </p:tav>
                                        <p:tav tm="100000">
                                          <p:val>
                                            <p:strVal val="ppt_y"/>
                                          </p:val>
                                        </p:tav>
                                      </p:tavLst>
                                    </p:anim>
                                    <p:set>
                                      <p:cBhvr>
                                        <p:cTn id="496" dur="1" fill="hold">
                                          <p:stCondLst>
                                            <p:cond delay="4499"/>
                                          </p:stCondLst>
                                        </p:cTn>
                                        <p:tgtEl>
                                          <p:spTgt spid="13"/>
                                        </p:tgtEl>
                                        <p:attrNameLst>
                                          <p:attrName>style.visibility</p:attrName>
                                        </p:attrNameLst>
                                      </p:cBhvr>
                                      <p:to>
                                        <p:strVal val="hidden"/>
                                      </p:to>
                                    </p:set>
                                  </p:childTnLst>
                                </p:cTn>
                              </p:par>
                              <p:par>
                                <p:cTn id="497" presetID="3" presetClass="exit" presetSubtype="5" fill="hold" grpId="3" nodeType="withEffect">
                                  <p:stCondLst>
                                    <p:cond delay="0"/>
                                  </p:stCondLst>
                                  <p:childTnLst>
                                    <p:animEffect transition="out" filter="blinds(vertical)">
                                      <p:cBhvr>
                                        <p:cTn id="498" dur="5500"/>
                                        <p:tgtEl>
                                          <p:spTgt spid="13"/>
                                        </p:tgtEl>
                                      </p:cBhvr>
                                    </p:animEffect>
                                    <p:set>
                                      <p:cBhvr>
                                        <p:cTn id="499" dur="1" fill="hold">
                                          <p:stCondLst>
                                            <p:cond delay="5499"/>
                                          </p:stCondLst>
                                        </p:cTn>
                                        <p:tgtEl>
                                          <p:spTgt spid="13"/>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12"/>
                                        </p:tgtEl>
                                        <p:attrNameLst>
                                          <p:attrName>style.visibility</p:attrName>
                                        </p:attrNameLst>
                                      </p:cBhvr>
                                      <p:to>
                                        <p:strVal val="visible"/>
                                      </p:to>
                                    </p:set>
                                    <p:anim calcmode="lin" valueType="num">
                                      <p:cBhvr additive="base">
                                        <p:cTn id="502" dur="4000" fill="hold"/>
                                        <p:tgtEl>
                                          <p:spTgt spid="12"/>
                                        </p:tgtEl>
                                        <p:attrNameLst>
                                          <p:attrName>ppt_x</p:attrName>
                                        </p:attrNameLst>
                                      </p:cBhvr>
                                      <p:tavLst>
                                        <p:tav tm="0">
                                          <p:val>
                                            <p:strVal val="0-#ppt_w/2"/>
                                          </p:val>
                                        </p:tav>
                                        <p:tav tm="100000">
                                          <p:val>
                                            <p:strVal val="#ppt_x"/>
                                          </p:val>
                                        </p:tav>
                                      </p:tavLst>
                                    </p:anim>
                                    <p:anim calcmode="lin" valueType="num">
                                      <p:cBhvr additive="base">
                                        <p:cTn id="503" dur="4000" fill="hold"/>
                                        <p:tgtEl>
                                          <p:spTgt spid="12"/>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12"/>
                                        </p:tgtEl>
                                        <p:attrNameLst>
                                          <p:attrName>style.visibility</p:attrName>
                                        </p:attrNameLst>
                                      </p:cBhvr>
                                      <p:to>
                                        <p:strVal val="visible"/>
                                      </p:to>
                                    </p:set>
                                    <p:anim calcmode="lin" valueType="num">
                                      <p:cBhvr>
                                        <p:cTn id="506" dur="4000" fill="hold"/>
                                        <p:tgtEl>
                                          <p:spTgt spid="12"/>
                                        </p:tgtEl>
                                        <p:attrNameLst>
                                          <p:attrName>ppt_w</p:attrName>
                                        </p:attrNameLst>
                                      </p:cBhvr>
                                      <p:tavLst>
                                        <p:tav tm="0" fmla="#ppt_w*sin(2.5*pi*$)">
                                          <p:val>
                                            <p:fltVal val="0"/>
                                          </p:val>
                                        </p:tav>
                                        <p:tav tm="100000">
                                          <p:val>
                                            <p:fltVal val="1"/>
                                          </p:val>
                                        </p:tav>
                                      </p:tavLst>
                                    </p:anim>
                                    <p:anim calcmode="lin" valueType="num">
                                      <p:cBhvr>
                                        <p:cTn id="507" dur="4000" fill="hold"/>
                                        <p:tgtEl>
                                          <p:spTgt spid="12"/>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4500"/>
                                        <p:tgtEl>
                                          <p:spTgt spid="12"/>
                                        </p:tgtEl>
                                        <p:attrNameLst>
                                          <p:attrName>ppt_x</p:attrName>
                                        </p:attrNameLst>
                                      </p:cBhvr>
                                      <p:tavLst>
                                        <p:tav tm="0">
                                          <p:val>
                                            <p:strVal val="ppt_x"/>
                                          </p:val>
                                        </p:tav>
                                        <p:tav tm="100000">
                                          <p:val>
                                            <p:strVal val="1+ppt_w/2"/>
                                          </p:val>
                                        </p:tav>
                                      </p:tavLst>
                                    </p:anim>
                                    <p:anim calcmode="lin" valueType="num">
                                      <p:cBhvr additive="base">
                                        <p:cTn id="510" dur="4500"/>
                                        <p:tgtEl>
                                          <p:spTgt spid="12"/>
                                        </p:tgtEl>
                                        <p:attrNameLst>
                                          <p:attrName>ppt_y</p:attrName>
                                        </p:attrNameLst>
                                      </p:cBhvr>
                                      <p:tavLst>
                                        <p:tav tm="0">
                                          <p:val>
                                            <p:strVal val="ppt_y"/>
                                          </p:val>
                                        </p:tav>
                                        <p:tav tm="100000">
                                          <p:val>
                                            <p:strVal val="ppt_y"/>
                                          </p:val>
                                        </p:tav>
                                      </p:tavLst>
                                    </p:anim>
                                    <p:set>
                                      <p:cBhvr>
                                        <p:cTn id="511" dur="1" fill="hold">
                                          <p:stCondLst>
                                            <p:cond delay="4499"/>
                                          </p:stCondLst>
                                        </p:cTn>
                                        <p:tgtEl>
                                          <p:spTgt spid="12"/>
                                        </p:tgtEl>
                                        <p:attrNameLst>
                                          <p:attrName>style.visibility</p:attrName>
                                        </p:attrNameLst>
                                      </p:cBhvr>
                                      <p:to>
                                        <p:strVal val="hidden"/>
                                      </p:to>
                                    </p:set>
                                  </p:childTnLst>
                                </p:cTn>
                              </p:par>
                              <p:par>
                                <p:cTn id="512" presetID="3" presetClass="exit" presetSubtype="5" fill="hold" grpId="3" nodeType="withEffect">
                                  <p:stCondLst>
                                    <p:cond delay="0"/>
                                  </p:stCondLst>
                                  <p:childTnLst>
                                    <p:animEffect transition="out" filter="blinds(vertical)">
                                      <p:cBhvr>
                                        <p:cTn id="513" dur="5500"/>
                                        <p:tgtEl>
                                          <p:spTgt spid="12"/>
                                        </p:tgtEl>
                                      </p:cBhvr>
                                    </p:animEffect>
                                    <p:set>
                                      <p:cBhvr>
                                        <p:cTn id="514" dur="1" fill="hold">
                                          <p:stCondLst>
                                            <p:cond delay="5499"/>
                                          </p:stCondLst>
                                        </p:cTn>
                                        <p:tgtEl>
                                          <p:spTgt spid="12"/>
                                        </p:tgtEl>
                                        <p:attrNameLst>
                                          <p:attrName>style.visibility</p:attrName>
                                        </p:attrNameLst>
                                      </p:cBhvr>
                                      <p:to>
                                        <p:strVal val="hidden"/>
                                      </p:to>
                                    </p:set>
                                  </p:childTnLst>
                                </p:cTn>
                              </p:par>
                              <p:par>
                                <p:cTn id="515" presetID="2" presetClass="entr" presetSubtype="8" fill="hold" grpId="0" nodeType="withEffect">
                                  <p:stCondLst>
                                    <p:cond delay="0"/>
                                  </p:stCondLst>
                                  <p:childTnLst>
                                    <p:set>
                                      <p:cBhvr>
                                        <p:cTn id="516" dur="1" fill="hold">
                                          <p:stCondLst>
                                            <p:cond delay="0"/>
                                          </p:stCondLst>
                                        </p:cTn>
                                        <p:tgtEl>
                                          <p:spTgt spid="11"/>
                                        </p:tgtEl>
                                        <p:attrNameLst>
                                          <p:attrName>style.visibility</p:attrName>
                                        </p:attrNameLst>
                                      </p:cBhvr>
                                      <p:to>
                                        <p:strVal val="visible"/>
                                      </p:to>
                                    </p:set>
                                    <p:anim calcmode="lin" valueType="num">
                                      <p:cBhvr additive="base">
                                        <p:cTn id="517" dur="4000" fill="hold"/>
                                        <p:tgtEl>
                                          <p:spTgt spid="11"/>
                                        </p:tgtEl>
                                        <p:attrNameLst>
                                          <p:attrName>ppt_x</p:attrName>
                                        </p:attrNameLst>
                                      </p:cBhvr>
                                      <p:tavLst>
                                        <p:tav tm="0">
                                          <p:val>
                                            <p:strVal val="0-#ppt_w/2"/>
                                          </p:val>
                                        </p:tav>
                                        <p:tav tm="100000">
                                          <p:val>
                                            <p:strVal val="#ppt_x"/>
                                          </p:val>
                                        </p:tav>
                                      </p:tavLst>
                                    </p:anim>
                                    <p:anim calcmode="lin" valueType="num">
                                      <p:cBhvr additive="base">
                                        <p:cTn id="518" dur="4000" fill="hold"/>
                                        <p:tgtEl>
                                          <p:spTgt spid="11"/>
                                        </p:tgtEl>
                                        <p:attrNameLst>
                                          <p:attrName>ppt_y</p:attrName>
                                        </p:attrNameLst>
                                      </p:cBhvr>
                                      <p:tavLst>
                                        <p:tav tm="0">
                                          <p:val>
                                            <p:strVal val="#ppt_y"/>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11"/>
                                        </p:tgtEl>
                                        <p:attrNameLst>
                                          <p:attrName>style.visibility</p:attrName>
                                        </p:attrNameLst>
                                      </p:cBhvr>
                                      <p:to>
                                        <p:strVal val="visible"/>
                                      </p:to>
                                    </p:set>
                                    <p:anim calcmode="lin" valueType="num">
                                      <p:cBhvr>
                                        <p:cTn id="521" dur="4000" fill="hold"/>
                                        <p:tgtEl>
                                          <p:spTgt spid="11"/>
                                        </p:tgtEl>
                                        <p:attrNameLst>
                                          <p:attrName>ppt_w</p:attrName>
                                        </p:attrNameLst>
                                      </p:cBhvr>
                                      <p:tavLst>
                                        <p:tav tm="0" fmla="#ppt_w*sin(2.5*pi*$)">
                                          <p:val>
                                            <p:fltVal val="0"/>
                                          </p:val>
                                        </p:tav>
                                        <p:tav tm="100000">
                                          <p:val>
                                            <p:fltVal val="1"/>
                                          </p:val>
                                        </p:tav>
                                      </p:tavLst>
                                    </p:anim>
                                    <p:anim calcmode="lin" valueType="num">
                                      <p:cBhvr>
                                        <p:cTn id="522" dur="4000" fill="hold"/>
                                        <p:tgtEl>
                                          <p:spTgt spid="11"/>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4500"/>
                                        <p:tgtEl>
                                          <p:spTgt spid="11"/>
                                        </p:tgtEl>
                                        <p:attrNameLst>
                                          <p:attrName>ppt_x</p:attrName>
                                        </p:attrNameLst>
                                      </p:cBhvr>
                                      <p:tavLst>
                                        <p:tav tm="0">
                                          <p:val>
                                            <p:strVal val="ppt_x"/>
                                          </p:val>
                                        </p:tav>
                                        <p:tav tm="100000">
                                          <p:val>
                                            <p:strVal val="1+ppt_w/2"/>
                                          </p:val>
                                        </p:tav>
                                      </p:tavLst>
                                    </p:anim>
                                    <p:anim calcmode="lin" valueType="num">
                                      <p:cBhvr additive="base">
                                        <p:cTn id="525" dur="4500"/>
                                        <p:tgtEl>
                                          <p:spTgt spid="11"/>
                                        </p:tgtEl>
                                        <p:attrNameLst>
                                          <p:attrName>ppt_y</p:attrName>
                                        </p:attrNameLst>
                                      </p:cBhvr>
                                      <p:tavLst>
                                        <p:tav tm="0">
                                          <p:val>
                                            <p:strVal val="ppt_y"/>
                                          </p:val>
                                        </p:tav>
                                        <p:tav tm="100000">
                                          <p:val>
                                            <p:strVal val="ppt_y"/>
                                          </p:val>
                                        </p:tav>
                                      </p:tavLst>
                                    </p:anim>
                                    <p:set>
                                      <p:cBhvr>
                                        <p:cTn id="526" dur="1" fill="hold">
                                          <p:stCondLst>
                                            <p:cond delay="4499"/>
                                          </p:stCondLst>
                                        </p:cTn>
                                        <p:tgtEl>
                                          <p:spTgt spid="11"/>
                                        </p:tgtEl>
                                        <p:attrNameLst>
                                          <p:attrName>style.visibility</p:attrName>
                                        </p:attrNameLst>
                                      </p:cBhvr>
                                      <p:to>
                                        <p:strVal val="hidden"/>
                                      </p:to>
                                    </p:set>
                                  </p:childTnLst>
                                </p:cTn>
                              </p:par>
                              <p:par>
                                <p:cTn id="527" presetID="3" presetClass="exit" presetSubtype="5" fill="hold" grpId="3" nodeType="withEffect">
                                  <p:stCondLst>
                                    <p:cond delay="0"/>
                                  </p:stCondLst>
                                  <p:childTnLst>
                                    <p:animEffect transition="out" filter="blinds(vertical)">
                                      <p:cBhvr>
                                        <p:cTn id="528" dur="5500"/>
                                        <p:tgtEl>
                                          <p:spTgt spid="11"/>
                                        </p:tgtEl>
                                      </p:cBhvr>
                                    </p:animEffect>
                                    <p:set>
                                      <p:cBhvr>
                                        <p:cTn id="529" dur="1" fill="hold">
                                          <p:stCondLst>
                                            <p:cond delay="5499"/>
                                          </p:stCondLst>
                                        </p:cTn>
                                        <p:tgtEl>
                                          <p:spTgt spid="11"/>
                                        </p:tgtEl>
                                        <p:attrNameLst>
                                          <p:attrName>style.visibility</p:attrName>
                                        </p:attrNameLst>
                                      </p:cBhvr>
                                      <p:to>
                                        <p:strVal val="hidden"/>
                                      </p:to>
                                    </p:set>
                                  </p:childTnLst>
                                </p:cTn>
                              </p:par>
                              <p:par>
                                <p:cTn id="530" presetID="2" presetClass="entr" presetSubtype="8" fill="hold" grpId="0" nodeType="withEffect">
                                  <p:stCondLst>
                                    <p:cond delay="0"/>
                                  </p:stCondLst>
                                  <p:childTnLst>
                                    <p:set>
                                      <p:cBhvr>
                                        <p:cTn id="531" dur="1" fill="hold">
                                          <p:stCondLst>
                                            <p:cond delay="0"/>
                                          </p:stCondLst>
                                        </p:cTn>
                                        <p:tgtEl>
                                          <p:spTgt spid="10"/>
                                        </p:tgtEl>
                                        <p:attrNameLst>
                                          <p:attrName>style.visibility</p:attrName>
                                        </p:attrNameLst>
                                      </p:cBhvr>
                                      <p:to>
                                        <p:strVal val="visible"/>
                                      </p:to>
                                    </p:set>
                                    <p:anim calcmode="lin" valueType="num">
                                      <p:cBhvr additive="base">
                                        <p:cTn id="532" dur="4000" fill="hold"/>
                                        <p:tgtEl>
                                          <p:spTgt spid="10"/>
                                        </p:tgtEl>
                                        <p:attrNameLst>
                                          <p:attrName>ppt_x</p:attrName>
                                        </p:attrNameLst>
                                      </p:cBhvr>
                                      <p:tavLst>
                                        <p:tav tm="0">
                                          <p:val>
                                            <p:strVal val="0-#ppt_w/2"/>
                                          </p:val>
                                        </p:tav>
                                        <p:tav tm="100000">
                                          <p:val>
                                            <p:strVal val="#ppt_x"/>
                                          </p:val>
                                        </p:tav>
                                      </p:tavLst>
                                    </p:anim>
                                    <p:anim calcmode="lin" valueType="num">
                                      <p:cBhvr additive="base">
                                        <p:cTn id="533" dur="4000" fill="hold"/>
                                        <p:tgtEl>
                                          <p:spTgt spid="10"/>
                                        </p:tgtEl>
                                        <p:attrNameLst>
                                          <p:attrName>ppt_y</p:attrName>
                                        </p:attrNameLst>
                                      </p:cBhvr>
                                      <p:tavLst>
                                        <p:tav tm="0">
                                          <p:val>
                                            <p:strVal val="#ppt_y"/>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10"/>
                                        </p:tgtEl>
                                        <p:attrNameLst>
                                          <p:attrName>style.visibility</p:attrName>
                                        </p:attrNameLst>
                                      </p:cBhvr>
                                      <p:to>
                                        <p:strVal val="visible"/>
                                      </p:to>
                                    </p:set>
                                    <p:anim calcmode="lin" valueType="num">
                                      <p:cBhvr>
                                        <p:cTn id="536" dur="4000" fill="hold"/>
                                        <p:tgtEl>
                                          <p:spTgt spid="10"/>
                                        </p:tgtEl>
                                        <p:attrNameLst>
                                          <p:attrName>ppt_w</p:attrName>
                                        </p:attrNameLst>
                                      </p:cBhvr>
                                      <p:tavLst>
                                        <p:tav tm="0" fmla="#ppt_w*sin(2.5*pi*$)">
                                          <p:val>
                                            <p:fltVal val="0"/>
                                          </p:val>
                                        </p:tav>
                                        <p:tav tm="100000">
                                          <p:val>
                                            <p:fltVal val="1"/>
                                          </p:val>
                                        </p:tav>
                                      </p:tavLst>
                                    </p:anim>
                                    <p:anim calcmode="lin" valueType="num">
                                      <p:cBhvr>
                                        <p:cTn id="537" dur="4000" fill="hold"/>
                                        <p:tgtEl>
                                          <p:spTgt spid="10"/>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4500"/>
                                        <p:tgtEl>
                                          <p:spTgt spid="10"/>
                                        </p:tgtEl>
                                        <p:attrNameLst>
                                          <p:attrName>ppt_x</p:attrName>
                                        </p:attrNameLst>
                                      </p:cBhvr>
                                      <p:tavLst>
                                        <p:tav tm="0">
                                          <p:val>
                                            <p:strVal val="ppt_x"/>
                                          </p:val>
                                        </p:tav>
                                        <p:tav tm="100000">
                                          <p:val>
                                            <p:strVal val="1+ppt_w/2"/>
                                          </p:val>
                                        </p:tav>
                                      </p:tavLst>
                                    </p:anim>
                                    <p:anim calcmode="lin" valueType="num">
                                      <p:cBhvr additive="base">
                                        <p:cTn id="540" dur="4500"/>
                                        <p:tgtEl>
                                          <p:spTgt spid="10"/>
                                        </p:tgtEl>
                                        <p:attrNameLst>
                                          <p:attrName>ppt_y</p:attrName>
                                        </p:attrNameLst>
                                      </p:cBhvr>
                                      <p:tavLst>
                                        <p:tav tm="0">
                                          <p:val>
                                            <p:strVal val="ppt_y"/>
                                          </p:val>
                                        </p:tav>
                                        <p:tav tm="100000">
                                          <p:val>
                                            <p:strVal val="ppt_y"/>
                                          </p:val>
                                        </p:tav>
                                      </p:tavLst>
                                    </p:anim>
                                    <p:set>
                                      <p:cBhvr>
                                        <p:cTn id="541" dur="1" fill="hold">
                                          <p:stCondLst>
                                            <p:cond delay="4499"/>
                                          </p:stCondLst>
                                        </p:cTn>
                                        <p:tgtEl>
                                          <p:spTgt spid="10"/>
                                        </p:tgtEl>
                                        <p:attrNameLst>
                                          <p:attrName>style.visibility</p:attrName>
                                        </p:attrNameLst>
                                      </p:cBhvr>
                                      <p:to>
                                        <p:strVal val="hidden"/>
                                      </p:to>
                                    </p:set>
                                  </p:childTnLst>
                                </p:cTn>
                              </p:par>
                              <p:par>
                                <p:cTn id="542" presetID="3" presetClass="exit" presetSubtype="5" fill="hold" grpId="3" nodeType="withEffect">
                                  <p:stCondLst>
                                    <p:cond delay="0"/>
                                  </p:stCondLst>
                                  <p:childTnLst>
                                    <p:animEffect transition="out" filter="blinds(vertical)">
                                      <p:cBhvr>
                                        <p:cTn id="543" dur="5500"/>
                                        <p:tgtEl>
                                          <p:spTgt spid="10"/>
                                        </p:tgtEl>
                                      </p:cBhvr>
                                    </p:animEffect>
                                    <p:set>
                                      <p:cBhvr>
                                        <p:cTn id="544" dur="1" fill="hold">
                                          <p:stCondLst>
                                            <p:cond delay="5499"/>
                                          </p:stCondLst>
                                        </p:cTn>
                                        <p:tgtEl>
                                          <p:spTgt spid="10"/>
                                        </p:tgtEl>
                                        <p:attrNameLst>
                                          <p:attrName>style.visibility</p:attrName>
                                        </p:attrNameLst>
                                      </p:cBhvr>
                                      <p:to>
                                        <p:strVal val="hidden"/>
                                      </p:to>
                                    </p:set>
                                  </p:childTnLst>
                                </p:cTn>
                              </p:par>
                              <p:par>
                                <p:cTn id="545" presetID="2" presetClass="entr" presetSubtype="8" fill="hold" grpId="0" nodeType="withEffect">
                                  <p:stCondLst>
                                    <p:cond delay="0"/>
                                  </p:stCondLst>
                                  <p:childTnLst>
                                    <p:set>
                                      <p:cBhvr>
                                        <p:cTn id="546" dur="1" fill="hold">
                                          <p:stCondLst>
                                            <p:cond delay="0"/>
                                          </p:stCondLst>
                                        </p:cTn>
                                        <p:tgtEl>
                                          <p:spTgt spid="9"/>
                                        </p:tgtEl>
                                        <p:attrNameLst>
                                          <p:attrName>style.visibility</p:attrName>
                                        </p:attrNameLst>
                                      </p:cBhvr>
                                      <p:to>
                                        <p:strVal val="visible"/>
                                      </p:to>
                                    </p:set>
                                    <p:anim calcmode="lin" valueType="num">
                                      <p:cBhvr additive="base">
                                        <p:cTn id="547" dur="4000" fill="hold"/>
                                        <p:tgtEl>
                                          <p:spTgt spid="9"/>
                                        </p:tgtEl>
                                        <p:attrNameLst>
                                          <p:attrName>ppt_x</p:attrName>
                                        </p:attrNameLst>
                                      </p:cBhvr>
                                      <p:tavLst>
                                        <p:tav tm="0">
                                          <p:val>
                                            <p:strVal val="0-#ppt_w/2"/>
                                          </p:val>
                                        </p:tav>
                                        <p:tav tm="100000">
                                          <p:val>
                                            <p:strVal val="#ppt_x"/>
                                          </p:val>
                                        </p:tav>
                                      </p:tavLst>
                                    </p:anim>
                                    <p:anim calcmode="lin" valueType="num">
                                      <p:cBhvr additive="base">
                                        <p:cTn id="548" dur="4000" fill="hold"/>
                                        <p:tgtEl>
                                          <p:spTgt spid="9"/>
                                        </p:tgtEl>
                                        <p:attrNameLst>
                                          <p:attrName>ppt_y</p:attrName>
                                        </p:attrNameLst>
                                      </p:cBhvr>
                                      <p:tavLst>
                                        <p:tav tm="0">
                                          <p:val>
                                            <p:strVal val="#ppt_y"/>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9"/>
                                        </p:tgtEl>
                                        <p:attrNameLst>
                                          <p:attrName>style.visibility</p:attrName>
                                        </p:attrNameLst>
                                      </p:cBhvr>
                                      <p:to>
                                        <p:strVal val="visible"/>
                                      </p:to>
                                    </p:set>
                                    <p:anim calcmode="lin" valueType="num">
                                      <p:cBhvr>
                                        <p:cTn id="551" dur="4000" fill="hold"/>
                                        <p:tgtEl>
                                          <p:spTgt spid="9"/>
                                        </p:tgtEl>
                                        <p:attrNameLst>
                                          <p:attrName>ppt_w</p:attrName>
                                        </p:attrNameLst>
                                      </p:cBhvr>
                                      <p:tavLst>
                                        <p:tav tm="0" fmla="#ppt_w*sin(2.5*pi*$)">
                                          <p:val>
                                            <p:fltVal val="0"/>
                                          </p:val>
                                        </p:tav>
                                        <p:tav tm="100000">
                                          <p:val>
                                            <p:fltVal val="1"/>
                                          </p:val>
                                        </p:tav>
                                      </p:tavLst>
                                    </p:anim>
                                    <p:anim calcmode="lin" valueType="num">
                                      <p:cBhvr>
                                        <p:cTn id="552" dur="4000" fill="hold"/>
                                        <p:tgtEl>
                                          <p:spTgt spid="9"/>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4500"/>
                                        <p:tgtEl>
                                          <p:spTgt spid="9"/>
                                        </p:tgtEl>
                                        <p:attrNameLst>
                                          <p:attrName>ppt_x</p:attrName>
                                        </p:attrNameLst>
                                      </p:cBhvr>
                                      <p:tavLst>
                                        <p:tav tm="0">
                                          <p:val>
                                            <p:strVal val="ppt_x"/>
                                          </p:val>
                                        </p:tav>
                                        <p:tav tm="100000">
                                          <p:val>
                                            <p:strVal val="1+ppt_w/2"/>
                                          </p:val>
                                        </p:tav>
                                      </p:tavLst>
                                    </p:anim>
                                    <p:anim calcmode="lin" valueType="num">
                                      <p:cBhvr additive="base">
                                        <p:cTn id="555" dur="4500"/>
                                        <p:tgtEl>
                                          <p:spTgt spid="9"/>
                                        </p:tgtEl>
                                        <p:attrNameLst>
                                          <p:attrName>ppt_y</p:attrName>
                                        </p:attrNameLst>
                                      </p:cBhvr>
                                      <p:tavLst>
                                        <p:tav tm="0">
                                          <p:val>
                                            <p:strVal val="ppt_y"/>
                                          </p:val>
                                        </p:tav>
                                        <p:tav tm="100000">
                                          <p:val>
                                            <p:strVal val="ppt_y"/>
                                          </p:val>
                                        </p:tav>
                                      </p:tavLst>
                                    </p:anim>
                                    <p:set>
                                      <p:cBhvr>
                                        <p:cTn id="556" dur="1" fill="hold">
                                          <p:stCondLst>
                                            <p:cond delay="4499"/>
                                          </p:stCondLst>
                                        </p:cTn>
                                        <p:tgtEl>
                                          <p:spTgt spid="9"/>
                                        </p:tgtEl>
                                        <p:attrNameLst>
                                          <p:attrName>style.visibility</p:attrName>
                                        </p:attrNameLst>
                                      </p:cBhvr>
                                      <p:to>
                                        <p:strVal val="hidden"/>
                                      </p:to>
                                    </p:set>
                                  </p:childTnLst>
                                </p:cTn>
                              </p:par>
                              <p:par>
                                <p:cTn id="557" presetID="3" presetClass="exit" presetSubtype="5" fill="hold" grpId="3" nodeType="withEffect">
                                  <p:stCondLst>
                                    <p:cond delay="0"/>
                                  </p:stCondLst>
                                  <p:childTnLst>
                                    <p:animEffect transition="out" filter="blinds(vertical)">
                                      <p:cBhvr>
                                        <p:cTn id="558" dur="5500"/>
                                        <p:tgtEl>
                                          <p:spTgt spid="9"/>
                                        </p:tgtEl>
                                      </p:cBhvr>
                                    </p:animEffect>
                                    <p:set>
                                      <p:cBhvr>
                                        <p:cTn id="559" dur="1" fill="hold">
                                          <p:stCondLst>
                                            <p:cond delay="5499"/>
                                          </p:stCondLst>
                                        </p:cTn>
                                        <p:tgtEl>
                                          <p:spTgt spid="9"/>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8"/>
                                        </p:tgtEl>
                                        <p:attrNameLst>
                                          <p:attrName>style.visibility</p:attrName>
                                        </p:attrNameLst>
                                      </p:cBhvr>
                                      <p:to>
                                        <p:strVal val="visible"/>
                                      </p:to>
                                    </p:set>
                                    <p:anim calcmode="lin" valueType="num">
                                      <p:cBhvr additive="base">
                                        <p:cTn id="562" dur="4000" fill="hold"/>
                                        <p:tgtEl>
                                          <p:spTgt spid="8"/>
                                        </p:tgtEl>
                                        <p:attrNameLst>
                                          <p:attrName>ppt_x</p:attrName>
                                        </p:attrNameLst>
                                      </p:cBhvr>
                                      <p:tavLst>
                                        <p:tav tm="0">
                                          <p:val>
                                            <p:strVal val="0-#ppt_w/2"/>
                                          </p:val>
                                        </p:tav>
                                        <p:tav tm="100000">
                                          <p:val>
                                            <p:strVal val="#ppt_x"/>
                                          </p:val>
                                        </p:tav>
                                      </p:tavLst>
                                    </p:anim>
                                    <p:anim calcmode="lin" valueType="num">
                                      <p:cBhvr additive="base">
                                        <p:cTn id="563" dur="4000" fill="hold"/>
                                        <p:tgtEl>
                                          <p:spTgt spid="8"/>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8"/>
                                        </p:tgtEl>
                                        <p:attrNameLst>
                                          <p:attrName>style.visibility</p:attrName>
                                        </p:attrNameLst>
                                      </p:cBhvr>
                                      <p:to>
                                        <p:strVal val="visible"/>
                                      </p:to>
                                    </p:set>
                                    <p:anim calcmode="lin" valueType="num">
                                      <p:cBhvr>
                                        <p:cTn id="566" dur="4000" fill="hold"/>
                                        <p:tgtEl>
                                          <p:spTgt spid="8"/>
                                        </p:tgtEl>
                                        <p:attrNameLst>
                                          <p:attrName>ppt_w</p:attrName>
                                        </p:attrNameLst>
                                      </p:cBhvr>
                                      <p:tavLst>
                                        <p:tav tm="0" fmla="#ppt_w*sin(2.5*pi*$)">
                                          <p:val>
                                            <p:fltVal val="0"/>
                                          </p:val>
                                        </p:tav>
                                        <p:tav tm="100000">
                                          <p:val>
                                            <p:fltVal val="1"/>
                                          </p:val>
                                        </p:tav>
                                      </p:tavLst>
                                    </p:anim>
                                    <p:anim calcmode="lin" valueType="num">
                                      <p:cBhvr>
                                        <p:cTn id="567" dur="4000" fill="hold"/>
                                        <p:tgtEl>
                                          <p:spTgt spid="8"/>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4500"/>
                                        <p:tgtEl>
                                          <p:spTgt spid="8"/>
                                        </p:tgtEl>
                                        <p:attrNameLst>
                                          <p:attrName>ppt_x</p:attrName>
                                        </p:attrNameLst>
                                      </p:cBhvr>
                                      <p:tavLst>
                                        <p:tav tm="0">
                                          <p:val>
                                            <p:strVal val="ppt_x"/>
                                          </p:val>
                                        </p:tav>
                                        <p:tav tm="100000">
                                          <p:val>
                                            <p:strVal val="1+ppt_w/2"/>
                                          </p:val>
                                        </p:tav>
                                      </p:tavLst>
                                    </p:anim>
                                    <p:anim calcmode="lin" valueType="num">
                                      <p:cBhvr additive="base">
                                        <p:cTn id="570" dur="4500"/>
                                        <p:tgtEl>
                                          <p:spTgt spid="8"/>
                                        </p:tgtEl>
                                        <p:attrNameLst>
                                          <p:attrName>ppt_y</p:attrName>
                                        </p:attrNameLst>
                                      </p:cBhvr>
                                      <p:tavLst>
                                        <p:tav tm="0">
                                          <p:val>
                                            <p:strVal val="ppt_y"/>
                                          </p:val>
                                        </p:tav>
                                        <p:tav tm="100000">
                                          <p:val>
                                            <p:strVal val="ppt_y"/>
                                          </p:val>
                                        </p:tav>
                                      </p:tavLst>
                                    </p:anim>
                                    <p:set>
                                      <p:cBhvr>
                                        <p:cTn id="571" dur="1" fill="hold">
                                          <p:stCondLst>
                                            <p:cond delay="4499"/>
                                          </p:stCondLst>
                                        </p:cTn>
                                        <p:tgtEl>
                                          <p:spTgt spid="8"/>
                                        </p:tgtEl>
                                        <p:attrNameLst>
                                          <p:attrName>style.visibility</p:attrName>
                                        </p:attrNameLst>
                                      </p:cBhvr>
                                      <p:to>
                                        <p:strVal val="hidden"/>
                                      </p:to>
                                    </p:set>
                                  </p:childTnLst>
                                </p:cTn>
                              </p:par>
                              <p:par>
                                <p:cTn id="572" presetID="3" presetClass="exit" presetSubtype="5" fill="hold" grpId="3" nodeType="withEffect">
                                  <p:stCondLst>
                                    <p:cond delay="0"/>
                                  </p:stCondLst>
                                  <p:childTnLst>
                                    <p:animEffect transition="out" filter="blinds(vertical)">
                                      <p:cBhvr>
                                        <p:cTn id="573" dur="5500"/>
                                        <p:tgtEl>
                                          <p:spTgt spid="8"/>
                                        </p:tgtEl>
                                      </p:cBhvr>
                                    </p:animEffect>
                                    <p:set>
                                      <p:cBhvr>
                                        <p:cTn id="574" dur="1" fill="hold">
                                          <p:stCondLst>
                                            <p:cond delay="5499"/>
                                          </p:stCondLst>
                                        </p:cTn>
                                        <p:tgtEl>
                                          <p:spTgt spid="8"/>
                                        </p:tgtEl>
                                        <p:attrNameLst>
                                          <p:attrName>style.visibility</p:attrName>
                                        </p:attrNameLst>
                                      </p:cBhvr>
                                      <p:to>
                                        <p:strVal val="hidden"/>
                                      </p:to>
                                    </p:set>
                                  </p:childTnLst>
                                </p:cTn>
                              </p:par>
                              <p:par>
                                <p:cTn id="575" presetID="2" presetClass="entr" presetSubtype="8" fill="hold" grpId="0" nodeType="withEffect">
                                  <p:stCondLst>
                                    <p:cond delay="0"/>
                                  </p:stCondLst>
                                  <p:childTnLst>
                                    <p:set>
                                      <p:cBhvr>
                                        <p:cTn id="576" dur="1" fill="hold">
                                          <p:stCondLst>
                                            <p:cond delay="0"/>
                                          </p:stCondLst>
                                        </p:cTn>
                                        <p:tgtEl>
                                          <p:spTgt spid="7"/>
                                        </p:tgtEl>
                                        <p:attrNameLst>
                                          <p:attrName>style.visibility</p:attrName>
                                        </p:attrNameLst>
                                      </p:cBhvr>
                                      <p:to>
                                        <p:strVal val="visible"/>
                                      </p:to>
                                    </p:set>
                                    <p:anim calcmode="lin" valueType="num">
                                      <p:cBhvr additive="base">
                                        <p:cTn id="577" dur="4000" fill="hold"/>
                                        <p:tgtEl>
                                          <p:spTgt spid="7"/>
                                        </p:tgtEl>
                                        <p:attrNameLst>
                                          <p:attrName>ppt_x</p:attrName>
                                        </p:attrNameLst>
                                      </p:cBhvr>
                                      <p:tavLst>
                                        <p:tav tm="0">
                                          <p:val>
                                            <p:strVal val="0-#ppt_w/2"/>
                                          </p:val>
                                        </p:tav>
                                        <p:tav tm="100000">
                                          <p:val>
                                            <p:strVal val="#ppt_x"/>
                                          </p:val>
                                        </p:tav>
                                      </p:tavLst>
                                    </p:anim>
                                    <p:anim calcmode="lin" valueType="num">
                                      <p:cBhvr additive="base">
                                        <p:cTn id="578" dur="4000" fill="hold"/>
                                        <p:tgtEl>
                                          <p:spTgt spid="7"/>
                                        </p:tgtEl>
                                        <p:attrNameLst>
                                          <p:attrName>ppt_y</p:attrName>
                                        </p:attrNameLst>
                                      </p:cBhvr>
                                      <p:tavLst>
                                        <p:tav tm="0">
                                          <p:val>
                                            <p:strVal val="#ppt_y"/>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7"/>
                                        </p:tgtEl>
                                        <p:attrNameLst>
                                          <p:attrName>style.visibility</p:attrName>
                                        </p:attrNameLst>
                                      </p:cBhvr>
                                      <p:to>
                                        <p:strVal val="visible"/>
                                      </p:to>
                                    </p:set>
                                    <p:anim calcmode="lin" valueType="num">
                                      <p:cBhvr>
                                        <p:cTn id="581" dur="4000" fill="hold"/>
                                        <p:tgtEl>
                                          <p:spTgt spid="7"/>
                                        </p:tgtEl>
                                        <p:attrNameLst>
                                          <p:attrName>ppt_w</p:attrName>
                                        </p:attrNameLst>
                                      </p:cBhvr>
                                      <p:tavLst>
                                        <p:tav tm="0" fmla="#ppt_w*sin(2.5*pi*$)">
                                          <p:val>
                                            <p:fltVal val="0"/>
                                          </p:val>
                                        </p:tav>
                                        <p:tav tm="100000">
                                          <p:val>
                                            <p:fltVal val="1"/>
                                          </p:val>
                                        </p:tav>
                                      </p:tavLst>
                                    </p:anim>
                                    <p:anim calcmode="lin" valueType="num">
                                      <p:cBhvr>
                                        <p:cTn id="582" dur="4000" fill="hold"/>
                                        <p:tgtEl>
                                          <p:spTgt spid="7"/>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4500"/>
                                        <p:tgtEl>
                                          <p:spTgt spid="7"/>
                                        </p:tgtEl>
                                        <p:attrNameLst>
                                          <p:attrName>ppt_x</p:attrName>
                                        </p:attrNameLst>
                                      </p:cBhvr>
                                      <p:tavLst>
                                        <p:tav tm="0">
                                          <p:val>
                                            <p:strVal val="ppt_x"/>
                                          </p:val>
                                        </p:tav>
                                        <p:tav tm="100000">
                                          <p:val>
                                            <p:strVal val="1+ppt_w/2"/>
                                          </p:val>
                                        </p:tav>
                                      </p:tavLst>
                                    </p:anim>
                                    <p:anim calcmode="lin" valueType="num">
                                      <p:cBhvr additive="base">
                                        <p:cTn id="585" dur="4500"/>
                                        <p:tgtEl>
                                          <p:spTgt spid="7"/>
                                        </p:tgtEl>
                                        <p:attrNameLst>
                                          <p:attrName>ppt_y</p:attrName>
                                        </p:attrNameLst>
                                      </p:cBhvr>
                                      <p:tavLst>
                                        <p:tav tm="0">
                                          <p:val>
                                            <p:strVal val="ppt_y"/>
                                          </p:val>
                                        </p:tav>
                                        <p:tav tm="100000">
                                          <p:val>
                                            <p:strVal val="ppt_y"/>
                                          </p:val>
                                        </p:tav>
                                      </p:tavLst>
                                    </p:anim>
                                    <p:set>
                                      <p:cBhvr>
                                        <p:cTn id="586" dur="1" fill="hold">
                                          <p:stCondLst>
                                            <p:cond delay="4499"/>
                                          </p:stCondLst>
                                        </p:cTn>
                                        <p:tgtEl>
                                          <p:spTgt spid="7"/>
                                        </p:tgtEl>
                                        <p:attrNameLst>
                                          <p:attrName>style.visibility</p:attrName>
                                        </p:attrNameLst>
                                      </p:cBhvr>
                                      <p:to>
                                        <p:strVal val="hidden"/>
                                      </p:to>
                                    </p:set>
                                  </p:childTnLst>
                                </p:cTn>
                              </p:par>
                              <p:par>
                                <p:cTn id="587" presetID="3" presetClass="exit" presetSubtype="5" fill="hold" grpId="3" nodeType="withEffect">
                                  <p:stCondLst>
                                    <p:cond delay="0"/>
                                  </p:stCondLst>
                                  <p:childTnLst>
                                    <p:animEffect transition="out" filter="blinds(vertical)">
                                      <p:cBhvr>
                                        <p:cTn id="588" dur="5500"/>
                                        <p:tgtEl>
                                          <p:spTgt spid="7"/>
                                        </p:tgtEl>
                                      </p:cBhvr>
                                    </p:animEffect>
                                    <p:set>
                                      <p:cBhvr>
                                        <p:cTn id="589" dur="1" fill="hold">
                                          <p:stCondLst>
                                            <p:cond delay="5499"/>
                                          </p:stCondLst>
                                        </p:cTn>
                                        <p:tgtEl>
                                          <p:spTgt spid="7"/>
                                        </p:tgtEl>
                                        <p:attrNameLst>
                                          <p:attrName>style.visibility</p:attrName>
                                        </p:attrNameLst>
                                      </p:cBhvr>
                                      <p:to>
                                        <p:strVal val="hidden"/>
                                      </p:to>
                                    </p:set>
                                  </p:childTnLst>
                                </p:cTn>
                              </p:par>
                              <p:par>
                                <p:cTn id="590" presetID="2" presetClass="entr" presetSubtype="8" fill="hold" grpId="0" nodeType="withEffect">
                                  <p:stCondLst>
                                    <p:cond delay="0"/>
                                  </p:stCondLst>
                                  <p:childTnLst>
                                    <p:set>
                                      <p:cBhvr>
                                        <p:cTn id="591" dur="1" fill="hold">
                                          <p:stCondLst>
                                            <p:cond delay="0"/>
                                          </p:stCondLst>
                                        </p:cTn>
                                        <p:tgtEl>
                                          <p:spTgt spid="6"/>
                                        </p:tgtEl>
                                        <p:attrNameLst>
                                          <p:attrName>style.visibility</p:attrName>
                                        </p:attrNameLst>
                                      </p:cBhvr>
                                      <p:to>
                                        <p:strVal val="visible"/>
                                      </p:to>
                                    </p:set>
                                    <p:anim calcmode="lin" valueType="num">
                                      <p:cBhvr additive="base">
                                        <p:cTn id="592" dur="4000" fill="hold"/>
                                        <p:tgtEl>
                                          <p:spTgt spid="6"/>
                                        </p:tgtEl>
                                        <p:attrNameLst>
                                          <p:attrName>ppt_x</p:attrName>
                                        </p:attrNameLst>
                                      </p:cBhvr>
                                      <p:tavLst>
                                        <p:tav tm="0">
                                          <p:val>
                                            <p:strVal val="0-#ppt_w/2"/>
                                          </p:val>
                                        </p:tav>
                                        <p:tav tm="100000">
                                          <p:val>
                                            <p:strVal val="#ppt_x"/>
                                          </p:val>
                                        </p:tav>
                                      </p:tavLst>
                                    </p:anim>
                                    <p:anim calcmode="lin" valueType="num">
                                      <p:cBhvr additive="base">
                                        <p:cTn id="593" dur="4000" fill="hold"/>
                                        <p:tgtEl>
                                          <p:spTgt spid="6"/>
                                        </p:tgtEl>
                                        <p:attrNameLst>
                                          <p:attrName>ppt_y</p:attrName>
                                        </p:attrNameLst>
                                      </p:cBhvr>
                                      <p:tavLst>
                                        <p:tav tm="0">
                                          <p:val>
                                            <p:strVal val="#ppt_y"/>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6"/>
                                        </p:tgtEl>
                                        <p:attrNameLst>
                                          <p:attrName>style.visibility</p:attrName>
                                        </p:attrNameLst>
                                      </p:cBhvr>
                                      <p:to>
                                        <p:strVal val="visible"/>
                                      </p:to>
                                    </p:set>
                                    <p:anim calcmode="lin" valueType="num">
                                      <p:cBhvr>
                                        <p:cTn id="596" dur="4000" fill="hold"/>
                                        <p:tgtEl>
                                          <p:spTgt spid="6"/>
                                        </p:tgtEl>
                                        <p:attrNameLst>
                                          <p:attrName>ppt_w</p:attrName>
                                        </p:attrNameLst>
                                      </p:cBhvr>
                                      <p:tavLst>
                                        <p:tav tm="0" fmla="#ppt_w*sin(2.5*pi*$)">
                                          <p:val>
                                            <p:fltVal val="0"/>
                                          </p:val>
                                        </p:tav>
                                        <p:tav tm="100000">
                                          <p:val>
                                            <p:fltVal val="1"/>
                                          </p:val>
                                        </p:tav>
                                      </p:tavLst>
                                    </p:anim>
                                    <p:anim calcmode="lin" valueType="num">
                                      <p:cBhvr>
                                        <p:cTn id="597" dur="4000" fill="hold"/>
                                        <p:tgtEl>
                                          <p:spTgt spid="6"/>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4500"/>
                                        <p:tgtEl>
                                          <p:spTgt spid="6"/>
                                        </p:tgtEl>
                                        <p:attrNameLst>
                                          <p:attrName>ppt_x</p:attrName>
                                        </p:attrNameLst>
                                      </p:cBhvr>
                                      <p:tavLst>
                                        <p:tav tm="0">
                                          <p:val>
                                            <p:strVal val="ppt_x"/>
                                          </p:val>
                                        </p:tav>
                                        <p:tav tm="100000">
                                          <p:val>
                                            <p:strVal val="1+ppt_w/2"/>
                                          </p:val>
                                        </p:tav>
                                      </p:tavLst>
                                    </p:anim>
                                    <p:anim calcmode="lin" valueType="num">
                                      <p:cBhvr additive="base">
                                        <p:cTn id="600" dur="4500"/>
                                        <p:tgtEl>
                                          <p:spTgt spid="6"/>
                                        </p:tgtEl>
                                        <p:attrNameLst>
                                          <p:attrName>ppt_y</p:attrName>
                                        </p:attrNameLst>
                                      </p:cBhvr>
                                      <p:tavLst>
                                        <p:tav tm="0">
                                          <p:val>
                                            <p:strVal val="ppt_y"/>
                                          </p:val>
                                        </p:tav>
                                        <p:tav tm="100000">
                                          <p:val>
                                            <p:strVal val="ppt_y"/>
                                          </p:val>
                                        </p:tav>
                                      </p:tavLst>
                                    </p:anim>
                                    <p:set>
                                      <p:cBhvr>
                                        <p:cTn id="601" dur="1" fill="hold">
                                          <p:stCondLst>
                                            <p:cond delay="4499"/>
                                          </p:stCondLst>
                                        </p:cTn>
                                        <p:tgtEl>
                                          <p:spTgt spid="6"/>
                                        </p:tgtEl>
                                        <p:attrNameLst>
                                          <p:attrName>style.visibility</p:attrName>
                                        </p:attrNameLst>
                                      </p:cBhvr>
                                      <p:to>
                                        <p:strVal val="hidden"/>
                                      </p:to>
                                    </p:set>
                                  </p:childTnLst>
                                </p:cTn>
                              </p:par>
                              <p:par>
                                <p:cTn id="602" presetID="3" presetClass="exit" presetSubtype="5" fill="hold" grpId="3" nodeType="withEffect">
                                  <p:stCondLst>
                                    <p:cond delay="0"/>
                                  </p:stCondLst>
                                  <p:childTnLst>
                                    <p:animEffect transition="out" filter="blinds(vertical)">
                                      <p:cBhvr>
                                        <p:cTn id="603" dur="5500"/>
                                        <p:tgtEl>
                                          <p:spTgt spid="6"/>
                                        </p:tgtEl>
                                      </p:cBhvr>
                                    </p:animEffect>
                                    <p:set>
                                      <p:cBhvr>
                                        <p:cTn id="604" dur="1" fill="hold">
                                          <p:stCondLst>
                                            <p:cond delay="5499"/>
                                          </p:stCondLst>
                                        </p:cTn>
                                        <p:tgtEl>
                                          <p:spTgt spid="6"/>
                                        </p:tgtEl>
                                        <p:attrNameLst>
                                          <p:attrName>style.visibility</p:attrName>
                                        </p:attrNameLst>
                                      </p:cBhvr>
                                      <p:to>
                                        <p:strVal val="hidden"/>
                                      </p:to>
                                    </p:set>
                                  </p:childTnLst>
                                </p:cTn>
                              </p:par>
                              <p:par>
                                <p:cTn id="605" presetID="2" presetClass="entr" presetSubtype="8" fill="hold" grpId="0" nodeType="withEffect">
                                  <p:stCondLst>
                                    <p:cond delay="0"/>
                                  </p:stCondLst>
                                  <p:childTnLst>
                                    <p:set>
                                      <p:cBhvr>
                                        <p:cTn id="606" dur="1" fill="hold">
                                          <p:stCondLst>
                                            <p:cond delay="0"/>
                                          </p:stCondLst>
                                        </p:cTn>
                                        <p:tgtEl>
                                          <p:spTgt spid="5"/>
                                        </p:tgtEl>
                                        <p:attrNameLst>
                                          <p:attrName>style.visibility</p:attrName>
                                        </p:attrNameLst>
                                      </p:cBhvr>
                                      <p:to>
                                        <p:strVal val="visible"/>
                                      </p:to>
                                    </p:set>
                                    <p:anim calcmode="lin" valueType="num">
                                      <p:cBhvr additive="base">
                                        <p:cTn id="607" dur="4000" fill="hold"/>
                                        <p:tgtEl>
                                          <p:spTgt spid="5"/>
                                        </p:tgtEl>
                                        <p:attrNameLst>
                                          <p:attrName>ppt_x</p:attrName>
                                        </p:attrNameLst>
                                      </p:cBhvr>
                                      <p:tavLst>
                                        <p:tav tm="0">
                                          <p:val>
                                            <p:strVal val="0-#ppt_w/2"/>
                                          </p:val>
                                        </p:tav>
                                        <p:tav tm="100000">
                                          <p:val>
                                            <p:strVal val="#ppt_x"/>
                                          </p:val>
                                        </p:tav>
                                      </p:tavLst>
                                    </p:anim>
                                    <p:anim calcmode="lin" valueType="num">
                                      <p:cBhvr additive="base">
                                        <p:cTn id="608" dur="4000" fill="hold"/>
                                        <p:tgtEl>
                                          <p:spTgt spid="5"/>
                                        </p:tgtEl>
                                        <p:attrNameLst>
                                          <p:attrName>ppt_y</p:attrName>
                                        </p:attrNameLst>
                                      </p:cBhvr>
                                      <p:tavLst>
                                        <p:tav tm="0">
                                          <p:val>
                                            <p:strVal val="#ppt_y"/>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
                                        </p:tgtEl>
                                        <p:attrNameLst>
                                          <p:attrName>style.visibility</p:attrName>
                                        </p:attrNameLst>
                                      </p:cBhvr>
                                      <p:to>
                                        <p:strVal val="visible"/>
                                      </p:to>
                                    </p:set>
                                    <p:anim calcmode="lin" valueType="num">
                                      <p:cBhvr>
                                        <p:cTn id="611" dur="4000" fill="hold"/>
                                        <p:tgtEl>
                                          <p:spTgt spid="5"/>
                                        </p:tgtEl>
                                        <p:attrNameLst>
                                          <p:attrName>ppt_w</p:attrName>
                                        </p:attrNameLst>
                                      </p:cBhvr>
                                      <p:tavLst>
                                        <p:tav tm="0" fmla="#ppt_w*sin(2.5*pi*$)">
                                          <p:val>
                                            <p:fltVal val="0"/>
                                          </p:val>
                                        </p:tav>
                                        <p:tav tm="100000">
                                          <p:val>
                                            <p:fltVal val="1"/>
                                          </p:val>
                                        </p:tav>
                                      </p:tavLst>
                                    </p:anim>
                                    <p:anim calcmode="lin" valueType="num">
                                      <p:cBhvr>
                                        <p:cTn id="612" dur="4000" fill="hold"/>
                                        <p:tgtEl>
                                          <p:spTgt spid="5"/>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4500"/>
                                        <p:tgtEl>
                                          <p:spTgt spid="5"/>
                                        </p:tgtEl>
                                        <p:attrNameLst>
                                          <p:attrName>ppt_x</p:attrName>
                                        </p:attrNameLst>
                                      </p:cBhvr>
                                      <p:tavLst>
                                        <p:tav tm="0">
                                          <p:val>
                                            <p:strVal val="ppt_x"/>
                                          </p:val>
                                        </p:tav>
                                        <p:tav tm="100000">
                                          <p:val>
                                            <p:strVal val="1+ppt_w/2"/>
                                          </p:val>
                                        </p:tav>
                                      </p:tavLst>
                                    </p:anim>
                                    <p:anim calcmode="lin" valueType="num">
                                      <p:cBhvr additive="base">
                                        <p:cTn id="615" dur="4500"/>
                                        <p:tgtEl>
                                          <p:spTgt spid="5"/>
                                        </p:tgtEl>
                                        <p:attrNameLst>
                                          <p:attrName>ppt_y</p:attrName>
                                        </p:attrNameLst>
                                      </p:cBhvr>
                                      <p:tavLst>
                                        <p:tav tm="0">
                                          <p:val>
                                            <p:strVal val="ppt_y"/>
                                          </p:val>
                                        </p:tav>
                                        <p:tav tm="100000">
                                          <p:val>
                                            <p:strVal val="ppt_y"/>
                                          </p:val>
                                        </p:tav>
                                      </p:tavLst>
                                    </p:anim>
                                    <p:set>
                                      <p:cBhvr>
                                        <p:cTn id="616" dur="1" fill="hold">
                                          <p:stCondLst>
                                            <p:cond delay="4499"/>
                                          </p:stCondLst>
                                        </p:cTn>
                                        <p:tgtEl>
                                          <p:spTgt spid="5"/>
                                        </p:tgtEl>
                                        <p:attrNameLst>
                                          <p:attrName>style.visibility</p:attrName>
                                        </p:attrNameLst>
                                      </p:cBhvr>
                                      <p:to>
                                        <p:strVal val="hidden"/>
                                      </p:to>
                                    </p:set>
                                  </p:childTnLst>
                                </p:cTn>
                              </p:par>
                              <p:par>
                                <p:cTn id="617" presetID="3" presetClass="exit" presetSubtype="5" fill="hold" grpId="3" nodeType="withEffect">
                                  <p:stCondLst>
                                    <p:cond delay="0"/>
                                  </p:stCondLst>
                                  <p:childTnLst>
                                    <p:animEffect transition="out" filter="blinds(vertical)">
                                      <p:cBhvr>
                                        <p:cTn id="618" dur="5500"/>
                                        <p:tgtEl>
                                          <p:spTgt spid="5"/>
                                        </p:tgtEl>
                                      </p:cBhvr>
                                    </p:animEffect>
                                    <p:set>
                                      <p:cBhvr>
                                        <p:cTn id="619" dur="1" fill="hold">
                                          <p:stCondLst>
                                            <p:cond delay="5499"/>
                                          </p:stCondLst>
                                        </p:cTn>
                                        <p:tgtEl>
                                          <p:spTgt spid="5"/>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4"/>
                                        </p:tgtEl>
                                        <p:attrNameLst>
                                          <p:attrName>style.visibility</p:attrName>
                                        </p:attrNameLst>
                                      </p:cBhvr>
                                      <p:to>
                                        <p:strVal val="visible"/>
                                      </p:to>
                                    </p:set>
                                    <p:anim calcmode="lin" valueType="num">
                                      <p:cBhvr additive="base">
                                        <p:cTn id="622" dur="4000" fill="hold"/>
                                        <p:tgtEl>
                                          <p:spTgt spid="4"/>
                                        </p:tgtEl>
                                        <p:attrNameLst>
                                          <p:attrName>ppt_x</p:attrName>
                                        </p:attrNameLst>
                                      </p:cBhvr>
                                      <p:tavLst>
                                        <p:tav tm="0">
                                          <p:val>
                                            <p:strVal val="0-#ppt_w/2"/>
                                          </p:val>
                                        </p:tav>
                                        <p:tav tm="100000">
                                          <p:val>
                                            <p:strVal val="#ppt_x"/>
                                          </p:val>
                                        </p:tav>
                                      </p:tavLst>
                                    </p:anim>
                                    <p:anim calcmode="lin" valueType="num">
                                      <p:cBhvr additive="base">
                                        <p:cTn id="623" dur="4000" fill="hold"/>
                                        <p:tgtEl>
                                          <p:spTgt spid="4"/>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4"/>
                                        </p:tgtEl>
                                        <p:attrNameLst>
                                          <p:attrName>style.visibility</p:attrName>
                                        </p:attrNameLst>
                                      </p:cBhvr>
                                      <p:to>
                                        <p:strVal val="visible"/>
                                      </p:to>
                                    </p:set>
                                    <p:anim calcmode="lin" valueType="num">
                                      <p:cBhvr>
                                        <p:cTn id="626" dur="4000" fill="hold"/>
                                        <p:tgtEl>
                                          <p:spTgt spid="4"/>
                                        </p:tgtEl>
                                        <p:attrNameLst>
                                          <p:attrName>ppt_w</p:attrName>
                                        </p:attrNameLst>
                                      </p:cBhvr>
                                      <p:tavLst>
                                        <p:tav tm="0" fmla="#ppt_w*sin(2.5*pi*$)">
                                          <p:val>
                                            <p:fltVal val="0"/>
                                          </p:val>
                                        </p:tav>
                                        <p:tav tm="100000">
                                          <p:val>
                                            <p:fltVal val="1"/>
                                          </p:val>
                                        </p:tav>
                                      </p:tavLst>
                                    </p:anim>
                                    <p:anim calcmode="lin" valueType="num">
                                      <p:cBhvr>
                                        <p:cTn id="627" dur="4000" fill="hold"/>
                                        <p:tgtEl>
                                          <p:spTgt spid="4"/>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4500"/>
                                        <p:tgtEl>
                                          <p:spTgt spid="4"/>
                                        </p:tgtEl>
                                        <p:attrNameLst>
                                          <p:attrName>ppt_x</p:attrName>
                                        </p:attrNameLst>
                                      </p:cBhvr>
                                      <p:tavLst>
                                        <p:tav tm="0">
                                          <p:val>
                                            <p:strVal val="ppt_x"/>
                                          </p:val>
                                        </p:tav>
                                        <p:tav tm="100000">
                                          <p:val>
                                            <p:strVal val="1+ppt_w/2"/>
                                          </p:val>
                                        </p:tav>
                                      </p:tavLst>
                                    </p:anim>
                                    <p:anim calcmode="lin" valueType="num">
                                      <p:cBhvr additive="base">
                                        <p:cTn id="630" dur="4500"/>
                                        <p:tgtEl>
                                          <p:spTgt spid="4"/>
                                        </p:tgtEl>
                                        <p:attrNameLst>
                                          <p:attrName>ppt_y</p:attrName>
                                        </p:attrNameLst>
                                      </p:cBhvr>
                                      <p:tavLst>
                                        <p:tav tm="0">
                                          <p:val>
                                            <p:strVal val="ppt_y"/>
                                          </p:val>
                                        </p:tav>
                                        <p:tav tm="100000">
                                          <p:val>
                                            <p:strVal val="ppt_y"/>
                                          </p:val>
                                        </p:tav>
                                      </p:tavLst>
                                    </p:anim>
                                    <p:set>
                                      <p:cBhvr>
                                        <p:cTn id="631" dur="1" fill="hold">
                                          <p:stCondLst>
                                            <p:cond delay="4499"/>
                                          </p:stCondLst>
                                        </p:cTn>
                                        <p:tgtEl>
                                          <p:spTgt spid="4"/>
                                        </p:tgtEl>
                                        <p:attrNameLst>
                                          <p:attrName>style.visibility</p:attrName>
                                        </p:attrNameLst>
                                      </p:cBhvr>
                                      <p:to>
                                        <p:strVal val="hidden"/>
                                      </p:to>
                                    </p:set>
                                  </p:childTnLst>
                                </p:cTn>
                              </p:par>
                              <p:par>
                                <p:cTn id="632" presetID="3" presetClass="exit" presetSubtype="5" fill="hold" grpId="3" nodeType="withEffect">
                                  <p:stCondLst>
                                    <p:cond delay="0"/>
                                  </p:stCondLst>
                                  <p:childTnLst>
                                    <p:animEffect transition="out" filter="blinds(vertical)">
                                      <p:cBhvr>
                                        <p:cTn id="633" dur="5500"/>
                                        <p:tgtEl>
                                          <p:spTgt spid="4"/>
                                        </p:tgtEl>
                                      </p:cBhvr>
                                    </p:animEffect>
                                    <p:set>
                                      <p:cBhvr>
                                        <p:cTn id="634" dur="1" fill="hold">
                                          <p:stCondLst>
                                            <p:cond delay="5499"/>
                                          </p:stCondLst>
                                        </p:cTn>
                                        <p:tgtEl>
                                          <p:spTgt spid="4"/>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87"/>
                                        </p:tgtEl>
                                        <p:attrNameLst>
                                          <p:attrName>style.visibility</p:attrName>
                                        </p:attrNameLst>
                                      </p:cBhvr>
                                      <p:to>
                                        <p:strVal val="visible"/>
                                      </p:to>
                                    </p:set>
                                    <p:anim calcmode="lin" valueType="num">
                                      <p:cBhvr additive="base">
                                        <p:cTn id="637" dur="4000" fill="hold"/>
                                        <p:tgtEl>
                                          <p:spTgt spid="87"/>
                                        </p:tgtEl>
                                        <p:attrNameLst>
                                          <p:attrName>ppt_x</p:attrName>
                                        </p:attrNameLst>
                                      </p:cBhvr>
                                      <p:tavLst>
                                        <p:tav tm="0">
                                          <p:val>
                                            <p:strVal val="0-#ppt_w/2"/>
                                          </p:val>
                                        </p:tav>
                                        <p:tav tm="100000">
                                          <p:val>
                                            <p:strVal val="#ppt_x"/>
                                          </p:val>
                                        </p:tav>
                                      </p:tavLst>
                                    </p:anim>
                                    <p:anim calcmode="lin" valueType="num">
                                      <p:cBhvr additive="base">
                                        <p:cTn id="638" dur="4000" fill="hold"/>
                                        <p:tgtEl>
                                          <p:spTgt spid="87"/>
                                        </p:tgtEl>
                                        <p:attrNameLst>
                                          <p:attrName>ppt_y</p:attrName>
                                        </p:attrNameLst>
                                      </p:cBhvr>
                                      <p:tavLst>
                                        <p:tav tm="0">
                                          <p:val>
                                            <p:strVal val="#ppt_y"/>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87"/>
                                        </p:tgtEl>
                                        <p:attrNameLst>
                                          <p:attrName>style.visibility</p:attrName>
                                        </p:attrNameLst>
                                      </p:cBhvr>
                                      <p:to>
                                        <p:strVal val="visible"/>
                                      </p:to>
                                    </p:set>
                                    <p:anim calcmode="lin" valueType="num">
                                      <p:cBhvr>
                                        <p:cTn id="641" dur="4000" fill="hold"/>
                                        <p:tgtEl>
                                          <p:spTgt spid="87"/>
                                        </p:tgtEl>
                                        <p:attrNameLst>
                                          <p:attrName>ppt_w</p:attrName>
                                        </p:attrNameLst>
                                      </p:cBhvr>
                                      <p:tavLst>
                                        <p:tav tm="0" fmla="#ppt_w*sin(2.5*pi*$)">
                                          <p:val>
                                            <p:fltVal val="0"/>
                                          </p:val>
                                        </p:tav>
                                        <p:tav tm="100000">
                                          <p:val>
                                            <p:fltVal val="1"/>
                                          </p:val>
                                        </p:tav>
                                      </p:tavLst>
                                    </p:anim>
                                    <p:anim calcmode="lin" valueType="num">
                                      <p:cBhvr>
                                        <p:cTn id="642" dur="4000" fill="hold"/>
                                        <p:tgtEl>
                                          <p:spTgt spid="87"/>
                                        </p:tgtEl>
                                        <p:attrNameLst>
                                          <p:attrName>ppt_h</p:attrName>
                                        </p:attrNameLst>
                                      </p:cBhvr>
                                      <p:tavLst>
                                        <p:tav tm="0">
                                          <p:val>
                                            <p:strVal val="#ppt_h"/>
                                          </p:val>
                                        </p:tav>
                                        <p:tav tm="100000">
                                          <p:val>
                                            <p:strVal val="#ppt_h"/>
                                          </p:val>
                                        </p:tav>
                                      </p:tavLst>
                                    </p:anim>
                                  </p:childTnLst>
                                </p:cTn>
                              </p:par>
                              <p:par>
                                <p:cTn id="643" presetID="2" presetClass="exit" presetSubtype="8" fill="hold" grpId="2" nodeType="withEffect">
                                  <p:stCondLst>
                                    <p:cond delay="0"/>
                                  </p:stCondLst>
                                  <p:childTnLst>
                                    <p:anim calcmode="lin" valueType="num">
                                      <p:cBhvr additive="base">
                                        <p:cTn id="644" dur="4500"/>
                                        <p:tgtEl>
                                          <p:spTgt spid="87"/>
                                        </p:tgtEl>
                                        <p:attrNameLst>
                                          <p:attrName>ppt_x</p:attrName>
                                        </p:attrNameLst>
                                      </p:cBhvr>
                                      <p:tavLst>
                                        <p:tav tm="0">
                                          <p:val>
                                            <p:strVal val="ppt_x"/>
                                          </p:val>
                                        </p:tav>
                                        <p:tav tm="100000">
                                          <p:val>
                                            <p:strVal val="0-ppt_w/2"/>
                                          </p:val>
                                        </p:tav>
                                      </p:tavLst>
                                    </p:anim>
                                    <p:anim calcmode="lin" valueType="num">
                                      <p:cBhvr additive="base">
                                        <p:cTn id="645" dur="4500"/>
                                        <p:tgtEl>
                                          <p:spTgt spid="87"/>
                                        </p:tgtEl>
                                        <p:attrNameLst>
                                          <p:attrName>ppt_y</p:attrName>
                                        </p:attrNameLst>
                                      </p:cBhvr>
                                      <p:tavLst>
                                        <p:tav tm="0">
                                          <p:val>
                                            <p:strVal val="ppt_y"/>
                                          </p:val>
                                        </p:tav>
                                        <p:tav tm="100000">
                                          <p:val>
                                            <p:strVal val="ppt_y"/>
                                          </p:val>
                                        </p:tav>
                                      </p:tavLst>
                                    </p:anim>
                                    <p:set>
                                      <p:cBhvr>
                                        <p:cTn id="646" dur="1" fill="hold">
                                          <p:stCondLst>
                                            <p:cond delay="4499"/>
                                          </p:stCondLst>
                                        </p:cTn>
                                        <p:tgtEl>
                                          <p:spTgt spid="87"/>
                                        </p:tgtEl>
                                        <p:attrNameLst>
                                          <p:attrName>style.visibility</p:attrName>
                                        </p:attrNameLst>
                                      </p:cBhvr>
                                      <p:to>
                                        <p:strVal val="hidden"/>
                                      </p:to>
                                    </p:set>
                                  </p:childTnLst>
                                </p:cTn>
                              </p:par>
                              <p:par>
                                <p:cTn id="647" presetID="3" presetClass="exit" presetSubtype="5" fill="hold" grpId="3" nodeType="withEffect">
                                  <p:stCondLst>
                                    <p:cond delay="0"/>
                                  </p:stCondLst>
                                  <p:childTnLst>
                                    <p:animEffect transition="out" filter="blinds(vertical)">
                                      <p:cBhvr>
                                        <p:cTn id="648" dur="5500"/>
                                        <p:tgtEl>
                                          <p:spTgt spid="87"/>
                                        </p:tgtEl>
                                      </p:cBhvr>
                                    </p:animEffect>
                                    <p:set>
                                      <p:cBhvr>
                                        <p:cTn id="649" dur="1" fill="hold">
                                          <p:stCondLst>
                                            <p:cond delay="5499"/>
                                          </p:stCondLst>
                                        </p:cTn>
                                        <p:tgtEl>
                                          <p:spTgt spid="87"/>
                                        </p:tgtEl>
                                        <p:attrNameLst>
                                          <p:attrName>style.visibility</p:attrName>
                                        </p:attrNameLst>
                                      </p:cBhvr>
                                      <p:to>
                                        <p:strVal val="hidden"/>
                                      </p:to>
                                    </p:set>
                                  </p:childTnLst>
                                </p:cTn>
                              </p:par>
                              <p:par>
                                <p:cTn id="650" presetID="2" presetClass="entr" presetSubtype="8" fill="hold" grpId="0" nodeType="withEffect">
                                  <p:stCondLst>
                                    <p:cond delay="0"/>
                                  </p:stCondLst>
                                  <p:childTnLst>
                                    <p:set>
                                      <p:cBhvr>
                                        <p:cTn id="651" dur="1" fill="hold">
                                          <p:stCondLst>
                                            <p:cond delay="0"/>
                                          </p:stCondLst>
                                        </p:cTn>
                                        <p:tgtEl>
                                          <p:spTgt spid="86"/>
                                        </p:tgtEl>
                                        <p:attrNameLst>
                                          <p:attrName>style.visibility</p:attrName>
                                        </p:attrNameLst>
                                      </p:cBhvr>
                                      <p:to>
                                        <p:strVal val="visible"/>
                                      </p:to>
                                    </p:set>
                                    <p:anim calcmode="lin" valueType="num">
                                      <p:cBhvr additive="base">
                                        <p:cTn id="652" dur="4000" fill="hold"/>
                                        <p:tgtEl>
                                          <p:spTgt spid="86"/>
                                        </p:tgtEl>
                                        <p:attrNameLst>
                                          <p:attrName>ppt_x</p:attrName>
                                        </p:attrNameLst>
                                      </p:cBhvr>
                                      <p:tavLst>
                                        <p:tav tm="0">
                                          <p:val>
                                            <p:strVal val="0-#ppt_w/2"/>
                                          </p:val>
                                        </p:tav>
                                        <p:tav tm="100000">
                                          <p:val>
                                            <p:strVal val="#ppt_x"/>
                                          </p:val>
                                        </p:tav>
                                      </p:tavLst>
                                    </p:anim>
                                    <p:anim calcmode="lin" valueType="num">
                                      <p:cBhvr additive="base">
                                        <p:cTn id="653" dur="4000" fill="hold"/>
                                        <p:tgtEl>
                                          <p:spTgt spid="86"/>
                                        </p:tgtEl>
                                        <p:attrNameLst>
                                          <p:attrName>ppt_y</p:attrName>
                                        </p:attrNameLst>
                                      </p:cBhvr>
                                      <p:tavLst>
                                        <p:tav tm="0">
                                          <p:val>
                                            <p:strVal val="#ppt_y"/>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86"/>
                                        </p:tgtEl>
                                        <p:attrNameLst>
                                          <p:attrName>style.visibility</p:attrName>
                                        </p:attrNameLst>
                                      </p:cBhvr>
                                      <p:to>
                                        <p:strVal val="visible"/>
                                      </p:to>
                                    </p:set>
                                    <p:anim calcmode="lin" valueType="num">
                                      <p:cBhvr>
                                        <p:cTn id="656" dur="4000" fill="hold"/>
                                        <p:tgtEl>
                                          <p:spTgt spid="86"/>
                                        </p:tgtEl>
                                        <p:attrNameLst>
                                          <p:attrName>ppt_w</p:attrName>
                                        </p:attrNameLst>
                                      </p:cBhvr>
                                      <p:tavLst>
                                        <p:tav tm="0" fmla="#ppt_w*sin(2.5*pi*$)">
                                          <p:val>
                                            <p:fltVal val="0"/>
                                          </p:val>
                                        </p:tav>
                                        <p:tav tm="100000">
                                          <p:val>
                                            <p:fltVal val="1"/>
                                          </p:val>
                                        </p:tav>
                                      </p:tavLst>
                                    </p:anim>
                                    <p:anim calcmode="lin" valueType="num">
                                      <p:cBhvr>
                                        <p:cTn id="657" dur="4000" fill="hold"/>
                                        <p:tgtEl>
                                          <p:spTgt spid="86"/>
                                        </p:tgtEl>
                                        <p:attrNameLst>
                                          <p:attrName>ppt_h</p:attrName>
                                        </p:attrNameLst>
                                      </p:cBhvr>
                                      <p:tavLst>
                                        <p:tav tm="0">
                                          <p:val>
                                            <p:strVal val="#ppt_h"/>
                                          </p:val>
                                        </p:tav>
                                        <p:tav tm="100000">
                                          <p:val>
                                            <p:strVal val="#ppt_h"/>
                                          </p:val>
                                        </p:tav>
                                      </p:tavLst>
                                    </p:anim>
                                  </p:childTnLst>
                                </p:cTn>
                              </p:par>
                              <p:par>
                                <p:cTn id="658" presetID="2" presetClass="exit" presetSubtype="8" fill="hold" grpId="2" nodeType="withEffect">
                                  <p:stCondLst>
                                    <p:cond delay="0"/>
                                  </p:stCondLst>
                                  <p:childTnLst>
                                    <p:anim calcmode="lin" valueType="num">
                                      <p:cBhvr additive="base">
                                        <p:cTn id="659" dur="4500"/>
                                        <p:tgtEl>
                                          <p:spTgt spid="86"/>
                                        </p:tgtEl>
                                        <p:attrNameLst>
                                          <p:attrName>ppt_x</p:attrName>
                                        </p:attrNameLst>
                                      </p:cBhvr>
                                      <p:tavLst>
                                        <p:tav tm="0">
                                          <p:val>
                                            <p:strVal val="ppt_x"/>
                                          </p:val>
                                        </p:tav>
                                        <p:tav tm="100000">
                                          <p:val>
                                            <p:strVal val="0-ppt_w/2"/>
                                          </p:val>
                                        </p:tav>
                                      </p:tavLst>
                                    </p:anim>
                                    <p:anim calcmode="lin" valueType="num">
                                      <p:cBhvr additive="base">
                                        <p:cTn id="660" dur="4500"/>
                                        <p:tgtEl>
                                          <p:spTgt spid="86"/>
                                        </p:tgtEl>
                                        <p:attrNameLst>
                                          <p:attrName>ppt_y</p:attrName>
                                        </p:attrNameLst>
                                      </p:cBhvr>
                                      <p:tavLst>
                                        <p:tav tm="0">
                                          <p:val>
                                            <p:strVal val="ppt_y"/>
                                          </p:val>
                                        </p:tav>
                                        <p:tav tm="100000">
                                          <p:val>
                                            <p:strVal val="ppt_y"/>
                                          </p:val>
                                        </p:tav>
                                      </p:tavLst>
                                    </p:anim>
                                    <p:set>
                                      <p:cBhvr>
                                        <p:cTn id="661" dur="1" fill="hold">
                                          <p:stCondLst>
                                            <p:cond delay="4499"/>
                                          </p:stCondLst>
                                        </p:cTn>
                                        <p:tgtEl>
                                          <p:spTgt spid="86"/>
                                        </p:tgtEl>
                                        <p:attrNameLst>
                                          <p:attrName>style.visibility</p:attrName>
                                        </p:attrNameLst>
                                      </p:cBhvr>
                                      <p:to>
                                        <p:strVal val="hidden"/>
                                      </p:to>
                                    </p:set>
                                  </p:childTnLst>
                                </p:cTn>
                              </p:par>
                              <p:par>
                                <p:cTn id="662" presetID="3" presetClass="exit" presetSubtype="5" fill="hold" grpId="3" nodeType="withEffect">
                                  <p:stCondLst>
                                    <p:cond delay="0"/>
                                  </p:stCondLst>
                                  <p:childTnLst>
                                    <p:animEffect transition="out" filter="blinds(vertical)">
                                      <p:cBhvr>
                                        <p:cTn id="663" dur="5500"/>
                                        <p:tgtEl>
                                          <p:spTgt spid="86"/>
                                        </p:tgtEl>
                                      </p:cBhvr>
                                    </p:animEffect>
                                    <p:set>
                                      <p:cBhvr>
                                        <p:cTn id="664" dur="1" fill="hold">
                                          <p:stCondLst>
                                            <p:cond delay="5499"/>
                                          </p:stCondLst>
                                        </p:cTn>
                                        <p:tgtEl>
                                          <p:spTgt spid="86"/>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85"/>
                                        </p:tgtEl>
                                        <p:attrNameLst>
                                          <p:attrName>style.visibility</p:attrName>
                                        </p:attrNameLst>
                                      </p:cBhvr>
                                      <p:to>
                                        <p:strVal val="visible"/>
                                      </p:to>
                                    </p:set>
                                    <p:anim calcmode="lin" valueType="num">
                                      <p:cBhvr additive="base">
                                        <p:cTn id="667" dur="4000" fill="hold"/>
                                        <p:tgtEl>
                                          <p:spTgt spid="85"/>
                                        </p:tgtEl>
                                        <p:attrNameLst>
                                          <p:attrName>ppt_x</p:attrName>
                                        </p:attrNameLst>
                                      </p:cBhvr>
                                      <p:tavLst>
                                        <p:tav tm="0">
                                          <p:val>
                                            <p:strVal val="0-#ppt_w/2"/>
                                          </p:val>
                                        </p:tav>
                                        <p:tav tm="100000">
                                          <p:val>
                                            <p:strVal val="#ppt_x"/>
                                          </p:val>
                                        </p:tav>
                                      </p:tavLst>
                                    </p:anim>
                                    <p:anim calcmode="lin" valueType="num">
                                      <p:cBhvr additive="base">
                                        <p:cTn id="668" dur="4000" fill="hold"/>
                                        <p:tgtEl>
                                          <p:spTgt spid="85"/>
                                        </p:tgtEl>
                                        <p:attrNameLst>
                                          <p:attrName>ppt_y</p:attrName>
                                        </p:attrNameLst>
                                      </p:cBhvr>
                                      <p:tavLst>
                                        <p:tav tm="0">
                                          <p:val>
                                            <p:strVal val="#ppt_y"/>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85"/>
                                        </p:tgtEl>
                                        <p:attrNameLst>
                                          <p:attrName>style.visibility</p:attrName>
                                        </p:attrNameLst>
                                      </p:cBhvr>
                                      <p:to>
                                        <p:strVal val="visible"/>
                                      </p:to>
                                    </p:set>
                                    <p:anim calcmode="lin" valueType="num">
                                      <p:cBhvr>
                                        <p:cTn id="671" dur="4000" fill="hold"/>
                                        <p:tgtEl>
                                          <p:spTgt spid="85"/>
                                        </p:tgtEl>
                                        <p:attrNameLst>
                                          <p:attrName>ppt_w</p:attrName>
                                        </p:attrNameLst>
                                      </p:cBhvr>
                                      <p:tavLst>
                                        <p:tav tm="0" fmla="#ppt_w*sin(2.5*pi*$)">
                                          <p:val>
                                            <p:fltVal val="0"/>
                                          </p:val>
                                        </p:tav>
                                        <p:tav tm="100000">
                                          <p:val>
                                            <p:fltVal val="1"/>
                                          </p:val>
                                        </p:tav>
                                      </p:tavLst>
                                    </p:anim>
                                    <p:anim calcmode="lin" valueType="num">
                                      <p:cBhvr>
                                        <p:cTn id="672" dur="4000" fill="hold"/>
                                        <p:tgtEl>
                                          <p:spTgt spid="85"/>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4500"/>
                                        <p:tgtEl>
                                          <p:spTgt spid="85"/>
                                        </p:tgtEl>
                                        <p:attrNameLst>
                                          <p:attrName>ppt_x</p:attrName>
                                        </p:attrNameLst>
                                      </p:cBhvr>
                                      <p:tavLst>
                                        <p:tav tm="0">
                                          <p:val>
                                            <p:strVal val="ppt_x"/>
                                          </p:val>
                                        </p:tav>
                                        <p:tav tm="100000">
                                          <p:val>
                                            <p:strVal val="0-ppt_w/2"/>
                                          </p:val>
                                        </p:tav>
                                      </p:tavLst>
                                    </p:anim>
                                    <p:anim calcmode="lin" valueType="num">
                                      <p:cBhvr additive="base">
                                        <p:cTn id="675" dur="4500"/>
                                        <p:tgtEl>
                                          <p:spTgt spid="85"/>
                                        </p:tgtEl>
                                        <p:attrNameLst>
                                          <p:attrName>ppt_y</p:attrName>
                                        </p:attrNameLst>
                                      </p:cBhvr>
                                      <p:tavLst>
                                        <p:tav tm="0">
                                          <p:val>
                                            <p:strVal val="ppt_y"/>
                                          </p:val>
                                        </p:tav>
                                        <p:tav tm="100000">
                                          <p:val>
                                            <p:strVal val="ppt_y"/>
                                          </p:val>
                                        </p:tav>
                                      </p:tavLst>
                                    </p:anim>
                                    <p:set>
                                      <p:cBhvr>
                                        <p:cTn id="676" dur="1" fill="hold">
                                          <p:stCondLst>
                                            <p:cond delay="4499"/>
                                          </p:stCondLst>
                                        </p:cTn>
                                        <p:tgtEl>
                                          <p:spTgt spid="85"/>
                                        </p:tgtEl>
                                        <p:attrNameLst>
                                          <p:attrName>style.visibility</p:attrName>
                                        </p:attrNameLst>
                                      </p:cBhvr>
                                      <p:to>
                                        <p:strVal val="hidden"/>
                                      </p:to>
                                    </p:set>
                                  </p:childTnLst>
                                </p:cTn>
                              </p:par>
                              <p:par>
                                <p:cTn id="677" presetID="3" presetClass="exit" presetSubtype="5" fill="hold" grpId="3" nodeType="withEffect">
                                  <p:stCondLst>
                                    <p:cond delay="0"/>
                                  </p:stCondLst>
                                  <p:childTnLst>
                                    <p:animEffect transition="out" filter="blinds(vertical)">
                                      <p:cBhvr>
                                        <p:cTn id="678" dur="5500"/>
                                        <p:tgtEl>
                                          <p:spTgt spid="85"/>
                                        </p:tgtEl>
                                      </p:cBhvr>
                                    </p:animEffect>
                                    <p:set>
                                      <p:cBhvr>
                                        <p:cTn id="679" dur="1" fill="hold">
                                          <p:stCondLst>
                                            <p:cond delay="5499"/>
                                          </p:stCondLst>
                                        </p:cTn>
                                        <p:tgtEl>
                                          <p:spTgt spid="85"/>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84"/>
                                        </p:tgtEl>
                                        <p:attrNameLst>
                                          <p:attrName>style.visibility</p:attrName>
                                        </p:attrNameLst>
                                      </p:cBhvr>
                                      <p:to>
                                        <p:strVal val="visible"/>
                                      </p:to>
                                    </p:set>
                                    <p:anim calcmode="lin" valueType="num">
                                      <p:cBhvr additive="base">
                                        <p:cTn id="682" dur="4000" fill="hold"/>
                                        <p:tgtEl>
                                          <p:spTgt spid="84"/>
                                        </p:tgtEl>
                                        <p:attrNameLst>
                                          <p:attrName>ppt_x</p:attrName>
                                        </p:attrNameLst>
                                      </p:cBhvr>
                                      <p:tavLst>
                                        <p:tav tm="0">
                                          <p:val>
                                            <p:strVal val="0-#ppt_w/2"/>
                                          </p:val>
                                        </p:tav>
                                        <p:tav tm="100000">
                                          <p:val>
                                            <p:strVal val="#ppt_x"/>
                                          </p:val>
                                        </p:tav>
                                      </p:tavLst>
                                    </p:anim>
                                    <p:anim calcmode="lin" valueType="num">
                                      <p:cBhvr additive="base">
                                        <p:cTn id="683" dur="4000" fill="hold"/>
                                        <p:tgtEl>
                                          <p:spTgt spid="84"/>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84"/>
                                        </p:tgtEl>
                                        <p:attrNameLst>
                                          <p:attrName>style.visibility</p:attrName>
                                        </p:attrNameLst>
                                      </p:cBhvr>
                                      <p:to>
                                        <p:strVal val="visible"/>
                                      </p:to>
                                    </p:set>
                                    <p:anim calcmode="lin" valueType="num">
                                      <p:cBhvr>
                                        <p:cTn id="686" dur="4000" fill="hold"/>
                                        <p:tgtEl>
                                          <p:spTgt spid="84"/>
                                        </p:tgtEl>
                                        <p:attrNameLst>
                                          <p:attrName>ppt_w</p:attrName>
                                        </p:attrNameLst>
                                      </p:cBhvr>
                                      <p:tavLst>
                                        <p:tav tm="0" fmla="#ppt_w*sin(2.5*pi*$)">
                                          <p:val>
                                            <p:fltVal val="0"/>
                                          </p:val>
                                        </p:tav>
                                        <p:tav tm="100000">
                                          <p:val>
                                            <p:fltVal val="1"/>
                                          </p:val>
                                        </p:tav>
                                      </p:tavLst>
                                    </p:anim>
                                    <p:anim calcmode="lin" valueType="num">
                                      <p:cBhvr>
                                        <p:cTn id="687" dur="4000" fill="hold"/>
                                        <p:tgtEl>
                                          <p:spTgt spid="84"/>
                                        </p:tgtEl>
                                        <p:attrNameLst>
                                          <p:attrName>ppt_h</p:attrName>
                                        </p:attrNameLst>
                                      </p:cBhvr>
                                      <p:tavLst>
                                        <p:tav tm="0">
                                          <p:val>
                                            <p:strVal val="#ppt_h"/>
                                          </p:val>
                                        </p:tav>
                                        <p:tav tm="100000">
                                          <p:val>
                                            <p:strVal val="#ppt_h"/>
                                          </p:val>
                                        </p:tav>
                                      </p:tavLst>
                                    </p:anim>
                                  </p:childTnLst>
                                </p:cTn>
                              </p:par>
                              <p:par>
                                <p:cTn id="688" presetID="2" presetClass="exit" presetSubtype="8" fill="hold" grpId="2" nodeType="withEffect">
                                  <p:stCondLst>
                                    <p:cond delay="0"/>
                                  </p:stCondLst>
                                  <p:childTnLst>
                                    <p:anim calcmode="lin" valueType="num">
                                      <p:cBhvr additive="base">
                                        <p:cTn id="689" dur="4500"/>
                                        <p:tgtEl>
                                          <p:spTgt spid="84"/>
                                        </p:tgtEl>
                                        <p:attrNameLst>
                                          <p:attrName>ppt_x</p:attrName>
                                        </p:attrNameLst>
                                      </p:cBhvr>
                                      <p:tavLst>
                                        <p:tav tm="0">
                                          <p:val>
                                            <p:strVal val="ppt_x"/>
                                          </p:val>
                                        </p:tav>
                                        <p:tav tm="100000">
                                          <p:val>
                                            <p:strVal val="0-ppt_w/2"/>
                                          </p:val>
                                        </p:tav>
                                      </p:tavLst>
                                    </p:anim>
                                    <p:anim calcmode="lin" valueType="num">
                                      <p:cBhvr additive="base">
                                        <p:cTn id="690" dur="4500"/>
                                        <p:tgtEl>
                                          <p:spTgt spid="84"/>
                                        </p:tgtEl>
                                        <p:attrNameLst>
                                          <p:attrName>ppt_y</p:attrName>
                                        </p:attrNameLst>
                                      </p:cBhvr>
                                      <p:tavLst>
                                        <p:tav tm="0">
                                          <p:val>
                                            <p:strVal val="ppt_y"/>
                                          </p:val>
                                        </p:tav>
                                        <p:tav tm="100000">
                                          <p:val>
                                            <p:strVal val="ppt_y"/>
                                          </p:val>
                                        </p:tav>
                                      </p:tavLst>
                                    </p:anim>
                                    <p:set>
                                      <p:cBhvr>
                                        <p:cTn id="691" dur="1" fill="hold">
                                          <p:stCondLst>
                                            <p:cond delay="4499"/>
                                          </p:stCondLst>
                                        </p:cTn>
                                        <p:tgtEl>
                                          <p:spTgt spid="84"/>
                                        </p:tgtEl>
                                        <p:attrNameLst>
                                          <p:attrName>style.visibility</p:attrName>
                                        </p:attrNameLst>
                                      </p:cBhvr>
                                      <p:to>
                                        <p:strVal val="hidden"/>
                                      </p:to>
                                    </p:set>
                                  </p:childTnLst>
                                </p:cTn>
                              </p:par>
                              <p:par>
                                <p:cTn id="692" presetID="3" presetClass="exit" presetSubtype="5" fill="hold" grpId="3" nodeType="withEffect">
                                  <p:stCondLst>
                                    <p:cond delay="0"/>
                                  </p:stCondLst>
                                  <p:childTnLst>
                                    <p:animEffect transition="out" filter="blinds(vertical)">
                                      <p:cBhvr>
                                        <p:cTn id="693" dur="5500"/>
                                        <p:tgtEl>
                                          <p:spTgt spid="84"/>
                                        </p:tgtEl>
                                      </p:cBhvr>
                                    </p:animEffect>
                                    <p:set>
                                      <p:cBhvr>
                                        <p:cTn id="694" dur="1" fill="hold">
                                          <p:stCondLst>
                                            <p:cond delay="5499"/>
                                          </p:stCondLst>
                                        </p:cTn>
                                        <p:tgtEl>
                                          <p:spTgt spid="84"/>
                                        </p:tgtEl>
                                        <p:attrNameLst>
                                          <p:attrName>style.visibility</p:attrName>
                                        </p:attrNameLst>
                                      </p:cBhvr>
                                      <p:to>
                                        <p:strVal val="hidden"/>
                                      </p:to>
                                    </p:set>
                                  </p:childTnLst>
                                </p:cTn>
                              </p:par>
                              <p:par>
                                <p:cTn id="695" presetID="2" presetClass="entr" presetSubtype="8" fill="hold" grpId="0" nodeType="withEffect">
                                  <p:stCondLst>
                                    <p:cond delay="0"/>
                                  </p:stCondLst>
                                  <p:childTnLst>
                                    <p:set>
                                      <p:cBhvr>
                                        <p:cTn id="696" dur="1" fill="hold">
                                          <p:stCondLst>
                                            <p:cond delay="0"/>
                                          </p:stCondLst>
                                        </p:cTn>
                                        <p:tgtEl>
                                          <p:spTgt spid="83"/>
                                        </p:tgtEl>
                                        <p:attrNameLst>
                                          <p:attrName>style.visibility</p:attrName>
                                        </p:attrNameLst>
                                      </p:cBhvr>
                                      <p:to>
                                        <p:strVal val="visible"/>
                                      </p:to>
                                    </p:set>
                                    <p:anim calcmode="lin" valueType="num">
                                      <p:cBhvr additive="base">
                                        <p:cTn id="697" dur="4000" fill="hold"/>
                                        <p:tgtEl>
                                          <p:spTgt spid="83"/>
                                        </p:tgtEl>
                                        <p:attrNameLst>
                                          <p:attrName>ppt_x</p:attrName>
                                        </p:attrNameLst>
                                      </p:cBhvr>
                                      <p:tavLst>
                                        <p:tav tm="0">
                                          <p:val>
                                            <p:strVal val="0-#ppt_w/2"/>
                                          </p:val>
                                        </p:tav>
                                        <p:tav tm="100000">
                                          <p:val>
                                            <p:strVal val="#ppt_x"/>
                                          </p:val>
                                        </p:tav>
                                      </p:tavLst>
                                    </p:anim>
                                    <p:anim calcmode="lin" valueType="num">
                                      <p:cBhvr additive="base">
                                        <p:cTn id="698" dur="4000" fill="hold"/>
                                        <p:tgtEl>
                                          <p:spTgt spid="83"/>
                                        </p:tgtEl>
                                        <p:attrNameLst>
                                          <p:attrName>ppt_y</p:attrName>
                                        </p:attrNameLst>
                                      </p:cBhvr>
                                      <p:tavLst>
                                        <p:tav tm="0">
                                          <p:val>
                                            <p:strVal val="#ppt_y"/>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83"/>
                                        </p:tgtEl>
                                        <p:attrNameLst>
                                          <p:attrName>style.visibility</p:attrName>
                                        </p:attrNameLst>
                                      </p:cBhvr>
                                      <p:to>
                                        <p:strVal val="visible"/>
                                      </p:to>
                                    </p:set>
                                    <p:anim calcmode="lin" valueType="num">
                                      <p:cBhvr>
                                        <p:cTn id="701" dur="4000" fill="hold"/>
                                        <p:tgtEl>
                                          <p:spTgt spid="83"/>
                                        </p:tgtEl>
                                        <p:attrNameLst>
                                          <p:attrName>ppt_w</p:attrName>
                                        </p:attrNameLst>
                                      </p:cBhvr>
                                      <p:tavLst>
                                        <p:tav tm="0" fmla="#ppt_w*sin(2.5*pi*$)">
                                          <p:val>
                                            <p:fltVal val="0"/>
                                          </p:val>
                                        </p:tav>
                                        <p:tav tm="100000">
                                          <p:val>
                                            <p:fltVal val="1"/>
                                          </p:val>
                                        </p:tav>
                                      </p:tavLst>
                                    </p:anim>
                                    <p:anim calcmode="lin" valueType="num">
                                      <p:cBhvr>
                                        <p:cTn id="702" dur="4000" fill="hold"/>
                                        <p:tgtEl>
                                          <p:spTgt spid="83"/>
                                        </p:tgtEl>
                                        <p:attrNameLst>
                                          <p:attrName>ppt_h</p:attrName>
                                        </p:attrNameLst>
                                      </p:cBhvr>
                                      <p:tavLst>
                                        <p:tav tm="0">
                                          <p:val>
                                            <p:strVal val="#ppt_h"/>
                                          </p:val>
                                        </p:tav>
                                        <p:tav tm="100000">
                                          <p:val>
                                            <p:strVal val="#ppt_h"/>
                                          </p:val>
                                        </p:tav>
                                      </p:tavLst>
                                    </p:anim>
                                  </p:childTnLst>
                                </p:cTn>
                              </p:par>
                              <p:par>
                                <p:cTn id="703" presetID="2" presetClass="exit" presetSubtype="8" fill="hold" grpId="2" nodeType="withEffect">
                                  <p:stCondLst>
                                    <p:cond delay="0"/>
                                  </p:stCondLst>
                                  <p:childTnLst>
                                    <p:anim calcmode="lin" valueType="num">
                                      <p:cBhvr additive="base">
                                        <p:cTn id="704" dur="4500"/>
                                        <p:tgtEl>
                                          <p:spTgt spid="83"/>
                                        </p:tgtEl>
                                        <p:attrNameLst>
                                          <p:attrName>ppt_x</p:attrName>
                                        </p:attrNameLst>
                                      </p:cBhvr>
                                      <p:tavLst>
                                        <p:tav tm="0">
                                          <p:val>
                                            <p:strVal val="ppt_x"/>
                                          </p:val>
                                        </p:tav>
                                        <p:tav tm="100000">
                                          <p:val>
                                            <p:strVal val="0-ppt_w/2"/>
                                          </p:val>
                                        </p:tav>
                                      </p:tavLst>
                                    </p:anim>
                                    <p:anim calcmode="lin" valueType="num">
                                      <p:cBhvr additive="base">
                                        <p:cTn id="705" dur="4500"/>
                                        <p:tgtEl>
                                          <p:spTgt spid="83"/>
                                        </p:tgtEl>
                                        <p:attrNameLst>
                                          <p:attrName>ppt_y</p:attrName>
                                        </p:attrNameLst>
                                      </p:cBhvr>
                                      <p:tavLst>
                                        <p:tav tm="0">
                                          <p:val>
                                            <p:strVal val="ppt_y"/>
                                          </p:val>
                                        </p:tav>
                                        <p:tav tm="100000">
                                          <p:val>
                                            <p:strVal val="ppt_y"/>
                                          </p:val>
                                        </p:tav>
                                      </p:tavLst>
                                    </p:anim>
                                    <p:set>
                                      <p:cBhvr>
                                        <p:cTn id="706" dur="1" fill="hold">
                                          <p:stCondLst>
                                            <p:cond delay="4499"/>
                                          </p:stCondLst>
                                        </p:cTn>
                                        <p:tgtEl>
                                          <p:spTgt spid="83"/>
                                        </p:tgtEl>
                                        <p:attrNameLst>
                                          <p:attrName>style.visibility</p:attrName>
                                        </p:attrNameLst>
                                      </p:cBhvr>
                                      <p:to>
                                        <p:strVal val="hidden"/>
                                      </p:to>
                                    </p:set>
                                  </p:childTnLst>
                                </p:cTn>
                              </p:par>
                              <p:par>
                                <p:cTn id="707" presetID="3" presetClass="exit" presetSubtype="5" fill="hold" grpId="3" nodeType="withEffect">
                                  <p:stCondLst>
                                    <p:cond delay="0"/>
                                  </p:stCondLst>
                                  <p:childTnLst>
                                    <p:animEffect transition="out" filter="blinds(vertical)">
                                      <p:cBhvr>
                                        <p:cTn id="708" dur="5500"/>
                                        <p:tgtEl>
                                          <p:spTgt spid="83"/>
                                        </p:tgtEl>
                                      </p:cBhvr>
                                    </p:animEffect>
                                    <p:set>
                                      <p:cBhvr>
                                        <p:cTn id="709" dur="1" fill="hold">
                                          <p:stCondLst>
                                            <p:cond delay="5499"/>
                                          </p:stCondLst>
                                        </p:cTn>
                                        <p:tgtEl>
                                          <p:spTgt spid="83"/>
                                        </p:tgtEl>
                                        <p:attrNameLst>
                                          <p:attrName>style.visibility</p:attrName>
                                        </p:attrNameLst>
                                      </p:cBhvr>
                                      <p:to>
                                        <p:strVal val="hidden"/>
                                      </p:to>
                                    </p:set>
                                  </p:childTnLst>
                                </p:cTn>
                              </p:par>
                              <p:par>
                                <p:cTn id="710" presetID="2" presetClass="entr" presetSubtype="8" fill="hold" grpId="0" nodeType="withEffect">
                                  <p:stCondLst>
                                    <p:cond delay="0"/>
                                  </p:stCondLst>
                                  <p:childTnLst>
                                    <p:set>
                                      <p:cBhvr>
                                        <p:cTn id="711" dur="1" fill="hold">
                                          <p:stCondLst>
                                            <p:cond delay="0"/>
                                          </p:stCondLst>
                                        </p:cTn>
                                        <p:tgtEl>
                                          <p:spTgt spid="82"/>
                                        </p:tgtEl>
                                        <p:attrNameLst>
                                          <p:attrName>style.visibility</p:attrName>
                                        </p:attrNameLst>
                                      </p:cBhvr>
                                      <p:to>
                                        <p:strVal val="visible"/>
                                      </p:to>
                                    </p:set>
                                    <p:anim calcmode="lin" valueType="num">
                                      <p:cBhvr additive="base">
                                        <p:cTn id="712" dur="4000" fill="hold"/>
                                        <p:tgtEl>
                                          <p:spTgt spid="82"/>
                                        </p:tgtEl>
                                        <p:attrNameLst>
                                          <p:attrName>ppt_x</p:attrName>
                                        </p:attrNameLst>
                                      </p:cBhvr>
                                      <p:tavLst>
                                        <p:tav tm="0">
                                          <p:val>
                                            <p:strVal val="0-#ppt_w/2"/>
                                          </p:val>
                                        </p:tav>
                                        <p:tav tm="100000">
                                          <p:val>
                                            <p:strVal val="#ppt_x"/>
                                          </p:val>
                                        </p:tav>
                                      </p:tavLst>
                                    </p:anim>
                                    <p:anim calcmode="lin" valueType="num">
                                      <p:cBhvr additive="base">
                                        <p:cTn id="713" dur="4000" fill="hold"/>
                                        <p:tgtEl>
                                          <p:spTgt spid="82"/>
                                        </p:tgtEl>
                                        <p:attrNameLst>
                                          <p:attrName>ppt_y</p:attrName>
                                        </p:attrNameLst>
                                      </p:cBhvr>
                                      <p:tavLst>
                                        <p:tav tm="0">
                                          <p:val>
                                            <p:strVal val="#ppt_y"/>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82"/>
                                        </p:tgtEl>
                                        <p:attrNameLst>
                                          <p:attrName>style.visibility</p:attrName>
                                        </p:attrNameLst>
                                      </p:cBhvr>
                                      <p:to>
                                        <p:strVal val="visible"/>
                                      </p:to>
                                    </p:set>
                                    <p:anim calcmode="lin" valueType="num">
                                      <p:cBhvr>
                                        <p:cTn id="716" dur="4000" fill="hold"/>
                                        <p:tgtEl>
                                          <p:spTgt spid="82"/>
                                        </p:tgtEl>
                                        <p:attrNameLst>
                                          <p:attrName>ppt_w</p:attrName>
                                        </p:attrNameLst>
                                      </p:cBhvr>
                                      <p:tavLst>
                                        <p:tav tm="0" fmla="#ppt_w*sin(2.5*pi*$)">
                                          <p:val>
                                            <p:fltVal val="0"/>
                                          </p:val>
                                        </p:tav>
                                        <p:tav tm="100000">
                                          <p:val>
                                            <p:fltVal val="1"/>
                                          </p:val>
                                        </p:tav>
                                      </p:tavLst>
                                    </p:anim>
                                    <p:anim calcmode="lin" valueType="num">
                                      <p:cBhvr>
                                        <p:cTn id="717" dur="4000" fill="hold"/>
                                        <p:tgtEl>
                                          <p:spTgt spid="82"/>
                                        </p:tgtEl>
                                        <p:attrNameLst>
                                          <p:attrName>ppt_h</p:attrName>
                                        </p:attrNameLst>
                                      </p:cBhvr>
                                      <p:tavLst>
                                        <p:tav tm="0">
                                          <p:val>
                                            <p:strVal val="#ppt_h"/>
                                          </p:val>
                                        </p:tav>
                                        <p:tav tm="100000">
                                          <p:val>
                                            <p:strVal val="#ppt_h"/>
                                          </p:val>
                                        </p:tav>
                                      </p:tavLst>
                                    </p:anim>
                                  </p:childTnLst>
                                </p:cTn>
                              </p:par>
                              <p:par>
                                <p:cTn id="718" presetID="2" presetClass="exit" presetSubtype="8" fill="hold" grpId="2" nodeType="withEffect">
                                  <p:stCondLst>
                                    <p:cond delay="0"/>
                                  </p:stCondLst>
                                  <p:childTnLst>
                                    <p:anim calcmode="lin" valueType="num">
                                      <p:cBhvr additive="base">
                                        <p:cTn id="719" dur="4500"/>
                                        <p:tgtEl>
                                          <p:spTgt spid="82"/>
                                        </p:tgtEl>
                                        <p:attrNameLst>
                                          <p:attrName>ppt_x</p:attrName>
                                        </p:attrNameLst>
                                      </p:cBhvr>
                                      <p:tavLst>
                                        <p:tav tm="0">
                                          <p:val>
                                            <p:strVal val="ppt_x"/>
                                          </p:val>
                                        </p:tav>
                                        <p:tav tm="100000">
                                          <p:val>
                                            <p:strVal val="0-ppt_w/2"/>
                                          </p:val>
                                        </p:tav>
                                      </p:tavLst>
                                    </p:anim>
                                    <p:anim calcmode="lin" valueType="num">
                                      <p:cBhvr additive="base">
                                        <p:cTn id="720" dur="4500"/>
                                        <p:tgtEl>
                                          <p:spTgt spid="82"/>
                                        </p:tgtEl>
                                        <p:attrNameLst>
                                          <p:attrName>ppt_y</p:attrName>
                                        </p:attrNameLst>
                                      </p:cBhvr>
                                      <p:tavLst>
                                        <p:tav tm="0">
                                          <p:val>
                                            <p:strVal val="ppt_y"/>
                                          </p:val>
                                        </p:tav>
                                        <p:tav tm="100000">
                                          <p:val>
                                            <p:strVal val="ppt_y"/>
                                          </p:val>
                                        </p:tav>
                                      </p:tavLst>
                                    </p:anim>
                                    <p:set>
                                      <p:cBhvr>
                                        <p:cTn id="721" dur="1" fill="hold">
                                          <p:stCondLst>
                                            <p:cond delay="4499"/>
                                          </p:stCondLst>
                                        </p:cTn>
                                        <p:tgtEl>
                                          <p:spTgt spid="82"/>
                                        </p:tgtEl>
                                        <p:attrNameLst>
                                          <p:attrName>style.visibility</p:attrName>
                                        </p:attrNameLst>
                                      </p:cBhvr>
                                      <p:to>
                                        <p:strVal val="hidden"/>
                                      </p:to>
                                    </p:set>
                                  </p:childTnLst>
                                </p:cTn>
                              </p:par>
                              <p:par>
                                <p:cTn id="722" presetID="3" presetClass="exit" presetSubtype="5" fill="hold" grpId="3" nodeType="withEffect">
                                  <p:stCondLst>
                                    <p:cond delay="0"/>
                                  </p:stCondLst>
                                  <p:childTnLst>
                                    <p:animEffect transition="out" filter="blinds(vertical)">
                                      <p:cBhvr>
                                        <p:cTn id="723" dur="5500"/>
                                        <p:tgtEl>
                                          <p:spTgt spid="82"/>
                                        </p:tgtEl>
                                      </p:cBhvr>
                                    </p:animEffect>
                                    <p:set>
                                      <p:cBhvr>
                                        <p:cTn id="724" dur="1" fill="hold">
                                          <p:stCondLst>
                                            <p:cond delay="5499"/>
                                          </p:stCondLst>
                                        </p:cTn>
                                        <p:tgtEl>
                                          <p:spTgt spid="82"/>
                                        </p:tgtEl>
                                        <p:attrNameLst>
                                          <p:attrName>style.visibility</p:attrName>
                                        </p:attrNameLst>
                                      </p:cBhvr>
                                      <p:to>
                                        <p:strVal val="hidden"/>
                                      </p:to>
                                    </p:set>
                                  </p:childTnLst>
                                </p:cTn>
                              </p:par>
                              <p:par>
                                <p:cTn id="725" presetID="2" presetClass="entr" presetSubtype="8" fill="hold" grpId="0" nodeType="withEffect">
                                  <p:stCondLst>
                                    <p:cond delay="0"/>
                                  </p:stCondLst>
                                  <p:childTnLst>
                                    <p:set>
                                      <p:cBhvr>
                                        <p:cTn id="726" dur="1" fill="hold">
                                          <p:stCondLst>
                                            <p:cond delay="0"/>
                                          </p:stCondLst>
                                        </p:cTn>
                                        <p:tgtEl>
                                          <p:spTgt spid="81"/>
                                        </p:tgtEl>
                                        <p:attrNameLst>
                                          <p:attrName>style.visibility</p:attrName>
                                        </p:attrNameLst>
                                      </p:cBhvr>
                                      <p:to>
                                        <p:strVal val="visible"/>
                                      </p:to>
                                    </p:set>
                                    <p:anim calcmode="lin" valueType="num">
                                      <p:cBhvr additive="base">
                                        <p:cTn id="727" dur="4000" fill="hold"/>
                                        <p:tgtEl>
                                          <p:spTgt spid="81"/>
                                        </p:tgtEl>
                                        <p:attrNameLst>
                                          <p:attrName>ppt_x</p:attrName>
                                        </p:attrNameLst>
                                      </p:cBhvr>
                                      <p:tavLst>
                                        <p:tav tm="0">
                                          <p:val>
                                            <p:strVal val="0-#ppt_w/2"/>
                                          </p:val>
                                        </p:tav>
                                        <p:tav tm="100000">
                                          <p:val>
                                            <p:strVal val="#ppt_x"/>
                                          </p:val>
                                        </p:tav>
                                      </p:tavLst>
                                    </p:anim>
                                    <p:anim calcmode="lin" valueType="num">
                                      <p:cBhvr additive="base">
                                        <p:cTn id="728" dur="4000" fill="hold"/>
                                        <p:tgtEl>
                                          <p:spTgt spid="81"/>
                                        </p:tgtEl>
                                        <p:attrNameLst>
                                          <p:attrName>ppt_y</p:attrName>
                                        </p:attrNameLst>
                                      </p:cBhvr>
                                      <p:tavLst>
                                        <p:tav tm="0">
                                          <p:val>
                                            <p:strVal val="#ppt_y"/>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81"/>
                                        </p:tgtEl>
                                        <p:attrNameLst>
                                          <p:attrName>style.visibility</p:attrName>
                                        </p:attrNameLst>
                                      </p:cBhvr>
                                      <p:to>
                                        <p:strVal val="visible"/>
                                      </p:to>
                                    </p:set>
                                    <p:anim calcmode="lin" valueType="num">
                                      <p:cBhvr>
                                        <p:cTn id="731" dur="4000" fill="hold"/>
                                        <p:tgtEl>
                                          <p:spTgt spid="81"/>
                                        </p:tgtEl>
                                        <p:attrNameLst>
                                          <p:attrName>ppt_w</p:attrName>
                                        </p:attrNameLst>
                                      </p:cBhvr>
                                      <p:tavLst>
                                        <p:tav tm="0" fmla="#ppt_w*sin(2.5*pi*$)">
                                          <p:val>
                                            <p:fltVal val="0"/>
                                          </p:val>
                                        </p:tav>
                                        <p:tav tm="100000">
                                          <p:val>
                                            <p:fltVal val="1"/>
                                          </p:val>
                                        </p:tav>
                                      </p:tavLst>
                                    </p:anim>
                                    <p:anim calcmode="lin" valueType="num">
                                      <p:cBhvr>
                                        <p:cTn id="732" dur="4000" fill="hold"/>
                                        <p:tgtEl>
                                          <p:spTgt spid="81"/>
                                        </p:tgtEl>
                                        <p:attrNameLst>
                                          <p:attrName>ppt_h</p:attrName>
                                        </p:attrNameLst>
                                      </p:cBhvr>
                                      <p:tavLst>
                                        <p:tav tm="0">
                                          <p:val>
                                            <p:strVal val="#ppt_h"/>
                                          </p:val>
                                        </p:tav>
                                        <p:tav tm="100000">
                                          <p:val>
                                            <p:strVal val="#ppt_h"/>
                                          </p:val>
                                        </p:tav>
                                      </p:tavLst>
                                    </p:anim>
                                  </p:childTnLst>
                                </p:cTn>
                              </p:par>
                              <p:par>
                                <p:cTn id="733" presetID="2" presetClass="exit" presetSubtype="8" fill="hold" grpId="2" nodeType="withEffect">
                                  <p:stCondLst>
                                    <p:cond delay="0"/>
                                  </p:stCondLst>
                                  <p:childTnLst>
                                    <p:anim calcmode="lin" valueType="num">
                                      <p:cBhvr additive="base">
                                        <p:cTn id="734" dur="4500"/>
                                        <p:tgtEl>
                                          <p:spTgt spid="81"/>
                                        </p:tgtEl>
                                        <p:attrNameLst>
                                          <p:attrName>ppt_x</p:attrName>
                                        </p:attrNameLst>
                                      </p:cBhvr>
                                      <p:tavLst>
                                        <p:tav tm="0">
                                          <p:val>
                                            <p:strVal val="ppt_x"/>
                                          </p:val>
                                        </p:tav>
                                        <p:tav tm="100000">
                                          <p:val>
                                            <p:strVal val="0-ppt_w/2"/>
                                          </p:val>
                                        </p:tav>
                                      </p:tavLst>
                                    </p:anim>
                                    <p:anim calcmode="lin" valueType="num">
                                      <p:cBhvr additive="base">
                                        <p:cTn id="735" dur="4500"/>
                                        <p:tgtEl>
                                          <p:spTgt spid="81"/>
                                        </p:tgtEl>
                                        <p:attrNameLst>
                                          <p:attrName>ppt_y</p:attrName>
                                        </p:attrNameLst>
                                      </p:cBhvr>
                                      <p:tavLst>
                                        <p:tav tm="0">
                                          <p:val>
                                            <p:strVal val="ppt_y"/>
                                          </p:val>
                                        </p:tav>
                                        <p:tav tm="100000">
                                          <p:val>
                                            <p:strVal val="ppt_y"/>
                                          </p:val>
                                        </p:tav>
                                      </p:tavLst>
                                    </p:anim>
                                    <p:set>
                                      <p:cBhvr>
                                        <p:cTn id="736" dur="1" fill="hold">
                                          <p:stCondLst>
                                            <p:cond delay="4499"/>
                                          </p:stCondLst>
                                        </p:cTn>
                                        <p:tgtEl>
                                          <p:spTgt spid="81"/>
                                        </p:tgtEl>
                                        <p:attrNameLst>
                                          <p:attrName>style.visibility</p:attrName>
                                        </p:attrNameLst>
                                      </p:cBhvr>
                                      <p:to>
                                        <p:strVal val="hidden"/>
                                      </p:to>
                                    </p:set>
                                  </p:childTnLst>
                                </p:cTn>
                              </p:par>
                              <p:par>
                                <p:cTn id="737" presetID="3" presetClass="exit" presetSubtype="5" fill="hold" grpId="3" nodeType="withEffect">
                                  <p:stCondLst>
                                    <p:cond delay="0"/>
                                  </p:stCondLst>
                                  <p:childTnLst>
                                    <p:animEffect transition="out" filter="blinds(vertical)">
                                      <p:cBhvr>
                                        <p:cTn id="738" dur="5500"/>
                                        <p:tgtEl>
                                          <p:spTgt spid="81"/>
                                        </p:tgtEl>
                                      </p:cBhvr>
                                    </p:animEffect>
                                    <p:set>
                                      <p:cBhvr>
                                        <p:cTn id="739" dur="1" fill="hold">
                                          <p:stCondLst>
                                            <p:cond delay="5499"/>
                                          </p:stCondLst>
                                        </p:cTn>
                                        <p:tgtEl>
                                          <p:spTgt spid="81"/>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80"/>
                                        </p:tgtEl>
                                        <p:attrNameLst>
                                          <p:attrName>style.visibility</p:attrName>
                                        </p:attrNameLst>
                                      </p:cBhvr>
                                      <p:to>
                                        <p:strVal val="visible"/>
                                      </p:to>
                                    </p:set>
                                    <p:anim calcmode="lin" valueType="num">
                                      <p:cBhvr additive="base">
                                        <p:cTn id="742" dur="4000" fill="hold"/>
                                        <p:tgtEl>
                                          <p:spTgt spid="80"/>
                                        </p:tgtEl>
                                        <p:attrNameLst>
                                          <p:attrName>ppt_x</p:attrName>
                                        </p:attrNameLst>
                                      </p:cBhvr>
                                      <p:tavLst>
                                        <p:tav tm="0">
                                          <p:val>
                                            <p:strVal val="0-#ppt_w/2"/>
                                          </p:val>
                                        </p:tav>
                                        <p:tav tm="100000">
                                          <p:val>
                                            <p:strVal val="#ppt_x"/>
                                          </p:val>
                                        </p:tav>
                                      </p:tavLst>
                                    </p:anim>
                                    <p:anim calcmode="lin" valueType="num">
                                      <p:cBhvr additive="base">
                                        <p:cTn id="743" dur="4000" fill="hold"/>
                                        <p:tgtEl>
                                          <p:spTgt spid="80"/>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80"/>
                                        </p:tgtEl>
                                        <p:attrNameLst>
                                          <p:attrName>style.visibility</p:attrName>
                                        </p:attrNameLst>
                                      </p:cBhvr>
                                      <p:to>
                                        <p:strVal val="visible"/>
                                      </p:to>
                                    </p:set>
                                    <p:anim calcmode="lin" valueType="num">
                                      <p:cBhvr>
                                        <p:cTn id="746" dur="4000" fill="hold"/>
                                        <p:tgtEl>
                                          <p:spTgt spid="80"/>
                                        </p:tgtEl>
                                        <p:attrNameLst>
                                          <p:attrName>ppt_w</p:attrName>
                                        </p:attrNameLst>
                                      </p:cBhvr>
                                      <p:tavLst>
                                        <p:tav tm="0" fmla="#ppt_w*sin(2.5*pi*$)">
                                          <p:val>
                                            <p:fltVal val="0"/>
                                          </p:val>
                                        </p:tav>
                                        <p:tav tm="100000">
                                          <p:val>
                                            <p:fltVal val="1"/>
                                          </p:val>
                                        </p:tav>
                                      </p:tavLst>
                                    </p:anim>
                                    <p:anim calcmode="lin" valueType="num">
                                      <p:cBhvr>
                                        <p:cTn id="747" dur="4000" fill="hold"/>
                                        <p:tgtEl>
                                          <p:spTgt spid="80"/>
                                        </p:tgtEl>
                                        <p:attrNameLst>
                                          <p:attrName>ppt_h</p:attrName>
                                        </p:attrNameLst>
                                      </p:cBhvr>
                                      <p:tavLst>
                                        <p:tav tm="0">
                                          <p:val>
                                            <p:strVal val="#ppt_h"/>
                                          </p:val>
                                        </p:tav>
                                        <p:tav tm="100000">
                                          <p:val>
                                            <p:strVal val="#ppt_h"/>
                                          </p:val>
                                        </p:tav>
                                      </p:tavLst>
                                    </p:anim>
                                  </p:childTnLst>
                                </p:cTn>
                              </p:par>
                              <p:par>
                                <p:cTn id="748" presetID="2" presetClass="exit" presetSubtype="8" fill="hold" grpId="2" nodeType="withEffect">
                                  <p:stCondLst>
                                    <p:cond delay="0"/>
                                  </p:stCondLst>
                                  <p:childTnLst>
                                    <p:anim calcmode="lin" valueType="num">
                                      <p:cBhvr additive="base">
                                        <p:cTn id="749" dur="4500"/>
                                        <p:tgtEl>
                                          <p:spTgt spid="80"/>
                                        </p:tgtEl>
                                        <p:attrNameLst>
                                          <p:attrName>ppt_x</p:attrName>
                                        </p:attrNameLst>
                                      </p:cBhvr>
                                      <p:tavLst>
                                        <p:tav tm="0">
                                          <p:val>
                                            <p:strVal val="ppt_x"/>
                                          </p:val>
                                        </p:tav>
                                        <p:tav tm="100000">
                                          <p:val>
                                            <p:strVal val="0-ppt_w/2"/>
                                          </p:val>
                                        </p:tav>
                                      </p:tavLst>
                                    </p:anim>
                                    <p:anim calcmode="lin" valueType="num">
                                      <p:cBhvr additive="base">
                                        <p:cTn id="750" dur="4500"/>
                                        <p:tgtEl>
                                          <p:spTgt spid="80"/>
                                        </p:tgtEl>
                                        <p:attrNameLst>
                                          <p:attrName>ppt_y</p:attrName>
                                        </p:attrNameLst>
                                      </p:cBhvr>
                                      <p:tavLst>
                                        <p:tav tm="0">
                                          <p:val>
                                            <p:strVal val="ppt_y"/>
                                          </p:val>
                                        </p:tav>
                                        <p:tav tm="100000">
                                          <p:val>
                                            <p:strVal val="ppt_y"/>
                                          </p:val>
                                        </p:tav>
                                      </p:tavLst>
                                    </p:anim>
                                    <p:set>
                                      <p:cBhvr>
                                        <p:cTn id="751" dur="1" fill="hold">
                                          <p:stCondLst>
                                            <p:cond delay="4499"/>
                                          </p:stCondLst>
                                        </p:cTn>
                                        <p:tgtEl>
                                          <p:spTgt spid="80"/>
                                        </p:tgtEl>
                                        <p:attrNameLst>
                                          <p:attrName>style.visibility</p:attrName>
                                        </p:attrNameLst>
                                      </p:cBhvr>
                                      <p:to>
                                        <p:strVal val="hidden"/>
                                      </p:to>
                                    </p:set>
                                  </p:childTnLst>
                                </p:cTn>
                              </p:par>
                              <p:par>
                                <p:cTn id="752" presetID="3" presetClass="exit" presetSubtype="5" fill="hold" grpId="3" nodeType="withEffect">
                                  <p:stCondLst>
                                    <p:cond delay="0"/>
                                  </p:stCondLst>
                                  <p:childTnLst>
                                    <p:animEffect transition="out" filter="blinds(vertical)">
                                      <p:cBhvr>
                                        <p:cTn id="753" dur="5500"/>
                                        <p:tgtEl>
                                          <p:spTgt spid="80"/>
                                        </p:tgtEl>
                                      </p:cBhvr>
                                    </p:animEffect>
                                    <p:set>
                                      <p:cBhvr>
                                        <p:cTn id="754" dur="1" fill="hold">
                                          <p:stCondLst>
                                            <p:cond delay="5499"/>
                                          </p:stCondLst>
                                        </p:cTn>
                                        <p:tgtEl>
                                          <p:spTgt spid="80"/>
                                        </p:tgtEl>
                                        <p:attrNameLst>
                                          <p:attrName>style.visibility</p:attrName>
                                        </p:attrNameLst>
                                      </p:cBhvr>
                                      <p:to>
                                        <p:strVal val="hidden"/>
                                      </p:to>
                                    </p:set>
                                  </p:childTnLst>
                                </p:cTn>
                              </p:par>
                              <p:par>
                                <p:cTn id="755" presetID="2" presetClass="entr" presetSubtype="8" fill="hold" grpId="0" nodeType="withEffect">
                                  <p:stCondLst>
                                    <p:cond delay="0"/>
                                  </p:stCondLst>
                                  <p:childTnLst>
                                    <p:set>
                                      <p:cBhvr>
                                        <p:cTn id="756" dur="1" fill="hold">
                                          <p:stCondLst>
                                            <p:cond delay="0"/>
                                          </p:stCondLst>
                                        </p:cTn>
                                        <p:tgtEl>
                                          <p:spTgt spid="79"/>
                                        </p:tgtEl>
                                        <p:attrNameLst>
                                          <p:attrName>style.visibility</p:attrName>
                                        </p:attrNameLst>
                                      </p:cBhvr>
                                      <p:to>
                                        <p:strVal val="visible"/>
                                      </p:to>
                                    </p:set>
                                    <p:anim calcmode="lin" valueType="num">
                                      <p:cBhvr additive="base">
                                        <p:cTn id="757" dur="4000" fill="hold"/>
                                        <p:tgtEl>
                                          <p:spTgt spid="79"/>
                                        </p:tgtEl>
                                        <p:attrNameLst>
                                          <p:attrName>ppt_x</p:attrName>
                                        </p:attrNameLst>
                                      </p:cBhvr>
                                      <p:tavLst>
                                        <p:tav tm="0">
                                          <p:val>
                                            <p:strVal val="0-#ppt_w/2"/>
                                          </p:val>
                                        </p:tav>
                                        <p:tav tm="100000">
                                          <p:val>
                                            <p:strVal val="#ppt_x"/>
                                          </p:val>
                                        </p:tav>
                                      </p:tavLst>
                                    </p:anim>
                                    <p:anim calcmode="lin" valueType="num">
                                      <p:cBhvr additive="base">
                                        <p:cTn id="758" dur="4000" fill="hold"/>
                                        <p:tgtEl>
                                          <p:spTgt spid="79"/>
                                        </p:tgtEl>
                                        <p:attrNameLst>
                                          <p:attrName>ppt_y</p:attrName>
                                        </p:attrNameLst>
                                      </p:cBhvr>
                                      <p:tavLst>
                                        <p:tav tm="0">
                                          <p:val>
                                            <p:strVal val="#ppt_y"/>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79"/>
                                        </p:tgtEl>
                                        <p:attrNameLst>
                                          <p:attrName>style.visibility</p:attrName>
                                        </p:attrNameLst>
                                      </p:cBhvr>
                                      <p:to>
                                        <p:strVal val="visible"/>
                                      </p:to>
                                    </p:set>
                                    <p:anim calcmode="lin" valueType="num">
                                      <p:cBhvr>
                                        <p:cTn id="761" dur="4000" fill="hold"/>
                                        <p:tgtEl>
                                          <p:spTgt spid="79"/>
                                        </p:tgtEl>
                                        <p:attrNameLst>
                                          <p:attrName>ppt_w</p:attrName>
                                        </p:attrNameLst>
                                      </p:cBhvr>
                                      <p:tavLst>
                                        <p:tav tm="0" fmla="#ppt_w*sin(2.5*pi*$)">
                                          <p:val>
                                            <p:fltVal val="0"/>
                                          </p:val>
                                        </p:tav>
                                        <p:tav tm="100000">
                                          <p:val>
                                            <p:fltVal val="1"/>
                                          </p:val>
                                        </p:tav>
                                      </p:tavLst>
                                    </p:anim>
                                    <p:anim calcmode="lin" valueType="num">
                                      <p:cBhvr>
                                        <p:cTn id="762" dur="4000" fill="hold"/>
                                        <p:tgtEl>
                                          <p:spTgt spid="79"/>
                                        </p:tgtEl>
                                        <p:attrNameLst>
                                          <p:attrName>ppt_h</p:attrName>
                                        </p:attrNameLst>
                                      </p:cBhvr>
                                      <p:tavLst>
                                        <p:tav tm="0">
                                          <p:val>
                                            <p:strVal val="#ppt_h"/>
                                          </p:val>
                                        </p:tav>
                                        <p:tav tm="100000">
                                          <p:val>
                                            <p:strVal val="#ppt_h"/>
                                          </p:val>
                                        </p:tav>
                                      </p:tavLst>
                                    </p:anim>
                                  </p:childTnLst>
                                </p:cTn>
                              </p:par>
                              <p:par>
                                <p:cTn id="763" presetID="2" presetClass="exit" presetSubtype="8" fill="hold" grpId="2" nodeType="withEffect">
                                  <p:stCondLst>
                                    <p:cond delay="0"/>
                                  </p:stCondLst>
                                  <p:childTnLst>
                                    <p:anim calcmode="lin" valueType="num">
                                      <p:cBhvr additive="base">
                                        <p:cTn id="764" dur="4500"/>
                                        <p:tgtEl>
                                          <p:spTgt spid="79"/>
                                        </p:tgtEl>
                                        <p:attrNameLst>
                                          <p:attrName>ppt_x</p:attrName>
                                        </p:attrNameLst>
                                      </p:cBhvr>
                                      <p:tavLst>
                                        <p:tav tm="0">
                                          <p:val>
                                            <p:strVal val="ppt_x"/>
                                          </p:val>
                                        </p:tav>
                                        <p:tav tm="100000">
                                          <p:val>
                                            <p:strVal val="0-ppt_w/2"/>
                                          </p:val>
                                        </p:tav>
                                      </p:tavLst>
                                    </p:anim>
                                    <p:anim calcmode="lin" valueType="num">
                                      <p:cBhvr additive="base">
                                        <p:cTn id="765" dur="4500"/>
                                        <p:tgtEl>
                                          <p:spTgt spid="79"/>
                                        </p:tgtEl>
                                        <p:attrNameLst>
                                          <p:attrName>ppt_y</p:attrName>
                                        </p:attrNameLst>
                                      </p:cBhvr>
                                      <p:tavLst>
                                        <p:tav tm="0">
                                          <p:val>
                                            <p:strVal val="ppt_y"/>
                                          </p:val>
                                        </p:tav>
                                        <p:tav tm="100000">
                                          <p:val>
                                            <p:strVal val="ppt_y"/>
                                          </p:val>
                                        </p:tav>
                                      </p:tavLst>
                                    </p:anim>
                                    <p:set>
                                      <p:cBhvr>
                                        <p:cTn id="766" dur="1" fill="hold">
                                          <p:stCondLst>
                                            <p:cond delay="4499"/>
                                          </p:stCondLst>
                                        </p:cTn>
                                        <p:tgtEl>
                                          <p:spTgt spid="79"/>
                                        </p:tgtEl>
                                        <p:attrNameLst>
                                          <p:attrName>style.visibility</p:attrName>
                                        </p:attrNameLst>
                                      </p:cBhvr>
                                      <p:to>
                                        <p:strVal val="hidden"/>
                                      </p:to>
                                    </p:set>
                                  </p:childTnLst>
                                </p:cTn>
                              </p:par>
                              <p:par>
                                <p:cTn id="767" presetID="3" presetClass="exit" presetSubtype="5" fill="hold" grpId="3" nodeType="withEffect">
                                  <p:stCondLst>
                                    <p:cond delay="0"/>
                                  </p:stCondLst>
                                  <p:childTnLst>
                                    <p:animEffect transition="out" filter="blinds(vertical)">
                                      <p:cBhvr>
                                        <p:cTn id="768" dur="5500"/>
                                        <p:tgtEl>
                                          <p:spTgt spid="79"/>
                                        </p:tgtEl>
                                      </p:cBhvr>
                                    </p:animEffect>
                                    <p:set>
                                      <p:cBhvr>
                                        <p:cTn id="769" dur="1" fill="hold">
                                          <p:stCondLst>
                                            <p:cond delay="5499"/>
                                          </p:stCondLst>
                                        </p:cTn>
                                        <p:tgtEl>
                                          <p:spTgt spid="79"/>
                                        </p:tgtEl>
                                        <p:attrNameLst>
                                          <p:attrName>style.visibility</p:attrName>
                                        </p:attrNameLst>
                                      </p:cBhvr>
                                      <p:to>
                                        <p:strVal val="hidden"/>
                                      </p:to>
                                    </p:set>
                                  </p:childTnLst>
                                </p:cTn>
                              </p:par>
                              <p:par>
                                <p:cTn id="770" presetID="2" presetClass="entr" presetSubtype="8" fill="hold" grpId="0" nodeType="withEffect">
                                  <p:stCondLst>
                                    <p:cond delay="0"/>
                                  </p:stCondLst>
                                  <p:childTnLst>
                                    <p:set>
                                      <p:cBhvr>
                                        <p:cTn id="771" dur="1" fill="hold">
                                          <p:stCondLst>
                                            <p:cond delay="0"/>
                                          </p:stCondLst>
                                        </p:cTn>
                                        <p:tgtEl>
                                          <p:spTgt spid="78"/>
                                        </p:tgtEl>
                                        <p:attrNameLst>
                                          <p:attrName>style.visibility</p:attrName>
                                        </p:attrNameLst>
                                      </p:cBhvr>
                                      <p:to>
                                        <p:strVal val="visible"/>
                                      </p:to>
                                    </p:set>
                                    <p:anim calcmode="lin" valueType="num">
                                      <p:cBhvr additive="base">
                                        <p:cTn id="772" dur="4000" fill="hold"/>
                                        <p:tgtEl>
                                          <p:spTgt spid="78"/>
                                        </p:tgtEl>
                                        <p:attrNameLst>
                                          <p:attrName>ppt_x</p:attrName>
                                        </p:attrNameLst>
                                      </p:cBhvr>
                                      <p:tavLst>
                                        <p:tav tm="0">
                                          <p:val>
                                            <p:strVal val="0-#ppt_w/2"/>
                                          </p:val>
                                        </p:tav>
                                        <p:tav tm="100000">
                                          <p:val>
                                            <p:strVal val="#ppt_x"/>
                                          </p:val>
                                        </p:tav>
                                      </p:tavLst>
                                    </p:anim>
                                    <p:anim calcmode="lin" valueType="num">
                                      <p:cBhvr additive="base">
                                        <p:cTn id="773" dur="4000" fill="hold"/>
                                        <p:tgtEl>
                                          <p:spTgt spid="78"/>
                                        </p:tgtEl>
                                        <p:attrNameLst>
                                          <p:attrName>ppt_y</p:attrName>
                                        </p:attrNameLst>
                                      </p:cBhvr>
                                      <p:tavLst>
                                        <p:tav tm="0">
                                          <p:val>
                                            <p:strVal val="#ppt_y"/>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78"/>
                                        </p:tgtEl>
                                        <p:attrNameLst>
                                          <p:attrName>style.visibility</p:attrName>
                                        </p:attrNameLst>
                                      </p:cBhvr>
                                      <p:to>
                                        <p:strVal val="visible"/>
                                      </p:to>
                                    </p:set>
                                    <p:anim calcmode="lin" valueType="num">
                                      <p:cBhvr>
                                        <p:cTn id="776" dur="4000" fill="hold"/>
                                        <p:tgtEl>
                                          <p:spTgt spid="78"/>
                                        </p:tgtEl>
                                        <p:attrNameLst>
                                          <p:attrName>ppt_w</p:attrName>
                                        </p:attrNameLst>
                                      </p:cBhvr>
                                      <p:tavLst>
                                        <p:tav tm="0" fmla="#ppt_w*sin(2.5*pi*$)">
                                          <p:val>
                                            <p:fltVal val="0"/>
                                          </p:val>
                                        </p:tav>
                                        <p:tav tm="100000">
                                          <p:val>
                                            <p:fltVal val="1"/>
                                          </p:val>
                                        </p:tav>
                                      </p:tavLst>
                                    </p:anim>
                                    <p:anim calcmode="lin" valueType="num">
                                      <p:cBhvr>
                                        <p:cTn id="777" dur="4000" fill="hold"/>
                                        <p:tgtEl>
                                          <p:spTgt spid="78"/>
                                        </p:tgtEl>
                                        <p:attrNameLst>
                                          <p:attrName>ppt_h</p:attrName>
                                        </p:attrNameLst>
                                      </p:cBhvr>
                                      <p:tavLst>
                                        <p:tav tm="0">
                                          <p:val>
                                            <p:strVal val="#ppt_h"/>
                                          </p:val>
                                        </p:tav>
                                        <p:tav tm="100000">
                                          <p:val>
                                            <p:strVal val="#ppt_h"/>
                                          </p:val>
                                        </p:tav>
                                      </p:tavLst>
                                    </p:anim>
                                  </p:childTnLst>
                                </p:cTn>
                              </p:par>
                              <p:par>
                                <p:cTn id="778" presetID="2" presetClass="exit" presetSubtype="8" fill="hold" grpId="2" nodeType="withEffect">
                                  <p:stCondLst>
                                    <p:cond delay="0"/>
                                  </p:stCondLst>
                                  <p:childTnLst>
                                    <p:anim calcmode="lin" valueType="num">
                                      <p:cBhvr additive="base">
                                        <p:cTn id="779" dur="4500"/>
                                        <p:tgtEl>
                                          <p:spTgt spid="78"/>
                                        </p:tgtEl>
                                        <p:attrNameLst>
                                          <p:attrName>ppt_x</p:attrName>
                                        </p:attrNameLst>
                                      </p:cBhvr>
                                      <p:tavLst>
                                        <p:tav tm="0">
                                          <p:val>
                                            <p:strVal val="ppt_x"/>
                                          </p:val>
                                        </p:tav>
                                        <p:tav tm="100000">
                                          <p:val>
                                            <p:strVal val="0-ppt_w/2"/>
                                          </p:val>
                                        </p:tav>
                                      </p:tavLst>
                                    </p:anim>
                                    <p:anim calcmode="lin" valueType="num">
                                      <p:cBhvr additive="base">
                                        <p:cTn id="780" dur="4500"/>
                                        <p:tgtEl>
                                          <p:spTgt spid="78"/>
                                        </p:tgtEl>
                                        <p:attrNameLst>
                                          <p:attrName>ppt_y</p:attrName>
                                        </p:attrNameLst>
                                      </p:cBhvr>
                                      <p:tavLst>
                                        <p:tav tm="0">
                                          <p:val>
                                            <p:strVal val="ppt_y"/>
                                          </p:val>
                                        </p:tav>
                                        <p:tav tm="100000">
                                          <p:val>
                                            <p:strVal val="ppt_y"/>
                                          </p:val>
                                        </p:tav>
                                      </p:tavLst>
                                    </p:anim>
                                    <p:set>
                                      <p:cBhvr>
                                        <p:cTn id="781" dur="1" fill="hold">
                                          <p:stCondLst>
                                            <p:cond delay="4499"/>
                                          </p:stCondLst>
                                        </p:cTn>
                                        <p:tgtEl>
                                          <p:spTgt spid="78"/>
                                        </p:tgtEl>
                                        <p:attrNameLst>
                                          <p:attrName>style.visibility</p:attrName>
                                        </p:attrNameLst>
                                      </p:cBhvr>
                                      <p:to>
                                        <p:strVal val="hidden"/>
                                      </p:to>
                                    </p:set>
                                  </p:childTnLst>
                                </p:cTn>
                              </p:par>
                              <p:par>
                                <p:cTn id="782" presetID="3" presetClass="exit" presetSubtype="5" fill="hold" grpId="3" nodeType="withEffect">
                                  <p:stCondLst>
                                    <p:cond delay="0"/>
                                  </p:stCondLst>
                                  <p:childTnLst>
                                    <p:animEffect transition="out" filter="blinds(vertical)">
                                      <p:cBhvr>
                                        <p:cTn id="783" dur="5500"/>
                                        <p:tgtEl>
                                          <p:spTgt spid="78"/>
                                        </p:tgtEl>
                                      </p:cBhvr>
                                    </p:animEffect>
                                    <p:set>
                                      <p:cBhvr>
                                        <p:cTn id="784" dur="1" fill="hold">
                                          <p:stCondLst>
                                            <p:cond delay="5499"/>
                                          </p:stCondLst>
                                        </p:cTn>
                                        <p:tgtEl>
                                          <p:spTgt spid="78"/>
                                        </p:tgtEl>
                                        <p:attrNameLst>
                                          <p:attrName>style.visibility</p:attrName>
                                        </p:attrNameLst>
                                      </p:cBhvr>
                                      <p:to>
                                        <p:strVal val="hidden"/>
                                      </p:to>
                                    </p:set>
                                  </p:childTnLst>
                                </p:cTn>
                              </p:par>
                              <p:par>
                                <p:cTn id="785" presetID="2" presetClass="entr" presetSubtype="8" fill="hold" grpId="0" nodeType="withEffect">
                                  <p:stCondLst>
                                    <p:cond delay="0"/>
                                  </p:stCondLst>
                                  <p:childTnLst>
                                    <p:set>
                                      <p:cBhvr>
                                        <p:cTn id="786" dur="1" fill="hold">
                                          <p:stCondLst>
                                            <p:cond delay="0"/>
                                          </p:stCondLst>
                                        </p:cTn>
                                        <p:tgtEl>
                                          <p:spTgt spid="77"/>
                                        </p:tgtEl>
                                        <p:attrNameLst>
                                          <p:attrName>style.visibility</p:attrName>
                                        </p:attrNameLst>
                                      </p:cBhvr>
                                      <p:to>
                                        <p:strVal val="visible"/>
                                      </p:to>
                                    </p:set>
                                    <p:anim calcmode="lin" valueType="num">
                                      <p:cBhvr additive="base">
                                        <p:cTn id="787" dur="4000" fill="hold"/>
                                        <p:tgtEl>
                                          <p:spTgt spid="77"/>
                                        </p:tgtEl>
                                        <p:attrNameLst>
                                          <p:attrName>ppt_x</p:attrName>
                                        </p:attrNameLst>
                                      </p:cBhvr>
                                      <p:tavLst>
                                        <p:tav tm="0">
                                          <p:val>
                                            <p:strVal val="0-#ppt_w/2"/>
                                          </p:val>
                                        </p:tav>
                                        <p:tav tm="100000">
                                          <p:val>
                                            <p:strVal val="#ppt_x"/>
                                          </p:val>
                                        </p:tav>
                                      </p:tavLst>
                                    </p:anim>
                                    <p:anim calcmode="lin" valueType="num">
                                      <p:cBhvr additive="base">
                                        <p:cTn id="788" dur="4000" fill="hold"/>
                                        <p:tgtEl>
                                          <p:spTgt spid="77"/>
                                        </p:tgtEl>
                                        <p:attrNameLst>
                                          <p:attrName>ppt_y</p:attrName>
                                        </p:attrNameLst>
                                      </p:cBhvr>
                                      <p:tavLst>
                                        <p:tav tm="0">
                                          <p:val>
                                            <p:strVal val="#ppt_y"/>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77"/>
                                        </p:tgtEl>
                                        <p:attrNameLst>
                                          <p:attrName>style.visibility</p:attrName>
                                        </p:attrNameLst>
                                      </p:cBhvr>
                                      <p:to>
                                        <p:strVal val="visible"/>
                                      </p:to>
                                    </p:set>
                                    <p:anim calcmode="lin" valueType="num">
                                      <p:cBhvr>
                                        <p:cTn id="791" dur="4000" fill="hold"/>
                                        <p:tgtEl>
                                          <p:spTgt spid="77"/>
                                        </p:tgtEl>
                                        <p:attrNameLst>
                                          <p:attrName>ppt_w</p:attrName>
                                        </p:attrNameLst>
                                      </p:cBhvr>
                                      <p:tavLst>
                                        <p:tav tm="0" fmla="#ppt_w*sin(2.5*pi*$)">
                                          <p:val>
                                            <p:fltVal val="0"/>
                                          </p:val>
                                        </p:tav>
                                        <p:tav tm="100000">
                                          <p:val>
                                            <p:fltVal val="1"/>
                                          </p:val>
                                        </p:tav>
                                      </p:tavLst>
                                    </p:anim>
                                    <p:anim calcmode="lin" valueType="num">
                                      <p:cBhvr>
                                        <p:cTn id="792" dur="4000" fill="hold"/>
                                        <p:tgtEl>
                                          <p:spTgt spid="77"/>
                                        </p:tgtEl>
                                        <p:attrNameLst>
                                          <p:attrName>ppt_h</p:attrName>
                                        </p:attrNameLst>
                                      </p:cBhvr>
                                      <p:tavLst>
                                        <p:tav tm="0">
                                          <p:val>
                                            <p:strVal val="#ppt_h"/>
                                          </p:val>
                                        </p:tav>
                                        <p:tav tm="100000">
                                          <p:val>
                                            <p:strVal val="#ppt_h"/>
                                          </p:val>
                                        </p:tav>
                                      </p:tavLst>
                                    </p:anim>
                                  </p:childTnLst>
                                </p:cTn>
                              </p:par>
                              <p:par>
                                <p:cTn id="793" presetID="2" presetClass="exit" presetSubtype="8" fill="hold" grpId="2" nodeType="withEffect">
                                  <p:stCondLst>
                                    <p:cond delay="0"/>
                                  </p:stCondLst>
                                  <p:childTnLst>
                                    <p:anim calcmode="lin" valueType="num">
                                      <p:cBhvr additive="base">
                                        <p:cTn id="794" dur="4500"/>
                                        <p:tgtEl>
                                          <p:spTgt spid="77"/>
                                        </p:tgtEl>
                                        <p:attrNameLst>
                                          <p:attrName>ppt_x</p:attrName>
                                        </p:attrNameLst>
                                      </p:cBhvr>
                                      <p:tavLst>
                                        <p:tav tm="0">
                                          <p:val>
                                            <p:strVal val="ppt_x"/>
                                          </p:val>
                                        </p:tav>
                                        <p:tav tm="100000">
                                          <p:val>
                                            <p:strVal val="0-ppt_w/2"/>
                                          </p:val>
                                        </p:tav>
                                      </p:tavLst>
                                    </p:anim>
                                    <p:anim calcmode="lin" valueType="num">
                                      <p:cBhvr additive="base">
                                        <p:cTn id="795" dur="4500"/>
                                        <p:tgtEl>
                                          <p:spTgt spid="77"/>
                                        </p:tgtEl>
                                        <p:attrNameLst>
                                          <p:attrName>ppt_y</p:attrName>
                                        </p:attrNameLst>
                                      </p:cBhvr>
                                      <p:tavLst>
                                        <p:tav tm="0">
                                          <p:val>
                                            <p:strVal val="ppt_y"/>
                                          </p:val>
                                        </p:tav>
                                        <p:tav tm="100000">
                                          <p:val>
                                            <p:strVal val="ppt_y"/>
                                          </p:val>
                                        </p:tav>
                                      </p:tavLst>
                                    </p:anim>
                                    <p:set>
                                      <p:cBhvr>
                                        <p:cTn id="796" dur="1" fill="hold">
                                          <p:stCondLst>
                                            <p:cond delay="4499"/>
                                          </p:stCondLst>
                                        </p:cTn>
                                        <p:tgtEl>
                                          <p:spTgt spid="77"/>
                                        </p:tgtEl>
                                        <p:attrNameLst>
                                          <p:attrName>style.visibility</p:attrName>
                                        </p:attrNameLst>
                                      </p:cBhvr>
                                      <p:to>
                                        <p:strVal val="hidden"/>
                                      </p:to>
                                    </p:set>
                                  </p:childTnLst>
                                </p:cTn>
                              </p:par>
                              <p:par>
                                <p:cTn id="797" presetID="3" presetClass="exit" presetSubtype="5" fill="hold" grpId="3" nodeType="withEffect">
                                  <p:stCondLst>
                                    <p:cond delay="0"/>
                                  </p:stCondLst>
                                  <p:childTnLst>
                                    <p:animEffect transition="out" filter="blinds(vertical)">
                                      <p:cBhvr>
                                        <p:cTn id="798" dur="5500"/>
                                        <p:tgtEl>
                                          <p:spTgt spid="77"/>
                                        </p:tgtEl>
                                      </p:cBhvr>
                                    </p:animEffect>
                                    <p:set>
                                      <p:cBhvr>
                                        <p:cTn id="799" dur="1" fill="hold">
                                          <p:stCondLst>
                                            <p:cond delay="5499"/>
                                          </p:stCondLst>
                                        </p:cTn>
                                        <p:tgtEl>
                                          <p:spTgt spid="7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76"/>
                                        </p:tgtEl>
                                        <p:attrNameLst>
                                          <p:attrName>style.visibility</p:attrName>
                                        </p:attrNameLst>
                                      </p:cBhvr>
                                      <p:to>
                                        <p:strVal val="visible"/>
                                      </p:to>
                                    </p:set>
                                    <p:anim calcmode="lin" valueType="num">
                                      <p:cBhvr additive="base">
                                        <p:cTn id="802" dur="4000" fill="hold"/>
                                        <p:tgtEl>
                                          <p:spTgt spid="76"/>
                                        </p:tgtEl>
                                        <p:attrNameLst>
                                          <p:attrName>ppt_x</p:attrName>
                                        </p:attrNameLst>
                                      </p:cBhvr>
                                      <p:tavLst>
                                        <p:tav tm="0">
                                          <p:val>
                                            <p:strVal val="0-#ppt_w/2"/>
                                          </p:val>
                                        </p:tav>
                                        <p:tav tm="100000">
                                          <p:val>
                                            <p:strVal val="#ppt_x"/>
                                          </p:val>
                                        </p:tav>
                                      </p:tavLst>
                                    </p:anim>
                                    <p:anim calcmode="lin" valueType="num">
                                      <p:cBhvr additive="base">
                                        <p:cTn id="803" dur="4000" fill="hold"/>
                                        <p:tgtEl>
                                          <p:spTgt spid="7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76"/>
                                        </p:tgtEl>
                                        <p:attrNameLst>
                                          <p:attrName>style.visibility</p:attrName>
                                        </p:attrNameLst>
                                      </p:cBhvr>
                                      <p:to>
                                        <p:strVal val="visible"/>
                                      </p:to>
                                    </p:set>
                                    <p:anim calcmode="lin" valueType="num">
                                      <p:cBhvr>
                                        <p:cTn id="806" dur="4000" fill="hold"/>
                                        <p:tgtEl>
                                          <p:spTgt spid="76"/>
                                        </p:tgtEl>
                                        <p:attrNameLst>
                                          <p:attrName>ppt_w</p:attrName>
                                        </p:attrNameLst>
                                      </p:cBhvr>
                                      <p:tavLst>
                                        <p:tav tm="0" fmla="#ppt_w*sin(2.5*pi*$)">
                                          <p:val>
                                            <p:fltVal val="0"/>
                                          </p:val>
                                        </p:tav>
                                        <p:tav tm="100000">
                                          <p:val>
                                            <p:fltVal val="1"/>
                                          </p:val>
                                        </p:tav>
                                      </p:tavLst>
                                    </p:anim>
                                    <p:anim calcmode="lin" valueType="num">
                                      <p:cBhvr>
                                        <p:cTn id="807" dur="4000" fill="hold"/>
                                        <p:tgtEl>
                                          <p:spTgt spid="76"/>
                                        </p:tgtEl>
                                        <p:attrNameLst>
                                          <p:attrName>ppt_h</p:attrName>
                                        </p:attrNameLst>
                                      </p:cBhvr>
                                      <p:tavLst>
                                        <p:tav tm="0">
                                          <p:val>
                                            <p:strVal val="#ppt_h"/>
                                          </p:val>
                                        </p:tav>
                                        <p:tav tm="100000">
                                          <p:val>
                                            <p:strVal val="#ppt_h"/>
                                          </p:val>
                                        </p:tav>
                                      </p:tavLst>
                                    </p:anim>
                                  </p:childTnLst>
                                </p:cTn>
                              </p:par>
                              <p:par>
                                <p:cTn id="808" presetID="2" presetClass="exit" presetSubtype="8" fill="hold" grpId="2" nodeType="withEffect">
                                  <p:stCondLst>
                                    <p:cond delay="0"/>
                                  </p:stCondLst>
                                  <p:childTnLst>
                                    <p:anim calcmode="lin" valueType="num">
                                      <p:cBhvr additive="base">
                                        <p:cTn id="809" dur="4500"/>
                                        <p:tgtEl>
                                          <p:spTgt spid="76"/>
                                        </p:tgtEl>
                                        <p:attrNameLst>
                                          <p:attrName>ppt_x</p:attrName>
                                        </p:attrNameLst>
                                      </p:cBhvr>
                                      <p:tavLst>
                                        <p:tav tm="0">
                                          <p:val>
                                            <p:strVal val="ppt_x"/>
                                          </p:val>
                                        </p:tav>
                                        <p:tav tm="100000">
                                          <p:val>
                                            <p:strVal val="0-ppt_w/2"/>
                                          </p:val>
                                        </p:tav>
                                      </p:tavLst>
                                    </p:anim>
                                    <p:anim calcmode="lin" valueType="num">
                                      <p:cBhvr additive="base">
                                        <p:cTn id="810" dur="4500"/>
                                        <p:tgtEl>
                                          <p:spTgt spid="76"/>
                                        </p:tgtEl>
                                        <p:attrNameLst>
                                          <p:attrName>ppt_y</p:attrName>
                                        </p:attrNameLst>
                                      </p:cBhvr>
                                      <p:tavLst>
                                        <p:tav tm="0">
                                          <p:val>
                                            <p:strVal val="ppt_y"/>
                                          </p:val>
                                        </p:tav>
                                        <p:tav tm="100000">
                                          <p:val>
                                            <p:strVal val="ppt_y"/>
                                          </p:val>
                                        </p:tav>
                                      </p:tavLst>
                                    </p:anim>
                                    <p:set>
                                      <p:cBhvr>
                                        <p:cTn id="811" dur="1" fill="hold">
                                          <p:stCondLst>
                                            <p:cond delay="4499"/>
                                          </p:stCondLst>
                                        </p:cTn>
                                        <p:tgtEl>
                                          <p:spTgt spid="76"/>
                                        </p:tgtEl>
                                        <p:attrNameLst>
                                          <p:attrName>style.visibility</p:attrName>
                                        </p:attrNameLst>
                                      </p:cBhvr>
                                      <p:to>
                                        <p:strVal val="hidden"/>
                                      </p:to>
                                    </p:set>
                                  </p:childTnLst>
                                </p:cTn>
                              </p:par>
                              <p:par>
                                <p:cTn id="812" presetID="3" presetClass="exit" presetSubtype="5" fill="hold" grpId="3" nodeType="withEffect">
                                  <p:stCondLst>
                                    <p:cond delay="0"/>
                                  </p:stCondLst>
                                  <p:childTnLst>
                                    <p:animEffect transition="out" filter="blinds(vertical)">
                                      <p:cBhvr>
                                        <p:cTn id="813" dur="5500"/>
                                        <p:tgtEl>
                                          <p:spTgt spid="76"/>
                                        </p:tgtEl>
                                      </p:cBhvr>
                                    </p:animEffect>
                                    <p:set>
                                      <p:cBhvr>
                                        <p:cTn id="814" dur="1" fill="hold">
                                          <p:stCondLst>
                                            <p:cond delay="5499"/>
                                          </p:stCondLst>
                                        </p:cTn>
                                        <p:tgtEl>
                                          <p:spTgt spid="76"/>
                                        </p:tgtEl>
                                        <p:attrNameLst>
                                          <p:attrName>style.visibility</p:attrName>
                                        </p:attrNameLst>
                                      </p:cBhvr>
                                      <p:to>
                                        <p:strVal val="hidden"/>
                                      </p:to>
                                    </p:set>
                                  </p:childTnLst>
                                </p:cTn>
                              </p:par>
                              <p:par>
                                <p:cTn id="815" presetID="2" presetClass="entr" presetSubtype="8" fill="hold" grpId="0" nodeType="withEffect">
                                  <p:stCondLst>
                                    <p:cond delay="0"/>
                                  </p:stCondLst>
                                  <p:childTnLst>
                                    <p:set>
                                      <p:cBhvr>
                                        <p:cTn id="816" dur="1" fill="hold">
                                          <p:stCondLst>
                                            <p:cond delay="0"/>
                                          </p:stCondLst>
                                        </p:cTn>
                                        <p:tgtEl>
                                          <p:spTgt spid="75"/>
                                        </p:tgtEl>
                                        <p:attrNameLst>
                                          <p:attrName>style.visibility</p:attrName>
                                        </p:attrNameLst>
                                      </p:cBhvr>
                                      <p:to>
                                        <p:strVal val="visible"/>
                                      </p:to>
                                    </p:set>
                                    <p:anim calcmode="lin" valueType="num">
                                      <p:cBhvr additive="base">
                                        <p:cTn id="817" dur="4000" fill="hold"/>
                                        <p:tgtEl>
                                          <p:spTgt spid="75"/>
                                        </p:tgtEl>
                                        <p:attrNameLst>
                                          <p:attrName>ppt_x</p:attrName>
                                        </p:attrNameLst>
                                      </p:cBhvr>
                                      <p:tavLst>
                                        <p:tav tm="0">
                                          <p:val>
                                            <p:strVal val="0-#ppt_w/2"/>
                                          </p:val>
                                        </p:tav>
                                        <p:tav tm="100000">
                                          <p:val>
                                            <p:strVal val="#ppt_x"/>
                                          </p:val>
                                        </p:tav>
                                      </p:tavLst>
                                    </p:anim>
                                    <p:anim calcmode="lin" valueType="num">
                                      <p:cBhvr additive="base">
                                        <p:cTn id="818" dur="4000" fill="hold"/>
                                        <p:tgtEl>
                                          <p:spTgt spid="75"/>
                                        </p:tgtEl>
                                        <p:attrNameLst>
                                          <p:attrName>ppt_y</p:attrName>
                                        </p:attrNameLst>
                                      </p:cBhvr>
                                      <p:tavLst>
                                        <p:tav tm="0">
                                          <p:val>
                                            <p:strVal val="#ppt_y"/>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75"/>
                                        </p:tgtEl>
                                        <p:attrNameLst>
                                          <p:attrName>style.visibility</p:attrName>
                                        </p:attrNameLst>
                                      </p:cBhvr>
                                      <p:to>
                                        <p:strVal val="visible"/>
                                      </p:to>
                                    </p:set>
                                    <p:anim calcmode="lin" valueType="num">
                                      <p:cBhvr>
                                        <p:cTn id="821" dur="4000" fill="hold"/>
                                        <p:tgtEl>
                                          <p:spTgt spid="75"/>
                                        </p:tgtEl>
                                        <p:attrNameLst>
                                          <p:attrName>ppt_w</p:attrName>
                                        </p:attrNameLst>
                                      </p:cBhvr>
                                      <p:tavLst>
                                        <p:tav tm="0" fmla="#ppt_w*sin(2.5*pi*$)">
                                          <p:val>
                                            <p:fltVal val="0"/>
                                          </p:val>
                                        </p:tav>
                                        <p:tav tm="100000">
                                          <p:val>
                                            <p:fltVal val="1"/>
                                          </p:val>
                                        </p:tav>
                                      </p:tavLst>
                                    </p:anim>
                                    <p:anim calcmode="lin" valueType="num">
                                      <p:cBhvr>
                                        <p:cTn id="822" dur="4000" fill="hold"/>
                                        <p:tgtEl>
                                          <p:spTgt spid="75"/>
                                        </p:tgtEl>
                                        <p:attrNameLst>
                                          <p:attrName>ppt_h</p:attrName>
                                        </p:attrNameLst>
                                      </p:cBhvr>
                                      <p:tavLst>
                                        <p:tav tm="0">
                                          <p:val>
                                            <p:strVal val="#ppt_h"/>
                                          </p:val>
                                        </p:tav>
                                        <p:tav tm="100000">
                                          <p:val>
                                            <p:strVal val="#ppt_h"/>
                                          </p:val>
                                        </p:tav>
                                      </p:tavLst>
                                    </p:anim>
                                  </p:childTnLst>
                                </p:cTn>
                              </p:par>
                              <p:par>
                                <p:cTn id="823" presetID="2" presetClass="exit" presetSubtype="8" fill="hold" grpId="2" nodeType="withEffect">
                                  <p:stCondLst>
                                    <p:cond delay="0"/>
                                  </p:stCondLst>
                                  <p:childTnLst>
                                    <p:anim calcmode="lin" valueType="num">
                                      <p:cBhvr additive="base">
                                        <p:cTn id="824" dur="4500"/>
                                        <p:tgtEl>
                                          <p:spTgt spid="75"/>
                                        </p:tgtEl>
                                        <p:attrNameLst>
                                          <p:attrName>ppt_x</p:attrName>
                                        </p:attrNameLst>
                                      </p:cBhvr>
                                      <p:tavLst>
                                        <p:tav tm="0">
                                          <p:val>
                                            <p:strVal val="ppt_x"/>
                                          </p:val>
                                        </p:tav>
                                        <p:tav tm="100000">
                                          <p:val>
                                            <p:strVal val="0-ppt_w/2"/>
                                          </p:val>
                                        </p:tav>
                                      </p:tavLst>
                                    </p:anim>
                                    <p:anim calcmode="lin" valueType="num">
                                      <p:cBhvr additive="base">
                                        <p:cTn id="825" dur="4500"/>
                                        <p:tgtEl>
                                          <p:spTgt spid="75"/>
                                        </p:tgtEl>
                                        <p:attrNameLst>
                                          <p:attrName>ppt_y</p:attrName>
                                        </p:attrNameLst>
                                      </p:cBhvr>
                                      <p:tavLst>
                                        <p:tav tm="0">
                                          <p:val>
                                            <p:strVal val="ppt_y"/>
                                          </p:val>
                                        </p:tav>
                                        <p:tav tm="100000">
                                          <p:val>
                                            <p:strVal val="ppt_y"/>
                                          </p:val>
                                        </p:tav>
                                      </p:tavLst>
                                    </p:anim>
                                    <p:set>
                                      <p:cBhvr>
                                        <p:cTn id="826" dur="1" fill="hold">
                                          <p:stCondLst>
                                            <p:cond delay="4499"/>
                                          </p:stCondLst>
                                        </p:cTn>
                                        <p:tgtEl>
                                          <p:spTgt spid="75"/>
                                        </p:tgtEl>
                                        <p:attrNameLst>
                                          <p:attrName>style.visibility</p:attrName>
                                        </p:attrNameLst>
                                      </p:cBhvr>
                                      <p:to>
                                        <p:strVal val="hidden"/>
                                      </p:to>
                                    </p:set>
                                  </p:childTnLst>
                                </p:cTn>
                              </p:par>
                              <p:par>
                                <p:cTn id="827" presetID="3" presetClass="exit" presetSubtype="5" fill="hold" grpId="3" nodeType="withEffect">
                                  <p:stCondLst>
                                    <p:cond delay="0"/>
                                  </p:stCondLst>
                                  <p:childTnLst>
                                    <p:animEffect transition="out" filter="blinds(vertical)">
                                      <p:cBhvr>
                                        <p:cTn id="828" dur="5500"/>
                                        <p:tgtEl>
                                          <p:spTgt spid="75"/>
                                        </p:tgtEl>
                                      </p:cBhvr>
                                    </p:animEffect>
                                    <p:set>
                                      <p:cBhvr>
                                        <p:cTn id="829" dur="1" fill="hold">
                                          <p:stCondLst>
                                            <p:cond delay="5499"/>
                                          </p:stCondLst>
                                        </p:cTn>
                                        <p:tgtEl>
                                          <p:spTgt spid="7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74"/>
                                        </p:tgtEl>
                                        <p:attrNameLst>
                                          <p:attrName>style.visibility</p:attrName>
                                        </p:attrNameLst>
                                      </p:cBhvr>
                                      <p:to>
                                        <p:strVal val="visible"/>
                                      </p:to>
                                    </p:set>
                                    <p:anim calcmode="lin" valueType="num">
                                      <p:cBhvr additive="base">
                                        <p:cTn id="832" dur="4000" fill="hold"/>
                                        <p:tgtEl>
                                          <p:spTgt spid="74"/>
                                        </p:tgtEl>
                                        <p:attrNameLst>
                                          <p:attrName>ppt_x</p:attrName>
                                        </p:attrNameLst>
                                      </p:cBhvr>
                                      <p:tavLst>
                                        <p:tav tm="0">
                                          <p:val>
                                            <p:strVal val="0-#ppt_w/2"/>
                                          </p:val>
                                        </p:tav>
                                        <p:tav tm="100000">
                                          <p:val>
                                            <p:strVal val="#ppt_x"/>
                                          </p:val>
                                        </p:tav>
                                      </p:tavLst>
                                    </p:anim>
                                    <p:anim calcmode="lin" valueType="num">
                                      <p:cBhvr additive="base">
                                        <p:cTn id="833" dur="4000" fill="hold"/>
                                        <p:tgtEl>
                                          <p:spTgt spid="74"/>
                                        </p:tgtEl>
                                        <p:attrNameLst>
                                          <p:attrName>ppt_y</p:attrName>
                                        </p:attrNameLst>
                                      </p:cBhvr>
                                      <p:tavLst>
                                        <p:tav tm="0">
                                          <p:val>
                                            <p:strVal val="#ppt_y"/>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74"/>
                                        </p:tgtEl>
                                        <p:attrNameLst>
                                          <p:attrName>style.visibility</p:attrName>
                                        </p:attrNameLst>
                                      </p:cBhvr>
                                      <p:to>
                                        <p:strVal val="visible"/>
                                      </p:to>
                                    </p:set>
                                    <p:anim calcmode="lin" valueType="num">
                                      <p:cBhvr>
                                        <p:cTn id="836" dur="4000" fill="hold"/>
                                        <p:tgtEl>
                                          <p:spTgt spid="74"/>
                                        </p:tgtEl>
                                        <p:attrNameLst>
                                          <p:attrName>ppt_w</p:attrName>
                                        </p:attrNameLst>
                                      </p:cBhvr>
                                      <p:tavLst>
                                        <p:tav tm="0" fmla="#ppt_w*sin(2.5*pi*$)">
                                          <p:val>
                                            <p:fltVal val="0"/>
                                          </p:val>
                                        </p:tav>
                                        <p:tav tm="100000">
                                          <p:val>
                                            <p:fltVal val="1"/>
                                          </p:val>
                                        </p:tav>
                                      </p:tavLst>
                                    </p:anim>
                                    <p:anim calcmode="lin" valueType="num">
                                      <p:cBhvr>
                                        <p:cTn id="837" dur="4000" fill="hold"/>
                                        <p:tgtEl>
                                          <p:spTgt spid="74"/>
                                        </p:tgtEl>
                                        <p:attrNameLst>
                                          <p:attrName>ppt_h</p:attrName>
                                        </p:attrNameLst>
                                      </p:cBhvr>
                                      <p:tavLst>
                                        <p:tav tm="0">
                                          <p:val>
                                            <p:strVal val="#ppt_h"/>
                                          </p:val>
                                        </p:tav>
                                        <p:tav tm="100000">
                                          <p:val>
                                            <p:strVal val="#ppt_h"/>
                                          </p:val>
                                        </p:tav>
                                      </p:tavLst>
                                    </p:anim>
                                  </p:childTnLst>
                                </p:cTn>
                              </p:par>
                              <p:par>
                                <p:cTn id="838" presetID="2" presetClass="exit" presetSubtype="8" fill="hold" grpId="2" nodeType="withEffect">
                                  <p:stCondLst>
                                    <p:cond delay="0"/>
                                  </p:stCondLst>
                                  <p:childTnLst>
                                    <p:anim calcmode="lin" valueType="num">
                                      <p:cBhvr additive="base">
                                        <p:cTn id="839" dur="4500"/>
                                        <p:tgtEl>
                                          <p:spTgt spid="74"/>
                                        </p:tgtEl>
                                        <p:attrNameLst>
                                          <p:attrName>ppt_x</p:attrName>
                                        </p:attrNameLst>
                                      </p:cBhvr>
                                      <p:tavLst>
                                        <p:tav tm="0">
                                          <p:val>
                                            <p:strVal val="ppt_x"/>
                                          </p:val>
                                        </p:tav>
                                        <p:tav tm="100000">
                                          <p:val>
                                            <p:strVal val="0-ppt_w/2"/>
                                          </p:val>
                                        </p:tav>
                                      </p:tavLst>
                                    </p:anim>
                                    <p:anim calcmode="lin" valueType="num">
                                      <p:cBhvr additive="base">
                                        <p:cTn id="840" dur="4500"/>
                                        <p:tgtEl>
                                          <p:spTgt spid="74"/>
                                        </p:tgtEl>
                                        <p:attrNameLst>
                                          <p:attrName>ppt_y</p:attrName>
                                        </p:attrNameLst>
                                      </p:cBhvr>
                                      <p:tavLst>
                                        <p:tav tm="0">
                                          <p:val>
                                            <p:strVal val="ppt_y"/>
                                          </p:val>
                                        </p:tav>
                                        <p:tav tm="100000">
                                          <p:val>
                                            <p:strVal val="ppt_y"/>
                                          </p:val>
                                        </p:tav>
                                      </p:tavLst>
                                    </p:anim>
                                    <p:set>
                                      <p:cBhvr>
                                        <p:cTn id="841" dur="1" fill="hold">
                                          <p:stCondLst>
                                            <p:cond delay="4499"/>
                                          </p:stCondLst>
                                        </p:cTn>
                                        <p:tgtEl>
                                          <p:spTgt spid="74"/>
                                        </p:tgtEl>
                                        <p:attrNameLst>
                                          <p:attrName>style.visibility</p:attrName>
                                        </p:attrNameLst>
                                      </p:cBhvr>
                                      <p:to>
                                        <p:strVal val="hidden"/>
                                      </p:to>
                                    </p:set>
                                  </p:childTnLst>
                                </p:cTn>
                              </p:par>
                              <p:par>
                                <p:cTn id="842" presetID="3" presetClass="exit" presetSubtype="5" fill="hold" grpId="3" nodeType="withEffect">
                                  <p:stCondLst>
                                    <p:cond delay="0"/>
                                  </p:stCondLst>
                                  <p:childTnLst>
                                    <p:animEffect transition="out" filter="blinds(vertical)">
                                      <p:cBhvr>
                                        <p:cTn id="843" dur="5500"/>
                                        <p:tgtEl>
                                          <p:spTgt spid="74"/>
                                        </p:tgtEl>
                                      </p:cBhvr>
                                    </p:animEffect>
                                    <p:set>
                                      <p:cBhvr>
                                        <p:cTn id="844" dur="1" fill="hold">
                                          <p:stCondLst>
                                            <p:cond delay="5499"/>
                                          </p:stCondLst>
                                        </p:cTn>
                                        <p:tgtEl>
                                          <p:spTgt spid="74"/>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73"/>
                                        </p:tgtEl>
                                        <p:attrNameLst>
                                          <p:attrName>style.visibility</p:attrName>
                                        </p:attrNameLst>
                                      </p:cBhvr>
                                      <p:to>
                                        <p:strVal val="visible"/>
                                      </p:to>
                                    </p:set>
                                    <p:anim calcmode="lin" valueType="num">
                                      <p:cBhvr additive="base">
                                        <p:cTn id="847" dur="4000" fill="hold"/>
                                        <p:tgtEl>
                                          <p:spTgt spid="73"/>
                                        </p:tgtEl>
                                        <p:attrNameLst>
                                          <p:attrName>ppt_x</p:attrName>
                                        </p:attrNameLst>
                                      </p:cBhvr>
                                      <p:tavLst>
                                        <p:tav tm="0">
                                          <p:val>
                                            <p:strVal val="0-#ppt_w/2"/>
                                          </p:val>
                                        </p:tav>
                                        <p:tav tm="100000">
                                          <p:val>
                                            <p:strVal val="#ppt_x"/>
                                          </p:val>
                                        </p:tav>
                                      </p:tavLst>
                                    </p:anim>
                                    <p:anim calcmode="lin" valueType="num">
                                      <p:cBhvr additive="base">
                                        <p:cTn id="848" dur="4000" fill="hold"/>
                                        <p:tgtEl>
                                          <p:spTgt spid="73"/>
                                        </p:tgtEl>
                                        <p:attrNameLst>
                                          <p:attrName>ppt_y</p:attrName>
                                        </p:attrNameLst>
                                      </p:cBhvr>
                                      <p:tavLst>
                                        <p:tav tm="0">
                                          <p:val>
                                            <p:strVal val="#ppt_y"/>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73"/>
                                        </p:tgtEl>
                                        <p:attrNameLst>
                                          <p:attrName>style.visibility</p:attrName>
                                        </p:attrNameLst>
                                      </p:cBhvr>
                                      <p:to>
                                        <p:strVal val="visible"/>
                                      </p:to>
                                    </p:set>
                                    <p:anim calcmode="lin" valueType="num">
                                      <p:cBhvr>
                                        <p:cTn id="851" dur="4000" fill="hold"/>
                                        <p:tgtEl>
                                          <p:spTgt spid="73"/>
                                        </p:tgtEl>
                                        <p:attrNameLst>
                                          <p:attrName>ppt_w</p:attrName>
                                        </p:attrNameLst>
                                      </p:cBhvr>
                                      <p:tavLst>
                                        <p:tav tm="0" fmla="#ppt_w*sin(2.5*pi*$)">
                                          <p:val>
                                            <p:fltVal val="0"/>
                                          </p:val>
                                        </p:tav>
                                        <p:tav tm="100000">
                                          <p:val>
                                            <p:fltVal val="1"/>
                                          </p:val>
                                        </p:tav>
                                      </p:tavLst>
                                    </p:anim>
                                    <p:anim calcmode="lin" valueType="num">
                                      <p:cBhvr>
                                        <p:cTn id="852" dur="4000" fill="hold"/>
                                        <p:tgtEl>
                                          <p:spTgt spid="73"/>
                                        </p:tgtEl>
                                        <p:attrNameLst>
                                          <p:attrName>ppt_h</p:attrName>
                                        </p:attrNameLst>
                                      </p:cBhvr>
                                      <p:tavLst>
                                        <p:tav tm="0">
                                          <p:val>
                                            <p:strVal val="#ppt_h"/>
                                          </p:val>
                                        </p:tav>
                                        <p:tav tm="100000">
                                          <p:val>
                                            <p:strVal val="#ppt_h"/>
                                          </p:val>
                                        </p:tav>
                                      </p:tavLst>
                                    </p:anim>
                                  </p:childTnLst>
                                </p:cTn>
                              </p:par>
                              <p:par>
                                <p:cTn id="853" presetID="2" presetClass="exit" presetSubtype="8" fill="hold" grpId="2" nodeType="withEffect">
                                  <p:stCondLst>
                                    <p:cond delay="0"/>
                                  </p:stCondLst>
                                  <p:childTnLst>
                                    <p:anim calcmode="lin" valueType="num">
                                      <p:cBhvr additive="base">
                                        <p:cTn id="854" dur="4500"/>
                                        <p:tgtEl>
                                          <p:spTgt spid="73"/>
                                        </p:tgtEl>
                                        <p:attrNameLst>
                                          <p:attrName>ppt_x</p:attrName>
                                        </p:attrNameLst>
                                      </p:cBhvr>
                                      <p:tavLst>
                                        <p:tav tm="0">
                                          <p:val>
                                            <p:strVal val="ppt_x"/>
                                          </p:val>
                                        </p:tav>
                                        <p:tav tm="100000">
                                          <p:val>
                                            <p:strVal val="0-ppt_w/2"/>
                                          </p:val>
                                        </p:tav>
                                      </p:tavLst>
                                    </p:anim>
                                    <p:anim calcmode="lin" valueType="num">
                                      <p:cBhvr additive="base">
                                        <p:cTn id="855" dur="4500"/>
                                        <p:tgtEl>
                                          <p:spTgt spid="73"/>
                                        </p:tgtEl>
                                        <p:attrNameLst>
                                          <p:attrName>ppt_y</p:attrName>
                                        </p:attrNameLst>
                                      </p:cBhvr>
                                      <p:tavLst>
                                        <p:tav tm="0">
                                          <p:val>
                                            <p:strVal val="ppt_y"/>
                                          </p:val>
                                        </p:tav>
                                        <p:tav tm="100000">
                                          <p:val>
                                            <p:strVal val="ppt_y"/>
                                          </p:val>
                                        </p:tav>
                                      </p:tavLst>
                                    </p:anim>
                                    <p:set>
                                      <p:cBhvr>
                                        <p:cTn id="856" dur="1" fill="hold">
                                          <p:stCondLst>
                                            <p:cond delay="4499"/>
                                          </p:stCondLst>
                                        </p:cTn>
                                        <p:tgtEl>
                                          <p:spTgt spid="73"/>
                                        </p:tgtEl>
                                        <p:attrNameLst>
                                          <p:attrName>style.visibility</p:attrName>
                                        </p:attrNameLst>
                                      </p:cBhvr>
                                      <p:to>
                                        <p:strVal val="hidden"/>
                                      </p:to>
                                    </p:set>
                                  </p:childTnLst>
                                </p:cTn>
                              </p:par>
                              <p:par>
                                <p:cTn id="857" presetID="3" presetClass="exit" presetSubtype="5" fill="hold" grpId="3" nodeType="withEffect">
                                  <p:stCondLst>
                                    <p:cond delay="0"/>
                                  </p:stCondLst>
                                  <p:childTnLst>
                                    <p:animEffect transition="out" filter="blinds(vertical)">
                                      <p:cBhvr>
                                        <p:cTn id="858" dur="5500"/>
                                        <p:tgtEl>
                                          <p:spTgt spid="73"/>
                                        </p:tgtEl>
                                      </p:cBhvr>
                                    </p:animEffect>
                                    <p:set>
                                      <p:cBhvr>
                                        <p:cTn id="859" dur="1" fill="hold">
                                          <p:stCondLst>
                                            <p:cond delay="5499"/>
                                          </p:stCondLst>
                                        </p:cTn>
                                        <p:tgtEl>
                                          <p:spTgt spid="73"/>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72"/>
                                        </p:tgtEl>
                                        <p:attrNameLst>
                                          <p:attrName>style.visibility</p:attrName>
                                        </p:attrNameLst>
                                      </p:cBhvr>
                                      <p:to>
                                        <p:strVal val="visible"/>
                                      </p:to>
                                    </p:set>
                                    <p:anim calcmode="lin" valueType="num">
                                      <p:cBhvr additive="base">
                                        <p:cTn id="862" dur="4000" fill="hold"/>
                                        <p:tgtEl>
                                          <p:spTgt spid="72"/>
                                        </p:tgtEl>
                                        <p:attrNameLst>
                                          <p:attrName>ppt_x</p:attrName>
                                        </p:attrNameLst>
                                      </p:cBhvr>
                                      <p:tavLst>
                                        <p:tav tm="0">
                                          <p:val>
                                            <p:strVal val="0-#ppt_w/2"/>
                                          </p:val>
                                        </p:tav>
                                        <p:tav tm="100000">
                                          <p:val>
                                            <p:strVal val="#ppt_x"/>
                                          </p:val>
                                        </p:tav>
                                      </p:tavLst>
                                    </p:anim>
                                    <p:anim calcmode="lin" valueType="num">
                                      <p:cBhvr additive="base">
                                        <p:cTn id="863" dur="4000" fill="hold"/>
                                        <p:tgtEl>
                                          <p:spTgt spid="72"/>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72"/>
                                        </p:tgtEl>
                                        <p:attrNameLst>
                                          <p:attrName>style.visibility</p:attrName>
                                        </p:attrNameLst>
                                      </p:cBhvr>
                                      <p:to>
                                        <p:strVal val="visible"/>
                                      </p:to>
                                    </p:set>
                                    <p:anim calcmode="lin" valueType="num">
                                      <p:cBhvr>
                                        <p:cTn id="866" dur="4000" fill="hold"/>
                                        <p:tgtEl>
                                          <p:spTgt spid="72"/>
                                        </p:tgtEl>
                                        <p:attrNameLst>
                                          <p:attrName>ppt_w</p:attrName>
                                        </p:attrNameLst>
                                      </p:cBhvr>
                                      <p:tavLst>
                                        <p:tav tm="0" fmla="#ppt_w*sin(2.5*pi*$)">
                                          <p:val>
                                            <p:fltVal val="0"/>
                                          </p:val>
                                        </p:tav>
                                        <p:tav tm="100000">
                                          <p:val>
                                            <p:fltVal val="1"/>
                                          </p:val>
                                        </p:tav>
                                      </p:tavLst>
                                    </p:anim>
                                    <p:anim calcmode="lin" valueType="num">
                                      <p:cBhvr>
                                        <p:cTn id="867" dur="4000" fill="hold"/>
                                        <p:tgtEl>
                                          <p:spTgt spid="72"/>
                                        </p:tgtEl>
                                        <p:attrNameLst>
                                          <p:attrName>ppt_h</p:attrName>
                                        </p:attrNameLst>
                                      </p:cBhvr>
                                      <p:tavLst>
                                        <p:tav tm="0">
                                          <p:val>
                                            <p:strVal val="#ppt_h"/>
                                          </p:val>
                                        </p:tav>
                                        <p:tav tm="100000">
                                          <p:val>
                                            <p:strVal val="#ppt_h"/>
                                          </p:val>
                                        </p:tav>
                                      </p:tavLst>
                                    </p:anim>
                                  </p:childTnLst>
                                </p:cTn>
                              </p:par>
                              <p:par>
                                <p:cTn id="868" presetID="2" presetClass="exit" presetSubtype="8" fill="hold" grpId="2" nodeType="withEffect">
                                  <p:stCondLst>
                                    <p:cond delay="0"/>
                                  </p:stCondLst>
                                  <p:childTnLst>
                                    <p:anim calcmode="lin" valueType="num">
                                      <p:cBhvr additive="base">
                                        <p:cTn id="869" dur="4500"/>
                                        <p:tgtEl>
                                          <p:spTgt spid="72"/>
                                        </p:tgtEl>
                                        <p:attrNameLst>
                                          <p:attrName>ppt_x</p:attrName>
                                        </p:attrNameLst>
                                      </p:cBhvr>
                                      <p:tavLst>
                                        <p:tav tm="0">
                                          <p:val>
                                            <p:strVal val="ppt_x"/>
                                          </p:val>
                                        </p:tav>
                                        <p:tav tm="100000">
                                          <p:val>
                                            <p:strVal val="0-ppt_w/2"/>
                                          </p:val>
                                        </p:tav>
                                      </p:tavLst>
                                    </p:anim>
                                    <p:anim calcmode="lin" valueType="num">
                                      <p:cBhvr additive="base">
                                        <p:cTn id="870" dur="4500"/>
                                        <p:tgtEl>
                                          <p:spTgt spid="72"/>
                                        </p:tgtEl>
                                        <p:attrNameLst>
                                          <p:attrName>ppt_y</p:attrName>
                                        </p:attrNameLst>
                                      </p:cBhvr>
                                      <p:tavLst>
                                        <p:tav tm="0">
                                          <p:val>
                                            <p:strVal val="ppt_y"/>
                                          </p:val>
                                        </p:tav>
                                        <p:tav tm="100000">
                                          <p:val>
                                            <p:strVal val="ppt_y"/>
                                          </p:val>
                                        </p:tav>
                                      </p:tavLst>
                                    </p:anim>
                                    <p:set>
                                      <p:cBhvr>
                                        <p:cTn id="871" dur="1" fill="hold">
                                          <p:stCondLst>
                                            <p:cond delay="4499"/>
                                          </p:stCondLst>
                                        </p:cTn>
                                        <p:tgtEl>
                                          <p:spTgt spid="72"/>
                                        </p:tgtEl>
                                        <p:attrNameLst>
                                          <p:attrName>style.visibility</p:attrName>
                                        </p:attrNameLst>
                                      </p:cBhvr>
                                      <p:to>
                                        <p:strVal val="hidden"/>
                                      </p:to>
                                    </p:set>
                                  </p:childTnLst>
                                </p:cTn>
                              </p:par>
                              <p:par>
                                <p:cTn id="872" presetID="3" presetClass="exit" presetSubtype="5" fill="hold" grpId="3" nodeType="withEffect">
                                  <p:stCondLst>
                                    <p:cond delay="0"/>
                                  </p:stCondLst>
                                  <p:childTnLst>
                                    <p:animEffect transition="out" filter="blinds(vertical)">
                                      <p:cBhvr>
                                        <p:cTn id="873" dur="5500"/>
                                        <p:tgtEl>
                                          <p:spTgt spid="72"/>
                                        </p:tgtEl>
                                      </p:cBhvr>
                                    </p:animEffect>
                                    <p:set>
                                      <p:cBhvr>
                                        <p:cTn id="874" dur="1" fill="hold">
                                          <p:stCondLst>
                                            <p:cond delay="5499"/>
                                          </p:stCondLst>
                                        </p:cTn>
                                        <p:tgtEl>
                                          <p:spTgt spid="72"/>
                                        </p:tgtEl>
                                        <p:attrNameLst>
                                          <p:attrName>style.visibility</p:attrName>
                                        </p:attrNameLst>
                                      </p:cBhvr>
                                      <p:to>
                                        <p:strVal val="hidden"/>
                                      </p:to>
                                    </p:set>
                                  </p:childTnLst>
                                </p:cTn>
                              </p:par>
                              <p:par>
                                <p:cTn id="875" presetID="2" presetClass="entr" presetSubtype="8" fill="hold" grpId="0" nodeType="withEffect">
                                  <p:stCondLst>
                                    <p:cond delay="0"/>
                                  </p:stCondLst>
                                  <p:childTnLst>
                                    <p:set>
                                      <p:cBhvr>
                                        <p:cTn id="876" dur="1" fill="hold">
                                          <p:stCondLst>
                                            <p:cond delay="0"/>
                                          </p:stCondLst>
                                        </p:cTn>
                                        <p:tgtEl>
                                          <p:spTgt spid="71"/>
                                        </p:tgtEl>
                                        <p:attrNameLst>
                                          <p:attrName>style.visibility</p:attrName>
                                        </p:attrNameLst>
                                      </p:cBhvr>
                                      <p:to>
                                        <p:strVal val="visible"/>
                                      </p:to>
                                    </p:set>
                                    <p:anim calcmode="lin" valueType="num">
                                      <p:cBhvr additive="base">
                                        <p:cTn id="877" dur="4000" fill="hold"/>
                                        <p:tgtEl>
                                          <p:spTgt spid="71"/>
                                        </p:tgtEl>
                                        <p:attrNameLst>
                                          <p:attrName>ppt_x</p:attrName>
                                        </p:attrNameLst>
                                      </p:cBhvr>
                                      <p:tavLst>
                                        <p:tav tm="0">
                                          <p:val>
                                            <p:strVal val="0-#ppt_w/2"/>
                                          </p:val>
                                        </p:tav>
                                        <p:tav tm="100000">
                                          <p:val>
                                            <p:strVal val="#ppt_x"/>
                                          </p:val>
                                        </p:tav>
                                      </p:tavLst>
                                    </p:anim>
                                    <p:anim calcmode="lin" valueType="num">
                                      <p:cBhvr additive="base">
                                        <p:cTn id="878" dur="4000" fill="hold"/>
                                        <p:tgtEl>
                                          <p:spTgt spid="71"/>
                                        </p:tgtEl>
                                        <p:attrNameLst>
                                          <p:attrName>ppt_y</p:attrName>
                                        </p:attrNameLst>
                                      </p:cBhvr>
                                      <p:tavLst>
                                        <p:tav tm="0">
                                          <p:val>
                                            <p:strVal val="#ppt_y"/>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71"/>
                                        </p:tgtEl>
                                        <p:attrNameLst>
                                          <p:attrName>style.visibility</p:attrName>
                                        </p:attrNameLst>
                                      </p:cBhvr>
                                      <p:to>
                                        <p:strVal val="visible"/>
                                      </p:to>
                                    </p:set>
                                    <p:anim calcmode="lin" valueType="num">
                                      <p:cBhvr>
                                        <p:cTn id="881" dur="4000" fill="hold"/>
                                        <p:tgtEl>
                                          <p:spTgt spid="71"/>
                                        </p:tgtEl>
                                        <p:attrNameLst>
                                          <p:attrName>ppt_w</p:attrName>
                                        </p:attrNameLst>
                                      </p:cBhvr>
                                      <p:tavLst>
                                        <p:tav tm="0" fmla="#ppt_w*sin(2.5*pi*$)">
                                          <p:val>
                                            <p:fltVal val="0"/>
                                          </p:val>
                                        </p:tav>
                                        <p:tav tm="100000">
                                          <p:val>
                                            <p:fltVal val="1"/>
                                          </p:val>
                                        </p:tav>
                                      </p:tavLst>
                                    </p:anim>
                                    <p:anim calcmode="lin" valueType="num">
                                      <p:cBhvr>
                                        <p:cTn id="882" dur="4000" fill="hold"/>
                                        <p:tgtEl>
                                          <p:spTgt spid="71"/>
                                        </p:tgtEl>
                                        <p:attrNameLst>
                                          <p:attrName>ppt_h</p:attrName>
                                        </p:attrNameLst>
                                      </p:cBhvr>
                                      <p:tavLst>
                                        <p:tav tm="0">
                                          <p:val>
                                            <p:strVal val="#ppt_h"/>
                                          </p:val>
                                        </p:tav>
                                        <p:tav tm="100000">
                                          <p:val>
                                            <p:strVal val="#ppt_h"/>
                                          </p:val>
                                        </p:tav>
                                      </p:tavLst>
                                    </p:anim>
                                  </p:childTnLst>
                                </p:cTn>
                              </p:par>
                              <p:par>
                                <p:cTn id="883" presetID="2" presetClass="exit" presetSubtype="8" fill="hold" grpId="2" nodeType="withEffect">
                                  <p:stCondLst>
                                    <p:cond delay="0"/>
                                  </p:stCondLst>
                                  <p:childTnLst>
                                    <p:anim calcmode="lin" valueType="num">
                                      <p:cBhvr additive="base">
                                        <p:cTn id="884" dur="4500"/>
                                        <p:tgtEl>
                                          <p:spTgt spid="71"/>
                                        </p:tgtEl>
                                        <p:attrNameLst>
                                          <p:attrName>ppt_x</p:attrName>
                                        </p:attrNameLst>
                                      </p:cBhvr>
                                      <p:tavLst>
                                        <p:tav tm="0">
                                          <p:val>
                                            <p:strVal val="ppt_x"/>
                                          </p:val>
                                        </p:tav>
                                        <p:tav tm="100000">
                                          <p:val>
                                            <p:strVal val="0-ppt_w/2"/>
                                          </p:val>
                                        </p:tav>
                                      </p:tavLst>
                                    </p:anim>
                                    <p:anim calcmode="lin" valueType="num">
                                      <p:cBhvr additive="base">
                                        <p:cTn id="885" dur="4500"/>
                                        <p:tgtEl>
                                          <p:spTgt spid="71"/>
                                        </p:tgtEl>
                                        <p:attrNameLst>
                                          <p:attrName>ppt_y</p:attrName>
                                        </p:attrNameLst>
                                      </p:cBhvr>
                                      <p:tavLst>
                                        <p:tav tm="0">
                                          <p:val>
                                            <p:strVal val="ppt_y"/>
                                          </p:val>
                                        </p:tav>
                                        <p:tav tm="100000">
                                          <p:val>
                                            <p:strVal val="ppt_y"/>
                                          </p:val>
                                        </p:tav>
                                      </p:tavLst>
                                    </p:anim>
                                    <p:set>
                                      <p:cBhvr>
                                        <p:cTn id="886" dur="1" fill="hold">
                                          <p:stCondLst>
                                            <p:cond delay="4499"/>
                                          </p:stCondLst>
                                        </p:cTn>
                                        <p:tgtEl>
                                          <p:spTgt spid="71"/>
                                        </p:tgtEl>
                                        <p:attrNameLst>
                                          <p:attrName>style.visibility</p:attrName>
                                        </p:attrNameLst>
                                      </p:cBhvr>
                                      <p:to>
                                        <p:strVal val="hidden"/>
                                      </p:to>
                                    </p:set>
                                  </p:childTnLst>
                                </p:cTn>
                              </p:par>
                              <p:par>
                                <p:cTn id="887" presetID="3" presetClass="exit" presetSubtype="5" fill="hold" grpId="3" nodeType="withEffect">
                                  <p:stCondLst>
                                    <p:cond delay="0"/>
                                  </p:stCondLst>
                                  <p:childTnLst>
                                    <p:animEffect transition="out" filter="blinds(vertical)">
                                      <p:cBhvr>
                                        <p:cTn id="888" dur="5500"/>
                                        <p:tgtEl>
                                          <p:spTgt spid="71"/>
                                        </p:tgtEl>
                                      </p:cBhvr>
                                    </p:animEffect>
                                    <p:set>
                                      <p:cBhvr>
                                        <p:cTn id="889" dur="1" fill="hold">
                                          <p:stCondLst>
                                            <p:cond delay="5499"/>
                                          </p:stCondLst>
                                        </p:cTn>
                                        <p:tgtEl>
                                          <p:spTgt spid="71"/>
                                        </p:tgtEl>
                                        <p:attrNameLst>
                                          <p:attrName>style.visibility</p:attrName>
                                        </p:attrNameLst>
                                      </p:cBhvr>
                                      <p:to>
                                        <p:strVal val="hidden"/>
                                      </p:to>
                                    </p:set>
                                  </p:childTnLst>
                                </p:cTn>
                              </p:par>
                              <p:par>
                                <p:cTn id="890" presetID="2" presetClass="entr" presetSubtype="8" fill="hold" grpId="0" nodeType="withEffect">
                                  <p:stCondLst>
                                    <p:cond delay="0"/>
                                  </p:stCondLst>
                                  <p:childTnLst>
                                    <p:set>
                                      <p:cBhvr>
                                        <p:cTn id="891" dur="1" fill="hold">
                                          <p:stCondLst>
                                            <p:cond delay="0"/>
                                          </p:stCondLst>
                                        </p:cTn>
                                        <p:tgtEl>
                                          <p:spTgt spid="70"/>
                                        </p:tgtEl>
                                        <p:attrNameLst>
                                          <p:attrName>style.visibility</p:attrName>
                                        </p:attrNameLst>
                                      </p:cBhvr>
                                      <p:to>
                                        <p:strVal val="visible"/>
                                      </p:to>
                                    </p:set>
                                    <p:anim calcmode="lin" valueType="num">
                                      <p:cBhvr additive="base">
                                        <p:cTn id="892" dur="4000" fill="hold"/>
                                        <p:tgtEl>
                                          <p:spTgt spid="70"/>
                                        </p:tgtEl>
                                        <p:attrNameLst>
                                          <p:attrName>ppt_x</p:attrName>
                                        </p:attrNameLst>
                                      </p:cBhvr>
                                      <p:tavLst>
                                        <p:tav tm="0">
                                          <p:val>
                                            <p:strVal val="0-#ppt_w/2"/>
                                          </p:val>
                                        </p:tav>
                                        <p:tav tm="100000">
                                          <p:val>
                                            <p:strVal val="#ppt_x"/>
                                          </p:val>
                                        </p:tav>
                                      </p:tavLst>
                                    </p:anim>
                                    <p:anim calcmode="lin" valueType="num">
                                      <p:cBhvr additive="base">
                                        <p:cTn id="893" dur="4000" fill="hold"/>
                                        <p:tgtEl>
                                          <p:spTgt spid="70"/>
                                        </p:tgtEl>
                                        <p:attrNameLst>
                                          <p:attrName>ppt_y</p:attrName>
                                        </p:attrNameLst>
                                      </p:cBhvr>
                                      <p:tavLst>
                                        <p:tav tm="0">
                                          <p:val>
                                            <p:strVal val="#ppt_y"/>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0"/>
                                        </p:tgtEl>
                                        <p:attrNameLst>
                                          <p:attrName>style.visibility</p:attrName>
                                        </p:attrNameLst>
                                      </p:cBhvr>
                                      <p:to>
                                        <p:strVal val="visible"/>
                                      </p:to>
                                    </p:set>
                                    <p:anim calcmode="lin" valueType="num">
                                      <p:cBhvr>
                                        <p:cTn id="896" dur="4000" fill="hold"/>
                                        <p:tgtEl>
                                          <p:spTgt spid="70"/>
                                        </p:tgtEl>
                                        <p:attrNameLst>
                                          <p:attrName>ppt_w</p:attrName>
                                        </p:attrNameLst>
                                      </p:cBhvr>
                                      <p:tavLst>
                                        <p:tav tm="0" fmla="#ppt_w*sin(2.5*pi*$)">
                                          <p:val>
                                            <p:fltVal val="0"/>
                                          </p:val>
                                        </p:tav>
                                        <p:tav tm="100000">
                                          <p:val>
                                            <p:fltVal val="1"/>
                                          </p:val>
                                        </p:tav>
                                      </p:tavLst>
                                    </p:anim>
                                    <p:anim calcmode="lin" valueType="num">
                                      <p:cBhvr>
                                        <p:cTn id="897" dur="4000" fill="hold"/>
                                        <p:tgtEl>
                                          <p:spTgt spid="70"/>
                                        </p:tgtEl>
                                        <p:attrNameLst>
                                          <p:attrName>ppt_h</p:attrName>
                                        </p:attrNameLst>
                                      </p:cBhvr>
                                      <p:tavLst>
                                        <p:tav tm="0">
                                          <p:val>
                                            <p:strVal val="#ppt_h"/>
                                          </p:val>
                                        </p:tav>
                                        <p:tav tm="100000">
                                          <p:val>
                                            <p:strVal val="#ppt_h"/>
                                          </p:val>
                                        </p:tav>
                                      </p:tavLst>
                                    </p:anim>
                                  </p:childTnLst>
                                </p:cTn>
                              </p:par>
                              <p:par>
                                <p:cTn id="898" presetID="2" presetClass="exit" presetSubtype="8" fill="hold" grpId="2" nodeType="withEffect">
                                  <p:stCondLst>
                                    <p:cond delay="0"/>
                                  </p:stCondLst>
                                  <p:childTnLst>
                                    <p:anim calcmode="lin" valueType="num">
                                      <p:cBhvr additive="base">
                                        <p:cTn id="899" dur="4500"/>
                                        <p:tgtEl>
                                          <p:spTgt spid="70"/>
                                        </p:tgtEl>
                                        <p:attrNameLst>
                                          <p:attrName>ppt_x</p:attrName>
                                        </p:attrNameLst>
                                      </p:cBhvr>
                                      <p:tavLst>
                                        <p:tav tm="0">
                                          <p:val>
                                            <p:strVal val="ppt_x"/>
                                          </p:val>
                                        </p:tav>
                                        <p:tav tm="100000">
                                          <p:val>
                                            <p:strVal val="0-ppt_w/2"/>
                                          </p:val>
                                        </p:tav>
                                      </p:tavLst>
                                    </p:anim>
                                    <p:anim calcmode="lin" valueType="num">
                                      <p:cBhvr additive="base">
                                        <p:cTn id="900" dur="4500"/>
                                        <p:tgtEl>
                                          <p:spTgt spid="70"/>
                                        </p:tgtEl>
                                        <p:attrNameLst>
                                          <p:attrName>ppt_y</p:attrName>
                                        </p:attrNameLst>
                                      </p:cBhvr>
                                      <p:tavLst>
                                        <p:tav tm="0">
                                          <p:val>
                                            <p:strVal val="ppt_y"/>
                                          </p:val>
                                        </p:tav>
                                        <p:tav tm="100000">
                                          <p:val>
                                            <p:strVal val="ppt_y"/>
                                          </p:val>
                                        </p:tav>
                                      </p:tavLst>
                                    </p:anim>
                                    <p:set>
                                      <p:cBhvr>
                                        <p:cTn id="901" dur="1" fill="hold">
                                          <p:stCondLst>
                                            <p:cond delay="4499"/>
                                          </p:stCondLst>
                                        </p:cTn>
                                        <p:tgtEl>
                                          <p:spTgt spid="70"/>
                                        </p:tgtEl>
                                        <p:attrNameLst>
                                          <p:attrName>style.visibility</p:attrName>
                                        </p:attrNameLst>
                                      </p:cBhvr>
                                      <p:to>
                                        <p:strVal val="hidden"/>
                                      </p:to>
                                    </p:set>
                                  </p:childTnLst>
                                </p:cTn>
                              </p:par>
                              <p:par>
                                <p:cTn id="902" presetID="3" presetClass="exit" presetSubtype="5" fill="hold" grpId="3" nodeType="withEffect">
                                  <p:stCondLst>
                                    <p:cond delay="0"/>
                                  </p:stCondLst>
                                  <p:childTnLst>
                                    <p:animEffect transition="out" filter="blinds(vertical)">
                                      <p:cBhvr>
                                        <p:cTn id="903" dur="5500"/>
                                        <p:tgtEl>
                                          <p:spTgt spid="70"/>
                                        </p:tgtEl>
                                      </p:cBhvr>
                                    </p:animEffect>
                                    <p:set>
                                      <p:cBhvr>
                                        <p:cTn id="904" dur="1" fill="hold">
                                          <p:stCondLst>
                                            <p:cond delay="5499"/>
                                          </p:stCondLst>
                                        </p:cTn>
                                        <p:tgtEl>
                                          <p:spTgt spid="70"/>
                                        </p:tgtEl>
                                        <p:attrNameLst>
                                          <p:attrName>style.visibility</p:attrName>
                                        </p:attrNameLst>
                                      </p:cBhvr>
                                      <p:to>
                                        <p:strVal val="hidden"/>
                                      </p:to>
                                    </p:set>
                                  </p:childTnLst>
                                </p:cTn>
                              </p:par>
                              <p:par>
                                <p:cTn id="905" presetID="2" presetClass="entr" presetSubtype="8" fill="hold" grpId="0" nodeType="withEffect">
                                  <p:stCondLst>
                                    <p:cond delay="0"/>
                                  </p:stCondLst>
                                  <p:childTnLst>
                                    <p:set>
                                      <p:cBhvr>
                                        <p:cTn id="906" dur="1" fill="hold">
                                          <p:stCondLst>
                                            <p:cond delay="0"/>
                                          </p:stCondLst>
                                        </p:cTn>
                                        <p:tgtEl>
                                          <p:spTgt spid="69"/>
                                        </p:tgtEl>
                                        <p:attrNameLst>
                                          <p:attrName>style.visibility</p:attrName>
                                        </p:attrNameLst>
                                      </p:cBhvr>
                                      <p:to>
                                        <p:strVal val="visible"/>
                                      </p:to>
                                    </p:set>
                                    <p:anim calcmode="lin" valueType="num">
                                      <p:cBhvr additive="base">
                                        <p:cTn id="907" dur="4000" fill="hold"/>
                                        <p:tgtEl>
                                          <p:spTgt spid="69"/>
                                        </p:tgtEl>
                                        <p:attrNameLst>
                                          <p:attrName>ppt_x</p:attrName>
                                        </p:attrNameLst>
                                      </p:cBhvr>
                                      <p:tavLst>
                                        <p:tav tm="0">
                                          <p:val>
                                            <p:strVal val="0-#ppt_w/2"/>
                                          </p:val>
                                        </p:tav>
                                        <p:tav tm="100000">
                                          <p:val>
                                            <p:strVal val="#ppt_x"/>
                                          </p:val>
                                        </p:tav>
                                      </p:tavLst>
                                    </p:anim>
                                    <p:anim calcmode="lin" valueType="num">
                                      <p:cBhvr additive="base">
                                        <p:cTn id="908" dur="4000" fill="hold"/>
                                        <p:tgtEl>
                                          <p:spTgt spid="69"/>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69"/>
                                        </p:tgtEl>
                                        <p:attrNameLst>
                                          <p:attrName>style.visibility</p:attrName>
                                        </p:attrNameLst>
                                      </p:cBhvr>
                                      <p:to>
                                        <p:strVal val="visible"/>
                                      </p:to>
                                    </p:set>
                                    <p:anim calcmode="lin" valueType="num">
                                      <p:cBhvr>
                                        <p:cTn id="911" dur="4000" fill="hold"/>
                                        <p:tgtEl>
                                          <p:spTgt spid="69"/>
                                        </p:tgtEl>
                                        <p:attrNameLst>
                                          <p:attrName>ppt_w</p:attrName>
                                        </p:attrNameLst>
                                      </p:cBhvr>
                                      <p:tavLst>
                                        <p:tav tm="0" fmla="#ppt_w*sin(2.5*pi*$)">
                                          <p:val>
                                            <p:fltVal val="0"/>
                                          </p:val>
                                        </p:tav>
                                        <p:tav tm="100000">
                                          <p:val>
                                            <p:fltVal val="1"/>
                                          </p:val>
                                        </p:tav>
                                      </p:tavLst>
                                    </p:anim>
                                    <p:anim calcmode="lin" valueType="num">
                                      <p:cBhvr>
                                        <p:cTn id="912" dur="4000" fill="hold"/>
                                        <p:tgtEl>
                                          <p:spTgt spid="69"/>
                                        </p:tgtEl>
                                        <p:attrNameLst>
                                          <p:attrName>ppt_h</p:attrName>
                                        </p:attrNameLst>
                                      </p:cBhvr>
                                      <p:tavLst>
                                        <p:tav tm="0">
                                          <p:val>
                                            <p:strVal val="#ppt_h"/>
                                          </p:val>
                                        </p:tav>
                                        <p:tav tm="100000">
                                          <p:val>
                                            <p:strVal val="#ppt_h"/>
                                          </p:val>
                                        </p:tav>
                                      </p:tavLst>
                                    </p:anim>
                                  </p:childTnLst>
                                </p:cTn>
                              </p:par>
                              <p:par>
                                <p:cTn id="913" presetID="2" presetClass="exit" presetSubtype="8" fill="hold" grpId="2" nodeType="withEffect">
                                  <p:stCondLst>
                                    <p:cond delay="0"/>
                                  </p:stCondLst>
                                  <p:childTnLst>
                                    <p:anim calcmode="lin" valueType="num">
                                      <p:cBhvr additive="base">
                                        <p:cTn id="914" dur="4500"/>
                                        <p:tgtEl>
                                          <p:spTgt spid="69"/>
                                        </p:tgtEl>
                                        <p:attrNameLst>
                                          <p:attrName>ppt_x</p:attrName>
                                        </p:attrNameLst>
                                      </p:cBhvr>
                                      <p:tavLst>
                                        <p:tav tm="0">
                                          <p:val>
                                            <p:strVal val="ppt_x"/>
                                          </p:val>
                                        </p:tav>
                                        <p:tav tm="100000">
                                          <p:val>
                                            <p:strVal val="0-ppt_w/2"/>
                                          </p:val>
                                        </p:tav>
                                      </p:tavLst>
                                    </p:anim>
                                    <p:anim calcmode="lin" valueType="num">
                                      <p:cBhvr additive="base">
                                        <p:cTn id="915" dur="4500"/>
                                        <p:tgtEl>
                                          <p:spTgt spid="69"/>
                                        </p:tgtEl>
                                        <p:attrNameLst>
                                          <p:attrName>ppt_y</p:attrName>
                                        </p:attrNameLst>
                                      </p:cBhvr>
                                      <p:tavLst>
                                        <p:tav tm="0">
                                          <p:val>
                                            <p:strVal val="ppt_y"/>
                                          </p:val>
                                        </p:tav>
                                        <p:tav tm="100000">
                                          <p:val>
                                            <p:strVal val="ppt_y"/>
                                          </p:val>
                                        </p:tav>
                                      </p:tavLst>
                                    </p:anim>
                                    <p:set>
                                      <p:cBhvr>
                                        <p:cTn id="916" dur="1" fill="hold">
                                          <p:stCondLst>
                                            <p:cond delay="4499"/>
                                          </p:stCondLst>
                                        </p:cTn>
                                        <p:tgtEl>
                                          <p:spTgt spid="69"/>
                                        </p:tgtEl>
                                        <p:attrNameLst>
                                          <p:attrName>style.visibility</p:attrName>
                                        </p:attrNameLst>
                                      </p:cBhvr>
                                      <p:to>
                                        <p:strVal val="hidden"/>
                                      </p:to>
                                    </p:set>
                                  </p:childTnLst>
                                </p:cTn>
                              </p:par>
                              <p:par>
                                <p:cTn id="917" presetID="3" presetClass="exit" presetSubtype="5" fill="hold" grpId="3" nodeType="withEffect">
                                  <p:stCondLst>
                                    <p:cond delay="0"/>
                                  </p:stCondLst>
                                  <p:childTnLst>
                                    <p:animEffect transition="out" filter="blinds(vertical)">
                                      <p:cBhvr>
                                        <p:cTn id="918" dur="5500"/>
                                        <p:tgtEl>
                                          <p:spTgt spid="69"/>
                                        </p:tgtEl>
                                      </p:cBhvr>
                                    </p:animEffect>
                                    <p:set>
                                      <p:cBhvr>
                                        <p:cTn id="919" dur="1" fill="hold">
                                          <p:stCondLst>
                                            <p:cond delay="5499"/>
                                          </p:stCondLst>
                                        </p:cTn>
                                        <p:tgtEl>
                                          <p:spTgt spid="69"/>
                                        </p:tgtEl>
                                        <p:attrNameLst>
                                          <p:attrName>style.visibility</p:attrName>
                                        </p:attrNameLst>
                                      </p:cBhvr>
                                      <p:to>
                                        <p:strVal val="hidden"/>
                                      </p:to>
                                    </p:set>
                                  </p:childTnLst>
                                </p:cTn>
                              </p:par>
                              <p:par>
                                <p:cTn id="920" presetID="2" presetClass="entr" presetSubtype="8" fill="hold" grpId="0" nodeType="withEffect">
                                  <p:stCondLst>
                                    <p:cond delay="0"/>
                                  </p:stCondLst>
                                  <p:childTnLst>
                                    <p:set>
                                      <p:cBhvr>
                                        <p:cTn id="921" dur="1" fill="hold">
                                          <p:stCondLst>
                                            <p:cond delay="0"/>
                                          </p:stCondLst>
                                        </p:cTn>
                                        <p:tgtEl>
                                          <p:spTgt spid="68"/>
                                        </p:tgtEl>
                                        <p:attrNameLst>
                                          <p:attrName>style.visibility</p:attrName>
                                        </p:attrNameLst>
                                      </p:cBhvr>
                                      <p:to>
                                        <p:strVal val="visible"/>
                                      </p:to>
                                    </p:set>
                                    <p:anim calcmode="lin" valueType="num">
                                      <p:cBhvr additive="base">
                                        <p:cTn id="922" dur="4000" fill="hold"/>
                                        <p:tgtEl>
                                          <p:spTgt spid="68"/>
                                        </p:tgtEl>
                                        <p:attrNameLst>
                                          <p:attrName>ppt_x</p:attrName>
                                        </p:attrNameLst>
                                      </p:cBhvr>
                                      <p:tavLst>
                                        <p:tav tm="0">
                                          <p:val>
                                            <p:strVal val="0-#ppt_w/2"/>
                                          </p:val>
                                        </p:tav>
                                        <p:tav tm="100000">
                                          <p:val>
                                            <p:strVal val="#ppt_x"/>
                                          </p:val>
                                        </p:tav>
                                      </p:tavLst>
                                    </p:anim>
                                    <p:anim calcmode="lin" valueType="num">
                                      <p:cBhvr additive="base">
                                        <p:cTn id="923" dur="4000" fill="hold"/>
                                        <p:tgtEl>
                                          <p:spTgt spid="68"/>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68"/>
                                        </p:tgtEl>
                                        <p:attrNameLst>
                                          <p:attrName>style.visibility</p:attrName>
                                        </p:attrNameLst>
                                      </p:cBhvr>
                                      <p:to>
                                        <p:strVal val="visible"/>
                                      </p:to>
                                    </p:set>
                                    <p:anim calcmode="lin" valueType="num">
                                      <p:cBhvr>
                                        <p:cTn id="926" dur="4000" fill="hold"/>
                                        <p:tgtEl>
                                          <p:spTgt spid="68"/>
                                        </p:tgtEl>
                                        <p:attrNameLst>
                                          <p:attrName>ppt_w</p:attrName>
                                        </p:attrNameLst>
                                      </p:cBhvr>
                                      <p:tavLst>
                                        <p:tav tm="0" fmla="#ppt_w*sin(2.5*pi*$)">
                                          <p:val>
                                            <p:fltVal val="0"/>
                                          </p:val>
                                        </p:tav>
                                        <p:tav tm="100000">
                                          <p:val>
                                            <p:fltVal val="1"/>
                                          </p:val>
                                        </p:tav>
                                      </p:tavLst>
                                    </p:anim>
                                    <p:anim calcmode="lin" valueType="num">
                                      <p:cBhvr>
                                        <p:cTn id="927" dur="4000" fill="hold"/>
                                        <p:tgtEl>
                                          <p:spTgt spid="68"/>
                                        </p:tgtEl>
                                        <p:attrNameLst>
                                          <p:attrName>ppt_h</p:attrName>
                                        </p:attrNameLst>
                                      </p:cBhvr>
                                      <p:tavLst>
                                        <p:tav tm="0">
                                          <p:val>
                                            <p:strVal val="#ppt_h"/>
                                          </p:val>
                                        </p:tav>
                                        <p:tav tm="100000">
                                          <p:val>
                                            <p:strVal val="#ppt_h"/>
                                          </p:val>
                                        </p:tav>
                                      </p:tavLst>
                                    </p:anim>
                                  </p:childTnLst>
                                </p:cTn>
                              </p:par>
                              <p:par>
                                <p:cTn id="928" presetID="2" presetClass="exit" presetSubtype="8" fill="hold" grpId="2" nodeType="withEffect">
                                  <p:stCondLst>
                                    <p:cond delay="0"/>
                                  </p:stCondLst>
                                  <p:childTnLst>
                                    <p:anim calcmode="lin" valueType="num">
                                      <p:cBhvr additive="base">
                                        <p:cTn id="929" dur="4500"/>
                                        <p:tgtEl>
                                          <p:spTgt spid="68"/>
                                        </p:tgtEl>
                                        <p:attrNameLst>
                                          <p:attrName>ppt_x</p:attrName>
                                        </p:attrNameLst>
                                      </p:cBhvr>
                                      <p:tavLst>
                                        <p:tav tm="0">
                                          <p:val>
                                            <p:strVal val="ppt_x"/>
                                          </p:val>
                                        </p:tav>
                                        <p:tav tm="100000">
                                          <p:val>
                                            <p:strVal val="0-ppt_w/2"/>
                                          </p:val>
                                        </p:tav>
                                      </p:tavLst>
                                    </p:anim>
                                    <p:anim calcmode="lin" valueType="num">
                                      <p:cBhvr additive="base">
                                        <p:cTn id="930" dur="4500"/>
                                        <p:tgtEl>
                                          <p:spTgt spid="68"/>
                                        </p:tgtEl>
                                        <p:attrNameLst>
                                          <p:attrName>ppt_y</p:attrName>
                                        </p:attrNameLst>
                                      </p:cBhvr>
                                      <p:tavLst>
                                        <p:tav tm="0">
                                          <p:val>
                                            <p:strVal val="ppt_y"/>
                                          </p:val>
                                        </p:tav>
                                        <p:tav tm="100000">
                                          <p:val>
                                            <p:strVal val="ppt_y"/>
                                          </p:val>
                                        </p:tav>
                                      </p:tavLst>
                                    </p:anim>
                                    <p:set>
                                      <p:cBhvr>
                                        <p:cTn id="931" dur="1" fill="hold">
                                          <p:stCondLst>
                                            <p:cond delay="4499"/>
                                          </p:stCondLst>
                                        </p:cTn>
                                        <p:tgtEl>
                                          <p:spTgt spid="68"/>
                                        </p:tgtEl>
                                        <p:attrNameLst>
                                          <p:attrName>style.visibility</p:attrName>
                                        </p:attrNameLst>
                                      </p:cBhvr>
                                      <p:to>
                                        <p:strVal val="hidden"/>
                                      </p:to>
                                    </p:set>
                                  </p:childTnLst>
                                </p:cTn>
                              </p:par>
                              <p:par>
                                <p:cTn id="932" presetID="3" presetClass="exit" presetSubtype="5" fill="hold" grpId="3" nodeType="withEffect">
                                  <p:stCondLst>
                                    <p:cond delay="0"/>
                                  </p:stCondLst>
                                  <p:childTnLst>
                                    <p:animEffect transition="out" filter="blinds(vertical)">
                                      <p:cBhvr>
                                        <p:cTn id="933" dur="5500"/>
                                        <p:tgtEl>
                                          <p:spTgt spid="68"/>
                                        </p:tgtEl>
                                      </p:cBhvr>
                                    </p:animEffect>
                                    <p:set>
                                      <p:cBhvr>
                                        <p:cTn id="934" dur="1" fill="hold">
                                          <p:stCondLst>
                                            <p:cond delay="5499"/>
                                          </p:stCondLst>
                                        </p:cTn>
                                        <p:tgtEl>
                                          <p:spTgt spid="68"/>
                                        </p:tgtEl>
                                        <p:attrNameLst>
                                          <p:attrName>style.visibility</p:attrName>
                                        </p:attrNameLst>
                                      </p:cBhvr>
                                      <p:to>
                                        <p:strVal val="hidden"/>
                                      </p:to>
                                    </p:set>
                                  </p:childTnLst>
                                </p:cTn>
                              </p:par>
                              <p:par>
                                <p:cTn id="935" presetID="2" presetClass="entr" presetSubtype="8" fill="hold" grpId="0" nodeType="withEffect">
                                  <p:stCondLst>
                                    <p:cond delay="0"/>
                                  </p:stCondLst>
                                  <p:childTnLst>
                                    <p:set>
                                      <p:cBhvr>
                                        <p:cTn id="936" dur="1" fill="hold">
                                          <p:stCondLst>
                                            <p:cond delay="0"/>
                                          </p:stCondLst>
                                        </p:cTn>
                                        <p:tgtEl>
                                          <p:spTgt spid="67"/>
                                        </p:tgtEl>
                                        <p:attrNameLst>
                                          <p:attrName>style.visibility</p:attrName>
                                        </p:attrNameLst>
                                      </p:cBhvr>
                                      <p:to>
                                        <p:strVal val="visible"/>
                                      </p:to>
                                    </p:set>
                                    <p:anim calcmode="lin" valueType="num">
                                      <p:cBhvr additive="base">
                                        <p:cTn id="937" dur="4000" fill="hold"/>
                                        <p:tgtEl>
                                          <p:spTgt spid="67"/>
                                        </p:tgtEl>
                                        <p:attrNameLst>
                                          <p:attrName>ppt_x</p:attrName>
                                        </p:attrNameLst>
                                      </p:cBhvr>
                                      <p:tavLst>
                                        <p:tav tm="0">
                                          <p:val>
                                            <p:strVal val="0-#ppt_w/2"/>
                                          </p:val>
                                        </p:tav>
                                        <p:tav tm="100000">
                                          <p:val>
                                            <p:strVal val="#ppt_x"/>
                                          </p:val>
                                        </p:tav>
                                      </p:tavLst>
                                    </p:anim>
                                    <p:anim calcmode="lin" valueType="num">
                                      <p:cBhvr additive="base">
                                        <p:cTn id="938" dur="4000" fill="hold"/>
                                        <p:tgtEl>
                                          <p:spTgt spid="67"/>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67"/>
                                        </p:tgtEl>
                                        <p:attrNameLst>
                                          <p:attrName>style.visibility</p:attrName>
                                        </p:attrNameLst>
                                      </p:cBhvr>
                                      <p:to>
                                        <p:strVal val="visible"/>
                                      </p:to>
                                    </p:set>
                                    <p:anim calcmode="lin" valueType="num">
                                      <p:cBhvr>
                                        <p:cTn id="941" dur="4000" fill="hold"/>
                                        <p:tgtEl>
                                          <p:spTgt spid="67"/>
                                        </p:tgtEl>
                                        <p:attrNameLst>
                                          <p:attrName>ppt_w</p:attrName>
                                        </p:attrNameLst>
                                      </p:cBhvr>
                                      <p:tavLst>
                                        <p:tav tm="0" fmla="#ppt_w*sin(2.5*pi*$)">
                                          <p:val>
                                            <p:fltVal val="0"/>
                                          </p:val>
                                        </p:tav>
                                        <p:tav tm="100000">
                                          <p:val>
                                            <p:fltVal val="1"/>
                                          </p:val>
                                        </p:tav>
                                      </p:tavLst>
                                    </p:anim>
                                    <p:anim calcmode="lin" valueType="num">
                                      <p:cBhvr>
                                        <p:cTn id="942" dur="4000" fill="hold"/>
                                        <p:tgtEl>
                                          <p:spTgt spid="67"/>
                                        </p:tgtEl>
                                        <p:attrNameLst>
                                          <p:attrName>ppt_h</p:attrName>
                                        </p:attrNameLst>
                                      </p:cBhvr>
                                      <p:tavLst>
                                        <p:tav tm="0">
                                          <p:val>
                                            <p:strVal val="#ppt_h"/>
                                          </p:val>
                                        </p:tav>
                                        <p:tav tm="100000">
                                          <p:val>
                                            <p:strVal val="#ppt_h"/>
                                          </p:val>
                                        </p:tav>
                                      </p:tavLst>
                                    </p:anim>
                                  </p:childTnLst>
                                </p:cTn>
                              </p:par>
                              <p:par>
                                <p:cTn id="943" presetID="2" presetClass="exit" presetSubtype="8" fill="hold" grpId="2" nodeType="withEffect">
                                  <p:stCondLst>
                                    <p:cond delay="0"/>
                                  </p:stCondLst>
                                  <p:childTnLst>
                                    <p:anim calcmode="lin" valueType="num">
                                      <p:cBhvr additive="base">
                                        <p:cTn id="944" dur="4500"/>
                                        <p:tgtEl>
                                          <p:spTgt spid="67"/>
                                        </p:tgtEl>
                                        <p:attrNameLst>
                                          <p:attrName>ppt_x</p:attrName>
                                        </p:attrNameLst>
                                      </p:cBhvr>
                                      <p:tavLst>
                                        <p:tav tm="0">
                                          <p:val>
                                            <p:strVal val="ppt_x"/>
                                          </p:val>
                                        </p:tav>
                                        <p:tav tm="100000">
                                          <p:val>
                                            <p:strVal val="0-ppt_w/2"/>
                                          </p:val>
                                        </p:tav>
                                      </p:tavLst>
                                    </p:anim>
                                    <p:anim calcmode="lin" valueType="num">
                                      <p:cBhvr additive="base">
                                        <p:cTn id="945" dur="4500"/>
                                        <p:tgtEl>
                                          <p:spTgt spid="67"/>
                                        </p:tgtEl>
                                        <p:attrNameLst>
                                          <p:attrName>ppt_y</p:attrName>
                                        </p:attrNameLst>
                                      </p:cBhvr>
                                      <p:tavLst>
                                        <p:tav tm="0">
                                          <p:val>
                                            <p:strVal val="ppt_y"/>
                                          </p:val>
                                        </p:tav>
                                        <p:tav tm="100000">
                                          <p:val>
                                            <p:strVal val="ppt_y"/>
                                          </p:val>
                                        </p:tav>
                                      </p:tavLst>
                                    </p:anim>
                                    <p:set>
                                      <p:cBhvr>
                                        <p:cTn id="946" dur="1" fill="hold">
                                          <p:stCondLst>
                                            <p:cond delay="4499"/>
                                          </p:stCondLst>
                                        </p:cTn>
                                        <p:tgtEl>
                                          <p:spTgt spid="67"/>
                                        </p:tgtEl>
                                        <p:attrNameLst>
                                          <p:attrName>style.visibility</p:attrName>
                                        </p:attrNameLst>
                                      </p:cBhvr>
                                      <p:to>
                                        <p:strVal val="hidden"/>
                                      </p:to>
                                    </p:set>
                                  </p:childTnLst>
                                </p:cTn>
                              </p:par>
                              <p:par>
                                <p:cTn id="947" presetID="3" presetClass="exit" presetSubtype="5" fill="hold" grpId="3" nodeType="withEffect">
                                  <p:stCondLst>
                                    <p:cond delay="0"/>
                                  </p:stCondLst>
                                  <p:childTnLst>
                                    <p:animEffect transition="out" filter="blinds(vertical)">
                                      <p:cBhvr>
                                        <p:cTn id="948" dur="5500"/>
                                        <p:tgtEl>
                                          <p:spTgt spid="67"/>
                                        </p:tgtEl>
                                      </p:cBhvr>
                                    </p:animEffect>
                                    <p:set>
                                      <p:cBhvr>
                                        <p:cTn id="949" dur="1" fill="hold">
                                          <p:stCondLst>
                                            <p:cond delay="5499"/>
                                          </p:stCondLst>
                                        </p:cTn>
                                        <p:tgtEl>
                                          <p:spTgt spid="67"/>
                                        </p:tgtEl>
                                        <p:attrNameLst>
                                          <p:attrName>style.visibility</p:attrName>
                                        </p:attrNameLst>
                                      </p:cBhvr>
                                      <p:to>
                                        <p:strVal val="hidden"/>
                                      </p:to>
                                    </p:set>
                                  </p:childTnLst>
                                </p:cTn>
                              </p:par>
                              <p:par>
                                <p:cTn id="950" presetID="2" presetClass="entr" presetSubtype="8" fill="hold" grpId="0" nodeType="withEffect">
                                  <p:stCondLst>
                                    <p:cond delay="0"/>
                                  </p:stCondLst>
                                  <p:childTnLst>
                                    <p:set>
                                      <p:cBhvr>
                                        <p:cTn id="951" dur="1" fill="hold">
                                          <p:stCondLst>
                                            <p:cond delay="0"/>
                                          </p:stCondLst>
                                        </p:cTn>
                                        <p:tgtEl>
                                          <p:spTgt spid="66"/>
                                        </p:tgtEl>
                                        <p:attrNameLst>
                                          <p:attrName>style.visibility</p:attrName>
                                        </p:attrNameLst>
                                      </p:cBhvr>
                                      <p:to>
                                        <p:strVal val="visible"/>
                                      </p:to>
                                    </p:set>
                                    <p:anim calcmode="lin" valueType="num">
                                      <p:cBhvr additive="base">
                                        <p:cTn id="952" dur="4000" fill="hold"/>
                                        <p:tgtEl>
                                          <p:spTgt spid="66"/>
                                        </p:tgtEl>
                                        <p:attrNameLst>
                                          <p:attrName>ppt_x</p:attrName>
                                        </p:attrNameLst>
                                      </p:cBhvr>
                                      <p:tavLst>
                                        <p:tav tm="0">
                                          <p:val>
                                            <p:strVal val="0-#ppt_w/2"/>
                                          </p:val>
                                        </p:tav>
                                        <p:tav tm="100000">
                                          <p:val>
                                            <p:strVal val="#ppt_x"/>
                                          </p:val>
                                        </p:tav>
                                      </p:tavLst>
                                    </p:anim>
                                    <p:anim calcmode="lin" valueType="num">
                                      <p:cBhvr additive="base">
                                        <p:cTn id="953" dur="4000" fill="hold"/>
                                        <p:tgtEl>
                                          <p:spTgt spid="66"/>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66"/>
                                        </p:tgtEl>
                                        <p:attrNameLst>
                                          <p:attrName>style.visibility</p:attrName>
                                        </p:attrNameLst>
                                      </p:cBhvr>
                                      <p:to>
                                        <p:strVal val="visible"/>
                                      </p:to>
                                    </p:set>
                                    <p:anim calcmode="lin" valueType="num">
                                      <p:cBhvr>
                                        <p:cTn id="956" dur="4000" fill="hold"/>
                                        <p:tgtEl>
                                          <p:spTgt spid="66"/>
                                        </p:tgtEl>
                                        <p:attrNameLst>
                                          <p:attrName>ppt_w</p:attrName>
                                        </p:attrNameLst>
                                      </p:cBhvr>
                                      <p:tavLst>
                                        <p:tav tm="0" fmla="#ppt_w*sin(2.5*pi*$)">
                                          <p:val>
                                            <p:fltVal val="0"/>
                                          </p:val>
                                        </p:tav>
                                        <p:tav tm="100000">
                                          <p:val>
                                            <p:fltVal val="1"/>
                                          </p:val>
                                        </p:tav>
                                      </p:tavLst>
                                    </p:anim>
                                    <p:anim calcmode="lin" valueType="num">
                                      <p:cBhvr>
                                        <p:cTn id="957" dur="4000" fill="hold"/>
                                        <p:tgtEl>
                                          <p:spTgt spid="66"/>
                                        </p:tgtEl>
                                        <p:attrNameLst>
                                          <p:attrName>ppt_h</p:attrName>
                                        </p:attrNameLst>
                                      </p:cBhvr>
                                      <p:tavLst>
                                        <p:tav tm="0">
                                          <p:val>
                                            <p:strVal val="#ppt_h"/>
                                          </p:val>
                                        </p:tav>
                                        <p:tav tm="100000">
                                          <p:val>
                                            <p:strVal val="#ppt_h"/>
                                          </p:val>
                                        </p:tav>
                                      </p:tavLst>
                                    </p:anim>
                                  </p:childTnLst>
                                </p:cTn>
                              </p:par>
                              <p:par>
                                <p:cTn id="958" presetID="2" presetClass="exit" presetSubtype="8" fill="hold" grpId="2" nodeType="withEffect">
                                  <p:stCondLst>
                                    <p:cond delay="0"/>
                                  </p:stCondLst>
                                  <p:childTnLst>
                                    <p:anim calcmode="lin" valueType="num">
                                      <p:cBhvr additive="base">
                                        <p:cTn id="959" dur="4500"/>
                                        <p:tgtEl>
                                          <p:spTgt spid="66"/>
                                        </p:tgtEl>
                                        <p:attrNameLst>
                                          <p:attrName>ppt_x</p:attrName>
                                        </p:attrNameLst>
                                      </p:cBhvr>
                                      <p:tavLst>
                                        <p:tav tm="0">
                                          <p:val>
                                            <p:strVal val="ppt_x"/>
                                          </p:val>
                                        </p:tav>
                                        <p:tav tm="100000">
                                          <p:val>
                                            <p:strVal val="0-ppt_w/2"/>
                                          </p:val>
                                        </p:tav>
                                      </p:tavLst>
                                    </p:anim>
                                    <p:anim calcmode="lin" valueType="num">
                                      <p:cBhvr additive="base">
                                        <p:cTn id="960" dur="4500"/>
                                        <p:tgtEl>
                                          <p:spTgt spid="66"/>
                                        </p:tgtEl>
                                        <p:attrNameLst>
                                          <p:attrName>ppt_y</p:attrName>
                                        </p:attrNameLst>
                                      </p:cBhvr>
                                      <p:tavLst>
                                        <p:tav tm="0">
                                          <p:val>
                                            <p:strVal val="ppt_y"/>
                                          </p:val>
                                        </p:tav>
                                        <p:tav tm="100000">
                                          <p:val>
                                            <p:strVal val="ppt_y"/>
                                          </p:val>
                                        </p:tav>
                                      </p:tavLst>
                                    </p:anim>
                                    <p:set>
                                      <p:cBhvr>
                                        <p:cTn id="961" dur="1" fill="hold">
                                          <p:stCondLst>
                                            <p:cond delay="4499"/>
                                          </p:stCondLst>
                                        </p:cTn>
                                        <p:tgtEl>
                                          <p:spTgt spid="66"/>
                                        </p:tgtEl>
                                        <p:attrNameLst>
                                          <p:attrName>style.visibility</p:attrName>
                                        </p:attrNameLst>
                                      </p:cBhvr>
                                      <p:to>
                                        <p:strVal val="hidden"/>
                                      </p:to>
                                    </p:set>
                                  </p:childTnLst>
                                </p:cTn>
                              </p:par>
                              <p:par>
                                <p:cTn id="962" presetID="3" presetClass="exit" presetSubtype="5" fill="hold" grpId="3" nodeType="withEffect">
                                  <p:stCondLst>
                                    <p:cond delay="0"/>
                                  </p:stCondLst>
                                  <p:childTnLst>
                                    <p:animEffect transition="out" filter="blinds(vertical)">
                                      <p:cBhvr>
                                        <p:cTn id="963" dur="5500"/>
                                        <p:tgtEl>
                                          <p:spTgt spid="66"/>
                                        </p:tgtEl>
                                      </p:cBhvr>
                                    </p:animEffect>
                                    <p:set>
                                      <p:cBhvr>
                                        <p:cTn id="964" dur="1" fill="hold">
                                          <p:stCondLst>
                                            <p:cond delay="5499"/>
                                          </p:stCondLst>
                                        </p:cTn>
                                        <p:tgtEl>
                                          <p:spTgt spid="66"/>
                                        </p:tgtEl>
                                        <p:attrNameLst>
                                          <p:attrName>style.visibility</p:attrName>
                                        </p:attrNameLst>
                                      </p:cBhvr>
                                      <p:to>
                                        <p:strVal val="hidden"/>
                                      </p:to>
                                    </p:set>
                                  </p:childTnLst>
                                </p:cTn>
                              </p:par>
                              <p:par>
                                <p:cTn id="965" presetID="2" presetClass="entr" presetSubtype="8" fill="hold" grpId="0" nodeType="withEffect">
                                  <p:stCondLst>
                                    <p:cond delay="0"/>
                                  </p:stCondLst>
                                  <p:childTnLst>
                                    <p:set>
                                      <p:cBhvr>
                                        <p:cTn id="966" dur="1" fill="hold">
                                          <p:stCondLst>
                                            <p:cond delay="0"/>
                                          </p:stCondLst>
                                        </p:cTn>
                                        <p:tgtEl>
                                          <p:spTgt spid="65"/>
                                        </p:tgtEl>
                                        <p:attrNameLst>
                                          <p:attrName>style.visibility</p:attrName>
                                        </p:attrNameLst>
                                      </p:cBhvr>
                                      <p:to>
                                        <p:strVal val="visible"/>
                                      </p:to>
                                    </p:set>
                                    <p:anim calcmode="lin" valueType="num">
                                      <p:cBhvr additive="base">
                                        <p:cTn id="967" dur="4000" fill="hold"/>
                                        <p:tgtEl>
                                          <p:spTgt spid="65"/>
                                        </p:tgtEl>
                                        <p:attrNameLst>
                                          <p:attrName>ppt_x</p:attrName>
                                        </p:attrNameLst>
                                      </p:cBhvr>
                                      <p:tavLst>
                                        <p:tav tm="0">
                                          <p:val>
                                            <p:strVal val="0-#ppt_w/2"/>
                                          </p:val>
                                        </p:tav>
                                        <p:tav tm="100000">
                                          <p:val>
                                            <p:strVal val="#ppt_x"/>
                                          </p:val>
                                        </p:tav>
                                      </p:tavLst>
                                    </p:anim>
                                    <p:anim calcmode="lin" valueType="num">
                                      <p:cBhvr additive="base">
                                        <p:cTn id="968" dur="4000" fill="hold"/>
                                        <p:tgtEl>
                                          <p:spTgt spid="65"/>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65"/>
                                        </p:tgtEl>
                                        <p:attrNameLst>
                                          <p:attrName>style.visibility</p:attrName>
                                        </p:attrNameLst>
                                      </p:cBhvr>
                                      <p:to>
                                        <p:strVal val="visible"/>
                                      </p:to>
                                    </p:set>
                                    <p:anim calcmode="lin" valueType="num">
                                      <p:cBhvr>
                                        <p:cTn id="971" dur="4000" fill="hold"/>
                                        <p:tgtEl>
                                          <p:spTgt spid="65"/>
                                        </p:tgtEl>
                                        <p:attrNameLst>
                                          <p:attrName>ppt_w</p:attrName>
                                        </p:attrNameLst>
                                      </p:cBhvr>
                                      <p:tavLst>
                                        <p:tav tm="0" fmla="#ppt_w*sin(2.5*pi*$)">
                                          <p:val>
                                            <p:fltVal val="0"/>
                                          </p:val>
                                        </p:tav>
                                        <p:tav tm="100000">
                                          <p:val>
                                            <p:fltVal val="1"/>
                                          </p:val>
                                        </p:tav>
                                      </p:tavLst>
                                    </p:anim>
                                    <p:anim calcmode="lin" valueType="num">
                                      <p:cBhvr>
                                        <p:cTn id="972" dur="4000" fill="hold"/>
                                        <p:tgtEl>
                                          <p:spTgt spid="65"/>
                                        </p:tgtEl>
                                        <p:attrNameLst>
                                          <p:attrName>ppt_h</p:attrName>
                                        </p:attrNameLst>
                                      </p:cBhvr>
                                      <p:tavLst>
                                        <p:tav tm="0">
                                          <p:val>
                                            <p:strVal val="#ppt_h"/>
                                          </p:val>
                                        </p:tav>
                                        <p:tav tm="100000">
                                          <p:val>
                                            <p:strVal val="#ppt_h"/>
                                          </p:val>
                                        </p:tav>
                                      </p:tavLst>
                                    </p:anim>
                                  </p:childTnLst>
                                </p:cTn>
                              </p:par>
                              <p:par>
                                <p:cTn id="973" presetID="2" presetClass="exit" presetSubtype="8" fill="hold" grpId="2" nodeType="withEffect">
                                  <p:stCondLst>
                                    <p:cond delay="0"/>
                                  </p:stCondLst>
                                  <p:childTnLst>
                                    <p:anim calcmode="lin" valueType="num">
                                      <p:cBhvr additive="base">
                                        <p:cTn id="974" dur="4500"/>
                                        <p:tgtEl>
                                          <p:spTgt spid="65"/>
                                        </p:tgtEl>
                                        <p:attrNameLst>
                                          <p:attrName>ppt_x</p:attrName>
                                        </p:attrNameLst>
                                      </p:cBhvr>
                                      <p:tavLst>
                                        <p:tav tm="0">
                                          <p:val>
                                            <p:strVal val="ppt_x"/>
                                          </p:val>
                                        </p:tav>
                                        <p:tav tm="100000">
                                          <p:val>
                                            <p:strVal val="0-ppt_w/2"/>
                                          </p:val>
                                        </p:tav>
                                      </p:tavLst>
                                    </p:anim>
                                    <p:anim calcmode="lin" valueType="num">
                                      <p:cBhvr additive="base">
                                        <p:cTn id="975" dur="4500"/>
                                        <p:tgtEl>
                                          <p:spTgt spid="65"/>
                                        </p:tgtEl>
                                        <p:attrNameLst>
                                          <p:attrName>ppt_y</p:attrName>
                                        </p:attrNameLst>
                                      </p:cBhvr>
                                      <p:tavLst>
                                        <p:tav tm="0">
                                          <p:val>
                                            <p:strVal val="ppt_y"/>
                                          </p:val>
                                        </p:tav>
                                        <p:tav tm="100000">
                                          <p:val>
                                            <p:strVal val="ppt_y"/>
                                          </p:val>
                                        </p:tav>
                                      </p:tavLst>
                                    </p:anim>
                                    <p:set>
                                      <p:cBhvr>
                                        <p:cTn id="976" dur="1" fill="hold">
                                          <p:stCondLst>
                                            <p:cond delay="4499"/>
                                          </p:stCondLst>
                                        </p:cTn>
                                        <p:tgtEl>
                                          <p:spTgt spid="65"/>
                                        </p:tgtEl>
                                        <p:attrNameLst>
                                          <p:attrName>style.visibility</p:attrName>
                                        </p:attrNameLst>
                                      </p:cBhvr>
                                      <p:to>
                                        <p:strVal val="hidden"/>
                                      </p:to>
                                    </p:set>
                                  </p:childTnLst>
                                </p:cTn>
                              </p:par>
                              <p:par>
                                <p:cTn id="977" presetID="3" presetClass="exit" presetSubtype="5" fill="hold" grpId="3" nodeType="withEffect">
                                  <p:stCondLst>
                                    <p:cond delay="0"/>
                                  </p:stCondLst>
                                  <p:childTnLst>
                                    <p:animEffect transition="out" filter="blinds(vertical)">
                                      <p:cBhvr>
                                        <p:cTn id="978" dur="5500"/>
                                        <p:tgtEl>
                                          <p:spTgt spid="65"/>
                                        </p:tgtEl>
                                      </p:cBhvr>
                                    </p:animEffect>
                                    <p:set>
                                      <p:cBhvr>
                                        <p:cTn id="979" dur="1" fill="hold">
                                          <p:stCondLst>
                                            <p:cond delay="5499"/>
                                          </p:stCondLst>
                                        </p:cTn>
                                        <p:tgtEl>
                                          <p:spTgt spid="65"/>
                                        </p:tgtEl>
                                        <p:attrNameLst>
                                          <p:attrName>style.visibility</p:attrName>
                                        </p:attrNameLst>
                                      </p:cBhvr>
                                      <p:to>
                                        <p:strVal val="hidden"/>
                                      </p:to>
                                    </p:set>
                                  </p:childTnLst>
                                </p:cTn>
                              </p:par>
                              <p:par>
                                <p:cTn id="980" presetID="2" presetClass="entr" presetSubtype="8" fill="hold" grpId="0" nodeType="withEffect">
                                  <p:stCondLst>
                                    <p:cond delay="0"/>
                                  </p:stCondLst>
                                  <p:childTnLst>
                                    <p:set>
                                      <p:cBhvr>
                                        <p:cTn id="981" dur="1" fill="hold">
                                          <p:stCondLst>
                                            <p:cond delay="0"/>
                                          </p:stCondLst>
                                        </p:cTn>
                                        <p:tgtEl>
                                          <p:spTgt spid="64"/>
                                        </p:tgtEl>
                                        <p:attrNameLst>
                                          <p:attrName>style.visibility</p:attrName>
                                        </p:attrNameLst>
                                      </p:cBhvr>
                                      <p:to>
                                        <p:strVal val="visible"/>
                                      </p:to>
                                    </p:set>
                                    <p:anim calcmode="lin" valueType="num">
                                      <p:cBhvr additive="base">
                                        <p:cTn id="982" dur="4000" fill="hold"/>
                                        <p:tgtEl>
                                          <p:spTgt spid="64"/>
                                        </p:tgtEl>
                                        <p:attrNameLst>
                                          <p:attrName>ppt_x</p:attrName>
                                        </p:attrNameLst>
                                      </p:cBhvr>
                                      <p:tavLst>
                                        <p:tav tm="0">
                                          <p:val>
                                            <p:strVal val="0-#ppt_w/2"/>
                                          </p:val>
                                        </p:tav>
                                        <p:tav tm="100000">
                                          <p:val>
                                            <p:strVal val="#ppt_x"/>
                                          </p:val>
                                        </p:tav>
                                      </p:tavLst>
                                    </p:anim>
                                    <p:anim calcmode="lin" valueType="num">
                                      <p:cBhvr additive="base">
                                        <p:cTn id="983" dur="4000" fill="hold"/>
                                        <p:tgtEl>
                                          <p:spTgt spid="64"/>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64"/>
                                        </p:tgtEl>
                                        <p:attrNameLst>
                                          <p:attrName>style.visibility</p:attrName>
                                        </p:attrNameLst>
                                      </p:cBhvr>
                                      <p:to>
                                        <p:strVal val="visible"/>
                                      </p:to>
                                    </p:set>
                                    <p:anim calcmode="lin" valueType="num">
                                      <p:cBhvr>
                                        <p:cTn id="986" dur="4000" fill="hold"/>
                                        <p:tgtEl>
                                          <p:spTgt spid="64"/>
                                        </p:tgtEl>
                                        <p:attrNameLst>
                                          <p:attrName>ppt_w</p:attrName>
                                        </p:attrNameLst>
                                      </p:cBhvr>
                                      <p:tavLst>
                                        <p:tav tm="0" fmla="#ppt_w*sin(2.5*pi*$)">
                                          <p:val>
                                            <p:fltVal val="0"/>
                                          </p:val>
                                        </p:tav>
                                        <p:tav tm="100000">
                                          <p:val>
                                            <p:fltVal val="1"/>
                                          </p:val>
                                        </p:tav>
                                      </p:tavLst>
                                    </p:anim>
                                    <p:anim calcmode="lin" valueType="num">
                                      <p:cBhvr>
                                        <p:cTn id="987" dur="4000" fill="hold"/>
                                        <p:tgtEl>
                                          <p:spTgt spid="64"/>
                                        </p:tgtEl>
                                        <p:attrNameLst>
                                          <p:attrName>ppt_h</p:attrName>
                                        </p:attrNameLst>
                                      </p:cBhvr>
                                      <p:tavLst>
                                        <p:tav tm="0">
                                          <p:val>
                                            <p:strVal val="#ppt_h"/>
                                          </p:val>
                                        </p:tav>
                                        <p:tav tm="100000">
                                          <p:val>
                                            <p:strVal val="#ppt_h"/>
                                          </p:val>
                                        </p:tav>
                                      </p:tavLst>
                                    </p:anim>
                                  </p:childTnLst>
                                </p:cTn>
                              </p:par>
                              <p:par>
                                <p:cTn id="988" presetID="2" presetClass="exit" presetSubtype="8" fill="hold" grpId="2" nodeType="withEffect">
                                  <p:stCondLst>
                                    <p:cond delay="0"/>
                                  </p:stCondLst>
                                  <p:childTnLst>
                                    <p:anim calcmode="lin" valueType="num">
                                      <p:cBhvr additive="base">
                                        <p:cTn id="989" dur="4500"/>
                                        <p:tgtEl>
                                          <p:spTgt spid="64"/>
                                        </p:tgtEl>
                                        <p:attrNameLst>
                                          <p:attrName>ppt_x</p:attrName>
                                        </p:attrNameLst>
                                      </p:cBhvr>
                                      <p:tavLst>
                                        <p:tav tm="0">
                                          <p:val>
                                            <p:strVal val="ppt_x"/>
                                          </p:val>
                                        </p:tav>
                                        <p:tav tm="100000">
                                          <p:val>
                                            <p:strVal val="0-ppt_w/2"/>
                                          </p:val>
                                        </p:tav>
                                      </p:tavLst>
                                    </p:anim>
                                    <p:anim calcmode="lin" valueType="num">
                                      <p:cBhvr additive="base">
                                        <p:cTn id="990" dur="4500"/>
                                        <p:tgtEl>
                                          <p:spTgt spid="64"/>
                                        </p:tgtEl>
                                        <p:attrNameLst>
                                          <p:attrName>ppt_y</p:attrName>
                                        </p:attrNameLst>
                                      </p:cBhvr>
                                      <p:tavLst>
                                        <p:tav tm="0">
                                          <p:val>
                                            <p:strVal val="ppt_y"/>
                                          </p:val>
                                        </p:tav>
                                        <p:tav tm="100000">
                                          <p:val>
                                            <p:strVal val="ppt_y"/>
                                          </p:val>
                                        </p:tav>
                                      </p:tavLst>
                                    </p:anim>
                                    <p:set>
                                      <p:cBhvr>
                                        <p:cTn id="991" dur="1" fill="hold">
                                          <p:stCondLst>
                                            <p:cond delay="4499"/>
                                          </p:stCondLst>
                                        </p:cTn>
                                        <p:tgtEl>
                                          <p:spTgt spid="64"/>
                                        </p:tgtEl>
                                        <p:attrNameLst>
                                          <p:attrName>style.visibility</p:attrName>
                                        </p:attrNameLst>
                                      </p:cBhvr>
                                      <p:to>
                                        <p:strVal val="hidden"/>
                                      </p:to>
                                    </p:set>
                                  </p:childTnLst>
                                </p:cTn>
                              </p:par>
                              <p:par>
                                <p:cTn id="992" presetID="3" presetClass="exit" presetSubtype="5" fill="hold" grpId="3" nodeType="withEffect">
                                  <p:stCondLst>
                                    <p:cond delay="0"/>
                                  </p:stCondLst>
                                  <p:childTnLst>
                                    <p:animEffect transition="out" filter="blinds(vertical)">
                                      <p:cBhvr>
                                        <p:cTn id="993" dur="5500"/>
                                        <p:tgtEl>
                                          <p:spTgt spid="64"/>
                                        </p:tgtEl>
                                      </p:cBhvr>
                                    </p:animEffect>
                                    <p:set>
                                      <p:cBhvr>
                                        <p:cTn id="994" dur="1" fill="hold">
                                          <p:stCondLst>
                                            <p:cond delay="5499"/>
                                          </p:stCondLst>
                                        </p:cTn>
                                        <p:tgtEl>
                                          <p:spTgt spid="64"/>
                                        </p:tgtEl>
                                        <p:attrNameLst>
                                          <p:attrName>style.visibility</p:attrName>
                                        </p:attrNameLst>
                                      </p:cBhvr>
                                      <p:to>
                                        <p:strVal val="hidden"/>
                                      </p:to>
                                    </p:set>
                                  </p:childTnLst>
                                </p:cTn>
                              </p:par>
                              <p:par>
                                <p:cTn id="995" presetID="2" presetClass="entr" presetSubtype="8" fill="hold" grpId="0" nodeType="withEffect">
                                  <p:stCondLst>
                                    <p:cond delay="0"/>
                                  </p:stCondLst>
                                  <p:childTnLst>
                                    <p:set>
                                      <p:cBhvr>
                                        <p:cTn id="996" dur="1" fill="hold">
                                          <p:stCondLst>
                                            <p:cond delay="0"/>
                                          </p:stCondLst>
                                        </p:cTn>
                                        <p:tgtEl>
                                          <p:spTgt spid="63"/>
                                        </p:tgtEl>
                                        <p:attrNameLst>
                                          <p:attrName>style.visibility</p:attrName>
                                        </p:attrNameLst>
                                      </p:cBhvr>
                                      <p:to>
                                        <p:strVal val="visible"/>
                                      </p:to>
                                    </p:set>
                                    <p:anim calcmode="lin" valueType="num">
                                      <p:cBhvr additive="base">
                                        <p:cTn id="997" dur="4000" fill="hold"/>
                                        <p:tgtEl>
                                          <p:spTgt spid="63"/>
                                        </p:tgtEl>
                                        <p:attrNameLst>
                                          <p:attrName>ppt_x</p:attrName>
                                        </p:attrNameLst>
                                      </p:cBhvr>
                                      <p:tavLst>
                                        <p:tav tm="0">
                                          <p:val>
                                            <p:strVal val="0-#ppt_w/2"/>
                                          </p:val>
                                        </p:tav>
                                        <p:tav tm="100000">
                                          <p:val>
                                            <p:strVal val="#ppt_x"/>
                                          </p:val>
                                        </p:tav>
                                      </p:tavLst>
                                    </p:anim>
                                    <p:anim calcmode="lin" valueType="num">
                                      <p:cBhvr additive="base">
                                        <p:cTn id="998" dur="4000" fill="hold"/>
                                        <p:tgtEl>
                                          <p:spTgt spid="63"/>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63"/>
                                        </p:tgtEl>
                                        <p:attrNameLst>
                                          <p:attrName>style.visibility</p:attrName>
                                        </p:attrNameLst>
                                      </p:cBhvr>
                                      <p:to>
                                        <p:strVal val="visible"/>
                                      </p:to>
                                    </p:set>
                                    <p:anim calcmode="lin" valueType="num">
                                      <p:cBhvr>
                                        <p:cTn id="1001" dur="4000" fill="hold"/>
                                        <p:tgtEl>
                                          <p:spTgt spid="63"/>
                                        </p:tgtEl>
                                        <p:attrNameLst>
                                          <p:attrName>ppt_w</p:attrName>
                                        </p:attrNameLst>
                                      </p:cBhvr>
                                      <p:tavLst>
                                        <p:tav tm="0" fmla="#ppt_w*sin(2.5*pi*$)">
                                          <p:val>
                                            <p:fltVal val="0"/>
                                          </p:val>
                                        </p:tav>
                                        <p:tav tm="100000">
                                          <p:val>
                                            <p:fltVal val="1"/>
                                          </p:val>
                                        </p:tav>
                                      </p:tavLst>
                                    </p:anim>
                                    <p:anim calcmode="lin" valueType="num">
                                      <p:cBhvr>
                                        <p:cTn id="1002" dur="4000" fill="hold"/>
                                        <p:tgtEl>
                                          <p:spTgt spid="63"/>
                                        </p:tgtEl>
                                        <p:attrNameLst>
                                          <p:attrName>ppt_h</p:attrName>
                                        </p:attrNameLst>
                                      </p:cBhvr>
                                      <p:tavLst>
                                        <p:tav tm="0">
                                          <p:val>
                                            <p:strVal val="#ppt_h"/>
                                          </p:val>
                                        </p:tav>
                                        <p:tav tm="100000">
                                          <p:val>
                                            <p:strVal val="#ppt_h"/>
                                          </p:val>
                                        </p:tav>
                                      </p:tavLst>
                                    </p:anim>
                                  </p:childTnLst>
                                </p:cTn>
                              </p:par>
                              <p:par>
                                <p:cTn id="1003" presetID="2" presetClass="exit" presetSubtype="8" fill="hold" grpId="2" nodeType="withEffect">
                                  <p:stCondLst>
                                    <p:cond delay="0"/>
                                  </p:stCondLst>
                                  <p:childTnLst>
                                    <p:anim calcmode="lin" valueType="num">
                                      <p:cBhvr additive="base">
                                        <p:cTn id="1004" dur="4500"/>
                                        <p:tgtEl>
                                          <p:spTgt spid="63"/>
                                        </p:tgtEl>
                                        <p:attrNameLst>
                                          <p:attrName>ppt_x</p:attrName>
                                        </p:attrNameLst>
                                      </p:cBhvr>
                                      <p:tavLst>
                                        <p:tav tm="0">
                                          <p:val>
                                            <p:strVal val="ppt_x"/>
                                          </p:val>
                                        </p:tav>
                                        <p:tav tm="100000">
                                          <p:val>
                                            <p:strVal val="0-ppt_w/2"/>
                                          </p:val>
                                        </p:tav>
                                      </p:tavLst>
                                    </p:anim>
                                    <p:anim calcmode="lin" valueType="num">
                                      <p:cBhvr additive="base">
                                        <p:cTn id="1005" dur="4500"/>
                                        <p:tgtEl>
                                          <p:spTgt spid="63"/>
                                        </p:tgtEl>
                                        <p:attrNameLst>
                                          <p:attrName>ppt_y</p:attrName>
                                        </p:attrNameLst>
                                      </p:cBhvr>
                                      <p:tavLst>
                                        <p:tav tm="0">
                                          <p:val>
                                            <p:strVal val="ppt_y"/>
                                          </p:val>
                                        </p:tav>
                                        <p:tav tm="100000">
                                          <p:val>
                                            <p:strVal val="ppt_y"/>
                                          </p:val>
                                        </p:tav>
                                      </p:tavLst>
                                    </p:anim>
                                    <p:set>
                                      <p:cBhvr>
                                        <p:cTn id="1006" dur="1" fill="hold">
                                          <p:stCondLst>
                                            <p:cond delay="4499"/>
                                          </p:stCondLst>
                                        </p:cTn>
                                        <p:tgtEl>
                                          <p:spTgt spid="63"/>
                                        </p:tgtEl>
                                        <p:attrNameLst>
                                          <p:attrName>style.visibility</p:attrName>
                                        </p:attrNameLst>
                                      </p:cBhvr>
                                      <p:to>
                                        <p:strVal val="hidden"/>
                                      </p:to>
                                    </p:set>
                                  </p:childTnLst>
                                </p:cTn>
                              </p:par>
                              <p:par>
                                <p:cTn id="1007" presetID="3" presetClass="exit" presetSubtype="5" fill="hold" grpId="3" nodeType="withEffect">
                                  <p:stCondLst>
                                    <p:cond delay="0"/>
                                  </p:stCondLst>
                                  <p:childTnLst>
                                    <p:animEffect transition="out" filter="blinds(vertical)">
                                      <p:cBhvr>
                                        <p:cTn id="1008" dur="5500"/>
                                        <p:tgtEl>
                                          <p:spTgt spid="63"/>
                                        </p:tgtEl>
                                      </p:cBhvr>
                                    </p:animEffect>
                                    <p:set>
                                      <p:cBhvr>
                                        <p:cTn id="1009" dur="1" fill="hold">
                                          <p:stCondLst>
                                            <p:cond delay="5499"/>
                                          </p:stCondLst>
                                        </p:cTn>
                                        <p:tgtEl>
                                          <p:spTgt spid="63"/>
                                        </p:tgtEl>
                                        <p:attrNameLst>
                                          <p:attrName>style.visibility</p:attrName>
                                        </p:attrNameLst>
                                      </p:cBhvr>
                                      <p:to>
                                        <p:strVal val="hidden"/>
                                      </p:to>
                                    </p:set>
                                  </p:childTnLst>
                                </p:cTn>
                              </p:par>
                              <p:par>
                                <p:cTn id="1010" presetID="2" presetClass="entr" presetSubtype="8" fill="hold" grpId="0" nodeType="withEffect">
                                  <p:stCondLst>
                                    <p:cond delay="0"/>
                                  </p:stCondLst>
                                  <p:childTnLst>
                                    <p:set>
                                      <p:cBhvr>
                                        <p:cTn id="1011" dur="1" fill="hold">
                                          <p:stCondLst>
                                            <p:cond delay="0"/>
                                          </p:stCondLst>
                                        </p:cTn>
                                        <p:tgtEl>
                                          <p:spTgt spid="62"/>
                                        </p:tgtEl>
                                        <p:attrNameLst>
                                          <p:attrName>style.visibility</p:attrName>
                                        </p:attrNameLst>
                                      </p:cBhvr>
                                      <p:to>
                                        <p:strVal val="visible"/>
                                      </p:to>
                                    </p:set>
                                    <p:anim calcmode="lin" valueType="num">
                                      <p:cBhvr additive="base">
                                        <p:cTn id="1012" dur="4000" fill="hold"/>
                                        <p:tgtEl>
                                          <p:spTgt spid="62"/>
                                        </p:tgtEl>
                                        <p:attrNameLst>
                                          <p:attrName>ppt_x</p:attrName>
                                        </p:attrNameLst>
                                      </p:cBhvr>
                                      <p:tavLst>
                                        <p:tav tm="0">
                                          <p:val>
                                            <p:strVal val="0-#ppt_w/2"/>
                                          </p:val>
                                        </p:tav>
                                        <p:tav tm="100000">
                                          <p:val>
                                            <p:strVal val="#ppt_x"/>
                                          </p:val>
                                        </p:tav>
                                      </p:tavLst>
                                    </p:anim>
                                    <p:anim calcmode="lin" valueType="num">
                                      <p:cBhvr additive="base">
                                        <p:cTn id="1013" dur="4000" fill="hold"/>
                                        <p:tgtEl>
                                          <p:spTgt spid="62"/>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62"/>
                                        </p:tgtEl>
                                        <p:attrNameLst>
                                          <p:attrName>style.visibility</p:attrName>
                                        </p:attrNameLst>
                                      </p:cBhvr>
                                      <p:to>
                                        <p:strVal val="visible"/>
                                      </p:to>
                                    </p:set>
                                    <p:anim calcmode="lin" valueType="num">
                                      <p:cBhvr>
                                        <p:cTn id="1016" dur="4000" fill="hold"/>
                                        <p:tgtEl>
                                          <p:spTgt spid="62"/>
                                        </p:tgtEl>
                                        <p:attrNameLst>
                                          <p:attrName>ppt_w</p:attrName>
                                        </p:attrNameLst>
                                      </p:cBhvr>
                                      <p:tavLst>
                                        <p:tav tm="0" fmla="#ppt_w*sin(2.5*pi*$)">
                                          <p:val>
                                            <p:fltVal val="0"/>
                                          </p:val>
                                        </p:tav>
                                        <p:tav tm="100000">
                                          <p:val>
                                            <p:fltVal val="1"/>
                                          </p:val>
                                        </p:tav>
                                      </p:tavLst>
                                    </p:anim>
                                    <p:anim calcmode="lin" valueType="num">
                                      <p:cBhvr>
                                        <p:cTn id="1017" dur="4000" fill="hold"/>
                                        <p:tgtEl>
                                          <p:spTgt spid="62"/>
                                        </p:tgtEl>
                                        <p:attrNameLst>
                                          <p:attrName>ppt_h</p:attrName>
                                        </p:attrNameLst>
                                      </p:cBhvr>
                                      <p:tavLst>
                                        <p:tav tm="0">
                                          <p:val>
                                            <p:strVal val="#ppt_h"/>
                                          </p:val>
                                        </p:tav>
                                        <p:tav tm="100000">
                                          <p:val>
                                            <p:strVal val="#ppt_h"/>
                                          </p:val>
                                        </p:tav>
                                      </p:tavLst>
                                    </p:anim>
                                  </p:childTnLst>
                                </p:cTn>
                              </p:par>
                              <p:par>
                                <p:cTn id="1018" presetID="2" presetClass="exit" presetSubtype="8" fill="hold" grpId="2" nodeType="withEffect">
                                  <p:stCondLst>
                                    <p:cond delay="0"/>
                                  </p:stCondLst>
                                  <p:childTnLst>
                                    <p:anim calcmode="lin" valueType="num">
                                      <p:cBhvr additive="base">
                                        <p:cTn id="1019" dur="4500"/>
                                        <p:tgtEl>
                                          <p:spTgt spid="62"/>
                                        </p:tgtEl>
                                        <p:attrNameLst>
                                          <p:attrName>ppt_x</p:attrName>
                                        </p:attrNameLst>
                                      </p:cBhvr>
                                      <p:tavLst>
                                        <p:tav tm="0">
                                          <p:val>
                                            <p:strVal val="ppt_x"/>
                                          </p:val>
                                        </p:tav>
                                        <p:tav tm="100000">
                                          <p:val>
                                            <p:strVal val="0-ppt_w/2"/>
                                          </p:val>
                                        </p:tav>
                                      </p:tavLst>
                                    </p:anim>
                                    <p:anim calcmode="lin" valueType="num">
                                      <p:cBhvr additive="base">
                                        <p:cTn id="1020" dur="4500"/>
                                        <p:tgtEl>
                                          <p:spTgt spid="62"/>
                                        </p:tgtEl>
                                        <p:attrNameLst>
                                          <p:attrName>ppt_y</p:attrName>
                                        </p:attrNameLst>
                                      </p:cBhvr>
                                      <p:tavLst>
                                        <p:tav tm="0">
                                          <p:val>
                                            <p:strVal val="ppt_y"/>
                                          </p:val>
                                        </p:tav>
                                        <p:tav tm="100000">
                                          <p:val>
                                            <p:strVal val="ppt_y"/>
                                          </p:val>
                                        </p:tav>
                                      </p:tavLst>
                                    </p:anim>
                                    <p:set>
                                      <p:cBhvr>
                                        <p:cTn id="1021" dur="1" fill="hold">
                                          <p:stCondLst>
                                            <p:cond delay="4499"/>
                                          </p:stCondLst>
                                        </p:cTn>
                                        <p:tgtEl>
                                          <p:spTgt spid="62"/>
                                        </p:tgtEl>
                                        <p:attrNameLst>
                                          <p:attrName>style.visibility</p:attrName>
                                        </p:attrNameLst>
                                      </p:cBhvr>
                                      <p:to>
                                        <p:strVal val="hidden"/>
                                      </p:to>
                                    </p:set>
                                  </p:childTnLst>
                                </p:cTn>
                              </p:par>
                              <p:par>
                                <p:cTn id="1022" presetID="3" presetClass="exit" presetSubtype="5" fill="hold" grpId="3" nodeType="withEffect">
                                  <p:stCondLst>
                                    <p:cond delay="0"/>
                                  </p:stCondLst>
                                  <p:childTnLst>
                                    <p:animEffect transition="out" filter="blinds(vertical)">
                                      <p:cBhvr>
                                        <p:cTn id="1023" dur="5500"/>
                                        <p:tgtEl>
                                          <p:spTgt spid="62"/>
                                        </p:tgtEl>
                                      </p:cBhvr>
                                    </p:animEffect>
                                    <p:set>
                                      <p:cBhvr>
                                        <p:cTn id="1024" dur="1" fill="hold">
                                          <p:stCondLst>
                                            <p:cond delay="5499"/>
                                          </p:stCondLst>
                                        </p:cTn>
                                        <p:tgtEl>
                                          <p:spTgt spid="62"/>
                                        </p:tgtEl>
                                        <p:attrNameLst>
                                          <p:attrName>style.visibility</p:attrName>
                                        </p:attrNameLst>
                                      </p:cBhvr>
                                      <p:to>
                                        <p:strVal val="hidden"/>
                                      </p:to>
                                    </p:set>
                                  </p:childTnLst>
                                </p:cTn>
                              </p:par>
                              <p:par>
                                <p:cTn id="1025" presetID="2" presetClass="entr" presetSubtype="8" fill="hold" grpId="0" nodeType="withEffect">
                                  <p:stCondLst>
                                    <p:cond delay="0"/>
                                  </p:stCondLst>
                                  <p:childTnLst>
                                    <p:set>
                                      <p:cBhvr>
                                        <p:cTn id="1026" dur="1" fill="hold">
                                          <p:stCondLst>
                                            <p:cond delay="0"/>
                                          </p:stCondLst>
                                        </p:cTn>
                                        <p:tgtEl>
                                          <p:spTgt spid="61"/>
                                        </p:tgtEl>
                                        <p:attrNameLst>
                                          <p:attrName>style.visibility</p:attrName>
                                        </p:attrNameLst>
                                      </p:cBhvr>
                                      <p:to>
                                        <p:strVal val="visible"/>
                                      </p:to>
                                    </p:set>
                                    <p:anim calcmode="lin" valueType="num">
                                      <p:cBhvr additive="base">
                                        <p:cTn id="1027" dur="4000" fill="hold"/>
                                        <p:tgtEl>
                                          <p:spTgt spid="61"/>
                                        </p:tgtEl>
                                        <p:attrNameLst>
                                          <p:attrName>ppt_x</p:attrName>
                                        </p:attrNameLst>
                                      </p:cBhvr>
                                      <p:tavLst>
                                        <p:tav tm="0">
                                          <p:val>
                                            <p:strVal val="0-#ppt_w/2"/>
                                          </p:val>
                                        </p:tav>
                                        <p:tav tm="100000">
                                          <p:val>
                                            <p:strVal val="#ppt_x"/>
                                          </p:val>
                                        </p:tav>
                                      </p:tavLst>
                                    </p:anim>
                                    <p:anim calcmode="lin" valueType="num">
                                      <p:cBhvr additive="base">
                                        <p:cTn id="1028" dur="4000" fill="hold"/>
                                        <p:tgtEl>
                                          <p:spTgt spid="61"/>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61"/>
                                        </p:tgtEl>
                                        <p:attrNameLst>
                                          <p:attrName>style.visibility</p:attrName>
                                        </p:attrNameLst>
                                      </p:cBhvr>
                                      <p:to>
                                        <p:strVal val="visible"/>
                                      </p:to>
                                    </p:set>
                                    <p:anim calcmode="lin" valueType="num">
                                      <p:cBhvr>
                                        <p:cTn id="1031" dur="4000" fill="hold"/>
                                        <p:tgtEl>
                                          <p:spTgt spid="61"/>
                                        </p:tgtEl>
                                        <p:attrNameLst>
                                          <p:attrName>ppt_w</p:attrName>
                                        </p:attrNameLst>
                                      </p:cBhvr>
                                      <p:tavLst>
                                        <p:tav tm="0" fmla="#ppt_w*sin(2.5*pi*$)">
                                          <p:val>
                                            <p:fltVal val="0"/>
                                          </p:val>
                                        </p:tav>
                                        <p:tav tm="100000">
                                          <p:val>
                                            <p:fltVal val="1"/>
                                          </p:val>
                                        </p:tav>
                                      </p:tavLst>
                                    </p:anim>
                                    <p:anim calcmode="lin" valueType="num">
                                      <p:cBhvr>
                                        <p:cTn id="1032" dur="4000" fill="hold"/>
                                        <p:tgtEl>
                                          <p:spTgt spid="61"/>
                                        </p:tgtEl>
                                        <p:attrNameLst>
                                          <p:attrName>ppt_h</p:attrName>
                                        </p:attrNameLst>
                                      </p:cBhvr>
                                      <p:tavLst>
                                        <p:tav tm="0">
                                          <p:val>
                                            <p:strVal val="#ppt_h"/>
                                          </p:val>
                                        </p:tav>
                                        <p:tav tm="100000">
                                          <p:val>
                                            <p:strVal val="#ppt_h"/>
                                          </p:val>
                                        </p:tav>
                                      </p:tavLst>
                                    </p:anim>
                                  </p:childTnLst>
                                </p:cTn>
                              </p:par>
                              <p:par>
                                <p:cTn id="1033" presetID="2" presetClass="exit" presetSubtype="8" fill="hold" grpId="2" nodeType="withEffect">
                                  <p:stCondLst>
                                    <p:cond delay="0"/>
                                  </p:stCondLst>
                                  <p:childTnLst>
                                    <p:anim calcmode="lin" valueType="num">
                                      <p:cBhvr additive="base">
                                        <p:cTn id="1034" dur="4500"/>
                                        <p:tgtEl>
                                          <p:spTgt spid="61"/>
                                        </p:tgtEl>
                                        <p:attrNameLst>
                                          <p:attrName>ppt_x</p:attrName>
                                        </p:attrNameLst>
                                      </p:cBhvr>
                                      <p:tavLst>
                                        <p:tav tm="0">
                                          <p:val>
                                            <p:strVal val="ppt_x"/>
                                          </p:val>
                                        </p:tav>
                                        <p:tav tm="100000">
                                          <p:val>
                                            <p:strVal val="0-ppt_w/2"/>
                                          </p:val>
                                        </p:tav>
                                      </p:tavLst>
                                    </p:anim>
                                    <p:anim calcmode="lin" valueType="num">
                                      <p:cBhvr additive="base">
                                        <p:cTn id="1035" dur="4500"/>
                                        <p:tgtEl>
                                          <p:spTgt spid="61"/>
                                        </p:tgtEl>
                                        <p:attrNameLst>
                                          <p:attrName>ppt_y</p:attrName>
                                        </p:attrNameLst>
                                      </p:cBhvr>
                                      <p:tavLst>
                                        <p:tav tm="0">
                                          <p:val>
                                            <p:strVal val="ppt_y"/>
                                          </p:val>
                                        </p:tav>
                                        <p:tav tm="100000">
                                          <p:val>
                                            <p:strVal val="ppt_y"/>
                                          </p:val>
                                        </p:tav>
                                      </p:tavLst>
                                    </p:anim>
                                    <p:set>
                                      <p:cBhvr>
                                        <p:cTn id="1036" dur="1" fill="hold">
                                          <p:stCondLst>
                                            <p:cond delay="4499"/>
                                          </p:stCondLst>
                                        </p:cTn>
                                        <p:tgtEl>
                                          <p:spTgt spid="61"/>
                                        </p:tgtEl>
                                        <p:attrNameLst>
                                          <p:attrName>style.visibility</p:attrName>
                                        </p:attrNameLst>
                                      </p:cBhvr>
                                      <p:to>
                                        <p:strVal val="hidden"/>
                                      </p:to>
                                    </p:set>
                                  </p:childTnLst>
                                </p:cTn>
                              </p:par>
                              <p:par>
                                <p:cTn id="1037" presetID="3" presetClass="exit" presetSubtype="5" fill="hold" grpId="3" nodeType="withEffect">
                                  <p:stCondLst>
                                    <p:cond delay="0"/>
                                  </p:stCondLst>
                                  <p:childTnLst>
                                    <p:animEffect transition="out" filter="blinds(vertical)">
                                      <p:cBhvr>
                                        <p:cTn id="1038" dur="5500"/>
                                        <p:tgtEl>
                                          <p:spTgt spid="61"/>
                                        </p:tgtEl>
                                      </p:cBhvr>
                                    </p:animEffect>
                                    <p:set>
                                      <p:cBhvr>
                                        <p:cTn id="1039" dur="1" fill="hold">
                                          <p:stCondLst>
                                            <p:cond delay="5499"/>
                                          </p:stCondLst>
                                        </p:cTn>
                                        <p:tgtEl>
                                          <p:spTgt spid="61"/>
                                        </p:tgtEl>
                                        <p:attrNameLst>
                                          <p:attrName>style.visibility</p:attrName>
                                        </p:attrNameLst>
                                      </p:cBhvr>
                                      <p:to>
                                        <p:strVal val="hidden"/>
                                      </p:to>
                                    </p:set>
                                  </p:childTnLst>
                                </p:cTn>
                              </p:par>
                              <p:par>
                                <p:cTn id="1040" presetID="2" presetClass="entr" presetSubtype="8" fill="hold" grpId="0" nodeType="withEffect">
                                  <p:stCondLst>
                                    <p:cond delay="0"/>
                                  </p:stCondLst>
                                  <p:childTnLst>
                                    <p:set>
                                      <p:cBhvr>
                                        <p:cTn id="1041" dur="1" fill="hold">
                                          <p:stCondLst>
                                            <p:cond delay="0"/>
                                          </p:stCondLst>
                                        </p:cTn>
                                        <p:tgtEl>
                                          <p:spTgt spid="60"/>
                                        </p:tgtEl>
                                        <p:attrNameLst>
                                          <p:attrName>style.visibility</p:attrName>
                                        </p:attrNameLst>
                                      </p:cBhvr>
                                      <p:to>
                                        <p:strVal val="visible"/>
                                      </p:to>
                                    </p:set>
                                    <p:anim calcmode="lin" valueType="num">
                                      <p:cBhvr additive="base">
                                        <p:cTn id="1042" dur="4000" fill="hold"/>
                                        <p:tgtEl>
                                          <p:spTgt spid="60"/>
                                        </p:tgtEl>
                                        <p:attrNameLst>
                                          <p:attrName>ppt_x</p:attrName>
                                        </p:attrNameLst>
                                      </p:cBhvr>
                                      <p:tavLst>
                                        <p:tav tm="0">
                                          <p:val>
                                            <p:strVal val="0-#ppt_w/2"/>
                                          </p:val>
                                        </p:tav>
                                        <p:tav tm="100000">
                                          <p:val>
                                            <p:strVal val="#ppt_x"/>
                                          </p:val>
                                        </p:tav>
                                      </p:tavLst>
                                    </p:anim>
                                    <p:anim calcmode="lin" valueType="num">
                                      <p:cBhvr additive="base">
                                        <p:cTn id="1043" dur="4000" fill="hold"/>
                                        <p:tgtEl>
                                          <p:spTgt spid="60"/>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60"/>
                                        </p:tgtEl>
                                        <p:attrNameLst>
                                          <p:attrName>style.visibility</p:attrName>
                                        </p:attrNameLst>
                                      </p:cBhvr>
                                      <p:to>
                                        <p:strVal val="visible"/>
                                      </p:to>
                                    </p:set>
                                    <p:anim calcmode="lin" valueType="num">
                                      <p:cBhvr>
                                        <p:cTn id="1046" dur="4000" fill="hold"/>
                                        <p:tgtEl>
                                          <p:spTgt spid="60"/>
                                        </p:tgtEl>
                                        <p:attrNameLst>
                                          <p:attrName>ppt_w</p:attrName>
                                        </p:attrNameLst>
                                      </p:cBhvr>
                                      <p:tavLst>
                                        <p:tav tm="0" fmla="#ppt_w*sin(2.5*pi*$)">
                                          <p:val>
                                            <p:fltVal val="0"/>
                                          </p:val>
                                        </p:tav>
                                        <p:tav tm="100000">
                                          <p:val>
                                            <p:fltVal val="1"/>
                                          </p:val>
                                        </p:tav>
                                      </p:tavLst>
                                    </p:anim>
                                    <p:anim calcmode="lin" valueType="num">
                                      <p:cBhvr>
                                        <p:cTn id="1047" dur="4000" fill="hold"/>
                                        <p:tgtEl>
                                          <p:spTgt spid="60"/>
                                        </p:tgtEl>
                                        <p:attrNameLst>
                                          <p:attrName>ppt_h</p:attrName>
                                        </p:attrNameLst>
                                      </p:cBhvr>
                                      <p:tavLst>
                                        <p:tav tm="0">
                                          <p:val>
                                            <p:strVal val="#ppt_h"/>
                                          </p:val>
                                        </p:tav>
                                        <p:tav tm="100000">
                                          <p:val>
                                            <p:strVal val="#ppt_h"/>
                                          </p:val>
                                        </p:tav>
                                      </p:tavLst>
                                    </p:anim>
                                  </p:childTnLst>
                                </p:cTn>
                              </p:par>
                              <p:par>
                                <p:cTn id="1048" presetID="2" presetClass="exit" presetSubtype="8" fill="hold" grpId="2" nodeType="withEffect">
                                  <p:stCondLst>
                                    <p:cond delay="0"/>
                                  </p:stCondLst>
                                  <p:childTnLst>
                                    <p:anim calcmode="lin" valueType="num">
                                      <p:cBhvr additive="base">
                                        <p:cTn id="1049" dur="4500"/>
                                        <p:tgtEl>
                                          <p:spTgt spid="60"/>
                                        </p:tgtEl>
                                        <p:attrNameLst>
                                          <p:attrName>ppt_x</p:attrName>
                                        </p:attrNameLst>
                                      </p:cBhvr>
                                      <p:tavLst>
                                        <p:tav tm="0">
                                          <p:val>
                                            <p:strVal val="ppt_x"/>
                                          </p:val>
                                        </p:tav>
                                        <p:tav tm="100000">
                                          <p:val>
                                            <p:strVal val="0-ppt_w/2"/>
                                          </p:val>
                                        </p:tav>
                                      </p:tavLst>
                                    </p:anim>
                                    <p:anim calcmode="lin" valueType="num">
                                      <p:cBhvr additive="base">
                                        <p:cTn id="1050" dur="4500"/>
                                        <p:tgtEl>
                                          <p:spTgt spid="60"/>
                                        </p:tgtEl>
                                        <p:attrNameLst>
                                          <p:attrName>ppt_y</p:attrName>
                                        </p:attrNameLst>
                                      </p:cBhvr>
                                      <p:tavLst>
                                        <p:tav tm="0">
                                          <p:val>
                                            <p:strVal val="ppt_y"/>
                                          </p:val>
                                        </p:tav>
                                        <p:tav tm="100000">
                                          <p:val>
                                            <p:strVal val="ppt_y"/>
                                          </p:val>
                                        </p:tav>
                                      </p:tavLst>
                                    </p:anim>
                                    <p:set>
                                      <p:cBhvr>
                                        <p:cTn id="1051" dur="1" fill="hold">
                                          <p:stCondLst>
                                            <p:cond delay="4499"/>
                                          </p:stCondLst>
                                        </p:cTn>
                                        <p:tgtEl>
                                          <p:spTgt spid="60"/>
                                        </p:tgtEl>
                                        <p:attrNameLst>
                                          <p:attrName>style.visibility</p:attrName>
                                        </p:attrNameLst>
                                      </p:cBhvr>
                                      <p:to>
                                        <p:strVal val="hidden"/>
                                      </p:to>
                                    </p:set>
                                  </p:childTnLst>
                                </p:cTn>
                              </p:par>
                              <p:par>
                                <p:cTn id="1052" presetID="3" presetClass="exit" presetSubtype="5" fill="hold" grpId="3" nodeType="withEffect">
                                  <p:stCondLst>
                                    <p:cond delay="0"/>
                                  </p:stCondLst>
                                  <p:childTnLst>
                                    <p:animEffect transition="out" filter="blinds(vertical)">
                                      <p:cBhvr>
                                        <p:cTn id="1053" dur="5500"/>
                                        <p:tgtEl>
                                          <p:spTgt spid="60"/>
                                        </p:tgtEl>
                                      </p:cBhvr>
                                    </p:animEffect>
                                    <p:set>
                                      <p:cBhvr>
                                        <p:cTn id="1054" dur="1" fill="hold">
                                          <p:stCondLst>
                                            <p:cond delay="5499"/>
                                          </p:stCondLst>
                                        </p:cTn>
                                        <p:tgtEl>
                                          <p:spTgt spid="60"/>
                                        </p:tgtEl>
                                        <p:attrNameLst>
                                          <p:attrName>style.visibility</p:attrName>
                                        </p:attrNameLst>
                                      </p:cBhvr>
                                      <p:to>
                                        <p:strVal val="hidden"/>
                                      </p:to>
                                    </p:set>
                                  </p:childTnLst>
                                </p:cTn>
                              </p:par>
                              <p:par>
                                <p:cTn id="1055" presetID="2" presetClass="entr" presetSubtype="8" fill="hold" grpId="0" nodeType="withEffect">
                                  <p:stCondLst>
                                    <p:cond delay="0"/>
                                  </p:stCondLst>
                                  <p:childTnLst>
                                    <p:set>
                                      <p:cBhvr>
                                        <p:cTn id="1056" dur="1" fill="hold">
                                          <p:stCondLst>
                                            <p:cond delay="0"/>
                                          </p:stCondLst>
                                        </p:cTn>
                                        <p:tgtEl>
                                          <p:spTgt spid="59"/>
                                        </p:tgtEl>
                                        <p:attrNameLst>
                                          <p:attrName>style.visibility</p:attrName>
                                        </p:attrNameLst>
                                      </p:cBhvr>
                                      <p:to>
                                        <p:strVal val="visible"/>
                                      </p:to>
                                    </p:set>
                                    <p:anim calcmode="lin" valueType="num">
                                      <p:cBhvr additive="base">
                                        <p:cTn id="1057" dur="4000" fill="hold"/>
                                        <p:tgtEl>
                                          <p:spTgt spid="59"/>
                                        </p:tgtEl>
                                        <p:attrNameLst>
                                          <p:attrName>ppt_x</p:attrName>
                                        </p:attrNameLst>
                                      </p:cBhvr>
                                      <p:tavLst>
                                        <p:tav tm="0">
                                          <p:val>
                                            <p:strVal val="0-#ppt_w/2"/>
                                          </p:val>
                                        </p:tav>
                                        <p:tav tm="100000">
                                          <p:val>
                                            <p:strVal val="#ppt_x"/>
                                          </p:val>
                                        </p:tav>
                                      </p:tavLst>
                                    </p:anim>
                                    <p:anim calcmode="lin" valueType="num">
                                      <p:cBhvr additive="base">
                                        <p:cTn id="1058" dur="4000" fill="hold"/>
                                        <p:tgtEl>
                                          <p:spTgt spid="59"/>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59"/>
                                        </p:tgtEl>
                                        <p:attrNameLst>
                                          <p:attrName>style.visibility</p:attrName>
                                        </p:attrNameLst>
                                      </p:cBhvr>
                                      <p:to>
                                        <p:strVal val="visible"/>
                                      </p:to>
                                    </p:set>
                                    <p:anim calcmode="lin" valueType="num">
                                      <p:cBhvr>
                                        <p:cTn id="1061" dur="4000" fill="hold"/>
                                        <p:tgtEl>
                                          <p:spTgt spid="59"/>
                                        </p:tgtEl>
                                        <p:attrNameLst>
                                          <p:attrName>ppt_w</p:attrName>
                                        </p:attrNameLst>
                                      </p:cBhvr>
                                      <p:tavLst>
                                        <p:tav tm="0" fmla="#ppt_w*sin(2.5*pi*$)">
                                          <p:val>
                                            <p:fltVal val="0"/>
                                          </p:val>
                                        </p:tav>
                                        <p:tav tm="100000">
                                          <p:val>
                                            <p:fltVal val="1"/>
                                          </p:val>
                                        </p:tav>
                                      </p:tavLst>
                                    </p:anim>
                                    <p:anim calcmode="lin" valueType="num">
                                      <p:cBhvr>
                                        <p:cTn id="1062" dur="4000" fill="hold"/>
                                        <p:tgtEl>
                                          <p:spTgt spid="59"/>
                                        </p:tgtEl>
                                        <p:attrNameLst>
                                          <p:attrName>ppt_h</p:attrName>
                                        </p:attrNameLst>
                                      </p:cBhvr>
                                      <p:tavLst>
                                        <p:tav tm="0">
                                          <p:val>
                                            <p:strVal val="#ppt_h"/>
                                          </p:val>
                                        </p:tav>
                                        <p:tav tm="100000">
                                          <p:val>
                                            <p:strVal val="#ppt_h"/>
                                          </p:val>
                                        </p:tav>
                                      </p:tavLst>
                                    </p:anim>
                                  </p:childTnLst>
                                </p:cTn>
                              </p:par>
                              <p:par>
                                <p:cTn id="1063" presetID="2" presetClass="exit" presetSubtype="8" fill="hold" grpId="2" nodeType="withEffect">
                                  <p:stCondLst>
                                    <p:cond delay="0"/>
                                  </p:stCondLst>
                                  <p:childTnLst>
                                    <p:anim calcmode="lin" valueType="num">
                                      <p:cBhvr additive="base">
                                        <p:cTn id="1064" dur="4500"/>
                                        <p:tgtEl>
                                          <p:spTgt spid="59"/>
                                        </p:tgtEl>
                                        <p:attrNameLst>
                                          <p:attrName>ppt_x</p:attrName>
                                        </p:attrNameLst>
                                      </p:cBhvr>
                                      <p:tavLst>
                                        <p:tav tm="0">
                                          <p:val>
                                            <p:strVal val="ppt_x"/>
                                          </p:val>
                                        </p:tav>
                                        <p:tav tm="100000">
                                          <p:val>
                                            <p:strVal val="0-ppt_w/2"/>
                                          </p:val>
                                        </p:tav>
                                      </p:tavLst>
                                    </p:anim>
                                    <p:anim calcmode="lin" valueType="num">
                                      <p:cBhvr additive="base">
                                        <p:cTn id="1065" dur="4500"/>
                                        <p:tgtEl>
                                          <p:spTgt spid="59"/>
                                        </p:tgtEl>
                                        <p:attrNameLst>
                                          <p:attrName>ppt_y</p:attrName>
                                        </p:attrNameLst>
                                      </p:cBhvr>
                                      <p:tavLst>
                                        <p:tav tm="0">
                                          <p:val>
                                            <p:strVal val="ppt_y"/>
                                          </p:val>
                                        </p:tav>
                                        <p:tav tm="100000">
                                          <p:val>
                                            <p:strVal val="ppt_y"/>
                                          </p:val>
                                        </p:tav>
                                      </p:tavLst>
                                    </p:anim>
                                    <p:set>
                                      <p:cBhvr>
                                        <p:cTn id="1066" dur="1" fill="hold">
                                          <p:stCondLst>
                                            <p:cond delay="4499"/>
                                          </p:stCondLst>
                                        </p:cTn>
                                        <p:tgtEl>
                                          <p:spTgt spid="59"/>
                                        </p:tgtEl>
                                        <p:attrNameLst>
                                          <p:attrName>style.visibility</p:attrName>
                                        </p:attrNameLst>
                                      </p:cBhvr>
                                      <p:to>
                                        <p:strVal val="hidden"/>
                                      </p:to>
                                    </p:set>
                                  </p:childTnLst>
                                </p:cTn>
                              </p:par>
                              <p:par>
                                <p:cTn id="1067" presetID="3" presetClass="exit" presetSubtype="5" fill="hold" grpId="3" nodeType="withEffect">
                                  <p:stCondLst>
                                    <p:cond delay="0"/>
                                  </p:stCondLst>
                                  <p:childTnLst>
                                    <p:animEffect transition="out" filter="blinds(vertical)">
                                      <p:cBhvr>
                                        <p:cTn id="1068" dur="5500"/>
                                        <p:tgtEl>
                                          <p:spTgt spid="59"/>
                                        </p:tgtEl>
                                      </p:cBhvr>
                                    </p:animEffect>
                                    <p:set>
                                      <p:cBhvr>
                                        <p:cTn id="1069" dur="1" fill="hold">
                                          <p:stCondLst>
                                            <p:cond delay="5499"/>
                                          </p:stCondLst>
                                        </p:cTn>
                                        <p:tgtEl>
                                          <p:spTgt spid="59"/>
                                        </p:tgtEl>
                                        <p:attrNameLst>
                                          <p:attrName>style.visibility</p:attrName>
                                        </p:attrNameLst>
                                      </p:cBhvr>
                                      <p:to>
                                        <p:strVal val="hidden"/>
                                      </p:to>
                                    </p:set>
                                  </p:childTnLst>
                                </p:cTn>
                              </p:par>
                              <p:par>
                                <p:cTn id="1070" presetID="2" presetClass="entr" presetSubtype="8" fill="hold" grpId="0" nodeType="withEffect">
                                  <p:stCondLst>
                                    <p:cond delay="0"/>
                                  </p:stCondLst>
                                  <p:childTnLst>
                                    <p:set>
                                      <p:cBhvr>
                                        <p:cTn id="1071" dur="1" fill="hold">
                                          <p:stCondLst>
                                            <p:cond delay="0"/>
                                          </p:stCondLst>
                                        </p:cTn>
                                        <p:tgtEl>
                                          <p:spTgt spid="58"/>
                                        </p:tgtEl>
                                        <p:attrNameLst>
                                          <p:attrName>style.visibility</p:attrName>
                                        </p:attrNameLst>
                                      </p:cBhvr>
                                      <p:to>
                                        <p:strVal val="visible"/>
                                      </p:to>
                                    </p:set>
                                    <p:anim calcmode="lin" valueType="num">
                                      <p:cBhvr additive="base">
                                        <p:cTn id="1072" dur="4000" fill="hold"/>
                                        <p:tgtEl>
                                          <p:spTgt spid="58"/>
                                        </p:tgtEl>
                                        <p:attrNameLst>
                                          <p:attrName>ppt_x</p:attrName>
                                        </p:attrNameLst>
                                      </p:cBhvr>
                                      <p:tavLst>
                                        <p:tav tm="0">
                                          <p:val>
                                            <p:strVal val="0-#ppt_w/2"/>
                                          </p:val>
                                        </p:tav>
                                        <p:tav tm="100000">
                                          <p:val>
                                            <p:strVal val="#ppt_x"/>
                                          </p:val>
                                        </p:tav>
                                      </p:tavLst>
                                    </p:anim>
                                    <p:anim calcmode="lin" valueType="num">
                                      <p:cBhvr additive="base">
                                        <p:cTn id="1073" dur="4000" fill="hold"/>
                                        <p:tgtEl>
                                          <p:spTgt spid="58"/>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58"/>
                                        </p:tgtEl>
                                        <p:attrNameLst>
                                          <p:attrName>style.visibility</p:attrName>
                                        </p:attrNameLst>
                                      </p:cBhvr>
                                      <p:to>
                                        <p:strVal val="visible"/>
                                      </p:to>
                                    </p:set>
                                    <p:anim calcmode="lin" valueType="num">
                                      <p:cBhvr>
                                        <p:cTn id="1076" dur="4000" fill="hold"/>
                                        <p:tgtEl>
                                          <p:spTgt spid="58"/>
                                        </p:tgtEl>
                                        <p:attrNameLst>
                                          <p:attrName>ppt_w</p:attrName>
                                        </p:attrNameLst>
                                      </p:cBhvr>
                                      <p:tavLst>
                                        <p:tav tm="0" fmla="#ppt_w*sin(2.5*pi*$)">
                                          <p:val>
                                            <p:fltVal val="0"/>
                                          </p:val>
                                        </p:tav>
                                        <p:tav tm="100000">
                                          <p:val>
                                            <p:fltVal val="1"/>
                                          </p:val>
                                        </p:tav>
                                      </p:tavLst>
                                    </p:anim>
                                    <p:anim calcmode="lin" valueType="num">
                                      <p:cBhvr>
                                        <p:cTn id="1077" dur="4000" fill="hold"/>
                                        <p:tgtEl>
                                          <p:spTgt spid="58"/>
                                        </p:tgtEl>
                                        <p:attrNameLst>
                                          <p:attrName>ppt_h</p:attrName>
                                        </p:attrNameLst>
                                      </p:cBhvr>
                                      <p:tavLst>
                                        <p:tav tm="0">
                                          <p:val>
                                            <p:strVal val="#ppt_h"/>
                                          </p:val>
                                        </p:tav>
                                        <p:tav tm="100000">
                                          <p:val>
                                            <p:strVal val="#ppt_h"/>
                                          </p:val>
                                        </p:tav>
                                      </p:tavLst>
                                    </p:anim>
                                  </p:childTnLst>
                                </p:cTn>
                              </p:par>
                              <p:par>
                                <p:cTn id="1078" presetID="2" presetClass="exit" presetSubtype="8" fill="hold" grpId="2" nodeType="withEffect">
                                  <p:stCondLst>
                                    <p:cond delay="0"/>
                                  </p:stCondLst>
                                  <p:childTnLst>
                                    <p:anim calcmode="lin" valueType="num">
                                      <p:cBhvr additive="base">
                                        <p:cTn id="1079" dur="4500"/>
                                        <p:tgtEl>
                                          <p:spTgt spid="58"/>
                                        </p:tgtEl>
                                        <p:attrNameLst>
                                          <p:attrName>ppt_x</p:attrName>
                                        </p:attrNameLst>
                                      </p:cBhvr>
                                      <p:tavLst>
                                        <p:tav tm="0">
                                          <p:val>
                                            <p:strVal val="ppt_x"/>
                                          </p:val>
                                        </p:tav>
                                        <p:tav tm="100000">
                                          <p:val>
                                            <p:strVal val="0-ppt_w/2"/>
                                          </p:val>
                                        </p:tav>
                                      </p:tavLst>
                                    </p:anim>
                                    <p:anim calcmode="lin" valueType="num">
                                      <p:cBhvr additive="base">
                                        <p:cTn id="1080" dur="4500"/>
                                        <p:tgtEl>
                                          <p:spTgt spid="58"/>
                                        </p:tgtEl>
                                        <p:attrNameLst>
                                          <p:attrName>ppt_y</p:attrName>
                                        </p:attrNameLst>
                                      </p:cBhvr>
                                      <p:tavLst>
                                        <p:tav tm="0">
                                          <p:val>
                                            <p:strVal val="ppt_y"/>
                                          </p:val>
                                        </p:tav>
                                        <p:tav tm="100000">
                                          <p:val>
                                            <p:strVal val="ppt_y"/>
                                          </p:val>
                                        </p:tav>
                                      </p:tavLst>
                                    </p:anim>
                                    <p:set>
                                      <p:cBhvr>
                                        <p:cTn id="1081" dur="1" fill="hold">
                                          <p:stCondLst>
                                            <p:cond delay="4499"/>
                                          </p:stCondLst>
                                        </p:cTn>
                                        <p:tgtEl>
                                          <p:spTgt spid="58"/>
                                        </p:tgtEl>
                                        <p:attrNameLst>
                                          <p:attrName>style.visibility</p:attrName>
                                        </p:attrNameLst>
                                      </p:cBhvr>
                                      <p:to>
                                        <p:strVal val="hidden"/>
                                      </p:to>
                                    </p:set>
                                  </p:childTnLst>
                                </p:cTn>
                              </p:par>
                              <p:par>
                                <p:cTn id="1082" presetID="3" presetClass="exit" presetSubtype="5" fill="hold" grpId="3" nodeType="withEffect">
                                  <p:stCondLst>
                                    <p:cond delay="0"/>
                                  </p:stCondLst>
                                  <p:childTnLst>
                                    <p:animEffect transition="out" filter="blinds(vertical)">
                                      <p:cBhvr>
                                        <p:cTn id="1083" dur="5500"/>
                                        <p:tgtEl>
                                          <p:spTgt spid="58"/>
                                        </p:tgtEl>
                                      </p:cBhvr>
                                    </p:animEffect>
                                    <p:set>
                                      <p:cBhvr>
                                        <p:cTn id="1084" dur="1" fill="hold">
                                          <p:stCondLst>
                                            <p:cond delay="5499"/>
                                          </p:stCondLst>
                                        </p:cTn>
                                        <p:tgtEl>
                                          <p:spTgt spid="58"/>
                                        </p:tgtEl>
                                        <p:attrNameLst>
                                          <p:attrName>style.visibility</p:attrName>
                                        </p:attrNameLst>
                                      </p:cBhvr>
                                      <p:to>
                                        <p:strVal val="hidden"/>
                                      </p:to>
                                    </p:set>
                                  </p:childTnLst>
                                </p:cTn>
                              </p:par>
                              <p:par>
                                <p:cTn id="1085" presetID="2" presetClass="entr" presetSubtype="8" fill="hold" grpId="0" nodeType="withEffect">
                                  <p:stCondLst>
                                    <p:cond delay="0"/>
                                  </p:stCondLst>
                                  <p:childTnLst>
                                    <p:set>
                                      <p:cBhvr>
                                        <p:cTn id="1086" dur="1" fill="hold">
                                          <p:stCondLst>
                                            <p:cond delay="0"/>
                                          </p:stCondLst>
                                        </p:cTn>
                                        <p:tgtEl>
                                          <p:spTgt spid="57"/>
                                        </p:tgtEl>
                                        <p:attrNameLst>
                                          <p:attrName>style.visibility</p:attrName>
                                        </p:attrNameLst>
                                      </p:cBhvr>
                                      <p:to>
                                        <p:strVal val="visible"/>
                                      </p:to>
                                    </p:set>
                                    <p:anim calcmode="lin" valueType="num">
                                      <p:cBhvr additive="base">
                                        <p:cTn id="1087" dur="4000" fill="hold"/>
                                        <p:tgtEl>
                                          <p:spTgt spid="57"/>
                                        </p:tgtEl>
                                        <p:attrNameLst>
                                          <p:attrName>ppt_x</p:attrName>
                                        </p:attrNameLst>
                                      </p:cBhvr>
                                      <p:tavLst>
                                        <p:tav tm="0">
                                          <p:val>
                                            <p:strVal val="0-#ppt_w/2"/>
                                          </p:val>
                                        </p:tav>
                                        <p:tav tm="100000">
                                          <p:val>
                                            <p:strVal val="#ppt_x"/>
                                          </p:val>
                                        </p:tav>
                                      </p:tavLst>
                                    </p:anim>
                                    <p:anim calcmode="lin" valueType="num">
                                      <p:cBhvr additive="base">
                                        <p:cTn id="1088" dur="4000" fill="hold"/>
                                        <p:tgtEl>
                                          <p:spTgt spid="57"/>
                                        </p:tgtEl>
                                        <p:attrNameLst>
                                          <p:attrName>ppt_y</p:attrName>
                                        </p:attrNameLst>
                                      </p:cBhvr>
                                      <p:tavLst>
                                        <p:tav tm="0">
                                          <p:val>
                                            <p:strVal val="#ppt_y"/>
                                          </p:val>
                                        </p:tav>
                                        <p:tav tm="100000">
                                          <p:val>
                                            <p:strVal val="#ppt_y"/>
                                          </p:val>
                                        </p:tav>
                                      </p:tavLst>
                                    </p:anim>
                                  </p:childTnLst>
                                </p:cTn>
                              </p:par>
                              <p:par>
                                <p:cTn id="1089" presetID="19" presetClass="entr" presetSubtype="10" fill="hold" grpId="1" nodeType="withEffect">
                                  <p:stCondLst>
                                    <p:cond delay="0"/>
                                  </p:stCondLst>
                                  <p:childTnLst>
                                    <p:set>
                                      <p:cBhvr>
                                        <p:cTn id="1090" dur="1" fill="hold">
                                          <p:stCondLst>
                                            <p:cond delay="0"/>
                                          </p:stCondLst>
                                        </p:cTn>
                                        <p:tgtEl>
                                          <p:spTgt spid="57"/>
                                        </p:tgtEl>
                                        <p:attrNameLst>
                                          <p:attrName>style.visibility</p:attrName>
                                        </p:attrNameLst>
                                      </p:cBhvr>
                                      <p:to>
                                        <p:strVal val="visible"/>
                                      </p:to>
                                    </p:set>
                                    <p:anim calcmode="lin" valueType="num">
                                      <p:cBhvr>
                                        <p:cTn id="1091" dur="4000" fill="hold"/>
                                        <p:tgtEl>
                                          <p:spTgt spid="57"/>
                                        </p:tgtEl>
                                        <p:attrNameLst>
                                          <p:attrName>ppt_w</p:attrName>
                                        </p:attrNameLst>
                                      </p:cBhvr>
                                      <p:tavLst>
                                        <p:tav tm="0" fmla="#ppt_w*sin(2.5*pi*$)">
                                          <p:val>
                                            <p:fltVal val="0"/>
                                          </p:val>
                                        </p:tav>
                                        <p:tav tm="100000">
                                          <p:val>
                                            <p:fltVal val="1"/>
                                          </p:val>
                                        </p:tav>
                                      </p:tavLst>
                                    </p:anim>
                                    <p:anim calcmode="lin" valueType="num">
                                      <p:cBhvr>
                                        <p:cTn id="1092" dur="4000" fill="hold"/>
                                        <p:tgtEl>
                                          <p:spTgt spid="57"/>
                                        </p:tgtEl>
                                        <p:attrNameLst>
                                          <p:attrName>ppt_h</p:attrName>
                                        </p:attrNameLst>
                                      </p:cBhvr>
                                      <p:tavLst>
                                        <p:tav tm="0">
                                          <p:val>
                                            <p:strVal val="#ppt_h"/>
                                          </p:val>
                                        </p:tav>
                                        <p:tav tm="100000">
                                          <p:val>
                                            <p:strVal val="#ppt_h"/>
                                          </p:val>
                                        </p:tav>
                                      </p:tavLst>
                                    </p:anim>
                                  </p:childTnLst>
                                </p:cTn>
                              </p:par>
                              <p:par>
                                <p:cTn id="1093" presetID="2" presetClass="exit" presetSubtype="8" fill="hold" grpId="2" nodeType="withEffect">
                                  <p:stCondLst>
                                    <p:cond delay="0"/>
                                  </p:stCondLst>
                                  <p:childTnLst>
                                    <p:anim calcmode="lin" valueType="num">
                                      <p:cBhvr additive="base">
                                        <p:cTn id="1094" dur="4500"/>
                                        <p:tgtEl>
                                          <p:spTgt spid="57"/>
                                        </p:tgtEl>
                                        <p:attrNameLst>
                                          <p:attrName>ppt_x</p:attrName>
                                        </p:attrNameLst>
                                      </p:cBhvr>
                                      <p:tavLst>
                                        <p:tav tm="0">
                                          <p:val>
                                            <p:strVal val="ppt_x"/>
                                          </p:val>
                                        </p:tav>
                                        <p:tav tm="100000">
                                          <p:val>
                                            <p:strVal val="0-ppt_w/2"/>
                                          </p:val>
                                        </p:tav>
                                      </p:tavLst>
                                    </p:anim>
                                    <p:anim calcmode="lin" valueType="num">
                                      <p:cBhvr additive="base">
                                        <p:cTn id="1095" dur="4500"/>
                                        <p:tgtEl>
                                          <p:spTgt spid="57"/>
                                        </p:tgtEl>
                                        <p:attrNameLst>
                                          <p:attrName>ppt_y</p:attrName>
                                        </p:attrNameLst>
                                      </p:cBhvr>
                                      <p:tavLst>
                                        <p:tav tm="0">
                                          <p:val>
                                            <p:strVal val="ppt_y"/>
                                          </p:val>
                                        </p:tav>
                                        <p:tav tm="100000">
                                          <p:val>
                                            <p:strVal val="ppt_y"/>
                                          </p:val>
                                        </p:tav>
                                      </p:tavLst>
                                    </p:anim>
                                    <p:set>
                                      <p:cBhvr>
                                        <p:cTn id="1096" dur="1" fill="hold">
                                          <p:stCondLst>
                                            <p:cond delay="4499"/>
                                          </p:stCondLst>
                                        </p:cTn>
                                        <p:tgtEl>
                                          <p:spTgt spid="57"/>
                                        </p:tgtEl>
                                        <p:attrNameLst>
                                          <p:attrName>style.visibility</p:attrName>
                                        </p:attrNameLst>
                                      </p:cBhvr>
                                      <p:to>
                                        <p:strVal val="hidden"/>
                                      </p:to>
                                    </p:set>
                                  </p:childTnLst>
                                </p:cTn>
                              </p:par>
                              <p:par>
                                <p:cTn id="1097" presetID="3" presetClass="exit" presetSubtype="5" fill="hold" grpId="3" nodeType="withEffect">
                                  <p:stCondLst>
                                    <p:cond delay="0"/>
                                  </p:stCondLst>
                                  <p:childTnLst>
                                    <p:animEffect transition="out" filter="blinds(vertical)">
                                      <p:cBhvr>
                                        <p:cTn id="1098" dur="5500"/>
                                        <p:tgtEl>
                                          <p:spTgt spid="57"/>
                                        </p:tgtEl>
                                      </p:cBhvr>
                                    </p:animEffect>
                                    <p:set>
                                      <p:cBhvr>
                                        <p:cTn id="1099" dur="1" fill="hold">
                                          <p:stCondLst>
                                            <p:cond delay="5499"/>
                                          </p:stCondLst>
                                        </p:cTn>
                                        <p:tgtEl>
                                          <p:spTgt spid="57"/>
                                        </p:tgtEl>
                                        <p:attrNameLst>
                                          <p:attrName>style.visibility</p:attrName>
                                        </p:attrNameLst>
                                      </p:cBhvr>
                                      <p:to>
                                        <p:strVal val="hidden"/>
                                      </p:to>
                                    </p:set>
                                  </p:childTnLst>
                                </p:cTn>
                              </p:par>
                              <p:par>
                                <p:cTn id="1100" presetID="2" presetClass="entr" presetSubtype="8" fill="hold" grpId="0" nodeType="withEffect">
                                  <p:stCondLst>
                                    <p:cond delay="0"/>
                                  </p:stCondLst>
                                  <p:childTnLst>
                                    <p:set>
                                      <p:cBhvr>
                                        <p:cTn id="1101" dur="1" fill="hold">
                                          <p:stCondLst>
                                            <p:cond delay="0"/>
                                          </p:stCondLst>
                                        </p:cTn>
                                        <p:tgtEl>
                                          <p:spTgt spid="56"/>
                                        </p:tgtEl>
                                        <p:attrNameLst>
                                          <p:attrName>style.visibility</p:attrName>
                                        </p:attrNameLst>
                                      </p:cBhvr>
                                      <p:to>
                                        <p:strVal val="visible"/>
                                      </p:to>
                                    </p:set>
                                    <p:anim calcmode="lin" valueType="num">
                                      <p:cBhvr additive="base">
                                        <p:cTn id="1102" dur="4000" fill="hold"/>
                                        <p:tgtEl>
                                          <p:spTgt spid="56"/>
                                        </p:tgtEl>
                                        <p:attrNameLst>
                                          <p:attrName>ppt_x</p:attrName>
                                        </p:attrNameLst>
                                      </p:cBhvr>
                                      <p:tavLst>
                                        <p:tav tm="0">
                                          <p:val>
                                            <p:strVal val="0-#ppt_w/2"/>
                                          </p:val>
                                        </p:tav>
                                        <p:tav tm="100000">
                                          <p:val>
                                            <p:strVal val="#ppt_x"/>
                                          </p:val>
                                        </p:tav>
                                      </p:tavLst>
                                    </p:anim>
                                    <p:anim calcmode="lin" valueType="num">
                                      <p:cBhvr additive="base">
                                        <p:cTn id="1103" dur="4000" fill="hold"/>
                                        <p:tgtEl>
                                          <p:spTgt spid="56"/>
                                        </p:tgtEl>
                                        <p:attrNameLst>
                                          <p:attrName>ppt_y</p:attrName>
                                        </p:attrNameLst>
                                      </p:cBhvr>
                                      <p:tavLst>
                                        <p:tav tm="0">
                                          <p:val>
                                            <p:strVal val="#ppt_y"/>
                                          </p:val>
                                        </p:tav>
                                        <p:tav tm="100000">
                                          <p:val>
                                            <p:strVal val="#ppt_y"/>
                                          </p:val>
                                        </p:tav>
                                      </p:tavLst>
                                    </p:anim>
                                  </p:childTnLst>
                                </p:cTn>
                              </p:par>
                              <p:par>
                                <p:cTn id="1104" presetID="19" presetClass="entr" presetSubtype="10" fill="hold" grpId="1" nodeType="withEffect">
                                  <p:stCondLst>
                                    <p:cond delay="0"/>
                                  </p:stCondLst>
                                  <p:childTnLst>
                                    <p:set>
                                      <p:cBhvr>
                                        <p:cTn id="1105" dur="1" fill="hold">
                                          <p:stCondLst>
                                            <p:cond delay="0"/>
                                          </p:stCondLst>
                                        </p:cTn>
                                        <p:tgtEl>
                                          <p:spTgt spid="56"/>
                                        </p:tgtEl>
                                        <p:attrNameLst>
                                          <p:attrName>style.visibility</p:attrName>
                                        </p:attrNameLst>
                                      </p:cBhvr>
                                      <p:to>
                                        <p:strVal val="visible"/>
                                      </p:to>
                                    </p:set>
                                    <p:anim calcmode="lin" valueType="num">
                                      <p:cBhvr>
                                        <p:cTn id="1106" dur="4000" fill="hold"/>
                                        <p:tgtEl>
                                          <p:spTgt spid="56"/>
                                        </p:tgtEl>
                                        <p:attrNameLst>
                                          <p:attrName>ppt_w</p:attrName>
                                        </p:attrNameLst>
                                      </p:cBhvr>
                                      <p:tavLst>
                                        <p:tav tm="0" fmla="#ppt_w*sin(2.5*pi*$)">
                                          <p:val>
                                            <p:fltVal val="0"/>
                                          </p:val>
                                        </p:tav>
                                        <p:tav tm="100000">
                                          <p:val>
                                            <p:fltVal val="1"/>
                                          </p:val>
                                        </p:tav>
                                      </p:tavLst>
                                    </p:anim>
                                    <p:anim calcmode="lin" valueType="num">
                                      <p:cBhvr>
                                        <p:cTn id="1107" dur="4000" fill="hold"/>
                                        <p:tgtEl>
                                          <p:spTgt spid="56"/>
                                        </p:tgtEl>
                                        <p:attrNameLst>
                                          <p:attrName>ppt_h</p:attrName>
                                        </p:attrNameLst>
                                      </p:cBhvr>
                                      <p:tavLst>
                                        <p:tav tm="0">
                                          <p:val>
                                            <p:strVal val="#ppt_h"/>
                                          </p:val>
                                        </p:tav>
                                        <p:tav tm="100000">
                                          <p:val>
                                            <p:strVal val="#ppt_h"/>
                                          </p:val>
                                        </p:tav>
                                      </p:tavLst>
                                    </p:anim>
                                  </p:childTnLst>
                                </p:cTn>
                              </p:par>
                              <p:par>
                                <p:cTn id="1108" presetID="2" presetClass="exit" presetSubtype="8" fill="hold" grpId="2" nodeType="withEffect">
                                  <p:stCondLst>
                                    <p:cond delay="0"/>
                                  </p:stCondLst>
                                  <p:childTnLst>
                                    <p:anim calcmode="lin" valueType="num">
                                      <p:cBhvr additive="base">
                                        <p:cTn id="1109" dur="4500"/>
                                        <p:tgtEl>
                                          <p:spTgt spid="56"/>
                                        </p:tgtEl>
                                        <p:attrNameLst>
                                          <p:attrName>ppt_x</p:attrName>
                                        </p:attrNameLst>
                                      </p:cBhvr>
                                      <p:tavLst>
                                        <p:tav tm="0">
                                          <p:val>
                                            <p:strVal val="ppt_x"/>
                                          </p:val>
                                        </p:tav>
                                        <p:tav tm="100000">
                                          <p:val>
                                            <p:strVal val="0-ppt_w/2"/>
                                          </p:val>
                                        </p:tav>
                                      </p:tavLst>
                                    </p:anim>
                                    <p:anim calcmode="lin" valueType="num">
                                      <p:cBhvr additive="base">
                                        <p:cTn id="1110" dur="4500"/>
                                        <p:tgtEl>
                                          <p:spTgt spid="56"/>
                                        </p:tgtEl>
                                        <p:attrNameLst>
                                          <p:attrName>ppt_y</p:attrName>
                                        </p:attrNameLst>
                                      </p:cBhvr>
                                      <p:tavLst>
                                        <p:tav tm="0">
                                          <p:val>
                                            <p:strVal val="ppt_y"/>
                                          </p:val>
                                        </p:tav>
                                        <p:tav tm="100000">
                                          <p:val>
                                            <p:strVal val="ppt_y"/>
                                          </p:val>
                                        </p:tav>
                                      </p:tavLst>
                                    </p:anim>
                                    <p:set>
                                      <p:cBhvr>
                                        <p:cTn id="1111" dur="1" fill="hold">
                                          <p:stCondLst>
                                            <p:cond delay="4499"/>
                                          </p:stCondLst>
                                        </p:cTn>
                                        <p:tgtEl>
                                          <p:spTgt spid="56"/>
                                        </p:tgtEl>
                                        <p:attrNameLst>
                                          <p:attrName>style.visibility</p:attrName>
                                        </p:attrNameLst>
                                      </p:cBhvr>
                                      <p:to>
                                        <p:strVal val="hidden"/>
                                      </p:to>
                                    </p:set>
                                  </p:childTnLst>
                                </p:cTn>
                              </p:par>
                              <p:par>
                                <p:cTn id="1112" presetID="3" presetClass="exit" presetSubtype="5" fill="hold" grpId="3" nodeType="withEffect">
                                  <p:stCondLst>
                                    <p:cond delay="0"/>
                                  </p:stCondLst>
                                  <p:childTnLst>
                                    <p:animEffect transition="out" filter="blinds(vertical)">
                                      <p:cBhvr>
                                        <p:cTn id="1113" dur="5500"/>
                                        <p:tgtEl>
                                          <p:spTgt spid="56"/>
                                        </p:tgtEl>
                                      </p:cBhvr>
                                    </p:animEffect>
                                    <p:set>
                                      <p:cBhvr>
                                        <p:cTn id="1114" dur="1" fill="hold">
                                          <p:stCondLst>
                                            <p:cond delay="5499"/>
                                          </p:stCondLst>
                                        </p:cTn>
                                        <p:tgtEl>
                                          <p:spTgt spid="56"/>
                                        </p:tgtEl>
                                        <p:attrNameLst>
                                          <p:attrName>style.visibility</p:attrName>
                                        </p:attrNameLst>
                                      </p:cBhvr>
                                      <p:to>
                                        <p:strVal val="hidden"/>
                                      </p:to>
                                    </p:set>
                                  </p:childTnLst>
                                </p:cTn>
                              </p:par>
                              <p:par>
                                <p:cTn id="1115" presetID="2" presetClass="entr" presetSubtype="8" fill="hold" grpId="0" nodeType="withEffect">
                                  <p:stCondLst>
                                    <p:cond delay="0"/>
                                  </p:stCondLst>
                                  <p:childTnLst>
                                    <p:set>
                                      <p:cBhvr>
                                        <p:cTn id="1116" dur="1" fill="hold">
                                          <p:stCondLst>
                                            <p:cond delay="0"/>
                                          </p:stCondLst>
                                        </p:cTn>
                                        <p:tgtEl>
                                          <p:spTgt spid="55"/>
                                        </p:tgtEl>
                                        <p:attrNameLst>
                                          <p:attrName>style.visibility</p:attrName>
                                        </p:attrNameLst>
                                      </p:cBhvr>
                                      <p:to>
                                        <p:strVal val="visible"/>
                                      </p:to>
                                    </p:set>
                                    <p:anim calcmode="lin" valueType="num">
                                      <p:cBhvr additive="base">
                                        <p:cTn id="1117" dur="4000" fill="hold"/>
                                        <p:tgtEl>
                                          <p:spTgt spid="55"/>
                                        </p:tgtEl>
                                        <p:attrNameLst>
                                          <p:attrName>ppt_x</p:attrName>
                                        </p:attrNameLst>
                                      </p:cBhvr>
                                      <p:tavLst>
                                        <p:tav tm="0">
                                          <p:val>
                                            <p:strVal val="0-#ppt_w/2"/>
                                          </p:val>
                                        </p:tav>
                                        <p:tav tm="100000">
                                          <p:val>
                                            <p:strVal val="#ppt_x"/>
                                          </p:val>
                                        </p:tav>
                                      </p:tavLst>
                                    </p:anim>
                                    <p:anim calcmode="lin" valueType="num">
                                      <p:cBhvr additive="base">
                                        <p:cTn id="1118" dur="4000" fill="hold"/>
                                        <p:tgtEl>
                                          <p:spTgt spid="55"/>
                                        </p:tgtEl>
                                        <p:attrNameLst>
                                          <p:attrName>ppt_y</p:attrName>
                                        </p:attrNameLst>
                                      </p:cBhvr>
                                      <p:tavLst>
                                        <p:tav tm="0">
                                          <p:val>
                                            <p:strVal val="#ppt_y"/>
                                          </p:val>
                                        </p:tav>
                                        <p:tav tm="100000">
                                          <p:val>
                                            <p:strVal val="#ppt_y"/>
                                          </p:val>
                                        </p:tav>
                                      </p:tavLst>
                                    </p:anim>
                                  </p:childTnLst>
                                </p:cTn>
                              </p:par>
                              <p:par>
                                <p:cTn id="1119" presetID="19" presetClass="entr" presetSubtype="10" fill="hold" grpId="1" nodeType="withEffect">
                                  <p:stCondLst>
                                    <p:cond delay="0"/>
                                  </p:stCondLst>
                                  <p:childTnLst>
                                    <p:set>
                                      <p:cBhvr>
                                        <p:cTn id="1120" dur="1" fill="hold">
                                          <p:stCondLst>
                                            <p:cond delay="0"/>
                                          </p:stCondLst>
                                        </p:cTn>
                                        <p:tgtEl>
                                          <p:spTgt spid="55"/>
                                        </p:tgtEl>
                                        <p:attrNameLst>
                                          <p:attrName>style.visibility</p:attrName>
                                        </p:attrNameLst>
                                      </p:cBhvr>
                                      <p:to>
                                        <p:strVal val="visible"/>
                                      </p:to>
                                    </p:set>
                                    <p:anim calcmode="lin" valueType="num">
                                      <p:cBhvr>
                                        <p:cTn id="1121" dur="4000" fill="hold"/>
                                        <p:tgtEl>
                                          <p:spTgt spid="55"/>
                                        </p:tgtEl>
                                        <p:attrNameLst>
                                          <p:attrName>ppt_w</p:attrName>
                                        </p:attrNameLst>
                                      </p:cBhvr>
                                      <p:tavLst>
                                        <p:tav tm="0" fmla="#ppt_w*sin(2.5*pi*$)">
                                          <p:val>
                                            <p:fltVal val="0"/>
                                          </p:val>
                                        </p:tav>
                                        <p:tav tm="100000">
                                          <p:val>
                                            <p:fltVal val="1"/>
                                          </p:val>
                                        </p:tav>
                                      </p:tavLst>
                                    </p:anim>
                                    <p:anim calcmode="lin" valueType="num">
                                      <p:cBhvr>
                                        <p:cTn id="1122" dur="4000" fill="hold"/>
                                        <p:tgtEl>
                                          <p:spTgt spid="55"/>
                                        </p:tgtEl>
                                        <p:attrNameLst>
                                          <p:attrName>ppt_h</p:attrName>
                                        </p:attrNameLst>
                                      </p:cBhvr>
                                      <p:tavLst>
                                        <p:tav tm="0">
                                          <p:val>
                                            <p:strVal val="#ppt_h"/>
                                          </p:val>
                                        </p:tav>
                                        <p:tav tm="100000">
                                          <p:val>
                                            <p:strVal val="#ppt_h"/>
                                          </p:val>
                                        </p:tav>
                                      </p:tavLst>
                                    </p:anim>
                                  </p:childTnLst>
                                </p:cTn>
                              </p:par>
                              <p:par>
                                <p:cTn id="1123" presetID="2" presetClass="exit" presetSubtype="8" fill="hold" grpId="2" nodeType="withEffect">
                                  <p:stCondLst>
                                    <p:cond delay="0"/>
                                  </p:stCondLst>
                                  <p:childTnLst>
                                    <p:anim calcmode="lin" valueType="num">
                                      <p:cBhvr additive="base">
                                        <p:cTn id="1124" dur="4500"/>
                                        <p:tgtEl>
                                          <p:spTgt spid="55"/>
                                        </p:tgtEl>
                                        <p:attrNameLst>
                                          <p:attrName>ppt_x</p:attrName>
                                        </p:attrNameLst>
                                      </p:cBhvr>
                                      <p:tavLst>
                                        <p:tav tm="0">
                                          <p:val>
                                            <p:strVal val="ppt_x"/>
                                          </p:val>
                                        </p:tav>
                                        <p:tav tm="100000">
                                          <p:val>
                                            <p:strVal val="0-ppt_w/2"/>
                                          </p:val>
                                        </p:tav>
                                      </p:tavLst>
                                    </p:anim>
                                    <p:anim calcmode="lin" valueType="num">
                                      <p:cBhvr additive="base">
                                        <p:cTn id="1125" dur="4500"/>
                                        <p:tgtEl>
                                          <p:spTgt spid="55"/>
                                        </p:tgtEl>
                                        <p:attrNameLst>
                                          <p:attrName>ppt_y</p:attrName>
                                        </p:attrNameLst>
                                      </p:cBhvr>
                                      <p:tavLst>
                                        <p:tav tm="0">
                                          <p:val>
                                            <p:strVal val="ppt_y"/>
                                          </p:val>
                                        </p:tav>
                                        <p:tav tm="100000">
                                          <p:val>
                                            <p:strVal val="ppt_y"/>
                                          </p:val>
                                        </p:tav>
                                      </p:tavLst>
                                    </p:anim>
                                    <p:set>
                                      <p:cBhvr>
                                        <p:cTn id="1126" dur="1" fill="hold">
                                          <p:stCondLst>
                                            <p:cond delay="4499"/>
                                          </p:stCondLst>
                                        </p:cTn>
                                        <p:tgtEl>
                                          <p:spTgt spid="55"/>
                                        </p:tgtEl>
                                        <p:attrNameLst>
                                          <p:attrName>style.visibility</p:attrName>
                                        </p:attrNameLst>
                                      </p:cBhvr>
                                      <p:to>
                                        <p:strVal val="hidden"/>
                                      </p:to>
                                    </p:set>
                                  </p:childTnLst>
                                </p:cTn>
                              </p:par>
                              <p:par>
                                <p:cTn id="1127" presetID="3" presetClass="exit" presetSubtype="5" fill="hold" grpId="3" nodeType="withEffect">
                                  <p:stCondLst>
                                    <p:cond delay="0"/>
                                  </p:stCondLst>
                                  <p:childTnLst>
                                    <p:animEffect transition="out" filter="blinds(vertical)">
                                      <p:cBhvr>
                                        <p:cTn id="1128" dur="5500"/>
                                        <p:tgtEl>
                                          <p:spTgt spid="55"/>
                                        </p:tgtEl>
                                      </p:cBhvr>
                                    </p:animEffect>
                                    <p:set>
                                      <p:cBhvr>
                                        <p:cTn id="1129" dur="1" fill="hold">
                                          <p:stCondLst>
                                            <p:cond delay="5499"/>
                                          </p:stCondLst>
                                        </p:cTn>
                                        <p:tgtEl>
                                          <p:spTgt spid="55"/>
                                        </p:tgtEl>
                                        <p:attrNameLst>
                                          <p:attrName>style.visibility</p:attrName>
                                        </p:attrNameLst>
                                      </p:cBhvr>
                                      <p:to>
                                        <p:strVal val="hidden"/>
                                      </p:to>
                                    </p:set>
                                  </p:childTnLst>
                                </p:cTn>
                              </p:par>
                              <p:par>
                                <p:cTn id="1130" presetID="2" presetClass="entr" presetSubtype="8" fill="hold" grpId="0" nodeType="withEffect">
                                  <p:stCondLst>
                                    <p:cond delay="0"/>
                                  </p:stCondLst>
                                  <p:childTnLst>
                                    <p:set>
                                      <p:cBhvr>
                                        <p:cTn id="1131" dur="1" fill="hold">
                                          <p:stCondLst>
                                            <p:cond delay="0"/>
                                          </p:stCondLst>
                                        </p:cTn>
                                        <p:tgtEl>
                                          <p:spTgt spid="54"/>
                                        </p:tgtEl>
                                        <p:attrNameLst>
                                          <p:attrName>style.visibility</p:attrName>
                                        </p:attrNameLst>
                                      </p:cBhvr>
                                      <p:to>
                                        <p:strVal val="visible"/>
                                      </p:to>
                                    </p:set>
                                    <p:anim calcmode="lin" valueType="num">
                                      <p:cBhvr additive="base">
                                        <p:cTn id="1132" dur="4000" fill="hold"/>
                                        <p:tgtEl>
                                          <p:spTgt spid="54"/>
                                        </p:tgtEl>
                                        <p:attrNameLst>
                                          <p:attrName>ppt_x</p:attrName>
                                        </p:attrNameLst>
                                      </p:cBhvr>
                                      <p:tavLst>
                                        <p:tav tm="0">
                                          <p:val>
                                            <p:strVal val="0-#ppt_w/2"/>
                                          </p:val>
                                        </p:tav>
                                        <p:tav tm="100000">
                                          <p:val>
                                            <p:strVal val="#ppt_x"/>
                                          </p:val>
                                        </p:tav>
                                      </p:tavLst>
                                    </p:anim>
                                    <p:anim calcmode="lin" valueType="num">
                                      <p:cBhvr additive="base">
                                        <p:cTn id="1133" dur="4000" fill="hold"/>
                                        <p:tgtEl>
                                          <p:spTgt spid="54"/>
                                        </p:tgtEl>
                                        <p:attrNameLst>
                                          <p:attrName>ppt_y</p:attrName>
                                        </p:attrNameLst>
                                      </p:cBhvr>
                                      <p:tavLst>
                                        <p:tav tm="0">
                                          <p:val>
                                            <p:strVal val="#ppt_y"/>
                                          </p:val>
                                        </p:tav>
                                        <p:tav tm="100000">
                                          <p:val>
                                            <p:strVal val="#ppt_y"/>
                                          </p:val>
                                        </p:tav>
                                      </p:tavLst>
                                    </p:anim>
                                  </p:childTnLst>
                                </p:cTn>
                              </p:par>
                              <p:par>
                                <p:cTn id="1134" presetID="19" presetClass="entr" presetSubtype="10" fill="hold" grpId="1" nodeType="withEffect">
                                  <p:stCondLst>
                                    <p:cond delay="0"/>
                                  </p:stCondLst>
                                  <p:childTnLst>
                                    <p:set>
                                      <p:cBhvr>
                                        <p:cTn id="1135" dur="1" fill="hold">
                                          <p:stCondLst>
                                            <p:cond delay="0"/>
                                          </p:stCondLst>
                                        </p:cTn>
                                        <p:tgtEl>
                                          <p:spTgt spid="54"/>
                                        </p:tgtEl>
                                        <p:attrNameLst>
                                          <p:attrName>style.visibility</p:attrName>
                                        </p:attrNameLst>
                                      </p:cBhvr>
                                      <p:to>
                                        <p:strVal val="visible"/>
                                      </p:to>
                                    </p:set>
                                    <p:anim calcmode="lin" valueType="num">
                                      <p:cBhvr>
                                        <p:cTn id="1136" dur="4000" fill="hold"/>
                                        <p:tgtEl>
                                          <p:spTgt spid="54"/>
                                        </p:tgtEl>
                                        <p:attrNameLst>
                                          <p:attrName>ppt_w</p:attrName>
                                        </p:attrNameLst>
                                      </p:cBhvr>
                                      <p:tavLst>
                                        <p:tav tm="0" fmla="#ppt_w*sin(2.5*pi*$)">
                                          <p:val>
                                            <p:fltVal val="0"/>
                                          </p:val>
                                        </p:tav>
                                        <p:tav tm="100000">
                                          <p:val>
                                            <p:fltVal val="1"/>
                                          </p:val>
                                        </p:tav>
                                      </p:tavLst>
                                    </p:anim>
                                    <p:anim calcmode="lin" valueType="num">
                                      <p:cBhvr>
                                        <p:cTn id="1137" dur="4000" fill="hold"/>
                                        <p:tgtEl>
                                          <p:spTgt spid="54"/>
                                        </p:tgtEl>
                                        <p:attrNameLst>
                                          <p:attrName>ppt_h</p:attrName>
                                        </p:attrNameLst>
                                      </p:cBhvr>
                                      <p:tavLst>
                                        <p:tav tm="0">
                                          <p:val>
                                            <p:strVal val="#ppt_h"/>
                                          </p:val>
                                        </p:tav>
                                        <p:tav tm="100000">
                                          <p:val>
                                            <p:strVal val="#ppt_h"/>
                                          </p:val>
                                        </p:tav>
                                      </p:tavLst>
                                    </p:anim>
                                  </p:childTnLst>
                                </p:cTn>
                              </p:par>
                              <p:par>
                                <p:cTn id="1138" presetID="2" presetClass="exit" presetSubtype="8" fill="hold" grpId="2" nodeType="withEffect">
                                  <p:stCondLst>
                                    <p:cond delay="0"/>
                                  </p:stCondLst>
                                  <p:childTnLst>
                                    <p:anim calcmode="lin" valueType="num">
                                      <p:cBhvr additive="base">
                                        <p:cTn id="1139" dur="4500"/>
                                        <p:tgtEl>
                                          <p:spTgt spid="54"/>
                                        </p:tgtEl>
                                        <p:attrNameLst>
                                          <p:attrName>ppt_x</p:attrName>
                                        </p:attrNameLst>
                                      </p:cBhvr>
                                      <p:tavLst>
                                        <p:tav tm="0">
                                          <p:val>
                                            <p:strVal val="ppt_x"/>
                                          </p:val>
                                        </p:tav>
                                        <p:tav tm="100000">
                                          <p:val>
                                            <p:strVal val="0-ppt_w/2"/>
                                          </p:val>
                                        </p:tav>
                                      </p:tavLst>
                                    </p:anim>
                                    <p:anim calcmode="lin" valueType="num">
                                      <p:cBhvr additive="base">
                                        <p:cTn id="1140" dur="4500"/>
                                        <p:tgtEl>
                                          <p:spTgt spid="54"/>
                                        </p:tgtEl>
                                        <p:attrNameLst>
                                          <p:attrName>ppt_y</p:attrName>
                                        </p:attrNameLst>
                                      </p:cBhvr>
                                      <p:tavLst>
                                        <p:tav tm="0">
                                          <p:val>
                                            <p:strVal val="ppt_y"/>
                                          </p:val>
                                        </p:tav>
                                        <p:tav tm="100000">
                                          <p:val>
                                            <p:strVal val="ppt_y"/>
                                          </p:val>
                                        </p:tav>
                                      </p:tavLst>
                                    </p:anim>
                                    <p:set>
                                      <p:cBhvr>
                                        <p:cTn id="1141" dur="1" fill="hold">
                                          <p:stCondLst>
                                            <p:cond delay="4499"/>
                                          </p:stCondLst>
                                        </p:cTn>
                                        <p:tgtEl>
                                          <p:spTgt spid="54"/>
                                        </p:tgtEl>
                                        <p:attrNameLst>
                                          <p:attrName>style.visibility</p:attrName>
                                        </p:attrNameLst>
                                      </p:cBhvr>
                                      <p:to>
                                        <p:strVal val="hidden"/>
                                      </p:to>
                                    </p:set>
                                  </p:childTnLst>
                                </p:cTn>
                              </p:par>
                              <p:par>
                                <p:cTn id="1142" presetID="3" presetClass="exit" presetSubtype="5" fill="hold" grpId="3" nodeType="withEffect">
                                  <p:stCondLst>
                                    <p:cond delay="0"/>
                                  </p:stCondLst>
                                  <p:childTnLst>
                                    <p:animEffect transition="out" filter="blinds(vertical)">
                                      <p:cBhvr>
                                        <p:cTn id="1143" dur="5500"/>
                                        <p:tgtEl>
                                          <p:spTgt spid="54"/>
                                        </p:tgtEl>
                                      </p:cBhvr>
                                    </p:animEffect>
                                    <p:set>
                                      <p:cBhvr>
                                        <p:cTn id="1144" dur="1" fill="hold">
                                          <p:stCondLst>
                                            <p:cond delay="5499"/>
                                          </p:stCondLst>
                                        </p:cTn>
                                        <p:tgtEl>
                                          <p:spTgt spid="54"/>
                                        </p:tgtEl>
                                        <p:attrNameLst>
                                          <p:attrName>style.visibility</p:attrName>
                                        </p:attrNameLst>
                                      </p:cBhvr>
                                      <p:to>
                                        <p:strVal val="hidden"/>
                                      </p:to>
                                    </p:set>
                                  </p:childTnLst>
                                </p:cTn>
                              </p:par>
                              <p:par>
                                <p:cTn id="1145" presetID="2" presetClass="entr" presetSubtype="8" fill="hold" grpId="0" nodeType="withEffect">
                                  <p:stCondLst>
                                    <p:cond delay="0"/>
                                  </p:stCondLst>
                                  <p:childTnLst>
                                    <p:set>
                                      <p:cBhvr>
                                        <p:cTn id="1146" dur="1" fill="hold">
                                          <p:stCondLst>
                                            <p:cond delay="0"/>
                                          </p:stCondLst>
                                        </p:cTn>
                                        <p:tgtEl>
                                          <p:spTgt spid="53"/>
                                        </p:tgtEl>
                                        <p:attrNameLst>
                                          <p:attrName>style.visibility</p:attrName>
                                        </p:attrNameLst>
                                      </p:cBhvr>
                                      <p:to>
                                        <p:strVal val="visible"/>
                                      </p:to>
                                    </p:set>
                                    <p:anim calcmode="lin" valueType="num">
                                      <p:cBhvr additive="base">
                                        <p:cTn id="1147" dur="4000" fill="hold"/>
                                        <p:tgtEl>
                                          <p:spTgt spid="53"/>
                                        </p:tgtEl>
                                        <p:attrNameLst>
                                          <p:attrName>ppt_x</p:attrName>
                                        </p:attrNameLst>
                                      </p:cBhvr>
                                      <p:tavLst>
                                        <p:tav tm="0">
                                          <p:val>
                                            <p:strVal val="0-#ppt_w/2"/>
                                          </p:val>
                                        </p:tav>
                                        <p:tav tm="100000">
                                          <p:val>
                                            <p:strVal val="#ppt_x"/>
                                          </p:val>
                                        </p:tav>
                                      </p:tavLst>
                                    </p:anim>
                                    <p:anim calcmode="lin" valueType="num">
                                      <p:cBhvr additive="base">
                                        <p:cTn id="1148" dur="4000" fill="hold"/>
                                        <p:tgtEl>
                                          <p:spTgt spid="53"/>
                                        </p:tgtEl>
                                        <p:attrNameLst>
                                          <p:attrName>ppt_y</p:attrName>
                                        </p:attrNameLst>
                                      </p:cBhvr>
                                      <p:tavLst>
                                        <p:tav tm="0">
                                          <p:val>
                                            <p:strVal val="#ppt_y"/>
                                          </p:val>
                                        </p:tav>
                                        <p:tav tm="100000">
                                          <p:val>
                                            <p:strVal val="#ppt_y"/>
                                          </p:val>
                                        </p:tav>
                                      </p:tavLst>
                                    </p:anim>
                                  </p:childTnLst>
                                </p:cTn>
                              </p:par>
                              <p:par>
                                <p:cTn id="1149" presetID="19" presetClass="entr" presetSubtype="10" fill="hold" grpId="1" nodeType="withEffect">
                                  <p:stCondLst>
                                    <p:cond delay="0"/>
                                  </p:stCondLst>
                                  <p:childTnLst>
                                    <p:set>
                                      <p:cBhvr>
                                        <p:cTn id="1150" dur="1" fill="hold">
                                          <p:stCondLst>
                                            <p:cond delay="0"/>
                                          </p:stCondLst>
                                        </p:cTn>
                                        <p:tgtEl>
                                          <p:spTgt spid="53"/>
                                        </p:tgtEl>
                                        <p:attrNameLst>
                                          <p:attrName>style.visibility</p:attrName>
                                        </p:attrNameLst>
                                      </p:cBhvr>
                                      <p:to>
                                        <p:strVal val="visible"/>
                                      </p:to>
                                    </p:set>
                                    <p:anim calcmode="lin" valueType="num">
                                      <p:cBhvr>
                                        <p:cTn id="1151" dur="4000" fill="hold"/>
                                        <p:tgtEl>
                                          <p:spTgt spid="53"/>
                                        </p:tgtEl>
                                        <p:attrNameLst>
                                          <p:attrName>ppt_w</p:attrName>
                                        </p:attrNameLst>
                                      </p:cBhvr>
                                      <p:tavLst>
                                        <p:tav tm="0" fmla="#ppt_w*sin(2.5*pi*$)">
                                          <p:val>
                                            <p:fltVal val="0"/>
                                          </p:val>
                                        </p:tav>
                                        <p:tav tm="100000">
                                          <p:val>
                                            <p:fltVal val="1"/>
                                          </p:val>
                                        </p:tav>
                                      </p:tavLst>
                                    </p:anim>
                                    <p:anim calcmode="lin" valueType="num">
                                      <p:cBhvr>
                                        <p:cTn id="1152" dur="4000" fill="hold"/>
                                        <p:tgtEl>
                                          <p:spTgt spid="53"/>
                                        </p:tgtEl>
                                        <p:attrNameLst>
                                          <p:attrName>ppt_h</p:attrName>
                                        </p:attrNameLst>
                                      </p:cBhvr>
                                      <p:tavLst>
                                        <p:tav tm="0">
                                          <p:val>
                                            <p:strVal val="#ppt_h"/>
                                          </p:val>
                                        </p:tav>
                                        <p:tav tm="100000">
                                          <p:val>
                                            <p:strVal val="#ppt_h"/>
                                          </p:val>
                                        </p:tav>
                                      </p:tavLst>
                                    </p:anim>
                                  </p:childTnLst>
                                </p:cTn>
                              </p:par>
                              <p:par>
                                <p:cTn id="1153" presetID="2" presetClass="exit" presetSubtype="8" fill="hold" grpId="2" nodeType="withEffect">
                                  <p:stCondLst>
                                    <p:cond delay="0"/>
                                  </p:stCondLst>
                                  <p:childTnLst>
                                    <p:anim calcmode="lin" valueType="num">
                                      <p:cBhvr additive="base">
                                        <p:cTn id="1154" dur="4500"/>
                                        <p:tgtEl>
                                          <p:spTgt spid="53"/>
                                        </p:tgtEl>
                                        <p:attrNameLst>
                                          <p:attrName>ppt_x</p:attrName>
                                        </p:attrNameLst>
                                      </p:cBhvr>
                                      <p:tavLst>
                                        <p:tav tm="0">
                                          <p:val>
                                            <p:strVal val="ppt_x"/>
                                          </p:val>
                                        </p:tav>
                                        <p:tav tm="100000">
                                          <p:val>
                                            <p:strVal val="0-ppt_w/2"/>
                                          </p:val>
                                        </p:tav>
                                      </p:tavLst>
                                    </p:anim>
                                    <p:anim calcmode="lin" valueType="num">
                                      <p:cBhvr additive="base">
                                        <p:cTn id="1155" dur="4500"/>
                                        <p:tgtEl>
                                          <p:spTgt spid="53"/>
                                        </p:tgtEl>
                                        <p:attrNameLst>
                                          <p:attrName>ppt_y</p:attrName>
                                        </p:attrNameLst>
                                      </p:cBhvr>
                                      <p:tavLst>
                                        <p:tav tm="0">
                                          <p:val>
                                            <p:strVal val="ppt_y"/>
                                          </p:val>
                                        </p:tav>
                                        <p:tav tm="100000">
                                          <p:val>
                                            <p:strVal val="ppt_y"/>
                                          </p:val>
                                        </p:tav>
                                      </p:tavLst>
                                    </p:anim>
                                    <p:set>
                                      <p:cBhvr>
                                        <p:cTn id="1156" dur="1" fill="hold">
                                          <p:stCondLst>
                                            <p:cond delay="4499"/>
                                          </p:stCondLst>
                                        </p:cTn>
                                        <p:tgtEl>
                                          <p:spTgt spid="53"/>
                                        </p:tgtEl>
                                        <p:attrNameLst>
                                          <p:attrName>style.visibility</p:attrName>
                                        </p:attrNameLst>
                                      </p:cBhvr>
                                      <p:to>
                                        <p:strVal val="hidden"/>
                                      </p:to>
                                    </p:set>
                                  </p:childTnLst>
                                </p:cTn>
                              </p:par>
                              <p:par>
                                <p:cTn id="1157" presetID="3" presetClass="exit" presetSubtype="5" fill="hold" grpId="3" nodeType="withEffect">
                                  <p:stCondLst>
                                    <p:cond delay="0"/>
                                  </p:stCondLst>
                                  <p:childTnLst>
                                    <p:animEffect transition="out" filter="blinds(vertical)">
                                      <p:cBhvr>
                                        <p:cTn id="1158" dur="5500"/>
                                        <p:tgtEl>
                                          <p:spTgt spid="53"/>
                                        </p:tgtEl>
                                      </p:cBhvr>
                                    </p:animEffect>
                                    <p:set>
                                      <p:cBhvr>
                                        <p:cTn id="1159" dur="1" fill="hold">
                                          <p:stCondLst>
                                            <p:cond delay="5499"/>
                                          </p:stCondLst>
                                        </p:cTn>
                                        <p:tgtEl>
                                          <p:spTgt spid="53"/>
                                        </p:tgtEl>
                                        <p:attrNameLst>
                                          <p:attrName>style.visibility</p:attrName>
                                        </p:attrNameLst>
                                      </p:cBhvr>
                                      <p:to>
                                        <p:strVal val="hidden"/>
                                      </p:to>
                                    </p:set>
                                  </p:childTnLst>
                                </p:cTn>
                              </p:par>
                              <p:par>
                                <p:cTn id="1160" presetID="2" presetClass="entr" presetSubtype="8" fill="hold" grpId="0" nodeType="withEffect">
                                  <p:stCondLst>
                                    <p:cond delay="0"/>
                                  </p:stCondLst>
                                  <p:childTnLst>
                                    <p:set>
                                      <p:cBhvr>
                                        <p:cTn id="1161" dur="1" fill="hold">
                                          <p:stCondLst>
                                            <p:cond delay="0"/>
                                          </p:stCondLst>
                                        </p:cTn>
                                        <p:tgtEl>
                                          <p:spTgt spid="52"/>
                                        </p:tgtEl>
                                        <p:attrNameLst>
                                          <p:attrName>style.visibility</p:attrName>
                                        </p:attrNameLst>
                                      </p:cBhvr>
                                      <p:to>
                                        <p:strVal val="visible"/>
                                      </p:to>
                                    </p:set>
                                    <p:anim calcmode="lin" valueType="num">
                                      <p:cBhvr additive="base">
                                        <p:cTn id="1162" dur="4000" fill="hold"/>
                                        <p:tgtEl>
                                          <p:spTgt spid="52"/>
                                        </p:tgtEl>
                                        <p:attrNameLst>
                                          <p:attrName>ppt_x</p:attrName>
                                        </p:attrNameLst>
                                      </p:cBhvr>
                                      <p:tavLst>
                                        <p:tav tm="0">
                                          <p:val>
                                            <p:strVal val="0-#ppt_w/2"/>
                                          </p:val>
                                        </p:tav>
                                        <p:tav tm="100000">
                                          <p:val>
                                            <p:strVal val="#ppt_x"/>
                                          </p:val>
                                        </p:tav>
                                      </p:tavLst>
                                    </p:anim>
                                    <p:anim calcmode="lin" valueType="num">
                                      <p:cBhvr additive="base">
                                        <p:cTn id="1163" dur="4000" fill="hold"/>
                                        <p:tgtEl>
                                          <p:spTgt spid="52"/>
                                        </p:tgtEl>
                                        <p:attrNameLst>
                                          <p:attrName>ppt_y</p:attrName>
                                        </p:attrNameLst>
                                      </p:cBhvr>
                                      <p:tavLst>
                                        <p:tav tm="0">
                                          <p:val>
                                            <p:strVal val="#ppt_y"/>
                                          </p:val>
                                        </p:tav>
                                        <p:tav tm="100000">
                                          <p:val>
                                            <p:strVal val="#ppt_y"/>
                                          </p:val>
                                        </p:tav>
                                      </p:tavLst>
                                    </p:anim>
                                  </p:childTnLst>
                                </p:cTn>
                              </p:par>
                              <p:par>
                                <p:cTn id="1164" presetID="19" presetClass="entr" presetSubtype="10" fill="hold" grpId="1" nodeType="withEffect">
                                  <p:stCondLst>
                                    <p:cond delay="0"/>
                                  </p:stCondLst>
                                  <p:childTnLst>
                                    <p:set>
                                      <p:cBhvr>
                                        <p:cTn id="1165" dur="1" fill="hold">
                                          <p:stCondLst>
                                            <p:cond delay="0"/>
                                          </p:stCondLst>
                                        </p:cTn>
                                        <p:tgtEl>
                                          <p:spTgt spid="52"/>
                                        </p:tgtEl>
                                        <p:attrNameLst>
                                          <p:attrName>style.visibility</p:attrName>
                                        </p:attrNameLst>
                                      </p:cBhvr>
                                      <p:to>
                                        <p:strVal val="visible"/>
                                      </p:to>
                                    </p:set>
                                    <p:anim calcmode="lin" valueType="num">
                                      <p:cBhvr>
                                        <p:cTn id="1166" dur="4000" fill="hold"/>
                                        <p:tgtEl>
                                          <p:spTgt spid="52"/>
                                        </p:tgtEl>
                                        <p:attrNameLst>
                                          <p:attrName>ppt_w</p:attrName>
                                        </p:attrNameLst>
                                      </p:cBhvr>
                                      <p:tavLst>
                                        <p:tav tm="0" fmla="#ppt_w*sin(2.5*pi*$)">
                                          <p:val>
                                            <p:fltVal val="0"/>
                                          </p:val>
                                        </p:tav>
                                        <p:tav tm="100000">
                                          <p:val>
                                            <p:fltVal val="1"/>
                                          </p:val>
                                        </p:tav>
                                      </p:tavLst>
                                    </p:anim>
                                    <p:anim calcmode="lin" valueType="num">
                                      <p:cBhvr>
                                        <p:cTn id="1167" dur="4000" fill="hold"/>
                                        <p:tgtEl>
                                          <p:spTgt spid="52"/>
                                        </p:tgtEl>
                                        <p:attrNameLst>
                                          <p:attrName>ppt_h</p:attrName>
                                        </p:attrNameLst>
                                      </p:cBhvr>
                                      <p:tavLst>
                                        <p:tav tm="0">
                                          <p:val>
                                            <p:strVal val="#ppt_h"/>
                                          </p:val>
                                        </p:tav>
                                        <p:tav tm="100000">
                                          <p:val>
                                            <p:strVal val="#ppt_h"/>
                                          </p:val>
                                        </p:tav>
                                      </p:tavLst>
                                    </p:anim>
                                  </p:childTnLst>
                                </p:cTn>
                              </p:par>
                              <p:par>
                                <p:cTn id="1168" presetID="2" presetClass="exit" presetSubtype="8" fill="hold" grpId="2" nodeType="withEffect">
                                  <p:stCondLst>
                                    <p:cond delay="0"/>
                                  </p:stCondLst>
                                  <p:childTnLst>
                                    <p:anim calcmode="lin" valueType="num">
                                      <p:cBhvr additive="base">
                                        <p:cTn id="1169" dur="4500"/>
                                        <p:tgtEl>
                                          <p:spTgt spid="52"/>
                                        </p:tgtEl>
                                        <p:attrNameLst>
                                          <p:attrName>ppt_x</p:attrName>
                                        </p:attrNameLst>
                                      </p:cBhvr>
                                      <p:tavLst>
                                        <p:tav tm="0">
                                          <p:val>
                                            <p:strVal val="ppt_x"/>
                                          </p:val>
                                        </p:tav>
                                        <p:tav tm="100000">
                                          <p:val>
                                            <p:strVal val="0-ppt_w/2"/>
                                          </p:val>
                                        </p:tav>
                                      </p:tavLst>
                                    </p:anim>
                                    <p:anim calcmode="lin" valueType="num">
                                      <p:cBhvr additive="base">
                                        <p:cTn id="1170" dur="4500"/>
                                        <p:tgtEl>
                                          <p:spTgt spid="52"/>
                                        </p:tgtEl>
                                        <p:attrNameLst>
                                          <p:attrName>ppt_y</p:attrName>
                                        </p:attrNameLst>
                                      </p:cBhvr>
                                      <p:tavLst>
                                        <p:tav tm="0">
                                          <p:val>
                                            <p:strVal val="ppt_y"/>
                                          </p:val>
                                        </p:tav>
                                        <p:tav tm="100000">
                                          <p:val>
                                            <p:strVal val="ppt_y"/>
                                          </p:val>
                                        </p:tav>
                                      </p:tavLst>
                                    </p:anim>
                                    <p:set>
                                      <p:cBhvr>
                                        <p:cTn id="1171" dur="1" fill="hold">
                                          <p:stCondLst>
                                            <p:cond delay="4499"/>
                                          </p:stCondLst>
                                        </p:cTn>
                                        <p:tgtEl>
                                          <p:spTgt spid="52"/>
                                        </p:tgtEl>
                                        <p:attrNameLst>
                                          <p:attrName>style.visibility</p:attrName>
                                        </p:attrNameLst>
                                      </p:cBhvr>
                                      <p:to>
                                        <p:strVal val="hidden"/>
                                      </p:to>
                                    </p:set>
                                  </p:childTnLst>
                                </p:cTn>
                              </p:par>
                              <p:par>
                                <p:cTn id="1172" presetID="3" presetClass="exit" presetSubtype="5" fill="hold" grpId="3" nodeType="withEffect">
                                  <p:stCondLst>
                                    <p:cond delay="0"/>
                                  </p:stCondLst>
                                  <p:childTnLst>
                                    <p:animEffect transition="out" filter="blinds(vertical)">
                                      <p:cBhvr>
                                        <p:cTn id="1173" dur="5500"/>
                                        <p:tgtEl>
                                          <p:spTgt spid="52"/>
                                        </p:tgtEl>
                                      </p:cBhvr>
                                    </p:animEffect>
                                    <p:set>
                                      <p:cBhvr>
                                        <p:cTn id="1174" dur="1" fill="hold">
                                          <p:stCondLst>
                                            <p:cond delay="5499"/>
                                          </p:stCondLst>
                                        </p:cTn>
                                        <p:tgtEl>
                                          <p:spTgt spid="52"/>
                                        </p:tgtEl>
                                        <p:attrNameLst>
                                          <p:attrName>style.visibility</p:attrName>
                                        </p:attrNameLst>
                                      </p:cBhvr>
                                      <p:to>
                                        <p:strVal val="hidden"/>
                                      </p:to>
                                    </p:set>
                                  </p:childTnLst>
                                </p:cTn>
                              </p:par>
                              <p:par>
                                <p:cTn id="1175" presetID="2" presetClass="entr" presetSubtype="8" fill="hold" grpId="0" nodeType="withEffect">
                                  <p:stCondLst>
                                    <p:cond delay="0"/>
                                  </p:stCondLst>
                                  <p:childTnLst>
                                    <p:set>
                                      <p:cBhvr>
                                        <p:cTn id="1176" dur="1" fill="hold">
                                          <p:stCondLst>
                                            <p:cond delay="0"/>
                                          </p:stCondLst>
                                        </p:cTn>
                                        <p:tgtEl>
                                          <p:spTgt spid="51"/>
                                        </p:tgtEl>
                                        <p:attrNameLst>
                                          <p:attrName>style.visibility</p:attrName>
                                        </p:attrNameLst>
                                      </p:cBhvr>
                                      <p:to>
                                        <p:strVal val="visible"/>
                                      </p:to>
                                    </p:set>
                                    <p:anim calcmode="lin" valueType="num">
                                      <p:cBhvr additive="base">
                                        <p:cTn id="1177" dur="4000" fill="hold"/>
                                        <p:tgtEl>
                                          <p:spTgt spid="51"/>
                                        </p:tgtEl>
                                        <p:attrNameLst>
                                          <p:attrName>ppt_x</p:attrName>
                                        </p:attrNameLst>
                                      </p:cBhvr>
                                      <p:tavLst>
                                        <p:tav tm="0">
                                          <p:val>
                                            <p:strVal val="0-#ppt_w/2"/>
                                          </p:val>
                                        </p:tav>
                                        <p:tav tm="100000">
                                          <p:val>
                                            <p:strVal val="#ppt_x"/>
                                          </p:val>
                                        </p:tav>
                                      </p:tavLst>
                                    </p:anim>
                                    <p:anim calcmode="lin" valueType="num">
                                      <p:cBhvr additive="base">
                                        <p:cTn id="1178" dur="4000" fill="hold"/>
                                        <p:tgtEl>
                                          <p:spTgt spid="51"/>
                                        </p:tgtEl>
                                        <p:attrNameLst>
                                          <p:attrName>ppt_y</p:attrName>
                                        </p:attrNameLst>
                                      </p:cBhvr>
                                      <p:tavLst>
                                        <p:tav tm="0">
                                          <p:val>
                                            <p:strVal val="#ppt_y"/>
                                          </p:val>
                                        </p:tav>
                                        <p:tav tm="100000">
                                          <p:val>
                                            <p:strVal val="#ppt_y"/>
                                          </p:val>
                                        </p:tav>
                                      </p:tavLst>
                                    </p:anim>
                                  </p:childTnLst>
                                </p:cTn>
                              </p:par>
                              <p:par>
                                <p:cTn id="1179" presetID="19" presetClass="entr" presetSubtype="10" fill="hold" grpId="1" nodeType="withEffect">
                                  <p:stCondLst>
                                    <p:cond delay="0"/>
                                  </p:stCondLst>
                                  <p:childTnLst>
                                    <p:set>
                                      <p:cBhvr>
                                        <p:cTn id="1180" dur="1" fill="hold">
                                          <p:stCondLst>
                                            <p:cond delay="0"/>
                                          </p:stCondLst>
                                        </p:cTn>
                                        <p:tgtEl>
                                          <p:spTgt spid="51"/>
                                        </p:tgtEl>
                                        <p:attrNameLst>
                                          <p:attrName>style.visibility</p:attrName>
                                        </p:attrNameLst>
                                      </p:cBhvr>
                                      <p:to>
                                        <p:strVal val="visible"/>
                                      </p:to>
                                    </p:set>
                                    <p:anim calcmode="lin" valueType="num">
                                      <p:cBhvr>
                                        <p:cTn id="1181" dur="4000" fill="hold"/>
                                        <p:tgtEl>
                                          <p:spTgt spid="51"/>
                                        </p:tgtEl>
                                        <p:attrNameLst>
                                          <p:attrName>ppt_w</p:attrName>
                                        </p:attrNameLst>
                                      </p:cBhvr>
                                      <p:tavLst>
                                        <p:tav tm="0" fmla="#ppt_w*sin(2.5*pi*$)">
                                          <p:val>
                                            <p:fltVal val="0"/>
                                          </p:val>
                                        </p:tav>
                                        <p:tav tm="100000">
                                          <p:val>
                                            <p:fltVal val="1"/>
                                          </p:val>
                                        </p:tav>
                                      </p:tavLst>
                                    </p:anim>
                                    <p:anim calcmode="lin" valueType="num">
                                      <p:cBhvr>
                                        <p:cTn id="1182" dur="4000" fill="hold"/>
                                        <p:tgtEl>
                                          <p:spTgt spid="51"/>
                                        </p:tgtEl>
                                        <p:attrNameLst>
                                          <p:attrName>ppt_h</p:attrName>
                                        </p:attrNameLst>
                                      </p:cBhvr>
                                      <p:tavLst>
                                        <p:tav tm="0">
                                          <p:val>
                                            <p:strVal val="#ppt_h"/>
                                          </p:val>
                                        </p:tav>
                                        <p:tav tm="100000">
                                          <p:val>
                                            <p:strVal val="#ppt_h"/>
                                          </p:val>
                                        </p:tav>
                                      </p:tavLst>
                                    </p:anim>
                                  </p:childTnLst>
                                </p:cTn>
                              </p:par>
                              <p:par>
                                <p:cTn id="1183" presetID="2" presetClass="exit" presetSubtype="8" fill="hold" grpId="2" nodeType="withEffect">
                                  <p:stCondLst>
                                    <p:cond delay="0"/>
                                  </p:stCondLst>
                                  <p:childTnLst>
                                    <p:anim calcmode="lin" valueType="num">
                                      <p:cBhvr additive="base">
                                        <p:cTn id="1184" dur="4500"/>
                                        <p:tgtEl>
                                          <p:spTgt spid="51"/>
                                        </p:tgtEl>
                                        <p:attrNameLst>
                                          <p:attrName>ppt_x</p:attrName>
                                        </p:attrNameLst>
                                      </p:cBhvr>
                                      <p:tavLst>
                                        <p:tav tm="0">
                                          <p:val>
                                            <p:strVal val="ppt_x"/>
                                          </p:val>
                                        </p:tav>
                                        <p:tav tm="100000">
                                          <p:val>
                                            <p:strVal val="0-ppt_w/2"/>
                                          </p:val>
                                        </p:tav>
                                      </p:tavLst>
                                    </p:anim>
                                    <p:anim calcmode="lin" valueType="num">
                                      <p:cBhvr additive="base">
                                        <p:cTn id="1185" dur="4500"/>
                                        <p:tgtEl>
                                          <p:spTgt spid="51"/>
                                        </p:tgtEl>
                                        <p:attrNameLst>
                                          <p:attrName>ppt_y</p:attrName>
                                        </p:attrNameLst>
                                      </p:cBhvr>
                                      <p:tavLst>
                                        <p:tav tm="0">
                                          <p:val>
                                            <p:strVal val="ppt_y"/>
                                          </p:val>
                                        </p:tav>
                                        <p:tav tm="100000">
                                          <p:val>
                                            <p:strVal val="ppt_y"/>
                                          </p:val>
                                        </p:tav>
                                      </p:tavLst>
                                    </p:anim>
                                    <p:set>
                                      <p:cBhvr>
                                        <p:cTn id="1186" dur="1" fill="hold">
                                          <p:stCondLst>
                                            <p:cond delay="4499"/>
                                          </p:stCondLst>
                                        </p:cTn>
                                        <p:tgtEl>
                                          <p:spTgt spid="51"/>
                                        </p:tgtEl>
                                        <p:attrNameLst>
                                          <p:attrName>style.visibility</p:attrName>
                                        </p:attrNameLst>
                                      </p:cBhvr>
                                      <p:to>
                                        <p:strVal val="hidden"/>
                                      </p:to>
                                    </p:set>
                                  </p:childTnLst>
                                </p:cTn>
                              </p:par>
                              <p:par>
                                <p:cTn id="1187" presetID="3" presetClass="exit" presetSubtype="5" fill="hold" grpId="3" nodeType="withEffect">
                                  <p:stCondLst>
                                    <p:cond delay="0"/>
                                  </p:stCondLst>
                                  <p:childTnLst>
                                    <p:animEffect transition="out" filter="blinds(vertical)">
                                      <p:cBhvr>
                                        <p:cTn id="1188" dur="5500"/>
                                        <p:tgtEl>
                                          <p:spTgt spid="51"/>
                                        </p:tgtEl>
                                      </p:cBhvr>
                                    </p:animEffect>
                                    <p:set>
                                      <p:cBhvr>
                                        <p:cTn id="1189" dur="1" fill="hold">
                                          <p:stCondLst>
                                            <p:cond delay="5499"/>
                                          </p:stCondLst>
                                        </p:cTn>
                                        <p:tgtEl>
                                          <p:spTgt spid="51"/>
                                        </p:tgtEl>
                                        <p:attrNameLst>
                                          <p:attrName>style.visibility</p:attrName>
                                        </p:attrNameLst>
                                      </p:cBhvr>
                                      <p:to>
                                        <p:strVal val="hidden"/>
                                      </p:to>
                                    </p:set>
                                  </p:childTnLst>
                                </p:cTn>
                              </p:par>
                              <p:par>
                                <p:cTn id="1190" presetID="2" presetClass="entr" presetSubtype="8" fill="hold" grpId="0" nodeType="withEffect">
                                  <p:stCondLst>
                                    <p:cond delay="0"/>
                                  </p:stCondLst>
                                  <p:childTnLst>
                                    <p:set>
                                      <p:cBhvr>
                                        <p:cTn id="1191" dur="1" fill="hold">
                                          <p:stCondLst>
                                            <p:cond delay="0"/>
                                          </p:stCondLst>
                                        </p:cTn>
                                        <p:tgtEl>
                                          <p:spTgt spid="50"/>
                                        </p:tgtEl>
                                        <p:attrNameLst>
                                          <p:attrName>style.visibility</p:attrName>
                                        </p:attrNameLst>
                                      </p:cBhvr>
                                      <p:to>
                                        <p:strVal val="visible"/>
                                      </p:to>
                                    </p:set>
                                    <p:anim calcmode="lin" valueType="num">
                                      <p:cBhvr additive="base">
                                        <p:cTn id="1192" dur="4000" fill="hold"/>
                                        <p:tgtEl>
                                          <p:spTgt spid="50"/>
                                        </p:tgtEl>
                                        <p:attrNameLst>
                                          <p:attrName>ppt_x</p:attrName>
                                        </p:attrNameLst>
                                      </p:cBhvr>
                                      <p:tavLst>
                                        <p:tav tm="0">
                                          <p:val>
                                            <p:strVal val="0-#ppt_w/2"/>
                                          </p:val>
                                        </p:tav>
                                        <p:tav tm="100000">
                                          <p:val>
                                            <p:strVal val="#ppt_x"/>
                                          </p:val>
                                        </p:tav>
                                      </p:tavLst>
                                    </p:anim>
                                    <p:anim calcmode="lin" valueType="num">
                                      <p:cBhvr additive="base">
                                        <p:cTn id="1193" dur="4000" fill="hold"/>
                                        <p:tgtEl>
                                          <p:spTgt spid="50"/>
                                        </p:tgtEl>
                                        <p:attrNameLst>
                                          <p:attrName>ppt_y</p:attrName>
                                        </p:attrNameLst>
                                      </p:cBhvr>
                                      <p:tavLst>
                                        <p:tav tm="0">
                                          <p:val>
                                            <p:strVal val="#ppt_y"/>
                                          </p:val>
                                        </p:tav>
                                        <p:tav tm="100000">
                                          <p:val>
                                            <p:strVal val="#ppt_y"/>
                                          </p:val>
                                        </p:tav>
                                      </p:tavLst>
                                    </p:anim>
                                  </p:childTnLst>
                                </p:cTn>
                              </p:par>
                              <p:par>
                                <p:cTn id="1194" presetID="19" presetClass="entr" presetSubtype="10" fill="hold" grpId="1" nodeType="withEffect">
                                  <p:stCondLst>
                                    <p:cond delay="0"/>
                                  </p:stCondLst>
                                  <p:childTnLst>
                                    <p:set>
                                      <p:cBhvr>
                                        <p:cTn id="1195" dur="1" fill="hold">
                                          <p:stCondLst>
                                            <p:cond delay="0"/>
                                          </p:stCondLst>
                                        </p:cTn>
                                        <p:tgtEl>
                                          <p:spTgt spid="50"/>
                                        </p:tgtEl>
                                        <p:attrNameLst>
                                          <p:attrName>style.visibility</p:attrName>
                                        </p:attrNameLst>
                                      </p:cBhvr>
                                      <p:to>
                                        <p:strVal val="visible"/>
                                      </p:to>
                                    </p:set>
                                    <p:anim calcmode="lin" valueType="num">
                                      <p:cBhvr>
                                        <p:cTn id="1196" dur="4000" fill="hold"/>
                                        <p:tgtEl>
                                          <p:spTgt spid="50"/>
                                        </p:tgtEl>
                                        <p:attrNameLst>
                                          <p:attrName>ppt_w</p:attrName>
                                        </p:attrNameLst>
                                      </p:cBhvr>
                                      <p:tavLst>
                                        <p:tav tm="0" fmla="#ppt_w*sin(2.5*pi*$)">
                                          <p:val>
                                            <p:fltVal val="0"/>
                                          </p:val>
                                        </p:tav>
                                        <p:tav tm="100000">
                                          <p:val>
                                            <p:fltVal val="1"/>
                                          </p:val>
                                        </p:tav>
                                      </p:tavLst>
                                    </p:anim>
                                    <p:anim calcmode="lin" valueType="num">
                                      <p:cBhvr>
                                        <p:cTn id="1197" dur="4000" fill="hold"/>
                                        <p:tgtEl>
                                          <p:spTgt spid="50"/>
                                        </p:tgtEl>
                                        <p:attrNameLst>
                                          <p:attrName>ppt_h</p:attrName>
                                        </p:attrNameLst>
                                      </p:cBhvr>
                                      <p:tavLst>
                                        <p:tav tm="0">
                                          <p:val>
                                            <p:strVal val="#ppt_h"/>
                                          </p:val>
                                        </p:tav>
                                        <p:tav tm="100000">
                                          <p:val>
                                            <p:strVal val="#ppt_h"/>
                                          </p:val>
                                        </p:tav>
                                      </p:tavLst>
                                    </p:anim>
                                  </p:childTnLst>
                                </p:cTn>
                              </p:par>
                              <p:par>
                                <p:cTn id="1198" presetID="2" presetClass="exit" presetSubtype="8" fill="hold" grpId="2" nodeType="withEffect">
                                  <p:stCondLst>
                                    <p:cond delay="0"/>
                                  </p:stCondLst>
                                  <p:childTnLst>
                                    <p:anim calcmode="lin" valueType="num">
                                      <p:cBhvr additive="base">
                                        <p:cTn id="1199" dur="4500"/>
                                        <p:tgtEl>
                                          <p:spTgt spid="50"/>
                                        </p:tgtEl>
                                        <p:attrNameLst>
                                          <p:attrName>ppt_x</p:attrName>
                                        </p:attrNameLst>
                                      </p:cBhvr>
                                      <p:tavLst>
                                        <p:tav tm="0">
                                          <p:val>
                                            <p:strVal val="ppt_x"/>
                                          </p:val>
                                        </p:tav>
                                        <p:tav tm="100000">
                                          <p:val>
                                            <p:strVal val="0-ppt_w/2"/>
                                          </p:val>
                                        </p:tav>
                                      </p:tavLst>
                                    </p:anim>
                                    <p:anim calcmode="lin" valueType="num">
                                      <p:cBhvr additive="base">
                                        <p:cTn id="1200" dur="4500"/>
                                        <p:tgtEl>
                                          <p:spTgt spid="50"/>
                                        </p:tgtEl>
                                        <p:attrNameLst>
                                          <p:attrName>ppt_y</p:attrName>
                                        </p:attrNameLst>
                                      </p:cBhvr>
                                      <p:tavLst>
                                        <p:tav tm="0">
                                          <p:val>
                                            <p:strVal val="ppt_y"/>
                                          </p:val>
                                        </p:tav>
                                        <p:tav tm="100000">
                                          <p:val>
                                            <p:strVal val="ppt_y"/>
                                          </p:val>
                                        </p:tav>
                                      </p:tavLst>
                                    </p:anim>
                                    <p:set>
                                      <p:cBhvr>
                                        <p:cTn id="1201" dur="1" fill="hold">
                                          <p:stCondLst>
                                            <p:cond delay="4499"/>
                                          </p:stCondLst>
                                        </p:cTn>
                                        <p:tgtEl>
                                          <p:spTgt spid="50"/>
                                        </p:tgtEl>
                                        <p:attrNameLst>
                                          <p:attrName>style.visibility</p:attrName>
                                        </p:attrNameLst>
                                      </p:cBhvr>
                                      <p:to>
                                        <p:strVal val="hidden"/>
                                      </p:to>
                                    </p:set>
                                  </p:childTnLst>
                                </p:cTn>
                              </p:par>
                              <p:par>
                                <p:cTn id="1202" presetID="3" presetClass="exit" presetSubtype="5" fill="hold" grpId="3" nodeType="withEffect">
                                  <p:stCondLst>
                                    <p:cond delay="0"/>
                                  </p:stCondLst>
                                  <p:childTnLst>
                                    <p:animEffect transition="out" filter="blinds(vertical)">
                                      <p:cBhvr>
                                        <p:cTn id="1203" dur="5500"/>
                                        <p:tgtEl>
                                          <p:spTgt spid="50"/>
                                        </p:tgtEl>
                                      </p:cBhvr>
                                    </p:animEffect>
                                    <p:set>
                                      <p:cBhvr>
                                        <p:cTn id="1204" dur="1" fill="hold">
                                          <p:stCondLst>
                                            <p:cond delay="5499"/>
                                          </p:stCondLst>
                                        </p:cTn>
                                        <p:tgtEl>
                                          <p:spTgt spid="50"/>
                                        </p:tgtEl>
                                        <p:attrNameLst>
                                          <p:attrName>style.visibility</p:attrName>
                                        </p:attrNameLst>
                                      </p:cBhvr>
                                      <p:to>
                                        <p:strVal val="hidden"/>
                                      </p:to>
                                    </p:set>
                                  </p:childTnLst>
                                </p:cTn>
                              </p:par>
                              <p:par>
                                <p:cTn id="1205" presetID="2" presetClass="entr" presetSubtype="8" fill="hold" grpId="0" nodeType="withEffect">
                                  <p:stCondLst>
                                    <p:cond delay="0"/>
                                  </p:stCondLst>
                                  <p:childTnLst>
                                    <p:set>
                                      <p:cBhvr>
                                        <p:cTn id="1206" dur="1" fill="hold">
                                          <p:stCondLst>
                                            <p:cond delay="0"/>
                                          </p:stCondLst>
                                        </p:cTn>
                                        <p:tgtEl>
                                          <p:spTgt spid="49"/>
                                        </p:tgtEl>
                                        <p:attrNameLst>
                                          <p:attrName>style.visibility</p:attrName>
                                        </p:attrNameLst>
                                      </p:cBhvr>
                                      <p:to>
                                        <p:strVal val="visible"/>
                                      </p:to>
                                    </p:set>
                                    <p:anim calcmode="lin" valueType="num">
                                      <p:cBhvr additive="base">
                                        <p:cTn id="1207" dur="4000" fill="hold"/>
                                        <p:tgtEl>
                                          <p:spTgt spid="49"/>
                                        </p:tgtEl>
                                        <p:attrNameLst>
                                          <p:attrName>ppt_x</p:attrName>
                                        </p:attrNameLst>
                                      </p:cBhvr>
                                      <p:tavLst>
                                        <p:tav tm="0">
                                          <p:val>
                                            <p:strVal val="0-#ppt_w/2"/>
                                          </p:val>
                                        </p:tav>
                                        <p:tav tm="100000">
                                          <p:val>
                                            <p:strVal val="#ppt_x"/>
                                          </p:val>
                                        </p:tav>
                                      </p:tavLst>
                                    </p:anim>
                                    <p:anim calcmode="lin" valueType="num">
                                      <p:cBhvr additive="base">
                                        <p:cTn id="1208" dur="4000" fill="hold"/>
                                        <p:tgtEl>
                                          <p:spTgt spid="49"/>
                                        </p:tgtEl>
                                        <p:attrNameLst>
                                          <p:attrName>ppt_y</p:attrName>
                                        </p:attrNameLst>
                                      </p:cBhvr>
                                      <p:tavLst>
                                        <p:tav tm="0">
                                          <p:val>
                                            <p:strVal val="#ppt_y"/>
                                          </p:val>
                                        </p:tav>
                                        <p:tav tm="100000">
                                          <p:val>
                                            <p:strVal val="#ppt_y"/>
                                          </p:val>
                                        </p:tav>
                                      </p:tavLst>
                                    </p:anim>
                                  </p:childTnLst>
                                </p:cTn>
                              </p:par>
                              <p:par>
                                <p:cTn id="1209" presetID="19" presetClass="entr" presetSubtype="10" fill="hold" grpId="1" nodeType="withEffect">
                                  <p:stCondLst>
                                    <p:cond delay="0"/>
                                  </p:stCondLst>
                                  <p:childTnLst>
                                    <p:set>
                                      <p:cBhvr>
                                        <p:cTn id="1210" dur="1" fill="hold">
                                          <p:stCondLst>
                                            <p:cond delay="0"/>
                                          </p:stCondLst>
                                        </p:cTn>
                                        <p:tgtEl>
                                          <p:spTgt spid="49"/>
                                        </p:tgtEl>
                                        <p:attrNameLst>
                                          <p:attrName>style.visibility</p:attrName>
                                        </p:attrNameLst>
                                      </p:cBhvr>
                                      <p:to>
                                        <p:strVal val="visible"/>
                                      </p:to>
                                    </p:set>
                                    <p:anim calcmode="lin" valueType="num">
                                      <p:cBhvr>
                                        <p:cTn id="1211" dur="4000" fill="hold"/>
                                        <p:tgtEl>
                                          <p:spTgt spid="49"/>
                                        </p:tgtEl>
                                        <p:attrNameLst>
                                          <p:attrName>ppt_w</p:attrName>
                                        </p:attrNameLst>
                                      </p:cBhvr>
                                      <p:tavLst>
                                        <p:tav tm="0" fmla="#ppt_w*sin(2.5*pi*$)">
                                          <p:val>
                                            <p:fltVal val="0"/>
                                          </p:val>
                                        </p:tav>
                                        <p:tav tm="100000">
                                          <p:val>
                                            <p:fltVal val="1"/>
                                          </p:val>
                                        </p:tav>
                                      </p:tavLst>
                                    </p:anim>
                                    <p:anim calcmode="lin" valueType="num">
                                      <p:cBhvr>
                                        <p:cTn id="1212" dur="4000" fill="hold"/>
                                        <p:tgtEl>
                                          <p:spTgt spid="49"/>
                                        </p:tgtEl>
                                        <p:attrNameLst>
                                          <p:attrName>ppt_h</p:attrName>
                                        </p:attrNameLst>
                                      </p:cBhvr>
                                      <p:tavLst>
                                        <p:tav tm="0">
                                          <p:val>
                                            <p:strVal val="#ppt_h"/>
                                          </p:val>
                                        </p:tav>
                                        <p:tav tm="100000">
                                          <p:val>
                                            <p:strVal val="#ppt_h"/>
                                          </p:val>
                                        </p:tav>
                                      </p:tavLst>
                                    </p:anim>
                                  </p:childTnLst>
                                </p:cTn>
                              </p:par>
                              <p:par>
                                <p:cTn id="1213" presetID="2" presetClass="exit" presetSubtype="8" fill="hold" grpId="2" nodeType="withEffect">
                                  <p:stCondLst>
                                    <p:cond delay="0"/>
                                  </p:stCondLst>
                                  <p:childTnLst>
                                    <p:anim calcmode="lin" valueType="num">
                                      <p:cBhvr additive="base">
                                        <p:cTn id="1214" dur="4500"/>
                                        <p:tgtEl>
                                          <p:spTgt spid="49"/>
                                        </p:tgtEl>
                                        <p:attrNameLst>
                                          <p:attrName>ppt_x</p:attrName>
                                        </p:attrNameLst>
                                      </p:cBhvr>
                                      <p:tavLst>
                                        <p:tav tm="0">
                                          <p:val>
                                            <p:strVal val="ppt_x"/>
                                          </p:val>
                                        </p:tav>
                                        <p:tav tm="100000">
                                          <p:val>
                                            <p:strVal val="0-ppt_w/2"/>
                                          </p:val>
                                        </p:tav>
                                      </p:tavLst>
                                    </p:anim>
                                    <p:anim calcmode="lin" valueType="num">
                                      <p:cBhvr additive="base">
                                        <p:cTn id="1215" dur="4500"/>
                                        <p:tgtEl>
                                          <p:spTgt spid="49"/>
                                        </p:tgtEl>
                                        <p:attrNameLst>
                                          <p:attrName>ppt_y</p:attrName>
                                        </p:attrNameLst>
                                      </p:cBhvr>
                                      <p:tavLst>
                                        <p:tav tm="0">
                                          <p:val>
                                            <p:strVal val="ppt_y"/>
                                          </p:val>
                                        </p:tav>
                                        <p:tav tm="100000">
                                          <p:val>
                                            <p:strVal val="ppt_y"/>
                                          </p:val>
                                        </p:tav>
                                      </p:tavLst>
                                    </p:anim>
                                    <p:set>
                                      <p:cBhvr>
                                        <p:cTn id="1216" dur="1" fill="hold">
                                          <p:stCondLst>
                                            <p:cond delay="4499"/>
                                          </p:stCondLst>
                                        </p:cTn>
                                        <p:tgtEl>
                                          <p:spTgt spid="49"/>
                                        </p:tgtEl>
                                        <p:attrNameLst>
                                          <p:attrName>style.visibility</p:attrName>
                                        </p:attrNameLst>
                                      </p:cBhvr>
                                      <p:to>
                                        <p:strVal val="hidden"/>
                                      </p:to>
                                    </p:set>
                                  </p:childTnLst>
                                </p:cTn>
                              </p:par>
                              <p:par>
                                <p:cTn id="1217" presetID="3" presetClass="exit" presetSubtype="5" fill="hold" grpId="3" nodeType="withEffect">
                                  <p:stCondLst>
                                    <p:cond delay="0"/>
                                  </p:stCondLst>
                                  <p:childTnLst>
                                    <p:animEffect transition="out" filter="blinds(vertical)">
                                      <p:cBhvr>
                                        <p:cTn id="1218" dur="5500"/>
                                        <p:tgtEl>
                                          <p:spTgt spid="49"/>
                                        </p:tgtEl>
                                      </p:cBhvr>
                                    </p:animEffect>
                                    <p:set>
                                      <p:cBhvr>
                                        <p:cTn id="1219" dur="1" fill="hold">
                                          <p:stCondLst>
                                            <p:cond delay="5499"/>
                                          </p:stCondLst>
                                        </p:cTn>
                                        <p:tgtEl>
                                          <p:spTgt spid="49"/>
                                        </p:tgtEl>
                                        <p:attrNameLst>
                                          <p:attrName>style.visibility</p:attrName>
                                        </p:attrNameLst>
                                      </p:cBhvr>
                                      <p:to>
                                        <p:strVal val="hidden"/>
                                      </p:to>
                                    </p:set>
                                  </p:childTnLst>
                                </p:cTn>
                              </p:par>
                              <p:par>
                                <p:cTn id="1220" presetID="2" presetClass="entr" presetSubtype="8" fill="hold" grpId="0" nodeType="withEffect">
                                  <p:stCondLst>
                                    <p:cond delay="0"/>
                                  </p:stCondLst>
                                  <p:childTnLst>
                                    <p:set>
                                      <p:cBhvr>
                                        <p:cTn id="1221" dur="1" fill="hold">
                                          <p:stCondLst>
                                            <p:cond delay="0"/>
                                          </p:stCondLst>
                                        </p:cTn>
                                        <p:tgtEl>
                                          <p:spTgt spid="48"/>
                                        </p:tgtEl>
                                        <p:attrNameLst>
                                          <p:attrName>style.visibility</p:attrName>
                                        </p:attrNameLst>
                                      </p:cBhvr>
                                      <p:to>
                                        <p:strVal val="visible"/>
                                      </p:to>
                                    </p:set>
                                    <p:anim calcmode="lin" valueType="num">
                                      <p:cBhvr additive="base">
                                        <p:cTn id="1222" dur="4000" fill="hold"/>
                                        <p:tgtEl>
                                          <p:spTgt spid="48"/>
                                        </p:tgtEl>
                                        <p:attrNameLst>
                                          <p:attrName>ppt_x</p:attrName>
                                        </p:attrNameLst>
                                      </p:cBhvr>
                                      <p:tavLst>
                                        <p:tav tm="0">
                                          <p:val>
                                            <p:strVal val="0-#ppt_w/2"/>
                                          </p:val>
                                        </p:tav>
                                        <p:tav tm="100000">
                                          <p:val>
                                            <p:strVal val="#ppt_x"/>
                                          </p:val>
                                        </p:tav>
                                      </p:tavLst>
                                    </p:anim>
                                    <p:anim calcmode="lin" valueType="num">
                                      <p:cBhvr additive="base">
                                        <p:cTn id="1223" dur="4000" fill="hold"/>
                                        <p:tgtEl>
                                          <p:spTgt spid="48"/>
                                        </p:tgtEl>
                                        <p:attrNameLst>
                                          <p:attrName>ppt_y</p:attrName>
                                        </p:attrNameLst>
                                      </p:cBhvr>
                                      <p:tavLst>
                                        <p:tav tm="0">
                                          <p:val>
                                            <p:strVal val="#ppt_y"/>
                                          </p:val>
                                        </p:tav>
                                        <p:tav tm="100000">
                                          <p:val>
                                            <p:strVal val="#ppt_y"/>
                                          </p:val>
                                        </p:tav>
                                      </p:tavLst>
                                    </p:anim>
                                  </p:childTnLst>
                                </p:cTn>
                              </p:par>
                              <p:par>
                                <p:cTn id="1224" presetID="19" presetClass="entr" presetSubtype="10" fill="hold" grpId="1" nodeType="withEffect">
                                  <p:stCondLst>
                                    <p:cond delay="0"/>
                                  </p:stCondLst>
                                  <p:childTnLst>
                                    <p:set>
                                      <p:cBhvr>
                                        <p:cTn id="1225" dur="1" fill="hold">
                                          <p:stCondLst>
                                            <p:cond delay="0"/>
                                          </p:stCondLst>
                                        </p:cTn>
                                        <p:tgtEl>
                                          <p:spTgt spid="48"/>
                                        </p:tgtEl>
                                        <p:attrNameLst>
                                          <p:attrName>style.visibility</p:attrName>
                                        </p:attrNameLst>
                                      </p:cBhvr>
                                      <p:to>
                                        <p:strVal val="visible"/>
                                      </p:to>
                                    </p:set>
                                    <p:anim calcmode="lin" valueType="num">
                                      <p:cBhvr>
                                        <p:cTn id="1226" dur="4000" fill="hold"/>
                                        <p:tgtEl>
                                          <p:spTgt spid="48"/>
                                        </p:tgtEl>
                                        <p:attrNameLst>
                                          <p:attrName>ppt_w</p:attrName>
                                        </p:attrNameLst>
                                      </p:cBhvr>
                                      <p:tavLst>
                                        <p:tav tm="0" fmla="#ppt_w*sin(2.5*pi*$)">
                                          <p:val>
                                            <p:fltVal val="0"/>
                                          </p:val>
                                        </p:tav>
                                        <p:tav tm="100000">
                                          <p:val>
                                            <p:fltVal val="1"/>
                                          </p:val>
                                        </p:tav>
                                      </p:tavLst>
                                    </p:anim>
                                    <p:anim calcmode="lin" valueType="num">
                                      <p:cBhvr>
                                        <p:cTn id="1227" dur="4000" fill="hold"/>
                                        <p:tgtEl>
                                          <p:spTgt spid="48"/>
                                        </p:tgtEl>
                                        <p:attrNameLst>
                                          <p:attrName>ppt_h</p:attrName>
                                        </p:attrNameLst>
                                      </p:cBhvr>
                                      <p:tavLst>
                                        <p:tav tm="0">
                                          <p:val>
                                            <p:strVal val="#ppt_h"/>
                                          </p:val>
                                        </p:tav>
                                        <p:tav tm="100000">
                                          <p:val>
                                            <p:strVal val="#ppt_h"/>
                                          </p:val>
                                        </p:tav>
                                      </p:tavLst>
                                    </p:anim>
                                  </p:childTnLst>
                                </p:cTn>
                              </p:par>
                              <p:par>
                                <p:cTn id="1228" presetID="2" presetClass="exit" presetSubtype="8" fill="hold" grpId="2" nodeType="withEffect">
                                  <p:stCondLst>
                                    <p:cond delay="0"/>
                                  </p:stCondLst>
                                  <p:childTnLst>
                                    <p:anim calcmode="lin" valueType="num">
                                      <p:cBhvr additive="base">
                                        <p:cTn id="1229" dur="4500"/>
                                        <p:tgtEl>
                                          <p:spTgt spid="48"/>
                                        </p:tgtEl>
                                        <p:attrNameLst>
                                          <p:attrName>ppt_x</p:attrName>
                                        </p:attrNameLst>
                                      </p:cBhvr>
                                      <p:tavLst>
                                        <p:tav tm="0">
                                          <p:val>
                                            <p:strVal val="ppt_x"/>
                                          </p:val>
                                        </p:tav>
                                        <p:tav tm="100000">
                                          <p:val>
                                            <p:strVal val="0-ppt_w/2"/>
                                          </p:val>
                                        </p:tav>
                                      </p:tavLst>
                                    </p:anim>
                                    <p:anim calcmode="lin" valueType="num">
                                      <p:cBhvr additive="base">
                                        <p:cTn id="1230" dur="4500"/>
                                        <p:tgtEl>
                                          <p:spTgt spid="48"/>
                                        </p:tgtEl>
                                        <p:attrNameLst>
                                          <p:attrName>ppt_y</p:attrName>
                                        </p:attrNameLst>
                                      </p:cBhvr>
                                      <p:tavLst>
                                        <p:tav tm="0">
                                          <p:val>
                                            <p:strVal val="ppt_y"/>
                                          </p:val>
                                        </p:tav>
                                        <p:tav tm="100000">
                                          <p:val>
                                            <p:strVal val="ppt_y"/>
                                          </p:val>
                                        </p:tav>
                                      </p:tavLst>
                                    </p:anim>
                                    <p:set>
                                      <p:cBhvr>
                                        <p:cTn id="1231" dur="1" fill="hold">
                                          <p:stCondLst>
                                            <p:cond delay="4499"/>
                                          </p:stCondLst>
                                        </p:cTn>
                                        <p:tgtEl>
                                          <p:spTgt spid="48"/>
                                        </p:tgtEl>
                                        <p:attrNameLst>
                                          <p:attrName>style.visibility</p:attrName>
                                        </p:attrNameLst>
                                      </p:cBhvr>
                                      <p:to>
                                        <p:strVal val="hidden"/>
                                      </p:to>
                                    </p:set>
                                  </p:childTnLst>
                                </p:cTn>
                              </p:par>
                              <p:par>
                                <p:cTn id="1232" presetID="3" presetClass="exit" presetSubtype="5" fill="hold" grpId="3" nodeType="withEffect">
                                  <p:stCondLst>
                                    <p:cond delay="0"/>
                                  </p:stCondLst>
                                  <p:childTnLst>
                                    <p:animEffect transition="out" filter="blinds(vertical)">
                                      <p:cBhvr>
                                        <p:cTn id="1233" dur="5500"/>
                                        <p:tgtEl>
                                          <p:spTgt spid="48"/>
                                        </p:tgtEl>
                                      </p:cBhvr>
                                    </p:animEffect>
                                    <p:set>
                                      <p:cBhvr>
                                        <p:cTn id="1234" dur="1" fill="hold">
                                          <p:stCondLst>
                                            <p:cond delay="5499"/>
                                          </p:stCondLst>
                                        </p:cTn>
                                        <p:tgtEl>
                                          <p:spTgt spid="48"/>
                                        </p:tgtEl>
                                        <p:attrNameLst>
                                          <p:attrName>style.visibility</p:attrName>
                                        </p:attrNameLst>
                                      </p:cBhvr>
                                      <p:to>
                                        <p:strVal val="hidden"/>
                                      </p:to>
                                    </p:set>
                                  </p:childTnLst>
                                </p:cTn>
                              </p:par>
                              <p:par>
                                <p:cTn id="1235" presetID="2" presetClass="entr" presetSubtype="8" fill="hold" grpId="0" nodeType="withEffect">
                                  <p:stCondLst>
                                    <p:cond delay="0"/>
                                  </p:stCondLst>
                                  <p:childTnLst>
                                    <p:set>
                                      <p:cBhvr>
                                        <p:cTn id="1236" dur="1" fill="hold">
                                          <p:stCondLst>
                                            <p:cond delay="0"/>
                                          </p:stCondLst>
                                        </p:cTn>
                                        <p:tgtEl>
                                          <p:spTgt spid="47"/>
                                        </p:tgtEl>
                                        <p:attrNameLst>
                                          <p:attrName>style.visibility</p:attrName>
                                        </p:attrNameLst>
                                      </p:cBhvr>
                                      <p:to>
                                        <p:strVal val="visible"/>
                                      </p:to>
                                    </p:set>
                                    <p:anim calcmode="lin" valueType="num">
                                      <p:cBhvr additive="base">
                                        <p:cTn id="1237" dur="4000" fill="hold"/>
                                        <p:tgtEl>
                                          <p:spTgt spid="47"/>
                                        </p:tgtEl>
                                        <p:attrNameLst>
                                          <p:attrName>ppt_x</p:attrName>
                                        </p:attrNameLst>
                                      </p:cBhvr>
                                      <p:tavLst>
                                        <p:tav tm="0">
                                          <p:val>
                                            <p:strVal val="0-#ppt_w/2"/>
                                          </p:val>
                                        </p:tav>
                                        <p:tav tm="100000">
                                          <p:val>
                                            <p:strVal val="#ppt_x"/>
                                          </p:val>
                                        </p:tav>
                                      </p:tavLst>
                                    </p:anim>
                                    <p:anim calcmode="lin" valueType="num">
                                      <p:cBhvr additive="base">
                                        <p:cTn id="1238" dur="4000" fill="hold"/>
                                        <p:tgtEl>
                                          <p:spTgt spid="47"/>
                                        </p:tgtEl>
                                        <p:attrNameLst>
                                          <p:attrName>ppt_y</p:attrName>
                                        </p:attrNameLst>
                                      </p:cBhvr>
                                      <p:tavLst>
                                        <p:tav tm="0">
                                          <p:val>
                                            <p:strVal val="#ppt_y"/>
                                          </p:val>
                                        </p:tav>
                                        <p:tav tm="100000">
                                          <p:val>
                                            <p:strVal val="#ppt_y"/>
                                          </p:val>
                                        </p:tav>
                                      </p:tavLst>
                                    </p:anim>
                                  </p:childTnLst>
                                </p:cTn>
                              </p:par>
                              <p:par>
                                <p:cTn id="1239" presetID="19" presetClass="entr" presetSubtype="10" fill="hold" grpId="1" nodeType="withEffect">
                                  <p:stCondLst>
                                    <p:cond delay="0"/>
                                  </p:stCondLst>
                                  <p:childTnLst>
                                    <p:set>
                                      <p:cBhvr>
                                        <p:cTn id="1240" dur="1" fill="hold">
                                          <p:stCondLst>
                                            <p:cond delay="0"/>
                                          </p:stCondLst>
                                        </p:cTn>
                                        <p:tgtEl>
                                          <p:spTgt spid="47"/>
                                        </p:tgtEl>
                                        <p:attrNameLst>
                                          <p:attrName>style.visibility</p:attrName>
                                        </p:attrNameLst>
                                      </p:cBhvr>
                                      <p:to>
                                        <p:strVal val="visible"/>
                                      </p:to>
                                    </p:set>
                                    <p:anim calcmode="lin" valueType="num">
                                      <p:cBhvr>
                                        <p:cTn id="1241" dur="4000" fill="hold"/>
                                        <p:tgtEl>
                                          <p:spTgt spid="47"/>
                                        </p:tgtEl>
                                        <p:attrNameLst>
                                          <p:attrName>ppt_w</p:attrName>
                                        </p:attrNameLst>
                                      </p:cBhvr>
                                      <p:tavLst>
                                        <p:tav tm="0" fmla="#ppt_w*sin(2.5*pi*$)">
                                          <p:val>
                                            <p:fltVal val="0"/>
                                          </p:val>
                                        </p:tav>
                                        <p:tav tm="100000">
                                          <p:val>
                                            <p:fltVal val="1"/>
                                          </p:val>
                                        </p:tav>
                                      </p:tavLst>
                                    </p:anim>
                                    <p:anim calcmode="lin" valueType="num">
                                      <p:cBhvr>
                                        <p:cTn id="1242" dur="4000" fill="hold"/>
                                        <p:tgtEl>
                                          <p:spTgt spid="47"/>
                                        </p:tgtEl>
                                        <p:attrNameLst>
                                          <p:attrName>ppt_h</p:attrName>
                                        </p:attrNameLst>
                                      </p:cBhvr>
                                      <p:tavLst>
                                        <p:tav tm="0">
                                          <p:val>
                                            <p:strVal val="#ppt_h"/>
                                          </p:val>
                                        </p:tav>
                                        <p:tav tm="100000">
                                          <p:val>
                                            <p:strVal val="#ppt_h"/>
                                          </p:val>
                                        </p:tav>
                                      </p:tavLst>
                                    </p:anim>
                                  </p:childTnLst>
                                </p:cTn>
                              </p:par>
                              <p:par>
                                <p:cTn id="1243" presetID="2" presetClass="exit" presetSubtype="8" fill="hold" grpId="2" nodeType="withEffect">
                                  <p:stCondLst>
                                    <p:cond delay="0"/>
                                  </p:stCondLst>
                                  <p:childTnLst>
                                    <p:anim calcmode="lin" valueType="num">
                                      <p:cBhvr additive="base">
                                        <p:cTn id="1244" dur="4500"/>
                                        <p:tgtEl>
                                          <p:spTgt spid="47"/>
                                        </p:tgtEl>
                                        <p:attrNameLst>
                                          <p:attrName>ppt_x</p:attrName>
                                        </p:attrNameLst>
                                      </p:cBhvr>
                                      <p:tavLst>
                                        <p:tav tm="0">
                                          <p:val>
                                            <p:strVal val="ppt_x"/>
                                          </p:val>
                                        </p:tav>
                                        <p:tav tm="100000">
                                          <p:val>
                                            <p:strVal val="0-ppt_w/2"/>
                                          </p:val>
                                        </p:tav>
                                      </p:tavLst>
                                    </p:anim>
                                    <p:anim calcmode="lin" valueType="num">
                                      <p:cBhvr additive="base">
                                        <p:cTn id="1245" dur="4500"/>
                                        <p:tgtEl>
                                          <p:spTgt spid="47"/>
                                        </p:tgtEl>
                                        <p:attrNameLst>
                                          <p:attrName>ppt_y</p:attrName>
                                        </p:attrNameLst>
                                      </p:cBhvr>
                                      <p:tavLst>
                                        <p:tav tm="0">
                                          <p:val>
                                            <p:strVal val="ppt_y"/>
                                          </p:val>
                                        </p:tav>
                                        <p:tav tm="100000">
                                          <p:val>
                                            <p:strVal val="ppt_y"/>
                                          </p:val>
                                        </p:tav>
                                      </p:tavLst>
                                    </p:anim>
                                    <p:set>
                                      <p:cBhvr>
                                        <p:cTn id="1246" dur="1" fill="hold">
                                          <p:stCondLst>
                                            <p:cond delay="4499"/>
                                          </p:stCondLst>
                                        </p:cTn>
                                        <p:tgtEl>
                                          <p:spTgt spid="47"/>
                                        </p:tgtEl>
                                        <p:attrNameLst>
                                          <p:attrName>style.visibility</p:attrName>
                                        </p:attrNameLst>
                                      </p:cBhvr>
                                      <p:to>
                                        <p:strVal val="hidden"/>
                                      </p:to>
                                    </p:set>
                                  </p:childTnLst>
                                </p:cTn>
                              </p:par>
                              <p:par>
                                <p:cTn id="1247" presetID="3" presetClass="exit" presetSubtype="5" fill="hold" grpId="3" nodeType="withEffect">
                                  <p:stCondLst>
                                    <p:cond delay="0"/>
                                  </p:stCondLst>
                                  <p:childTnLst>
                                    <p:animEffect transition="out" filter="blinds(vertical)">
                                      <p:cBhvr>
                                        <p:cTn id="1248" dur="5500"/>
                                        <p:tgtEl>
                                          <p:spTgt spid="47"/>
                                        </p:tgtEl>
                                      </p:cBhvr>
                                    </p:animEffect>
                                    <p:set>
                                      <p:cBhvr>
                                        <p:cTn id="1249" dur="1" fill="hold">
                                          <p:stCondLst>
                                            <p:cond delay="5499"/>
                                          </p:stCondLst>
                                        </p:cTn>
                                        <p:tgtEl>
                                          <p:spTgt spid="47"/>
                                        </p:tgtEl>
                                        <p:attrNameLst>
                                          <p:attrName>style.visibility</p:attrName>
                                        </p:attrNameLst>
                                      </p:cBhvr>
                                      <p:to>
                                        <p:strVal val="hidden"/>
                                      </p:to>
                                    </p:set>
                                  </p:childTnLst>
                                </p:cTn>
                              </p:par>
                              <p:par>
                                <p:cTn id="1250" presetID="2" presetClass="entr" presetSubtype="8" fill="hold" grpId="0" nodeType="withEffect">
                                  <p:stCondLst>
                                    <p:cond delay="0"/>
                                  </p:stCondLst>
                                  <p:childTnLst>
                                    <p:set>
                                      <p:cBhvr>
                                        <p:cTn id="1251" dur="1" fill="hold">
                                          <p:stCondLst>
                                            <p:cond delay="0"/>
                                          </p:stCondLst>
                                        </p:cTn>
                                        <p:tgtEl>
                                          <p:spTgt spid="46"/>
                                        </p:tgtEl>
                                        <p:attrNameLst>
                                          <p:attrName>style.visibility</p:attrName>
                                        </p:attrNameLst>
                                      </p:cBhvr>
                                      <p:to>
                                        <p:strVal val="visible"/>
                                      </p:to>
                                    </p:set>
                                    <p:anim calcmode="lin" valueType="num">
                                      <p:cBhvr additive="base">
                                        <p:cTn id="1252" dur="4000" fill="hold"/>
                                        <p:tgtEl>
                                          <p:spTgt spid="46"/>
                                        </p:tgtEl>
                                        <p:attrNameLst>
                                          <p:attrName>ppt_x</p:attrName>
                                        </p:attrNameLst>
                                      </p:cBhvr>
                                      <p:tavLst>
                                        <p:tav tm="0">
                                          <p:val>
                                            <p:strVal val="0-#ppt_w/2"/>
                                          </p:val>
                                        </p:tav>
                                        <p:tav tm="100000">
                                          <p:val>
                                            <p:strVal val="#ppt_x"/>
                                          </p:val>
                                        </p:tav>
                                      </p:tavLst>
                                    </p:anim>
                                    <p:anim calcmode="lin" valueType="num">
                                      <p:cBhvr additive="base">
                                        <p:cTn id="1253" dur="4000" fill="hold"/>
                                        <p:tgtEl>
                                          <p:spTgt spid="46"/>
                                        </p:tgtEl>
                                        <p:attrNameLst>
                                          <p:attrName>ppt_y</p:attrName>
                                        </p:attrNameLst>
                                      </p:cBhvr>
                                      <p:tavLst>
                                        <p:tav tm="0">
                                          <p:val>
                                            <p:strVal val="#ppt_y"/>
                                          </p:val>
                                        </p:tav>
                                        <p:tav tm="100000">
                                          <p:val>
                                            <p:strVal val="#ppt_y"/>
                                          </p:val>
                                        </p:tav>
                                      </p:tavLst>
                                    </p:anim>
                                  </p:childTnLst>
                                </p:cTn>
                              </p:par>
                              <p:par>
                                <p:cTn id="1254" presetID="19" presetClass="entr" presetSubtype="10" fill="hold" grpId="1" nodeType="withEffect">
                                  <p:stCondLst>
                                    <p:cond delay="0"/>
                                  </p:stCondLst>
                                  <p:childTnLst>
                                    <p:set>
                                      <p:cBhvr>
                                        <p:cTn id="1255" dur="1" fill="hold">
                                          <p:stCondLst>
                                            <p:cond delay="0"/>
                                          </p:stCondLst>
                                        </p:cTn>
                                        <p:tgtEl>
                                          <p:spTgt spid="46"/>
                                        </p:tgtEl>
                                        <p:attrNameLst>
                                          <p:attrName>style.visibility</p:attrName>
                                        </p:attrNameLst>
                                      </p:cBhvr>
                                      <p:to>
                                        <p:strVal val="visible"/>
                                      </p:to>
                                    </p:set>
                                    <p:anim calcmode="lin" valueType="num">
                                      <p:cBhvr>
                                        <p:cTn id="1256" dur="4000" fill="hold"/>
                                        <p:tgtEl>
                                          <p:spTgt spid="46"/>
                                        </p:tgtEl>
                                        <p:attrNameLst>
                                          <p:attrName>ppt_w</p:attrName>
                                        </p:attrNameLst>
                                      </p:cBhvr>
                                      <p:tavLst>
                                        <p:tav tm="0" fmla="#ppt_w*sin(2.5*pi*$)">
                                          <p:val>
                                            <p:fltVal val="0"/>
                                          </p:val>
                                        </p:tav>
                                        <p:tav tm="100000">
                                          <p:val>
                                            <p:fltVal val="1"/>
                                          </p:val>
                                        </p:tav>
                                      </p:tavLst>
                                    </p:anim>
                                    <p:anim calcmode="lin" valueType="num">
                                      <p:cBhvr>
                                        <p:cTn id="1257" dur="4000" fill="hold"/>
                                        <p:tgtEl>
                                          <p:spTgt spid="46"/>
                                        </p:tgtEl>
                                        <p:attrNameLst>
                                          <p:attrName>ppt_h</p:attrName>
                                        </p:attrNameLst>
                                      </p:cBhvr>
                                      <p:tavLst>
                                        <p:tav tm="0">
                                          <p:val>
                                            <p:strVal val="#ppt_h"/>
                                          </p:val>
                                        </p:tav>
                                        <p:tav tm="100000">
                                          <p:val>
                                            <p:strVal val="#ppt_h"/>
                                          </p:val>
                                        </p:tav>
                                      </p:tavLst>
                                    </p:anim>
                                  </p:childTnLst>
                                </p:cTn>
                              </p:par>
                              <p:par>
                                <p:cTn id="1258" presetID="2" presetClass="exit" presetSubtype="8" fill="hold" grpId="2" nodeType="withEffect">
                                  <p:stCondLst>
                                    <p:cond delay="0"/>
                                  </p:stCondLst>
                                  <p:childTnLst>
                                    <p:anim calcmode="lin" valueType="num">
                                      <p:cBhvr additive="base">
                                        <p:cTn id="1259" dur="4500"/>
                                        <p:tgtEl>
                                          <p:spTgt spid="46"/>
                                        </p:tgtEl>
                                        <p:attrNameLst>
                                          <p:attrName>ppt_x</p:attrName>
                                        </p:attrNameLst>
                                      </p:cBhvr>
                                      <p:tavLst>
                                        <p:tav tm="0">
                                          <p:val>
                                            <p:strVal val="ppt_x"/>
                                          </p:val>
                                        </p:tav>
                                        <p:tav tm="100000">
                                          <p:val>
                                            <p:strVal val="0-ppt_w/2"/>
                                          </p:val>
                                        </p:tav>
                                      </p:tavLst>
                                    </p:anim>
                                    <p:anim calcmode="lin" valueType="num">
                                      <p:cBhvr additive="base">
                                        <p:cTn id="1260" dur="4500"/>
                                        <p:tgtEl>
                                          <p:spTgt spid="46"/>
                                        </p:tgtEl>
                                        <p:attrNameLst>
                                          <p:attrName>ppt_y</p:attrName>
                                        </p:attrNameLst>
                                      </p:cBhvr>
                                      <p:tavLst>
                                        <p:tav tm="0">
                                          <p:val>
                                            <p:strVal val="ppt_y"/>
                                          </p:val>
                                        </p:tav>
                                        <p:tav tm="100000">
                                          <p:val>
                                            <p:strVal val="ppt_y"/>
                                          </p:val>
                                        </p:tav>
                                      </p:tavLst>
                                    </p:anim>
                                    <p:set>
                                      <p:cBhvr>
                                        <p:cTn id="1261" dur="1" fill="hold">
                                          <p:stCondLst>
                                            <p:cond delay="4499"/>
                                          </p:stCondLst>
                                        </p:cTn>
                                        <p:tgtEl>
                                          <p:spTgt spid="46"/>
                                        </p:tgtEl>
                                        <p:attrNameLst>
                                          <p:attrName>style.visibility</p:attrName>
                                        </p:attrNameLst>
                                      </p:cBhvr>
                                      <p:to>
                                        <p:strVal val="hidden"/>
                                      </p:to>
                                    </p:set>
                                  </p:childTnLst>
                                </p:cTn>
                              </p:par>
                              <p:par>
                                <p:cTn id="1262" presetID="3" presetClass="exit" presetSubtype="5" fill="hold" grpId="3" nodeType="withEffect">
                                  <p:stCondLst>
                                    <p:cond delay="0"/>
                                  </p:stCondLst>
                                  <p:childTnLst>
                                    <p:animEffect transition="out" filter="blinds(vertical)">
                                      <p:cBhvr>
                                        <p:cTn id="1263" dur="5500"/>
                                        <p:tgtEl>
                                          <p:spTgt spid="46"/>
                                        </p:tgtEl>
                                      </p:cBhvr>
                                    </p:animEffect>
                                    <p:set>
                                      <p:cBhvr>
                                        <p:cTn id="1264" dur="1" fill="hold">
                                          <p:stCondLst>
                                            <p:cond delay="5499"/>
                                          </p:stCondLst>
                                        </p:cTn>
                                        <p:tgtEl>
                                          <p:spTgt spid="46"/>
                                        </p:tgtEl>
                                        <p:attrNameLst>
                                          <p:attrName>style.visibility</p:attrName>
                                        </p:attrNameLst>
                                      </p:cBhvr>
                                      <p:to>
                                        <p:strVal val="hidden"/>
                                      </p:to>
                                    </p:set>
                                  </p:childTnLst>
                                </p:cTn>
                              </p:par>
                              <p:par>
                                <p:cTn id="1265" presetID="23" presetClass="entr" presetSubtype="288" fill="hold" nodeType="withEffect">
                                  <p:stCondLst>
                                    <p:cond delay="750"/>
                                  </p:stCondLst>
                                  <p:childTnLst>
                                    <p:set>
                                      <p:cBhvr>
                                        <p:cTn id="1266" dur="1" fill="hold">
                                          <p:stCondLst>
                                            <p:cond delay="0"/>
                                          </p:stCondLst>
                                        </p:cTn>
                                        <p:tgtEl>
                                          <p:spTgt spid="90"/>
                                        </p:tgtEl>
                                        <p:attrNameLst>
                                          <p:attrName>style.visibility</p:attrName>
                                        </p:attrNameLst>
                                      </p:cBhvr>
                                      <p:to>
                                        <p:strVal val="visible"/>
                                      </p:to>
                                    </p:set>
                                    <p:anim calcmode="lin" valueType="num">
                                      <p:cBhvr>
                                        <p:cTn id="1267" dur="4000" fill="hold"/>
                                        <p:tgtEl>
                                          <p:spTgt spid="90"/>
                                        </p:tgtEl>
                                        <p:attrNameLst>
                                          <p:attrName>ppt_w</p:attrName>
                                        </p:attrNameLst>
                                      </p:cBhvr>
                                      <p:tavLst>
                                        <p:tav tm="0">
                                          <p:val>
                                            <p:strVal val="4/3*#ppt_w"/>
                                          </p:val>
                                        </p:tav>
                                        <p:tav tm="100000">
                                          <p:val>
                                            <p:strVal val="#ppt_w"/>
                                          </p:val>
                                        </p:tav>
                                      </p:tavLst>
                                    </p:anim>
                                    <p:anim calcmode="lin" valueType="num">
                                      <p:cBhvr>
                                        <p:cTn id="1268" dur="4000" fill="hold"/>
                                        <p:tgtEl>
                                          <p:spTgt spid="90"/>
                                        </p:tgtEl>
                                        <p:attrNameLst>
                                          <p:attrName>ppt_h</p:attrName>
                                        </p:attrNameLst>
                                      </p:cBhvr>
                                      <p:tavLst>
                                        <p:tav tm="0">
                                          <p:val>
                                            <p:strVal val="4/3*#ppt_h"/>
                                          </p:val>
                                        </p:tav>
                                        <p:tav tm="100000">
                                          <p:val>
                                            <p:strVal val="#ppt_h"/>
                                          </p:val>
                                        </p:tav>
                                      </p:tavLst>
                                    </p:anim>
                                  </p:childTnLst>
                                </p:cTn>
                              </p:par>
                              <p:par>
                                <p:cTn id="1269" presetID="16" presetClass="entr" presetSubtype="37" fill="hold" nodeType="withEffect">
                                  <p:stCondLst>
                                    <p:cond delay="750"/>
                                  </p:stCondLst>
                                  <p:childTnLst>
                                    <p:set>
                                      <p:cBhvr>
                                        <p:cTn id="1270" dur="1" fill="hold">
                                          <p:stCondLst>
                                            <p:cond delay="0"/>
                                          </p:stCondLst>
                                        </p:cTn>
                                        <p:tgtEl>
                                          <p:spTgt spid="90"/>
                                        </p:tgtEl>
                                        <p:attrNameLst>
                                          <p:attrName>style.visibility</p:attrName>
                                        </p:attrNameLst>
                                      </p:cBhvr>
                                      <p:to>
                                        <p:strVal val="visible"/>
                                      </p:to>
                                    </p:set>
                                    <p:animEffect transition="in" filter="barn(outVertical)">
                                      <p:cBhvr>
                                        <p:cTn id="1271" dur="4000"/>
                                        <p:tgtEl>
                                          <p:spTgt spid="90"/>
                                        </p:tgtEl>
                                      </p:cBhvr>
                                    </p:animEffect>
                                  </p:childTnLst>
                                </p:cTn>
                              </p:par>
                              <p:par>
                                <p:cTn id="1272" presetID="9" presetClass="emph" presetSubtype="0" grpId="0" nodeType="withEffect">
                                  <p:stCondLst>
                                    <p:cond delay="0"/>
                                  </p:stCondLst>
                                  <p:childTnLst>
                                    <p:set>
                                      <p:cBhvr rctx="PPT">
                                        <p:cTn id="1273" dur="indefinite"/>
                                        <p:tgtEl>
                                          <p:spTgt spid="88"/>
                                        </p:tgtEl>
                                        <p:attrNameLst>
                                          <p:attrName>style.opacity</p:attrName>
                                        </p:attrNameLst>
                                      </p:cBhvr>
                                      <p:to>
                                        <p:strVal val="0"/>
                                      </p:to>
                                    </p:set>
                                    <p:animEffect filter="image" prLst="opacity: 0">
                                      <p:cBhvr rctx="IE">
                                        <p:cTn id="1274" dur="indefinite"/>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19 Imagen" descr="Diapositiva21"/>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4582"/>
            <a:ext cx="9144000" cy="5138918"/>
          </a:xfrm>
          <a:prstGeom prst="rect">
            <a:avLst/>
          </a:prstGeom>
          <a:noFill/>
          <a:ln>
            <a:noFill/>
          </a:ln>
        </p:spPr>
      </p:pic>
      <p:sp>
        <p:nvSpPr>
          <p:cNvPr id="3" name="Forma libre 26"/>
          <p:cNvSpPr/>
          <p:nvPr/>
        </p:nvSpPr>
        <p:spPr>
          <a:xfrm rot="10759189" flipH="1" flipV="1">
            <a:off x="37426" y="-142032"/>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chemeClr val="accent1"/>
          </a:solidFill>
          <a:ln w="0">
            <a:noFill/>
          </a:ln>
          <a:effectLst>
            <a:reflection blurRad="6350" stA="50000" endA="300" endPos="90000" dist="50800"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0" name="Forma libre 26"/>
          <p:cNvSpPr/>
          <p:nvPr/>
        </p:nvSpPr>
        <p:spPr>
          <a:xfrm rot="10759189" flipH="1" flipV="1">
            <a:off x="56799" y="510698"/>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00B0F0"/>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1" name="Forma libre 26"/>
          <p:cNvSpPr/>
          <p:nvPr/>
        </p:nvSpPr>
        <p:spPr>
          <a:xfrm rot="10759189" flipH="1" flipV="1">
            <a:off x="42745" y="1230778"/>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66FF33"/>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2" name="Forma libre 26"/>
          <p:cNvSpPr/>
          <p:nvPr/>
        </p:nvSpPr>
        <p:spPr>
          <a:xfrm rot="10800000" flipH="1">
            <a:off x="47835" y="290974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66FF33"/>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3" name="Forma libre 26"/>
          <p:cNvSpPr/>
          <p:nvPr/>
        </p:nvSpPr>
        <p:spPr>
          <a:xfrm rot="10800000" flipH="1">
            <a:off x="67208" y="356247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00B0F0"/>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4" name="Forma libre 26"/>
          <p:cNvSpPr/>
          <p:nvPr/>
        </p:nvSpPr>
        <p:spPr>
          <a:xfrm rot="10800000" flipH="1">
            <a:off x="53154" y="428255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chemeClr val="accent1"/>
          </a:solidFill>
          <a:ln w="0">
            <a:noFill/>
          </a:ln>
          <a:effectLst>
            <a:reflection blurRad="6350" stA="50000" endA="300" endPos="90000" dist="50800"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9" name="Forma libre 26"/>
          <p:cNvSpPr/>
          <p:nvPr/>
        </p:nvSpPr>
        <p:spPr>
          <a:xfrm rot="10759189" flipH="1" flipV="1">
            <a:off x="4545805" y="-142012"/>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chemeClr val="accent1"/>
          </a:solidFill>
          <a:ln w="0">
            <a:noFill/>
          </a:ln>
          <a:effectLst>
            <a:reflection blurRad="6350" stA="50000" endA="300" endPos="90000" dist="50800"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5" name="Forma libre 26"/>
          <p:cNvSpPr/>
          <p:nvPr/>
        </p:nvSpPr>
        <p:spPr>
          <a:xfrm rot="10759189" flipH="1" flipV="1">
            <a:off x="4565178" y="510718"/>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00B0F0"/>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6" name="Forma libre 26"/>
          <p:cNvSpPr/>
          <p:nvPr/>
        </p:nvSpPr>
        <p:spPr>
          <a:xfrm rot="10759189" flipH="1" flipV="1">
            <a:off x="4551124" y="1230798"/>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66FF33"/>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7" name="Forma libre 26"/>
          <p:cNvSpPr/>
          <p:nvPr/>
        </p:nvSpPr>
        <p:spPr>
          <a:xfrm rot="10800000" flipH="1">
            <a:off x="4556214" y="290976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66FF33"/>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8" name="Forma libre 26"/>
          <p:cNvSpPr/>
          <p:nvPr/>
        </p:nvSpPr>
        <p:spPr>
          <a:xfrm rot="10800000" flipH="1">
            <a:off x="4575587" y="356249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rgbClr val="00B0F0"/>
          </a:solidFill>
          <a:ln w="0">
            <a:noFill/>
          </a:ln>
          <a:effectLst>
            <a:reflection blurRad="6350" stA="50000" endA="300" endPos="90000" dist="50800" dir="5400000" sy="-100000" algn="bl" rotWithShape="0"/>
          </a:effectLst>
          <a:scene3d>
            <a:camera prst="orthographicFront"/>
            <a:lightRig rig="flood"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19" name="Forma libre 26"/>
          <p:cNvSpPr/>
          <p:nvPr/>
        </p:nvSpPr>
        <p:spPr>
          <a:xfrm rot="10800000" flipH="1">
            <a:off x="4561533" y="4282570"/>
            <a:ext cx="4587786" cy="88479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611350 w 14191711"/>
              <a:gd name="connsiteY8" fmla="*/ 151998 h 812608"/>
              <a:gd name="connsiteX9" fmla="*/ 981777 w 14191711"/>
              <a:gd name="connsiteY9" fmla="*/ 300594 h 812608"/>
              <a:gd name="connsiteX10" fmla="*/ 1029983 w 14191711"/>
              <a:gd name="connsiteY10" fmla="*/ 347933 h 812608"/>
              <a:gd name="connsiteX11" fmla="*/ 1034297 w 14191711"/>
              <a:gd name="connsiteY11" fmla="*/ 339310 h 812608"/>
              <a:gd name="connsiteX12" fmla="*/ 1043833 w 14191711"/>
              <a:gd name="connsiteY12" fmla="*/ 356974 h 812608"/>
              <a:gd name="connsiteX13" fmla="*/ 1483662 w 14191711"/>
              <a:gd name="connsiteY13" fmla="*/ 644300 h 812608"/>
              <a:gd name="connsiteX14" fmla="*/ 1906724 w 14191711"/>
              <a:gd name="connsiteY14" fmla="*/ 383867 h 812608"/>
              <a:gd name="connsiteX15" fmla="*/ 1906976 w 14191711"/>
              <a:gd name="connsiteY15" fmla="*/ 383458 h 812608"/>
              <a:gd name="connsiteX16" fmla="*/ 1908468 w 14191711"/>
              <a:gd name="connsiteY16" fmla="*/ 380364 h 812608"/>
              <a:gd name="connsiteX17" fmla="*/ 1935254 w 14191711"/>
              <a:gd name="connsiteY17" fmla="*/ 332394 h 812608"/>
              <a:gd name="connsiteX18" fmla="*/ 1948509 w 14191711"/>
              <a:gd name="connsiteY18" fmla="*/ 311759 h 812608"/>
              <a:gd name="connsiteX19" fmla="*/ 1965999 w 14191711"/>
              <a:gd name="connsiteY19" fmla="*/ 271323 h 812608"/>
              <a:gd name="connsiteX20" fmla="*/ 1958307 w 14191711"/>
              <a:gd name="connsiteY20" fmla="*/ 296507 h 812608"/>
              <a:gd name="connsiteX21" fmla="*/ 1964417 w 14191711"/>
              <a:gd name="connsiteY21" fmla="*/ 286995 h 812608"/>
              <a:gd name="connsiteX22" fmla="*/ 2456169 w 14191711"/>
              <a:gd name="connsiteY22" fmla="*/ 5 h 812608"/>
              <a:gd name="connsiteX23" fmla="*/ 2826596 w 14191711"/>
              <a:gd name="connsiteY23" fmla="*/ 148601 h 812608"/>
              <a:gd name="connsiteX24" fmla="*/ 2874802 w 14191711"/>
              <a:gd name="connsiteY24" fmla="*/ 195940 h 812608"/>
              <a:gd name="connsiteX25" fmla="*/ 2879116 w 14191711"/>
              <a:gd name="connsiteY25" fmla="*/ 187316 h 812608"/>
              <a:gd name="connsiteX26" fmla="*/ 2888652 w 14191711"/>
              <a:gd name="connsiteY26" fmla="*/ 204981 h 812608"/>
              <a:gd name="connsiteX27" fmla="*/ 3328481 w 14191711"/>
              <a:gd name="connsiteY27" fmla="*/ 492306 h 812608"/>
              <a:gd name="connsiteX28" fmla="*/ 3594091 w 14191711"/>
              <a:gd name="connsiteY28" fmla="*/ 401519 h 812608"/>
              <a:gd name="connsiteX29" fmla="*/ 3639295 w 14191711"/>
              <a:gd name="connsiteY29" fmla="*/ 363610 h 812608"/>
              <a:gd name="connsiteX30" fmla="*/ 3644872 w 14191711"/>
              <a:gd name="connsiteY30" fmla="*/ 356534 h 812608"/>
              <a:gd name="connsiteX31" fmla="*/ 3679001 w 14191711"/>
              <a:gd name="connsiteY31" fmla="*/ 323696 h 812608"/>
              <a:gd name="connsiteX32" fmla="*/ 3704073 w 14191711"/>
              <a:gd name="connsiteY32" fmla="*/ 296657 h 812608"/>
              <a:gd name="connsiteX33" fmla="*/ 3793308 w 14191711"/>
              <a:gd name="connsiteY33" fmla="*/ 159813 h 812608"/>
              <a:gd name="connsiteX34" fmla="*/ 3810818 w 14191711"/>
              <a:gd name="connsiteY34" fmla="*/ 119329 h 812608"/>
              <a:gd name="connsiteX35" fmla="*/ 3793135 w 14191711"/>
              <a:gd name="connsiteY35" fmla="*/ 177230 h 812608"/>
              <a:gd name="connsiteX36" fmla="*/ 3756797 w 14191711"/>
              <a:gd name="connsiteY36" fmla="*/ 258678 h 812608"/>
              <a:gd name="connsiteX37" fmla="*/ 3798075 w 14191711"/>
              <a:gd name="connsiteY37" fmla="*/ 229401 h 812608"/>
              <a:gd name="connsiteX38" fmla="*/ 4071648 w 14191711"/>
              <a:gd name="connsiteY38" fmla="*/ 151996 h 812608"/>
              <a:gd name="connsiteX39" fmla="*/ 4442075 w 14191711"/>
              <a:gd name="connsiteY39" fmla="*/ 300592 h 812608"/>
              <a:gd name="connsiteX40" fmla="*/ 4490281 w 14191711"/>
              <a:gd name="connsiteY40" fmla="*/ 347931 h 812608"/>
              <a:gd name="connsiteX41" fmla="*/ 4494595 w 14191711"/>
              <a:gd name="connsiteY41" fmla="*/ 339308 h 812608"/>
              <a:gd name="connsiteX42" fmla="*/ 4504131 w 14191711"/>
              <a:gd name="connsiteY42" fmla="*/ 356972 h 812608"/>
              <a:gd name="connsiteX43" fmla="*/ 4943960 w 14191711"/>
              <a:gd name="connsiteY43" fmla="*/ 644298 h 812608"/>
              <a:gd name="connsiteX44" fmla="*/ 5367022 w 14191711"/>
              <a:gd name="connsiteY44" fmla="*/ 383865 h 812608"/>
              <a:gd name="connsiteX45" fmla="*/ 5367274 w 14191711"/>
              <a:gd name="connsiteY45" fmla="*/ 383456 h 812608"/>
              <a:gd name="connsiteX46" fmla="*/ 5368766 w 14191711"/>
              <a:gd name="connsiteY46" fmla="*/ 380362 h 812608"/>
              <a:gd name="connsiteX47" fmla="*/ 5395552 w 14191711"/>
              <a:gd name="connsiteY47" fmla="*/ 332392 h 812608"/>
              <a:gd name="connsiteX48" fmla="*/ 5408807 w 14191711"/>
              <a:gd name="connsiteY48" fmla="*/ 311757 h 812608"/>
              <a:gd name="connsiteX49" fmla="*/ 5426297 w 14191711"/>
              <a:gd name="connsiteY49" fmla="*/ 271321 h 812608"/>
              <a:gd name="connsiteX50" fmla="*/ 5418605 w 14191711"/>
              <a:gd name="connsiteY50" fmla="*/ 296505 h 812608"/>
              <a:gd name="connsiteX51" fmla="*/ 5424715 w 14191711"/>
              <a:gd name="connsiteY51" fmla="*/ 286993 h 812608"/>
              <a:gd name="connsiteX52" fmla="*/ 5916467 w 14191711"/>
              <a:gd name="connsiteY52" fmla="*/ 3 h 812608"/>
              <a:gd name="connsiteX53" fmla="*/ 6286894 w 14191711"/>
              <a:gd name="connsiteY53" fmla="*/ 148599 h 812608"/>
              <a:gd name="connsiteX54" fmla="*/ 6335100 w 14191711"/>
              <a:gd name="connsiteY54" fmla="*/ 195938 h 812608"/>
              <a:gd name="connsiteX55" fmla="*/ 6339414 w 14191711"/>
              <a:gd name="connsiteY55" fmla="*/ 187314 h 812608"/>
              <a:gd name="connsiteX56" fmla="*/ 6348950 w 14191711"/>
              <a:gd name="connsiteY56" fmla="*/ 204979 h 812608"/>
              <a:gd name="connsiteX57" fmla="*/ 6788779 w 14191711"/>
              <a:gd name="connsiteY57" fmla="*/ 492304 h 812608"/>
              <a:gd name="connsiteX58" fmla="*/ 7054389 w 14191711"/>
              <a:gd name="connsiteY58" fmla="*/ 401517 h 812608"/>
              <a:gd name="connsiteX59" fmla="*/ 7099593 w 14191711"/>
              <a:gd name="connsiteY59" fmla="*/ 363608 h 812608"/>
              <a:gd name="connsiteX60" fmla="*/ 7105170 w 14191711"/>
              <a:gd name="connsiteY60" fmla="*/ 356532 h 812608"/>
              <a:gd name="connsiteX61" fmla="*/ 7139299 w 14191711"/>
              <a:gd name="connsiteY61" fmla="*/ 323694 h 812608"/>
              <a:gd name="connsiteX62" fmla="*/ 7164371 w 14191711"/>
              <a:gd name="connsiteY62" fmla="*/ 296655 h 812608"/>
              <a:gd name="connsiteX63" fmla="*/ 7253606 w 14191711"/>
              <a:gd name="connsiteY63" fmla="*/ 159811 h 812608"/>
              <a:gd name="connsiteX64" fmla="*/ 7271116 w 14191711"/>
              <a:gd name="connsiteY64" fmla="*/ 119327 h 812608"/>
              <a:gd name="connsiteX65" fmla="*/ 7253432 w 14191711"/>
              <a:gd name="connsiteY65" fmla="*/ 177228 h 812608"/>
              <a:gd name="connsiteX66" fmla="*/ 7217094 w 14191711"/>
              <a:gd name="connsiteY66" fmla="*/ 258677 h 812608"/>
              <a:gd name="connsiteX67" fmla="*/ 7258373 w 14191711"/>
              <a:gd name="connsiteY67" fmla="*/ 229399 h 812608"/>
              <a:gd name="connsiteX68" fmla="*/ 7531946 w 14191711"/>
              <a:gd name="connsiteY68" fmla="*/ 151994 h 812608"/>
              <a:gd name="connsiteX69" fmla="*/ 7902373 w 14191711"/>
              <a:gd name="connsiteY69" fmla="*/ 300590 h 812608"/>
              <a:gd name="connsiteX70" fmla="*/ 7950579 w 14191711"/>
              <a:gd name="connsiteY70" fmla="*/ 347929 h 812608"/>
              <a:gd name="connsiteX71" fmla="*/ 7954893 w 14191711"/>
              <a:gd name="connsiteY71" fmla="*/ 339306 h 812608"/>
              <a:gd name="connsiteX72" fmla="*/ 7964429 w 14191711"/>
              <a:gd name="connsiteY72" fmla="*/ 356970 h 812608"/>
              <a:gd name="connsiteX73" fmla="*/ 8404257 w 14191711"/>
              <a:gd name="connsiteY73" fmla="*/ 644296 h 812608"/>
              <a:gd name="connsiteX74" fmla="*/ 8827320 w 14191711"/>
              <a:gd name="connsiteY74" fmla="*/ 383863 h 812608"/>
              <a:gd name="connsiteX75" fmla="*/ 8827571 w 14191711"/>
              <a:gd name="connsiteY75" fmla="*/ 383454 h 812608"/>
              <a:gd name="connsiteX76" fmla="*/ 8829064 w 14191711"/>
              <a:gd name="connsiteY76" fmla="*/ 380360 h 812608"/>
              <a:gd name="connsiteX77" fmla="*/ 8855850 w 14191711"/>
              <a:gd name="connsiteY77" fmla="*/ 332390 h 812608"/>
              <a:gd name="connsiteX78" fmla="*/ 8869104 w 14191711"/>
              <a:gd name="connsiteY78" fmla="*/ 311755 h 812608"/>
              <a:gd name="connsiteX79" fmla="*/ 8886595 w 14191711"/>
              <a:gd name="connsiteY79" fmla="*/ 271319 h 812608"/>
              <a:gd name="connsiteX80" fmla="*/ 8878903 w 14191711"/>
              <a:gd name="connsiteY80" fmla="*/ 296503 h 812608"/>
              <a:gd name="connsiteX81" fmla="*/ 8885013 w 14191711"/>
              <a:gd name="connsiteY81" fmla="*/ 286991 h 812608"/>
              <a:gd name="connsiteX82" fmla="*/ 9376765 w 14191711"/>
              <a:gd name="connsiteY82" fmla="*/ 1 h 812608"/>
              <a:gd name="connsiteX83" fmla="*/ 9747192 w 14191711"/>
              <a:gd name="connsiteY83" fmla="*/ 148597 h 812608"/>
              <a:gd name="connsiteX84" fmla="*/ 9795398 w 14191711"/>
              <a:gd name="connsiteY84" fmla="*/ 195936 h 812608"/>
              <a:gd name="connsiteX85" fmla="*/ 9799712 w 14191711"/>
              <a:gd name="connsiteY85" fmla="*/ 187312 h 812608"/>
              <a:gd name="connsiteX86" fmla="*/ 9809248 w 14191711"/>
              <a:gd name="connsiteY86" fmla="*/ 204977 h 812608"/>
              <a:gd name="connsiteX87" fmla="*/ 10249076 w 14191711"/>
              <a:gd name="connsiteY87" fmla="*/ 492302 h 812608"/>
              <a:gd name="connsiteX88" fmla="*/ 10514687 w 14191711"/>
              <a:gd name="connsiteY88" fmla="*/ 401515 h 812608"/>
              <a:gd name="connsiteX89" fmla="*/ 10559894 w 14191711"/>
              <a:gd name="connsiteY89" fmla="*/ 363604 h 812608"/>
              <a:gd name="connsiteX90" fmla="*/ 10565468 w 14191711"/>
              <a:gd name="connsiteY90" fmla="*/ 356531 h 812608"/>
              <a:gd name="connsiteX91" fmla="*/ 10599588 w 14191711"/>
              <a:gd name="connsiteY91" fmla="*/ 323702 h 812608"/>
              <a:gd name="connsiteX92" fmla="*/ 10624669 w 14191711"/>
              <a:gd name="connsiteY92" fmla="*/ 296653 h 812608"/>
              <a:gd name="connsiteX93" fmla="*/ 10713904 w 14191711"/>
              <a:gd name="connsiteY93" fmla="*/ 159809 h 812608"/>
              <a:gd name="connsiteX94" fmla="*/ 10731414 w 14191711"/>
              <a:gd name="connsiteY94" fmla="*/ 119325 h 812608"/>
              <a:gd name="connsiteX95" fmla="*/ 10713730 w 14191711"/>
              <a:gd name="connsiteY95" fmla="*/ 177226 h 812608"/>
              <a:gd name="connsiteX96" fmla="*/ 10677391 w 14191711"/>
              <a:gd name="connsiteY96" fmla="*/ 258676 h 812608"/>
              <a:gd name="connsiteX97" fmla="*/ 10718671 w 14191711"/>
              <a:gd name="connsiteY97" fmla="*/ 229399 h 812608"/>
              <a:gd name="connsiteX98" fmla="*/ 10992244 w 14191711"/>
              <a:gd name="connsiteY98" fmla="*/ 151993 h 812608"/>
              <a:gd name="connsiteX99" fmla="*/ 11362671 w 14191711"/>
              <a:gd name="connsiteY99" fmla="*/ 300589 h 812608"/>
              <a:gd name="connsiteX100" fmla="*/ 11410877 w 14191711"/>
              <a:gd name="connsiteY100" fmla="*/ 347928 h 812608"/>
              <a:gd name="connsiteX101" fmla="*/ 11415191 w 14191711"/>
              <a:gd name="connsiteY101" fmla="*/ 339305 h 812608"/>
              <a:gd name="connsiteX102" fmla="*/ 11424726 w 14191711"/>
              <a:gd name="connsiteY102" fmla="*/ 356969 h 812608"/>
              <a:gd name="connsiteX103" fmla="*/ 11864556 w 14191711"/>
              <a:gd name="connsiteY103" fmla="*/ 644295 h 812608"/>
              <a:gd name="connsiteX104" fmla="*/ 12287618 w 14191711"/>
              <a:gd name="connsiteY104" fmla="*/ 383862 h 812608"/>
              <a:gd name="connsiteX105" fmla="*/ 12287870 w 14191711"/>
              <a:gd name="connsiteY105" fmla="*/ 383453 h 812608"/>
              <a:gd name="connsiteX106" fmla="*/ 12289362 w 14191711"/>
              <a:gd name="connsiteY106" fmla="*/ 380359 h 812608"/>
              <a:gd name="connsiteX107" fmla="*/ 12316148 w 14191711"/>
              <a:gd name="connsiteY107" fmla="*/ 332389 h 812608"/>
              <a:gd name="connsiteX108" fmla="*/ 12329403 w 14191711"/>
              <a:gd name="connsiteY108" fmla="*/ 311754 h 812608"/>
              <a:gd name="connsiteX109" fmla="*/ 12346892 w 14191711"/>
              <a:gd name="connsiteY109" fmla="*/ 271318 h 812608"/>
              <a:gd name="connsiteX110" fmla="*/ 12339201 w 14191711"/>
              <a:gd name="connsiteY110" fmla="*/ 296502 h 812608"/>
              <a:gd name="connsiteX111" fmla="*/ 12345311 w 14191711"/>
              <a:gd name="connsiteY111" fmla="*/ 286990 h 812608"/>
              <a:gd name="connsiteX112" fmla="*/ 12837063 w 14191711"/>
              <a:gd name="connsiteY112" fmla="*/ 0 h 812608"/>
              <a:gd name="connsiteX113" fmla="*/ 13207490 w 14191711"/>
              <a:gd name="connsiteY113" fmla="*/ 148596 h 812608"/>
              <a:gd name="connsiteX114" fmla="*/ 13255696 w 14191711"/>
              <a:gd name="connsiteY114" fmla="*/ 195935 h 812608"/>
              <a:gd name="connsiteX115" fmla="*/ 13260010 w 14191711"/>
              <a:gd name="connsiteY115" fmla="*/ 187311 h 812608"/>
              <a:gd name="connsiteX116" fmla="*/ 13269546 w 14191711"/>
              <a:gd name="connsiteY116" fmla="*/ 204976 h 812608"/>
              <a:gd name="connsiteX117" fmla="*/ 13709375 w 14191711"/>
              <a:gd name="connsiteY117" fmla="*/ 492302 h 812608"/>
              <a:gd name="connsiteX118" fmla="*/ 14174202 w 14191711"/>
              <a:gd name="connsiteY118" fmla="*/ 159808 h 812608"/>
              <a:gd name="connsiteX119" fmla="*/ 14191711 w 14191711"/>
              <a:gd name="connsiteY119" fmla="*/ 119324 h 812608"/>
              <a:gd name="connsiteX120" fmla="*/ 14174028 w 14191711"/>
              <a:gd name="connsiteY120" fmla="*/ 177225 h 812608"/>
              <a:gd name="connsiteX121" fmla="*/ 13580362 w 14191711"/>
              <a:gd name="connsiteY121" fmla="*/ 660610 h 812608"/>
              <a:gd name="connsiteX122" fmla="*/ 13209935 w 14191711"/>
              <a:gd name="connsiteY122" fmla="*/ 512014 h 812608"/>
              <a:gd name="connsiteX123" fmla="*/ 13161729 w 14191711"/>
              <a:gd name="connsiteY123" fmla="*/ 464675 h 812608"/>
              <a:gd name="connsiteX124" fmla="*/ 13157414 w 14191711"/>
              <a:gd name="connsiteY124" fmla="*/ 473298 h 812608"/>
              <a:gd name="connsiteX125" fmla="*/ 13147879 w 14191711"/>
              <a:gd name="connsiteY125" fmla="*/ 455634 h 812608"/>
              <a:gd name="connsiteX126" fmla="*/ 12708050 w 14191711"/>
              <a:gd name="connsiteY126" fmla="*/ 168308 h 812608"/>
              <a:gd name="connsiteX127" fmla="*/ 12284988 w 14191711"/>
              <a:gd name="connsiteY127" fmla="*/ 428741 h 812608"/>
              <a:gd name="connsiteX128" fmla="*/ 12284736 w 14191711"/>
              <a:gd name="connsiteY128" fmla="*/ 429150 h 812608"/>
              <a:gd name="connsiteX129" fmla="*/ 12283244 w 14191711"/>
              <a:gd name="connsiteY129" fmla="*/ 432244 h 812608"/>
              <a:gd name="connsiteX130" fmla="*/ 12256457 w 14191711"/>
              <a:gd name="connsiteY130" fmla="*/ 480214 h 812608"/>
              <a:gd name="connsiteX131" fmla="*/ 12243203 w 14191711"/>
              <a:gd name="connsiteY131" fmla="*/ 500849 h 812608"/>
              <a:gd name="connsiteX132" fmla="*/ 12225713 w 14191711"/>
              <a:gd name="connsiteY132" fmla="*/ 541285 h 812608"/>
              <a:gd name="connsiteX133" fmla="*/ 12233404 w 14191711"/>
              <a:gd name="connsiteY133" fmla="*/ 516101 h 812608"/>
              <a:gd name="connsiteX134" fmla="*/ 12227295 w 14191711"/>
              <a:gd name="connsiteY134" fmla="*/ 525613 h 812608"/>
              <a:gd name="connsiteX135" fmla="*/ 11735542 w 14191711"/>
              <a:gd name="connsiteY135" fmla="*/ 812603 h 812608"/>
              <a:gd name="connsiteX136" fmla="*/ 11365115 w 14191711"/>
              <a:gd name="connsiteY136" fmla="*/ 664007 h 812608"/>
              <a:gd name="connsiteX137" fmla="*/ 11316909 w 14191711"/>
              <a:gd name="connsiteY137" fmla="*/ 616668 h 812608"/>
              <a:gd name="connsiteX138" fmla="*/ 11312595 w 14191711"/>
              <a:gd name="connsiteY138" fmla="*/ 625292 h 812608"/>
              <a:gd name="connsiteX139" fmla="*/ 11303060 w 14191711"/>
              <a:gd name="connsiteY139" fmla="*/ 607627 h 812608"/>
              <a:gd name="connsiteX140" fmla="*/ 10863231 w 14191711"/>
              <a:gd name="connsiteY140" fmla="*/ 320302 h 812608"/>
              <a:gd name="connsiteX141" fmla="*/ 10597620 w 14191711"/>
              <a:gd name="connsiteY141" fmla="*/ 411089 h 812608"/>
              <a:gd name="connsiteX142" fmla="*/ 10552413 w 14191711"/>
              <a:gd name="connsiteY142" fmla="*/ 449000 h 812608"/>
              <a:gd name="connsiteX143" fmla="*/ 10546840 w 14191711"/>
              <a:gd name="connsiteY143" fmla="*/ 456073 h 812608"/>
              <a:gd name="connsiteX144" fmla="*/ 10512719 w 14191711"/>
              <a:gd name="connsiteY144" fmla="*/ 488902 h 812608"/>
              <a:gd name="connsiteX145" fmla="*/ 10487638 w 14191711"/>
              <a:gd name="connsiteY145" fmla="*/ 515951 h 812608"/>
              <a:gd name="connsiteX146" fmla="*/ 10398403 w 14191711"/>
              <a:gd name="connsiteY146" fmla="*/ 652795 h 812608"/>
              <a:gd name="connsiteX147" fmla="*/ 10380893 w 14191711"/>
              <a:gd name="connsiteY147" fmla="*/ 693279 h 812608"/>
              <a:gd name="connsiteX148" fmla="*/ 10398577 w 14191711"/>
              <a:gd name="connsiteY148" fmla="*/ 635378 h 812608"/>
              <a:gd name="connsiteX149" fmla="*/ 10434916 w 14191711"/>
              <a:gd name="connsiteY149" fmla="*/ 553928 h 812608"/>
              <a:gd name="connsiteX150" fmla="*/ 10393636 w 14191711"/>
              <a:gd name="connsiteY150" fmla="*/ 583206 h 812608"/>
              <a:gd name="connsiteX151" fmla="*/ 10120064 w 14191711"/>
              <a:gd name="connsiteY151" fmla="*/ 660611 h 812608"/>
              <a:gd name="connsiteX152" fmla="*/ 9749637 w 14191711"/>
              <a:gd name="connsiteY152" fmla="*/ 512015 h 812608"/>
              <a:gd name="connsiteX153" fmla="*/ 9701430 w 14191711"/>
              <a:gd name="connsiteY153" fmla="*/ 464676 h 812608"/>
              <a:gd name="connsiteX154" fmla="*/ 9697117 w 14191711"/>
              <a:gd name="connsiteY154" fmla="*/ 473299 h 812608"/>
              <a:gd name="connsiteX155" fmla="*/ 9687581 w 14191711"/>
              <a:gd name="connsiteY155" fmla="*/ 455635 h 812608"/>
              <a:gd name="connsiteX156" fmla="*/ 9247751 w 14191711"/>
              <a:gd name="connsiteY156" fmla="*/ 168309 h 812608"/>
              <a:gd name="connsiteX157" fmla="*/ 8824689 w 14191711"/>
              <a:gd name="connsiteY157" fmla="*/ 428742 h 812608"/>
              <a:gd name="connsiteX158" fmla="*/ 8824438 w 14191711"/>
              <a:gd name="connsiteY158" fmla="*/ 429151 h 812608"/>
              <a:gd name="connsiteX159" fmla="*/ 8822946 w 14191711"/>
              <a:gd name="connsiteY159" fmla="*/ 432245 h 812608"/>
              <a:gd name="connsiteX160" fmla="*/ 8796160 w 14191711"/>
              <a:gd name="connsiteY160" fmla="*/ 480215 h 812608"/>
              <a:gd name="connsiteX161" fmla="*/ 8782904 w 14191711"/>
              <a:gd name="connsiteY161" fmla="*/ 500850 h 812608"/>
              <a:gd name="connsiteX162" fmla="*/ 8765415 w 14191711"/>
              <a:gd name="connsiteY162" fmla="*/ 541286 h 812608"/>
              <a:gd name="connsiteX163" fmla="*/ 8773106 w 14191711"/>
              <a:gd name="connsiteY163" fmla="*/ 516102 h 812608"/>
              <a:gd name="connsiteX164" fmla="*/ 8766996 w 14191711"/>
              <a:gd name="connsiteY164" fmla="*/ 525614 h 812608"/>
              <a:gd name="connsiteX165" fmla="*/ 8275245 w 14191711"/>
              <a:gd name="connsiteY165" fmla="*/ 812604 h 812608"/>
              <a:gd name="connsiteX166" fmla="*/ 7904817 w 14191711"/>
              <a:gd name="connsiteY166" fmla="*/ 664008 h 812608"/>
              <a:gd name="connsiteX167" fmla="*/ 7856611 w 14191711"/>
              <a:gd name="connsiteY167" fmla="*/ 616669 h 812608"/>
              <a:gd name="connsiteX168" fmla="*/ 7852297 w 14191711"/>
              <a:gd name="connsiteY168" fmla="*/ 625293 h 812608"/>
              <a:gd name="connsiteX169" fmla="*/ 7842762 w 14191711"/>
              <a:gd name="connsiteY169" fmla="*/ 607628 h 812608"/>
              <a:gd name="connsiteX170" fmla="*/ 7402932 w 14191711"/>
              <a:gd name="connsiteY170" fmla="*/ 320302 h 812608"/>
              <a:gd name="connsiteX171" fmla="*/ 7137323 w 14191711"/>
              <a:gd name="connsiteY171" fmla="*/ 411089 h 812608"/>
              <a:gd name="connsiteX172" fmla="*/ 7092118 w 14191711"/>
              <a:gd name="connsiteY172" fmla="*/ 448999 h 812608"/>
              <a:gd name="connsiteX173" fmla="*/ 7086542 w 14191711"/>
              <a:gd name="connsiteY173" fmla="*/ 456075 h 812608"/>
              <a:gd name="connsiteX174" fmla="*/ 7052412 w 14191711"/>
              <a:gd name="connsiteY174" fmla="*/ 488913 h 812608"/>
              <a:gd name="connsiteX175" fmla="*/ 7027340 w 14191711"/>
              <a:gd name="connsiteY175" fmla="*/ 515952 h 812608"/>
              <a:gd name="connsiteX176" fmla="*/ 6938105 w 14191711"/>
              <a:gd name="connsiteY176" fmla="*/ 652796 h 812608"/>
              <a:gd name="connsiteX177" fmla="*/ 6920596 w 14191711"/>
              <a:gd name="connsiteY177" fmla="*/ 693280 h 812608"/>
              <a:gd name="connsiteX178" fmla="*/ 6938279 w 14191711"/>
              <a:gd name="connsiteY178" fmla="*/ 635379 h 812608"/>
              <a:gd name="connsiteX179" fmla="*/ 6974617 w 14191711"/>
              <a:gd name="connsiteY179" fmla="*/ 553930 h 812608"/>
              <a:gd name="connsiteX180" fmla="*/ 6933338 w 14191711"/>
              <a:gd name="connsiteY180" fmla="*/ 583208 h 812608"/>
              <a:gd name="connsiteX181" fmla="*/ 6659766 w 14191711"/>
              <a:gd name="connsiteY181" fmla="*/ 660613 h 812608"/>
              <a:gd name="connsiteX182" fmla="*/ 6289339 w 14191711"/>
              <a:gd name="connsiteY182" fmla="*/ 512017 h 812608"/>
              <a:gd name="connsiteX183" fmla="*/ 6241132 w 14191711"/>
              <a:gd name="connsiteY183" fmla="*/ 464678 h 812608"/>
              <a:gd name="connsiteX184" fmla="*/ 6236819 w 14191711"/>
              <a:gd name="connsiteY184" fmla="*/ 473301 h 812608"/>
              <a:gd name="connsiteX185" fmla="*/ 6227283 w 14191711"/>
              <a:gd name="connsiteY185" fmla="*/ 455637 h 812608"/>
              <a:gd name="connsiteX186" fmla="*/ 5787454 w 14191711"/>
              <a:gd name="connsiteY186" fmla="*/ 168311 h 812608"/>
              <a:gd name="connsiteX187" fmla="*/ 5364392 w 14191711"/>
              <a:gd name="connsiteY187" fmla="*/ 428744 h 812608"/>
              <a:gd name="connsiteX188" fmla="*/ 5364140 w 14191711"/>
              <a:gd name="connsiteY188" fmla="*/ 429153 h 812608"/>
              <a:gd name="connsiteX189" fmla="*/ 5362648 w 14191711"/>
              <a:gd name="connsiteY189" fmla="*/ 432247 h 812608"/>
              <a:gd name="connsiteX190" fmla="*/ 5335862 w 14191711"/>
              <a:gd name="connsiteY190" fmla="*/ 480217 h 812608"/>
              <a:gd name="connsiteX191" fmla="*/ 5322606 w 14191711"/>
              <a:gd name="connsiteY191" fmla="*/ 500852 h 812608"/>
              <a:gd name="connsiteX192" fmla="*/ 5305117 w 14191711"/>
              <a:gd name="connsiteY192" fmla="*/ 541288 h 812608"/>
              <a:gd name="connsiteX193" fmla="*/ 5312809 w 14191711"/>
              <a:gd name="connsiteY193" fmla="*/ 516104 h 812608"/>
              <a:gd name="connsiteX194" fmla="*/ 5306698 w 14191711"/>
              <a:gd name="connsiteY194" fmla="*/ 525616 h 812608"/>
              <a:gd name="connsiteX195" fmla="*/ 4814947 w 14191711"/>
              <a:gd name="connsiteY195" fmla="*/ 812606 h 812608"/>
              <a:gd name="connsiteX196" fmla="*/ 4444520 w 14191711"/>
              <a:gd name="connsiteY196" fmla="*/ 664010 h 812608"/>
              <a:gd name="connsiteX197" fmla="*/ 4396313 w 14191711"/>
              <a:gd name="connsiteY197" fmla="*/ 616671 h 812608"/>
              <a:gd name="connsiteX198" fmla="*/ 4392000 w 14191711"/>
              <a:gd name="connsiteY198" fmla="*/ 625295 h 812608"/>
              <a:gd name="connsiteX199" fmla="*/ 4382464 w 14191711"/>
              <a:gd name="connsiteY199" fmla="*/ 607630 h 812608"/>
              <a:gd name="connsiteX200" fmla="*/ 3942635 w 14191711"/>
              <a:gd name="connsiteY200" fmla="*/ 320304 h 812608"/>
              <a:gd name="connsiteX201" fmla="*/ 3677025 w 14191711"/>
              <a:gd name="connsiteY201" fmla="*/ 411091 h 812608"/>
              <a:gd name="connsiteX202" fmla="*/ 3631821 w 14191711"/>
              <a:gd name="connsiteY202" fmla="*/ 449001 h 812608"/>
              <a:gd name="connsiteX203" fmla="*/ 3626244 w 14191711"/>
              <a:gd name="connsiteY203" fmla="*/ 456077 h 812608"/>
              <a:gd name="connsiteX204" fmla="*/ 3592115 w 14191711"/>
              <a:gd name="connsiteY204" fmla="*/ 488915 h 812608"/>
              <a:gd name="connsiteX205" fmla="*/ 3567043 w 14191711"/>
              <a:gd name="connsiteY205" fmla="*/ 515954 h 812608"/>
              <a:gd name="connsiteX206" fmla="*/ 3477808 w 14191711"/>
              <a:gd name="connsiteY206" fmla="*/ 652798 h 812608"/>
              <a:gd name="connsiteX207" fmla="*/ 3460298 w 14191711"/>
              <a:gd name="connsiteY207" fmla="*/ 693282 h 812608"/>
              <a:gd name="connsiteX208" fmla="*/ 3477981 w 14191711"/>
              <a:gd name="connsiteY208" fmla="*/ 635381 h 812608"/>
              <a:gd name="connsiteX209" fmla="*/ 3514319 w 14191711"/>
              <a:gd name="connsiteY209" fmla="*/ 553933 h 812608"/>
              <a:gd name="connsiteX210" fmla="*/ 3473041 w 14191711"/>
              <a:gd name="connsiteY210" fmla="*/ 583210 h 812608"/>
              <a:gd name="connsiteX211" fmla="*/ 3199468 w 14191711"/>
              <a:gd name="connsiteY211" fmla="*/ 660615 h 812608"/>
              <a:gd name="connsiteX212" fmla="*/ 2829041 w 14191711"/>
              <a:gd name="connsiteY212" fmla="*/ 512019 h 812608"/>
              <a:gd name="connsiteX213" fmla="*/ 2780835 w 14191711"/>
              <a:gd name="connsiteY213" fmla="*/ 464680 h 812608"/>
              <a:gd name="connsiteX214" fmla="*/ 2776521 w 14191711"/>
              <a:gd name="connsiteY214" fmla="*/ 473303 h 812608"/>
              <a:gd name="connsiteX215" fmla="*/ 2766985 w 14191711"/>
              <a:gd name="connsiteY215" fmla="*/ 455639 h 812608"/>
              <a:gd name="connsiteX216" fmla="*/ 2327156 w 14191711"/>
              <a:gd name="connsiteY216" fmla="*/ 168313 h 812608"/>
              <a:gd name="connsiteX217" fmla="*/ 1904094 w 14191711"/>
              <a:gd name="connsiteY217" fmla="*/ 428746 h 812608"/>
              <a:gd name="connsiteX218" fmla="*/ 1903842 w 14191711"/>
              <a:gd name="connsiteY218" fmla="*/ 429155 h 812608"/>
              <a:gd name="connsiteX219" fmla="*/ 1902350 w 14191711"/>
              <a:gd name="connsiteY219" fmla="*/ 432249 h 812608"/>
              <a:gd name="connsiteX220" fmla="*/ 1875564 w 14191711"/>
              <a:gd name="connsiteY220" fmla="*/ 480219 h 812608"/>
              <a:gd name="connsiteX221" fmla="*/ 1862308 w 14191711"/>
              <a:gd name="connsiteY221" fmla="*/ 500854 h 812608"/>
              <a:gd name="connsiteX222" fmla="*/ 1844819 w 14191711"/>
              <a:gd name="connsiteY222" fmla="*/ 541290 h 812608"/>
              <a:gd name="connsiteX223" fmla="*/ 1852511 w 14191711"/>
              <a:gd name="connsiteY223" fmla="*/ 516106 h 812608"/>
              <a:gd name="connsiteX224" fmla="*/ 1846400 w 14191711"/>
              <a:gd name="connsiteY224" fmla="*/ 525618 h 812608"/>
              <a:gd name="connsiteX225" fmla="*/ 1354649 w 14191711"/>
              <a:gd name="connsiteY225" fmla="*/ 812608 h 812608"/>
              <a:gd name="connsiteX0" fmla="*/ 1337140 w 14174202"/>
              <a:gd name="connsiteY0" fmla="*/ 812608 h 812608"/>
              <a:gd name="connsiteX1" fmla="*/ 966713 w 14174202"/>
              <a:gd name="connsiteY1" fmla="*/ 664012 h 812608"/>
              <a:gd name="connsiteX2" fmla="*/ 918506 w 14174202"/>
              <a:gd name="connsiteY2" fmla="*/ 616673 h 812608"/>
              <a:gd name="connsiteX3" fmla="*/ 914193 w 14174202"/>
              <a:gd name="connsiteY3" fmla="*/ 625297 h 812608"/>
              <a:gd name="connsiteX4" fmla="*/ 904657 w 14174202"/>
              <a:gd name="connsiteY4" fmla="*/ 607632 h 812608"/>
              <a:gd name="connsiteX5" fmla="*/ 464828 w 14174202"/>
              <a:gd name="connsiteY5" fmla="*/ 320306 h 812608"/>
              <a:gd name="connsiteX6" fmla="*/ 1 w 14174202"/>
              <a:gd name="connsiteY6" fmla="*/ 652800 h 812608"/>
              <a:gd name="connsiteX7" fmla="*/ 593841 w 14174202"/>
              <a:gd name="connsiteY7" fmla="*/ 151998 h 812608"/>
              <a:gd name="connsiteX8" fmla="*/ 964268 w 14174202"/>
              <a:gd name="connsiteY8" fmla="*/ 300594 h 812608"/>
              <a:gd name="connsiteX9" fmla="*/ 1012474 w 14174202"/>
              <a:gd name="connsiteY9" fmla="*/ 347933 h 812608"/>
              <a:gd name="connsiteX10" fmla="*/ 1016788 w 14174202"/>
              <a:gd name="connsiteY10" fmla="*/ 339310 h 812608"/>
              <a:gd name="connsiteX11" fmla="*/ 1026324 w 14174202"/>
              <a:gd name="connsiteY11" fmla="*/ 356974 h 812608"/>
              <a:gd name="connsiteX12" fmla="*/ 1466153 w 14174202"/>
              <a:gd name="connsiteY12" fmla="*/ 644300 h 812608"/>
              <a:gd name="connsiteX13" fmla="*/ 1889215 w 14174202"/>
              <a:gd name="connsiteY13" fmla="*/ 383867 h 812608"/>
              <a:gd name="connsiteX14" fmla="*/ 1889467 w 14174202"/>
              <a:gd name="connsiteY14" fmla="*/ 383458 h 812608"/>
              <a:gd name="connsiteX15" fmla="*/ 1890959 w 14174202"/>
              <a:gd name="connsiteY15" fmla="*/ 380364 h 812608"/>
              <a:gd name="connsiteX16" fmla="*/ 1917745 w 14174202"/>
              <a:gd name="connsiteY16" fmla="*/ 332394 h 812608"/>
              <a:gd name="connsiteX17" fmla="*/ 1931000 w 14174202"/>
              <a:gd name="connsiteY17" fmla="*/ 311759 h 812608"/>
              <a:gd name="connsiteX18" fmla="*/ 1948490 w 14174202"/>
              <a:gd name="connsiteY18" fmla="*/ 271323 h 812608"/>
              <a:gd name="connsiteX19" fmla="*/ 1940798 w 14174202"/>
              <a:gd name="connsiteY19" fmla="*/ 296507 h 812608"/>
              <a:gd name="connsiteX20" fmla="*/ 1946908 w 14174202"/>
              <a:gd name="connsiteY20" fmla="*/ 286995 h 812608"/>
              <a:gd name="connsiteX21" fmla="*/ 2438660 w 14174202"/>
              <a:gd name="connsiteY21" fmla="*/ 5 h 812608"/>
              <a:gd name="connsiteX22" fmla="*/ 2809087 w 14174202"/>
              <a:gd name="connsiteY22" fmla="*/ 148601 h 812608"/>
              <a:gd name="connsiteX23" fmla="*/ 2857293 w 14174202"/>
              <a:gd name="connsiteY23" fmla="*/ 195940 h 812608"/>
              <a:gd name="connsiteX24" fmla="*/ 2861607 w 14174202"/>
              <a:gd name="connsiteY24" fmla="*/ 187316 h 812608"/>
              <a:gd name="connsiteX25" fmla="*/ 2871143 w 14174202"/>
              <a:gd name="connsiteY25" fmla="*/ 204981 h 812608"/>
              <a:gd name="connsiteX26" fmla="*/ 3310972 w 14174202"/>
              <a:gd name="connsiteY26" fmla="*/ 492306 h 812608"/>
              <a:gd name="connsiteX27" fmla="*/ 3576582 w 14174202"/>
              <a:gd name="connsiteY27" fmla="*/ 401519 h 812608"/>
              <a:gd name="connsiteX28" fmla="*/ 3621786 w 14174202"/>
              <a:gd name="connsiteY28" fmla="*/ 363610 h 812608"/>
              <a:gd name="connsiteX29" fmla="*/ 3627363 w 14174202"/>
              <a:gd name="connsiteY29" fmla="*/ 356534 h 812608"/>
              <a:gd name="connsiteX30" fmla="*/ 3661492 w 14174202"/>
              <a:gd name="connsiteY30" fmla="*/ 323696 h 812608"/>
              <a:gd name="connsiteX31" fmla="*/ 3686564 w 14174202"/>
              <a:gd name="connsiteY31" fmla="*/ 296657 h 812608"/>
              <a:gd name="connsiteX32" fmla="*/ 3775799 w 14174202"/>
              <a:gd name="connsiteY32" fmla="*/ 159813 h 812608"/>
              <a:gd name="connsiteX33" fmla="*/ 3793309 w 14174202"/>
              <a:gd name="connsiteY33" fmla="*/ 119329 h 812608"/>
              <a:gd name="connsiteX34" fmla="*/ 3775626 w 14174202"/>
              <a:gd name="connsiteY34" fmla="*/ 177230 h 812608"/>
              <a:gd name="connsiteX35" fmla="*/ 3739288 w 14174202"/>
              <a:gd name="connsiteY35" fmla="*/ 258678 h 812608"/>
              <a:gd name="connsiteX36" fmla="*/ 3780566 w 14174202"/>
              <a:gd name="connsiteY36" fmla="*/ 229401 h 812608"/>
              <a:gd name="connsiteX37" fmla="*/ 4054139 w 14174202"/>
              <a:gd name="connsiteY37" fmla="*/ 151996 h 812608"/>
              <a:gd name="connsiteX38" fmla="*/ 4424566 w 14174202"/>
              <a:gd name="connsiteY38" fmla="*/ 300592 h 812608"/>
              <a:gd name="connsiteX39" fmla="*/ 4472772 w 14174202"/>
              <a:gd name="connsiteY39" fmla="*/ 347931 h 812608"/>
              <a:gd name="connsiteX40" fmla="*/ 4477086 w 14174202"/>
              <a:gd name="connsiteY40" fmla="*/ 339308 h 812608"/>
              <a:gd name="connsiteX41" fmla="*/ 4486622 w 14174202"/>
              <a:gd name="connsiteY41" fmla="*/ 356972 h 812608"/>
              <a:gd name="connsiteX42" fmla="*/ 4926451 w 14174202"/>
              <a:gd name="connsiteY42" fmla="*/ 644298 h 812608"/>
              <a:gd name="connsiteX43" fmla="*/ 5349513 w 14174202"/>
              <a:gd name="connsiteY43" fmla="*/ 383865 h 812608"/>
              <a:gd name="connsiteX44" fmla="*/ 5349765 w 14174202"/>
              <a:gd name="connsiteY44" fmla="*/ 383456 h 812608"/>
              <a:gd name="connsiteX45" fmla="*/ 5351257 w 14174202"/>
              <a:gd name="connsiteY45" fmla="*/ 380362 h 812608"/>
              <a:gd name="connsiteX46" fmla="*/ 5378043 w 14174202"/>
              <a:gd name="connsiteY46" fmla="*/ 332392 h 812608"/>
              <a:gd name="connsiteX47" fmla="*/ 5391298 w 14174202"/>
              <a:gd name="connsiteY47" fmla="*/ 311757 h 812608"/>
              <a:gd name="connsiteX48" fmla="*/ 5408788 w 14174202"/>
              <a:gd name="connsiteY48" fmla="*/ 271321 h 812608"/>
              <a:gd name="connsiteX49" fmla="*/ 5401096 w 14174202"/>
              <a:gd name="connsiteY49" fmla="*/ 296505 h 812608"/>
              <a:gd name="connsiteX50" fmla="*/ 5407206 w 14174202"/>
              <a:gd name="connsiteY50" fmla="*/ 286993 h 812608"/>
              <a:gd name="connsiteX51" fmla="*/ 5898958 w 14174202"/>
              <a:gd name="connsiteY51" fmla="*/ 3 h 812608"/>
              <a:gd name="connsiteX52" fmla="*/ 6269385 w 14174202"/>
              <a:gd name="connsiteY52" fmla="*/ 148599 h 812608"/>
              <a:gd name="connsiteX53" fmla="*/ 6317591 w 14174202"/>
              <a:gd name="connsiteY53" fmla="*/ 195938 h 812608"/>
              <a:gd name="connsiteX54" fmla="*/ 6321905 w 14174202"/>
              <a:gd name="connsiteY54" fmla="*/ 187314 h 812608"/>
              <a:gd name="connsiteX55" fmla="*/ 6331441 w 14174202"/>
              <a:gd name="connsiteY55" fmla="*/ 204979 h 812608"/>
              <a:gd name="connsiteX56" fmla="*/ 6771270 w 14174202"/>
              <a:gd name="connsiteY56" fmla="*/ 492304 h 812608"/>
              <a:gd name="connsiteX57" fmla="*/ 7036880 w 14174202"/>
              <a:gd name="connsiteY57" fmla="*/ 401517 h 812608"/>
              <a:gd name="connsiteX58" fmla="*/ 7082084 w 14174202"/>
              <a:gd name="connsiteY58" fmla="*/ 363608 h 812608"/>
              <a:gd name="connsiteX59" fmla="*/ 7087661 w 14174202"/>
              <a:gd name="connsiteY59" fmla="*/ 356532 h 812608"/>
              <a:gd name="connsiteX60" fmla="*/ 7121790 w 14174202"/>
              <a:gd name="connsiteY60" fmla="*/ 323694 h 812608"/>
              <a:gd name="connsiteX61" fmla="*/ 7146862 w 14174202"/>
              <a:gd name="connsiteY61" fmla="*/ 296655 h 812608"/>
              <a:gd name="connsiteX62" fmla="*/ 7236097 w 14174202"/>
              <a:gd name="connsiteY62" fmla="*/ 159811 h 812608"/>
              <a:gd name="connsiteX63" fmla="*/ 7253607 w 14174202"/>
              <a:gd name="connsiteY63" fmla="*/ 119327 h 812608"/>
              <a:gd name="connsiteX64" fmla="*/ 7235923 w 14174202"/>
              <a:gd name="connsiteY64" fmla="*/ 177228 h 812608"/>
              <a:gd name="connsiteX65" fmla="*/ 7199585 w 14174202"/>
              <a:gd name="connsiteY65" fmla="*/ 258677 h 812608"/>
              <a:gd name="connsiteX66" fmla="*/ 7240864 w 14174202"/>
              <a:gd name="connsiteY66" fmla="*/ 229399 h 812608"/>
              <a:gd name="connsiteX67" fmla="*/ 7514437 w 14174202"/>
              <a:gd name="connsiteY67" fmla="*/ 151994 h 812608"/>
              <a:gd name="connsiteX68" fmla="*/ 7884864 w 14174202"/>
              <a:gd name="connsiteY68" fmla="*/ 300590 h 812608"/>
              <a:gd name="connsiteX69" fmla="*/ 7933070 w 14174202"/>
              <a:gd name="connsiteY69" fmla="*/ 347929 h 812608"/>
              <a:gd name="connsiteX70" fmla="*/ 7937384 w 14174202"/>
              <a:gd name="connsiteY70" fmla="*/ 339306 h 812608"/>
              <a:gd name="connsiteX71" fmla="*/ 7946920 w 14174202"/>
              <a:gd name="connsiteY71" fmla="*/ 356970 h 812608"/>
              <a:gd name="connsiteX72" fmla="*/ 8386748 w 14174202"/>
              <a:gd name="connsiteY72" fmla="*/ 644296 h 812608"/>
              <a:gd name="connsiteX73" fmla="*/ 8809811 w 14174202"/>
              <a:gd name="connsiteY73" fmla="*/ 383863 h 812608"/>
              <a:gd name="connsiteX74" fmla="*/ 8810062 w 14174202"/>
              <a:gd name="connsiteY74" fmla="*/ 383454 h 812608"/>
              <a:gd name="connsiteX75" fmla="*/ 8811555 w 14174202"/>
              <a:gd name="connsiteY75" fmla="*/ 380360 h 812608"/>
              <a:gd name="connsiteX76" fmla="*/ 8838341 w 14174202"/>
              <a:gd name="connsiteY76" fmla="*/ 332390 h 812608"/>
              <a:gd name="connsiteX77" fmla="*/ 8851595 w 14174202"/>
              <a:gd name="connsiteY77" fmla="*/ 311755 h 812608"/>
              <a:gd name="connsiteX78" fmla="*/ 8869086 w 14174202"/>
              <a:gd name="connsiteY78" fmla="*/ 271319 h 812608"/>
              <a:gd name="connsiteX79" fmla="*/ 8861394 w 14174202"/>
              <a:gd name="connsiteY79" fmla="*/ 296503 h 812608"/>
              <a:gd name="connsiteX80" fmla="*/ 8867504 w 14174202"/>
              <a:gd name="connsiteY80" fmla="*/ 286991 h 812608"/>
              <a:gd name="connsiteX81" fmla="*/ 9359256 w 14174202"/>
              <a:gd name="connsiteY81" fmla="*/ 1 h 812608"/>
              <a:gd name="connsiteX82" fmla="*/ 9729683 w 14174202"/>
              <a:gd name="connsiteY82" fmla="*/ 148597 h 812608"/>
              <a:gd name="connsiteX83" fmla="*/ 9777889 w 14174202"/>
              <a:gd name="connsiteY83" fmla="*/ 195936 h 812608"/>
              <a:gd name="connsiteX84" fmla="*/ 9782203 w 14174202"/>
              <a:gd name="connsiteY84" fmla="*/ 187312 h 812608"/>
              <a:gd name="connsiteX85" fmla="*/ 9791739 w 14174202"/>
              <a:gd name="connsiteY85" fmla="*/ 204977 h 812608"/>
              <a:gd name="connsiteX86" fmla="*/ 10231567 w 14174202"/>
              <a:gd name="connsiteY86" fmla="*/ 492302 h 812608"/>
              <a:gd name="connsiteX87" fmla="*/ 10497178 w 14174202"/>
              <a:gd name="connsiteY87" fmla="*/ 401515 h 812608"/>
              <a:gd name="connsiteX88" fmla="*/ 10542385 w 14174202"/>
              <a:gd name="connsiteY88" fmla="*/ 363604 h 812608"/>
              <a:gd name="connsiteX89" fmla="*/ 10547959 w 14174202"/>
              <a:gd name="connsiteY89" fmla="*/ 356531 h 812608"/>
              <a:gd name="connsiteX90" fmla="*/ 10582079 w 14174202"/>
              <a:gd name="connsiteY90" fmla="*/ 323702 h 812608"/>
              <a:gd name="connsiteX91" fmla="*/ 10607160 w 14174202"/>
              <a:gd name="connsiteY91" fmla="*/ 296653 h 812608"/>
              <a:gd name="connsiteX92" fmla="*/ 10696395 w 14174202"/>
              <a:gd name="connsiteY92" fmla="*/ 159809 h 812608"/>
              <a:gd name="connsiteX93" fmla="*/ 10713905 w 14174202"/>
              <a:gd name="connsiteY93" fmla="*/ 119325 h 812608"/>
              <a:gd name="connsiteX94" fmla="*/ 10696221 w 14174202"/>
              <a:gd name="connsiteY94" fmla="*/ 177226 h 812608"/>
              <a:gd name="connsiteX95" fmla="*/ 10659882 w 14174202"/>
              <a:gd name="connsiteY95" fmla="*/ 258676 h 812608"/>
              <a:gd name="connsiteX96" fmla="*/ 10701162 w 14174202"/>
              <a:gd name="connsiteY96" fmla="*/ 229399 h 812608"/>
              <a:gd name="connsiteX97" fmla="*/ 10974735 w 14174202"/>
              <a:gd name="connsiteY97" fmla="*/ 151993 h 812608"/>
              <a:gd name="connsiteX98" fmla="*/ 11345162 w 14174202"/>
              <a:gd name="connsiteY98" fmla="*/ 300589 h 812608"/>
              <a:gd name="connsiteX99" fmla="*/ 11393368 w 14174202"/>
              <a:gd name="connsiteY99" fmla="*/ 347928 h 812608"/>
              <a:gd name="connsiteX100" fmla="*/ 11397682 w 14174202"/>
              <a:gd name="connsiteY100" fmla="*/ 339305 h 812608"/>
              <a:gd name="connsiteX101" fmla="*/ 11407217 w 14174202"/>
              <a:gd name="connsiteY101" fmla="*/ 356969 h 812608"/>
              <a:gd name="connsiteX102" fmla="*/ 11847047 w 14174202"/>
              <a:gd name="connsiteY102" fmla="*/ 644295 h 812608"/>
              <a:gd name="connsiteX103" fmla="*/ 12270109 w 14174202"/>
              <a:gd name="connsiteY103" fmla="*/ 383862 h 812608"/>
              <a:gd name="connsiteX104" fmla="*/ 12270361 w 14174202"/>
              <a:gd name="connsiteY104" fmla="*/ 383453 h 812608"/>
              <a:gd name="connsiteX105" fmla="*/ 12271853 w 14174202"/>
              <a:gd name="connsiteY105" fmla="*/ 380359 h 812608"/>
              <a:gd name="connsiteX106" fmla="*/ 12298639 w 14174202"/>
              <a:gd name="connsiteY106" fmla="*/ 332389 h 812608"/>
              <a:gd name="connsiteX107" fmla="*/ 12311894 w 14174202"/>
              <a:gd name="connsiteY107" fmla="*/ 311754 h 812608"/>
              <a:gd name="connsiteX108" fmla="*/ 12329383 w 14174202"/>
              <a:gd name="connsiteY108" fmla="*/ 271318 h 812608"/>
              <a:gd name="connsiteX109" fmla="*/ 12321692 w 14174202"/>
              <a:gd name="connsiteY109" fmla="*/ 296502 h 812608"/>
              <a:gd name="connsiteX110" fmla="*/ 12327802 w 14174202"/>
              <a:gd name="connsiteY110" fmla="*/ 286990 h 812608"/>
              <a:gd name="connsiteX111" fmla="*/ 12819554 w 14174202"/>
              <a:gd name="connsiteY111" fmla="*/ 0 h 812608"/>
              <a:gd name="connsiteX112" fmla="*/ 13189981 w 14174202"/>
              <a:gd name="connsiteY112" fmla="*/ 148596 h 812608"/>
              <a:gd name="connsiteX113" fmla="*/ 13238187 w 14174202"/>
              <a:gd name="connsiteY113" fmla="*/ 195935 h 812608"/>
              <a:gd name="connsiteX114" fmla="*/ 13242501 w 14174202"/>
              <a:gd name="connsiteY114" fmla="*/ 187311 h 812608"/>
              <a:gd name="connsiteX115" fmla="*/ 13252037 w 14174202"/>
              <a:gd name="connsiteY115" fmla="*/ 204976 h 812608"/>
              <a:gd name="connsiteX116" fmla="*/ 13691866 w 14174202"/>
              <a:gd name="connsiteY116" fmla="*/ 492302 h 812608"/>
              <a:gd name="connsiteX117" fmla="*/ 14156693 w 14174202"/>
              <a:gd name="connsiteY117" fmla="*/ 159808 h 812608"/>
              <a:gd name="connsiteX118" fmla="*/ 14174202 w 14174202"/>
              <a:gd name="connsiteY118" fmla="*/ 119324 h 812608"/>
              <a:gd name="connsiteX119" fmla="*/ 14156519 w 14174202"/>
              <a:gd name="connsiteY119" fmla="*/ 177225 h 812608"/>
              <a:gd name="connsiteX120" fmla="*/ 13562853 w 14174202"/>
              <a:gd name="connsiteY120" fmla="*/ 660610 h 812608"/>
              <a:gd name="connsiteX121" fmla="*/ 13192426 w 14174202"/>
              <a:gd name="connsiteY121" fmla="*/ 512014 h 812608"/>
              <a:gd name="connsiteX122" fmla="*/ 13144220 w 14174202"/>
              <a:gd name="connsiteY122" fmla="*/ 464675 h 812608"/>
              <a:gd name="connsiteX123" fmla="*/ 13139905 w 14174202"/>
              <a:gd name="connsiteY123" fmla="*/ 473298 h 812608"/>
              <a:gd name="connsiteX124" fmla="*/ 13130370 w 14174202"/>
              <a:gd name="connsiteY124" fmla="*/ 455634 h 812608"/>
              <a:gd name="connsiteX125" fmla="*/ 12690541 w 14174202"/>
              <a:gd name="connsiteY125" fmla="*/ 168308 h 812608"/>
              <a:gd name="connsiteX126" fmla="*/ 12267479 w 14174202"/>
              <a:gd name="connsiteY126" fmla="*/ 428741 h 812608"/>
              <a:gd name="connsiteX127" fmla="*/ 12267227 w 14174202"/>
              <a:gd name="connsiteY127" fmla="*/ 429150 h 812608"/>
              <a:gd name="connsiteX128" fmla="*/ 12265735 w 14174202"/>
              <a:gd name="connsiteY128" fmla="*/ 432244 h 812608"/>
              <a:gd name="connsiteX129" fmla="*/ 12238948 w 14174202"/>
              <a:gd name="connsiteY129" fmla="*/ 480214 h 812608"/>
              <a:gd name="connsiteX130" fmla="*/ 12225694 w 14174202"/>
              <a:gd name="connsiteY130" fmla="*/ 500849 h 812608"/>
              <a:gd name="connsiteX131" fmla="*/ 12208204 w 14174202"/>
              <a:gd name="connsiteY131" fmla="*/ 541285 h 812608"/>
              <a:gd name="connsiteX132" fmla="*/ 12215895 w 14174202"/>
              <a:gd name="connsiteY132" fmla="*/ 516101 h 812608"/>
              <a:gd name="connsiteX133" fmla="*/ 12209786 w 14174202"/>
              <a:gd name="connsiteY133" fmla="*/ 525613 h 812608"/>
              <a:gd name="connsiteX134" fmla="*/ 11718033 w 14174202"/>
              <a:gd name="connsiteY134" fmla="*/ 812603 h 812608"/>
              <a:gd name="connsiteX135" fmla="*/ 11347606 w 14174202"/>
              <a:gd name="connsiteY135" fmla="*/ 664007 h 812608"/>
              <a:gd name="connsiteX136" fmla="*/ 11299400 w 14174202"/>
              <a:gd name="connsiteY136" fmla="*/ 616668 h 812608"/>
              <a:gd name="connsiteX137" fmla="*/ 11295086 w 14174202"/>
              <a:gd name="connsiteY137" fmla="*/ 625292 h 812608"/>
              <a:gd name="connsiteX138" fmla="*/ 11285551 w 14174202"/>
              <a:gd name="connsiteY138" fmla="*/ 607627 h 812608"/>
              <a:gd name="connsiteX139" fmla="*/ 10845722 w 14174202"/>
              <a:gd name="connsiteY139" fmla="*/ 320302 h 812608"/>
              <a:gd name="connsiteX140" fmla="*/ 10580111 w 14174202"/>
              <a:gd name="connsiteY140" fmla="*/ 411089 h 812608"/>
              <a:gd name="connsiteX141" fmla="*/ 10534904 w 14174202"/>
              <a:gd name="connsiteY141" fmla="*/ 449000 h 812608"/>
              <a:gd name="connsiteX142" fmla="*/ 10529331 w 14174202"/>
              <a:gd name="connsiteY142" fmla="*/ 456073 h 812608"/>
              <a:gd name="connsiteX143" fmla="*/ 10495210 w 14174202"/>
              <a:gd name="connsiteY143" fmla="*/ 488902 h 812608"/>
              <a:gd name="connsiteX144" fmla="*/ 10470129 w 14174202"/>
              <a:gd name="connsiteY144" fmla="*/ 515951 h 812608"/>
              <a:gd name="connsiteX145" fmla="*/ 10380894 w 14174202"/>
              <a:gd name="connsiteY145" fmla="*/ 652795 h 812608"/>
              <a:gd name="connsiteX146" fmla="*/ 10363384 w 14174202"/>
              <a:gd name="connsiteY146" fmla="*/ 693279 h 812608"/>
              <a:gd name="connsiteX147" fmla="*/ 10381068 w 14174202"/>
              <a:gd name="connsiteY147" fmla="*/ 635378 h 812608"/>
              <a:gd name="connsiteX148" fmla="*/ 10417407 w 14174202"/>
              <a:gd name="connsiteY148" fmla="*/ 553928 h 812608"/>
              <a:gd name="connsiteX149" fmla="*/ 10376127 w 14174202"/>
              <a:gd name="connsiteY149" fmla="*/ 583206 h 812608"/>
              <a:gd name="connsiteX150" fmla="*/ 10102555 w 14174202"/>
              <a:gd name="connsiteY150" fmla="*/ 660611 h 812608"/>
              <a:gd name="connsiteX151" fmla="*/ 9732128 w 14174202"/>
              <a:gd name="connsiteY151" fmla="*/ 512015 h 812608"/>
              <a:gd name="connsiteX152" fmla="*/ 9683921 w 14174202"/>
              <a:gd name="connsiteY152" fmla="*/ 464676 h 812608"/>
              <a:gd name="connsiteX153" fmla="*/ 9679608 w 14174202"/>
              <a:gd name="connsiteY153" fmla="*/ 473299 h 812608"/>
              <a:gd name="connsiteX154" fmla="*/ 9670072 w 14174202"/>
              <a:gd name="connsiteY154" fmla="*/ 455635 h 812608"/>
              <a:gd name="connsiteX155" fmla="*/ 9230242 w 14174202"/>
              <a:gd name="connsiteY155" fmla="*/ 168309 h 812608"/>
              <a:gd name="connsiteX156" fmla="*/ 8807180 w 14174202"/>
              <a:gd name="connsiteY156" fmla="*/ 428742 h 812608"/>
              <a:gd name="connsiteX157" fmla="*/ 8806929 w 14174202"/>
              <a:gd name="connsiteY157" fmla="*/ 429151 h 812608"/>
              <a:gd name="connsiteX158" fmla="*/ 8805437 w 14174202"/>
              <a:gd name="connsiteY158" fmla="*/ 432245 h 812608"/>
              <a:gd name="connsiteX159" fmla="*/ 8778651 w 14174202"/>
              <a:gd name="connsiteY159" fmla="*/ 480215 h 812608"/>
              <a:gd name="connsiteX160" fmla="*/ 8765395 w 14174202"/>
              <a:gd name="connsiteY160" fmla="*/ 500850 h 812608"/>
              <a:gd name="connsiteX161" fmla="*/ 8747906 w 14174202"/>
              <a:gd name="connsiteY161" fmla="*/ 541286 h 812608"/>
              <a:gd name="connsiteX162" fmla="*/ 8755597 w 14174202"/>
              <a:gd name="connsiteY162" fmla="*/ 516102 h 812608"/>
              <a:gd name="connsiteX163" fmla="*/ 8749487 w 14174202"/>
              <a:gd name="connsiteY163" fmla="*/ 525614 h 812608"/>
              <a:gd name="connsiteX164" fmla="*/ 8257736 w 14174202"/>
              <a:gd name="connsiteY164" fmla="*/ 812604 h 812608"/>
              <a:gd name="connsiteX165" fmla="*/ 7887308 w 14174202"/>
              <a:gd name="connsiteY165" fmla="*/ 664008 h 812608"/>
              <a:gd name="connsiteX166" fmla="*/ 7839102 w 14174202"/>
              <a:gd name="connsiteY166" fmla="*/ 616669 h 812608"/>
              <a:gd name="connsiteX167" fmla="*/ 7834788 w 14174202"/>
              <a:gd name="connsiteY167" fmla="*/ 625293 h 812608"/>
              <a:gd name="connsiteX168" fmla="*/ 7825253 w 14174202"/>
              <a:gd name="connsiteY168" fmla="*/ 607628 h 812608"/>
              <a:gd name="connsiteX169" fmla="*/ 7385423 w 14174202"/>
              <a:gd name="connsiteY169" fmla="*/ 320302 h 812608"/>
              <a:gd name="connsiteX170" fmla="*/ 7119814 w 14174202"/>
              <a:gd name="connsiteY170" fmla="*/ 411089 h 812608"/>
              <a:gd name="connsiteX171" fmla="*/ 7074609 w 14174202"/>
              <a:gd name="connsiteY171" fmla="*/ 448999 h 812608"/>
              <a:gd name="connsiteX172" fmla="*/ 7069033 w 14174202"/>
              <a:gd name="connsiteY172" fmla="*/ 456075 h 812608"/>
              <a:gd name="connsiteX173" fmla="*/ 7034903 w 14174202"/>
              <a:gd name="connsiteY173" fmla="*/ 488913 h 812608"/>
              <a:gd name="connsiteX174" fmla="*/ 7009831 w 14174202"/>
              <a:gd name="connsiteY174" fmla="*/ 515952 h 812608"/>
              <a:gd name="connsiteX175" fmla="*/ 6920596 w 14174202"/>
              <a:gd name="connsiteY175" fmla="*/ 652796 h 812608"/>
              <a:gd name="connsiteX176" fmla="*/ 6903087 w 14174202"/>
              <a:gd name="connsiteY176" fmla="*/ 693280 h 812608"/>
              <a:gd name="connsiteX177" fmla="*/ 6920770 w 14174202"/>
              <a:gd name="connsiteY177" fmla="*/ 635379 h 812608"/>
              <a:gd name="connsiteX178" fmla="*/ 6957108 w 14174202"/>
              <a:gd name="connsiteY178" fmla="*/ 553930 h 812608"/>
              <a:gd name="connsiteX179" fmla="*/ 6915829 w 14174202"/>
              <a:gd name="connsiteY179" fmla="*/ 583208 h 812608"/>
              <a:gd name="connsiteX180" fmla="*/ 6642257 w 14174202"/>
              <a:gd name="connsiteY180" fmla="*/ 660613 h 812608"/>
              <a:gd name="connsiteX181" fmla="*/ 6271830 w 14174202"/>
              <a:gd name="connsiteY181" fmla="*/ 512017 h 812608"/>
              <a:gd name="connsiteX182" fmla="*/ 6223623 w 14174202"/>
              <a:gd name="connsiteY182" fmla="*/ 464678 h 812608"/>
              <a:gd name="connsiteX183" fmla="*/ 6219310 w 14174202"/>
              <a:gd name="connsiteY183" fmla="*/ 473301 h 812608"/>
              <a:gd name="connsiteX184" fmla="*/ 6209774 w 14174202"/>
              <a:gd name="connsiteY184" fmla="*/ 455637 h 812608"/>
              <a:gd name="connsiteX185" fmla="*/ 5769945 w 14174202"/>
              <a:gd name="connsiteY185" fmla="*/ 168311 h 812608"/>
              <a:gd name="connsiteX186" fmla="*/ 5346883 w 14174202"/>
              <a:gd name="connsiteY186" fmla="*/ 428744 h 812608"/>
              <a:gd name="connsiteX187" fmla="*/ 5346631 w 14174202"/>
              <a:gd name="connsiteY187" fmla="*/ 429153 h 812608"/>
              <a:gd name="connsiteX188" fmla="*/ 5345139 w 14174202"/>
              <a:gd name="connsiteY188" fmla="*/ 432247 h 812608"/>
              <a:gd name="connsiteX189" fmla="*/ 5318353 w 14174202"/>
              <a:gd name="connsiteY189" fmla="*/ 480217 h 812608"/>
              <a:gd name="connsiteX190" fmla="*/ 5305097 w 14174202"/>
              <a:gd name="connsiteY190" fmla="*/ 500852 h 812608"/>
              <a:gd name="connsiteX191" fmla="*/ 5287608 w 14174202"/>
              <a:gd name="connsiteY191" fmla="*/ 541288 h 812608"/>
              <a:gd name="connsiteX192" fmla="*/ 5295300 w 14174202"/>
              <a:gd name="connsiteY192" fmla="*/ 516104 h 812608"/>
              <a:gd name="connsiteX193" fmla="*/ 5289189 w 14174202"/>
              <a:gd name="connsiteY193" fmla="*/ 525616 h 812608"/>
              <a:gd name="connsiteX194" fmla="*/ 4797438 w 14174202"/>
              <a:gd name="connsiteY194" fmla="*/ 812606 h 812608"/>
              <a:gd name="connsiteX195" fmla="*/ 4427011 w 14174202"/>
              <a:gd name="connsiteY195" fmla="*/ 664010 h 812608"/>
              <a:gd name="connsiteX196" fmla="*/ 4378804 w 14174202"/>
              <a:gd name="connsiteY196" fmla="*/ 616671 h 812608"/>
              <a:gd name="connsiteX197" fmla="*/ 4374491 w 14174202"/>
              <a:gd name="connsiteY197" fmla="*/ 625295 h 812608"/>
              <a:gd name="connsiteX198" fmla="*/ 4364955 w 14174202"/>
              <a:gd name="connsiteY198" fmla="*/ 607630 h 812608"/>
              <a:gd name="connsiteX199" fmla="*/ 3925126 w 14174202"/>
              <a:gd name="connsiteY199" fmla="*/ 320304 h 812608"/>
              <a:gd name="connsiteX200" fmla="*/ 3659516 w 14174202"/>
              <a:gd name="connsiteY200" fmla="*/ 411091 h 812608"/>
              <a:gd name="connsiteX201" fmla="*/ 3614312 w 14174202"/>
              <a:gd name="connsiteY201" fmla="*/ 449001 h 812608"/>
              <a:gd name="connsiteX202" fmla="*/ 3608735 w 14174202"/>
              <a:gd name="connsiteY202" fmla="*/ 456077 h 812608"/>
              <a:gd name="connsiteX203" fmla="*/ 3574606 w 14174202"/>
              <a:gd name="connsiteY203" fmla="*/ 488915 h 812608"/>
              <a:gd name="connsiteX204" fmla="*/ 3549534 w 14174202"/>
              <a:gd name="connsiteY204" fmla="*/ 515954 h 812608"/>
              <a:gd name="connsiteX205" fmla="*/ 3460299 w 14174202"/>
              <a:gd name="connsiteY205" fmla="*/ 652798 h 812608"/>
              <a:gd name="connsiteX206" fmla="*/ 3442789 w 14174202"/>
              <a:gd name="connsiteY206" fmla="*/ 693282 h 812608"/>
              <a:gd name="connsiteX207" fmla="*/ 3460472 w 14174202"/>
              <a:gd name="connsiteY207" fmla="*/ 635381 h 812608"/>
              <a:gd name="connsiteX208" fmla="*/ 3496810 w 14174202"/>
              <a:gd name="connsiteY208" fmla="*/ 553933 h 812608"/>
              <a:gd name="connsiteX209" fmla="*/ 3455532 w 14174202"/>
              <a:gd name="connsiteY209" fmla="*/ 583210 h 812608"/>
              <a:gd name="connsiteX210" fmla="*/ 3181959 w 14174202"/>
              <a:gd name="connsiteY210" fmla="*/ 660615 h 812608"/>
              <a:gd name="connsiteX211" fmla="*/ 2811532 w 14174202"/>
              <a:gd name="connsiteY211" fmla="*/ 512019 h 812608"/>
              <a:gd name="connsiteX212" fmla="*/ 2763326 w 14174202"/>
              <a:gd name="connsiteY212" fmla="*/ 464680 h 812608"/>
              <a:gd name="connsiteX213" fmla="*/ 2759012 w 14174202"/>
              <a:gd name="connsiteY213" fmla="*/ 473303 h 812608"/>
              <a:gd name="connsiteX214" fmla="*/ 2749476 w 14174202"/>
              <a:gd name="connsiteY214" fmla="*/ 455639 h 812608"/>
              <a:gd name="connsiteX215" fmla="*/ 2309647 w 14174202"/>
              <a:gd name="connsiteY215" fmla="*/ 168313 h 812608"/>
              <a:gd name="connsiteX216" fmla="*/ 1886585 w 14174202"/>
              <a:gd name="connsiteY216" fmla="*/ 428746 h 812608"/>
              <a:gd name="connsiteX217" fmla="*/ 1886333 w 14174202"/>
              <a:gd name="connsiteY217" fmla="*/ 429155 h 812608"/>
              <a:gd name="connsiteX218" fmla="*/ 1884841 w 14174202"/>
              <a:gd name="connsiteY218" fmla="*/ 432249 h 812608"/>
              <a:gd name="connsiteX219" fmla="*/ 1858055 w 14174202"/>
              <a:gd name="connsiteY219" fmla="*/ 480219 h 812608"/>
              <a:gd name="connsiteX220" fmla="*/ 1844799 w 14174202"/>
              <a:gd name="connsiteY220" fmla="*/ 500854 h 812608"/>
              <a:gd name="connsiteX221" fmla="*/ 1827310 w 14174202"/>
              <a:gd name="connsiteY221" fmla="*/ 541290 h 812608"/>
              <a:gd name="connsiteX222" fmla="*/ 1835002 w 14174202"/>
              <a:gd name="connsiteY222" fmla="*/ 516106 h 812608"/>
              <a:gd name="connsiteX223" fmla="*/ 1828891 w 14174202"/>
              <a:gd name="connsiteY223" fmla="*/ 525618 h 812608"/>
              <a:gd name="connsiteX224" fmla="*/ 1337140 w 14174202"/>
              <a:gd name="connsiteY224"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454308 w 13723853"/>
              <a:gd name="connsiteY4" fmla="*/ 607632 h 812608"/>
              <a:gd name="connsiteX5" fmla="*/ 14479 w 13723853"/>
              <a:gd name="connsiteY5" fmla="*/ 320306 h 812608"/>
              <a:gd name="connsiteX6" fmla="*/ 143492 w 13723853"/>
              <a:gd name="connsiteY6" fmla="*/ 151998 h 812608"/>
              <a:gd name="connsiteX7" fmla="*/ 513919 w 13723853"/>
              <a:gd name="connsiteY7" fmla="*/ 300594 h 812608"/>
              <a:gd name="connsiteX8" fmla="*/ 562125 w 13723853"/>
              <a:gd name="connsiteY8" fmla="*/ 347933 h 812608"/>
              <a:gd name="connsiteX9" fmla="*/ 566439 w 13723853"/>
              <a:gd name="connsiteY9" fmla="*/ 339310 h 812608"/>
              <a:gd name="connsiteX10" fmla="*/ 575975 w 13723853"/>
              <a:gd name="connsiteY10" fmla="*/ 356974 h 812608"/>
              <a:gd name="connsiteX11" fmla="*/ 1015804 w 13723853"/>
              <a:gd name="connsiteY11" fmla="*/ 644300 h 812608"/>
              <a:gd name="connsiteX12" fmla="*/ 1438866 w 13723853"/>
              <a:gd name="connsiteY12" fmla="*/ 383867 h 812608"/>
              <a:gd name="connsiteX13" fmla="*/ 1439118 w 13723853"/>
              <a:gd name="connsiteY13" fmla="*/ 383458 h 812608"/>
              <a:gd name="connsiteX14" fmla="*/ 1440610 w 13723853"/>
              <a:gd name="connsiteY14" fmla="*/ 380364 h 812608"/>
              <a:gd name="connsiteX15" fmla="*/ 1467396 w 13723853"/>
              <a:gd name="connsiteY15" fmla="*/ 332394 h 812608"/>
              <a:gd name="connsiteX16" fmla="*/ 1480651 w 13723853"/>
              <a:gd name="connsiteY16" fmla="*/ 311759 h 812608"/>
              <a:gd name="connsiteX17" fmla="*/ 1498141 w 13723853"/>
              <a:gd name="connsiteY17" fmla="*/ 271323 h 812608"/>
              <a:gd name="connsiteX18" fmla="*/ 1490449 w 13723853"/>
              <a:gd name="connsiteY18" fmla="*/ 296507 h 812608"/>
              <a:gd name="connsiteX19" fmla="*/ 1496559 w 13723853"/>
              <a:gd name="connsiteY19" fmla="*/ 286995 h 812608"/>
              <a:gd name="connsiteX20" fmla="*/ 1988311 w 13723853"/>
              <a:gd name="connsiteY20" fmla="*/ 5 h 812608"/>
              <a:gd name="connsiteX21" fmla="*/ 2358738 w 13723853"/>
              <a:gd name="connsiteY21" fmla="*/ 148601 h 812608"/>
              <a:gd name="connsiteX22" fmla="*/ 2406944 w 13723853"/>
              <a:gd name="connsiteY22" fmla="*/ 195940 h 812608"/>
              <a:gd name="connsiteX23" fmla="*/ 2411258 w 13723853"/>
              <a:gd name="connsiteY23" fmla="*/ 187316 h 812608"/>
              <a:gd name="connsiteX24" fmla="*/ 2420794 w 13723853"/>
              <a:gd name="connsiteY24" fmla="*/ 204981 h 812608"/>
              <a:gd name="connsiteX25" fmla="*/ 2860623 w 13723853"/>
              <a:gd name="connsiteY25" fmla="*/ 492306 h 812608"/>
              <a:gd name="connsiteX26" fmla="*/ 3126233 w 13723853"/>
              <a:gd name="connsiteY26" fmla="*/ 401519 h 812608"/>
              <a:gd name="connsiteX27" fmla="*/ 3171437 w 13723853"/>
              <a:gd name="connsiteY27" fmla="*/ 363610 h 812608"/>
              <a:gd name="connsiteX28" fmla="*/ 3177014 w 13723853"/>
              <a:gd name="connsiteY28" fmla="*/ 356534 h 812608"/>
              <a:gd name="connsiteX29" fmla="*/ 3211143 w 13723853"/>
              <a:gd name="connsiteY29" fmla="*/ 323696 h 812608"/>
              <a:gd name="connsiteX30" fmla="*/ 3236215 w 13723853"/>
              <a:gd name="connsiteY30" fmla="*/ 296657 h 812608"/>
              <a:gd name="connsiteX31" fmla="*/ 3325450 w 13723853"/>
              <a:gd name="connsiteY31" fmla="*/ 159813 h 812608"/>
              <a:gd name="connsiteX32" fmla="*/ 3342960 w 13723853"/>
              <a:gd name="connsiteY32" fmla="*/ 119329 h 812608"/>
              <a:gd name="connsiteX33" fmla="*/ 3325277 w 13723853"/>
              <a:gd name="connsiteY33" fmla="*/ 177230 h 812608"/>
              <a:gd name="connsiteX34" fmla="*/ 3288939 w 13723853"/>
              <a:gd name="connsiteY34" fmla="*/ 258678 h 812608"/>
              <a:gd name="connsiteX35" fmla="*/ 3330217 w 13723853"/>
              <a:gd name="connsiteY35" fmla="*/ 229401 h 812608"/>
              <a:gd name="connsiteX36" fmla="*/ 3603790 w 13723853"/>
              <a:gd name="connsiteY36" fmla="*/ 151996 h 812608"/>
              <a:gd name="connsiteX37" fmla="*/ 3974217 w 13723853"/>
              <a:gd name="connsiteY37" fmla="*/ 300592 h 812608"/>
              <a:gd name="connsiteX38" fmla="*/ 4022423 w 13723853"/>
              <a:gd name="connsiteY38" fmla="*/ 347931 h 812608"/>
              <a:gd name="connsiteX39" fmla="*/ 4026737 w 13723853"/>
              <a:gd name="connsiteY39" fmla="*/ 339308 h 812608"/>
              <a:gd name="connsiteX40" fmla="*/ 4036273 w 13723853"/>
              <a:gd name="connsiteY40" fmla="*/ 356972 h 812608"/>
              <a:gd name="connsiteX41" fmla="*/ 4476102 w 13723853"/>
              <a:gd name="connsiteY41" fmla="*/ 644298 h 812608"/>
              <a:gd name="connsiteX42" fmla="*/ 4899164 w 13723853"/>
              <a:gd name="connsiteY42" fmla="*/ 383865 h 812608"/>
              <a:gd name="connsiteX43" fmla="*/ 4899416 w 13723853"/>
              <a:gd name="connsiteY43" fmla="*/ 383456 h 812608"/>
              <a:gd name="connsiteX44" fmla="*/ 4900908 w 13723853"/>
              <a:gd name="connsiteY44" fmla="*/ 380362 h 812608"/>
              <a:gd name="connsiteX45" fmla="*/ 4927694 w 13723853"/>
              <a:gd name="connsiteY45" fmla="*/ 332392 h 812608"/>
              <a:gd name="connsiteX46" fmla="*/ 4940949 w 13723853"/>
              <a:gd name="connsiteY46" fmla="*/ 311757 h 812608"/>
              <a:gd name="connsiteX47" fmla="*/ 4958439 w 13723853"/>
              <a:gd name="connsiteY47" fmla="*/ 271321 h 812608"/>
              <a:gd name="connsiteX48" fmla="*/ 4950747 w 13723853"/>
              <a:gd name="connsiteY48" fmla="*/ 296505 h 812608"/>
              <a:gd name="connsiteX49" fmla="*/ 4956857 w 13723853"/>
              <a:gd name="connsiteY49" fmla="*/ 286993 h 812608"/>
              <a:gd name="connsiteX50" fmla="*/ 5448609 w 13723853"/>
              <a:gd name="connsiteY50" fmla="*/ 3 h 812608"/>
              <a:gd name="connsiteX51" fmla="*/ 5819036 w 13723853"/>
              <a:gd name="connsiteY51" fmla="*/ 148599 h 812608"/>
              <a:gd name="connsiteX52" fmla="*/ 5867242 w 13723853"/>
              <a:gd name="connsiteY52" fmla="*/ 195938 h 812608"/>
              <a:gd name="connsiteX53" fmla="*/ 5871556 w 13723853"/>
              <a:gd name="connsiteY53" fmla="*/ 187314 h 812608"/>
              <a:gd name="connsiteX54" fmla="*/ 5881092 w 13723853"/>
              <a:gd name="connsiteY54" fmla="*/ 204979 h 812608"/>
              <a:gd name="connsiteX55" fmla="*/ 6320921 w 13723853"/>
              <a:gd name="connsiteY55" fmla="*/ 492304 h 812608"/>
              <a:gd name="connsiteX56" fmla="*/ 6586531 w 13723853"/>
              <a:gd name="connsiteY56" fmla="*/ 401517 h 812608"/>
              <a:gd name="connsiteX57" fmla="*/ 6631735 w 13723853"/>
              <a:gd name="connsiteY57" fmla="*/ 363608 h 812608"/>
              <a:gd name="connsiteX58" fmla="*/ 6637312 w 13723853"/>
              <a:gd name="connsiteY58" fmla="*/ 356532 h 812608"/>
              <a:gd name="connsiteX59" fmla="*/ 6671441 w 13723853"/>
              <a:gd name="connsiteY59" fmla="*/ 323694 h 812608"/>
              <a:gd name="connsiteX60" fmla="*/ 6696513 w 13723853"/>
              <a:gd name="connsiteY60" fmla="*/ 296655 h 812608"/>
              <a:gd name="connsiteX61" fmla="*/ 6785748 w 13723853"/>
              <a:gd name="connsiteY61" fmla="*/ 159811 h 812608"/>
              <a:gd name="connsiteX62" fmla="*/ 6803258 w 13723853"/>
              <a:gd name="connsiteY62" fmla="*/ 119327 h 812608"/>
              <a:gd name="connsiteX63" fmla="*/ 6785574 w 13723853"/>
              <a:gd name="connsiteY63" fmla="*/ 177228 h 812608"/>
              <a:gd name="connsiteX64" fmla="*/ 6749236 w 13723853"/>
              <a:gd name="connsiteY64" fmla="*/ 258677 h 812608"/>
              <a:gd name="connsiteX65" fmla="*/ 6790515 w 13723853"/>
              <a:gd name="connsiteY65" fmla="*/ 229399 h 812608"/>
              <a:gd name="connsiteX66" fmla="*/ 7064088 w 13723853"/>
              <a:gd name="connsiteY66" fmla="*/ 151994 h 812608"/>
              <a:gd name="connsiteX67" fmla="*/ 7434515 w 13723853"/>
              <a:gd name="connsiteY67" fmla="*/ 300590 h 812608"/>
              <a:gd name="connsiteX68" fmla="*/ 7482721 w 13723853"/>
              <a:gd name="connsiteY68" fmla="*/ 347929 h 812608"/>
              <a:gd name="connsiteX69" fmla="*/ 7487035 w 13723853"/>
              <a:gd name="connsiteY69" fmla="*/ 339306 h 812608"/>
              <a:gd name="connsiteX70" fmla="*/ 7496571 w 13723853"/>
              <a:gd name="connsiteY70" fmla="*/ 356970 h 812608"/>
              <a:gd name="connsiteX71" fmla="*/ 7936399 w 13723853"/>
              <a:gd name="connsiteY71" fmla="*/ 644296 h 812608"/>
              <a:gd name="connsiteX72" fmla="*/ 8359462 w 13723853"/>
              <a:gd name="connsiteY72" fmla="*/ 383863 h 812608"/>
              <a:gd name="connsiteX73" fmla="*/ 8359713 w 13723853"/>
              <a:gd name="connsiteY73" fmla="*/ 383454 h 812608"/>
              <a:gd name="connsiteX74" fmla="*/ 8361206 w 13723853"/>
              <a:gd name="connsiteY74" fmla="*/ 380360 h 812608"/>
              <a:gd name="connsiteX75" fmla="*/ 8387992 w 13723853"/>
              <a:gd name="connsiteY75" fmla="*/ 332390 h 812608"/>
              <a:gd name="connsiteX76" fmla="*/ 8401246 w 13723853"/>
              <a:gd name="connsiteY76" fmla="*/ 311755 h 812608"/>
              <a:gd name="connsiteX77" fmla="*/ 8418737 w 13723853"/>
              <a:gd name="connsiteY77" fmla="*/ 271319 h 812608"/>
              <a:gd name="connsiteX78" fmla="*/ 8411045 w 13723853"/>
              <a:gd name="connsiteY78" fmla="*/ 296503 h 812608"/>
              <a:gd name="connsiteX79" fmla="*/ 8417155 w 13723853"/>
              <a:gd name="connsiteY79" fmla="*/ 286991 h 812608"/>
              <a:gd name="connsiteX80" fmla="*/ 8908907 w 13723853"/>
              <a:gd name="connsiteY80" fmla="*/ 1 h 812608"/>
              <a:gd name="connsiteX81" fmla="*/ 9279334 w 13723853"/>
              <a:gd name="connsiteY81" fmla="*/ 148597 h 812608"/>
              <a:gd name="connsiteX82" fmla="*/ 9327540 w 13723853"/>
              <a:gd name="connsiteY82" fmla="*/ 195936 h 812608"/>
              <a:gd name="connsiteX83" fmla="*/ 9331854 w 13723853"/>
              <a:gd name="connsiteY83" fmla="*/ 187312 h 812608"/>
              <a:gd name="connsiteX84" fmla="*/ 9341390 w 13723853"/>
              <a:gd name="connsiteY84" fmla="*/ 204977 h 812608"/>
              <a:gd name="connsiteX85" fmla="*/ 9781218 w 13723853"/>
              <a:gd name="connsiteY85" fmla="*/ 492302 h 812608"/>
              <a:gd name="connsiteX86" fmla="*/ 10046829 w 13723853"/>
              <a:gd name="connsiteY86" fmla="*/ 401515 h 812608"/>
              <a:gd name="connsiteX87" fmla="*/ 10092036 w 13723853"/>
              <a:gd name="connsiteY87" fmla="*/ 363604 h 812608"/>
              <a:gd name="connsiteX88" fmla="*/ 10097610 w 13723853"/>
              <a:gd name="connsiteY88" fmla="*/ 356531 h 812608"/>
              <a:gd name="connsiteX89" fmla="*/ 10131730 w 13723853"/>
              <a:gd name="connsiteY89" fmla="*/ 323702 h 812608"/>
              <a:gd name="connsiteX90" fmla="*/ 10156811 w 13723853"/>
              <a:gd name="connsiteY90" fmla="*/ 296653 h 812608"/>
              <a:gd name="connsiteX91" fmla="*/ 10246046 w 13723853"/>
              <a:gd name="connsiteY91" fmla="*/ 159809 h 812608"/>
              <a:gd name="connsiteX92" fmla="*/ 10263556 w 13723853"/>
              <a:gd name="connsiteY92" fmla="*/ 119325 h 812608"/>
              <a:gd name="connsiteX93" fmla="*/ 10245872 w 13723853"/>
              <a:gd name="connsiteY93" fmla="*/ 177226 h 812608"/>
              <a:gd name="connsiteX94" fmla="*/ 10209533 w 13723853"/>
              <a:gd name="connsiteY94" fmla="*/ 258676 h 812608"/>
              <a:gd name="connsiteX95" fmla="*/ 10250813 w 13723853"/>
              <a:gd name="connsiteY95" fmla="*/ 229399 h 812608"/>
              <a:gd name="connsiteX96" fmla="*/ 10524386 w 13723853"/>
              <a:gd name="connsiteY96" fmla="*/ 151993 h 812608"/>
              <a:gd name="connsiteX97" fmla="*/ 10894813 w 13723853"/>
              <a:gd name="connsiteY97" fmla="*/ 300589 h 812608"/>
              <a:gd name="connsiteX98" fmla="*/ 10943019 w 13723853"/>
              <a:gd name="connsiteY98" fmla="*/ 347928 h 812608"/>
              <a:gd name="connsiteX99" fmla="*/ 10947333 w 13723853"/>
              <a:gd name="connsiteY99" fmla="*/ 339305 h 812608"/>
              <a:gd name="connsiteX100" fmla="*/ 10956868 w 13723853"/>
              <a:gd name="connsiteY100" fmla="*/ 356969 h 812608"/>
              <a:gd name="connsiteX101" fmla="*/ 11396698 w 13723853"/>
              <a:gd name="connsiteY101" fmla="*/ 644295 h 812608"/>
              <a:gd name="connsiteX102" fmla="*/ 11819760 w 13723853"/>
              <a:gd name="connsiteY102" fmla="*/ 383862 h 812608"/>
              <a:gd name="connsiteX103" fmla="*/ 11820012 w 13723853"/>
              <a:gd name="connsiteY103" fmla="*/ 383453 h 812608"/>
              <a:gd name="connsiteX104" fmla="*/ 11821504 w 13723853"/>
              <a:gd name="connsiteY104" fmla="*/ 380359 h 812608"/>
              <a:gd name="connsiteX105" fmla="*/ 11848290 w 13723853"/>
              <a:gd name="connsiteY105" fmla="*/ 332389 h 812608"/>
              <a:gd name="connsiteX106" fmla="*/ 11861545 w 13723853"/>
              <a:gd name="connsiteY106" fmla="*/ 311754 h 812608"/>
              <a:gd name="connsiteX107" fmla="*/ 11879034 w 13723853"/>
              <a:gd name="connsiteY107" fmla="*/ 271318 h 812608"/>
              <a:gd name="connsiteX108" fmla="*/ 11871343 w 13723853"/>
              <a:gd name="connsiteY108" fmla="*/ 296502 h 812608"/>
              <a:gd name="connsiteX109" fmla="*/ 11877453 w 13723853"/>
              <a:gd name="connsiteY109" fmla="*/ 286990 h 812608"/>
              <a:gd name="connsiteX110" fmla="*/ 12369205 w 13723853"/>
              <a:gd name="connsiteY110" fmla="*/ 0 h 812608"/>
              <a:gd name="connsiteX111" fmla="*/ 12739632 w 13723853"/>
              <a:gd name="connsiteY111" fmla="*/ 148596 h 812608"/>
              <a:gd name="connsiteX112" fmla="*/ 12787838 w 13723853"/>
              <a:gd name="connsiteY112" fmla="*/ 195935 h 812608"/>
              <a:gd name="connsiteX113" fmla="*/ 12792152 w 13723853"/>
              <a:gd name="connsiteY113" fmla="*/ 187311 h 812608"/>
              <a:gd name="connsiteX114" fmla="*/ 12801688 w 13723853"/>
              <a:gd name="connsiteY114" fmla="*/ 204976 h 812608"/>
              <a:gd name="connsiteX115" fmla="*/ 13241517 w 13723853"/>
              <a:gd name="connsiteY115" fmla="*/ 492302 h 812608"/>
              <a:gd name="connsiteX116" fmla="*/ 13706344 w 13723853"/>
              <a:gd name="connsiteY116" fmla="*/ 159808 h 812608"/>
              <a:gd name="connsiteX117" fmla="*/ 13723853 w 13723853"/>
              <a:gd name="connsiteY117" fmla="*/ 119324 h 812608"/>
              <a:gd name="connsiteX118" fmla="*/ 13706170 w 13723853"/>
              <a:gd name="connsiteY118" fmla="*/ 177225 h 812608"/>
              <a:gd name="connsiteX119" fmla="*/ 13112504 w 13723853"/>
              <a:gd name="connsiteY119" fmla="*/ 660610 h 812608"/>
              <a:gd name="connsiteX120" fmla="*/ 12742077 w 13723853"/>
              <a:gd name="connsiteY120" fmla="*/ 512014 h 812608"/>
              <a:gd name="connsiteX121" fmla="*/ 12693871 w 13723853"/>
              <a:gd name="connsiteY121" fmla="*/ 464675 h 812608"/>
              <a:gd name="connsiteX122" fmla="*/ 12689556 w 13723853"/>
              <a:gd name="connsiteY122" fmla="*/ 473298 h 812608"/>
              <a:gd name="connsiteX123" fmla="*/ 12680021 w 13723853"/>
              <a:gd name="connsiteY123" fmla="*/ 455634 h 812608"/>
              <a:gd name="connsiteX124" fmla="*/ 12240192 w 13723853"/>
              <a:gd name="connsiteY124" fmla="*/ 168308 h 812608"/>
              <a:gd name="connsiteX125" fmla="*/ 11817130 w 13723853"/>
              <a:gd name="connsiteY125" fmla="*/ 428741 h 812608"/>
              <a:gd name="connsiteX126" fmla="*/ 11816878 w 13723853"/>
              <a:gd name="connsiteY126" fmla="*/ 429150 h 812608"/>
              <a:gd name="connsiteX127" fmla="*/ 11815386 w 13723853"/>
              <a:gd name="connsiteY127" fmla="*/ 432244 h 812608"/>
              <a:gd name="connsiteX128" fmla="*/ 11788599 w 13723853"/>
              <a:gd name="connsiteY128" fmla="*/ 480214 h 812608"/>
              <a:gd name="connsiteX129" fmla="*/ 11775345 w 13723853"/>
              <a:gd name="connsiteY129" fmla="*/ 500849 h 812608"/>
              <a:gd name="connsiteX130" fmla="*/ 11757855 w 13723853"/>
              <a:gd name="connsiteY130" fmla="*/ 541285 h 812608"/>
              <a:gd name="connsiteX131" fmla="*/ 11765546 w 13723853"/>
              <a:gd name="connsiteY131" fmla="*/ 516101 h 812608"/>
              <a:gd name="connsiteX132" fmla="*/ 11759437 w 13723853"/>
              <a:gd name="connsiteY132" fmla="*/ 525613 h 812608"/>
              <a:gd name="connsiteX133" fmla="*/ 11267684 w 13723853"/>
              <a:gd name="connsiteY133" fmla="*/ 812603 h 812608"/>
              <a:gd name="connsiteX134" fmla="*/ 10897257 w 13723853"/>
              <a:gd name="connsiteY134" fmla="*/ 664007 h 812608"/>
              <a:gd name="connsiteX135" fmla="*/ 10849051 w 13723853"/>
              <a:gd name="connsiteY135" fmla="*/ 616668 h 812608"/>
              <a:gd name="connsiteX136" fmla="*/ 10844737 w 13723853"/>
              <a:gd name="connsiteY136" fmla="*/ 625292 h 812608"/>
              <a:gd name="connsiteX137" fmla="*/ 10835202 w 13723853"/>
              <a:gd name="connsiteY137" fmla="*/ 607627 h 812608"/>
              <a:gd name="connsiteX138" fmla="*/ 10395373 w 13723853"/>
              <a:gd name="connsiteY138" fmla="*/ 320302 h 812608"/>
              <a:gd name="connsiteX139" fmla="*/ 10129762 w 13723853"/>
              <a:gd name="connsiteY139" fmla="*/ 411089 h 812608"/>
              <a:gd name="connsiteX140" fmla="*/ 10084555 w 13723853"/>
              <a:gd name="connsiteY140" fmla="*/ 449000 h 812608"/>
              <a:gd name="connsiteX141" fmla="*/ 10078982 w 13723853"/>
              <a:gd name="connsiteY141" fmla="*/ 456073 h 812608"/>
              <a:gd name="connsiteX142" fmla="*/ 10044861 w 13723853"/>
              <a:gd name="connsiteY142" fmla="*/ 488902 h 812608"/>
              <a:gd name="connsiteX143" fmla="*/ 10019780 w 13723853"/>
              <a:gd name="connsiteY143" fmla="*/ 515951 h 812608"/>
              <a:gd name="connsiteX144" fmla="*/ 9930545 w 13723853"/>
              <a:gd name="connsiteY144" fmla="*/ 652795 h 812608"/>
              <a:gd name="connsiteX145" fmla="*/ 9913035 w 13723853"/>
              <a:gd name="connsiteY145" fmla="*/ 693279 h 812608"/>
              <a:gd name="connsiteX146" fmla="*/ 9930719 w 13723853"/>
              <a:gd name="connsiteY146" fmla="*/ 635378 h 812608"/>
              <a:gd name="connsiteX147" fmla="*/ 9967058 w 13723853"/>
              <a:gd name="connsiteY147" fmla="*/ 553928 h 812608"/>
              <a:gd name="connsiteX148" fmla="*/ 9925778 w 13723853"/>
              <a:gd name="connsiteY148" fmla="*/ 583206 h 812608"/>
              <a:gd name="connsiteX149" fmla="*/ 9652206 w 13723853"/>
              <a:gd name="connsiteY149" fmla="*/ 660611 h 812608"/>
              <a:gd name="connsiteX150" fmla="*/ 9281779 w 13723853"/>
              <a:gd name="connsiteY150" fmla="*/ 512015 h 812608"/>
              <a:gd name="connsiteX151" fmla="*/ 9233572 w 13723853"/>
              <a:gd name="connsiteY151" fmla="*/ 464676 h 812608"/>
              <a:gd name="connsiteX152" fmla="*/ 9229259 w 13723853"/>
              <a:gd name="connsiteY152" fmla="*/ 473299 h 812608"/>
              <a:gd name="connsiteX153" fmla="*/ 9219723 w 13723853"/>
              <a:gd name="connsiteY153" fmla="*/ 455635 h 812608"/>
              <a:gd name="connsiteX154" fmla="*/ 8779893 w 13723853"/>
              <a:gd name="connsiteY154" fmla="*/ 168309 h 812608"/>
              <a:gd name="connsiteX155" fmla="*/ 8356831 w 13723853"/>
              <a:gd name="connsiteY155" fmla="*/ 428742 h 812608"/>
              <a:gd name="connsiteX156" fmla="*/ 8356580 w 13723853"/>
              <a:gd name="connsiteY156" fmla="*/ 429151 h 812608"/>
              <a:gd name="connsiteX157" fmla="*/ 8355088 w 13723853"/>
              <a:gd name="connsiteY157" fmla="*/ 432245 h 812608"/>
              <a:gd name="connsiteX158" fmla="*/ 8328302 w 13723853"/>
              <a:gd name="connsiteY158" fmla="*/ 480215 h 812608"/>
              <a:gd name="connsiteX159" fmla="*/ 8315046 w 13723853"/>
              <a:gd name="connsiteY159" fmla="*/ 500850 h 812608"/>
              <a:gd name="connsiteX160" fmla="*/ 8297557 w 13723853"/>
              <a:gd name="connsiteY160" fmla="*/ 541286 h 812608"/>
              <a:gd name="connsiteX161" fmla="*/ 8305248 w 13723853"/>
              <a:gd name="connsiteY161" fmla="*/ 516102 h 812608"/>
              <a:gd name="connsiteX162" fmla="*/ 8299138 w 13723853"/>
              <a:gd name="connsiteY162" fmla="*/ 525614 h 812608"/>
              <a:gd name="connsiteX163" fmla="*/ 7807387 w 13723853"/>
              <a:gd name="connsiteY163" fmla="*/ 812604 h 812608"/>
              <a:gd name="connsiteX164" fmla="*/ 7436959 w 13723853"/>
              <a:gd name="connsiteY164" fmla="*/ 664008 h 812608"/>
              <a:gd name="connsiteX165" fmla="*/ 7388753 w 13723853"/>
              <a:gd name="connsiteY165" fmla="*/ 616669 h 812608"/>
              <a:gd name="connsiteX166" fmla="*/ 7384439 w 13723853"/>
              <a:gd name="connsiteY166" fmla="*/ 625293 h 812608"/>
              <a:gd name="connsiteX167" fmla="*/ 7374904 w 13723853"/>
              <a:gd name="connsiteY167" fmla="*/ 607628 h 812608"/>
              <a:gd name="connsiteX168" fmla="*/ 6935074 w 13723853"/>
              <a:gd name="connsiteY168" fmla="*/ 320302 h 812608"/>
              <a:gd name="connsiteX169" fmla="*/ 6669465 w 13723853"/>
              <a:gd name="connsiteY169" fmla="*/ 411089 h 812608"/>
              <a:gd name="connsiteX170" fmla="*/ 6624260 w 13723853"/>
              <a:gd name="connsiteY170" fmla="*/ 448999 h 812608"/>
              <a:gd name="connsiteX171" fmla="*/ 6618684 w 13723853"/>
              <a:gd name="connsiteY171" fmla="*/ 456075 h 812608"/>
              <a:gd name="connsiteX172" fmla="*/ 6584554 w 13723853"/>
              <a:gd name="connsiteY172" fmla="*/ 488913 h 812608"/>
              <a:gd name="connsiteX173" fmla="*/ 6559482 w 13723853"/>
              <a:gd name="connsiteY173" fmla="*/ 515952 h 812608"/>
              <a:gd name="connsiteX174" fmla="*/ 6470247 w 13723853"/>
              <a:gd name="connsiteY174" fmla="*/ 652796 h 812608"/>
              <a:gd name="connsiteX175" fmla="*/ 6452738 w 13723853"/>
              <a:gd name="connsiteY175" fmla="*/ 693280 h 812608"/>
              <a:gd name="connsiteX176" fmla="*/ 6470421 w 13723853"/>
              <a:gd name="connsiteY176" fmla="*/ 635379 h 812608"/>
              <a:gd name="connsiteX177" fmla="*/ 6506759 w 13723853"/>
              <a:gd name="connsiteY177" fmla="*/ 553930 h 812608"/>
              <a:gd name="connsiteX178" fmla="*/ 6465480 w 13723853"/>
              <a:gd name="connsiteY178" fmla="*/ 583208 h 812608"/>
              <a:gd name="connsiteX179" fmla="*/ 6191908 w 13723853"/>
              <a:gd name="connsiteY179" fmla="*/ 660613 h 812608"/>
              <a:gd name="connsiteX180" fmla="*/ 5821481 w 13723853"/>
              <a:gd name="connsiteY180" fmla="*/ 512017 h 812608"/>
              <a:gd name="connsiteX181" fmla="*/ 5773274 w 13723853"/>
              <a:gd name="connsiteY181" fmla="*/ 464678 h 812608"/>
              <a:gd name="connsiteX182" fmla="*/ 5768961 w 13723853"/>
              <a:gd name="connsiteY182" fmla="*/ 473301 h 812608"/>
              <a:gd name="connsiteX183" fmla="*/ 5759425 w 13723853"/>
              <a:gd name="connsiteY183" fmla="*/ 455637 h 812608"/>
              <a:gd name="connsiteX184" fmla="*/ 5319596 w 13723853"/>
              <a:gd name="connsiteY184" fmla="*/ 168311 h 812608"/>
              <a:gd name="connsiteX185" fmla="*/ 4896534 w 13723853"/>
              <a:gd name="connsiteY185" fmla="*/ 428744 h 812608"/>
              <a:gd name="connsiteX186" fmla="*/ 4896282 w 13723853"/>
              <a:gd name="connsiteY186" fmla="*/ 429153 h 812608"/>
              <a:gd name="connsiteX187" fmla="*/ 4894790 w 13723853"/>
              <a:gd name="connsiteY187" fmla="*/ 432247 h 812608"/>
              <a:gd name="connsiteX188" fmla="*/ 4868004 w 13723853"/>
              <a:gd name="connsiteY188" fmla="*/ 480217 h 812608"/>
              <a:gd name="connsiteX189" fmla="*/ 4854748 w 13723853"/>
              <a:gd name="connsiteY189" fmla="*/ 500852 h 812608"/>
              <a:gd name="connsiteX190" fmla="*/ 4837259 w 13723853"/>
              <a:gd name="connsiteY190" fmla="*/ 541288 h 812608"/>
              <a:gd name="connsiteX191" fmla="*/ 4844951 w 13723853"/>
              <a:gd name="connsiteY191" fmla="*/ 516104 h 812608"/>
              <a:gd name="connsiteX192" fmla="*/ 4838840 w 13723853"/>
              <a:gd name="connsiteY192" fmla="*/ 525616 h 812608"/>
              <a:gd name="connsiteX193" fmla="*/ 4347089 w 13723853"/>
              <a:gd name="connsiteY193" fmla="*/ 812606 h 812608"/>
              <a:gd name="connsiteX194" fmla="*/ 3976662 w 13723853"/>
              <a:gd name="connsiteY194" fmla="*/ 664010 h 812608"/>
              <a:gd name="connsiteX195" fmla="*/ 3928455 w 13723853"/>
              <a:gd name="connsiteY195" fmla="*/ 616671 h 812608"/>
              <a:gd name="connsiteX196" fmla="*/ 3924142 w 13723853"/>
              <a:gd name="connsiteY196" fmla="*/ 625295 h 812608"/>
              <a:gd name="connsiteX197" fmla="*/ 3914606 w 13723853"/>
              <a:gd name="connsiteY197" fmla="*/ 607630 h 812608"/>
              <a:gd name="connsiteX198" fmla="*/ 3474777 w 13723853"/>
              <a:gd name="connsiteY198" fmla="*/ 320304 h 812608"/>
              <a:gd name="connsiteX199" fmla="*/ 3209167 w 13723853"/>
              <a:gd name="connsiteY199" fmla="*/ 411091 h 812608"/>
              <a:gd name="connsiteX200" fmla="*/ 3163963 w 13723853"/>
              <a:gd name="connsiteY200" fmla="*/ 449001 h 812608"/>
              <a:gd name="connsiteX201" fmla="*/ 3158386 w 13723853"/>
              <a:gd name="connsiteY201" fmla="*/ 456077 h 812608"/>
              <a:gd name="connsiteX202" fmla="*/ 3124257 w 13723853"/>
              <a:gd name="connsiteY202" fmla="*/ 488915 h 812608"/>
              <a:gd name="connsiteX203" fmla="*/ 3099185 w 13723853"/>
              <a:gd name="connsiteY203" fmla="*/ 515954 h 812608"/>
              <a:gd name="connsiteX204" fmla="*/ 3009950 w 13723853"/>
              <a:gd name="connsiteY204" fmla="*/ 652798 h 812608"/>
              <a:gd name="connsiteX205" fmla="*/ 2992440 w 13723853"/>
              <a:gd name="connsiteY205" fmla="*/ 693282 h 812608"/>
              <a:gd name="connsiteX206" fmla="*/ 3010123 w 13723853"/>
              <a:gd name="connsiteY206" fmla="*/ 635381 h 812608"/>
              <a:gd name="connsiteX207" fmla="*/ 3046461 w 13723853"/>
              <a:gd name="connsiteY207" fmla="*/ 553933 h 812608"/>
              <a:gd name="connsiteX208" fmla="*/ 3005183 w 13723853"/>
              <a:gd name="connsiteY208" fmla="*/ 583210 h 812608"/>
              <a:gd name="connsiteX209" fmla="*/ 2731610 w 13723853"/>
              <a:gd name="connsiteY209" fmla="*/ 660615 h 812608"/>
              <a:gd name="connsiteX210" fmla="*/ 2361183 w 13723853"/>
              <a:gd name="connsiteY210" fmla="*/ 512019 h 812608"/>
              <a:gd name="connsiteX211" fmla="*/ 2312977 w 13723853"/>
              <a:gd name="connsiteY211" fmla="*/ 464680 h 812608"/>
              <a:gd name="connsiteX212" fmla="*/ 2308663 w 13723853"/>
              <a:gd name="connsiteY212" fmla="*/ 473303 h 812608"/>
              <a:gd name="connsiteX213" fmla="*/ 2299127 w 13723853"/>
              <a:gd name="connsiteY213" fmla="*/ 455639 h 812608"/>
              <a:gd name="connsiteX214" fmla="*/ 1859298 w 13723853"/>
              <a:gd name="connsiteY214" fmla="*/ 168313 h 812608"/>
              <a:gd name="connsiteX215" fmla="*/ 1436236 w 13723853"/>
              <a:gd name="connsiteY215" fmla="*/ 428746 h 812608"/>
              <a:gd name="connsiteX216" fmla="*/ 1435984 w 13723853"/>
              <a:gd name="connsiteY216" fmla="*/ 429155 h 812608"/>
              <a:gd name="connsiteX217" fmla="*/ 1434492 w 13723853"/>
              <a:gd name="connsiteY217" fmla="*/ 432249 h 812608"/>
              <a:gd name="connsiteX218" fmla="*/ 1407706 w 13723853"/>
              <a:gd name="connsiteY218" fmla="*/ 480219 h 812608"/>
              <a:gd name="connsiteX219" fmla="*/ 1394450 w 13723853"/>
              <a:gd name="connsiteY219" fmla="*/ 500854 h 812608"/>
              <a:gd name="connsiteX220" fmla="*/ 1376961 w 13723853"/>
              <a:gd name="connsiteY220" fmla="*/ 541290 h 812608"/>
              <a:gd name="connsiteX221" fmla="*/ 1384653 w 13723853"/>
              <a:gd name="connsiteY221" fmla="*/ 516106 h 812608"/>
              <a:gd name="connsiteX222" fmla="*/ 1378542 w 13723853"/>
              <a:gd name="connsiteY222" fmla="*/ 525618 h 812608"/>
              <a:gd name="connsiteX223" fmla="*/ 886791 w 13723853"/>
              <a:gd name="connsiteY223" fmla="*/ 812608 h 812608"/>
              <a:gd name="connsiteX0" fmla="*/ 886791 w 13723853"/>
              <a:gd name="connsiteY0" fmla="*/ 812608 h 812608"/>
              <a:gd name="connsiteX1" fmla="*/ 516364 w 13723853"/>
              <a:gd name="connsiteY1" fmla="*/ 664012 h 812608"/>
              <a:gd name="connsiteX2" fmla="*/ 468157 w 13723853"/>
              <a:gd name="connsiteY2" fmla="*/ 616673 h 812608"/>
              <a:gd name="connsiteX3" fmla="*/ 463844 w 13723853"/>
              <a:gd name="connsiteY3" fmla="*/ 625297 h 812608"/>
              <a:gd name="connsiteX4" fmla="*/ 14479 w 13723853"/>
              <a:gd name="connsiteY4" fmla="*/ 320306 h 812608"/>
              <a:gd name="connsiteX5" fmla="*/ 143492 w 13723853"/>
              <a:gd name="connsiteY5" fmla="*/ 151998 h 812608"/>
              <a:gd name="connsiteX6" fmla="*/ 513919 w 13723853"/>
              <a:gd name="connsiteY6" fmla="*/ 300594 h 812608"/>
              <a:gd name="connsiteX7" fmla="*/ 562125 w 13723853"/>
              <a:gd name="connsiteY7" fmla="*/ 347933 h 812608"/>
              <a:gd name="connsiteX8" fmla="*/ 566439 w 13723853"/>
              <a:gd name="connsiteY8" fmla="*/ 339310 h 812608"/>
              <a:gd name="connsiteX9" fmla="*/ 575975 w 13723853"/>
              <a:gd name="connsiteY9" fmla="*/ 356974 h 812608"/>
              <a:gd name="connsiteX10" fmla="*/ 1015804 w 13723853"/>
              <a:gd name="connsiteY10" fmla="*/ 644300 h 812608"/>
              <a:gd name="connsiteX11" fmla="*/ 1438866 w 13723853"/>
              <a:gd name="connsiteY11" fmla="*/ 383867 h 812608"/>
              <a:gd name="connsiteX12" fmla="*/ 1439118 w 13723853"/>
              <a:gd name="connsiteY12" fmla="*/ 383458 h 812608"/>
              <a:gd name="connsiteX13" fmla="*/ 1440610 w 13723853"/>
              <a:gd name="connsiteY13" fmla="*/ 380364 h 812608"/>
              <a:gd name="connsiteX14" fmla="*/ 1467396 w 13723853"/>
              <a:gd name="connsiteY14" fmla="*/ 332394 h 812608"/>
              <a:gd name="connsiteX15" fmla="*/ 1480651 w 13723853"/>
              <a:gd name="connsiteY15" fmla="*/ 311759 h 812608"/>
              <a:gd name="connsiteX16" fmla="*/ 1498141 w 13723853"/>
              <a:gd name="connsiteY16" fmla="*/ 271323 h 812608"/>
              <a:gd name="connsiteX17" fmla="*/ 1490449 w 13723853"/>
              <a:gd name="connsiteY17" fmla="*/ 296507 h 812608"/>
              <a:gd name="connsiteX18" fmla="*/ 1496559 w 13723853"/>
              <a:gd name="connsiteY18" fmla="*/ 286995 h 812608"/>
              <a:gd name="connsiteX19" fmla="*/ 1988311 w 13723853"/>
              <a:gd name="connsiteY19" fmla="*/ 5 h 812608"/>
              <a:gd name="connsiteX20" fmla="*/ 2358738 w 13723853"/>
              <a:gd name="connsiteY20" fmla="*/ 148601 h 812608"/>
              <a:gd name="connsiteX21" fmla="*/ 2406944 w 13723853"/>
              <a:gd name="connsiteY21" fmla="*/ 195940 h 812608"/>
              <a:gd name="connsiteX22" fmla="*/ 2411258 w 13723853"/>
              <a:gd name="connsiteY22" fmla="*/ 187316 h 812608"/>
              <a:gd name="connsiteX23" fmla="*/ 2420794 w 13723853"/>
              <a:gd name="connsiteY23" fmla="*/ 204981 h 812608"/>
              <a:gd name="connsiteX24" fmla="*/ 2860623 w 13723853"/>
              <a:gd name="connsiteY24" fmla="*/ 492306 h 812608"/>
              <a:gd name="connsiteX25" fmla="*/ 3126233 w 13723853"/>
              <a:gd name="connsiteY25" fmla="*/ 401519 h 812608"/>
              <a:gd name="connsiteX26" fmla="*/ 3171437 w 13723853"/>
              <a:gd name="connsiteY26" fmla="*/ 363610 h 812608"/>
              <a:gd name="connsiteX27" fmla="*/ 3177014 w 13723853"/>
              <a:gd name="connsiteY27" fmla="*/ 356534 h 812608"/>
              <a:gd name="connsiteX28" fmla="*/ 3211143 w 13723853"/>
              <a:gd name="connsiteY28" fmla="*/ 323696 h 812608"/>
              <a:gd name="connsiteX29" fmla="*/ 3236215 w 13723853"/>
              <a:gd name="connsiteY29" fmla="*/ 296657 h 812608"/>
              <a:gd name="connsiteX30" fmla="*/ 3325450 w 13723853"/>
              <a:gd name="connsiteY30" fmla="*/ 159813 h 812608"/>
              <a:gd name="connsiteX31" fmla="*/ 3342960 w 13723853"/>
              <a:gd name="connsiteY31" fmla="*/ 119329 h 812608"/>
              <a:gd name="connsiteX32" fmla="*/ 3325277 w 13723853"/>
              <a:gd name="connsiteY32" fmla="*/ 177230 h 812608"/>
              <a:gd name="connsiteX33" fmla="*/ 3288939 w 13723853"/>
              <a:gd name="connsiteY33" fmla="*/ 258678 h 812608"/>
              <a:gd name="connsiteX34" fmla="*/ 3330217 w 13723853"/>
              <a:gd name="connsiteY34" fmla="*/ 229401 h 812608"/>
              <a:gd name="connsiteX35" fmla="*/ 3603790 w 13723853"/>
              <a:gd name="connsiteY35" fmla="*/ 151996 h 812608"/>
              <a:gd name="connsiteX36" fmla="*/ 3974217 w 13723853"/>
              <a:gd name="connsiteY36" fmla="*/ 300592 h 812608"/>
              <a:gd name="connsiteX37" fmla="*/ 4022423 w 13723853"/>
              <a:gd name="connsiteY37" fmla="*/ 347931 h 812608"/>
              <a:gd name="connsiteX38" fmla="*/ 4026737 w 13723853"/>
              <a:gd name="connsiteY38" fmla="*/ 339308 h 812608"/>
              <a:gd name="connsiteX39" fmla="*/ 4036273 w 13723853"/>
              <a:gd name="connsiteY39" fmla="*/ 356972 h 812608"/>
              <a:gd name="connsiteX40" fmla="*/ 4476102 w 13723853"/>
              <a:gd name="connsiteY40" fmla="*/ 644298 h 812608"/>
              <a:gd name="connsiteX41" fmla="*/ 4899164 w 13723853"/>
              <a:gd name="connsiteY41" fmla="*/ 383865 h 812608"/>
              <a:gd name="connsiteX42" fmla="*/ 4899416 w 13723853"/>
              <a:gd name="connsiteY42" fmla="*/ 383456 h 812608"/>
              <a:gd name="connsiteX43" fmla="*/ 4900908 w 13723853"/>
              <a:gd name="connsiteY43" fmla="*/ 380362 h 812608"/>
              <a:gd name="connsiteX44" fmla="*/ 4927694 w 13723853"/>
              <a:gd name="connsiteY44" fmla="*/ 332392 h 812608"/>
              <a:gd name="connsiteX45" fmla="*/ 4940949 w 13723853"/>
              <a:gd name="connsiteY45" fmla="*/ 311757 h 812608"/>
              <a:gd name="connsiteX46" fmla="*/ 4958439 w 13723853"/>
              <a:gd name="connsiteY46" fmla="*/ 271321 h 812608"/>
              <a:gd name="connsiteX47" fmla="*/ 4950747 w 13723853"/>
              <a:gd name="connsiteY47" fmla="*/ 296505 h 812608"/>
              <a:gd name="connsiteX48" fmla="*/ 4956857 w 13723853"/>
              <a:gd name="connsiteY48" fmla="*/ 286993 h 812608"/>
              <a:gd name="connsiteX49" fmla="*/ 5448609 w 13723853"/>
              <a:gd name="connsiteY49" fmla="*/ 3 h 812608"/>
              <a:gd name="connsiteX50" fmla="*/ 5819036 w 13723853"/>
              <a:gd name="connsiteY50" fmla="*/ 148599 h 812608"/>
              <a:gd name="connsiteX51" fmla="*/ 5867242 w 13723853"/>
              <a:gd name="connsiteY51" fmla="*/ 195938 h 812608"/>
              <a:gd name="connsiteX52" fmla="*/ 5871556 w 13723853"/>
              <a:gd name="connsiteY52" fmla="*/ 187314 h 812608"/>
              <a:gd name="connsiteX53" fmla="*/ 5881092 w 13723853"/>
              <a:gd name="connsiteY53" fmla="*/ 204979 h 812608"/>
              <a:gd name="connsiteX54" fmla="*/ 6320921 w 13723853"/>
              <a:gd name="connsiteY54" fmla="*/ 492304 h 812608"/>
              <a:gd name="connsiteX55" fmla="*/ 6586531 w 13723853"/>
              <a:gd name="connsiteY55" fmla="*/ 401517 h 812608"/>
              <a:gd name="connsiteX56" fmla="*/ 6631735 w 13723853"/>
              <a:gd name="connsiteY56" fmla="*/ 363608 h 812608"/>
              <a:gd name="connsiteX57" fmla="*/ 6637312 w 13723853"/>
              <a:gd name="connsiteY57" fmla="*/ 356532 h 812608"/>
              <a:gd name="connsiteX58" fmla="*/ 6671441 w 13723853"/>
              <a:gd name="connsiteY58" fmla="*/ 323694 h 812608"/>
              <a:gd name="connsiteX59" fmla="*/ 6696513 w 13723853"/>
              <a:gd name="connsiteY59" fmla="*/ 296655 h 812608"/>
              <a:gd name="connsiteX60" fmla="*/ 6785748 w 13723853"/>
              <a:gd name="connsiteY60" fmla="*/ 159811 h 812608"/>
              <a:gd name="connsiteX61" fmla="*/ 6803258 w 13723853"/>
              <a:gd name="connsiteY61" fmla="*/ 119327 h 812608"/>
              <a:gd name="connsiteX62" fmla="*/ 6785574 w 13723853"/>
              <a:gd name="connsiteY62" fmla="*/ 177228 h 812608"/>
              <a:gd name="connsiteX63" fmla="*/ 6749236 w 13723853"/>
              <a:gd name="connsiteY63" fmla="*/ 258677 h 812608"/>
              <a:gd name="connsiteX64" fmla="*/ 6790515 w 13723853"/>
              <a:gd name="connsiteY64" fmla="*/ 229399 h 812608"/>
              <a:gd name="connsiteX65" fmla="*/ 7064088 w 13723853"/>
              <a:gd name="connsiteY65" fmla="*/ 151994 h 812608"/>
              <a:gd name="connsiteX66" fmla="*/ 7434515 w 13723853"/>
              <a:gd name="connsiteY66" fmla="*/ 300590 h 812608"/>
              <a:gd name="connsiteX67" fmla="*/ 7482721 w 13723853"/>
              <a:gd name="connsiteY67" fmla="*/ 347929 h 812608"/>
              <a:gd name="connsiteX68" fmla="*/ 7487035 w 13723853"/>
              <a:gd name="connsiteY68" fmla="*/ 339306 h 812608"/>
              <a:gd name="connsiteX69" fmla="*/ 7496571 w 13723853"/>
              <a:gd name="connsiteY69" fmla="*/ 356970 h 812608"/>
              <a:gd name="connsiteX70" fmla="*/ 7936399 w 13723853"/>
              <a:gd name="connsiteY70" fmla="*/ 644296 h 812608"/>
              <a:gd name="connsiteX71" fmla="*/ 8359462 w 13723853"/>
              <a:gd name="connsiteY71" fmla="*/ 383863 h 812608"/>
              <a:gd name="connsiteX72" fmla="*/ 8359713 w 13723853"/>
              <a:gd name="connsiteY72" fmla="*/ 383454 h 812608"/>
              <a:gd name="connsiteX73" fmla="*/ 8361206 w 13723853"/>
              <a:gd name="connsiteY73" fmla="*/ 380360 h 812608"/>
              <a:gd name="connsiteX74" fmla="*/ 8387992 w 13723853"/>
              <a:gd name="connsiteY74" fmla="*/ 332390 h 812608"/>
              <a:gd name="connsiteX75" fmla="*/ 8401246 w 13723853"/>
              <a:gd name="connsiteY75" fmla="*/ 311755 h 812608"/>
              <a:gd name="connsiteX76" fmla="*/ 8418737 w 13723853"/>
              <a:gd name="connsiteY76" fmla="*/ 271319 h 812608"/>
              <a:gd name="connsiteX77" fmla="*/ 8411045 w 13723853"/>
              <a:gd name="connsiteY77" fmla="*/ 296503 h 812608"/>
              <a:gd name="connsiteX78" fmla="*/ 8417155 w 13723853"/>
              <a:gd name="connsiteY78" fmla="*/ 286991 h 812608"/>
              <a:gd name="connsiteX79" fmla="*/ 8908907 w 13723853"/>
              <a:gd name="connsiteY79" fmla="*/ 1 h 812608"/>
              <a:gd name="connsiteX80" fmla="*/ 9279334 w 13723853"/>
              <a:gd name="connsiteY80" fmla="*/ 148597 h 812608"/>
              <a:gd name="connsiteX81" fmla="*/ 9327540 w 13723853"/>
              <a:gd name="connsiteY81" fmla="*/ 195936 h 812608"/>
              <a:gd name="connsiteX82" fmla="*/ 9331854 w 13723853"/>
              <a:gd name="connsiteY82" fmla="*/ 187312 h 812608"/>
              <a:gd name="connsiteX83" fmla="*/ 9341390 w 13723853"/>
              <a:gd name="connsiteY83" fmla="*/ 204977 h 812608"/>
              <a:gd name="connsiteX84" fmla="*/ 9781218 w 13723853"/>
              <a:gd name="connsiteY84" fmla="*/ 492302 h 812608"/>
              <a:gd name="connsiteX85" fmla="*/ 10046829 w 13723853"/>
              <a:gd name="connsiteY85" fmla="*/ 401515 h 812608"/>
              <a:gd name="connsiteX86" fmla="*/ 10092036 w 13723853"/>
              <a:gd name="connsiteY86" fmla="*/ 363604 h 812608"/>
              <a:gd name="connsiteX87" fmla="*/ 10097610 w 13723853"/>
              <a:gd name="connsiteY87" fmla="*/ 356531 h 812608"/>
              <a:gd name="connsiteX88" fmla="*/ 10131730 w 13723853"/>
              <a:gd name="connsiteY88" fmla="*/ 323702 h 812608"/>
              <a:gd name="connsiteX89" fmla="*/ 10156811 w 13723853"/>
              <a:gd name="connsiteY89" fmla="*/ 296653 h 812608"/>
              <a:gd name="connsiteX90" fmla="*/ 10246046 w 13723853"/>
              <a:gd name="connsiteY90" fmla="*/ 159809 h 812608"/>
              <a:gd name="connsiteX91" fmla="*/ 10263556 w 13723853"/>
              <a:gd name="connsiteY91" fmla="*/ 119325 h 812608"/>
              <a:gd name="connsiteX92" fmla="*/ 10245872 w 13723853"/>
              <a:gd name="connsiteY92" fmla="*/ 177226 h 812608"/>
              <a:gd name="connsiteX93" fmla="*/ 10209533 w 13723853"/>
              <a:gd name="connsiteY93" fmla="*/ 258676 h 812608"/>
              <a:gd name="connsiteX94" fmla="*/ 10250813 w 13723853"/>
              <a:gd name="connsiteY94" fmla="*/ 229399 h 812608"/>
              <a:gd name="connsiteX95" fmla="*/ 10524386 w 13723853"/>
              <a:gd name="connsiteY95" fmla="*/ 151993 h 812608"/>
              <a:gd name="connsiteX96" fmla="*/ 10894813 w 13723853"/>
              <a:gd name="connsiteY96" fmla="*/ 300589 h 812608"/>
              <a:gd name="connsiteX97" fmla="*/ 10943019 w 13723853"/>
              <a:gd name="connsiteY97" fmla="*/ 347928 h 812608"/>
              <a:gd name="connsiteX98" fmla="*/ 10947333 w 13723853"/>
              <a:gd name="connsiteY98" fmla="*/ 339305 h 812608"/>
              <a:gd name="connsiteX99" fmla="*/ 10956868 w 13723853"/>
              <a:gd name="connsiteY99" fmla="*/ 356969 h 812608"/>
              <a:gd name="connsiteX100" fmla="*/ 11396698 w 13723853"/>
              <a:gd name="connsiteY100" fmla="*/ 644295 h 812608"/>
              <a:gd name="connsiteX101" fmla="*/ 11819760 w 13723853"/>
              <a:gd name="connsiteY101" fmla="*/ 383862 h 812608"/>
              <a:gd name="connsiteX102" fmla="*/ 11820012 w 13723853"/>
              <a:gd name="connsiteY102" fmla="*/ 383453 h 812608"/>
              <a:gd name="connsiteX103" fmla="*/ 11821504 w 13723853"/>
              <a:gd name="connsiteY103" fmla="*/ 380359 h 812608"/>
              <a:gd name="connsiteX104" fmla="*/ 11848290 w 13723853"/>
              <a:gd name="connsiteY104" fmla="*/ 332389 h 812608"/>
              <a:gd name="connsiteX105" fmla="*/ 11861545 w 13723853"/>
              <a:gd name="connsiteY105" fmla="*/ 311754 h 812608"/>
              <a:gd name="connsiteX106" fmla="*/ 11879034 w 13723853"/>
              <a:gd name="connsiteY106" fmla="*/ 271318 h 812608"/>
              <a:gd name="connsiteX107" fmla="*/ 11871343 w 13723853"/>
              <a:gd name="connsiteY107" fmla="*/ 296502 h 812608"/>
              <a:gd name="connsiteX108" fmla="*/ 11877453 w 13723853"/>
              <a:gd name="connsiteY108" fmla="*/ 286990 h 812608"/>
              <a:gd name="connsiteX109" fmla="*/ 12369205 w 13723853"/>
              <a:gd name="connsiteY109" fmla="*/ 0 h 812608"/>
              <a:gd name="connsiteX110" fmla="*/ 12739632 w 13723853"/>
              <a:gd name="connsiteY110" fmla="*/ 148596 h 812608"/>
              <a:gd name="connsiteX111" fmla="*/ 12787838 w 13723853"/>
              <a:gd name="connsiteY111" fmla="*/ 195935 h 812608"/>
              <a:gd name="connsiteX112" fmla="*/ 12792152 w 13723853"/>
              <a:gd name="connsiteY112" fmla="*/ 187311 h 812608"/>
              <a:gd name="connsiteX113" fmla="*/ 12801688 w 13723853"/>
              <a:gd name="connsiteY113" fmla="*/ 204976 h 812608"/>
              <a:gd name="connsiteX114" fmla="*/ 13241517 w 13723853"/>
              <a:gd name="connsiteY114" fmla="*/ 492302 h 812608"/>
              <a:gd name="connsiteX115" fmla="*/ 13706344 w 13723853"/>
              <a:gd name="connsiteY115" fmla="*/ 159808 h 812608"/>
              <a:gd name="connsiteX116" fmla="*/ 13723853 w 13723853"/>
              <a:gd name="connsiteY116" fmla="*/ 119324 h 812608"/>
              <a:gd name="connsiteX117" fmla="*/ 13706170 w 13723853"/>
              <a:gd name="connsiteY117" fmla="*/ 177225 h 812608"/>
              <a:gd name="connsiteX118" fmla="*/ 13112504 w 13723853"/>
              <a:gd name="connsiteY118" fmla="*/ 660610 h 812608"/>
              <a:gd name="connsiteX119" fmla="*/ 12742077 w 13723853"/>
              <a:gd name="connsiteY119" fmla="*/ 512014 h 812608"/>
              <a:gd name="connsiteX120" fmla="*/ 12693871 w 13723853"/>
              <a:gd name="connsiteY120" fmla="*/ 464675 h 812608"/>
              <a:gd name="connsiteX121" fmla="*/ 12689556 w 13723853"/>
              <a:gd name="connsiteY121" fmla="*/ 473298 h 812608"/>
              <a:gd name="connsiteX122" fmla="*/ 12680021 w 13723853"/>
              <a:gd name="connsiteY122" fmla="*/ 455634 h 812608"/>
              <a:gd name="connsiteX123" fmla="*/ 12240192 w 13723853"/>
              <a:gd name="connsiteY123" fmla="*/ 168308 h 812608"/>
              <a:gd name="connsiteX124" fmla="*/ 11817130 w 13723853"/>
              <a:gd name="connsiteY124" fmla="*/ 428741 h 812608"/>
              <a:gd name="connsiteX125" fmla="*/ 11816878 w 13723853"/>
              <a:gd name="connsiteY125" fmla="*/ 429150 h 812608"/>
              <a:gd name="connsiteX126" fmla="*/ 11815386 w 13723853"/>
              <a:gd name="connsiteY126" fmla="*/ 432244 h 812608"/>
              <a:gd name="connsiteX127" fmla="*/ 11788599 w 13723853"/>
              <a:gd name="connsiteY127" fmla="*/ 480214 h 812608"/>
              <a:gd name="connsiteX128" fmla="*/ 11775345 w 13723853"/>
              <a:gd name="connsiteY128" fmla="*/ 500849 h 812608"/>
              <a:gd name="connsiteX129" fmla="*/ 11757855 w 13723853"/>
              <a:gd name="connsiteY129" fmla="*/ 541285 h 812608"/>
              <a:gd name="connsiteX130" fmla="*/ 11765546 w 13723853"/>
              <a:gd name="connsiteY130" fmla="*/ 516101 h 812608"/>
              <a:gd name="connsiteX131" fmla="*/ 11759437 w 13723853"/>
              <a:gd name="connsiteY131" fmla="*/ 525613 h 812608"/>
              <a:gd name="connsiteX132" fmla="*/ 11267684 w 13723853"/>
              <a:gd name="connsiteY132" fmla="*/ 812603 h 812608"/>
              <a:gd name="connsiteX133" fmla="*/ 10897257 w 13723853"/>
              <a:gd name="connsiteY133" fmla="*/ 664007 h 812608"/>
              <a:gd name="connsiteX134" fmla="*/ 10849051 w 13723853"/>
              <a:gd name="connsiteY134" fmla="*/ 616668 h 812608"/>
              <a:gd name="connsiteX135" fmla="*/ 10844737 w 13723853"/>
              <a:gd name="connsiteY135" fmla="*/ 625292 h 812608"/>
              <a:gd name="connsiteX136" fmla="*/ 10835202 w 13723853"/>
              <a:gd name="connsiteY136" fmla="*/ 607627 h 812608"/>
              <a:gd name="connsiteX137" fmla="*/ 10395373 w 13723853"/>
              <a:gd name="connsiteY137" fmla="*/ 320302 h 812608"/>
              <a:gd name="connsiteX138" fmla="*/ 10129762 w 13723853"/>
              <a:gd name="connsiteY138" fmla="*/ 411089 h 812608"/>
              <a:gd name="connsiteX139" fmla="*/ 10084555 w 13723853"/>
              <a:gd name="connsiteY139" fmla="*/ 449000 h 812608"/>
              <a:gd name="connsiteX140" fmla="*/ 10078982 w 13723853"/>
              <a:gd name="connsiteY140" fmla="*/ 456073 h 812608"/>
              <a:gd name="connsiteX141" fmla="*/ 10044861 w 13723853"/>
              <a:gd name="connsiteY141" fmla="*/ 488902 h 812608"/>
              <a:gd name="connsiteX142" fmla="*/ 10019780 w 13723853"/>
              <a:gd name="connsiteY142" fmla="*/ 515951 h 812608"/>
              <a:gd name="connsiteX143" fmla="*/ 9930545 w 13723853"/>
              <a:gd name="connsiteY143" fmla="*/ 652795 h 812608"/>
              <a:gd name="connsiteX144" fmla="*/ 9913035 w 13723853"/>
              <a:gd name="connsiteY144" fmla="*/ 693279 h 812608"/>
              <a:gd name="connsiteX145" fmla="*/ 9930719 w 13723853"/>
              <a:gd name="connsiteY145" fmla="*/ 635378 h 812608"/>
              <a:gd name="connsiteX146" fmla="*/ 9967058 w 13723853"/>
              <a:gd name="connsiteY146" fmla="*/ 553928 h 812608"/>
              <a:gd name="connsiteX147" fmla="*/ 9925778 w 13723853"/>
              <a:gd name="connsiteY147" fmla="*/ 583206 h 812608"/>
              <a:gd name="connsiteX148" fmla="*/ 9652206 w 13723853"/>
              <a:gd name="connsiteY148" fmla="*/ 660611 h 812608"/>
              <a:gd name="connsiteX149" fmla="*/ 9281779 w 13723853"/>
              <a:gd name="connsiteY149" fmla="*/ 512015 h 812608"/>
              <a:gd name="connsiteX150" fmla="*/ 9233572 w 13723853"/>
              <a:gd name="connsiteY150" fmla="*/ 464676 h 812608"/>
              <a:gd name="connsiteX151" fmla="*/ 9229259 w 13723853"/>
              <a:gd name="connsiteY151" fmla="*/ 473299 h 812608"/>
              <a:gd name="connsiteX152" fmla="*/ 9219723 w 13723853"/>
              <a:gd name="connsiteY152" fmla="*/ 455635 h 812608"/>
              <a:gd name="connsiteX153" fmla="*/ 8779893 w 13723853"/>
              <a:gd name="connsiteY153" fmla="*/ 168309 h 812608"/>
              <a:gd name="connsiteX154" fmla="*/ 8356831 w 13723853"/>
              <a:gd name="connsiteY154" fmla="*/ 428742 h 812608"/>
              <a:gd name="connsiteX155" fmla="*/ 8356580 w 13723853"/>
              <a:gd name="connsiteY155" fmla="*/ 429151 h 812608"/>
              <a:gd name="connsiteX156" fmla="*/ 8355088 w 13723853"/>
              <a:gd name="connsiteY156" fmla="*/ 432245 h 812608"/>
              <a:gd name="connsiteX157" fmla="*/ 8328302 w 13723853"/>
              <a:gd name="connsiteY157" fmla="*/ 480215 h 812608"/>
              <a:gd name="connsiteX158" fmla="*/ 8315046 w 13723853"/>
              <a:gd name="connsiteY158" fmla="*/ 500850 h 812608"/>
              <a:gd name="connsiteX159" fmla="*/ 8297557 w 13723853"/>
              <a:gd name="connsiteY159" fmla="*/ 541286 h 812608"/>
              <a:gd name="connsiteX160" fmla="*/ 8305248 w 13723853"/>
              <a:gd name="connsiteY160" fmla="*/ 516102 h 812608"/>
              <a:gd name="connsiteX161" fmla="*/ 8299138 w 13723853"/>
              <a:gd name="connsiteY161" fmla="*/ 525614 h 812608"/>
              <a:gd name="connsiteX162" fmla="*/ 7807387 w 13723853"/>
              <a:gd name="connsiteY162" fmla="*/ 812604 h 812608"/>
              <a:gd name="connsiteX163" fmla="*/ 7436959 w 13723853"/>
              <a:gd name="connsiteY163" fmla="*/ 664008 h 812608"/>
              <a:gd name="connsiteX164" fmla="*/ 7388753 w 13723853"/>
              <a:gd name="connsiteY164" fmla="*/ 616669 h 812608"/>
              <a:gd name="connsiteX165" fmla="*/ 7384439 w 13723853"/>
              <a:gd name="connsiteY165" fmla="*/ 625293 h 812608"/>
              <a:gd name="connsiteX166" fmla="*/ 7374904 w 13723853"/>
              <a:gd name="connsiteY166" fmla="*/ 607628 h 812608"/>
              <a:gd name="connsiteX167" fmla="*/ 6935074 w 13723853"/>
              <a:gd name="connsiteY167" fmla="*/ 320302 h 812608"/>
              <a:gd name="connsiteX168" fmla="*/ 6669465 w 13723853"/>
              <a:gd name="connsiteY168" fmla="*/ 411089 h 812608"/>
              <a:gd name="connsiteX169" fmla="*/ 6624260 w 13723853"/>
              <a:gd name="connsiteY169" fmla="*/ 448999 h 812608"/>
              <a:gd name="connsiteX170" fmla="*/ 6618684 w 13723853"/>
              <a:gd name="connsiteY170" fmla="*/ 456075 h 812608"/>
              <a:gd name="connsiteX171" fmla="*/ 6584554 w 13723853"/>
              <a:gd name="connsiteY171" fmla="*/ 488913 h 812608"/>
              <a:gd name="connsiteX172" fmla="*/ 6559482 w 13723853"/>
              <a:gd name="connsiteY172" fmla="*/ 515952 h 812608"/>
              <a:gd name="connsiteX173" fmla="*/ 6470247 w 13723853"/>
              <a:gd name="connsiteY173" fmla="*/ 652796 h 812608"/>
              <a:gd name="connsiteX174" fmla="*/ 6452738 w 13723853"/>
              <a:gd name="connsiteY174" fmla="*/ 693280 h 812608"/>
              <a:gd name="connsiteX175" fmla="*/ 6470421 w 13723853"/>
              <a:gd name="connsiteY175" fmla="*/ 635379 h 812608"/>
              <a:gd name="connsiteX176" fmla="*/ 6506759 w 13723853"/>
              <a:gd name="connsiteY176" fmla="*/ 553930 h 812608"/>
              <a:gd name="connsiteX177" fmla="*/ 6465480 w 13723853"/>
              <a:gd name="connsiteY177" fmla="*/ 583208 h 812608"/>
              <a:gd name="connsiteX178" fmla="*/ 6191908 w 13723853"/>
              <a:gd name="connsiteY178" fmla="*/ 660613 h 812608"/>
              <a:gd name="connsiteX179" fmla="*/ 5821481 w 13723853"/>
              <a:gd name="connsiteY179" fmla="*/ 512017 h 812608"/>
              <a:gd name="connsiteX180" fmla="*/ 5773274 w 13723853"/>
              <a:gd name="connsiteY180" fmla="*/ 464678 h 812608"/>
              <a:gd name="connsiteX181" fmla="*/ 5768961 w 13723853"/>
              <a:gd name="connsiteY181" fmla="*/ 473301 h 812608"/>
              <a:gd name="connsiteX182" fmla="*/ 5759425 w 13723853"/>
              <a:gd name="connsiteY182" fmla="*/ 455637 h 812608"/>
              <a:gd name="connsiteX183" fmla="*/ 5319596 w 13723853"/>
              <a:gd name="connsiteY183" fmla="*/ 168311 h 812608"/>
              <a:gd name="connsiteX184" fmla="*/ 4896534 w 13723853"/>
              <a:gd name="connsiteY184" fmla="*/ 428744 h 812608"/>
              <a:gd name="connsiteX185" fmla="*/ 4896282 w 13723853"/>
              <a:gd name="connsiteY185" fmla="*/ 429153 h 812608"/>
              <a:gd name="connsiteX186" fmla="*/ 4894790 w 13723853"/>
              <a:gd name="connsiteY186" fmla="*/ 432247 h 812608"/>
              <a:gd name="connsiteX187" fmla="*/ 4868004 w 13723853"/>
              <a:gd name="connsiteY187" fmla="*/ 480217 h 812608"/>
              <a:gd name="connsiteX188" fmla="*/ 4854748 w 13723853"/>
              <a:gd name="connsiteY188" fmla="*/ 500852 h 812608"/>
              <a:gd name="connsiteX189" fmla="*/ 4837259 w 13723853"/>
              <a:gd name="connsiteY189" fmla="*/ 541288 h 812608"/>
              <a:gd name="connsiteX190" fmla="*/ 4844951 w 13723853"/>
              <a:gd name="connsiteY190" fmla="*/ 516104 h 812608"/>
              <a:gd name="connsiteX191" fmla="*/ 4838840 w 13723853"/>
              <a:gd name="connsiteY191" fmla="*/ 525616 h 812608"/>
              <a:gd name="connsiteX192" fmla="*/ 4347089 w 13723853"/>
              <a:gd name="connsiteY192" fmla="*/ 812606 h 812608"/>
              <a:gd name="connsiteX193" fmla="*/ 3976662 w 13723853"/>
              <a:gd name="connsiteY193" fmla="*/ 664010 h 812608"/>
              <a:gd name="connsiteX194" fmla="*/ 3928455 w 13723853"/>
              <a:gd name="connsiteY194" fmla="*/ 616671 h 812608"/>
              <a:gd name="connsiteX195" fmla="*/ 3924142 w 13723853"/>
              <a:gd name="connsiteY195" fmla="*/ 625295 h 812608"/>
              <a:gd name="connsiteX196" fmla="*/ 3914606 w 13723853"/>
              <a:gd name="connsiteY196" fmla="*/ 607630 h 812608"/>
              <a:gd name="connsiteX197" fmla="*/ 3474777 w 13723853"/>
              <a:gd name="connsiteY197" fmla="*/ 320304 h 812608"/>
              <a:gd name="connsiteX198" fmla="*/ 3209167 w 13723853"/>
              <a:gd name="connsiteY198" fmla="*/ 411091 h 812608"/>
              <a:gd name="connsiteX199" fmla="*/ 3163963 w 13723853"/>
              <a:gd name="connsiteY199" fmla="*/ 449001 h 812608"/>
              <a:gd name="connsiteX200" fmla="*/ 3158386 w 13723853"/>
              <a:gd name="connsiteY200" fmla="*/ 456077 h 812608"/>
              <a:gd name="connsiteX201" fmla="*/ 3124257 w 13723853"/>
              <a:gd name="connsiteY201" fmla="*/ 488915 h 812608"/>
              <a:gd name="connsiteX202" fmla="*/ 3099185 w 13723853"/>
              <a:gd name="connsiteY202" fmla="*/ 515954 h 812608"/>
              <a:gd name="connsiteX203" fmla="*/ 3009950 w 13723853"/>
              <a:gd name="connsiteY203" fmla="*/ 652798 h 812608"/>
              <a:gd name="connsiteX204" fmla="*/ 2992440 w 13723853"/>
              <a:gd name="connsiteY204" fmla="*/ 693282 h 812608"/>
              <a:gd name="connsiteX205" fmla="*/ 3010123 w 13723853"/>
              <a:gd name="connsiteY205" fmla="*/ 635381 h 812608"/>
              <a:gd name="connsiteX206" fmla="*/ 3046461 w 13723853"/>
              <a:gd name="connsiteY206" fmla="*/ 553933 h 812608"/>
              <a:gd name="connsiteX207" fmla="*/ 3005183 w 13723853"/>
              <a:gd name="connsiteY207" fmla="*/ 583210 h 812608"/>
              <a:gd name="connsiteX208" fmla="*/ 2731610 w 13723853"/>
              <a:gd name="connsiteY208" fmla="*/ 660615 h 812608"/>
              <a:gd name="connsiteX209" fmla="*/ 2361183 w 13723853"/>
              <a:gd name="connsiteY209" fmla="*/ 512019 h 812608"/>
              <a:gd name="connsiteX210" fmla="*/ 2312977 w 13723853"/>
              <a:gd name="connsiteY210" fmla="*/ 464680 h 812608"/>
              <a:gd name="connsiteX211" fmla="*/ 2308663 w 13723853"/>
              <a:gd name="connsiteY211" fmla="*/ 473303 h 812608"/>
              <a:gd name="connsiteX212" fmla="*/ 2299127 w 13723853"/>
              <a:gd name="connsiteY212" fmla="*/ 455639 h 812608"/>
              <a:gd name="connsiteX213" fmla="*/ 1859298 w 13723853"/>
              <a:gd name="connsiteY213" fmla="*/ 168313 h 812608"/>
              <a:gd name="connsiteX214" fmla="*/ 1436236 w 13723853"/>
              <a:gd name="connsiteY214" fmla="*/ 428746 h 812608"/>
              <a:gd name="connsiteX215" fmla="*/ 1435984 w 13723853"/>
              <a:gd name="connsiteY215" fmla="*/ 429155 h 812608"/>
              <a:gd name="connsiteX216" fmla="*/ 1434492 w 13723853"/>
              <a:gd name="connsiteY216" fmla="*/ 432249 h 812608"/>
              <a:gd name="connsiteX217" fmla="*/ 1407706 w 13723853"/>
              <a:gd name="connsiteY217" fmla="*/ 480219 h 812608"/>
              <a:gd name="connsiteX218" fmla="*/ 1394450 w 13723853"/>
              <a:gd name="connsiteY218" fmla="*/ 500854 h 812608"/>
              <a:gd name="connsiteX219" fmla="*/ 1376961 w 13723853"/>
              <a:gd name="connsiteY219" fmla="*/ 541290 h 812608"/>
              <a:gd name="connsiteX220" fmla="*/ 1384653 w 13723853"/>
              <a:gd name="connsiteY220" fmla="*/ 516106 h 812608"/>
              <a:gd name="connsiteX221" fmla="*/ 1378542 w 13723853"/>
              <a:gd name="connsiteY221" fmla="*/ 525618 h 812608"/>
              <a:gd name="connsiteX222" fmla="*/ 886791 w 13723853"/>
              <a:gd name="connsiteY222" fmla="*/ 812608 h 812608"/>
              <a:gd name="connsiteX0" fmla="*/ 1378542 w 13723853"/>
              <a:gd name="connsiteY0" fmla="*/ 525618 h 812605"/>
              <a:gd name="connsiteX1" fmla="*/ 516364 w 13723853"/>
              <a:gd name="connsiteY1" fmla="*/ 664012 h 812605"/>
              <a:gd name="connsiteX2" fmla="*/ 468157 w 13723853"/>
              <a:gd name="connsiteY2" fmla="*/ 616673 h 812605"/>
              <a:gd name="connsiteX3" fmla="*/ 463844 w 13723853"/>
              <a:gd name="connsiteY3" fmla="*/ 625297 h 812605"/>
              <a:gd name="connsiteX4" fmla="*/ 14479 w 13723853"/>
              <a:gd name="connsiteY4" fmla="*/ 320306 h 812605"/>
              <a:gd name="connsiteX5" fmla="*/ 143492 w 13723853"/>
              <a:gd name="connsiteY5" fmla="*/ 151998 h 812605"/>
              <a:gd name="connsiteX6" fmla="*/ 513919 w 13723853"/>
              <a:gd name="connsiteY6" fmla="*/ 300594 h 812605"/>
              <a:gd name="connsiteX7" fmla="*/ 562125 w 13723853"/>
              <a:gd name="connsiteY7" fmla="*/ 347933 h 812605"/>
              <a:gd name="connsiteX8" fmla="*/ 566439 w 13723853"/>
              <a:gd name="connsiteY8" fmla="*/ 339310 h 812605"/>
              <a:gd name="connsiteX9" fmla="*/ 575975 w 13723853"/>
              <a:gd name="connsiteY9" fmla="*/ 356974 h 812605"/>
              <a:gd name="connsiteX10" fmla="*/ 1015804 w 13723853"/>
              <a:gd name="connsiteY10" fmla="*/ 644300 h 812605"/>
              <a:gd name="connsiteX11" fmla="*/ 1438866 w 13723853"/>
              <a:gd name="connsiteY11" fmla="*/ 383867 h 812605"/>
              <a:gd name="connsiteX12" fmla="*/ 1439118 w 13723853"/>
              <a:gd name="connsiteY12" fmla="*/ 383458 h 812605"/>
              <a:gd name="connsiteX13" fmla="*/ 1440610 w 13723853"/>
              <a:gd name="connsiteY13" fmla="*/ 380364 h 812605"/>
              <a:gd name="connsiteX14" fmla="*/ 1467396 w 13723853"/>
              <a:gd name="connsiteY14" fmla="*/ 332394 h 812605"/>
              <a:gd name="connsiteX15" fmla="*/ 1480651 w 13723853"/>
              <a:gd name="connsiteY15" fmla="*/ 311759 h 812605"/>
              <a:gd name="connsiteX16" fmla="*/ 1498141 w 13723853"/>
              <a:gd name="connsiteY16" fmla="*/ 271323 h 812605"/>
              <a:gd name="connsiteX17" fmla="*/ 1490449 w 13723853"/>
              <a:gd name="connsiteY17" fmla="*/ 296507 h 812605"/>
              <a:gd name="connsiteX18" fmla="*/ 1496559 w 13723853"/>
              <a:gd name="connsiteY18" fmla="*/ 286995 h 812605"/>
              <a:gd name="connsiteX19" fmla="*/ 1988311 w 13723853"/>
              <a:gd name="connsiteY19" fmla="*/ 5 h 812605"/>
              <a:gd name="connsiteX20" fmla="*/ 2358738 w 13723853"/>
              <a:gd name="connsiteY20" fmla="*/ 148601 h 812605"/>
              <a:gd name="connsiteX21" fmla="*/ 2406944 w 13723853"/>
              <a:gd name="connsiteY21" fmla="*/ 195940 h 812605"/>
              <a:gd name="connsiteX22" fmla="*/ 2411258 w 13723853"/>
              <a:gd name="connsiteY22" fmla="*/ 187316 h 812605"/>
              <a:gd name="connsiteX23" fmla="*/ 2420794 w 13723853"/>
              <a:gd name="connsiteY23" fmla="*/ 204981 h 812605"/>
              <a:gd name="connsiteX24" fmla="*/ 2860623 w 13723853"/>
              <a:gd name="connsiteY24" fmla="*/ 492306 h 812605"/>
              <a:gd name="connsiteX25" fmla="*/ 3126233 w 13723853"/>
              <a:gd name="connsiteY25" fmla="*/ 401519 h 812605"/>
              <a:gd name="connsiteX26" fmla="*/ 3171437 w 13723853"/>
              <a:gd name="connsiteY26" fmla="*/ 363610 h 812605"/>
              <a:gd name="connsiteX27" fmla="*/ 3177014 w 13723853"/>
              <a:gd name="connsiteY27" fmla="*/ 356534 h 812605"/>
              <a:gd name="connsiteX28" fmla="*/ 3211143 w 13723853"/>
              <a:gd name="connsiteY28" fmla="*/ 323696 h 812605"/>
              <a:gd name="connsiteX29" fmla="*/ 3236215 w 13723853"/>
              <a:gd name="connsiteY29" fmla="*/ 296657 h 812605"/>
              <a:gd name="connsiteX30" fmla="*/ 3325450 w 13723853"/>
              <a:gd name="connsiteY30" fmla="*/ 159813 h 812605"/>
              <a:gd name="connsiteX31" fmla="*/ 3342960 w 13723853"/>
              <a:gd name="connsiteY31" fmla="*/ 119329 h 812605"/>
              <a:gd name="connsiteX32" fmla="*/ 3325277 w 13723853"/>
              <a:gd name="connsiteY32" fmla="*/ 177230 h 812605"/>
              <a:gd name="connsiteX33" fmla="*/ 3288939 w 13723853"/>
              <a:gd name="connsiteY33" fmla="*/ 258678 h 812605"/>
              <a:gd name="connsiteX34" fmla="*/ 3330217 w 13723853"/>
              <a:gd name="connsiteY34" fmla="*/ 229401 h 812605"/>
              <a:gd name="connsiteX35" fmla="*/ 3603790 w 13723853"/>
              <a:gd name="connsiteY35" fmla="*/ 151996 h 812605"/>
              <a:gd name="connsiteX36" fmla="*/ 3974217 w 13723853"/>
              <a:gd name="connsiteY36" fmla="*/ 300592 h 812605"/>
              <a:gd name="connsiteX37" fmla="*/ 4022423 w 13723853"/>
              <a:gd name="connsiteY37" fmla="*/ 347931 h 812605"/>
              <a:gd name="connsiteX38" fmla="*/ 4026737 w 13723853"/>
              <a:gd name="connsiteY38" fmla="*/ 339308 h 812605"/>
              <a:gd name="connsiteX39" fmla="*/ 4036273 w 13723853"/>
              <a:gd name="connsiteY39" fmla="*/ 356972 h 812605"/>
              <a:gd name="connsiteX40" fmla="*/ 4476102 w 13723853"/>
              <a:gd name="connsiteY40" fmla="*/ 644298 h 812605"/>
              <a:gd name="connsiteX41" fmla="*/ 4899164 w 13723853"/>
              <a:gd name="connsiteY41" fmla="*/ 383865 h 812605"/>
              <a:gd name="connsiteX42" fmla="*/ 4899416 w 13723853"/>
              <a:gd name="connsiteY42" fmla="*/ 383456 h 812605"/>
              <a:gd name="connsiteX43" fmla="*/ 4900908 w 13723853"/>
              <a:gd name="connsiteY43" fmla="*/ 380362 h 812605"/>
              <a:gd name="connsiteX44" fmla="*/ 4927694 w 13723853"/>
              <a:gd name="connsiteY44" fmla="*/ 332392 h 812605"/>
              <a:gd name="connsiteX45" fmla="*/ 4940949 w 13723853"/>
              <a:gd name="connsiteY45" fmla="*/ 311757 h 812605"/>
              <a:gd name="connsiteX46" fmla="*/ 4958439 w 13723853"/>
              <a:gd name="connsiteY46" fmla="*/ 271321 h 812605"/>
              <a:gd name="connsiteX47" fmla="*/ 4950747 w 13723853"/>
              <a:gd name="connsiteY47" fmla="*/ 296505 h 812605"/>
              <a:gd name="connsiteX48" fmla="*/ 4956857 w 13723853"/>
              <a:gd name="connsiteY48" fmla="*/ 286993 h 812605"/>
              <a:gd name="connsiteX49" fmla="*/ 5448609 w 13723853"/>
              <a:gd name="connsiteY49" fmla="*/ 3 h 812605"/>
              <a:gd name="connsiteX50" fmla="*/ 5819036 w 13723853"/>
              <a:gd name="connsiteY50" fmla="*/ 148599 h 812605"/>
              <a:gd name="connsiteX51" fmla="*/ 5867242 w 13723853"/>
              <a:gd name="connsiteY51" fmla="*/ 195938 h 812605"/>
              <a:gd name="connsiteX52" fmla="*/ 5871556 w 13723853"/>
              <a:gd name="connsiteY52" fmla="*/ 187314 h 812605"/>
              <a:gd name="connsiteX53" fmla="*/ 5881092 w 13723853"/>
              <a:gd name="connsiteY53" fmla="*/ 204979 h 812605"/>
              <a:gd name="connsiteX54" fmla="*/ 6320921 w 13723853"/>
              <a:gd name="connsiteY54" fmla="*/ 492304 h 812605"/>
              <a:gd name="connsiteX55" fmla="*/ 6586531 w 13723853"/>
              <a:gd name="connsiteY55" fmla="*/ 401517 h 812605"/>
              <a:gd name="connsiteX56" fmla="*/ 6631735 w 13723853"/>
              <a:gd name="connsiteY56" fmla="*/ 363608 h 812605"/>
              <a:gd name="connsiteX57" fmla="*/ 6637312 w 13723853"/>
              <a:gd name="connsiteY57" fmla="*/ 356532 h 812605"/>
              <a:gd name="connsiteX58" fmla="*/ 6671441 w 13723853"/>
              <a:gd name="connsiteY58" fmla="*/ 323694 h 812605"/>
              <a:gd name="connsiteX59" fmla="*/ 6696513 w 13723853"/>
              <a:gd name="connsiteY59" fmla="*/ 296655 h 812605"/>
              <a:gd name="connsiteX60" fmla="*/ 6785748 w 13723853"/>
              <a:gd name="connsiteY60" fmla="*/ 159811 h 812605"/>
              <a:gd name="connsiteX61" fmla="*/ 6803258 w 13723853"/>
              <a:gd name="connsiteY61" fmla="*/ 119327 h 812605"/>
              <a:gd name="connsiteX62" fmla="*/ 6785574 w 13723853"/>
              <a:gd name="connsiteY62" fmla="*/ 177228 h 812605"/>
              <a:gd name="connsiteX63" fmla="*/ 6749236 w 13723853"/>
              <a:gd name="connsiteY63" fmla="*/ 258677 h 812605"/>
              <a:gd name="connsiteX64" fmla="*/ 6790515 w 13723853"/>
              <a:gd name="connsiteY64" fmla="*/ 229399 h 812605"/>
              <a:gd name="connsiteX65" fmla="*/ 7064088 w 13723853"/>
              <a:gd name="connsiteY65" fmla="*/ 151994 h 812605"/>
              <a:gd name="connsiteX66" fmla="*/ 7434515 w 13723853"/>
              <a:gd name="connsiteY66" fmla="*/ 300590 h 812605"/>
              <a:gd name="connsiteX67" fmla="*/ 7482721 w 13723853"/>
              <a:gd name="connsiteY67" fmla="*/ 347929 h 812605"/>
              <a:gd name="connsiteX68" fmla="*/ 7487035 w 13723853"/>
              <a:gd name="connsiteY68" fmla="*/ 339306 h 812605"/>
              <a:gd name="connsiteX69" fmla="*/ 7496571 w 13723853"/>
              <a:gd name="connsiteY69" fmla="*/ 356970 h 812605"/>
              <a:gd name="connsiteX70" fmla="*/ 7936399 w 13723853"/>
              <a:gd name="connsiteY70" fmla="*/ 644296 h 812605"/>
              <a:gd name="connsiteX71" fmla="*/ 8359462 w 13723853"/>
              <a:gd name="connsiteY71" fmla="*/ 383863 h 812605"/>
              <a:gd name="connsiteX72" fmla="*/ 8359713 w 13723853"/>
              <a:gd name="connsiteY72" fmla="*/ 383454 h 812605"/>
              <a:gd name="connsiteX73" fmla="*/ 8361206 w 13723853"/>
              <a:gd name="connsiteY73" fmla="*/ 380360 h 812605"/>
              <a:gd name="connsiteX74" fmla="*/ 8387992 w 13723853"/>
              <a:gd name="connsiteY74" fmla="*/ 332390 h 812605"/>
              <a:gd name="connsiteX75" fmla="*/ 8401246 w 13723853"/>
              <a:gd name="connsiteY75" fmla="*/ 311755 h 812605"/>
              <a:gd name="connsiteX76" fmla="*/ 8418737 w 13723853"/>
              <a:gd name="connsiteY76" fmla="*/ 271319 h 812605"/>
              <a:gd name="connsiteX77" fmla="*/ 8411045 w 13723853"/>
              <a:gd name="connsiteY77" fmla="*/ 296503 h 812605"/>
              <a:gd name="connsiteX78" fmla="*/ 8417155 w 13723853"/>
              <a:gd name="connsiteY78" fmla="*/ 286991 h 812605"/>
              <a:gd name="connsiteX79" fmla="*/ 8908907 w 13723853"/>
              <a:gd name="connsiteY79" fmla="*/ 1 h 812605"/>
              <a:gd name="connsiteX80" fmla="*/ 9279334 w 13723853"/>
              <a:gd name="connsiteY80" fmla="*/ 148597 h 812605"/>
              <a:gd name="connsiteX81" fmla="*/ 9327540 w 13723853"/>
              <a:gd name="connsiteY81" fmla="*/ 195936 h 812605"/>
              <a:gd name="connsiteX82" fmla="*/ 9331854 w 13723853"/>
              <a:gd name="connsiteY82" fmla="*/ 187312 h 812605"/>
              <a:gd name="connsiteX83" fmla="*/ 9341390 w 13723853"/>
              <a:gd name="connsiteY83" fmla="*/ 204977 h 812605"/>
              <a:gd name="connsiteX84" fmla="*/ 9781218 w 13723853"/>
              <a:gd name="connsiteY84" fmla="*/ 492302 h 812605"/>
              <a:gd name="connsiteX85" fmla="*/ 10046829 w 13723853"/>
              <a:gd name="connsiteY85" fmla="*/ 401515 h 812605"/>
              <a:gd name="connsiteX86" fmla="*/ 10092036 w 13723853"/>
              <a:gd name="connsiteY86" fmla="*/ 363604 h 812605"/>
              <a:gd name="connsiteX87" fmla="*/ 10097610 w 13723853"/>
              <a:gd name="connsiteY87" fmla="*/ 356531 h 812605"/>
              <a:gd name="connsiteX88" fmla="*/ 10131730 w 13723853"/>
              <a:gd name="connsiteY88" fmla="*/ 323702 h 812605"/>
              <a:gd name="connsiteX89" fmla="*/ 10156811 w 13723853"/>
              <a:gd name="connsiteY89" fmla="*/ 296653 h 812605"/>
              <a:gd name="connsiteX90" fmla="*/ 10246046 w 13723853"/>
              <a:gd name="connsiteY90" fmla="*/ 159809 h 812605"/>
              <a:gd name="connsiteX91" fmla="*/ 10263556 w 13723853"/>
              <a:gd name="connsiteY91" fmla="*/ 119325 h 812605"/>
              <a:gd name="connsiteX92" fmla="*/ 10245872 w 13723853"/>
              <a:gd name="connsiteY92" fmla="*/ 177226 h 812605"/>
              <a:gd name="connsiteX93" fmla="*/ 10209533 w 13723853"/>
              <a:gd name="connsiteY93" fmla="*/ 258676 h 812605"/>
              <a:gd name="connsiteX94" fmla="*/ 10250813 w 13723853"/>
              <a:gd name="connsiteY94" fmla="*/ 229399 h 812605"/>
              <a:gd name="connsiteX95" fmla="*/ 10524386 w 13723853"/>
              <a:gd name="connsiteY95" fmla="*/ 151993 h 812605"/>
              <a:gd name="connsiteX96" fmla="*/ 10894813 w 13723853"/>
              <a:gd name="connsiteY96" fmla="*/ 300589 h 812605"/>
              <a:gd name="connsiteX97" fmla="*/ 10943019 w 13723853"/>
              <a:gd name="connsiteY97" fmla="*/ 347928 h 812605"/>
              <a:gd name="connsiteX98" fmla="*/ 10947333 w 13723853"/>
              <a:gd name="connsiteY98" fmla="*/ 339305 h 812605"/>
              <a:gd name="connsiteX99" fmla="*/ 10956868 w 13723853"/>
              <a:gd name="connsiteY99" fmla="*/ 356969 h 812605"/>
              <a:gd name="connsiteX100" fmla="*/ 11396698 w 13723853"/>
              <a:gd name="connsiteY100" fmla="*/ 644295 h 812605"/>
              <a:gd name="connsiteX101" fmla="*/ 11819760 w 13723853"/>
              <a:gd name="connsiteY101" fmla="*/ 383862 h 812605"/>
              <a:gd name="connsiteX102" fmla="*/ 11820012 w 13723853"/>
              <a:gd name="connsiteY102" fmla="*/ 383453 h 812605"/>
              <a:gd name="connsiteX103" fmla="*/ 11821504 w 13723853"/>
              <a:gd name="connsiteY103" fmla="*/ 380359 h 812605"/>
              <a:gd name="connsiteX104" fmla="*/ 11848290 w 13723853"/>
              <a:gd name="connsiteY104" fmla="*/ 332389 h 812605"/>
              <a:gd name="connsiteX105" fmla="*/ 11861545 w 13723853"/>
              <a:gd name="connsiteY105" fmla="*/ 311754 h 812605"/>
              <a:gd name="connsiteX106" fmla="*/ 11879034 w 13723853"/>
              <a:gd name="connsiteY106" fmla="*/ 271318 h 812605"/>
              <a:gd name="connsiteX107" fmla="*/ 11871343 w 13723853"/>
              <a:gd name="connsiteY107" fmla="*/ 296502 h 812605"/>
              <a:gd name="connsiteX108" fmla="*/ 11877453 w 13723853"/>
              <a:gd name="connsiteY108" fmla="*/ 286990 h 812605"/>
              <a:gd name="connsiteX109" fmla="*/ 12369205 w 13723853"/>
              <a:gd name="connsiteY109" fmla="*/ 0 h 812605"/>
              <a:gd name="connsiteX110" fmla="*/ 12739632 w 13723853"/>
              <a:gd name="connsiteY110" fmla="*/ 148596 h 812605"/>
              <a:gd name="connsiteX111" fmla="*/ 12787838 w 13723853"/>
              <a:gd name="connsiteY111" fmla="*/ 195935 h 812605"/>
              <a:gd name="connsiteX112" fmla="*/ 12792152 w 13723853"/>
              <a:gd name="connsiteY112" fmla="*/ 187311 h 812605"/>
              <a:gd name="connsiteX113" fmla="*/ 12801688 w 13723853"/>
              <a:gd name="connsiteY113" fmla="*/ 204976 h 812605"/>
              <a:gd name="connsiteX114" fmla="*/ 13241517 w 13723853"/>
              <a:gd name="connsiteY114" fmla="*/ 492302 h 812605"/>
              <a:gd name="connsiteX115" fmla="*/ 13706344 w 13723853"/>
              <a:gd name="connsiteY115" fmla="*/ 159808 h 812605"/>
              <a:gd name="connsiteX116" fmla="*/ 13723853 w 13723853"/>
              <a:gd name="connsiteY116" fmla="*/ 119324 h 812605"/>
              <a:gd name="connsiteX117" fmla="*/ 13706170 w 13723853"/>
              <a:gd name="connsiteY117" fmla="*/ 177225 h 812605"/>
              <a:gd name="connsiteX118" fmla="*/ 13112504 w 13723853"/>
              <a:gd name="connsiteY118" fmla="*/ 660610 h 812605"/>
              <a:gd name="connsiteX119" fmla="*/ 12742077 w 13723853"/>
              <a:gd name="connsiteY119" fmla="*/ 512014 h 812605"/>
              <a:gd name="connsiteX120" fmla="*/ 12693871 w 13723853"/>
              <a:gd name="connsiteY120" fmla="*/ 464675 h 812605"/>
              <a:gd name="connsiteX121" fmla="*/ 12689556 w 13723853"/>
              <a:gd name="connsiteY121" fmla="*/ 473298 h 812605"/>
              <a:gd name="connsiteX122" fmla="*/ 12680021 w 13723853"/>
              <a:gd name="connsiteY122" fmla="*/ 455634 h 812605"/>
              <a:gd name="connsiteX123" fmla="*/ 12240192 w 13723853"/>
              <a:gd name="connsiteY123" fmla="*/ 168308 h 812605"/>
              <a:gd name="connsiteX124" fmla="*/ 11817130 w 13723853"/>
              <a:gd name="connsiteY124" fmla="*/ 428741 h 812605"/>
              <a:gd name="connsiteX125" fmla="*/ 11816878 w 13723853"/>
              <a:gd name="connsiteY125" fmla="*/ 429150 h 812605"/>
              <a:gd name="connsiteX126" fmla="*/ 11815386 w 13723853"/>
              <a:gd name="connsiteY126" fmla="*/ 432244 h 812605"/>
              <a:gd name="connsiteX127" fmla="*/ 11788599 w 13723853"/>
              <a:gd name="connsiteY127" fmla="*/ 480214 h 812605"/>
              <a:gd name="connsiteX128" fmla="*/ 11775345 w 13723853"/>
              <a:gd name="connsiteY128" fmla="*/ 500849 h 812605"/>
              <a:gd name="connsiteX129" fmla="*/ 11757855 w 13723853"/>
              <a:gd name="connsiteY129" fmla="*/ 541285 h 812605"/>
              <a:gd name="connsiteX130" fmla="*/ 11765546 w 13723853"/>
              <a:gd name="connsiteY130" fmla="*/ 516101 h 812605"/>
              <a:gd name="connsiteX131" fmla="*/ 11759437 w 13723853"/>
              <a:gd name="connsiteY131" fmla="*/ 525613 h 812605"/>
              <a:gd name="connsiteX132" fmla="*/ 11267684 w 13723853"/>
              <a:gd name="connsiteY132" fmla="*/ 812603 h 812605"/>
              <a:gd name="connsiteX133" fmla="*/ 10897257 w 13723853"/>
              <a:gd name="connsiteY133" fmla="*/ 664007 h 812605"/>
              <a:gd name="connsiteX134" fmla="*/ 10849051 w 13723853"/>
              <a:gd name="connsiteY134" fmla="*/ 616668 h 812605"/>
              <a:gd name="connsiteX135" fmla="*/ 10844737 w 13723853"/>
              <a:gd name="connsiteY135" fmla="*/ 625292 h 812605"/>
              <a:gd name="connsiteX136" fmla="*/ 10835202 w 13723853"/>
              <a:gd name="connsiteY136" fmla="*/ 607627 h 812605"/>
              <a:gd name="connsiteX137" fmla="*/ 10395373 w 13723853"/>
              <a:gd name="connsiteY137" fmla="*/ 320302 h 812605"/>
              <a:gd name="connsiteX138" fmla="*/ 10129762 w 13723853"/>
              <a:gd name="connsiteY138" fmla="*/ 411089 h 812605"/>
              <a:gd name="connsiteX139" fmla="*/ 10084555 w 13723853"/>
              <a:gd name="connsiteY139" fmla="*/ 449000 h 812605"/>
              <a:gd name="connsiteX140" fmla="*/ 10078982 w 13723853"/>
              <a:gd name="connsiteY140" fmla="*/ 456073 h 812605"/>
              <a:gd name="connsiteX141" fmla="*/ 10044861 w 13723853"/>
              <a:gd name="connsiteY141" fmla="*/ 488902 h 812605"/>
              <a:gd name="connsiteX142" fmla="*/ 10019780 w 13723853"/>
              <a:gd name="connsiteY142" fmla="*/ 515951 h 812605"/>
              <a:gd name="connsiteX143" fmla="*/ 9930545 w 13723853"/>
              <a:gd name="connsiteY143" fmla="*/ 652795 h 812605"/>
              <a:gd name="connsiteX144" fmla="*/ 9913035 w 13723853"/>
              <a:gd name="connsiteY144" fmla="*/ 693279 h 812605"/>
              <a:gd name="connsiteX145" fmla="*/ 9930719 w 13723853"/>
              <a:gd name="connsiteY145" fmla="*/ 635378 h 812605"/>
              <a:gd name="connsiteX146" fmla="*/ 9967058 w 13723853"/>
              <a:gd name="connsiteY146" fmla="*/ 553928 h 812605"/>
              <a:gd name="connsiteX147" fmla="*/ 9925778 w 13723853"/>
              <a:gd name="connsiteY147" fmla="*/ 583206 h 812605"/>
              <a:gd name="connsiteX148" fmla="*/ 9652206 w 13723853"/>
              <a:gd name="connsiteY148" fmla="*/ 660611 h 812605"/>
              <a:gd name="connsiteX149" fmla="*/ 9281779 w 13723853"/>
              <a:gd name="connsiteY149" fmla="*/ 512015 h 812605"/>
              <a:gd name="connsiteX150" fmla="*/ 9233572 w 13723853"/>
              <a:gd name="connsiteY150" fmla="*/ 464676 h 812605"/>
              <a:gd name="connsiteX151" fmla="*/ 9229259 w 13723853"/>
              <a:gd name="connsiteY151" fmla="*/ 473299 h 812605"/>
              <a:gd name="connsiteX152" fmla="*/ 9219723 w 13723853"/>
              <a:gd name="connsiteY152" fmla="*/ 455635 h 812605"/>
              <a:gd name="connsiteX153" fmla="*/ 8779893 w 13723853"/>
              <a:gd name="connsiteY153" fmla="*/ 168309 h 812605"/>
              <a:gd name="connsiteX154" fmla="*/ 8356831 w 13723853"/>
              <a:gd name="connsiteY154" fmla="*/ 428742 h 812605"/>
              <a:gd name="connsiteX155" fmla="*/ 8356580 w 13723853"/>
              <a:gd name="connsiteY155" fmla="*/ 429151 h 812605"/>
              <a:gd name="connsiteX156" fmla="*/ 8355088 w 13723853"/>
              <a:gd name="connsiteY156" fmla="*/ 432245 h 812605"/>
              <a:gd name="connsiteX157" fmla="*/ 8328302 w 13723853"/>
              <a:gd name="connsiteY157" fmla="*/ 480215 h 812605"/>
              <a:gd name="connsiteX158" fmla="*/ 8315046 w 13723853"/>
              <a:gd name="connsiteY158" fmla="*/ 500850 h 812605"/>
              <a:gd name="connsiteX159" fmla="*/ 8297557 w 13723853"/>
              <a:gd name="connsiteY159" fmla="*/ 541286 h 812605"/>
              <a:gd name="connsiteX160" fmla="*/ 8305248 w 13723853"/>
              <a:gd name="connsiteY160" fmla="*/ 516102 h 812605"/>
              <a:gd name="connsiteX161" fmla="*/ 8299138 w 13723853"/>
              <a:gd name="connsiteY161" fmla="*/ 525614 h 812605"/>
              <a:gd name="connsiteX162" fmla="*/ 7807387 w 13723853"/>
              <a:gd name="connsiteY162" fmla="*/ 812604 h 812605"/>
              <a:gd name="connsiteX163" fmla="*/ 7436959 w 13723853"/>
              <a:gd name="connsiteY163" fmla="*/ 664008 h 812605"/>
              <a:gd name="connsiteX164" fmla="*/ 7388753 w 13723853"/>
              <a:gd name="connsiteY164" fmla="*/ 616669 h 812605"/>
              <a:gd name="connsiteX165" fmla="*/ 7384439 w 13723853"/>
              <a:gd name="connsiteY165" fmla="*/ 625293 h 812605"/>
              <a:gd name="connsiteX166" fmla="*/ 7374904 w 13723853"/>
              <a:gd name="connsiteY166" fmla="*/ 607628 h 812605"/>
              <a:gd name="connsiteX167" fmla="*/ 6935074 w 13723853"/>
              <a:gd name="connsiteY167" fmla="*/ 320302 h 812605"/>
              <a:gd name="connsiteX168" fmla="*/ 6669465 w 13723853"/>
              <a:gd name="connsiteY168" fmla="*/ 411089 h 812605"/>
              <a:gd name="connsiteX169" fmla="*/ 6624260 w 13723853"/>
              <a:gd name="connsiteY169" fmla="*/ 448999 h 812605"/>
              <a:gd name="connsiteX170" fmla="*/ 6618684 w 13723853"/>
              <a:gd name="connsiteY170" fmla="*/ 456075 h 812605"/>
              <a:gd name="connsiteX171" fmla="*/ 6584554 w 13723853"/>
              <a:gd name="connsiteY171" fmla="*/ 488913 h 812605"/>
              <a:gd name="connsiteX172" fmla="*/ 6559482 w 13723853"/>
              <a:gd name="connsiteY172" fmla="*/ 515952 h 812605"/>
              <a:gd name="connsiteX173" fmla="*/ 6470247 w 13723853"/>
              <a:gd name="connsiteY173" fmla="*/ 652796 h 812605"/>
              <a:gd name="connsiteX174" fmla="*/ 6452738 w 13723853"/>
              <a:gd name="connsiteY174" fmla="*/ 693280 h 812605"/>
              <a:gd name="connsiteX175" fmla="*/ 6470421 w 13723853"/>
              <a:gd name="connsiteY175" fmla="*/ 635379 h 812605"/>
              <a:gd name="connsiteX176" fmla="*/ 6506759 w 13723853"/>
              <a:gd name="connsiteY176" fmla="*/ 553930 h 812605"/>
              <a:gd name="connsiteX177" fmla="*/ 6465480 w 13723853"/>
              <a:gd name="connsiteY177" fmla="*/ 583208 h 812605"/>
              <a:gd name="connsiteX178" fmla="*/ 6191908 w 13723853"/>
              <a:gd name="connsiteY178" fmla="*/ 660613 h 812605"/>
              <a:gd name="connsiteX179" fmla="*/ 5821481 w 13723853"/>
              <a:gd name="connsiteY179" fmla="*/ 512017 h 812605"/>
              <a:gd name="connsiteX180" fmla="*/ 5773274 w 13723853"/>
              <a:gd name="connsiteY180" fmla="*/ 464678 h 812605"/>
              <a:gd name="connsiteX181" fmla="*/ 5768961 w 13723853"/>
              <a:gd name="connsiteY181" fmla="*/ 473301 h 812605"/>
              <a:gd name="connsiteX182" fmla="*/ 5759425 w 13723853"/>
              <a:gd name="connsiteY182" fmla="*/ 455637 h 812605"/>
              <a:gd name="connsiteX183" fmla="*/ 5319596 w 13723853"/>
              <a:gd name="connsiteY183" fmla="*/ 168311 h 812605"/>
              <a:gd name="connsiteX184" fmla="*/ 4896534 w 13723853"/>
              <a:gd name="connsiteY184" fmla="*/ 428744 h 812605"/>
              <a:gd name="connsiteX185" fmla="*/ 4896282 w 13723853"/>
              <a:gd name="connsiteY185" fmla="*/ 429153 h 812605"/>
              <a:gd name="connsiteX186" fmla="*/ 4894790 w 13723853"/>
              <a:gd name="connsiteY186" fmla="*/ 432247 h 812605"/>
              <a:gd name="connsiteX187" fmla="*/ 4868004 w 13723853"/>
              <a:gd name="connsiteY187" fmla="*/ 480217 h 812605"/>
              <a:gd name="connsiteX188" fmla="*/ 4854748 w 13723853"/>
              <a:gd name="connsiteY188" fmla="*/ 500852 h 812605"/>
              <a:gd name="connsiteX189" fmla="*/ 4837259 w 13723853"/>
              <a:gd name="connsiteY189" fmla="*/ 541288 h 812605"/>
              <a:gd name="connsiteX190" fmla="*/ 4844951 w 13723853"/>
              <a:gd name="connsiteY190" fmla="*/ 516104 h 812605"/>
              <a:gd name="connsiteX191" fmla="*/ 4838840 w 13723853"/>
              <a:gd name="connsiteY191" fmla="*/ 525616 h 812605"/>
              <a:gd name="connsiteX192" fmla="*/ 4347089 w 13723853"/>
              <a:gd name="connsiteY192" fmla="*/ 812606 h 812605"/>
              <a:gd name="connsiteX193" fmla="*/ 3976662 w 13723853"/>
              <a:gd name="connsiteY193" fmla="*/ 664010 h 812605"/>
              <a:gd name="connsiteX194" fmla="*/ 3928455 w 13723853"/>
              <a:gd name="connsiteY194" fmla="*/ 616671 h 812605"/>
              <a:gd name="connsiteX195" fmla="*/ 3924142 w 13723853"/>
              <a:gd name="connsiteY195" fmla="*/ 625295 h 812605"/>
              <a:gd name="connsiteX196" fmla="*/ 3914606 w 13723853"/>
              <a:gd name="connsiteY196" fmla="*/ 607630 h 812605"/>
              <a:gd name="connsiteX197" fmla="*/ 3474777 w 13723853"/>
              <a:gd name="connsiteY197" fmla="*/ 320304 h 812605"/>
              <a:gd name="connsiteX198" fmla="*/ 3209167 w 13723853"/>
              <a:gd name="connsiteY198" fmla="*/ 411091 h 812605"/>
              <a:gd name="connsiteX199" fmla="*/ 3163963 w 13723853"/>
              <a:gd name="connsiteY199" fmla="*/ 449001 h 812605"/>
              <a:gd name="connsiteX200" fmla="*/ 3158386 w 13723853"/>
              <a:gd name="connsiteY200" fmla="*/ 456077 h 812605"/>
              <a:gd name="connsiteX201" fmla="*/ 3124257 w 13723853"/>
              <a:gd name="connsiteY201" fmla="*/ 488915 h 812605"/>
              <a:gd name="connsiteX202" fmla="*/ 3099185 w 13723853"/>
              <a:gd name="connsiteY202" fmla="*/ 515954 h 812605"/>
              <a:gd name="connsiteX203" fmla="*/ 3009950 w 13723853"/>
              <a:gd name="connsiteY203" fmla="*/ 652798 h 812605"/>
              <a:gd name="connsiteX204" fmla="*/ 2992440 w 13723853"/>
              <a:gd name="connsiteY204" fmla="*/ 693282 h 812605"/>
              <a:gd name="connsiteX205" fmla="*/ 3010123 w 13723853"/>
              <a:gd name="connsiteY205" fmla="*/ 635381 h 812605"/>
              <a:gd name="connsiteX206" fmla="*/ 3046461 w 13723853"/>
              <a:gd name="connsiteY206" fmla="*/ 553933 h 812605"/>
              <a:gd name="connsiteX207" fmla="*/ 3005183 w 13723853"/>
              <a:gd name="connsiteY207" fmla="*/ 583210 h 812605"/>
              <a:gd name="connsiteX208" fmla="*/ 2731610 w 13723853"/>
              <a:gd name="connsiteY208" fmla="*/ 660615 h 812605"/>
              <a:gd name="connsiteX209" fmla="*/ 2361183 w 13723853"/>
              <a:gd name="connsiteY209" fmla="*/ 512019 h 812605"/>
              <a:gd name="connsiteX210" fmla="*/ 2312977 w 13723853"/>
              <a:gd name="connsiteY210" fmla="*/ 464680 h 812605"/>
              <a:gd name="connsiteX211" fmla="*/ 2308663 w 13723853"/>
              <a:gd name="connsiteY211" fmla="*/ 473303 h 812605"/>
              <a:gd name="connsiteX212" fmla="*/ 2299127 w 13723853"/>
              <a:gd name="connsiteY212" fmla="*/ 455639 h 812605"/>
              <a:gd name="connsiteX213" fmla="*/ 1859298 w 13723853"/>
              <a:gd name="connsiteY213" fmla="*/ 168313 h 812605"/>
              <a:gd name="connsiteX214" fmla="*/ 1436236 w 13723853"/>
              <a:gd name="connsiteY214" fmla="*/ 428746 h 812605"/>
              <a:gd name="connsiteX215" fmla="*/ 1435984 w 13723853"/>
              <a:gd name="connsiteY215" fmla="*/ 429155 h 812605"/>
              <a:gd name="connsiteX216" fmla="*/ 1434492 w 13723853"/>
              <a:gd name="connsiteY216" fmla="*/ 432249 h 812605"/>
              <a:gd name="connsiteX217" fmla="*/ 1407706 w 13723853"/>
              <a:gd name="connsiteY217" fmla="*/ 480219 h 812605"/>
              <a:gd name="connsiteX218" fmla="*/ 1394450 w 13723853"/>
              <a:gd name="connsiteY218" fmla="*/ 500854 h 812605"/>
              <a:gd name="connsiteX219" fmla="*/ 1376961 w 13723853"/>
              <a:gd name="connsiteY219" fmla="*/ 541290 h 812605"/>
              <a:gd name="connsiteX220" fmla="*/ 1384653 w 13723853"/>
              <a:gd name="connsiteY220" fmla="*/ 516106 h 812605"/>
              <a:gd name="connsiteX221" fmla="*/ 1378542 w 13723853"/>
              <a:gd name="connsiteY221" fmla="*/ 525618 h 812605"/>
              <a:gd name="connsiteX0" fmla="*/ 1378542 w 13723853"/>
              <a:gd name="connsiteY0" fmla="*/ 525618 h 812606"/>
              <a:gd name="connsiteX1" fmla="*/ 516364 w 13723853"/>
              <a:gd name="connsiteY1" fmla="*/ 664012 h 812606"/>
              <a:gd name="connsiteX2" fmla="*/ 468157 w 13723853"/>
              <a:gd name="connsiteY2" fmla="*/ 616673 h 812606"/>
              <a:gd name="connsiteX3" fmla="*/ 463844 w 13723853"/>
              <a:gd name="connsiteY3" fmla="*/ 625297 h 812606"/>
              <a:gd name="connsiteX4" fmla="*/ 14479 w 13723853"/>
              <a:gd name="connsiteY4" fmla="*/ 320306 h 812606"/>
              <a:gd name="connsiteX5" fmla="*/ 143492 w 13723853"/>
              <a:gd name="connsiteY5" fmla="*/ 151998 h 812606"/>
              <a:gd name="connsiteX6" fmla="*/ 513919 w 13723853"/>
              <a:gd name="connsiteY6" fmla="*/ 300594 h 812606"/>
              <a:gd name="connsiteX7" fmla="*/ 562125 w 13723853"/>
              <a:gd name="connsiteY7" fmla="*/ 347933 h 812606"/>
              <a:gd name="connsiteX8" fmla="*/ 566439 w 13723853"/>
              <a:gd name="connsiteY8" fmla="*/ 339310 h 812606"/>
              <a:gd name="connsiteX9" fmla="*/ 575975 w 13723853"/>
              <a:gd name="connsiteY9" fmla="*/ 356974 h 812606"/>
              <a:gd name="connsiteX10" fmla="*/ 1438866 w 13723853"/>
              <a:gd name="connsiteY10" fmla="*/ 383867 h 812606"/>
              <a:gd name="connsiteX11" fmla="*/ 1439118 w 13723853"/>
              <a:gd name="connsiteY11" fmla="*/ 383458 h 812606"/>
              <a:gd name="connsiteX12" fmla="*/ 1440610 w 13723853"/>
              <a:gd name="connsiteY12" fmla="*/ 380364 h 812606"/>
              <a:gd name="connsiteX13" fmla="*/ 1467396 w 13723853"/>
              <a:gd name="connsiteY13" fmla="*/ 332394 h 812606"/>
              <a:gd name="connsiteX14" fmla="*/ 1480651 w 13723853"/>
              <a:gd name="connsiteY14" fmla="*/ 311759 h 812606"/>
              <a:gd name="connsiteX15" fmla="*/ 1498141 w 13723853"/>
              <a:gd name="connsiteY15" fmla="*/ 271323 h 812606"/>
              <a:gd name="connsiteX16" fmla="*/ 1490449 w 13723853"/>
              <a:gd name="connsiteY16" fmla="*/ 296507 h 812606"/>
              <a:gd name="connsiteX17" fmla="*/ 1496559 w 13723853"/>
              <a:gd name="connsiteY17" fmla="*/ 286995 h 812606"/>
              <a:gd name="connsiteX18" fmla="*/ 1988311 w 13723853"/>
              <a:gd name="connsiteY18" fmla="*/ 5 h 812606"/>
              <a:gd name="connsiteX19" fmla="*/ 2358738 w 13723853"/>
              <a:gd name="connsiteY19" fmla="*/ 148601 h 812606"/>
              <a:gd name="connsiteX20" fmla="*/ 2406944 w 13723853"/>
              <a:gd name="connsiteY20" fmla="*/ 195940 h 812606"/>
              <a:gd name="connsiteX21" fmla="*/ 2411258 w 13723853"/>
              <a:gd name="connsiteY21" fmla="*/ 187316 h 812606"/>
              <a:gd name="connsiteX22" fmla="*/ 2420794 w 13723853"/>
              <a:gd name="connsiteY22" fmla="*/ 204981 h 812606"/>
              <a:gd name="connsiteX23" fmla="*/ 2860623 w 13723853"/>
              <a:gd name="connsiteY23" fmla="*/ 492306 h 812606"/>
              <a:gd name="connsiteX24" fmla="*/ 3126233 w 13723853"/>
              <a:gd name="connsiteY24" fmla="*/ 401519 h 812606"/>
              <a:gd name="connsiteX25" fmla="*/ 3171437 w 13723853"/>
              <a:gd name="connsiteY25" fmla="*/ 363610 h 812606"/>
              <a:gd name="connsiteX26" fmla="*/ 3177014 w 13723853"/>
              <a:gd name="connsiteY26" fmla="*/ 356534 h 812606"/>
              <a:gd name="connsiteX27" fmla="*/ 3211143 w 13723853"/>
              <a:gd name="connsiteY27" fmla="*/ 323696 h 812606"/>
              <a:gd name="connsiteX28" fmla="*/ 3236215 w 13723853"/>
              <a:gd name="connsiteY28" fmla="*/ 296657 h 812606"/>
              <a:gd name="connsiteX29" fmla="*/ 3325450 w 13723853"/>
              <a:gd name="connsiteY29" fmla="*/ 159813 h 812606"/>
              <a:gd name="connsiteX30" fmla="*/ 3342960 w 13723853"/>
              <a:gd name="connsiteY30" fmla="*/ 119329 h 812606"/>
              <a:gd name="connsiteX31" fmla="*/ 3325277 w 13723853"/>
              <a:gd name="connsiteY31" fmla="*/ 177230 h 812606"/>
              <a:gd name="connsiteX32" fmla="*/ 3288939 w 13723853"/>
              <a:gd name="connsiteY32" fmla="*/ 258678 h 812606"/>
              <a:gd name="connsiteX33" fmla="*/ 3330217 w 13723853"/>
              <a:gd name="connsiteY33" fmla="*/ 229401 h 812606"/>
              <a:gd name="connsiteX34" fmla="*/ 3603790 w 13723853"/>
              <a:gd name="connsiteY34" fmla="*/ 151996 h 812606"/>
              <a:gd name="connsiteX35" fmla="*/ 3974217 w 13723853"/>
              <a:gd name="connsiteY35" fmla="*/ 300592 h 812606"/>
              <a:gd name="connsiteX36" fmla="*/ 4022423 w 13723853"/>
              <a:gd name="connsiteY36" fmla="*/ 347931 h 812606"/>
              <a:gd name="connsiteX37" fmla="*/ 4026737 w 13723853"/>
              <a:gd name="connsiteY37" fmla="*/ 339308 h 812606"/>
              <a:gd name="connsiteX38" fmla="*/ 4036273 w 13723853"/>
              <a:gd name="connsiteY38" fmla="*/ 356972 h 812606"/>
              <a:gd name="connsiteX39" fmla="*/ 4476102 w 13723853"/>
              <a:gd name="connsiteY39" fmla="*/ 644298 h 812606"/>
              <a:gd name="connsiteX40" fmla="*/ 4899164 w 13723853"/>
              <a:gd name="connsiteY40" fmla="*/ 383865 h 812606"/>
              <a:gd name="connsiteX41" fmla="*/ 4899416 w 13723853"/>
              <a:gd name="connsiteY41" fmla="*/ 383456 h 812606"/>
              <a:gd name="connsiteX42" fmla="*/ 4900908 w 13723853"/>
              <a:gd name="connsiteY42" fmla="*/ 380362 h 812606"/>
              <a:gd name="connsiteX43" fmla="*/ 4927694 w 13723853"/>
              <a:gd name="connsiteY43" fmla="*/ 332392 h 812606"/>
              <a:gd name="connsiteX44" fmla="*/ 4940949 w 13723853"/>
              <a:gd name="connsiteY44" fmla="*/ 311757 h 812606"/>
              <a:gd name="connsiteX45" fmla="*/ 4958439 w 13723853"/>
              <a:gd name="connsiteY45" fmla="*/ 271321 h 812606"/>
              <a:gd name="connsiteX46" fmla="*/ 4950747 w 13723853"/>
              <a:gd name="connsiteY46" fmla="*/ 296505 h 812606"/>
              <a:gd name="connsiteX47" fmla="*/ 4956857 w 13723853"/>
              <a:gd name="connsiteY47" fmla="*/ 286993 h 812606"/>
              <a:gd name="connsiteX48" fmla="*/ 5448609 w 13723853"/>
              <a:gd name="connsiteY48" fmla="*/ 3 h 812606"/>
              <a:gd name="connsiteX49" fmla="*/ 5819036 w 13723853"/>
              <a:gd name="connsiteY49" fmla="*/ 148599 h 812606"/>
              <a:gd name="connsiteX50" fmla="*/ 5867242 w 13723853"/>
              <a:gd name="connsiteY50" fmla="*/ 195938 h 812606"/>
              <a:gd name="connsiteX51" fmla="*/ 5871556 w 13723853"/>
              <a:gd name="connsiteY51" fmla="*/ 187314 h 812606"/>
              <a:gd name="connsiteX52" fmla="*/ 5881092 w 13723853"/>
              <a:gd name="connsiteY52" fmla="*/ 204979 h 812606"/>
              <a:gd name="connsiteX53" fmla="*/ 6320921 w 13723853"/>
              <a:gd name="connsiteY53" fmla="*/ 492304 h 812606"/>
              <a:gd name="connsiteX54" fmla="*/ 6586531 w 13723853"/>
              <a:gd name="connsiteY54" fmla="*/ 401517 h 812606"/>
              <a:gd name="connsiteX55" fmla="*/ 6631735 w 13723853"/>
              <a:gd name="connsiteY55" fmla="*/ 363608 h 812606"/>
              <a:gd name="connsiteX56" fmla="*/ 6637312 w 13723853"/>
              <a:gd name="connsiteY56" fmla="*/ 356532 h 812606"/>
              <a:gd name="connsiteX57" fmla="*/ 6671441 w 13723853"/>
              <a:gd name="connsiteY57" fmla="*/ 323694 h 812606"/>
              <a:gd name="connsiteX58" fmla="*/ 6696513 w 13723853"/>
              <a:gd name="connsiteY58" fmla="*/ 296655 h 812606"/>
              <a:gd name="connsiteX59" fmla="*/ 6785748 w 13723853"/>
              <a:gd name="connsiteY59" fmla="*/ 159811 h 812606"/>
              <a:gd name="connsiteX60" fmla="*/ 6803258 w 13723853"/>
              <a:gd name="connsiteY60" fmla="*/ 119327 h 812606"/>
              <a:gd name="connsiteX61" fmla="*/ 6785574 w 13723853"/>
              <a:gd name="connsiteY61" fmla="*/ 177228 h 812606"/>
              <a:gd name="connsiteX62" fmla="*/ 6749236 w 13723853"/>
              <a:gd name="connsiteY62" fmla="*/ 258677 h 812606"/>
              <a:gd name="connsiteX63" fmla="*/ 6790515 w 13723853"/>
              <a:gd name="connsiteY63" fmla="*/ 229399 h 812606"/>
              <a:gd name="connsiteX64" fmla="*/ 7064088 w 13723853"/>
              <a:gd name="connsiteY64" fmla="*/ 151994 h 812606"/>
              <a:gd name="connsiteX65" fmla="*/ 7434515 w 13723853"/>
              <a:gd name="connsiteY65" fmla="*/ 300590 h 812606"/>
              <a:gd name="connsiteX66" fmla="*/ 7482721 w 13723853"/>
              <a:gd name="connsiteY66" fmla="*/ 347929 h 812606"/>
              <a:gd name="connsiteX67" fmla="*/ 7487035 w 13723853"/>
              <a:gd name="connsiteY67" fmla="*/ 339306 h 812606"/>
              <a:gd name="connsiteX68" fmla="*/ 7496571 w 13723853"/>
              <a:gd name="connsiteY68" fmla="*/ 356970 h 812606"/>
              <a:gd name="connsiteX69" fmla="*/ 7936399 w 13723853"/>
              <a:gd name="connsiteY69" fmla="*/ 644296 h 812606"/>
              <a:gd name="connsiteX70" fmla="*/ 8359462 w 13723853"/>
              <a:gd name="connsiteY70" fmla="*/ 383863 h 812606"/>
              <a:gd name="connsiteX71" fmla="*/ 8359713 w 13723853"/>
              <a:gd name="connsiteY71" fmla="*/ 383454 h 812606"/>
              <a:gd name="connsiteX72" fmla="*/ 8361206 w 13723853"/>
              <a:gd name="connsiteY72" fmla="*/ 380360 h 812606"/>
              <a:gd name="connsiteX73" fmla="*/ 8387992 w 13723853"/>
              <a:gd name="connsiteY73" fmla="*/ 332390 h 812606"/>
              <a:gd name="connsiteX74" fmla="*/ 8401246 w 13723853"/>
              <a:gd name="connsiteY74" fmla="*/ 311755 h 812606"/>
              <a:gd name="connsiteX75" fmla="*/ 8418737 w 13723853"/>
              <a:gd name="connsiteY75" fmla="*/ 271319 h 812606"/>
              <a:gd name="connsiteX76" fmla="*/ 8411045 w 13723853"/>
              <a:gd name="connsiteY76" fmla="*/ 296503 h 812606"/>
              <a:gd name="connsiteX77" fmla="*/ 8417155 w 13723853"/>
              <a:gd name="connsiteY77" fmla="*/ 286991 h 812606"/>
              <a:gd name="connsiteX78" fmla="*/ 8908907 w 13723853"/>
              <a:gd name="connsiteY78" fmla="*/ 1 h 812606"/>
              <a:gd name="connsiteX79" fmla="*/ 9279334 w 13723853"/>
              <a:gd name="connsiteY79" fmla="*/ 148597 h 812606"/>
              <a:gd name="connsiteX80" fmla="*/ 9327540 w 13723853"/>
              <a:gd name="connsiteY80" fmla="*/ 195936 h 812606"/>
              <a:gd name="connsiteX81" fmla="*/ 9331854 w 13723853"/>
              <a:gd name="connsiteY81" fmla="*/ 187312 h 812606"/>
              <a:gd name="connsiteX82" fmla="*/ 9341390 w 13723853"/>
              <a:gd name="connsiteY82" fmla="*/ 204977 h 812606"/>
              <a:gd name="connsiteX83" fmla="*/ 9781218 w 13723853"/>
              <a:gd name="connsiteY83" fmla="*/ 492302 h 812606"/>
              <a:gd name="connsiteX84" fmla="*/ 10046829 w 13723853"/>
              <a:gd name="connsiteY84" fmla="*/ 401515 h 812606"/>
              <a:gd name="connsiteX85" fmla="*/ 10092036 w 13723853"/>
              <a:gd name="connsiteY85" fmla="*/ 363604 h 812606"/>
              <a:gd name="connsiteX86" fmla="*/ 10097610 w 13723853"/>
              <a:gd name="connsiteY86" fmla="*/ 356531 h 812606"/>
              <a:gd name="connsiteX87" fmla="*/ 10131730 w 13723853"/>
              <a:gd name="connsiteY87" fmla="*/ 323702 h 812606"/>
              <a:gd name="connsiteX88" fmla="*/ 10156811 w 13723853"/>
              <a:gd name="connsiteY88" fmla="*/ 296653 h 812606"/>
              <a:gd name="connsiteX89" fmla="*/ 10246046 w 13723853"/>
              <a:gd name="connsiteY89" fmla="*/ 159809 h 812606"/>
              <a:gd name="connsiteX90" fmla="*/ 10263556 w 13723853"/>
              <a:gd name="connsiteY90" fmla="*/ 119325 h 812606"/>
              <a:gd name="connsiteX91" fmla="*/ 10245872 w 13723853"/>
              <a:gd name="connsiteY91" fmla="*/ 177226 h 812606"/>
              <a:gd name="connsiteX92" fmla="*/ 10209533 w 13723853"/>
              <a:gd name="connsiteY92" fmla="*/ 258676 h 812606"/>
              <a:gd name="connsiteX93" fmla="*/ 10250813 w 13723853"/>
              <a:gd name="connsiteY93" fmla="*/ 229399 h 812606"/>
              <a:gd name="connsiteX94" fmla="*/ 10524386 w 13723853"/>
              <a:gd name="connsiteY94" fmla="*/ 151993 h 812606"/>
              <a:gd name="connsiteX95" fmla="*/ 10894813 w 13723853"/>
              <a:gd name="connsiteY95" fmla="*/ 300589 h 812606"/>
              <a:gd name="connsiteX96" fmla="*/ 10943019 w 13723853"/>
              <a:gd name="connsiteY96" fmla="*/ 347928 h 812606"/>
              <a:gd name="connsiteX97" fmla="*/ 10947333 w 13723853"/>
              <a:gd name="connsiteY97" fmla="*/ 339305 h 812606"/>
              <a:gd name="connsiteX98" fmla="*/ 10956868 w 13723853"/>
              <a:gd name="connsiteY98" fmla="*/ 356969 h 812606"/>
              <a:gd name="connsiteX99" fmla="*/ 11396698 w 13723853"/>
              <a:gd name="connsiteY99" fmla="*/ 644295 h 812606"/>
              <a:gd name="connsiteX100" fmla="*/ 11819760 w 13723853"/>
              <a:gd name="connsiteY100" fmla="*/ 383862 h 812606"/>
              <a:gd name="connsiteX101" fmla="*/ 11820012 w 13723853"/>
              <a:gd name="connsiteY101" fmla="*/ 383453 h 812606"/>
              <a:gd name="connsiteX102" fmla="*/ 11821504 w 13723853"/>
              <a:gd name="connsiteY102" fmla="*/ 380359 h 812606"/>
              <a:gd name="connsiteX103" fmla="*/ 11848290 w 13723853"/>
              <a:gd name="connsiteY103" fmla="*/ 332389 h 812606"/>
              <a:gd name="connsiteX104" fmla="*/ 11861545 w 13723853"/>
              <a:gd name="connsiteY104" fmla="*/ 311754 h 812606"/>
              <a:gd name="connsiteX105" fmla="*/ 11879034 w 13723853"/>
              <a:gd name="connsiteY105" fmla="*/ 271318 h 812606"/>
              <a:gd name="connsiteX106" fmla="*/ 11871343 w 13723853"/>
              <a:gd name="connsiteY106" fmla="*/ 296502 h 812606"/>
              <a:gd name="connsiteX107" fmla="*/ 11877453 w 13723853"/>
              <a:gd name="connsiteY107" fmla="*/ 286990 h 812606"/>
              <a:gd name="connsiteX108" fmla="*/ 12369205 w 13723853"/>
              <a:gd name="connsiteY108" fmla="*/ 0 h 812606"/>
              <a:gd name="connsiteX109" fmla="*/ 12739632 w 13723853"/>
              <a:gd name="connsiteY109" fmla="*/ 148596 h 812606"/>
              <a:gd name="connsiteX110" fmla="*/ 12787838 w 13723853"/>
              <a:gd name="connsiteY110" fmla="*/ 195935 h 812606"/>
              <a:gd name="connsiteX111" fmla="*/ 12792152 w 13723853"/>
              <a:gd name="connsiteY111" fmla="*/ 187311 h 812606"/>
              <a:gd name="connsiteX112" fmla="*/ 12801688 w 13723853"/>
              <a:gd name="connsiteY112" fmla="*/ 204976 h 812606"/>
              <a:gd name="connsiteX113" fmla="*/ 13241517 w 13723853"/>
              <a:gd name="connsiteY113" fmla="*/ 492302 h 812606"/>
              <a:gd name="connsiteX114" fmla="*/ 13706344 w 13723853"/>
              <a:gd name="connsiteY114" fmla="*/ 159808 h 812606"/>
              <a:gd name="connsiteX115" fmla="*/ 13723853 w 13723853"/>
              <a:gd name="connsiteY115" fmla="*/ 119324 h 812606"/>
              <a:gd name="connsiteX116" fmla="*/ 13706170 w 13723853"/>
              <a:gd name="connsiteY116" fmla="*/ 177225 h 812606"/>
              <a:gd name="connsiteX117" fmla="*/ 13112504 w 13723853"/>
              <a:gd name="connsiteY117" fmla="*/ 660610 h 812606"/>
              <a:gd name="connsiteX118" fmla="*/ 12742077 w 13723853"/>
              <a:gd name="connsiteY118" fmla="*/ 512014 h 812606"/>
              <a:gd name="connsiteX119" fmla="*/ 12693871 w 13723853"/>
              <a:gd name="connsiteY119" fmla="*/ 464675 h 812606"/>
              <a:gd name="connsiteX120" fmla="*/ 12689556 w 13723853"/>
              <a:gd name="connsiteY120" fmla="*/ 473298 h 812606"/>
              <a:gd name="connsiteX121" fmla="*/ 12680021 w 13723853"/>
              <a:gd name="connsiteY121" fmla="*/ 455634 h 812606"/>
              <a:gd name="connsiteX122" fmla="*/ 12240192 w 13723853"/>
              <a:gd name="connsiteY122" fmla="*/ 168308 h 812606"/>
              <a:gd name="connsiteX123" fmla="*/ 11817130 w 13723853"/>
              <a:gd name="connsiteY123" fmla="*/ 428741 h 812606"/>
              <a:gd name="connsiteX124" fmla="*/ 11816878 w 13723853"/>
              <a:gd name="connsiteY124" fmla="*/ 429150 h 812606"/>
              <a:gd name="connsiteX125" fmla="*/ 11815386 w 13723853"/>
              <a:gd name="connsiteY125" fmla="*/ 432244 h 812606"/>
              <a:gd name="connsiteX126" fmla="*/ 11788599 w 13723853"/>
              <a:gd name="connsiteY126" fmla="*/ 480214 h 812606"/>
              <a:gd name="connsiteX127" fmla="*/ 11775345 w 13723853"/>
              <a:gd name="connsiteY127" fmla="*/ 500849 h 812606"/>
              <a:gd name="connsiteX128" fmla="*/ 11757855 w 13723853"/>
              <a:gd name="connsiteY128" fmla="*/ 541285 h 812606"/>
              <a:gd name="connsiteX129" fmla="*/ 11765546 w 13723853"/>
              <a:gd name="connsiteY129" fmla="*/ 516101 h 812606"/>
              <a:gd name="connsiteX130" fmla="*/ 11759437 w 13723853"/>
              <a:gd name="connsiteY130" fmla="*/ 525613 h 812606"/>
              <a:gd name="connsiteX131" fmla="*/ 11267684 w 13723853"/>
              <a:gd name="connsiteY131" fmla="*/ 812603 h 812606"/>
              <a:gd name="connsiteX132" fmla="*/ 10897257 w 13723853"/>
              <a:gd name="connsiteY132" fmla="*/ 664007 h 812606"/>
              <a:gd name="connsiteX133" fmla="*/ 10849051 w 13723853"/>
              <a:gd name="connsiteY133" fmla="*/ 616668 h 812606"/>
              <a:gd name="connsiteX134" fmla="*/ 10844737 w 13723853"/>
              <a:gd name="connsiteY134" fmla="*/ 625292 h 812606"/>
              <a:gd name="connsiteX135" fmla="*/ 10835202 w 13723853"/>
              <a:gd name="connsiteY135" fmla="*/ 607627 h 812606"/>
              <a:gd name="connsiteX136" fmla="*/ 10395373 w 13723853"/>
              <a:gd name="connsiteY136" fmla="*/ 320302 h 812606"/>
              <a:gd name="connsiteX137" fmla="*/ 10129762 w 13723853"/>
              <a:gd name="connsiteY137" fmla="*/ 411089 h 812606"/>
              <a:gd name="connsiteX138" fmla="*/ 10084555 w 13723853"/>
              <a:gd name="connsiteY138" fmla="*/ 449000 h 812606"/>
              <a:gd name="connsiteX139" fmla="*/ 10078982 w 13723853"/>
              <a:gd name="connsiteY139" fmla="*/ 456073 h 812606"/>
              <a:gd name="connsiteX140" fmla="*/ 10044861 w 13723853"/>
              <a:gd name="connsiteY140" fmla="*/ 488902 h 812606"/>
              <a:gd name="connsiteX141" fmla="*/ 10019780 w 13723853"/>
              <a:gd name="connsiteY141" fmla="*/ 515951 h 812606"/>
              <a:gd name="connsiteX142" fmla="*/ 9930545 w 13723853"/>
              <a:gd name="connsiteY142" fmla="*/ 652795 h 812606"/>
              <a:gd name="connsiteX143" fmla="*/ 9913035 w 13723853"/>
              <a:gd name="connsiteY143" fmla="*/ 693279 h 812606"/>
              <a:gd name="connsiteX144" fmla="*/ 9930719 w 13723853"/>
              <a:gd name="connsiteY144" fmla="*/ 635378 h 812606"/>
              <a:gd name="connsiteX145" fmla="*/ 9967058 w 13723853"/>
              <a:gd name="connsiteY145" fmla="*/ 553928 h 812606"/>
              <a:gd name="connsiteX146" fmla="*/ 9925778 w 13723853"/>
              <a:gd name="connsiteY146" fmla="*/ 583206 h 812606"/>
              <a:gd name="connsiteX147" fmla="*/ 9652206 w 13723853"/>
              <a:gd name="connsiteY147" fmla="*/ 660611 h 812606"/>
              <a:gd name="connsiteX148" fmla="*/ 9281779 w 13723853"/>
              <a:gd name="connsiteY148" fmla="*/ 512015 h 812606"/>
              <a:gd name="connsiteX149" fmla="*/ 9233572 w 13723853"/>
              <a:gd name="connsiteY149" fmla="*/ 464676 h 812606"/>
              <a:gd name="connsiteX150" fmla="*/ 9229259 w 13723853"/>
              <a:gd name="connsiteY150" fmla="*/ 473299 h 812606"/>
              <a:gd name="connsiteX151" fmla="*/ 9219723 w 13723853"/>
              <a:gd name="connsiteY151" fmla="*/ 455635 h 812606"/>
              <a:gd name="connsiteX152" fmla="*/ 8779893 w 13723853"/>
              <a:gd name="connsiteY152" fmla="*/ 168309 h 812606"/>
              <a:gd name="connsiteX153" fmla="*/ 8356831 w 13723853"/>
              <a:gd name="connsiteY153" fmla="*/ 428742 h 812606"/>
              <a:gd name="connsiteX154" fmla="*/ 8356580 w 13723853"/>
              <a:gd name="connsiteY154" fmla="*/ 429151 h 812606"/>
              <a:gd name="connsiteX155" fmla="*/ 8355088 w 13723853"/>
              <a:gd name="connsiteY155" fmla="*/ 432245 h 812606"/>
              <a:gd name="connsiteX156" fmla="*/ 8328302 w 13723853"/>
              <a:gd name="connsiteY156" fmla="*/ 480215 h 812606"/>
              <a:gd name="connsiteX157" fmla="*/ 8315046 w 13723853"/>
              <a:gd name="connsiteY157" fmla="*/ 500850 h 812606"/>
              <a:gd name="connsiteX158" fmla="*/ 8297557 w 13723853"/>
              <a:gd name="connsiteY158" fmla="*/ 541286 h 812606"/>
              <a:gd name="connsiteX159" fmla="*/ 8305248 w 13723853"/>
              <a:gd name="connsiteY159" fmla="*/ 516102 h 812606"/>
              <a:gd name="connsiteX160" fmla="*/ 8299138 w 13723853"/>
              <a:gd name="connsiteY160" fmla="*/ 525614 h 812606"/>
              <a:gd name="connsiteX161" fmla="*/ 7807387 w 13723853"/>
              <a:gd name="connsiteY161" fmla="*/ 812604 h 812606"/>
              <a:gd name="connsiteX162" fmla="*/ 7436959 w 13723853"/>
              <a:gd name="connsiteY162" fmla="*/ 664008 h 812606"/>
              <a:gd name="connsiteX163" fmla="*/ 7388753 w 13723853"/>
              <a:gd name="connsiteY163" fmla="*/ 616669 h 812606"/>
              <a:gd name="connsiteX164" fmla="*/ 7384439 w 13723853"/>
              <a:gd name="connsiteY164" fmla="*/ 625293 h 812606"/>
              <a:gd name="connsiteX165" fmla="*/ 7374904 w 13723853"/>
              <a:gd name="connsiteY165" fmla="*/ 607628 h 812606"/>
              <a:gd name="connsiteX166" fmla="*/ 6935074 w 13723853"/>
              <a:gd name="connsiteY166" fmla="*/ 320302 h 812606"/>
              <a:gd name="connsiteX167" fmla="*/ 6669465 w 13723853"/>
              <a:gd name="connsiteY167" fmla="*/ 411089 h 812606"/>
              <a:gd name="connsiteX168" fmla="*/ 6624260 w 13723853"/>
              <a:gd name="connsiteY168" fmla="*/ 448999 h 812606"/>
              <a:gd name="connsiteX169" fmla="*/ 6618684 w 13723853"/>
              <a:gd name="connsiteY169" fmla="*/ 456075 h 812606"/>
              <a:gd name="connsiteX170" fmla="*/ 6584554 w 13723853"/>
              <a:gd name="connsiteY170" fmla="*/ 488913 h 812606"/>
              <a:gd name="connsiteX171" fmla="*/ 6559482 w 13723853"/>
              <a:gd name="connsiteY171" fmla="*/ 515952 h 812606"/>
              <a:gd name="connsiteX172" fmla="*/ 6470247 w 13723853"/>
              <a:gd name="connsiteY172" fmla="*/ 652796 h 812606"/>
              <a:gd name="connsiteX173" fmla="*/ 6452738 w 13723853"/>
              <a:gd name="connsiteY173" fmla="*/ 693280 h 812606"/>
              <a:gd name="connsiteX174" fmla="*/ 6470421 w 13723853"/>
              <a:gd name="connsiteY174" fmla="*/ 635379 h 812606"/>
              <a:gd name="connsiteX175" fmla="*/ 6506759 w 13723853"/>
              <a:gd name="connsiteY175" fmla="*/ 553930 h 812606"/>
              <a:gd name="connsiteX176" fmla="*/ 6465480 w 13723853"/>
              <a:gd name="connsiteY176" fmla="*/ 583208 h 812606"/>
              <a:gd name="connsiteX177" fmla="*/ 6191908 w 13723853"/>
              <a:gd name="connsiteY177" fmla="*/ 660613 h 812606"/>
              <a:gd name="connsiteX178" fmla="*/ 5821481 w 13723853"/>
              <a:gd name="connsiteY178" fmla="*/ 512017 h 812606"/>
              <a:gd name="connsiteX179" fmla="*/ 5773274 w 13723853"/>
              <a:gd name="connsiteY179" fmla="*/ 464678 h 812606"/>
              <a:gd name="connsiteX180" fmla="*/ 5768961 w 13723853"/>
              <a:gd name="connsiteY180" fmla="*/ 473301 h 812606"/>
              <a:gd name="connsiteX181" fmla="*/ 5759425 w 13723853"/>
              <a:gd name="connsiteY181" fmla="*/ 455637 h 812606"/>
              <a:gd name="connsiteX182" fmla="*/ 5319596 w 13723853"/>
              <a:gd name="connsiteY182" fmla="*/ 168311 h 812606"/>
              <a:gd name="connsiteX183" fmla="*/ 4896534 w 13723853"/>
              <a:gd name="connsiteY183" fmla="*/ 428744 h 812606"/>
              <a:gd name="connsiteX184" fmla="*/ 4896282 w 13723853"/>
              <a:gd name="connsiteY184" fmla="*/ 429153 h 812606"/>
              <a:gd name="connsiteX185" fmla="*/ 4894790 w 13723853"/>
              <a:gd name="connsiteY185" fmla="*/ 432247 h 812606"/>
              <a:gd name="connsiteX186" fmla="*/ 4868004 w 13723853"/>
              <a:gd name="connsiteY186" fmla="*/ 480217 h 812606"/>
              <a:gd name="connsiteX187" fmla="*/ 4854748 w 13723853"/>
              <a:gd name="connsiteY187" fmla="*/ 500852 h 812606"/>
              <a:gd name="connsiteX188" fmla="*/ 4837259 w 13723853"/>
              <a:gd name="connsiteY188" fmla="*/ 541288 h 812606"/>
              <a:gd name="connsiteX189" fmla="*/ 4844951 w 13723853"/>
              <a:gd name="connsiteY189" fmla="*/ 516104 h 812606"/>
              <a:gd name="connsiteX190" fmla="*/ 4838840 w 13723853"/>
              <a:gd name="connsiteY190" fmla="*/ 525616 h 812606"/>
              <a:gd name="connsiteX191" fmla="*/ 4347089 w 13723853"/>
              <a:gd name="connsiteY191" fmla="*/ 812606 h 812606"/>
              <a:gd name="connsiteX192" fmla="*/ 3976662 w 13723853"/>
              <a:gd name="connsiteY192" fmla="*/ 664010 h 812606"/>
              <a:gd name="connsiteX193" fmla="*/ 3928455 w 13723853"/>
              <a:gd name="connsiteY193" fmla="*/ 616671 h 812606"/>
              <a:gd name="connsiteX194" fmla="*/ 3924142 w 13723853"/>
              <a:gd name="connsiteY194" fmla="*/ 625295 h 812606"/>
              <a:gd name="connsiteX195" fmla="*/ 3914606 w 13723853"/>
              <a:gd name="connsiteY195" fmla="*/ 607630 h 812606"/>
              <a:gd name="connsiteX196" fmla="*/ 3474777 w 13723853"/>
              <a:gd name="connsiteY196" fmla="*/ 320304 h 812606"/>
              <a:gd name="connsiteX197" fmla="*/ 3209167 w 13723853"/>
              <a:gd name="connsiteY197" fmla="*/ 411091 h 812606"/>
              <a:gd name="connsiteX198" fmla="*/ 3163963 w 13723853"/>
              <a:gd name="connsiteY198" fmla="*/ 449001 h 812606"/>
              <a:gd name="connsiteX199" fmla="*/ 3158386 w 13723853"/>
              <a:gd name="connsiteY199" fmla="*/ 456077 h 812606"/>
              <a:gd name="connsiteX200" fmla="*/ 3124257 w 13723853"/>
              <a:gd name="connsiteY200" fmla="*/ 488915 h 812606"/>
              <a:gd name="connsiteX201" fmla="*/ 3099185 w 13723853"/>
              <a:gd name="connsiteY201" fmla="*/ 515954 h 812606"/>
              <a:gd name="connsiteX202" fmla="*/ 3009950 w 13723853"/>
              <a:gd name="connsiteY202" fmla="*/ 652798 h 812606"/>
              <a:gd name="connsiteX203" fmla="*/ 2992440 w 13723853"/>
              <a:gd name="connsiteY203" fmla="*/ 693282 h 812606"/>
              <a:gd name="connsiteX204" fmla="*/ 3010123 w 13723853"/>
              <a:gd name="connsiteY204" fmla="*/ 635381 h 812606"/>
              <a:gd name="connsiteX205" fmla="*/ 3046461 w 13723853"/>
              <a:gd name="connsiteY205" fmla="*/ 553933 h 812606"/>
              <a:gd name="connsiteX206" fmla="*/ 3005183 w 13723853"/>
              <a:gd name="connsiteY206" fmla="*/ 583210 h 812606"/>
              <a:gd name="connsiteX207" fmla="*/ 2731610 w 13723853"/>
              <a:gd name="connsiteY207" fmla="*/ 660615 h 812606"/>
              <a:gd name="connsiteX208" fmla="*/ 2361183 w 13723853"/>
              <a:gd name="connsiteY208" fmla="*/ 512019 h 812606"/>
              <a:gd name="connsiteX209" fmla="*/ 2312977 w 13723853"/>
              <a:gd name="connsiteY209" fmla="*/ 464680 h 812606"/>
              <a:gd name="connsiteX210" fmla="*/ 2308663 w 13723853"/>
              <a:gd name="connsiteY210" fmla="*/ 473303 h 812606"/>
              <a:gd name="connsiteX211" fmla="*/ 2299127 w 13723853"/>
              <a:gd name="connsiteY211" fmla="*/ 455639 h 812606"/>
              <a:gd name="connsiteX212" fmla="*/ 1859298 w 13723853"/>
              <a:gd name="connsiteY212" fmla="*/ 168313 h 812606"/>
              <a:gd name="connsiteX213" fmla="*/ 1436236 w 13723853"/>
              <a:gd name="connsiteY213" fmla="*/ 428746 h 812606"/>
              <a:gd name="connsiteX214" fmla="*/ 1435984 w 13723853"/>
              <a:gd name="connsiteY214" fmla="*/ 429155 h 812606"/>
              <a:gd name="connsiteX215" fmla="*/ 1434492 w 13723853"/>
              <a:gd name="connsiteY215" fmla="*/ 432249 h 812606"/>
              <a:gd name="connsiteX216" fmla="*/ 1407706 w 13723853"/>
              <a:gd name="connsiteY216" fmla="*/ 480219 h 812606"/>
              <a:gd name="connsiteX217" fmla="*/ 1394450 w 13723853"/>
              <a:gd name="connsiteY217" fmla="*/ 500854 h 812606"/>
              <a:gd name="connsiteX218" fmla="*/ 1376961 w 13723853"/>
              <a:gd name="connsiteY218" fmla="*/ 541290 h 812606"/>
              <a:gd name="connsiteX219" fmla="*/ 1384653 w 13723853"/>
              <a:gd name="connsiteY219" fmla="*/ 516106 h 812606"/>
              <a:gd name="connsiteX220" fmla="*/ 1378542 w 13723853"/>
              <a:gd name="connsiteY220" fmla="*/ 525618 h 812606"/>
              <a:gd name="connsiteX0" fmla="*/ 1378542 w 13723853"/>
              <a:gd name="connsiteY0" fmla="*/ 525618 h 812606"/>
              <a:gd name="connsiteX1" fmla="*/ 516364 w 13723853"/>
              <a:gd name="connsiteY1" fmla="*/ 664012 h 812606"/>
              <a:gd name="connsiteX2" fmla="*/ 468157 w 13723853"/>
              <a:gd name="connsiteY2" fmla="*/ 616673 h 812606"/>
              <a:gd name="connsiteX3" fmla="*/ 14479 w 13723853"/>
              <a:gd name="connsiteY3" fmla="*/ 320306 h 812606"/>
              <a:gd name="connsiteX4" fmla="*/ 143492 w 13723853"/>
              <a:gd name="connsiteY4" fmla="*/ 151998 h 812606"/>
              <a:gd name="connsiteX5" fmla="*/ 513919 w 13723853"/>
              <a:gd name="connsiteY5" fmla="*/ 300594 h 812606"/>
              <a:gd name="connsiteX6" fmla="*/ 562125 w 13723853"/>
              <a:gd name="connsiteY6" fmla="*/ 347933 h 812606"/>
              <a:gd name="connsiteX7" fmla="*/ 566439 w 13723853"/>
              <a:gd name="connsiteY7" fmla="*/ 339310 h 812606"/>
              <a:gd name="connsiteX8" fmla="*/ 575975 w 13723853"/>
              <a:gd name="connsiteY8" fmla="*/ 356974 h 812606"/>
              <a:gd name="connsiteX9" fmla="*/ 1438866 w 13723853"/>
              <a:gd name="connsiteY9" fmla="*/ 383867 h 812606"/>
              <a:gd name="connsiteX10" fmla="*/ 1439118 w 13723853"/>
              <a:gd name="connsiteY10" fmla="*/ 383458 h 812606"/>
              <a:gd name="connsiteX11" fmla="*/ 1440610 w 13723853"/>
              <a:gd name="connsiteY11" fmla="*/ 380364 h 812606"/>
              <a:gd name="connsiteX12" fmla="*/ 1467396 w 13723853"/>
              <a:gd name="connsiteY12" fmla="*/ 332394 h 812606"/>
              <a:gd name="connsiteX13" fmla="*/ 1480651 w 13723853"/>
              <a:gd name="connsiteY13" fmla="*/ 311759 h 812606"/>
              <a:gd name="connsiteX14" fmla="*/ 1498141 w 13723853"/>
              <a:gd name="connsiteY14" fmla="*/ 271323 h 812606"/>
              <a:gd name="connsiteX15" fmla="*/ 1490449 w 13723853"/>
              <a:gd name="connsiteY15" fmla="*/ 296507 h 812606"/>
              <a:gd name="connsiteX16" fmla="*/ 1496559 w 13723853"/>
              <a:gd name="connsiteY16" fmla="*/ 286995 h 812606"/>
              <a:gd name="connsiteX17" fmla="*/ 1988311 w 13723853"/>
              <a:gd name="connsiteY17" fmla="*/ 5 h 812606"/>
              <a:gd name="connsiteX18" fmla="*/ 2358738 w 13723853"/>
              <a:gd name="connsiteY18" fmla="*/ 148601 h 812606"/>
              <a:gd name="connsiteX19" fmla="*/ 2406944 w 13723853"/>
              <a:gd name="connsiteY19" fmla="*/ 195940 h 812606"/>
              <a:gd name="connsiteX20" fmla="*/ 2411258 w 13723853"/>
              <a:gd name="connsiteY20" fmla="*/ 187316 h 812606"/>
              <a:gd name="connsiteX21" fmla="*/ 2420794 w 13723853"/>
              <a:gd name="connsiteY21" fmla="*/ 204981 h 812606"/>
              <a:gd name="connsiteX22" fmla="*/ 2860623 w 13723853"/>
              <a:gd name="connsiteY22" fmla="*/ 492306 h 812606"/>
              <a:gd name="connsiteX23" fmla="*/ 3126233 w 13723853"/>
              <a:gd name="connsiteY23" fmla="*/ 401519 h 812606"/>
              <a:gd name="connsiteX24" fmla="*/ 3171437 w 13723853"/>
              <a:gd name="connsiteY24" fmla="*/ 363610 h 812606"/>
              <a:gd name="connsiteX25" fmla="*/ 3177014 w 13723853"/>
              <a:gd name="connsiteY25" fmla="*/ 356534 h 812606"/>
              <a:gd name="connsiteX26" fmla="*/ 3211143 w 13723853"/>
              <a:gd name="connsiteY26" fmla="*/ 323696 h 812606"/>
              <a:gd name="connsiteX27" fmla="*/ 3236215 w 13723853"/>
              <a:gd name="connsiteY27" fmla="*/ 296657 h 812606"/>
              <a:gd name="connsiteX28" fmla="*/ 3325450 w 13723853"/>
              <a:gd name="connsiteY28" fmla="*/ 159813 h 812606"/>
              <a:gd name="connsiteX29" fmla="*/ 3342960 w 13723853"/>
              <a:gd name="connsiteY29" fmla="*/ 119329 h 812606"/>
              <a:gd name="connsiteX30" fmla="*/ 3325277 w 13723853"/>
              <a:gd name="connsiteY30" fmla="*/ 177230 h 812606"/>
              <a:gd name="connsiteX31" fmla="*/ 3288939 w 13723853"/>
              <a:gd name="connsiteY31" fmla="*/ 258678 h 812606"/>
              <a:gd name="connsiteX32" fmla="*/ 3330217 w 13723853"/>
              <a:gd name="connsiteY32" fmla="*/ 229401 h 812606"/>
              <a:gd name="connsiteX33" fmla="*/ 3603790 w 13723853"/>
              <a:gd name="connsiteY33" fmla="*/ 151996 h 812606"/>
              <a:gd name="connsiteX34" fmla="*/ 3974217 w 13723853"/>
              <a:gd name="connsiteY34" fmla="*/ 300592 h 812606"/>
              <a:gd name="connsiteX35" fmla="*/ 4022423 w 13723853"/>
              <a:gd name="connsiteY35" fmla="*/ 347931 h 812606"/>
              <a:gd name="connsiteX36" fmla="*/ 4026737 w 13723853"/>
              <a:gd name="connsiteY36" fmla="*/ 339308 h 812606"/>
              <a:gd name="connsiteX37" fmla="*/ 4036273 w 13723853"/>
              <a:gd name="connsiteY37" fmla="*/ 356972 h 812606"/>
              <a:gd name="connsiteX38" fmla="*/ 4476102 w 13723853"/>
              <a:gd name="connsiteY38" fmla="*/ 644298 h 812606"/>
              <a:gd name="connsiteX39" fmla="*/ 4899164 w 13723853"/>
              <a:gd name="connsiteY39" fmla="*/ 383865 h 812606"/>
              <a:gd name="connsiteX40" fmla="*/ 4899416 w 13723853"/>
              <a:gd name="connsiteY40" fmla="*/ 383456 h 812606"/>
              <a:gd name="connsiteX41" fmla="*/ 4900908 w 13723853"/>
              <a:gd name="connsiteY41" fmla="*/ 380362 h 812606"/>
              <a:gd name="connsiteX42" fmla="*/ 4927694 w 13723853"/>
              <a:gd name="connsiteY42" fmla="*/ 332392 h 812606"/>
              <a:gd name="connsiteX43" fmla="*/ 4940949 w 13723853"/>
              <a:gd name="connsiteY43" fmla="*/ 311757 h 812606"/>
              <a:gd name="connsiteX44" fmla="*/ 4958439 w 13723853"/>
              <a:gd name="connsiteY44" fmla="*/ 271321 h 812606"/>
              <a:gd name="connsiteX45" fmla="*/ 4950747 w 13723853"/>
              <a:gd name="connsiteY45" fmla="*/ 296505 h 812606"/>
              <a:gd name="connsiteX46" fmla="*/ 4956857 w 13723853"/>
              <a:gd name="connsiteY46" fmla="*/ 286993 h 812606"/>
              <a:gd name="connsiteX47" fmla="*/ 5448609 w 13723853"/>
              <a:gd name="connsiteY47" fmla="*/ 3 h 812606"/>
              <a:gd name="connsiteX48" fmla="*/ 5819036 w 13723853"/>
              <a:gd name="connsiteY48" fmla="*/ 148599 h 812606"/>
              <a:gd name="connsiteX49" fmla="*/ 5867242 w 13723853"/>
              <a:gd name="connsiteY49" fmla="*/ 195938 h 812606"/>
              <a:gd name="connsiteX50" fmla="*/ 5871556 w 13723853"/>
              <a:gd name="connsiteY50" fmla="*/ 187314 h 812606"/>
              <a:gd name="connsiteX51" fmla="*/ 5881092 w 13723853"/>
              <a:gd name="connsiteY51" fmla="*/ 204979 h 812606"/>
              <a:gd name="connsiteX52" fmla="*/ 6320921 w 13723853"/>
              <a:gd name="connsiteY52" fmla="*/ 492304 h 812606"/>
              <a:gd name="connsiteX53" fmla="*/ 6586531 w 13723853"/>
              <a:gd name="connsiteY53" fmla="*/ 401517 h 812606"/>
              <a:gd name="connsiteX54" fmla="*/ 6631735 w 13723853"/>
              <a:gd name="connsiteY54" fmla="*/ 363608 h 812606"/>
              <a:gd name="connsiteX55" fmla="*/ 6637312 w 13723853"/>
              <a:gd name="connsiteY55" fmla="*/ 356532 h 812606"/>
              <a:gd name="connsiteX56" fmla="*/ 6671441 w 13723853"/>
              <a:gd name="connsiteY56" fmla="*/ 323694 h 812606"/>
              <a:gd name="connsiteX57" fmla="*/ 6696513 w 13723853"/>
              <a:gd name="connsiteY57" fmla="*/ 296655 h 812606"/>
              <a:gd name="connsiteX58" fmla="*/ 6785748 w 13723853"/>
              <a:gd name="connsiteY58" fmla="*/ 159811 h 812606"/>
              <a:gd name="connsiteX59" fmla="*/ 6803258 w 13723853"/>
              <a:gd name="connsiteY59" fmla="*/ 119327 h 812606"/>
              <a:gd name="connsiteX60" fmla="*/ 6785574 w 13723853"/>
              <a:gd name="connsiteY60" fmla="*/ 177228 h 812606"/>
              <a:gd name="connsiteX61" fmla="*/ 6749236 w 13723853"/>
              <a:gd name="connsiteY61" fmla="*/ 258677 h 812606"/>
              <a:gd name="connsiteX62" fmla="*/ 6790515 w 13723853"/>
              <a:gd name="connsiteY62" fmla="*/ 229399 h 812606"/>
              <a:gd name="connsiteX63" fmla="*/ 7064088 w 13723853"/>
              <a:gd name="connsiteY63" fmla="*/ 151994 h 812606"/>
              <a:gd name="connsiteX64" fmla="*/ 7434515 w 13723853"/>
              <a:gd name="connsiteY64" fmla="*/ 300590 h 812606"/>
              <a:gd name="connsiteX65" fmla="*/ 7482721 w 13723853"/>
              <a:gd name="connsiteY65" fmla="*/ 347929 h 812606"/>
              <a:gd name="connsiteX66" fmla="*/ 7487035 w 13723853"/>
              <a:gd name="connsiteY66" fmla="*/ 339306 h 812606"/>
              <a:gd name="connsiteX67" fmla="*/ 7496571 w 13723853"/>
              <a:gd name="connsiteY67" fmla="*/ 356970 h 812606"/>
              <a:gd name="connsiteX68" fmla="*/ 7936399 w 13723853"/>
              <a:gd name="connsiteY68" fmla="*/ 644296 h 812606"/>
              <a:gd name="connsiteX69" fmla="*/ 8359462 w 13723853"/>
              <a:gd name="connsiteY69" fmla="*/ 383863 h 812606"/>
              <a:gd name="connsiteX70" fmla="*/ 8359713 w 13723853"/>
              <a:gd name="connsiteY70" fmla="*/ 383454 h 812606"/>
              <a:gd name="connsiteX71" fmla="*/ 8361206 w 13723853"/>
              <a:gd name="connsiteY71" fmla="*/ 380360 h 812606"/>
              <a:gd name="connsiteX72" fmla="*/ 8387992 w 13723853"/>
              <a:gd name="connsiteY72" fmla="*/ 332390 h 812606"/>
              <a:gd name="connsiteX73" fmla="*/ 8401246 w 13723853"/>
              <a:gd name="connsiteY73" fmla="*/ 311755 h 812606"/>
              <a:gd name="connsiteX74" fmla="*/ 8418737 w 13723853"/>
              <a:gd name="connsiteY74" fmla="*/ 271319 h 812606"/>
              <a:gd name="connsiteX75" fmla="*/ 8411045 w 13723853"/>
              <a:gd name="connsiteY75" fmla="*/ 296503 h 812606"/>
              <a:gd name="connsiteX76" fmla="*/ 8417155 w 13723853"/>
              <a:gd name="connsiteY76" fmla="*/ 286991 h 812606"/>
              <a:gd name="connsiteX77" fmla="*/ 8908907 w 13723853"/>
              <a:gd name="connsiteY77" fmla="*/ 1 h 812606"/>
              <a:gd name="connsiteX78" fmla="*/ 9279334 w 13723853"/>
              <a:gd name="connsiteY78" fmla="*/ 148597 h 812606"/>
              <a:gd name="connsiteX79" fmla="*/ 9327540 w 13723853"/>
              <a:gd name="connsiteY79" fmla="*/ 195936 h 812606"/>
              <a:gd name="connsiteX80" fmla="*/ 9331854 w 13723853"/>
              <a:gd name="connsiteY80" fmla="*/ 187312 h 812606"/>
              <a:gd name="connsiteX81" fmla="*/ 9341390 w 13723853"/>
              <a:gd name="connsiteY81" fmla="*/ 204977 h 812606"/>
              <a:gd name="connsiteX82" fmla="*/ 9781218 w 13723853"/>
              <a:gd name="connsiteY82" fmla="*/ 492302 h 812606"/>
              <a:gd name="connsiteX83" fmla="*/ 10046829 w 13723853"/>
              <a:gd name="connsiteY83" fmla="*/ 401515 h 812606"/>
              <a:gd name="connsiteX84" fmla="*/ 10092036 w 13723853"/>
              <a:gd name="connsiteY84" fmla="*/ 363604 h 812606"/>
              <a:gd name="connsiteX85" fmla="*/ 10097610 w 13723853"/>
              <a:gd name="connsiteY85" fmla="*/ 356531 h 812606"/>
              <a:gd name="connsiteX86" fmla="*/ 10131730 w 13723853"/>
              <a:gd name="connsiteY86" fmla="*/ 323702 h 812606"/>
              <a:gd name="connsiteX87" fmla="*/ 10156811 w 13723853"/>
              <a:gd name="connsiteY87" fmla="*/ 296653 h 812606"/>
              <a:gd name="connsiteX88" fmla="*/ 10246046 w 13723853"/>
              <a:gd name="connsiteY88" fmla="*/ 159809 h 812606"/>
              <a:gd name="connsiteX89" fmla="*/ 10263556 w 13723853"/>
              <a:gd name="connsiteY89" fmla="*/ 119325 h 812606"/>
              <a:gd name="connsiteX90" fmla="*/ 10245872 w 13723853"/>
              <a:gd name="connsiteY90" fmla="*/ 177226 h 812606"/>
              <a:gd name="connsiteX91" fmla="*/ 10209533 w 13723853"/>
              <a:gd name="connsiteY91" fmla="*/ 258676 h 812606"/>
              <a:gd name="connsiteX92" fmla="*/ 10250813 w 13723853"/>
              <a:gd name="connsiteY92" fmla="*/ 229399 h 812606"/>
              <a:gd name="connsiteX93" fmla="*/ 10524386 w 13723853"/>
              <a:gd name="connsiteY93" fmla="*/ 151993 h 812606"/>
              <a:gd name="connsiteX94" fmla="*/ 10894813 w 13723853"/>
              <a:gd name="connsiteY94" fmla="*/ 300589 h 812606"/>
              <a:gd name="connsiteX95" fmla="*/ 10943019 w 13723853"/>
              <a:gd name="connsiteY95" fmla="*/ 347928 h 812606"/>
              <a:gd name="connsiteX96" fmla="*/ 10947333 w 13723853"/>
              <a:gd name="connsiteY96" fmla="*/ 339305 h 812606"/>
              <a:gd name="connsiteX97" fmla="*/ 10956868 w 13723853"/>
              <a:gd name="connsiteY97" fmla="*/ 356969 h 812606"/>
              <a:gd name="connsiteX98" fmla="*/ 11396698 w 13723853"/>
              <a:gd name="connsiteY98" fmla="*/ 644295 h 812606"/>
              <a:gd name="connsiteX99" fmla="*/ 11819760 w 13723853"/>
              <a:gd name="connsiteY99" fmla="*/ 383862 h 812606"/>
              <a:gd name="connsiteX100" fmla="*/ 11820012 w 13723853"/>
              <a:gd name="connsiteY100" fmla="*/ 383453 h 812606"/>
              <a:gd name="connsiteX101" fmla="*/ 11821504 w 13723853"/>
              <a:gd name="connsiteY101" fmla="*/ 380359 h 812606"/>
              <a:gd name="connsiteX102" fmla="*/ 11848290 w 13723853"/>
              <a:gd name="connsiteY102" fmla="*/ 332389 h 812606"/>
              <a:gd name="connsiteX103" fmla="*/ 11861545 w 13723853"/>
              <a:gd name="connsiteY103" fmla="*/ 311754 h 812606"/>
              <a:gd name="connsiteX104" fmla="*/ 11879034 w 13723853"/>
              <a:gd name="connsiteY104" fmla="*/ 271318 h 812606"/>
              <a:gd name="connsiteX105" fmla="*/ 11871343 w 13723853"/>
              <a:gd name="connsiteY105" fmla="*/ 296502 h 812606"/>
              <a:gd name="connsiteX106" fmla="*/ 11877453 w 13723853"/>
              <a:gd name="connsiteY106" fmla="*/ 286990 h 812606"/>
              <a:gd name="connsiteX107" fmla="*/ 12369205 w 13723853"/>
              <a:gd name="connsiteY107" fmla="*/ 0 h 812606"/>
              <a:gd name="connsiteX108" fmla="*/ 12739632 w 13723853"/>
              <a:gd name="connsiteY108" fmla="*/ 148596 h 812606"/>
              <a:gd name="connsiteX109" fmla="*/ 12787838 w 13723853"/>
              <a:gd name="connsiteY109" fmla="*/ 195935 h 812606"/>
              <a:gd name="connsiteX110" fmla="*/ 12792152 w 13723853"/>
              <a:gd name="connsiteY110" fmla="*/ 187311 h 812606"/>
              <a:gd name="connsiteX111" fmla="*/ 12801688 w 13723853"/>
              <a:gd name="connsiteY111" fmla="*/ 204976 h 812606"/>
              <a:gd name="connsiteX112" fmla="*/ 13241517 w 13723853"/>
              <a:gd name="connsiteY112" fmla="*/ 492302 h 812606"/>
              <a:gd name="connsiteX113" fmla="*/ 13706344 w 13723853"/>
              <a:gd name="connsiteY113" fmla="*/ 159808 h 812606"/>
              <a:gd name="connsiteX114" fmla="*/ 13723853 w 13723853"/>
              <a:gd name="connsiteY114" fmla="*/ 119324 h 812606"/>
              <a:gd name="connsiteX115" fmla="*/ 13706170 w 13723853"/>
              <a:gd name="connsiteY115" fmla="*/ 177225 h 812606"/>
              <a:gd name="connsiteX116" fmla="*/ 13112504 w 13723853"/>
              <a:gd name="connsiteY116" fmla="*/ 660610 h 812606"/>
              <a:gd name="connsiteX117" fmla="*/ 12742077 w 13723853"/>
              <a:gd name="connsiteY117" fmla="*/ 512014 h 812606"/>
              <a:gd name="connsiteX118" fmla="*/ 12693871 w 13723853"/>
              <a:gd name="connsiteY118" fmla="*/ 464675 h 812606"/>
              <a:gd name="connsiteX119" fmla="*/ 12689556 w 13723853"/>
              <a:gd name="connsiteY119" fmla="*/ 473298 h 812606"/>
              <a:gd name="connsiteX120" fmla="*/ 12680021 w 13723853"/>
              <a:gd name="connsiteY120" fmla="*/ 455634 h 812606"/>
              <a:gd name="connsiteX121" fmla="*/ 12240192 w 13723853"/>
              <a:gd name="connsiteY121" fmla="*/ 168308 h 812606"/>
              <a:gd name="connsiteX122" fmla="*/ 11817130 w 13723853"/>
              <a:gd name="connsiteY122" fmla="*/ 428741 h 812606"/>
              <a:gd name="connsiteX123" fmla="*/ 11816878 w 13723853"/>
              <a:gd name="connsiteY123" fmla="*/ 429150 h 812606"/>
              <a:gd name="connsiteX124" fmla="*/ 11815386 w 13723853"/>
              <a:gd name="connsiteY124" fmla="*/ 432244 h 812606"/>
              <a:gd name="connsiteX125" fmla="*/ 11788599 w 13723853"/>
              <a:gd name="connsiteY125" fmla="*/ 480214 h 812606"/>
              <a:gd name="connsiteX126" fmla="*/ 11775345 w 13723853"/>
              <a:gd name="connsiteY126" fmla="*/ 500849 h 812606"/>
              <a:gd name="connsiteX127" fmla="*/ 11757855 w 13723853"/>
              <a:gd name="connsiteY127" fmla="*/ 541285 h 812606"/>
              <a:gd name="connsiteX128" fmla="*/ 11765546 w 13723853"/>
              <a:gd name="connsiteY128" fmla="*/ 516101 h 812606"/>
              <a:gd name="connsiteX129" fmla="*/ 11759437 w 13723853"/>
              <a:gd name="connsiteY129" fmla="*/ 525613 h 812606"/>
              <a:gd name="connsiteX130" fmla="*/ 11267684 w 13723853"/>
              <a:gd name="connsiteY130" fmla="*/ 812603 h 812606"/>
              <a:gd name="connsiteX131" fmla="*/ 10897257 w 13723853"/>
              <a:gd name="connsiteY131" fmla="*/ 664007 h 812606"/>
              <a:gd name="connsiteX132" fmla="*/ 10849051 w 13723853"/>
              <a:gd name="connsiteY132" fmla="*/ 616668 h 812606"/>
              <a:gd name="connsiteX133" fmla="*/ 10844737 w 13723853"/>
              <a:gd name="connsiteY133" fmla="*/ 625292 h 812606"/>
              <a:gd name="connsiteX134" fmla="*/ 10835202 w 13723853"/>
              <a:gd name="connsiteY134" fmla="*/ 607627 h 812606"/>
              <a:gd name="connsiteX135" fmla="*/ 10395373 w 13723853"/>
              <a:gd name="connsiteY135" fmla="*/ 320302 h 812606"/>
              <a:gd name="connsiteX136" fmla="*/ 10129762 w 13723853"/>
              <a:gd name="connsiteY136" fmla="*/ 411089 h 812606"/>
              <a:gd name="connsiteX137" fmla="*/ 10084555 w 13723853"/>
              <a:gd name="connsiteY137" fmla="*/ 449000 h 812606"/>
              <a:gd name="connsiteX138" fmla="*/ 10078982 w 13723853"/>
              <a:gd name="connsiteY138" fmla="*/ 456073 h 812606"/>
              <a:gd name="connsiteX139" fmla="*/ 10044861 w 13723853"/>
              <a:gd name="connsiteY139" fmla="*/ 488902 h 812606"/>
              <a:gd name="connsiteX140" fmla="*/ 10019780 w 13723853"/>
              <a:gd name="connsiteY140" fmla="*/ 515951 h 812606"/>
              <a:gd name="connsiteX141" fmla="*/ 9930545 w 13723853"/>
              <a:gd name="connsiteY141" fmla="*/ 652795 h 812606"/>
              <a:gd name="connsiteX142" fmla="*/ 9913035 w 13723853"/>
              <a:gd name="connsiteY142" fmla="*/ 693279 h 812606"/>
              <a:gd name="connsiteX143" fmla="*/ 9930719 w 13723853"/>
              <a:gd name="connsiteY143" fmla="*/ 635378 h 812606"/>
              <a:gd name="connsiteX144" fmla="*/ 9967058 w 13723853"/>
              <a:gd name="connsiteY144" fmla="*/ 553928 h 812606"/>
              <a:gd name="connsiteX145" fmla="*/ 9925778 w 13723853"/>
              <a:gd name="connsiteY145" fmla="*/ 583206 h 812606"/>
              <a:gd name="connsiteX146" fmla="*/ 9652206 w 13723853"/>
              <a:gd name="connsiteY146" fmla="*/ 660611 h 812606"/>
              <a:gd name="connsiteX147" fmla="*/ 9281779 w 13723853"/>
              <a:gd name="connsiteY147" fmla="*/ 512015 h 812606"/>
              <a:gd name="connsiteX148" fmla="*/ 9233572 w 13723853"/>
              <a:gd name="connsiteY148" fmla="*/ 464676 h 812606"/>
              <a:gd name="connsiteX149" fmla="*/ 9229259 w 13723853"/>
              <a:gd name="connsiteY149" fmla="*/ 473299 h 812606"/>
              <a:gd name="connsiteX150" fmla="*/ 9219723 w 13723853"/>
              <a:gd name="connsiteY150" fmla="*/ 455635 h 812606"/>
              <a:gd name="connsiteX151" fmla="*/ 8779893 w 13723853"/>
              <a:gd name="connsiteY151" fmla="*/ 168309 h 812606"/>
              <a:gd name="connsiteX152" fmla="*/ 8356831 w 13723853"/>
              <a:gd name="connsiteY152" fmla="*/ 428742 h 812606"/>
              <a:gd name="connsiteX153" fmla="*/ 8356580 w 13723853"/>
              <a:gd name="connsiteY153" fmla="*/ 429151 h 812606"/>
              <a:gd name="connsiteX154" fmla="*/ 8355088 w 13723853"/>
              <a:gd name="connsiteY154" fmla="*/ 432245 h 812606"/>
              <a:gd name="connsiteX155" fmla="*/ 8328302 w 13723853"/>
              <a:gd name="connsiteY155" fmla="*/ 480215 h 812606"/>
              <a:gd name="connsiteX156" fmla="*/ 8315046 w 13723853"/>
              <a:gd name="connsiteY156" fmla="*/ 500850 h 812606"/>
              <a:gd name="connsiteX157" fmla="*/ 8297557 w 13723853"/>
              <a:gd name="connsiteY157" fmla="*/ 541286 h 812606"/>
              <a:gd name="connsiteX158" fmla="*/ 8305248 w 13723853"/>
              <a:gd name="connsiteY158" fmla="*/ 516102 h 812606"/>
              <a:gd name="connsiteX159" fmla="*/ 8299138 w 13723853"/>
              <a:gd name="connsiteY159" fmla="*/ 525614 h 812606"/>
              <a:gd name="connsiteX160" fmla="*/ 7807387 w 13723853"/>
              <a:gd name="connsiteY160" fmla="*/ 812604 h 812606"/>
              <a:gd name="connsiteX161" fmla="*/ 7436959 w 13723853"/>
              <a:gd name="connsiteY161" fmla="*/ 664008 h 812606"/>
              <a:gd name="connsiteX162" fmla="*/ 7388753 w 13723853"/>
              <a:gd name="connsiteY162" fmla="*/ 616669 h 812606"/>
              <a:gd name="connsiteX163" fmla="*/ 7384439 w 13723853"/>
              <a:gd name="connsiteY163" fmla="*/ 625293 h 812606"/>
              <a:gd name="connsiteX164" fmla="*/ 7374904 w 13723853"/>
              <a:gd name="connsiteY164" fmla="*/ 607628 h 812606"/>
              <a:gd name="connsiteX165" fmla="*/ 6935074 w 13723853"/>
              <a:gd name="connsiteY165" fmla="*/ 320302 h 812606"/>
              <a:gd name="connsiteX166" fmla="*/ 6669465 w 13723853"/>
              <a:gd name="connsiteY166" fmla="*/ 411089 h 812606"/>
              <a:gd name="connsiteX167" fmla="*/ 6624260 w 13723853"/>
              <a:gd name="connsiteY167" fmla="*/ 448999 h 812606"/>
              <a:gd name="connsiteX168" fmla="*/ 6618684 w 13723853"/>
              <a:gd name="connsiteY168" fmla="*/ 456075 h 812606"/>
              <a:gd name="connsiteX169" fmla="*/ 6584554 w 13723853"/>
              <a:gd name="connsiteY169" fmla="*/ 488913 h 812606"/>
              <a:gd name="connsiteX170" fmla="*/ 6559482 w 13723853"/>
              <a:gd name="connsiteY170" fmla="*/ 515952 h 812606"/>
              <a:gd name="connsiteX171" fmla="*/ 6470247 w 13723853"/>
              <a:gd name="connsiteY171" fmla="*/ 652796 h 812606"/>
              <a:gd name="connsiteX172" fmla="*/ 6452738 w 13723853"/>
              <a:gd name="connsiteY172" fmla="*/ 693280 h 812606"/>
              <a:gd name="connsiteX173" fmla="*/ 6470421 w 13723853"/>
              <a:gd name="connsiteY173" fmla="*/ 635379 h 812606"/>
              <a:gd name="connsiteX174" fmla="*/ 6506759 w 13723853"/>
              <a:gd name="connsiteY174" fmla="*/ 553930 h 812606"/>
              <a:gd name="connsiteX175" fmla="*/ 6465480 w 13723853"/>
              <a:gd name="connsiteY175" fmla="*/ 583208 h 812606"/>
              <a:gd name="connsiteX176" fmla="*/ 6191908 w 13723853"/>
              <a:gd name="connsiteY176" fmla="*/ 660613 h 812606"/>
              <a:gd name="connsiteX177" fmla="*/ 5821481 w 13723853"/>
              <a:gd name="connsiteY177" fmla="*/ 512017 h 812606"/>
              <a:gd name="connsiteX178" fmla="*/ 5773274 w 13723853"/>
              <a:gd name="connsiteY178" fmla="*/ 464678 h 812606"/>
              <a:gd name="connsiteX179" fmla="*/ 5768961 w 13723853"/>
              <a:gd name="connsiteY179" fmla="*/ 473301 h 812606"/>
              <a:gd name="connsiteX180" fmla="*/ 5759425 w 13723853"/>
              <a:gd name="connsiteY180" fmla="*/ 455637 h 812606"/>
              <a:gd name="connsiteX181" fmla="*/ 5319596 w 13723853"/>
              <a:gd name="connsiteY181" fmla="*/ 168311 h 812606"/>
              <a:gd name="connsiteX182" fmla="*/ 4896534 w 13723853"/>
              <a:gd name="connsiteY182" fmla="*/ 428744 h 812606"/>
              <a:gd name="connsiteX183" fmla="*/ 4896282 w 13723853"/>
              <a:gd name="connsiteY183" fmla="*/ 429153 h 812606"/>
              <a:gd name="connsiteX184" fmla="*/ 4894790 w 13723853"/>
              <a:gd name="connsiteY184" fmla="*/ 432247 h 812606"/>
              <a:gd name="connsiteX185" fmla="*/ 4868004 w 13723853"/>
              <a:gd name="connsiteY185" fmla="*/ 480217 h 812606"/>
              <a:gd name="connsiteX186" fmla="*/ 4854748 w 13723853"/>
              <a:gd name="connsiteY186" fmla="*/ 500852 h 812606"/>
              <a:gd name="connsiteX187" fmla="*/ 4837259 w 13723853"/>
              <a:gd name="connsiteY187" fmla="*/ 541288 h 812606"/>
              <a:gd name="connsiteX188" fmla="*/ 4844951 w 13723853"/>
              <a:gd name="connsiteY188" fmla="*/ 516104 h 812606"/>
              <a:gd name="connsiteX189" fmla="*/ 4838840 w 13723853"/>
              <a:gd name="connsiteY189" fmla="*/ 525616 h 812606"/>
              <a:gd name="connsiteX190" fmla="*/ 4347089 w 13723853"/>
              <a:gd name="connsiteY190" fmla="*/ 812606 h 812606"/>
              <a:gd name="connsiteX191" fmla="*/ 3976662 w 13723853"/>
              <a:gd name="connsiteY191" fmla="*/ 664010 h 812606"/>
              <a:gd name="connsiteX192" fmla="*/ 3928455 w 13723853"/>
              <a:gd name="connsiteY192" fmla="*/ 616671 h 812606"/>
              <a:gd name="connsiteX193" fmla="*/ 3924142 w 13723853"/>
              <a:gd name="connsiteY193" fmla="*/ 625295 h 812606"/>
              <a:gd name="connsiteX194" fmla="*/ 3914606 w 13723853"/>
              <a:gd name="connsiteY194" fmla="*/ 607630 h 812606"/>
              <a:gd name="connsiteX195" fmla="*/ 3474777 w 13723853"/>
              <a:gd name="connsiteY195" fmla="*/ 320304 h 812606"/>
              <a:gd name="connsiteX196" fmla="*/ 3209167 w 13723853"/>
              <a:gd name="connsiteY196" fmla="*/ 411091 h 812606"/>
              <a:gd name="connsiteX197" fmla="*/ 3163963 w 13723853"/>
              <a:gd name="connsiteY197" fmla="*/ 449001 h 812606"/>
              <a:gd name="connsiteX198" fmla="*/ 3158386 w 13723853"/>
              <a:gd name="connsiteY198" fmla="*/ 456077 h 812606"/>
              <a:gd name="connsiteX199" fmla="*/ 3124257 w 13723853"/>
              <a:gd name="connsiteY199" fmla="*/ 488915 h 812606"/>
              <a:gd name="connsiteX200" fmla="*/ 3099185 w 13723853"/>
              <a:gd name="connsiteY200" fmla="*/ 515954 h 812606"/>
              <a:gd name="connsiteX201" fmla="*/ 3009950 w 13723853"/>
              <a:gd name="connsiteY201" fmla="*/ 652798 h 812606"/>
              <a:gd name="connsiteX202" fmla="*/ 2992440 w 13723853"/>
              <a:gd name="connsiteY202" fmla="*/ 693282 h 812606"/>
              <a:gd name="connsiteX203" fmla="*/ 3010123 w 13723853"/>
              <a:gd name="connsiteY203" fmla="*/ 635381 h 812606"/>
              <a:gd name="connsiteX204" fmla="*/ 3046461 w 13723853"/>
              <a:gd name="connsiteY204" fmla="*/ 553933 h 812606"/>
              <a:gd name="connsiteX205" fmla="*/ 3005183 w 13723853"/>
              <a:gd name="connsiteY205" fmla="*/ 583210 h 812606"/>
              <a:gd name="connsiteX206" fmla="*/ 2731610 w 13723853"/>
              <a:gd name="connsiteY206" fmla="*/ 660615 h 812606"/>
              <a:gd name="connsiteX207" fmla="*/ 2361183 w 13723853"/>
              <a:gd name="connsiteY207" fmla="*/ 512019 h 812606"/>
              <a:gd name="connsiteX208" fmla="*/ 2312977 w 13723853"/>
              <a:gd name="connsiteY208" fmla="*/ 464680 h 812606"/>
              <a:gd name="connsiteX209" fmla="*/ 2308663 w 13723853"/>
              <a:gd name="connsiteY209" fmla="*/ 473303 h 812606"/>
              <a:gd name="connsiteX210" fmla="*/ 2299127 w 13723853"/>
              <a:gd name="connsiteY210" fmla="*/ 455639 h 812606"/>
              <a:gd name="connsiteX211" fmla="*/ 1859298 w 13723853"/>
              <a:gd name="connsiteY211" fmla="*/ 168313 h 812606"/>
              <a:gd name="connsiteX212" fmla="*/ 1436236 w 13723853"/>
              <a:gd name="connsiteY212" fmla="*/ 428746 h 812606"/>
              <a:gd name="connsiteX213" fmla="*/ 1435984 w 13723853"/>
              <a:gd name="connsiteY213" fmla="*/ 429155 h 812606"/>
              <a:gd name="connsiteX214" fmla="*/ 1434492 w 13723853"/>
              <a:gd name="connsiteY214" fmla="*/ 432249 h 812606"/>
              <a:gd name="connsiteX215" fmla="*/ 1407706 w 13723853"/>
              <a:gd name="connsiteY215" fmla="*/ 480219 h 812606"/>
              <a:gd name="connsiteX216" fmla="*/ 1394450 w 13723853"/>
              <a:gd name="connsiteY216" fmla="*/ 500854 h 812606"/>
              <a:gd name="connsiteX217" fmla="*/ 1376961 w 13723853"/>
              <a:gd name="connsiteY217" fmla="*/ 541290 h 812606"/>
              <a:gd name="connsiteX218" fmla="*/ 1384653 w 13723853"/>
              <a:gd name="connsiteY218" fmla="*/ 516106 h 812606"/>
              <a:gd name="connsiteX219" fmla="*/ 1378542 w 13723853"/>
              <a:gd name="connsiteY219" fmla="*/ 525618 h 812606"/>
              <a:gd name="connsiteX0" fmla="*/ 1378542 w 13723853"/>
              <a:gd name="connsiteY0" fmla="*/ 525618 h 812606"/>
              <a:gd name="connsiteX1" fmla="*/ 516364 w 13723853"/>
              <a:gd name="connsiteY1" fmla="*/ 664012 h 812606"/>
              <a:gd name="connsiteX2" fmla="*/ 14479 w 13723853"/>
              <a:gd name="connsiteY2" fmla="*/ 320306 h 812606"/>
              <a:gd name="connsiteX3" fmla="*/ 143492 w 13723853"/>
              <a:gd name="connsiteY3" fmla="*/ 151998 h 812606"/>
              <a:gd name="connsiteX4" fmla="*/ 513919 w 13723853"/>
              <a:gd name="connsiteY4" fmla="*/ 300594 h 812606"/>
              <a:gd name="connsiteX5" fmla="*/ 562125 w 13723853"/>
              <a:gd name="connsiteY5" fmla="*/ 347933 h 812606"/>
              <a:gd name="connsiteX6" fmla="*/ 566439 w 13723853"/>
              <a:gd name="connsiteY6" fmla="*/ 339310 h 812606"/>
              <a:gd name="connsiteX7" fmla="*/ 575975 w 13723853"/>
              <a:gd name="connsiteY7" fmla="*/ 356974 h 812606"/>
              <a:gd name="connsiteX8" fmla="*/ 1438866 w 13723853"/>
              <a:gd name="connsiteY8" fmla="*/ 383867 h 812606"/>
              <a:gd name="connsiteX9" fmla="*/ 1439118 w 13723853"/>
              <a:gd name="connsiteY9" fmla="*/ 383458 h 812606"/>
              <a:gd name="connsiteX10" fmla="*/ 1440610 w 13723853"/>
              <a:gd name="connsiteY10" fmla="*/ 380364 h 812606"/>
              <a:gd name="connsiteX11" fmla="*/ 1467396 w 13723853"/>
              <a:gd name="connsiteY11" fmla="*/ 332394 h 812606"/>
              <a:gd name="connsiteX12" fmla="*/ 1480651 w 13723853"/>
              <a:gd name="connsiteY12" fmla="*/ 311759 h 812606"/>
              <a:gd name="connsiteX13" fmla="*/ 1498141 w 13723853"/>
              <a:gd name="connsiteY13" fmla="*/ 271323 h 812606"/>
              <a:gd name="connsiteX14" fmla="*/ 1490449 w 13723853"/>
              <a:gd name="connsiteY14" fmla="*/ 296507 h 812606"/>
              <a:gd name="connsiteX15" fmla="*/ 1496559 w 13723853"/>
              <a:gd name="connsiteY15" fmla="*/ 286995 h 812606"/>
              <a:gd name="connsiteX16" fmla="*/ 1988311 w 13723853"/>
              <a:gd name="connsiteY16" fmla="*/ 5 h 812606"/>
              <a:gd name="connsiteX17" fmla="*/ 2358738 w 13723853"/>
              <a:gd name="connsiteY17" fmla="*/ 148601 h 812606"/>
              <a:gd name="connsiteX18" fmla="*/ 2406944 w 13723853"/>
              <a:gd name="connsiteY18" fmla="*/ 195940 h 812606"/>
              <a:gd name="connsiteX19" fmla="*/ 2411258 w 13723853"/>
              <a:gd name="connsiteY19" fmla="*/ 187316 h 812606"/>
              <a:gd name="connsiteX20" fmla="*/ 2420794 w 13723853"/>
              <a:gd name="connsiteY20" fmla="*/ 204981 h 812606"/>
              <a:gd name="connsiteX21" fmla="*/ 2860623 w 13723853"/>
              <a:gd name="connsiteY21" fmla="*/ 492306 h 812606"/>
              <a:gd name="connsiteX22" fmla="*/ 3126233 w 13723853"/>
              <a:gd name="connsiteY22" fmla="*/ 401519 h 812606"/>
              <a:gd name="connsiteX23" fmla="*/ 3171437 w 13723853"/>
              <a:gd name="connsiteY23" fmla="*/ 363610 h 812606"/>
              <a:gd name="connsiteX24" fmla="*/ 3177014 w 13723853"/>
              <a:gd name="connsiteY24" fmla="*/ 356534 h 812606"/>
              <a:gd name="connsiteX25" fmla="*/ 3211143 w 13723853"/>
              <a:gd name="connsiteY25" fmla="*/ 323696 h 812606"/>
              <a:gd name="connsiteX26" fmla="*/ 3236215 w 13723853"/>
              <a:gd name="connsiteY26" fmla="*/ 296657 h 812606"/>
              <a:gd name="connsiteX27" fmla="*/ 3325450 w 13723853"/>
              <a:gd name="connsiteY27" fmla="*/ 159813 h 812606"/>
              <a:gd name="connsiteX28" fmla="*/ 3342960 w 13723853"/>
              <a:gd name="connsiteY28" fmla="*/ 119329 h 812606"/>
              <a:gd name="connsiteX29" fmla="*/ 3325277 w 13723853"/>
              <a:gd name="connsiteY29" fmla="*/ 177230 h 812606"/>
              <a:gd name="connsiteX30" fmla="*/ 3288939 w 13723853"/>
              <a:gd name="connsiteY30" fmla="*/ 258678 h 812606"/>
              <a:gd name="connsiteX31" fmla="*/ 3330217 w 13723853"/>
              <a:gd name="connsiteY31" fmla="*/ 229401 h 812606"/>
              <a:gd name="connsiteX32" fmla="*/ 3603790 w 13723853"/>
              <a:gd name="connsiteY32" fmla="*/ 151996 h 812606"/>
              <a:gd name="connsiteX33" fmla="*/ 3974217 w 13723853"/>
              <a:gd name="connsiteY33" fmla="*/ 300592 h 812606"/>
              <a:gd name="connsiteX34" fmla="*/ 4022423 w 13723853"/>
              <a:gd name="connsiteY34" fmla="*/ 347931 h 812606"/>
              <a:gd name="connsiteX35" fmla="*/ 4026737 w 13723853"/>
              <a:gd name="connsiteY35" fmla="*/ 339308 h 812606"/>
              <a:gd name="connsiteX36" fmla="*/ 4036273 w 13723853"/>
              <a:gd name="connsiteY36" fmla="*/ 356972 h 812606"/>
              <a:gd name="connsiteX37" fmla="*/ 4476102 w 13723853"/>
              <a:gd name="connsiteY37" fmla="*/ 644298 h 812606"/>
              <a:gd name="connsiteX38" fmla="*/ 4899164 w 13723853"/>
              <a:gd name="connsiteY38" fmla="*/ 383865 h 812606"/>
              <a:gd name="connsiteX39" fmla="*/ 4899416 w 13723853"/>
              <a:gd name="connsiteY39" fmla="*/ 383456 h 812606"/>
              <a:gd name="connsiteX40" fmla="*/ 4900908 w 13723853"/>
              <a:gd name="connsiteY40" fmla="*/ 380362 h 812606"/>
              <a:gd name="connsiteX41" fmla="*/ 4927694 w 13723853"/>
              <a:gd name="connsiteY41" fmla="*/ 332392 h 812606"/>
              <a:gd name="connsiteX42" fmla="*/ 4940949 w 13723853"/>
              <a:gd name="connsiteY42" fmla="*/ 311757 h 812606"/>
              <a:gd name="connsiteX43" fmla="*/ 4958439 w 13723853"/>
              <a:gd name="connsiteY43" fmla="*/ 271321 h 812606"/>
              <a:gd name="connsiteX44" fmla="*/ 4950747 w 13723853"/>
              <a:gd name="connsiteY44" fmla="*/ 296505 h 812606"/>
              <a:gd name="connsiteX45" fmla="*/ 4956857 w 13723853"/>
              <a:gd name="connsiteY45" fmla="*/ 286993 h 812606"/>
              <a:gd name="connsiteX46" fmla="*/ 5448609 w 13723853"/>
              <a:gd name="connsiteY46" fmla="*/ 3 h 812606"/>
              <a:gd name="connsiteX47" fmla="*/ 5819036 w 13723853"/>
              <a:gd name="connsiteY47" fmla="*/ 148599 h 812606"/>
              <a:gd name="connsiteX48" fmla="*/ 5867242 w 13723853"/>
              <a:gd name="connsiteY48" fmla="*/ 195938 h 812606"/>
              <a:gd name="connsiteX49" fmla="*/ 5871556 w 13723853"/>
              <a:gd name="connsiteY49" fmla="*/ 187314 h 812606"/>
              <a:gd name="connsiteX50" fmla="*/ 5881092 w 13723853"/>
              <a:gd name="connsiteY50" fmla="*/ 204979 h 812606"/>
              <a:gd name="connsiteX51" fmla="*/ 6320921 w 13723853"/>
              <a:gd name="connsiteY51" fmla="*/ 492304 h 812606"/>
              <a:gd name="connsiteX52" fmla="*/ 6586531 w 13723853"/>
              <a:gd name="connsiteY52" fmla="*/ 401517 h 812606"/>
              <a:gd name="connsiteX53" fmla="*/ 6631735 w 13723853"/>
              <a:gd name="connsiteY53" fmla="*/ 363608 h 812606"/>
              <a:gd name="connsiteX54" fmla="*/ 6637312 w 13723853"/>
              <a:gd name="connsiteY54" fmla="*/ 356532 h 812606"/>
              <a:gd name="connsiteX55" fmla="*/ 6671441 w 13723853"/>
              <a:gd name="connsiteY55" fmla="*/ 323694 h 812606"/>
              <a:gd name="connsiteX56" fmla="*/ 6696513 w 13723853"/>
              <a:gd name="connsiteY56" fmla="*/ 296655 h 812606"/>
              <a:gd name="connsiteX57" fmla="*/ 6785748 w 13723853"/>
              <a:gd name="connsiteY57" fmla="*/ 159811 h 812606"/>
              <a:gd name="connsiteX58" fmla="*/ 6803258 w 13723853"/>
              <a:gd name="connsiteY58" fmla="*/ 119327 h 812606"/>
              <a:gd name="connsiteX59" fmla="*/ 6785574 w 13723853"/>
              <a:gd name="connsiteY59" fmla="*/ 177228 h 812606"/>
              <a:gd name="connsiteX60" fmla="*/ 6749236 w 13723853"/>
              <a:gd name="connsiteY60" fmla="*/ 258677 h 812606"/>
              <a:gd name="connsiteX61" fmla="*/ 6790515 w 13723853"/>
              <a:gd name="connsiteY61" fmla="*/ 229399 h 812606"/>
              <a:gd name="connsiteX62" fmla="*/ 7064088 w 13723853"/>
              <a:gd name="connsiteY62" fmla="*/ 151994 h 812606"/>
              <a:gd name="connsiteX63" fmla="*/ 7434515 w 13723853"/>
              <a:gd name="connsiteY63" fmla="*/ 300590 h 812606"/>
              <a:gd name="connsiteX64" fmla="*/ 7482721 w 13723853"/>
              <a:gd name="connsiteY64" fmla="*/ 347929 h 812606"/>
              <a:gd name="connsiteX65" fmla="*/ 7487035 w 13723853"/>
              <a:gd name="connsiteY65" fmla="*/ 339306 h 812606"/>
              <a:gd name="connsiteX66" fmla="*/ 7496571 w 13723853"/>
              <a:gd name="connsiteY66" fmla="*/ 356970 h 812606"/>
              <a:gd name="connsiteX67" fmla="*/ 7936399 w 13723853"/>
              <a:gd name="connsiteY67" fmla="*/ 644296 h 812606"/>
              <a:gd name="connsiteX68" fmla="*/ 8359462 w 13723853"/>
              <a:gd name="connsiteY68" fmla="*/ 383863 h 812606"/>
              <a:gd name="connsiteX69" fmla="*/ 8359713 w 13723853"/>
              <a:gd name="connsiteY69" fmla="*/ 383454 h 812606"/>
              <a:gd name="connsiteX70" fmla="*/ 8361206 w 13723853"/>
              <a:gd name="connsiteY70" fmla="*/ 380360 h 812606"/>
              <a:gd name="connsiteX71" fmla="*/ 8387992 w 13723853"/>
              <a:gd name="connsiteY71" fmla="*/ 332390 h 812606"/>
              <a:gd name="connsiteX72" fmla="*/ 8401246 w 13723853"/>
              <a:gd name="connsiteY72" fmla="*/ 311755 h 812606"/>
              <a:gd name="connsiteX73" fmla="*/ 8418737 w 13723853"/>
              <a:gd name="connsiteY73" fmla="*/ 271319 h 812606"/>
              <a:gd name="connsiteX74" fmla="*/ 8411045 w 13723853"/>
              <a:gd name="connsiteY74" fmla="*/ 296503 h 812606"/>
              <a:gd name="connsiteX75" fmla="*/ 8417155 w 13723853"/>
              <a:gd name="connsiteY75" fmla="*/ 286991 h 812606"/>
              <a:gd name="connsiteX76" fmla="*/ 8908907 w 13723853"/>
              <a:gd name="connsiteY76" fmla="*/ 1 h 812606"/>
              <a:gd name="connsiteX77" fmla="*/ 9279334 w 13723853"/>
              <a:gd name="connsiteY77" fmla="*/ 148597 h 812606"/>
              <a:gd name="connsiteX78" fmla="*/ 9327540 w 13723853"/>
              <a:gd name="connsiteY78" fmla="*/ 195936 h 812606"/>
              <a:gd name="connsiteX79" fmla="*/ 9331854 w 13723853"/>
              <a:gd name="connsiteY79" fmla="*/ 187312 h 812606"/>
              <a:gd name="connsiteX80" fmla="*/ 9341390 w 13723853"/>
              <a:gd name="connsiteY80" fmla="*/ 204977 h 812606"/>
              <a:gd name="connsiteX81" fmla="*/ 9781218 w 13723853"/>
              <a:gd name="connsiteY81" fmla="*/ 492302 h 812606"/>
              <a:gd name="connsiteX82" fmla="*/ 10046829 w 13723853"/>
              <a:gd name="connsiteY82" fmla="*/ 401515 h 812606"/>
              <a:gd name="connsiteX83" fmla="*/ 10092036 w 13723853"/>
              <a:gd name="connsiteY83" fmla="*/ 363604 h 812606"/>
              <a:gd name="connsiteX84" fmla="*/ 10097610 w 13723853"/>
              <a:gd name="connsiteY84" fmla="*/ 356531 h 812606"/>
              <a:gd name="connsiteX85" fmla="*/ 10131730 w 13723853"/>
              <a:gd name="connsiteY85" fmla="*/ 323702 h 812606"/>
              <a:gd name="connsiteX86" fmla="*/ 10156811 w 13723853"/>
              <a:gd name="connsiteY86" fmla="*/ 296653 h 812606"/>
              <a:gd name="connsiteX87" fmla="*/ 10246046 w 13723853"/>
              <a:gd name="connsiteY87" fmla="*/ 159809 h 812606"/>
              <a:gd name="connsiteX88" fmla="*/ 10263556 w 13723853"/>
              <a:gd name="connsiteY88" fmla="*/ 119325 h 812606"/>
              <a:gd name="connsiteX89" fmla="*/ 10245872 w 13723853"/>
              <a:gd name="connsiteY89" fmla="*/ 177226 h 812606"/>
              <a:gd name="connsiteX90" fmla="*/ 10209533 w 13723853"/>
              <a:gd name="connsiteY90" fmla="*/ 258676 h 812606"/>
              <a:gd name="connsiteX91" fmla="*/ 10250813 w 13723853"/>
              <a:gd name="connsiteY91" fmla="*/ 229399 h 812606"/>
              <a:gd name="connsiteX92" fmla="*/ 10524386 w 13723853"/>
              <a:gd name="connsiteY92" fmla="*/ 151993 h 812606"/>
              <a:gd name="connsiteX93" fmla="*/ 10894813 w 13723853"/>
              <a:gd name="connsiteY93" fmla="*/ 300589 h 812606"/>
              <a:gd name="connsiteX94" fmla="*/ 10943019 w 13723853"/>
              <a:gd name="connsiteY94" fmla="*/ 347928 h 812606"/>
              <a:gd name="connsiteX95" fmla="*/ 10947333 w 13723853"/>
              <a:gd name="connsiteY95" fmla="*/ 339305 h 812606"/>
              <a:gd name="connsiteX96" fmla="*/ 10956868 w 13723853"/>
              <a:gd name="connsiteY96" fmla="*/ 356969 h 812606"/>
              <a:gd name="connsiteX97" fmla="*/ 11396698 w 13723853"/>
              <a:gd name="connsiteY97" fmla="*/ 644295 h 812606"/>
              <a:gd name="connsiteX98" fmla="*/ 11819760 w 13723853"/>
              <a:gd name="connsiteY98" fmla="*/ 383862 h 812606"/>
              <a:gd name="connsiteX99" fmla="*/ 11820012 w 13723853"/>
              <a:gd name="connsiteY99" fmla="*/ 383453 h 812606"/>
              <a:gd name="connsiteX100" fmla="*/ 11821504 w 13723853"/>
              <a:gd name="connsiteY100" fmla="*/ 380359 h 812606"/>
              <a:gd name="connsiteX101" fmla="*/ 11848290 w 13723853"/>
              <a:gd name="connsiteY101" fmla="*/ 332389 h 812606"/>
              <a:gd name="connsiteX102" fmla="*/ 11861545 w 13723853"/>
              <a:gd name="connsiteY102" fmla="*/ 311754 h 812606"/>
              <a:gd name="connsiteX103" fmla="*/ 11879034 w 13723853"/>
              <a:gd name="connsiteY103" fmla="*/ 271318 h 812606"/>
              <a:gd name="connsiteX104" fmla="*/ 11871343 w 13723853"/>
              <a:gd name="connsiteY104" fmla="*/ 296502 h 812606"/>
              <a:gd name="connsiteX105" fmla="*/ 11877453 w 13723853"/>
              <a:gd name="connsiteY105" fmla="*/ 286990 h 812606"/>
              <a:gd name="connsiteX106" fmla="*/ 12369205 w 13723853"/>
              <a:gd name="connsiteY106" fmla="*/ 0 h 812606"/>
              <a:gd name="connsiteX107" fmla="*/ 12739632 w 13723853"/>
              <a:gd name="connsiteY107" fmla="*/ 148596 h 812606"/>
              <a:gd name="connsiteX108" fmla="*/ 12787838 w 13723853"/>
              <a:gd name="connsiteY108" fmla="*/ 195935 h 812606"/>
              <a:gd name="connsiteX109" fmla="*/ 12792152 w 13723853"/>
              <a:gd name="connsiteY109" fmla="*/ 187311 h 812606"/>
              <a:gd name="connsiteX110" fmla="*/ 12801688 w 13723853"/>
              <a:gd name="connsiteY110" fmla="*/ 204976 h 812606"/>
              <a:gd name="connsiteX111" fmla="*/ 13241517 w 13723853"/>
              <a:gd name="connsiteY111" fmla="*/ 492302 h 812606"/>
              <a:gd name="connsiteX112" fmla="*/ 13706344 w 13723853"/>
              <a:gd name="connsiteY112" fmla="*/ 159808 h 812606"/>
              <a:gd name="connsiteX113" fmla="*/ 13723853 w 13723853"/>
              <a:gd name="connsiteY113" fmla="*/ 119324 h 812606"/>
              <a:gd name="connsiteX114" fmla="*/ 13706170 w 13723853"/>
              <a:gd name="connsiteY114" fmla="*/ 177225 h 812606"/>
              <a:gd name="connsiteX115" fmla="*/ 13112504 w 13723853"/>
              <a:gd name="connsiteY115" fmla="*/ 660610 h 812606"/>
              <a:gd name="connsiteX116" fmla="*/ 12742077 w 13723853"/>
              <a:gd name="connsiteY116" fmla="*/ 512014 h 812606"/>
              <a:gd name="connsiteX117" fmla="*/ 12693871 w 13723853"/>
              <a:gd name="connsiteY117" fmla="*/ 464675 h 812606"/>
              <a:gd name="connsiteX118" fmla="*/ 12689556 w 13723853"/>
              <a:gd name="connsiteY118" fmla="*/ 473298 h 812606"/>
              <a:gd name="connsiteX119" fmla="*/ 12680021 w 13723853"/>
              <a:gd name="connsiteY119" fmla="*/ 455634 h 812606"/>
              <a:gd name="connsiteX120" fmla="*/ 12240192 w 13723853"/>
              <a:gd name="connsiteY120" fmla="*/ 168308 h 812606"/>
              <a:gd name="connsiteX121" fmla="*/ 11817130 w 13723853"/>
              <a:gd name="connsiteY121" fmla="*/ 428741 h 812606"/>
              <a:gd name="connsiteX122" fmla="*/ 11816878 w 13723853"/>
              <a:gd name="connsiteY122" fmla="*/ 429150 h 812606"/>
              <a:gd name="connsiteX123" fmla="*/ 11815386 w 13723853"/>
              <a:gd name="connsiteY123" fmla="*/ 432244 h 812606"/>
              <a:gd name="connsiteX124" fmla="*/ 11788599 w 13723853"/>
              <a:gd name="connsiteY124" fmla="*/ 480214 h 812606"/>
              <a:gd name="connsiteX125" fmla="*/ 11775345 w 13723853"/>
              <a:gd name="connsiteY125" fmla="*/ 500849 h 812606"/>
              <a:gd name="connsiteX126" fmla="*/ 11757855 w 13723853"/>
              <a:gd name="connsiteY126" fmla="*/ 541285 h 812606"/>
              <a:gd name="connsiteX127" fmla="*/ 11765546 w 13723853"/>
              <a:gd name="connsiteY127" fmla="*/ 516101 h 812606"/>
              <a:gd name="connsiteX128" fmla="*/ 11759437 w 13723853"/>
              <a:gd name="connsiteY128" fmla="*/ 525613 h 812606"/>
              <a:gd name="connsiteX129" fmla="*/ 11267684 w 13723853"/>
              <a:gd name="connsiteY129" fmla="*/ 812603 h 812606"/>
              <a:gd name="connsiteX130" fmla="*/ 10897257 w 13723853"/>
              <a:gd name="connsiteY130" fmla="*/ 664007 h 812606"/>
              <a:gd name="connsiteX131" fmla="*/ 10849051 w 13723853"/>
              <a:gd name="connsiteY131" fmla="*/ 616668 h 812606"/>
              <a:gd name="connsiteX132" fmla="*/ 10844737 w 13723853"/>
              <a:gd name="connsiteY132" fmla="*/ 625292 h 812606"/>
              <a:gd name="connsiteX133" fmla="*/ 10835202 w 13723853"/>
              <a:gd name="connsiteY133" fmla="*/ 607627 h 812606"/>
              <a:gd name="connsiteX134" fmla="*/ 10395373 w 13723853"/>
              <a:gd name="connsiteY134" fmla="*/ 320302 h 812606"/>
              <a:gd name="connsiteX135" fmla="*/ 10129762 w 13723853"/>
              <a:gd name="connsiteY135" fmla="*/ 411089 h 812606"/>
              <a:gd name="connsiteX136" fmla="*/ 10084555 w 13723853"/>
              <a:gd name="connsiteY136" fmla="*/ 449000 h 812606"/>
              <a:gd name="connsiteX137" fmla="*/ 10078982 w 13723853"/>
              <a:gd name="connsiteY137" fmla="*/ 456073 h 812606"/>
              <a:gd name="connsiteX138" fmla="*/ 10044861 w 13723853"/>
              <a:gd name="connsiteY138" fmla="*/ 488902 h 812606"/>
              <a:gd name="connsiteX139" fmla="*/ 10019780 w 13723853"/>
              <a:gd name="connsiteY139" fmla="*/ 515951 h 812606"/>
              <a:gd name="connsiteX140" fmla="*/ 9930545 w 13723853"/>
              <a:gd name="connsiteY140" fmla="*/ 652795 h 812606"/>
              <a:gd name="connsiteX141" fmla="*/ 9913035 w 13723853"/>
              <a:gd name="connsiteY141" fmla="*/ 693279 h 812606"/>
              <a:gd name="connsiteX142" fmla="*/ 9930719 w 13723853"/>
              <a:gd name="connsiteY142" fmla="*/ 635378 h 812606"/>
              <a:gd name="connsiteX143" fmla="*/ 9967058 w 13723853"/>
              <a:gd name="connsiteY143" fmla="*/ 553928 h 812606"/>
              <a:gd name="connsiteX144" fmla="*/ 9925778 w 13723853"/>
              <a:gd name="connsiteY144" fmla="*/ 583206 h 812606"/>
              <a:gd name="connsiteX145" fmla="*/ 9652206 w 13723853"/>
              <a:gd name="connsiteY145" fmla="*/ 660611 h 812606"/>
              <a:gd name="connsiteX146" fmla="*/ 9281779 w 13723853"/>
              <a:gd name="connsiteY146" fmla="*/ 512015 h 812606"/>
              <a:gd name="connsiteX147" fmla="*/ 9233572 w 13723853"/>
              <a:gd name="connsiteY147" fmla="*/ 464676 h 812606"/>
              <a:gd name="connsiteX148" fmla="*/ 9229259 w 13723853"/>
              <a:gd name="connsiteY148" fmla="*/ 473299 h 812606"/>
              <a:gd name="connsiteX149" fmla="*/ 9219723 w 13723853"/>
              <a:gd name="connsiteY149" fmla="*/ 455635 h 812606"/>
              <a:gd name="connsiteX150" fmla="*/ 8779893 w 13723853"/>
              <a:gd name="connsiteY150" fmla="*/ 168309 h 812606"/>
              <a:gd name="connsiteX151" fmla="*/ 8356831 w 13723853"/>
              <a:gd name="connsiteY151" fmla="*/ 428742 h 812606"/>
              <a:gd name="connsiteX152" fmla="*/ 8356580 w 13723853"/>
              <a:gd name="connsiteY152" fmla="*/ 429151 h 812606"/>
              <a:gd name="connsiteX153" fmla="*/ 8355088 w 13723853"/>
              <a:gd name="connsiteY153" fmla="*/ 432245 h 812606"/>
              <a:gd name="connsiteX154" fmla="*/ 8328302 w 13723853"/>
              <a:gd name="connsiteY154" fmla="*/ 480215 h 812606"/>
              <a:gd name="connsiteX155" fmla="*/ 8315046 w 13723853"/>
              <a:gd name="connsiteY155" fmla="*/ 500850 h 812606"/>
              <a:gd name="connsiteX156" fmla="*/ 8297557 w 13723853"/>
              <a:gd name="connsiteY156" fmla="*/ 541286 h 812606"/>
              <a:gd name="connsiteX157" fmla="*/ 8305248 w 13723853"/>
              <a:gd name="connsiteY157" fmla="*/ 516102 h 812606"/>
              <a:gd name="connsiteX158" fmla="*/ 8299138 w 13723853"/>
              <a:gd name="connsiteY158" fmla="*/ 525614 h 812606"/>
              <a:gd name="connsiteX159" fmla="*/ 7807387 w 13723853"/>
              <a:gd name="connsiteY159" fmla="*/ 812604 h 812606"/>
              <a:gd name="connsiteX160" fmla="*/ 7436959 w 13723853"/>
              <a:gd name="connsiteY160" fmla="*/ 664008 h 812606"/>
              <a:gd name="connsiteX161" fmla="*/ 7388753 w 13723853"/>
              <a:gd name="connsiteY161" fmla="*/ 616669 h 812606"/>
              <a:gd name="connsiteX162" fmla="*/ 7384439 w 13723853"/>
              <a:gd name="connsiteY162" fmla="*/ 625293 h 812606"/>
              <a:gd name="connsiteX163" fmla="*/ 7374904 w 13723853"/>
              <a:gd name="connsiteY163" fmla="*/ 607628 h 812606"/>
              <a:gd name="connsiteX164" fmla="*/ 6935074 w 13723853"/>
              <a:gd name="connsiteY164" fmla="*/ 320302 h 812606"/>
              <a:gd name="connsiteX165" fmla="*/ 6669465 w 13723853"/>
              <a:gd name="connsiteY165" fmla="*/ 411089 h 812606"/>
              <a:gd name="connsiteX166" fmla="*/ 6624260 w 13723853"/>
              <a:gd name="connsiteY166" fmla="*/ 448999 h 812606"/>
              <a:gd name="connsiteX167" fmla="*/ 6618684 w 13723853"/>
              <a:gd name="connsiteY167" fmla="*/ 456075 h 812606"/>
              <a:gd name="connsiteX168" fmla="*/ 6584554 w 13723853"/>
              <a:gd name="connsiteY168" fmla="*/ 488913 h 812606"/>
              <a:gd name="connsiteX169" fmla="*/ 6559482 w 13723853"/>
              <a:gd name="connsiteY169" fmla="*/ 515952 h 812606"/>
              <a:gd name="connsiteX170" fmla="*/ 6470247 w 13723853"/>
              <a:gd name="connsiteY170" fmla="*/ 652796 h 812606"/>
              <a:gd name="connsiteX171" fmla="*/ 6452738 w 13723853"/>
              <a:gd name="connsiteY171" fmla="*/ 693280 h 812606"/>
              <a:gd name="connsiteX172" fmla="*/ 6470421 w 13723853"/>
              <a:gd name="connsiteY172" fmla="*/ 635379 h 812606"/>
              <a:gd name="connsiteX173" fmla="*/ 6506759 w 13723853"/>
              <a:gd name="connsiteY173" fmla="*/ 553930 h 812606"/>
              <a:gd name="connsiteX174" fmla="*/ 6465480 w 13723853"/>
              <a:gd name="connsiteY174" fmla="*/ 583208 h 812606"/>
              <a:gd name="connsiteX175" fmla="*/ 6191908 w 13723853"/>
              <a:gd name="connsiteY175" fmla="*/ 660613 h 812606"/>
              <a:gd name="connsiteX176" fmla="*/ 5821481 w 13723853"/>
              <a:gd name="connsiteY176" fmla="*/ 512017 h 812606"/>
              <a:gd name="connsiteX177" fmla="*/ 5773274 w 13723853"/>
              <a:gd name="connsiteY177" fmla="*/ 464678 h 812606"/>
              <a:gd name="connsiteX178" fmla="*/ 5768961 w 13723853"/>
              <a:gd name="connsiteY178" fmla="*/ 473301 h 812606"/>
              <a:gd name="connsiteX179" fmla="*/ 5759425 w 13723853"/>
              <a:gd name="connsiteY179" fmla="*/ 455637 h 812606"/>
              <a:gd name="connsiteX180" fmla="*/ 5319596 w 13723853"/>
              <a:gd name="connsiteY180" fmla="*/ 168311 h 812606"/>
              <a:gd name="connsiteX181" fmla="*/ 4896534 w 13723853"/>
              <a:gd name="connsiteY181" fmla="*/ 428744 h 812606"/>
              <a:gd name="connsiteX182" fmla="*/ 4896282 w 13723853"/>
              <a:gd name="connsiteY182" fmla="*/ 429153 h 812606"/>
              <a:gd name="connsiteX183" fmla="*/ 4894790 w 13723853"/>
              <a:gd name="connsiteY183" fmla="*/ 432247 h 812606"/>
              <a:gd name="connsiteX184" fmla="*/ 4868004 w 13723853"/>
              <a:gd name="connsiteY184" fmla="*/ 480217 h 812606"/>
              <a:gd name="connsiteX185" fmla="*/ 4854748 w 13723853"/>
              <a:gd name="connsiteY185" fmla="*/ 500852 h 812606"/>
              <a:gd name="connsiteX186" fmla="*/ 4837259 w 13723853"/>
              <a:gd name="connsiteY186" fmla="*/ 541288 h 812606"/>
              <a:gd name="connsiteX187" fmla="*/ 4844951 w 13723853"/>
              <a:gd name="connsiteY187" fmla="*/ 516104 h 812606"/>
              <a:gd name="connsiteX188" fmla="*/ 4838840 w 13723853"/>
              <a:gd name="connsiteY188" fmla="*/ 525616 h 812606"/>
              <a:gd name="connsiteX189" fmla="*/ 4347089 w 13723853"/>
              <a:gd name="connsiteY189" fmla="*/ 812606 h 812606"/>
              <a:gd name="connsiteX190" fmla="*/ 3976662 w 13723853"/>
              <a:gd name="connsiteY190" fmla="*/ 664010 h 812606"/>
              <a:gd name="connsiteX191" fmla="*/ 3928455 w 13723853"/>
              <a:gd name="connsiteY191" fmla="*/ 616671 h 812606"/>
              <a:gd name="connsiteX192" fmla="*/ 3924142 w 13723853"/>
              <a:gd name="connsiteY192" fmla="*/ 625295 h 812606"/>
              <a:gd name="connsiteX193" fmla="*/ 3914606 w 13723853"/>
              <a:gd name="connsiteY193" fmla="*/ 607630 h 812606"/>
              <a:gd name="connsiteX194" fmla="*/ 3474777 w 13723853"/>
              <a:gd name="connsiteY194" fmla="*/ 320304 h 812606"/>
              <a:gd name="connsiteX195" fmla="*/ 3209167 w 13723853"/>
              <a:gd name="connsiteY195" fmla="*/ 411091 h 812606"/>
              <a:gd name="connsiteX196" fmla="*/ 3163963 w 13723853"/>
              <a:gd name="connsiteY196" fmla="*/ 449001 h 812606"/>
              <a:gd name="connsiteX197" fmla="*/ 3158386 w 13723853"/>
              <a:gd name="connsiteY197" fmla="*/ 456077 h 812606"/>
              <a:gd name="connsiteX198" fmla="*/ 3124257 w 13723853"/>
              <a:gd name="connsiteY198" fmla="*/ 488915 h 812606"/>
              <a:gd name="connsiteX199" fmla="*/ 3099185 w 13723853"/>
              <a:gd name="connsiteY199" fmla="*/ 515954 h 812606"/>
              <a:gd name="connsiteX200" fmla="*/ 3009950 w 13723853"/>
              <a:gd name="connsiteY200" fmla="*/ 652798 h 812606"/>
              <a:gd name="connsiteX201" fmla="*/ 2992440 w 13723853"/>
              <a:gd name="connsiteY201" fmla="*/ 693282 h 812606"/>
              <a:gd name="connsiteX202" fmla="*/ 3010123 w 13723853"/>
              <a:gd name="connsiteY202" fmla="*/ 635381 h 812606"/>
              <a:gd name="connsiteX203" fmla="*/ 3046461 w 13723853"/>
              <a:gd name="connsiteY203" fmla="*/ 553933 h 812606"/>
              <a:gd name="connsiteX204" fmla="*/ 3005183 w 13723853"/>
              <a:gd name="connsiteY204" fmla="*/ 583210 h 812606"/>
              <a:gd name="connsiteX205" fmla="*/ 2731610 w 13723853"/>
              <a:gd name="connsiteY205" fmla="*/ 660615 h 812606"/>
              <a:gd name="connsiteX206" fmla="*/ 2361183 w 13723853"/>
              <a:gd name="connsiteY206" fmla="*/ 512019 h 812606"/>
              <a:gd name="connsiteX207" fmla="*/ 2312977 w 13723853"/>
              <a:gd name="connsiteY207" fmla="*/ 464680 h 812606"/>
              <a:gd name="connsiteX208" fmla="*/ 2308663 w 13723853"/>
              <a:gd name="connsiteY208" fmla="*/ 473303 h 812606"/>
              <a:gd name="connsiteX209" fmla="*/ 2299127 w 13723853"/>
              <a:gd name="connsiteY209" fmla="*/ 455639 h 812606"/>
              <a:gd name="connsiteX210" fmla="*/ 1859298 w 13723853"/>
              <a:gd name="connsiteY210" fmla="*/ 168313 h 812606"/>
              <a:gd name="connsiteX211" fmla="*/ 1436236 w 13723853"/>
              <a:gd name="connsiteY211" fmla="*/ 428746 h 812606"/>
              <a:gd name="connsiteX212" fmla="*/ 1435984 w 13723853"/>
              <a:gd name="connsiteY212" fmla="*/ 429155 h 812606"/>
              <a:gd name="connsiteX213" fmla="*/ 1434492 w 13723853"/>
              <a:gd name="connsiteY213" fmla="*/ 432249 h 812606"/>
              <a:gd name="connsiteX214" fmla="*/ 1407706 w 13723853"/>
              <a:gd name="connsiteY214" fmla="*/ 480219 h 812606"/>
              <a:gd name="connsiteX215" fmla="*/ 1394450 w 13723853"/>
              <a:gd name="connsiteY215" fmla="*/ 500854 h 812606"/>
              <a:gd name="connsiteX216" fmla="*/ 1376961 w 13723853"/>
              <a:gd name="connsiteY216" fmla="*/ 541290 h 812606"/>
              <a:gd name="connsiteX217" fmla="*/ 1384653 w 13723853"/>
              <a:gd name="connsiteY217" fmla="*/ 516106 h 812606"/>
              <a:gd name="connsiteX218" fmla="*/ 1378542 w 13723853"/>
              <a:gd name="connsiteY218"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640551 w 13788429"/>
              <a:gd name="connsiteY6" fmla="*/ 356974 h 812606"/>
              <a:gd name="connsiteX7" fmla="*/ 1503442 w 13788429"/>
              <a:gd name="connsiteY7" fmla="*/ 383867 h 812606"/>
              <a:gd name="connsiteX8" fmla="*/ 1503694 w 13788429"/>
              <a:gd name="connsiteY8" fmla="*/ 383458 h 812606"/>
              <a:gd name="connsiteX9" fmla="*/ 1505186 w 13788429"/>
              <a:gd name="connsiteY9" fmla="*/ 380364 h 812606"/>
              <a:gd name="connsiteX10" fmla="*/ 1531972 w 13788429"/>
              <a:gd name="connsiteY10" fmla="*/ 332394 h 812606"/>
              <a:gd name="connsiteX11" fmla="*/ 1545227 w 13788429"/>
              <a:gd name="connsiteY11" fmla="*/ 311759 h 812606"/>
              <a:gd name="connsiteX12" fmla="*/ 1562717 w 13788429"/>
              <a:gd name="connsiteY12" fmla="*/ 271323 h 812606"/>
              <a:gd name="connsiteX13" fmla="*/ 1555025 w 13788429"/>
              <a:gd name="connsiteY13" fmla="*/ 296507 h 812606"/>
              <a:gd name="connsiteX14" fmla="*/ 1561135 w 13788429"/>
              <a:gd name="connsiteY14" fmla="*/ 286995 h 812606"/>
              <a:gd name="connsiteX15" fmla="*/ 2052887 w 13788429"/>
              <a:gd name="connsiteY15" fmla="*/ 5 h 812606"/>
              <a:gd name="connsiteX16" fmla="*/ 2423314 w 13788429"/>
              <a:gd name="connsiteY16" fmla="*/ 148601 h 812606"/>
              <a:gd name="connsiteX17" fmla="*/ 2471520 w 13788429"/>
              <a:gd name="connsiteY17" fmla="*/ 195940 h 812606"/>
              <a:gd name="connsiteX18" fmla="*/ 2475834 w 13788429"/>
              <a:gd name="connsiteY18" fmla="*/ 187316 h 812606"/>
              <a:gd name="connsiteX19" fmla="*/ 2485370 w 13788429"/>
              <a:gd name="connsiteY19" fmla="*/ 204981 h 812606"/>
              <a:gd name="connsiteX20" fmla="*/ 2925199 w 13788429"/>
              <a:gd name="connsiteY20" fmla="*/ 492306 h 812606"/>
              <a:gd name="connsiteX21" fmla="*/ 3190809 w 13788429"/>
              <a:gd name="connsiteY21" fmla="*/ 401519 h 812606"/>
              <a:gd name="connsiteX22" fmla="*/ 3236013 w 13788429"/>
              <a:gd name="connsiteY22" fmla="*/ 363610 h 812606"/>
              <a:gd name="connsiteX23" fmla="*/ 3241590 w 13788429"/>
              <a:gd name="connsiteY23" fmla="*/ 356534 h 812606"/>
              <a:gd name="connsiteX24" fmla="*/ 3275719 w 13788429"/>
              <a:gd name="connsiteY24" fmla="*/ 323696 h 812606"/>
              <a:gd name="connsiteX25" fmla="*/ 3300791 w 13788429"/>
              <a:gd name="connsiteY25" fmla="*/ 296657 h 812606"/>
              <a:gd name="connsiteX26" fmla="*/ 3390026 w 13788429"/>
              <a:gd name="connsiteY26" fmla="*/ 159813 h 812606"/>
              <a:gd name="connsiteX27" fmla="*/ 3407536 w 13788429"/>
              <a:gd name="connsiteY27" fmla="*/ 119329 h 812606"/>
              <a:gd name="connsiteX28" fmla="*/ 3389853 w 13788429"/>
              <a:gd name="connsiteY28" fmla="*/ 177230 h 812606"/>
              <a:gd name="connsiteX29" fmla="*/ 3353515 w 13788429"/>
              <a:gd name="connsiteY29" fmla="*/ 258678 h 812606"/>
              <a:gd name="connsiteX30" fmla="*/ 3394793 w 13788429"/>
              <a:gd name="connsiteY30" fmla="*/ 229401 h 812606"/>
              <a:gd name="connsiteX31" fmla="*/ 3668366 w 13788429"/>
              <a:gd name="connsiteY31" fmla="*/ 151996 h 812606"/>
              <a:gd name="connsiteX32" fmla="*/ 4038793 w 13788429"/>
              <a:gd name="connsiteY32" fmla="*/ 300592 h 812606"/>
              <a:gd name="connsiteX33" fmla="*/ 4086999 w 13788429"/>
              <a:gd name="connsiteY33" fmla="*/ 347931 h 812606"/>
              <a:gd name="connsiteX34" fmla="*/ 4091313 w 13788429"/>
              <a:gd name="connsiteY34" fmla="*/ 339308 h 812606"/>
              <a:gd name="connsiteX35" fmla="*/ 4100849 w 13788429"/>
              <a:gd name="connsiteY35" fmla="*/ 356972 h 812606"/>
              <a:gd name="connsiteX36" fmla="*/ 4540678 w 13788429"/>
              <a:gd name="connsiteY36" fmla="*/ 644298 h 812606"/>
              <a:gd name="connsiteX37" fmla="*/ 4963740 w 13788429"/>
              <a:gd name="connsiteY37" fmla="*/ 383865 h 812606"/>
              <a:gd name="connsiteX38" fmla="*/ 4963992 w 13788429"/>
              <a:gd name="connsiteY38" fmla="*/ 383456 h 812606"/>
              <a:gd name="connsiteX39" fmla="*/ 4965484 w 13788429"/>
              <a:gd name="connsiteY39" fmla="*/ 380362 h 812606"/>
              <a:gd name="connsiteX40" fmla="*/ 4992270 w 13788429"/>
              <a:gd name="connsiteY40" fmla="*/ 332392 h 812606"/>
              <a:gd name="connsiteX41" fmla="*/ 5005525 w 13788429"/>
              <a:gd name="connsiteY41" fmla="*/ 311757 h 812606"/>
              <a:gd name="connsiteX42" fmla="*/ 5023015 w 13788429"/>
              <a:gd name="connsiteY42" fmla="*/ 271321 h 812606"/>
              <a:gd name="connsiteX43" fmla="*/ 5015323 w 13788429"/>
              <a:gd name="connsiteY43" fmla="*/ 296505 h 812606"/>
              <a:gd name="connsiteX44" fmla="*/ 5021433 w 13788429"/>
              <a:gd name="connsiteY44" fmla="*/ 286993 h 812606"/>
              <a:gd name="connsiteX45" fmla="*/ 5513185 w 13788429"/>
              <a:gd name="connsiteY45" fmla="*/ 3 h 812606"/>
              <a:gd name="connsiteX46" fmla="*/ 5883612 w 13788429"/>
              <a:gd name="connsiteY46" fmla="*/ 148599 h 812606"/>
              <a:gd name="connsiteX47" fmla="*/ 5931818 w 13788429"/>
              <a:gd name="connsiteY47" fmla="*/ 195938 h 812606"/>
              <a:gd name="connsiteX48" fmla="*/ 5936132 w 13788429"/>
              <a:gd name="connsiteY48" fmla="*/ 187314 h 812606"/>
              <a:gd name="connsiteX49" fmla="*/ 5945668 w 13788429"/>
              <a:gd name="connsiteY49" fmla="*/ 204979 h 812606"/>
              <a:gd name="connsiteX50" fmla="*/ 6385497 w 13788429"/>
              <a:gd name="connsiteY50" fmla="*/ 492304 h 812606"/>
              <a:gd name="connsiteX51" fmla="*/ 6651107 w 13788429"/>
              <a:gd name="connsiteY51" fmla="*/ 401517 h 812606"/>
              <a:gd name="connsiteX52" fmla="*/ 6696311 w 13788429"/>
              <a:gd name="connsiteY52" fmla="*/ 363608 h 812606"/>
              <a:gd name="connsiteX53" fmla="*/ 6701888 w 13788429"/>
              <a:gd name="connsiteY53" fmla="*/ 356532 h 812606"/>
              <a:gd name="connsiteX54" fmla="*/ 6736017 w 13788429"/>
              <a:gd name="connsiteY54" fmla="*/ 323694 h 812606"/>
              <a:gd name="connsiteX55" fmla="*/ 6761089 w 13788429"/>
              <a:gd name="connsiteY55" fmla="*/ 296655 h 812606"/>
              <a:gd name="connsiteX56" fmla="*/ 6850324 w 13788429"/>
              <a:gd name="connsiteY56" fmla="*/ 159811 h 812606"/>
              <a:gd name="connsiteX57" fmla="*/ 6867834 w 13788429"/>
              <a:gd name="connsiteY57" fmla="*/ 119327 h 812606"/>
              <a:gd name="connsiteX58" fmla="*/ 6850150 w 13788429"/>
              <a:gd name="connsiteY58" fmla="*/ 177228 h 812606"/>
              <a:gd name="connsiteX59" fmla="*/ 6813812 w 13788429"/>
              <a:gd name="connsiteY59" fmla="*/ 258677 h 812606"/>
              <a:gd name="connsiteX60" fmla="*/ 6855091 w 13788429"/>
              <a:gd name="connsiteY60" fmla="*/ 229399 h 812606"/>
              <a:gd name="connsiteX61" fmla="*/ 7128664 w 13788429"/>
              <a:gd name="connsiteY61" fmla="*/ 151994 h 812606"/>
              <a:gd name="connsiteX62" fmla="*/ 7499091 w 13788429"/>
              <a:gd name="connsiteY62" fmla="*/ 300590 h 812606"/>
              <a:gd name="connsiteX63" fmla="*/ 7547297 w 13788429"/>
              <a:gd name="connsiteY63" fmla="*/ 347929 h 812606"/>
              <a:gd name="connsiteX64" fmla="*/ 7551611 w 13788429"/>
              <a:gd name="connsiteY64" fmla="*/ 339306 h 812606"/>
              <a:gd name="connsiteX65" fmla="*/ 7561147 w 13788429"/>
              <a:gd name="connsiteY65" fmla="*/ 356970 h 812606"/>
              <a:gd name="connsiteX66" fmla="*/ 8000975 w 13788429"/>
              <a:gd name="connsiteY66" fmla="*/ 644296 h 812606"/>
              <a:gd name="connsiteX67" fmla="*/ 8424038 w 13788429"/>
              <a:gd name="connsiteY67" fmla="*/ 383863 h 812606"/>
              <a:gd name="connsiteX68" fmla="*/ 8424289 w 13788429"/>
              <a:gd name="connsiteY68" fmla="*/ 383454 h 812606"/>
              <a:gd name="connsiteX69" fmla="*/ 8425782 w 13788429"/>
              <a:gd name="connsiteY69" fmla="*/ 380360 h 812606"/>
              <a:gd name="connsiteX70" fmla="*/ 8452568 w 13788429"/>
              <a:gd name="connsiteY70" fmla="*/ 332390 h 812606"/>
              <a:gd name="connsiteX71" fmla="*/ 8465822 w 13788429"/>
              <a:gd name="connsiteY71" fmla="*/ 311755 h 812606"/>
              <a:gd name="connsiteX72" fmla="*/ 8483313 w 13788429"/>
              <a:gd name="connsiteY72" fmla="*/ 271319 h 812606"/>
              <a:gd name="connsiteX73" fmla="*/ 8475621 w 13788429"/>
              <a:gd name="connsiteY73" fmla="*/ 296503 h 812606"/>
              <a:gd name="connsiteX74" fmla="*/ 8481731 w 13788429"/>
              <a:gd name="connsiteY74" fmla="*/ 286991 h 812606"/>
              <a:gd name="connsiteX75" fmla="*/ 8973483 w 13788429"/>
              <a:gd name="connsiteY75" fmla="*/ 1 h 812606"/>
              <a:gd name="connsiteX76" fmla="*/ 9343910 w 13788429"/>
              <a:gd name="connsiteY76" fmla="*/ 148597 h 812606"/>
              <a:gd name="connsiteX77" fmla="*/ 9392116 w 13788429"/>
              <a:gd name="connsiteY77" fmla="*/ 195936 h 812606"/>
              <a:gd name="connsiteX78" fmla="*/ 9396430 w 13788429"/>
              <a:gd name="connsiteY78" fmla="*/ 187312 h 812606"/>
              <a:gd name="connsiteX79" fmla="*/ 9405966 w 13788429"/>
              <a:gd name="connsiteY79" fmla="*/ 204977 h 812606"/>
              <a:gd name="connsiteX80" fmla="*/ 9845794 w 13788429"/>
              <a:gd name="connsiteY80" fmla="*/ 492302 h 812606"/>
              <a:gd name="connsiteX81" fmla="*/ 10111405 w 13788429"/>
              <a:gd name="connsiteY81" fmla="*/ 401515 h 812606"/>
              <a:gd name="connsiteX82" fmla="*/ 10156612 w 13788429"/>
              <a:gd name="connsiteY82" fmla="*/ 363604 h 812606"/>
              <a:gd name="connsiteX83" fmla="*/ 10162186 w 13788429"/>
              <a:gd name="connsiteY83" fmla="*/ 356531 h 812606"/>
              <a:gd name="connsiteX84" fmla="*/ 10196306 w 13788429"/>
              <a:gd name="connsiteY84" fmla="*/ 323702 h 812606"/>
              <a:gd name="connsiteX85" fmla="*/ 10221387 w 13788429"/>
              <a:gd name="connsiteY85" fmla="*/ 296653 h 812606"/>
              <a:gd name="connsiteX86" fmla="*/ 10310622 w 13788429"/>
              <a:gd name="connsiteY86" fmla="*/ 159809 h 812606"/>
              <a:gd name="connsiteX87" fmla="*/ 10328132 w 13788429"/>
              <a:gd name="connsiteY87" fmla="*/ 119325 h 812606"/>
              <a:gd name="connsiteX88" fmla="*/ 10310448 w 13788429"/>
              <a:gd name="connsiteY88" fmla="*/ 177226 h 812606"/>
              <a:gd name="connsiteX89" fmla="*/ 10274109 w 13788429"/>
              <a:gd name="connsiteY89" fmla="*/ 258676 h 812606"/>
              <a:gd name="connsiteX90" fmla="*/ 10315389 w 13788429"/>
              <a:gd name="connsiteY90" fmla="*/ 229399 h 812606"/>
              <a:gd name="connsiteX91" fmla="*/ 10588962 w 13788429"/>
              <a:gd name="connsiteY91" fmla="*/ 151993 h 812606"/>
              <a:gd name="connsiteX92" fmla="*/ 10959389 w 13788429"/>
              <a:gd name="connsiteY92" fmla="*/ 300589 h 812606"/>
              <a:gd name="connsiteX93" fmla="*/ 11007595 w 13788429"/>
              <a:gd name="connsiteY93" fmla="*/ 347928 h 812606"/>
              <a:gd name="connsiteX94" fmla="*/ 11011909 w 13788429"/>
              <a:gd name="connsiteY94" fmla="*/ 339305 h 812606"/>
              <a:gd name="connsiteX95" fmla="*/ 11021444 w 13788429"/>
              <a:gd name="connsiteY95" fmla="*/ 356969 h 812606"/>
              <a:gd name="connsiteX96" fmla="*/ 11461274 w 13788429"/>
              <a:gd name="connsiteY96" fmla="*/ 644295 h 812606"/>
              <a:gd name="connsiteX97" fmla="*/ 11884336 w 13788429"/>
              <a:gd name="connsiteY97" fmla="*/ 383862 h 812606"/>
              <a:gd name="connsiteX98" fmla="*/ 11884588 w 13788429"/>
              <a:gd name="connsiteY98" fmla="*/ 383453 h 812606"/>
              <a:gd name="connsiteX99" fmla="*/ 11886080 w 13788429"/>
              <a:gd name="connsiteY99" fmla="*/ 380359 h 812606"/>
              <a:gd name="connsiteX100" fmla="*/ 11912866 w 13788429"/>
              <a:gd name="connsiteY100" fmla="*/ 332389 h 812606"/>
              <a:gd name="connsiteX101" fmla="*/ 11926121 w 13788429"/>
              <a:gd name="connsiteY101" fmla="*/ 311754 h 812606"/>
              <a:gd name="connsiteX102" fmla="*/ 11943610 w 13788429"/>
              <a:gd name="connsiteY102" fmla="*/ 271318 h 812606"/>
              <a:gd name="connsiteX103" fmla="*/ 11935919 w 13788429"/>
              <a:gd name="connsiteY103" fmla="*/ 296502 h 812606"/>
              <a:gd name="connsiteX104" fmla="*/ 11942029 w 13788429"/>
              <a:gd name="connsiteY104" fmla="*/ 286990 h 812606"/>
              <a:gd name="connsiteX105" fmla="*/ 12433781 w 13788429"/>
              <a:gd name="connsiteY105" fmla="*/ 0 h 812606"/>
              <a:gd name="connsiteX106" fmla="*/ 12804208 w 13788429"/>
              <a:gd name="connsiteY106" fmla="*/ 148596 h 812606"/>
              <a:gd name="connsiteX107" fmla="*/ 12852414 w 13788429"/>
              <a:gd name="connsiteY107" fmla="*/ 195935 h 812606"/>
              <a:gd name="connsiteX108" fmla="*/ 12856728 w 13788429"/>
              <a:gd name="connsiteY108" fmla="*/ 187311 h 812606"/>
              <a:gd name="connsiteX109" fmla="*/ 12866264 w 13788429"/>
              <a:gd name="connsiteY109" fmla="*/ 204976 h 812606"/>
              <a:gd name="connsiteX110" fmla="*/ 13306093 w 13788429"/>
              <a:gd name="connsiteY110" fmla="*/ 492302 h 812606"/>
              <a:gd name="connsiteX111" fmla="*/ 13770920 w 13788429"/>
              <a:gd name="connsiteY111" fmla="*/ 159808 h 812606"/>
              <a:gd name="connsiteX112" fmla="*/ 13788429 w 13788429"/>
              <a:gd name="connsiteY112" fmla="*/ 119324 h 812606"/>
              <a:gd name="connsiteX113" fmla="*/ 13770746 w 13788429"/>
              <a:gd name="connsiteY113" fmla="*/ 177225 h 812606"/>
              <a:gd name="connsiteX114" fmla="*/ 13177080 w 13788429"/>
              <a:gd name="connsiteY114" fmla="*/ 660610 h 812606"/>
              <a:gd name="connsiteX115" fmla="*/ 12806653 w 13788429"/>
              <a:gd name="connsiteY115" fmla="*/ 512014 h 812606"/>
              <a:gd name="connsiteX116" fmla="*/ 12758447 w 13788429"/>
              <a:gd name="connsiteY116" fmla="*/ 464675 h 812606"/>
              <a:gd name="connsiteX117" fmla="*/ 12754132 w 13788429"/>
              <a:gd name="connsiteY117" fmla="*/ 473298 h 812606"/>
              <a:gd name="connsiteX118" fmla="*/ 12744597 w 13788429"/>
              <a:gd name="connsiteY118" fmla="*/ 455634 h 812606"/>
              <a:gd name="connsiteX119" fmla="*/ 12304768 w 13788429"/>
              <a:gd name="connsiteY119" fmla="*/ 168308 h 812606"/>
              <a:gd name="connsiteX120" fmla="*/ 11881706 w 13788429"/>
              <a:gd name="connsiteY120" fmla="*/ 428741 h 812606"/>
              <a:gd name="connsiteX121" fmla="*/ 11881454 w 13788429"/>
              <a:gd name="connsiteY121" fmla="*/ 429150 h 812606"/>
              <a:gd name="connsiteX122" fmla="*/ 11879962 w 13788429"/>
              <a:gd name="connsiteY122" fmla="*/ 432244 h 812606"/>
              <a:gd name="connsiteX123" fmla="*/ 11853175 w 13788429"/>
              <a:gd name="connsiteY123" fmla="*/ 480214 h 812606"/>
              <a:gd name="connsiteX124" fmla="*/ 11839921 w 13788429"/>
              <a:gd name="connsiteY124" fmla="*/ 500849 h 812606"/>
              <a:gd name="connsiteX125" fmla="*/ 11822431 w 13788429"/>
              <a:gd name="connsiteY125" fmla="*/ 541285 h 812606"/>
              <a:gd name="connsiteX126" fmla="*/ 11830122 w 13788429"/>
              <a:gd name="connsiteY126" fmla="*/ 516101 h 812606"/>
              <a:gd name="connsiteX127" fmla="*/ 11824013 w 13788429"/>
              <a:gd name="connsiteY127" fmla="*/ 525613 h 812606"/>
              <a:gd name="connsiteX128" fmla="*/ 11332260 w 13788429"/>
              <a:gd name="connsiteY128" fmla="*/ 812603 h 812606"/>
              <a:gd name="connsiteX129" fmla="*/ 10961833 w 13788429"/>
              <a:gd name="connsiteY129" fmla="*/ 664007 h 812606"/>
              <a:gd name="connsiteX130" fmla="*/ 10913627 w 13788429"/>
              <a:gd name="connsiteY130" fmla="*/ 616668 h 812606"/>
              <a:gd name="connsiteX131" fmla="*/ 10909313 w 13788429"/>
              <a:gd name="connsiteY131" fmla="*/ 625292 h 812606"/>
              <a:gd name="connsiteX132" fmla="*/ 10899778 w 13788429"/>
              <a:gd name="connsiteY132" fmla="*/ 607627 h 812606"/>
              <a:gd name="connsiteX133" fmla="*/ 10459949 w 13788429"/>
              <a:gd name="connsiteY133" fmla="*/ 320302 h 812606"/>
              <a:gd name="connsiteX134" fmla="*/ 10194338 w 13788429"/>
              <a:gd name="connsiteY134" fmla="*/ 411089 h 812606"/>
              <a:gd name="connsiteX135" fmla="*/ 10149131 w 13788429"/>
              <a:gd name="connsiteY135" fmla="*/ 449000 h 812606"/>
              <a:gd name="connsiteX136" fmla="*/ 10143558 w 13788429"/>
              <a:gd name="connsiteY136" fmla="*/ 456073 h 812606"/>
              <a:gd name="connsiteX137" fmla="*/ 10109437 w 13788429"/>
              <a:gd name="connsiteY137" fmla="*/ 488902 h 812606"/>
              <a:gd name="connsiteX138" fmla="*/ 10084356 w 13788429"/>
              <a:gd name="connsiteY138" fmla="*/ 515951 h 812606"/>
              <a:gd name="connsiteX139" fmla="*/ 9995121 w 13788429"/>
              <a:gd name="connsiteY139" fmla="*/ 652795 h 812606"/>
              <a:gd name="connsiteX140" fmla="*/ 9977611 w 13788429"/>
              <a:gd name="connsiteY140" fmla="*/ 693279 h 812606"/>
              <a:gd name="connsiteX141" fmla="*/ 9995295 w 13788429"/>
              <a:gd name="connsiteY141" fmla="*/ 635378 h 812606"/>
              <a:gd name="connsiteX142" fmla="*/ 10031634 w 13788429"/>
              <a:gd name="connsiteY142" fmla="*/ 553928 h 812606"/>
              <a:gd name="connsiteX143" fmla="*/ 9990354 w 13788429"/>
              <a:gd name="connsiteY143" fmla="*/ 583206 h 812606"/>
              <a:gd name="connsiteX144" fmla="*/ 9716782 w 13788429"/>
              <a:gd name="connsiteY144" fmla="*/ 660611 h 812606"/>
              <a:gd name="connsiteX145" fmla="*/ 9346355 w 13788429"/>
              <a:gd name="connsiteY145" fmla="*/ 512015 h 812606"/>
              <a:gd name="connsiteX146" fmla="*/ 9298148 w 13788429"/>
              <a:gd name="connsiteY146" fmla="*/ 464676 h 812606"/>
              <a:gd name="connsiteX147" fmla="*/ 9293835 w 13788429"/>
              <a:gd name="connsiteY147" fmla="*/ 473299 h 812606"/>
              <a:gd name="connsiteX148" fmla="*/ 9284299 w 13788429"/>
              <a:gd name="connsiteY148" fmla="*/ 455635 h 812606"/>
              <a:gd name="connsiteX149" fmla="*/ 8844469 w 13788429"/>
              <a:gd name="connsiteY149" fmla="*/ 168309 h 812606"/>
              <a:gd name="connsiteX150" fmla="*/ 8421407 w 13788429"/>
              <a:gd name="connsiteY150" fmla="*/ 428742 h 812606"/>
              <a:gd name="connsiteX151" fmla="*/ 8421156 w 13788429"/>
              <a:gd name="connsiteY151" fmla="*/ 429151 h 812606"/>
              <a:gd name="connsiteX152" fmla="*/ 8419664 w 13788429"/>
              <a:gd name="connsiteY152" fmla="*/ 432245 h 812606"/>
              <a:gd name="connsiteX153" fmla="*/ 8392878 w 13788429"/>
              <a:gd name="connsiteY153" fmla="*/ 480215 h 812606"/>
              <a:gd name="connsiteX154" fmla="*/ 8379622 w 13788429"/>
              <a:gd name="connsiteY154" fmla="*/ 500850 h 812606"/>
              <a:gd name="connsiteX155" fmla="*/ 8362133 w 13788429"/>
              <a:gd name="connsiteY155" fmla="*/ 541286 h 812606"/>
              <a:gd name="connsiteX156" fmla="*/ 8369824 w 13788429"/>
              <a:gd name="connsiteY156" fmla="*/ 516102 h 812606"/>
              <a:gd name="connsiteX157" fmla="*/ 8363714 w 13788429"/>
              <a:gd name="connsiteY157" fmla="*/ 525614 h 812606"/>
              <a:gd name="connsiteX158" fmla="*/ 7871963 w 13788429"/>
              <a:gd name="connsiteY158" fmla="*/ 812604 h 812606"/>
              <a:gd name="connsiteX159" fmla="*/ 7501535 w 13788429"/>
              <a:gd name="connsiteY159" fmla="*/ 664008 h 812606"/>
              <a:gd name="connsiteX160" fmla="*/ 7453329 w 13788429"/>
              <a:gd name="connsiteY160" fmla="*/ 616669 h 812606"/>
              <a:gd name="connsiteX161" fmla="*/ 7449015 w 13788429"/>
              <a:gd name="connsiteY161" fmla="*/ 625293 h 812606"/>
              <a:gd name="connsiteX162" fmla="*/ 7439480 w 13788429"/>
              <a:gd name="connsiteY162" fmla="*/ 607628 h 812606"/>
              <a:gd name="connsiteX163" fmla="*/ 6999650 w 13788429"/>
              <a:gd name="connsiteY163" fmla="*/ 320302 h 812606"/>
              <a:gd name="connsiteX164" fmla="*/ 6734041 w 13788429"/>
              <a:gd name="connsiteY164" fmla="*/ 411089 h 812606"/>
              <a:gd name="connsiteX165" fmla="*/ 6688836 w 13788429"/>
              <a:gd name="connsiteY165" fmla="*/ 448999 h 812606"/>
              <a:gd name="connsiteX166" fmla="*/ 6683260 w 13788429"/>
              <a:gd name="connsiteY166" fmla="*/ 456075 h 812606"/>
              <a:gd name="connsiteX167" fmla="*/ 6649130 w 13788429"/>
              <a:gd name="connsiteY167" fmla="*/ 488913 h 812606"/>
              <a:gd name="connsiteX168" fmla="*/ 6624058 w 13788429"/>
              <a:gd name="connsiteY168" fmla="*/ 515952 h 812606"/>
              <a:gd name="connsiteX169" fmla="*/ 6534823 w 13788429"/>
              <a:gd name="connsiteY169" fmla="*/ 652796 h 812606"/>
              <a:gd name="connsiteX170" fmla="*/ 6517314 w 13788429"/>
              <a:gd name="connsiteY170" fmla="*/ 693280 h 812606"/>
              <a:gd name="connsiteX171" fmla="*/ 6534997 w 13788429"/>
              <a:gd name="connsiteY171" fmla="*/ 635379 h 812606"/>
              <a:gd name="connsiteX172" fmla="*/ 6571335 w 13788429"/>
              <a:gd name="connsiteY172" fmla="*/ 553930 h 812606"/>
              <a:gd name="connsiteX173" fmla="*/ 6530056 w 13788429"/>
              <a:gd name="connsiteY173" fmla="*/ 583208 h 812606"/>
              <a:gd name="connsiteX174" fmla="*/ 6256484 w 13788429"/>
              <a:gd name="connsiteY174" fmla="*/ 660613 h 812606"/>
              <a:gd name="connsiteX175" fmla="*/ 5886057 w 13788429"/>
              <a:gd name="connsiteY175" fmla="*/ 512017 h 812606"/>
              <a:gd name="connsiteX176" fmla="*/ 5837850 w 13788429"/>
              <a:gd name="connsiteY176" fmla="*/ 464678 h 812606"/>
              <a:gd name="connsiteX177" fmla="*/ 5833537 w 13788429"/>
              <a:gd name="connsiteY177" fmla="*/ 473301 h 812606"/>
              <a:gd name="connsiteX178" fmla="*/ 5824001 w 13788429"/>
              <a:gd name="connsiteY178" fmla="*/ 455637 h 812606"/>
              <a:gd name="connsiteX179" fmla="*/ 5384172 w 13788429"/>
              <a:gd name="connsiteY179" fmla="*/ 168311 h 812606"/>
              <a:gd name="connsiteX180" fmla="*/ 4961110 w 13788429"/>
              <a:gd name="connsiteY180" fmla="*/ 428744 h 812606"/>
              <a:gd name="connsiteX181" fmla="*/ 4960858 w 13788429"/>
              <a:gd name="connsiteY181" fmla="*/ 429153 h 812606"/>
              <a:gd name="connsiteX182" fmla="*/ 4959366 w 13788429"/>
              <a:gd name="connsiteY182" fmla="*/ 432247 h 812606"/>
              <a:gd name="connsiteX183" fmla="*/ 4932580 w 13788429"/>
              <a:gd name="connsiteY183" fmla="*/ 480217 h 812606"/>
              <a:gd name="connsiteX184" fmla="*/ 4919324 w 13788429"/>
              <a:gd name="connsiteY184" fmla="*/ 500852 h 812606"/>
              <a:gd name="connsiteX185" fmla="*/ 4901835 w 13788429"/>
              <a:gd name="connsiteY185" fmla="*/ 541288 h 812606"/>
              <a:gd name="connsiteX186" fmla="*/ 4909527 w 13788429"/>
              <a:gd name="connsiteY186" fmla="*/ 516104 h 812606"/>
              <a:gd name="connsiteX187" fmla="*/ 4903416 w 13788429"/>
              <a:gd name="connsiteY187" fmla="*/ 525616 h 812606"/>
              <a:gd name="connsiteX188" fmla="*/ 4411665 w 13788429"/>
              <a:gd name="connsiteY188" fmla="*/ 812606 h 812606"/>
              <a:gd name="connsiteX189" fmla="*/ 4041238 w 13788429"/>
              <a:gd name="connsiteY189" fmla="*/ 664010 h 812606"/>
              <a:gd name="connsiteX190" fmla="*/ 3993031 w 13788429"/>
              <a:gd name="connsiteY190" fmla="*/ 616671 h 812606"/>
              <a:gd name="connsiteX191" fmla="*/ 3988718 w 13788429"/>
              <a:gd name="connsiteY191" fmla="*/ 625295 h 812606"/>
              <a:gd name="connsiteX192" fmla="*/ 3979182 w 13788429"/>
              <a:gd name="connsiteY192" fmla="*/ 607630 h 812606"/>
              <a:gd name="connsiteX193" fmla="*/ 3539353 w 13788429"/>
              <a:gd name="connsiteY193" fmla="*/ 320304 h 812606"/>
              <a:gd name="connsiteX194" fmla="*/ 3273743 w 13788429"/>
              <a:gd name="connsiteY194" fmla="*/ 411091 h 812606"/>
              <a:gd name="connsiteX195" fmla="*/ 3228539 w 13788429"/>
              <a:gd name="connsiteY195" fmla="*/ 449001 h 812606"/>
              <a:gd name="connsiteX196" fmla="*/ 3222962 w 13788429"/>
              <a:gd name="connsiteY196" fmla="*/ 456077 h 812606"/>
              <a:gd name="connsiteX197" fmla="*/ 3188833 w 13788429"/>
              <a:gd name="connsiteY197" fmla="*/ 488915 h 812606"/>
              <a:gd name="connsiteX198" fmla="*/ 3163761 w 13788429"/>
              <a:gd name="connsiteY198" fmla="*/ 515954 h 812606"/>
              <a:gd name="connsiteX199" fmla="*/ 3074526 w 13788429"/>
              <a:gd name="connsiteY199" fmla="*/ 652798 h 812606"/>
              <a:gd name="connsiteX200" fmla="*/ 3057016 w 13788429"/>
              <a:gd name="connsiteY200" fmla="*/ 693282 h 812606"/>
              <a:gd name="connsiteX201" fmla="*/ 3074699 w 13788429"/>
              <a:gd name="connsiteY201" fmla="*/ 635381 h 812606"/>
              <a:gd name="connsiteX202" fmla="*/ 3111037 w 13788429"/>
              <a:gd name="connsiteY202" fmla="*/ 553933 h 812606"/>
              <a:gd name="connsiteX203" fmla="*/ 3069759 w 13788429"/>
              <a:gd name="connsiteY203" fmla="*/ 583210 h 812606"/>
              <a:gd name="connsiteX204" fmla="*/ 2796186 w 13788429"/>
              <a:gd name="connsiteY204" fmla="*/ 660615 h 812606"/>
              <a:gd name="connsiteX205" fmla="*/ 2425759 w 13788429"/>
              <a:gd name="connsiteY205" fmla="*/ 512019 h 812606"/>
              <a:gd name="connsiteX206" fmla="*/ 2377553 w 13788429"/>
              <a:gd name="connsiteY206" fmla="*/ 464680 h 812606"/>
              <a:gd name="connsiteX207" fmla="*/ 2373239 w 13788429"/>
              <a:gd name="connsiteY207" fmla="*/ 473303 h 812606"/>
              <a:gd name="connsiteX208" fmla="*/ 2363703 w 13788429"/>
              <a:gd name="connsiteY208" fmla="*/ 455639 h 812606"/>
              <a:gd name="connsiteX209" fmla="*/ 1923874 w 13788429"/>
              <a:gd name="connsiteY209" fmla="*/ 168313 h 812606"/>
              <a:gd name="connsiteX210" fmla="*/ 1500812 w 13788429"/>
              <a:gd name="connsiteY210" fmla="*/ 428746 h 812606"/>
              <a:gd name="connsiteX211" fmla="*/ 1500560 w 13788429"/>
              <a:gd name="connsiteY211" fmla="*/ 429155 h 812606"/>
              <a:gd name="connsiteX212" fmla="*/ 1499068 w 13788429"/>
              <a:gd name="connsiteY212" fmla="*/ 432249 h 812606"/>
              <a:gd name="connsiteX213" fmla="*/ 1472282 w 13788429"/>
              <a:gd name="connsiteY213" fmla="*/ 480219 h 812606"/>
              <a:gd name="connsiteX214" fmla="*/ 1459026 w 13788429"/>
              <a:gd name="connsiteY214" fmla="*/ 500854 h 812606"/>
              <a:gd name="connsiteX215" fmla="*/ 1441537 w 13788429"/>
              <a:gd name="connsiteY215" fmla="*/ 541290 h 812606"/>
              <a:gd name="connsiteX216" fmla="*/ 1449229 w 13788429"/>
              <a:gd name="connsiteY216" fmla="*/ 516106 h 812606"/>
              <a:gd name="connsiteX217" fmla="*/ 1443118 w 13788429"/>
              <a:gd name="connsiteY217"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631015 w 13788429"/>
              <a:gd name="connsiteY5" fmla="*/ 339310 h 812606"/>
              <a:gd name="connsiteX6" fmla="*/ 1503442 w 13788429"/>
              <a:gd name="connsiteY6" fmla="*/ 383867 h 812606"/>
              <a:gd name="connsiteX7" fmla="*/ 1503694 w 13788429"/>
              <a:gd name="connsiteY7" fmla="*/ 383458 h 812606"/>
              <a:gd name="connsiteX8" fmla="*/ 1505186 w 13788429"/>
              <a:gd name="connsiteY8" fmla="*/ 380364 h 812606"/>
              <a:gd name="connsiteX9" fmla="*/ 1531972 w 13788429"/>
              <a:gd name="connsiteY9" fmla="*/ 332394 h 812606"/>
              <a:gd name="connsiteX10" fmla="*/ 1545227 w 13788429"/>
              <a:gd name="connsiteY10" fmla="*/ 311759 h 812606"/>
              <a:gd name="connsiteX11" fmla="*/ 1562717 w 13788429"/>
              <a:gd name="connsiteY11" fmla="*/ 271323 h 812606"/>
              <a:gd name="connsiteX12" fmla="*/ 1555025 w 13788429"/>
              <a:gd name="connsiteY12" fmla="*/ 296507 h 812606"/>
              <a:gd name="connsiteX13" fmla="*/ 1561135 w 13788429"/>
              <a:gd name="connsiteY13" fmla="*/ 286995 h 812606"/>
              <a:gd name="connsiteX14" fmla="*/ 2052887 w 13788429"/>
              <a:gd name="connsiteY14" fmla="*/ 5 h 812606"/>
              <a:gd name="connsiteX15" fmla="*/ 2423314 w 13788429"/>
              <a:gd name="connsiteY15" fmla="*/ 148601 h 812606"/>
              <a:gd name="connsiteX16" fmla="*/ 2471520 w 13788429"/>
              <a:gd name="connsiteY16" fmla="*/ 195940 h 812606"/>
              <a:gd name="connsiteX17" fmla="*/ 2475834 w 13788429"/>
              <a:gd name="connsiteY17" fmla="*/ 187316 h 812606"/>
              <a:gd name="connsiteX18" fmla="*/ 2485370 w 13788429"/>
              <a:gd name="connsiteY18" fmla="*/ 204981 h 812606"/>
              <a:gd name="connsiteX19" fmla="*/ 2925199 w 13788429"/>
              <a:gd name="connsiteY19" fmla="*/ 492306 h 812606"/>
              <a:gd name="connsiteX20" fmla="*/ 3190809 w 13788429"/>
              <a:gd name="connsiteY20" fmla="*/ 401519 h 812606"/>
              <a:gd name="connsiteX21" fmla="*/ 3236013 w 13788429"/>
              <a:gd name="connsiteY21" fmla="*/ 363610 h 812606"/>
              <a:gd name="connsiteX22" fmla="*/ 3241590 w 13788429"/>
              <a:gd name="connsiteY22" fmla="*/ 356534 h 812606"/>
              <a:gd name="connsiteX23" fmla="*/ 3275719 w 13788429"/>
              <a:gd name="connsiteY23" fmla="*/ 323696 h 812606"/>
              <a:gd name="connsiteX24" fmla="*/ 3300791 w 13788429"/>
              <a:gd name="connsiteY24" fmla="*/ 296657 h 812606"/>
              <a:gd name="connsiteX25" fmla="*/ 3390026 w 13788429"/>
              <a:gd name="connsiteY25" fmla="*/ 159813 h 812606"/>
              <a:gd name="connsiteX26" fmla="*/ 3407536 w 13788429"/>
              <a:gd name="connsiteY26" fmla="*/ 119329 h 812606"/>
              <a:gd name="connsiteX27" fmla="*/ 3389853 w 13788429"/>
              <a:gd name="connsiteY27" fmla="*/ 177230 h 812606"/>
              <a:gd name="connsiteX28" fmla="*/ 3353515 w 13788429"/>
              <a:gd name="connsiteY28" fmla="*/ 258678 h 812606"/>
              <a:gd name="connsiteX29" fmla="*/ 3394793 w 13788429"/>
              <a:gd name="connsiteY29" fmla="*/ 229401 h 812606"/>
              <a:gd name="connsiteX30" fmla="*/ 3668366 w 13788429"/>
              <a:gd name="connsiteY30" fmla="*/ 151996 h 812606"/>
              <a:gd name="connsiteX31" fmla="*/ 4038793 w 13788429"/>
              <a:gd name="connsiteY31" fmla="*/ 300592 h 812606"/>
              <a:gd name="connsiteX32" fmla="*/ 4086999 w 13788429"/>
              <a:gd name="connsiteY32" fmla="*/ 347931 h 812606"/>
              <a:gd name="connsiteX33" fmla="*/ 4091313 w 13788429"/>
              <a:gd name="connsiteY33" fmla="*/ 339308 h 812606"/>
              <a:gd name="connsiteX34" fmla="*/ 4100849 w 13788429"/>
              <a:gd name="connsiteY34" fmla="*/ 356972 h 812606"/>
              <a:gd name="connsiteX35" fmla="*/ 4540678 w 13788429"/>
              <a:gd name="connsiteY35" fmla="*/ 644298 h 812606"/>
              <a:gd name="connsiteX36" fmla="*/ 4963740 w 13788429"/>
              <a:gd name="connsiteY36" fmla="*/ 383865 h 812606"/>
              <a:gd name="connsiteX37" fmla="*/ 4963992 w 13788429"/>
              <a:gd name="connsiteY37" fmla="*/ 383456 h 812606"/>
              <a:gd name="connsiteX38" fmla="*/ 4965484 w 13788429"/>
              <a:gd name="connsiteY38" fmla="*/ 380362 h 812606"/>
              <a:gd name="connsiteX39" fmla="*/ 4992270 w 13788429"/>
              <a:gd name="connsiteY39" fmla="*/ 332392 h 812606"/>
              <a:gd name="connsiteX40" fmla="*/ 5005525 w 13788429"/>
              <a:gd name="connsiteY40" fmla="*/ 311757 h 812606"/>
              <a:gd name="connsiteX41" fmla="*/ 5023015 w 13788429"/>
              <a:gd name="connsiteY41" fmla="*/ 271321 h 812606"/>
              <a:gd name="connsiteX42" fmla="*/ 5015323 w 13788429"/>
              <a:gd name="connsiteY42" fmla="*/ 296505 h 812606"/>
              <a:gd name="connsiteX43" fmla="*/ 5021433 w 13788429"/>
              <a:gd name="connsiteY43" fmla="*/ 286993 h 812606"/>
              <a:gd name="connsiteX44" fmla="*/ 5513185 w 13788429"/>
              <a:gd name="connsiteY44" fmla="*/ 3 h 812606"/>
              <a:gd name="connsiteX45" fmla="*/ 5883612 w 13788429"/>
              <a:gd name="connsiteY45" fmla="*/ 148599 h 812606"/>
              <a:gd name="connsiteX46" fmla="*/ 5931818 w 13788429"/>
              <a:gd name="connsiteY46" fmla="*/ 195938 h 812606"/>
              <a:gd name="connsiteX47" fmla="*/ 5936132 w 13788429"/>
              <a:gd name="connsiteY47" fmla="*/ 187314 h 812606"/>
              <a:gd name="connsiteX48" fmla="*/ 5945668 w 13788429"/>
              <a:gd name="connsiteY48" fmla="*/ 204979 h 812606"/>
              <a:gd name="connsiteX49" fmla="*/ 6385497 w 13788429"/>
              <a:gd name="connsiteY49" fmla="*/ 492304 h 812606"/>
              <a:gd name="connsiteX50" fmla="*/ 6651107 w 13788429"/>
              <a:gd name="connsiteY50" fmla="*/ 401517 h 812606"/>
              <a:gd name="connsiteX51" fmla="*/ 6696311 w 13788429"/>
              <a:gd name="connsiteY51" fmla="*/ 363608 h 812606"/>
              <a:gd name="connsiteX52" fmla="*/ 6701888 w 13788429"/>
              <a:gd name="connsiteY52" fmla="*/ 356532 h 812606"/>
              <a:gd name="connsiteX53" fmla="*/ 6736017 w 13788429"/>
              <a:gd name="connsiteY53" fmla="*/ 323694 h 812606"/>
              <a:gd name="connsiteX54" fmla="*/ 6761089 w 13788429"/>
              <a:gd name="connsiteY54" fmla="*/ 296655 h 812606"/>
              <a:gd name="connsiteX55" fmla="*/ 6850324 w 13788429"/>
              <a:gd name="connsiteY55" fmla="*/ 159811 h 812606"/>
              <a:gd name="connsiteX56" fmla="*/ 6867834 w 13788429"/>
              <a:gd name="connsiteY56" fmla="*/ 119327 h 812606"/>
              <a:gd name="connsiteX57" fmla="*/ 6850150 w 13788429"/>
              <a:gd name="connsiteY57" fmla="*/ 177228 h 812606"/>
              <a:gd name="connsiteX58" fmla="*/ 6813812 w 13788429"/>
              <a:gd name="connsiteY58" fmla="*/ 258677 h 812606"/>
              <a:gd name="connsiteX59" fmla="*/ 6855091 w 13788429"/>
              <a:gd name="connsiteY59" fmla="*/ 229399 h 812606"/>
              <a:gd name="connsiteX60" fmla="*/ 7128664 w 13788429"/>
              <a:gd name="connsiteY60" fmla="*/ 151994 h 812606"/>
              <a:gd name="connsiteX61" fmla="*/ 7499091 w 13788429"/>
              <a:gd name="connsiteY61" fmla="*/ 300590 h 812606"/>
              <a:gd name="connsiteX62" fmla="*/ 7547297 w 13788429"/>
              <a:gd name="connsiteY62" fmla="*/ 347929 h 812606"/>
              <a:gd name="connsiteX63" fmla="*/ 7551611 w 13788429"/>
              <a:gd name="connsiteY63" fmla="*/ 339306 h 812606"/>
              <a:gd name="connsiteX64" fmla="*/ 7561147 w 13788429"/>
              <a:gd name="connsiteY64" fmla="*/ 356970 h 812606"/>
              <a:gd name="connsiteX65" fmla="*/ 8000975 w 13788429"/>
              <a:gd name="connsiteY65" fmla="*/ 644296 h 812606"/>
              <a:gd name="connsiteX66" fmla="*/ 8424038 w 13788429"/>
              <a:gd name="connsiteY66" fmla="*/ 383863 h 812606"/>
              <a:gd name="connsiteX67" fmla="*/ 8424289 w 13788429"/>
              <a:gd name="connsiteY67" fmla="*/ 383454 h 812606"/>
              <a:gd name="connsiteX68" fmla="*/ 8425782 w 13788429"/>
              <a:gd name="connsiteY68" fmla="*/ 380360 h 812606"/>
              <a:gd name="connsiteX69" fmla="*/ 8452568 w 13788429"/>
              <a:gd name="connsiteY69" fmla="*/ 332390 h 812606"/>
              <a:gd name="connsiteX70" fmla="*/ 8465822 w 13788429"/>
              <a:gd name="connsiteY70" fmla="*/ 311755 h 812606"/>
              <a:gd name="connsiteX71" fmla="*/ 8483313 w 13788429"/>
              <a:gd name="connsiteY71" fmla="*/ 271319 h 812606"/>
              <a:gd name="connsiteX72" fmla="*/ 8475621 w 13788429"/>
              <a:gd name="connsiteY72" fmla="*/ 296503 h 812606"/>
              <a:gd name="connsiteX73" fmla="*/ 8481731 w 13788429"/>
              <a:gd name="connsiteY73" fmla="*/ 286991 h 812606"/>
              <a:gd name="connsiteX74" fmla="*/ 8973483 w 13788429"/>
              <a:gd name="connsiteY74" fmla="*/ 1 h 812606"/>
              <a:gd name="connsiteX75" fmla="*/ 9343910 w 13788429"/>
              <a:gd name="connsiteY75" fmla="*/ 148597 h 812606"/>
              <a:gd name="connsiteX76" fmla="*/ 9392116 w 13788429"/>
              <a:gd name="connsiteY76" fmla="*/ 195936 h 812606"/>
              <a:gd name="connsiteX77" fmla="*/ 9396430 w 13788429"/>
              <a:gd name="connsiteY77" fmla="*/ 187312 h 812606"/>
              <a:gd name="connsiteX78" fmla="*/ 9405966 w 13788429"/>
              <a:gd name="connsiteY78" fmla="*/ 204977 h 812606"/>
              <a:gd name="connsiteX79" fmla="*/ 9845794 w 13788429"/>
              <a:gd name="connsiteY79" fmla="*/ 492302 h 812606"/>
              <a:gd name="connsiteX80" fmla="*/ 10111405 w 13788429"/>
              <a:gd name="connsiteY80" fmla="*/ 401515 h 812606"/>
              <a:gd name="connsiteX81" fmla="*/ 10156612 w 13788429"/>
              <a:gd name="connsiteY81" fmla="*/ 363604 h 812606"/>
              <a:gd name="connsiteX82" fmla="*/ 10162186 w 13788429"/>
              <a:gd name="connsiteY82" fmla="*/ 356531 h 812606"/>
              <a:gd name="connsiteX83" fmla="*/ 10196306 w 13788429"/>
              <a:gd name="connsiteY83" fmla="*/ 323702 h 812606"/>
              <a:gd name="connsiteX84" fmla="*/ 10221387 w 13788429"/>
              <a:gd name="connsiteY84" fmla="*/ 296653 h 812606"/>
              <a:gd name="connsiteX85" fmla="*/ 10310622 w 13788429"/>
              <a:gd name="connsiteY85" fmla="*/ 159809 h 812606"/>
              <a:gd name="connsiteX86" fmla="*/ 10328132 w 13788429"/>
              <a:gd name="connsiteY86" fmla="*/ 119325 h 812606"/>
              <a:gd name="connsiteX87" fmla="*/ 10310448 w 13788429"/>
              <a:gd name="connsiteY87" fmla="*/ 177226 h 812606"/>
              <a:gd name="connsiteX88" fmla="*/ 10274109 w 13788429"/>
              <a:gd name="connsiteY88" fmla="*/ 258676 h 812606"/>
              <a:gd name="connsiteX89" fmla="*/ 10315389 w 13788429"/>
              <a:gd name="connsiteY89" fmla="*/ 229399 h 812606"/>
              <a:gd name="connsiteX90" fmla="*/ 10588962 w 13788429"/>
              <a:gd name="connsiteY90" fmla="*/ 151993 h 812606"/>
              <a:gd name="connsiteX91" fmla="*/ 10959389 w 13788429"/>
              <a:gd name="connsiteY91" fmla="*/ 300589 h 812606"/>
              <a:gd name="connsiteX92" fmla="*/ 11007595 w 13788429"/>
              <a:gd name="connsiteY92" fmla="*/ 347928 h 812606"/>
              <a:gd name="connsiteX93" fmla="*/ 11011909 w 13788429"/>
              <a:gd name="connsiteY93" fmla="*/ 339305 h 812606"/>
              <a:gd name="connsiteX94" fmla="*/ 11021444 w 13788429"/>
              <a:gd name="connsiteY94" fmla="*/ 356969 h 812606"/>
              <a:gd name="connsiteX95" fmla="*/ 11461274 w 13788429"/>
              <a:gd name="connsiteY95" fmla="*/ 644295 h 812606"/>
              <a:gd name="connsiteX96" fmla="*/ 11884336 w 13788429"/>
              <a:gd name="connsiteY96" fmla="*/ 383862 h 812606"/>
              <a:gd name="connsiteX97" fmla="*/ 11884588 w 13788429"/>
              <a:gd name="connsiteY97" fmla="*/ 383453 h 812606"/>
              <a:gd name="connsiteX98" fmla="*/ 11886080 w 13788429"/>
              <a:gd name="connsiteY98" fmla="*/ 380359 h 812606"/>
              <a:gd name="connsiteX99" fmla="*/ 11912866 w 13788429"/>
              <a:gd name="connsiteY99" fmla="*/ 332389 h 812606"/>
              <a:gd name="connsiteX100" fmla="*/ 11926121 w 13788429"/>
              <a:gd name="connsiteY100" fmla="*/ 311754 h 812606"/>
              <a:gd name="connsiteX101" fmla="*/ 11943610 w 13788429"/>
              <a:gd name="connsiteY101" fmla="*/ 271318 h 812606"/>
              <a:gd name="connsiteX102" fmla="*/ 11935919 w 13788429"/>
              <a:gd name="connsiteY102" fmla="*/ 296502 h 812606"/>
              <a:gd name="connsiteX103" fmla="*/ 11942029 w 13788429"/>
              <a:gd name="connsiteY103" fmla="*/ 286990 h 812606"/>
              <a:gd name="connsiteX104" fmla="*/ 12433781 w 13788429"/>
              <a:gd name="connsiteY104" fmla="*/ 0 h 812606"/>
              <a:gd name="connsiteX105" fmla="*/ 12804208 w 13788429"/>
              <a:gd name="connsiteY105" fmla="*/ 148596 h 812606"/>
              <a:gd name="connsiteX106" fmla="*/ 12852414 w 13788429"/>
              <a:gd name="connsiteY106" fmla="*/ 195935 h 812606"/>
              <a:gd name="connsiteX107" fmla="*/ 12856728 w 13788429"/>
              <a:gd name="connsiteY107" fmla="*/ 187311 h 812606"/>
              <a:gd name="connsiteX108" fmla="*/ 12866264 w 13788429"/>
              <a:gd name="connsiteY108" fmla="*/ 204976 h 812606"/>
              <a:gd name="connsiteX109" fmla="*/ 13306093 w 13788429"/>
              <a:gd name="connsiteY109" fmla="*/ 492302 h 812606"/>
              <a:gd name="connsiteX110" fmla="*/ 13770920 w 13788429"/>
              <a:gd name="connsiteY110" fmla="*/ 159808 h 812606"/>
              <a:gd name="connsiteX111" fmla="*/ 13788429 w 13788429"/>
              <a:gd name="connsiteY111" fmla="*/ 119324 h 812606"/>
              <a:gd name="connsiteX112" fmla="*/ 13770746 w 13788429"/>
              <a:gd name="connsiteY112" fmla="*/ 177225 h 812606"/>
              <a:gd name="connsiteX113" fmla="*/ 13177080 w 13788429"/>
              <a:gd name="connsiteY113" fmla="*/ 660610 h 812606"/>
              <a:gd name="connsiteX114" fmla="*/ 12806653 w 13788429"/>
              <a:gd name="connsiteY114" fmla="*/ 512014 h 812606"/>
              <a:gd name="connsiteX115" fmla="*/ 12758447 w 13788429"/>
              <a:gd name="connsiteY115" fmla="*/ 464675 h 812606"/>
              <a:gd name="connsiteX116" fmla="*/ 12754132 w 13788429"/>
              <a:gd name="connsiteY116" fmla="*/ 473298 h 812606"/>
              <a:gd name="connsiteX117" fmla="*/ 12744597 w 13788429"/>
              <a:gd name="connsiteY117" fmla="*/ 455634 h 812606"/>
              <a:gd name="connsiteX118" fmla="*/ 12304768 w 13788429"/>
              <a:gd name="connsiteY118" fmla="*/ 168308 h 812606"/>
              <a:gd name="connsiteX119" fmla="*/ 11881706 w 13788429"/>
              <a:gd name="connsiteY119" fmla="*/ 428741 h 812606"/>
              <a:gd name="connsiteX120" fmla="*/ 11881454 w 13788429"/>
              <a:gd name="connsiteY120" fmla="*/ 429150 h 812606"/>
              <a:gd name="connsiteX121" fmla="*/ 11879962 w 13788429"/>
              <a:gd name="connsiteY121" fmla="*/ 432244 h 812606"/>
              <a:gd name="connsiteX122" fmla="*/ 11853175 w 13788429"/>
              <a:gd name="connsiteY122" fmla="*/ 480214 h 812606"/>
              <a:gd name="connsiteX123" fmla="*/ 11839921 w 13788429"/>
              <a:gd name="connsiteY123" fmla="*/ 500849 h 812606"/>
              <a:gd name="connsiteX124" fmla="*/ 11822431 w 13788429"/>
              <a:gd name="connsiteY124" fmla="*/ 541285 h 812606"/>
              <a:gd name="connsiteX125" fmla="*/ 11830122 w 13788429"/>
              <a:gd name="connsiteY125" fmla="*/ 516101 h 812606"/>
              <a:gd name="connsiteX126" fmla="*/ 11824013 w 13788429"/>
              <a:gd name="connsiteY126" fmla="*/ 525613 h 812606"/>
              <a:gd name="connsiteX127" fmla="*/ 11332260 w 13788429"/>
              <a:gd name="connsiteY127" fmla="*/ 812603 h 812606"/>
              <a:gd name="connsiteX128" fmla="*/ 10961833 w 13788429"/>
              <a:gd name="connsiteY128" fmla="*/ 664007 h 812606"/>
              <a:gd name="connsiteX129" fmla="*/ 10913627 w 13788429"/>
              <a:gd name="connsiteY129" fmla="*/ 616668 h 812606"/>
              <a:gd name="connsiteX130" fmla="*/ 10909313 w 13788429"/>
              <a:gd name="connsiteY130" fmla="*/ 625292 h 812606"/>
              <a:gd name="connsiteX131" fmla="*/ 10899778 w 13788429"/>
              <a:gd name="connsiteY131" fmla="*/ 607627 h 812606"/>
              <a:gd name="connsiteX132" fmla="*/ 10459949 w 13788429"/>
              <a:gd name="connsiteY132" fmla="*/ 320302 h 812606"/>
              <a:gd name="connsiteX133" fmla="*/ 10194338 w 13788429"/>
              <a:gd name="connsiteY133" fmla="*/ 411089 h 812606"/>
              <a:gd name="connsiteX134" fmla="*/ 10149131 w 13788429"/>
              <a:gd name="connsiteY134" fmla="*/ 449000 h 812606"/>
              <a:gd name="connsiteX135" fmla="*/ 10143558 w 13788429"/>
              <a:gd name="connsiteY135" fmla="*/ 456073 h 812606"/>
              <a:gd name="connsiteX136" fmla="*/ 10109437 w 13788429"/>
              <a:gd name="connsiteY136" fmla="*/ 488902 h 812606"/>
              <a:gd name="connsiteX137" fmla="*/ 10084356 w 13788429"/>
              <a:gd name="connsiteY137" fmla="*/ 515951 h 812606"/>
              <a:gd name="connsiteX138" fmla="*/ 9995121 w 13788429"/>
              <a:gd name="connsiteY138" fmla="*/ 652795 h 812606"/>
              <a:gd name="connsiteX139" fmla="*/ 9977611 w 13788429"/>
              <a:gd name="connsiteY139" fmla="*/ 693279 h 812606"/>
              <a:gd name="connsiteX140" fmla="*/ 9995295 w 13788429"/>
              <a:gd name="connsiteY140" fmla="*/ 635378 h 812606"/>
              <a:gd name="connsiteX141" fmla="*/ 10031634 w 13788429"/>
              <a:gd name="connsiteY141" fmla="*/ 553928 h 812606"/>
              <a:gd name="connsiteX142" fmla="*/ 9990354 w 13788429"/>
              <a:gd name="connsiteY142" fmla="*/ 583206 h 812606"/>
              <a:gd name="connsiteX143" fmla="*/ 9716782 w 13788429"/>
              <a:gd name="connsiteY143" fmla="*/ 660611 h 812606"/>
              <a:gd name="connsiteX144" fmla="*/ 9346355 w 13788429"/>
              <a:gd name="connsiteY144" fmla="*/ 512015 h 812606"/>
              <a:gd name="connsiteX145" fmla="*/ 9298148 w 13788429"/>
              <a:gd name="connsiteY145" fmla="*/ 464676 h 812606"/>
              <a:gd name="connsiteX146" fmla="*/ 9293835 w 13788429"/>
              <a:gd name="connsiteY146" fmla="*/ 473299 h 812606"/>
              <a:gd name="connsiteX147" fmla="*/ 9284299 w 13788429"/>
              <a:gd name="connsiteY147" fmla="*/ 455635 h 812606"/>
              <a:gd name="connsiteX148" fmla="*/ 8844469 w 13788429"/>
              <a:gd name="connsiteY148" fmla="*/ 168309 h 812606"/>
              <a:gd name="connsiteX149" fmla="*/ 8421407 w 13788429"/>
              <a:gd name="connsiteY149" fmla="*/ 428742 h 812606"/>
              <a:gd name="connsiteX150" fmla="*/ 8421156 w 13788429"/>
              <a:gd name="connsiteY150" fmla="*/ 429151 h 812606"/>
              <a:gd name="connsiteX151" fmla="*/ 8419664 w 13788429"/>
              <a:gd name="connsiteY151" fmla="*/ 432245 h 812606"/>
              <a:gd name="connsiteX152" fmla="*/ 8392878 w 13788429"/>
              <a:gd name="connsiteY152" fmla="*/ 480215 h 812606"/>
              <a:gd name="connsiteX153" fmla="*/ 8379622 w 13788429"/>
              <a:gd name="connsiteY153" fmla="*/ 500850 h 812606"/>
              <a:gd name="connsiteX154" fmla="*/ 8362133 w 13788429"/>
              <a:gd name="connsiteY154" fmla="*/ 541286 h 812606"/>
              <a:gd name="connsiteX155" fmla="*/ 8369824 w 13788429"/>
              <a:gd name="connsiteY155" fmla="*/ 516102 h 812606"/>
              <a:gd name="connsiteX156" fmla="*/ 8363714 w 13788429"/>
              <a:gd name="connsiteY156" fmla="*/ 525614 h 812606"/>
              <a:gd name="connsiteX157" fmla="*/ 7871963 w 13788429"/>
              <a:gd name="connsiteY157" fmla="*/ 812604 h 812606"/>
              <a:gd name="connsiteX158" fmla="*/ 7501535 w 13788429"/>
              <a:gd name="connsiteY158" fmla="*/ 664008 h 812606"/>
              <a:gd name="connsiteX159" fmla="*/ 7453329 w 13788429"/>
              <a:gd name="connsiteY159" fmla="*/ 616669 h 812606"/>
              <a:gd name="connsiteX160" fmla="*/ 7449015 w 13788429"/>
              <a:gd name="connsiteY160" fmla="*/ 625293 h 812606"/>
              <a:gd name="connsiteX161" fmla="*/ 7439480 w 13788429"/>
              <a:gd name="connsiteY161" fmla="*/ 607628 h 812606"/>
              <a:gd name="connsiteX162" fmla="*/ 6999650 w 13788429"/>
              <a:gd name="connsiteY162" fmla="*/ 320302 h 812606"/>
              <a:gd name="connsiteX163" fmla="*/ 6734041 w 13788429"/>
              <a:gd name="connsiteY163" fmla="*/ 411089 h 812606"/>
              <a:gd name="connsiteX164" fmla="*/ 6688836 w 13788429"/>
              <a:gd name="connsiteY164" fmla="*/ 448999 h 812606"/>
              <a:gd name="connsiteX165" fmla="*/ 6683260 w 13788429"/>
              <a:gd name="connsiteY165" fmla="*/ 456075 h 812606"/>
              <a:gd name="connsiteX166" fmla="*/ 6649130 w 13788429"/>
              <a:gd name="connsiteY166" fmla="*/ 488913 h 812606"/>
              <a:gd name="connsiteX167" fmla="*/ 6624058 w 13788429"/>
              <a:gd name="connsiteY167" fmla="*/ 515952 h 812606"/>
              <a:gd name="connsiteX168" fmla="*/ 6534823 w 13788429"/>
              <a:gd name="connsiteY168" fmla="*/ 652796 h 812606"/>
              <a:gd name="connsiteX169" fmla="*/ 6517314 w 13788429"/>
              <a:gd name="connsiteY169" fmla="*/ 693280 h 812606"/>
              <a:gd name="connsiteX170" fmla="*/ 6534997 w 13788429"/>
              <a:gd name="connsiteY170" fmla="*/ 635379 h 812606"/>
              <a:gd name="connsiteX171" fmla="*/ 6571335 w 13788429"/>
              <a:gd name="connsiteY171" fmla="*/ 553930 h 812606"/>
              <a:gd name="connsiteX172" fmla="*/ 6530056 w 13788429"/>
              <a:gd name="connsiteY172" fmla="*/ 583208 h 812606"/>
              <a:gd name="connsiteX173" fmla="*/ 6256484 w 13788429"/>
              <a:gd name="connsiteY173" fmla="*/ 660613 h 812606"/>
              <a:gd name="connsiteX174" fmla="*/ 5886057 w 13788429"/>
              <a:gd name="connsiteY174" fmla="*/ 512017 h 812606"/>
              <a:gd name="connsiteX175" fmla="*/ 5837850 w 13788429"/>
              <a:gd name="connsiteY175" fmla="*/ 464678 h 812606"/>
              <a:gd name="connsiteX176" fmla="*/ 5833537 w 13788429"/>
              <a:gd name="connsiteY176" fmla="*/ 473301 h 812606"/>
              <a:gd name="connsiteX177" fmla="*/ 5824001 w 13788429"/>
              <a:gd name="connsiteY177" fmla="*/ 455637 h 812606"/>
              <a:gd name="connsiteX178" fmla="*/ 5384172 w 13788429"/>
              <a:gd name="connsiteY178" fmla="*/ 168311 h 812606"/>
              <a:gd name="connsiteX179" fmla="*/ 4961110 w 13788429"/>
              <a:gd name="connsiteY179" fmla="*/ 428744 h 812606"/>
              <a:gd name="connsiteX180" fmla="*/ 4960858 w 13788429"/>
              <a:gd name="connsiteY180" fmla="*/ 429153 h 812606"/>
              <a:gd name="connsiteX181" fmla="*/ 4959366 w 13788429"/>
              <a:gd name="connsiteY181" fmla="*/ 432247 h 812606"/>
              <a:gd name="connsiteX182" fmla="*/ 4932580 w 13788429"/>
              <a:gd name="connsiteY182" fmla="*/ 480217 h 812606"/>
              <a:gd name="connsiteX183" fmla="*/ 4919324 w 13788429"/>
              <a:gd name="connsiteY183" fmla="*/ 500852 h 812606"/>
              <a:gd name="connsiteX184" fmla="*/ 4901835 w 13788429"/>
              <a:gd name="connsiteY184" fmla="*/ 541288 h 812606"/>
              <a:gd name="connsiteX185" fmla="*/ 4909527 w 13788429"/>
              <a:gd name="connsiteY185" fmla="*/ 516104 h 812606"/>
              <a:gd name="connsiteX186" fmla="*/ 4903416 w 13788429"/>
              <a:gd name="connsiteY186" fmla="*/ 525616 h 812606"/>
              <a:gd name="connsiteX187" fmla="*/ 4411665 w 13788429"/>
              <a:gd name="connsiteY187" fmla="*/ 812606 h 812606"/>
              <a:gd name="connsiteX188" fmla="*/ 4041238 w 13788429"/>
              <a:gd name="connsiteY188" fmla="*/ 664010 h 812606"/>
              <a:gd name="connsiteX189" fmla="*/ 3993031 w 13788429"/>
              <a:gd name="connsiteY189" fmla="*/ 616671 h 812606"/>
              <a:gd name="connsiteX190" fmla="*/ 3988718 w 13788429"/>
              <a:gd name="connsiteY190" fmla="*/ 625295 h 812606"/>
              <a:gd name="connsiteX191" fmla="*/ 3979182 w 13788429"/>
              <a:gd name="connsiteY191" fmla="*/ 607630 h 812606"/>
              <a:gd name="connsiteX192" fmla="*/ 3539353 w 13788429"/>
              <a:gd name="connsiteY192" fmla="*/ 320304 h 812606"/>
              <a:gd name="connsiteX193" fmla="*/ 3273743 w 13788429"/>
              <a:gd name="connsiteY193" fmla="*/ 411091 h 812606"/>
              <a:gd name="connsiteX194" fmla="*/ 3228539 w 13788429"/>
              <a:gd name="connsiteY194" fmla="*/ 449001 h 812606"/>
              <a:gd name="connsiteX195" fmla="*/ 3222962 w 13788429"/>
              <a:gd name="connsiteY195" fmla="*/ 456077 h 812606"/>
              <a:gd name="connsiteX196" fmla="*/ 3188833 w 13788429"/>
              <a:gd name="connsiteY196" fmla="*/ 488915 h 812606"/>
              <a:gd name="connsiteX197" fmla="*/ 3163761 w 13788429"/>
              <a:gd name="connsiteY197" fmla="*/ 515954 h 812606"/>
              <a:gd name="connsiteX198" fmla="*/ 3074526 w 13788429"/>
              <a:gd name="connsiteY198" fmla="*/ 652798 h 812606"/>
              <a:gd name="connsiteX199" fmla="*/ 3057016 w 13788429"/>
              <a:gd name="connsiteY199" fmla="*/ 693282 h 812606"/>
              <a:gd name="connsiteX200" fmla="*/ 3074699 w 13788429"/>
              <a:gd name="connsiteY200" fmla="*/ 635381 h 812606"/>
              <a:gd name="connsiteX201" fmla="*/ 3111037 w 13788429"/>
              <a:gd name="connsiteY201" fmla="*/ 553933 h 812606"/>
              <a:gd name="connsiteX202" fmla="*/ 3069759 w 13788429"/>
              <a:gd name="connsiteY202" fmla="*/ 583210 h 812606"/>
              <a:gd name="connsiteX203" fmla="*/ 2796186 w 13788429"/>
              <a:gd name="connsiteY203" fmla="*/ 660615 h 812606"/>
              <a:gd name="connsiteX204" fmla="*/ 2425759 w 13788429"/>
              <a:gd name="connsiteY204" fmla="*/ 512019 h 812606"/>
              <a:gd name="connsiteX205" fmla="*/ 2377553 w 13788429"/>
              <a:gd name="connsiteY205" fmla="*/ 464680 h 812606"/>
              <a:gd name="connsiteX206" fmla="*/ 2373239 w 13788429"/>
              <a:gd name="connsiteY206" fmla="*/ 473303 h 812606"/>
              <a:gd name="connsiteX207" fmla="*/ 2363703 w 13788429"/>
              <a:gd name="connsiteY207" fmla="*/ 455639 h 812606"/>
              <a:gd name="connsiteX208" fmla="*/ 1923874 w 13788429"/>
              <a:gd name="connsiteY208" fmla="*/ 168313 h 812606"/>
              <a:gd name="connsiteX209" fmla="*/ 1500812 w 13788429"/>
              <a:gd name="connsiteY209" fmla="*/ 428746 h 812606"/>
              <a:gd name="connsiteX210" fmla="*/ 1500560 w 13788429"/>
              <a:gd name="connsiteY210" fmla="*/ 429155 h 812606"/>
              <a:gd name="connsiteX211" fmla="*/ 1499068 w 13788429"/>
              <a:gd name="connsiteY211" fmla="*/ 432249 h 812606"/>
              <a:gd name="connsiteX212" fmla="*/ 1472282 w 13788429"/>
              <a:gd name="connsiteY212" fmla="*/ 480219 h 812606"/>
              <a:gd name="connsiteX213" fmla="*/ 1459026 w 13788429"/>
              <a:gd name="connsiteY213" fmla="*/ 500854 h 812606"/>
              <a:gd name="connsiteX214" fmla="*/ 1441537 w 13788429"/>
              <a:gd name="connsiteY214" fmla="*/ 541290 h 812606"/>
              <a:gd name="connsiteX215" fmla="*/ 1449229 w 13788429"/>
              <a:gd name="connsiteY215" fmla="*/ 516106 h 812606"/>
              <a:gd name="connsiteX216" fmla="*/ 1443118 w 13788429"/>
              <a:gd name="connsiteY216"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626701 w 13788429"/>
              <a:gd name="connsiteY4" fmla="*/ 347933 h 812606"/>
              <a:gd name="connsiteX5" fmla="*/ 1503442 w 13788429"/>
              <a:gd name="connsiteY5" fmla="*/ 383867 h 812606"/>
              <a:gd name="connsiteX6" fmla="*/ 1503694 w 13788429"/>
              <a:gd name="connsiteY6" fmla="*/ 383458 h 812606"/>
              <a:gd name="connsiteX7" fmla="*/ 1505186 w 13788429"/>
              <a:gd name="connsiteY7" fmla="*/ 380364 h 812606"/>
              <a:gd name="connsiteX8" fmla="*/ 1531972 w 13788429"/>
              <a:gd name="connsiteY8" fmla="*/ 332394 h 812606"/>
              <a:gd name="connsiteX9" fmla="*/ 1545227 w 13788429"/>
              <a:gd name="connsiteY9" fmla="*/ 311759 h 812606"/>
              <a:gd name="connsiteX10" fmla="*/ 1562717 w 13788429"/>
              <a:gd name="connsiteY10" fmla="*/ 271323 h 812606"/>
              <a:gd name="connsiteX11" fmla="*/ 1555025 w 13788429"/>
              <a:gd name="connsiteY11" fmla="*/ 296507 h 812606"/>
              <a:gd name="connsiteX12" fmla="*/ 1561135 w 13788429"/>
              <a:gd name="connsiteY12" fmla="*/ 286995 h 812606"/>
              <a:gd name="connsiteX13" fmla="*/ 2052887 w 13788429"/>
              <a:gd name="connsiteY13" fmla="*/ 5 h 812606"/>
              <a:gd name="connsiteX14" fmla="*/ 2423314 w 13788429"/>
              <a:gd name="connsiteY14" fmla="*/ 148601 h 812606"/>
              <a:gd name="connsiteX15" fmla="*/ 2471520 w 13788429"/>
              <a:gd name="connsiteY15" fmla="*/ 195940 h 812606"/>
              <a:gd name="connsiteX16" fmla="*/ 2475834 w 13788429"/>
              <a:gd name="connsiteY16" fmla="*/ 187316 h 812606"/>
              <a:gd name="connsiteX17" fmla="*/ 2485370 w 13788429"/>
              <a:gd name="connsiteY17" fmla="*/ 204981 h 812606"/>
              <a:gd name="connsiteX18" fmla="*/ 2925199 w 13788429"/>
              <a:gd name="connsiteY18" fmla="*/ 492306 h 812606"/>
              <a:gd name="connsiteX19" fmla="*/ 3190809 w 13788429"/>
              <a:gd name="connsiteY19" fmla="*/ 401519 h 812606"/>
              <a:gd name="connsiteX20" fmla="*/ 3236013 w 13788429"/>
              <a:gd name="connsiteY20" fmla="*/ 363610 h 812606"/>
              <a:gd name="connsiteX21" fmla="*/ 3241590 w 13788429"/>
              <a:gd name="connsiteY21" fmla="*/ 356534 h 812606"/>
              <a:gd name="connsiteX22" fmla="*/ 3275719 w 13788429"/>
              <a:gd name="connsiteY22" fmla="*/ 323696 h 812606"/>
              <a:gd name="connsiteX23" fmla="*/ 3300791 w 13788429"/>
              <a:gd name="connsiteY23" fmla="*/ 296657 h 812606"/>
              <a:gd name="connsiteX24" fmla="*/ 3390026 w 13788429"/>
              <a:gd name="connsiteY24" fmla="*/ 159813 h 812606"/>
              <a:gd name="connsiteX25" fmla="*/ 3407536 w 13788429"/>
              <a:gd name="connsiteY25" fmla="*/ 119329 h 812606"/>
              <a:gd name="connsiteX26" fmla="*/ 3389853 w 13788429"/>
              <a:gd name="connsiteY26" fmla="*/ 177230 h 812606"/>
              <a:gd name="connsiteX27" fmla="*/ 3353515 w 13788429"/>
              <a:gd name="connsiteY27" fmla="*/ 258678 h 812606"/>
              <a:gd name="connsiteX28" fmla="*/ 3394793 w 13788429"/>
              <a:gd name="connsiteY28" fmla="*/ 229401 h 812606"/>
              <a:gd name="connsiteX29" fmla="*/ 3668366 w 13788429"/>
              <a:gd name="connsiteY29" fmla="*/ 151996 h 812606"/>
              <a:gd name="connsiteX30" fmla="*/ 4038793 w 13788429"/>
              <a:gd name="connsiteY30" fmla="*/ 300592 h 812606"/>
              <a:gd name="connsiteX31" fmla="*/ 4086999 w 13788429"/>
              <a:gd name="connsiteY31" fmla="*/ 347931 h 812606"/>
              <a:gd name="connsiteX32" fmla="*/ 4091313 w 13788429"/>
              <a:gd name="connsiteY32" fmla="*/ 339308 h 812606"/>
              <a:gd name="connsiteX33" fmla="*/ 4100849 w 13788429"/>
              <a:gd name="connsiteY33" fmla="*/ 356972 h 812606"/>
              <a:gd name="connsiteX34" fmla="*/ 4540678 w 13788429"/>
              <a:gd name="connsiteY34" fmla="*/ 644298 h 812606"/>
              <a:gd name="connsiteX35" fmla="*/ 4963740 w 13788429"/>
              <a:gd name="connsiteY35" fmla="*/ 383865 h 812606"/>
              <a:gd name="connsiteX36" fmla="*/ 4963992 w 13788429"/>
              <a:gd name="connsiteY36" fmla="*/ 383456 h 812606"/>
              <a:gd name="connsiteX37" fmla="*/ 4965484 w 13788429"/>
              <a:gd name="connsiteY37" fmla="*/ 380362 h 812606"/>
              <a:gd name="connsiteX38" fmla="*/ 4992270 w 13788429"/>
              <a:gd name="connsiteY38" fmla="*/ 332392 h 812606"/>
              <a:gd name="connsiteX39" fmla="*/ 5005525 w 13788429"/>
              <a:gd name="connsiteY39" fmla="*/ 311757 h 812606"/>
              <a:gd name="connsiteX40" fmla="*/ 5023015 w 13788429"/>
              <a:gd name="connsiteY40" fmla="*/ 271321 h 812606"/>
              <a:gd name="connsiteX41" fmla="*/ 5015323 w 13788429"/>
              <a:gd name="connsiteY41" fmla="*/ 296505 h 812606"/>
              <a:gd name="connsiteX42" fmla="*/ 5021433 w 13788429"/>
              <a:gd name="connsiteY42" fmla="*/ 286993 h 812606"/>
              <a:gd name="connsiteX43" fmla="*/ 5513185 w 13788429"/>
              <a:gd name="connsiteY43" fmla="*/ 3 h 812606"/>
              <a:gd name="connsiteX44" fmla="*/ 5883612 w 13788429"/>
              <a:gd name="connsiteY44" fmla="*/ 148599 h 812606"/>
              <a:gd name="connsiteX45" fmla="*/ 5931818 w 13788429"/>
              <a:gd name="connsiteY45" fmla="*/ 195938 h 812606"/>
              <a:gd name="connsiteX46" fmla="*/ 5936132 w 13788429"/>
              <a:gd name="connsiteY46" fmla="*/ 187314 h 812606"/>
              <a:gd name="connsiteX47" fmla="*/ 5945668 w 13788429"/>
              <a:gd name="connsiteY47" fmla="*/ 204979 h 812606"/>
              <a:gd name="connsiteX48" fmla="*/ 6385497 w 13788429"/>
              <a:gd name="connsiteY48" fmla="*/ 492304 h 812606"/>
              <a:gd name="connsiteX49" fmla="*/ 6651107 w 13788429"/>
              <a:gd name="connsiteY49" fmla="*/ 401517 h 812606"/>
              <a:gd name="connsiteX50" fmla="*/ 6696311 w 13788429"/>
              <a:gd name="connsiteY50" fmla="*/ 363608 h 812606"/>
              <a:gd name="connsiteX51" fmla="*/ 6701888 w 13788429"/>
              <a:gd name="connsiteY51" fmla="*/ 356532 h 812606"/>
              <a:gd name="connsiteX52" fmla="*/ 6736017 w 13788429"/>
              <a:gd name="connsiteY52" fmla="*/ 323694 h 812606"/>
              <a:gd name="connsiteX53" fmla="*/ 6761089 w 13788429"/>
              <a:gd name="connsiteY53" fmla="*/ 296655 h 812606"/>
              <a:gd name="connsiteX54" fmla="*/ 6850324 w 13788429"/>
              <a:gd name="connsiteY54" fmla="*/ 159811 h 812606"/>
              <a:gd name="connsiteX55" fmla="*/ 6867834 w 13788429"/>
              <a:gd name="connsiteY55" fmla="*/ 119327 h 812606"/>
              <a:gd name="connsiteX56" fmla="*/ 6850150 w 13788429"/>
              <a:gd name="connsiteY56" fmla="*/ 177228 h 812606"/>
              <a:gd name="connsiteX57" fmla="*/ 6813812 w 13788429"/>
              <a:gd name="connsiteY57" fmla="*/ 258677 h 812606"/>
              <a:gd name="connsiteX58" fmla="*/ 6855091 w 13788429"/>
              <a:gd name="connsiteY58" fmla="*/ 229399 h 812606"/>
              <a:gd name="connsiteX59" fmla="*/ 7128664 w 13788429"/>
              <a:gd name="connsiteY59" fmla="*/ 151994 h 812606"/>
              <a:gd name="connsiteX60" fmla="*/ 7499091 w 13788429"/>
              <a:gd name="connsiteY60" fmla="*/ 300590 h 812606"/>
              <a:gd name="connsiteX61" fmla="*/ 7547297 w 13788429"/>
              <a:gd name="connsiteY61" fmla="*/ 347929 h 812606"/>
              <a:gd name="connsiteX62" fmla="*/ 7551611 w 13788429"/>
              <a:gd name="connsiteY62" fmla="*/ 339306 h 812606"/>
              <a:gd name="connsiteX63" fmla="*/ 7561147 w 13788429"/>
              <a:gd name="connsiteY63" fmla="*/ 356970 h 812606"/>
              <a:gd name="connsiteX64" fmla="*/ 8000975 w 13788429"/>
              <a:gd name="connsiteY64" fmla="*/ 644296 h 812606"/>
              <a:gd name="connsiteX65" fmla="*/ 8424038 w 13788429"/>
              <a:gd name="connsiteY65" fmla="*/ 383863 h 812606"/>
              <a:gd name="connsiteX66" fmla="*/ 8424289 w 13788429"/>
              <a:gd name="connsiteY66" fmla="*/ 383454 h 812606"/>
              <a:gd name="connsiteX67" fmla="*/ 8425782 w 13788429"/>
              <a:gd name="connsiteY67" fmla="*/ 380360 h 812606"/>
              <a:gd name="connsiteX68" fmla="*/ 8452568 w 13788429"/>
              <a:gd name="connsiteY68" fmla="*/ 332390 h 812606"/>
              <a:gd name="connsiteX69" fmla="*/ 8465822 w 13788429"/>
              <a:gd name="connsiteY69" fmla="*/ 311755 h 812606"/>
              <a:gd name="connsiteX70" fmla="*/ 8483313 w 13788429"/>
              <a:gd name="connsiteY70" fmla="*/ 271319 h 812606"/>
              <a:gd name="connsiteX71" fmla="*/ 8475621 w 13788429"/>
              <a:gd name="connsiteY71" fmla="*/ 296503 h 812606"/>
              <a:gd name="connsiteX72" fmla="*/ 8481731 w 13788429"/>
              <a:gd name="connsiteY72" fmla="*/ 286991 h 812606"/>
              <a:gd name="connsiteX73" fmla="*/ 8973483 w 13788429"/>
              <a:gd name="connsiteY73" fmla="*/ 1 h 812606"/>
              <a:gd name="connsiteX74" fmla="*/ 9343910 w 13788429"/>
              <a:gd name="connsiteY74" fmla="*/ 148597 h 812606"/>
              <a:gd name="connsiteX75" fmla="*/ 9392116 w 13788429"/>
              <a:gd name="connsiteY75" fmla="*/ 195936 h 812606"/>
              <a:gd name="connsiteX76" fmla="*/ 9396430 w 13788429"/>
              <a:gd name="connsiteY76" fmla="*/ 187312 h 812606"/>
              <a:gd name="connsiteX77" fmla="*/ 9405966 w 13788429"/>
              <a:gd name="connsiteY77" fmla="*/ 204977 h 812606"/>
              <a:gd name="connsiteX78" fmla="*/ 9845794 w 13788429"/>
              <a:gd name="connsiteY78" fmla="*/ 492302 h 812606"/>
              <a:gd name="connsiteX79" fmla="*/ 10111405 w 13788429"/>
              <a:gd name="connsiteY79" fmla="*/ 401515 h 812606"/>
              <a:gd name="connsiteX80" fmla="*/ 10156612 w 13788429"/>
              <a:gd name="connsiteY80" fmla="*/ 363604 h 812606"/>
              <a:gd name="connsiteX81" fmla="*/ 10162186 w 13788429"/>
              <a:gd name="connsiteY81" fmla="*/ 356531 h 812606"/>
              <a:gd name="connsiteX82" fmla="*/ 10196306 w 13788429"/>
              <a:gd name="connsiteY82" fmla="*/ 323702 h 812606"/>
              <a:gd name="connsiteX83" fmla="*/ 10221387 w 13788429"/>
              <a:gd name="connsiteY83" fmla="*/ 296653 h 812606"/>
              <a:gd name="connsiteX84" fmla="*/ 10310622 w 13788429"/>
              <a:gd name="connsiteY84" fmla="*/ 159809 h 812606"/>
              <a:gd name="connsiteX85" fmla="*/ 10328132 w 13788429"/>
              <a:gd name="connsiteY85" fmla="*/ 119325 h 812606"/>
              <a:gd name="connsiteX86" fmla="*/ 10310448 w 13788429"/>
              <a:gd name="connsiteY86" fmla="*/ 177226 h 812606"/>
              <a:gd name="connsiteX87" fmla="*/ 10274109 w 13788429"/>
              <a:gd name="connsiteY87" fmla="*/ 258676 h 812606"/>
              <a:gd name="connsiteX88" fmla="*/ 10315389 w 13788429"/>
              <a:gd name="connsiteY88" fmla="*/ 229399 h 812606"/>
              <a:gd name="connsiteX89" fmla="*/ 10588962 w 13788429"/>
              <a:gd name="connsiteY89" fmla="*/ 151993 h 812606"/>
              <a:gd name="connsiteX90" fmla="*/ 10959389 w 13788429"/>
              <a:gd name="connsiteY90" fmla="*/ 300589 h 812606"/>
              <a:gd name="connsiteX91" fmla="*/ 11007595 w 13788429"/>
              <a:gd name="connsiteY91" fmla="*/ 347928 h 812606"/>
              <a:gd name="connsiteX92" fmla="*/ 11011909 w 13788429"/>
              <a:gd name="connsiteY92" fmla="*/ 339305 h 812606"/>
              <a:gd name="connsiteX93" fmla="*/ 11021444 w 13788429"/>
              <a:gd name="connsiteY93" fmla="*/ 356969 h 812606"/>
              <a:gd name="connsiteX94" fmla="*/ 11461274 w 13788429"/>
              <a:gd name="connsiteY94" fmla="*/ 644295 h 812606"/>
              <a:gd name="connsiteX95" fmla="*/ 11884336 w 13788429"/>
              <a:gd name="connsiteY95" fmla="*/ 383862 h 812606"/>
              <a:gd name="connsiteX96" fmla="*/ 11884588 w 13788429"/>
              <a:gd name="connsiteY96" fmla="*/ 383453 h 812606"/>
              <a:gd name="connsiteX97" fmla="*/ 11886080 w 13788429"/>
              <a:gd name="connsiteY97" fmla="*/ 380359 h 812606"/>
              <a:gd name="connsiteX98" fmla="*/ 11912866 w 13788429"/>
              <a:gd name="connsiteY98" fmla="*/ 332389 h 812606"/>
              <a:gd name="connsiteX99" fmla="*/ 11926121 w 13788429"/>
              <a:gd name="connsiteY99" fmla="*/ 311754 h 812606"/>
              <a:gd name="connsiteX100" fmla="*/ 11943610 w 13788429"/>
              <a:gd name="connsiteY100" fmla="*/ 271318 h 812606"/>
              <a:gd name="connsiteX101" fmla="*/ 11935919 w 13788429"/>
              <a:gd name="connsiteY101" fmla="*/ 296502 h 812606"/>
              <a:gd name="connsiteX102" fmla="*/ 11942029 w 13788429"/>
              <a:gd name="connsiteY102" fmla="*/ 286990 h 812606"/>
              <a:gd name="connsiteX103" fmla="*/ 12433781 w 13788429"/>
              <a:gd name="connsiteY103" fmla="*/ 0 h 812606"/>
              <a:gd name="connsiteX104" fmla="*/ 12804208 w 13788429"/>
              <a:gd name="connsiteY104" fmla="*/ 148596 h 812606"/>
              <a:gd name="connsiteX105" fmla="*/ 12852414 w 13788429"/>
              <a:gd name="connsiteY105" fmla="*/ 195935 h 812606"/>
              <a:gd name="connsiteX106" fmla="*/ 12856728 w 13788429"/>
              <a:gd name="connsiteY106" fmla="*/ 187311 h 812606"/>
              <a:gd name="connsiteX107" fmla="*/ 12866264 w 13788429"/>
              <a:gd name="connsiteY107" fmla="*/ 204976 h 812606"/>
              <a:gd name="connsiteX108" fmla="*/ 13306093 w 13788429"/>
              <a:gd name="connsiteY108" fmla="*/ 492302 h 812606"/>
              <a:gd name="connsiteX109" fmla="*/ 13770920 w 13788429"/>
              <a:gd name="connsiteY109" fmla="*/ 159808 h 812606"/>
              <a:gd name="connsiteX110" fmla="*/ 13788429 w 13788429"/>
              <a:gd name="connsiteY110" fmla="*/ 119324 h 812606"/>
              <a:gd name="connsiteX111" fmla="*/ 13770746 w 13788429"/>
              <a:gd name="connsiteY111" fmla="*/ 177225 h 812606"/>
              <a:gd name="connsiteX112" fmla="*/ 13177080 w 13788429"/>
              <a:gd name="connsiteY112" fmla="*/ 660610 h 812606"/>
              <a:gd name="connsiteX113" fmla="*/ 12806653 w 13788429"/>
              <a:gd name="connsiteY113" fmla="*/ 512014 h 812606"/>
              <a:gd name="connsiteX114" fmla="*/ 12758447 w 13788429"/>
              <a:gd name="connsiteY114" fmla="*/ 464675 h 812606"/>
              <a:gd name="connsiteX115" fmla="*/ 12754132 w 13788429"/>
              <a:gd name="connsiteY115" fmla="*/ 473298 h 812606"/>
              <a:gd name="connsiteX116" fmla="*/ 12744597 w 13788429"/>
              <a:gd name="connsiteY116" fmla="*/ 455634 h 812606"/>
              <a:gd name="connsiteX117" fmla="*/ 12304768 w 13788429"/>
              <a:gd name="connsiteY117" fmla="*/ 168308 h 812606"/>
              <a:gd name="connsiteX118" fmla="*/ 11881706 w 13788429"/>
              <a:gd name="connsiteY118" fmla="*/ 428741 h 812606"/>
              <a:gd name="connsiteX119" fmla="*/ 11881454 w 13788429"/>
              <a:gd name="connsiteY119" fmla="*/ 429150 h 812606"/>
              <a:gd name="connsiteX120" fmla="*/ 11879962 w 13788429"/>
              <a:gd name="connsiteY120" fmla="*/ 432244 h 812606"/>
              <a:gd name="connsiteX121" fmla="*/ 11853175 w 13788429"/>
              <a:gd name="connsiteY121" fmla="*/ 480214 h 812606"/>
              <a:gd name="connsiteX122" fmla="*/ 11839921 w 13788429"/>
              <a:gd name="connsiteY122" fmla="*/ 500849 h 812606"/>
              <a:gd name="connsiteX123" fmla="*/ 11822431 w 13788429"/>
              <a:gd name="connsiteY123" fmla="*/ 541285 h 812606"/>
              <a:gd name="connsiteX124" fmla="*/ 11830122 w 13788429"/>
              <a:gd name="connsiteY124" fmla="*/ 516101 h 812606"/>
              <a:gd name="connsiteX125" fmla="*/ 11824013 w 13788429"/>
              <a:gd name="connsiteY125" fmla="*/ 525613 h 812606"/>
              <a:gd name="connsiteX126" fmla="*/ 11332260 w 13788429"/>
              <a:gd name="connsiteY126" fmla="*/ 812603 h 812606"/>
              <a:gd name="connsiteX127" fmla="*/ 10961833 w 13788429"/>
              <a:gd name="connsiteY127" fmla="*/ 664007 h 812606"/>
              <a:gd name="connsiteX128" fmla="*/ 10913627 w 13788429"/>
              <a:gd name="connsiteY128" fmla="*/ 616668 h 812606"/>
              <a:gd name="connsiteX129" fmla="*/ 10909313 w 13788429"/>
              <a:gd name="connsiteY129" fmla="*/ 625292 h 812606"/>
              <a:gd name="connsiteX130" fmla="*/ 10899778 w 13788429"/>
              <a:gd name="connsiteY130" fmla="*/ 607627 h 812606"/>
              <a:gd name="connsiteX131" fmla="*/ 10459949 w 13788429"/>
              <a:gd name="connsiteY131" fmla="*/ 320302 h 812606"/>
              <a:gd name="connsiteX132" fmla="*/ 10194338 w 13788429"/>
              <a:gd name="connsiteY132" fmla="*/ 411089 h 812606"/>
              <a:gd name="connsiteX133" fmla="*/ 10149131 w 13788429"/>
              <a:gd name="connsiteY133" fmla="*/ 449000 h 812606"/>
              <a:gd name="connsiteX134" fmla="*/ 10143558 w 13788429"/>
              <a:gd name="connsiteY134" fmla="*/ 456073 h 812606"/>
              <a:gd name="connsiteX135" fmla="*/ 10109437 w 13788429"/>
              <a:gd name="connsiteY135" fmla="*/ 488902 h 812606"/>
              <a:gd name="connsiteX136" fmla="*/ 10084356 w 13788429"/>
              <a:gd name="connsiteY136" fmla="*/ 515951 h 812606"/>
              <a:gd name="connsiteX137" fmla="*/ 9995121 w 13788429"/>
              <a:gd name="connsiteY137" fmla="*/ 652795 h 812606"/>
              <a:gd name="connsiteX138" fmla="*/ 9977611 w 13788429"/>
              <a:gd name="connsiteY138" fmla="*/ 693279 h 812606"/>
              <a:gd name="connsiteX139" fmla="*/ 9995295 w 13788429"/>
              <a:gd name="connsiteY139" fmla="*/ 635378 h 812606"/>
              <a:gd name="connsiteX140" fmla="*/ 10031634 w 13788429"/>
              <a:gd name="connsiteY140" fmla="*/ 553928 h 812606"/>
              <a:gd name="connsiteX141" fmla="*/ 9990354 w 13788429"/>
              <a:gd name="connsiteY141" fmla="*/ 583206 h 812606"/>
              <a:gd name="connsiteX142" fmla="*/ 9716782 w 13788429"/>
              <a:gd name="connsiteY142" fmla="*/ 660611 h 812606"/>
              <a:gd name="connsiteX143" fmla="*/ 9346355 w 13788429"/>
              <a:gd name="connsiteY143" fmla="*/ 512015 h 812606"/>
              <a:gd name="connsiteX144" fmla="*/ 9298148 w 13788429"/>
              <a:gd name="connsiteY144" fmla="*/ 464676 h 812606"/>
              <a:gd name="connsiteX145" fmla="*/ 9293835 w 13788429"/>
              <a:gd name="connsiteY145" fmla="*/ 473299 h 812606"/>
              <a:gd name="connsiteX146" fmla="*/ 9284299 w 13788429"/>
              <a:gd name="connsiteY146" fmla="*/ 455635 h 812606"/>
              <a:gd name="connsiteX147" fmla="*/ 8844469 w 13788429"/>
              <a:gd name="connsiteY147" fmla="*/ 168309 h 812606"/>
              <a:gd name="connsiteX148" fmla="*/ 8421407 w 13788429"/>
              <a:gd name="connsiteY148" fmla="*/ 428742 h 812606"/>
              <a:gd name="connsiteX149" fmla="*/ 8421156 w 13788429"/>
              <a:gd name="connsiteY149" fmla="*/ 429151 h 812606"/>
              <a:gd name="connsiteX150" fmla="*/ 8419664 w 13788429"/>
              <a:gd name="connsiteY150" fmla="*/ 432245 h 812606"/>
              <a:gd name="connsiteX151" fmla="*/ 8392878 w 13788429"/>
              <a:gd name="connsiteY151" fmla="*/ 480215 h 812606"/>
              <a:gd name="connsiteX152" fmla="*/ 8379622 w 13788429"/>
              <a:gd name="connsiteY152" fmla="*/ 500850 h 812606"/>
              <a:gd name="connsiteX153" fmla="*/ 8362133 w 13788429"/>
              <a:gd name="connsiteY153" fmla="*/ 541286 h 812606"/>
              <a:gd name="connsiteX154" fmla="*/ 8369824 w 13788429"/>
              <a:gd name="connsiteY154" fmla="*/ 516102 h 812606"/>
              <a:gd name="connsiteX155" fmla="*/ 8363714 w 13788429"/>
              <a:gd name="connsiteY155" fmla="*/ 525614 h 812606"/>
              <a:gd name="connsiteX156" fmla="*/ 7871963 w 13788429"/>
              <a:gd name="connsiteY156" fmla="*/ 812604 h 812606"/>
              <a:gd name="connsiteX157" fmla="*/ 7501535 w 13788429"/>
              <a:gd name="connsiteY157" fmla="*/ 664008 h 812606"/>
              <a:gd name="connsiteX158" fmla="*/ 7453329 w 13788429"/>
              <a:gd name="connsiteY158" fmla="*/ 616669 h 812606"/>
              <a:gd name="connsiteX159" fmla="*/ 7449015 w 13788429"/>
              <a:gd name="connsiteY159" fmla="*/ 625293 h 812606"/>
              <a:gd name="connsiteX160" fmla="*/ 7439480 w 13788429"/>
              <a:gd name="connsiteY160" fmla="*/ 607628 h 812606"/>
              <a:gd name="connsiteX161" fmla="*/ 6999650 w 13788429"/>
              <a:gd name="connsiteY161" fmla="*/ 320302 h 812606"/>
              <a:gd name="connsiteX162" fmla="*/ 6734041 w 13788429"/>
              <a:gd name="connsiteY162" fmla="*/ 411089 h 812606"/>
              <a:gd name="connsiteX163" fmla="*/ 6688836 w 13788429"/>
              <a:gd name="connsiteY163" fmla="*/ 448999 h 812606"/>
              <a:gd name="connsiteX164" fmla="*/ 6683260 w 13788429"/>
              <a:gd name="connsiteY164" fmla="*/ 456075 h 812606"/>
              <a:gd name="connsiteX165" fmla="*/ 6649130 w 13788429"/>
              <a:gd name="connsiteY165" fmla="*/ 488913 h 812606"/>
              <a:gd name="connsiteX166" fmla="*/ 6624058 w 13788429"/>
              <a:gd name="connsiteY166" fmla="*/ 515952 h 812606"/>
              <a:gd name="connsiteX167" fmla="*/ 6534823 w 13788429"/>
              <a:gd name="connsiteY167" fmla="*/ 652796 h 812606"/>
              <a:gd name="connsiteX168" fmla="*/ 6517314 w 13788429"/>
              <a:gd name="connsiteY168" fmla="*/ 693280 h 812606"/>
              <a:gd name="connsiteX169" fmla="*/ 6534997 w 13788429"/>
              <a:gd name="connsiteY169" fmla="*/ 635379 h 812606"/>
              <a:gd name="connsiteX170" fmla="*/ 6571335 w 13788429"/>
              <a:gd name="connsiteY170" fmla="*/ 553930 h 812606"/>
              <a:gd name="connsiteX171" fmla="*/ 6530056 w 13788429"/>
              <a:gd name="connsiteY171" fmla="*/ 583208 h 812606"/>
              <a:gd name="connsiteX172" fmla="*/ 6256484 w 13788429"/>
              <a:gd name="connsiteY172" fmla="*/ 660613 h 812606"/>
              <a:gd name="connsiteX173" fmla="*/ 5886057 w 13788429"/>
              <a:gd name="connsiteY173" fmla="*/ 512017 h 812606"/>
              <a:gd name="connsiteX174" fmla="*/ 5837850 w 13788429"/>
              <a:gd name="connsiteY174" fmla="*/ 464678 h 812606"/>
              <a:gd name="connsiteX175" fmla="*/ 5833537 w 13788429"/>
              <a:gd name="connsiteY175" fmla="*/ 473301 h 812606"/>
              <a:gd name="connsiteX176" fmla="*/ 5824001 w 13788429"/>
              <a:gd name="connsiteY176" fmla="*/ 455637 h 812606"/>
              <a:gd name="connsiteX177" fmla="*/ 5384172 w 13788429"/>
              <a:gd name="connsiteY177" fmla="*/ 168311 h 812606"/>
              <a:gd name="connsiteX178" fmla="*/ 4961110 w 13788429"/>
              <a:gd name="connsiteY178" fmla="*/ 428744 h 812606"/>
              <a:gd name="connsiteX179" fmla="*/ 4960858 w 13788429"/>
              <a:gd name="connsiteY179" fmla="*/ 429153 h 812606"/>
              <a:gd name="connsiteX180" fmla="*/ 4959366 w 13788429"/>
              <a:gd name="connsiteY180" fmla="*/ 432247 h 812606"/>
              <a:gd name="connsiteX181" fmla="*/ 4932580 w 13788429"/>
              <a:gd name="connsiteY181" fmla="*/ 480217 h 812606"/>
              <a:gd name="connsiteX182" fmla="*/ 4919324 w 13788429"/>
              <a:gd name="connsiteY182" fmla="*/ 500852 h 812606"/>
              <a:gd name="connsiteX183" fmla="*/ 4901835 w 13788429"/>
              <a:gd name="connsiteY183" fmla="*/ 541288 h 812606"/>
              <a:gd name="connsiteX184" fmla="*/ 4909527 w 13788429"/>
              <a:gd name="connsiteY184" fmla="*/ 516104 h 812606"/>
              <a:gd name="connsiteX185" fmla="*/ 4903416 w 13788429"/>
              <a:gd name="connsiteY185" fmla="*/ 525616 h 812606"/>
              <a:gd name="connsiteX186" fmla="*/ 4411665 w 13788429"/>
              <a:gd name="connsiteY186" fmla="*/ 812606 h 812606"/>
              <a:gd name="connsiteX187" fmla="*/ 4041238 w 13788429"/>
              <a:gd name="connsiteY187" fmla="*/ 664010 h 812606"/>
              <a:gd name="connsiteX188" fmla="*/ 3993031 w 13788429"/>
              <a:gd name="connsiteY188" fmla="*/ 616671 h 812606"/>
              <a:gd name="connsiteX189" fmla="*/ 3988718 w 13788429"/>
              <a:gd name="connsiteY189" fmla="*/ 625295 h 812606"/>
              <a:gd name="connsiteX190" fmla="*/ 3979182 w 13788429"/>
              <a:gd name="connsiteY190" fmla="*/ 607630 h 812606"/>
              <a:gd name="connsiteX191" fmla="*/ 3539353 w 13788429"/>
              <a:gd name="connsiteY191" fmla="*/ 320304 h 812606"/>
              <a:gd name="connsiteX192" fmla="*/ 3273743 w 13788429"/>
              <a:gd name="connsiteY192" fmla="*/ 411091 h 812606"/>
              <a:gd name="connsiteX193" fmla="*/ 3228539 w 13788429"/>
              <a:gd name="connsiteY193" fmla="*/ 449001 h 812606"/>
              <a:gd name="connsiteX194" fmla="*/ 3222962 w 13788429"/>
              <a:gd name="connsiteY194" fmla="*/ 456077 h 812606"/>
              <a:gd name="connsiteX195" fmla="*/ 3188833 w 13788429"/>
              <a:gd name="connsiteY195" fmla="*/ 488915 h 812606"/>
              <a:gd name="connsiteX196" fmla="*/ 3163761 w 13788429"/>
              <a:gd name="connsiteY196" fmla="*/ 515954 h 812606"/>
              <a:gd name="connsiteX197" fmla="*/ 3074526 w 13788429"/>
              <a:gd name="connsiteY197" fmla="*/ 652798 h 812606"/>
              <a:gd name="connsiteX198" fmla="*/ 3057016 w 13788429"/>
              <a:gd name="connsiteY198" fmla="*/ 693282 h 812606"/>
              <a:gd name="connsiteX199" fmla="*/ 3074699 w 13788429"/>
              <a:gd name="connsiteY199" fmla="*/ 635381 h 812606"/>
              <a:gd name="connsiteX200" fmla="*/ 3111037 w 13788429"/>
              <a:gd name="connsiteY200" fmla="*/ 553933 h 812606"/>
              <a:gd name="connsiteX201" fmla="*/ 3069759 w 13788429"/>
              <a:gd name="connsiteY201" fmla="*/ 583210 h 812606"/>
              <a:gd name="connsiteX202" fmla="*/ 2796186 w 13788429"/>
              <a:gd name="connsiteY202" fmla="*/ 660615 h 812606"/>
              <a:gd name="connsiteX203" fmla="*/ 2425759 w 13788429"/>
              <a:gd name="connsiteY203" fmla="*/ 512019 h 812606"/>
              <a:gd name="connsiteX204" fmla="*/ 2377553 w 13788429"/>
              <a:gd name="connsiteY204" fmla="*/ 464680 h 812606"/>
              <a:gd name="connsiteX205" fmla="*/ 2373239 w 13788429"/>
              <a:gd name="connsiteY205" fmla="*/ 473303 h 812606"/>
              <a:gd name="connsiteX206" fmla="*/ 2363703 w 13788429"/>
              <a:gd name="connsiteY206" fmla="*/ 455639 h 812606"/>
              <a:gd name="connsiteX207" fmla="*/ 1923874 w 13788429"/>
              <a:gd name="connsiteY207" fmla="*/ 168313 h 812606"/>
              <a:gd name="connsiteX208" fmla="*/ 1500812 w 13788429"/>
              <a:gd name="connsiteY208" fmla="*/ 428746 h 812606"/>
              <a:gd name="connsiteX209" fmla="*/ 1500560 w 13788429"/>
              <a:gd name="connsiteY209" fmla="*/ 429155 h 812606"/>
              <a:gd name="connsiteX210" fmla="*/ 1499068 w 13788429"/>
              <a:gd name="connsiteY210" fmla="*/ 432249 h 812606"/>
              <a:gd name="connsiteX211" fmla="*/ 1472282 w 13788429"/>
              <a:gd name="connsiteY211" fmla="*/ 480219 h 812606"/>
              <a:gd name="connsiteX212" fmla="*/ 1459026 w 13788429"/>
              <a:gd name="connsiteY212" fmla="*/ 500854 h 812606"/>
              <a:gd name="connsiteX213" fmla="*/ 1441537 w 13788429"/>
              <a:gd name="connsiteY213" fmla="*/ 541290 h 812606"/>
              <a:gd name="connsiteX214" fmla="*/ 1449229 w 13788429"/>
              <a:gd name="connsiteY214" fmla="*/ 516106 h 812606"/>
              <a:gd name="connsiteX215" fmla="*/ 1443118 w 13788429"/>
              <a:gd name="connsiteY215" fmla="*/ 525618 h 812606"/>
              <a:gd name="connsiteX0" fmla="*/ 1443118 w 13788429"/>
              <a:gd name="connsiteY0" fmla="*/ 525618 h 812606"/>
              <a:gd name="connsiteX1" fmla="*/ 79055 w 13788429"/>
              <a:gd name="connsiteY1" fmla="*/ 320306 h 812606"/>
              <a:gd name="connsiteX2" fmla="*/ 208068 w 13788429"/>
              <a:gd name="connsiteY2" fmla="*/ 151998 h 812606"/>
              <a:gd name="connsiteX3" fmla="*/ 578495 w 13788429"/>
              <a:gd name="connsiteY3" fmla="*/ 300594 h 812606"/>
              <a:gd name="connsiteX4" fmla="*/ 1503442 w 13788429"/>
              <a:gd name="connsiteY4" fmla="*/ 383867 h 812606"/>
              <a:gd name="connsiteX5" fmla="*/ 1503694 w 13788429"/>
              <a:gd name="connsiteY5" fmla="*/ 383458 h 812606"/>
              <a:gd name="connsiteX6" fmla="*/ 1505186 w 13788429"/>
              <a:gd name="connsiteY6" fmla="*/ 380364 h 812606"/>
              <a:gd name="connsiteX7" fmla="*/ 1531972 w 13788429"/>
              <a:gd name="connsiteY7" fmla="*/ 332394 h 812606"/>
              <a:gd name="connsiteX8" fmla="*/ 1545227 w 13788429"/>
              <a:gd name="connsiteY8" fmla="*/ 311759 h 812606"/>
              <a:gd name="connsiteX9" fmla="*/ 1562717 w 13788429"/>
              <a:gd name="connsiteY9" fmla="*/ 271323 h 812606"/>
              <a:gd name="connsiteX10" fmla="*/ 1555025 w 13788429"/>
              <a:gd name="connsiteY10" fmla="*/ 296507 h 812606"/>
              <a:gd name="connsiteX11" fmla="*/ 1561135 w 13788429"/>
              <a:gd name="connsiteY11" fmla="*/ 286995 h 812606"/>
              <a:gd name="connsiteX12" fmla="*/ 2052887 w 13788429"/>
              <a:gd name="connsiteY12" fmla="*/ 5 h 812606"/>
              <a:gd name="connsiteX13" fmla="*/ 2423314 w 13788429"/>
              <a:gd name="connsiteY13" fmla="*/ 148601 h 812606"/>
              <a:gd name="connsiteX14" fmla="*/ 2471520 w 13788429"/>
              <a:gd name="connsiteY14" fmla="*/ 195940 h 812606"/>
              <a:gd name="connsiteX15" fmla="*/ 2475834 w 13788429"/>
              <a:gd name="connsiteY15" fmla="*/ 187316 h 812606"/>
              <a:gd name="connsiteX16" fmla="*/ 2485370 w 13788429"/>
              <a:gd name="connsiteY16" fmla="*/ 204981 h 812606"/>
              <a:gd name="connsiteX17" fmla="*/ 2925199 w 13788429"/>
              <a:gd name="connsiteY17" fmla="*/ 492306 h 812606"/>
              <a:gd name="connsiteX18" fmla="*/ 3190809 w 13788429"/>
              <a:gd name="connsiteY18" fmla="*/ 401519 h 812606"/>
              <a:gd name="connsiteX19" fmla="*/ 3236013 w 13788429"/>
              <a:gd name="connsiteY19" fmla="*/ 363610 h 812606"/>
              <a:gd name="connsiteX20" fmla="*/ 3241590 w 13788429"/>
              <a:gd name="connsiteY20" fmla="*/ 356534 h 812606"/>
              <a:gd name="connsiteX21" fmla="*/ 3275719 w 13788429"/>
              <a:gd name="connsiteY21" fmla="*/ 323696 h 812606"/>
              <a:gd name="connsiteX22" fmla="*/ 3300791 w 13788429"/>
              <a:gd name="connsiteY22" fmla="*/ 296657 h 812606"/>
              <a:gd name="connsiteX23" fmla="*/ 3390026 w 13788429"/>
              <a:gd name="connsiteY23" fmla="*/ 159813 h 812606"/>
              <a:gd name="connsiteX24" fmla="*/ 3407536 w 13788429"/>
              <a:gd name="connsiteY24" fmla="*/ 119329 h 812606"/>
              <a:gd name="connsiteX25" fmla="*/ 3389853 w 13788429"/>
              <a:gd name="connsiteY25" fmla="*/ 177230 h 812606"/>
              <a:gd name="connsiteX26" fmla="*/ 3353515 w 13788429"/>
              <a:gd name="connsiteY26" fmla="*/ 258678 h 812606"/>
              <a:gd name="connsiteX27" fmla="*/ 3394793 w 13788429"/>
              <a:gd name="connsiteY27" fmla="*/ 229401 h 812606"/>
              <a:gd name="connsiteX28" fmla="*/ 3668366 w 13788429"/>
              <a:gd name="connsiteY28" fmla="*/ 151996 h 812606"/>
              <a:gd name="connsiteX29" fmla="*/ 4038793 w 13788429"/>
              <a:gd name="connsiteY29" fmla="*/ 300592 h 812606"/>
              <a:gd name="connsiteX30" fmla="*/ 4086999 w 13788429"/>
              <a:gd name="connsiteY30" fmla="*/ 347931 h 812606"/>
              <a:gd name="connsiteX31" fmla="*/ 4091313 w 13788429"/>
              <a:gd name="connsiteY31" fmla="*/ 339308 h 812606"/>
              <a:gd name="connsiteX32" fmla="*/ 4100849 w 13788429"/>
              <a:gd name="connsiteY32" fmla="*/ 356972 h 812606"/>
              <a:gd name="connsiteX33" fmla="*/ 4540678 w 13788429"/>
              <a:gd name="connsiteY33" fmla="*/ 644298 h 812606"/>
              <a:gd name="connsiteX34" fmla="*/ 4963740 w 13788429"/>
              <a:gd name="connsiteY34" fmla="*/ 383865 h 812606"/>
              <a:gd name="connsiteX35" fmla="*/ 4963992 w 13788429"/>
              <a:gd name="connsiteY35" fmla="*/ 383456 h 812606"/>
              <a:gd name="connsiteX36" fmla="*/ 4965484 w 13788429"/>
              <a:gd name="connsiteY36" fmla="*/ 380362 h 812606"/>
              <a:gd name="connsiteX37" fmla="*/ 4992270 w 13788429"/>
              <a:gd name="connsiteY37" fmla="*/ 332392 h 812606"/>
              <a:gd name="connsiteX38" fmla="*/ 5005525 w 13788429"/>
              <a:gd name="connsiteY38" fmla="*/ 311757 h 812606"/>
              <a:gd name="connsiteX39" fmla="*/ 5023015 w 13788429"/>
              <a:gd name="connsiteY39" fmla="*/ 271321 h 812606"/>
              <a:gd name="connsiteX40" fmla="*/ 5015323 w 13788429"/>
              <a:gd name="connsiteY40" fmla="*/ 296505 h 812606"/>
              <a:gd name="connsiteX41" fmla="*/ 5021433 w 13788429"/>
              <a:gd name="connsiteY41" fmla="*/ 286993 h 812606"/>
              <a:gd name="connsiteX42" fmla="*/ 5513185 w 13788429"/>
              <a:gd name="connsiteY42" fmla="*/ 3 h 812606"/>
              <a:gd name="connsiteX43" fmla="*/ 5883612 w 13788429"/>
              <a:gd name="connsiteY43" fmla="*/ 148599 h 812606"/>
              <a:gd name="connsiteX44" fmla="*/ 5931818 w 13788429"/>
              <a:gd name="connsiteY44" fmla="*/ 195938 h 812606"/>
              <a:gd name="connsiteX45" fmla="*/ 5936132 w 13788429"/>
              <a:gd name="connsiteY45" fmla="*/ 187314 h 812606"/>
              <a:gd name="connsiteX46" fmla="*/ 5945668 w 13788429"/>
              <a:gd name="connsiteY46" fmla="*/ 204979 h 812606"/>
              <a:gd name="connsiteX47" fmla="*/ 6385497 w 13788429"/>
              <a:gd name="connsiteY47" fmla="*/ 492304 h 812606"/>
              <a:gd name="connsiteX48" fmla="*/ 6651107 w 13788429"/>
              <a:gd name="connsiteY48" fmla="*/ 401517 h 812606"/>
              <a:gd name="connsiteX49" fmla="*/ 6696311 w 13788429"/>
              <a:gd name="connsiteY49" fmla="*/ 363608 h 812606"/>
              <a:gd name="connsiteX50" fmla="*/ 6701888 w 13788429"/>
              <a:gd name="connsiteY50" fmla="*/ 356532 h 812606"/>
              <a:gd name="connsiteX51" fmla="*/ 6736017 w 13788429"/>
              <a:gd name="connsiteY51" fmla="*/ 323694 h 812606"/>
              <a:gd name="connsiteX52" fmla="*/ 6761089 w 13788429"/>
              <a:gd name="connsiteY52" fmla="*/ 296655 h 812606"/>
              <a:gd name="connsiteX53" fmla="*/ 6850324 w 13788429"/>
              <a:gd name="connsiteY53" fmla="*/ 159811 h 812606"/>
              <a:gd name="connsiteX54" fmla="*/ 6867834 w 13788429"/>
              <a:gd name="connsiteY54" fmla="*/ 119327 h 812606"/>
              <a:gd name="connsiteX55" fmla="*/ 6850150 w 13788429"/>
              <a:gd name="connsiteY55" fmla="*/ 177228 h 812606"/>
              <a:gd name="connsiteX56" fmla="*/ 6813812 w 13788429"/>
              <a:gd name="connsiteY56" fmla="*/ 258677 h 812606"/>
              <a:gd name="connsiteX57" fmla="*/ 6855091 w 13788429"/>
              <a:gd name="connsiteY57" fmla="*/ 229399 h 812606"/>
              <a:gd name="connsiteX58" fmla="*/ 7128664 w 13788429"/>
              <a:gd name="connsiteY58" fmla="*/ 151994 h 812606"/>
              <a:gd name="connsiteX59" fmla="*/ 7499091 w 13788429"/>
              <a:gd name="connsiteY59" fmla="*/ 300590 h 812606"/>
              <a:gd name="connsiteX60" fmla="*/ 7547297 w 13788429"/>
              <a:gd name="connsiteY60" fmla="*/ 347929 h 812606"/>
              <a:gd name="connsiteX61" fmla="*/ 7551611 w 13788429"/>
              <a:gd name="connsiteY61" fmla="*/ 339306 h 812606"/>
              <a:gd name="connsiteX62" fmla="*/ 7561147 w 13788429"/>
              <a:gd name="connsiteY62" fmla="*/ 356970 h 812606"/>
              <a:gd name="connsiteX63" fmla="*/ 8000975 w 13788429"/>
              <a:gd name="connsiteY63" fmla="*/ 644296 h 812606"/>
              <a:gd name="connsiteX64" fmla="*/ 8424038 w 13788429"/>
              <a:gd name="connsiteY64" fmla="*/ 383863 h 812606"/>
              <a:gd name="connsiteX65" fmla="*/ 8424289 w 13788429"/>
              <a:gd name="connsiteY65" fmla="*/ 383454 h 812606"/>
              <a:gd name="connsiteX66" fmla="*/ 8425782 w 13788429"/>
              <a:gd name="connsiteY66" fmla="*/ 380360 h 812606"/>
              <a:gd name="connsiteX67" fmla="*/ 8452568 w 13788429"/>
              <a:gd name="connsiteY67" fmla="*/ 332390 h 812606"/>
              <a:gd name="connsiteX68" fmla="*/ 8465822 w 13788429"/>
              <a:gd name="connsiteY68" fmla="*/ 311755 h 812606"/>
              <a:gd name="connsiteX69" fmla="*/ 8483313 w 13788429"/>
              <a:gd name="connsiteY69" fmla="*/ 271319 h 812606"/>
              <a:gd name="connsiteX70" fmla="*/ 8475621 w 13788429"/>
              <a:gd name="connsiteY70" fmla="*/ 296503 h 812606"/>
              <a:gd name="connsiteX71" fmla="*/ 8481731 w 13788429"/>
              <a:gd name="connsiteY71" fmla="*/ 286991 h 812606"/>
              <a:gd name="connsiteX72" fmla="*/ 8973483 w 13788429"/>
              <a:gd name="connsiteY72" fmla="*/ 1 h 812606"/>
              <a:gd name="connsiteX73" fmla="*/ 9343910 w 13788429"/>
              <a:gd name="connsiteY73" fmla="*/ 148597 h 812606"/>
              <a:gd name="connsiteX74" fmla="*/ 9392116 w 13788429"/>
              <a:gd name="connsiteY74" fmla="*/ 195936 h 812606"/>
              <a:gd name="connsiteX75" fmla="*/ 9396430 w 13788429"/>
              <a:gd name="connsiteY75" fmla="*/ 187312 h 812606"/>
              <a:gd name="connsiteX76" fmla="*/ 9405966 w 13788429"/>
              <a:gd name="connsiteY76" fmla="*/ 204977 h 812606"/>
              <a:gd name="connsiteX77" fmla="*/ 9845794 w 13788429"/>
              <a:gd name="connsiteY77" fmla="*/ 492302 h 812606"/>
              <a:gd name="connsiteX78" fmla="*/ 10111405 w 13788429"/>
              <a:gd name="connsiteY78" fmla="*/ 401515 h 812606"/>
              <a:gd name="connsiteX79" fmla="*/ 10156612 w 13788429"/>
              <a:gd name="connsiteY79" fmla="*/ 363604 h 812606"/>
              <a:gd name="connsiteX80" fmla="*/ 10162186 w 13788429"/>
              <a:gd name="connsiteY80" fmla="*/ 356531 h 812606"/>
              <a:gd name="connsiteX81" fmla="*/ 10196306 w 13788429"/>
              <a:gd name="connsiteY81" fmla="*/ 323702 h 812606"/>
              <a:gd name="connsiteX82" fmla="*/ 10221387 w 13788429"/>
              <a:gd name="connsiteY82" fmla="*/ 296653 h 812606"/>
              <a:gd name="connsiteX83" fmla="*/ 10310622 w 13788429"/>
              <a:gd name="connsiteY83" fmla="*/ 159809 h 812606"/>
              <a:gd name="connsiteX84" fmla="*/ 10328132 w 13788429"/>
              <a:gd name="connsiteY84" fmla="*/ 119325 h 812606"/>
              <a:gd name="connsiteX85" fmla="*/ 10310448 w 13788429"/>
              <a:gd name="connsiteY85" fmla="*/ 177226 h 812606"/>
              <a:gd name="connsiteX86" fmla="*/ 10274109 w 13788429"/>
              <a:gd name="connsiteY86" fmla="*/ 258676 h 812606"/>
              <a:gd name="connsiteX87" fmla="*/ 10315389 w 13788429"/>
              <a:gd name="connsiteY87" fmla="*/ 229399 h 812606"/>
              <a:gd name="connsiteX88" fmla="*/ 10588962 w 13788429"/>
              <a:gd name="connsiteY88" fmla="*/ 151993 h 812606"/>
              <a:gd name="connsiteX89" fmla="*/ 10959389 w 13788429"/>
              <a:gd name="connsiteY89" fmla="*/ 300589 h 812606"/>
              <a:gd name="connsiteX90" fmla="*/ 11007595 w 13788429"/>
              <a:gd name="connsiteY90" fmla="*/ 347928 h 812606"/>
              <a:gd name="connsiteX91" fmla="*/ 11011909 w 13788429"/>
              <a:gd name="connsiteY91" fmla="*/ 339305 h 812606"/>
              <a:gd name="connsiteX92" fmla="*/ 11021444 w 13788429"/>
              <a:gd name="connsiteY92" fmla="*/ 356969 h 812606"/>
              <a:gd name="connsiteX93" fmla="*/ 11461274 w 13788429"/>
              <a:gd name="connsiteY93" fmla="*/ 644295 h 812606"/>
              <a:gd name="connsiteX94" fmla="*/ 11884336 w 13788429"/>
              <a:gd name="connsiteY94" fmla="*/ 383862 h 812606"/>
              <a:gd name="connsiteX95" fmla="*/ 11884588 w 13788429"/>
              <a:gd name="connsiteY95" fmla="*/ 383453 h 812606"/>
              <a:gd name="connsiteX96" fmla="*/ 11886080 w 13788429"/>
              <a:gd name="connsiteY96" fmla="*/ 380359 h 812606"/>
              <a:gd name="connsiteX97" fmla="*/ 11912866 w 13788429"/>
              <a:gd name="connsiteY97" fmla="*/ 332389 h 812606"/>
              <a:gd name="connsiteX98" fmla="*/ 11926121 w 13788429"/>
              <a:gd name="connsiteY98" fmla="*/ 311754 h 812606"/>
              <a:gd name="connsiteX99" fmla="*/ 11943610 w 13788429"/>
              <a:gd name="connsiteY99" fmla="*/ 271318 h 812606"/>
              <a:gd name="connsiteX100" fmla="*/ 11935919 w 13788429"/>
              <a:gd name="connsiteY100" fmla="*/ 296502 h 812606"/>
              <a:gd name="connsiteX101" fmla="*/ 11942029 w 13788429"/>
              <a:gd name="connsiteY101" fmla="*/ 286990 h 812606"/>
              <a:gd name="connsiteX102" fmla="*/ 12433781 w 13788429"/>
              <a:gd name="connsiteY102" fmla="*/ 0 h 812606"/>
              <a:gd name="connsiteX103" fmla="*/ 12804208 w 13788429"/>
              <a:gd name="connsiteY103" fmla="*/ 148596 h 812606"/>
              <a:gd name="connsiteX104" fmla="*/ 12852414 w 13788429"/>
              <a:gd name="connsiteY104" fmla="*/ 195935 h 812606"/>
              <a:gd name="connsiteX105" fmla="*/ 12856728 w 13788429"/>
              <a:gd name="connsiteY105" fmla="*/ 187311 h 812606"/>
              <a:gd name="connsiteX106" fmla="*/ 12866264 w 13788429"/>
              <a:gd name="connsiteY106" fmla="*/ 204976 h 812606"/>
              <a:gd name="connsiteX107" fmla="*/ 13306093 w 13788429"/>
              <a:gd name="connsiteY107" fmla="*/ 492302 h 812606"/>
              <a:gd name="connsiteX108" fmla="*/ 13770920 w 13788429"/>
              <a:gd name="connsiteY108" fmla="*/ 159808 h 812606"/>
              <a:gd name="connsiteX109" fmla="*/ 13788429 w 13788429"/>
              <a:gd name="connsiteY109" fmla="*/ 119324 h 812606"/>
              <a:gd name="connsiteX110" fmla="*/ 13770746 w 13788429"/>
              <a:gd name="connsiteY110" fmla="*/ 177225 h 812606"/>
              <a:gd name="connsiteX111" fmla="*/ 13177080 w 13788429"/>
              <a:gd name="connsiteY111" fmla="*/ 660610 h 812606"/>
              <a:gd name="connsiteX112" fmla="*/ 12806653 w 13788429"/>
              <a:gd name="connsiteY112" fmla="*/ 512014 h 812606"/>
              <a:gd name="connsiteX113" fmla="*/ 12758447 w 13788429"/>
              <a:gd name="connsiteY113" fmla="*/ 464675 h 812606"/>
              <a:gd name="connsiteX114" fmla="*/ 12754132 w 13788429"/>
              <a:gd name="connsiteY114" fmla="*/ 473298 h 812606"/>
              <a:gd name="connsiteX115" fmla="*/ 12744597 w 13788429"/>
              <a:gd name="connsiteY115" fmla="*/ 455634 h 812606"/>
              <a:gd name="connsiteX116" fmla="*/ 12304768 w 13788429"/>
              <a:gd name="connsiteY116" fmla="*/ 168308 h 812606"/>
              <a:gd name="connsiteX117" fmla="*/ 11881706 w 13788429"/>
              <a:gd name="connsiteY117" fmla="*/ 428741 h 812606"/>
              <a:gd name="connsiteX118" fmla="*/ 11881454 w 13788429"/>
              <a:gd name="connsiteY118" fmla="*/ 429150 h 812606"/>
              <a:gd name="connsiteX119" fmla="*/ 11879962 w 13788429"/>
              <a:gd name="connsiteY119" fmla="*/ 432244 h 812606"/>
              <a:gd name="connsiteX120" fmla="*/ 11853175 w 13788429"/>
              <a:gd name="connsiteY120" fmla="*/ 480214 h 812606"/>
              <a:gd name="connsiteX121" fmla="*/ 11839921 w 13788429"/>
              <a:gd name="connsiteY121" fmla="*/ 500849 h 812606"/>
              <a:gd name="connsiteX122" fmla="*/ 11822431 w 13788429"/>
              <a:gd name="connsiteY122" fmla="*/ 541285 h 812606"/>
              <a:gd name="connsiteX123" fmla="*/ 11830122 w 13788429"/>
              <a:gd name="connsiteY123" fmla="*/ 516101 h 812606"/>
              <a:gd name="connsiteX124" fmla="*/ 11824013 w 13788429"/>
              <a:gd name="connsiteY124" fmla="*/ 525613 h 812606"/>
              <a:gd name="connsiteX125" fmla="*/ 11332260 w 13788429"/>
              <a:gd name="connsiteY125" fmla="*/ 812603 h 812606"/>
              <a:gd name="connsiteX126" fmla="*/ 10961833 w 13788429"/>
              <a:gd name="connsiteY126" fmla="*/ 664007 h 812606"/>
              <a:gd name="connsiteX127" fmla="*/ 10913627 w 13788429"/>
              <a:gd name="connsiteY127" fmla="*/ 616668 h 812606"/>
              <a:gd name="connsiteX128" fmla="*/ 10909313 w 13788429"/>
              <a:gd name="connsiteY128" fmla="*/ 625292 h 812606"/>
              <a:gd name="connsiteX129" fmla="*/ 10899778 w 13788429"/>
              <a:gd name="connsiteY129" fmla="*/ 607627 h 812606"/>
              <a:gd name="connsiteX130" fmla="*/ 10459949 w 13788429"/>
              <a:gd name="connsiteY130" fmla="*/ 320302 h 812606"/>
              <a:gd name="connsiteX131" fmla="*/ 10194338 w 13788429"/>
              <a:gd name="connsiteY131" fmla="*/ 411089 h 812606"/>
              <a:gd name="connsiteX132" fmla="*/ 10149131 w 13788429"/>
              <a:gd name="connsiteY132" fmla="*/ 449000 h 812606"/>
              <a:gd name="connsiteX133" fmla="*/ 10143558 w 13788429"/>
              <a:gd name="connsiteY133" fmla="*/ 456073 h 812606"/>
              <a:gd name="connsiteX134" fmla="*/ 10109437 w 13788429"/>
              <a:gd name="connsiteY134" fmla="*/ 488902 h 812606"/>
              <a:gd name="connsiteX135" fmla="*/ 10084356 w 13788429"/>
              <a:gd name="connsiteY135" fmla="*/ 515951 h 812606"/>
              <a:gd name="connsiteX136" fmla="*/ 9995121 w 13788429"/>
              <a:gd name="connsiteY136" fmla="*/ 652795 h 812606"/>
              <a:gd name="connsiteX137" fmla="*/ 9977611 w 13788429"/>
              <a:gd name="connsiteY137" fmla="*/ 693279 h 812606"/>
              <a:gd name="connsiteX138" fmla="*/ 9995295 w 13788429"/>
              <a:gd name="connsiteY138" fmla="*/ 635378 h 812606"/>
              <a:gd name="connsiteX139" fmla="*/ 10031634 w 13788429"/>
              <a:gd name="connsiteY139" fmla="*/ 553928 h 812606"/>
              <a:gd name="connsiteX140" fmla="*/ 9990354 w 13788429"/>
              <a:gd name="connsiteY140" fmla="*/ 583206 h 812606"/>
              <a:gd name="connsiteX141" fmla="*/ 9716782 w 13788429"/>
              <a:gd name="connsiteY141" fmla="*/ 660611 h 812606"/>
              <a:gd name="connsiteX142" fmla="*/ 9346355 w 13788429"/>
              <a:gd name="connsiteY142" fmla="*/ 512015 h 812606"/>
              <a:gd name="connsiteX143" fmla="*/ 9298148 w 13788429"/>
              <a:gd name="connsiteY143" fmla="*/ 464676 h 812606"/>
              <a:gd name="connsiteX144" fmla="*/ 9293835 w 13788429"/>
              <a:gd name="connsiteY144" fmla="*/ 473299 h 812606"/>
              <a:gd name="connsiteX145" fmla="*/ 9284299 w 13788429"/>
              <a:gd name="connsiteY145" fmla="*/ 455635 h 812606"/>
              <a:gd name="connsiteX146" fmla="*/ 8844469 w 13788429"/>
              <a:gd name="connsiteY146" fmla="*/ 168309 h 812606"/>
              <a:gd name="connsiteX147" fmla="*/ 8421407 w 13788429"/>
              <a:gd name="connsiteY147" fmla="*/ 428742 h 812606"/>
              <a:gd name="connsiteX148" fmla="*/ 8421156 w 13788429"/>
              <a:gd name="connsiteY148" fmla="*/ 429151 h 812606"/>
              <a:gd name="connsiteX149" fmla="*/ 8419664 w 13788429"/>
              <a:gd name="connsiteY149" fmla="*/ 432245 h 812606"/>
              <a:gd name="connsiteX150" fmla="*/ 8392878 w 13788429"/>
              <a:gd name="connsiteY150" fmla="*/ 480215 h 812606"/>
              <a:gd name="connsiteX151" fmla="*/ 8379622 w 13788429"/>
              <a:gd name="connsiteY151" fmla="*/ 500850 h 812606"/>
              <a:gd name="connsiteX152" fmla="*/ 8362133 w 13788429"/>
              <a:gd name="connsiteY152" fmla="*/ 541286 h 812606"/>
              <a:gd name="connsiteX153" fmla="*/ 8369824 w 13788429"/>
              <a:gd name="connsiteY153" fmla="*/ 516102 h 812606"/>
              <a:gd name="connsiteX154" fmla="*/ 8363714 w 13788429"/>
              <a:gd name="connsiteY154" fmla="*/ 525614 h 812606"/>
              <a:gd name="connsiteX155" fmla="*/ 7871963 w 13788429"/>
              <a:gd name="connsiteY155" fmla="*/ 812604 h 812606"/>
              <a:gd name="connsiteX156" fmla="*/ 7501535 w 13788429"/>
              <a:gd name="connsiteY156" fmla="*/ 664008 h 812606"/>
              <a:gd name="connsiteX157" fmla="*/ 7453329 w 13788429"/>
              <a:gd name="connsiteY157" fmla="*/ 616669 h 812606"/>
              <a:gd name="connsiteX158" fmla="*/ 7449015 w 13788429"/>
              <a:gd name="connsiteY158" fmla="*/ 625293 h 812606"/>
              <a:gd name="connsiteX159" fmla="*/ 7439480 w 13788429"/>
              <a:gd name="connsiteY159" fmla="*/ 607628 h 812606"/>
              <a:gd name="connsiteX160" fmla="*/ 6999650 w 13788429"/>
              <a:gd name="connsiteY160" fmla="*/ 320302 h 812606"/>
              <a:gd name="connsiteX161" fmla="*/ 6734041 w 13788429"/>
              <a:gd name="connsiteY161" fmla="*/ 411089 h 812606"/>
              <a:gd name="connsiteX162" fmla="*/ 6688836 w 13788429"/>
              <a:gd name="connsiteY162" fmla="*/ 448999 h 812606"/>
              <a:gd name="connsiteX163" fmla="*/ 6683260 w 13788429"/>
              <a:gd name="connsiteY163" fmla="*/ 456075 h 812606"/>
              <a:gd name="connsiteX164" fmla="*/ 6649130 w 13788429"/>
              <a:gd name="connsiteY164" fmla="*/ 488913 h 812606"/>
              <a:gd name="connsiteX165" fmla="*/ 6624058 w 13788429"/>
              <a:gd name="connsiteY165" fmla="*/ 515952 h 812606"/>
              <a:gd name="connsiteX166" fmla="*/ 6534823 w 13788429"/>
              <a:gd name="connsiteY166" fmla="*/ 652796 h 812606"/>
              <a:gd name="connsiteX167" fmla="*/ 6517314 w 13788429"/>
              <a:gd name="connsiteY167" fmla="*/ 693280 h 812606"/>
              <a:gd name="connsiteX168" fmla="*/ 6534997 w 13788429"/>
              <a:gd name="connsiteY168" fmla="*/ 635379 h 812606"/>
              <a:gd name="connsiteX169" fmla="*/ 6571335 w 13788429"/>
              <a:gd name="connsiteY169" fmla="*/ 553930 h 812606"/>
              <a:gd name="connsiteX170" fmla="*/ 6530056 w 13788429"/>
              <a:gd name="connsiteY170" fmla="*/ 583208 h 812606"/>
              <a:gd name="connsiteX171" fmla="*/ 6256484 w 13788429"/>
              <a:gd name="connsiteY171" fmla="*/ 660613 h 812606"/>
              <a:gd name="connsiteX172" fmla="*/ 5886057 w 13788429"/>
              <a:gd name="connsiteY172" fmla="*/ 512017 h 812606"/>
              <a:gd name="connsiteX173" fmla="*/ 5837850 w 13788429"/>
              <a:gd name="connsiteY173" fmla="*/ 464678 h 812606"/>
              <a:gd name="connsiteX174" fmla="*/ 5833537 w 13788429"/>
              <a:gd name="connsiteY174" fmla="*/ 473301 h 812606"/>
              <a:gd name="connsiteX175" fmla="*/ 5824001 w 13788429"/>
              <a:gd name="connsiteY175" fmla="*/ 455637 h 812606"/>
              <a:gd name="connsiteX176" fmla="*/ 5384172 w 13788429"/>
              <a:gd name="connsiteY176" fmla="*/ 168311 h 812606"/>
              <a:gd name="connsiteX177" fmla="*/ 4961110 w 13788429"/>
              <a:gd name="connsiteY177" fmla="*/ 428744 h 812606"/>
              <a:gd name="connsiteX178" fmla="*/ 4960858 w 13788429"/>
              <a:gd name="connsiteY178" fmla="*/ 429153 h 812606"/>
              <a:gd name="connsiteX179" fmla="*/ 4959366 w 13788429"/>
              <a:gd name="connsiteY179" fmla="*/ 432247 h 812606"/>
              <a:gd name="connsiteX180" fmla="*/ 4932580 w 13788429"/>
              <a:gd name="connsiteY180" fmla="*/ 480217 h 812606"/>
              <a:gd name="connsiteX181" fmla="*/ 4919324 w 13788429"/>
              <a:gd name="connsiteY181" fmla="*/ 500852 h 812606"/>
              <a:gd name="connsiteX182" fmla="*/ 4901835 w 13788429"/>
              <a:gd name="connsiteY182" fmla="*/ 541288 h 812606"/>
              <a:gd name="connsiteX183" fmla="*/ 4909527 w 13788429"/>
              <a:gd name="connsiteY183" fmla="*/ 516104 h 812606"/>
              <a:gd name="connsiteX184" fmla="*/ 4903416 w 13788429"/>
              <a:gd name="connsiteY184" fmla="*/ 525616 h 812606"/>
              <a:gd name="connsiteX185" fmla="*/ 4411665 w 13788429"/>
              <a:gd name="connsiteY185" fmla="*/ 812606 h 812606"/>
              <a:gd name="connsiteX186" fmla="*/ 4041238 w 13788429"/>
              <a:gd name="connsiteY186" fmla="*/ 664010 h 812606"/>
              <a:gd name="connsiteX187" fmla="*/ 3993031 w 13788429"/>
              <a:gd name="connsiteY187" fmla="*/ 616671 h 812606"/>
              <a:gd name="connsiteX188" fmla="*/ 3988718 w 13788429"/>
              <a:gd name="connsiteY188" fmla="*/ 625295 h 812606"/>
              <a:gd name="connsiteX189" fmla="*/ 3979182 w 13788429"/>
              <a:gd name="connsiteY189" fmla="*/ 607630 h 812606"/>
              <a:gd name="connsiteX190" fmla="*/ 3539353 w 13788429"/>
              <a:gd name="connsiteY190" fmla="*/ 320304 h 812606"/>
              <a:gd name="connsiteX191" fmla="*/ 3273743 w 13788429"/>
              <a:gd name="connsiteY191" fmla="*/ 411091 h 812606"/>
              <a:gd name="connsiteX192" fmla="*/ 3228539 w 13788429"/>
              <a:gd name="connsiteY192" fmla="*/ 449001 h 812606"/>
              <a:gd name="connsiteX193" fmla="*/ 3222962 w 13788429"/>
              <a:gd name="connsiteY193" fmla="*/ 456077 h 812606"/>
              <a:gd name="connsiteX194" fmla="*/ 3188833 w 13788429"/>
              <a:gd name="connsiteY194" fmla="*/ 488915 h 812606"/>
              <a:gd name="connsiteX195" fmla="*/ 3163761 w 13788429"/>
              <a:gd name="connsiteY195" fmla="*/ 515954 h 812606"/>
              <a:gd name="connsiteX196" fmla="*/ 3074526 w 13788429"/>
              <a:gd name="connsiteY196" fmla="*/ 652798 h 812606"/>
              <a:gd name="connsiteX197" fmla="*/ 3057016 w 13788429"/>
              <a:gd name="connsiteY197" fmla="*/ 693282 h 812606"/>
              <a:gd name="connsiteX198" fmla="*/ 3074699 w 13788429"/>
              <a:gd name="connsiteY198" fmla="*/ 635381 h 812606"/>
              <a:gd name="connsiteX199" fmla="*/ 3111037 w 13788429"/>
              <a:gd name="connsiteY199" fmla="*/ 553933 h 812606"/>
              <a:gd name="connsiteX200" fmla="*/ 3069759 w 13788429"/>
              <a:gd name="connsiteY200" fmla="*/ 583210 h 812606"/>
              <a:gd name="connsiteX201" fmla="*/ 2796186 w 13788429"/>
              <a:gd name="connsiteY201" fmla="*/ 660615 h 812606"/>
              <a:gd name="connsiteX202" fmla="*/ 2425759 w 13788429"/>
              <a:gd name="connsiteY202" fmla="*/ 512019 h 812606"/>
              <a:gd name="connsiteX203" fmla="*/ 2377553 w 13788429"/>
              <a:gd name="connsiteY203" fmla="*/ 464680 h 812606"/>
              <a:gd name="connsiteX204" fmla="*/ 2373239 w 13788429"/>
              <a:gd name="connsiteY204" fmla="*/ 473303 h 812606"/>
              <a:gd name="connsiteX205" fmla="*/ 2363703 w 13788429"/>
              <a:gd name="connsiteY205" fmla="*/ 455639 h 812606"/>
              <a:gd name="connsiteX206" fmla="*/ 1923874 w 13788429"/>
              <a:gd name="connsiteY206" fmla="*/ 168313 h 812606"/>
              <a:gd name="connsiteX207" fmla="*/ 1500812 w 13788429"/>
              <a:gd name="connsiteY207" fmla="*/ 428746 h 812606"/>
              <a:gd name="connsiteX208" fmla="*/ 1500560 w 13788429"/>
              <a:gd name="connsiteY208" fmla="*/ 429155 h 812606"/>
              <a:gd name="connsiteX209" fmla="*/ 1499068 w 13788429"/>
              <a:gd name="connsiteY209" fmla="*/ 432249 h 812606"/>
              <a:gd name="connsiteX210" fmla="*/ 1472282 w 13788429"/>
              <a:gd name="connsiteY210" fmla="*/ 480219 h 812606"/>
              <a:gd name="connsiteX211" fmla="*/ 1459026 w 13788429"/>
              <a:gd name="connsiteY211" fmla="*/ 500854 h 812606"/>
              <a:gd name="connsiteX212" fmla="*/ 1441537 w 13788429"/>
              <a:gd name="connsiteY212" fmla="*/ 541290 h 812606"/>
              <a:gd name="connsiteX213" fmla="*/ 1449229 w 13788429"/>
              <a:gd name="connsiteY213" fmla="*/ 516106 h 812606"/>
              <a:gd name="connsiteX214" fmla="*/ 1443118 w 13788429"/>
              <a:gd name="connsiteY214" fmla="*/ 525618 h 812606"/>
              <a:gd name="connsiteX0" fmla="*/ 1265476 w 13610787"/>
              <a:gd name="connsiteY0" fmla="*/ 525618 h 812606"/>
              <a:gd name="connsiteX1" fmla="*/ 30426 w 13610787"/>
              <a:gd name="connsiteY1" fmla="*/ 151998 h 812606"/>
              <a:gd name="connsiteX2" fmla="*/ 400853 w 13610787"/>
              <a:gd name="connsiteY2" fmla="*/ 300594 h 812606"/>
              <a:gd name="connsiteX3" fmla="*/ 1325800 w 13610787"/>
              <a:gd name="connsiteY3" fmla="*/ 383867 h 812606"/>
              <a:gd name="connsiteX4" fmla="*/ 1326052 w 13610787"/>
              <a:gd name="connsiteY4" fmla="*/ 383458 h 812606"/>
              <a:gd name="connsiteX5" fmla="*/ 1327544 w 13610787"/>
              <a:gd name="connsiteY5" fmla="*/ 380364 h 812606"/>
              <a:gd name="connsiteX6" fmla="*/ 1354330 w 13610787"/>
              <a:gd name="connsiteY6" fmla="*/ 332394 h 812606"/>
              <a:gd name="connsiteX7" fmla="*/ 1367585 w 13610787"/>
              <a:gd name="connsiteY7" fmla="*/ 311759 h 812606"/>
              <a:gd name="connsiteX8" fmla="*/ 1385075 w 13610787"/>
              <a:gd name="connsiteY8" fmla="*/ 271323 h 812606"/>
              <a:gd name="connsiteX9" fmla="*/ 1377383 w 13610787"/>
              <a:gd name="connsiteY9" fmla="*/ 296507 h 812606"/>
              <a:gd name="connsiteX10" fmla="*/ 1383493 w 13610787"/>
              <a:gd name="connsiteY10" fmla="*/ 286995 h 812606"/>
              <a:gd name="connsiteX11" fmla="*/ 1875245 w 13610787"/>
              <a:gd name="connsiteY11" fmla="*/ 5 h 812606"/>
              <a:gd name="connsiteX12" fmla="*/ 2245672 w 13610787"/>
              <a:gd name="connsiteY12" fmla="*/ 148601 h 812606"/>
              <a:gd name="connsiteX13" fmla="*/ 2293878 w 13610787"/>
              <a:gd name="connsiteY13" fmla="*/ 195940 h 812606"/>
              <a:gd name="connsiteX14" fmla="*/ 2298192 w 13610787"/>
              <a:gd name="connsiteY14" fmla="*/ 187316 h 812606"/>
              <a:gd name="connsiteX15" fmla="*/ 2307728 w 13610787"/>
              <a:gd name="connsiteY15" fmla="*/ 204981 h 812606"/>
              <a:gd name="connsiteX16" fmla="*/ 2747557 w 13610787"/>
              <a:gd name="connsiteY16" fmla="*/ 492306 h 812606"/>
              <a:gd name="connsiteX17" fmla="*/ 3013167 w 13610787"/>
              <a:gd name="connsiteY17" fmla="*/ 401519 h 812606"/>
              <a:gd name="connsiteX18" fmla="*/ 3058371 w 13610787"/>
              <a:gd name="connsiteY18" fmla="*/ 363610 h 812606"/>
              <a:gd name="connsiteX19" fmla="*/ 3063948 w 13610787"/>
              <a:gd name="connsiteY19" fmla="*/ 356534 h 812606"/>
              <a:gd name="connsiteX20" fmla="*/ 3098077 w 13610787"/>
              <a:gd name="connsiteY20" fmla="*/ 323696 h 812606"/>
              <a:gd name="connsiteX21" fmla="*/ 3123149 w 13610787"/>
              <a:gd name="connsiteY21" fmla="*/ 296657 h 812606"/>
              <a:gd name="connsiteX22" fmla="*/ 3212384 w 13610787"/>
              <a:gd name="connsiteY22" fmla="*/ 159813 h 812606"/>
              <a:gd name="connsiteX23" fmla="*/ 3229894 w 13610787"/>
              <a:gd name="connsiteY23" fmla="*/ 119329 h 812606"/>
              <a:gd name="connsiteX24" fmla="*/ 3212211 w 13610787"/>
              <a:gd name="connsiteY24" fmla="*/ 177230 h 812606"/>
              <a:gd name="connsiteX25" fmla="*/ 3175873 w 13610787"/>
              <a:gd name="connsiteY25" fmla="*/ 258678 h 812606"/>
              <a:gd name="connsiteX26" fmla="*/ 3217151 w 13610787"/>
              <a:gd name="connsiteY26" fmla="*/ 229401 h 812606"/>
              <a:gd name="connsiteX27" fmla="*/ 3490724 w 13610787"/>
              <a:gd name="connsiteY27" fmla="*/ 151996 h 812606"/>
              <a:gd name="connsiteX28" fmla="*/ 3861151 w 13610787"/>
              <a:gd name="connsiteY28" fmla="*/ 300592 h 812606"/>
              <a:gd name="connsiteX29" fmla="*/ 3909357 w 13610787"/>
              <a:gd name="connsiteY29" fmla="*/ 347931 h 812606"/>
              <a:gd name="connsiteX30" fmla="*/ 3913671 w 13610787"/>
              <a:gd name="connsiteY30" fmla="*/ 339308 h 812606"/>
              <a:gd name="connsiteX31" fmla="*/ 3923207 w 13610787"/>
              <a:gd name="connsiteY31" fmla="*/ 356972 h 812606"/>
              <a:gd name="connsiteX32" fmla="*/ 4363036 w 13610787"/>
              <a:gd name="connsiteY32" fmla="*/ 644298 h 812606"/>
              <a:gd name="connsiteX33" fmla="*/ 4786098 w 13610787"/>
              <a:gd name="connsiteY33" fmla="*/ 383865 h 812606"/>
              <a:gd name="connsiteX34" fmla="*/ 4786350 w 13610787"/>
              <a:gd name="connsiteY34" fmla="*/ 383456 h 812606"/>
              <a:gd name="connsiteX35" fmla="*/ 4787842 w 13610787"/>
              <a:gd name="connsiteY35" fmla="*/ 380362 h 812606"/>
              <a:gd name="connsiteX36" fmla="*/ 4814628 w 13610787"/>
              <a:gd name="connsiteY36" fmla="*/ 332392 h 812606"/>
              <a:gd name="connsiteX37" fmla="*/ 4827883 w 13610787"/>
              <a:gd name="connsiteY37" fmla="*/ 311757 h 812606"/>
              <a:gd name="connsiteX38" fmla="*/ 4845373 w 13610787"/>
              <a:gd name="connsiteY38" fmla="*/ 271321 h 812606"/>
              <a:gd name="connsiteX39" fmla="*/ 4837681 w 13610787"/>
              <a:gd name="connsiteY39" fmla="*/ 296505 h 812606"/>
              <a:gd name="connsiteX40" fmla="*/ 4843791 w 13610787"/>
              <a:gd name="connsiteY40" fmla="*/ 286993 h 812606"/>
              <a:gd name="connsiteX41" fmla="*/ 5335543 w 13610787"/>
              <a:gd name="connsiteY41" fmla="*/ 3 h 812606"/>
              <a:gd name="connsiteX42" fmla="*/ 5705970 w 13610787"/>
              <a:gd name="connsiteY42" fmla="*/ 148599 h 812606"/>
              <a:gd name="connsiteX43" fmla="*/ 5754176 w 13610787"/>
              <a:gd name="connsiteY43" fmla="*/ 195938 h 812606"/>
              <a:gd name="connsiteX44" fmla="*/ 5758490 w 13610787"/>
              <a:gd name="connsiteY44" fmla="*/ 187314 h 812606"/>
              <a:gd name="connsiteX45" fmla="*/ 5768026 w 13610787"/>
              <a:gd name="connsiteY45" fmla="*/ 204979 h 812606"/>
              <a:gd name="connsiteX46" fmla="*/ 6207855 w 13610787"/>
              <a:gd name="connsiteY46" fmla="*/ 492304 h 812606"/>
              <a:gd name="connsiteX47" fmla="*/ 6473465 w 13610787"/>
              <a:gd name="connsiteY47" fmla="*/ 401517 h 812606"/>
              <a:gd name="connsiteX48" fmla="*/ 6518669 w 13610787"/>
              <a:gd name="connsiteY48" fmla="*/ 363608 h 812606"/>
              <a:gd name="connsiteX49" fmla="*/ 6524246 w 13610787"/>
              <a:gd name="connsiteY49" fmla="*/ 356532 h 812606"/>
              <a:gd name="connsiteX50" fmla="*/ 6558375 w 13610787"/>
              <a:gd name="connsiteY50" fmla="*/ 323694 h 812606"/>
              <a:gd name="connsiteX51" fmla="*/ 6583447 w 13610787"/>
              <a:gd name="connsiteY51" fmla="*/ 296655 h 812606"/>
              <a:gd name="connsiteX52" fmla="*/ 6672682 w 13610787"/>
              <a:gd name="connsiteY52" fmla="*/ 159811 h 812606"/>
              <a:gd name="connsiteX53" fmla="*/ 6690192 w 13610787"/>
              <a:gd name="connsiteY53" fmla="*/ 119327 h 812606"/>
              <a:gd name="connsiteX54" fmla="*/ 6672508 w 13610787"/>
              <a:gd name="connsiteY54" fmla="*/ 177228 h 812606"/>
              <a:gd name="connsiteX55" fmla="*/ 6636170 w 13610787"/>
              <a:gd name="connsiteY55" fmla="*/ 258677 h 812606"/>
              <a:gd name="connsiteX56" fmla="*/ 6677449 w 13610787"/>
              <a:gd name="connsiteY56" fmla="*/ 229399 h 812606"/>
              <a:gd name="connsiteX57" fmla="*/ 6951022 w 13610787"/>
              <a:gd name="connsiteY57" fmla="*/ 151994 h 812606"/>
              <a:gd name="connsiteX58" fmla="*/ 7321449 w 13610787"/>
              <a:gd name="connsiteY58" fmla="*/ 300590 h 812606"/>
              <a:gd name="connsiteX59" fmla="*/ 7369655 w 13610787"/>
              <a:gd name="connsiteY59" fmla="*/ 347929 h 812606"/>
              <a:gd name="connsiteX60" fmla="*/ 7373969 w 13610787"/>
              <a:gd name="connsiteY60" fmla="*/ 339306 h 812606"/>
              <a:gd name="connsiteX61" fmla="*/ 7383505 w 13610787"/>
              <a:gd name="connsiteY61" fmla="*/ 356970 h 812606"/>
              <a:gd name="connsiteX62" fmla="*/ 7823333 w 13610787"/>
              <a:gd name="connsiteY62" fmla="*/ 644296 h 812606"/>
              <a:gd name="connsiteX63" fmla="*/ 8246396 w 13610787"/>
              <a:gd name="connsiteY63" fmla="*/ 383863 h 812606"/>
              <a:gd name="connsiteX64" fmla="*/ 8246647 w 13610787"/>
              <a:gd name="connsiteY64" fmla="*/ 383454 h 812606"/>
              <a:gd name="connsiteX65" fmla="*/ 8248140 w 13610787"/>
              <a:gd name="connsiteY65" fmla="*/ 380360 h 812606"/>
              <a:gd name="connsiteX66" fmla="*/ 8274926 w 13610787"/>
              <a:gd name="connsiteY66" fmla="*/ 332390 h 812606"/>
              <a:gd name="connsiteX67" fmla="*/ 8288180 w 13610787"/>
              <a:gd name="connsiteY67" fmla="*/ 311755 h 812606"/>
              <a:gd name="connsiteX68" fmla="*/ 8305671 w 13610787"/>
              <a:gd name="connsiteY68" fmla="*/ 271319 h 812606"/>
              <a:gd name="connsiteX69" fmla="*/ 8297979 w 13610787"/>
              <a:gd name="connsiteY69" fmla="*/ 296503 h 812606"/>
              <a:gd name="connsiteX70" fmla="*/ 8304089 w 13610787"/>
              <a:gd name="connsiteY70" fmla="*/ 286991 h 812606"/>
              <a:gd name="connsiteX71" fmla="*/ 8795841 w 13610787"/>
              <a:gd name="connsiteY71" fmla="*/ 1 h 812606"/>
              <a:gd name="connsiteX72" fmla="*/ 9166268 w 13610787"/>
              <a:gd name="connsiteY72" fmla="*/ 148597 h 812606"/>
              <a:gd name="connsiteX73" fmla="*/ 9214474 w 13610787"/>
              <a:gd name="connsiteY73" fmla="*/ 195936 h 812606"/>
              <a:gd name="connsiteX74" fmla="*/ 9218788 w 13610787"/>
              <a:gd name="connsiteY74" fmla="*/ 187312 h 812606"/>
              <a:gd name="connsiteX75" fmla="*/ 9228324 w 13610787"/>
              <a:gd name="connsiteY75" fmla="*/ 204977 h 812606"/>
              <a:gd name="connsiteX76" fmla="*/ 9668152 w 13610787"/>
              <a:gd name="connsiteY76" fmla="*/ 492302 h 812606"/>
              <a:gd name="connsiteX77" fmla="*/ 9933763 w 13610787"/>
              <a:gd name="connsiteY77" fmla="*/ 401515 h 812606"/>
              <a:gd name="connsiteX78" fmla="*/ 9978970 w 13610787"/>
              <a:gd name="connsiteY78" fmla="*/ 363604 h 812606"/>
              <a:gd name="connsiteX79" fmla="*/ 9984544 w 13610787"/>
              <a:gd name="connsiteY79" fmla="*/ 356531 h 812606"/>
              <a:gd name="connsiteX80" fmla="*/ 10018664 w 13610787"/>
              <a:gd name="connsiteY80" fmla="*/ 323702 h 812606"/>
              <a:gd name="connsiteX81" fmla="*/ 10043745 w 13610787"/>
              <a:gd name="connsiteY81" fmla="*/ 296653 h 812606"/>
              <a:gd name="connsiteX82" fmla="*/ 10132980 w 13610787"/>
              <a:gd name="connsiteY82" fmla="*/ 159809 h 812606"/>
              <a:gd name="connsiteX83" fmla="*/ 10150490 w 13610787"/>
              <a:gd name="connsiteY83" fmla="*/ 119325 h 812606"/>
              <a:gd name="connsiteX84" fmla="*/ 10132806 w 13610787"/>
              <a:gd name="connsiteY84" fmla="*/ 177226 h 812606"/>
              <a:gd name="connsiteX85" fmla="*/ 10096467 w 13610787"/>
              <a:gd name="connsiteY85" fmla="*/ 258676 h 812606"/>
              <a:gd name="connsiteX86" fmla="*/ 10137747 w 13610787"/>
              <a:gd name="connsiteY86" fmla="*/ 229399 h 812606"/>
              <a:gd name="connsiteX87" fmla="*/ 10411320 w 13610787"/>
              <a:gd name="connsiteY87" fmla="*/ 151993 h 812606"/>
              <a:gd name="connsiteX88" fmla="*/ 10781747 w 13610787"/>
              <a:gd name="connsiteY88" fmla="*/ 300589 h 812606"/>
              <a:gd name="connsiteX89" fmla="*/ 10829953 w 13610787"/>
              <a:gd name="connsiteY89" fmla="*/ 347928 h 812606"/>
              <a:gd name="connsiteX90" fmla="*/ 10834267 w 13610787"/>
              <a:gd name="connsiteY90" fmla="*/ 339305 h 812606"/>
              <a:gd name="connsiteX91" fmla="*/ 10843802 w 13610787"/>
              <a:gd name="connsiteY91" fmla="*/ 356969 h 812606"/>
              <a:gd name="connsiteX92" fmla="*/ 11283632 w 13610787"/>
              <a:gd name="connsiteY92" fmla="*/ 644295 h 812606"/>
              <a:gd name="connsiteX93" fmla="*/ 11706694 w 13610787"/>
              <a:gd name="connsiteY93" fmla="*/ 383862 h 812606"/>
              <a:gd name="connsiteX94" fmla="*/ 11706946 w 13610787"/>
              <a:gd name="connsiteY94" fmla="*/ 383453 h 812606"/>
              <a:gd name="connsiteX95" fmla="*/ 11708438 w 13610787"/>
              <a:gd name="connsiteY95" fmla="*/ 380359 h 812606"/>
              <a:gd name="connsiteX96" fmla="*/ 11735224 w 13610787"/>
              <a:gd name="connsiteY96" fmla="*/ 332389 h 812606"/>
              <a:gd name="connsiteX97" fmla="*/ 11748479 w 13610787"/>
              <a:gd name="connsiteY97" fmla="*/ 311754 h 812606"/>
              <a:gd name="connsiteX98" fmla="*/ 11765968 w 13610787"/>
              <a:gd name="connsiteY98" fmla="*/ 271318 h 812606"/>
              <a:gd name="connsiteX99" fmla="*/ 11758277 w 13610787"/>
              <a:gd name="connsiteY99" fmla="*/ 296502 h 812606"/>
              <a:gd name="connsiteX100" fmla="*/ 11764387 w 13610787"/>
              <a:gd name="connsiteY100" fmla="*/ 286990 h 812606"/>
              <a:gd name="connsiteX101" fmla="*/ 12256139 w 13610787"/>
              <a:gd name="connsiteY101" fmla="*/ 0 h 812606"/>
              <a:gd name="connsiteX102" fmla="*/ 12626566 w 13610787"/>
              <a:gd name="connsiteY102" fmla="*/ 148596 h 812606"/>
              <a:gd name="connsiteX103" fmla="*/ 12674772 w 13610787"/>
              <a:gd name="connsiteY103" fmla="*/ 195935 h 812606"/>
              <a:gd name="connsiteX104" fmla="*/ 12679086 w 13610787"/>
              <a:gd name="connsiteY104" fmla="*/ 187311 h 812606"/>
              <a:gd name="connsiteX105" fmla="*/ 12688622 w 13610787"/>
              <a:gd name="connsiteY105" fmla="*/ 204976 h 812606"/>
              <a:gd name="connsiteX106" fmla="*/ 13128451 w 13610787"/>
              <a:gd name="connsiteY106" fmla="*/ 492302 h 812606"/>
              <a:gd name="connsiteX107" fmla="*/ 13593278 w 13610787"/>
              <a:gd name="connsiteY107" fmla="*/ 159808 h 812606"/>
              <a:gd name="connsiteX108" fmla="*/ 13610787 w 13610787"/>
              <a:gd name="connsiteY108" fmla="*/ 119324 h 812606"/>
              <a:gd name="connsiteX109" fmla="*/ 13593104 w 13610787"/>
              <a:gd name="connsiteY109" fmla="*/ 177225 h 812606"/>
              <a:gd name="connsiteX110" fmla="*/ 12999438 w 13610787"/>
              <a:gd name="connsiteY110" fmla="*/ 660610 h 812606"/>
              <a:gd name="connsiteX111" fmla="*/ 12629011 w 13610787"/>
              <a:gd name="connsiteY111" fmla="*/ 512014 h 812606"/>
              <a:gd name="connsiteX112" fmla="*/ 12580805 w 13610787"/>
              <a:gd name="connsiteY112" fmla="*/ 464675 h 812606"/>
              <a:gd name="connsiteX113" fmla="*/ 12576490 w 13610787"/>
              <a:gd name="connsiteY113" fmla="*/ 473298 h 812606"/>
              <a:gd name="connsiteX114" fmla="*/ 12566955 w 13610787"/>
              <a:gd name="connsiteY114" fmla="*/ 455634 h 812606"/>
              <a:gd name="connsiteX115" fmla="*/ 12127126 w 13610787"/>
              <a:gd name="connsiteY115" fmla="*/ 168308 h 812606"/>
              <a:gd name="connsiteX116" fmla="*/ 11704064 w 13610787"/>
              <a:gd name="connsiteY116" fmla="*/ 428741 h 812606"/>
              <a:gd name="connsiteX117" fmla="*/ 11703812 w 13610787"/>
              <a:gd name="connsiteY117" fmla="*/ 429150 h 812606"/>
              <a:gd name="connsiteX118" fmla="*/ 11702320 w 13610787"/>
              <a:gd name="connsiteY118" fmla="*/ 432244 h 812606"/>
              <a:gd name="connsiteX119" fmla="*/ 11675533 w 13610787"/>
              <a:gd name="connsiteY119" fmla="*/ 480214 h 812606"/>
              <a:gd name="connsiteX120" fmla="*/ 11662279 w 13610787"/>
              <a:gd name="connsiteY120" fmla="*/ 500849 h 812606"/>
              <a:gd name="connsiteX121" fmla="*/ 11644789 w 13610787"/>
              <a:gd name="connsiteY121" fmla="*/ 541285 h 812606"/>
              <a:gd name="connsiteX122" fmla="*/ 11652480 w 13610787"/>
              <a:gd name="connsiteY122" fmla="*/ 516101 h 812606"/>
              <a:gd name="connsiteX123" fmla="*/ 11646371 w 13610787"/>
              <a:gd name="connsiteY123" fmla="*/ 525613 h 812606"/>
              <a:gd name="connsiteX124" fmla="*/ 11154618 w 13610787"/>
              <a:gd name="connsiteY124" fmla="*/ 812603 h 812606"/>
              <a:gd name="connsiteX125" fmla="*/ 10784191 w 13610787"/>
              <a:gd name="connsiteY125" fmla="*/ 664007 h 812606"/>
              <a:gd name="connsiteX126" fmla="*/ 10735985 w 13610787"/>
              <a:gd name="connsiteY126" fmla="*/ 616668 h 812606"/>
              <a:gd name="connsiteX127" fmla="*/ 10731671 w 13610787"/>
              <a:gd name="connsiteY127" fmla="*/ 625292 h 812606"/>
              <a:gd name="connsiteX128" fmla="*/ 10722136 w 13610787"/>
              <a:gd name="connsiteY128" fmla="*/ 607627 h 812606"/>
              <a:gd name="connsiteX129" fmla="*/ 10282307 w 13610787"/>
              <a:gd name="connsiteY129" fmla="*/ 320302 h 812606"/>
              <a:gd name="connsiteX130" fmla="*/ 10016696 w 13610787"/>
              <a:gd name="connsiteY130" fmla="*/ 411089 h 812606"/>
              <a:gd name="connsiteX131" fmla="*/ 9971489 w 13610787"/>
              <a:gd name="connsiteY131" fmla="*/ 449000 h 812606"/>
              <a:gd name="connsiteX132" fmla="*/ 9965916 w 13610787"/>
              <a:gd name="connsiteY132" fmla="*/ 456073 h 812606"/>
              <a:gd name="connsiteX133" fmla="*/ 9931795 w 13610787"/>
              <a:gd name="connsiteY133" fmla="*/ 488902 h 812606"/>
              <a:gd name="connsiteX134" fmla="*/ 9906714 w 13610787"/>
              <a:gd name="connsiteY134" fmla="*/ 515951 h 812606"/>
              <a:gd name="connsiteX135" fmla="*/ 9817479 w 13610787"/>
              <a:gd name="connsiteY135" fmla="*/ 652795 h 812606"/>
              <a:gd name="connsiteX136" fmla="*/ 9799969 w 13610787"/>
              <a:gd name="connsiteY136" fmla="*/ 693279 h 812606"/>
              <a:gd name="connsiteX137" fmla="*/ 9817653 w 13610787"/>
              <a:gd name="connsiteY137" fmla="*/ 635378 h 812606"/>
              <a:gd name="connsiteX138" fmla="*/ 9853992 w 13610787"/>
              <a:gd name="connsiteY138" fmla="*/ 553928 h 812606"/>
              <a:gd name="connsiteX139" fmla="*/ 9812712 w 13610787"/>
              <a:gd name="connsiteY139" fmla="*/ 583206 h 812606"/>
              <a:gd name="connsiteX140" fmla="*/ 9539140 w 13610787"/>
              <a:gd name="connsiteY140" fmla="*/ 660611 h 812606"/>
              <a:gd name="connsiteX141" fmla="*/ 9168713 w 13610787"/>
              <a:gd name="connsiteY141" fmla="*/ 512015 h 812606"/>
              <a:gd name="connsiteX142" fmla="*/ 9120506 w 13610787"/>
              <a:gd name="connsiteY142" fmla="*/ 464676 h 812606"/>
              <a:gd name="connsiteX143" fmla="*/ 9116193 w 13610787"/>
              <a:gd name="connsiteY143" fmla="*/ 473299 h 812606"/>
              <a:gd name="connsiteX144" fmla="*/ 9106657 w 13610787"/>
              <a:gd name="connsiteY144" fmla="*/ 455635 h 812606"/>
              <a:gd name="connsiteX145" fmla="*/ 8666827 w 13610787"/>
              <a:gd name="connsiteY145" fmla="*/ 168309 h 812606"/>
              <a:gd name="connsiteX146" fmla="*/ 8243765 w 13610787"/>
              <a:gd name="connsiteY146" fmla="*/ 428742 h 812606"/>
              <a:gd name="connsiteX147" fmla="*/ 8243514 w 13610787"/>
              <a:gd name="connsiteY147" fmla="*/ 429151 h 812606"/>
              <a:gd name="connsiteX148" fmla="*/ 8242022 w 13610787"/>
              <a:gd name="connsiteY148" fmla="*/ 432245 h 812606"/>
              <a:gd name="connsiteX149" fmla="*/ 8215236 w 13610787"/>
              <a:gd name="connsiteY149" fmla="*/ 480215 h 812606"/>
              <a:gd name="connsiteX150" fmla="*/ 8201980 w 13610787"/>
              <a:gd name="connsiteY150" fmla="*/ 500850 h 812606"/>
              <a:gd name="connsiteX151" fmla="*/ 8184491 w 13610787"/>
              <a:gd name="connsiteY151" fmla="*/ 541286 h 812606"/>
              <a:gd name="connsiteX152" fmla="*/ 8192182 w 13610787"/>
              <a:gd name="connsiteY152" fmla="*/ 516102 h 812606"/>
              <a:gd name="connsiteX153" fmla="*/ 8186072 w 13610787"/>
              <a:gd name="connsiteY153" fmla="*/ 525614 h 812606"/>
              <a:gd name="connsiteX154" fmla="*/ 7694321 w 13610787"/>
              <a:gd name="connsiteY154" fmla="*/ 812604 h 812606"/>
              <a:gd name="connsiteX155" fmla="*/ 7323893 w 13610787"/>
              <a:gd name="connsiteY155" fmla="*/ 664008 h 812606"/>
              <a:gd name="connsiteX156" fmla="*/ 7275687 w 13610787"/>
              <a:gd name="connsiteY156" fmla="*/ 616669 h 812606"/>
              <a:gd name="connsiteX157" fmla="*/ 7271373 w 13610787"/>
              <a:gd name="connsiteY157" fmla="*/ 625293 h 812606"/>
              <a:gd name="connsiteX158" fmla="*/ 7261838 w 13610787"/>
              <a:gd name="connsiteY158" fmla="*/ 607628 h 812606"/>
              <a:gd name="connsiteX159" fmla="*/ 6822008 w 13610787"/>
              <a:gd name="connsiteY159" fmla="*/ 320302 h 812606"/>
              <a:gd name="connsiteX160" fmla="*/ 6556399 w 13610787"/>
              <a:gd name="connsiteY160" fmla="*/ 411089 h 812606"/>
              <a:gd name="connsiteX161" fmla="*/ 6511194 w 13610787"/>
              <a:gd name="connsiteY161" fmla="*/ 448999 h 812606"/>
              <a:gd name="connsiteX162" fmla="*/ 6505618 w 13610787"/>
              <a:gd name="connsiteY162" fmla="*/ 456075 h 812606"/>
              <a:gd name="connsiteX163" fmla="*/ 6471488 w 13610787"/>
              <a:gd name="connsiteY163" fmla="*/ 488913 h 812606"/>
              <a:gd name="connsiteX164" fmla="*/ 6446416 w 13610787"/>
              <a:gd name="connsiteY164" fmla="*/ 515952 h 812606"/>
              <a:gd name="connsiteX165" fmla="*/ 6357181 w 13610787"/>
              <a:gd name="connsiteY165" fmla="*/ 652796 h 812606"/>
              <a:gd name="connsiteX166" fmla="*/ 6339672 w 13610787"/>
              <a:gd name="connsiteY166" fmla="*/ 693280 h 812606"/>
              <a:gd name="connsiteX167" fmla="*/ 6357355 w 13610787"/>
              <a:gd name="connsiteY167" fmla="*/ 635379 h 812606"/>
              <a:gd name="connsiteX168" fmla="*/ 6393693 w 13610787"/>
              <a:gd name="connsiteY168" fmla="*/ 553930 h 812606"/>
              <a:gd name="connsiteX169" fmla="*/ 6352414 w 13610787"/>
              <a:gd name="connsiteY169" fmla="*/ 583208 h 812606"/>
              <a:gd name="connsiteX170" fmla="*/ 6078842 w 13610787"/>
              <a:gd name="connsiteY170" fmla="*/ 660613 h 812606"/>
              <a:gd name="connsiteX171" fmla="*/ 5708415 w 13610787"/>
              <a:gd name="connsiteY171" fmla="*/ 512017 h 812606"/>
              <a:gd name="connsiteX172" fmla="*/ 5660208 w 13610787"/>
              <a:gd name="connsiteY172" fmla="*/ 464678 h 812606"/>
              <a:gd name="connsiteX173" fmla="*/ 5655895 w 13610787"/>
              <a:gd name="connsiteY173" fmla="*/ 473301 h 812606"/>
              <a:gd name="connsiteX174" fmla="*/ 5646359 w 13610787"/>
              <a:gd name="connsiteY174" fmla="*/ 455637 h 812606"/>
              <a:gd name="connsiteX175" fmla="*/ 5206530 w 13610787"/>
              <a:gd name="connsiteY175" fmla="*/ 168311 h 812606"/>
              <a:gd name="connsiteX176" fmla="*/ 4783468 w 13610787"/>
              <a:gd name="connsiteY176" fmla="*/ 428744 h 812606"/>
              <a:gd name="connsiteX177" fmla="*/ 4783216 w 13610787"/>
              <a:gd name="connsiteY177" fmla="*/ 429153 h 812606"/>
              <a:gd name="connsiteX178" fmla="*/ 4781724 w 13610787"/>
              <a:gd name="connsiteY178" fmla="*/ 432247 h 812606"/>
              <a:gd name="connsiteX179" fmla="*/ 4754938 w 13610787"/>
              <a:gd name="connsiteY179" fmla="*/ 480217 h 812606"/>
              <a:gd name="connsiteX180" fmla="*/ 4741682 w 13610787"/>
              <a:gd name="connsiteY180" fmla="*/ 500852 h 812606"/>
              <a:gd name="connsiteX181" fmla="*/ 4724193 w 13610787"/>
              <a:gd name="connsiteY181" fmla="*/ 541288 h 812606"/>
              <a:gd name="connsiteX182" fmla="*/ 4731885 w 13610787"/>
              <a:gd name="connsiteY182" fmla="*/ 516104 h 812606"/>
              <a:gd name="connsiteX183" fmla="*/ 4725774 w 13610787"/>
              <a:gd name="connsiteY183" fmla="*/ 525616 h 812606"/>
              <a:gd name="connsiteX184" fmla="*/ 4234023 w 13610787"/>
              <a:gd name="connsiteY184" fmla="*/ 812606 h 812606"/>
              <a:gd name="connsiteX185" fmla="*/ 3863596 w 13610787"/>
              <a:gd name="connsiteY185" fmla="*/ 664010 h 812606"/>
              <a:gd name="connsiteX186" fmla="*/ 3815389 w 13610787"/>
              <a:gd name="connsiteY186" fmla="*/ 616671 h 812606"/>
              <a:gd name="connsiteX187" fmla="*/ 3811076 w 13610787"/>
              <a:gd name="connsiteY187" fmla="*/ 625295 h 812606"/>
              <a:gd name="connsiteX188" fmla="*/ 3801540 w 13610787"/>
              <a:gd name="connsiteY188" fmla="*/ 607630 h 812606"/>
              <a:gd name="connsiteX189" fmla="*/ 3361711 w 13610787"/>
              <a:gd name="connsiteY189" fmla="*/ 320304 h 812606"/>
              <a:gd name="connsiteX190" fmla="*/ 3096101 w 13610787"/>
              <a:gd name="connsiteY190" fmla="*/ 411091 h 812606"/>
              <a:gd name="connsiteX191" fmla="*/ 3050897 w 13610787"/>
              <a:gd name="connsiteY191" fmla="*/ 449001 h 812606"/>
              <a:gd name="connsiteX192" fmla="*/ 3045320 w 13610787"/>
              <a:gd name="connsiteY192" fmla="*/ 456077 h 812606"/>
              <a:gd name="connsiteX193" fmla="*/ 3011191 w 13610787"/>
              <a:gd name="connsiteY193" fmla="*/ 488915 h 812606"/>
              <a:gd name="connsiteX194" fmla="*/ 2986119 w 13610787"/>
              <a:gd name="connsiteY194" fmla="*/ 515954 h 812606"/>
              <a:gd name="connsiteX195" fmla="*/ 2896884 w 13610787"/>
              <a:gd name="connsiteY195" fmla="*/ 652798 h 812606"/>
              <a:gd name="connsiteX196" fmla="*/ 2879374 w 13610787"/>
              <a:gd name="connsiteY196" fmla="*/ 693282 h 812606"/>
              <a:gd name="connsiteX197" fmla="*/ 2897057 w 13610787"/>
              <a:gd name="connsiteY197" fmla="*/ 635381 h 812606"/>
              <a:gd name="connsiteX198" fmla="*/ 2933395 w 13610787"/>
              <a:gd name="connsiteY198" fmla="*/ 553933 h 812606"/>
              <a:gd name="connsiteX199" fmla="*/ 2892117 w 13610787"/>
              <a:gd name="connsiteY199" fmla="*/ 583210 h 812606"/>
              <a:gd name="connsiteX200" fmla="*/ 2618544 w 13610787"/>
              <a:gd name="connsiteY200" fmla="*/ 660615 h 812606"/>
              <a:gd name="connsiteX201" fmla="*/ 2248117 w 13610787"/>
              <a:gd name="connsiteY201" fmla="*/ 512019 h 812606"/>
              <a:gd name="connsiteX202" fmla="*/ 2199911 w 13610787"/>
              <a:gd name="connsiteY202" fmla="*/ 464680 h 812606"/>
              <a:gd name="connsiteX203" fmla="*/ 2195597 w 13610787"/>
              <a:gd name="connsiteY203" fmla="*/ 473303 h 812606"/>
              <a:gd name="connsiteX204" fmla="*/ 2186061 w 13610787"/>
              <a:gd name="connsiteY204" fmla="*/ 455639 h 812606"/>
              <a:gd name="connsiteX205" fmla="*/ 1746232 w 13610787"/>
              <a:gd name="connsiteY205" fmla="*/ 168313 h 812606"/>
              <a:gd name="connsiteX206" fmla="*/ 1323170 w 13610787"/>
              <a:gd name="connsiteY206" fmla="*/ 428746 h 812606"/>
              <a:gd name="connsiteX207" fmla="*/ 1322918 w 13610787"/>
              <a:gd name="connsiteY207" fmla="*/ 429155 h 812606"/>
              <a:gd name="connsiteX208" fmla="*/ 1321426 w 13610787"/>
              <a:gd name="connsiteY208" fmla="*/ 432249 h 812606"/>
              <a:gd name="connsiteX209" fmla="*/ 1294640 w 13610787"/>
              <a:gd name="connsiteY209" fmla="*/ 480219 h 812606"/>
              <a:gd name="connsiteX210" fmla="*/ 1281384 w 13610787"/>
              <a:gd name="connsiteY210" fmla="*/ 500854 h 812606"/>
              <a:gd name="connsiteX211" fmla="*/ 1263895 w 13610787"/>
              <a:gd name="connsiteY211" fmla="*/ 541290 h 812606"/>
              <a:gd name="connsiteX212" fmla="*/ 1271587 w 13610787"/>
              <a:gd name="connsiteY212" fmla="*/ 516106 h 812606"/>
              <a:gd name="connsiteX213" fmla="*/ 1265476 w 13610787"/>
              <a:gd name="connsiteY213" fmla="*/ 525618 h 812606"/>
              <a:gd name="connsiteX0" fmla="*/ 864624 w 13209935"/>
              <a:gd name="connsiteY0" fmla="*/ 525618 h 812606"/>
              <a:gd name="connsiteX1" fmla="*/ 1 w 13209935"/>
              <a:gd name="connsiteY1" fmla="*/ 300594 h 812606"/>
              <a:gd name="connsiteX2" fmla="*/ 924948 w 13209935"/>
              <a:gd name="connsiteY2" fmla="*/ 383867 h 812606"/>
              <a:gd name="connsiteX3" fmla="*/ 925200 w 13209935"/>
              <a:gd name="connsiteY3" fmla="*/ 383458 h 812606"/>
              <a:gd name="connsiteX4" fmla="*/ 926692 w 13209935"/>
              <a:gd name="connsiteY4" fmla="*/ 380364 h 812606"/>
              <a:gd name="connsiteX5" fmla="*/ 953478 w 13209935"/>
              <a:gd name="connsiteY5" fmla="*/ 332394 h 812606"/>
              <a:gd name="connsiteX6" fmla="*/ 966733 w 13209935"/>
              <a:gd name="connsiteY6" fmla="*/ 311759 h 812606"/>
              <a:gd name="connsiteX7" fmla="*/ 984223 w 13209935"/>
              <a:gd name="connsiteY7" fmla="*/ 271323 h 812606"/>
              <a:gd name="connsiteX8" fmla="*/ 976531 w 13209935"/>
              <a:gd name="connsiteY8" fmla="*/ 296507 h 812606"/>
              <a:gd name="connsiteX9" fmla="*/ 982641 w 13209935"/>
              <a:gd name="connsiteY9" fmla="*/ 286995 h 812606"/>
              <a:gd name="connsiteX10" fmla="*/ 1474393 w 13209935"/>
              <a:gd name="connsiteY10" fmla="*/ 5 h 812606"/>
              <a:gd name="connsiteX11" fmla="*/ 1844820 w 13209935"/>
              <a:gd name="connsiteY11" fmla="*/ 148601 h 812606"/>
              <a:gd name="connsiteX12" fmla="*/ 1893026 w 13209935"/>
              <a:gd name="connsiteY12" fmla="*/ 195940 h 812606"/>
              <a:gd name="connsiteX13" fmla="*/ 1897340 w 13209935"/>
              <a:gd name="connsiteY13" fmla="*/ 187316 h 812606"/>
              <a:gd name="connsiteX14" fmla="*/ 1906876 w 13209935"/>
              <a:gd name="connsiteY14" fmla="*/ 204981 h 812606"/>
              <a:gd name="connsiteX15" fmla="*/ 2346705 w 13209935"/>
              <a:gd name="connsiteY15" fmla="*/ 492306 h 812606"/>
              <a:gd name="connsiteX16" fmla="*/ 2612315 w 13209935"/>
              <a:gd name="connsiteY16" fmla="*/ 401519 h 812606"/>
              <a:gd name="connsiteX17" fmla="*/ 2657519 w 13209935"/>
              <a:gd name="connsiteY17" fmla="*/ 363610 h 812606"/>
              <a:gd name="connsiteX18" fmla="*/ 2663096 w 13209935"/>
              <a:gd name="connsiteY18" fmla="*/ 356534 h 812606"/>
              <a:gd name="connsiteX19" fmla="*/ 2697225 w 13209935"/>
              <a:gd name="connsiteY19" fmla="*/ 323696 h 812606"/>
              <a:gd name="connsiteX20" fmla="*/ 2722297 w 13209935"/>
              <a:gd name="connsiteY20" fmla="*/ 296657 h 812606"/>
              <a:gd name="connsiteX21" fmla="*/ 2811532 w 13209935"/>
              <a:gd name="connsiteY21" fmla="*/ 159813 h 812606"/>
              <a:gd name="connsiteX22" fmla="*/ 2829042 w 13209935"/>
              <a:gd name="connsiteY22" fmla="*/ 119329 h 812606"/>
              <a:gd name="connsiteX23" fmla="*/ 2811359 w 13209935"/>
              <a:gd name="connsiteY23" fmla="*/ 177230 h 812606"/>
              <a:gd name="connsiteX24" fmla="*/ 2775021 w 13209935"/>
              <a:gd name="connsiteY24" fmla="*/ 258678 h 812606"/>
              <a:gd name="connsiteX25" fmla="*/ 2816299 w 13209935"/>
              <a:gd name="connsiteY25" fmla="*/ 229401 h 812606"/>
              <a:gd name="connsiteX26" fmla="*/ 3089872 w 13209935"/>
              <a:gd name="connsiteY26" fmla="*/ 151996 h 812606"/>
              <a:gd name="connsiteX27" fmla="*/ 3460299 w 13209935"/>
              <a:gd name="connsiteY27" fmla="*/ 300592 h 812606"/>
              <a:gd name="connsiteX28" fmla="*/ 3508505 w 13209935"/>
              <a:gd name="connsiteY28" fmla="*/ 347931 h 812606"/>
              <a:gd name="connsiteX29" fmla="*/ 3512819 w 13209935"/>
              <a:gd name="connsiteY29" fmla="*/ 339308 h 812606"/>
              <a:gd name="connsiteX30" fmla="*/ 3522355 w 13209935"/>
              <a:gd name="connsiteY30" fmla="*/ 356972 h 812606"/>
              <a:gd name="connsiteX31" fmla="*/ 3962184 w 13209935"/>
              <a:gd name="connsiteY31" fmla="*/ 644298 h 812606"/>
              <a:gd name="connsiteX32" fmla="*/ 4385246 w 13209935"/>
              <a:gd name="connsiteY32" fmla="*/ 383865 h 812606"/>
              <a:gd name="connsiteX33" fmla="*/ 4385498 w 13209935"/>
              <a:gd name="connsiteY33" fmla="*/ 383456 h 812606"/>
              <a:gd name="connsiteX34" fmla="*/ 4386990 w 13209935"/>
              <a:gd name="connsiteY34" fmla="*/ 380362 h 812606"/>
              <a:gd name="connsiteX35" fmla="*/ 4413776 w 13209935"/>
              <a:gd name="connsiteY35" fmla="*/ 332392 h 812606"/>
              <a:gd name="connsiteX36" fmla="*/ 4427031 w 13209935"/>
              <a:gd name="connsiteY36" fmla="*/ 311757 h 812606"/>
              <a:gd name="connsiteX37" fmla="*/ 4444521 w 13209935"/>
              <a:gd name="connsiteY37" fmla="*/ 271321 h 812606"/>
              <a:gd name="connsiteX38" fmla="*/ 4436829 w 13209935"/>
              <a:gd name="connsiteY38" fmla="*/ 296505 h 812606"/>
              <a:gd name="connsiteX39" fmla="*/ 4442939 w 13209935"/>
              <a:gd name="connsiteY39" fmla="*/ 286993 h 812606"/>
              <a:gd name="connsiteX40" fmla="*/ 4934691 w 13209935"/>
              <a:gd name="connsiteY40" fmla="*/ 3 h 812606"/>
              <a:gd name="connsiteX41" fmla="*/ 5305118 w 13209935"/>
              <a:gd name="connsiteY41" fmla="*/ 148599 h 812606"/>
              <a:gd name="connsiteX42" fmla="*/ 5353324 w 13209935"/>
              <a:gd name="connsiteY42" fmla="*/ 195938 h 812606"/>
              <a:gd name="connsiteX43" fmla="*/ 5357638 w 13209935"/>
              <a:gd name="connsiteY43" fmla="*/ 187314 h 812606"/>
              <a:gd name="connsiteX44" fmla="*/ 5367174 w 13209935"/>
              <a:gd name="connsiteY44" fmla="*/ 204979 h 812606"/>
              <a:gd name="connsiteX45" fmla="*/ 5807003 w 13209935"/>
              <a:gd name="connsiteY45" fmla="*/ 492304 h 812606"/>
              <a:gd name="connsiteX46" fmla="*/ 6072613 w 13209935"/>
              <a:gd name="connsiteY46" fmla="*/ 401517 h 812606"/>
              <a:gd name="connsiteX47" fmla="*/ 6117817 w 13209935"/>
              <a:gd name="connsiteY47" fmla="*/ 363608 h 812606"/>
              <a:gd name="connsiteX48" fmla="*/ 6123394 w 13209935"/>
              <a:gd name="connsiteY48" fmla="*/ 356532 h 812606"/>
              <a:gd name="connsiteX49" fmla="*/ 6157523 w 13209935"/>
              <a:gd name="connsiteY49" fmla="*/ 323694 h 812606"/>
              <a:gd name="connsiteX50" fmla="*/ 6182595 w 13209935"/>
              <a:gd name="connsiteY50" fmla="*/ 296655 h 812606"/>
              <a:gd name="connsiteX51" fmla="*/ 6271830 w 13209935"/>
              <a:gd name="connsiteY51" fmla="*/ 159811 h 812606"/>
              <a:gd name="connsiteX52" fmla="*/ 6289340 w 13209935"/>
              <a:gd name="connsiteY52" fmla="*/ 119327 h 812606"/>
              <a:gd name="connsiteX53" fmla="*/ 6271656 w 13209935"/>
              <a:gd name="connsiteY53" fmla="*/ 177228 h 812606"/>
              <a:gd name="connsiteX54" fmla="*/ 6235318 w 13209935"/>
              <a:gd name="connsiteY54" fmla="*/ 258677 h 812606"/>
              <a:gd name="connsiteX55" fmla="*/ 6276597 w 13209935"/>
              <a:gd name="connsiteY55" fmla="*/ 229399 h 812606"/>
              <a:gd name="connsiteX56" fmla="*/ 6550170 w 13209935"/>
              <a:gd name="connsiteY56" fmla="*/ 151994 h 812606"/>
              <a:gd name="connsiteX57" fmla="*/ 6920597 w 13209935"/>
              <a:gd name="connsiteY57" fmla="*/ 300590 h 812606"/>
              <a:gd name="connsiteX58" fmla="*/ 6968803 w 13209935"/>
              <a:gd name="connsiteY58" fmla="*/ 347929 h 812606"/>
              <a:gd name="connsiteX59" fmla="*/ 6973117 w 13209935"/>
              <a:gd name="connsiteY59" fmla="*/ 339306 h 812606"/>
              <a:gd name="connsiteX60" fmla="*/ 6982653 w 13209935"/>
              <a:gd name="connsiteY60" fmla="*/ 356970 h 812606"/>
              <a:gd name="connsiteX61" fmla="*/ 7422481 w 13209935"/>
              <a:gd name="connsiteY61" fmla="*/ 644296 h 812606"/>
              <a:gd name="connsiteX62" fmla="*/ 7845544 w 13209935"/>
              <a:gd name="connsiteY62" fmla="*/ 383863 h 812606"/>
              <a:gd name="connsiteX63" fmla="*/ 7845795 w 13209935"/>
              <a:gd name="connsiteY63" fmla="*/ 383454 h 812606"/>
              <a:gd name="connsiteX64" fmla="*/ 7847288 w 13209935"/>
              <a:gd name="connsiteY64" fmla="*/ 380360 h 812606"/>
              <a:gd name="connsiteX65" fmla="*/ 7874074 w 13209935"/>
              <a:gd name="connsiteY65" fmla="*/ 332390 h 812606"/>
              <a:gd name="connsiteX66" fmla="*/ 7887328 w 13209935"/>
              <a:gd name="connsiteY66" fmla="*/ 311755 h 812606"/>
              <a:gd name="connsiteX67" fmla="*/ 7904819 w 13209935"/>
              <a:gd name="connsiteY67" fmla="*/ 271319 h 812606"/>
              <a:gd name="connsiteX68" fmla="*/ 7897127 w 13209935"/>
              <a:gd name="connsiteY68" fmla="*/ 296503 h 812606"/>
              <a:gd name="connsiteX69" fmla="*/ 7903237 w 13209935"/>
              <a:gd name="connsiteY69" fmla="*/ 286991 h 812606"/>
              <a:gd name="connsiteX70" fmla="*/ 8394989 w 13209935"/>
              <a:gd name="connsiteY70" fmla="*/ 1 h 812606"/>
              <a:gd name="connsiteX71" fmla="*/ 8765416 w 13209935"/>
              <a:gd name="connsiteY71" fmla="*/ 148597 h 812606"/>
              <a:gd name="connsiteX72" fmla="*/ 8813622 w 13209935"/>
              <a:gd name="connsiteY72" fmla="*/ 195936 h 812606"/>
              <a:gd name="connsiteX73" fmla="*/ 8817936 w 13209935"/>
              <a:gd name="connsiteY73" fmla="*/ 187312 h 812606"/>
              <a:gd name="connsiteX74" fmla="*/ 8827472 w 13209935"/>
              <a:gd name="connsiteY74" fmla="*/ 204977 h 812606"/>
              <a:gd name="connsiteX75" fmla="*/ 9267300 w 13209935"/>
              <a:gd name="connsiteY75" fmla="*/ 492302 h 812606"/>
              <a:gd name="connsiteX76" fmla="*/ 9532911 w 13209935"/>
              <a:gd name="connsiteY76" fmla="*/ 401515 h 812606"/>
              <a:gd name="connsiteX77" fmla="*/ 9578118 w 13209935"/>
              <a:gd name="connsiteY77" fmla="*/ 363604 h 812606"/>
              <a:gd name="connsiteX78" fmla="*/ 9583692 w 13209935"/>
              <a:gd name="connsiteY78" fmla="*/ 356531 h 812606"/>
              <a:gd name="connsiteX79" fmla="*/ 9617812 w 13209935"/>
              <a:gd name="connsiteY79" fmla="*/ 323702 h 812606"/>
              <a:gd name="connsiteX80" fmla="*/ 9642893 w 13209935"/>
              <a:gd name="connsiteY80" fmla="*/ 296653 h 812606"/>
              <a:gd name="connsiteX81" fmla="*/ 9732128 w 13209935"/>
              <a:gd name="connsiteY81" fmla="*/ 159809 h 812606"/>
              <a:gd name="connsiteX82" fmla="*/ 9749638 w 13209935"/>
              <a:gd name="connsiteY82" fmla="*/ 119325 h 812606"/>
              <a:gd name="connsiteX83" fmla="*/ 9731954 w 13209935"/>
              <a:gd name="connsiteY83" fmla="*/ 177226 h 812606"/>
              <a:gd name="connsiteX84" fmla="*/ 9695615 w 13209935"/>
              <a:gd name="connsiteY84" fmla="*/ 258676 h 812606"/>
              <a:gd name="connsiteX85" fmla="*/ 9736895 w 13209935"/>
              <a:gd name="connsiteY85" fmla="*/ 229399 h 812606"/>
              <a:gd name="connsiteX86" fmla="*/ 10010468 w 13209935"/>
              <a:gd name="connsiteY86" fmla="*/ 151993 h 812606"/>
              <a:gd name="connsiteX87" fmla="*/ 10380895 w 13209935"/>
              <a:gd name="connsiteY87" fmla="*/ 300589 h 812606"/>
              <a:gd name="connsiteX88" fmla="*/ 10429101 w 13209935"/>
              <a:gd name="connsiteY88" fmla="*/ 347928 h 812606"/>
              <a:gd name="connsiteX89" fmla="*/ 10433415 w 13209935"/>
              <a:gd name="connsiteY89" fmla="*/ 339305 h 812606"/>
              <a:gd name="connsiteX90" fmla="*/ 10442950 w 13209935"/>
              <a:gd name="connsiteY90" fmla="*/ 356969 h 812606"/>
              <a:gd name="connsiteX91" fmla="*/ 10882780 w 13209935"/>
              <a:gd name="connsiteY91" fmla="*/ 644295 h 812606"/>
              <a:gd name="connsiteX92" fmla="*/ 11305842 w 13209935"/>
              <a:gd name="connsiteY92" fmla="*/ 383862 h 812606"/>
              <a:gd name="connsiteX93" fmla="*/ 11306094 w 13209935"/>
              <a:gd name="connsiteY93" fmla="*/ 383453 h 812606"/>
              <a:gd name="connsiteX94" fmla="*/ 11307586 w 13209935"/>
              <a:gd name="connsiteY94" fmla="*/ 380359 h 812606"/>
              <a:gd name="connsiteX95" fmla="*/ 11334372 w 13209935"/>
              <a:gd name="connsiteY95" fmla="*/ 332389 h 812606"/>
              <a:gd name="connsiteX96" fmla="*/ 11347627 w 13209935"/>
              <a:gd name="connsiteY96" fmla="*/ 311754 h 812606"/>
              <a:gd name="connsiteX97" fmla="*/ 11365116 w 13209935"/>
              <a:gd name="connsiteY97" fmla="*/ 271318 h 812606"/>
              <a:gd name="connsiteX98" fmla="*/ 11357425 w 13209935"/>
              <a:gd name="connsiteY98" fmla="*/ 296502 h 812606"/>
              <a:gd name="connsiteX99" fmla="*/ 11363535 w 13209935"/>
              <a:gd name="connsiteY99" fmla="*/ 286990 h 812606"/>
              <a:gd name="connsiteX100" fmla="*/ 11855287 w 13209935"/>
              <a:gd name="connsiteY100" fmla="*/ 0 h 812606"/>
              <a:gd name="connsiteX101" fmla="*/ 12225714 w 13209935"/>
              <a:gd name="connsiteY101" fmla="*/ 148596 h 812606"/>
              <a:gd name="connsiteX102" fmla="*/ 12273920 w 13209935"/>
              <a:gd name="connsiteY102" fmla="*/ 195935 h 812606"/>
              <a:gd name="connsiteX103" fmla="*/ 12278234 w 13209935"/>
              <a:gd name="connsiteY103" fmla="*/ 187311 h 812606"/>
              <a:gd name="connsiteX104" fmla="*/ 12287770 w 13209935"/>
              <a:gd name="connsiteY104" fmla="*/ 204976 h 812606"/>
              <a:gd name="connsiteX105" fmla="*/ 12727599 w 13209935"/>
              <a:gd name="connsiteY105" fmla="*/ 492302 h 812606"/>
              <a:gd name="connsiteX106" fmla="*/ 13192426 w 13209935"/>
              <a:gd name="connsiteY106" fmla="*/ 159808 h 812606"/>
              <a:gd name="connsiteX107" fmla="*/ 13209935 w 13209935"/>
              <a:gd name="connsiteY107" fmla="*/ 119324 h 812606"/>
              <a:gd name="connsiteX108" fmla="*/ 13192252 w 13209935"/>
              <a:gd name="connsiteY108" fmla="*/ 177225 h 812606"/>
              <a:gd name="connsiteX109" fmla="*/ 12598586 w 13209935"/>
              <a:gd name="connsiteY109" fmla="*/ 660610 h 812606"/>
              <a:gd name="connsiteX110" fmla="*/ 12228159 w 13209935"/>
              <a:gd name="connsiteY110" fmla="*/ 512014 h 812606"/>
              <a:gd name="connsiteX111" fmla="*/ 12179953 w 13209935"/>
              <a:gd name="connsiteY111" fmla="*/ 464675 h 812606"/>
              <a:gd name="connsiteX112" fmla="*/ 12175638 w 13209935"/>
              <a:gd name="connsiteY112" fmla="*/ 473298 h 812606"/>
              <a:gd name="connsiteX113" fmla="*/ 12166103 w 13209935"/>
              <a:gd name="connsiteY113" fmla="*/ 455634 h 812606"/>
              <a:gd name="connsiteX114" fmla="*/ 11726274 w 13209935"/>
              <a:gd name="connsiteY114" fmla="*/ 168308 h 812606"/>
              <a:gd name="connsiteX115" fmla="*/ 11303212 w 13209935"/>
              <a:gd name="connsiteY115" fmla="*/ 428741 h 812606"/>
              <a:gd name="connsiteX116" fmla="*/ 11302960 w 13209935"/>
              <a:gd name="connsiteY116" fmla="*/ 429150 h 812606"/>
              <a:gd name="connsiteX117" fmla="*/ 11301468 w 13209935"/>
              <a:gd name="connsiteY117" fmla="*/ 432244 h 812606"/>
              <a:gd name="connsiteX118" fmla="*/ 11274681 w 13209935"/>
              <a:gd name="connsiteY118" fmla="*/ 480214 h 812606"/>
              <a:gd name="connsiteX119" fmla="*/ 11261427 w 13209935"/>
              <a:gd name="connsiteY119" fmla="*/ 500849 h 812606"/>
              <a:gd name="connsiteX120" fmla="*/ 11243937 w 13209935"/>
              <a:gd name="connsiteY120" fmla="*/ 541285 h 812606"/>
              <a:gd name="connsiteX121" fmla="*/ 11251628 w 13209935"/>
              <a:gd name="connsiteY121" fmla="*/ 516101 h 812606"/>
              <a:gd name="connsiteX122" fmla="*/ 11245519 w 13209935"/>
              <a:gd name="connsiteY122" fmla="*/ 525613 h 812606"/>
              <a:gd name="connsiteX123" fmla="*/ 10753766 w 13209935"/>
              <a:gd name="connsiteY123" fmla="*/ 812603 h 812606"/>
              <a:gd name="connsiteX124" fmla="*/ 10383339 w 13209935"/>
              <a:gd name="connsiteY124" fmla="*/ 664007 h 812606"/>
              <a:gd name="connsiteX125" fmla="*/ 10335133 w 13209935"/>
              <a:gd name="connsiteY125" fmla="*/ 616668 h 812606"/>
              <a:gd name="connsiteX126" fmla="*/ 10330819 w 13209935"/>
              <a:gd name="connsiteY126" fmla="*/ 625292 h 812606"/>
              <a:gd name="connsiteX127" fmla="*/ 10321284 w 13209935"/>
              <a:gd name="connsiteY127" fmla="*/ 607627 h 812606"/>
              <a:gd name="connsiteX128" fmla="*/ 9881455 w 13209935"/>
              <a:gd name="connsiteY128" fmla="*/ 320302 h 812606"/>
              <a:gd name="connsiteX129" fmla="*/ 9615844 w 13209935"/>
              <a:gd name="connsiteY129" fmla="*/ 411089 h 812606"/>
              <a:gd name="connsiteX130" fmla="*/ 9570637 w 13209935"/>
              <a:gd name="connsiteY130" fmla="*/ 449000 h 812606"/>
              <a:gd name="connsiteX131" fmla="*/ 9565064 w 13209935"/>
              <a:gd name="connsiteY131" fmla="*/ 456073 h 812606"/>
              <a:gd name="connsiteX132" fmla="*/ 9530943 w 13209935"/>
              <a:gd name="connsiteY132" fmla="*/ 488902 h 812606"/>
              <a:gd name="connsiteX133" fmla="*/ 9505862 w 13209935"/>
              <a:gd name="connsiteY133" fmla="*/ 515951 h 812606"/>
              <a:gd name="connsiteX134" fmla="*/ 9416627 w 13209935"/>
              <a:gd name="connsiteY134" fmla="*/ 652795 h 812606"/>
              <a:gd name="connsiteX135" fmla="*/ 9399117 w 13209935"/>
              <a:gd name="connsiteY135" fmla="*/ 693279 h 812606"/>
              <a:gd name="connsiteX136" fmla="*/ 9416801 w 13209935"/>
              <a:gd name="connsiteY136" fmla="*/ 635378 h 812606"/>
              <a:gd name="connsiteX137" fmla="*/ 9453140 w 13209935"/>
              <a:gd name="connsiteY137" fmla="*/ 553928 h 812606"/>
              <a:gd name="connsiteX138" fmla="*/ 9411860 w 13209935"/>
              <a:gd name="connsiteY138" fmla="*/ 583206 h 812606"/>
              <a:gd name="connsiteX139" fmla="*/ 9138288 w 13209935"/>
              <a:gd name="connsiteY139" fmla="*/ 660611 h 812606"/>
              <a:gd name="connsiteX140" fmla="*/ 8767861 w 13209935"/>
              <a:gd name="connsiteY140" fmla="*/ 512015 h 812606"/>
              <a:gd name="connsiteX141" fmla="*/ 8719654 w 13209935"/>
              <a:gd name="connsiteY141" fmla="*/ 464676 h 812606"/>
              <a:gd name="connsiteX142" fmla="*/ 8715341 w 13209935"/>
              <a:gd name="connsiteY142" fmla="*/ 473299 h 812606"/>
              <a:gd name="connsiteX143" fmla="*/ 8705805 w 13209935"/>
              <a:gd name="connsiteY143" fmla="*/ 455635 h 812606"/>
              <a:gd name="connsiteX144" fmla="*/ 8265975 w 13209935"/>
              <a:gd name="connsiteY144" fmla="*/ 168309 h 812606"/>
              <a:gd name="connsiteX145" fmla="*/ 7842913 w 13209935"/>
              <a:gd name="connsiteY145" fmla="*/ 428742 h 812606"/>
              <a:gd name="connsiteX146" fmla="*/ 7842662 w 13209935"/>
              <a:gd name="connsiteY146" fmla="*/ 429151 h 812606"/>
              <a:gd name="connsiteX147" fmla="*/ 7841170 w 13209935"/>
              <a:gd name="connsiteY147" fmla="*/ 432245 h 812606"/>
              <a:gd name="connsiteX148" fmla="*/ 7814384 w 13209935"/>
              <a:gd name="connsiteY148" fmla="*/ 480215 h 812606"/>
              <a:gd name="connsiteX149" fmla="*/ 7801128 w 13209935"/>
              <a:gd name="connsiteY149" fmla="*/ 500850 h 812606"/>
              <a:gd name="connsiteX150" fmla="*/ 7783639 w 13209935"/>
              <a:gd name="connsiteY150" fmla="*/ 541286 h 812606"/>
              <a:gd name="connsiteX151" fmla="*/ 7791330 w 13209935"/>
              <a:gd name="connsiteY151" fmla="*/ 516102 h 812606"/>
              <a:gd name="connsiteX152" fmla="*/ 7785220 w 13209935"/>
              <a:gd name="connsiteY152" fmla="*/ 525614 h 812606"/>
              <a:gd name="connsiteX153" fmla="*/ 7293469 w 13209935"/>
              <a:gd name="connsiteY153" fmla="*/ 812604 h 812606"/>
              <a:gd name="connsiteX154" fmla="*/ 6923041 w 13209935"/>
              <a:gd name="connsiteY154" fmla="*/ 664008 h 812606"/>
              <a:gd name="connsiteX155" fmla="*/ 6874835 w 13209935"/>
              <a:gd name="connsiteY155" fmla="*/ 616669 h 812606"/>
              <a:gd name="connsiteX156" fmla="*/ 6870521 w 13209935"/>
              <a:gd name="connsiteY156" fmla="*/ 625293 h 812606"/>
              <a:gd name="connsiteX157" fmla="*/ 6860986 w 13209935"/>
              <a:gd name="connsiteY157" fmla="*/ 607628 h 812606"/>
              <a:gd name="connsiteX158" fmla="*/ 6421156 w 13209935"/>
              <a:gd name="connsiteY158" fmla="*/ 320302 h 812606"/>
              <a:gd name="connsiteX159" fmla="*/ 6155547 w 13209935"/>
              <a:gd name="connsiteY159" fmla="*/ 411089 h 812606"/>
              <a:gd name="connsiteX160" fmla="*/ 6110342 w 13209935"/>
              <a:gd name="connsiteY160" fmla="*/ 448999 h 812606"/>
              <a:gd name="connsiteX161" fmla="*/ 6104766 w 13209935"/>
              <a:gd name="connsiteY161" fmla="*/ 456075 h 812606"/>
              <a:gd name="connsiteX162" fmla="*/ 6070636 w 13209935"/>
              <a:gd name="connsiteY162" fmla="*/ 488913 h 812606"/>
              <a:gd name="connsiteX163" fmla="*/ 6045564 w 13209935"/>
              <a:gd name="connsiteY163" fmla="*/ 515952 h 812606"/>
              <a:gd name="connsiteX164" fmla="*/ 5956329 w 13209935"/>
              <a:gd name="connsiteY164" fmla="*/ 652796 h 812606"/>
              <a:gd name="connsiteX165" fmla="*/ 5938820 w 13209935"/>
              <a:gd name="connsiteY165" fmla="*/ 693280 h 812606"/>
              <a:gd name="connsiteX166" fmla="*/ 5956503 w 13209935"/>
              <a:gd name="connsiteY166" fmla="*/ 635379 h 812606"/>
              <a:gd name="connsiteX167" fmla="*/ 5992841 w 13209935"/>
              <a:gd name="connsiteY167" fmla="*/ 553930 h 812606"/>
              <a:gd name="connsiteX168" fmla="*/ 5951562 w 13209935"/>
              <a:gd name="connsiteY168" fmla="*/ 583208 h 812606"/>
              <a:gd name="connsiteX169" fmla="*/ 5677990 w 13209935"/>
              <a:gd name="connsiteY169" fmla="*/ 660613 h 812606"/>
              <a:gd name="connsiteX170" fmla="*/ 5307563 w 13209935"/>
              <a:gd name="connsiteY170" fmla="*/ 512017 h 812606"/>
              <a:gd name="connsiteX171" fmla="*/ 5259356 w 13209935"/>
              <a:gd name="connsiteY171" fmla="*/ 464678 h 812606"/>
              <a:gd name="connsiteX172" fmla="*/ 5255043 w 13209935"/>
              <a:gd name="connsiteY172" fmla="*/ 473301 h 812606"/>
              <a:gd name="connsiteX173" fmla="*/ 5245507 w 13209935"/>
              <a:gd name="connsiteY173" fmla="*/ 455637 h 812606"/>
              <a:gd name="connsiteX174" fmla="*/ 4805678 w 13209935"/>
              <a:gd name="connsiteY174" fmla="*/ 168311 h 812606"/>
              <a:gd name="connsiteX175" fmla="*/ 4382616 w 13209935"/>
              <a:gd name="connsiteY175" fmla="*/ 428744 h 812606"/>
              <a:gd name="connsiteX176" fmla="*/ 4382364 w 13209935"/>
              <a:gd name="connsiteY176" fmla="*/ 429153 h 812606"/>
              <a:gd name="connsiteX177" fmla="*/ 4380872 w 13209935"/>
              <a:gd name="connsiteY177" fmla="*/ 432247 h 812606"/>
              <a:gd name="connsiteX178" fmla="*/ 4354086 w 13209935"/>
              <a:gd name="connsiteY178" fmla="*/ 480217 h 812606"/>
              <a:gd name="connsiteX179" fmla="*/ 4340830 w 13209935"/>
              <a:gd name="connsiteY179" fmla="*/ 500852 h 812606"/>
              <a:gd name="connsiteX180" fmla="*/ 4323341 w 13209935"/>
              <a:gd name="connsiteY180" fmla="*/ 541288 h 812606"/>
              <a:gd name="connsiteX181" fmla="*/ 4331033 w 13209935"/>
              <a:gd name="connsiteY181" fmla="*/ 516104 h 812606"/>
              <a:gd name="connsiteX182" fmla="*/ 4324922 w 13209935"/>
              <a:gd name="connsiteY182" fmla="*/ 525616 h 812606"/>
              <a:gd name="connsiteX183" fmla="*/ 3833171 w 13209935"/>
              <a:gd name="connsiteY183" fmla="*/ 812606 h 812606"/>
              <a:gd name="connsiteX184" fmla="*/ 3462744 w 13209935"/>
              <a:gd name="connsiteY184" fmla="*/ 664010 h 812606"/>
              <a:gd name="connsiteX185" fmla="*/ 3414537 w 13209935"/>
              <a:gd name="connsiteY185" fmla="*/ 616671 h 812606"/>
              <a:gd name="connsiteX186" fmla="*/ 3410224 w 13209935"/>
              <a:gd name="connsiteY186" fmla="*/ 625295 h 812606"/>
              <a:gd name="connsiteX187" fmla="*/ 3400688 w 13209935"/>
              <a:gd name="connsiteY187" fmla="*/ 607630 h 812606"/>
              <a:gd name="connsiteX188" fmla="*/ 2960859 w 13209935"/>
              <a:gd name="connsiteY188" fmla="*/ 320304 h 812606"/>
              <a:gd name="connsiteX189" fmla="*/ 2695249 w 13209935"/>
              <a:gd name="connsiteY189" fmla="*/ 411091 h 812606"/>
              <a:gd name="connsiteX190" fmla="*/ 2650045 w 13209935"/>
              <a:gd name="connsiteY190" fmla="*/ 449001 h 812606"/>
              <a:gd name="connsiteX191" fmla="*/ 2644468 w 13209935"/>
              <a:gd name="connsiteY191" fmla="*/ 456077 h 812606"/>
              <a:gd name="connsiteX192" fmla="*/ 2610339 w 13209935"/>
              <a:gd name="connsiteY192" fmla="*/ 488915 h 812606"/>
              <a:gd name="connsiteX193" fmla="*/ 2585267 w 13209935"/>
              <a:gd name="connsiteY193" fmla="*/ 515954 h 812606"/>
              <a:gd name="connsiteX194" fmla="*/ 2496032 w 13209935"/>
              <a:gd name="connsiteY194" fmla="*/ 652798 h 812606"/>
              <a:gd name="connsiteX195" fmla="*/ 2478522 w 13209935"/>
              <a:gd name="connsiteY195" fmla="*/ 693282 h 812606"/>
              <a:gd name="connsiteX196" fmla="*/ 2496205 w 13209935"/>
              <a:gd name="connsiteY196" fmla="*/ 635381 h 812606"/>
              <a:gd name="connsiteX197" fmla="*/ 2532543 w 13209935"/>
              <a:gd name="connsiteY197" fmla="*/ 553933 h 812606"/>
              <a:gd name="connsiteX198" fmla="*/ 2491265 w 13209935"/>
              <a:gd name="connsiteY198" fmla="*/ 583210 h 812606"/>
              <a:gd name="connsiteX199" fmla="*/ 2217692 w 13209935"/>
              <a:gd name="connsiteY199" fmla="*/ 660615 h 812606"/>
              <a:gd name="connsiteX200" fmla="*/ 1847265 w 13209935"/>
              <a:gd name="connsiteY200" fmla="*/ 512019 h 812606"/>
              <a:gd name="connsiteX201" fmla="*/ 1799059 w 13209935"/>
              <a:gd name="connsiteY201" fmla="*/ 464680 h 812606"/>
              <a:gd name="connsiteX202" fmla="*/ 1794745 w 13209935"/>
              <a:gd name="connsiteY202" fmla="*/ 473303 h 812606"/>
              <a:gd name="connsiteX203" fmla="*/ 1785209 w 13209935"/>
              <a:gd name="connsiteY203" fmla="*/ 455639 h 812606"/>
              <a:gd name="connsiteX204" fmla="*/ 1345380 w 13209935"/>
              <a:gd name="connsiteY204" fmla="*/ 168313 h 812606"/>
              <a:gd name="connsiteX205" fmla="*/ 922318 w 13209935"/>
              <a:gd name="connsiteY205" fmla="*/ 428746 h 812606"/>
              <a:gd name="connsiteX206" fmla="*/ 922066 w 13209935"/>
              <a:gd name="connsiteY206" fmla="*/ 429155 h 812606"/>
              <a:gd name="connsiteX207" fmla="*/ 920574 w 13209935"/>
              <a:gd name="connsiteY207" fmla="*/ 432249 h 812606"/>
              <a:gd name="connsiteX208" fmla="*/ 893788 w 13209935"/>
              <a:gd name="connsiteY208" fmla="*/ 480219 h 812606"/>
              <a:gd name="connsiteX209" fmla="*/ 880532 w 13209935"/>
              <a:gd name="connsiteY209" fmla="*/ 500854 h 812606"/>
              <a:gd name="connsiteX210" fmla="*/ 863043 w 13209935"/>
              <a:gd name="connsiteY210" fmla="*/ 541290 h 812606"/>
              <a:gd name="connsiteX211" fmla="*/ 870735 w 13209935"/>
              <a:gd name="connsiteY211" fmla="*/ 516106 h 812606"/>
              <a:gd name="connsiteX212" fmla="*/ 864624 w 13209935"/>
              <a:gd name="connsiteY21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490 w 12346893"/>
              <a:gd name="connsiteY20" fmla="*/ 159813 h 812606"/>
              <a:gd name="connsiteX21" fmla="*/ 1966000 w 12346893"/>
              <a:gd name="connsiteY21" fmla="*/ 119329 h 812606"/>
              <a:gd name="connsiteX22" fmla="*/ 1948317 w 12346893"/>
              <a:gd name="connsiteY22" fmla="*/ 177230 h 812606"/>
              <a:gd name="connsiteX23" fmla="*/ 1911979 w 12346893"/>
              <a:gd name="connsiteY23" fmla="*/ 258678 h 812606"/>
              <a:gd name="connsiteX24" fmla="*/ 1953257 w 12346893"/>
              <a:gd name="connsiteY24" fmla="*/ 229401 h 812606"/>
              <a:gd name="connsiteX25" fmla="*/ 2226830 w 12346893"/>
              <a:gd name="connsiteY25" fmla="*/ 151996 h 812606"/>
              <a:gd name="connsiteX26" fmla="*/ 2597257 w 12346893"/>
              <a:gd name="connsiteY26" fmla="*/ 300592 h 812606"/>
              <a:gd name="connsiteX27" fmla="*/ 2645463 w 12346893"/>
              <a:gd name="connsiteY27" fmla="*/ 347931 h 812606"/>
              <a:gd name="connsiteX28" fmla="*/ 2649777 w 12346893"/>
              <a:gd name="connsiteY28" fmla="*/ 339308 h 812606"/>
              <a:gd name="connsiteX29" fmla="*/ 2659313 w 12346893"/>
              <a:gd name="connsiteY29" fmla="*/ 356972 h 812606"/>
              <a:gd name="connsiteX30" fmla="*/ 3099142 w 12346893"/>
              <a:gd name="connsiteY30" fmla="*/ 644298 h 812606"/>
              <a:gd name="connsiteX31" fmla="*/ 3522204 w 12346893"/>
              <a:gd name="connsiteY31" fmla="*/ 383865 h 812606"/>
              <a:gd name="connsiteX32" fmla="*/ 3522456 w 12346893"/>
              <a:gd name="connsiteY32" fmla="*/ 383456 h 812606"/>
              <a:gd name="connsiteX33" fmla="*/ 3523948 w 12346893"/>
              <a:gd name="connsiteY33" fmla="*/ 380362 h 812606"/>
              <a:gd name="connsiteX34" fmla="*/ 3550734 w 12346893"/>
              <a:gd name="connsiteY34" fmla="*/ 332392 h 812606"/>
              <a:gd name="connsiteX35" fmla="*/ 3563989 w 12346893"/>
              <a:gd name="connsiteY35" fmla="*/ 311757 h 812606"/>
              <a:gd name="connsiteX36" fmla="*/ 3581479 w 12346893"/>
              <a:gd name="connsiteY36" fmla="*/ 271321 h 812606"/>
              <a:gd name="connsiteX37" fmla="*/ 3573787 w 12346893"/>
              <a:gd name="connsiteY37" fmla="*/ 296505 h 812606"/>
              <a:gd name="connsiteX38" fmla="*/ 3579897 w 12346893"/>
              <a:gd name="connsiteY38" fmla="*/ 286993 h 812606"/>
              <a:gd name="connsiteX39" fmla="*/ 4071649 w 12346893"/>
              <a:gd name="connsiteY39" fmla="*/ 3 h 812606"/>
              <a:gd name="connsiteX40" fmla="*/ 4442076 w 12346893"/>
              <a:gd name="connsiteY40" fmla="*/ 148599 h 812606"/>
              <a:gd name="connsiteX41" fmla="*/ 4490282 w 12346893"/>
              <a:gd name="connsiteY41" fmla="*/ 195938 h 812606"/>
              <a:gd name="connsiteX42" fmla="*/ 4494596 w 12346893"/>
              <a:gd name="connsiteY42" fmla="*/ 187314 h 812606"/>
              <a:gd name="connsiteX43" fmla="*/ 4504132 w 12346893"/>
              <a:gd name="connsiteY43" fmla="*/ 204979 h 812606"/>
              <a:gd name="connsiteX44" fmla="*/ 4943961 w 12346893"/>
              <a:gd name="connsiteY44" fmla="*/ 492304 h 812606"/>
              <a:gd name="connsiteX45" fmla="*/ 5209571 w 12346893"/>
              <a:gd name="connsiteY45" fmla="*/ 401517 h 812606"/>
              <a:gd name="connsiteX46" fmla="*/ 5254775 w 12346893"/>
              <a:gd name="connsiteY46" fmla="*/ 363608 h 812606"/>
              <a:gd name="connsiteX47" fmla="*/ 5260352 w 12346893"/>
              <a:gd name="connsiteY47" fmla="*/ 356532 h 812606"/>
              <a:gd name="connsiteX48" fmla="*/ 5294481 w 12346893"/>
              <a:gd name="connsiteY48" fmla="*/ 323694 h 812606"/>
              <a:gd name="connsiteX49" fmla="*/ 5319553 w 12346893"/>
              <a:gd name="connsiteY49" fmla="*/ 296655 h 812606"/>
              <a:gd name="connsiteX50" fmla="*/ 5408788 w 12346893"/>
              <a:gd name="connsiteY50" fmla="*/ 159811 h 812606"/>
              <a:gd name="connsiteX51" fmla="*/ 5426298 w 12346893"/>
              <a:gd name="connsiteY51" fmla="*/ 119327 h 812606"/>
              <a:gd name="connsiteX52" fmla="*/ 5408614 w 12346893"/>
              <a:gd name="connsiteY52" fmla="*/ 177228 h 812606"/>
              <a:gd name="connsiteX53" fmla="*/ 5372276 w 12346893"/>
              <a:gd name="connsiteY53" fmla="*/ 258677 h 812606"/>
              <a:gd name="connsiteX54" fmla="*/ 5413555 w 12346893"/>
              <a:gd name="connsiteY54" fmla="*/ 229399 h 812606"/>
              <a:gd name="connsiteX55" fmla="*/ 5687128 w 12346893"/>
              <a:gd name="connsiteY55" fmla="*/ 151994 h 812606"/>
              <a:gd name="connsiteX56" fmla="*/ 6057555 w 12346893"/>
              <a:gd name="connsiteY56" fmla="*/ 300590 h 812606"/>
              <a:gd name="connsiteX57" fmla="*/ 6105761 w 12346893"/>
              <a:gd name="connsiteY57" fmla="*/ 347929 h 812606"/>
              <a:gd name="connsiteX58" fmla="*/ 6110075 w 12346893"/>
              <a:gd name="connsiteY58" fmla="*/ 339306 h 812606"/>
              <a:gd name="connsiteX59" fmla="*/ 6119611 w 12346893"/>
              <a:gd name="connsiteY59" fmla="*/ 356970 h 812606"/>
              <a:gd name="connsiteX60" fmla="*/ 6559439 w 12346893"/>
              <a:gd name="connsiteY60" fmla="*/ 644296 h 812606"/>
              <a:gd name="connsiteX61" fmla="*/ 6982502 w 12346893"/>
              <a:gd name="connsiteY61" fmla="*/ 383863 h 812606"/>
              <a:gd name="connsiteX62" fmla="*/ 6982753 w 12346893"/>
              <a:gd name="connsiteY62" fmla="*/ 383454 h 812606"/>
              <a:gd name="connsiteX63" fmla="*/ 6984246 w 12346893"/>
              <a:gd name="connsiteY63" fmla="*/ 380360 h 812606"/>
              <a:gd name="connsiteX64" fmla="*/ 7011032 w 12346893"/>
              <a:gd name="connsiteY64" fmla="*/ 332390 h 812606"/>
              <a:gd name="connsiteX65" fmla="*/ 7024286 w 12346893"/>
              <a:gd name="connsiteY65" fmla="*/ 311755 h 812606"/>
              <a:gd name="connsiteX66" fmla="*/ 7041777 w 12346893"/>
              <a:gd name="connsiteY66" fmla="*/ 271319 h 812606"/>
              <a:gd name="connsiteX67" fmla="*/ 7034085 w 12346893"/>
              <a:gd name="connsiteY67" fmla="*/ 296503 h 812606"/>
              <a:gd name="connsiteX68" fmla="*/ 7040195 w 12346893"/>
              <a:gd name="connsiteY68" fmla="*/ 286991 h 812606"/>
              <a:gd name="connsiteX69" fmla="*/ 7531947 w 12346893"/>
              <a:gd name="connsiteY69" fmla="*/ 1 h 812606"/>
              <a:gd name="connsiteX70" fmla="*/ 7902374 w 12346893"/>
              <a:gd name="connsiteY70" fmla="*/ 148597 h 812606"/>
              <a:gd name="connsiteX71" fmla="*/ 7950580 w 12346893"/>
              <a:gd name="connsiteY71" fmla="*/ 195936 h 812606"/>
              <a:gd name="connsiteX72" fmla="*/ 7954894 w 12346893"/>
              <a:gd name="connsiteY72" fmla="*/ 187312 h 812606"/>
              <a:gd name="connsiteX73" fmla="*/ 7964430 w 12346893"/>
              <a:gd name="connsiteY73" fmla="*/ 204977 h 812606"/>
              <a:gd name="connsiteX74" fmla="*/ 8404258 w 12346893"/>
              <a:gd name="connsiteY74" fmla="*/ 492302 h 812606"/>
              <a:gd name="connsiteX75" fmla="*/ 8669869 w 12346893"/>
              <a:gd name="connsiteY75" fmla="*/ 401515 h 812606"/>
              <a:gd name="connsiteX76" fmla="*/ 8715076 w 12346893"/>
              <a:gd name="connsiteY76" fmla="*/ 363604 h 812606"/>
              <a:gd name="connsiteX77" fmla="*/ 8720650 w 12346893"/>
              <a:gd name="connsiteY77" fmla="*/ 356531 h 812606"/>
              <a:gd name="connsiteX78" fmla="*/ 8754770 w 12346893"/>
              <a:gd name="connsiteY78" fmla="*/ 323702 h 812606"/>
              <a:gd name="connsiteX79" fmla="*/ 8779851 w 12346893"/>
              <a:gd name="connsiteY79" fmla="*/ 296653 h 812606"/>
              <a:gd name="connsiteX80" fmla="*/ 8869086 w 12346893"/>
              <a:gd name="connsiteY80" fmla="*/ 159809 h 812606"/>
              <a:gd name="connsiteX81" fmla="*/ 8886596 w 12346893"/>
              <a:gd name="connsiteY81" fmla="*/ 119325 h 812606"/>
              <a:gd name="connsiteX82" fmla="*/ 8868912 w 12346893"/>
              <a:gd name="connsiteY82" fmla="*/ 177226 h 812606"/>
              <a:gd name="connsiteX83" fmla="*/ 8832573 w 12346893"/>
              <a:gd name="connsiteY83" fmla="*/ 258676 h 812606"/>
              <a:gd name="connsiteX84" fmla="*/ 8873853 w 12346893"/>
              <a:gd name="connsiteY84" fmla="*/ 229399 h 812606"/>
              <a:gd name="connsiteX85" fmla="*/ 9147426 w 12346893"/>
              <a:gd name="connsiteY85" fmla="*/ 151993 h 812606"/>
              <a:gd name="connsiteX86" fmla="*/ 9517853 w 12346893"/>
              <a:gd name="connsiteY86" fmla="*/ 300589 h 812606"/>
              <a:gd name="connsiteX87" fmla="*/ 9566059 w 12346893"/>
              <a:gd name="connsiteY87" fmla="*/ 347928 h 812606"/>
              <a:gd name="connsiteX88" fmla="*/ 9570373 w 12346893"/>
              <a:gd name="connsiteY88" fmla="*/ 339305 h 812606"/>
              <a:gd name="connsiteX89" fmla="*/ 9579908 w 12346893"/>
              <a:gd name="connsiteY89" fmla="*/ 356969 h 812606"/>
              <a:gd name="connsiteX90" fmla="*/ 10019738 w 12346893"/>
              <a:gd name="connsiteY90" fmla="*/ 644295 h 812606"/>
              <a:gd name="connsiteX91" fmla="*/ 10442800 w 12346893"/>
              <a:gd name="connsiteY91" fmla="*/ 383862 h 812606"/>
              <a:gd name="connsiteX92" fmla="*/ 10443052 w 12346893"/>
              <a:gd name="connsiteY92" fmla="*/ 383453 h 812606"/>
              <a:gd name="connsiteX93" fmla="*/ 10444544 w 12346893"/>
              <a:gd name="connsiteY93" fmla="*/ 380359 h 812606"/>
              <a:gd name="connsiteX94" fmla="*/ 10471330 w 12346893"/>
              <a:gd name="connsiteY94" fmla="*/ 332389 h 812606"/>
              <a:gd name="connsiteX95" fmla="*/ 10484585 w 12346893"/>
              <a:gd name="connsiteY95" fmla="*/ 311754 h 812606"/>
              <a:gd name="connsiteX96" fmla="*/ 10502074 w 12346893"/>
              <a:gd name="connsiteY96" fmla="*/ 271318 h 812606"/>
              <a:gd name="connsiteX97" fmla="*/ 10494383 w 12346893"/>
              <a:gd name="connsiteY97" fmla="*/ 296502 h 812606"/>
              <a:gd name="connsiteX98" fmla="*/ 10500493 w 12346893"/>
              <a:gd name="connsiteY98" fmla="*/ 286990 h 812606"/>
              <a:gd name="connsiteX99" fmla="*/ 10992245 w 12346893"/>
              <a:gd name="connsiteY99" fmla="*/ 0 h 812606"/>
              <a:gd name="connsiteX100" fmla="*/ 11362672 w 12346893"/>
              <a:gd name="connsiteY100" fmla="*/ 148596 h 812606"/>
              <a:gd name="connsiteX101" fmla="*/ 11410878 w 12346893"/>
              <a:gd name="connsiteY101" fmla="*/ 195935 h 812606"/>
              <a:gd name="connsiteX102" fmla="*/ 11415192 w 12346893"/>
              <a:gd name="connsiteY102" fmla="*/ 187311 h 812606"/>
              <a:gd name="connsiteX103" fmla="*/ 11424728 w 12346893"/>
              <a:gd name="connsiteY103" fmla="*/ 204976 h 812606"/>
              <a:gd name="connsiteX104" fmla="*/ 11864557 w 12346893"/>
              <a:gd name="connsiteY104" fmla="*/ 492302 h 812606"/>
              <a:gd name="connsiteX105" fmla="*/ 12329384 w 12346893"/>
              <a:gd name="connsiteY105" fmla="*/ 159808 h 812606"/>
              <a:gd name="connsiteX106" fmla="*/ 12346893 w 12346893"/>
              <a:gd name="connsiteY106" fmla="*/ 119324 h 812606"/>
              <a:gd name="connsiteX107" fmla="*/ 12329210 w 12346893"/>
              <a:gd name="connsiteY107" fmla="*/ 177225 h 812606"/>
              <a:gd name="connsiteX108" fmla="*/ 11735544 w 12346893"/>
              <a:gd name="connsiteY108" fmla="*/ 660610 h 812606"/>
              <a:gd name="connsiteX109" fmla="*/ 11365117 w 12346893"/>
              <a:gd name="connsiteY109" fmla="*/ 512014 h 812606"/>
              <a:gd name="connsiteX110" fmla="*/ 11316911 w 12346893"/>
              <a:gd name="connsiteY110" fmla="*/ 464675 h 812606"/>
              <a:gd name="connsiteX111" fmla="*/ 11312596 w 12346893"/>
              <a:gd name="connsiteY111" fmla="*/ 473298 h 812606"/>
              <a:gd name="connsiteX112" fmla="*/ 11303061 w 12346893"/>
              <a:gd name="connsiteY112" fmla="*/ 455634 h 812606"/>
              <a:gd name="connsiteX113" fmla="*/ 10863232 w 12346893"/>
              <a:gd name="connsiteY113" fmla="*/ 168308 h 812606"/>
              <a:gd name="connsiteX114" fmla="*/ 10440170 w 12346893"/>
              <a:gd name="connsiteY114" fmla="*/ 428741 h 812606"/>
              <a:gd name="connsiteX115" fmla="*/ 10439918 w 12346893"/>
              <a:gd name="connsiteY115" fmla="*/ 429150 h 812606"/>
              <a:gd name="connsiteX116" fmla="*/ 10438426 w 12346893"/>
              <a:gd name="connsiteY116" fmla="*/ 432244 h 812606"/>
              <a:gd name="connsiteX117" fmla="*/ 10411639 w 12346893"/>
              <a:gd name="connsiteY117" fmla="*/ 480214 h 812606"/>
              <a:gd name="connsiteX118" fmla="*/ 10398385 w 12346893"/>
              <a:gd name="connsiteY118" fmla="*/ 500849 h 812606"/>
              <a:gd name="connsiteX119" fmla="*/ 10380895 w 12346893"/>
              <a:gd name="connsiteY119" fmla="*/ 541285 h 812606"/>
              <a:gd name="connsiteX120" fmla="*/ 10388586 w 12346893"/>
              <a:gd name="connsiteY120" fmla="*/ 516101 h 812606"/>
              <a:gd name="connsiteX121" fmla="*/ 10382477 w 12346893"/>
              <a:gd name="connsiteY121" fmla="*/ 525613 h 812606"/>
              <a:gd name="connsiteX122" fmla="*/ 9890724 w 12346893"/>
              <a:gd name="connsiteY122" fmla="*/ 812603 h 812606"/>
              <a:gd name="connsiteX123" fmla="*/ 9520297 w 12346893"/>
              <a:gd name="connsiteY123" fmla="*/ 664007 h 812606"/>
              <a:gd name="connsiteX124" fmla="*/ 9472091 w 12346893"/>
              <a:gd name="connsiteY124" fmla="*/ 616668 h 812606"/>
              <a:gd name="connsiteX125" fmla="*/ 9467777 w 12346893"/>
              <a:gd name="connsiteY125" fmla="*/ 625292 h 812606"/>
              <a:gd name="connsiteX126" fmla="*/ 9458242 w 12346893"/>
              <a:gd name="connsiteY126" fmla="*/ 607627 h 812606"/>
              <a:gd name="connsiteX127" fmla="*/ 9018413 w 12346893"/>
              <a:gd name="connsiteY127" fmla="*/ 320302 h 812606"/>
              <a:gd name="connsiteX128" fmla="*/ 8752802 w 12346893"/>
              <a:gd name="connsiteY128" fmla="*/ 411089 h 812606"/>
              <a:gd name="connsiteX129" fmla="*/ 8707595 w 12346893"/>
              <a:gd name="connsiteY129" fmla="*/ 449000 h 812606"/>
              <a:gd name="connsiteX130" fmla="*/ 8702022 w 12346893"/>
              <a:gd name="connsiteY130" fmla="*/ 456073 h 812606"/>
              <a:gd name="connsiteX131" fmla="*/ 8667901 w 12346893"/>
              <a:gd name="connsiteY131" fmla="*/ 488902 h 812606"/>
              <a:gd name="connsiteX132" fmla="*/ 8642820 w 12346893"/>
              <a:gd name="connsiteY132" fmla="*/ 515951 h 812606"/>
              <a:gd name="connsiteX133" fmla="*/ 8553585 w 12346893"/>
              <a:gd name="connsiteY133" fmla="*/ 652795 h 812606"/>
              <a:gd name="connsiteX134" fmla="*/ 8536075 w 12346893"/>
              <a:gd name="connsiteY134" fmla="*/ 693279 h 812606"/>
              <a:gd name="connsiteX135" fmla="*/ 8553759 w 12346893"/>
              <a:gd name="connsiteY135" fmla="*/ 635378 h 812606"/>
              <a:gd name="connsiteX136" fmla="*/ 8590098 w 12346893"/>
              <a:gd name="connsiteY136" fmla="*/ 553928 h 812606"/>
              <a:gd name="connsiteX137" fmla="*/ 8548818 w 12346893"/>
              <a:gd name="connsiteY137" fmla="*/ 583206 h 812606"/>
              <a:gd name="connsiteX138" fmla="*/ 8275246 w 12346893"/>
              <a:gd name="connsiteY138" fmla="*/ 660611 h 812606"/>
              <a:gd name="connsiteX139" fmla="*/ 7904819 w 12346893"/>
              <a:gd name="connsiteY139" fmla="*/ 512015 h 812606"/>
              <a:gd name="connsiteX140" fmla="*/ 7856612 w 12346893"/>
              <a:gd name="connsiteY140" fmla="*/ 464676 h 812606"/>
              <a:gd name="connsiteX141" fmla="*/ 7852299 w 12346893"/>
              <a:gd name="connsiteY141" fmla="*/ 473299 h 812606"/>
              <a:gd name="connsiteX142" fmla="*/ 7842763 w 12346893"/>
              <a:gd name="connsiteY142" fmla="*/ 455635 h 812606"/>
              <a:gd name="connsiteX143" fmla="*/ 7402933 w 12346893"/>
              <a:gd name="connsiteY143" fmla="*/ 168309 h 812606"/>
              <a:gd name="connsiteX144" fmla="*/ 6979871 w 12346893"/>
              <a:gd name="connsiteY144" fmla="*/ 428742 h 812606"/>
              <a:gd name="connsiteX145" fmla="*/ 6979620 w 12346893"/>
              <a:gd name="connsiteY145" fmla="*/ 429151 h 812606"/>
              <a:gd name="connsiteX146" fmla="*/ 6978128 w 12346893"/>
              <a:gd name="connsiteY146" fmla="*/ 432245 h 812606"/>
              <a:gd name="connsiteX147" fmla="*/ 6951342 w 12346893"/>
              <a:gd name="connsiteY147" fmla="*/ 480215 h 812606"/>
              <a:gd name="connsiteX148" fmla="*/ 6938086 w 12346893"/>
              <a:gd name="connsiteY148" fmla="*/ 500850 h 812606"/>
              <a:gd name="connsiteX149" fmla="*/ 6920597 w 12346893"/>
              <a:gd name="connsiteY149" fmla="*/ 541286 h 812606"/>
              <a:gd name="connsiteX150" fmla="*/ 6928288 w 12346893"/>
              <a:gd name="connsiteY150" fmla="*/ 516102 h 812606"/>
              <a:gd name="connsiteX151" fmla="*/ 6922178 w 12346893"/>
              <a:gd name="connsiteY151" fmla="*/ 525614 h 812606"/>
              <a:gd name="connsiteX152" fmla="*/ 6430427 w 12346893"/>
              <a:gd name="connsiteY152" fmla="*/ 812604 h 812606"/>
              <a:gd name="connsiteX153" fmla="*/ 6059999 w 12346893"/>
              <a:gd name="connsiteY153" fmla="*/ 664008 h 812606"/>
              <a:gd name="connsiteX154" fmla="*/ 6011793 w 12346893"/>
              <a:gd name="connsiteY154" fmla="*/ 616669 h 812606"/>
              <a:gd name="connsiteX155" fmla="*/ 6007479 w 12346893"/>
              <a:gd name="connsiteY155" fmla="*/ 625293 h 812606"/>
              <a:gd name="connsiteX156" fmla="*/ 5997944 w 12346893"/>
              <a:gd name="connsiteY156" fmla="*/ 607628 h 812606"/>
              <a:gd name="connsiteX157" fmla="*/ 5558114 w 12346893"/>
              <a:gd name="connsiteY157" fmla="*/ 320302 h 812606"/>
              <a:gd name="connsiteX158" fmla="*/ 5292505 w 12346893"/>
              <a:gd name="connsiteY158" fmla="*/ 411089 h 812606"/>
              <a:gd name="connsiteX159" fmla="*/ 5247300 w 12346893"/>
              <a:gd name="connsiteY159" fmla="*/ 448999 h 812606"/>
              <a:gd name="connsiteX160" fmla="*/ 5241724 w 12346893"/>
              <a:gd name="connsiteY160" fmla="*/ 456075 h 812606"/>
              <a:gd name="connsiteX161" fmla="*/ 5207594 w 12346893"/>
              <a:gd name="connsiteY161" fmla="*/ 488913 h 812606"/>
              <a:gd name="connsiteX162" fmla="*/ 5182522 w 12346893"/>
              <a:gd name="connsiteY162" fmla="*/ 515952 h 812606"/>
              <a:gd name="connsiteX163" fmla="*/ 5093287 w 12346893"/>
              <a:gd name="connsiteY163" fmla="*/ 652796 h 812606"/>
              <a:gd name="connsiteX164" fmla="*/ 5075778 w 12346893"/>
              <a:gd name="connsiteY164" fmla="*/ 693280 h 812606"/>
              <a:gd name="connsiteX165" fmla="*/ 5093461 w 12346893"/>
              <a:gd name="connsiteY165" fmla="*/ 635379 h 812606"/>
              <a:gd name="connsiteX166" fmla="*/ 5129799 w 12346893"/>
              <a:gd name="connsiteY166" fmla="*/ 553930 h 812606"/>
              <a:gd name="connsiteX167" fmla="*/ 5088520 w 12346893"/>
              <a:gd name="connsiteY167" fmla="*/ 583208 h 812606"/>
              <a:gd name="connsiteX168" fmla="*/ 4814948 w 12346893"/>
              <a:gd name="connsiteY168" fmla="*/ 660613 h 812606"/>
              <a:gd name="connsiteX169" fmla="*/ 4444521 w 12346893"/>
              <a:gd name="connsiteY169" fmla="*/ 512017 h 812606"/>
              <a:gd name="connsiteX170" fmla="*/ 4396314 w 12346893"/>
              <a:gd name="connsiteY170" fmla="*/ 464678 h 812606"/>
              <a:gd name="connsiteX171" fmla="*/ 4392001 w 12346893"/>
              <a:gd name="connsiteY171" fmla="*/ 473301 h 812606"/>
              <a:gd name="connsiteX172" fmla="*/ 4382465 w 12346893"/>
              <a:gd name="connsiteY172" fmla="*/ 455637 h 812606"/>
              <a:gd name="connsiteX173" fmla="*/ 3942636 w 12346893"/>
              <a:gd name="connsiteY173" fmla="*/ 168311 h 812606"/>
              <a:gd name="connsiteX174" fmla="*/ 3519574 w 12346893"/>
              <a:gd name="connsiteY174" fmla="*/ 428744 h 812606"/>
              <a:gd name="connsiteX175" fmla="*/ 3519322 w 12346893"/>
              <a:gd name="connsiteY175" fmla="*/ 429153 h 812606"/>
              <a:gd name="connsiteX176" fmla="*/ 3517830 w 12346893"/>
              <a:gd name="connsiteY176" fmla="*/ 432247 h 812606"/>
              <a:gd name="connsiteX177" fmla="*/ 3491044 w 12346893"/>
              <a:gd name="connsiteY177" fmla="*/ 480217 h 812606"/>
              <a:gd name="connsiteX178" fmla="*/ 3477788 w 12346893"/>
              <a:gd name="connsiteY178" fmla="*/ 500852 h 812606"/>
              <a:gd name="connsiteX179" fmla="*/ 3460299 w 12346893"/>
              <a:gd name="connsiteY179" fmla="*/ 541288 h 812606"/>
              <a:gd name="connsiteX180" fmla="*/ 3467991 w 12346893"/>
              <a:gd name="connsiteY180" fmla="*/ 516104 h 812606"/>
              <a:gd name="connsiteX181" fmla="*/ 3461880 w 12346893"/>
              <a:gd name="connsiteY181" fmla="*/ 525616 h 812606"/>
              <a:gd name="connsiteX182" fmla="*/ 2970129 w 12346893"/>
              <a:gd name="connsiteY182" fmla="*/ 812606 h 812606"/>
              <a:gd name="connsiteX183" fmla="*/ 2599702 w 12346893"/>
              <a:gd name="connsiteY183" fmla="*/ 664010 h 812606"/>
              <a:gd name="connsiteX184" fmla="*/ 2551495 w 12346893"/>
              <a:gd name="connsiteY184" fmla="*/ 616671 h 812606"/>
              <a:gd name="connsiteX185" fmla="*/ 2547182 w 12346893"/>
              <a:gd name="connsiteY185" fmla="*/ 625295 h 812606"/>
              <a:gd name="connsiteX186" fmla="*/ 2537646 w 12346893"/>
              <a:gd name="connsiteY186" fmla="*/ 607630 h 812606"/>
              <a:gd name="connsiteX187" fmla="*/ 2097817 w 12346893"/>
              <a:gd name="connsiteY187" fmla="*/ 320304 h 812606"/>
              <a:gd name="connsiteX188" fmla="*/ 1832207 w 12346893"/>
              <a:gd name="connsiteY188" fmla="*/ 411091 h 812606"/>
              <a:gd name="connsiteX189" fmla="*/ 1787003 w 12346893"/>
              <a:gd name="connsiteY189" fmla="*/ 449001 h 812606"/>
              <a:gd name="connsiteX190" fmla="*/ 1781426 w 12346893"/>
              <a:gd name="connsiteY190" fmla="*/ 456077 h 812606"/>
              <a:gd name="connsiteX191" fmla="*/ 1747297 w 12346893"/>
              <a:gd name="connsiteY191" fmla="*/ 488915 h 812606"/>
              <a:gd name="connsiteX192" fmla="*/ 1722225 w 12346893"/>
              <a:gd name="connsiteY192" fmla="*/ 515954 h 812606"/>
              <a:gd name="connsiteX193" fmla="*/ 1632990 w 12346893"/>
              <a:gd name="connsiteY193" fmla="*/ 652798 h 812606"/>
              <a:gd name="connsiteX194" fmla="*/ 1615480 w 12346893"/>
              <a:gd name="connsiteY194" fmla="*/ 693282 h 812606"/>
              <a:gd name="connsiteX195" fmla="*/ 1633163 w 12346893"/>
              <a:gd name="connsiteY195" fmla="*/ 635381 h 812606"/>
              <a:gd name="connsiteX196" fmla="*/ 1669501 w 12346893"/>
              <a:gd name="connsiteY196" fmla="*/ 553933 h 812606"/>
              <a:gd name="connsiteX197" fmla="*/ 1628223 w 12346893"/>
              <a:gd name="connsiteY197" fmla="*/ 583210 h 812606"/>
              <a:gd name="connsiteX198" fmla="*/ 1354650 w 12346893"/>
              <a:gd name="connsiteY198" fmla="*/ 660615 h 812606"/>
              <a:gd name="connsiteX199" fmla="*/ 984223 w 12346893"/>
              <a:gd name="connsiteY199" fmla="*/ 512019 h 812606"/>
              <a:gd name="connsiteX200" fmla="*/ 936017 w 12346893"/>
              <a:gd name="connsiteY200" fmla="*/ 464680 h 812606"/>
              <a:gd name="connsiteX201" fmla="*/ 931703 w 12346893"/>
              <a:gd name="connsiteY201" fmla="*/ 473303 h 812606"/>
              <a:gd name="connsiteX202" fmla="*/ 922167 w 12346893"/>
              <a:gd name="connsiteY202" fmla="*/ 455639 h 812606"/>
              <a:gd name="connsiteX203" fmla="*/ 482338 w 12346893"/>
              <a:gd name="connsiteY203" fmla="*/ 168313 h 812606"/>
              <a:gd name="connsiteX204" fmla="*/ 59276 w 12346893"/>
              <a:gd name="connsiteY204" fmla="*/ 428746 h 812606"/>
              <a:gd name="connsiteX205" fmla="*/ 59024 w 12346893"/>
              <a:gd name="connsiteY205" fmla="*/ 429155 h 812606"/>
              <a:gd name="connsiteX206" fmla="*/ 57532 w 12346893"/>
              <a:gd name="connsiteY206" fmla="*/ 432249 h 812606"/>
              <a:gd name="connsiteX207" fmla="*/ 30746 w 12346893"/>
              <a:gd name="connsiteY207" fmla="*/ 480219 h 812606"/>
              <a:gd name="connsiteX208" fmla="*/ 17490 w 12346893"/>
              <a:gd name="connsiteY208" fmla="*/ 500854 h 812606"/>
              <a:gd name="connsiteX209" fmla="*/ 1 w 12346893"/>
              <a:gd name="connsiteY209" fmla="*/ 541290 h 812606"/>
              <a:gd name="connsiteX210" fmla="*/ 7693 w 12346893"/>
              <a:gd name="connsiteY210" fmla="*/ 516106 h 812606"/>
              <a:gd name="connsiteX211" fmla="*/ 1582 w 12346893"/>
              <a:gd name="connsiteY21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488 w 12346891"/>
              <a:gd name="connsiteY20" fmla="*/ 159813 h 812606"/>
              <a:gd name="connsiteX21" fmla="*/ 1948315 w 12346891"/>
              <a:gd name="connsiteY21" fmla="*/ 177230 h 812606"/>
              <a:gd name="connsiteX22" fmla="*/ 1911977 w 12346891"/>
              <a:gd name="connsiteY22" fmla="*/ 258678 h 812606"/>
              <a:gd name="connsiteX23" fmla="*/ 1953255 w 12346891"/>
              <a:gd name="connsiteY23" fmla="*/ 229401 h 812606"/>
              <a:gd name="connsiteX24" fmla="*/ 2226828 w 12346891"/>
              <a:gd name="connsiteY24" fmla="*/ 151996 h 812606"/>
              <a:gd name="connsiteX25" fmla="*/ 2597255 w 12346891"/>
              <a:gd name="connsiteY25" fmla="*/ 300592 h 812606"/>
              <a:gd name="connsiteX26" fmla="*/ 2645461 w 12346891"/>
              <a:gd name="connsiteY26" fmla="*/ 347931 h 812606"/>
              <a:gd name="connsiteX27" fmla="*/ 2649775 w 12346891"/>
              <a:gd name="connsiteY27" fmla="*/ 339308 h 812606"/>
              <a:gd name="connsiteX28" fmla="*/ 2659311 w 12346891"/>
              <a:gd name="connsiteY28" fmla="*/ 356972 h 812606"/>
              <a:gd name="connsiteX29" fmla="*/ 3099140 w 12346891"/>
              <a:gd name="connsiteY29" fmla="*/ 644298 h 812606"/>
              <a:gd name="connsiteX30" fmla="*/ 3522202 w 12346891"/>
              <a:gd name="connsiteY30" fmla="*/ 383865 h 812606"/>
              <a:gd name="connsiteX31" fmla="*/ 3522454 w 12346891"/>
              <a:gd name="connsiteY31" fmla="*/ 383456 h 812606"/>
              <a:gd name="connsiteX32" fmla="*/ 3523946 w 12346891"/>
              <a:gd name="connsiteY32" fmla="*/ 380362 h 812606"/>
              <a:gd name="connsiteX33" fmla="*/ 3550732 w 12346891"/>
              <a:gd name="connsiteY33" fmla="*/ 332392 h 812606"/>
              <a:gd name="connsiteX34" fmla="*/ 3563987 w 12346891"/>
              <a:gd name="connsiteY34" fmla="*/ 311757 h 812606"/>
              <a:gd name="connsiteX35" fmla="*/ 3581477 w 12346891"/>
              <a:gd name="connsiteY35" fmla="*/ 271321 h 812606"/>
              <a:gd name="connsiteX36" fmla="*/ 3573785 w 12346891"/>
              <a:gd name="connsiteY36" fmla="*/ 296505 h 812606"/>
              <a:gd name="connsiteX37" fmla="*/ 3579895 w 12346891"/>
              <a:gd name="connsiteY37" fmla="*/ 286993 h 812606"/>
              <a:gd name="connsiteX38" fmla="*/ 4071647 w 12346891"/>
              <a:gd name="connsiteY38" fmla="*/ 3 h 812606"/>
              <a:gd name="connsiteX39" fmla="*/ 4442074 w 12346891"/>
              <a:gd name="connsiteY39" fmla="*/ 148599 h 812606"/>
              <a:gd name="connsiteX40" fmla="*/ 4490280 w 12346891"/>
              <a:gd name="connsiteY40" fmla="*/ 195938 h 812606"/>
              <a:gd name="connsiteX41" fmla="*/ 4494594 w 12346891"/>
              <a:gd name="connsiteY41" fmla="*/ 187314 h 812606"/>
              <a:gd name="connsiteX42" fmla="*/ 4504130 w 12346891"/>
              <a:gd name="connsiteY42" fmla="*/ 204979 h 812606"/>
              <a:gd name="connsiteX43" fmla="*/ 4943959 w 12346891"/>
              <a:gd name="connsiteY43" fmla="*/ 492304 h 812606"/>
              <a:gd name="connsiteX44" fmla="*/ 5209569 w 12346891"/>
              <a:gd name="connsiteY44" fmla="*/ 401517 h 812606"/>
              <a:gd name="connsiteX45" fmla="*/ 5254773 w 12346891"/>
              <a:gd name="connsiteY45" fmla="*/ 363608 h 812606"/>
              <a:gd name="connsiteX46" fmla="*/ 5260350 w 12346891"/>
              <a:gd name="connsiteY46" fmla="*/ 356532 h 812606"/>
              <a:gd name="connsiteX47" fmla="*/ 5294479 w 12346891"/>
              <a:gd name="connsiteY47" fmla="*/ 323694 h 812606"/>
              <a:gd name="connsiteX48" fmla="*/ 5319551 w 12346891"/>
              <a:gd name="connsiteY48" fmla="*/ 296655 h 812606"/>
              <a:gd name="connsiteX49" fmla="*/ 5408786 w 12346891"/>
              <a:gd name="connsiteY49" fmla="*/ 159811 h 812606"/>
              <a:gd name="connsiteX50" fmla="*/ 5426296 w 12346891"/>
              <a:gd name="connsiteY50" fmla="*/ 119327 h 812606"/>
              <a:gd name="connsiteX51" fmla="*/ 5408612 w 12346891"/>
              <a:gd name="connsiteY51" fmla="*/ 177228 h 812606"/>
              <a:gd name="connsiteX52" fmla="*/ 5372274 w 12346891"/>
              <a:gd name="connsiteY52" fmla="*/ 258677 h 812606"/>
              <a:gd name="connsiteX53" fmla="*/ 5413553 w 12346891"/>
              <a:gd name="connsiteY53" fmla="*/ 229399 h 812606"/>
              <a:gd name="connsiteX54" fmla="*/ 5687126 w 12346891"/>
              <a:gd name="connsiteY54" fmla="*/ 151994 h 812606"/>
              <a:gd name="connsiteX55" fmla="*/ 6057553 w 12346891"/>
              <a:gd name="connsiteY55" fmla="*/ 300590 h 812606"/>
              <a:gd name="connsiteX56" fmla="*/ 6105759 w 12346891"/>
              <a:gd name="connsiteY56" fmla="*/ 347929 h 812606"/>
              <a:gd name="connsiteX57" fmla="*/ 6110073 w 12346891"/>
              <a:gd name="connsiteY57" fmla="*/ 339306 h 812606"/>
              <a:gd name="connsiteX58" fmla="*/ 6119609 w 12346891"/>
              <a:gd name="connsiteY58" fmla="*/ 356970 h 812606"/>
              <a:gd name="connsiteX59" fmla="*/ 6559437 w 12346891"/>
              <a:gd name="connsiteY59" fmla="*/ 644296 h 812606"/>
              <a:gd name="connsiteX60" fmla="*/ 6982500 w 12346891"/>
              <a:gd name="connsiteY60" fmla="*/ 383863 h 812606"/>
              <a:gd name="connsiteX61" fmla="*/ 6982751 w 12346891"/>
              <a:gd name="connsiteY61" fmla="*/ 383454 h 812606"/>
              <a:gd name="connsiteX62" fmla="*/ 6984244 w 12346891"/>
              <a:gd name="connsiteY62" fmla="*/ 380360 h 812606"/>
              <a:gd name="connsiteX63" fmla="*/ 7011030 w 12346891"/>
              <a:gd name="connsiteY63" fmla="*/ 332390 h 812606"/>
              <a:gd name="connsiteX64" fmla="*/ 7024284 w 12346891"/>
              <a:gd name="connsiteY64" fmla="*/ 311755 h 812606"/>
              <a:gd name="connsiteX65" fmla="*/ 7041775 w 12346891"/>
              <a:gd name="connsiteY65" fmla="*/ 271319 h 812606"/>
              <a:gd name="connsiteX66" fmla="*/ 7034083 w 12346891"/>
              <a:gd name="connsiteY66" fmla="*/ 296503 h 812606"/>
              <a:gd name="connsiteX67" fmla="*/ 7040193 w 12346891"/>
              <a:gd name="connsiteY67" fmla="*/ 286991 h 812606"/>
              <a:gd name="connsiteX68" fmla="*/ 7531945 w 12346891"/>
              <a:gd name="connsiteY68" fmla="*/ 1 h 812606"/>
              <a:gd name="connsiteX69" fmla="*/ 7902372 w 12346891"/>
              <a:gd name="connsiteY69" fmla="*/ 148597 h 812606"/>
              <a:gd name="connsiteX70" fmla="*/ 7950578 w 12346891"/>
              <a:gd name="connsiteY70" fmla="*/ 195936 h 812606"/>
              <a:gd name="connsiteX71" fmla="*/ 7954892 w 12346891"/>
              <a:gd name="connsiteY71" fmla="*/ 187312 h 812606"/>
              <a:gd name="connsiteX72" fmla="*/ 7964428 w 12346891"/>
              <a:gd name="connsiteY72" fmla="*/ 204977 h 812606"/>
              <a:gd name="connsiteX73" fmla="*/ 8404256 w 12346891"/>
              <a:gd name="connsiteY73" fmla="*/ 492302 h 812606"/>
              <a:gd name="connsiteX74" fmla="*/ 8669867 w 12346891"/>
              <a:gd name="connsiteY74" fmla="*/ 401515 h 812606"/>
              <a:gd name="connsiteX75" fmla="*/ 8715074 w 12346891"/>
              <a:gd name="connsiteY75" fmla="*/ 363604 h 812606"/>
              <a:gd name="connsiteX76" fmla="*/ 8720648 w 12346891"/>
              <a:gd name="connsiteY76" fmla="*/ 356531 h 812606"/>
              <a:gd name="connsiteX77" fmla="*/ 8754768 w 12346891"/>
              <a:gd name="connsiteY77" fmla="*/ 323702 h 812606"/>
              <a:gd name="connsiteX78" fmla="*/ 8779849 w 12346891"/>
              <a:gd name="connsiteY78" fmla="*/ 296653 h 812606"/>
              <a:gd name="connsiteX79" fmla="*/ 8869084 w 12346891"/>
              <a:gd name="connsiteY79" fmla="*/ 159809 h 812606"/>
              <a:gd name="connsiteX80" fmla="*/ 8886594 w 12346891"/>
              <a:gd name="connsiteY80" fmla="*/ 119325 h 812606"/>
              <a:gd name="connsiteX81" fmla="*/ 8868910 w 12346891"/>
              <a:gd name="connsiteY81" fmla="*/ 177226 h 812606"/>
              <a:gd name="connsiteX82" fmla="*/ 8832571 w 12346891"/>
              <a:gd name="connsiteY82" fmla="*/ 258676 h 812606"/>
              <a:gd name="connsiteX83" fmla="*/ 8873851 w 12346891"/>
              <a:gd name="connsiteY83" fmla="*/ 229399 h 812606"/>
              <a:gd name="connsiteX84" fmla="*/ 9147424 w 12346891"/>
              <a:gd name="connsiteY84" fmla="*/ 151993 h 812606"/>
              <a:gd name="connsiteX85" fmla="*/ 9517851 w 12346891"/>
              <a:gd name="connsiteY85" fmla="*/ 300589 h 812606"/>
              <a:gd name="connsiteX86" fmla="*/ 9566057 w 12346891"/>
              <a:gd name="connsiteY86" fmla="*/ 347928 h 812606"/>
              <a:gd name="connsiteX87" fmla="*/ 9570371 w 12346891"/>
              <a:gd name="connsiteY87" fmla="*/ 339305 h 812606"/>
              <a:gd name="connsiteX88" fmla="*/ 9579906 w 12346891"/>
              <a:gd name="connsiteY88" fmla="*/ 356969 h 812606"/>
              <a:gd name="connsiteX89" fmla="*/ 10019736 w 12346891"/>
              <a:gd name="connsiteY89" fmla="*/ 644295 h 812606"/>
              <a:gd name="connsiteX90" fmla="*/ 10442798 w 12346891"/>
              <a:gd name="connsiteY90" fmla="*/ 383862 h 812606"/>
              <a:gd name="connsiteX91" fmla="*/ 10443050 w 12346891"/>
              <a:gd name="connsiteY91" fmla="*/ 383453 h 812606"/>
              <a:gd name="connsiteX92" fmla="*/ 10444542 w 12346891"/>
              <a:gd name="connsiteY92" fmla="*/ 380359 h 812606"/>
              <a:gd name="connsiteX93" fmla="*/ 10471328 w 12346891"/>
              <a:gd name="connsiteY93" fmla="*/ 332389 h 812606"/>
              <a:gd name="connsiteX94" fmla="*/ 10484583 w 12346891"/>
              <a:gd name="connsiteY94" fmla="*/ 311754 h 812606"/>
              <a:gd name="connsiteX95" fmla="*/ 10502072 w 12346891"/>
              <a:gd name="connsiteY95" fmla="*/ 271318 h 812606"/>
              <a:gd name="connsiteX96" fmla="*/ 10494381 w 12346891"/>
              <a:gd name="connsiteY96" fmla="*/ 296502 h 812606"/>
              <a:gd name="connsiteX97" fmla="*/ 10500491 w 12346891"/>
              <a:gd name="connsiteY97" fmla="*/ 286990 h 812606"/>
              <a:gd name="connsiteX98" fmla="*/ 10992243 w 12346891"/>
              <a:gd name="connsiteY98" fmla="*/ 0 h 812606"/>
              <a:gd name="connsiteX99" fmla="*/ 11362670 w 12346891"/>
              <a:gd name="connsiteY99" fmla="*/ 148596 h 812606"/>
              <a:gd name="connsiteX100" fmla="*/ 11410876 w 12346891"/>
              <a:gd name="connsiteY100" fmla="*/ 195935 h 812606"/>
              <a:gd name="connsiteX101" fmla="*/ 11415190 w 12346891"/>
              <a:gd name="connsiteY101" fmla="*/ 187311 h 812606"/>
              <a:gd name="connsiteX102" fmla="*/ 11424726 w 12346891"/>
              <a:gd name="connsiteY102" fmla="*/ 204976 h 812606"/>
              <a:gd name="connsiteX103" fmla="*/ 11864555 w 12346891"/>
              <a:gd name="connsiteY103" fmla="*/ 492302 h 812606"/>
              <a:gd name="connsiteX104" fmla="*/ 12329382 w 12346891"/>
              <a:gd name="connsiteY104" fmla="*/ 159808 h 812606"/>
              <a:gd name="connsiteX105" fmla="*/ 12346891 w 12346891"/>
              <a:gd name="connsiteY105" fmla="*/ 119324 h 812606"/>
              <a:gd name="connsiteX106" fmla="*/ 12329208 w 12346891"/>
              <a:gd name="connsiteY106" fmla="*/ 177225 h 812606"/>
              <a:gd name="connsiteX107" fmla="*/ 11735542 w 12346891"/>
              <a:gd name="connsiteY107" fmla="*/ 660610 h 812606"/>
              <a:gd name="connsiteX108" fmla="*/ 11365115 w 12346891"/>
              <a:gd name="connsiteY108" fmla="*/ 512014 h 812606"/>
              <a:gd name="connsiteX109" fmla="*/ 11316909 w 12346891"/>
              <a:gd name="connsiteY109" fmla="*/ 464675 h 812606"/>
              <a:gd name="connsiteX110" fmla="*/ 11312594 w 12346891"/>
              <a:gd name="connsiteY110" fmla="*/ 473298 h 812606"/>
              <a:gd name="connsiteX111" fmla="*/ 11303059 w 12346891"/>
              <a:gd name="connsiteY111" fmla="*/ 455634 h 812606"/>
              <a:gd name="connsiteX112" fmla="*/ 10863230 w 12346891"/>
              <a:gd name="connsiteY112" fmla="*/ 168308 h 812606"/>
              <a:gd name="connsiteX113" fmla="*/ 10440168 w 12346891"/>
              <a:gd name="connsiteY113" fmla="*/ 428741 h 812606"/>
              <a:gd name="connsiteX114" fmla="*/ 10439916 w 12346891"/>
              <a:gd name="connsiteY114" fmla="*/ 429150 h 812606"/>
              <a:gd name="connsiteX115" fmla="*/ 10438424 w 12346891"/>
              <a:gd name="connsiteY115" fmla="*/ 432244 h 812606"/>
              <a:gd name="connsiteX116" fmla="*/ 10411637 w 12346891"/>
              <a:gd name="connsiteY116" fmla="*/ 480214 h 812606"/>
              <a:gd name="connsiteX117" fmla="*/ 10398383 w 12346891"/>
              <a:gd name="connsiteY117" fmla="*/ 500849 h 812606"/>
              <a:gd name="connsiteX118" fmla="*/ 10380893 w 12346891"/>
              <a:gd name="connsiteY118" fmla="*/ 541285 h 812606"/>
              <a:gd name="connsiteX119" fmla="*/ 10388584 w 12346891"/>
              <a:gd name="connsiteY119" fmla="*/ 516101 h 812606"/>
              <a:gd name="connsiteX120" fmla="*/ 10382475 w 12346891"/>
              <a:gd name="connsiteY120" fmla="*/ 525613 h 812606"/>
              <a:gd name="connsiteX121" fmla="*/ 9890722 w 12346891"/>
              <a:gd name="connsiteY121" fmla="*/ 812603 h 812606"/>
              <a:gd name="connsiteX122" fmla="*/ 9520295 w 12346891"/>
              <a:gd name="connsiteY122" fmla="*/ 664007 h 812606"/>
              <a:gd name="connsiteX123" fmla="*/ 9472089 w 12346891"/>
              <a:gd name="connsiteY123" fmla="*/ 616668 h 812606"/>
              <a:gd name="connsiteX124" fmla="*/ 9467775 w 12346891"/>
              <a:gd name="connsiteY124" fmla="*/ 625292 h 812606"/>
              <a:gd name="connsiteX125" fmla="*/ 9458240 w 12346891"/>
              <a:gd name="connsiteY125" fmla="*/ 607627 h 812606"/>
              <a:gd name="connsiteX126" fmla="*/ 9018411 w 12346891"/>
              <a:gd name="connsiteY126" fmla="*/ 320302 h 812606"/>
              <a:gd name="connsiteX127" fmla="*/ 8752800 w 12346891"/>
              <a:gd name="connsiteY127" fmla="*/ 411089 h 812606"/>
              <a:gd name="connsiteX128" fmla="*/ 8707593 w 12346891"/>
              <a:gd name="connsiteY128" fmla="*/ 449000 h 812606"/>
              <a:gd name="connsiteX129" fmla="*/ 8702020 w 12346891"/>
              <a:gd name="connsiteY129" fmla="*/ 456073 h 812606"/>
              <a:gd name="connsiteX130" fmla="*/ 8667899 w 12346891"/>
              <a:gd name="connsiteY130" fmla="*/ 488902 h 812606"/>
              <a:gd name="connsiteX131" fmla="*/ 8642818 w 12346891"/>
              <a:gd name="connsiteY131" fmla="*/ 515951 h 812606"/>
              <a:gd name="connsiteX132" fmla="*/ 8553583 w 12346891"/>
              <a:gd name="connsiteY132" fmla="*/ 652795 h 812606"/>
              <a:gd name="connsiteX133" fmla="*/ 8536073 w 12346891"/>
              <a:gd name="connsiteY133" fmla="*/ 693279 h 812606"/>
              <a:gd name="connsiteX134" fmla="*/ 8553757 w 12346891"/>
              <a:gd name="connsiteY134" fmla="*/ 635378 h 812606"/>
              <a:gd name="connsiteX135" fmla="*/ 8590096 w 12346891"/>
              <a:gd name="connsiteY135" fmla="*/ 553928 h 812606"/>
              <a:gd name="connsiteX136" fmla="*/ 8548816 w 12346891"/>
              <a:gd name="connsiteY136" fmla="*/ 583206 h 812606"/>
              <a:gd name="connsiteX137" fmla="*/ 8275244 w 12346891"/>
              <a:gd name="connsiteY137" fmla="*/ 660611 h 812606"/>
              <a:gd name="connsiteX138" fmla="*/ 7904817 w 12346891"/>
              <a:gd name="connsiteY138" fmla="*/ 512015 h 812606"/>
              <a:gd name="connsiteX139" fmla="*/ 7856610 w 12346891"/>
              <a:gd name="connsiteY139" fmla="*/ 464676 h 812606"/>
              <a:gd name="connsiteX140" fmla="*/ 7852297 w 12346891"/>
              <a:gd name="connsiteY140" fmla="*/ 473299 h 812606"/>
              <a:gd name="connsiteX141" fmla="*/ 7842761 w 12346891"/>
              <a:gd name="connsiteY141" fmla="*/ 455635 h 812606"/>
              <a:gd name="connsiteX142" fmla="*/ 7402931 w 12346891"/>
              <a:gd name="connsiteY142" fmla="*/ 168309 h 812606"/>
              <a:gd name="connsiteX143" fmla="*/ 6979869 w 12346891"/>
              <a:gd name="connsiteY143" fmla="*/ 428742 h 812606"/>
              <a:gd name="connsiteX144" fmla="*/ 6979618 w 12346891"/>
              <a:gd name="connsiteY144" fmla="*/ 429151 h 812606"/>
              <a:gd name="connsiteX145" fmla="*/ 6978126 w 12346891"/>
              <a:gd name="connsiteY145" fmla="*/ 432245 h 812606"/>
              <a:gd name="connsiteX146" fmla="*/ 6951340 w 12346891"/>
              <a:gd name="connsiteY146" fmla="*/ 480215 h 812606"/>
              <a:gd name="connsiteX147" fmla="*/ 6938084 w 12346891"/>
              <a:gd name="connsiteY147" fmla="*/ 500850 h 812606"/>
              <a:gd name="connsiteX148" fmla="*/ 6920595 w 12346891"/>
              <a:gd name="connsiteY148" fmla="*/ 541286 h 812606"/>
              <a:gd name="connsiteX149" fmla="*/ 6928286 w 12346891"/>
              <a:gd name="connsiteY149" fmla="*/ 516102 h 812606"/>
              <a:gd name="connsiteX150" fmla="*/ 6922176 w 12346891"/>
              <a:gd name="connsiteY150" fmla="*/ 525614 h 812606"/>
              <a:gd name="connsiteX151" fmla="*/ 6430425 w 12346891"/>
              <a:gd name="connsiteY151" fmla="*/ 812604 h 812606"/>
              <a:gd name="connsiteX152" fmla="*/ 6059997 w 12346891"/>
              <a:gd name="connsiteY152" fmla="*/ 664008 h 812606"/>
              <a:gd name="connsiteX153" fmla="*/ 6011791 w 12346891"/>
              <a:gd name="connsiteY153" fmla="*/ 616669 h 812606"/>
              <a:gd name="connsiteX154" fmla="*/ 6007477 w 12346891"/>
              <a:gd name="connsiteY154" fmla="*/ 625293 h 812606"/>
              <a:gd name="connsiteX155" fmla="*/ 5997942 w 12346891"/>
              <a:gd name="connsiteY155" fmla="*/ 607628 h 812606"/>
              <a:gd name="connsiteX156" fmla="*/ 5558112 w 12346891"/>
              <a:gd name="connsiteY156" fmla="*/ 320302 h 812606"/>
              <a:gd name="connsiteX157" fmla="*/ 5292503 w 12346891"/>
              <a:gd name="connsiteY157" fmla="*/ 411089 h 812606"/>
              <a:gd name="connsiteX158" fmla="*/ 5247298 w 12346891"/>
              <a:gd name="connsiteY158" fmla="*/ 448999 h 812606"/>
              <a:gd name="connsiteX159" fmla="*/ 5241722 w 12346891"/>
              <a:gd name="connsiteY159" fmla="*/ 456075 h 812606"/>
              <a:gd name="connsiteX160" fmla="*/ 5207592 w 12346891"/>
              <a:gd name="connsiteY160" fmla="*/ 488913 h 812606"/>
              <a:gd name="connsiteX161" fmla="*/ 5182520 w 12346891"/>
              <a:gd name="connsiteY161" fmla="*/ 515952 h 812606"/>
              <a:gd name="connsiteX162" fmla="*/ 5093285 w 12346891"/>
              <a:gd name="connsiteY162" fmla="*/ 652796 h 812606"/>
              <a:gd name="connsiteX163" fmla="*/ 5075776 w 12346891"/>
              <a:gd name="connsiteY163" fmla="*/ 693280 h 812606"/>
              <a:gd name="connsiteX164" fmla="*/ 5093459 w 12346891"/>
              <a:gd name="connsiteY164" fmla="*/ 635379 h 812606"/>
              <a:gd name="connsiteX165" fmla="*/ 5129797 w 12346891"/>
              <a:gd name="connsiteY165" fmla="*/ 553930 h 812606"/>
              <a:gd name="connsiteX166" fmla="*/ 5088518 w 12346891"/>
              <a:gd name="connsiteY166" fmla="*/ 583208 h 812606"/>
              <a:gd name="connsiteX167" fmla="*/ 4814946 w 12346891"/>
              <a:gd name="connsiteY167" fmla="*/ 660613 h 812606"/>
              <a:gd name="connsiteX168" fmla="*/ 4444519 w 12346891"/>
              <a:gd name="connsiteY168" fmla="*/ 512017 h 812606"/>
              <a:gd name="connsiteX169" fmla="*/ 4396312 w 12346891"/>
              <a:gd name="connsiteY169" fmla="*/ 464678 h 812606"/>
              <a:gd name="connsiteX170" fmla="*/ 4391999 w 12346891"/>
              <a:gd name="connsiteY170" fmla="*/ 473301 h 812606"/>
              <a:gd name="connsiteX171" fmla="*/ 4382463 w 12346891"/>
              <a:gd name="connsiteY171" fmla="*/ 455637 h 812606"/>
              <a:gd name="connsiteX172" fmla="*/ 3942634 w 12346891"/>
              <a:gd name="connsiteY172" fmla="*/ 168311 h 812606"/>
              <a:gd name="connsiteX173" fmla="*/ 3519572 w 12346891"/>
              <a:gd name="connsiteY173" fmla="*/ 428744 h 812606"/>
              <a:gd name="connsiteX174" fmla="*/ 3519320 w 12346891"/>
              <a:gd name="connsiteY174" fmla="*/ 429153 h 812606"/>
              <a:gd name="connsiteX175" fmla="*/ 3517828 w 12346891"/>
              <a:gd name="connsiteY175" fmla="*/ 432247 h 812606"/>
              <a:gd name="connsiteX176" fmla="*/ 3491042 w 12346891"/>
              <a:gd name="connsiteY176" fmla="*/ 480217 h 812606"/>
              <a:gd name="connsiteX177" fmla="*/ 3477786 w 12346891"/>
              <a:gd name="connsiteY177" fmla="*/ 500852 h 812606"/>
              <a:gd name="connsiteX178" fmla="*/ 3460297 w 12346891"/>
              <a:gd name="connsiteY178" fmla="*/ 541288 h 812606"/>
              <a:gd name="connsiteX179" fmla="*/ 3467989 w 12346891"/>
              <a:gd name="connsiteY179" fmla="*/ 516104 h 812606"/>
              <a:gd name="connsiteX180" fmla="*/ 3461878 w 12346891"/>
              <a:gd name="connsiteY180" fmla="*/ 525616 h 812606"/>
              <a:gd name="connsiteX181" fmla="*/ 2970127 w 12346891"/>
              <a:gd name="connsiteY181" fmla="*/ 812606 h 812606"/>
              <a:gd name="connsiteX182" fmla="*/ 2599700 w 12346891"/>
              <a:gd name="connsiteY182" fmla="*/ 664010 h 812606"/>
              <a:gd name="connsiteX183" fmla="*/ 2551493 w 12346891"/>
              <a:gd name="connsiteY183" fmla="*/ 616671 h 812606"/>
              <a:gd name="connsiteX184" fmla="*/ 2547180 w 12346891"/>
              <a:gd name="connsiteY184" fmla="*/ 625295 h 812606"/>
              <a:gd name="connsiteX185" fmla="*/ 2537644 w 12346891"/>
              <a:gd name="connsiteY185" fmla="*/ 607630 h 812606"/>
              <a:gd name="connsiteX186" fmla="*/ 2097815 w 12346891"/>
              <a:gd name="connsiteY186" fmla="*/ 320304 h 812606"/>
              <a:gd name="connsiteX187" fmla="*/ 1832205 w 12346891"/>
              <a:gd name="connsiteY187" fmla="*/ 411091 h 812606"/>
              <a:gd name="connsiteX188" fmla="*/ 1787001 w 12346891"/>
              <a:gd name="connsiteY188" fmla="*/ 449001 h 812606"/>
              <a:gd name="connsiteX189" fmla="*/ 1781424 w 12346891"/>
              <a:gd name="connsiteY189" fmla="*/ 456077 h 812606"/>
              <a:gd name="connsiteX190" fmla="*/ 1747295 w 12346891"/>
              <a:gd name="connsiteY190" fmla="*/ 488915 h 812606"/>
              <a:gd name="connsiteX191" fmla="*/ 1722223 w 12346891"/>
              <a:gd name="connsiteY191" fmla="*/ 515954 h 812606"/>
              <a:gd name="connsiteX192" fmla="*/ 1632988 w 12346891"/>
              <a:gd name="connsiteY192" fmla="*/ 652798 h 812606"/>
              <a:gd name="connsiteX193" fmla="*/ 1615478 w 12346891"/>
              <a:gd name="connsiteY193" fmla="*/ 693282 h 812606"/>
              <a:gd name="connsiteX194" fmla="*/ 1633161 w 12346891"/>
              <a:gd name="connsiteY194" fmla="*/ 635381 h 812606"/>
              <a:gd name="connsiteX195" fmla="*/ 1669499 w 12346891"/>
              <a:gd name="connsiteY195" fmla="*/ 553933 h 812606"/>
              <a:gd name="connsiteX196" fmla="*/ 1628221 w 12346891"/>
              <a:gd name="connsiteY196" fmla="*/ 583210 h 812606"/>
              <a:gd name="connsiteX197" fmla="*/ 1354648 w 12346891"/>
              <a:gd name="connsiteY197" fmla="*/ 660615 h 812606"/>
              <a:gd name="connsiteX198" fmla="*/ 984221 w 12346891"/>
              <a:gd name="connsiteY198" fmla="*/ 512019 h 812606"/>
              <a:gd name="connsiteX199" fmla="*/ 936015 w 12346891"/>
              <a:gd name="connsiteY199" fmla="*/ 464680 h 812606"/>
              <a:gd name="connsiteX200" fmla="*/ 931701 w 12346891"/>
              <a:gd name="connsiteY200" fmla="*/ 473303 h 812606"/>
              <a:gd name="connsiteX201" fmla="*/ 922165 w 12346891"/>
              <a:gd name="connsiteY201" fmla="*/ 455639 h 812606"/>
              <a:gd name="connsiteX202" fmla="*/ 482336 w 12346891"/>
              <a:gd name="connsiteY202" fmla="*/ 168313 h 812606"/>
              <a:gd name="connsiteX203" fmla="*/ 59274 w 12346891"/>
              <a:gd name="connsiteY203" fmla="*/ 428746 h 812606"/>
              <a:gd name="connsiteX204" fmla="*/ 59022 w 12346891"/>
              <a:gd name="connsiteY204" fmla="*/ 429155 h 812606"/>
              <a:gd name="connsiteX205" fmla="*/ 57530 w 12346891"/>
              <a:gd name="connsiteY205" fmla="*/ 432249 h 812606"/>
              <a:gd name="connsiteX206" fmla="*/ 30744 w 12346891"/>
              <a:gd name="connsiteY206" fmla="*/ 480219 h 812606"/>
              <a:gd name="connsiteX207" fmla="*/ 17488 w 12346891"/>
              <a:gd name="connsiteY207" fmla="*/ 500854 h 812606"/>
              <a:gd name="connsiteX208" fmla="*/ -1 w 12346891"/>
              <a:gd name="connsiteY208" fmla="*/ 541290 h 812606"/>
              <a:gd name="connsiteX209" fmla="*/ 7691 w 12346891"/>
              <a:gd name="connsiteY209" fmla="*/ 516106 h 812606"/>
              <a:gd name="connsiteX210" fmla="*/ 1580 w 12346891"/>
              <a:gd name="connsiteY21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15480 w 12346893"/>
              <a:gd name="connsiteY192" fmla="*/ 693282 h 812606"/>
              <a:gd name="connsiteX193" fmla="*/ 1633163 w 12346893"/>
              <a:gd name="connsiteY193" fmla="*/ 635381 h 812606"/>
              <a:gd name="connsiteX194" fmla="*/ 1669501 w 12346893"/>
              <a:gd name="connsiteY194" fmla="*/ 553933 h 812606"/>
              <a:gd name="connsiteX195" fmla="*/ 1628223 w 12346893"/>
              <a:gd name="connsiteY195" fmla="*/ 583210 h 812606"/>
              <a:gd name="connsiteX196" fmla="*/ 1354650 w 12346893"/>
              <a:gd name="connsiteY196" fmla="*/ 660615 h 812606"/>
              <a:gd name="connsiteX197" fmla="*/ 984223 w 12346893"/>
              <a:gd name="connsiteY197" fmla="*/ 512019 h 812606"/>
              <a:gd name="connsiteX198" fmla="*/ 936017 w 12346893"/>
              <a:gd name="connsiteY198" fmla="*/ 464680 h 812606"/>
              <a:gd name="connsiteX199" fmla="*/ 931703 w 12346893"/>
              <a:gd name="connsiteY199" fmla="*/ 473303 h 812606"/>
              <a:gd name="connsiteX200" fmla="*/ 922167 w 12346893"/>
              <a:gd name="connsiteY200" fmla="*/ 455639 h 812606"/>
              <a:gd name="connsiteX201" fmla="*/ 482338 w 12346893"/>
              <a:gd name="connsiteY201" fmla="*/ 168313 h 812606"/>
              <a:gd name="connsiteX202" fmla="*/ 59276 w 12346893"/>
              <a:gd name="connsiteY202" fmla="*/ 428746 h 812606"/>
              <a:gd name="connsiteX203" fmla="*/ 59024 w 12346893"/>
              <a:gd name="connsiteY203" fmla="*/ 429155 h 812606"/>
              <a:gd name="connsiteX204" fmla="*/ 57532 w 12346893"/>
              <a:gd name="connsiteY204" fmla="*/ 432249 h 812606"/>
              <a:gd name="connsiteX205" fmla="*/ 30746 w 12346893"/>
              <a:gd name="connsiteY205" fmla="*/ 480219 h 812606"/>
              <a:gd name="connsiteX206" fmla="*/ 17490 w 12346893"/>
              <a:gd name="connsiteY206" fmla="*/ 500854 h 812606"/>
              <a:gd name="connsiteX207" fmla="*/ 1 w 12346893"/>
              <a:gd name="connsiteY207" fmla="*/ 541290 h 812606"/>
              <a:gd name="connsiteX208" fmla="*/ 7693 w 12346893"/>
              <a:gd name="connsiteY208" fmla="*/ 516106 h 812606"/>
              <a:gd name="connsiteX209" fmla="*/ 1582 w 12346893"/>
              <a:gd name="connsiteY20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75776 w 12346891"/>
              <a:gd name="connsiteY162" fmla="*/ 693280 h 812606"/>
              <a:gd name="connsiteX163" fmla="*/ 5093459 w 12346891"/>
              <a:gd name="connsiteY163" fmla="*/ 635379 h 812606"/>
              <a:gd name="connsiteX164" fmla="*/ 5129797 w 12346891"/>
              <a:gd name="connsiteY164" fmla="*/ 553930 h 812606"/>
              <a:gd name="connsiteX165" fmla="*/ 5088518 w 12346891"/>
              <a:gd name="connsiteY165" fmla="*/ 583208 h 812606"/>
              <a:gd name="connsiteX166" fmla="*/ 4814946 w 12346891"/>
              <a:gd name="connsiteY166" fmla="*/ 660613 h 812606"/>
              <a:gd name="connsiteX167" fmla="*/ 4444519 w 12346891"/>
              <a:gd name="connsiteY167" fmla="*/ 512017 h 812606"/>
              <a:gd name="connsiteX168" fmla="*/ 4396312 w 12346891"/>
              <a:gd name="connsiteY168" fmla="*/ 464678 h 812606"/>
              <a:gd name="connsiteX169" fmla="*/ 4391999 w 12346891"/>
              <a:gd name="connsiteY169" fmla="*/ 473301 h 812606"/>
              <a:gd name="connsiteX170" fmla="*/ 4382463 w 12346891"/>
              <a:gd name="connsiteY170" fmla="*/ 455637 h 812606"/>
              <a:gd name="connsiteX171" fmla="*/ 3942634 w 12346891"/>
              <a:gd name="connsiteY171" fmla="*/ 168311 h 812606"/>
              <a:gd name="connsiteX172" fmla="*/ 3519572 w 12346891"/>
              <a:gd name="connsiteY172" fmla="*/ 428744 h 812606"/>
              <a:gd name="connsiteX173" fmla="*/ 3519320 w 12346891"/>
              <a:gd name="connsiteY173" fmla="*/ 429153 h 812606"/>
              <a:gd name="connsiteX174" fmla="*/ 3517828 w 12346891"/>
              <a:gd name="connsiteY174" fmla="*/ 432247 h 812606"/>
              <a:gd name="connsiteX175" fmla="*/ 3491042 w 12346891"/>
              <a:gd name="connsiteY175" fmla="*/ 480217 h 812606"/>
              <a:gd name="connsiteX176" fmla="*/ 3477786 w 12346891"/>
              <a:gd name="connsiteY176" fmla="*/ 500852 h 812606"/>
              <a:gd name="connsiteX177" fmla="*/ 3460297 w 12346891"/>
              <a:gd name="connsiteY177" fmla="*/ 541288 h 812606"/>
              <a:gd name="connsiteX178" fmla="*/ 3467989 w 12346891"/>
              <a:gd name="connsiteY178" fmla="*/ 516104 h 812606"/>
              <a:gd name="connsiteX179" fmla="*/ 3461878 w 12346891"/>
              <a:gd name="connsiteY179" fmla="*/ 525616 h 812606"/>
              <a:gd name="connsiteX180" fmla="*/ 2970127 w 12346891"/>
              <a:gd name="connsiteY180" fmla="*/ 812606 h 812606"/>
              <a:gd name="connsiteX181" fmla="*/ 2599700 w 12346891"/>
              <a:gd name="connsiteY181" fmla="*/ 664010 h 812606"/>
              <a:gd name="connsiteX182" fmla="*/ 2551493 w 12346891"/>
              <a:gd name="connsiteY182" fmla="*/ 616671 h 812606"/>
              <a:gd name="connsiteX183" fmla="*/ 2547180 w 12346891"/>
              <a:gd name="connsiteY183" fmla="*/ 625295 h 812606"/>
              <a:gd name="connsiteX184" fmla="*/ 2537644 w 12346891"/>
              <a:gd name="connsiteY184" fmla="*/ 607630 h 812606"/>
              <a:gd name="connsiteX185" fmla="*/ 2097815 w 12346891"/>
              <a:gd name="connsiteY185" fmla="*/ 320304 h 812606"/>
              <a:gd name="connsiteX186" fmla="*/ 1832205 w 12346891"/>
              <a:gd name="connsiteY186" fmla="*/ 411091 h 812606"/>
              <a:gd name="connsiteX187" fmla="*/ 1787001 w 12346891"/>
              <a:gd name="connsiteY187" fmla="*/ 449001 h 812606"/>
              <a:gd name="connsiteX188" fmla="*/ 1781424 w 12346891"/>
              <a:gd name="connsiteY188" fmla="*/ 456077 h 812606"/>
              <a:gd name="connsiteX189" fmla="*/ 1747295 w 12346891"/>
              <a:gd name="connsiteY189" fmla="*/ 488915 h 812606"/>
              <a:gd name="connsiteX190" fmla="*/ 1722223 w 12346891"/>
              <a:gd name="connsiteY190" fmla="*/ 515954 h 812606"/>
              <a:gd name="connsiteX191" fmla="*/ 1632988 w 12346891"/>
              <a:gd name="connsiteY191" fmla="*/ 652798 h 812606"/>
              <a:gd name="connsiteX192" fmla="*/ 1633161 w 12346891"/>
              <a:gd name="connsiteY192" fmla="*/ 635381 h 812606"/>
              <a:gd name="connsiteX193" fmla="*/ 1669499 w 12346891"/>
              <a:gd name="connsiteY193" fmla="*/ 553933 h 812606"/>
              <a:gd name="connsiteX194" fmla="*/ 1628221 w 12346891"/>
              <a:gd name="connsiteY194" fmla="*/ 583210 h 812606"/>
              <a:gd name="connsiteX195" fmla="*/ 1354648 w 12346891"/>
              <a:gd name="connsiteY195" fmla="*/ 660615 h 812606"/>
              <a:gd name="connsiteX196" fmla="*/ 984221 w 12346891"/>
              <a:gd name="connsiteY196" fmla="*/ 512019 h 812606"/>
              <a:gd name="connsiteX197" fmla="*/ 936015 w 12346891"/>
              <a:gd name="connsiteY197" fmla="*/ 464680 h 812606"/>
              <a:gd name="connsiteX198" fmla="*/ 931701 w 12346891"/>
              <a:gd name="connsiteY198" fmla="*/ 473303 h 812606"/>
              <a:gd name="connsiteX199" fmla="*/ 922165 w 12346891"/>
              <a:gd name="connsiteY199" fmla="*/ 455639 h 812606"/>
              <a:gd name="connsiteX200" fmla="*/ 482336 w 12346891"/>
              <a:gd name="connsiteY200" fmla="*/ 168313 h 812606"/>
              <a:gd name="connsiteX201" fmla="*/ 59274 w 12346891"/>
              <a:gd name="connsiteY201" fmla="*/ 428746 h 812606"/>
              <a:gd name="connsiteX202" fmla="*/ 59022 w 12346891"/>
              <a:gd name="connsiteY202" fmla="*/ 429155 h 812606"/>
              <a:gd name="connsiteX203" fmla="*/ 57530 w 12346891"/>
              <a:gd name="connsiteY203" fmla="*/ 432249 h 812606"/>
              <a:gd name="connsiteX204" fmla="*/ 30744 w 12346891"/>
              <a:gd name="connsiteY204" fmla="*/ 480219 h 812606"/>
              <a:gd name="connsiteX205" fmla="*/ 17488 w 12346891"/>
              <a:gd name="connsiteY205" fmla="*/ 500854 h 812606"/>
              <a:gd name="connsiteX206" fmla="*/ -1 w 12346891"/>
              <a:gd name="connsiteY206" fmla="*/ 541290 h 812606"/>
              <a:gd name="connsiteX207" fmla="*/ 7691 w 12346891"/>
              <a:gd name="connsiteY207" fmla="*/ 516106 h 812606"/>
              <a:gd name="connsiteX208" fmla="*/ 1580 w 12346891"/>
              <a:gd name="connsiteY20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075778 w 12346893"/>
              <a:gd name="connsiteY162" fmla="*/ 693280 h 812606"/>
              <a:gd name="connsiteX163" fmla="*/ 5093461 w 12346893"/>
              <a:gd name="connsiteY163" fmla="*/ 635379 h 812606"/>
              <a:gd name="connsiteX164" fmla="*/ 5129799 w 12346893"/>
              <a:gd name="connsiteY164" fmla="*/ 553930 h 812606"/>
              <a:gd name="connsiteX165" fmla="*/ 5088520 w 12346893"/>
              <a:gd name="connsiteY165" fmla="*/ 583208 h 812606"/>
              <a:gd name="connsiteX166" fmla="*/ 4814948 w 12346893"/>
              <a:gd name="connsiteY166" fmla="*/ 660613 h 812606"/>
              <a:gd name="connsiteX167" fmla="*/ 4444521 w 12346893"/>
              <a:gd name="connsiteY167" fmla="*/ 512017 h 812606"/>
              <a:gd name="connsiteX168" fmla="*/ 4396314 w 12346893"/>
              <a:gd name="connsiteY168" fmla="*/ 464678 h 812606"/>
              <a:gd name="connsiteX169" fmla="*/ 4392001 w 12346893"/>
              <a:gd name="connsiteY169" fmla="*/ 473301 h 812606"/>
              <a:gd name="connsiteX170" fmla="*/ 4382465 w 12346893"/>
              <a:gd name="connsiteY170" fmla="*/ 455637 h 812606"/>
              <a:gd name="connsiteX171" fmla="*/ 3942636 w 12346893"/>
              <a:gd name="connsiteY171" fmla="*/ 168311 h 812606"/>
              <a:gd name="connsiteX172" fmla="*/ 3519574 w 12346893"/>
              <a:gd name="connsiteY172" fmla="*/ 428744 h 812606"/>
              <a:gd name="connsiteX173" fmla="*/ 3519322 w 12346893"/>
              <a:gd name="connsiteY173" fmla="*/ 429153 h 812606"/>
              <a:gd name="connsiteX174" fmla="*/ 3517830 w 12346893"/>
              <a:gd name="connsiteY174" fmla="*/ 432247 h 812606"/>
              <a:gd name="connsiteX175" fmla="*/ 3491044 w 12346893"/>
              <a:gd name="connsiteY175" fmla="*/ 480217 h 812606"/>
              <a:gd name="connsiteX176" fmla="*/ 3477788 w 12346893"/>
              <a:gd name="connsiteY176" fmla="*/ 500852 h 812606"/>
              <a:gd name="connsiteX177" fmla="*/ 3460299 w 12346893"/>
              <a:gd name="connsiteY177" fmla="*/ 541288 h 812606"/>
              <a:gd name="connsiteX178" fmla="*/ 3467991 w 12346893"/>
              <a:gd name="connsiteY178" fmla="*/ 516104 h 812606"/>
              <a:gd name="connsiteX179" fmla="*/ 3461880 w 12346893"/>
              <a:gd name="connsiteY179" fmla="*/ 525616 h 812606"/>
              <a:gd name="connsiteX180" fmla="*/ 2970129 w 12346893"/>
              <a:gd name="connsiteY180" fmla="*/ 812606 h 812606"/>
              <a:gd name="connsiteX181" fmla="*/ 2599702 w 12346893"/>
              <a:gd name="connsiteY181" fmla="*/ 664010 h 812606"/>
              <a:gd name="connsiteX182" fmla="*/ 2551495 w 12346893"/>
              <a:gd name="connsiteY182" fmla="*/ 616671 h 812606"/>
              <a:gd name="connsiteX183" fmla="*/ 2547182 w 12346893"/>
              <a:gd name="connsiteY183" fmla="*/ 625295 h 812606"/>
              <a:gd name="connsiteX184" fmla="*/ 2537646 w 12346893"/>
              <a:gd name="connsiteY184" fmla="*/ 607630 h 812606"/>
              <a:gd name="connsiteX185" fmla="*/ 2097817 w 12346893"/>
              <a:gd name="connsiteY185" fmla="*/ 320304 h 812606"/>
              <a:gd name="connsiteX186" fmla="*/ 1832207 w 12346893"/>
              <a:gd name="connsiteY186" fmla="*/ 411091 h 812606"/>
              <a:gd name="connsiteX187" fmla="*/ 1787003 w 12346893"/>
              <a:gd name="connsiteY187" fmla="*/ 449001 h 812606"/>
              <a:gd name="connsiteX188" fmla="*/ 1781426 w 12346893"/>
              <a:gd name="connsiteY188" fmla="*/ 456077 h 812606"/>
              <a:gd name="connsiteX189" fmla="*/ 1747297 w 12346893"/>
              <a:gd name="connsiteY189" fmla="*/ 488915 h 812606"/>
              <a:gd name="connsiteX190" fmla="*/ 1722225 w 12346893"/>
              <a:gd name="connsiteY190" fmla="*/ 515954 h 812606"/>
              <a:gd name="connsiteX191" fmla="*/ 1632990 w 12346893"/>
              <a:gd name="connsiteY191" fmla="*/ 652798 h 812606"/>
              <a:gd name="connsiteX192" fmla="*/ 1669501 w 12346893"/>
              <a:gd name="connsiteY192" fmla="*/ 553933 h 812606"/>
              <a:gd name="connsiteX193" fmla="*/ 1628223 w 12346893"/>
              <a:gd name="connsiteY193" fmla="*/ 583210 h 812606"/>
              <a:gd name="connsiteX194" fmla="*/ 1354650 w 12346893"/>
              <a:gd name="connsiteY194" fmla="*/ 660615 h 812606"/>
              <a:gd name="connsiteX195" fmla="*/ 984223 w 12346893"/>
              <a:gd name="connsiteY195" fmla="*/ 512019 h 812606"/>
              <a:gd name="connsiteX196" fmla="*/ 936017 w 12346893"/>
              <a:gd name="connsiteY196" fmla="*/ 464680 h 812606"/>
              <a:gd name="connsiteX197" fmla="*/ 931703 w 12346893"/>
              <a:gd name="connsiteY197" fmla="*/ 473303 h 812606"/>
              <a:gd name="connsiteX198" fmla="*/ 922167 w 12346893"/>
              <a:gd name="connsiteY198" fmla="*/ 455639 h 812606"/>
              <a:gd name="connsiteX199" fmla="*/ 482338 w 12346893"/>
              <a:gd name="connsiteY199" fmla="*/ 168313 h 812606"/>
              <a:gd name="connsiteX200" fmla="*/ 59276 w 12346893"/>
              <a:gd name="connsiteY200" fmla="*/ 428746 h 812606"/>
              <a:gd name="connsiteX201" fmla="*/ 59024 w 12346893"/>
              <a:gd name="connsiteY201" fmla="*/ 429155 h 812606"/>
              <a:gd name="connsiteX202" fmla="*/ 57532 w 12346893"/>
              <a:gd name="connsiteY202" fmla="*/ 432249 h 812606"/>
              <a:gd name="connsiteX203" fmla="*/ 30746 w 12346893"/>
              <a:gd name="connsiteY203" fmla="*/ 480219 h 812606"/>
              <a:gd name="connsiteX204" fmla="*/ 17490 w 12346893"/>
              <a:gd name="connsiteY204" fmla="*/ 500854 h 812606"/>
              <a:gd name="connsiteX205" fmla="*/ 1 w 12346893"/>
              <a:gd name="connsiteY205" fmla="*/ 541290 h 812606"/>
              <a:gd name="connsiteX206" fmla="*/ 7693 w 12346893"/>
              <a:gd name="connsiteY206" fmla="*/ 516106 h 812606"/>
              <a:gd name="connsiteX207" fmla="*/ 1582 w 12346893"/>
              <a:gd name="connsiteY20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786 w 12346891"/>
              <a:gd name="connsiteY48" fmla="*/ 159811 h 812606"/>
              <a:gd name="connsiteX49" fmla="*/ 5426296 w 12346891"/>
              <a:gd name="connsiteY49" fmla="*/ 119327 h 812606"/>
              <a:gd name="connsiteX50" fmla="*/ 5408612 w 12346891"/>
              <a:gd name="connsiteY50" fmla="*/ 177228 h 812606"/>
              <a:gd name="connsiteX51" fmla="*/ 5372274 w 12346891"/>
              <a:gd name="connsiteY51" fmla="*/ 258677 h 812606"/>
              <a:gd name="connsiteX52" fmla="*/ 5413553 w 12346891"/>
              <a:gd name="connsiteY52" fmla="*/ 229399 h 812606"/>
              <a:gd name="connsiteX53" fmla="*/ 5687126 w 12346891"/>
              <a:gd name="connsiteY53" fmla="*/ 151994 h 812606"/>
              <a:gd name="connsiteX54" fmla="*/ 6057553 w 12346891"/>
              <a:gd name="connsiteY54" fmla="*/ 300590 h 812606"/>
              <a:gd name="connsiteX55" fmla="*/ 6105759 w 12346891"/>
              <a:gd name="connsiteY55" fmla="*/ 347929 h 812606"/>
              <a:gd name="connsiteX56" fmla="*/ 6110073 w 12346891"/>
              <a:gd name="connsiteY56" fmla="*/ 339306 h 812606"/>
              <a:gd name="connsiteX57" fmla="*/ 6119609 w 12346891"/>
              <a:gd name="connsiteY57" fmla="*/ 356970 h 812606"/>
              <a:gd name="connsiteX58" fmla="*/ 6559437 w 12346891"/>
              <a:gd name="connsiteY58" fmla="*/ 644296 h 812606"/>
              <a:gd name="connsiteX59" fmla="*/ 6982500 w 12346891"/>
              <a:gd name="connsiteY59" fmla="*/ 383863 h 812606"/>
              <a:gd name="connsiteX60" fmla="*/ 6982751 w 12346891"/>
              <a:gd name="connsiteY60" fmla="*/ 383454 h 812606"/>
              <a:gd name="connsiteX61" fmla="*/ 6984244 w 12346891"/>
              <a:gd name="connsiteY61" fmla="*/ 380360 h 812606"/>
              <a:gd name="connsiteX62" fmla="*/ 7011030 w 12346891"/>
              <a:gd name="connsiteY62" fmla="*/ 332390 h 812606"/>
              <a:gd name="connsiteX63" fmla="*/ 7024284 w 12346891"/>
              <a:gd name="connsiteY63" fmla="*/ 311755 h 812606"/>
              <a:gd name="connsiteX64" fmla="*/ 7041775 w 12346891"/>
              <a:gd name="connsiteY64" fmla="*/ 271319 h 812606"/>
              <a:gd name="connsiteX65" fmla="*/ 7034083 w 12346891"/>
              <a:gd name="connsiteY65" fmla="*/ 296503 h 812606"/>
              <a:gd name="connsiteX66" fmla="*/ 7040193 w 12346891"/>
              <a:gd name="connsiteY66" fmla="*/ 286991 h 812606"/>
              <a:gd name="connsiteX67" fmla="*/ 7531945 w 12346891"/>
              <a:gd name="connsiteY67" fmla="*/ 1 h 812606"/>
              <a:gd name="connsiteX68" fmla="*/ 7902372 w 12346891"/>
              <a:gd name="connsiteY68" fmla="*/ 148597 h 812606"/>
              <a:gd name="connsiteX69" fmla="*/ 7950578 w 12346891"/>
              <a:gd name="connsiteY69" fmla="*/ 195936 h 812606"/>
              <a:gd name="connsiteX70" fmla="*/ 7954892 w 12346891"/>
              <a:gd name="connsiteY70" fmla="*/ 187312 h 812606"/>
              <a:gd name="connsiteX71" fmla="*/ 7964428 w 12346891"/>
              <a:gd name="connsiteY71" fmla="*/ 204977 h 812606"/>
              <a:gd name="connsiteX72" fmla="*/ 8404256 w 12346891"/>
              <a:gd name="connsiteY72" fmla="*/ 492302 h 812606"/>
              <a:gd name="connsiteX73" fmla="*/ 8669867 w 12346891"/>
              <a:gd name="connsiteY73" fmla="*/ 401515 h 812606"/>
              <a:gd name="connsiteX74" fmla="*/ 8715074 w 12346891"/>
              <a:gd name="connsiteY74" fmla="*/ 363604 h 812606"/>
              <a:gd name="connsiteX75" fmla="*/ 8720648 w 12346891"/>
              <a:gd name="connsiteY75" fmla="*/ 356531 h 812606"/>
              <a:gd name="connsiteX76" fmla="*/ 8754768 w 12346891"/>
              <a:gd name="connsiteY76" fmla="*/ 323702 h 812606"/>
              <a:gd name="connsiteX77" fmla="*/ 8779849 w 12346891"/>
              <a:gd name="connsiteY77" fmla="*/ 296653 h 812606"/>
              <a:gd name="connsiteX78" fmla="*/ 8869084 w 12346891"/>
              <a:gd name="connsiteY78" fmla="*/ 159809 h 812606"/>
              <a:gd name="connsiteX79" fmla="*/ 8886594 w 12346891"/>
              <a:gd name="connsiteY79" fmla="*/ 119325 h 812606"/>
              <a:gd name="connsiteX80" fmla="*/ 8868910 w 12346891"/>
              <a:gd name="connsiteY80" fmla="*/ 177226 h 812606"/>
              <a:gd name="connsiteX81" fmla="*/ 8832571 w 12346891"/>
              <a:gd name="connsiteY81" fmla="*/ 258676 h 812606"/>
              <a:gd name="connsiteX82" fmla="*/ 8873851 w 12346891"/>
              <a:gd name="connsiteY82" fmla="*/ 229399 h 812606"/>
              <a:gd name="connsiteX83" fmla="*/ 9147424 w 12346891"/>
              <a:gd name="connsiteY83" fmla="*/ 151993 h 812606"/>
              <a:gd name="connsiteX84" fmla="*/ 9517851 w 12346891"/>
              <a:gd name="connsiteY84" fmla="*/ 300589 h 812606"/>
              <a:gd name="connsiteX85" fmla="*/ 9566057 w 12346891"/>
              <a:gd name="connsiteY85" fmla="*/ 347928 h 812606"/>
              <a:gd name="connsiteX86" fmla="*/ 9570371 w 12346891"/>
              <a:gd name="connsiteY86" fmla="*/ 339305 h 812606"/>
              <a:gd name="connsiteX87" fmla="*/ 9579906 w 12346891"/>
              <a:gd name="connsiteY87" fmla="*/ 356969 h 812606"/>
              <a:gd name="connsiteX88" fmla="*/ 10019736 w 12346891"/>
              <a:gd name="connsiteY88" fmla="*/ 644295 h 812606"/>
              <a:gd name="connsiteX89" fmla="*/ 10442798 w 12346891"/>
              <a:gd name="connsiteY89" fmla="*/ 383862 h 812606"/>
              <a:gd name="connsiteX90" fmla="*/ 10443050 w 12346891"/>
              <a:gd name="connsiteY90" fmla="*/ 383453 h 812606"/>
              <a:gd name="connsiteX91" fmla="*/ 10444542 w 12346891"/>
              <a:gd name="connsiteY91" fmla="*/ 380359 h 812606"/>
              <a:gd name="connsiteX92" fmla="*/ 10471328 w 12346891"/>
              <a:gd name="connsiteY92" fmla="*/ 332389 h 812606"/>
              <a:gd name="connsiteX93" fmla="*/ 10484583 w 12346891"/>
              <a:gd name="connsiteY93" fmla="*/ 311754 h 812606"/>
              <a:gd name="connsiteX94" fmla="*/ 10502072 w 12346891"/>
              <a:gd name="connsiteY94" fmla="*/ 271318 h 812606"/>
              <a:gd name="connsiteX95" fmla="*/ 10494381 w 12346891"/>
              <a:gd name="connsiteY95" fmla="*/ 296502 h 812606"/>
              <a:gd name="connsiteX96" fmla="*/ 10500491 w 12346891"/>
              <a:gd name="connsiteY96" fmla="*/ 286990 h 812606"/>
              <a:gd name="connsiteX97" fmla="*/ 10992243 w 12346891"/>
              <a:gd name="connsiteY97" fmla="*/ 0 h 812606"/>
              <a:gd name="connsiteX98" fmla="*/ 11362670 w 12346891"/>
              <a:gd name="connsiteY98" fmla="*/ 148596 h 812606"/>
              <a:gd name="connsiteX99" fmla="*/ 11410876 w 12346891"/>
              <a:gd name="connsiteY99" fmla="*/ 195935 h 812606"/>
              <a:gd name="connsiteX100" fmla="*/ 11415190 w 12346891"/>
              <a:gd name="connsiteY100" fmla="*/ 187311 h 812606"/>
              <a:gd name="connsiteX101" fmla="*/ 11424726 w 12346891"/>
              <a:gd name="connsiteY101" fmla="*/ 204976 h 812606"/>
              <a:gd name="connsiteX102" fmla="*/ 11864555 w 12346891"/>
              <a:gd name="connsiteY102" fmla="*/ 492302 h 812606"/>
              <a:gd name="connsiteX103" fmla="*/ 12329382 w 12346891"/>
              <a:gd name="connsiteY103" fmla="*/ 159808 h 812606"/>
              <a:gd name="connsiteX104" fmla="*/ 12346891 w 12346891"/>
              <a:gd name="connsiteY104" fmla="*/ 119324 h 812606"/>
              <a:gd name="connsiteX105" fmla="*/ 12329208 w 12346891"/>
              <a:gd name="connsiteY105" fmla="*/ 177225 h 812606"/>
              <a:gd name="connsiteX106" fmla="*/ 11735542 w 12346891"/>
              <a:gd name="connsiteY106" fmla="*/ 660610 h 812606"/>
              <a:gd name="connsiteX107" fmla="*/ 11365115 w 12346891"/>
              <a:gd name="connsiteY107" fmla="*/ 512014 h 812606"/>
              <a:gd name="connsiteX108" fmla="*/ 11316909 w 12346891"/>
              <a:gd name="connsiteY108" fmla="*/ 464675 h 812606"/>
              <a:gd name="connsiteX109" fmla="*/ 11312594 w 12346891"/>
              <a:gd name="connsiteY109" fmla="*/ 473298 h 812606"/>
              <a:gd name="connsiteX110" fmla="*/ 11303059 w 12346891"/>
              <a:gd name="connsiteY110" fmla="*/ 455634 h 812606"/>
              <a:gd name="connsiteX111" fmla="*/ 10863230 w 12346891"/>
              <a:gd name="connsiteY111" fmla="*/ 168308 h 812606"/>
              <a:gd name="connsiteX112" fmla="*/ 10440168 w 12346891"/>
              <a:gd name="connsiteY112" fmla="*/ 428741 h 812606"/>
              <a:gd name="connsiteX113" fmla="*/ 10439916 w 12346891"/>
              <a:gd name="connsiteY113" fmla="*/ 429150 h 812606"/>
              <a:gd name="connsiteX114" fmla="*/ 10438424 w 12346891"/>
              <a:gd name="connsiteY114" fmla="*/ 432244 h 812606"/>
              <a:gd name="connsiteX115" fmla="*/ 10411637 w 12346891"/>
              <a:gd name="connsiteY115" fmla="*/ 480214 h 812606"/>
              <a:gd name="connsiteX116" fmla="*/ 10398383 w 12346891"/>
              <a:gd name="connsiteY116" fmla="*/ 500849 h 812606"/>
              <a:gd name="connsiteX117" fmla="*/ 10380893 w 12346891"/>
              <a:gd name="connsiteY117" fmla="*/ 541285 h 812606"/>
              <a:gd name="connsiteX118" fmla="*/ 10388584 w 12346891"/>
              <a:gd name="connsiteY118" fmla="*/ 516101 h 812606"/>
              <a:gd name="connsiteX119" fmla="*/ 10382475 w 12346891"/>
              <a:gd name="connsiteY119" fmla="*/ 525613 h 812606"/>
              <a:gd name="connsiteX120" fmla="*/ 9890722 w 12346891"/>
              <a:gd name="connsiteY120" fmla="*/ 812603 h 812606"/>
              <a:gd name="connsiteX121" fmla="*/ 9520295 w 12346891"/>
              <a:gd name="connsiteY121" fmla="*/ 664007 h 812606"/>
              <a:gd name="connsiteX122" fmla="*/ 9472089 w 12346891"/>
              <a:gd name="connsiteY122" fmla="*/ 616668 h 812606"/>
              <a:gd name="connsiteX123" fmla="*/ 9467775 w 12346891"/>
              <a:gd name="connsiteY123" fmla="*/ 625292 h 812606"/>
              <a:gd name="connsiteX124" fmla="*/ 9458240 w 12346891"/>
              <a:gd name="connsiteY124" fmla="*/ 607627 h 812606"/>
              <a:gd name="connsiteX125" fmla="*/ 9018411 w 12346891"/>
              <a:gd name="connsiteY125" fmla="*/ 320302 h 812606"/>
              <a:gd name="connsiteX126" fmla="*/ 8752800 w 12346891"/>
              <a:gd name="connsiteY126" fmla="*/ 411089 h 812606"/>
              <a:gd name="connsiteX127" fmla="*/ 8707593 w 12346891"/>
              <a:gd name="connsiteY127" fmla="*/ 449000 h 812606"/>
              <a:gd name="connsiteX128" fmla="*/ 8702020 w 12346891"/>
              <a:gd name="connsiteY128" fmla="*/ 456073 h 812606"/>
              <a:gd name="connsiteX129" fmla="*/ 8667899 w 12346891"/>
              <a:gd name="connsiteY129" fmla="*/ 488902 h 812606"/>
              <a:gd name="connsiteX130" fmla="*/ 8642818 w 12346891"/>
              <a:gd name="connsiteY130" fmla="*/ 515951 h 812606"/>
              <a:gd name="connsiteX131" fmla="*/ 8553583 w 12346891"/>
              <a:gd name="connsiteY131" fmla="*/ 652795 h 812606"/>
              <a:gd name="connsiteX132" fmla="*/ 8536073 w 12346891"/>
              <a:gd name="connsiteY132" fmla="*/ 693279 h 812606"/>
              <a:gd name="connsiteX133" fmla="*/ 8553757 w 12346891"/>
              <a:gd name="connsiteY133" fmla="*/ 635378 h 812606"/>
              <a:gd name="connsiteX134" fmla="*/ 8590096 w 12346891"/>
              <a:gd name="connsiteY134" fmla="*/ 553928 h 812606"/>
              <a:gd name="connsiteX135" fmla="*/ 8548816 w 12346891"/>
              <a:gd name="connsiteY135" fmla="*/ 583206 h 812606"/>
              <a:gd name="connsiteX136" fmla="*/ 8275244 w 12346891"/>
              <a:gd name="connsiteY136" fmla="*/ 660611 h 812606"/>
              <a:gd name="connsiteX137" fmla="*/ 7904817 w 12346891"/>
              <a:gd name="connsiteY137" fmla="*/ 512015 h 812606"/>
              <a:gd name="connsiteX138" fmla="*/ 7856610 w 12346891"/>
              <a:gd name="connsiteY138" fmla="*/ 464676 h 812606"/>
              <a:gd name="connsiteX139" fmla="*/ 7852297 w 12346891"/>
              <a:gd name="connsiteY139" fmla="*/ 473299 h 812606"/>
              <a:gd name="connsiteX140" fmla="*/ 7842761 w 12346891"/>
              <a:gd name="connsiteY140" fmla="*/ 455635 h 812606"/>
              <a:gd name="connsiteX141" fmla="*/ 7402931 w 12346891"/>
              <a:gd name="connsiteY141" fmla="*/ 168309 h 812606"/>
              <a:gd name="connsiteX142" fmla="*/ 6979869 w 12346891"/>
              <a:gd name="connsiteY142" fmla="*/ 428742 h 812606"/>
              <a:gd name="connsiteX143" fmla="*/ 6979618 w 12346891"/>
              <a:gd name="connsiteY143" fmla="*/ 429151 h 812606"/>
              <a:gd name="connsiteX144" fmla="*/ 6978126 w 12346891"/>
              <a:gd name="connsiteY144" fmla="*/ 432245 h 812606"/>
              <a:gd name="connsiteX145" fmla="*/ 6951340 w 12346891"/>
              <a:gd name="connsiteY145" fmla="*/ 480215 h 812606"/>
              <a:gd name="connsiteX146" fmla="*/ 6938084 w 12346891"/>
              <a:gd name="connsiteY146" fmla="*/ 500850 h 812606"/>
              <a:gd name="connsiteX147" fmla="*/ 6920595 w 12346891"/>
              <a:gd name="connsiteY147" fmla="*/ 541286 h 812606"/>
              <a:gd name="connsiteX148" fmla="*/ 6928286 w 12346891"/>
              <a:gd name="connsiteY148" fmla="*/ 516102 h 812606"/>
              <a:gd name="connsiteX149" fmla="*/ 6922176 w 12346891"/>
              <a:gd name="connsiteY149" fmla="*/ 525614 h 812606"/>
              <a:gd name="connsiteX150" fmla="*/ 6430425 w 12346891"/>
              <a:gd name="connsiteY150" fmla="*/ 812604 h 812606"/>
              <a:gd name="connsiteX151" fmla="*/ 6059997 w 12346891"/>
              <a:gd name="connsiteY151" fmla="*/ 664008 h 812606"/>
              <a:gd name="connsiteX152" fmla="*/ 6011791 w 12346891"/>
              <a:gd name="connsiteY152" fmla="*/ 616669 h 812606"/>
              <a:gd name="connsiteX153" fmla="*/ 6007477 w 12346891"/>
              <a:gd name="connsiteY153" fmla="*/ 625293 h 812606"/>
              <a:gd name="connsiteX154" fmla="*/ 5997942 w 12346891"/>
              <a:gd name="connsiteY154" fmla="*/ 607628 h 812606"/>
              <a:gd name="connsiteX155" fmla="*/ 5558112 w 12346891"/>
              <a:gd name="connsiteY155" fmla="*/ 320302 h 812606"/>
              <a:gd name="connsiteX156" fmla="*/ 5292503 w 12346891"/>
              <a:gd name="connsiteY156" fmla="*/ 411089 h 812606"/>
              <a:gd name="connsiteX157" fmla="*/ 5247298 w 12346891"/>
              <a:gd name="connsiteY157" fmla="*/ 448999 h 812606"/>
              <a:gd name="connsiteX158" fmla="*/ 5241722 w 12346891"/>
              <a:gd name="connsiteY158" fmla="*/ 456075 h 812606"/>
              <a:gd name="connsiteX159" fmla="*/ 5207592 w 12346891"/>
              <a:gd name="connsiteY159" fmla="*/ 488913 h 812606"/>
              <a:gd name="connsiteX160" fmla="*/ 5182520 w 12346891"/>
              <a:gd name="connsiteY160" fmla="*/ 515952 h 812606"/>
              <a:gd name="connsiteX161" fmla="*/ 5093285 w 12346891"/>
              <a:gd name="connsiteY161" fmla="*/ 652796 h 812606"/>
              <a:gd name="connsiteX162" fmla="*/ 5093459 w 12346891"/>
              <a:gd name="connsiteY162" fmla="*/ 635379 h 812606"/>
              <a:gd name="connsiteX163" fmla="*/ 5129797 w 12346891"/>
              <a:gd name="connsiteY163" fmla="*/ 553930 h 812606"/>
              <a:gd name="connsiteX164" fmla="*/ 5088518 w 12346891"/>
              <a:gd name="connsiteY164" fmla="*/ 583208 h 812606"/>
              <a:gd name="connsiteX165" fmla="*/ 4814946 w 12346891"/>
              <a:gd name="connsiteY165" fmla="*/ 660613 h 812606"/>
              <a:gd name="connsiteX166" fmla="*/ 4444519 w 12346891"/>
              <a:gd name="connsiteY166" fmla="*/ 512017 h 812606"/>
              <a:gd name="connsiteX167" fmla="*/ 4396312 w 12346891"/>
              <a:gd name="connsiteY167" fmla="*/ 464678 h 812606"/>
              <a:gd name="connsiteX168" fmla="*/ 4391999 w 12346891"/>
              <a:gd name="connsiteY168" fmla="*/ 473301 h 812606"/>
              <a:gd name="connsiteX169" fmla="*/ 4382463 w 12346891"/>
              <a:gd name="connsiteY169" fmla="*/ 455637 h 812606"/>
              <a:gd name="connsiteX170" fmla="*/ 3942634 w 12346891"/>
              <a:gd name="connsiteY170" fmla="*/ 168311 h 812606"/>
              <a:gd name="connsiteX171" fmla="*/ 3519572 w 12346891"/>
              <a:gd name="connsiteY171" fmla="*/ 428744 h 812606"/>
              <a:gd name="connsiteX172" fmla="*/ 3519320 w 12346891"/>
              <a:gd name="connsiteY172" fmla="*/ 429153 h 812606"/>
              <a:gd name="connsiteX173" fmla="*/ 3517828 w 12346891"/>
              <a:gd name="connsiteY173" fmla="*/ 432247 h 812606"/>
              <a:gd name="connsiteX174" fmla="*/ 3491042 w 12346891"/>
              <a:gd name="connsiteY174" fmla="*/ 480217 h 812606"/>
              <a:gd name="connsiteX175" fmla="*/ 3477786 w 12346891"/>
              <a:gd name="connsiteY175" fmla="*/ 500852 h 812606"/>
              <a:gd name="connsiteX176" fmla="*/ 3460297 w 12346891"/>
              <a:gd name="connsiteY176" fmla="*/ 541288 h 812606"/>
              <a:gd name="connsiteX177" fmla="*/ 3467989 w 12346891"/>
              <a:gd name="connsiteY177" fmla="*/ 516104 h 812606"/>
              <a:gd name="connsiteX178" fmla="*/ 3461878 w 12346891"/>
              <a:gd name="connsiteY178" fmla="*/ 525616 h 812606"/>
              <a:gd name="connsiteX179" fmla="*/ 2970127 w 12346891"/>
              <a:gd name="connsiteY179" fmla="*/ 812606 h 812606"/>
              <a:gd name="connsiteX180" fmla="*/ 2599700 w 12346891"/>
              <a:gd name="connsiteY180" fmla="*/ 664010 h 812606"/>
              <a:gd name="connsiteX181" fmla="*/ 2551493 w 12346891"/>
              <a:gd name="connsiteY181" fmla="*/ 616671 h 812606"/>
              <a:gd name="connsiteX182" fmla="*/ 2547180 w 12346891"/>
              <a:gd name="connsiteY182" fmla="*/ 625295 h 812606"/>
              <a:gd name="connsiteX183" fmla="*/ 2537644 w 12346891"/>
              <a:gd name="connsiteY183" fmla="*/ 607630 h 812606"/>
              <a:gd name="connsiteX184" fmla="*/ 2097815 w 12346891"/>
              <a:gd name="connsiteY184" fmla="*/ 320304 h 812606"/>
              <a:gd name="connsiteX185" fmla="*/ 1832205 w 12346891"/>
              <a:gd name="connsiteY185" fmla="*/ 411091 h 812606"/>
              <a:gd name="connsiteX186" fmla="*/ 1787001 w 12346891"/>
              <a:gd name="connsiteY186" fmla="*/ 449001 h 812606"/>
              <a:gd name="connsiteX187" fmla="*/ 1781424 w 12346891"/>
              <a:gd name="connsiteY187" fmla="*/ 456077 h 812606"/>
              <a:gd name="connsiteX188" fmla="*/ 1747295 w 12346891"/>
              <a:gd name="connsiteY188" fmla="*/ 488915 h 812606"/>
              <a:gd name="connsiteX189" fmla="*/ 1722223 w 12346891"/>
              <a:gd name="connsiteY189" fmla="*/ 515954 h 812606"/>
              <a:gd name="connsiteX190" fmla="*/ 1632988 w 12346891"/>
              <a:gd name="connsiteY190" fmla="*/ 652798 h 812606"/>
              <a:gd name="connsiteX191" fmla="*/ 1669499 w 12346891"/>
              <a:gd name="connsiteY191" fmla="*/ 553933 h 812606"/>
              <a:gd name="connsiteX192" fmla="*/ 1628221 w 12346891"/>
              <a:gd name="connsiteY192" fmla="*/ 583210 h 812606"/>
              <a:gd name="connsiteX193" fmla="*/ 1354648 w 12346891"/>
              <a:gd name="connsiteY193" fmla="*/ 660615 h 812606"/>
              <a:gd name="connsiteX194" fmla="*/ 984221 w 12346891"/>
              <a:gd name="connsiteY194" fmla="*/ 512019 h 812606"/>
              <a:gd name="connsiteX195" fmla="*/ 936015 w 12346891"/>
              <a:gd name="connsiteY195" fmla="*/ 464680 h 812606"/>
              <a:gd name="connsiteX196" fmla="*/ 931701 w 12346891"/>
              <a:gd name="connsiteY196" fmla="*/ 473303 h 812606"/>
              <a:gd name="connsiteX197" fmla="*/ 922165 w 12346891"/>
              <a:gd name="connsiteY197" fmla="*/ 455639 h 812606"/>
              <a:gd name="connsiteX198" fmla="*/ 482336 w 12346891"/>
              <a:gd name="connsiteY198" fmla="*/ 168313 h 812606"/>
              <a:gd name="connsiteX199" fmla="*/ 59274 w 12346891"/>
              <a:gd name="connsiteY199" fmla="*/ 428746 h 812606"/>
              <a:gd name="connsiteX200" fmla="*/ 59022 w 12346891"/>
              <a:gd name="connsiteY200" fmla="*/ 429155 h 812606"/>
              <a:gd name="connsiteX201" fmla="*/ 57530 w 12346891"/>
              <a:gd name="connsiteY201" fmla="*/ 432249 h 812606"/>
              <a:gd name="connsiteX202" fmla="*/ 30744 w 12346891"/>
              <a:gd name="connsiteY202" fmla="*/ 480219 h 812606"/>
              <a:gd name="connsiteX203" fmla="*/ 17488 w 12346891"/>
              <a:gd name="connsiteY203" fmla="*/ 500854 h 812606"/>
              <a:gd name="connsiteX204" fmla="*/ -1 w 12346891"/>
              <a:gd name="connsiteY204" fmla="*/ 541290 h 812606"/>
              <a:gd name="connsiteX205" fmla="*/ 7691 w 12346891"/>
              <a:gd name="connsiteY205" fmla="*/ 516106 h 812606"/>
              <a:gd name="connsiteX206" fmla="*/ 1580 w 12346891"/>
              <a:gd name="connsiteY20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788 w 12346893"/>
              <a:gd name="connsiteY48" fmla="*/ 159811 h 812606"/>
              <a:gd name="connsiteX49" fmla="*/ 5426298 w 12346893"/>
              <a:gd name="connsiteY49" fmla="*/ 119327 h 812606"/>
              <a:gd name="connsiteX50" fmla="*/ 5408614 w 12346893"/>
              <a:gd name="connsiteY50" fmla="*/ 177228 h 812606"/>
              <a:gd name="connsiteX51" fmla="*/ 5372276 w 12346893"/>
              <a:gd name="connsiteY51" fmla="*/ 258677 h 812606"/>
              <a:gd name="connsiteX52" fmla="*/ 5413555 w 12346893"/>
              <a:gd name="connsiteY52" fmla="*/ 229399 h 812606"/>
              <a:gd name="connsiteX53" fmla="*/ 5687128 w 12346893"/>
              <a:gd name="connsiteY53" fmla="*/ 151994 h 812606"/>
              <a:gd name="connsiteX54" fmla="*/ 6057555 w 12346893"/>
              <a:gd name="connsiteY54" fmla="*/ 300590 h 812606"/>
              <a:gd name="connsiteX55" fmla="*/ 6105761 w 12346893"/>
              <a:gd name="connsiteY55" fmla="*/ 347929 h 812606"/>
              <a:gd name="connsiteX56" fmla="*/ 6110075 w 12346893"/>
              <a:gd name="connsiteY56" fmla="*/ 339306 h 812606"/>
              <a:gd name="connsiteX57" fmla="*/ 6119611 w 12346893"/>
              <a:gd name="connsiteY57" fmla="*/ 356970 h 812606"/>
              <a:gd name="connsiteX58" fmla="*/ 6559439 w 12346893"/>
              <a:gd name="connsiteY58" fmla="*/ 644296 h 812606"/>
              <a:gd name="connsiteX59" fmla="*/ 6982502 w 12346893"/>
              <a:gd name="connsiteY59" fmla="*/ 383863 h 812606"/>
              <a:gd name="connsiteX60" fmla="*/ 6982753 w 12346893"/>
              <a:gd name="connsiteY60" fmla="*/ 383454 h 812606"/>
              <a:gd name="connsiteX61" fmla="*/ 6984246 w 12346893"/>
              <a:gd name="connsiteY61" fmla="*/ 380360 h 812606"/>
              <a:gd name="connsiteX62" fmla="*/ 7011032 w 12346893"/>
              <a:gd name="connsiteY62" fmla="*/ 332390 h 812606"/>
              <a:gd name="connsiteX63" fmla="*/ 7024286 w 12346893"/>
              <a:gd name="connsiteY63" fmla="*/ 311755 h 812606"/>
              <a:gd name="connsiteX64" fmla="*/ 7041777 w 12346893"/>
              <a:gd name="connsiteY64" fmla="*/ 271319 h 812606"/>
              <a:gd name="connsiteX65" fmla="*/ 7034085 w 12346893"/>
              <a:gd name="connsiteY65" fmla="*/ 296503 h 812606"/>
              <a:gd name="connsiteX66" fmla="*/ 7040195 w 12346893"/>
              <a:gd name="connsiteY66" fmla="*/ 286991 h 812606"/>
              <a:gd name="connsiteX67" fmla="*/ 7531947 w 12346893"/>
              <a:gd name="connsiteY67" fmla="*/ 1 h 812606"/>
              <a:gd name="connsiteX68" fmla="*/ 7902374 w 12346893"/>
              <a:gd name="connsiteY68" fmla="*/ 148597 h 812606"/>
              <a:gd name="connsiteX69" fmla="*/ 7950580 w 12346893"/>
              <a:gd name="connsiteY69" fmla="*/ 195936 h 812606"/>
              <a:gd name="connsiteX70" fmla="*/ 7954894 w 12346893"/>
              <a:gd name="connsiteY70" fmla="*/ 187312 h 812606"/>
              <a:gd name="connsiteX71" fmla="*/ 7964430 w 12346893"/>
              <a:gd name="connsiteY71" fmla="*/ 204977 h 812606"/>
              <a:gd name="connsiteX72" fmla="*/ 8404258 w 12346893"/>
              <a:gd name="connsiteY72" fmla="*/ 492302 h 812606"/>
              <a:gd name="connsiteX73" fmla="*/ 8669869 w 12346893"/>
              <a:gd name="connsiteY73" fmla="*/ 401515 h 812606"/>
              <a:gd name="connsiteX74" fmla="*/ 8715076 w 12346893"/>
              <a:gd name="connsiteY74" fmla="*/ 363604 h 812606"/>
              <a:gd name="connsiteX75" fmla="*/ 8720650 w 12346893"/>
              <a:gd name="connsiteY75" fmla="*/ 356531 h 812606"/>
              <a:gd name="connsiteX76" fmla="*/ 8754770 w 12346893"/>
              <a:gd name="connsiteY76" fmla="*/ 323702 h 812606"/>
              <a:gd name="connsiteX77" fmla="*/ 8779851 w 12346893"/>
              <a:gd name="connsiteY77" fmla="*/ 296653 h 812606"/>
              <a:gd name="connsiteX78" fmla="*/ 8869086 w 12346893"/>
              <a:gd name="connsiteY78" fmla="*/ 159809 h 812606"/>
              <a:gd name="connsiteX79" fmla="*/ 8886596 w 12346893"/>
              <a:gd name="connsiteY79" fmla="*/ 119325 h 812606"/>
              <a:gd name="connsiteX80" fmla="*/ 8868912 w 12346893"/>
              <a:gd name="connsiteY80" fmla="*/ 177226 h 812606"/>
              <a:gd name="connsiteX81" fmla="*/ 8832573 w 12346893"/>
              <a:gd name="connsiteY81" fmla="*/ 258676 h 812606"/>
              <a:gd name="connsiteX82" fmla="*/ 8873853 w 12346893"/>
              <a:gd name="connsiteY82" fmla="*/ 229399 h 812606"/>
              <a:gd name="connsiteX83" fmla="*/ 9147426 w 12346893"/>
              <a:gd name="connsiteY83" fmla="*/ 151993 h 812606"/>
              <a:gd name="connsiteX84" fmla="*/ 9517853 w 12346893"/>
              <a:gd name="connsiteY84" fmla="*/ 300589 h 812606"/>
              <a:gd name="connsiteX85" fmla="*/ 9566059 w 12346893"/>
              <a:gd name="connsiteY85" fmla="*/ 347928 h 812606"/>
              <a:gd name="connsiteX86" fmla="*/ 9570373 w 12346893"/>
              <a:gd name="connsiteY86" fmla="*/ 339305 h 812606"/>
              <a:gd name="connsiteX87" fmla="*/ 9579908 w 12346893"/>
              <a:gd name="connsiteY87" fmla="*/ 356969 h 812606"/>
              <a:gd name="connsiteX88" fmla="*/ 10019738 w 12346893"/>
              <a:gd name="connsiteY88" fmla="*/ 644295 h 812606"/>
              <a:gd name="connsiteX89" fmla="*/ 10442800 w 12346893"/>
              <a:gd name="connsiteY89" fmla="*/ 383862 h 812606"/>
              <a:gd name="connsiteX90" fmla="*/ 10443052 w 12346893"/>
              <a:gd name="connsiteY90" fmla="*/ 383453 h 812606"/>
              <a:gd name="connsiteX91" fmla="*/ 10444544 w 12346893"/>
              <a:gd name="connsiteY91" fmla="*/ 380359 h 812606"/>
              <a:gd name="connsiteX92" fmla="*/ 10471330 w 12346893"/>
              <a:gd name="connsiteY92" fmla="*/ 332389 h 812606"/>
              <a:gd name="connsiteX93" fmla="*/ 10484585 w 12346893"/>
              <a:gd name="connsiteY93" fmla="*/ 311754 h 812606"/>
              <a:gd name="connsiteX94" fmla="*/ 10502074 w 12346893"/>
              <a:gd name="connsiteY94" fmla="*/ 271318 h 812606"/>
              <a:gd name="connsiteX95" fmla="*/ 10494383 w 12346893"/>
              <a:gd name="connsiteY95" fmla="*/ 296502 h 812606"/>
              <a:gd name="connsiteX96" fmla="*/ 10500493 w 12346893"/>
              <a:gd name="connsiteY96" fmla="*/ 286990 h 812606"/>
              <a:gd name="connsiteX97" fmla="*/ 10992245 w 12346893"/>
              <a:gd name="connsiteY97" fmla="*/ 0 h 812606"/>
              <a:gd name="connsiteX98" fmla="*/ 11362672 w 12346893"/>
              <a:gd name="connsiteY98" fmla="*/ 148596 h 812606"/>
              <a:gd name="connsiteX99" fmla="*/ 11410878 w 12346893"/>
              <a:gd name="connsiteY99" fmla="*/ 195935 h 812606"/>
              <a:gd name="connsiteX100" fmla="*/ 11415192 w 12346893"/>
              <a:gd name="connsiteY100" fmla="*/ 187311 h 812606"/>
              <a:gd name="connsiteX101" fmla="*/ 11424728 w 12346893"/>
              <a:gd name="connsiteY101" fmla="*/ 204976 h 812606"/>
              <a:gd name="connsiteX102" fmla="*/ 11864557 w 12346893"/>
              <a:gd name="connsiteY102" fmla="*/ 492302 h 812606"/>
              <a:gd name="connsiteX103" fmla="*/ 12329384 w 12346893"/>
              <a:gd name="connsiteY103" fmla="*/ 159808 h 812606"/>
              <a:gd name="connsiteX104" fmla="*/ 12346893 w 12346893"/>
              <a:gd name="connsiteY104" fmla="*/ 119324 h 812606"/>
              <a:gd name="connsiteX105" fmla="*/ 12329210 w 12346893"/>
              <a:gd name="connsiteY105" fmla="*/ 177225 h 812606"/>
              <a:gd name="connsiteX106" fmla="*/ 11735544 w 12346893"/>
              <a:gd name="connsiteY106" fmla="*/ 660610 h 812606"/>
              <a:gd name="connsiteX107" fmla="*/ 11365117 w 12346893"/>
              <a:gd name="connsiteY107" fmla="*/ 512014 h 812606"/>
              <a:gd name="connsiteX108" fmla="*/ 11316911 w 12346893"/>
              <a:gd name="connsiteY108" fmla="*/ 464675 h 812606"/>
              <a:gd name="connsiteX109" fmla="*/ 11312596 w 12346893"/>
              <a:gd name="connsiteY109" fmla="*/ 473298 h 812606"/>
              <a:gd name="connsiteX110" fmla="*/ 11303061 w 12346893"/>
              <a:gd name="connsiteY110" fmla="*/ 455634 h 812606"/>
              <a:gd name="connsiteX111" fmla="*/ 10863232 w 12346893"/>
              <a:gd name="connsiteY111" fmla="*/ 168308 h 812606"/>
              <a:gd name="connsiteX112" fmla="*/ 10440170 w 12346893"/>
              <a:gd name="connsiteY112" fmla="*/ 428741 h 812606"/>
              <a:gd name="connsiteX113" fmla="*/ 10439918 w 12346893"/>
              <a:gd name="connsiteY113" fmla="*/ 429150 h 812606"/>
              <a:gd name="connsiteX114" fmla="*/ 10438426 w 12346893"/>
              <a:gd name="connsiteY114" fmla="*/ 432244 h 812606"/>
              <a:gd name="connsiteX115" fmla="*/ 10411639 w 12346893"/>
              <a:gd name="connsiteY115" fmla="*/ 480214 h 812606"/>
              <a:gd name="connsiteX116" fmla="*/ 10398385 w 12346893"/>
              <a:gd name="connsiteY116" fmla="*/ 500849 h 812606"/>
              <a:gd name="connsiteX117" fmla="*/ 10380895 w 12346893"/>
              <a:gd name="connsiteY117" fmla="*/ 541285 h 812606"/>
              <a:gd name="connsiteX118" fmla="*/ 10388586 w 12346893"/>
              <a:gd name="connsiteY118" fmla="*/ 516101 h 812606"/>
              <a:gd name="connsiteX119" fmla="*/ 10382477 w 12346893"/>
              <a:gd name="connsiteY119" fmla="*/ 525613 h 812606"/>
              <a:gd name="connsiteX120" fmla="*/ 9890724 w 12346893"/>
              <a:gd name="connsiteY120" fmla="*/ 812603 h 812606"/>
              <a:gd name="connsiteX121" fmla="*/ 9520297 w 12346893"/>
              <a:gd name="connsiteY121" fmla="*/ 664007 h 812606"/>
              <a:gd name="connsiteX122" fmla="*/ 9472091 w 12346893"/>
              <a:gd name="connsiteY122" fmla="*/ 616668 h 812606"/>
              <a:gd name="connsiteX123" fmla="*/ 9467777 w 12346893"/>
              <a:gd name="connsiteY123" fmla="*/ 625292 h 812606"/>
              <a:gd name="connsiteX124" fmla="*/ 9458242 w 12346893"/>
              <a:gd name="connsiteY124" fmla="*/ 607627 h 812606"/>
              <a:gd name="connsiteX125" fmla="*/ 9018413 w 12346893"/>
              <a:gd name="connsiteY125" fmla="*/ 320302 h 812606"/>
              <a:gd name="connsiteX126" fmla="*/ 8752802 w 12346893"/>
              <a:gd name="connsiteY126" fmla="*/ 411089 h 812606"/>
              <a:gd name="connsiteX127" fmla="*/ 8707595 w 12346893"/>
              <a:gd name="connsiteY127" fmla="*/ 449000 h 812606"/>
              <a:gd name="connsiteX128" fmla="*/ 8702022 w 12346893"/>
              <a:gd name="connsiteY128" fmla="*/ 456073 h 812606"/>
              <a:gd name="connsiteX129" fmla="*/ 8667901 w 12346893"/>
              <a:gd name="connsiteY129" fmla="*/ 488902 h 812606"/>
              <a:gd name="connsiteX130" fmla="*/ 8642820 w 12346893"/>
              <a:gd name="connsiteY130" fmla="*/ 515951 h 812606"/>
              <a:gd name="connsiteX131" fmla="*/ 8553585 w 12346893"/>
              <a:gd name="connsiteY131" fmla="*/ 652795 h 812606"/>
              <a:gd name="connsiteX132" fmla="*/ 8536075 w 12346893"/>
              <a:gd name="connsiteY132" fmla="*/ 693279 h 812606"/>
              <a:gd name="connsiteX133" fmla="*/ 8553759 w 12346893"/>
              <a:gd name="connsiteY133" fmla="*/ 635378 h 812606"/>
              <a:gd name="connsiteX134" fmla="*/ 8590098 w 12346893"/>
              <a:gd name="connsiteY134" fmla="*/ 553928 h 812606"/>
              <a:gd name="connsiteX135" fmla="*/ 8548818 w 12346893"/>
              <a:gd name="connsiteY135" fmla="*/ 583206 h 812606"/>
              <a:gd name="connsiteX136" fmla="*/ 8275246 w 12346893"/>
              <a:gd name="connsiteY136" fmla="*/ 660611 h 812606"/>
              <a:gd name="connsiteX137" fmla="*/ 7904819 w 12346893"/>
              <a:gd name="connsiteY137" fmla="*/ 512015 h 812606"/>
              <a:gd name="connsiteX138" fmla="*/ 7856612 w 12346893"/>
              <a:gd name="connsiteY138" fmla="*/ 464676 h 812606"/>
              <a:gd name="connsiteX139" fmla="*/ 7852299 w 12346893"/>
              <a:gd name="connsiteY139" fmla="*/ 473299 h 812606"/>
              <a:gd name="connsiteX140" fmla="*/ 7842763 w 12346893"/>
              <a:gd name="connsiteY140" fmla="*/ 455635 h 812606"/>
              <a:gd name="connsiteX141" fmla="*/ 7402933 w 12346893"/>
              <a:gd name="connsiteY141" fmla="*/ 168309 h 812606"/>
              <a:gd name="connsiteX142" fmla="*/ 6979871 w 12346893"/>
              <a:gd name="connsiteY142" fmla="*/ 428742 h 812606"/>
              <a:gd name="connsiteX143" fmla="*/ 6979620 w 12346893"/>
              <a:gd name="connsiteY143" fmla="*/ 429151 h 812606"/>
              <a:gd name="connsiteX144" fmla="*/ 6978128 w 12346893"/>
              <a:gd name="connsiteY144" fmla="*/ 432245 h 812606"/>
              <a:gd name="connsiteX145" fmla="*/ 6951342 w 12346893"/>
              <a:gd name="connsiteY145" fmla="*/ 480215 h 812606"/>
              <a:gd name="connsiteX146" fmla="*/ 6938086 w 12346893"/>
              <a:gd name="connsiteY146" fmla="*/ 500850 h 812606"/>
              <a:gd name="connsiteX147" fmla="*/ 6920597 w 12346893"/>
              <a:gd name="connsiteY147" fmla="*/ 541286 h 812606"/>
              <a:gd name="connsiteX148" fmla="*/ 6928288 w 12346893"/>
              <a:gd name="connsiteY148" fmla="*/ 516102 h 812606"/>
              <a:gd name="connsiteX149" fmla="*/ 6922178 w 12346893"/>
              <a:gd name="connsiteY149" fmla="*/ 525614 h 812606"/>
              <a:gd name="connsiteX150" fmla="*/ 6430427 w 12346893"/>
              <a:gd name="connsiteY150" fmla="*/ 812604 h 812606"/>
              <a:gd name="connsiteX151" fmla="*/ 6059999 w 12346893"/>
              <a:gd name="connsiteY151" fmla="*/ 664008 h 812606"/>
              <a:gd name="connsiteX152" fmla="*/ 6011793 w 12346893"/>
              <a:gd name="connsiteY152" fmla="*/ 616669 h 812606"/>
              <a:gd name="connsiteX153" fmla="*/ 6007479 w 12346893"/>
              <a:gd name="connsiteY153" fmla="*/ 625293 h 812606"/>
              <a:gd name="connsiteX154" fmla="*/ 5997944 w 12346893"/>
              <a:gd name="connsiteY154" fmla="*/ 607628 h 812606"/>
              <a:gd name="connsiteX155" fmla="*/ 5558114 w 12346893"/>
              <a:gd name="connsiteY155" fmla="*/ 320302 h 812606"/>
              <a:gd name="connsiteX156" fmla="*/ 5292505 w 12346893"/>
              <a:gd name="connsiteY156" fmla="*/ 411089 h 812606"/>
              <a:gd name="connsiteX157" fmla="*/ 5247300 w 12346893"/>
              <a:gd name="connsiteY157" fmla="*/ 448999 h 812606"/>
              <a:gd name="connsiteX158" fmla="*/ 5241724 w 12346893"/>
              <a:gd name="connsiteY158" fmla="*/ 456075 h 812606"/>
              <a:gd name="connsiteX159" fmla="*/ 5207594 w 12346893"/>
              <a:gd name="connsiteY159" fmla="*/ 488913 h 812606"/>
              <a:gd name="connsiteX160" fmla="*/ 5182522 w 12346893"/>
              <a:gd name="connsiteY160" fmla="*/ 515952 h 812606"/>
              <a:gd name="connsiteX161" fmla="*/ 5093287 w 12346893"/>
              <a:gd name="connsiteY161" fmla="*/ 652796 h 812606"/>
              <a:gd name="connsiteX162" fmla="*/ 5129799 w 12346893"/>
              <a:gd name="connsiteY162" fmla="*/ 553930 h 812606"/>
              <a:gd name="connsiteX163" fmla="*/ 5088520 w 12346893"/>
              <a:gd name="connsiteY163" fmla="*/ 583208 h 812606"/>
              <a:gd name="connsiteX164" fmla="*/ 4814948 w 12346893"/>
              <a:gd name="connsiteY164" fmla="*/ 660613 h 812606"/>
              <a:gd name="connsiteX165" fmla="*/ 4444521 w 12346893"/>
              <a:gd name="connsiteY165" fmla="*/ 512017 h 812606"/>
              <a:gd name="connsiteX166" fmla="*/ 4396314 w 12346893"/>
              <a:gd name="connsiteY166" fmla="*/ 464678 h 812606"/>
              <a:gd name="connsiteX167" fmla="*/ 4392001 w 12346893"/>
              <a:gd name="connsiteY167" fmla="*/ 473301 h 812606"/>
              <a:gd name="connsiteX168" fmla="*/ 4382465 w 12346893"/>
              <a:gd name="connsiteY168" fmla="*/ 455637 h 812606"/>
              <a:gd name="connsiteX169" fmla="*/ 3942636 w 12346893"/>
              <a:gd name="connsiteY169" fmla="*/ 168311 h 812606"/>
              <a:gd name="connsiteX170" fmla="*/ 3519574 w 12346893"/>
              <a:gd name="connsiteY170" fmla="*/ 428744 h 812606"/>
              <a:gd name="connsiteX171" fmla="*/ 3519322 w 12346893"/>
              <a:gd name="connsiteY171" fmla="*/ 429153 h 812606"/>
              <a:gd name="connsiteX172" fmla="*/ 3517830 w 12346893"/>
              <a:gd name="connsiteY172" fmla="*/ 432247 h 812606"/>
              <a:gd name="connsiteX173" fmla="*/ 3491044 w 12346893"/>
              <a:gd name="connsiteY173" fmla="*/ 480217 h 812606"/>
              <a:gd name="connsiteX174" fmla="*/ 3477788 w 12346893"/>
              <a:gd name="connsiteY174" fmla="*/ 500852 h 812606"/>
              <a:gd name="connsiteX175" fmla="*/ 3460299 w 12346893"/>
              <a:gd name="connsiteY175" fmla="*/ 541288 h 812606"/>
              <a:gd name="connsiteX176" fmla="*/ 3467991 w 12346893"/>
              <a:gd name="connsiteY176" fmla="*/ 516104 h 812606"/>
              <a:gd name="connsiteX177" fmla="*/ 3461880 w 12346893"/>
              <a:gd name="connsiteY177" fmla="*/ 525616 h 812606"/>
              <a:gd name="connsiteX178" fmla="*/ 2970129 w 12346893"/>
              <a:gd name="connsiteY178" fmla="*/ 812606 h 812606"/>
              <a:gd name="connsiteX179" fmla="*/ 2599702 w 12346893"/>
              <a:gd name="connsiteY179" fmla="*/ 664010 h 812606"/>
              <a:gd name="connsiteX180" fmla="*/ 2551495 w 12346893"/>
              <a:gd name="connsiteY180" fmla="*/ 616671 h 812606"/>
              <a:gd name="connsiteX181" fmla="*/ 2547182 w 12346893"/>
              <a:gd name="connsiteY181" fmla="*/ 625295 h 812606"/>
              <a:gd name="connsiteX182" fmla="*/ 2537646 w 12346893"/>
              <a:gd name="connsiteY182" fmla="*/ 607630 h 812606"/>
              <a:gd name="connsiteX183" fmla="*/ 2097817 w 12346893"/>
              <a:gd name="connsiteY183" fmla="*/ 320304 h 812606"/>
              <a:gd name="connsiteX184" fmla="*/ 1832207 w 12346893"/>
              <a:gd name="connsiteY184" fmla="*/ 411091 h 812606"/>
              <a:gd name="connsiteX185" fmla="*/ 1787003 w 12346893"/>
              <a:gd name="connsiteY185" fmla="*/ 449001 h 812606"/>
              <a:gd name="connsiteX186" fmla="*/ 1781426 w 12346893"/>
              <a:gd name="connsiteY186" fmla="*/ 456077 h 812606"/>
              <a:gd name="connsiteX187" fmla="*/ 1747297 w 12346893"/>
              <a:gd name="connsiteY187" fmla="*/ 488915 h 812606"/>
              <a:gd name="connsiteX188" fmla="*/ 1722225 w 12346893"/>
              <a:gd name="connsiteY188" fmla="*/ 515954 h 812606"/>
              <a:gd name="connsiteX189" fmla="*/ 1632990 w 12346893"/>
              <a:gd name="connsiteY189" fmla="*/ 652798 h 812606"/>
              <a:gd name="connsiteX190" fmla="*/ 1669501 w 12346893"/>
              <a:gd name="connsiteY190" fmla="*/ 553933 h 812606"/>
              <a:gd name="connsiteX191" fmla="*/ 1628223 w 12346893"/>
              <a:gd name="connsiteY191" fmla="*/ 583210 h 812606"/>
              <a:gd name="connsiteX192" fmla="*/ 1354650 w 12346893"/>
              <a:gd name="connsiteY192" fmla="*/ 660615 h 812606"/>
              <a:gd name="connsiteX193" fmla="*/ 984223 w 12346893"/>
              <a:gd name="connsiteY193" fmla="*/ 512019 h 812606"/>
              <a:gd name="connsiteX194" fmla="*/ 936017 w 12346893"/>
              <a:gd name="connsiteY194" fmla="*/ 464680 h 812606"/>
              <a:gd name="connsiteX195" fmla="*/ 931703 w 12346893"/>
              <a:gd name="connsiteY195" fmla="*/ 473303 h 812606"/>
              <a:gd name="connsiteX196" fmla="*/ 922167 w 12346893"/>
              <a:gd name="connsiteY196" fmla="*/ 455639 h 812606"/>
              <a:gd name="connsiteX197" fmla="*/ 482338 w 12346893"/>
              <a:gd name="connsiteY197" fmla="*/ 168313 h 812606"/>
              <a:gd name="connsiteX198" fmla="*/ 59276 w 12346893"/>
              <a:gd name="connsiteY198" fmla="*/ 428746 h 812606"/>
              <a:gd name="connsiteX199" fmla="*/ 59024 w 12346893"/>
              <a:gd name="connsiteY199" fmla="*/ 429155 h 812606"/>
              <a:gd name="connsiteX200" fmla="*/ 57532 w 12346893"/>
              <a:gd name="connsiteY200" fmla="*/ 432249 h 812606"/>
              <a:gd name="connsiteX201" fmla="*/ 30746 w 12346893"/>
              <a:gd name="connsiteY201" fmla="*/ 480219 h 812606"/>
              <a:gd name="connsiteX202" fmla="*/ 17490 w 12346893"/>
              <a:gd name="connsiteY202" fmla="*/ 500854 h 812606"/>
              <a:gd name="connsiteX203" fmla="*/ 1 w 12346893"/>
              <a:gd name="connsiteY203" fmla="*/ 541290 h 812606"/>
              <a:gd name="connsiteX204" fmla="*/ 7693 w 12346893"/>
              <a:gd name="connsiteY204" fmla="*/ 516106 h 812606"/>
              <a:gd name="connsiteX205" fmla="*/ 1582 w 12346893"/>
              <a:gd name="connsiteY205"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26296 w 12346891"/>
              <a:gd name="connsiteY48" fmla="*/ 119327 h 812606"/>
              <a:gd name="connsiteX49" fmla="*/ 5408612 w 12346891"/>
              <a:gd name="connsiteY49" fmla="*/ 177228 h 812606"/>
              <a:gd name="connsiteX50" fmla="*/ 5372274 w 12346891"/>
              <a:gd name="connsiteY50" fmla="*/ 258677 h 812606"/>
              <a:gd name="connsiteX51" fmla="*/ 5413553 w 12346891"/>
              <a:gd name="connsiteY51" fmla="*/ 229399 h 812606"/>
              <a:gd name="connsiteX52" fmla="*/ 5687126 w 12346891"/>
              <a:gd name="connsiteY52" fmla="*/ 151994 h 812606"/>
              <a:gd name="connsiteX53" fmla="*/ 6057553 w 12346891"/>
              <a:gd name="connsiteY53" fmla="*/ 300590 h 812606"/>
              <a:gd name="connsiteX54" fmla="*/ 6105759 w 12346891"/>
              <a:gd name="connsiteY54" fmla="*/ 347929 h 812606"/>
              <a:gd name="connsiteX55" fmla="*/ 6110073 w 12346891"/>
              <a:gd name="connsiteY55" fmla="*/ 339306 h 812606"/>
              <a:gd name="connsiteX56" fmla="*/ 6119609 w 12346891"/>
              <a:gd name="connsiteY56" fmla="*/ 356970 h 812606"/>
              <a:gd name="connsiteX57" fmla="*/ 6559437 w 12346891"/>
              <a:gd name="connsiteY57" fmla="*/ 644296 h 812606"/>
              <a:gd name="connsiteX58" fmla="*/ 6982500 w 12346891"/>
              <a:gd name="connsiteY58" fmla="*/ 383863 h 812606"/>
              <a:gd name="connsiteX59" fmla="*/ 6982751 w 12346891"/>
              <a:gd name="connsiteY59" fmla="*/ 383454 h 812606"/>
              <a:gd name="connsiteX60" fmla="*/ 6984244 w 12346891"/>
              <a:gd name="connsiteY60" fmla="*/ 380360 h 812606"/>
              <a:gd name="connsiteX61" fmla="*/ 7011030 w 12346891"/>
              <a:gd name="connsiteY61" fmla="*/ 332390 h 812606"/>
              <a:gd name="connsiteX62" fmla="*/ 7024284 w 12346891"/>
              <a:gd name="connsiteY62" fmla="*/ 311755 h 812606"/>
              <a:gd name="connsiteX63" fmla="*/ 7041775 w 12346891"/>
              <a:gd name="connsiteY63" fmla="*/ 271319 h 812606"/>
              <a:gd name="connsiteX64" fmla="*/ 7034083 w 12346891"/>
              <a:gd name="connsiteY64" fmla="*/ 296503 h 812606"/>
              <a:gd name="connsiteX65" fmla="*/ 7040193 w 12346891"/>
              <a:gd name="connsiteY65" fmla="*/ 286991 h 812606"/>
              <a:gd name="connsiteX66" fmla="*/ 7531945 w 12346891"/>
              <a:gd name="connsiteY66" fmla="*/ 1 h 812606"/>
              <a:gd name="connsiteX67" fmla="*/ 7902372 w 12346891"/>
              <a:gd name="connsiteY67" fmla="*/ 148597 h 812606"/>
              <a:gd name="connsiteX68" fmla="*/ 7950578 w 12346891"/>
              <a:gd name="connsiteY68" fmla="*/ 195936 h 812606"/>
              <a:gd name="connsiteX69" fmla="*/ 7954892 w 12346891"/>
              <a:gd name="connsiteY69" fmla="*/ 187312 h 812606"/>
              <a:gd name="connsiteX70" fmla="*/ 7964428 w 12346891"/>
              <a:gd name="connsiteY70" fmla="*/ 204977 h 812606"/>
              <a:gd name="connsiteX71" fmla="*/ 8404256 w 12346891"/>
              <a:gd name="connsiteY71" fmla="*/ 492302 h 812606"/>
              <a:gd name="connsiteX72" fmla="*/ 8669867 w 12346891"/>
              <a:gd name="connsiteY72" fmla="*/ 401515 h 812606"/>
              <a:gd name="connsiteX73" fmla="*/ 8715074 w 12346891"/>
              <a:gd name="connsiteY73" fmla="*/ 363604 h 812606"/>
              <a:gd name="connsiteX74" fmla="*/ 8720648 w 12346891"/>
              <a:gd name="connsiteY74" fmla="*/ 356531 h 812606"/>
              <a:gd name="connsiteX75" fmla="*/ 8754768 w 12346891"/>
              <a:gd name="connsiteY75" fmla="*/ 323702 h 812606"/>
              <a:gd name="connsiteX76" fmla="*/ 8779849 w 12346891"/>
              <a:gd name="connsiteY76" fmla="*/ 296653 h 812606"/>
              <a:gd name="connsiteX77" fmla="*/ 8869084 w 12346891"/>
              <a:gd name="connsiteY77" fmla="*/ 159809 h 812606"/>
              <a:gd name="connsiteX78" fmla="*/ 8886594 w 12346891"/>
              <a:gd name="connsiteY78" fmla="*/ 119325 h 812606"/>
              <a:gd name="connsiteX79" fmla="*/ 8868910 w 12346891"/>
              <a:gd name="connsiteY79" fmla="*/ 177226 h 812606"/>
              <a:gd name="connsiteX80" fmla="*/ 8832571 w 12346891"/>
              <a:gd name="connsiteY80" fmla="*/ 258676 h 812606"/>
              <a:gd name="connsiteX81" fmla="*/ 8873851 w 12346891"/>
              <a:gd name="connsiteY81" fmla="*/ 229399 h 812606"/>
              <a:gd name="connsiteX82" fmla="*/ 9147424 w 12346891"/>
              <a:gd name="connsiteY82" fmla="*/ 151993 h 812606"/>
              <a:gd name="connsiteX83" fmla="*/ 9517851 w 12346891"/>
              <a:gd name="connsiteY83" fmla="*/ 300589 h 812606"/>
              <a:gd name="connsiteX84" fmla="*/ 9566057 w 12346891"/>
              <a:gd name="connsiteY84" fmla="*/ 347928 h 812606"/>
              <a:gd name="connsiteX85" fmla="*/ 9570371 w 12346891"/>
              <a:gd name="connsiteY85" fmla="*/ 339305 h 812606"/>
              <a:gd name="connsiteX86" fmla="*/ 9579906 w 12346891"/>
              <a:gd name="connsiteY86" fmla="*/ 356969 h 812606"/>
              <a:gd name="connsiteX87" fmla="*/ 10019736 w 12346891"/>
              <a:gd name="connsiteY87" fmla="*/ 644295 h 812606"/>
              <a:gd name="connsiteX88" fmla="*/ 10442798 w 12346891"/>
              <a:gd name="connsiteY88" fmla="*/ 383862 h 812606"/>
              <a:gd name="connsiteX89" fmla="*/ 10443050 w 12346891"/>
              <a:gd name="connsiteY89" fmla="*/ 383453 h 812606"/>
              <a:gd name="connsiteX90" fmla="*/ 10444542 w 12346891"/>
              <a:gd name="connsiteY90" fmla="*/ 380359 h 812606"/>
              <a:gd name="connsiteX91" fmla="*/ 10471328 w 12346891"/>
              <a:gd name="connsiteY91" fmla="*/ 332389 h 812606"/>
              <a:gd name="connsiteX92" fmla="*/ 10484583 w 12346891"/>
              <a:gd name="connsiteY92" fmla="*/ 311754 h 812606"/>
              <a:gd name="connsiteX93" fmla="*/ 10502072 w 12346891"/>
              <a:gd name="connsiteY93" fmla="*/ 271318 h 812606"/>
              <a:gd name="connsiteX94" fmla="*/ 10494381 w 12346891"/>
              <a:gd name="connsiteY94" fmla="*/ 296502 h 812606"/>
              <a:gd name="connsiteX95" fmla="*/ 10500491 w 12346891"/>
              <a:gd name="connsiteY95" fmla="*/ 286990 h 812606"/>
              <a:gd name="connsiteX96" fmla="*/ 10992243 w 12346891"/>
              <a:gd name="connsiteY96" fmla="*/ 0 h 812606"/>
              <a:gd name="connsiteX97" fmla="*/ 11362670 w 12346891"/>
              <a:gd name="connsiteY97" fmla="*/ 148596 h 812606"/>
              <a:gd name="connsiteX98" fmla="*/ 11410876 w 12346891"/>
              <a:gd name="connsiteY98" fmla="*/ 195935 h 812606"/>
              <a:gd name="connsiteX99" fmla="*/ 11415190 w 12346891"/>
              <a:gd name="connsiteY99" fmla="*/ 187311 h 812606"/>
              <a:gd name="connsiteX100" fmla="*/ 11424726 w 12346891"/>
              <a:gd name="connsiteY100" fmla="*/ 204976 h 812606"/>
              <a:gd name="connsiteX101" fmla="*/ 11864555 w 12346891"/>
              <a:gd name="connsiteY101" fmla="*/ 492302 h 812606"/>
              <a:gd name="connsiteX102" fmla="*/ 12329382 w 12346891"/>
              <a:gd name="connsiteY102" fmla="*/ 159808 h 812606"/>
              <a:gd name="connsiteX103" fmla="*/ 12346891 w 12346891"/>
              <a:gd name="connsiteY103" fmla="*/ 119324 h 812606"/>
              <a:gd name="connsiteX104" fmla="*/ 12329208 w 12346891"/>
              <a:gd name="connsiteY104" fmla="*/ 177225 h 812606"/>
              <a:gd name="connsiteX105" fmla="*/ 11735542 w 12346891"/>
              <a:gd name="connsiteY105" fmla="*/ 660610 h 812606"/>
              <a:gd name="connsiteX106" fmla="*/ 11365115 w 12346891"/>
              <a:gd name="connsiteY106" fmla="*/ 512014 h 812606"/>
              <a:gd name="connsiteX107" fmla="*/ 11316909 w 12346891"/>
              <a:gd name="connsiteY107" fmla="*/ 464675 h 812606"/>
              <a:gd name="connsiteX108" fmla="*/ 11312594 w 12346891"/>
              <a:gd name="connsiteY108" fmla="*/ 473298 h 812606"/>
              <a:gd name="connsiteX109" fmla="*/ 11303059 w 12346891"/>
              <a:gd name="connsiteY109" fmla="*/ 455634 h 812606"/>
              <a:gd name="connsiteX110" fmla="*/ 10863230 w 12346891"/>
              <a:gd name="connsiteY110" fmla="*/ 168308 h 812606"/>
              <a:gd name="connsiteX111" fmla="*/ 10440168 w 12346891"/>
              <a:gd name="connsiteY111" fmla="*/ 428741 h 812606"/>
              <a:gd name="connsiteX112" fmla="*/ 10439916 w 12346891"/>
              <a:gd name="connsiteY112" fmla="*/ 429150 h 812606"/>
              <a:gd name="connsiteX113" fmla="*/ 10438424 w 12346891"/>
              <a:gd name="connsiteY113" fmla="*/ 432244 h 812606"/>
              <a:gd name="connsiteX114" fmla="*/ 10411637 w 12346891"/>
              <a:gd name="connsiteY114" fmla="*/ 480214 h 812606"/>
              <a:gd name="connsiteX115" fmla="*/ 10398383 w 12346891"/>
              <a:gd name="connsiteY115" fmla="*/ 500849 h 812606"/>
              <a:gd name="connsiteX116" fmla="*/ 10380893 w 12346891"/>
              <a:gd name="connsiteY116" fmla="*/ 541285 h 812606"/>
              <a:gd name="connsiteX117" fmla="*/ 10388584 w 12346891"/>
              <a:gd name="connsiteY117" fmla="*/ 516101 h 812606"/>
              <a:gd name="connsiteX118" fmla="*/ 10382475 w 12346891"/>
              <a:gd name="connsiteY118" fmla="*/ 525613 h 812606"/>
              <a:gd name="connsiteX119" fmla="*/ 9890722 w 12346891"/>
              <a:gd name="connsiteY119" fmla="*/ 812603 h 812606"/>
              <a:gd name="connsiteX120" fmla="*/ 9520295 w 12346891"/>
              <a:gd name="connsiteY120" fmla="*/ 664007 h 812606"/>
              <a:gd name="connsiteX121" fmla="*/ 9472089 w 12346891"/>
              <a:gd name="connsiteY121" fmla="*/ 616668 h 812606"/>
              <a:gd name="connsiteX122" fmla="*/ 9467775 w 12346891"/>
              <a:gd name="connsiteY122" fmla="*/ 625292 h 812606"/>
              <a:gd name="connsiteX123" fmla="*/ 9458240 w 12346891"/>
              <a:gd name="connsiteY123" fmla="*/ 607627 h 812606"/>
              <a:gd name="connsiteX124" fmla="*/ 9018411 w 12346891"/>
              <a:gd name="connsiteY124" fmla="*/ 320302 h 812606"/>
              <a:gd name="connsiteX125" fmla="*/ 8752800 w 12346891"/>
              <a:gd name="connsiteY125" fmla="*/ 411089 h 812606"/>
              <a:gd name="connsiteX126" fmla="*/ 8707593 w 12346891"/>
              <a:gd name="connsiteY126" fmla="*/ 449000 h 812606"/>
              <a:gd name="connsiteX127" fmla="*/ 8702020 w 12346891"/>
              <a:gd name="connsiteY127" fmla="*/ 456073 h 812606"/>
              <a:gd name="connsiteX128" fmla="*/ 8667899 w 12346891"/>
              <a:gd name="connsiteY128" fmla="*/ 488902 h 812606"/>
              <a:gd name="connsiteX129" fmla="*/ 8642818 w 12346891"/>
              <a:gd name="connsiteY129" fmla="*/ 515951 h 812606"/>
              <a:gd name="connsiteX130" fmla="*/ 8553583 w 12346891"/>
              <a:gd name="connsiteY130" fmla="*/ 652795 h 812606"/>
              <a:gd name="connsiteX131" fmla="*/ 8536073 w 12346891"/>
              <a:gd name="connsiteY131" fmla="*/ 693279 h 812606"/>
              <a:gd name="connsiteX132" fmla="*/ 8553757 w 12346891"/>
              <a:gd name="connsiteY132" fmla="*/ 635378 h 812606"/>
              <a:gd name="connsiteX133" fmla="*/ 8590096 w 12346891"/>
              <a:gd name="connsiteY133" fmla="*/ 553928 h 812606"/>
              <a:gd name="connsiteX134" fmla="*/ 8548816 w 12346891"/>
              <a:gd name="connsiteY134" fmla="*/ 583206 h 812606"/>
              <a:gd name="connsiteX135" fmla="*/ 8275244 w 12346891"/>
              <a:gd name="connsiteY135" fmla="*/ 660611 h 812606"/>
              <a:gd name="connsiteX136" fmla="*/ 7904817 w 12346891"/>
              <a:gd name="connsiteY136" fmla="*/ 512015 h 812606"/>
              <a:gd name="connsiteX137" fmla="*/ 7856610 w 12346891"/>
              <a:gd name="connsiteY137" fmla="*/ 464676 h 812606"/>
              <a:gd name="connsiteX138" fmla="*/ 7852297 w 12346891"/>
              <a:gd name="connsiteY138" fmla="*/ 473299 h 812606"/>
              <a:gd name="connsiteX139" fmla="*/ 7842761 w 12346891"/>
              <a:gd name="connsiteY139" fmla="*/ 455635 h 812606"/>
              <a:gd name="connsiteX140" fmla="*/ 7402931 w 12346891"/>
              <a:gd name="connsiteY140" fmla="*/ 168309 h 812606"/>
              <a:gd name="connsiteX141" fmla="*/ 6979869 w 12346891"/>
              <a:gd name="connsiteY141" fmla="*/ 428742 h 812606"/>
              <a:gd name="connsiteX142" fmla="*/ 6979618 w 12346891"/>
              <a:gd name="connsiteY142" fmla="*/ 429151 h 812606"/>
              <a:gd name="connsiteX143" fmla="*/ 6978126 w 12346891"/>
              <a:gd name="connsiteY143" fmla="*/ 432245 h 812606"/>
              <a:gd name="connsiteX144" fmla="*/ 6951340 w 12346891"/>
              <a:gd name="connsiteY144" fmla="*/ 480215 h 812606"/>
              <a:gd name="connsiteX145" fmla="*/ 6938084 w 12346891"/>
              <a:gd name="connsiteY145" fmla="*/ 500850 h 812606"/>
              <a:gd name="connsiteX146" fmla="*/ 6920595 w 12346891"/>
              <a:gd name="connsiteY146" fmla="*/ 541286 h 812606"/>
              <a:gd name="connsiteX147" fmla="*/ 6928286 w 12346891"/>
              <a:gd name="connsiteY147" fmla="*/ 516102 h 812606"/>
              <a:gd name="connsiteX148" fmla="*/ 6922176 w 12346891"/>
              <a:gd name="connsiteY148" fmla="*/ 525614 h 812606"/>
              <a:gd name="connsiteX149" fmla="*/ 6430425 w 12346891"/>
              <a:gd name="connsiteY149" fmla="*/ 812604 h 812606"/>
              <a:gd name="connsiteX150" fmla="*/ 6059997 w 12346891"/>
              <a:gd name="connsiteY150" fmla="*/ 664008 h 812606"/>
              <a:gd name="connsiteX151" fmla="*/ 6011791 w 12346891"/>
              <a:gd name="connsiteY151" fmla="*/ 616669 h 812606"/>
              <a:gd name="connsiteX152" fmla="*/ 6007477 w 12346891"/>
              <a:gd name="connsiteY152" fmla="*/ 625293 h 812606"/>
              <a:gd name="connsiteX153" fmla="*/ 5997942 w 12346891"/>
              <a:gd name="connsiteY153" fmla="*/ 607628 h 812606"/>
              <a:gd name="connsiteX154" fmla="*/ 5558112 w 12346891"/>
              <a:gd name="connsiteY154" fmla="*/ 320302 h 812606"/>
              <a:gd name="connsiteX155" fmla="*/ 5292503 w 12346891"/>
              <a:gd name="connsiteY155" fmla="*/ 411089 h 812606"/>
              <a:gd name="connsiteX156" fmla="*/ 5247298 w 12346891"/>
              <a:gd name="connsiteY156" fmla="*/ 448999 h 812606"/>
              <a:gd name="connsiteX157" fmla="*/ 5241722 w 12346891"/>
              <a:gd name="connsiteY157" fmla="*/ 456075 h 812606"/>
              <a:gd name="connsiteX158" fmla="*/ 5207592 w 12346891"/>
              <a:gd name="connsiteY158" fmla="*/ 488913 h 812606"/>
              <a:gd name="connsiteX159" fmla="*/ 5182520 w 12346891"/>
              <a:gd name="connsiteY159" fmla="*/ 515952 h 812606"/>
              <a:gd name="connsiteX160" fmla="*/ 5093285 w 12346891"/>
              <a:gd name="connsiteY160" fmla="*/ 652796 h 812606"/>
              <a:gd name="connsiteX161" fmla="*/ 5129797 w 12346891"/>
              <a:gd name="connsiteY161" fmla="*/ 553930 h 812606"/>
              <a:gd name="connsiteX162" fmla="*/ 5088518 w 12346891"/>
              <a:gd name="connsiteY162" fmla="*/ 583208 h 812606"/>
              <a:gd name="connsiteX163" fmla="*/ 4814946 w 12346891"/>
              <a:gd name="connsiteY163" fmla="*/ 660613 h 812606"/>
              <a:gd name="connsiteX164" fmla="*/ 4444519 w 12346891"/>
              <a:gd name="connsiteY164" fmla="*/ 512017 h 812606"/>
              <a:gd name="connsiteX165" fmla="*/ 4396312 w 12346891"/>
              <a:gd name="connsiteY165" fmla="*/ 464678 h 812606"/>
              <a:gd name="connsiteX166" fmla="*/ 4391999 w 12346891"/>
              <a:gd name="connsiteY166" fmla="*/ 473301 h 812606"/>
              <a:gd name="connsiteX167" fmla="*/ 4382463 w 12346891"/>
              <a:gd name="connsiteY167" fmla="*/ 455637 h 812606"/>
              <a:gd name="connsiteX168" fmla="*/ 3942634 w 12346891"/>
              <a:gd name="connsiteY168" fmla="*/ 168311 h 812606"/>
              <a:gd name="connsiteX169" fmla="*/ 3519572 w 12346891"/>
              <a:gd name="connsiteY169" fmla="*/ 428744 h 812606"/>
              <a:gd name="connsiteX170" fmla="*/ 3519320 w 12346891"/>
              <a:gd name="connsiteY170" fmla="*/ 429153 h 812606"/>
              <a:gd name="connsiteX171" fmla="*/ 3517828 w 12346891"/>
              <a:gd name="connsiteY171" fmla="*/ 432247 h 812606"/>
              <a:gd name="connsiteX172" fmla="*/ 3491042 w 12346891"/>
              <a:gd name="connsiteY172" fmla="*/ 480217 h 812606"/>
              <a:gd name="connsiteX173" fmla="*/ 3477786 w 12346891"/>
              <a:gd name="connsiteY173" fmla="*/ 500852 h 812606"/>
              <a:gd name="connsiteX174" fmla="*/ 3460297 w 12346891"/>
              <a:gd name="connsiteY174" fmla="*/ 541288 h 812606"/>
              <a:gd name="connsiteX175" fmla="*/ 3467989 w 12346891"/>
              <a:gd name="connsiteY175" fmla="*/ 516104 h 812606"/>
              <a:gd name="connsiteX176" fmla="*/ 3461878 w 12346891"/>
              <a:gd name="connsiteY176" fmla="*/ 525616 h 812606"/>
              <a:gd name="connsiteX177" fmla="*/ 2970127 w 12346891"/>
              <a:gd name="connsiteY177" fmla="*/ 812606 h 812606"/>
              <a:gd name="connsiteX178" fmla="*/ 2599700 w 12346891"/>
              <a:gd name="connsiteY178" fmla="*/ 664010 h 812606"/>
              <a:gd name="connsiteX179" fmla="*/ 2551493 w 12346891"/>
              <a:gd name="connsiteY179" fmla="*/ 616671 h 812606"/>
              <a:gd name="connsiteX180" fmla="*/ 2547180 w 12346891"/>
              <a:gd name="connsiteY180" fmla="*/ 625295 h 812606"/>
              <a:gd name="connsiteX181" fmla="*/ 2537644 w 12346891"/>
              <a:gd name="connsiteY181" fmla="*/ 607630 h 812606"/>
              <a:gd name="connsiteX182" fmla="*/ 2097815 w 12346891"/>
              <a:gd name="connsiteY182" fmla="*/ 320304 h 812606"/>
              <a:gd name="connsiteX183" fmla="*/ 1832205 w 12346891"/>
              <a:gd name="connsiteY183" fmla="*/ 411091 h 812606"/>
              <a:gd name="connsiteX184" fmla="*/ 1787001 w 12346891"/>
              <a:gd name="connsiteY184" fmla="*/ 449001 h 812606"/>
              <a:gd name="connsiteX185" fmla="*/ 1781424 w 12346891"/>
              <a:gd name="connsiteY185" fmla="*/ 456077 h 812606"/>
              <a:gd name="connsiteX186" fmla="*/ 1747295 w 12346891"/>
              <a:gd name="connsiteY186" fmla="*/ 488915 h 812606"/>
              <a:gd name="connsiteX187" fmla="*/ 1722223 w 12346891"/>
              <a:gd name="connsiteY187" fmla="*/ 515954 h 812606"/>
              <a:gd name="connsiteX188" fmla="*/ 1632988 w 12346891"/>
              <a:gd name="connsiteY188" fmla="*/ 652798 h 812606"/>
              <a:gd name="connsiteX189" fmla="*/ 1669499 w 12346891"/>
              <a:gd name="connsiteY189" fmla="*/ 553933 h 812606"/>
              <a:gd name="connsiteX190" fmla="*/ 1628221 w 12346891"/>
              <a:gd name="connsiteY190" fmla="*/ 583210 h 812606"/>
              <a:gd name="connsiteX191" fmla="*/ 1354648 w 12346891"/>
              <a:gd name="connsiteY191" fmla="*/ 660615 h 812606"/>
              <a:gd name="connsiteX192" fmla="*/ 984221 w 12346891"/>
              <a:gd name="connsiteY192" fmla="*/ 512019 h 812606"/>
              <a:gd name="connsiteX193" fmla="*/ 936015 w 12346891"/>
              <a:gd name="connsiteY193" fmla="*/ 464680 h 812606"/>
              <a:gd name="connsiteX194" fmla="*/ 931701 w 12346891"/>
              <a:gd name="connsiteY194" fmla="*/ 473303 h 812606"/>
              <a:gd name="connsiteX195" fmla="*/ 922165 w 12346891"/>
              <a:gd name="connsiteY195" fmla="*/ 455639 h 812606"/>
              <a:gd name="connsiteX196" fmla="*/ 482336 w 12346891"/>
              <a:gd name="connsiteY196" fmla="*/ 168313 h 812606"/>
              <a:gd name="connsiteX197" fmla="*/ 59274 w 12346891"/>
              <a:gd name="connsiteY197" fmla="*/ 428746 h 812606"/>
              <a:gd name="connsiteX198" fmla="*/ 59022 w 12346891"/>
              <a:gd name="connsiteY198" fmla="*/ 429155 h 812606"/>
              <a:gd name="connsiteX199" fmla="*/ 57530 w 12346891"/>
              <a:gd name="connsiteY199" fmla="*/ 432249 h 812606"/>
              <a:gd name="connsiteX200" fmla="*/ 30744 w 12346891"/>
              <a:gd name="connsiteY200" fmla="*/ 480219 h 812606"/>
              <a:gd name="connsiteX201" fmla="*/ 17488 w 12346891"/>
              <a:gd name="connsiteY201" fmla="*/ 500854 h 812606"/>
              <a:gd name="connsiteX202" fmla="*/ -1 w 12346891"/>
              <a:gd name="connsiteY202" fmla="*/ 541290 h 812606"/>
              <a:gd name="connsiteX203" fmla="*/ 7691 w 12346891"/>
              <a:gd name="connsiteY203" fmla="*/ 516106 h 812606"/>
              <a:gd name="connsiteX204" fmla="*/ 1580 w 12346891"/>
              <a:gd name="connsiteY204"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093287 w 12346893"/>
              <a:gd name="connsiteY159" fmla="*/ 652796 h 812606"/>
              <a:gd name="connsiteX160" fmla="*/ 5129799 w 12346893"/>
              <a:gd name="connsiteY160" fmla="*/ 553930 h 812606"/>
              <a:gd name="connsiteX161" fmla="*/ 5088520 w 12346893"/>
              <a:gd name="connsiteY161" fmla="*/ 583208 h 812606"/>
              <a:gd name="connsiteX162" fmla="*/ 4814948 w 12346893"/>
              <a:gd name="connsiteY162" fmla="*/ 660613 h 812606"/>
              <a:gd name="connsiteX163" fmla="*/ 4444521 w 12346893"/>
              <a:gd name="connsiteY163" fmla="*/ 512017 h 812606"/>
              <a:gd name="connsiteX164" fmla="*/ 4396314 w 12346893"/>
              <a:gd name="connsiteY164" fmla="*/ 464678 h 812606"/>
              <a:gd name="connsiteX165" fmla="*/ 4392001 w 12346893"/>
              <a:gd name="connsiteY165" fmla="*/ 473301 h 812606"/>
              <a:gd name="connsiteX166" fmla="*/ 4382465 w 12346893"/>
              <a:gd name="connsiteY166" fmla="*/ 455637 h 812606"/>
              <a:gd name="connsiteX167" fmla="*/ 3942636 w 12346893"/>
              <a:gd name="connsiteY167" fmla="*/ 168311 h 812606"/>
              <a:gd name="connsiteX168" fmla="*/ 3519574 w 12346893"/>
              <a:gd name="connsiteY168" fmla="*/ 428744 h 812606"/>
              <a:gd name="connsiteX169" fmla="*/ 3519322 w 12346893"/>
              <a:gd name="connsiteY169" fmla="*/ 429153 h 812606"/>
              <a:gd name="connsiteX170" fmla="*/ 3517830 w 12346893"/>
              <a:gd name="connsiteY170" fmla="*/ 432247 h 812606"/>
              <a:gd name="connsiteX171" fmla="*/ 3491044 w 12346893"/>
              <a:gd name="connsiteY171" fmla="*/ 480217 h 812606"/>
              <a:gd name="connsiteX172" fmla="*/ 3477788 w 12346893"/>
              <a:gd name="connsiteY172" fmla="*/ 500852 h 812606"/>
              <a:gd name="connsiteX173" fmla="*/ 3460299 w 12346893"/>
              <a:gd name="connsiteY173" fmla="*/ 541288 h 812606"/>
              <a:gd name="connsiteX174" fmla="*/ 3467991 w 12346893"/>
              <a:gd name="connsiteY174" fmla="*/ 516104 h 812606"/>
              <a:gd name="connsiteX175" fmla="*/ 3461880 w 12346893"/>
              <a:gd name="connsiteY175" fmla="*/ 525616 h 812606"/>
              <a:gd name="connsiteX176" fmla="*/ 2970129 w 12346893"/>
              <a:gd name="connsiteY176" fmla="*/ 812606 h 812606"/>
              <a:gd name="connsiteX177" fmla="*/ 2599702 w 12346893"/>
              <a:gd name="connsiteY177" fmla="*/ 664010 h 812606"/>
              <a:gd name="connsiteX178" fmla="*/ 2551495 w 12346893"/>
              <a:gd name="connsiteY178" fmla="*/ 616671 h 812606"/>
              <a:gd name="connsiteX179" fmla="*/ 2547182 w 12346893"/>
              <a:gd name="connsiteY179" fmla="*/ 625295 h 812606"/>
              <a:gd name="connsiteX180" fmla="*/ 2537646 w 12346893"/>
              <a:gd name="connsiteY180" fmla="*/ 607630 h 812606"/>
              <a:gd name="connsiteX181" fmla="*/ 2097817 w 12346893"/>
              <a:gd name="connsiteY181" fmla="*/ 320304 h 812606"/>
              <a:gd name="connsiteX182" fmla="*/ 1832207 w 12346893"/>
              <a:gd name="connsiteY182" fmla="*/ 411091 h 812606"/>
              <a:gd name="connsiteX183" fmla="*/ 1787003 w 12346893"/>
              <a:gd name="connsiteY183" fmla="*/ 449001 h 812606"/>
              <a:gd name="connsiteX184" fmla="*/ 1781426 w 12346893"/>
              <a:gd name="connsiteY184" fmla="*/ 456077 h 812606"/>
              <a:gd name="connsiteX185" fmla="*/ 1747297 w 12346893"/>
              <a:gd name="connsiteY185" fmla="*/ 488915 h 812606"/>
              <a:gd name="connsiteX186" fmla="*/ 1722225 w 12346893"/>
              <a:gd name="connsiteY186" fmla="*/ 515954 h 812606"/>
              <a:gd name="connsiteX187" fmla="*/ 1632990 w 12346893"/>
              <a:gd name="connsiteY187" fmla="*/ 652798 h 812606"/>
              <a:gd name="connsiteX188" fmla="*/ 1669501 w 12346893"/>
              <a:gd name="connsiteY188" fmla="*/ 553933 h 812606"/>
              <a:gd name="connsiteX189" fmla="*/ 1628223 w 12346893"/>
              <a:gd name="connsiteY189" fmla="*/ 583210 h 812606"/>
              <a:gd name="connsiteX190" fmla="*/ 1354650 w 12346893"/>
              <a:gd name="connsiteY190" fmla="*/ 660615 h 812606"/>
              <a:gd name="connsiteX191" fmla="*/ 984223 w 12346893"/>
              <a:gd name="connsiteY191" fmla="*/ 512019 h 812606"/>
              <a:gd name="connsiteX192" fmla="*/ 936017 w 12346893"/>
              <a:gd name="connsiteY192" fmla="*/ 464680 h 812606"/>
              <a:gd name="connsiteX193" fmla="*/ 931703 w 12346893"/>
              <a:gd name="connsiteY193" fmla="*/ 473303 h 812606"/>
              <a:gd name="connsiteX194" fmla="*/ 922167 w 12346893"/>
              <a:gd name="connsiteY194" fmla="*/ 455639 h 812606"/>
              <a:gd name="connsiteX195" fmla="*/ 482338 w 12346893"/>
              <a:gd name="connsiteY195" fmla="*/ 168313 h 812606"/>
              <a:gd name="connsiteX196" fmla="*/ 59276 w 12346893"/>
              <a:gd name="connsiteY196" fmla="*/ 428746 h 812606"/>
              <a:gd name="connsiteX197" fmla="*/ 59024 w 12346893"/>
              <a:gd name="connsiteY197" fmla="*/ 429155 h 812606"/>
              <a:gd name="connsiteX198" fmla="*/ 57532 w 12346893"/>
              <a:gd name="connsiteY198" fmla="*/ 432249 h 812606"/>
              <a:gd name="connsiteX199" fmla="*/ 30746 w 12346893"/>
              <a:gd name="connsiteY199" fmla="*/ 480219 h 812606"/>
              <a:gd name="connsiteX200" fmla="*/ 17490 w 12346893"/>
              <a:gd name="connsiteY200" fmla="*/ 500854 h 812606"/>
              <a:gd name="connsiteX201" fmla="*/ 1 w 12346893"/>
              <a:gd name="connsiteY201" fmla="*/ 541290 h 812606"/>
              <a:gd name="connsiteX202" fmla="*/ 7693 w 12346893"/>
              <a:gd name="connsiteY202" fmla="*/ 516106 h 812606"/>
              <a:gd name="connsiteX203" fmla="*/ 1582 w 12346893"/>
              <a:gd name="connsiteY203"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48315 w 12346891"/>
              <a:gd name="connsiteY20" fmla="*/ 177230 h 812606"/>
              <a:gd name="connsiteX21" fmla="*/ 1911977 w 12346891"/>
              <a:gd name="connsiteY21" fmla="*/ 258678 h 812606"/>
              <a:gd name="connsiteX22" fmla="*/ 1953255 w 12346891"/>
              <a:gd name="connsiteY22" fmla="*/ 229401 h 812606"/>
              <a:gd name="connsiteX23" fmla="*/ 2226828 w 12346891"/>
              <a:gd name="connsiteY23" fmla="*/ 151996 h 812606"/>
              <a:gd name="connsiteX24" fmla="*/ 2597255 w 12346891"/>
              <a:gd name="connsiteY24" fmla="*/ 300592 h 812606"/>
              <a:gd name="connsiteX25" fmla="*/ 2645461 w 12346891"/>
              <a:gd name="connsiteY25" fmla="*/ 347931 h 812606"/>
              <a:gd name="connsiteX26" fmla="*/ 2649775 w 12346891"/>
              <a:gd name="connsiteY26" fmla="*/ 339308 h 812606"/>
              <a:gd name="connsiteX27" fmla="*/ 2659311 w 12346891"/>
              <a:gd name="connsiteY27" fmla="*/ 356972 h 812606"/>
              <a:gd name="connsiteX28" fmla="*/ 3099140 w 12346891"/>
              <a:gd name="connsiteY28" fmla="*/ 644298 h 812606"/>
              <a:gd name="connsiteX29" fmla="*/ 3522202 w 12346891"/>
              <a:gd name="connsiteY29" fmla="*/ 383865 h 812606"/>
              <a:gd name="connsiteX30" fmla="*/ 3522454 w 12346891"/>
              <a:gd name="connsiteY30" fmla="*/ 383456 h 812606"/>
              <a:gd name="connsiteX31" fmla="*/ 3523946 w 12346891"/>
              <a:gd name="connsiteY31" fmla="*/ 380362 h 812606"/>
              <a:gd name="connsiteX32" fmla="*/ 3550732 w 12346891"/>
              <a:gd name="connsiteY32" fmla="*/ 332392 h 812606"/>
              <a:gd name="connsiteX33" fmla="*/ 3563987 w 12346891"/>
              <a:gd name="connsiteY33" fmla="*/ 311757 h 812606"/>
              <a:gd name="connsiteX34" fmla="*/ 3581477 w 12346891"/>
              <a:gd name="connsiteY34" fmla="*/ 271321 h 812606"/>
              <a:gd name="connsiteX35" fmla="*/ 3573785 w 12346891"/>
              <a:gd name="connsiteY35" fmla="*/ 296505 h 812606"/>
              <a:gd name="connsiteX36" fmla="*/ 3579895 w 12346891"/>
              <a:gd name="connsiteY36" fmla="*/ 286993 h 812606"/>
              <a:gd name="connsiteX37" fmla="*/ 4071647 w 12346891"/>
              <a:gd name="connsiteY37" fmla="*/ 3 h 812606"/>
              <a:gd name="connsiteX38" fmla="*/ 4442074 w 12346891"/>
              <a:gd name="connsiteY38" fmla="*/ 148599 h 812606"/>
              <a:gd name="connsiteX39" fmla="*/ 4490280 w 12346891"/>
              <a:gd name="connsiteY39" fmla="*/ 195938 h 812606"/>
              <a:gd name="connsiteX40" fmla="*/ 4494594 w 12346891"/>
              <a:gd name="connsiteY40" fmla="*/ 187314 h 812606"/>
              <a:gd name="connsiteX41" fmla="*/ 4504130 w 12346891"/>
              <a:gd name="connsiteY41" fmla="*/ 204979 h 812606"/>
              <a:gd name="connsiteX42" fmla="*/ 4943959 w 12346891"/>
              <a:gd name="connsiteY42" fmla="*/ 492304 h 812606"/>
              <a:gd name="connsiteX43" fmla="*/ 5209569 w 12346891"/>
              <a:gd name="connsiteY43" fmla="*/ 401517 h 812606"/>
              <a:gd name="connsiteX44" fmla="*/ 5254773 w 12346891"/>
              <a:gd name="connsiteY44" fmla="*/ 363608 h 812606"/>
              <a:gd name="connsiteX45" fmla="*/ 5260350 w 12346891"/>
              <a:gd name="connsiteY45" fmla="*/ 356532 h 812606"/>
              <a:gd name="connsiteX46" fmla="*/ 5294479 w 12346891"/>
              <a:gd name="connsiteY46" fmla="*/ 323694 h 812606"/>
              <a:gd name="connsiteX47" fmla="*/ 5319551 w 12346891"/>
              <a:gd name="connsiteY47" fmla="*/ 296655 h 812606"/>
              <a:gd name="connsiteX48" fmla="*/ 5408612 w 12346891"/>
              <a:gd name="connsiteY48" fmla="*/ 177228 h 812606"/>
              <a:gd name="connsiteX49" fmla="*/ 5372274 w 12346891"/>
              <a:gd name="connsiteY49" fmla="*/ 258677 h 812606"/>
              <a:gd name="connsiteX50" fmla="*/ 5413553 w 12346891"/>
              <a:gd name="connsiteY50" fmla="*/ 229399 h 812606"/>
              <a:gd name="connsiteX51" fmla="*/ 5687126 w 12346891"/>
              <a:gd name="connsiteY51" fmla="*/ 151994 h 812606"/>
              <a:gd name="connsiteX52" fmla="*/ 6057553 w 12346891"/>
              <a:gd name="connsiteY52" fmla="*/ 300590 h 812606"/>
              <a:gd name="connsiteX53" fmla="*/ 6105759 w 12346891"/>
              <a:gd name="connsiteY53" fmla="*/ 347929 h 812606"/>
              <a:gd name="connsiteX54" fmla="*/ 6110073 w 12346891"/>
              <a:gd name="connsiteY54" fmla="*/ 339306 h 812606"/>
              <a:gd name="connsiteX55" fmla="*/ 6119609 w 12346891"/>
              <a:gd name="connsiteY55" fmla="*/ 356970 h 812606"/>
              <a:gd name="connsiteX56" fmla="*/ 6559437 w 12346891"/>
              <a:gd name="connsiteY56" fmla="*/ 644296 h 812606"/>
              <a:gd name="connsiteX57" fmla="*/ 6982500 w 12346891"/>
              <a:gd name="connsiteY57" fmla="*/ 383863 h 812606"/>
              <a:gd name="connsiteX58" fmla="*/ 6982751 w 12346891"/>
              <a:gd name="connsiteY58" fmla="*/ 383454 h 812606"/>
              <a:gd name="connsiteX59" fmla="*/ 6984244 w 12346891"/>
              <a:gd name="connsiteY59" fmla="*/ 380360 h 812606"/>
              <a:gd name="connsiteX60" fmla="*/ 7011030 w 12346891"/>
              <a:gd name="connsiteY60" fmla="*/ 332390 h 812606"/>
              <a:gd name="connsiteX61" fmla="*/ 7024284 w 12346891"/>
              <a:gd name="connsiteY61" fmla="*/ 311755 h 812606"/>
              <a:gd name="connsiteX62" fmla="*/ 7041775 w 12346891"/>
              <a:gd name="connsiteY62" fmla="*/ 271319 h 812606"/>
              <a:gd name="connsiteX63" fmla="*/ 7034083 w 12346891"/>
              <a:gd name="connsiteY63" fmla="*/ 296503 h 812606"/>
              <a:gd name="connsiteX64" fmla="*/ 7040193 w 12346891"/>
              <a:gd name="connsiteY64" fmla="*/ 286991 h 812606"/>
              <a:gd name="connsiteX65" fmla="*/ 7531945 w 12346891"/>
              <a:gd name="connsiteY65" fmla="*/ 1 h 812606"/>
              <a:gd name="connsiteX66" fmla="*/ 7902372 w 12346891"/>
              <a:gd name="connsiteY66" fmla="*/ 148597 h 812606"/>
              <a:gd name="connsiteX67" fmla="*/ 7950578 w 12346891"/>
              <a:gd name="connsiteY67" fmla="*/ 195936 h 812606"/>
              <a:gd name="connsiteX68" fmla="*/ 7954892 w 12346891"/>
              <a:gd name="connsiteY68" fmla="*/ 187312 h 812606"/>
              <a:gd name="connsiteX69" fmla="*/ 7964428 w 12346891"/>
              <a:gd name="connsiteY69" fmla="*/ 204977 h 812606"/>
              <a:gd name="connsiteX70" fmla="*/ 8404256 w 12346891"/>
              <a:gd name="connsiteY70" fmla="*/ 492302 h 812606"/>
              <a:gd name="connsiteX71" fmla="*/ 8669867 w 12346891"/>
              <a:gd name="connsiteY71" fmla="*/ 401515 h 812606"/>
              <a:gd name="connsiteX72" fmla="*/ 8715074 w 12346891"/>
              <a:gd name="connsiteY72" fmla="*/ 363604 h 812606"/>
              <a:gd name="connsiteX73" fmla="*/ 8720648 w 12346891"/>
              <a:gd name="connsiteY73" fmla="*/ 356531 h 812606"/>
              <a:gd name="connsiteX74" fmla="*/ 8754768 w 12346891"/>
              <a:gd name="connsiteY74" fmla="*/ 323702 h 812606"/>
              <a:gd name="connsiteX75" fmla="*/ 8779849 w 12346891"/>
              <a:gd name="connsiteY75" fmla="*/ 296653 h 812606"/>
              <a:gd name="connsiteX76" fmla="*/ 8869084 w 12346891"/>
              <a:gd name="connsiteY76" fmla="*/ 159809 h 812606"/>
              <a:gd name="connsiteX77" fmla="*/ 8886594 w 12346891"/>
              <a:gd name="connsiteY77" fmla="*/ 119325 h 812606"/>
              <a:gd name="connsiteX78" fmla="*/ 8868910 w 12346891"/>
              <a:gd name="connsiteY78" fmla="*/ 177226 h 812606"/>
              <a:gd name="connsiteX79" fmla="*/ 8832571 w 12346891"/>
              <a:gd name="connsiteY79" fmla="*/ 258676 h 812606"/>
              <a:gd name="connsiteX80" fmla="*/ 8873851 w 12346891"/>
              <a:gd name="connsiteY80" fmla="*/ 229399 h 812606"/>
              <a:gd name="connsiteX81" fmla="*/ 9147424 w 12346891"/>
              <a:gd name="connsiteY81" fmla="*/ 151993 h 812606"/>
              <a:gd name="connsiteX82" fmla="*/ 9517851 w 12346891"/>
              <a:gd name="connsiteY82" fmla="*/ 300589 h 812606"/>
              <a:gd name="connsiteX83" fmla="*/ 9566057 w 12346891"/>
              <a:gd name="connsiteY83" fmla="*/ 347928 h 812606"/>
              <a:gd name="connsiteX84" fmla="*/ 9570371 w 12346891"/>
              <a:gd name="connsiteY84" fmla="*/ 339305 h 812606"/>
              <a:gd name="connsiteX85" fmla="*/ 9579906 w 12346891"/>
              <a:gd name="connsiteY85" fmla="*/ 356969 h 812606"/>
              <a:gd name="connsiteX86" fmla="*/ 10019736 w 12346891"/>
              <a:gd name="connsiteY86" fmla="*/ 644295 h 812606"/>
              <a:gd name="connsiteX87" fmla="*/ 10442798 w 12346891"/>
              <a:gd name="connsiteY87" fmla="*/ 383862 h 812606"/>
              <a:gd name="connsiteX88" fmla="*/ 10443050 w 12346891"/>
              <a:gd name="connsiteY88" fmla="*/ 383453 h 812606"/>
              <a:gd name="connsiteX89" fmla="*/ 10444542 w 12346891"/>
              <a:gd name="connsiteY89" fmla="*/ 380359 h 812606"/>
              <a:gd name="connsiteX90" fmla="*/ 10471328 w 12346891"/>
              <a:gd name="connsiteY90" fmla="*/ 332389 h 812606"/>
              <a:gd name="connsiteX91" fmla="*/ 10484583 w 12346891"/>
              <a:gd name="connsiteY91" fmla="*/ 311754 h 812606"/>
              <a:gd name="connsiteX92" fmla="*/ 10502072 w 12346891"/>
              <a:gd name="connsiteY92" fmla="*/ 271318 h 812606"/>
              <a:gd name="connsiteX93" fmla="*/ 10494381 w 12346891"/>
              <a:gd name="connsiteY93" fmla="*/ 296502 h 812606"/>
              <a:gd name="connsiteX94" fmla="*/ 10500491 w 12346891"/>
              <a:gd name="connsiteY94" fmla="*/ 286990 h 812606"/>
              <a:gd name="connsiteX95" fmla="*/ 10992243 w 12346891"/>
              <a:gd name="connsiteY95" fmla="*/ 0 h 812606"/>
              <a:gd name="connsiteX96" fmla="*/ 11362670 w 12346891"/>
              <a:gd name="connsiteY96" fmla="*/ 148596 h 812606"/>
              <a:gd name="connsiteX97" fmla="*/ 11410876 w 12346891"/>
              <a:gd name="connsiteY97" fmla="*/ 195935 h 812606"/>
              <a:gd name="connsiteX98" fmla="*/ 11415190 w 12346891"/>
              <a:gd name="connsiteY98" fmla="*/ 187311 h 812606"/>
              <a:gd name="connsiteX99" fmla="*/ 11424726 w 12346891"/>
              <a:gd name="connsiteY99" fmla="*/ 204976 h 812606"/>
              <a:gd name="connsiteX100" fmla="*/ 11864555 w 12346891"/>
              <a:gd name="connsiteY100" fmla="*/ 492302 h 812606"/>
              <a:gd name="connsiteX101" fmla="*/ 12329382 w 12346891"/>
              <a:gd name="connsiteY101" fmla="*/ 159808 h 812606"/>
              <a:gd name="connsiteX102" fmla="*/ 12346891 w 12346891"/>
              <a:gd name="connsiteY102" fmla="*/ 119324 h 812606"/>
              <a:gd name="connsiteX103" fmla="*/ 12329208 w 12346891"/>
              <a:gd name="connsiteY103" fmla="*/ 177225 h 812606"/>
              <a:gd name="connsiteX104" fmla="*/ 11735542 w 12346891"/>
              <a:gd name="connsiteY104" fmla="*/ 660610 h 812606"/>
              <a:gd name="connsiteX105" fmla="*/ 11365115 w 12346891"/>
              <a:gd name="connsiteY105" fmla="*/ 512014 h 812606"/>
              <a:gd name="connsiteX106" fmla="*/ 11316909 w 12346891"/>
              <a:gd name="connsiteY106" fmla="*/ 464675 h 812606"/>
              <a:gd name="connsiteX107" fmla="*/ 11312594 w 12346891"/>
              <a:gd name="connsiteY107" fmla="*/ 473298 h 812606"/>
              <a:gd name="connsiteX108" fmla="*/ 11303059 w 12346891"/>
              <a:gd name="connsiteY108" fmla="*/ 455634 h 812606"/>
              <a:gd name="connsiteX109" fmla="*/ 10863230 w 12346891"/>
              <a:gd name="connsiteY109" fmla="*/ 168308 h 812606"/>
              <a:gd name="connsiteX110" fmla="*/ 10440168 w 12346891"/>
              <a:gd name="connsiteY110" fmla="*/ 428741 h 812606"/>
              <a:gd name="connsiteX111" fmla="*/ 10439916 w 12346891"/>
              <a:gd name="connsiteY111" fmla="*/ 429150 h 812606"/>
              <a:gd name="connsiteX112" fmla="*/ 10438424 w 12346891"/>
              <a:gd name="connsiteY112" fmla="*/ 432244 h 812606"/>
              <a:gd name="connsiteX113" fmla="*/ 10411637 w 12346891"/>
              <a:gd name="connsiteY113" fmla="*/ 480214 h 812606"/>
              <a:gd name="connsiteX114" fmla="*/ 10398383 w 12346891"/>
              <a:gd name="connsiteY114" fmla="*/ 500849 h 812606"/>
              <a:gd name="connsiteX115" fmla="*/ 10380893 w 12346891"/>
              <a:gd name="connsiteY115" fmla="*/ 541285 h 812606"/>
              <a:gd name="connsiteX116" fmla="*/ 10388584 w 12346891"/>
              <a:gd name="connsiteY116" fmla="*/ 516101 h 812606"/>
              <a:gd name="connsiteX117" fmla="*/ 10382475 w 12346891"/>
              <a:gd name="connsiteY117" fmla="*/ 525613 h 812606"/>
              <a:gd name="connsiteX118" fmla="*/ 9890722 w 12346891"/>
              <a:gd name="connsiteY118" fmla="*/ 812603 h 812606"/>
              <a:gd name="connsiteX119" fmla="*/ 9520295 w 12346891"/>
              <a:gd name="connsiteY119" fmla="*/ 664007 h 812606"/>
              <a:gd name="connsiteX120" fmla="*/ 9472089 w 12346891"/>
              <a:gd name="connsiteY120" fmla="*/ 616668 h 812606"/>
              <a:gd name="connsiteX121" fmla="*/ 9467775 w 12346891"/>
              <a:gd name="connsiteY121" fmla="*/ 625292 h 812606"/>
              <a:gd name="connsiteX122" fmla="*/ 9458240 w 12346891"/>
              <a:gd name="connsiteY122" fmla="*/ 607627 h 812606"/>
              <a:gd name="connsiteX123" fmla="*/ 9018411 w 12346891"/>
              <a:gd name="connsiteY123" fmla="*/ 320302 h 812606"/>
              <a:gd name="connsiteX124" fmla="*/ 8752800 w 12346891"/>
              <a:gd name="connsiteY124" fmla="*/ 411089 h 812606"/>
              <a:gd name="connsiteX125" fmla="*/ 8707593 w 12346891"/>
              <a:gd name="connsiteY125" fmla="*/ 449000 h 812606"/>
              <a:gd name="connsiteX126" fmla="*/ 8702020 w 12346891"/>
              <a:gd name="connsiteY126" fmla="*/ 456073 h 812606"/>
              <a:gd name="connsiteX127" fmla="*/ 8667899 w 12346891"/>
              <a:gd name="connsiteY127" fmla="*/ 488902 h 812606"/>
              <a:gd name="connsiteX128" fmla="*/ 8642818 w 12346891"/>
              <a:gd name="connsiteY128" fmla="*/ 515951 h 812606"/>
              <a:gd name="connsiteX129" fmla="*/ 8553583 w 12346891"/>
              <a:gd name="connsiteY129" fmla="*/ 652795 h 812606"/>
              <a:gd name="connsiteX130" fmla="*/ 8536073 w 12346891"/>
              <a:gd name="connsiteY130" fmla="*/ 693279 h 812606"/>
              <a:gd name="connsiteX131" fmla="*/ 8553757 w 12346891"/>
              <a:gd name="connsiteY131" fmla="*/ 635378 h 812606"/>
              <a:gd name="connsiteX132" fmla="*/ 8590096 w 12346891"/>
              <a:gd name="connsiteY132" fmla="*/ 553928 h 812606"/>
              <a:gd name="connsiteX133" fmla="*/ 8548816 w 12346891"/>
              <a:gd name="connsiteY133" fmla="*/ 583206 h 812606"/>
              <a:gd name="connsiteX134" fmla="*/ 8275244 w 12346891"/>
              <a:gd name="connsiteY134" fmla="*/ 660611 h 812606"/>
              <a:gd name="connsiteX135" fmla="*/ 7904817 w 12346891"/>
              <a:gd name="connsiteY135" fmla="*/ 512015 h 812606"/>
              <a:gd name="connsiteX136" fmla="*/ 7856610 w 12346891"/>
              <a:gd name="connsiteY136" fmla="*/ 464676 h 812606"/>
              <a:gd name="connsiteX137" fmla="*/ 7852297 w 12346891"/>
              <a:gd name="connsiteY137" fmla="*/ 473299 h 812606"/>
              <a:gd name="connsiteX138" fmla="*/ 7842761 w 12346891"/>
              <a:gd name="connsiteY138" fmla="*/ 455635 h 812606"/>
              <a:gd name="connsiteX139" fmla="*/ 7402931 w 12346891"/>
              <a:gd name="connsiteY139" fmla="*/ 168309 h 812606"/>
              <a:gd name="connsiteX140" fmla="*/ 6979869 w 12346891"/>
              <a:gd name="connsiteY140" fmla="*/ 428742 h 812606"/>
              <a:gd name="connsiteX141" fmla="*/ 6979618 w 12346891"/>
              <a:gd name="connsiteY141" fmla="*/ 429151 h 812606"/>
              <a:gd name="connsiteX142" fmla="*/ 6978126 w 12346891"/>
              <a:gd name="connsiteY142" fmla="*/ 432245 h 812606"/>
              <a:gd name="connsiteX143" fmla="*/ 6951340 w 12346891"/>
              <a:gd name="connsiteY143" fmla="*/ 480215 h 812606"/>
              <a:gd name="connsiteX144" fmla="*/ 6938084 w 12346891"/>
              <a:gd name="connsiteY144" fmla="*/ 500850 h 812606"/>
              <a:gd name="connsiteX145" fmla="*/ 6920595 w 12346891"/>
              <a:gd name="connsiteY145" fmla="*/ 541286 h 812606"/>
              <a:gd name="connsiteX146" fmla="*/ 6928286 w 12346891"/>
              <a:gd name="connsiteY146" fmla="*/ 516102 h 812606"/>
              <a:gd name="connsiteX147" fmla="*/ 6922176 w 12346891"/>
              <a:gd name="connsiteY147" fmla="*/ 525614 h 812606"/>
              <a:gd name="connsiteX148" fmla="*/ 6430425 w 12346891"/>
              <a:gd name="connsiteY148" fmla="*/ 812604 h 812606"/>
              <a:gd name="connsiteX149" fmla="*/ 6059997 w 12346891"/>
              <a:gd name="connsiteY149" fmla="*/ 664008 h 812606"/>
              <a:gd name="connsiteX150" fmla="*/ 6011791 w 12346891"/>
              <a:gd name="connsiteY150" fmla="*/ 616669 h 812606"/>
              <a:gd name="connsiteX151" fmla="*/ 6007477 w 12346891"/>
              <a:gd name="connsiteY151" fmla="*/ 625293 h 812606"/>
              <a:gd name="connsiteX152" fmla="*/ 5997942 w 12346891"/>
              <a:gd name="connsiteY152" fmla="*/ 607628 h 812606"/>
              <a:gd name="connsiteX153" fmla="*/ 5558112 w 12346891"/>
              <a:gd name="connsiteY153" fmla="*/ 320302 h 812606"/>
              <a:gd name="connsiteX154" fmla="*/ 5292503 w 12346891"/>
              <a:gd name="connsiteY154" fmla="*/ 411089 h 812606"/>
              <a:gd name="connsiteX155" fmla="*/ 5247298 w 12346891"/>
              <a:gd name="connsiteY155" fmla="*/ 448999 h 812606"/>
              <a:gd name="connsiteX156" fmla="*/ 5241722 w 12346891"/>
              <a:gd name="connsiteY156" fmla="*/ 456075 h 812606"/>
              <a:gd name="connsiteX157" fmla="*/ 5207592 w 12346891"/>
              <a:gd name="connsiteY157" fmla="*/ 488913 h 812606"/>
              <a:gd name="connsiteX158" fmla="*/ 5182520 w 12346891"/>
              <a:gd name="connsiteY158" fmla="*/ 515952 h 812606"/>
              <a:gd name="connsiteX159" fmla="*/ 5129797 w 12346891"/>
              <a:gd name="connsiteY159" fmla="*/ 553930 h 812606"/>
              <a:gd name="connsiteX160" fmla="*/ 5088518 w 12346891"/>
              <a:gd name="connsiteY160" fmla="*/ 583208 h 812606"/>
              <a:gd name="connsiteX161" fmla="*/ 4814946 w 12346891"/>
              <a:gd name="connsiteY161" fmla="*/ 660613 h 812606"/>
              <a:gd name="connsiteX162" fmla="*/ 4444519 w 12346891"/>
              <a:gd name="connsiteY162" fmla="*/ 512017 h 812606"/>
              <a:gd name="connsiteX163" fmla="*/ 4396312 w 12346891"/>
              <a:gd name="connsiteY163" fmla="*/ 464678 h 812606"/>
              <a:gd name="connsiteX164" fmla="*/ 4391999 w 12346891"/>
              <a:gd name="connsiteY164" fmla="*/ 473301 h 812606"/>
              <a:gd name="connsiteX165" fmla="*/ 4382463 w 12346891"/>
              <a:gd name="connsiteY165" fmla="*/ 455637 h 812606"/>
              <a:gd name="connsiteX166" fmla="*/ 3942634 w 12346891"/>
              <a:gd name="connsiteY166" fmla="*/ 168311 h 812606"/>
              <a:gd name="connsiteX167" fmla="*/ 3519572 w 12346891"/>
              <a:gd name="connsiteY167" fmla="*/ 428744 h 812606"/>
              <a:gd name="connsiteX168" fmla="*/ 3519320 w 12346891"/>
              <a:gd name="connsiteY168" fmla="*/ 429153 h 812606"/>
              <a:gd name="connsiteX169" fmla="*/ 3517828 w 12346891"/>
              <a:gd name="connsiteY169" fmla="*/ 432247 h 812606"/>
              <a:gd name="connsiteX170" fmla="*/ 3491042 w 12346891"/>
              <a:gd name="connsiteY170" fmla="*/ 480217 h 812606"/>
              <a:gd name="connsiteX171" fmla="*/ 3477786 w 12346891"/>
              <a:gd name="connsiteY171" fmla="*/ 500852 h 812606"/>
              <a:gd name="connsiteX172" fmla="*/ 3460297 w 12346891"/>
              <a:gd name="connsiteY172" fmla="*/ 541288 h 812606"/>
              <a:gd name="connsiteX173" fmla="*/ 3467989 w 12346891"/>
              <a:gd name="connsiteY173" fmla="*/ 516104 h 812606"/>
              <a:gd name="connsiteX174" fmla="*/ 3461878 w 12346891"/>
              <a:gd name="connsiteY174" fmla="*/ 525616 h 812606"/>
              <a:gd name="connsiteX175" fmla="*/ 2970127 w 12346891"/>
              <a:gd name="connsiteY175" fmla="*/ 812606 h 812606"/>
              <a:gd name="connsiteX176" fmla="*/ 2599700 w 12346891"/>
              <a:gd name="connsiteY176" fmla="*/ 664010 h 812606"/>
              <a:gd name="connsiteX177" fmla="*/ 2551493 w 12346891"/>
              <a:gd name="connsiteY177" fmla="*/ 616671 h 812606"/>
              <a:gd name="connsiteX178" fmla="*/ 2547180 w 12346891"/>
              <a:gd name="connsiteY178" fmla="*/ 625295 h 812606"/>
              <a:gd name="connsiteX179" fmla="*/ 2537644 w 12346891"/>
              <a:gd name="connsiteY179" fmla="*/ 607630 h 812606"/>
              <a:gd name="connsiteX180" fmla="*/ 2097815 w 12346891"/>
              <a:gd name="connsiteY180" fmla="*/ 320304 h 812606"/>
              <a:gd name="connsiteX181" fmla="*/ 1832205 w 12346891"/>
              <a:gd name="connsiteY181" fmla="*/ 411091 h 812606"/>
              <a:gd name="connsiteX182" fmla="*/ 1787001 w 12346891"/>
              <a:gd name="connsiteY182" fmla="*/ 449001 h 812606"/>
              <a:gd name="connsiteX183" fmla="*/ 1781424 w 12346891"/>
              <a:gd name="connsiteY183" fmla="*/ 456077 h 812606"/>
              <a:gd name="connsiteX184" fmla="*/ 1747295 w 12346891"/>
              <a:gd name="connsiteY184" fmla="*/ 488915 h 812606"/>
              <a:gd name="connsiteX185" fmla="*/ 1722223 w 12346891"/>
              <a:gd name="connsiteY185" fmla="*/ 515954 h 812606"/>
              <a:gd name="connsiteX186" fmla="*/ 1632988 w 12346891"/>
              <a:gd name="connsiteY186" fmla="*/ 652798 h 812606"/>
              <a:gd name="connsiteX187" fmla="*/ 1669499 w 12346891"/>
              <a:gd name="connsiteY187" fmla="*/ 553933 h 812606"/>
              <a:gd name="connsiteX188" fmla="*/ 1628221 w 12346891"/>
              <a:gd name="connsiteY188" fmla="*/ 583210 h 812606"/>
              <a:gd name="connsiteX189" fmla="*/ 1354648 w 12346891"/>
              <a:gd name="connsiteY189" fmla="*/ 660615 h 812606"/>
              <a:gd name="connsiteX190" fmla="*/ 984221 w 12346891"/>
              <a:gd name="connsiteY190" fmla="*/ 512019 h 812606"/>
              <a:gd name="connsiteX191" fmla="*/ 936015 w 12346891"/>
              <a:gd name="connsiteY191" fmla="*/ 464680 h 812606"/>
              <a:gd name="connsiteX192" fmla="*/ 931701 w 12346891"/>
              <a:gd name="connsiteY192" fmla="*/ 473303 h 812606"/>
              <a:gd name="connsiteX193" fmla="*/ 922165 w 12346891"/>
              <a:gd name="connsiteY193" fmla="*/ 455639 h 812606"/>
              <a:gd name="connsiteX194" fmla="*/ 482336 w 12346891"/>
              <a:gd name="connsiteY194" fmla="*/ 168313 h 812606"/>
              <a:gd name="connsiteX195" fmla="*/ 59274 w 12346891"/>
              <a:gd name="connsiteY195" fmla="*/ 428746 h 812606"/>
              <a:gd name="connsiteX196" fmla="*/ 59022 w 12346891"/>
              <a:gd name="connsiteY196" fmla="*/ 429155 h 812606"/>
              <a:gd name="connsiteX197" fmla="*/ 57530 w 12346891"/>
              <a:gd name="connsiteY197" fmla="*/ 432249 h 812606"/>
              <a:gd name="connsiteX198" fmla="*/ 30744 w 12346891"/>
              <a:gd name="connsiteY198" fmla="*/ 480219 h 812606"/>
              <a:gd name="connsiteX199" fmla="*/ 17488 w 12346891"/>
              <a:gd name="connsiteY199" fmla="*/ 500854 h 812606"/>
              <a:gd name="connsiteX200" fmla="*/ -1 w 12346891"/>
              <a:gd name="connsiteY200" fmla="*/ 541290 h 812606"/>
              <a:gd name="connsiteX201" fmla="*/ 7691 w 12346891"/>
              <a:gd name="connsiteY201" fmla="*/ 516106 h 812606"/>
              <a:gd name="connsiteX202" fmla="*/ 1580 w 12346891"/>
              <a:gd name="connsiteY202"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48317 w 12346893"/>
              <a:gd name="connsiteY20" fmla="*/ 177230 h 812606"/>
              <a:gd name="connsiteX21" fmla="*/ 1911979 w 12346893"/>
              <a:gd name="connsiteY21" fmla="*/ 258678 h 812606"/>
              <a:gd name="connsiteX22" fmla="*/ 1953257 w 12346893"/>
              <a:gd name="connsiteY22" fmla="*/ 229401 h 812606"/>
              <a:gd name="connsiteX23" fmla="*/ 2226830 w 12346893"/>
              <a:gd name="connsiteY23" fmla="*/ 151996 h 812606"/>
              <a:gd name="connsiteX24" fmla="*/ 2597257 w 12346893"/>
              <a:gd name="connsiteY24" fmla="*/ 300592 h 812606"/>
              <a:gd name="connsiteX25" fmla="*/ 2645463 w 12346893"/>
              <a:gd name="connsiteY25" fmla="*/ 347931 h 812606"/>
              <a:gd name="connsiteX26" fmla="*/ 2649777 w 12346893"/>
              <a:gd name="connsiteY26" fmla="*/ 339308 h 812606"/>
              <a:gd name="connsiteX27" fmla="*/ 2659313 w 12346893"/>
              <a:gd name="connsiteY27" fmla="*/ 356972 h 812606"/>
              <a:gd name="connsiteX28" fmla="*/ 3099142 w 12346893"/>
              <a:gd name="connsiteY28" fmla="*/ 644298 h 812606"/>
              <a:gd name="connsiteX29" fmla="*/ 3522204 w 12346893"/>
              <a:gd name="connsiteY29" fmla="*/ 383865 h 812606"/>
              <a:gd name="connsiteX30" fmla="*/ 3522456 w 12346893"/>
              <a:gd name="connsiteY30" fmla="*/ 383456 h 812606"/>
              <a:gd name="connsiteX31" fmla="*/ 3523948 w 12346893"/>
              <a:gd name="connsiteY31" fmla="*/ 380362 h 812606"/>
              <a:gd name="connsiteX32" fmla="*/ 3550734 w 12346893"/>
              <a:gd name="connsiteY32" fmla="*/ 332392 h 812606"/>
              <a:gd name="connsiteX33" fmla="*/ 3563989 w 12346893"/>
              <a:gd name="connsiteY33" fmla="*/ 311757 h 812606"/>
              <a:gd name="connsiteX34" fmla="*/ 3581479 w 12346893"/>
              <a:gd name="connsiteY34" fmla="*/ 271321 h 812606"/>
              <a:gd name="connsiteX35" fmla="*/ 3573787 w 12346893"/>
              <a:gd name="connsiteY35" fmla="*/ 296505 h 812606"/>
              <a:gd name="connsiteX36" fmla="*/ 3579897 w 12346893"/>
              <a:gd name="connsiteY36" fmla="*/ 286993 h 812606"/>
              <a:gd name="connsiteX37" fmla="*/ 4071649 w 12346893"/>
              <a:gd name="connsiteY37" fmla="*/ 3 h 812606"/>
              <a:gd name="connsiteX38" fmla="*/ 4442076 w 12346893"/>
              <a:gd name="connsiteY38" fmla="*/ 148599 h 812606"/>
              <a:gd name="connsiteX39" fmla="*/ 4490282 w 12346893"/>
              <a:gd name="connsiteY39" fmla="*/ 195938 h 812606"/>
              <a:gd name="connsiteX40" fmla="*/ 4494596 w 12346893"/>
              <a:gd name="connsiteY40" fmla="*/ 187314 h 812606"/>
              <a:gd name="connsiteX41" fmla="*/ 4504132 w 12346893"/>
              <a:gd name="connsiteY41" fmla="*/ 204979 h 812606"/>
              <a:gd name="connsiteX42" fmla="*/ 4943961 w 12346893"/>
              <a:gd name="connsiteY42" fmla="*/ 492304 h 812606"/>
              <a:gd name="connsiteX43" fmla="*/ 5209571 w 12346893"/>
              <a:gd name="connsiteY43" fmla="*/ 401517 h 812606"/>
              <a:gd name="connsiteX44" fmla="*/ 5254775 w 12346893"/>
              <a:gd name="connsiteY44" fmla="*/ 363608 h 812606"/>
              <a:gd name="connsiteX45" fmla="*/ 5260352 w 12346893"/>
              <a:gd name="connsiteY45" fmla="*/ 356532 h 812606"/>
              <a:gd name="connsiteX46" fmla="*/ 5294481 w 12346893"/>
              <a:gd name="connsiteY46" fmla="*/ 323694 h 812606"/>
              <a:gd name="connsiteX47" fmla="*/ 5319553 w 12346893"/>
              <a:gd name="connsiteY47" fmla="*/ 296655 h 812606"/>
              <a:gd name="connsiteX48" fmla="*/ 5408614 w 12346893"/>
              <a:gd name="connsiteY48" fmla="*/ 177228 h 812606"/>
              <a:gd name="connsiteX49" fmla="*/ 5372276 w 12346893"/>
              <a:gd name="connsiteY49" fmla="*/ 258677 h 812606"/>
              <a:gd name="connsiteX50" fmla="*/ 5413555 w 12346893"/>
              <a:gd name="connsiteY50" fmla="*/ 229399 h 812606"/>
              <a:gd name="connsiteX51" fmla="*/ 5687128 w 12346893"/>
              <a:gd name="connsiteY51" fmla="*/ 151994 h 812606"/>
              <a:gd name="connsiteX52" fmla="*/ 6057555 w 12346893"/>
              <a:gd name="connsiteY52" fmla="*/ 300590 h 812606"/>
              <a:gd name="connsiteX53" fmla="*/ 6105761 w 12346893"/>
              <a:gd name="connsiteY53" fmla="*/ 347929 h 812606"/>
              <a:gd name="connsiteX54" fmla="*/ 6110075 w 12346893"/>
              <a:gd name="connsiteY54" fmla="*/ 339306 h 812606"/>
              <a:gd name="connsiteX55" fmla="*/ 6119611 w 12346893"/>
              <a:gd name="connsiteY55" fmla="*/ 356970 h 812606"/>
              <a:gd name="connsiteX56" fmla="*/ 6559439 w 12346893"/>
              <a:gd name="connsiteY56" fmla="*/ 644296 h 812606"/>
              <a:gd name="connsiteX57" fmla="*/ 6982502 w 12346893"/>
              <a:gd name="connsiteY57" fmla="*/ 383863 h 812606"/>
              <a:gd name="connsiteX58" fmla="*/ 6982753 w 12346893"/>
              <a:gd name="connsiteY58" fmla="*/ 383454 h 812606"/>
              <a:gd name="connsiteX59" fmla="*/ 6984246 w 12346893"/>
              <a:gd name="connsiteY59" fmla="*/ 380360 h 812606"/>
              <a:gd name="connsiteX60" fmla="*/ 7011032 w 12346893"/>
              <a:gd name="connsiteY60" fmla="*/ 332390 h 812606"/>
              <a:gd name="connsiteX61" fmla="*/ 7024286 w 12346893"/>
              <a:gd name="connsiteY61" fmla="*/ 311755 h 812606"/>
              <a:gd name="connsiteX62" fmla="*/ 7041777 w 12346893"/>
              <a:gd name="connsiteY62" fmla="*/ 271319 h 812606"/>
              <a:gd name="connsiteX63" fmla="*/ 7034085 w 12346893"/>
              <a:gd name="connsiteY63" fmla="*/ 296503 h 812606"/>
              <a:gd name="connsiteX64" fmla="*/ 7040195 w 12346893"/>
              <a:gd name="connsiteY64" fmla="*/ 286991 h 812606"/>
              <a:gd name="connsiteX65" fmla="*/ 7531947 w 12346893"/>
              <a:gd name="connsiteY65" fmla="*/ 1 h 812606"/>
              <a:gd name="connsiteX66" fmla="*/ 7902374 w 12346893"/>
              <a:gd name="connsiteY66" fmla="*/ 148597 h 812606"/>
              <a:gd name="connsiteX67" fmla="*/ 7950580 w 12346893"/>
              <a:gd name="connsiteY67" fmla="*/ 195936 h 812606"/>
              <a:gd name="connsiteX68" fmla="*/ 7954894 w 12346893"/>
              <a:gd name="connsiteY68" fmla="*/ 187312 h 812606"/>
              <a:gd name="connsiteX69" fmla="*/ 7964430 w 12346893"/>
              <a:gd name="connsiteY69" fmla="*/ 204977 h 812606"/>
              <a:gd name="connsiteX70" fmla="*/ 8404258 w 12346893"/>
              <a:gd name="connsiteY70" fmla="*/ 492302 h 812606"/>
              <a:gd name="connsiteX71" fmla="*/ 8669869 w 12346893"/>
              <a:gd name="connsiteY71" fmla="*/ 401515 h 812606"/>
              <a:gd name="connsiteX72" fmla="*/ 8715076 w 12346893"/>
              <a:gd name="connsiteY72" fmla="*/ 363604 h 812606"/>
              <a:gd name="connsiteX73" fmla="*/ 8720650 w 12346893"/>
              <a:gd name="connsiteY73" fmla="*/ 356531 h 812606"/>
              <a:gd name="connsiteX74" fmla="*/ 8754770 w 12346893"/>
              <a:gd name="connsiteY74" fmla="*/ 323702 h 812606"/>
              <a:gd name="connsiteX75" fmla="*/ 8779851 w 12346893"/>
              <a:gd name="connsiteY75" fmla="*/ 296653 h 812606"/>
              <a:gd name="connsiteX76" fmla="*/ 8869086 w 12346893"/>
              <a:gd name="connsiteY76" fmla="*/ 159809 h 812606"/>
              <a:gd name="connsiteX77" fmla="*/ 8886596 w 12346893"/>
              <a:gd name="connsiteY77" fmla="*/ 119325 h 812606"/>
              <a:gd name="connsiteX78" fmla="*/ 8868912 w 12346893"/>
              <a:gd name="connsiteY78" fmla="*/ 177226 h 812606"/>
              <a:gd name="connsiteX79" fmla="*/ 8832573 w 12346893"/>
              <a:gd name="connsiteY79" fmla="*/ 258676 h 812606"/>
              <a:gd name="connsiteX80" fmla="*/ 8873853 w 12346893"/>
              <a:gd name="connsiteY80" fmla="*/ 229399 h 812606"/>
              <a:gd name="connsiteX81" fmla="*/ 9147426 w 12346893"/>
              <a:gd name="connsiteY81" fmla="*/ 151993 h 812606"/>
              <a:gd name="connsiteX82" fmla="*/ 9517853 w 12346893"/>
              <a:gd name="connsiteY82" fmla="*/ 300589 h 812606"/>
              <a:gd name="connsiteX83" fmla="*/ 9566059 w 12346893"/>
              <a:gd name="connsiteY83" fmla="*/ 347928 h 812606"/>
              <a:gd name="connsiteX84" fmla="*/ 9570373 w 12346893"/>
              <a:gd name="connsiteY84" fmla="*/ 339305 h 812606"/>
              <a:gd name="connsiteX85" fmla="*/ 9579908 w 12346893"/>
              <a:gd name="connsiteY85" fmla="*/ 356969 h 812606"/>
              <a:gd name="connsiteX86" fmla="*/ 10019738 w 12346893"/>
              <a:gd name="connsiteY86" fmla="*/ 644295 h 812606"/>
              <a:gd name="connsiteX87" fmla="*/ 10442800 w 12346893"/>
              <a:gd name="connsiteY87" fmla="*/ 383862 h 812606"/>
              <a:gd name="connsiteX88" fmla="*/ 10443052 w 12346893"/>
              <a:gd name="connsiteY88" fmla="*/ 383453 h 812606"/>
              <a:gd name="connsiteX89" fmla="*/ 10444544 w 12346893"/>
              <a:gd name="connsiteY89" fmla="*/ 380359 h 812606"/>
              <a:gd name="connsiteX90" fmla="*/ 10471330 w 12346893"/>
              <a:gd name="connsiteY90" fmla="*/ 332389 h 812606"/>
              <a:gd name="connsiteX91" fmla="*/ 10484585 w 12346893"/>
              <a:gd name="connsiteY91" fmla="*/ 311754 h 812606"/>
              <a:gd name="connsiteX92" fmla="*/ 10502074 w 12346893"/>
              <a:gd name="connsiteY92" fmla="*/ 271318 h 812606"/>
              <a:gd name="connsiteX93" fmla="*/ 10494383 w 12346893"/>
              <a:gd name="connsiteY93" fmla="*/ 296502 h 812606"/>
              <a:gd name="connsiteX94" fmla="*/ 10500493 w 12346893"/>
              <a:gd name="connsiteY94" fmla="*/ 286990 h 812606"/>
              <a:gd name="connsiteX95" fmla="*/ 10992245 w 12346893"/>
              <a:gd name="connsiteY95" fmla="*/ 0 h 812606"/>
              <a:gd name="connsiteX96" fmla="*/ 11362672 w 12346893"/>
              <a:gd name="connsiteY96" fmla="*/ 148596 h 812606"/>
              <a:gd name="connsiteX97" fmla="*/ 11410878 w 12346893"/>
              <a:gd name="connsiteY97" fmla="*/ 195935 h 812606"/>
              <a:gd name="connsiteX98" fmla="*/ 11415192 w 12346893"/>
              <a:gd name="connsiteY98" fmla="*/ 187311 h 812606"/>
              <a:gd name="connsiteX99" fmla="*/ 11424728 w 12346893"/>
              <a:gd name="connsiteY99" fmla="*/ 204976 h 812606"/>
              <a:gd name="connsiteX100" fmla="*/ 11864557 w 12346893"/>
              <a:gd name="connsiteY100" fmla="*/ 492302 h 812606"/>
              <a:gd name="connsiteX101" fmla="*/ 12329384 w 12346893"/>
              <a:gd name="connsiteY101" fmla="*/ 159808 h 812606"/>
              <a:gd name="connsiteX102" fmla="*/ 12346893 w 12346893"/>
              <a:gd name="connsiteY102" fmla="*/ 119324 h 812606"/>
              <a:gd name="connsiteX103" fmla="*/ 12329210 w 12346893"/>
              <a:gd name="connsiteY103" fmla="*/ 177225 h 812606"/>
              <a:gd name="connsiteX104" fmla="*/ 11735544 w 12346893"/>
              <a:gd name="connsiteY104" fmla="*/ 660610 h 812606"/>
              <a:gd name="connsiteX105" fmla="*/ 11365117 w 12346893"/>
              <a:gd name="connsiteY105" fmla="*/ 512014 h 812606"/>
              <a:gd name="connsiteX106" fmla="*/ 11316911 w 12346893"/>
              <a:gd name="connsiteY106" fmla="*/ 464675 h 812606"/>
              <a:gd name="connsiteX107" fmla="*/ 11312596 w 12346893"/>
              <a:gd name="connsiteY107" fmla="*/ 473298 h 812606"/>
              <a:gd name="connsiteX108" fmla="*/ 11303061 w 12346893"/>
              <a:gd name="connsiteY108" fmla="*/ 455634 h 812606"/>
              <a:gd name="connsiteX109" fmla="*/ 10863232 w 12346893"/>
              <a:gd name="connsiteY109" fmla="*/ 168308 h 812606"/>
              <a:gd name="connsiteX110" fmla="*/ 10440170 w 12346893"/>
              <a:gd name="connsiteY110" fmla="*/ 428741 h 812606"/>
              <a:gd name="connsiteX111" fmla="*/ 10439918 w 12346893"/>
              <a:gd name="connsiteY111" fmla="*/ 429150 h 812606"/>
              <a:gd name="connsiteX112" fmla="*/ 10438426 w 12346893"/>
              <a:gd name="connsiteY112" fmla="*/ 432244 h 812606"/>
              <a:gd name="connsiteX113" fmla="*/ 10411639 w 12346893"/>
              <a:gd name="connsiteY113" fmla="*/ 480214 h 812606"/>
              <a:gd name="connsiteX114" fmla="*/ 10398385 w 12346893"/>
              <a:gd name="connsiteY114" fmla="*/ 500849 h 812606"/>
              <a:gd name="connsiteX115" fmla="*/ 10380895 w 12346893"/>
              <a:gd name="connsiteY115" fmla="*/ 541285 h 812606"/>
              <a:gd name="connsiteX116" fmla="*/ 10388586 w 12346893"/>
              <a:gd name="connsiteY116" fmla="*/ 516101 h 812606"/>
              <a:gd name="connsiteX117" fmla="*/ 10382477 w 12346893"/>
              <a:gd name="connsiteY117" fmla="*/ 525613 h 812606"/>
              <a:gd name="connsiteX118" fmla="*/ 9890724 w 12346893"/>
              <a:gd name="connsiteY118" fmla="*/ 812603 h 812606"/>
              <a:gd name="connsiteX119" fmla="*/ 9520297 w 12346893"/>
              <a:gd name="connsiteY119" fmla="*/ 664007 h 812606"/>
              <a:gd name="connsiteX120" fmla="*/ 9472091 w 12346893"/>
              <a:gd name="connsiteY120" fmla="*/ 616668 h 812606"/>
              <a:gd name="connsiteX121" fmla="*/ 9467777 w 12346893"/>
              <a:gd name="connsiteY121" fmla="*/ 625292 h 812606"/>
              <a:gd name="connsiteX122" fmla="*/ 9458242 w 12346893"/>
              <a:gd name="connsiteY122" fmla="*/ 607627 h 812606"/>
              <a:gd name="connsiteX123" fmla="*/ 9018413 w 12346893"/>
              <a:gd name="connsiteY123" fmla="*/ 320302 h 812606"/>
              <a:gd name="connsiteX124" fmla="*/ 8752802 w 12346893"/>
              <a:gd name="connsiteY124" fmla="*/ 411089 h 812606"/>
              <a:gd name="connsiteX125" fmla="*/ 8707595 w 12346893"/>
              <a:gd name="connsiteY125" fmla="*/ 449000 h 812606"/>
              <a:gd name="connsiteX126" fmla="*/ 8702022 w 12346893"/>
              <a:gd name="connsiteY126" fmla="*/ 456073 h 812606"/>
              <a:gd name="connsiteX127" fmla="*/ 8667901 w 12346893"/>
              <a:gd name="connsiteY127" fmla="*/ 488902 h 812606"/>
              <a:gd name="connsiteX128" fmla="*/ 8642820 w 12346893"/>
              <a:gd name="connsiteY128" fmla="*/ 515951 h 812606"/>
              <a:gd name="connsiteX129" fmla="*/ 8553585 w 12346893"/>
              <a:gd name="connsiteY129" fmla="*/ 652795 h 812606"/>
              <a:gd name="connsiteX130" fmla="*/ 8536075 w 12346893"/>
              <a:gd name="connsiteY130" fmla="*/ 693279 h 812606"/>
              <a:gd name="connsiteX131" fmla="*/ 8553759 w 12346893"/>
              <a:gd name="connsiteY131" fmla="*/ 635378 h 812606"/>
              <a:gd name="connsiteX132" fmla="*/ 8590098 w 12346893"/>
              <a:gd name="connsiteY132" fmla="*/ 553928 h 812606"/>
              <a:gd name="connsiteX133" fmla="*/ 8548818 w 12346893"/>
              <a:gd name="connsiteY133" fmla="*/ 583206 h 812606"/>
              <a:gd name="connsiteX134" fmla="*/ 8275246 w 12346893"/>
              <a:gd name="connsiteY134" fmla="*/ 660611 h 812606"/>
              <a:gd name="connsiteX135" fmla="*/ 7904819 w 12346893"/>
              <a:gd name="connsiteY135" fmla="*/ 512015 h 812606"/>
              <a:gd name="connsiteX136" fmla="*/ 7856612 w 12346893"/>
              <a:gd name="connsiteY136" fmla="*/ 464676 h 812606"/>
              <a:gd name="connsiteX137" fmla="*/ 7852299 w 12346893"/>
              <a:gd name="connsiteY137" fmla="*/ 473299 h 812606"/>
              <a:gd name="connsiteX138" fmla="*/ 7842763 w 12346893"/>
              <a:gd name="connsiteY138" fmla="*/ 455635 h 812606"/>
              <a:gd name="connsiteX139" fmla="*/ 7402933 w 12346893"/>
              <a:gd name="connsiteY139" fmla="*/ 168309 h 812606"/>
              <a:gd name="connsiteX140" fmla="*/ 6979871 w 12346893"/>
              <a:gd name="connsiteY140" fmla="*/ 428742 h 812606"/>
              <a:gd name="connsiteX141" fmla="*/ 6979620 w 12346893"/>
              <a:gd name="connsiteY141" fmla="*/ 429151 h 812606"/>
              <a:gd name="connsiteX142" fmla="*/ 6978128 w 12346893"/>
              <a:gd name="connsiteY142" fmla="*/ 432245 h 812606"/>
              <a:gd name="connsiteX143" fmla="*/ 6951342 w 12346893"/>
              <a:gd name="connsiteY143" fmla="*/ 480215 h 812606"/>
              <a:gd name="connsiteX144" fmla="*/ 6938086 w 12346893"/>
              <a:gd name="connsiteY144" fmla="*/ 500850 h 812606"/>
              <a:gd name="connsiteX145" fmla="*/ 6920597 w 12346893"/>
              <a:gd name="connsiteY145" fmla="*/ 541286 h 812606"/>
              <a:gd name="connsiteX146" fmla="*/ 6928288 w 12346893"/>
              <a:gd name="connsiteY146" fmla="*/ 516102 h 812606"/>
              <a:gd name="connsiteX147" fmla="*/ 6922178 w 12346893"/>
              <a:gd name="connsiteY147" fmla="*/ 525614 h 812606"/>
              <a:gd name="connsiteX148" fmla="*/ 6430427 w 12346893"/>
              <a:gd name="connsiteY148" fmla="*/ 812604 h 812606"/>
              <a:gd name="connsiteX149" fmla="*/ 6059999 w 12346893"/>
              <a:gd name="connsiteY149" fmla="*/ 664008 h 812606"/>
              <a:gd name="connsiteX150" fmla="*/ 6011793 w 12346893"/>
              <a:gd name="connsiteY150" fmla="*/ 616669 h 812606"/>
              <a:gd name="connsiteX151" fmla="*/ 6007479 w 12346893"/>
              <a:gd name="connsiteY151" fmla="*/ 625293 h 812606"/>
              <a:gd name="connsiteX152" fmla="*/ 5997944 w 12346893"/>
              <a:gd name="connsiteY152" fmla="*/ 607628 h 812606"/>
              <a:gd name="connsiteX153" fmla="*/ 5558114 w 12346893"/>
              <a:gd name="connsiteY153" fmla="*/ 320302 h 812606"/>
              <a:gd name="connsiteX154" fmla="*/ 5292505 w 12346893"/>
              <a:gd name="connsiteY154" fmla="*/ 411089 h 812606"/>
              <a:gd name="connsiteX155" fmla="*/ 5247300 w 12346893"/>
              <a:gd name="connsiteY155" fmla="*/ 448999 h 812606"/>
              <a:gd name="connsiteX156" fmla="*/ 5241724 w 12346893"/>
              <a:gd name="connsiteY156" fmla="*/ 456075 h 812606"/>
              <a:gd name="connsiteX157" fmla="*/ 5207594 w 12346893"/>
              <a:gd name="connsiteY157" fmla="*/ 488913 h 812606"/>
              <a:gd name="connsiteX158" fmla="*/ 5182522 w 12346893"/>
              <a:gd name="connsiteY158" fmla="*/ 515952 h 812606"/>
              <a:gd name="connsiteX159" fmla="*/ 5129799 w 12346893"/>
              <a:gd name="connsiteY159" fmla="*/ 553930 h 812606"/>
              <a:gd name="connsiteX160" fmla="*/ 5088520 w 12346893"/>
              <a:gd name="connsiteY160" fmla="*/ 583208 h 812606"/>
              <a:gd name="connsiteX161" fmla="*/ 4814948 w 12346893"/>
              <a:gd name="connsiteY161" fmla="*/ 660613 h 812606"/>
              <a:gd name="connsiteX162" fmla="*/ 4444521 w 12346893"/>
              <a:gd name="connsiteY162" fmla="*/ 512017 h 812606"/>
              <a:gd name="connsiteX163" fmla="*/ 4396314 w 12346893"/>
              <a:gd name="connsiteY163" fmla="*/ 464678 h 812606"/>
              <a:gd name="connsiteX164" fmla="*/ 4392001 w 12346893"/>
              <a:gd name="connsiteY164" fmla="*/ 473301 h 812606"/>
              <a:gd name="connsiteX165" fmla="*/ 4382465 w 12346893"/>
              <a:gd name="connsiteY165" fmla="*/ 455637 h 812606"/>
              <a:gd name="connsiteX166" fmla="*/ 3942636 w 12346893"/>
              <a:gd name="connsiteY166" fmla="*/ 168311 h 812606"/>
              <a:gd name="connsiteX167" fmla="*/ 3519574 w 12346893"/>
              <a:gd name="connsiteY167" fmla="*/ 428744 h 812606"/>
              <a:gd name="connsiteX168" fmla="*/ 3519322 w 12346893"/>
              <a:gd name="connsiteY168" fmla="*/ 429153 h 812606"/>
              <a:gd name="connsiteX169" fmla="*/ 3517830 w 12346893"/>
              <a:gd name="connsiteY169" fmla="*/ 432247 h 812606"/>
              <a:gd name="connsiteX170" fmla="*/ 3491044 w 12346893"/>
              <a:gd name="connsiteY170" fmla="*/ 480217 h 812606"/>
              <a:gd name="connsiteX171" fmla="*/ 3477788 w 12346893"/>
              <a:gd name="connsiteY171" fmla="*/ 500852 h 812606"/>
              <a:gd name="connsiteX172" fmla="*/ 3460299 w 12346893"/>
              <a:gd name="connsiteY172" fmla="*/ 541288 h 812606"/>
              <a:gd name="connsiteX173" fmla="*/ 3467991 w 12346893"/>
              <a:gd name="connsiteY173" fmla="*/ 516104 h 812606"/>
              <a:gd name="connsiteX174" fmla="*/ 3461880 w 12346893"/>
              <a:gd name="connsiteY174" fmla="*/ 525616 h 812606"/>
              <a:gd name="connsiteX175" fmla="*/ 2970129 w 12346893"/>
              <a:gd name="connsiteY175" fmla="*/ 812606 h 812606"/>
              <a:gd name="connsiteX176" fmla="*/ 2599702 w 12346893"/>
              <a:gd name="connsiteY176" fmla="*/ 664010 h 812606"/>
              <a:gd name="connsiteX177" fmla="*/ 2551495 w 12346893"/>
              <a:gd name="connsiteY177" fmla="*/ 616671 h 812606"/>
              <a:gd name="connsiteX178" fmla="*/ 2547182 w 12346893"/>
              <a:gd name="connsiteY178" fmla="*/ 625295 h 812606"/>
              <a:gd name="connsiteX179" fmla="*/ 2537646 w 12346893"/>
              <a:gd name="connsiteY179" fmla="*/ 607630 h 812606"/>
              <a:gd name="connsiteX180" fmla="*/ 2097817 w 12346893"/>
              <a:gd name="connsiteY180" fmla="*/ 320304 h 812606"/>
              <a:gd name="connsiteX181" fmla="*/ 1832207 w 12346893"/>
              <a:gd name="connsiteY181" fmla="*/ 411091 h 812606"/>
              <a:gd name="connsiteX182" fmla="*/ 1787003 w 12346893"/>
              <a:gd name="connsiteY182" fmla="*/ 449001 h 812606"/>
              <a:gd name="connsiteX183" fmla="*/ 1781426 w 12346893"/>
              <a:gd name="connsiteY183" fmla="*/ 456077 h 812606"/>
              <a:gd name="connsiteX184" fmla="*/ 1747297 w 12346893"/>
              <a:gd name="connsiteY184" fmla="*/ 488915 h 812606"/>
              <a:gd name="connsiteX185" fmla="*/ 1722225 w 12346893"/>
              <a:gd name="connsiteY185" fmla="*/ 515954 h 812606"/>
              <a:gd name="connsiteX186" fmla="*/ 1669501 w 12346893"/>
              <a:gd name="connsiteY186" fmla="*/ 553933 h 812606"/>
              <a:gd name="connsiteX187" fmla="*/ 1628223 w 12346893"/>
              <a:gd name="connsiteY187" fmla="*/ 583210 h 812606"/>
              <a:gd name="connsiteX188" fmla="*/ 1354650 w 12346893"/>
              <a:gd name="connsiteY188" fmla="*/ 660615 h 812606"/>
              <a:gd name="connsiteX189" fmla="*/ 984223 w 12346893"/>
              <a:gd name="connsiteY189" fmla="*/ 512019 h 812606"/>
              <a:gd name="connsiteX190" fmla="*/ 936017 w 12346893"/>
              <a:gd name="connsiteY190" fmla="*/ 464680 h 812606"/>
              <a:gd name="connsiteX191" fmla="*/ 931703 w 12346893"/>
              <a:gd name="connsiteY191" fmla="*/ 473303 h 812606"/>
              <a:gd name="connsiteX192" fmla="*/ 922167 w 12346893"/>
              <a:gd name="connsiteY192" fmla="*/ 455639 h 812606"/>
              <a:gd name="connsiteX193" fmla="*/ 482338 w 12346893"/>
              <a:gd name="connsiteY193" fmla="*/ 168313 h 812606"/>
              <a:gd name="connsiteX194" fmla="*/ 59276 w 12346893"/>
              <a:gd name="connsiteY194" fmla="*/ 428746 h 812606"/>
              <a:gd name="connsiteX195" fmla="*/ 59024 w 12346893"/>
              <a:gd name="connsiteY195" fmla="*/ 429155 h 812606"/>
              <a:gd name="connsiteX196" fmla="*/ 57532 w 12346893"/>
              <a:gd name="connsiteY196" fmla="*/ 432249 h 812606"/>
              <a:gd name="connsiteX197" fmla="*/ 30746 w 12346893"/>
              <a:gd name="connsiteY197" fmla="*/ 480219 h 812606"/>
              <a:gd name="connsiteX198" fmla="*/ 17490 w 12346893"/>
              <a:gd name="connsiteY198" fmla="*/ 500854 h 812606"/>
              <a:gd name="connsiteX199" fmla="*/ 1 w 12346893"/>
              <a:gd name="connsiteY199" fmla="*/ 541290 h 812606"/>
              <a:gd name="connsiteX200" fmla="*/ 7693 w 12346893"/>
              <a:gd name="connsiteY200" fmla="*/ 516106 h 812606"/>
              <a:gd name="connsiteX201" fmla="*/ 1582 w 12346893"/>
              <a:gd name="connsiteY201"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23946 w 12346891"/>
              <a:gd name="connsiteY30" fmla="*/ 380362 h 812606"/>
              <a:gd name="connsiteX31" fmla="*/ 3550732 w 12346891"/>
              <a:gd name="connsiteY31" fmla="*/ 332392 h 812606"/>
              <a:gd name="connsiteX32" fmla="*/ 3563987 w 12346891"/>
              <a:gd name="connsiteY32" fmla="*/ 311757 h 812606"/>
              <a:gd name="connsiteX33" fmla="*/ 3581477 w 12346891"/>
              <a:gd name="connsiteY33" fmla="*/ 271321 h 812606"/>
              <a:gd name="connsiteX34" fmla="*/ 3573785 w 12346891"/>
              <a:gd name="connsiteY34" fmla="*/ 296505 h 812606"/>
              <a:gd name="connsiteX35" fmla="*/ 3579895 w 12346891"/>
              <a:gd name="connsiteY35" fmla="*/ 286993 h 812606"/>
              <a:gd name="connsiteX36" fmla="*/ 4071647 w 12346891"/>
              <a:gd name="connsiteY36" fmla="*/ 3 h 812606"/>
              <a:gd name="connsiteX37" fmla="*/ 4442074 w 12346891"/>
              <a:gd name="connsiteY37" fmla="*/ 148599 h 812606"/>
              <a:gd name="connsiteX38" fmla="*/ 4490280 w 12346891"/>
              <a:gd name="connsiteY38" fmla="*/ 195938 h 812606"/>
              <a:gd name="connsiteX39" fmla="*/ 4494594 w 12346891"/>
              <a:gd name="connsiteY39" fmla="*/ 187314 h 812606"/>
              <a:gd name="connsiteX40" fmla="*/ 4504130 w 12346891"/>
              <a:gd name="connsiteY40" fmla="*/ 204979 h 812606"/>
              <a:gd name="connsiteX41" fmla="*/ 4943959 w 12346891"/>
              <a:gd name="connsiteY41" fmla="*/ 492304 h 812606"/>
              <a:gd name="connsiteX42" fmla="*/ 5209569 w 12346891"/>
              <a:gd name="connsiteY42" fmla="*/ 401517 h 812606"/>
              <a:gd name="connsiteX43" fmla="*/ 5254773 w 12346891"/>
              <a:gd name="connsiteY43" fmla="*/ 363608 h 812606"/>
              <a:gd name="connsiteX44" fmla="*/ 5260350 w 12346891"/>
              <a:gd name="connsiteY44" fmla="*/ 356532 h 812606"/>
              <a:gd name="connsiteX45" fmla="*/ 5294479 w 12346891"/>
              <a:gd name="connsiteY45" fmla="*/ 323694 h 812606"/>
              <a:gd name="connsiteX46" fmla="*/ 5319551 w 12346891"/>
              <a:gd name="connsiteY46" fmla="*/ 296655 h 812606"/>
              <a:gd name="connsiteX47" fmla="*/ 5408612 w 12346891"/>
              <a:gd name="connsiteY47" fmla="*/ 177228 h 812606"/>
              <a:gd name="connsiteX48" fmla="*/ 5372274 w 12346891"/>
              <a:gd name="connsiteY48" fmla="*/ 258677 h 812606"/>
              <a:gd name="connsiteX49" fmla="*/ 5413553 w 12346891"/>
              <a:gd name="connsiteY49" fmla="*/ 229399 h 812606"/>
              <a:gd name="connsiteX50" fmla="*/ 5687126 w 12346891"/>
              <a:gd name="connsiteY50" fmla="*/ 151994 h 812606"/>
              <a:gd name="connsiteX51" fmla="*/ 6057553 w 12346891"/>
              <a:gd name="connsiteY51" fmla="*/ 300590 h 812606"/>
              <a:gd name="connsiteX52" fmla="*/ 6105759 w 12346891"/>
              <a:gd name="connsiteY52" fmla="*/ 347929 h 812606"/>
              <a:gd name="connsiteX53" fmla="*/ 6110073 w 12346891"/>
              <a:gd name="connsiteY53" fmla="*/ 339306 h 812606"/>
              <a:gd name="connsiteX54" fmla="*/ 6119609 w 12346891"/>
              <a:gd name="connsiteY54" fmla="*/ 356970 h 812606"/>
              <a:gd name="connsiteX55" fmla="*/ 6559437 w 12346891"/>
              <a:gd name="connsiteY55" fmla="*/ 644296 h 812606"/>
              <a:gd name="connsiteX56" fmla="*/ 6982500 w 12346891"/>
              <a:gd name="connsiteY56" fmla="*/ 383863 h 812606"/>
              <a:gd name="connsiteX57" fmla="*/ 6982751 w 12346891"/>
              <a:gd name="connsiteY57" fmla="*/ 383454 h 812606"/>
              <a:gd name="connsiteX58" fmla="*/ 6984244 w 12346891"/>
              <a:gd name="connsiteY58" fmla="*/ 380360 h 812606"/>
              <a:gd name="connsiteX59" fmla="*/ 7011030 w 12346891"/>
              <a:gd name="connsiteY59" fmla="*/ 332390 h 812606"/>
              <a:gd name="connsiteX60" fmla="*/ 7024284 w 12346891"/>
              <a:gd name="connsiteY60" fmla="*/ 311755 h 812606"/>
              <a:gd name="connsiteX61" fmla="*/ 7041775 w 12346891"/>
              <a:gd name="connsiteY61" fmla="*/ 271319 h 812606"/>
              <a:gd name="connsiteX62" fmla="*/ 7034083 w 12346891"/>
              <a:gd name="connsiteY62" fmla="*/ 296503 h 812606"/>
              <a:gd name="connsiteX63" fmla="*/ 7040193 w 12346891"/>
              <a:gd name="connsiteY63" fmla="*/ 286991 h 812606"/>
              <a:gd name="connsiteX64" fmla="*/ 7531945 w 12346891"/>
              <a:gd name="connsiteY64" fmla="*/ 1 h 812606"/>
              <a:gd name="connsiteX65" fmla="*/ 7902372 w 12346891"/>
              <a:gd name="connsiteY65" fmla="*/ 148597 h 812606"/>
              <a:gd name="connsiteX66" fmla="*/ 7950578 w 12346891"/>
              <a:gd name="connsiteY66" fmla="*/ 195936 h 812606"/>
              <a:gd name="connsiteX67" fmla="*/ 7954892 w 12346891"/>
              <a:gd name="connsiteY67" fmla="*/ 187312 h 812606"/>
              <a:gd name="connsiteX68" fmla="*/ 7964428 w 12346891"/>
              <a:gd name="connsiteY68" fmla="*/ 204977 h 812606"/>
              <a:gd name="connsiteX69" fmla="*/ 8404256 w 12346891"/>
              <a:gd name="connsiteY69" fmla="*/ 492302 h 812606"/>
              <a:gd name="connsiteX70" fmla="*/ 8669867 w 12346891"/>
              <a:gd name="connsiteY70" fmla="*/ 401515 h 812606"/>
              <a:gd name="connsiteX71" fmla="*/ 8715074 w 12346891"/>
              <a:gd name="connsiteY71" fmla="*/ 363604 h 812606"/>
              <a:gd name="connsiteX72" fmla="*/ 8720648 w 12346891"/>
              <a:gd name="connsiteY72" fmla="*/ 356531 h 812606"/>
              <a:gd name="connsiteX73" fmla="*/ 8754768 w 12346891"/>
              <a:gd name="connsiteY73" fmla="*/ 323702 h 812606"/>
              <a:gd name="connsiteX74" fmla="*/ 8779849 w 12346891"/>
              <a:gd name="connsiteY74" fmla="*/ 296653 h 812606"/>
              <a:gd name="connsiteX75" fmla="*/ 8869084 w 12346891"/>
              <a:gd name="connsiteY75" fmla="*/ 159809 h 812606"/>
              <a:gd name="connsiteX76" fmla="*/ 8886594 w 12346891"/>
              <a:gd name="connsiteY76" fmla="*/ 119325 h 812606"/>
              <a:gd name="connsiteX77" fmla="*/ 8868910 w 12346891"/>
              <a:gd name="connsiteY77" fmla="*/ 177226 h 812606"/>
              <a:gd name="connsiteX78" fmla="*/ 8832571 w 12346891"/>
              <a:gd name="connsiteY78" fmla="*/ 258676 h 812606"/>
              <a:gd name="connsiteX79" fmla="*/ 8873851 w 12346891"/>
              <a:gd name="connsiteY79" fmla="*/ 229399 h 812606"/>
              <a:gd name="connsiteX80" fmla="*/ 9147424 w 12346891"/>
              <a:gd name="connsiteY80" fmla="*/ 151993 h 812606"/>
              <a:gd name="connsiteX81" fmla="*/ 9517851 w 12346891"/>
              <a:gd name="connsiteY81" fmla="*/ 300589 h 812606"/>
              <a:gd name="connsiteX82" fmla="*/ 9566057 w 12346891"/>
              <a:gd name="connsiteY82" fmla="*/ 347928 h 812606"/>
              <a:gd name="connsiteX83" fmla="*/ 9570371 w 12346891"/>
              <a:gd name="connsiteY83" fmla="*/ 339305 h 812606"/>
              <a:gd name="connsiteX84" fmla="*/ 9579906 w 12346891"/>
              <a:gd name="connsiteY84" fmla="*/ 356969 h 812606"/>
              <a:gd name="connsiteX85" fmla="*/ 10019736 w 12346891"/>
              <a:gd name="connsiteY85" fmla="*/ 644295 h 812606"/>
              <a:gd name="connsiteX86" fmla="*/ 10442798 w 12346891"/>
              <a:gd name="connsiteY86" fmla="*/ 383862 h 812606"/>
              <a:gd name="connsiteX87" fmla="*/ 10443050 w 12346891"/>
              <a:gd name="connsiteY87" fmla="*/ 383453 h 812606"/>
              <a:gd name="connsiteX88" fmla="*/ 10444542 w 12346891"/>
              <a:gd name="connsiteY88" fmla="*/ 380359 h 812606"/>
              <a:gd name="connsiteX89" fmla="*/ 10471328 w 12346891"/>
              <a:gd name="connsiteY89" fmla="*/ 332389 h 812606"/>
              <a:gd name="connsiteX90" fmla="*/ 10484583 w 12346891"/>
              <a:gd name="connsiteY90" fmla="*/ 311754 h 812606"/>
              <a:gd name="connsiteX91" fmla="*/ 10502072 w 12346891"/>
              <a:gd name="connsiteY91" fmla="*/ 271318 h 812606"/>
              <a:gd name="connsiteX92" fmla="*/ 10494381 w 12346891"/>
              <a:gd name="connsiteY92" fmla="*/ 296502 h 812606"/>
              <a:gd name="connsiteX93" fmla="*/ 10500491 w 12346891"/>
              <a:gd name="connsiteY93" fmla="*/ 286990 h 812606"/>
              <a:gd name="connsiteX94" fmla="*/ 10992243 w 12346891"/>
              <a:gd name="connsiteY94" fmla="*/ 0 h 812606"/>
              <a:gd name="connsiteX95" fmla="*/ 11362670 w 12346891"/>
              <a:gd name="connsiteY95" fmla="*/ 148596 h 812606"/>
              <a:gd name="connsiteX96" fmla="*/ 11410876 w 12346891"/>
              <a:gd name="connsiteY96" fmla="*/ 195935 h 812606"/>
              <a:gd name="connsiteX97" fmla="*/ 11415190 w 12346891"/>
              <a:gd name="connsiteY97" fmla="*/ 187311 h 812606"/>
              <a:gd name="connsiteX98" fmla="*/ 11424726 w 12346891"/>
              <a:gd name="connsiteY98" fmla="*/ 204976 h 812606"/>
              <a:gd name="connsiteX99" fmla="*/ 11864555 w 12346891"/>
              <a:gd name="connsiteY99" fmla="*/ 492302 h 812606"/>
              <a:gd name="connsiteX100" fmla="*/ 12329382 w 12346891"/>
              <a:gd name="connsiteY100" fmla="*/ 159808 h 812606"/>
              <a:gd name="connsiteX101" fmla="*/ 12346891 w 12346891"/>
              <a:gd name="connsiteY101" fmla="*/ 119324 h 812606"/>
              <a:gd name="connsiteX102" fmla="*/ 12329208 w 12346891"/>
              <a:gd name="connsiteY102" fmla="*/ 177225 h 812606"/>
              <a:gd name="connsiteX103" fmla="*/ 11735542 w 12346891"/>
              <a:gd name="connsiteY103" fmla="*/ 660610 h 812606"/>
              <a:gd name="connsiteX104" fmla="*/ 11365115 w 12346891"/>
              <a:gd name="connsiteY104" fmla="*/ 512014 h 812606"/>
              <a:gd name="connsiteX105" fmla="*/ 11316909 w 12346891"/>
              <a:gd name="connsiteY105" fmla="*/ 464675 h 812606"/>
              <a:gd name="connsiteX106" fmla="*/ 11312594 w 12346891"/>
              <a:gd name="connsiteY106" fmla="*/ 473298 h 812606"/>
              <a:gd name="connsiteX107" fmla="*/ 11303059 w 12346891"/>
              <a:gd name="connsiteY107" fmla="*/ 455634 h 812606"/>
              <a:gd name="connsiteX108" fmla="*/ 10863230 w 12346891"/>
              <a:gd name="connsiteY108" fmla="*/ 168308 h 812606"/>
              <a:gd name="connsiteX109" fmla="*/ 10440168 w 12346891"/>
              <a:gd name="connsiteY109" fmla="*/ 428741 h 812606"/>
              <a:gd name="connsiteX110" fmla="*/ 10439916 w 12346891"/>
              <a:gd name="connsiteY110" fmla="*/ 429150 h 812606"/>
              <a:gd name="connsiteX111" fmla="*/ 10438424 w 12346891"/>
              <a:gd name="connsiteY111" fmla="*/ 432244 h 812606"/>
              <a:gd name="connsiteX112" fmla="*/ 10411637 w 12346891"/>
              <a:gd name="connsiteY112" fmla="*/ 480214 h 812606"/>
              <a:gd name="connsiteX113" fmla="*/ 10398383 w 12346891"/>
              <a:gd name="connsiteY113" fmla="*/ 500849 h 812606"/>
              <a:gd name="connsiteX114" fmla="*/ 10380893 w 12346891"/>
              <a:gd name="connsiteY114" fmla="*/ 541285 h 812606"/>
              <a:gd name="connsiteX115" fmla="*/ 10388584 w 12346891"/>
              <a:gd name="connsiteY115" fmla="*/ 516101 h 812606"/>
              <a:gd name="connsiteX116" fmla="*/ 10382475 w 12346891"/>
              <a:gd name="connsiteY116" fmla="*/ 525613 h 812606"/>
              <a:gd name="connsiteX117" fmla="*/ 9890722 w 12346891"/>
              <a:gd name="connsiteY117" fmla="*/ 812603 h 812606"/>
              <a:gd name="connsiteX118" fmla="*/ 9520295 w 12346891"/>
              <a:gd name="connsiteY118" fmla="*/ 664007 h 812606"/>
              <a:gd name="connsiteX119" fmla="*/ 9472089 w 12346891"/>
              <a:gd name="connsiteY119" fmla="*/ 616668 h 812606"/>
              <a:gd name="connsiteX120" fmla="*/ 9467775 w 12346891"/>
              <a:gd name="connsiteY120" fmla="*/ 625292 h 812606"/>
              <a:gd name="connsiteX121" fmla="*/ 9458240 w 12346891"/>
              <a:gd name="connsiteY121" fmla="*/ 607627 h 812606"/>
              <a:gd name="connsiteX122" fmla="*/ 9018411 w 12346891"/>
              <a:gd name="connsiteY122" fmla="*/ 320302 h 812606"/>
              <a:gd name="connsiteX123" fmla="*/ 8752800 w 12346891"/>
              <a:gd name="connsiteY123" fmla="*/ 411089 h 812606"/>
              <a:gd name="connsiteX124" fmla="*/ 8707593 w 12346891"/>
              <a:gd name="connsiteY124" fmla="*/ 449000 h 812606"/>
              <a:gd name="connsiteX125" fmla="*/ 8702020 w 12346891"/>
              <a:gd name="connsiteY125" fmla="*/ 456073 h 812606"/>
              <a:gd name="connsiteX126" fmla="*/ 8667899 w 12346891"/>
              <a:gd name="connsiteY126" fmla="*/ 488902 h 812606"/>
              <a:gd name="connsiteX127" fmla="*/ 8642818 w 12346891"/>
              <a:gd name="connsiteY127" fmla="*/ 515951 h 812606"/>
              <a:gd name="connsiteX128" fmla="*/ 8553583 w 12346891"/>
              <a:gd name="connsiteY128" fmla="*/ 652795 h 812606"/>
              <a:gd name="connsiteX129" fmla="*/ 8536073 w 12346891"/>
              <a:gd name="connsiteY129" fmla="*/ 693279 h 812606"/>
              <a:gd name="connsiteX130" fmla="*/ 8553757 w 12346891"/>
              <a:gd name="connsiteY130" fmla="*/ 635378 h 812606"/>
              <a:gd name="connsiteX131" fmla="*/ 8590096 w 12346891"/>
              <a:gd name="connsiteY131" fmla="*/ 553928 h 812606"/>
              <a:gd name="connsiteX132" fmla="*/ 8548816 w 12346891"/>
              <a:gd name="connsiteY132" fmla="*/ 583206 h 812606"/>
              <a:gd name="connsiteX133" fmla="*/ 8275244 w 12346891"/>
              <a:gd name="connsiteY133" fmla="*/ 660611 h 812606"/>
              <a:gd name="connsiteX134" fmla="*/ 7904817 w 12346891"/>
              <a:gd name="connsiteY134" fmla="*/ 512015 h 812606"/>
              <a:gd name="connsiteX135" fmla="*/ 7856610 w 12346891"/>
              <a:gd name="connsiteY135" fmla="*/ 464676 h 812606"/>
              <a:gd name="connsiteX136" fmla="*/ 7852297 w 12346891"/>
              <a:gd name="connsiteY136" fmla="*/ 473299 h 812606"/>
              <a:gd name="connsiteX137" fmla="*/ 7842761 w 12346891"/>
              <a:gd name="connsiteY137" fmla="*/ 455635 h 812606"/>
              <a:gd name="connsiteX138" fmla="*/ 7402931 w 12346891"/>
              <a:gd name="connsiteY138" fmla="*/ 168309 h 812606"/>
              <a:gd name="connsiteX139" fmla="*/ 6979869 w 12346891"/>
              <a:gd name="connsiteY139" fmla="*/ 428742 h 812606"/>
              <a:gd name="connsiteX140" fmla="*/ 6979618 w 12346891"/>
              <a:gd name="connsiteY140" fmla="*/ 429151 h 812606"/>
              <a:gd name="connsiteX141" fmla="*/ 6978126 w 12346891"/>
              <a:gd name="connsiteY141" fmla="*/ 432245 h 812606"/>
              <a:gd name="connsiteX142" fmla="*/ 6951340 w 12346891"/>
              <a:gd name="connsiteY142" fmla="*/ 480215 h 812606"/>
              <a:gd name="connsiteX143" fmla="*/ 6938084 w 12346891"/>
              <a:gd name="connsiteY143" fmla="*/ 500850 h 812606"/>
              <a:gd name="connsiteX144" fmla="*/ 6920595 w 12346891"/>
              <a:gd name="connsiteY144" fmla="*/ 541286 h 812606"/>
              <a:gd name="connsiteX145" fmla="*/ 6928286 w 12346891"/>
              <a:gd name="connsiteY145" fmla="*/ 516102 h 812606"/>
              <a:gd name="connsiteX146" fmla="*/ 6922176 w 12346891"/>
              <a:gd name="connsiteY146" fmla="*/ 525614 h 812606"/>
              <a:gd name="connsiteX147" fmla="*/ 6430425 w 12346891"/>
              <a:gd name="connsiteY147" fmla="*/ 812604 h 812606"/>
              <a:gd name="connsiteX148" fmla="*/ 6059997 w 12346891"/>
              <a:gd name="connsiteY148" fmla="*/ 664008 h 812606"/>
              <a:gd name="connsiteX149" fmla="*/ 6011791 w 12346891"/>
              <a:gd name="connsiteY149" fmla="*/ 616669 h 812606"/>
              <a:gd name="connsiteX150" fmla="*/ 6007477 w 12346891"/>
              <a:gd name="connsiteY150" fmla="*/ 625293 h 812606"/>
              <a:gd name="connsiteX151" fmla="*/ 5997942 w 12346891"/>
              <a:gd name="connsiteY151" fmla="*/ 607628 h 812606"/>
              <a:gd name="connsiteX152" fmla="*/ 5558112 w 12346891"/>
              <a:gd name="connsiteY152" fmla="*/ 320302 h 812606"/>
              <a:gd name="connsiteX153" fmla="*/ 5292503 w 12346891"/>
              <a:gd name="connsiteY153" fmla="*/ 411089 h 812606"/>
              <a:gd name="connsiteX154" fmla="*/ 5247298 w 12346891"/>
              <a:gd name="connsiteY154" fmla="*/ 448999 h 812606"/>
              <a:gd name="connsiteX155" fmla="*/ 5241722 w 12346891"/>
              <a:gd name="connsiteY155" fmla="*/ 456075 h 812606"/>
              <a:gd name="connsiteX156" fmla="*/ 5207592 w 12346891"/>
              <a:gd name="connsiteY156" fmla="*/ 488913 h 812606"/>
              <a:gd name="connsiteX157" fmla="*/ 5182520 w 12346891"/>
              <a:gd name="connsiteY157" fmla="*/ 515952 h 812606"/>
              <a:gd name="connsiteX158" fmla="*/ 5129797 w 12346891"/>
              <a:gd name="connsiteY158" fmla="*/ 553930 h 812606"/>
              <a:gd name="connsiteX159" fmla="*/ 5088518 w 12346891"/>
              <a:gd name="connsiteY159" fmla="*/ 583208 h 812606"/>
              <a:gd name="connsiteX160" fmla="*/ 4814946 w 12346891"/>
              <a:gd name="connsiteY160" fmla="*/ 660613 h 812606"/>
              <a:gd name="connsiteX161" fmla="*/ 4444519 w 12346891"/>
              <a:gd name="connsiteY161" fmla="*/ 512017 h 812606"/>
              <a:gd name="connsiteX162" fmla="*/ 4396312 w 12346891"/>
              <a:gd name="connsiteY162" fmla="*/ 464678 h 812606"/>
              <a:gd name="connsiteX163" fmla="*/ 4391999 w 12346891"/>
              <a:gd name="connsiteY163" fmla="*/ 473301 h 812606"/>
              <a:gd name="connsiteX164" fmla="*/ 4382463 w 12346891"/>
              <a:gd name="connsiteY164" fmla="*/ 455637 h 812606"/>
              <a:gd name="connsiteX165" fmla="*/ 3942634 w 12346891"/>
              <a:gd name="connsiteY165" fmla="*/ 168311 h 812606"/>
              <a:gd name="connsiteX166" fmla="*/ 3519572 w 12346891"/>
              <a:gd name="connsiteY166" fmla="*/ 428744 h 812606"/>
              <a:gd name="connsiteX167" fmla="*/ 3519320 w 12346891"/>
              <a:gd name="connsiteY167" fmla="*/ 429153 h 812606"/>
              <a:gd name="connsiteX168" fmla="*/ 3517828 w 12346891"/>
              <a:gd name="connsiteY168" fmla="*/ 432247 h 812606"/>
              <a:gd name="connsiteX169" fmla="*/ 3491042 w 12346891"/>
              <a:gd name="connsiteY169" fmla="*/ 480217 h 812606"/>
              <a:gd name="connsiteX170" fmla="*/ 3477786 w 12346891"/>
              <a:gd name="connsiteY170" fmla="*/ 500852 h 812606"/>
              <a:gd name="connsiteX171" fmla="*/ 3460297 w 12346891"/>
              <a:gd name="connsiteY171" fmla="*/ 541288 h 812606"/>
              <a:gd name="connsiteX172" fmla="*/ 3467989 w 12346891"/>
              <a:gd name="connsiteY172" fmla="*/ 516104 h 812606"/>
              <a:gd name="connsiteX173" fmla="*/ 3461878 w 12346891"/>
              <a:gd name="connsiteY173" fmla="*/ 525616 h 812606"/>
              <a:gd name="connsiteX174" fmla="*/ 2970127 w 12346891"/>
              <a:gd name="connsiteY174" fmla="*/ 812606 h 812606"/>
              <a:gd name="connsiteX175" fmla="*/ 2599700 w 12346891"/>
              <a:gd name="connsiteY175" fmla="*/ 664010 h 812606"/>
              <a:gd name="connsiteX176" fmla="*/ 2551493 w 12346891"/>
              <a:gd name="connsiteY176" fmla="*/ 616671 h 812606"/>
              <a:gd name="connsiteX177" fmla="*/ 2547180 w 12346891"/>
              <a:gd name="connsiteY177" fmla="*/ 625295 h 812606"/>
              <a:gd name="connsiteX178" fmla="*/ 2537644 w 12346891"/>
              <a:gd name="connsiteY178" fmla="*/ 607630 h 812606"/>
              <a:gd name="connsiteX179" fmla="*/ 2097815 w 12346891"/>
              <a:gd name="connsiteY179" fmla="*/ 320304 h 812606"/>
              <a:gd name="connsiteX180" fmla="*/ 1832205 w 12346891"/>
              <a:gd name="connsiteY180" fmla="*/ 411091 h 812606"/>
              <a:gd name="connsiteX181" fmla="*/ 1787001 w 12346891"/>
              <a:gd name="connsiteY181" fmla="*/ 449001 h 812606"/>
              <a:gd name="connsiteX182" fmla="*/ 1781424 w 12346891"/>
              <a:gd name="connsiteY182" fmla="*/ 456077 h 812606"/>
              <a:gd name="connsiteX183" fmla="*/ 1747295 w 12346891"/>
              <a:gd name="connsiteY183" fmla="*/ 488915 h 812606"/>
              <a:gd name="connsiteX184" fmla="*/ 1722223 w 12346891"/>
              <a:gd name="connsiteY184" fmla="*/ 515954 h 812606"/>
              <a:gd name="connsiteX185" fmla="*/ 1669499 w 12346891"/>
              <a:gd name="connsiteY185" fmla="*/ 553933 h 812606"/>
              <a:gd name="connsiteX186" fmla="*/ 1628221 w 12346891"/>
              <a:gd name="connsiteY186" fmla="*/ 583210 h 812606"/>
              <a:gd name="connsiteX187" fmla="*/ 1354648 w 12346891"/>
              <a:gd name="connsiteY187" fmla="*/ 660615 h 812606"/>
              <a:gd name="connsiteX188" fmla="*/ 984221 w 12346891"/>
              <a:gd name="connsiteY188" fmla="*/ 512019 h 812606"/>
              <a:gd name="connsiteX189" fmla="*/ 936015 w 12346891"/>
              <a:gd name="connsiteY189" fmla="*/ 464680 h 812606"/>
              <a:gd name="connsiteX190" fmla="*/ 931701 w 12346891"/>
              <a:gd name="connsiteY190" fmla="*/ 473303 h 812606"/>
              <a:gd name="connsiteX191" fmla="*/ 922165 w 12346891"/>
              <a:gd name="connsiteY191" fmla="*/ 455639 h 812606"/>
              <a:gd name="connsiteX192" fmla="*/ 482336 w 12346891"/>
              <a:gd name="connsiteY192" fmla="*/ 168313 h 812606"/>
              <a:gd name="connsiteX193" fmla="*/ 59274 w 12346891"/>
              <a:gd name="connsiteY193" fmla="*/ 428746 h 812606"/>
              <a:gd name="connsiteX194" fmla="*/ 59022 w 12346891"/>
              <a:gd name="connsiteY194" fmla="*/ 429155 h 812606"/>
              <a:gd name="connsiteX195" fmla="*/ 57530 w 12346891"/>
              <a:gd name="connsiteY195" fmla="*/ 432249 h 812606"/>
              <a:gd name="connsiteX196" fmla="*/ 30744 w 12346891"/>
              <a:gd name="connsiteY196" fmla="*/ 480219 h 812606"/>
              <a:gd name="connsiteX197" fmla="*/ 17488 w 12346891"/>
              <a:gd name="connsiteY197" fmla="*/ 500854 h 812606"/>
              <a:gd name="connsiteX198" fmla="*/ -1 w 12346891"/>
              <a:gd name="connsiteY198" fmla="*/ 541290 h 812606"/>
              <a:gd name="connsiteX199" fmla="*/ 7691 w 12346891"/>
              <a:gd name="connsiteY199" fmla="*/ 516106 h 812606"/>
              <a:gd name="connsiteX200" fmla="*/ 1580 w 12346891"/>
              <a:gd name="connsiteY200"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63989 w 12346893"/>
              <a:gd name="connsiteY31" fmla="*/ 311757 h 812606"/>
              <a:gd name="connsiteX32" fmla="*/ 3581479 w 12346893"/>
              <a:gd name="connsiteY32" fmla="*/ 271321 h 812606"/>
              <a:gd name="connsiteX33" fmla="*/ 3573787 w 12346893"/>
              <a:gd name="connsiteY33" fmla="*/ 296505 h 812606"/>
              <a:gd name="connsiteX34" fmla="*/ 3579897 w 12346893"/>
              <a:gd name="connsiteY34" fmla="*/ 286993 h 812606"/>
              <a:gd name="connsiteX35" fmla="*/ 4071649 w 12346893"/>
              <a:gd name="connsiteY35" fmla="*/ 3 h 812606"/>
              <a:gd name="connsiteX36" fmla="*/ 4442076 w 12346893"/>
              <a:gd name="connsiteY36" fmla="*/ 148599 h 812606"/>
              <a:gd name="connsiteX37" fmla="*/ 4490282 w 12346893"/>
              <a:gd name="connsiteY37" fmla="*/ 195938 h 812606"/>
              <a:gd name="connsiteX38" fmla="*/ 4494596 w 12346893"/>
              <a:gd name="connsiteY38" fmla="*/ 187314 h 812606"/>
              <a:gd name="connsiteX39" fmla="*/ 4504132 w 12346893"/>
              <a:gd name="connsiteY39" fmla="*/ 204979 h 812606"/>
              <a:gd name="connsiteX40" fmla="*/ 4943961 w 12346893"/>
              <a:gd name="connsiteY40" fmla="*/ 492304 h 812606"/>
              <a:gd name="connsiteX41" fmla="*/ 5209571 w 12346893"/>
              <a:gd name="connsiteY41" fmla="*/ 401517 h 812606"/>
              <a:gd name="connsiteX42" fmla="*/ 5254775 w 12346893"/>
              <a:gd name="connsiteY42" fmla="*/ 363608 h 812606"/>
              <a:gd name="connsiteX43" fmla="*/ 5260352 w 12346893"/>
              <a:gd name="connsiteY43" fmla="*/ 356532 h 812606"/>
              <a:gd name="connsiteX44" fmla="*/ 5294481 w 12346893"/>
              <a:gd name="connsiteY44" fmla="*/ 323694 h 812606"/>
              <a:gd name="connsiteX45" fmla="*/ 5319553 w 12346893"/>
              <a:gd name="connsiteY45" fmla="*/ 296655 h 812606"/>
              <a:gd name="connsiteX46" fmla="*/ 5408614 w 12346893"/>
              <a:gd name="connsiteY46" fmla="*/ 177228 h 812606"/>
              <a:gd name="connsiteX47" fmla="*/ 5372276 w 12346893"/>
              <a:gd name="connsiteY47" fmla="*/ 258677 h 812606"/>
              <a:gd name="connsiteX48" fmla="*/ 5413555 w 12346893"/>
              <a:gd name="connsiteY48" fmla="*/ 229399 h 812606"/>
              <a:gd name="connsiteX49" fmla="*/ 5687128 w 12346893"/>
              <a:gd name="connsiteY49" fmla="*/ 151994 h 812606"/>
              <a:gd name="connsiteX50" fmla="*/ 6057555 w 12346893"/>
              <a:gd name="connsiteY50" fmla="*/ 300590 h 812606"/>
              <a:gd name="connsiteX51" fmla="*/ 6105761 w 12346893"/>
              <a:gd name="connsiteY51" fmla="*/ 347929 h 812606"/>
              <a:gd name="connsiteX52" fmla="*/ 6110075 w 12346893"/>
              <a:gd name="connsiteY52" fmla="*/ 339306 h 812606"/>
              <a:gd name="connsiteX53" fmla="*/ 6119611 w 12346893"/>
              <a:gd name="connsiteY53" fmla="*/ 356970 h 812606"/>
              <a:gd name="connsiteX54" fmla="*/ 6559439 w 12346893"/>
              <a:gd name="connsiteY54" fmla="*/ 644296 h 812606"/>
              <a:gd name="connsiteX55" fmla="*/ 6982502 w 12346893"/>
              <a:gd name="connsiteY55" fmla="*/ 383863 h 812606"/>
              <a:gd name="connsiteX56" fmla="*/ 6982753 w 12346893"/>
              <a:gd name="connsiteY56" fmla="*/ 383454 h 812606"/>
              <a:gd name="connsiteX57" fmla="*/ 6984246 w 12346893"/>
              <a:gd name="connsiteY57" fmla="*/ 380360 h 812606"/>
              <a:gd name="connsiteX58" fmla="*/ 7011032 w 12346893"/>
              <a:gd name="connsiteY58" fmla="*/ 332390 h 812606"/>
              <a:gd name="connsiteX59" fmla="*/ 7024286 w 12346893"/>
              <a:gd name="connsiteY59" fmla="*/ 311755 h 812606"/>
              <a:gd name="connsiteX60" fmla="*/ 7041777 w 12346893"/>
              <a:gd name="connsiteY60" fmla="*/ 271319 h 812606"/>
              <a:gd name="connsiteX61" fmla="*/ 7034085 w 12346893"/>
              <a:gd name="connsiteY61" fmla="*/ 296503 h 812606"/>
              <a:gd name="connsiteX62" fmla="*/ 7040195 w 12346893"/>
              <a:gd name="connsiteY62" fmla="*/ 286991 h 812606"/>
              <a:gd name="connsiteX63" fmla="*/ 7531947 w 12346893"/>
              <a:gd name="connsiteY63" fmla="*/ 1 h 812606"/>
              <a:gd name="connsiteX64" fmla="*/ 7902374 w 12346893"/>
              <a:gd name="connsiteY64" fmla="*/ 148597 h 812606"/>
              <a:gd name="connsiteX65" fmla="*/ 7950580 w 12346893"/>
              <a:gd name="connsiteY65" fmla="*/ 195936 h 812606"/>
              <a:gd name="connsiteX66" fmla="*/ 7954894 w 12346893"/>
              <a:gd name="connsiteY66" fmla="*/ 187312 h 812606"/>
              <a:gd name="connsiteX67" fmla="*/ 7964430 w 12346893"/>
              <a:gd name="connsiteY67" fmla="*/ 204977 h 812606"/>
              <a:gd name="connsiteX68" fmla="*/ 8404258 w 12346893"/>
              <a:gd name="connsiteY68" fmla="*/ 492302 h 812606"/>
              <a:gd name="connsiteX69" fmla="*/ 8669869 w 12346893"/>
              <a:gd name="connsiteY69" fmla="*/ 401515 h 812606"/>
              <a:gd name="connsiteX70" fmla="*/ 8715076 w 12346893"/>
              <a:gd name="connsiteY70" fmla="*/ 363604 h 812606"/>
              <a:gd name="connsiteX71" fmla="*/ 8720650 w 12346893"/>
              <a:gd name="connsiteY71" fmla="*/ 356531 h 812606"/>
              <a:gd name="connsiteX72" fmla="*/ 8754770 w 12346893"/>
              <a:gd name="connsiteY72" fmla="*/ 323702 h 812606"/>
              <a:gd name="connsiteX73" fmla="*/ 8779851 w 12346893"/>
              <a:gd name="connsiteY73" fmla="*/ 296653 h 812606"/>
              <a:gd name="connsiteX74" fmla="*/ 8869086 w 12346893"/>
              <a:gd name="connsiteY74" fmla="*/ 159809 h 812606"/>
              <a:gd name="connsiteX75" fmla="*/ 8886596 w 12346893"/>
              <a:gd name="connsiteY75" fmla="*/ 119325 h 812606"/>
              <a:gd name="connsiteX76" fmla="*/ 8868912 w 12346893"/>
              <a:gd name="connsiteY76" fmla="*/ 177226 h 812606"/>
              <a:gd name="connsiteX77" fmla="*/ 8832573 w 12346893"/>
              <a:gd name="connsiteY77" fmla="*/ 258676 h 812606"/>
              <a:gd name="connsiteX78" fmla="*/ 8873853 w 12346893"/>
              <a:gd name="connsiteY78" fmla="*/ 229399 h 812606"/>
              <a:gd name="connsiteX79" fmla="*/ 9147426 w 12346893"/>
              <a:gd name="connsiteY79" fmla="*/ 151993 h 812606"/>
              <a:gd name="connsiteX80" fmla="*/ 9517853 w 12346893"/>
              <a:gd name="connsiteY80" fmla="*/ 300589 h 812606"/>
              <a:gd name="connsiteX81" fmla="*/ 9566059 w 12346893"/>
              <a:gd name="connsiteY81" fmla="*/ 347928 h 812606"/>
              <a:gd name="connsiteX82" fmla="*/ 9570373 w 12346893"/>
              <a:gd name="connsiteY82" fmla="*/ 339305 h 812606"/>
              <a:gd name="connsiteX83" fmla="*/ 9579908 w 12346893"/>
              <a:gd name="connsiteY83" fmla="*/ 356969 h 812606"/>
              <a:gd name="connsiteX84" fmla="*/ 10019738 w 12346893"/>
              <a:gd name="connsiteY84" fmla="*/ 644295 h 812606"/>
              <a:gd name="connsiteX85" fmla="*/ 10442800 w 12346893"/>
              <a:gd name="connsiteY85" fmla="*/ 383862 h 812606"/>
              <a:gd name="connsiteX86" fmla="*/ 10443052 w 12346893"/>
              <a:gd name="connsiteY86" fmla="*/ 383453 h 812606"/>
              <a:gd name="connsiteX87" fmla="*/ 10444544 w 12346893"/>
              <a:gd name="connsiteY87" fmla="*/ 380359 h 812606"/>
              <a:gd name="connsiteX88" fmla="*/ 10471330 w 12346893"/>
              <a:gd name="connsiteY88" fmla="*/ 332389 h 812606"/>
              <a:gd name="connsiteX89" fmla="*/ 10484585 w 12346893"/>
              <a:gd name="connsiteY89" fmla="*/ 311754 h 812606"/>
              <a:gd name="connsiteX90" fmla="*/ 10502074 w 12346893"/>
              <a:gd name="connsiteY90" fmla="*/ 271318 h 812606"/>
              <a:gd name="connsiteX91" fmla="*/ 10494383 w 12346893"/>
              <a:gd name="connsiteY91" fmla="*/ 296502 h 812606"/>
              <a:gd name="connsiteX92" fmla="*/ 10500493 w 12346893"/>
              <a:gd name="connsiteY92" fmla="*/ 286990 h 812606"/>
              <a:gd name="connsiteX93" fmla="*/ 10992245 w 12346893"/>
              <a:gd name="connsiteY93" fmla="*/ 0 h 812606"/>
              <a:gd name="connsiteX94" fmla="*/ 11362672 w 12346893"/>
              <a:gd name="connsiteY94" fmla="*/ 148596 h 812606"/>
              <a:gd name="connsiteX95" fmla="*/ 11410878 w 12346893"/>
              <a:gd name="connsiteY95" fmla="*/ 195935 h 812606"/>
              <a:gd name="connsiteX96" fmla="*/ 11415192 w 12346893"/>
              <a:gd name="connsiteY96" fmla="*/ 187311 h 812606"/>
              <a:gd name="connsiteX97" fmla="*/ 11424728 w 12346893"/>
              <a:gd name="connsiteY97" fmla="*/ 204976 h 812606"/>
              <a:gd name="connsiteX98" fmla="*/ 11864557 w 12346893"/>
              <a:gd name="connsiteY98" fmla="*/ 492302 h 812606"/>
              <a:gd name="connsiteX99" fmla="*/ 12329384 w 12346893"/>
              <a:gd name="connsiteY99" fmla="*/ 159808 h 812606"/>
              <a:gd name="connsiteX100" fmla="*/ 12346893 w 12346893"/>
              <a:gd name="connsiteY100" fmla="*/ 119324 h 812606"/>
              <a:gd name="connsiteX101" fmla="*/ 12329210 w 12346893"/>
              <a:gd name="connsiteY101" fmla="*/ 177225 h 812606"/>
              <a:gd name="connsiteX102" fmla="*/ 11735544 w 12346893"/>
              <a:gd name="connsiteY102" fmla="*/ 660610 h 812606"/>
              <a:gd name="connsiteX103" fmla="*/ 11365117 w 12346893"/>
              <a:gd name="connsiteY103" fmla="*/ 512014 h 812606"/>
              <a:gd name="connsiteX104" fmla="*/ 11316911 w 12346893"/>
              <a:gd name="connsiteY104" fmla="*/ 464675 h 812606"/>
              <a:gd name="connsiteX105" fmla="*/ 11312596 w 12346893"/>
              <a:gd name="connsiteY105" fmla="*/ 473298 h 812606"/>
              <a:gd name="connsiteX106" fmla="*/ 11303061 w 12346893"/>
              <a:gd name="connsiteY106" fmla="*/ 455634 h 812606"/>
              <a:gd name="connsiteX107" fmla="*/ 10863232 w 12346893"/>
              <a:gd name="connsiteY107" fmla="*/ 168308 h 812606"/>
              <a:gd name="connsiteX108" fmla="*/ 10440170 w 12346893"/>
              <a:gd name="connsiteY108" fmla="*/ 428741 h 812606"/>
              <a:gd name="connsiteX109" fmla="*/ 10439918 w 12346893"/>
              <a:gd name="connsiteY109" fmla="*/ 429150 h 812606"/>
              <a:gd name="connsiteX110" fmla="*/ 10438426 w 12346893"/>
              <a:gd name="connsiteY110" fmla="*/ 432244 h 812606"/>
              <a:gd name="connsiteX111" fmla="*/ 10411639 w 12346893"/>
              <a:gd name="connsiteY111" fmla="*/ 480214 h 812606"/>
              <a:gd name="connsiteX112" fmla="*/ 10398385 w 12346893"/>
              <a:gd name="connsiteY112" fmla="*/ 500849 h 812606"/>
              <a:gd name="connsiteX113" fmla="*/ 10380895 w 12346893"/>
              <a:gd name="connsiteY113" fmla="*/ 541285 h 812606"/>
              <a:gd name="connsiteX114" fmla="*/ 10388586 w 12346893"/>
              <a:gd name="connsiteY114" fmla="*/ 516101 h 812606"/>
              <a:gd name="connsiteX115" fmla="*/ 10382477 w 12346893"/>
              <a:gd name="connsiteY115" fmla="*/ 525613 h 812606"/>
              <a:gd name="connsiteX116" fmla="*/ 9890724 w 12346893"/>
              <a:gd name="connsiteY116" fmla="*/ 812603 h 812606"/>
              <a:gd name="connsiteX117" fmla="*/ 9520297 w 12346893"/>
              <a:gd name="connsiteY117" fmla="*/ 664007 h 812606"/>
              <a:gd name="connsiteX118" fmla="*/ 9472091 w 12346893"/>
              <a:gd name="connsiteY118" fmla="*/ 616668 h 812606"/>
              <a:gd name="connsiteX119" fmla="*/ 9467777 w 12346893"/>
              <a:gd name="connsiteY119" fmla="*/ 625292 h 812606"/>
              <a:gd name="connsiteX120" fmla="*/ 9458242 w 12346893"/>
              <a:gd name="connsiteY120" fmla="*/ 607627 h 812606"/>
              <a:gd name="connsiteX121" fmla="*/ 9018413 w 12346893"/>
              <a:gd name="connsiteY121" fmla="*/ 320302 h 812606"/>
              <a:gd name="connsiteX122" fmla="*/ 8752802 w 12346893"/>
              <a:gd name="connsiteY122" fmla="*/ 411089 h 812606"/>
              <a:gd name="connsiteX123" fmla="*/ 8707595 w 12346893"/>
              <a:gd name="connsiteY123" fmla="*/ 449000 h 812606"/>
              <a:gd name="connsiteX124" fmla="*/ 8702022 w 12346893"/>
              <a:gd name="connsiteY124" fmla="*/ 456073 h 812606"/>
              <a:gd name="connsiteX125" fmla="*/ 8667901 w 12346893"/>
              <a:gd name="connsiteY125" fmla="*/ 488902 h 812606"/>
              <a:gd name="connsiteX126" fmla="*/ 8642820 w 12346893"/>
              <a:gd name="connsiteY126" fmla="*/ 515951 h 812606"/>
              <a:gd name="connsiteX127" fmla="*/ 8553585 w 12346893"/>
              <a:gd name="connsiteY127" fmla="*/ 652795 h 812606"/>
              <a:gd name="connsiteX128" fmla="*/ 8536075 w 12346893"/>
              <a:gd name="connsiteY128" fmla="*/ 693279 h 812606"/>
              <a:gd name="connsiteX129" fmla="*/ 8553759 w 12346893"/>
              <a:gd name="connsiteY129" fmla="*/ 635378 h 812606"/>
              <a:gd name="connsiteX130" fmla="*/ 8590098 w 12346893"/>
              <a:gd name="connsiteY130" fmla="*/ 553928 h 812606"/>
              <a:gd name="connsiteX131" fmla="*/ 8548818 w 12346893"/>
              <a:gd name="connsiteY131" fmla="*/ 583206 h 812606"/>
              <a:gd name="connsiteX132" fmla="*/ 8275246 w 12346893"/>
              <a:gd name="connsiteY132" fmla="*/ 660611 h 812606"/>
              <a:gd name="connsiteX133" fmla="*/ 7904819 w 12346893"/>
              <a:gd name="connsiteY133" fmla="*/ 512015 h 812606"/>
              <a:gd name="connsiteX134" fmla="*/ 7856612 w 12346893"/>
              <a:gd name="connsiteY134" fmla="*/ 464676 h 812606"/>
              <a:gd name="connsiteX135" fmla="*/ 7852299 w 12346893"/>
              <a:gd name="connsiteY135" fmla="*/ 473299 h 812606"/>
              <a:gd name="connsiteX136" fmla="*/ 7842763 w 12346893"/>
              <a:gd name="connsiteY136" fmla="*/ 455635 h 812606"/>
              <a:gd name="connsiteX137" fmla="*/ 7402933 w 12346893"/>
              <a:gd name="connsiteY137" fmla="*/ 168309 h 812606"/>
              <a:gd name="connsiteX138" fmla="*/ 6979871 w 12346893"/>
              <a:gd name="connsiteY138" fmla="*/ 428742 h 812606"/>
              <a:gd name="connsiteX139" fmla="*/ 6979620 w 12346893"/>
              <a:gd name="connsiteY139" fmla="*/ 429151 h 812606"/>
              <a:gd name="connsiteX140" fmla="*/ 6978128 w 12346893"/>
              <a:gd name="connsiteY140" fmla="*/ 432245 h 812606"/>
              <a:gd name="connsiteX141" fmla="*/ 6951342 w 12346893"/>
              <a:gd name="connsiteY141" fmla="*/ 480215 h 812606"/>
              <a:gd name="connsiteX142" fmla="*/ 6938086 w 12346893"/>
              <a:gd name="connsiteY142" fmla="*/ 500850 h 812606"/>
              <a:gd name="connsiteX143" fmla="*/ 6920597 w 12346893"/>
              <a:gd name="connsiteY143" fmla="*/ 541286 h 812606"/>
              <a:gd name="connsiteX144" fmla="*/ 6928288 w 12346893"/>
              <a:gd name="connsiteY144" fmla="*/ 516102 h 812606"/>
              <a:gd name="connsiteX145" fmla="*/ 6922178 w 12346893"/>
              <a:gd name="connsiteY145" fmla="*/ 525614 h 812606"/>
              <a:gd name="connsiteX146" fmla="*/ 6430427 w 12346893"/>
              <a:gd name="connsiteY146" fmla="*/ 812604 h 812606"/>
              <a:gd name="connsiteX147" fmla="*/ 6059999 w 12346893"/>
              <a:gd name="connsiteY147" fmla="*/ 664008 h 812606"/>
              <a:gd name="connsiteX148" fmla="*/ 6011793 w 12346893"/>
              <a:gd name="connsiteY148" fmla="*/ 616669 h 812606"/>
              <a:gd name="connsiteX149" fmla="*/ 6007479 w 12346893"/>
              <a:gd name="connsiteY149" fmla="*/ 625293 h 812606"/>
              <a:gd name="connsiteX150" fmla="*/ 5997944 w 12346893"/>
              <a:gd name="connsiteY150" fmla="*/ 607628 h 812606"/>
              <a:gd name="connsiteX151" fmla="*/ 5558114 w 12346893"/>
              <a:gd name="connsiteY151" fmla="*/ 320302 h 812606"/>
              <a:gd name="connsiteX152" fmla="*/ 5292505 w 12346893"/>
              <a:gd name="connsiteY152" fmla="*/ 411089 h 812606"/>
              <a:gd name="connsiteX153" fmla="*/ 5247300 w 12346893"/>
              <a:gd name="connsiteY153" fmla="*/ 448999 h 812606"/>
              <a:gd name="connsiteX154" fmla="*/ 5241724 w 12346893"/>
              <a:gd name="connsiteY154" fmla="*/ 456075 h 812606"/>
              <a:gd name="connsiteX155" fmla="*/ 5207594 w 12346893"/>
              <a:gd name="connsiteY155" fmla="*/ 488913 h 812606"/>
              <a:gd name="connsiteX156" fmla="*/ 5182522 w 12346893"/>
              <a:gd name="connsiteY156" fmla="*/ 515952 h 812606"/>
              <a:gd name="connsiteX157" fmla="*/ 5129799 w 12346893"/>
              <a:gd name="connsiteY157" fmla="*/ 553930 h 812606"/>
              <a:gd name="connsiteX158" fmla="*/ 5088520 w 12346893"/>
              <a:gd name="connsiteY158" fmla="*/ 583208 h 812606"/>
              <a:gd name="connsiteX159" fmla="*/ 4814948 w 12346893"/>
              <a:gd name="connsiteY159" fmla="*/ 660613 h 812606"/>
              <a:gd name="connsiteX160" fmla="*/ 4444521 w 12346893"/>
              <a:gd name="connsiteY160" fmla="*/ 512017 h 812606"/>
              <a:gd name="connsiteX161" fmla="*/ 4396314 w 12346893"/>
              <a:gd name="connsiteY161" fmla="*/ 464678 h 812606"/>
              <a:gd name="connsiteX162" fmla="*/ 4392001 w 12346893"/>
              <a:gd name="connsiteY162" fmla="*/ 473301 h 812606"/>
              <a:gd name="connsiteX163" fmla="*/ 4382465 w 12346893"/>
              <a:gd name="connsiteY163" fmla="*/ 455637 h 812606"/>
              <a:gd name="connsiteX164" fmla="*/ 3942636 w 12346893"/>
              <a:gd name="connsiteY164" fmla="*/ 168311 h 812606"/>
              <a:gd name="connsiteX165" fmla="*/ 3519574 w 12346893"/>
              <a:gd name="connsiteY165" fmla="*/ 428744 h 812606"/>
              <a:gd name="connsiteX166" fmla="*/ 3519322 w 12346893"/>
              <a:gd name="connsiteY166" fmla="*/ 429153 h 812606"/>
              <a:gd name="connsiteX167" fmla="*/ 3517830 w 12346893"/>
              <a:gd name="connsiteY167" fmla="*/ 432247 h 812606"/>
              <a:gd name="connsiteX168" fmla="*/ 3491044 w 12346893"/>
              <a:gd name="connsiteY168" fmla="*/ 480217 h 812606"/>
              <a:gd name="connsiteX169" fmla="*/ 3477788 w 12346893"/>
              <a:gd name="connsiteY169" fmla="*/ 500852 h 812606"/>
              <a:gd name="connsiteX170" fmla="*/ 3460299 w 12346893"/>
              <a:gd name="connsiteY170" fmla="*/ 541288 h 812606"/>
              <a:gd name="connsiteX171" fmla="*/ 3467991 w 12346893"/>
              <a:gd name="connsiteY171" fmla="*/ 516104 h 812606"/>
              <a:gd name="connsiteX172" fmla="*/ 3461880 w 12346893"/>
              <a:gd name="connsiteY172" fmla="*/ 525616 h 812606"/>
              <a:gd name="connsiteX173" fmla="*/ 2970129 w 12346893"/>
              <a:gd name="connsiteY173" fmla="*/ 812606 h 812606"/>
              <a:gd name="connsiteX174" fmla="*/ 2599702 w 12346893"/>
              <a:gd name="connsiteY174" fmla="*/ 664010 h 812606"/>
              <a:gd name="connsiteX175" fmla="*/ 2551495 w 12346893"/>
              <a:gd name="connsiteY175" fmla="*/ 616671 h 812606"/>
              <a:gd name="connsiteX176" fmla="*/ 2547182 w 12346893"/>
              <a:gd name="connsiteY176" fmla="*/ 625295 h 812606"/>
              <a:gd name="connsiteX177" fmla="*/ 2537646 w 12346893"/>
              <a:gd name="connsiteY177" fmla="*/ 607630 h 812606"/>
              <a:gd name="connsiteX178" fmla="*/ 2097817 w 12346893"/>
              <a:gd name="connsiteY178" fmla="*/ 320304 h 812606"/>
              <a:gd name="connsiteX179" fmla="*/ 1832207 w 12346893"/>
              <a:gd name="connsiteY179" fmla="*/ 411091 h 812606"/>
              <a:gd name="connsiteX180" fmla="*/ 1787003 w 12346893"/>
              <a:gd name="connsiteY180" fmla="*/ 449001 h 812606"/>
              <a:gd name="connsiteX181" fmla="*/ 1781426 w 12346893"/>
              <a:gd name="connsiteY181" fmla="*/ 456077 h 812606"/>
              <a:gd name="connsiteX182" fmla="*/ 1747297 w 12346893"/>
              <a:gd name="connsiteY182" fmla="*/ 488915 h 812606"/>
              <a:gd name="connsiteX183" fmla="*/ 1722225 w 12346893"/>
              <a:gd name="connsiteY183" fmla="*/ 515954 h 812606"/>
              <a:gd name="connsiteX184" fmla="*/ 1669501 w 12346893"/>
              <a:gd name="connsiteY184" fmla="*/ 553933 h 812606"/>
              <a:gd name="connsiteX185" fmla="*/ 1628223 w 12346893"/>
              <a:gd name="connsiteY185" fmla="*/ 583210 h 812606"/>
              <a:gd name="connsiteX186" fmla="*/ 1354650 w 12346893"/>
              <a:gd name="connsiteY186" fmla="*/ 660615 h 812606"/>
              <a:gd name="connsiteX187" fmla="*/ 984223 w 12346893"/>
              <a:gd name="connsiteY187" fmla="*/ 512019 h 812606"/>
              <a:gd name="connsiteX188" fmla="*/ 936017 w 12346893"/>
              <a:gd name="connsiteY188" fmla="*/ 464680 h 812606"/>
              <a:gd name="connsiteX189" fmla="*/ 931703 w 12346893"/>
              <a:gd name="connsiteY189" fmla="*/ 473303 h 812606"/>
              <a:gd name="connsiteX190" fmla="*/ 922167 w 12346893"/>
              <a:gd name="connsiteY190" fmla="*/ 455639 h 812606"/>
              <a:gd name="connsiteX191" fmla="*/ 482338 w 12346893"/>
              <a:gd name="connsiteY191" fmla="*/ 168313 h 812606"/>
              <a:gd name="connsiteX192" fmla="*/ 59276 w 12346893"/>
              <a:gd name="connsiteY192" fmla="*/ 428746 h 812606"/>
              <a:gd name="connsiteX193" fmla="*/ 59024 w 12346893"/>
              <a:gd name="connsiteY193" fmla="*/ 429155 h 812606"/>
              <a:gd name="connsiteX194" fmla="*/ 57532 w 12346893"/>
              <a:gd name="connsiteY194" fmla="*/ 432249 h 812606"/>
              <a:gd name="connsiteX195" fmla="*/ 30746 w 12346893"/>
              <a:gd name="connsiteY195" fmla="*/ 480219 h 812606"/>
              <a:gd name="connsiteX196" fmla="*/ 17490 w 12346893"/>
              <a:gd name="connsiteY196" fmla="*/ 500854 h 812606"/>
              <a:gd name="connsiteX197" fmla="*/ 1 w 12346893"/>
              <a:gd name="connsiteY197" fmla="*/ 541290 h 812606"/>
              <a:gd name="connsiteX198" fmla="*/ 7693 w 12346893"/>
              <a:gd name="connsiteY198" fmla="*/ 516106 h 812606"/>
              <a:gd name="connsiteX199" fmla="*/ 1582 w 12346893"/>
              <a:gd name="connsiteY199"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859253 w 12346891"/>
              <a:gd name="connsiteY19" fmla="*/ 296657 h 812606"/>
              <a:gd name="connsiteX20" fmla="*/ 1911977 w 12346891"/>
              <a:gd name="connsiteY20" fmla="*/ 258678 h 812606"/>
              <a:gd name="connsiteX21" fmla="*/ 1953255 w 12346891"/>
              <a:gd name="connsiteY21" fmla="*/ 229401 h 812606"/>
              <a:gd name="connsiteX22" fmla="*/ 2226828 w 12346891"/>
              <a:gd name="connsiteY22" fmla="*/ 151996 h 812606"/>
              <a:gd name="connsiteX23" fmla="*/ 2597255 w 12346891"/>
              <a:gd name="connsiteY23" fmla="*/ 300592 h 812606"/>
              <a:gd name="connsiteX24" fmla="*/ 2645461 w 12346891"/>
              <a:gd name="connsiteY24" fmla="*/ 347931 h 812606"/>
              <a:gd name="connsiteX25" fmla="*/ 2649775 w 12346891"/>
              <a:gd name="connsiteY25" fmla="*/ 339308 h 812606"/>
              <a:gd name="connsiteX26" fmla="*/ 2659311 w 12346891"/>
              <a:gd name="connsiteY26" fmla="*/ 356972 h 812606"/>
              <a:gd name="connsiteX27" fmla="*/ 3099140 w 12346891"/>
              <a:gd name="connsiteY27" fmla="*/ 644298 h 812606"/>
              <a:gd name="connsiteX28" fmla="*/ 3522202 w 12346891"/>
              <a:gd name="connsiteY28" fmla="*/ 383865 h 812606"/>
              <a:gd name="connsiteX29" fmla="*/ 3522454 w 12346891"/>
              <a:gd name="connsiteY29" fmla="*/ 383456 h 812606"/>
              <a:gd name="connsiteX30" fmla="*/ 3550732 w 12346891"/>
              <a:gd name="connsiteY30" fmla="*/ 332392 h 812606"/>
              <a:gd name="connsiteX31" fmla="*/ 3581477 w 12346891"/>
              <a:gd name="connsiteY31" fmla="*/ 271321 h 812606"/>
              <a:gd name="connsiteX32" fmla="*/ 3573785 w 12346891"/>
              <a:gd name="connsiteY32" fmla="*/ 296505 h 812606"/>
              <a:gd name="connsiteX33" fmla="*/ 3579895 w 12346891"/>
              <a:gd name="connsiteY33" fmla="*/ 286993 h 812606"/>
              <a:gd name="connsiteX34" fmla="*/ 4071647 w 12346891"/>
              <a:gd name="connsiteY34" fmla="*/ 3 h 812606"/>
              <a:gd name="connsiteX35" fmla="*/ 4442074 w 12346891"/>
              <a:gd name="connsiteY35" fmla="*/ 148599 h 812606"/>
              <a:gd name="connsiteX36" fmla="*/ 4490280 w 12346891"/>
              <a:gd name="connsiteY36" fmla="*/ 195938 h 812606"/>
              <a:gd name="connsiteX37" fmla="*/ 4494594 w 12346891"/>
              <a:gd name="connsiteY37" fmla="*/ 187314 h 812606"/>
              <a:gd name="connsiteX38" fmla="*/ 4504130 w 12346891"/>
              <a:gd name="connsiteY38" fmla="*/ 204979 h 812606"/>
              <a:gd name="connsiteX39" fmla="*/ 4943959 w 12346891"/>
              <a:gd name="connsiteY39" fmla="*/ 492304 h 812606"/>
              <a:gd name="connsiteX40" fmla="*/ 5209569 w 12346891"/>
              <a:gd name="connsiteY40" fmla="*/ 401517 h 812606"/>
              <a:gd name="connsiteX41" fmla="*/ 5254773 w 12346891"/>
              <a:gd name="connsiteY41" fmla="*/ 363608 h 812606"/>
              <a:gd name="connsiteX42" fmla="*/ 5260350 w 12346891"/>
              <a:gd name="connsiteY42" fmla="*/ 356532 h 812606"/>
              <a:gd name="connsiteX43" fmla="*/ 5294479 w 12346891"/>
              <a:gd name="connsiteY43" fmla="*/ 323694 h 812606"/>
              <a:gd name="connsiteX44" fmla="*/ 5319551 w 12346891"/>
              <a:gd name="connsiteY44" fmla="*/ 296655 h 812606"/>
              <a:gd name="connsiteX45" fmla="*/ 5408612 w 12346891"/>
              <a:gd name="connsiteY45" fmla="*/ 177228 h 812606"/>
              <a:gd name="connsiteX46" fmla="*/ 5372274 w 12346891"/>
              <a:gd name="connsiteY46" fmla="*/ 258677 h 812606"/>
              <a:gd name="connsiteX47" fmla="*/ 5413553 w 12346891"/>
              <a:gd name="connsiteY47" fmla="*/ 229399 h 812606"/>
              <a:gd name="connsiteX48" fmla="*/ 5687126 w 12346891"/>
              <a:gd name="connsiteY48" fmla="*/ 151994 h 812606"/>
              <a:gd name="connsiteX49" fmla="*/ 6057553 w 12346891"/>
              <a:gd name="connsiteY49" fmla="*/ 300590 h 812606"/>
              <a:gd name="connsiteX50" fmla="*/ 6105759 w 12346891"/>
              <a:gd name="connsiteY50" fmla="*/ 347929 h 812606"/>
              <a:gd name="connsiteX51" fmla="*/ 6110073 w 12346891"/>
              <a:gd name="connsiteY51" fmla="*/ 339306 h 812606"/>
              <a:gd name="connsiteX52" fmla="*/ 6119609 w 12346891"/>
              <a:gd name="connsiteY52" fmla="*/ 356970 h 812606"/>
              <a:gd name="connsiteX53" fmla="*/ 6559437 w 12346891"/>
              <a:gd name="connsiteY53" fmla="*/ 644296 h 812606"/>
              <a:gd name="connsiteX54" fmla="*/ 6982500 w 12346891"/>
              <a:gd name="connsiteY54" fmla="*/ 383863 h 812606"/>
              <a:gd name="connsiteX55" fmla="*/ 6982751 w 12346891"/>
              <a:gd name="connsiteY55" fmla="*/ 383454 h 812606"/>
              <a:gd name="connsiteX56" fmla="*/ 6984244 w 12346891"/>
              <a:gd name="connsiteY56" fmla="*/ 380360 h 812606"/>
              <a:gd name="connsiteX57" fmla="*/ 7011030 w 12346891"/>
              <a:gd name="connsiteY57" fmla="*/ 332390 h 812606"/>
              <a:gd name="connsiteX58" fmla="*/ 7024284 w 12346891"/>
              <a:gd name="connsiteY58" fmla="*/ 311755 h 812606"/>
              <a:gd name="connsiteX59" fmla="*/ 7041775 w 12346891"/>
              <a:gd name="connsiteY59" fmla="*/ 271319 h 812606"/>
              <a:gd name="connsiteX60" fmla="*/ 7034083 w 12346891"/>
              <a:gd name="connsiteY60" fmla="*/ 296503 h 812606"/>
              <a:gd name="connsiteX61" fmla="*/ 7040193 w 12346891"/>
              <a:gd name="connsiteY61" fmla="*/ 286991 h 812606"/>
              <a:gd name="connsiteX62" fmla="*/ 7531945 w 12346891"/>
              <a:gd name="connsiteY62" fmla="*/ 1 h 812606"/>
              <a:gd name="connsiteX63" fmla="*/ 7902372 w 12346891"/>
              <a:gd name="connsiteY63" fmla="*/ 148597 h 812606"/>
              <a:gd name="connsiteX64" fmla="*/ 7950578 w 12346891"/>
              <a:gd name="connsiteY64" fmla="*/ 195936 h 812606"/>
              <a:gd name="connsiteX65" fmla="*/ 7954892 w 12346891"/>
              <a:gd name="connsiteY65" fmla="*/ 187312 h 812606"/>
              <a:gd name="connsiteX66" fmla="*/ 7964428 w 12346891"/>
              <a:gd name="connsiteY66" fmla="*/ 204977 h 812606"/>
              <a:gd name="connsiteX67" fmla="*/ 8404256 w 12346891"/>
              <a:gd name="connsiteY67" fmla="*/ 492302 h 812606"/>
              <a:gd name="connsiteX68" fmla="*/ 8669867 w 12346891"/>
              <a:gd name="connsiteY68" fmla="*/ 401515 h 812606"/>
              <a:gd name="connsiteX69" fmla="*/ 8715074 w 12346891"/>
              <a:gd name="connsiteY69" fmla="*/ 363604 h 812606"/>
              <a:gd name="connsiteX70" fmla="*/ 8720648 w 12346891"/>
              <a:gd name="connsiteY70" fmla="*/ 356531 h 812606"/>
              <a:gd name="connsiteX71" fmla="*/ 8754768 w 12346891"/>
              <a:gd name="connsiteY71" fmla="*/ 323702 h 812606"/>
              <a:gd name="connsiteX72" fmla="*/ 8779849 w 12346891"/>
              <a:gd name="connsiteY72" fmla="*/ 296653 h 812606"/>
              <a:gd name="connsiteX73" fmla="*/ 8869084 w 12346891"/>
              <a:gd name="connsiteY73" fmla="*/ 159809 h 812606"/>
              <a:gd name="connsiteX74" fmla="*/ 8886594 w 12346891"/>
              <a:gd name="connsiteY74" fmla="*/ 119325 h 812606"/>
              <a:gd name="connsiteX75" fmla="*/ 8868910 w 12346891"/>
              <a:gd name="connsiteY75" fmla="*/ 177226 h 812606"/>
              <a:gd name="connsiteX76" fmla="*/ 8832571 w 12346891"/>
              <a:gd name="connsiteY76" fmla="*/ 258676 h 812606"/>
              <a:gd name="connsiteX77" fmla="*/ 8873851 w 12346891"/>
              <a:gd name="connsiteY77" fmla="*/ 229399 h 812606"/>
              <a:gd name="connsiteX78" fmla="*/ 9147424 w 12346891"/>
              <a:gd name="connsiteY78" fmla="*/ 151993 h 812606"/>
              <a:gd name="connsiteX79" fmla="*/ 9517851 w 12346891"/>
              <a:gd name="connsiteY79" fmla="*/ 300589 h 812606"/>
              <a:gd name="connsiteX80" fmla="*/ 9566057 w 12346891"/>
              <a:gd name="connsiteY80" fmla="*/ 347928 h 812606"/>
              <a:gd name="connsiteX81" fmla="*/ 9570371 w 12346891"/>
              <a:gd name="connsiteY81" fmla="*/ 339305 h 812606"/>
              <a:gd name="connsiteX82" fmla="*/ 9579906 w 12346891"/>
              <a:gd name="connsiteY82" fmla="*/ 356969 h 812606"/>
              <a:gd name="connsiteX83" fmla="*/ 10019736 w 12346891"/>
              <a:gd name="connsiteY83" fmla="*/ 644295 h 812606"/>
              <a:gd name="connsiteX84" fmla="*/ 10442798 w 12346891"/>
              <a:gd name="connsiteY84" fmla="*/ 383862 h 812606"/>
              <a:gd name="connsiteX85" fmla="*/ 10443050 w 12346891"/>
              <a:gd name="connsiteY85" fmla="*/ 383453 h 812606"/>
              <a:gd name="connsiteX86" fmla="*/ 10444542 w 12346891"/>
              <a:gd name="connsiteY86" fmla="*/ 380359 h 812606"/>
              <a:gd name="connsiteX87" fmla="*/ 10471328 w 12346891"/>
              <a:gd name="connsiteY87" fmla="*/ 332389 h 812606"/>
              <a:gd name="connsiteX88" fmla="*/ 10484583 w 12346891"/>
              <a:gd name="connsiteY88" fmla="*/ 311754 h 812606"/>
              <a:gd name="connsiteX89" fmla="*/ 10502072 w 12346891"/>
              <a:gd name="connsiteY89" fmla="*/ 271318 h 812606"/>
              <a:gd name="connsiteX90" fmla="*/ 10494381 w 12346891"/>
              <a:gd name="connsiteY90" fmla="*/ 296502 h 812606"/>
              <a:gd name="connsiteX91" fmla="*/ 10500491 w 12346891"/>
              <a:gd name="connsiteY91" fmla="*/ 286990 h 812606"/>
              <a:gd name="connsiteX92" fmla="*/ 10992243 w 12346891"/>
              <a:gd name="connsiteY92" fmla="*/ 0 h 812606"/>
              <a:gd name="connsiteX93" fmla="*/ 11362670 w 12346891"/>
              <a:gd name="connsiteY93" fmla="*/ 148596 h 812606"/>
              <a:gd name="connsiteX94" fmla="*/ 11410876 w 12346891"/>
              <a:gd name="connsiteY94" fmla="*/ 195935 h 812606"/>
              <a:gd name="connsiteX95" fmla="*/ 11415190 w 12346891"/>
              <a:gd name="connsiteY95" fmla="*/ 187311 h 812606"/>
              <a:gd name="connsiteX96" fmla="*/ 11424726 w 12346891"/>
              <a:gd name="connsiteY96" fmla="*/ 204976 h 812606"/>
              <a:gd name="connsiteX97" fmla="*/ 11864555 w 12346891"/>
              <a:gd name="connsiteY97" fmla="*/ 492302 h 812606"/>
              <a:gd name="connsiteX98" fmla="*/ 12329382 w 12346891"/>
              <a:gd name="connsiteY98" fmla="*/ 159808 h 812606"/>
              <a:gd name="connsiteX99" fmla="*/ 12346891 w 12346891"/>
              <a:gd name="connsiteY99" fmla="*/ 119324 h 812606"/>
              <a:gd name="connsiteX100" fmla="*/ 12329208 w 12346891"/>
              <a:gd name="connsiteY100" fmla="*/ 177225 h 812606"/>
              <a:gd name="connsiteX101" fmla="*/ 11735542 w 12346891"/>
              <a:gd name="connsiteY101" fmla="*/ 660610 h 812606"/>
              <a:gd name="connsiteX102" fmla="*/ 11365115 w 12346891"/>
              <a:gd name="connsiteY102" fmla="*/ 512014 h 812606"/>
              <a:gd name="connsiteX103" fmla="*/ 11316909 w 12346891"/>
              <a:gd name="connsiteY103" fmla="*/ 464675 h 812606"/>
              <a:gd name="connsiteX104" fmla="*/ 11312594 w 12346891"/>
              <a:gd name="connsiteY104" fmla="*/ 473298 h 812606"/>
              <a:gd name="connsiteX105" fmla="*/ 11303059 w 12346891"/>
              <a:gd name="connsiteY105" fmla="*/ 455634 h 812606"/>
              <a:gd name="connsiteX106" fmla="*/ 10863230 w 12346891"/>
              <a:gd name="connsiteY106" fmla="*/ 168308 h 812606"/>
              <a:gd name="connsiteX107" fmla="*/ 10440168 w 12346891"/>
              <a:gd name="connsiteY107" fmla="*/ 428741 h 812606"/>
              <a:gd name="connsiteX108" fmla="*/ 10439916 w 12346891"/>
              <a:gd name="connsiteY108" fmla="*/ 429150 h 812606"/>
              <a:gd name="connsiteX109" fmla="*/ 10438424 w 12346891"/>
              <a:gd name="connsiteY109" fmla="*/ 432244 h 812606"/>
              <a:gd name="connsiteX110" fmla="*/ 10411637 w 12346891"/>
              <a:gd name="connsiteY110" fmla="*/ 480214 h 812606"/>
              <a:gd name="connsiteX111" fmla="*/ 10398383 w 12346891"/>
              <a:gd name="connsiteY111" fmla="*/ 500849 h 812606"/>
              <a:gd name="connsiteX112" fmla="*/ 10380893 w 12346891"/>
              <a:gd name="connsiteY112" fmla="*/ 541285 h 812606"/>
              <a:gd name="connsiteX113" fmla="*/ 10388584 w 12346891"/>
              <a:gd name="connsiteY113" fmla="*/ 516101 h 812606"/>
              <a:gd name="connsiteX114" fmla="*/ 10382475 w 12346891"/>
              <a:gd name="connsiteY114" fmla="*/ 525613 h 812606"/>
              <a:gd name="connsiteX115" fmla="*/ 9890722 w 12346891"/>
              <a:gd name="connsiteY115" fmla="*/ 812603 h 812606"/>
              <a:gd name="connsiteX116" fmla="*/ 9520295 w 12346891"/>
              <a:gd name="connsiteY116" fmla="*/ 664007 h 812606"/>
              <a:gd name="connsiteX117" fmla="*/ 9472089 w 12346891"/>
              <a:gd name="connsiteY117" fmla="*/ 616668 h 812606"/>
              <a:gd name="connsiteX118" fmla="*/ 9467775 w 12346891"/>
              <a:gd name="connsiteY118" fmla="*/ 625292 h 812606"/>
              <a:gd name="connsiteX119" fmla="*/ 9458240 w 12346891"/>
              <a:gd name="connsiteY119" fmla="*/ 607627 h 812606"/>
              <a:gd name="connsiteX120" fmla="*/ 9018411 w 12346891"/>
              <a:gd name="connsiteY120" fmla="*/ 320302 h 812606"/>
              <a:gd name="connsiteX121" fmla="*/ 8752800 w 12346891"/>
              <a:gd name="connsiteY121" fmla="*/ 411089 h 812606"/>
              <a:gd name="connsiteX122" fmla="*/ 8707593 w 12346891"/>
              <a:gd name="connsiteY122" fmla="*/ 449000 h 812606"/>
              <a:gd name="connsiteX123" fmla="*/ 8702020 w 12346891"/>
              <a:gd name="connsiteY123" fmla="*/ 456073 h 812606"/>
              <a:gd name="connsiteX124" fmla="*/ 8667899 w 12346891"/>
              <a:gd name="connsiteY124" fmla="*/ 488902 h 812606"/>
              <a:gd name="connsiteX125" fmla="*/ 8642818 w 12346891"/>
              <a:gd name="connsiteY125" fmla="*/ 515951 h 812606"/>
              <a:gd name="connsiteX126" fmla="*/ 8553583 w 12346891"/>
              <a:gd name="connsiteY126" fmla="*/ 652795 h 812606"/>
              <a:gd name="connsiteX127" fmla="*/ 8536073 w 12346891"/>
              <a:gd name="connsiteY127" fmla="*/ 693279 h 812606"/>
              <a:gd name="connsiteX128" fmla="*/ 8553757 w 12346891"/>
              <a:gd name="connsiteY128" fmla="*/ 635378 h 812606"/>
              <a:gd name="connsiteX129" fmla="*/ 8590096 w 12346891"/>
              <a:gd name="connsiteY129" fmla="*/ 553928 h 812606"/>
              <a:gd name="connsiteX130" fmla="*/ 8548816 w 12346891"/>
              <a:gd name="connsiteY130" fmla="*/ 583206 h 812606"/>
              <a:gd name="connsiteX131" fmla="*/ 8275244 w 12346891"/>
              <a:gd name="connsiteY131" fmla="*/ 660611 h 812606"/>
              <a:gd name="connsiteX132" fmla="*/ 7904817 w 12346891"/>
              <a:gd name="connsiteY132" fmla="*/ 512015 h 812606"/>
              <a:gd name="connsiteX133" fmla="*/ 7856610 w 12346891"/>
              <a:gd name="connsiteY133" fmla="*/ 464676 h 812606"/>
              <a:gd name="connsiteX134" fmla="*/ 7852297 w 12346891"/>
              <a:gd name="connsiteY134" fmla="*/ 473299 h 812606"/>
              <a:gd name="connsiteX135" fmla="*/ 7842761 w 12346891"/>
              <a:gd name="connsiteY135" fmla="*/ 455635 h 812606"/>
              <a:gd name="connsiteX136" fmla="*/ 7402931 w 12346891"/>
              <a:gd name="connsiteY136" fmla="*/ 168309 h 812606"/>
              <a:gd name="connsiteX137" fmla="*/ 6979869 w 12346891"/>
              <a:gd name="connsiteY137" fmla="*/ 428742 h 812606"/>
              <a:gd name="connsiteX138" fmla="*/ 6979618 w 12346891"/>
              <a:gd name="connsiteY138" fmla="*/ 429151 h 812606"/>
              <a:gd name="connsiteX139" fmla="*/ 6978126 w 12346891"/>
              <a:gd name="connsiteY139" fmla="*/ 432245 h 812606"/>
              <a:gd name="connsiteX140" fmla="*/ 6951340 w 12346891"/>
              <a:gd name="connsiteY140" fmla="*/ 480215 h 812606"/>
              <a:gd name="connsiteX141" fmla="*/ 6938084 w 12346891"/>
              <a:gd name="connsiteY141" fmla="*/ 500850 h 812606"/>
              <a:gd name="connsiteX142" fmla="*/ 6920595 w 12346891"/>
              <a:gd name="connsiteY142" fmla="*/ 541286 h 812606"/>
              <a:gd name="connsiteX143" fmla="*/ 6928286 w 12346891"/>
              <a:gd name="connsiteY143" fmla="*/ 516102 h 812606"/>
              <a:gd name="connsiteX144" fmla="*/ 6922176 w 12346891"/>
              <a:gd name="connsiteY144" fmla="*/ 525614 h 812606"/>
              <a:gd name="connsiteX145" fmla="*/ 6430425 w 12346891"/>
              <a:gd name="connsiteY145" fmla="*/ 812604 h 812606"/>
              <a:gd name="connsiteX146" fmla="*/ 6059997 w 12346891"/>
              <a:gd name="connsiteY146" fmla="*/ 664008 h 812606"/>
              <a:gd name="connsiteX147" fmla="*/ 6011791 w 12346891"/>
              <a:gd name="connsiteY147" fmla="*/ 616669 h 812606"/>
              <a:gd name="connsiteX148" fmla="*/ 6007477 w 12346891"/>
              <a:gd name="connsiteY148" fmla="*/ 625293 h 812606"/>
              <a:gd name="connsiteX149" fmla="*/ 5997942 w 12346891"/>
              <a:gd name="connsiteY149" fmla="*/ 607628 h 812606"/>
              <a:gd name="connsiteX150" fmla="*/ 5558112 w 12346891"/>
              <a:gd name="connsiteY150" fmla="*/ 320302 h 812606"/>
              <a:gd name="connsiteX151" fmla="*/ 5292503 w 12346891"/>
              <a:gd name="connsiteY151" fmla="*/ 411089 h 812606"/>
              <a:gd name="connsiteX152" fmla="*/ 5247298 w 12346891"/>
              <a:gd name="connsiteY152" fmla="*/ 448999 h 812606"/>
              <a:gd name="connsiteX153" fmla="*/ 5241722 w 12346891"/>
              <a:gd name="connsiteY153" fmla="*/ 456075 h 812606"/>
              <a:gd name="connsiteX154" fmla="*/ 5207592 w 12346891"/>
              <a:gd name="connsiteY154" fmla="*/ 488913 h 812606"/>
              <a:gd name="connsiteX155" fmla="*/ 5182520 w 12346891"/>
              <a:gd name="connsiteY155" fmla="*/ 515952 h 812606"/>
              <a:gd name="connsiteX156" fmla="*/ 5129797 w 12346891"/>
              <a:gd name="connsiteY156" fmla="*/ 553930 h 812606"/>
              <a:gd name="connsiteX157" fmla="*/ 5088518 w 12346891"/>
              <a:gd name="connsiteY157" fmla="*/ 583208 h 812606"/>
              <a:gd name="connsiteX158" fmla="*/ 4814946 w 12346891"/>
              <a:gd name="connsiteY158" fmla="*/ 660613 h 812606"/>
              <a:gd name="connsiteX159" fmla="*/ 4444519 w 12346891"/>
              <a:gd name="connsiteY159" fmla="*/ 512017 h 812606"/>
              <a:gd name="connsiteX160" fmla="*/ 4396312 w 12346891"/>
              <a:gd name="connsiteY160" fmla="*/ 464678 h 812606"/>
              <a:gd name="connsiteX161" fmla="*/ 4391999 w 12346891"/>
              <a:gd name="connsiteY161" fmla="*/ 473301 h 812606"/>
              <a:gd name="connsiteX162" fmla="*/ 4382463 w 12346891"/>
              <a:gd name="connsiteY162" fmla="*/ 455637 h 812606"/>
              <a:gd name="connsiteX163" fmla="*/ 3942634 w 12346891"/>
              <a:gd name="connsiteY163" fmla="*/ 168311 h 812606"/>
              <a:gd name="connsiteX164" fmla="*/ 3519572 w 12346891"/>
              <a:gd name="connsiteY164" fmla="*/ 428744 h 812606"/>
              <a:gd name="connsiteX165" fmla="*/ 3519320 w 12346891"/>
              <a:gd name="connsiteY165" fmla="*/ 429153 h 812606"/>
              <a:gd name="connsiteX166" fmla="*/ 3517828 w 12346891"/>
              <a:gd name="connsiteY166" fmla="*/ 432247 h 812606"/>
              <a:gd name="connsiteX167" fmla="*/ 3491042 w 12346891"/>
              <a:gd name="connsiteY167" fmla="*/ 480217 h 812606"/>
              <a:gd name="connsiteX168" fmla="*/ 3477786 w 12346891"/>
              <a:gd name="connsiteY168" fmla="*/ 500852 h 812606"/>
              <a:gd name="connsiteX169" fmla="*/ 3460297 w 12346891"/>
              <a:gd name="connsiteY169" fmla="*/ 541288 h 812606"/>
              <a:gd name="connsiteX170" fmla="*/ 3467989 w 12346891"/>
              <a:gd name="connsiteY170" fmla="*/ 516104 h 812606"/>
              <a:gd name="connsiteX171" fmla="*/ 3461878 w 12346891"/>
              <a:gd name="connsiteY171" fmla="*/ 525616 h 812606"/>
              <a:gd name="connsiteX172" fmla="*/ 2970127 w 12346891"/>
              <a:gd name="connsiteY172" fmla="*/ 812606 h 812606"/>
              <a:gd name="connsiteX173" fmla="*/ 2599700 w 12346891"/>
              <a:gd name="connsiteY173" fmla="*/ 664010 h 812606"/>
              <a:gd name="connsiteX174" fmla="*/ 2551493 w 12346891"/>
              <a:gd name="connsiteY174" fmla="*/ 616671 h 812606"/>
              <a:gd name="connsiteX175" fmla="*/ 2547180 w 12346891"/>
              <a:gd name="connsiteY175" fmla="*/ 625295 h 812606"/>
              <a:gd name="connsiteX176" fmla="*/ 2537644 w 12346891"/>
              <a:gd name="connsiteY176" fmla="*/ 607630 h 812606"/>
              <a:gd name="connsiteX177" fmla="*/ 2097815 w 12346891"/>
              <a:gd name="connsiteY177" fmla="*/ 320304 h 812606"/>
              <a:gd name="connsiteX178" fmla="*/ 1832205 w 12346891"/>
              <a:gd name="connsiteY178" fmla="*/ 411091 h 812606"/>
              <a:gd name="connsiteX179" fmla="*/ 1787001 w 12346891"/>
              <a:gd name="connsiteY179" fmla="*/ 449001 h 812606"/>
              <a:gd name="connsiteX180" fmla="*/ 1781424 w 12346891"/>
              <a:gd name="connsiteY180" fmla="*/ 456077 h 812606"/>
              <a:gd name="connsiteX181" fmla="*/ 1747295 w 12346891"/>
              <a:gd name="connsiteY181" fmla="*/ 488915 h 812606"/>
              <a:gd name="connsiteX182" fmla="*/ 1722223 w 12346891"/>
              <a:gd name="connsiteY182" fmla="*/ 515954 h 812606"/>
              <a:gd name="connsiteX183" fmla="*/ 1669499 w 12346891"/>
              <a:gd name="connsiteY183" fmla="*/ 553933 h 812606"/>
              <a:gd name="connsiteX184" fmla="*/ 1628221 w 12346891"/>
              <a:gd name="connsiteY184" fmla="*/ 583210 h 812606"/>
              <a:gd name="connsiteX185" fmla="*/ 1354648 w 12346891"/>
              <a:gd name="connsiteY185" fmla="*/ 660615 h 812606"/>
              <a:gd name="connsiteX186" fmla="*/ 984221 w 12346891"/>
              <a:gd name="connsiteY186" fmla="*/ 512019 h 812606"/>
              <a:gd name="connsiteX187" fmla="*/ 936015 w 12346891"/>
              <a:gd name="connsiteY187" fmla="*/ 464680 h 812606"/>
              <a:gd name="connsiteX188" fmla="*/ 931701 w 12346891"/>
              <a:gd name="connsiteY188" fmla="*/ 473303 h 812606"/>
              <a:gd name="connsiteX189" fmla="*/ 922165 w 12346891"/>
              <a:gd name="connsiteY189" fmla="*/ 455639 h 812606"/>
              <a:gd name="connsiteX190" fmla="*/ 482336 w 12346891"/>
              <a:gd name="connsiteY190" fmla="*/ 168313 h 812606"/>
              <a:gd name="connsiteX191" fmla="*/ 59274 w 12346891"/>
              <a:gd name="connsiteY191" fmla="*/ 428746 h 812606"/>
              <a:gd name="connsiteX192" fmla="*/ 59022 w 12346891"/>
              <a:gd name="connsiteY192" fmla="*/ 429155 h 812606"/>
              <a:gd name="connsiteX193" fmla="*/ 57530 w 12346891"/>
              <a:gd name="connsiteY193" fmla="*/ 432249 h 812606"/>
              <a:gd name="connsiteX194" fmla="*/ 30744 w 12346891"/>
              <a:gd name="connsiteY194" fmla="*/ 480219 h 812606"/>
              <a:gd name="connsiteX195" fmla="*/ 17488 w 12346891"/>
              <a:gd name="connsiteY195" fmla="*/ 500854 h 812606"/>
              <a:gd name="connsiteX196" fmla="*/ -1 w 12346891"/>
              <a:gd name="connsiteY196" fmla="*/ 541290 h 812606"/>
              <a:gd name="connsiteX197" fmla="*/ 7691 w 12346891"/>
              <a:gd name="connsiteY197" fmla="*/ 516106 h 812606"/>
              <a:gd name="connsiteX198" fmla="*/ 1580 w 12346891"/>
              <a:gd name="connsiteY198"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63650 w 12346893"/>
              <a:gd name="connsiteY3" fmla="*/ 380364 h 812606"/>
              <a:gd name="connsiteX4" fmla="*/ 90436 w 12346893"/>
              <a:gd name="connsiteY4" fmla="*/ 332394 h 812606"/>
              <a:gd name="connsiteX5" fmla="*/ 103691 w 12346893"/>
              <a:gd name="connsiteY5" fmla="*/ 311759 h 812606"/>
              <a:gd name="connsiteX6" fmla="*/ 121181 w 12346893"/>
              <a:gd name="connsiteY6" fmla="*/ 271323 h 812606"/>
              <a:gd name="connsiteX7" fmla="*/ 113489 w 12346893"/>
              <a:gd name="connsiteY7" fmla="*/ 296507 h 812606"/>
              <a:gd name="connsiteX8" fmla="*/ 119599 w 12346893"/>
              <a:gd name="connsiteY8" fmla="*/ 286995 h 812606"/>
              <a:gd name="connsiteX9" fmla="*/ 611351 w 12346893"/>
              <a:gd name="connsiteY9" fmla="*/ 5 h 812606"/>
              <a:gd name="connsiteX10" fmla="*/ 981778 w 12346893"/>
              <a:gd name="connsiteY10" fmla="*/ 148601 h 812606"/>
              <a:gd name="connsiteX11" fmla="*/ 1029984 w 12346893"/>
              <a:gd name="connsiteY11" fmla="*/ 195940 h 812606"/>
              <a:gd name="connsiteX12" fmla="*/ 1034298 w 12346893"/>
              <a:gd name="connsiteY12" fmla="*/ 187316 h 812606"/>
              <a:gd name="connsiteX13" fmla="*/ 1043834 w 12346893"/>
              <a:gd name="connsiteY13" fmla="*/ 204981 h 812606"/>
              <a:gd name="connsiteX14" fmla="*/ 1483663 w 12346893"/>
              <a:gd name="connsiteY14" fmla="*/ 492306 h 812606"/>
              <a:gd name="connsiteX15" fmla="*/ 1749273 w 12346893"/>
              <a:gd name="connsiteY15" fmla="*/ 401519 h 812606"/>
              <a:gd name="connsiteX16" fmla="*/ 1794477 w 12346893"/>
              <a:gd name="connsiteY16" fmla="*/ 363610 h 812606"/>
              <a:gd name="connsiteX17" fmla="*/ 1800054 w 12346893"/>
              <a:gd name="connsiteY17" fmla="*/ 356534 h 812606"/>
              <a:gd name="connsiteX18" fmla="*/ 1834183 w 12346893"/>
              <a:gd name="connsiteY18" fmla="*/ 323696 h 812606"/>
              <a:gd name="connsiteX19" fmla="*/ 1859255 w 12346893"/>
              <a:gd name="connsiteY19" fmla="*/ 296657 h 812606"/>
              <a:gd name="connsiteX20" fmla="*/ 1911979 w 12346893"/>
              <a:gd name="connsiteY20" fmla="*/ 258678 h 812606"/>
              <a:gd name="connsiteX21" fmla="*/ 1953257 w 12346893"/>
              <a:gd name="connsiteY21" fmla="*/ 229401 h 812606"/>
              <a:gd name="connsiteX22" fmla="*/ 2226830 w 12346893"/>
              <a:gd name="connsiteY22" fmla="*/ 151996 h 812606"/>
              <a:gd name="connsiteX23" fmla="*/ 2597257 w 12346893"/>
              <a:gd name="connsiteY23" fmla="*/ 300592 h 812606"/>
              <a:gd name="connsiteX24" fmla="*/ 2645463 w 12346893"/>
              <a:gd name="connsiteY24" fmla="*/ 347931 h 812606"/>
              <a:gd name="connsiteX25" fmla="*/ 2649777 w 12346893"/>
              <a:gd name="connsiteY25" fmla="*/ 339308 h 812606"/>
              <a:gd name="connsiteX26" fmla="*/ 2659313 w 12346893"/>
              <a:gd name="connsiteY26" fmla="*/ 356972 h 812606"/>
              <a:gd name="connsiteX27" fmla="*/ 3099142 w 12346893"/>
              <a:gd name="connsiteY27" fmla="*/ 644298 h 812606"/>
              <a:gd name="connsiteX28" fmla="*/ 3522204 w 12346893"/>
              <a:gd name="connsiteY28" fmla="*/ 383865 h 812606"/>
              <a:gd name="connsiteX29" fmla="*/ 3522456 w 12346893"/>
              <a:gd name="connsiteY29" fmla="*/ 383456 h 812606"/>
              <a:gd name="connsiteX30" fmla="*/ 3550734 w 12346893"/>
              <a:gd name="connsiteY30" fmla="*/ 332392 h 812606"/>
              <a:gd name="connsiteX31" fmla="*/ 3581479 w 12346893"/>
              <a:gd name="connsiteY31" fmla="*/ 271321 h 812606"/>
              <a:gd name="connsiteX32" fmla="*/ 3573787 w 12346893"/>
              <a:gd name="connsiteY32" fmla="*/ 296505 h 812606"/>
              <a:gd name="connsiteX33" fmla="*/ 3579897 w 12346893"/>
              <a:gd name="connsiteY33" fmla="*/ 286993 h 812606"/>
              <a:gd name="connsiteX34" fmla="*/ 4071649 w 12346893"/>
              <a:gd name="connsiteY34" fmla="*/ 3 h 812606"/>
              <a:gd name="connsiteX35" fmla="*/ 4442076 w 12346893"/>
              <a:gd name="connsiteY35" fmla="*/ 148599 h 812606"/>
              <a:gd name="connsiteX36" fmla="*/ 4490282 w 12346893"/>
              <a:gd name="connsiteY36" fmla="*/ 195938 h 812606"/>
              <a:gd name="connsiteX37" fmla="*/ 4494596 w 12346893"/>
              <a:gd name="connsiteY37" fmla="*/ 187314 h 812606"/>
              <a:gd name="connsiteX38" fmla="*/ 4504132 w 12346893"/>
              <a:gd name="connsiteY38" fmla="*/ 204979 h 812606"/>
              <a:gd name="connsiteX39" fmla="*/ 4943961 w 12346893"/>
              <a:gd name="connsiteY39" fmla="*/ 492304 h 812606"/>
              <a:gd name="connsiteX40" fmla="*/ 5209571 w 12346893"/>
              <a:gd name="connsiteY40" fmla="*/ 401517 h 812606"/>
              <a:gd name="connsiteX41" fmla="*/ 5254775 w 12346893"/>
              <a:gd name="connsiteY41" fmla="*/ 363608 h 812606"/>
              <a:gd name="connsiteX42" fmla="*/ 5260352 w 12346893"/>
              <a:gd name="connsiteY42" fmla="*/ 356532 h 812606"/>
              <a:gd name="connsiteX43" fmla="*/ 5294481 w 12346893"/>
              <a:gd name="connsiteY43" fmla="*/ 323694 h 812606"/>
              <a:gd name="connsiteX44" fmla="*/ 5319553 w 12346893"/>
              <a:gd name="connsiteY44" fmla="*/ 296655 h 812606"/>
              <a:gd name="connsiteX45" fmla="*/ 5408614 w 12346893"/>
              <a:gd name="connsiteY45" fmla="*/ 177228 h 812606"/>
              <a:gd name="connsiteX46" fmla="*/ 5372276 w 12346893"/>
              <a:gd name="connsiteY46" fmla="*/ 258677 h 812606"/>
              <a:gd name="connsiteX47" fmla="*/ 5413555 w 12346893"/>
              <a:gd name="connsiteY47" fmla="*/ 229399 h 812606"/>
              <a:gd name="connsiteX48" fmla="*/ 5687128 w 12346893"/>
              <a:gd name="connsiteY48" fmla="*/ 151994 h 812606"/>
              <a:gd name="connsiteX49" fmla="*/ 6057555 w 12346893"/>
              <a:gd name="connsiteY49" fmla="*/ 300590 h 812606"/>
              <a:gd name="connsiteX50" fmla="*/ 6105761 w 12346893"/>
              <a:gd name="connsiteY50" fmla="*/ 347929 h 812606"/>
              <a:gd name="connsiteX51" fmla="*/ 6110075 w 12346893"/>
              <a:gd name="connsiteY51" fmla="*/ 339306 h 812606"/>
              <a:gd name="connsiteX52" fmla="*/ 6119611 w 12346893"/>
              <a:gd name="connsiteY52" fmla="*/ 356970 h 812606"/>
              <a:gd name="connsiteX53" fmla="*/ 6559439 w 12346893"/>
              <a:gd name="connsiteY53" fmla="*/ 644296 h 812606"/>
              <a:gd name="connsiteX54" fmla="*/ 6982502 w 12346893"/>
              <a:gd name="connsiteY54" fmla="*/ 383863 h 812606"/>
              <a:gd name="connsiteX55" fmla="*/ 6982753 w 12346893"/>
              <a:gd name="connsiteY55" fmla="*/ 383454 h 812606"/>
              <a:gd name="connsiteX56" fmla="*/ 6984246 w 12346893"/>
              <a:gd name="connsiteY56" fmla="*/ 380360 h 812606"/>
              <a:gd name="connsiteX57" fmla="*/ 7011032 w 12346893"/>
              <a:gd name="connsiteY57" fmla="*/ 332390 h 812606"/>
              <a:gd name="connsiteX58" fmla="*/ 7024286 w 12346893"/>
              <a:gd name="connsiteY58" fmla="*/ 311755 h 812606"/>
              <a:gd name="connsiteX59" fmla="*/ 7041777 w 12346893"/>
              <a:gd name="connsiteY59" fmla="*/ 271319 h 812606"/>
              <a:gd name="connsiteX60" fmla="*/ 7034085 w 12346893"/>
              <a:gd name="connsiteY60" fmla="*/ 296503 h 812606"/>
              <a:gd name="connsiteX61" fmla="*/ 7040195 w 12346893"/>
              <a:gd name="connsiteY61" fmla="*/ 286991 h 812606"/>
              <a:gd name="connsiteX62" fmla="*/ 7531947 w 12346893"/>
              <a:gd name="connsiteY62" fmla="*/ 1 h 812606"/>
              <a:gd name="connsiteX63" fmla="*/ 7902374 w 12346893"/>
              <a:gd name="connsiteY63" fmla="*/ 148597 h 812606"/>
              <a:gd name="connsiteX64" fmla="*/ 7950580 w 12346893"/>
              <a:gd name="connsiteY64" fmla="*/ 195936 h 812606"/>
              <a:gd name="connsiteX65" fmla="*/ 7954894 w 12346893"/>
              <a:gd name="connsiteY65" fmla="*/ 187312 h 812606"/>
              <a:gd name="connsiteX66" fmla="*/ 7964430 w 12346893"/>
              <a:gd name="connsiteY66" fmla="*/ 204977 h 812606"/>
              <a:gd name="connsiteX67" fmla="*/ 8404258 w 12346893"/>
              <a:gd name="connsiteY67" fmla="*/ 492302 h 812606"/>
              <a:gd name="connsiteX68" fmla="*/ 8669869 w 12346893"/>
              <a:gd name="connsiteY68" fmla="*/ 401515 h 812606"/>
              <a:gd name="connsiteX69" fmla="*/ 8715076 w 12346893"/>
              <a:gd name="connsiteY69" fmla="*/ 363604 h 812606"/>
              <a:gd name="connsiteX70" fmla="*/ 8720650 w 12346893"/>
              <a:gd name="connsiteY70" fmla="*/ 356531 h 812606"/>
              <a:gd name="connsiteX71" fmla="*/ 8754770 w 12346893"/>
              <a:gd name="connsiteY71" fmla="*/ 323702 h 812606"/>
              <a:gd name="connsiteX72" fmla="*/ 8779851 w 12346893"/>
              <a:gd name="connsiteY72" fmla="*/ 296653 h 812606"/>
              <a:gd name="connsiteX73" fmla="*/ 8869086 w 12346893"/>
              <a:gd name="connsiteY73" fmla="*/ 159809 h 812606"/>
              <a:gd name="connsiteX74" fmla="*/ 8886596 w 12346893"/>
              <a:gd name="connsiteY74" fmla="*/ 119325 h 812606"/>
              <a:gd name="connsiteX75" fmla="*/ 8868912 w 12346893"/>
              <a:gd name="connsiteY75" fmla="*/ 177226 h 812606"/>
              <a:gd name="connsiteX76" fmla="*/ 8832573 w 12346893"/>
              <a:gd name="connsiteY76" fmla="*/ 258676 h 812606"/>
              <a:gd name="connsiteX77" fmla="*/ 8873853 w 12346893"/>
              <a:gd name="connsiteY77" fmla="*/ 229399 h 812606"/>
              <a:gd name="connsiteX78" fmla="*/ 9147426 w 12346893"/>
              <a:gd name="connsiteY78" fmla="*/ 151993 h 812606"/>
              <a:gd name="connsiteX79" fmla="*/ 9517853 w 12346893"/>
              <a:gd name="connsiteY79" fmla="*/ 300589 h 812606"/>
              <a:gd name="connsiteX80" fmla="*/ 9566059 w 12346893"/>
              <a:gd name="connsiteY80" fmla="*/ 347928 h 812606"/>
              <a:gd name="connsiteX81" fmla="*/ 9570373 w 12346893"/>
              <a:gd name="connsiteY81" fmla="*/ 339305 h 812606"/>
              <a:gd name="connsiteX82" fmla="*/ 9579908 w 12346893"/>
              <a:gd name="connsiteY82" fmla="*/ 356969 h 812606"/>
              <a:gd name="connsiteX83" fmla="*/ 10019738 w 12346893"/>
              <a:gd name="connsiteY83" fmla="*/ 644295 h 812606"/>
              <a:gd name="connsiteX84" fmla="*/ 10442800 w 12346893"/>
              <a:gd name="connsiteY84" fmla="*/ 383862 h 812606"/>
              <a:gd name="connsiteX85" fmla="*/ 10443052 w 12346893"/>
              <a:gd name="connsiteY85" fmla="*/ 383453 h 812606"/>
              <a:gd name="connsiteX86" fmla="*/ 10444544 w 12346893"/>
              <a:gd name="connsiteY86" fmla="*/ 380359 h 812606"/>
              <a:gd name="connsiteX87" fmla="*/ 10471330 w 12346893"/>
              <a:gd name="connsiteY87" fmla="*/ 332389 h 812606"/>
              <a:gd name="connsiteX88" fmla="*/ 10484585 w 12346893"/>
              <a:gd name="connsiteY88" fmla="*/ 311754 h 812606"/>
              <a:gd name="connsiteX89" fmla="*/ 10502074 w 12346893"/>
              <a:gd name="connsiteY89" fmla="*/ 271318 h 812606"/>
              <a:gd name="connsiteX90" fmla="*/ 10494383 w 12346893"/>
              <a:gd name="connsiteY90" fmla="*/ 296502 h 812606"/>
              <a:gd name="connsiteX91" fmla="*/ 10500493 w 12346893"/>
              <a:gd name="connsiteY91" fmla="*/ 286990 h 812606"/>
              <a:gd name="connsiteX92" fmla="*/ 10992245 w 12346893"/>
              <a:gd name="connsiteY92" fmla="*/ 0 h 812606"/>
              <a:gd name="connsiteX93" fmla="*/ 11362672 w 12346893"/>
              <a:gd name="connsiteY93" fmla="*/ 148596 h 812606"/>
              <a:gd name="connsiteX94" fmla="*/ 11410878 w 12346893"/>
              <a:gd name="connsiteY94" fmla="*/ 195935 h 812606"/>
              <a:gd name="connsiteX95" fmla="*/ 11415192 w 12346893"/>
              <a:gd name="connsiteY95" fmla="*/ 187311 h 812606"/>
              <a:gd name="connsiteX96" fmla="*/ 11424728 w 12346893"/>
              <a:gd name="connsiteY96" fmla="*/ 204976 h 812606"/>
              <a:gd name="connsiteX97" fmla="*/ 11864557 w 12346893"/>
              <a:gd name="connsiteY97" fmla="*/ 492302 h 812606"/>
              <a:gd name="connsiteX98" fmla="*/ 12329384 w 12346893"/>
              <a:gd name="connsiteY98" fmla="*/ 159808 h 812606"/>
              <a:gd name="connsiteX99" fmla="*/ 12346893 w 12346893"/>
              <a:gd name="connsiteY99" fmla="*/ 119324 h 812606"/>
              <a:gd name="connsiteX100" fmla="*/ 12329210 w 12346893"/>
              <a:gd name="connsiteY100" fmla="*/ 177225 h 812606"/>
              <a:gd name="connsiteX101" fmla="*/ 11735544 w 12346893"/>
              <a:gd name="connsiteY101" fmla="*/ 660610 h 812606"/>
              <a:gd name="connsiteX102" fmla="*/ 11365117 w 12346893"/>
              <a:gd name="connsiteY102" fmla="*/ 512014 h 812606"/>
              <a:gd name="connsiteX103" fmla="*/ 11316911 w 12346893"/>
              <a:gd name="connsiteY103" fmla="*/ 464675 h 812606"/>
              <a:gd name="connsiteX104" fmla="*/ 11312596 w 12346893"/>
              <a:gd name="connsiteY104" fmla="*/ 473298 h 812606"/>
              <a:gd name="connsiteX105" fmla="*/ 11303061 w 12346893"/>
              <a:gd name="connsiteY105" fmla="*/ 455634 h 812606"/>
              <a:gd name="connsiteX106" fmla="*/ 10863232 w 12346893"/>
              <a:gd name="connsiteY106" fmla="*/ 168308 h 812606"/>
              <a:gd name="connsiteX107" fmla="*/ 10440170 w 12346893"/>
              <a:gd name="connsiteY107" fmla="*/ 428741 h 812606"/>
              <a:gd name="connsiteX108" fmla="*/ 10439918 w 12346893"/>
              <a:gd name="connsiteY108" fmla="*/ 429150 h 812606"/>
              <a:gd name="connsiteX109" fmla="*/ 10438426 w 12346893"/>
              <a:gd name="connsiteY109" fmla="*/ 432244 h 812606"/>
              <a:gd name="connsiteX110" fmla="*/ 10411639 w 12346893"/>
              <a:gd name="connsiteY110" fmla="*/ 480214 h 812606"/>
              <a:gd name="connsiteX111" fmla="*/ 10398385 w 12346893"/>
              <a:gd name="connsiteY111" fmla="*/ 500849 h 812606"/>
              <a:gd name="connsiteX112" fmla="*/ 10380895 w 12346893"/>
              <a:gd name="connsiteY112" fmla="*/ 541285 h 812606"/>
              <a:gd name="connsiteX113" fmla="*/ 10388586 w 12346893"/>
              <a:gd name="connsiteY113" fmla="*/ 516101 h 812606"/>
              <a:gd name="connsiteX114" fmla="*/ 10382477 w 12346893"/>
              <a:gd name="connsiteY114" fmla="*/ 525613 h 812606"/>
              <a:gd name="connsiteX115" fmla="*/ 9890724 w 12346893"/>
              <a:gd name="connsiteY115" fmla="*/ 812603 h 812606"/>
              <a:gd name="connsiteX116" fmla="*/ 9520297 w 12346893"/>
              <a:gd name="connsiteY116" fmla="*/ 664007 h 812606"/>
              <a:gd name="connsiteX117" fmla="*/ 9472091 w 12346893"/>
              <a:gd name="connsiteY117" fmla="*/ 616668 h 812606"/>
              <a:gd name="connsiteX118" fmla="*/ 9467777 w 12346893"/>
              <a:gd name="connsiteY118" fmla="*/ 625292 h 812606"/>
              <a:gd name="connsiteX119" fmla="*/ 9458242 w 12346893"/>
              <a:gd name="connsiteY119" fmla="*/ 607627 h 812606"/>
              <a:gd name="connsiteX120" fmla="*/ 9018413 w 12346893"/>
              <a:gd name="connsiteY120" fmla="*/ 320302 h 812606"/>
              <a:gd name="connsiteX121" fmla="*/ 8752802 w 12346893"/>
              <a:gd name="connsiteY121" fmla="*/ 411089 h 812606"/>
              <a:gd name="connsiteX122" fmla="*/ 8707595 w 12346893"/>
              <a:gd name="connsiteY122" fmla="*/ 449000 h 812606"/>
              <a:gd name="connsiteX123" fmla="*/ 8702022 w 12346893"/>
              <a:gd name="connsiteY123" fmla="*/ 456073 h 812606"/>
              <a:gd name="connsiteX124" fmla="*/ 8667901 w 12346893"/>
              <a:gd name="connsiteY124" fmla="*/ 488902 h 812606"/>
              <a:gd name="connsiteX125" fmla="*/ 8642820 w 12346893"/>
              <a:gd name="connsiteY125" fmla="*/ 515951 h 812606"/>
              <a:gd name="connsiteX126" fmla="*/ 8553585 w 12346893"/>
              <a:gd name="connsiteY126" fmla="*/ 652795 h 812606"/>
              <a:gd name="connsiteX127" fmla="*/ 8536075 w 12346893"/>
              <a:gd name="connsiteY127" fmla="*/ 693279 h 812606"/>
              <a:gd name="connsiteX128" fmla="*/ 8553759 w 12346893"/>
              <a:gd name="connsiteY128" fmla="*/ 635378 h 812606"/>
              <a:gd name="connsiteX129" fmla="*/ 8590098 w 12346893"/>
              <a:gd name="connsiteY129" fmla="*/ 553928 h 812606"/>
              <a:gd name="connsiteX130" fmla="*/ 8548818 w 12346893"/>
              <a:gd name="connsiteY130" fmla="*/ 583206 h 812606"/>
              <a:gd name="connsiteX131" fmla="*/ 8275246 w 12346893"/>
              <a:gd name="connsiteY131" fmla="*/ 660611 h 812606"/>
              <a:gd name="connsiteX132" fmla="*/ 7904819 w 12346893"/>
              <a:gd name="connsiteY132" fmla="*/ 512015 h 812606"/>
              <a:gd name="connsiteX133" fmla="*/ 7856612 w 12346893"/>
              <a:gd name="connsiteY133" fmla="*/ 464676 h 812606"/>
              <a:gd name="connsiteX134" fmla="*/ 7852299 w 12346893"/>
              <a:gd name="connsiteY134" fmla="*/ 473299 h 812606"/>
              <a:gd name="connsiteX135" fmla="*/ 7842763 w 12346893"/>
              <a:gd name="connsiteY135" fmla="*/ 455635 h 812606"/>
              <a:gd name="connsiteX136" fmla="*/ 7402933 w 12346893"/>
              <a:gd name="connsiteY136" fmla="*/ 168309 h 812606"/>
              <a:gd name="connsiteX137" fmla="*/ 6979871 w 12346893"/>
              <a:gd name="connsiteY137" fmla="*/ 428742 h 812606"/>
              <a:gd name="connsiteX138" fmla="*/ 6979620 w 12346893"/>
              <a:gd name="connsiteY138" fmla="*/ 429151 h 812606"/>
              <a:gd name="connsiteX139" fmla="*/ 6978128 w 12346893"/>
              <a:gd name="connsiteY139" fmla="*/ 432245 h 812606"/>
              <a:gd name="connsiteX140" fmla="*/ 6951342 w 12346893"/>
              <a:gd name="connsiteY140" fmla="*/ 480215 h 812606"/>
              <a:gd name="connsiteX141" fmla="*/ 6938086 w 12346893"/>
              <a:gd name="connsiteY141" fmla="*/ 500850 h 812606"/>
              <a:gd name="connsiteX142" fmla="*/ 6920597 w 12346893"/>
              <a:gd name="connsiteY142" fmla="*/ 541286 h 812606"/>
              <a:gd name="connsiteX143" fmla="*/ 6928288 w 12346893"/>
              <a:gd name="connsiteY143" fmla="*/ 516102 h 812606"/>
              <a:gd name="connsiteX144" fmla="*/ 6922178 w 12346893"/>
              <a:gd name="connsiteY144" fmla="*/ 525614 h 812606"/>
              <a:gd name="connsiteX145" fmla="*/ 6430427 w 12346893"/>
              <a:gd name="connsiteY145" fmla="*/ 812604 h 812606"/>
              <a:gd name="connsiteX146" fmla="*/ 6059999 w 12346893"/>
              <a:gd name="connsiteY146" fmla="*/ 664008 h 812606"/>
              <a:gd name="connsiteX147" fmla="*/ 6011793 w 12346893"/>
              <a:gd name="connsiteY147" fmla="*/ 616669 h 812606"/>
              <a:gd name="connsiteX148" fmla="*/ 6007479 w 12346893"/>
              <a:gd name="connsiteY148" fmla="*/ 625293 h 812606"/>
              <a:gd name="connsiteX149" fmla="*/ 5997944 w 12346893"/>
              <a:gd name="connsiteY149" fmla="*/ 607628 h 812606"/>
              <a:gd name="connsiteX150" fmla="*/ 5558114 w 12346893"/>
              <a:gd name="connsiteY150" fmla="*/ 320302 h 812606"/>
              <a:gd name="connsiteX151" fmla="*/ 5292505 w 12346893"/>
              <a:gd name="connsiteY151" fmla="*/ 411089 h 812606"/>
              <a:gd name="connsiteX152" fmla="*/ 5247300 w 12346893"/>
              <a:gd name="connsiteY152" fmla="*/ 448999 h 812606"/>
              <a:gd name="connsiteX153" fmla="*/ 5241724 w 12346893"/>
              <a:gd name="connsiteY153" fmla="*/ 456075 h 812606"/>
              <a:gd name="connsiteX154" fmla="*/ 5207594 w 12346893"/>
              <a:gd name="connsiteY154" fmla="*/ 488913 h 812606"/>
              <a:gd name="connsiteX155" fmla="*/ 5182522 w 12346893"/>
              <a:gd name="connsiteY155" fmla="*/ 515952 h 812606"/>
              <a:gd name="connsiteX156" fmla="*/ 5129799 w 12346893"/>
              <a:gd name="connsiteY156" fmla="*/ 553930 h 812606"/>
              <a:gd name="connsiteX157" fmla="*/ 5088520 w 12346893"/>
              <a:gd name="connsiteY157" fmla="*/ 583208 h 812606"/>
              <a:gd name="connsiteX158" fmla="*/ 4814948 w 12346893"/>
              <a:gd name="connsiteY158" fmla="*/ 660613 h 812606"/>
              <a:gd name="connsiteX159" fmla="*/ 4444521 w 12346893"/>
              <a:gd name="connsiteY159" fmla="*/ 512017 h 812606"/>
              <a:gd name="connsiteX160" fmla="*/ 4396314 w 12346893"/>
              <a:gd name="connsiteY160" fmla="*/ 464678 h 812606"/>
              <a:gd name="connsiteX161" fmla="*/ 4392001 w 12346893"/>
              <a:gd name="connsiteY161" fmla="*/ 473301 h 812606"/>
              <a:gd name="connsiteX162" fmla="*/ 4382465 w 12346893"/>
              <a:gd name="connsiteY162" fmla="*/ 455637 h 812606"/>
              <a:gd name="connsiteX163" fmla="*/ 3942636 w 12346893"/>
              <a:gd name="connsiteY163" fmla="*/ 168311 h 812606"/>
              <a:gd name="connsiteX164" fmla="*/ 3519574 w 12346893"/>
              <a:gd name="connsiteY164" fmla="*/ 428744 h 812606"/>
              <a:gd name="connsiteX165" fmla="*/ 3519322 w 12346893"/>
              <a:gd name="connsiteY165" fmla="*/ 429153 h 812606"/>
              <a:gd name="connsiteX166" fmla="*/ 3517830 w 12346893"/>
              <a:gd name="connsiteY166" fmla="*/ 432247 h 812606"/>
              <a:gd name="connsiteX167" fmla="*/ 3491044 w 12346893"/>
              <a:gd name="connsiteY167" fmla="*/ 480217 h 812606"/>
              <a:gd name="connsiteX168" fmla="*/ 3477788 w 12346893"/>
              <a:gd name="connsiteY168" fmla="*/ 500852 h 812606"/>
              <a:gd name="connsiteX169" fmla="*/ 3460299 w 12346893"/>
              <a:gd name="connsiteY169" fmla="*/ 541288 h 812606"/>
              <a:gd name="connsiteX170" fmla="*/ 3467991 w 12346893"/>
              <a:gd name="connsiteY170" fmla="*/ 516104 h 812606"/>
              <a:gd name="connsiteX171" fmla="*/ 3461880 w 12346893"/>
              <a:gd name="connsiteY171" fmla="*/ 525616 h 812606"/>
              <a:gd name="connsiteX172" fmla="*/ 2970129 w 12346893"/>
              <a:gd name="connsiteY172" fmla="*/ 812606 h 812606"/>
              <a:gd name="connsiteX173" fmla="*/ 2599702 w 12346893"/>
              <a:gd name="connsiteY173" fmla="*/ 664010 h 812606"/>
              <a:gd name="connsiteX174" fmla="*/ 2551495 w 12346893"/>
              <a:gd name="connsiteY174" fmla="*/ 616671 h 812606"/>
              <a:gd name="connsiteX175" fmla="*/ 2547182 w 12346893"/>
              <a:gd name="connsiteY175" fmla="*/ 625295 h 812606"/>
              <a:gd name="connsiteX176" fmla="*/ 2537646 w 12346893"/>
              <a:gd name="connsiteY176" fmla="*/ 607630 h 812606"/>
              <a:gd name="connsiteX177" fmla="*/ 2097817 w 12346893"/>
              <a:gd name="connsiteY177" fmla="*/ 320304 h 812606"/>
              <a:gd name="connsiteX178" fmla="*/ 1832207 w 12346893"/>
              <a:gd name="connsiteY178" fmla="*/ 411091 h 812606"/>
              <a:gd name="connsiteX179" fmla="*/ 1787003 w 12346893"/>
              <a:gd name="connsiteY179" fmla="*/ 449001 h 812606"/>
              <a:gd name="connsiteX180" fmla="*/ 1747297 w 12346893"/>
              <a:gd name="connsiteY180" fmla="*/ 488915 h 812606"/>
              <a:gd name="connsiteX181" fmla="*/ 1722225 w 12346893"/>
              <a:gd name="connsiteY181" fmla="*/ 515954 h 812606"/>
              <a:gd name="connsiteX182" fmla="*/ 1669501 w 12346893"/>
              <a:gd name="connsiteY182" fmla="*/ 553933 h 812606"/>
              <a:gd name="connsiteX183" fmla="*/ 1628223 w 12346893"/>
              <a:gd name="connsiteY183" fmla="*/ 583210 h 812606"/>
              <a:gd name="connsiteX184" fmla="*/ 1354650 w 12346893"/>
              <a:gd name="connsiteY184" fmla="*/ 660615 h 812606"/>
              <a:gd name="connsiteX185" fmla="*/ 984223 w 12346893"/>
              <a:gd name="connsiteY185" fmla="*/ 512019 h 812606"/>
              <a:gd name="connsiteX186" fmla="*/ 936017 w 12346893"/>
              <a:gd name="connsiteY186" fmla="*/ 464680 h 812606"/>
              <a:gd name="connsiteX187" fmla="*/ 931703 w 12346893"/>
              <a:gd name="connsiteY187" fmla="*/ 473303 h 812606"/>
              <a:gd name="connsiteX188" fmla="*/ 922167 w 12346893"/>
              <a:gd name="connsiteY188" fmla="*/ 455639 h 812606"/>
              <a:gd name="connsiteX189" fmla="*/ 482338 w 12346893"/>
              <a:gd name="connsiteY189" fmla="*/ 168313 h 812606"/>
              <a:gd name="connsiteX190" fmla="*/ 59276 w 12346893"/>
              <a:gd name="connsiteY190" fmla="*/ 428746 h 812606"/>
              <a:gd name="connsiteX191" fmla="*/ 59024 w 12346893"/>
              <a:gd name="connsiteY191" fmla="*/ 429155 h 812606"/>
              <a:gd name="connsiteX192" fmla="*/ 57532 w 12346893"/>
              <a:gd name="connsiteY192" fmla="*/ 432249 h 812606"/>
              <a:gd name="connsiteX193" fmla="*/ 30746 w 12346893"/>
              <a:gd name="connsiteY193" fmla="*/ 480219 h 812606"/>
              <a:gd name="connsiteX194" fmla="*/ 17490 w 12346893"/>
              <a:gd name="connsiteY194" fmla="*/ 500854 h 812606"/>
              <a:gd name="connsiteX195" fmla="*/ 1 w 12346893"/>
              <a:gd name="connsiteY195" fmla="*/ 541290 h 812606"/>
              <a:gd name="connsiteX196" fmla="*/ 7693 w 12346893"/>
              <a:gd name="connsiteY196" fmla="*/ 516106 h 812606"/>
              <a:gd name="connsiteX197" fmla="*/ 1582 w 12346893"/>
              <a:gd name="connsiteY197" fmla="*/ 525618 h 812606"/>
              <a:gd name="connsiteX0" fmla="*/ 1580 w 12346891"/>
              <a:gd name="connsiteY0" fmla="*/ 525618 h 812606"/>
              <a:gd name="connsiteX1" fmla="*/ 61904 w 12346891"/>
              <a:gd name="connsiteY1" fmla="*/ 383867 h 812606"/>
              <a:gd name="connsiteX2" fmla="*/ 62156 w 12346891"/>
              <a:gd name="connsiteY2" fmla="*/ 383458 h 812606"/>
              <a:gd name="connsiteX3" fmla="*/ 63648 w 12346891"/>
              <a:gd name="connsiteY3" fmla="*/ 380364 h 812606"/>
              <a:gd name="connsiteX4" fmla="*/ 90434 w 12346891"/>
              <a:gd name="connsiteY4" fmla="*/ 332394 h 812606"/>
              <a:gd name="connsiteX5" fmla="*/ 103689 w 12346891"/>
              <a:gd name="connsiteY5" fmla="*/ 311759 h 812606"/>
              <a:gd name="connsiteX6" fmla="*/ 121179 w 12346891"/>
              <a:gd name="connsiteY6" fmla="*/ 271323 h 812606"/>
              <a:gd name="connsiteX7" fmla="*/ 113487 w 12346891"/>
              <a:gd name="connsiteY7" fmla="*/ 296507 h 812606"/>
              <a:gd name="connsiteX8" fmla="*/ 119597 w 12346891"/>
              <a:gd name="connsiteY8" fmla="*/ 286995 h 812606"/>
              <a:gd name="connsiteX9" fmla="*/ 611349 w 12346891"/>
              <a:gd name="connsiteY9" fmla="*/ 5 h 812606"/>
              <a:gd name="connsiteX10" fmla="*/ 981776 w 12346891"/>
              <a:gd name="connsiteY10" fmla="*/ 148601 h 812606"/>
              <a:gd name="connsiteX11" fmla="*/ 1029982 w 12346891"/>
              <a:gd name="connsiteY11" fmla="*/ 195940 h 812606"/>
              <a:gd name="connsiteX12" fmla="*/ 1034296 w 12346891"/>
              <a:gd name="connsiteY12" fmla="*/ 187316 h 812606"/>
              <a:gd name="connsiteX13" fmla="*/ 1043832 w 12346891"/>
              <a:gd name="connsiteY13" fmla="*/ 204981 h 812606"/>
              <a:gd name="connsiteX14" fmla="*/ 1483661 w 12346891"/>
              <a:gd name="connsiteY14" fmla="*/ 492306 h 812606"/>
              <a:gd name="connsiteX15" fmla="*/ 1749271 w 12346891"/>
              <a:gd name="connsiteY15" fmla="*/ 401519 h 812606"/>
              <a:gd name="connsiteX16" fmla="*/ 1794475 w 12346891"/>
              <a:gd name="connsiteY16" fmla="*/ 363610 h 812606"/>
              <a:gd name="connsiteX17" fmla="*/ 1800052 w 12346891"/>
              <a:gd name="connsiteY17" fmla="*/ 356534 h 812606"/>
              <a:gd name="connsiteX18" fmla="*/ 1834181 w 12346891"/>
              <a:gd name="connsiteY18" fmla="*/ 323696 h 812606"/>
              <a:gd name="connsiteX19" fmla="*/ 1911977 w 12346891"/>
              <a:gd name="connsiteY19" fmla="*/ 258678 h 812606"/>
              <a:gd name="connsiteX20" fmla="*/ 1953255 w 12346891"/>
              <a:gd name="connsiteY20" fmla="*/ 229401 h 812606"/>
              <a:gd name="connsiteX21" fmla="*/ 2226828 w 12346891"/>
              <a:gd name="connsiteY21" fmla="*/ 151996 h 812606"/>
              <a:gd name="connsiteX22" fmla="*/ 2597255 w 12346891"/>
              <a:gd name="connsiteY22" fmla="*/ 300592 h 812606"/>
              <a:gd name="connsiteX23" fmla="*/ 2645461 w 12346891"/>
              <a:gd name="connsiteY23" fmla="*/ 347931 h 812606"/>
              <a:gd name="connsiteX24" fmla="*/ 2649775 w 12346891"/>
              <a:gd name="connsiteY24" fmla="*/ 339308 h 812606"/>
              <a:gd name="connsiteX25" fmla="*/ 2659311 w 12346891"/>
              <a:gd name="connsiteY25" fmla="*/ 356972 h 812606"/>
              <a:gd name="connsiteX26" fmla="*/ 3099140 w 12346891"/>
              <a:gd name="connsiteY26" fmla="*/ 644298 h 812606"/>
              <a:gd name="connsiteX27" fmla="*/ 3522202 w 12346891"/>
              <a:gd name="connsiteY27" fmla="*/ 383865 h 812606"/>
              <a:gd name="connsiteX28" fmla="*/ 3522454 w 12346891"/>
              <a:gd name="connsiteY28" fmla="*/ 383456 h 812606"/>
              <a:gd name="connsiteX29" fmla="*/ 3550732 w 12346891"/>
              <a:gd name="connsiteY29" fmla="*/ 332392 h 812606"/>
              <a:gd name="connsiteX30" fmla="*/ 3581477 w 12346891"/>
              <a:gd name="connsiteY30" fmla="*/ 271321 h 812606"/>
              <a:gd name="connsiteX31" fmla="*/ 3573785 w 12346891"/>
              <a:gd name="connsiteY31" fmla="*/ 296505 h 812606"/>
              <a:gd name="connsiteX32" fmla="*/ 3579895 w 12346891"/>
              <a:gd name="connsiteY32" fmla="*/ 286993 h 812606"/>
              <a:gd name="connsiteX33" fmla="*/ 4071647 w 12346891"/>
              <a:gd name="connsiteY33" fmla="*/ 3 h 812606"/>
              <a:gd name="connsiteX34" fmla="*/ 4442074 w 12346891"/>
              <a:gd name="connsiteY34" fmla="*/ 148599 h 812606"/>
              <a:gd name="connsiteX35" fmla="*/ 4490280 w 12346891"/>
              <a:gd name="connsiteY35" fmla="*/ 195938 h 812606"/>
              <a:gd name="connsiteX36" fmla="*/ 4494594 w 12346891"/>
              <a:gd name="connsiteY36" fmla="*/ 187314 h 812606"/>
              <a:gd name="connsiteX37" fmla="*/ 4504130 w 12346891"/>
              <a:gd name="connsiteY37" fmla="*/ 204979 h 812606"/>
              <a:gd name="connsiteX38" fmla="*/ 4943959 w 12346891"/>
              <a:gd name="connsiteY38" fmla="*/ 492304 h 812606"/>
              <a:gd name="connsiteX39" fmla="*/ 5209569 w 12346891"/>
              <a:gd name="connsiteY39" fmla="*/ 401517 h 812606"/>
              <a:gd name="connsiteX40" fmla="*/ 5254773 w 12346891"/>
              <a:gd name="connsiteY40" fmla="*/ 363608 h 812606"/>
              <a:gd name="connsiteX41" fmla="*/ 5260350 w 12346891"/>
              <a:gd name="connsiteY41" fmla="*/ 356532 h 812606"/>
              <a:gd name="connsiteX42" fmla="*/ 5294479 w 12346891"/>
              <a:gd name="connsiteY42" fmla="*/ 323694 h 812606"/>
              <a:gd name="connsiteX43" fmla="*/ 5319551 w 12346891"/>
              <a:gd name="connsiteY43" fmla="*/ 296655 h 812606"/>
              <a:gd name="connsiteX44" fmla="*/ 5408612 w 12346891"/>
              <a:gd name="connsiteY44" fmla="*/ 177228 h 812606"/>
              <a:gd name="connsiteX45" fmla="*/ 5372274 w 12346891"/>
              <a:gd name="connsiteY45" fmla="*/ 258677 h 812606"/>
              <a:gd name="connsiteX46" fmla="*/ 5413553 w 12346891"/>
              <a:gd name="connsiteY46" fmla="*/ 229399 h 812606"/>
              <a:gd name="connsiteX47" fmla="*/ 5687126 w 12346891"/>
              <a:gd name="connsiteY47" fmla="*/ 151994 h 812606"/>
              <a:gd name="connsiteX48" fmla="*/ 6057553 w 12346891"/>
              <a:gd name="connsiteY48" fmla="*/ 300590 h 812606"/>
              <a:gd name="connsiteX49" fmla="*/ 6105759 w 12346891"/>
              <a:gd name="connsiteY49" fmla="*/ 347929 h 812606"/>
              <a:gd name="connsiteX50" fmla="*/ 6110073 w 12346891"/>
              <a:gd name="connsiteY50" fmla="*/ 339306 h 812606"/>
              <a:gd name="connsiteX51" fmla="*/ 6119609 w 12346891"/>
              <a:gd name="connsiteY51" fmla="*/ 356970 h 812606"/>
              <a:gd name="connsiteX52" fmla="*/ 6559437 w 12346891"/>
              <a:gd name="connsiteY52" fmla="*/ 644296 h 812606"/>
              <a:gd name="connsiteX53" fmla="*/ 6982500 w 12346891"/>
              <a:gd name="connsiteY53" fmla="*/ 383863 h 812606"/>
              <a:gd name="connsiteX54" fmla="*/ 6982751 w 12346891"/>
              <a:gd name="connsiteY54" fmla="*/ 383454 h 812606"/>
              <a:gd name="connsiteX55" fmla="*/ 6984244 w 12346891"/>
              <a:gd name="connsiteY55" fmla="*/ 380360 h 812606"/>
              <a:gd name="connsiteX56" fmla="*/ 7011030 w 12346891"/>
              <a:gd name="connsiteY56" fmla="*/ 332390 h 812606"/>
              <a:gd name="connsiteX57" fmla="*/ 7024284 w 12346891"/>
              <a:gd name="connsiteY57" fmla="*/ 311755 h 812606"/>
              <a:gd name="connsiteX58" fmla="*/ 7041775 w 12346891"/>
              <a:gd name="connsiteY58" fmla="*/ 271319 h 812606"/>
              <a:gd name="connsiteX59" fmla="*/ 7034083 w 12346891"/>
              <a:gd name="connsiteY59" fmla="*/ 296503 h 812606"/>
              <a:gd name="connsiteX60" fmla="*/ 7040193 w 12346891"/>
              <a:gd name="connsiteY60" fmla="*/ 286991 h 812606"/>
              <a:gd name="connsiteX61" fmla="*/ 7531945 w 12346891"/>
              <a:gd name="connsiteY61" fmla="*/ 1 h 812606"/>
              <a:gd name="connsiteX62" fmla="*/ 7902372 w 12346891"/>
              <a:gd name="connsiteY62" fmla="*/ 148597 h 812606"/>
              <a:gd name="connsiteX63" fmla="*/ 7950578 w 12346891"/>
              <a:gd name="connsiteY63" fmla="*/ 195936 h 812606"/>
              <a:gd name="connsiteX64" fmla="*/ 7954892 w 12346891"/>
              <a:gd name="connsiteY64" fmla="*/ 187312 h 812606"/>
              <a:gd name="connsiteX65" fmla="*/ 7964428 w 12346891"/>
              <a:gd name="connsiteY65" fmla="*/ 204977 h 812606"/>
              <a:gd name="connsiteX66" fmla="*/ 8404256 w 12346891"/>
              <a:gd name="connsiteY66" fmla="*/ 492302 h 812606"/>
              <a:gd name="connsiteX67" fmla="*/ 8669867 w 12346891"/>
              <a:gd name="connsiteY67" fmla="*/ 401515 h 812606"/>
              <a:gd name="connsiteX68" fmla="*/ 8715074 w 12346891"/>
              <a:gd name="connsiteY68" fmla="*/ 363604 h 812606"/>
              <a:gd name="connsiteX69" fmla="*/ 8720648 w 12346891"/>
              <a:gd name="connsiteY69" fmla="*/ 356531 h 812606"/>
              <a:gd name="connsiteX70" fmla="*/ 8754768 w 12346891"/>
              <a:gd name="connsiteY70" fmla="*/ 323702 h 812606"/>
              <a:gd name="connsiteX71" fmla="*/ 8779849 w 12346891"/>
              <a:gd name="connsiteY71" fmla="*/ 296653 h 812606"/>
              <a:gd name="connsiteX72" fmla="*/ 8869084 w 12346891"/>
              <a:gd name="connsiteY72" fmla="*/ 159809 h 812606"/>
              <a:gd name="connsiteX73" fmla="*/ 8886594 w 12346891"/>
              <a:gd name="connsiteY73" fmla="*/ 119325 h 812606"/>
              <a:gd name="connsiteX74" fmla="*/ 8868910 w 12346891"/>
              <a:gd name="connsiteY74" fmla="*/ 177226 h 812606"/>
              <a:gd name="connsiteX75" fmla="*/ 8832571 w 12346891"/>
              <a:gd name="connsiteY75" fmla="*/ 258676 h 812606"/>
              <a:gd name="connsiteX76" fmla="*/ 8873851 w 12346891"/>
              <a:gd name="connsiteY76" fmla="*/ 229399 h 812606"/>
              <a:gd name="connsiteX77" fmla="*/ 9147424 w 12346891"/>
              <a:gd name="connsiteY77" fmla="*/ 151993 h 812606"/>
              <a:gd name="connsiteX78" fmla="*/ 9517851 w 12346891"/>
              <a:gd name="connsiteY78" fmla="*/ 300589 h 812606"/>
              <a:gd name="connsiteX79" fmla="*/ 9566057 w 12346891"/>
              <a:gd name="connsiteY79" fmla="*/ 347928 h 812606"/>
              <a:gd name="connsiteX80" fmla="*/ 9570371 w 12346891"/>
              <a:gd name="connsiteY80" fmla="*/ 339305 h 812606"/>
              <a:gd name="connsiteX81" fmla="*/ 9579906 w 12346891"/>
              <a:gd name="connsiteY81" fmla="*/ 356969 h 812606"/>
              <a:gd name="connsiteX82" fmla="*/ 10019736 w 12346891"/>
              <a:gd name="connsiteY82" fmla="*/ 644295 h 812606"/>
              <a:gd name="connsiteX83" fmla="*/ 10442798 w 12346891"/>
              <a:gd name="connsiteY83" fmla="*/ 383862 h 812606"/>
              <a:gd name="connsiteX84" fmla="*/ 10443050 w 12346891"/>
              <a:gd name="connsiteY84" fmla="*/ 383453 h 812606"/>
              <a:gd name="connsiteX85" fmla="*/ 10444542 w 12346891"/>
              <a:gd name="connsiteY85" fmla="*/ 380359 h 812606"/>
              <a:gd name="connsiteX86" fmla="*/ 10471328 w 12346891"/>
              <a:gd name="connsiteY86" fmla="*/ 332389 h 812606"/>
              <a:gd name="connsiteX87" fmla="*/ 10484583 w 12346891"/>
              <a:gd name="connsiteY87" fmla="*/ 311754 h 812606"/>
              <a:gd name="connsiteX88" fmla="*/ 10502072 w 12346891"/>
              <a:gd name="connsiteY88" fmla="*/ 271318 h 812606"/>
              <a:gd name="connsiteX89" fmla="*/ 10494381 w 12346891"/>
              <a:gd name="connsiteY89" fmla="*/ 296502 h 812606"/>
              <a:gd name="connsiteX90" fmla="*/ 10500491 w 12346891"/>
              <a:gd name="connsiteY90" fmla="*/ 286990 h 812606"/>
              <a:gd name="connsiteX91" fmla="*/ 10992243 w 12346891"/>
              <a:gd name="connsiteY91" fmla="*/ 0 h 812606"/>
              <a:gd name="connsiteX92" fmla="*/ 11362670 w 12346891"/>
              <a:gd name="connsiteY92" fmla="*/ 148596 h 812606"/>
              <a:gd name="connsiteX93" fmla="*/ 11410876 w 12346891"/>
              <a:gd name="connsiteY93" fmla="*/ 195935 h 812606"/>
              <a:gd name="connsiteX94" fmla="*/ 11415190 w 12346891"/>
              <a:gd name="connsiteY94" fmla="*/ 187311 h 812606"/>
              <a:gd name="connsiteX95" fmla="*/ 11424726 w 12346891"/>
              <a:gd name="connsiteY95" fmla="*/ 204976 h 812606"/>
              <a:gd name="connsiteX96" fmla="*/ 11864555 w 12346891"/>
              <a:gd name="connsiteY96" fmla="*/ 492302 h 812606"/>
              <a:gd name="connsiteX97" fmla="*/ 12329382 w 12346891"/>
              <a:gd name="connsiteY97" fmla="*/ 159808 h 812606"/>
              <a:gd name="connsiteX98" fmla="*/ 12346891 w 12346891"/>
              <a:gd name="connsiteY98" fmla="*/ 119324 h 812606"/>
              <a:gd name="connsiteX99" fmla="*/ 12329208 w 12346891"/>
              <a:gd name="connsiteY99" fmla="*/ 177225 h 812606"/>
              <a:gd name="connsiteX100" fmla="*/ 11735542 w 12346891"/>
              <a:gd name="connsiteY100" fmla="*/ 660610 h 812606"/>
              <a:gd name="connsiteX101" fmla="*/ 11365115 w 12346891"/>
              <a:gd name="connsiteY101" fmla="*/ 512014 h 812606"/>
              <a:gd name="connsiteX102" fmla="*/ 11316909 w 12346891"/>
              <a:gd name="connsiteY102" fmla="*/ 464675 h 812606"/>
              <a:gd name="connsiteX103" fmla="*/ 11312594 w 12346891"/>
              <a:gd name="connsiteY103" fmla="*/ 473298 h 812606"/>
              <a:gd name="connsiteX104" fmla="*/ 11303059 w 12346891"/>
              <a:gd name="connsiteY104" fmla="*/ 455634 h 812606"/>
              <a:gd name="connsiteX105" fmla="*/ 10863230 w 12346891"/>
              <a:gd name="connsiteY105" fmla="*/ 168308 h 812606"/>
              <a:gd name="connsiteX106" fmla="*/ 10440168 w 12346891"/>
              <a:gd name="connsiteY106" fmla="*/ 428741 h 812606"/>
              <a:gd name="connsiteX107" fmla="*/ 10439916 w 12346891"/>
              <a:gd name="connsiteY107" fmla="*/ 429150 h 812606"/>
              <a:gd name="connsiteX108" fmla="*/ 10438424 w 12346891"/>
              <a:gd name="connsiteY108" fmla="*/ 432244 h 812606"/>
              <a:gd name="connsiteX109" fmla="*/ 10411637 w 12346891"/>
              <a:gd name="connsiteY109" fmla="*/ 480214 h 812606"/>
              <a:gd name="connsiteX110" fmla="*/ 10398383 w 12346891"/>
              <a:gd name="connsiteY110" fmla="*/ 500849 h 812606"/>
              <a:gd name="connsiteX111" fmla="*/ 10380893 w 12346891"/>
              <a:gd name="connsiteY111" fmla="*/ 541285 h 812606"/>
              <a:gd name="connsiteX112" fmla="*/ 10388584 w 12346891"/>
              <a:gd name="connsiteY112" fmla="*/ 516101 h 812606"/>
              <a:gd name="connsiteX113" fmla="*/ 10382475 w 12346891"/>
              <a:gd name="connsiteY113" fmla="*/ 525613 h 812606"/>
              <a:gd name="connsiteX114" fmla="*/ 9890722 w 12346891"/>
              <a:gd name="connsiteY114" fmla="*/ 812603 h 812606"/>
              <a:gd name="connsiteX115" fmla="*/ 9520295 w 12346891"/>
              <a:gd name="connsiteY115" fmla="*/ 664007 h 812606"/>
              <a:gd name="connsiteX116" fmla="*/ 9472089 w 12346891"/>
              <a:gd name="connsiteY116" fmla="*/ 616668 h 812606"/>
              <a:gd name="connsiteX117" fmla="*/ 9467775 w 12346891"/>
              <a:gd name="connsiteY117" fmla="*/ 625292 h 812606"/>
              <a:gd name="connsiteX118" fmla="*/ 9458240 w 12346891"/>
              <a:gd name="connsiteY118" fmla="*/ 607627 h 812606"/>
              <a:gd name="connsiteX119" fmla="*/ 9018411 w 12346891"/>
              <a:gd name="connsiteY119" fmla="*/ 320302 h 812606"/>
              <a:gd name="connsiteX120" fmla="*/ 8752800 w 12346891"/>
              <a:gd name="connsiteY120" fmla="*/ 411089 h 812606"/>
              <a:gd name="connsiteX121" fmla="*/ 8707593 w 12346891"/>
              <a:gd name="connsiteY121" fmla="*/ 449000 h 812606"/>
              <a:gd name="connsiteX122" fmla="*/ 8702020 w 12346891"/>
              <a:gd name="connsiteY122" fmla="*/ 456073 h 812606"/>
              <a:gd name="connsiteX123" fmla="*/ 8667899 w 12346891"/>
              <a:gd name="connsiteY123" fmla="*/ 488902 h 812606"/>
              <a:gd name="connsiteX124" fmla="*/ 8642818 w 12346891"/>
              <a:gd name="connsiteY124" fmla="*/ 515951 h 812606"/>
              <a:gd name="connsiteX125" fmla="*/ 8553583 w 12346891"/>
              <a:gd name="connsiteY125" fmla="*/ 652795 h 812606"/>
              <a:gd name="connsiteX126" fmla="*/ 8536073 w 12346891"/>
              <a:gd name="connsiteY126" fmla="*/ 693279 h 812606"/>
              <a:gd name="connsiteX127" fmla="*/ 8553757 w 12346891"/>
              <a:gd name="connsiteY127" fmla="*/ 635378 h 812606"/>
              <a:gd name="connsiteX128" fmla="*/ 8590096 w 12346891"/>
              <a:gd name="connsiteY128" fmla="*/ 553928 h 812606"/>
              <a:gd name="connsiteX129" fmla="*/ 8548816 w 12346891"/>
              <a:gd name="connsiteY129" fmla="*/ 583206 h 812606"/>
              <a:gd name="connsiteX130" fmla="*/ 8275244 w 12346891"/>
              <a:gd name="connsiteY130" fmla="*/ 660611 h 812606"/>
              <a:gd name="connsiteX131" fmla="*/ 7904817 w 12346891"/>
              <a:gd name="connsiteY131" fmla="*/ 512015 h 812606"/>
              <a:gd name="connsiteX132" fmla="*/ 7856610 w 12346891"/>
              <a:gd name="connsiteY132" fmla="*/ 464676 h 812606"/>
              <a:gd name="connsiteX133" fmla="*/ 7852297 w 12346891"/>
              <a:gd name="connsiteY133" fmla="*/ 473299 h 812606"/>
              <a:gd name="connsiteX134" fmla="*/ 7842761 w 12346891"/>
              <a:gd name="connsiteY134" fmla="*/ 455635 h 812606"/>
              <a:gd name="connsiteX135" fmla="*/ 7402931 w 12346891"/>
              <a:gd name="connsiteY135" fmla="*/ 168309 h 812606"/>
              <a:gd name="connsiteX136" fmla="*/ 6979869 w 12346891"/>
              <a:gd name="connsiteY136" fmla="*/ 428742 h 812606"/>
              <a:gd name="connsiteX137" fmla="*/ 6979618 w 12346891"/>
              <a:gd name="connsiteY137" fmla="*/ 429151 h 812606"/>
              <a:gd name="connsiteX138" fmla="*/ 6978126 w 12346891"/>
              <a:gd name="connsiteY138" fmla="*/ 432245 h 812606"/>
              <a:gd name="connsiteX139" fmla="*/ 6951340 w 12346891"/>
              <a:gd name="connsiteY139" fmla="*/ 480215 h 812606"/>
              <a:gd name="connsiteX140" fmla="*/ 6938084 w 12346891"/>
              <a:gd name="connsiteY140" fmla="*/ 500850 h 812606"/>
              <a:gd name="connsiteX141" fmla="*/ 6920595 w 12346891"/>
              <a:gd name="connsiteY141" fmla="*/ 541286 h 812606"/>
              <a:gd name="connsiteX142" fmla="*/ 6928286 w 12346891"/>
              <a:gd name="connsiteY142" fmla="*/ 516102 h 812606"/>
              <a:gd name="connsiteX143" fmla="*/ 6922176 w 12346891"/>
              <a:gd name="connsiteY143" fmla="*/ 525614 h 812606"/>
              <a:gd name="connsiteX144" fmla="*/ 6430425 w 12346891"/>
              <a:gd name="connsiteY144" fmla="*/ 812604 h 812606"/>
              <a:gd name="connsiteX145" fmla="*/ 6059997 w 12346891"/>
              <a:gd name="connsiteY145" fmla="*/ 664008 h 812606"/>
              <a:gd name="connsiteX146" fmla="*/ 6011791 w 12346891"/>
              <a:gd name="connsiteY146" fmla="*/ 616669 h 812606"/>
              <a:gd name="connsiteX147" fmla="*/ 6007477 w 12346891"/>
              <a:gd name="connsiteY147" fmla="*/ 625293 h 812606"/>
              <a:gd name="connsiteX148" fmla="*/ 5997942 w 12346891"/>
              <a:gd name="connsiteY148" fmla="*/ 607628 h 812606"/>
              <a:gd name="connsiteX149" fmla="*/ 5558112 w 12346891"/>
              <a:gd name="connsiteY149" fmla="*/ 320302 h 812606"/>
              <a:gd name="connsiteX150" fmla="*/ 5292503 w 12346891"/>
              <a:gd name="connsiteY150" fmla="*/ 411089 h 812606"/>
              <a:gd name="connsiteX151" fmla="*/ 5247298 w 12346891"/>
              <a:gd name="connsiteY151" fmla="*/ 448999 h 812606"/>
              <a:gd name="connsiteX152" fmla="*/ 5241722 w 12346891"/>
              <a:gd name="connsiteY152" fmla="*/ 456075 h 812606"/>
              <a:gd name="connsiteX153" fmla="*/ 5207592 w 12346891"/>
              <a:gd name="connsiteY153" fmla="*/ 488913 h 812606"/>
              <a:gd name="connsiteX154" fmla="*/ 5182520 w 12346891"/>
              <a:gd name="connsiteY154" fmla="*/ 515952 h 812606"/>
              <a:gd name="connsiteX155" fmla="*/ 5129797 w 12346891"/>
              <a:gd name="connsiteY155" fmla="*/ 553930 h 812606"/>
              <a:gd name="connsiteX156" fmla="*/ 5088518 w 12346891"/>
              <a:gd name="connsiteY156" fmla="*/ 583208 h 812606"/>
              <a:gd name="connsiteX157" fmla="*/ 4814946 w 12346891"/>
              <a:gd name="connsiteY157" fmla="*/ 660613 h 812606"/>
              <a:gd name="connsiteX158" fmla="*/ 4444519 w 12346891"/>
              <a:gd name="connsiteY158" fmla="*/ 512017 h 812606"/>
              <a:gd name="connsiteX159" fmla="*/ 4396312 w 12346891"/>
              <a:gd name="connsiteY159" fmla="*/ 464678 h 812606"/>
              <a:gd name="connsiteX160" fmla="*/ 4391999 w 12346891"/>
              <a:gd name="connsiteY160" fmla="*/ 473301 h 812606"/>
              <a:gd name="connsiteX161" fmla="*/ 4382463 w 12346891"/>
              <a:gd name="connsiteY161" fmla="*/ 455637 h 812606"/>
              <a:gd name="connsiteX162" fmla="*/ 3942634 w 12346891"/>
              <a:gd name="connsiteY162" fmla="*/ 168311 h 812606"/>
              <a:gd name="connsiteX163" fmla="*/ 3519572 w 12346891"/>
              <a:gd name="connsiteY163" fmla="*/ 428744 h 812606"/>
              <a:gd name="connsiteX164" fmla="*/ 3519320 w 12346891"/>
              <a:gd name="connsiteY164" fmla="*/ 429153 h 812606"/>
              <a:gd name="connsiteX165" fmla="*/ 3517828 w 12346891"/>
              <a:gd name="connsiteY165" fmla="*/ 432247 h 812606"/>
              <a:gd name="connsiteX166" fmla="*/ 3491042 w 12346891"/>
              <a:gd name="connsiteY166" fmla="*/ 480217 h 812606"/>
              <a:gd name="connsiteX167" fmla="*/ 3477786 w 12346891"/>
              <a:gd name="connsiteY167" fmla="*/ 500852 h 812606"/>
              <a:gd name="connsiteX168" fmla="*/ 3460297 w 12346891"/>
              <a:gd name="connsiteY168" fmla="*/ 541288 h 812606"/>
              <a:gd name="connsiteX169" fmla="*/ 3467989 w 12346891"/>
              <a:gd name="connsiteY169" fmla="*/ 516104 h 812606"/>
              <a:gd name="connsiteX170" fmla="*/ 3461878 w 12346891"/>
              <a:gd name="connsiteY170" fmla="*/ 525616 h 812606"/>
              <a:gd name="connsiteX171" fmla="*/ 2970127 w 12346891"/>
              <a:gd name="connsiteY171" fmla="*/ 812606 h 812606"/>
              <a:gd name="connsiteX172" fmla="*/ 2599700 w 12346891"/>
              <a:gd name="connsiteY172" fmla="*/ 664010 h 812606"/>
              <a:gd name="connsiteX173" fmla="*/ 2551493 w 12346891"/>
              <a:gd name="connsiteY173" fmla="*/ 616671 h 812606"/>
              <a:gd name="connsiteX174" fmla="*/ 2547180 w 12346891"/>
              <a:gd name="connsiteY174" fmla="*/ 625295 h 812606"/>
              <a:gd name="connsiteX175" fmla="*/ 2537644 w 12346891"/>
              <a:gd name="connsiteY175" fmla="*/ 607630 h 812606"/>
              <a:gd name="connsiteX176" fmla="*/ 2097815 w 12346891"/>
              <a:gd name="connsiteY176" fmla="*/ 320304 h 812606"/>
              <a:gd name="connsiteX177" fmla="*/ 1832205 w 12346891"/>
              <a:gd name="connsiteY177" fmla="*/ 411091 h 812606"/>
              <a:gd name="connsiteX178" fmla="*/ 1787001 w 12346891"/>
              <a:gd name="connsiteY178" fmla="*/ 449001 h 812606"/>
              <a:gd name="connsiteX179" fmla="*/ 1747295 w 12346891"/>
              <a:gd name="connsiteY179" fmla="*/ 488915 h 812606"/>
              <a:gd name="connsiteX180" fmla="*/ 1722223 w 12346891"/>
              <a:gd name="connsiteY180" fmla="*/ 515954 h 812606"/>
              <a:gd name="connsiteX181" fmla="*/ 1669499 w 12346891"/>
              <a:gd name="connsiteY181" fmla="*/ 553933 h 812606"/>
              <a:gd name="connsiteX182" fmla="*/ 1628221 w 12346891"/>
              <a:gd name="connsiteY182" fmla="*/ 583210 h 812606"/>
              <a:gd name="connsiteX183" fmla="*/ 1354648 w 12346891"/>
              <a:gd name="connsiteY183" fmla="*/ 660615 h 812606"/>
              <a:gd name="connsiteX184" fmla="*/ 984221 w 12346891"/>
              <a:gd name="connsiteY184" fmla="*/ 512019 h 812606"/>
              <a:gd name="connsiteX185" fmla="*/ 936015 w 12346891"/>
              <a:gd name="connsiteY185" fmla="*/ 464680 h 812606"/>
              <a:gd name="connsiteX186" fmla="*/ 931701 w 12346891"/>
              <a:gd name="connsiteY186" fmla="*/ 473303 h 812606"/>
              <a:gd name="connsiteX187" fmla="*/ 922165 w 12346891"/>
              <a:gd name="connsiteY187" fmla="*/ 455639 h 812606"/>
              <a:gd name="connsiteX188" fmla="*/ 482336 w 12346891"/>
              <a:gd name="connsiteY188" fmla="*/ 168313 h 812606"/>
              <a:gd name="connsiteX189" fmla="*/ 59274 w 12346891"/>
              <a:gd name="connsiteY189" fmla="*/ 428746 h 812606"/>
              <a:gd name="connsiteX190" fmla="*/ 59022 w 12346891"/>
              <a:gd name="connsiteY190" fmla="*/ 429155 h 812606"/>
              <a:gd name="connsiteX191" fmla="*/ 57530 w 12346891"/>
              <a:gd name="connsiteY191" fmla="*/ 432249 h 812606"/>
              <a:gd name="connsiteX192" fmla="*/ 30744 w 12346891"/>
              <a:gd name="connsiteY192" fmla="*/ 480219 h 812606"/>
              <a:gd name="connsiteX193" fmla="*/ 17488 w 12346891"/>
              <a:gd name="connsiteY193" fmla="*/ 500854 h 812606"/>
              <a:gd name="connsiteX194" fmla="*/ -1 w 12346891"/>
              <a:gd name="connsiteY194" fmla="*/ 541290 h 812606"/>
              <a:gd name="connsiteX195" fmla="*/ 7691 w 12346891"/>
              <a:gd name="connsiteY195" fmla="*/ 516106 h 812606"/>
              <a:gd name="connsiteX196" fmla="*/ 1580 w 12346891"/>
              <a:gd name="connsiteY196" fmla="*/ 525618 h 812606"/>
              <a:gd name="connsiteX0" fmla="*/ 1582 w 12346893"/>
              <a:gd name="connsiteY0" fmla="*/ 525618 h 812606"/>
              <a:gd name="connsiteX1" fmla="*/ 61906 w 12346893"/>
              <a:gd name="connsiteY1" fmla="*/ 383867 h 812606"/>
              <a:gd name="connsiteX2" fmla="*/ 62158 w 12346893"/>
              <a:gd name="connsiteY2" fmla="*/ 383458 h 812606"/>
              <a:gd name="connsiteX3" fmla="*/ 90436 w 12346893"/>
              <a:gd name="connsiteY3" fmla="*/ 332394 h 812606"/>
              <a:gd name="connsiteX4" fmla="*/ 103691 w 12346893"/>
              <a:gd name="connsiteY4" fmla="*/ 311759 h 812606"/>
              <a:gd name="connsiteX5" fmla="*/ 121181 w 12346893"/>
              <a:gd name="connsiteY5" fmla="*/ 271323 h 812606"/>
              <a:gd name="connsiteX6" fmla="*/ 113489 w 12346893"/>
              <a:gd name="connsiteY6" fmla="*/ 296507 h 812606"/>
              <a:gd name="connsiteX7" fmla="*/ 119599 w 12346893"/>
              <a:gd name="connsiteY7" fmla="*/ 286995 h 812606"/>
              <a:gd name="connsiteX8" fmla="*/ 611351 w 12346893"/>
              <a:gd name="connsiteY8" fmla="*/ 5 h 812606"/>
              <a:gd name="connsiteX9" fmla="*/ 981778 w 12346893"/>
              <a:gd name="connsiteY9" fmla="*/ 148601 h 812606"/>
              <a:gd name="connsiteX10" fmla="*/ 1029984 w 12346893"/>
              <a:gd name="connsiteY10" fmla="*/ 195940 h 812606"/>
              <a:gd name="connsiteX11" fmla="*/ 1034298 w 12346893"/>
              <a:gd name="connsiteY11" fmla="*/ 187316 h 812606"/>
              <a:gd name="connsiteX12" fmla="*/ 1043834 w 12346893"/>
              <a:gd name="connsiteY12" fmla="*/ 204981 h 812606"/>
              <a:gd name="connsiteX13" fmla="*/ 1483663 w 12346893"/>
              <a:gd name="connsiteY13" fmla="*/ 492306 h 812606"/>
              <a:gd name="connsiteX14" fmla="*/ 1749273 w 12346893"/>
              <a:gd name="connsiteY14" fmla="*/ 401519 h 812606"/>
              <a:gd name="connsiteX15" fmla="*/ 1794477 w 12346893"/>
              <a:gd name="connsiteY15" fmla="*/ 363610 h 812606"/>
              <a:gd name="connsiteX16" fmla="*/ 1800054 w 12346893"/>
              <a:gd name="connsiteY16" fmla="*/ 356534 h 812606"/>
              <a:gd name="connsiteX17" fmla="*/ 1834183 w 12346893"/>
              <a:gd name="connsiteY17" fmla="*/ 323696 h 812606"/>
              <a:gd name="connsiteX18" fmla="*/ 1911979 w 12346893"/>
              <a:gd name="connsiteY18" fmla="*/ 258678 h 812606"/>
              <a:gd name="connsiteX19" fmla="*/ 1953257 w 12346893"/>
              <a:gd name="connsiteY19" fmla="*/ 229401 h 812606"/>
              <a:gd name="connsiteX20" fmla="*/ 2226830 w 12346893"/>
              <a:gd name="connsiteY20" fmla="*/ 151996 h 812606"/>
              <a:gd name="connsiteX21" fmla="*/ 2597257 w 12346893"/>
              <a:gd name="connsiteY21" fmla="*/ 300592 h 812606"/>
              <a:gd name="connsiteX22" fmla="*/ 2645463 w 12346893"/>
              <a:gd name="connsiteY22" fmla="*/ 347931 h 812606"/>
              <a:gd name="connsiteX23" fmla="*/ 2649777 w 12346893"/>
              <a:gd name="connsiteY23" fmla="*/ 339308 h 812606"/>
              <a:gd name="connsiteX24" fmla="*/ 2659313 w 12346893"/>
              <a:gd name="connsiteY24" fmla="*/ 356972 h 812606"/>
              <a:gd name="connsiteX25" fmla="*/ 3099142 w 12346893"/>
              <a:gd name="connsiteY25" fmla="*/ 644298 h 812606"/>
              <a:gd name="connsiteX26" fmla="*/ 3522204 w 12346893"/>
              <a:gd name="connsiteY26" fmla="*/ 383865 h 812606"/>
              <a:gd name="connsiteX27" fmla="*/ 3522456 w 12346893"/>
              <a:gd name="connsiteY27" fmla="*/ 383456 h 812606"/>
              <a:gd name="connsiteX28" fmla="*/ 3550734 w 12346893"/>
              <a:gd name="connsiteY28" fmla="*/ 332392 h 812606"/>
              <a:gd name="connsiteX29" fmla="*/ 3581479 w 12346893"/>
              <a:gd name="connsiteY29" fmla="*/ 271321 h 812606"/>
              <a:gd name="connsiteX30" fmla="*/ 3573787 w 12346893"/>
              <a:gd name="connsiteY30" fmla="*/ 296505 h 812606"/>
              <a:gd name="connsiteX31" fmla="*/ 3579897 w 12346893"/>
              <a:gd name="connsiteY31" fmla="*/ 286993 h 812606"/>
              <a:gd name="connsiteX32" fmla="*/ 4071649 w 12346893"/>
              <a:gd name="connsiteY32" fmla="*/ 3 h 812606"/>
              <a:gd name="connsiteX33" fmla="*/ 4442076 w 12346893"/>
              <a:gd name="connsiteY33" fmla="*/ 148599 h 812606"/>
              <a:gd name="connsiteX34" fmla="*/ 4490282 w 12346893"/>
              <a:gd name="connsiteY34" fmla="*/ 195938 h 812606"/>
              <a:gd name="connsiteX35" fmla="*/ 4494596 w 12346893"/>
              <a:gd name="connsiteY35" fmla="*/ 187314 h 812606"/>
              <a:gd name="connsiteX36" fmla="*/ 4504132 w 12346893"/>
              <a:gd name="connsiteY36" fmla="*/ 204979 h 812606"/>
              <a:gd name="connsiteX37" fmla="*/ 4943961 w 12346893"/>
              <a:gd name="connsiteY37" fmla="*/ 492304 h 812606"/>
              <a:gd name="connsiteX38" fmla="*/ 5209571 w 12346893"/>
              <a:gd name="connsiteY38" fmla="*/ 401517 h 812606"/>
              <a:gd name="connsiteX39" fmla="*/ 5254775 w 12346893"/>
              <a:gd name="connsiteY39" fmla="*/ 363608 h 812606"/>
              <a:gd name="connsiteX40" fmla="*/ 5260352 w 12346893"/>
              <a:gd name="connsiteY40" fmla="*/ 356532 h 812606"/>
              <a:gd name="connsiteX41" fmla="*/ 5294481 w 12346893"/>
              <a:gd name="connsiteY41" fmla="*/ 323694 h 812606"/>
              <a:gd name="connsiteX42" fmla="*/ 5319553 w 12346893"/>
              <a:gd name="connsiteY42" fmla="*/ 296655 h 812606"/>
              <a:gd name="connsiteX43" fmla="*/ 5408614 w 12346893"/>
              <a:gd name="connsiteY43" fmla="*/ 177228 h 812606"/>
              <a:gd name="connsiteX44" fmla="*/ 5372276 w 12346893"/>
              <a:gd name="connsiteY44" fmla="*/ 258677 h 812606"/>
              <a:gd name="connsiteX45" fmla="*/ 5413555 w 12346893"/>
              <a:gd name="connsiteY45" fmla="*/ 229399 h 812606"/>
              <a:gd name="connsiteX46" fmla="*/ 5687128 w 12346893"/>
              <a:gd name="connsiteY46" fmla="*/ 151994 h 812606"/>
              <a:gd name="connsiteX47" fmla="*/ 6057555 w 12346893"/>
              <a:gd name="connsiteY47" fmla="*/ 300590 h 812606"/>
              <a:gd name="connsiteX48" fmla="*/ 6105761 w 12346893"/>
              <a:gd name="connsiteY48" fmla="*/ 347929 h 812606"/>
              <a:gd name="connsiteX49" fmla="*/ 6110075 w 12346893"/>
              <a:gd name="connsiteY49" fmla="*/ 339306 h 812606"/>
              <a:gd name="connsiteX50" fmla="*/ 6119611 w 12346893"/>
              <a:gd name="connsiteY50" fmla="*/ 356970 h 812606"/>
              <a:gd name="connsiteX51" fmla="*/ 6559439 w 12346893"/>
              <a:gd name="connsiteY51" fmla="*/ 644296 h 812606"/>
              <a:gd name="connsiteX52" fmla="*/ 6982502 w 12346893"/>
              <a:gd name="connsiteY52" fmla="*/ 383863 h 812606"/>
              <a:gd name="connsiteX53" fmla="*/ 6982753 w 12346893"/>
              <a:gd name="connsiteY53" fmla="*/ 383454 h 812606"/>
              <a:gd name="connsiteX54" fmla="*/ 6984246 w 12346893"/>
              <a:gd name="connsiteY54" fmla="*/ 380360 h 812606"/>
              <a:gd name="connsiteX55" fmla="*/ 7011032 w 12346893"/>
              <a:gd name="connsiteY55" fmla="*/ 332390 h 812606"/>
              <a:gd name="connsiteX56" fmla="*/ 7024286 w 12346893"/>
              <a:gd name="connsiteY56" fmla="*/ 311755 h 812606"/>
              <a:gd name="connsiteX57" fmla="*/ 7041777 w 12346893"/>
              <a:gd name="connsiteY57" fmla="*/ 271319 h 812606"/>
              <a:gd name="connsiteX58" fmla="*/ 7034085 w 12346893"/>
              <a:gd name="connsiteY58" fmla="*/ 296503 h 812606"/>
              <a:gd name="connsiteX59" fmla="*/ 7040195 w 12346893"/>
              <a:gd name="connsiteY59" fmla="*/ 286991 h 812606"/>
              <a:gd name="connsiteX60" fmla="*/ 7531947 w 12346893"/>
              <a:gd name="connsiteY60" fmla="*/ 1 h 812606"/>
              <a:gd name="connsiteX61" fmla="*/ 7902374 w 12346893"/>
              <a:gd name="connsiteY61" fmla="*/ 148597 h 812606"/>
              <a:gd name="connsiteX62" fmla="*/ 7950580 w 12346893"/>
              <a:gd name="connsiteY62" fmla="*/ 195936 h 812606"/>
              <a:gd name="connsiteX63" fmla="*/ 7954894 w 12346893"/>
              <a:gd name="connsiteY63" fmla="*/ 187312 h 812606"/>
              <a:gd name="connsiteX64" fmla="*/ 7964430 w 12346893"/>
              <a:gd name="connsiteY64" fmla="*/ 204977 h 812606"/>
              <a:gd name="connsiteX65" fmla="*/ 8404258 w 12346893"/>
              <a:gd name="connsiteY65" fmla="*/ 492302 h 812606"/>
              <a:gd name="connsiteX66" fmla="*/ 8669869 w 12346893"/>
              <a:gd name="connsiteY66" fmla="*/ 401515 h 812606"/>
              <a:gd name="connsiteX67" fmla="*/ 8715076 w 12346893"/>
              <a:gd name="connsiteY67" fmla="*/ 363604 h 812606"/>
              <a:gd name="connsiteX68" fmla="*/ 8720650 w 12346893"/>
              <a:gd name="connsiteY68" fmla="*/ 356531 h 812606"/>
              <a:gd name="connsiteX69" fmla="*/ 8754770 w 12346893"/>
              <a:gd name="connsiteY69" fmla="*/ 323702 h 812606"/>
              <a:gd name="connsiteX70" fmla="*/ 8779851 w 12346893"/>
              <a:gd name="connsiteY70" fmla="*/ 296653 h 812606"/>
              <a:gd name="connsiteX71" fmla="*/ 8869086 w 12346893"/>
              <a:gd name="connsiteY71" fmla="*/ 159809 h 812606"/>
              <a:gd name="connsiteX72" fmla="*/ 8886596 w 12346893"/>
              <a:gd name="connsiteY72" fmla="*/ 119325 h 812606"/>
              <a:gd name="connsiteX73" fmla="*/ 8868912 w 12346893"/>
              <a:gd name="connsiteY73" fmla="*/ 177226 h 812606"/>
              <a:gd name="connsiteX74" fmla="*/ 8832573 w 12346893"/>
              <a:gd name="connsiteY74" fmla="*/ 258676 h 812606"/>
              <a:gd name="connsiteX75" fmla="*/ 8873853 w 12346893"/>
              <a:gd name="connsiteY75" fmla="*/ 229399 h 812606"/>
              <a:gd name="connsiteX76" fmla="*/ 9147426 w 12346893"/>
              <a:gd name="connsiteY76" fmla="*/ 151993 h 812606"/>
              <a:gd name="connsiteX77" fmla="*/ 9517853 w 12346893"/>
              <a:gd name="connsiteY77" fmla="*/ 300589 h 812606"/>
              <a:gd name="connsiteX78" fmla="*/ 9566059 w 12346893"/>
              <a:gd name="connsiteY78" fmla="*/ 347928 h 812606"/>
              <a:gd name="connsiteX79" fmla="*/ 9570373 w 12346893"/>
              <a:gd name="connsiteY79" fmla="*/ 339305 h 812606"/>
              <a:gd name="connsiteX80" fmla="*/ 9579908 w 12346893"/>
              <a:gd name="connsiteY80" fmla="*/ 356969 h 812606"/>
              <a:gd name="connsiteX81" fmla="*/ 10019738 w 12346893"/>
              <a:gd name="connsiteY81" fmla="*/ 644295 h 812606"/>
              <a:gd name="connsiteX82" fmla="*/ 10442800 w 12346893"/>
              <a:gd name="connsiteY82" fmla="*/ 383862 h 812606"/>
              <a:gd name="connsiteX83" fmla="*/ 10443052 w 12346893"/>
              <a:gd name="connsiteY83" fmla="*/ 383453 h 812606"/>
              <a:gd name="connsiteX84" fmla="*/ 10444544 w 12346893"/>
              <a:gd name="connsiteY84" fmla="*/ 380359 h 812606"/>
              <a:gd name="connsiteX85" fmla="*/ 10471330 w 12346893"/>
              <a:gd name="connsiteY85" fmla="*/ 332389 h 812606"/>
              <a:gd name="connsiteX86" fmla="*/ 10484585 w 12346893"/>
              <a:gd name="connsiteY86" fmla="*/ 311754 h 812606"/>
              <a:gd name="connsiteX87" fmla="*/ 10502074 w 12346893"/>
              <a:gd name="connsiteY87" fmla="*/ 271318 h 812606"/>
              <a:gd name="connsiteX88" fmla="*/ 10494383 w 12346893"/>
              <a:gd name="connsiteY88" fmla="*/ 296502 h 812606"/>
              <a:gd name="connsiteX89" fmla="*/ 10500493 w 12346893"/>
              <a:gd name="connsiteY89" fmla="*/ 286990 h 812606"/>
              <a:gd name="connsiteX90" fmla="*/ 10992245 w 12346893"/>
              <a:gd name="connsiteY90" fmla="*/ 0 h 812606"/>
              <a:gd name="connsiteX91" fmla="*/ 11362672 w 12346893"/>
              <a:gd name="connsiteY91" fmla="*/ 148596 h 812606"/>
              <a:gd name="connsiteX92" fmla="*/ 11410878 w 12346893"/>
              <a:gd name="connsiteY92" fmla="*/ 195935 h 812606"/>
              <a:gd name="connsiteX93" fmla="*/ 11415192 w 12346893"/>
              <a:gd name="connsiteY93" fmla="*/ 187311 h 812606"/>
              <a:gd name="connsiteX94" fmla="*/ 11424728 w 12346893"/>
              <a:gd name="connsiteY94" fmla="*/ 204976 h 812606"/>
              <a:gd name="connsiteX95" fmla="*/ 11864557 w 12346893"/>
              <a:gd name="connsiteY95" fmla="*/ 492302 h 812606"/>
              <a:gd name="connsiteX96" fmla="*/ 12329384 w 12346893"/>
              <a:gd name="connsiteY96" fmla="*/ 159808 h 812606"/>
              <a:gd name="connsiteX97" fmla="*/ 12346893 w 12346893"/>
              <a:gd name="connsiteY97" fmla="*/ 119324 h 812606"/>
              <a:gd name="connsiteX98" fmla="*/ 12329210 w 12346893"/>
              <a:gd name="connsiteY98" fmla="*/ 177225 h 812606"/>
              <a:gd name="connsiteX99" fmla="*/ 11735544 w 12346893"/>
              <a:gd name="connsiteY99" fmla="*/ 660610 h 812606"/>
              <a:gd name="connsiteX100" fmla="*/ 11365117 w 12346893"/>
              <a:gd name="connsiteY100" fmla="*/ 512014 h 812606"/>
              <a:gd name="connsiteX101" fmla="*/ 11316911 w 12346893"/>
              <a:gd name="connsiteY101" fmla="*/ 464675 h 812606"/>
              <a:gd name="connsiteX102" fmla="*/ 11312596 w 12346893"/>
              <a:gd name="connsiteY102" fmla="*/ 473298 h 812606"/>
              <a:gd name="connsiteX103" fmla="*/ 11303061 w 12346893"/>
              <a:gd name="connsiteY103" fmla="*/ 455634 h 812606"/>
              <a:gd name="connsiteX104" fmla="*/ 10863232 w 12346893"/>
              <a:gd name="connsiteY104" fmla="*/ 168308 h 812606"/>
              <a:gd name="connsiteX105" fmla="*/ 10440170 w 12346893"/>
              <a:gd name="connsiteY105" fmla="*/ 428741 h 812606"/>
              <a:gd name="connsiteX106" fmla="*/ 10439918 w 12346893"/>
              <a:gd name="connsiteY106" fmla="*/ 429150 h 812606"/>
              <a:gd name="connsiteX107" fmla="*/ 10438426 w 12346893"/>
              <a:gd name="connsiteY107" fmla="*/ 432244 h 812606"/>
              <a:gd name="connsiteX108" fmla="*/ 10411639 w 12346893"/>
              <a:gd name="connsiteY108" fmla="*/ 480214 h 812606"/>
              <a:gd name="connsiteX109" fmla="*/ 10398385 w 12346893"/>
              <a:gd name="connsiteY109" fmla="*/ 500849 h 812606"/>
              <a:gd name="connsiteX110" fmla="*/ 10380895 w 12346893"/>
              <a:gd name="connsiteY110" fmla="*/ 541285 h 812606"/>
              <a:gd name="connsiteX111" fmla="*/ 10388586 w 12346893"/>
              <a:gd name="connsiteY111" fmla="*/ 516101 h 812606"/>
              <a:gd name="connsiteX112" fmla="*/ 10382477 w 12346893"/>
              <a:gd name="connsiteY112" fmla="*/ 525613 h 812606"/>
              <a:gd name="connsiteX113" fmla="*/ 9890724 w 12346893"/>
              <a:gd name="connsiteY113" fmla="*/ 812603 h 812606"/>
              <a:gd name="connsiteX114" fmla="*/ 9520297 w 12346893"/>
              <a:gd name="connsiteY114" fmla="*/ 664007 h 812606"/>
              <a:gd name="connsiteX115" fmla="*/ 9472091 w 12346893"/>
              <a:gd name="connsiteY115" fmla="*/ 616668 h 812606"/>
              <a:gd name="connsiteX116" fmla="*/ 9467777 w 12346893"/>
              <a:gd name="connsiteY116" fmla="*/ 625292 h 812606"/>
              <a:gd name="connsiteX117" fmla="*/ 9458242 w 12346893"/>
              <a:gd name="connsiteY117" fmla="*/ 607627 h 812606"/>
              <a:gd name="connsiteX118" fmla="*/ 9018413 w 12346893"/>
              <a:gd name="connsiteY118" fmla="*/ 320302 h 812606"/>
              <a:gd name="connsiteX119" fmla="*/ 8752802 w 12346893"/>
              <a:gd name="connsiteY119" fmla="*/ 411089 h 812606"/>
              <a:gd name="connsiteX120" fmla="*/ 8707595 w 12346893"/>
              <a:gd name="connsiteY120" fmla="*/ 449000 h 812606"/>
              <a:gd name="connsiteX121" fmla="*/ 8702022 w 12346893"/>
              <a:gd name="connsiteY121" fmla="*/ 456073 h 812606"/>
              <a:gd name="connsiteX122" fmla="*/ 8667901 w 12346893"/>
              <a:gd name="connsiteY122" fmla="*/ 488902 h 812606"/>
              <a:gd name="connsiteX123" fmla="*/ 8642820 w 12346893"/>
              <a:gd name="connsiteY123" fmla="*/ 515951 h 812606"/>
              <a:gd name="connsiteX124" fmla="*/ 8553585 w 12346893"/>
              <a:gd name="connsiteY124" fmla="*/ 652795 h 812606"/>
              <a:gd name="connsiteX125" fmla="*/ 8536075 w 12346893"/>
              <a:gd name="connsiteY125" fmla="*/ 693279 h 812606"/>
              <a:gd name="connsiteX126" fmla="*/ 8553759 w 12346893"/>
              <a:gd name="connsiteY126" fmla="*/ 635378 h 812606"/>
              <a:gd name="connsiteX127" fmla="*/ 8590098 w 12346893"/>
              <a:gd name="connsiteY127" fmla="*/ 553928 h 812606"/>
              <a:gd name="connsiteX128" fmla="*/ 8548818 w 12346893"/>
              <a:gd name="connsiteY128" fmla="*/ 583206 h 812606"/>
              <a:gd name="connsiteX129" fmla="*/ 8275246 w 12346893"/>
              <a:gd name="connsiteY129" fmla="*/ 660611 h 812606"/>
              <a:gd name="connsiteX130" fmla="*/ 7904819 w 12346893"/>
              <a:gd name="connsiteY130" fmla="*/ 512015 h 812606"/>
              <a:gd name="connsiteX131" fmla="*/ 7856612 w 12346893"/>
              <a:gd name="connsiteY131" fmla="*/ 464676 h 812606"/>
              <a:gd name="connsiteX132" fmla="*/ 7852299 w 12346893"/>
              <a:gd name="connsiteY132" fmla="*/ 473299 h 812606"/>
              <a:gd name="connsiteX133" fmla="*/ 7842763 w 12346893"/>
              <a:gd name="connsiteY133" fmla="*/ 455635 h 812606"/>
              <a:gd name="connsiteX134" fmla="*/ 7402933 w 12346893"/>
              <a:gd name="connsiteY134" fmla="*/ 168309 h 812606"/>
              <a:gd name="connsiteX135" fmla="*/ 6979871 w 12346893"/>
              <a:gd name="connsiteY135" fmla="*/ 428742 h 812606"/>
              <a:gd name="connsiteX136" fmla="*/ 6979620 w 12346893"/>
              <a:gd name="connsiteY136" fmla="*/ 429151 h 812606"/>
              <a:gd name="connsiteX137" fmla="*/ 6978128 w 12346893"/>
              <a:gd name="connsiteY137" fmla="*/ 432245 h 812606"/>
              <a:gd name="connsiteX138" fmla="*/ 6951342 w 12346893"/>
              <a:gd name="connsiteY138" fmla="*/ 480215 h 812606"/>
              <a:gd name="connsiteX139" fmla="*/ 6938086 w 12346893"/>
              <a:gd name="connsiteY139" fmla="*/ 500850 h 812606"/>
              <a:gd name="connsiteX140" fmla="*/ 6920597 w 12346893"/>
              <a:gd name="connsiteY140" fmla="*/ 541286 h 812606"/>
              <a:gd name="connsiteX141" fmla="*/ 6928288 w 12346893"/>
              <a:gd name="connsiteY141" fmla="*/ 516102 h 812606"/>
              <a:gd name="connsiteX142" fmla="*/ 6922178 w 12346893"/>
              <a:gd name="connsiteY142" fmla="*/ 525614 h 812606"/>
              <a:gd name="connsiteX143" fmla="*/ 6430427 w 12346893"/>
              <a:gd name="connsiteY143" fmla="*/ 812604 h 812606"/>
              <a:gd name="connsiteX144" fmla="*/ 6059999 w 12346893"/>
              <a:gd name="connsiteY144" fmla="*/ 664008 h 812606"/>
              <a:gd name="connsiteX145" fmla="*/ 6011793 w 12346893"/>
              <a:gd name="connsiteY145" fmla="*/ 616669 h 812606"/>
              <a:gd name="connsiteX146" fmla="*/ 6007479 w 12346893"/>
              <a:gd name="connsiteY146" fmla="*/ 625293 h 812606"/>
              <a:gd name="connsiteX147" fmla="*/ 5997944 w 12346893"/>
              <a:gd name="connsiteY147" fmla="*/ 607628 h 812606"/>
              <a:gd name="connsiteX148" fmla="*/ 5558114 w 12346893"/>
              <a:gd name="connsiteY148" fmla="*/ 320302 h 812606"/>
              <a:gd name="connsiteX149" fmla="*/ 5292505 w 12346893"/>
              <a:gd name="connsiteY149" fmla="*/ 411089 h 812606"/>
              <a:gd name="connsiteX150" fmla="*/ 5247300 w 12346893"/>
              <a:gd name="connsiteY150" fmla="*/ 448999 h 812606"/>
              <a:gd name="connsiteX151" fmla="*/ 5241724 w 12346893"/>
              <a:gd name="connsiteY151" fmla="*/ 456075 h 812606"/>
              <a:gd name="connsiteX152" fmla="*/ 5207594 w 12346893"/>
              <a:gd name="connsiteY152" fmla="*/ 488913 h 812606"/>
              <a:gd name="connsiteX153" fmla="*/ 5182522 w 12346893"/>
              <a:gd name="connsiteY153" fmla="*/ 515952 h 812606"/>
              <a:gd name="connsiteX154" fmla="*/ 5129799 w 12346893"/>
              <a:gd name="connsiteY154" fmla="*/ 553930 h 812606"/>
              <a:gd name="connsiteX155" fmla="*/ 5088520 w 12346893"/>
              <a:gd name="connsiteY155" fmla="*/ 583208 h 812606"/>
              <a:gd name="connsiteX156" fmla="*/ 4814948 w 12346893"/>
              <a:gd name="connsiteY156" fmla="*/ 660613 h 812606"/>
              <a:gd name="connsiteX157" fmla="*/ 4444521 w 12346893"/>
              <a:gd name="connsiteY157" fmla="*/ 512017 h 812606"/>
              <a:gd name="connsiteX158" fmla="*/ 4396314 w 12346893"/>
              <a:gd name="connsiteY158" fmla="*/ 464678 h 812606"/>
              <a:gd name="connsiteX159" fmla="*/ 4392001 w 12346893"/>
              <a:gd name="connsiteY159" fmla="*/ 473301 h 812606"/>
              <a:gd name="connsiteX160" fmla="*/ 4382465 w 12346893"/>
              <a:gd name="connsiteY160" fmla="*/ 455637 h 812606"/>
              <a:gd name="connsiteX161" fmla="*/ 3942636 w 12346893"/>
              <a:gd name="connsiteY161" fmla="*/ 168311 h 812606"/>
              <a:gd name="connsiteX162" fmla="*/ 3519574 w 12346893"/>
              <a:gd name="connsiteY162" fmla="*/ 428744 h 812606"/>
              <a:gd name="connsiteX163" fmla="*/ 3519322 w 12346893"/>
              <a:gd name="connsiteY163" fmla="*/ 429153 h 812606"/>
              <a:gd name="connsiteX164" fmla="*/ 3517830 w 12346893"/>
              <a:gd name="connsiteY164" fmla="*/ 432247 h 812606"/>
              <a:gd name="connsiteX165" fmla="*/ 3491044 w 12346893"/>
              <a:gd name="connsiteY165" fmla="*/ 480217 h 812606"/>
              <a:gd name="connsiteX166" fmla="*/ 3477788 w 12346893"/>
              <a:gd name="connsiteY166" fmla="*/ 500852 h 812606"/>
              <a:gd name="connsiteX167" fmla="*/ 3460299 w 12346893"/>
              <a:gd name="connsiteY167" fmla="*/ 541288 h 812606"/>
              <a:gd name="connsiteX168" fmla="*/ 3467991 w 12346893"/>
              <a:gd name="connsiteY168" fmla="*/ 516104 h 812606"/>
              <a:gd name="connsiteX169" fmla="*/ 3461880 w 12346893"/>
              <a:gd name="connsiteY169" fmla="*/ 525616 h 812606"/>
              <a:gd name="connsiteX170" fmla="*/ 2970129 w 12346893"/>
              <a:gd name="connsiteY170" fmla="*/ 812606 h 812606"/>
              <a:gd name="connsiteX171" fmla="*/ 2599702 w 12346893"/>
              <a:gd name="connsiteY171" fmla="*/ 664010 h 812606"/>
              <a:gd name="connsiteX172" fmla="*/ 2551495 w 12346893"/>
              <a:gd name="connsiteY172" fmla="*/ 616671 h 812606"/>
              <a:gd name="connsiteX173" fmla="*/ 2547182 w 12346893"/>
              <a:gd name="connsiteY173" fmla="*/ 625295 h 812606"/>
              <a:gd name="connsiteX174" fmla="*/ 2537646 w 12346893"/>
              <a:gd name="connsiteY174" fmla="*/ 607630 h 812606"/>
              <a:gd name="connsiteX175" fmla="*/ 2097817 w 12346893"/>
              <a:gd name="connsiteY175" fmla="*/ 320304 h 812606"/>
              <a:gd name="connsiteX176" fmla="*/ 1832207 w 12346893"/>
              <a:gd name="connsiteY176" fmla="*/ 411091 h 812606"/>
              <a:gd name="connsiteX177" fmla="*/ 1787003 w 12346893"/>
              <a:gd name="connsiteY177" fmla="*/ 449001 h 812606"/>
              <a:gd name="connsiteX178" fmla="*/ 1747297 w 12346893"/>
              <a:gd name="connsiteY178" fmla="*/ 488915 h 812606"/>
              <a:gd name="connsiteX179" fmla="*/ 1722225 w 12346893"/>
              <a:gd name="connsiteY179" fmla="*/ 515954 h 812606"/>
              <a:gd name="connsiteX180" fmla="*/ 1669501 w 12346893"/>
              <a:gd name="connsiteY180" fmla="*/ 553933 h 812606"/>
              <a:gd name="connsiteX181" fmla="*/ 1628223 w 12346893"/>
              <a:gd name="connsiteY181" fmla="*/ 583210 h 812606"/>
              <a:gd name="connsiteX182" fmla="*/ 1354650 w 12346893"/>
              <a:gd name="connsiteY182" fmla="*/ 660615 h 812606"/>
              <a:gd name="connsiteX183" fmla="*/ 984223 w 12346893"/>
              <a:gd name="connsiteY183" fmla="*/ 512019 h 812606"/>
              <a:gd name="connsiteX184" fmla="*/ 936017 w 12346893"/>
              <a:gd name="connsiteY184" fmla="*/ 464680 h 812606"/>
              <a:gd name="connsiteX185" fmla="*/ 931703 w 12346893"/>
              <a:gd name="connsiteY185" fmla="*/ 473303 h 812606"/>
              <a:gd name="connsiteX186" fmla="*/ 922167 w 12346893"/>
              <a:gd name="connsiteY186" fmla="*/ 455639 h 812606"/>
              <a:gd name="connsiteX187" fmla="*/ 482338 w 12346893"/>
              <a:gd name="connsiteY187" fmla="*/ 168313 h 812606"/>
              <a:gd name="connsiteX188" fmla="*/ 59276 w 12346893"/>
              <a:gd name="connsiteY188" fmla="*/ 428746 h 812606"/>
              <a:gd name="connsiteX189" fmla="*/ 59024 w 12346893"/>
              <a:gd name="connsiteY189" fmla="*/ 429155 h 812606"/>
              <a:gd name="connsiteX190" fmla="*/ 57532 w 12346893"/>
              <a:gd name="connsiteY190" fmla="*/ 432249 h 812606"/>
              <a:gd name="connsiteX191" fmla="*/ 30746 w 12346893"/>
              <a:gd name="connsiteY191" fmla="*/ 480219 h 812606"/>
              <a:gd name="connsiteX192" fmla="*/ 17490 w 12346893"/>
              <a:gd name="connsiteY192" fmla="*/ 500854 h 812606"/>
              <a:gd name="connsiteX193" fmla="*/ 1 w 12346893"/>
              <a:gd name="connsiteY193" fmla="*/ 541290 h 812606"/>
              <a:gd name="connsiteX194" fmla="*/ 7693 w 12346893"/>
              <a:gd name="connsiteY194" fmla="*/ 516106 h 812606"/>
              <a:gd name="connsiteX195" fmla="*/ 1582 w 12346893"/>
              <a:gd name="connsiteY195" fmla="*/ 525618 h 812606"/>
              <a:gd name="connsiteX0" fmla="*/ 1580 w 12346891"/>
              <a:gd name="connsiteY0" fmla="*/ 525618 h 812606"/>
              <a:gd name="connsiteX1" fmla="*/ 61904 w 12346891"/>
              <a:gd name="connsiteY1" fmla="*/ 383867 h 812606"/>
              <a:gd name="connsiteX2" fmla="*/ 90434 w 12346891"/>
              <a:gd name="connsiteY2" fmla="*/ 332394 h 812606"/>
              <a:gd name="connsiteX3" fmla="*/ 103689 w 12346891"/>
              <a:gd name="connsiteY3" fmla="*/ 311759 h 812606"/>
              <a:gd name="connsiteX4" fmla="*/ 121179 w 12346891"/>
              <a:gd name="connsiteY4" fmla="*/ 271323 h 812606"/>
              <a:gd name="connsiteX5" fmla="*/ 113487 w 12346891"/>
              <a:gd name="connsiteY5" fmla="*/ 296507 h 812606"/>
              <a:gd name="connsiteX6" fmla="*/ 119597 w 12346891"/>
              <a:gd name="connsiteY6" fmla="*/ 286995 h 812606"/>
              <a:gd name="connsiteX7" fmla="*/ 611349 w 12346891"/>
              <a:gd name="connsiteY7" fmla="*/ 5 h 812606"/>
              <a:gd name="connsiteX8" fmla="*/ 981776 w 12346891"/>
              <a:gd name="connsiteY8" fmla="*/ 148601 h 812606"/>
              <a:gd name="connsiteX9" fmla="*/ 1029982 w 12346891"/>
              <a:gd name="connsiteY9" fmla="*/ 195940 h 812606"/>
              <a:gd name="connsiteX10" fmla="*/ 1034296 w 12346891"/>
              <a:gd name="connsiteY10" fmla="*/ 187316 h 812606"/>
              <a:gd name="connsiteX11" fmla="*/ 1043832 w 12346891"/>
              <a:gd name="connsiteY11" fmla="*/ 204981 h 812606"/>
              <a:gd name="connsiteX12" fmla="*/ 1483661 w 12346891"/>
              <a:gd name="connsiteY12" fmla="*/ 492306 h 812606"/>
              <a:gd name="connsiteX13" fmla="*/ 1749271 w 12346891"/>
              <a:gd name="connsiteY13" fmla="*/ 401519 h 812606"/>
              <a:gd name="connsiteX14" fmla="*/ 1794475 w 12346891"/>
              <a:gd name="connsiteY14" fmla="*/ 363610 h 812606"/>
              <a:gd name="connsiteX15" fmla="*/ 1800052 w 12346891"/>
              <a:gd name="connsiteY15" fmla="*/ 356534 h 812606"/>
              <a:gd name="connsiteX16" fmla="*/ 1834181 w 12346891"/>
              <a:gd name="connsiteY16" fmla="*/ 323696 h 812606"/>
              <a:gd name="connsiteX17" fmla="*/ 1911977 w 12346891"/>
              <a:gd name="connsiteY17" fmla="*/ 258678 h 812606"/>
              <a:gd name="connsiteX18" fmla="*/ 1953255 w 12346891"/>
              <a:gd name="connsiteY18" fmla="*/ 229401 h 812606"/>
              <a:gd name="connsiteX19" fmla="*/ 2226828 w 12346891"/>
              <a:gd name="connsiteY19" fmla="*/ 151996 h 812606"/>
              <a:gd name="connsiteX20" fmla="*/ 2597255 w 12346891"/>
              <a:gd name="connsiteY20" fmla="*/ 300592 h 812606"/>
              <a:gd name="connsiteX21" fmla="*/ 2645461 w 12346891"/>
              <a:gd name="connsiteY21" fmla="*/ 347931 h 812606"/>
              <a:gd name="connsiteX22" fmla="*/ 2649775 w 12346891"/>
              <a:gd name="connsiteY22" fmla="*/ 339308 h 812606"/>
              <a:gd name="connsiteX23" fmla="*/ 2659311 w 12346891"/>
              <a:gd name="connsiteY23" fmla="*/ 356972 h 812606"/>
              <a:gd name="connsiteX24" fmla="*/ 3099140 w 12346891"/>
              <a:gd name="connsiteY24" fmla="*/ 644298 h 812606"/>
              <a:gd name="connsiteX25" fmla="*/ 3522202 w 12346891"/>
              <a:gd name="connsiteY25" fmla="*/ 383865 h 812606"/>
              <a:gd name="connsiteX26" fmla="*/ 3522454 w 12346891"/>
              <a:gd name="connsiteY26" fmla="*/ 383456 h 812606"/>
              <a:gd name="connsiteX27" fmla="*/ 3550732 w 12346891"/>
              <a:gd name="connsiteY27" fmla="*/ 332392 h 812606"/>
              <a:gd name="connsiteX28" fmla="*/ 3581477 w 12346891"/>
              <a:gd name="connsiteY28" fmla="*/ 271321 h 812606"/>
              <a:gd name="connsiteX29" fmla="*/ 3573785 w 12346891"/>
              <a:gd name="connsiteY29" fmla="*/ 296505 h 812606"/>
              <a:gd name="connsiteX30" fmla="*/ 3579895 w 12346891"/>
              <a:gd name="connsiteY30" fmla="*/ 286993 h 812606"/>
              <a:gd name="connsiteX31" fmla="*/ 4071647 w 12346891"/>
              <a:gd name="connsiteY31" fmla="*/ 3 h 812606"/>
              <a:gd name="connsiteX32" fmla="*/ 4442074 w 12346891"/>
              <a:gd name="connsiteY32" fmla="*/ 148599 h 812606"/>
              <a:gd name="connsiteX33" fmla="*/ 4490280 w 12346891"/>
              <a:gd name="connsiteY33" fmla="*/ 195938 h 812606"/>
              <a:gd name="connsiteX34" fmla="*/ 4494594 w 12346891"/>
              <a:gd name="connsiteY34" fmla="*/ 187314 h 812606"/>
              <a:gd name="connsiteX35" fmla="*/ 4504130 w 12346891"/>
              <a:gd name="connsiteY35" fmla="*/ 204979 h 812606"/>
              <a:gd name="connsiteX36" fmla="*/ 4943959 w 12346891"/>
              <a:gd name="connsiteY36" fmla="*/ 492304 h 812606"/>
              <a:gd name="connsiteX37" fmla="*/ 5209569 w 12346891"/>
              <a:gd name="connsiteY37" fmla="*/ 401517 h 812606"/>
              <a:gd name="connsiteX38" fmla="*/ 5254773 w 12346891"/>
              <a:gd name="connsiteY38" fmla="*/ 363608 h 812606"/>
              <a:gd name="connsiteX39" fmla="*/ 5260350 w 12346891"/>
              <a:gd name="connsiteY39" fmla="*/ 356532 h 812606"/>
              <a:gd name="connsiteX40" fmla="*/ 5294479 w 12346891"/>
              <a:gd name="connsiteY40" fmla="*/ 323694 h 812606"/>
              <a:gd name="connsiteX41" fmla="*/ 5319551 w 12346891"/>
              <a:gd name="connsiteY41" fmla="*/ 296655 h 812606"/>
              <a:gd name="connsiteX42" fmla="*/ 5408612 w 12346891"/>
              <a:gd name="connsiteY42" fmla="*/ 177228 h 812606"/>
              <a:gd name="connsiteX43" fmla="*/ 5372274 w 12346891"/>
              <a:gd name="connsiteY43" fmla="*/ 258677 h 812606"/>
              <a:gd name="connsiteX44" fmla="*/ 5413553 w 12346891"/>
              <a:gd name="connsiteY44" fmla="*/ 229399 h 812606"/>
              <a:gd name="connsiteX45" fmla="*/ 5687126 w 12346891"/>
              <a:gd name="connsiteY45" fmla="*/ 151994 h 812606"/>
              <a:gd name="connsiteX46" fmla="*/ 6057553 w 12346891"/>
              <a:gd name="connsiteY46" fmla="*/ 300590 h 812606"/>
              <a:gd name="connsiteX47" fmla="*/ 6105759 w 12346891"/>
              <a:gd name="connsiteY47" fmla="*/ 347929 h 812606"/>
              <a:gd name="connsiteX48" fmla="*/ 6110073 w 12346891"/>
              <a:gd name="connsiteY48" fmla="*/ 339306 h 812606"/>
              <a:gd name="connsiteX49" fmla="*/ 6119609 w 12346891"/>
              <a:gd name="connsiteY49" fmla="*/ 356970 h 812606"/>
              <a:gd name="connsiteX50" fmla="*/ 6559437 w 12346891"/>
              <a:gd name="connsiteY50" fmla="*/ 644296 h 812606"/>
              <a:gd name="connsiteX51" fmla="*/ 6982500 w 12346891"/>
              <a:gd name="connsiteY51" fmla="*/ 383863 h 812606"/>
              <a:gd name="connsiteX52" fmla="*/ 6982751 w 12346891"/>
              <a:gd name="connsiteY52" fmla="*/ 383454 h 812606"/>
              <a:gd name="connsiteX53" fmla="*/ 6984244 w 12346891"/>
              <a:gd name="connsiteY53" fmla="*/ 380360 h 812606"/>
              <a:gd name="connsiteX54" fmla="*/ 7011030 w 12346891"/>
              <a:gd name="connsiteY54" fmla="*/ 332390 h 812606"/>
              <a:gd name="connsiteX55" fmla="*/ 7024284 w 12346891"/>
              <a:gd name="connsiteY55" fmla="*/ 311755 h 812606"/>
              <a:gd name="connsiteX56" fmla="*/ 7041775 w 12346891"/>
              <a:gd name="connsiteY56" fmla="*/ 271319 h 812606"/>
              <a:gd name="connsiteX57" fmla="*/ 7034083 w 12346891"/>
              <a:gd name="connsiteY57" fmla="*/ 296503 h 812606"/>
              <a:gd name="connsiteX58" fmla="*/ 7040193 w 12346891"/>
              <a:gd name="connsiteY58" fmla="*/ 286991 h 812606"/>
              <a:gd name="connsiteX59" fmla="*/ 7531945 w 12346891"/>
              <a:gd name="connsiteY59" fmla="*/ 1 h 812606"/>
              <a:gd name="connsiteX60" fmla="*/ 7902372 w 12346891"/>
              <a:gd name="connsiteY60" fmla="*/ 148597 h 812606"/>
              <a:gd name="connsiteX61" fmla="*/ 7950578 w 12346891"/>
              <a:gd name="connsiteY61" fmla="*/ 195936 h 812606"/>
              <a:gd name="connsiteX62" fmla="*/ 7954892 w 12346891"/>
              <a:gd name="connsiteY62" fmla="*/ 187312 h 812606"/>
              <a:gd name="connsiteX63" fmla="*/ 7964428 w 12346891"/>
              <a:gd name="connsiteY63" fmla="*/ 204977 h 812606"/>
              <a:gd name="connsiteX64" fmla="*/ 8404256 w 12346891"/>
              <a:gd name="connsiteY64" fmla="*/ 492302 h 812606"/>
              <a:gd name="connsiteX65" fmla="*/ 8669867 w 12346891"/>
              <a:gd name="connsiteY65" fmla="*/ 401515 h 812606"/>
              <a:gd name="connsiteX66" fmla="*/ 8715074 w 12346891"/>
              <a:gd name="connsiteY66" fmla="*/ 363604 h 812606"/>
              <a:gd name="connsiteX67" fmla="*/ 8720648 w 12346891"/>
              <a:gd name="connsiteY67" fmla="*/ 356531 h 812606"/>
              <a:gd name="connsiteX68" fmla="*/ 8754768 w 12346891"/>
              <a:gd name="connsiteY68" fmla="*/ 323702 h 812606"/>
              <a:gd name="connsiteX69" fmla="*/ 8779849 w 12346891"/>
              <a:gd name="connsiteY69" fmla="*/ 296653 h 812606"/>
              <a:gd name="connsiteX70" fmla="*/ 8869084 w 12346891"/>
              <a:gd name="connsiteY70" fmla="*/ 159809 h 812606"/>
              <a:gd name="connsiteX71" fmla="*/ 8886594 w 12346891"/>
              <a:gd name="connsiteY71" fmla="*/ 119325 h 812606"/>
              <a:gd name="connsiteX72" fmla="*/ 8868910 w 12346891"/>
              <a:gd name="connsiteY72" fmla="*/ 177226 h 812606"/>
              <a:gd name="connsiteX73" fmla="*/ 8832571 w 12346891"/>
              <a:gd name="connsiteY73" fmla="*/ 258676 h 812606"/>
              <a:gd name="connsiteX74" fmla="*/ 8873851 w 12346891"/>
              <a:gd name="connsiteY74" fmla="*/ 229399 h 812606"/>
              <a:gd name="connsiteX75" fmla="*/ 9147424 w 12346891"/>
              <a:gd name="connsiteY75" fmla="*/ 151993 h 812606"/>
              <a:gd name="connsiteX76" fmla="*/ 9517851 w 12346891"/>
              <a:gd name="connsiteY76" fmla="*/ 300589 h 812606"/>
              <a:gd name="connsiteX77" fmla="*/ 9566057 w 12346891"/>
              <a:gd name="connsiteY77" fmla="*/ 347928 h 812606"/>
              <a:gd name="connsiteX78" fmla="*/ 9570371 w 12346891"/>
              <a:gd name="connsiteY78" fmla="*/ 339305 h 812606"/>
              <a:gd name="connsiteX79" fmla="*/ 9579906 w 12346891"/>
              <a:gd name="connsiteY79" fmla="*/ 356969 h 812606"/>
              <a:gd name="connsiteX80" fmla="*/ 10019736 w 12346891"/>
              <a:gd name="connsiteY80" fmla="*/ 644295 h 812606"/>
              <a:gd name="connsiteX81" fmla="*/ 10442798 w 12346891"/>
              <a:gd name="connsiteY81" fmla="*/ 383862 h 812606"/>
              <a:gd name="connsiteX82" fmla="*/ 10443050 w 12346891"/>
              <a:gd name="connsiteY82" fmla="*/ 383453 h 812606"/>
              <a:gd name="connsiteX83" fmla="*/ 10444542 w 12346891"/>
              <a:gd name="connsiteY83" fmla="*/ 380359 h 812606"/>
              <a:gd name="connsiteX84" fmla="*/ 10471328 w 12346891"/>
              <a:gd name="connsiteY84" fmla="*/ 332389 h 812606"/>
              <a:gd name="connsiteX85" fmla="*/ 10484583 w 12346891"/>
              <a:gd name="connsiteY85" fmla="*/ 311754 h 812606"/>
              <a:gd name="connsiteX86" fmla="*/ 10502072 w 12346891"/>
              <a:gd name="connsiteY86" fmla="*/ 271318 h 812606"/>
              <a:gd name="connsiteX87" fmla="*/ 10494381 w 12346891"/>
              <a:gd name="connsiteY87" fmla="*/ 296502 h 812606"/>
              <a:gd name="connsiteX88" fmla="*/ 10500491 w 12346891"/>
              <a:gd name="connsiteY88" fmla="*/ 286990 h 812606"/>
              <a:gd name="connsiteX89" fmla="*/ 10992243 w 12346891"/>
              <a:gd name="connsiteY89" fmla="*/ 0 h 812606"/>
              <a:gd name="connsiteX90" fmla="*/ 11362670 w 12346891"/>
              <a:gd name="connsiteY90" fmla="*/ 148596 h 812606"/>
              <a:gd name="connsiteX91" fmla="*/ 11410876 w 12346891"/>
              <a:gd name="connsiteY91" fmla="*/ 195935 h 812606"/>
              <a:gd name="connsiteX92" fmla="*/ 11415190 w 12346891"/>
              <a:gd name="connsiteY92" fmla="*/ 187311 h 812606"/>
              <a:gd name="connsiteX93" fmla="*/ 11424726 w 12346891"/>
              <a:gd name="connsiteY93" fmla="*/ 204976 h 812606"/>
              <a:gd name="connsiteX94" fmla="*/ 11864555 w 12346891"/>
              <a:gd name="connsiteY94" fmla="*/ 492302 h 812606"/>
              <a:gd name="connsiteX95" fmla="*/ 12329382 w 12346891"/>
              <a:gd name="connsiteY95" fmla="*/ 159808 h 812606"/>
              <a:gd name="connsiteX96" fmla="*/ 12346891 w 12346891"/>
              <a:gd name="connsiteY96" fmla="*/ 119324 h 812606"/>
              <a:gd name="connsiteX97" fmla="*/ 12329208 w 12346891"/>
              <a:gd name="connsiteY97" fmla="*/ 177225 h 812606"/>
              <a:gd name="connsiteX98" fmla="*/ 11735542 w 12346891"/>
              <a:gd name="connsiteY98" fmla="*/ 660610 h 812606"/>
              <a:gd name="connsiteX99" fmla="*/ 11365115 w 12346891"/>
              <a:gd name="connsiteY99" fmla="*/ 512014 h 812606"/>
              <a:gd name="connsiteX100" fmla="*/ 11316909 w 12346891"/>
              <a:gd name="connsiteY100" fmla="*/ 464675 h 812606"/>
              <a:gd name="connsiteX101" fmla="*/ 11312594 w 12346891"/>
              <a:gd name="connsiteY101" fmla="*/ 473298 h 812606"/>
              <a:gd name="connsiteX102" fmla="*/ 11303059 w 12346891"/>
              <a:gd name="connsiteY102" fmla="*/ 455634 h 812606"/>
              <a:gd name="connsiteX103" fmla="*/ 10863230 w 12346891"/>
              <a:gd name="connsiteY103" fmla="*/ 168308 h 812606"/>
              <a:gd name="connsiteX104" fmla="*/ 10440168 w 12346891"/>
              <a:gd name="connsiteY104" fmla="*/ 428741 h 812606"/>
              <a:gd name="connsiteX105" fmla="*/ 10439916 w 12346891"/>
              <a:gd name="connsiteY105" fmla="*/ 429150 h 812606"/>
              <a:gd name="connsiteX106" fmla="*/ 10438424 w 12346891"/>
              <a:gd name="connsiteY106" fmla="*/ 432244 h 812606"/>
              <a:gd name="connsiteX107" fmla="*/ 10411637 w 12346891"/>
              <a:gd name="connsiteY107" fmla="*/ 480214 h 812606"/>
              <a:gd name="connsiteX108" fmla="*/ 10398383 w 12346891"/>
              <a:gd name="connsiteY108" fmla="*/ 500849 h 812606"/>
              <a:gd name="connsiteX109" fmla="*/ 10380893 w 12346891"/>
              <a:gd name="connsiteY109" fmla="*/ 541285 h 812606"/>
              <a:gd name="connsiteX110" fmla="*/ 10388584 w 12346891"/>
              <a:gd name="connsiteY110" fmla="*/ 516101 h 812606"/>
              <a:gd name="connsiteX111" fmla="*/ 10382475 w 12346891"/>
              <a:gd name="connsiteY111" fmla="*/ 525613 h 812606"/>
              <a:gd name="connsiteX112" fmla="*/ 9890722 w 12346891"/>
              <a:gd name="connsiteY112" fmla="*/ 812603 h 812606"/>
              <a:gd name="connsiteX113" fmla="*/ 9520295 w 12346891"/>
              <a:gd name="connsiteY113" fmla="*/ 664007 h 812606"/>
              <a:gd name="connsiteX114" fmla="*/ 9472089 w 12346891"/>
              <a:gd name="connsiteY114" fmla="*/ 616668 h 812606"/>
              <a:gd name="connsiteX115" fmla="*/ 9467775 w 12346891"/>
              <a:gd name="connsiteY115" fmla="*/ 625292 h 812606"/>
              <a:gd name="connsiteX116" fmla="*/ 9458240 w 12346891"/>
              <a:gd name="connsiteY116" fmla="*/ 607627 h 812606"/>
              <a:gd name="connsiteX117" fmla="*/ 9018411 w 12346891"/>
              <a:gd name="connsiteY117" fmla="*/ 320302 h 812606"/>
              <a:gd name="connsiteX118" fmla="*/ 8752800 w 12346891"/>
              <a:gd name="connsiteY118" fmla="*/ 411089 h 812606"/>
              <a:gd name="connsiteX119" fmla="*/ 8707593 w 12346891"/>
              <a:gd name="connsiteY119" fmla="*/ 449000 h 812606"/>
              <a:gd name="connsiteX120" fmla="*/ 8702020 w 12346891"/>
              <a:gd name="connsiteY120" fmla="*/ 456073 h 812606"/>
              <a:gd name="connsiteX121" fmla="*/ 8667899 w 12346891"/>
              <a:gd name="connsiteY121" fmla="*/ 488902 h 812606"/>
              <a:gd name="connsiteX122" fmla="*/ 8642818 w 12346891"/>
              <a:gd name="connsiteY122" fmla="*/ 515951 h 812606"/>
              <a:gd name="connsiteX123" fmla="*/ 8553583 w 12346891"/>
              <a:gd name="connsiteY123" fmla="*/ 652795 h 812606"/>
              <a:gd name="connsiteX124" fmla="*/ 8536073 w 12346891"/>
              <a:gd name="connsiteY124" fmla="*/ 693279 h 812606"/>
              <a:gd name="connsiteX125" fmla="*/ 8553757 w 12346891"/>
              <a:gd name="connsiteY125" fmla="*/ 635378 h 812606"/>
              <a:gd name="connsiteX126" fmla="*/ 8590096 w 12346891"/>
              <a:gd name="connsiteY126" fmla="*/ 553928 h 812606"/>
              <a:gd name="connsiteX127" fmla="*/ 8548816 w 12346891"/>
              <a:gd name="connsiteY127" fmla="*/ 583206 h 812606"/>
              <a:gd name="connsiteX128" fmla="*/ 8275244 w 12346891"/>
              <a:gd name="connsiteY128" fmla="*/ 660611 h 812606"/>
              <a:gd name="connsiteX129" fmla="*/ 7904817 w 12346891"/>
              <a:gd name="connsiteY129" fmla="*/ 512015 h 812606"/>
              <a:gd name="connsiteX130" fmla="*/ 7856610 w 12346891"/>
              <a:gd name="connsiteY130" fmla="*/ 464676 h 812606"/>
              <a:gd name="connsiteX131" fmla="*/ 7852297 w 12346891"/>
              <a:gd name="connsiteY131" fmla="*/ 473299 h 812606"/>
              <a:gd name="connsiteX132" fmla="*/ 7842761 w 12346891"/>
              <a:gd name="connsiteY132" fmla="*/ 455635 h 812606"/>
              <a:gd name="connsiteX133" fmla="*/ 7402931 w 12346891"/>
              <a:gd name="connsiteY133" fmla="*/ 168309 h 812606"/>
              <a:gd name="connsiteX134" fmla="*/ 6979869 w 12346891"/>
              <a:gd name="connsiteY134" fmla="*/ 428742 h 812606"/>
              <a:gd name="connsiteX135" fmla="*/ 6979618 w 12346891"/>
              <a:gd name="connsiteY135" fmla="*/ 429151 h 812606"/>
              <a:gd name="connsiteX136" fmla="*/ 6978126 w 12346891"/>
              <a:gd name="connsiteY136" fmla="*/ 432245 h 812606"/>
              <a:gd name="connsiteX137" fmla="*/ 6951340 w 12346891"/>
              <a:gd name="connsiteY137" fmla="*/ 480215 h 812606"/>
              <a:gd name="connsiteX138" fmla="*/ 6938084 w 12346891"/>
              <a:gd name="connsiteY138" fmla="*/ 500850 h 812606"/>
              <a:gd name="connsiteX139" fmla="*/ 6920595 w 12346891"/>
              <a:gd name="connsiteY139" fmla="*/ 541286 h 812606"/>
              <a:gd name="connsiteX140" fmla="*/ 6928286 w 12346891"/>
              <a:gd name="connsiteY140" fmla="*/ 516102 h 812606"/>
              <a:gd name="connsiteX141" fmla="*/ 6922176 w 12346891"/>
              <a:gd name="connsiteY141" fmla="*/ 525614 h 812606"/>
              <a:gd name="connsiteX142" fmla="*/ 6430425 w 12346891"/>
              <a:gd name="connsiteY142" fmla="*/ 812604 h 812606"/>
              <a:gd name="connsiteX143" fmla="*/ 6059997 w 12346891"/>
              <a:gd name="connsiteY143" fmla="*/ 664008 h 812606"/>
              <a:gd name="connsiteX144" fmla="*/ 6011791 w 12346891"/>
              <a:gd name="connsiteY144" fmla="*/ 616669 h 812606"/>
              <a:gd name="connsiteX145" fmla="*/ 6007477 w 12346891"/>
              <a:gd name="connsiteY145" fmla="*/ 625293 h 812606"/>
              <a:gd name="connsiteX146" fmla="*/ 5997942 w 12346891"/>
              <a:gd name="connsiteY146" fmla="*/ 607628 h 812606"/>
              <a:gd name="connsiteX147" fmla="*/ 5558112 w 12346891"/>
              <a:gd name="connsiteY147" fmla="*/ 320302 h 812606"/>
              <a:gd name="connsiteX148" fmla="*/ 5292503 w 12346891"/>
              <a:gd name="connsiteY148" fmla="*/ 411089 h 812606"/>
              <a:gd name="connsiteX149" fmla="*/ 5247298 w 12346891"/>
              <a:gd name="connsiteY149" fmla="*/ 448999 h 812606"/>
              <a:gd name="connsiteX150" fmla="*/ 5241722 w 12346891"/>
              <a:gd name="connsiteY150" fmla="*/ 456075 h 812606"/>
              <a:gd name="connsiteX151" fmla="*/ 5207592 w 12346891"/>
              <a:gd name="connsiteY151" fmla="*/ 488913 h 812606"/>
              <a:gd name="connsiteX152" fmla="*/ 5182520 w 12346891"/>
              <a:gd name="connsiteY152" fmla="*/ 515952 h 812606"/>
              <a:gd name="connsiteX153" fmla="*/ 5129797 w 12346891"/>
              <a:gd name="connsiteY153" fmla="*/ 553930 h 812606"/>
              <a:gd name="connsiteX154" fmla="*/ 5088518 w 12346891"/>
              <a:gd name="connsiteY154" fmla="*/ 583208 h 812606"/>
              <a:gd name="connsiteX155" fmla="*/ 4814946 w 12346891"/>
              <a:gd name="connsiteY155" fmla="*/ 660613 h 812606"/>
              <a:gd name="connsiteX156" fmla="*/ 4444519 w 12346891"/>
              <a:gd name="connsiteY156" fmla="*/ 512017 h 812606"/>
              <a:gd name="connsiteX157" fmla="*/ 4396312 w 12346891"/>
              <a:gd name="connsiteY157" fmla="*/ 464678 h 812606"/>
              <a:gd name="connsiteX158" fmla="*/ 4391999 w 12346891"/>
              <a:gd name="connsiteY158" fmla="*/ 473301 h 812606"/>
              <a:gd name="connsiteX159" fmla="*/ 4382463 w 12346891"/>
              <a:gd name="connsiteY159" fmla="*/ 455637 h 812606"/>
              <a:gd name="connsiteX160" fmla="*/ 3942634 w 12346891"/>
              <a:gd name="connsiteY160" fmla="*/ 168311 h 812606"/>
              <a:gd name="connsiteX161" fmla="*/ 3519572 w 12346891"/>
              <a:gd name="connsiteY161" fmla="*/ 428744 h 812606"/>
              <a:gd name="connsiteX162" fmla="*/ 3519320 w 12346891"/>
              <a:gd name="connsiteY162" fmla="*/ 429153 h 812606"/>
              <a:gd name="connsiteX163" fmla="*/ 3517828 w 12346891"/>
              <a:gd name="connsiteY163" fmla="*/ 432247 h 812606"/>
              <a:gd name="connsiteX164" fmla="*/ 3491042 w 12346891"/>
              <a:gd name="connsiteY164" fmla="*/ 480217 h 812606"/>
              <a:gd name="connsiteX165" fmla="*/ 3477786 w 12346891"/>
              <a:gd name="connsiteY165" fmla="*/ 500852 h 812606"/>
              <a:gd name="connsiteX166" fmla="*/ 3460297 w 12346891"/>
              <a:gd name="connsiteY166" fmla="*/ 541288 h 812606"/>
              <a:gd name="connsiteX167" fmla="*/ 3467989 w 12346891"/>
              <a:gd name="connsiteY167" fmla="*/ 516104 h 812606"/>
              <a:gd name="connsiteX168" fmla="*/ 3461878 w 12346891"/>
              <a:gd name="connsiteY168" fmla="*/ 525616 h 812606"/>
              <a:gd name="connsiteX169" fmla="*/ 2970127 w 12346891"/>
              <a:gd name="connsiteY169" fmla="*/ 812606 h 812606"/>
              <a:gd name="connsiteX170" fmla="*/ 2599700 w 12346891"/>
              <a:gd name="connsiteY170" fmla="*/ 664010 h 812606"/>
              <a:gd name="connsiteX171" fmla="*/ 2551493 w 12346891"/>
              <a:gd name="connsiteY171" fmla="*/ 616671 h 812606"/>
              <a:gd name="connsiteX172" fmla="*/ 2547180 w 12346891"/>
              <a:gd name="connsiteY172" fmla="*/ 625295 h 812606"/>
              <a:gd name="connsiteX173" fmla="*/ 2537644 w 12346891"/>
              <a:gd name="connsiteY173" fmla="*/ 607630 h 812606"/>
              <a:gd name="connsiteX174" fmla="*/ 2097815 w 12346891"/>
              <a:gd name="connsiteY174" fmla="*/ 320304 h 812606"/>
              <a:gd name="connsiteX175" fmla="*/ 1832205 w 12346891"/>
              <a:gd name="connsiteY175" fmla="*/ 411091 h 812606"/>
              <a:gd name="connsiteX176" fmla="*/ 1787001 w 12346891"/>
              <a:gd name="connsiteY176" fmla="*/ 449001 h 812606"/>
              <a:gd name="connsiteX177" fmla="*/ 1747295 w 12346891"/>
              <a:gd name="connsiteY177" fmla="*/ 488915 h 812606"/>
              <a:gd name="connsiteX178" fmla="*/ 1722223 w 12346891"/>
              <a:gd name="connsiteY178" fmla="*/ 515954 h 812606"/>
              <a:gd name="connsiteX179" fmla="*/ 1669499 w 12346891"/>
              <a:gd name="connsiteY179" fmla="*/ 553933 h 812606"/>
              <a:gd name="connsiteX180" fmla="*/ 1628221 w 12346891"/>
              <a:gd name="connsiteY180" fmla="*/ 583210 h 812606"/>
              <a:gd name="connsiteX181" fmla="*/ 1354648 w 12346891"/>
              <a:gd name="connsiteY181" fmla="*/ 660615 h 812606"/>
              <a:gd name="connsiteX182" fmla="*/ 984221 w 12346891"/>
              <a:gd name="connsiteY182" fmla="*/ 512019 h 812606"/>
              <a:gd name="connsiteX183" fmla="*/ 936015 w 12346891"/>
              <a:gd name="connsiteY183" fmla="*/ 464680 h 812606"/>
              <a:gd name="connsiteX184" fmla="*/ 931701 w 12346891"/>
              <a:gd name="connsiteY184" fmla="*/ 473303 h 812606"/>
              <a:gd name="connsiteX185" fmla="*/ 922165 w 12346891"/>
              <a:gd name="connsiteY185" fmla="*/ 455639 h 812606"/>
              <a:gd name="connsiteX186" fmla="*/ 482336 w 12346891"/>
              <a:gd name="connsiteY186" fmla="*/ 168313 h 812606"/>
              <a:gd name="connsiteX187" fmla="*/ 59274 w 12346891"/>
              <a:gd name="connsiteY187" fmla="*/ 428746 h 812606"/>
              <a:gd name="connsiteX188" fmla="*/ 59022 w 12346891"/>
              <a:gd name="connsiteY188" fmla="*/ 429155 h 812606"/>
              <a:gd name="connsiteX189" fmla="*/ 57530 w 12346891"/>
              <a:gd name="connsiteY189" fmla="*/ 432249 h 812606"/>
              <a:gd name="connsiteX190" fmla="*/ 30744 w 12346891"/>
              <a:gd name="connsiteY190" fmla="*/ 480219 h 812606"/>
              <a:gd name="connsiteX191" fmla="*/ 17488 w 12346891"/>
              <a:gd name="connsiteY191" fmla="*/ 500854 h 812606"/>
              <a:gd name="connsiteX192" fmla="*/ -1 w 12346891"/>
              <a:gd name="connsiteY192" fmla="*/ 541290 h 812606"/>
              <a:gd name="connsiteX193" fmla="*/ 7691 w 12346891"/>
              <a:gd name="connsiteY193" fmla="*/ 516106 h 812606"/>
              <a:gd name="connsiteX194" fmla="*/ 1580 w 12346891"/>
              <a:gd name="connsiteY194" fmla="*/ 525618 h 812606"/>
              <a:gd name="connsiteX0" fmla="*/ 1582 w 12346893"/>
              <a:gd name="connsiteY0" fmla="*/ 525618 h 812606"/>
              <a:gd name="connsiteX1" fmla="*/ 61906 w 12346893"/>
              <a:gd name="connsiteY1" fmla="*/ 383867 h 812606"/>
              <a:gd name="connsiteX2" fmla="*/ 90436 w 12346893"/>
              <a:gd name="connsiteY2" fmla="*/ 332394 h 812606"/>
              <a:gd name="connsiteX3" fmla="*/ 103691 w 12346893"/>
              <a:gd name="connsiteY3" fmla="*/ 311759 h 812606"/>
              <a:gd name="connsiteX4" fmla="*/ 121181 w 12346893"/>
              <a:gd name="connsiteY4" fmla="*/ 271323 h 812606"/>
              <a:gd name="connsiteX5" fmla="*/ 113489 w 12346893"/>
              <a:gd name="connsiteY5" fmla="*/ 296507 h 812606"/>
              <a:gd name="connsiteX6" fmla="*/ 119599 w 12346893"/>
              <a:gd name="connsiteY6" fmla="*/ 286995 h 812606"/>
              <a:gd name="connsiteX7" fmla="*/ 611351 w 12346893"/>
              <a:gd name="connsiteY7" fmla="*/ 5 h 812606"/>
              <a:gd name="connsiteX8" fmla="*/ 981778 w 12346893"/>
              <a:gd name="connsiteY8" fmla="*/ 148601 h 812606"/>
              <a:gd name="connsiteX9" fmla="*/ 1029984 w 12346893"/>
              <a:gd name="connsiteY9" fmla="*/ 195940 h 812606"/>
              <a:gd name="connsiteX10" fmla="*/ 1034298 w 12346893"/>
              <a:gd name="connsiteY10" fmla="*/ 187316 h 812606"/>
              <a:gd name="connsiteX11" fmla="*/ 1043834 w 12346893"/>
              <a:gd name="connsiteY11" fmla="*/ 204981 h 812606"/>
              <a:gd name="connsiteX12" fmla="*/ 1483663 w 12346893"/>
              <a:gd name="connsiteY12" fmla="*/ 492306 h 812606"/>
              <a:gd name="connsiteX13" fmla="*/ 1749273 w 12346893"/>
              <a:gd name="connsiteY13" fmla="*/ 401519 h 812606"/>
              <a:gd name="connsiteX14" fmla="*/ 1794477 w 12346893"/>
              <a:gd name="connsiteY14" fmla="*/ 363610 h 812606"/>
              <a:gd name="connsiteX15" fmla="*/ 1800054 w 12346893"/>
              <a:gd name="connsiteY15" fmla="*/ 356534 h 812606"/>
              <a:gd name="connsiteX16" fmla="*/ 1834183 w 12346893"/>
              <a:gd name="connsiteY16" fmla="*/ 323696 h 812606"/>
              <a:gd name="connsiteX17" fmla="*/ 1911979 w 12346893"/>
              <a:gd name="connsiteY17" fmla="*/ 258678 h 812606"/>
              <a:gd name="connsiteX18" fmla="*/ 1953257 w 12346893"/>
              <a:gd name="connsiteY18" fmla="*/ 229401 h 812606"/>
              <a:gd name="connsiteX19" fmla="*/ 2226830 w 12346893"/>
              <a:gd name="connsiteY19" fmla="*/ 151996 h 812606"/>
              <a:gd name="connsiteX20" fmla="*/ 2597257 w 12346893"/>
              <a:gd name="connsiteY20" fmla="*/ 300592 h 812606"/>
              <a:gd name="connsiteX21" fmla="*/ 2645463 w 12346893"/>
              <a:gd name="connsiteY21" fmla="*/ 347931 h 812606"/>
              <a:gd name="connsiteX22" fmla="*/ 2649777 w 12346893"/>
              <a:gd name="connsiteY22" fmla="*/ 339308 h 812606"/>
              <a:gd name="connsiteX23" fmla="*/ 2659313 w 12346893"/>
              <a:gd name="connsiteY23" fmla="*/ 356972 h 812606"/>
              <a:gd name="connsiteX24" fmla="*/ 3099142 w 12346893"/>
              <a:gd name="connsiteY24" fmla="*/ 644298 h 812606"/>
              <a:gd name="connsiteX25" fmla="*/ 3522204 w 12346893"/>
              <a:gd name="connsiteY25" fmla="*/ 383865 h 812606"/>
              <a:gd name="connsiteX26" fmla="*/ 3522456 w 12346893"/>
              <a:gd name="connsiteY26" fmla="*/ 383456 h 812606"/>
              <a:gd name="connsiteX27" fmla="*/ 3550734 w 12346893"/>
              <a:gd name="connsiteY27" fmla="*/ 332392 h 812606"/>
              <a:gd name="connsiteX28" fmla="*/ 3581479 w 12346893"/>
              <a:gd name="connsiteY28" fmla="*/ 271321 h 812606"/>
              <a:gd name="connsiteX29" fmla="*/ 3573787 w 12346893"/>
              <a:gd name="connsiteY29" fmla="*/ 296505 h 812606"/>
              <a:gd name="connsiteX30" fmla="*/ 3579897 w 12346893"/>
              <a:gd name="connsiteY30" fmla="*/ 286993 h 812606"/>
              <a:gd name="connsiteX31" fmla="*/ 4071649 w 12346893"/>
              <a:gd name="connsiteY31" fmla="*/ 3 h 812606"/>
              <a:gd name="connsiteX32" fmla="*/ 4442076 w 12346893"/>
              <a:gd name="connsiteY32" fmla="*/ 148599 h 812606"/>
              <a:gd name="connsiteX33" fmla="*/ 4490282 w 12346893"/>
              <a:gd name="connsiteY33" fmla="*/ 195938 h 812606"/>
              <a:gd name="connsiteX34" fmla="*/ 4494596 w 12346893"/>
              <a:gd name="connsiteY34" fmla="*/ 187314 h 812606"/>
              <a:gd name="connsiteX35" fmla="*/ 4504132 w 12346893"/>
              <a:gd name="connsiteY35" fmla="*/ 204979 h 812606"/>
              <a:gd name="connsiteX36" fmla="*/ 4943961 w 12346893"/>
              <a:gd name="connsiteY36" fmla="*/ 492304 h 812606"/>
              <a:gd name="connsiteX37" fmla="*/ 5209571 w 12346893"/>
              <a:gd name="connsiteY37" fmla="*/ 401517 h 812606"/>
              <a:gd name="connsiteX38" fmla="*/ 5254775 w 12346893"/>
              <a:gd name="connsiteY38" fmla="*/ 363608 h 812606"/>
              <a:gd name="connsiteX39" fmla="*/ 5260352 w 12346893"/>
              <a:gd name="connsiteY39" fmla="*/ 356532 h 812606"/>
              <a:gd name="connsiteX40" fmla="*/ 5294481 w 12346893"/>
              <a:gd name="connsiteY40" fmla="*/ 323694 h 812606"/>
              <a:gd name="connsiteX41" fmla="*/ 5319553 w 12346893"/>
              <a:gd name="connsiteY41" fmla="*/ 296655 h 812606"/>
              <a:gd name="connsiteX42" fmla="*/ 5408614 w 12346893"/>
              <a:gd name="connsiteY42" fmla="*/ 177228 h 812606"/>
              <a:gd name="connsiteX43" fmla="*/ 5372276 w 12346893"/>
              <a:gd name="connsiteY43" fmla="*/ 258677 h 812606"/>
              <a:gd name="connsiteX44" fmla="*/ 5413555 w 12346893"/>
              <a:gd name="connsiteY44" fmla="*/ 229399 h 812606"/>
              <a:gd name="connsiteX45" fmla="*/ 5687128 w 12346893"/>
              <a:gd name="connsiteY45" fmla="*/ 151994 h 812606"/>
              <a:gd name="connsiteX46" fmla="*/ 6057555 w 12346893"/>
              <a:gd name="connsiteY46" fmla="*/ 300590 h 812606"/>
              <a:gd name="connsiteX47" fmla="*/ 6105761 w 12346893"/>
              <a:gd name="connsiteY47" fmla="*/ 347929 h 812606"/>
              <a:gd name="connsiteX48" fmla="*/ 6110075 w 12346893"/>
              <a:gd name="connsiteY48" fmla="*/ 339306 h 812606"/>
              <a:gd name="connsiteX49" fmla="*/ 6119611 w 12346893"/>
              <a:gd name="connsiteY49" fmla="*/ 356970 h 812606"/>
              <a:gd name="connsiteX50" fmla="*/ 6559439 w 12346893"/>
              <a:gd name="connsiteY50" fmla="*/ 644296 h 812606"/>
              <a:gd name="connsiteX51" fmla="*/ 6982502 w 12346893"/>
              <a:gd name="connsiteY51" fmla="*/ 383863 h 812606"/>
              <a:gd name="connsiteX52" fmla="*/ 6982753 w 12346893"/>
              <a:gd name="connsiteY52" fmla="*/ 383454 h 812606"/>
              <a:gd name="connsiteX53" fmla="*/ 6984246 w 12346893"/>
              <a:gd name="connsiteY53" fmla="*/ 380360 h 812606"/>
              <a:gd name="connsiteX54" fmla="*/ 7011032 w 12346893"/>
              <a:gd name="connsiteY54" fmla="*/ 332390 h 812606"/>
              <a:gd name="connsiteX55" fmla="*/ 7024286 w 12346893"/>
              <a:gd name="connsiteY55" fmla="*/ 311755 h 812606"/>
              <a:gd name="connsiteX56" fmla="*/ 7041777 w 12346893"/>
              <a:gd name="connsiteY56" fmla="*/ 271319 h 812606"/>
              <a:gd name="connsiteX57" fmla="*/ 7034085 w 12346893"/>
              <a:gd name="connsiteY57" fmla="*/ 296503 h 812606"/>
              <a:gd name="connsiteX58" fmla="*/ 7040195 w 12346893"/>
              <a:gd name="connsiteY58" fmla="*/ 286991 h 812606"/>
              <a:gd name="connsiteX59" fmla="*/ 7531947 w 12346893"/>
              <a:gd name="connsiteY59" fmla="*/ 1 h 812606"/>
              <a:gd name="connsiteX60" fmla="*/ 7902374 w 12346893"/>
              <a:gd name="connsiteY60" fmla="*/ 148597 h 812606"/>
              <a:gd name="connsiteX61" fmla="*/ 7950580 w 12346893"/>
              <a:gd name="connsiteY61" fmla="*/ 195936 h 812606"/>
              <a:gd name="connsiteX62" fmla="*/ 7954894 w 12346893"/>
              <a:gd name="connsiteY62" fmla="*/ 187312 h 812606"/>
              <a:gd name="connsiteX63" fmla="*/ 7964430 w 12346893"/>
              <a:gd name="connsiteY63" fmla="*/ 204977 h 812606"/>
              <a:gd name="connsiteX64" fmla="*/ 8404258 w 12346893"/>
              <a:gd name="connsiteY64" fmla="*/ 492302 h 812606"/>
              <a:gd name="connsiteX65" fmla="*/ 8669869 w 12346893"/>
              <a:gd name="connsiteY65" fmla="*/ 401515 h 812606"/>
              <a:gd name="connsiteX66" fmla="*/ 8715076 w 12346893"/>
              <a:gd name="connsiteY66" fmla="*/ 363604 h 812606"/>
              <a:gd name="connsiteX67" fmla="*/ 8720650 w 12346893"/>
              <a:gd name="connsiteY67" fmla="*/ 356531 h 812606"/>
              <a:gd name="connsiteX68" fmla="*/ 8754770 w 12346893"/>
              <a:gd name="connsiteY68" fmla="*/ 323702 h 812606"/>
              <a:gd name="connsiteX69" fmla="*/ 8779851 w 12346893"/>
              <a:gd name="connsiteY69" fmla="*/ 296653 h 812606"/>
              <a:gd name="connsiteX70" fmla="*/ 8869086 w 12346893"/>
              <a:gd name="connsiteY70" fmla="*/ 159809 h 812606"/>
              <a:gd name="connsiteX71" fmla="*/ 8886596 w 12346893"/>
              <a:gd name="connsiteY71" fmla="*/ 119325 h 812606"/>
              <a:gd name="connsiteX72" fmla="*/ 8868912 w 12346893"/>
              <a:gd name="connsiteY72" fmla="*/ 177226 h 812606"/>
              <a:gd name="connsiteX73" fmla="*/ 8832573 w 12346893"/>
              <a:gd name="connsiteY73" fmla="*/ 258676 h 812606"/>
              <a:gd name="connsiteX74" fmla="*/ 8873853 w 12346893"/>
              <a:gd name="connsiteY74" fmla="*/ 229399 h 812606"/>
              <a:gd name="connsiteX75" fmla="*/ 9147426 w 12346893"/>
              <a:gd name="connsiteY75" fmla="*/ 151993 h 812606"/>
              <a:gd name="connsiteX76" fmla="*/ 9517853 w 12346893"/>
              <a:gd name="connsiteY76" fmla="*/ 300589 h 812606"/>
              <a:gd name="connsiteX77" fmla="*/ 9566059 w 12346893"/>
              <a:gd name="connsiteY77" fmla="*/ 347928 h 812606"/>
              <a:gd name="connsiteX78" fmla="*/ 9570373 w 12346893"/>
              <a:gd name="connsiteY78" fmla="*/ 339305 h 812606"/>
              <a:gd name="connsiteX79" fmla="*/ 9579908 w 12346893"/>
              <a:gd name="connsiteY79" fmla="*/ 356969 h 812606"/>
              <a:gd name="connsiteX80" fmla="*/ 10019738 w 12346893"/>
              <a:gd name="connsiteY80" fmla="*/ 644295 h 812606"/>
              <a:gd name="connsiteX81" fmla="*/ 10442800 w 12346893"/>
              <a:gd name="connsiteY81" fmla="*/ 383862 h 812606"/>
              <a:gd name="connsiteX82" fmla="*/ 10443052 w 12346893"/>
              <a:gd name="connsiteY82" fmla="*/ 383453 h 812606"/>
              <a:gd name="connsiteX83" fmla="*/ 10444544 w 12346893"/>
              <a:gd name="connsiteY83" fmla="*/ 380359 h 812606"/>
              <a:gd name="connsiteX84" fmla="*/ 10471330 w 12346893"/>
              <a:gd name="connsiteY84" fmla="*/ 332389 h 812606"/>
              <a:gd name="connsiteX85" fmla="*/ 10484585 w 12346893"/>
              <a:gd name="connsiteY85" fmla="*/ 311754 h 812606"/>
              <a:gd name="connsiteX86" fmla="*/ 10502074 w 12346893"/>
              <a:gd name="connsiteY86" fmla="*/ 271318 h 812606"/>
              <a:gd name="connsiteX87" fmla="*/ 10494383 w 12346893"/>
              <a:gd name="connsiteY87" fmla="*/ 296502 h 812606"/>
              <a:gd name="connsiteX88" fmla="*/ 10500493 w 12346893"/>
              <a:gd name="connsiteY88" fmla="*/ 286990 h 812606"/>
              <a:gd name="connsiteX89" fmla="*/ 10992245 w 12346893"/>
              <a:gd name="connsiteY89" fmla="*/ 0 h 812606"/>
              <a:gd name="connsiteX90" fmla="*/ 11362672 w 12346893"/>
              <a:gd name="connsiteY90" fmla="*/ 148596 h 812606"/>
              <a:gd name="connsiteX91" fmla="*/ 11410878 w 12346893"/>
              <a:gd name="connsiteY91" fmla="*/ 195935 h 812606"/>
              <a:gd name="connsiteX92" fmla="*/ 11415192 w 12346893"/>
              <a:gd name="connsiteY92" fmla="*/ 187311 h 812606"/>
              <a:gd name="connsiteX93" fmla="*/ 11424728 w 12346893"/>
              <a:gd name="connsiteY93" fmla="*/ 204976 h 812606"/>
              <a:gd name="connsiteX94" fmla="*/ 11864557 w 12346893"/>
              <a:gd name="connsiteY94" fmla="*/ 492302 h 812606"/>
              <a:gd name="connsiteX95" fmla="*/ 12329384 w 12346893"/>
              <a:gd name="connsiteY95" fmla="*/ 159808 h 812606"/>
              <a:gd name="connsiteX96" fmla="*/ 12346893 w 12346893"/>
              <a:gd name="connsiteY96" fmla="*/ 119324 h 812606"/>
              <a:gd name="connsiteX97" fmla="*/ 12329210 w 12346893"/>
              <a:gd name="connsiteY97" fmla="*/ 177225 h 812606"/>
              <a:gd name="connsiteX98" fmla="*/ 11735544 w 12346893"/>
              <a:gd name="connsiteY98" fmla="*/ 660610 h 812606"/>
              <a:gd name="connsiteX99" fmla="*/ 11365117 w 12346893"/>
              <a:gd name="connsiteY99" fmla="*/ 512014 h 812606"/>
              <a:gd name="connsiteX100" fmla="*/ 11316911 w 12346893"/>
              <a:gd name="connsiteY100" fmla="*/ 464675 h 812606"/>
              <a:gd name="connsiteX101" fmla="*/ 11312596 w 12346893"/>
              <a:gd name="connsiteY101" fmla="*/ 473298 h 812606"/>
              <a:gd name="connsiteX102" fmla="*/ 11303061 w 12346893"/>
              <a:gd name="connsiteY102" fmla="*/ 455634 h 812606"/>
              <a:gd name="connsiteX103" fmla="*/ 10863232 w 12346893"/>
              <a:gd name="connsiteY103" fmla="*/ 168308 h 812606"/>
              <a:gd name="connsiteX104" fmla="*/ 10440170 w 12346893"/>
              <a:gd name="connsiteY104" fmla="*/ 428741 h 812606"/>
              <a:gd name="connsiteX105" fmla="*/ 10439918 w 12346893"/>
              <a:gd name="connsiteY105" fmla="*/ 429150 h 812606"/>
              <a:gd name="connsiteX106" fmla="*/ 10438426 w 12346893"/>
              <a:gd name="connsiteY106" fmla="*/ 432244 h 812606"/>
              <a:gd name="connsiteX107" fmla="*/ 10411639 w 12346893"/>
              <a:gd name="connsiteY107" fmla="*/ 480214 h 812606"/>
              <a:gd name="connsiteX108" fmla="*/ 10398385 w 12346893"/>
              <a:gd name="connsiteY108" fmla="*/ 500849 h 812606"/>
              <a:gd name="connsiteX109" fmla="*/ 10380895 w 12346893"/>
              <a:gd name="connsiteY109" fmla="*/ 541285 h 812606"/>
              <a:gd name="connsiteX110" fmla="*/ 10388586 w 12346893"/>
              <a:gd name="connsiteY110" fmla="*/ 516101 h 812606"/>
              <a:gd name="connsiteX111" fmla="*/ 10382477 w 12346893"/>
              <a:gd name="connsiteY111" fmla="*/ 525613 h 812606"/>
              <a:gd name="connsiteX112" fmla="*/ 9890724 w 12346893"/>
              <a:gd name="connsiteY112" fmla="*/ 812603 h 812606"/>
              <a:gd name="connsiteX113" fmla="*/ 9520297 w 12346893"/>
              <a:gd name="connsiteY113" fmla="*/ 664007 h 812606"/>
              <a:gd name="connsiteX114" fmla="*/ 9472091 w 12346893"/>
              <a:gd name="connsiteY114" fmla="*/ 616668 h 812606"/>
              <a:gd name="connsiteX115" fmla="*/ 9467777 w 12346893"/>
              <a:gd name="connsiteY115" fmla="*/ 625292 h 812606"/>
              <a:gd name="connsiteX116" fmla="*/ 9458242 w 12346893"/>
              <a:gd name="connsiteY116" fmla="*/ 607627 h 812606"/>
              <a:gd name="connsiteX117" fmla="*/ 9018413 w 12346893"/>
              <a:gd name="connsiteY117" fmla="*/ 320302 h 812606"/>
              <a:gd name="connsiteX118" fmla="*/ 8752802 w 12346893"/>
              <a:gd name="connsiteY118" fmla="*/ 411089 h 812606"/>
              <a:gd name="connsiteX119" fmla="*/ 8707595 w 12346893"/>
              <a:gd name="connsiteY119" fmla="*/ 449000 h 812606"/>
              <a:gd name="connsiteX120" fmla="*/ 8702022 w 12346893"/>
              <a:gd name="connsiteY120" fmla="*/ 456073 h 812606"/>
              <a:gd name="connsiteX121" fmla="*/ 8667901 w 12346893"/>
              <a:gd name="connsiteY121" fmla="*/ 488902 h 812606"/>
              <a:gd name="connsiteX122" fmla="*/ 8642820 w 12346893"/>
              <a:gd name="connsiteY122" fmla="*/ 515951 h 812606"/>
              <a:gd name="connsiteX123" fmla="*/ 8553585 w 12346893"/>
              <a:gd name="connsiteY123" fmla="*/ 652795 h 812606"/>
              <a:gd name="connsiteX124" fmla="*/ 8536075 w 12346893"/>
              <a:gd name="connsiteY124" fmla="*/ 693279 h 812606"/>
              <a:gd name="connsiteX125" fmla="*/ 8553759 w 12346893"/>
              <a:gd name="connsiteY125" fmla="*/ 635378 h 812606"/>
              <a:gd name="connsiteX126" fmla="*/ 8590098 w 12346893"/>
              <a:gd name="connsiteY126" fmla="*/ 553928 h 812606"/>
              <a:gd name="connsiteX127" fmla="*/ 8548818 w 12346893"/>
              <a:gd name="connsiteY127" fmla="*/ 583206 h 812606"/>
              <a:gd name="connsiteX128" fmla="*/ 8275246 w 12346893"/>
              <a:gd name="connsiteY128" fmla="*/ 660611 h 812606"/>
              <a:gd name="connsiteX129" fmla="*/ 7904819 w 12346893"/>
              <a:gd name="connsiteY129" fmla="*/ 512015 h 812606"/>
              <a:gd name="connsiteX130" fmla="*/ 7856612 w 12346893"/>
              <a:gd name="connsiteY130" fmla="*/ 464676 h 812606"/>
              <a:gd name="connsiteX131" fmla="*/ 7852299 w 12346893"/>
              <a:gd name="connsiteY131" fmla="*/ 473299 h 812606"/>
              <a:gd name="connsiteX132" fmla="*/ 7842763 w 12346893"/>
              <a:gd name="connsiteY132" fmla="*/ 455635 h 812606"/>
              <a:gd name="connsiteX133" fmla="*/ 7402933 w 12346893"/>
              <a:gd name="connsiteY133" fmla="*/ 168309 h 812606"/>
              <a:gd name="connsiteX134" fmla="*/ 6979871 w 12346893"/>
              <a:gd name="connsiteY134" fmla="*/ 428742 h 812606"/>
              <a:gd name="connsiteX135" fmla="*/ 6979620 w 12346893"/>
              <a:gd name="connsiteY135" fmla="*/ 429151 h 812606"/>
              <a:gd name="connsiteX136" fmla="*/ 6978128 w 12346893"/>
              <a:gd name="connsiteY136" fmla="*/ 432245 h 812606"/>
              <a:gd name="connsiteX137" fmla="*/ 6951342 w 12346893"/>
              <a:gd name="connsiteY137" fmla="*/ 480215 h 812606"/>
              <a:gd name="connsiteX138" fmla="*/ 6938086 w 12346893"/>
              <a:gd name="connsiteY138" fmla="*/ 500850 h 812606"/>
              <a:gd name="connsiteX139" fmla="*/ 6920597 w 12346893"/>
              <a:gd name="connsiteY139" fmla="*/ 541286 h 812606"/>
              <a:gd name="connsiteX140" fmla="*/ 6928288 w 12346893"/>
              <a:gd name="connsiteY140" fmla="*/ 516102 h 812606"/>
              <a:gd name="connsiteX141" fmla="*/ 6922178 w 12346893"/>
              <a:gd name="connsiteY141" fmla="*/ 525614 h 812606"/>
              <a:gd name="connsiteX142" fmla="*/ 6430427 w 12346893"/>
              <a:gd name="connsiteY142" fmla="*/ 812604 h 812606"/>
              <a:gd name="connsiteX143" fmla="*/ 6059999 w 12346893"/>
              <a:gd name="connsiteY143" fmla="*/ 664008 h 812606"/>
              <a:gd name="connsiteX144" fmla="*/ 6011793 w 12346893"/>
              <a:gd name="connsiteY144" fmla="*/ 616669 h 812606"/>
              <a:gd name="connsiteX145" fmla="*/ 6007479 w 12346893"/>
              <a:gd name="connsiteY145" fmla="*/ 625293 h 812606"/>
              <a:gd name="connsiteX146" fmla="*/ 5997944 w 12346893"/>
              <a:gd name="connsiteY146" fmla="*/ 607628 h 812606"/>
              <a:gd name="connsiteX147" fmla="*/ 5558114 w 12346893"/>
              <a:gd name="connsiteY147" fmla="*/ 320302 h 812606"/>
              <a:gd name="connsiteX148" fmla="*/ 5292505 w 12346893"/>
              <a:gd name="connsiteY148" fmla="*/ 411089 h 812606"/>
              <a:gd name="connsiteX149" fmla="*/ 5247300 w 12346893"/>
              <a:gd name="connsiteY149" fmla="*/ 448999 h 812606"/>
              <a:gd name="connsiteX150" fmla="*/ 5241724 w 12346893"/>
              <a:gd name="connsiteY150" fmla="*/ 456075 h 812606"/>
              <a:gd name="connsiteX151" fmla="*/ 5207594 w 12346893"/>
              <a:gd name="connsiteY151" fmla="*/ 488913 h 812606"/>
              <a:gd name="connsiteX152" fmla="*/ 5182522 w 12346893"/>
              <a:gd name="connsiteY152" fmla="*/ 515952 h 812606"/>
              <a:gd name="connsiteX153" fmla="*/ 5129799 w 12346893"/>
              <a:gd name="connsiteY153" fmla="*/ 553930 h 812606"/>
              <a:gd name="connsiteX154" fmla="*/ 5088520 w 12346893"/>
              <a:gd name="connsiteY154" fmla="*/ 583208 h 812606"/>
              <a:gd name="connsiteX155" fmla="*/ 4814948 w 12346893"/>
              <a:gd name="connsiteY155" fmla="*/ 660613 h 812606"/>
              <a:gd name="connsiteX156" fmla="*/ 4444521 w 12346893"/>
              <a:gd name="connsiteY156" fmla="*/ 512017 h 812606"/>
              <a:gd name="connsiteX157" fmla="*/ 4396314 w 12346893"/>
              <a:gd name="connsiteY157" fmla="*/ 464678 h 812606"/>
              <a:gd name="connsiteX158" fmla="*/ 4392001 w 12346893"/>
              <a:gd name="connsiteY158" fmla="*/ 473301 h 812606"/>
              <a:gd name="connsiteX159" fmla="*/ 4382465 w 12346893"/>
              <a:gd name="connsiteY159" fmla="*/ 455637 h 812606"/>
              <a:gd name="connsiteX160" fmla="*/ 3942636 w 12346893"/>
              <a:gd name="connsiteY160" fmla="*/ 168311 h 812606"/>
              <a:gd name="connsiteX161" fmla="*/ 3519574 w 12346893"/>
              <a:gd name="connsiteY161" fmla="*/ 428744 h 812606"/>
              <a:gd name="connsiteX162" fmla="*/ 3519322 w 12346893"/>
              <a:gd name="connsiteY162" fmla="*/ 429153 h 812606"/>
              <a:gd name="connsiteX163" fmla="*/ 3517830 w 12346893"/>
              <a:gd name="connsiteY163" fmla="*/ 432247 h 812606"/>
              <a:gd name="connsiteX164" fmla="*/ 3491044 w 12346893"/>
              <a:gd name="connsiteY164" fmla="*/ 480217 h 812606"/>
              <a:gd name="connsiteX165" fmla="*/ 3477788 w 12346893"/>
              <a:gd name="connsiteY165" fmla="*/ 500852 h 812606"/>
              <a:gd name="connsiteX166" fmla="*/ 3460299 w 12346893"/>
              <a:gd name="connsiteY166" fmla="*/ 541288 h 812606"/>
              <a:gd name="connsiteX167" fmla="*/ 3467991 w 12346893"/>
              <a:gd name="connsiteY167" fmla="*/ 516104 h 812606"/>
              <a:gd name="connsiteX168" fmla="*/ 3461880 w 12346893"/>
              <a:gd name="connsiteY168" fmla="*/ 525616 h 812606"/>
              <a:gd name="connsiteX169" fmla="*/ 2970129 w 12346893"/>
              <a:gd name="connsiteY169" fmla="*/ 812606 h 812606"/>
              <a:gd name="connsiteX170" fmla="*/ 2599702 w 12346893"/>
              <a:gd name="connsiteY170" fmla="*/ 664010 h 812606"/>
              <a:gd name="connsiteX171" fmla="*/ 2551495 w 12346893"/>
              <a:gd name="connsiteY171" fmla="*/ 616671 h 812606"/>
              <a:gd name="connsiteX172" fmla="*/ 2547182 w 12346893"/>
              <a:gd name="connsiteY172" fmla="*/ 625295 h 812606"/>
              <a:gd name="connsiteX173" fmla="*/ 2537646 w 12346893"/>
              <a:gd name="connsiteY173" fmla="*/ 607630 h 812606"/>
              <a:gd name="connsiteX174" fmla="*/ 2097817 w 12346893"/>
              <a:gd name="connsiteY174" fmla="*/ 320304 h 812606"/>
              <a:gd name="connsiteX175" fmla="*/ 1832207 w 12346893"/>
              <a:gd name="connsiteY175" fmla="*/ 411091 h 812606"/>
              <a:gd name="connsiteX176" fmla="*/ 1787003 w 12346893"/>
              <a:gd name="connsiteY176" fmla="*/ 449001 h 812606"/>
              <a:gd name="connsiteX177" fmla="*/ 1747297 w 12346893"/>
              <a:gd name="connsiteY177" fmla="*/ 488915 h 812606"/>
              <a:gd name="connsiteX178" fmla="*/ 1722225 w 12346893"/>
              <a:gd name="connsiteY178" fmla="*/ 515954 h 812606"/>
              <a:gd name="connsiteX179" fmla="*/ 1669501 w 12346893"/>
              <a:gd name="connsiteY179" fmla="*/ 553933 h 812606"/>
              <a:gd name="connsiteX180" fmla="*/ 1628223 w 12346893"/>
              <a:gd name="connsiteY180" fmla="*/ 583210 h 812606"/>
              <a:gd name="connsiteX181" fmla="*/ 1354650 w 12346893"/>
              <a:gd name="connsiteY181" fmla="*/ 660615 h 812606"/>
              <a:gd name="connsiteX182" fmla="*/ 984223 w 12346893"/>
              <a:gd name="connsiteY182" fmla="*/ 512019 h 812606"/>
              <a:gd name="connsiteX183" fmla="*/ 936017 w 12346893"/>
              <a:gd name="connsiteY183" fmla="*/ 464680 h 812606"/>
              <a:gd name="connsiteX184" fmla="*/ 931703 w 12346893"/>
              <a:gd name="connsiteY184" fmla="*/ 473303 h 812606"/>
              <a:gd name="connsiteX185" fmla="*/ 922167 w 12346893"/>
              <a:gd name="connsiteY185" fmla="*/ 455639 h 812606"/>
              <a:gd name="connsiteX186" fmla="*/ 482338 w 12346893"/>
              <a:gd name="connsiteY186" fmla="*/ 168313 h 812606"/>
              <a:gd name="connsiteX187" fmla="*/ 59276 w 12346893"/>
              <a:gd name="connsiteY187" fmla="*/ 428746 h 812606"/>
              <a:gd name="connsiteX188" fmla="*/ 59024 w 12346893"/>
              <a:gd name="connsiteY188" fmla="*/ 429155 h 812606"/>
              <a:gd name="connsiteX189" fmla="*/ 30746 w 12346893"/>
              <a:gd name="connsiteY189" fmla="*/ 480219 h 812606"/>
              <a:gd name="connsiteX190" fmla="*/ 17490 w 12346893"/>
              <a:gd name="connsiteY190" fmla="*/ 500854 h 812606"/>
              <a:gd name="connsiteX191" fmla="*/ 1 w 12346893"/>
              <a:gd name="connsiteY191" fmla="*/ 541290 h 812606"/>
              <a:gd name="connsiteX192" fmla="*/ 7693 w 12346893"/>
              <a:gd name="connsiteY192" fmla="*/ 516106 h 812606"/>
              <a:gd name="connsiteX193" fmla="*/ 1582 w 12346893"/>
              <a:gd name="connsiteY193" fmla="*/ 525618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87001 w 12346891"/>
              <a:gd name="connsiteY174" fmla="*/ 449001 h 812606"/>
              <a:gd name="connsiteX175" fmla="*/ 1747295 w 12346891"/>
              <a:gd name="connsiteY175" fmla="*/ 488915 h 812606"/>
              <a:gd name="connsiteX176" fmla="*/ 1722223 w 12346891"/>
              <a:gd name="connsiteY176" fmla="*/ 515954 h 812606"/>
              <a:gd name="connsiteX177" fmla="*/ 1669499 w 12346891"/>
              <a:gd name="connsiteY177" fmla="*/ 553933 h 812606"/>
              <a:gd name="connsiteX178" fmla="*/ 1628221 w 12346891"/>
              <a:gd name="connsiteY178" fmla="*/ 583210 h 812606"/>
              <a:gd name="connsiteX179" fmla="*/ 1354648 w 12346891"/>
              <a:gd name="connsiteY179" fmla="*/ 660615 h 812606"/>
              <a:gd name="connsiteX180" fmla="*/ 984221 w 12346891"/>
              <a:gd name="connsiteY180" fmla="*/ 512019 h 812606"/>
              <a:gd name="connsiteX181" fmla="*/ 936015 w 12346891"/>
              <a:gd name="connsiteY181" fmla="*/ 464680 h 812606"/>
              <a:gd name="connsiteX182" fmla="*/ 931701 w 12346891"/>
              <a:gd name="connsiteY182" fmla="*/ 473303 h 812606"/>
              <a:gd name="connsiteX183" fmla="*/ 922165 w 12346891"/>
              <a:gd name="connsiteY183" fmla="*/ 455639 h 812606"/>
              <a:gd name="connsiteX184" fmla="*/ 482336 w 12346891"/>
              <a:gd name="connsiteY184" fmla="*/ 168313 h 812606"/>
              <a:gd name="connsiteX185" fmla="*/ 59274 w 12346891"/>
              <a:gd name="connsiteY185" fmla="*/ 428746 h 812606"/>
              <a:gd name="connsiteX186" fmla="*/ 59022 w 12346891"/>
              <a:gd name="connsiteY186" fmla="*/ 429155 h 812606"/>
              <a:gd name="connsiteX187" fmla="*/ 30744 w 12346891"/>
              <a:gd name="connsiteY187" fmla="*/ 480219 h 812606"/>
              <a:gd name="connsiteX188" fmla="*/ 17488 w 12346891"/>
              <a:gd name="connsiteY188" fmla="*/ 500854 h 812606"/>
              <a:gd name="connsiteX189" fmla="*/ -1 w 12346891"/>
              <a:gd name="connsiteY189" fmla="*/ 541290 h 812606"/>
              <a:gd name="connsiteX190" fmla="*/ 7691 w 12346891"/>
              <a:gd name="connsiteY190" fmla="*/ 516106 h 812606"/>
              <a:gd name="connsiteX191" fmla="*/ 1580 w 12346891"/>
              <a:gd name="connsiteY191" fmla="*/ 525618 h 812606"/>
              <a:gd name="connsiteX192" fmla="*/ 61904 w 12346891"/>
              <a:gd name="connsiteY192" fmla="*/ 383867 h 812606"/>
              <a:gd name="connsiteX193" fmla="*/ 247792 w 12346891"/>
              <a:gd name="connsiteY193"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834183 w 12346893"/>
              <a:gd name="connsiteY14" fmla="*/ 323696 h 812606"/>
              <a:gd name="connsiteX15" fmla="*/ 1911979 w 12346893"/>
              <a:gd name="connsiteY15" fmla="*/ 258678 h 812606"/>
              <a:gd name="connsiteX16" fmla="*/ 1953257 w 12346893"/>
              <a:gd name="connsiteY16" fmla="*/ 229401 h 812606"/>
              <a:gd name="connsiteX17" fmla="*/ 2226830 w 12346893"/>
              <a:gd name="connsiteY17" fmla="*/ 151996 h 812606"/>
              <a:gd name="connsiteX18" fmla="*/ 2597257 w 12346893"/>
              <a:gd name="connsiteY18" fmla="*/ 300592 h 812606"/>
              <a:gd name="connsiteX19" fmla="*/ 2645463 w 12346893"/>
              <a:gd name="connsiteY19" fmla="*/ 347931 h 812606"/>
              <a:gd name="connsiteX20" fmla="*/ 2649777 w 12346893"/>
              <a:gd name="connsiteY20" fmla="*/ 339308 h 812606"/>
              <a:gd name="connsiteX21" fmla="*/ 2659313 w 12346893"/>
              <a:gd name="connsiteY21" fmla="*/ 356972 h 812606"/>
              <a:gd name="connsiteX22" fmla="*/ 3099142 w 12346893"/>
              <a:gd name="connsiteY22" fmla="*/ 644298 h 812606"/>
              <a:gd name="connsiteX23" fmla="*/ 3522204 w 12346893"/>
              <a:gd name="connsiteY23" fmla="*/ 383865 h 812606"/>
              <a:gd name="connsiteX24" fmla="*/ 3522456 w 12346893"/>
              <a:gd name="connsiteY24" fmla="*/ 383456 h 812606"/>
              <a:gd name="connsiteX25" fmla="*/ 3550734 w 12346893"/>
              <a:gd name="connsiteY25" fmla="*/ 332392 h 812606"/>
              <a:gd name="connsiteX26" fmla="*/ 3581479 w 12346893"/>
              <a:gd name="connsiteY26" fmla="*/ 271321 h 812606"/>
              <a:gd name="connsiteX27" fmla="*/ 3573787 w 12346893"/>
              <a:gd name="connsiteY27" fmla="*/ 296505 h 812606"/>
              <a:gd name="connsiteX28" fmla="*/ 3579897 w 12346893"/>
              <a:gd name="connsiteY28" fmla="*/ 286993 h 812606"/>
              <a:gd name="connsiteX29" fmla="*/ 4071649 w 12346893"/>
              <a:gd name="connsiteY29" fmla="*/ 3 h 812606"/>
              <a:gd name="connsiteX30" fmla="*/ 4442076 w 12346893"/>
              <a:gd name="connsiteY30" fmla="*/ 148599 h 812606"/>
              <a:gd name="connsiteX31" fmla="*/ 4490282 w 12346893"/>
              <a:gd name="connsiteY31" fmla="*/ 195938 h 812606"/>
              <a:gd name="connsiteX32" fmla="*/ 4494596 w 12346893"/>
              <a:gd name="connsiteY32" fmla="*/ 187314 h 812606"/>
              <a:gd name="connsiteX33" fmla="*/ 4504132 w 12346893"/>
              <a:gd name="connsiteY33" fmla="*/ 204979 h 812606"/>
              <a:gd name="connsiteX34" fmla="*/ 4943961 w 12346893"/>
              <a:gd name="connsiteY34" fmla="*/ 492304 h 812606"/>
              <a:gd name="connsiteX35" fmla="*/ 5209571 w 12346893"/>
              <a:gd name="connsiteY35" fmla="*/ 401517 h 812606"/>
              <a:gd name="connsiteX36" fmla="*/ 5254775 w 12346893"/>
              <a:gd name="connsiteY36" fmla="*/ 363608 h 812606"/>
              <a:gd name="connsiteX37" fmla="*/ 5260352 w 12346893"/>
              <a:gd name="connsiteY37" fmla="*/ 356532 h 812606"/>
              <a:gd name="connsiteX38" fmla="*/ 5294481 w 12346893"/>
              <a:gd name="connsiteY38" fmla="*/ 323694 h 812606"/>
              <a:gd name="connsiteX39" fmla="*/ 5319553 w 12346893"/>
              <a:gd name="connsiteY39" fmla="*/ 296655 h 812606"/>
              <a:gd name="connsiteX40" fmla="*/ 5408614 w 12346893"/>
              <a:gd name="connsiteY40" fmla="*/ 177228 h 812606"/>
              <a:gd name="connsiteX41" fmla="*/ 5372276 w 12346893"/>
              <a:gd name="connsiteY41" fmla="*/ 258677 h 812606"/>
              <a:gd name="connsiteX42" fmla="*/ 5413555 w 12346893"/>
              <a:gd name="connsiteY42" fmla="*/ 229399 h 812606"/>
              <a:gd name="connsiteX43" fmla="*/ 5687128 w 12346893"/>
              <a:gd name="connsiteY43" fmla="*/ 151994 h 812606"/>
              <a:gd name="connsiteX44" fmla="*/ 6057555 w 12346893"/>
              <a:gd name="connsiteY44" fmla="*/ 300590 h 812606"/>
              <a:gd name="connsiteX45" fmla="*/ 6105761 w 12346893"/>
              <a:gd name="connsiteY45" fmla="*/ 347929 h 812606"/>
              <a:gd name="connsiteX46" fmla="*/ 6110075 w 12346893"/>
              <a:gd name="connsiteY46" fmla="*/ 339306 h 812606"/>
              <a:gd name="connsiteX47" fmla="*/ 6119611 w 12346893"/>
              <a:gd name="connsiteY47" fmla="*/ 356970 h 812606"/>
              <a:gd name="connsiteX48" fmla="*/ 6559439 w 12346893"/>
              <a:gd name="connsiteY48" fmla="*/ 644296 h 812606"/>
              <a:gd name="connsiteX49" fmla="*/ 6982502 w 12346893"/>
              <a:gd name="connsiteY49" fmla="*/ 383863 h 812606"/>
              <a:gd name="connsiteX50" fmla="*/ 6982753 w 12346893"/>
              <a:gd name="connsiteY50" fmla="*/ 383454 h 812606"/>
              <a:gd name="connsiteX51" fmla="*/ 6984246 w 12346893"/>
              <a:gd name="connsiteY51" fmla="*/ 380360 h 812606"/>
              <a:gd name="connsiteX52" fmla="*/ 7011032 w 12346893"/>
              <a:gd name="connsiteY52" fmla="*/ 332390 h 812606"/>
              <a:gd name="connsiteX53" fmla="*/ 7024286 w 12346893"/>
              <a:gd name="connsiteY53" fmla="*/ 311755 h 812606"/>
              <a:gd name="connsiteX54" fmla="*/ 7041777 w 12346893"/>
              <a:gd name="connsiteY54" fmla="*/ 271319 h 812606"/>
              <a:gd name="connsiteX55" fmla="*/ 7034085 w 12346893"/>
              <a:gd name="connsiteY55" fmla="*/ 296503 h 812606"/>
              <a:gd name="connsiteX56" fmla="*/ 7040195 w 12346893"/>
              <a:gd name="connsiteY56" fmla="*/ 286991 h 812606"/>
              <a:gd name="connsiteX57" fmla="*/ 7531947 w 12346893"/>
              <a:gd name="connsiteY57" fmla="*/ 1 h 812606"/>
              <a:gd name="connsiteX58" fmla="*/ 7902374 w 12346893"/>
              <a:gd name="connsiteY58" fmla="*/ 148597 h 812606"/>
              <a:gd name="connsiteX59" fmla="*/ 7950580 w 12346893"/>
              <a:gd name="connsiteY59" fmla="*/ 195936 h 812606"/>
              <a:gd name="connsiteX60" fmla="*/ 7954894 w 12346893"/>
              <a:gd name="connsiteY60" fmla="*/ 187312 h 812606"/>
              <a:gd name="connsiteX61" fmla="*/ 7964430 w 12346893"/>
              <a:gd name="connsiteY61" fmla="*/ 204977 h 812606"/>
              <a:gd name="connsiteX62" fmla="*/ 8404258 w 12346893"/>
              <a:gd name="connsiteY62" fmla="*/ 492302 h 812606"/>
              <a:gd name="connsiteX63" fmla="*/ 8669869 w 12346893"/>
              <a:gd name="connsiteY63" fmla="*/ 401515 h 812606"/>
              <a:gd name="connsiteX64" fmla="*/ 8715076 w 12346893"/>
              <a:gd name="connsiteY64" fmla="*/ 363604 h 812606"/>
              <a:gd name="connsiteX65" fmla="*/ 8720650 w 12346893"/>
              <a:gd name="connsiteY65" fmla="*/ 356531 h 812606"/>
              <a:gd name="connsiteX66" fmla="*/ 8754770 w 12346893"/>
              <a:gd name="connsiteY66" fmla="*/ 323702 h 812606"/>
              <a:gd name="connsiteX67" fmla="*/ 8779851 w 12346893"/>
              <a:gd name="connsiteY67" fmla="*/ 296653 h 812606"/>
              <a:gd name="connsiteX68" fmla="*/ 8869086 w 12346893"/>
              <a:gd name="connsiteY68" fmla="*/ 159809 h 812606"/>
              <a:gd name="connsiteX69" fmla="*/ 8886596 w 12346893"/>
              <a:gd name="connsiteY69" fmla="*/ 119325 h 812606"/>
              <a:gd name="connsiteX70" fmla="*/ 8868912 w 12346893"/>
              <a:gd name="connsiteY70" fmla="*/ 177226 h 812606"/>
              <a:gd name="connsiteX71" fmla="*/ 8832573 w 12346893"/>
              <a:gd name="connsiteY71" fmla="*/ 258676 h 812606"/>
              <a:gd name="connsiteX72" fmla="*/ 8873853 w 12346893"/>
              <a:gd name="connsiteY72" fmla="*/ 229399 h 812606"/>
              <a:gd name="connsiteX73" fmla="*/ 9147426 w 12346893"/>
              <a:gd name="connsiteY73" fmla="*/ 151993 h 812606"/>
              <a:gd name="connsiteX74" fmla="*/ 9517853 w 12346893"/>
              <a:gd name="connsiteY74" fmla="*/ 300589 h 812606"/>
              <a:gd name="connsiteX75" fmla="*/ 9566059 w 12346893"/>
              <a:gd name="connsiteY75" fmla="*/ 347928 h 812606"/>
              <a:gd name="connsiteX76" fmla="*/ 9570373 w 12346893"/>
              <a:gd name="connsiteY76" fmla="*/ 339305 h 812606"/>
              <a:gd name="connsiteX77" fmla="*/ 9579908 w 12346893"/>
              <a:gd name="connsiteY77" fmla="*/ 356969 h 812606"/>
              <a:gd name="connsiteX78" fmla="*/ 10019738 w 12346893"/>
              <a:gd name="connsiteY78" fmla="*/ 644295 h 812606"/>
              <a:gd name="connsiteX79" fmla="*/ 10442800 w 12346893"/>
              <a:gd name="connsiteY79" fmla="*/ 383862 h 812606"/>
              <a:gd name="connsiteX80" fmla="*/ 10443052 w 12346893"/>
              <a:gd name="connsiteY80" fmla="*/ 383453 h 812606"/>
              <a:gd name="connsiteX81" fmla="*/ 10444544 w 12346893"/>
              <a:gd name="connsiteY81" fmla="*/ 380359 h 812606"/>
              <a:gd name="connsiteX82" fmla="*/ 10471330 w 12346893"/>
              <a:gd name="connsiteY82" fmla="*/ 332389 h 812606"/>
              <a:gd name="connsiteX83" fmla="*/ 10484585 w 12346893"/>
              <a:gd name="connsiteY83" fmla="*/ 311754 h 812606"/>
              <a:gd name="connsiteX84" fmla="*/ 10502074 w 12346893"/>
              <a:gd name="connsiteY84" fmla="*/ 271318 h 812606"/>
              <a:gd name="connsiteX85" fmla="*/ 10494383 w 12346893"/>
              <a:gd name="connsiteY85" fmla="*/ 296502 h 812606"/>
              <a:gd name="connsiteX86" fmla="*/ 10500493 w 12346893"/>
              <a:gd name="connsiteY86" fmla="*/ 286990 h 812606"/>
              <a:gd name="connsiteX87" fmla="*/ 10992245 w 12346893"/>
              <a:gd name="connsiteY87" fmla="*/ 0 h 812606"/>
              <a:gd name="connsiteX88" fmla="*/ 11362672 w 12346893"/>
              <a:gd name="connsiteY88" fmla="*/ 148596 h 812606"/>
              <a:gd name="connsiteX89" fmla="*/ 11410878 w 12346893"/>
              <a:gd name="connsiteY89" fmla="*/ 195935 h 812606"/>
              <a:gd name="connsiteX90" fmla="*/ 11415192 w 12346893"/>
              <a:gd name="connsiteY90" fmla="*/ 187311 h 812606"/>
              <a:gd name="connsiteX91" fmla="*/ 11424728 w 12346893"/>
              <a:gd name="connsiteY91" fmla="*/ 204976 h 812606"/>
              <a:gd name="connsiteX92" fmla="*/ 11864557 w 12346893"/>
              <a:gd name="connsiteY92" fmla="*/ 492302 h 812606"/>
              <a:gd name="connsiteX93" fmla="*/ 12329384 w 12346893"/>
              <a:gd name="connsiteY93" fmla="*/ 159808 h 812606"/>
              <a:gd name="connsiteX94" fmla="*/ 12346893 w 12346893"/>
              <a:gd name="connsiteY94" fmla="*/ 119324 h 812606"/>
              <a:gd name="connsiteX95" fmla="*/ 12329210 w 12346893"/>
              <a:gd name="connsiteY95" fmla="*/ 177225 h 812606"/>
              <a:gd name="connsiteX96" fmla="*/ 11735544 w 12346893"/>
              <a:gd name="connsiteY96" fmla="*/ 660610 h 812606"/>
              <a:gd name="connsiteX97" fmla="*/ 11365117 w 12346893"/>
              <a:gd name="connsiteY97" fmla="*/ 512014 h 812606"/>
              <a:gd name="connsiteX98" fmla="*/ 11316911 w 12346893"/>
              <a:gd name="connsiteY98" fmla="*/ 464675 h 812606"/>
              <a:gd name="connsiteX99" fmla="*/ 11312596 w 12346893"/>
              <a:gd name="connsiteY99" fmla="*/ 473298 h 812606"/>
              <a:gd name="connsiteX100" fmla="*/ 11303061 w 12346893"/>
              <a:gd name="connsiteY100" fmla="*/ 455634 h 812606"/>
              <a:gd name="connsiteX101" fmla="*/ 10863232 w 12346893"/>
              <a:gd name="connsiteY101" fmla="*/ 168308 h 812606"/>
              <a:gd name="connsiteX102" fmla="*/ 10440170 w 12346893"/>
              <a:gd name="connsiteY102" fmla="*/ 428741 h 812606"/>
              <a:gd name="connsiteX103" fmla="*/ 10439918 w 12346893"/>
              <a:gd name="connsiteY103" fmla="*/ 429150 h 812606"/>
              <a:gd name="connsiteX104" fmla="*/ 10438426 w 12346893"/>
              <a:gd name="connsiteY104" fmla="*/ 432244 h 812606"/>
              <a:gd name="connsiteX105" fmla="*/ 10411639 w 12346893"/>
              <a:gd name="connsiteY105" fmla="*/ 480214 h 812606"/>
              <a:gd name="connsiteX106" fmla="*/ 10398385 w 12346893"/>
              <a:gd name="connsiteY106" fmla="*/ 500849 h 812606"/>
              <a:gd name="connsiteX107" fmla="*/ 10380895 w 12346893"/>
              <a:gd name="connsiteY107" fmla="*/ 541285 h 812606"/>
              <a:gd name="connsiteX108" fmla="*/ 10388586 w 12346893"/>
              <a:gd name="connsiteY108" fmla="*/ 516101 h 812606"/>
              <a:gd name="connsiteX109" fmla="*/ 10382477 w 12346893"/>
              <a:gd name="connsiteY109" fmla="*/ 525613 h 812606"/>
              <a:gd name="connsiteX110" fmla="*/ 9890724 w 12346893"/>
              <a:gd name="connsiteY110" fmla="*/ 812603 h 812606"/>
              <a:gd name="connsiteX111" fmla="*/ 9520297 w 12346893"/>
              <a:gd name="connsiteY111" fmla="*/ 664007 h 812606"/>
              <a:gd name="connsiteX112" fmla="*/ 9472091 w 12346893"/>
              <a:gd name="connsiteY112" fmla="*/ 616668 h 812606"/>
              <a:gd name="connsiteX113" fmla="*/ 9467777 w 12346893"/>
              <a:gd name="connsiteY113" fmla="*/ 625292 h 812606"/>
              <a:gd name="connsiteX114" fmla="*/ 9458242 w 12346893"/>
              <a:gd name="connsiteY114" fmla="*/ 607627 h 812606"/>
              <a:gd name="connsiteX115" fmla="*/ 9018413 w 12346893"/>
              <a:gd name="connsiteY115" fmla="*/ 320302 h 812606"/>
              <a:gd name="connsiteX116" fmla="*/ 8752802 w 12346893"/>
              <a:gd name="connsiteY116" fmla="*/ 411089 h 812606"/>
              <a:gd name="connsiteX117" fmla="*/ 8707595 w 12346893"/>
              <a:gd name="connsiteY117" fmla="*/ 449000 h 812606"/>
              <a:gd name="connsiteX118" fmla="*/ 8702022 w 12346893"/>
              <a:gd name="connsiteY118" fmla="*/ 456073 h 812606"/>
              <a:gd name="connsiteX119" fmla="*/ 8667901 w 12346893"/>
              <a:gd name="connsiteY119" fmla="*/ 488902 h 812606"/>
              <a:gd name="connsiteX120" fmla="*/ 8642820 w 12346893"/>
              <a:gd name="connsiteY120" fmla="*/ 515951 h 812606"/>
              <a:gd name="connsiteX121" fmla="*/ 8553585 w 12346893"/>
              <a:gd name="connsiteY121" fmla="*/ 652795 h 812606"/>
              <a:gd name="connsiteX122" fmla="*/ 8536075 w 12346893"/>
              <a:gd name="connsiteY122" fmla="*/ 693279 h 812606"/>
              <a:gd name="connsiteX123" fmla="*/ 8553759 w 12346893"/>
              <a:gd name="connsiteY123" fmla="*/ 635378 h 812606"/>
              <a:gd name="connsiteX124" fmla="*/ 8590098 w 12346893"/>
              <a:gd name="connsiteY124" fmla="*/ 553928 h 812606"/>
              <a:gd name="connsiteX125" fmla="*/ 8548818 w 12346893"/>
              <a:gd name="connsiteY125" fmla="*/ 583206 h 812606"/>
              <a:gd name="connsiteX126" fmla="*/ 8275246 w 12346893"/>
              <a:gd name="connsiteY126" fmla="*/ 660611 h 812606"/>
              <a:gd name="connsiteX127" fmla="*/ 7904819 w 12346893"/>
              <a:gd name="connsiteY127" fmla="*/ 512015 h 812606"/>
              <a:gd name="connsiteX128" fmla="*/ 7856612 w 12346893"/>
              <a:gd name="connsiteY128" fmla="*/ 464676 h 812606"/>
              <a:gd name="connsiteX129" fmla="*/ 7852299 w 12346893"/>
              <a:gd name="connsiteY129" fmla="*/ 473299 h 812606"/>
              <a:gd name="connsiteX130" fmla="*/ 7842763 w 12346893"/>
              <a:gd name="connsiteY130" fmla="*/ 455635 h 812606"/>
              <a:gd name="connsiteX131" fmla="*/ 7402933 w 12346893"/>
              <a:gd name="connsiteY131" fmla="*/ 168309 h 812606"/>
              <a:gd name="connsiteX132" fmla="*/ 6979871 w 12346893"/>
              <a:gd name="connsiteY132" fmla="*/ 428742 h 812606"/>
              <a:gd name="connsiteX133" fmla="*/ 6979620 w 12346893"/>
              <a:gd name="connsiteY133" fmla="*/ 429151 h 812606"/>
              <a:gd name="connsiteX134" fmla="*/ 6978128 w 12346893"/>
              <a:gd name="connsiteY134" fmla="*/ 432245 h 812606"/>
              <a:gd name="connsiteX135" fmla="*/ 6951342 w 12346893"/>
              <a:gd name="connsiteY135" fmla="*/ 480215 h 812606"/>
              <a:gd name="connsiteX136" fmla="*/ 6938086 w 12346893"/>
              <a:gd name="connsiteY136" fmla="*/ 500850 h 812606"/>
              <a:gd name="connsiteX137" fmla="*/ 6920597 w 12346893"/>
              <a:gd name="connsiteY137" fmla="*/ 541286 h 812606"/>
              <a:gd name="connsiteX138" fmla="*/ 6928288 w 12346893"/>
              <a:gd name="connsiteY138" fmla="*/ 516102 h 812606"/>
              <a:gd name="connsiteX139" fmla="*/ 6922178 w 12346893"/>
              <a:gd name="connsiteY139" fmla="*/ 525614 h 812606"/>
              <a:gd name="connsiteX140" fmla="*/ 6430427 w 12346893"/>
              <a:gd name="connsiteY140" fmla="*/ 812604 h 812606"/>
              <a:gd name="connsiteX141" fmla="*/ 6059999 w 12346893"/>
              <a:gd name="connsiteY141" fmla="*/ 664008 h 812606"/>
              <a:gd name="connsiteX142" fmla="*/ 6011793 w 12346893"/>
              <a:gd name="connsiteY142" fmla="*/ 616669 h 812606"/>
              <a:gd name="connsiteX143" fmla="*/ 6007479 w 12346893"/>
              <a:gd name="connsiteY143" fmla="*/ 625293 h 812606"/>
              <a:gd name="connsiteX144" fmla="*/ 5997944 w 12346893"/>
              <a:gd name="connsiteY144" fmla="*/ 607628 h 812606"/>
              <a:gd name="connsiteX145" fmla="*/ 5558114 w 12346893"/>
              <a:gd name="connsiteY145" fmla="*/ 320302 h 812606"/>
              <a:gd name="connsiteX146" fmla="*/ 5292505 w 12346893"/>
              <a:gd name="connsiteY146" fmla="*/ 411089 h 812606"/>
              <a:gd name="connsiteX147" fmla="*/ 5247300 w 12346893"/>
              <a:gd name="connsiteY147" fmla="*/ 448999 h 812606"/>
              <a:gd name="connsiteX148" fmla="*/ 5241724 w 12346893"/>
              <a:gd name="connsiteY148" fmla="*/ 456075 h 812606"/>
              <a:gd name="connsiteX149" fmla="*/ 5207594 w 12346893"/>
              <a:gd name="connsiteY149" fmla="*/ 488913 h 812606"/>
              <a:gd name="connsiteX150" fmla="*/ 5182522 w 12346893"/>
              <a:gd name="connsiteY150" fmla="*/ 515952 h 812606"/>
              <a:gd name="connsiteX151" fmla="*/ 5129799 w 12346893"/>
              <a:gd name="connsiteY151" fmla="*/ 553930 h 812606"/>
              <a:gd name="connsiteX152" fmla="*/ 5088520 w 12346893"/>
              <a:gd name="connsiteY152" fmla="*/ 583208 h 812606"/>
              <a:gd name="connsiteX153" fmla="*/ 4814948 w 12346893"/>
              <a:gd name="connsiteY153" fmla="*/ 660613 h 812606"/>
              <a:gd name="connsiteX154" fmla="*/ 4444521 w 12346893"/>
              <a:gd name="connsiteY154" fmla="*/ 512017 h 812606"/>
              <a:gd name="connsiteX155" fmla="*/ 4396314 w 12346893"/>
              <a:gd name="connsiteY155" fmla="*/ 464678 h 812606"/>
              <a:gd name="connsiteX156" fmla="*/ 4392001 w 12346893"/>
              <a:gd name="connsiteY156" fmla="*/ 473301 h 812606"/>
              <a:gd name="connsiteX157" fmla="*/ 4382465 w 12346893"/>
              <a:gd name="connsiteY157" fmla="*/ 455637 h 812606"/>
              <a:gd name="connsiteX158" fmla="*/ 3942636 w 12346893"/>
              <a:gd name="connsiteY158" fmla="*/ 168311 h 812606"/>
              <a:gd name="connsiteX159" fmla="*/ 3519574 w 12346893"/>
              <a:gd name="connsiteY159" fmla="*/ 428744 h 812606"/>
              <a:gd name="connsiteX160" fmla="*/ 3519322 w 12346893"/>
              <a:gd name="connsiteY160" fmla="*/ 429153 h 812606"/>
              <a:gd name="connsiteX161" fmla="*/ 3517830 w 12346893"/>
              <a:gd name="connsiteY161" fmla="*/ 432247 h 812606"/>
              <a:gd name="connsiteX162" fmla="*/ 3491044 w 12346893"/>
              <a:gd name="connsiteY162" fmla="*/ 480217 h 812606"/>
              <a:gd name="connsiteX163" fmla="*/ 3477788 w 12346893"/>
              <a:gd name="connsiteY163" fmla="*/ 500852 h 812606"/>
              <a:gd name="connsiteX164" fmla="*/ 3460299 w 12346893"/>
              <a:gd name="connsiteY164" fmla="*/ 541288 h 812606"/>
              <a:gd name="connsiteX165" fmla="*/ 3467991 w 12346893"/>
              <a:gd name="connsiteY165" fmla="*/ 516104 h 812606"/>
              <a:gd name="connsiteX166" fmla="*/ 3461880 w 12346893"/>
              <a:gd name="connsiteY166" fmla="*/ 525616 h 812606"/>
              <a:gd name="connsiteX167" fmla="*/ 2970129 w 12346893"/>
              <a:gd name="connsiteY167" fmla="*/ 812606 h 812606"/>
              <a:gd name="connsiteX168" fmla="*/ 2599702 w 12346893"/>
              <a:gd name="connsiteY168" fmla="*/ 664010 h 812606"/>
              <a:gd name="connsiteX169" fmla="*/ 2551495 w 12346893"/>
              <a:gd name="connsiteY169" fmla="*/ 616671 h 812606"/>
              <a:gd name="connsiteX170" fmla="*/ 2547182 w 12346893"/>
              <a:gd name="connsiteY170" fmla="*/ 625295 h 812606"/>
              <a:gd name="connsiteX171" fmla="*/ 2537646 w 12346893"/>
              <a:gd name="connsiteY171" fmla="*/ 607630 h 812606"/>
              <a:gd name="connsiteX172" fmla="*/ 2097817 w 12346893"/>
              <a:gd name="connsiteY172" fmla="*/ 320304 h 812606"/>
              <a:gd name="connsiteX173" fmla="*/ 1832207 w 12346893"/>
              <a:gd name="connsiteY173" fmla="*/ 411091 h 812606"/>
              <a:gd name="connsiteX174" fmla="*/ 1787003 w 12346893"/>
              <a:gd name="connsiteY174" fmla="*/ 449001 h 812606"/>
              <a:gd name="connsiteX175" fmla="*/ 1722225 w 12346893"/>
              <a:gd name="connsiteY175" fmla="*/ 515954 h 812606"/>
              <a:gd name="connsiteX176" fmla="*/ 1669501 w 12346893"/>
              <a:gd name="connsiteY176" fmla="*/ 553933 h 812606"/>
              <a:gd name="connsiteX177" fmla="*/ 1628223 w 12346893"/>
              <a:gd name="connsiteY177" fmla="*/ 583210 h 812606"/>
              <a:gd name="connsiteX178" fmla="*/ 1354650 w 12346893"/>
              <a:gd name="connsiteY178" fmla="*/ 660615 h 812606"/>
              <a:gd name="connsiteX179" fmla="*/ 984223 w 12346893"/>
              <a:gd name="connsiteY179" fmla="*/ 512019 h 812606"/>
              <a:gd name="connsiteX180" fmla="*/ 936017 w 12346893"/>
              <a:gd name="connsiteY180" fmla="*/ 464680 h 812606"/>
              <a:gd name="connsiteX181" fmla="*/ 931703 w 12346893"/>
              <a:gd name="connsiteY181" fmla="*/ 473303 h 812606"/>
              <a:gd name="connsiteX182" fmla="*/ 922167 w 12346893"/>
              <a:gd name="connsiteY182" fmla="*/ 455639 h 812606"/>
              <a:gd name="connsiteX183" fmla="*/ 482338 w 12346893"/>
              <a:gd name="connsiteY183" fmla="*/ 168313 h 812606"/>
              <a:gd name="connsiteX184" fmla="*/ 59276 w 12346893"/>
              <a:gd name="connsiteY184" fmla="*/ 428746 h 812606"/>
              <a:gd name="connsiteX185" fmla="*/ 59024 w 12346893"/>
              <a:gd name="connsiteY185" fmla="*/ 429155 h 812606"/>
              <a:gd name="connsiteX186" fmla="*/ 30746 w 12346893"/>
              <a:gd name="connsiteY186" fmla="*/ 480219 h 812606"/>
              <a:gd name="connsiteX187" fmla="*/ 17490 w 12346893"/>
              <a:gd name="connsiteY187" fmla="*/ 500854 h 812606"/>
              <a:gd name="connsiteX188" fmla="*/ 1 w 12346893"/>
              <a:gd name="connsiteY188" fmla="*/ 541290 h 812606"/>
              <a:gd name="connsiteX189" fmla="*/ 7693 w 12346893"/>
              <a:gd name="connsiteY189" fmla="*/ 516106 h 812606"/>
              <a:gd name="connsiteX190" fmla="*/ 1582 w 12346893"/>
              <a:gd name="connsiteY190" fmla="*/ 525618 h 812606"/>
              <a:gd name="connsiteX191" fmla="*/ 61906 w 12346893"/>
              <a:gd name="connsiteY191" fmla="*/ 383867 h 812606"/>
              <a:gd name="connsiteX192" fmla="*/ 247794 w 12346893"/>
              <a:gd name="connsiteY192"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834181 w 12346891"/>
              <a:gd name="connsiteY14" fmla="*/ 323696 h 812606"/>
              <a:gd name="connsiteX15" fmla="*/ 1911977 w 12346891"/>
              <a:gd name="connsiteY15" fmla="*/ 258678 h 812606"/>
              <a:gd name="connsiteX16" fmla="*/ 1953255 w 12346891"/>
              <a:gd name="connsiteY16" fmla="*/ 229401 h 812606"/>
              <a:gd name="connsiteX17" fmla="*/ 2226828 w 12346891"/>
              <a:gd name="connsiteY17" fmla="*/ 151996 h 812606"/>
              <a:gd name="connsiteX18" fmla="*/ 2597255 w 12346891"/>
              <a:gd name="connsiteY18" fmla="*/ 300592 h 812606"/>
              <a:gd name="connsiteX19" fmla="*/ 2645461 w 12346891"/>
              <a:gd name="connsiteY19" fmla="*/ 347931 h 812606"/>
              <a:gd name="connsiteX20" fmla="*/ 2649775 w 12346891"/>
              <a:gd name="connsiteY20" fmla="*/ 339308 h 812606"/>
              <a:gd name="connsiteX21" fmla="*/ 2659311 w 12346891"/>
              <a:gd name="connsiteY21" fmla="*/ 356972 h 812606"/>
              <a:gd name="connsiteX22" fmla="*/ 3099140 w 12346891"/>
              <a:gd name="connsiteY22" fmla="*/ 644298 h 812606"/>
              <a:gd name="connsiteX23" fmla="*/ 3522202 w 12346891"/>
              <a:gd name="connsiteY23" fmla="*/ 383865 h 812606"/>
              <a:gd name="connsiteX24" fmla="*/ 3522454 w 12346891"/>
              <a:gd name="connsiteY24" fmla="*/ 383456 h 812606"/>
              <a:gd name="connsiteX25" fmla="*/ 3550732 w 12346891"/>
              <a:gd name="connsiteY25" fmla="*/ 332392 h 812606"/>
              <a:gd name="connsiteX26" fmla="*/ 3581477 w 12346891"/>
              <a:gd name="connsiteY26" fmla="*/ 271321 h 812606"/>
              <a:gd name="connsiteX27" fmla="*/ 3573785 w 12346891"/>
              <a:gd name="connsiteY27" fmla="*/ 296505 h 812606"/>
              <a:gd name="connsiteX28" fmla="*/ 3579895 w 12346891"/>
              <a:gd name="connsiteY28" fmla="*/ 286993 h 812606"/>
              <a:gd name="connsiteX29" fmla="*/ 4071647 w 12346891"/>
              <a:gd name="connsiteY29" fmla="*/ 3 h 812606"/>
              <a:gd name="connsiteX30" fmla="*/ 4442074 w 12346891"/>
              <a:gd name="connsiteY30" fmla="*/ 148599 h 812606"/>
              <a:gd name="connsiteX31" fmla="*/ 4490280 w 12346891"/>
              <a:gd name="connsiteY31" fmla="*/ 195938 h 812606"/>
              <a:gd name="connsiteX32" fmla="*/ 4494594 w 12346891"/>
              <a:gd name="connsiteY32" fmla="*/ 187314 h 812606"/>
              <a:gd name="connsiteX33" fmla="*/ 4504130 w 12346891"/>
              <a:gd name="connsiteY33" fmla="*/ 204979 h 812606"/>
              <a:gd name="connsiteX34" fmla="*/ 4943959 w 12346891"/>
              <a:gd name="connsiteY34" fmla="*/ 492304 h 812606"/>
              <a:gd name="connsiteX35" fmla="*/ 5209569 w 12346891"/>
              <a:gd name="connsiteY35" fmla="*/ 401517 h 812606"/>
              <a:gd name="connsiteX36" fmla="*/ 5254773 w 12346891"/>
              <a:gd name="connsiteY36" fmla="*/ 363608 h 812606"/>
              <a:gd name="connsiteX37" fmla="*/ 5260350 w 12346891"/>
              <a:gd name="connsiteY37" fmla="*/ 356532 h 812606"/>
              <a:gd name="connsiteX38" fmla="*/ 5294479 w 12346891"/>
              <a:gd name="connsiteY38" fmla="*/ 323694 h 812606"/>
              <a:gd name="connsiteX39" fmla="*/ 5319551 w 12346891"/>
              <a:gd name="connsiteY39" fmla="*/ 296655 h 812606"/>
              <a:gd name="connsiteX40" fmla="*/ 5408612 w 12346891"/>
              <a:gd name="connsiteY40" fmla="*/ 177228 h 812606"/>
              <a:gd name="connsiteX41" fmla="*/ 5372274 w 12346891"/>
              <a:gd name="connsiteY41" fmla="*/ 258677 h 812606"/>
              <a:gd name="connsiteX42" fmla="*/ 5413553 w 12346891"/>
              <a:gd name="connsiteY42" fmla="*/ 229399 h 812606"/>
              <a:gd name="connsiteX43" fmla="*/ 5687126 w 12346891"/>
              <a:gd name="connsiteY43" fmla="*/ 151994 h 812606"/>
              <a:gd name="connsiteX44" fmla="*/ 6057553 w 12346891"/>
              <a:gd name="connsiteY44" fmla="*/ 300590 h 812606"/>
              <a:gd name="connsiteX45" fmla="*/ 6105759 w 12346891"/>
              <a:gd name="connsiteY45" fmla="*/ 347929 h 812606"/>
              <a:gd name="connsiteX46" fmla="*/ 6110073 w 12346891"/>
              <a:gd name="connsiteY46" fmla="*/ 339306 h 812606"/>
              <a:gd name="connsiteX47" fmla="*/ 6119609 w 12346891"/>
              <a:gd name="connsiteY47" fmla="*/ 356970 h 812606"/>
              <a:gd name="connsiteX48" fmla="*/ 6559437 w 12346891"/>
              <a:gd name="connsiteY48" fmla="*/ 644296 h 812606"/>
              <a:gd name="connsiteX49" fmla="*/ 6982500 w 12346891"/>
              <a:gd name="connsiteY49" fmla="*/ 383863 h 812606"/>
              <a:gd name="connsiteX50" fmla="*/ 6982751 w 12346891"/>
              <a:gd name="connsiteY50" fmla="*/ 383454 h 812606"/>
              <a:gd name="connsiteX51" fmla="*/ 6984244 w 12346891"/>
              <a:gd name="connsiteY51" fmla="*/ 380360 h 812606"/>
              <a:gd name="connsiteX52" fmla="*/ 7011030 w 12346891"/>
              <a:gd name="connsiteY52" fmla="*/ 332390 h 812606"/>
              <a:gd name="connsiteX53" fmla="*/ 7024284 w 12346891"/>
              <a:gd name="connsiteY53" fmla="*/ 311755 h 812606"/>
              <a:gd name="connsiteX54" fmla="*/ 7041775 w 12346891"/>
              <a:gd name="connsiteY54" fmla="*/ 271319 h 812606"/>
              <a:gd name="connsiteX55" fmla="*/ 7034083 w 12346891"/>
              <a:gd name="connsiteY55" fmla="*/ 296503 h 812606"/>
              <a:gd name="connsiteX56" fmla="*/ 7040193 w 12346891"/>
              <a:gd name="connsiteY56" fmla="*/ 286991 h 812606"/>
              <a:gd name="connsiteX57" fmla="*/ 7531945 w 12346891"/>
              <a:gd name="connsiteY57" fmla="*/ 1 h 812606"/>
              <a:gd name="connsiteX58" fmla="*/ 7902372 w 12346891"/>
              <a:gd name="connsiteY58" fmla="*/ 148597 h 812606"/>
              <a:gd name="connsiteX59" fmla="*/ 7950578 w 12346891"/>
              <a:gd name="connsiteY59" fmla="*/ 195936 h 812606"/>
              <a:gd name="connsiteX60" fmla="*/ 7954892 w 12346891"/>
              <a:gd name="connsiteY60" fmla="*/ 187312 h 812606"/>
              <a:gd name="connsiteX61" fmla="*/ 7964428 w 12346891"/>
              <a:gd name="connsiteY61" fmla="*/ 204977 h 812606"/>
              <a:gd name="connsiteX62" fmla="*/ 8404256 w 12346891"/>
              <a:gd name="connsiteY62" fmla="*/ 492302 h 812606"/>
              <a:gd name="connsiteX63" fmla="*/ 8669867 w 12346891"/>
              <a:gd name="connsiteY63" fmla="*/ 401515 h 812606"/>
              <a:gd name="connsiteX64" fmla="*/ 8715074 w 12346891"/>
              <a:gd name="connsiteY64" fmla="*/ 363604 h 812606"/>
              <a:gd name="connsiteX65" fmla="*/ 8720648 w 12346891"/>
              <a:gd name="connsiteY65" fmla="*/ 356531 h 812606"/>
              <a:gd name="connsiteX66" fmla="*/ 8754768 w 12346891"/>
              <a:gd name="connsiteY66" fmla="*/ 323702 h 812606"/>
              <a:gd name="connsiteX67" fmla="*/ 8779849 w 12346891"/>
              <a:gd name="connsiteY67" fmla="*/ 296653 h 812606"/>
              <a:gd name="connsiteX68" fmla="*/ 8869084 w 12346891"/>
              <a:gd name="connsiteY68" fmla="*/ 159809 h 812606"/>
              <a:gd name="connsiteX69" fmla="*/ 8886594 w 12346891"/>
              <a:gd name="connsiteY69" fmla="*/ 119325 h 812606"/>
              <a:gd name="connsiteX70" fmla="*/ 8868910 w 12346891"/>
              <a:gd name="connsiteY70" fmla="*/ 177226 h 812606"/>
              <a:gd name="connsiteX71" fmla="*/ 8832571 w 12346891"/>
              <a:gd name="connsiteY71" fmla="*/ 258676 h 812606"/>
              <a:gd name="connsiteX72" fmla="*/ 8873851 w 12346891"/>
              <a:gd name="connsiteY72" fmla="*/ 229399 h 812606"/>
              <a:gd name="connsiteX73" fmla="*/ 9147424 w 12346891"/>
              <a:gd name="connsiteY73" fmla="*/ 151993 h 812606"/>
              <a:gd name="connsiteX74" fmla="*/ 9517851 w 12346891"/>
              <a:gd name="connsiteY74" fmla="*/ 300589 h 812606"/>
              <a:gd name="connsiteX75" fmla="*/ 9566057 w 12346891"/>
              <a:gd name="connsiteY75" fmla="*/ 347928 h 812606"/>
              <a:gd name="connsiteX76" fmla="*/ 9570371 w 12346891"/>
              <a:gd name="connsiteY76" fmla="*/ 339305 h 812606"/>
              <a:gd name="connsiteX77" fmla="*/ 9579906 w 12346891"/>
              <a:gd name="connsiteY77" fmla="*/ 356969 h 812606"/>
              <a:gd name="connsiteX78" fmla="*/ 10019736 w 12346891"/>
              <a:gd name="connsiteY78" fmla="*/ 644295 h 812606"/>
              <a:gd name="connsiteX79" fmla="*/ 10442798 w 12346891"/>
              <a:gd name="connsiteY79" fmla="*/ 383862 h 812606"/>
              <a:gd name="connsiteX80" fmla="*/ 10443050 w 12346891"/>
              <a:gd name="connsiteY80" fmla="*/ 383453 h 812606"/>
              <a:gd name="connsiteX81" fmla="*/ 10444542 w 12346891"/>
              <a:gd name="connsiteY81" fmla="*/ 380359 h 812606"/>
              <a:gd name="connsiteX82" fmla="*/ 10471328 w 12346891"/>
              <a:gd name="connsiteY82" fmla="*/ 332389 h 812606"/>
              <a:gd name="connsiteX83" fmla="*/ 10484583 w 12346891"/>
              <a:gd name="connsiteY83" fmla="*/ 311754 h 812606"/>
              <a:gd name="connsiteX84" fmla="*/ 10502072 w 12346891"/>
              <a:gd name="connsiteY84" fmla="*/ 271318 h 812606"/>
              <a:gd name="connsiteX85" fmla="*/ 10494381 w 12346891"/>
              <a:gd name="connsiteY85" fmla="*/ 296502 h 812606"/>
              <a:gd name="connsiteX86" fmla="*/ 10500491 w 12346891"/>
              <a:gd name="connsiteY86" fmla="*/ 286990 h 812606"/>
              <a:gd name="connsiteX87" fmla="*/ 10992243 w 12346891"/>
              <a:gd name="connsiteY87" fmla="*/ 0 h 812606"/>
              <a:gd name="connsiteX88" fmla="*/ 11362670 w 12346891"/>
              <a:gd name="connsiteY88" fmla="*/ 148596 h 812606"/>
              <a:gd name="connsiteX89" fmla="*/ 11410876 w 12346891"/>
              <a:gd name="connsiteY89" fmla="*/ 195935 h 812606"/>
              <a:gd name="connsiteX90" fmla="*/ 11415190 w 12346891"/>
              <a:gd name="connsiteY90" fmla="*/ 187311 h 812606"/>
              <a:gd name="connsiteX91" fmla="*/ 11424726 w 12346891"/>
              <a:gd name="connsiteY91" fmla="*/ 204976 h 812606"/>
              <a:gd name="connsiteX92" fmla="*/ 11864555 w 12346891"/>
              <a:gd name="connsiteY92" fmla="*/ 492302 h 812606"/>
              <a:gd name="connsiteX93" fmla="*/ 12329382 w 12346891"/>
              <a:gd name="connsiteY93" fmla="*/ 159808 h 812606"/>
              <a:gd name="connsiteX94" fmla="*/ 12346891 w 12346891"/>
              <a:gd name="connsiteY94" fmla="*/ 119324 h 812606"/>
              <a:gd name="connsiteX95" fmla="*/ 12329208 w 12346891"/>
              <a:gd name="connsiteY95" fmla="*/ 177225 h 812606"/>
              <a:gd name="connsiteX96" fmla="*/ 11735542 w 12346891"/>
              <a:gd name="connsiteY96" fmla="*/ 660610 h 812606"/>
              <a:gd name="connsiteX97" fmla="*/ 11365115 w 12346891"/>
              <a:gd name="connsiteY97" fmla="*/ 512014 h 812606"/>
              <a:gd name="connsiteX98" fmla="*/ 11316909 w 12346891"/>
              <a:gd name="connsiteY98" fmla="*/ 464675 h 812606"/>
              <a:gd name="connsiteX99" fmla="*/ 11312594 w 12346891"/>
              <a:gd name="connsiteY99" fmla="*/ 473298 h 812606"/>
              <a:gd name="connsiteX100" fmla="*/ 11303059 w 12346891"/>
              <a:gd name="connsiteY100" fmla="*/ 455634 h 812606"/>
              <a:gd name="connsiteX101" fmla="*/ 10863230 w 12346891"/>
              <a:gd name="connsiteY101" fmla="*/ 168308 h 812606"/>
              <a:gd name="connsiteX102" fmla="*/ 10440168 w 12346891"/>
              <a:gd name="connsiteY102" fmla="*/ 428741 h 812606"/>
              <a:gd name="connsiteX103" fmla="*/ 10439916 w 12346891"/>
              <a:gd name="connsiteY103" fmla="*/ 429150 h 812606"/>
              <a:gd name="connsiteX104" fmla="*/ 10438424 w 12346891"/>
              <a:gd name="connsiteY104" fmla="*/ 432244 h 812606"/>
              <a:gd name="connsiteX105" fmla="*/ 10411637 w 12346891"/>
              <a:gd name="connsiteY105" fmla="*/ 480214 h 812606"/>
              <a:gd name="connsiteX106" fmla="*/ 10398383 w 12346891"/>
              <a:gd name="connsiteY106" fmla="*/ 500849 h 812606"/>
              <a:gd name="connsiteX107" fmla="*/ 10380893 w 12346891"/>
              <a:gd name="connsiteY107" fmla="*/ 541285 h 812606"/>
              <a:gd name="connsiteX108" fmla="*/ 10388584 w 12346891"/>
              <a:gd name="connsiteY108" fmla="*/ 516101 h 812606"/>
              <a:gd name="connsiteX109" fmla="*/ 10382475 w 12346891"/>
              <a:gd name="connsiteY109" fmla="*/ 525613 h 812606"/>
              <a:gd name="connsiteX110" fmla="*/ 9890722 w 12346891"/>
              <a:gd name="connsiteY110" fmla="*/ 812603 h 812606"/>
              <a:gd name="connsiteX111" fmla="*/ 9520295 w 12346891"/>
              <a:gd name="connsiteY111" fmla="*/ 664007 h 812606"/>
              <a:gd name="connsiteX112" fmla="*/ 9472089 w 12346891"/>
              <a:gd name="connsiteY112" fmla="*/ 616668 h 812606"/>
              <a:gd name="connsiteX113" fmla="*/ 9467775 w 12346891"/>
              <a:gd name="connsiteY113" fmla="*/ 625292 h 812606"/>
              <a:gd name="connsiteX114" fmla="*/ 9458240 w 12346891"/>
              <a:gd name="connsiteY114" fmla="*/ 607627 h 812606"/>
              <a:gd name="connsiteX115" fmla="*/ 9018411 w 12346891"/>
              <a:gd name="connsiteY115" fmla="*/ 320302 h 812606"/>
              <a:gd name="connsiteX116" fmla="*/ 8752800 w 12346891"/>
              <a:gd name="connsiteY116" fmla="*/ 411089 h 812606"/>
              <a:gd name="connsiteX117" fmla="*/ 8707593 w 12346891"/>
              <a:gd name="connsiteY117" fmla="*/ 449000 h 812606"/>
              <a:gd name="connsiteX118" fmla="*/ 8702020 w 12346891"/>
              <a:gd name="connsiteY118" fmla="*/ 456073 h 812606"/>
              <a:gd name="connsiteX119" fmla="*/ 8667899 w 12346891"/>
              <a:gd name="connsiteY119" fmla="*/ 488902 h 812606"/>
              <a:gd name="connsiteX120" fmla="*/ 8642818 w 12346891"/>
              <a:gd name="connsiteY120" fmla="*/ 515951 h 812606"/>
              <a:gd name="connsiteX121" fmla="*/ 8553583 w 12346891"/>
              <a:gd name="connsiteY121" fmla="*/ 652795 h 812606"/>
              <a:gd name="connsiteX122" fmla="*/ 8536073 w 12346891"/>
              <a:gd name="connsiteY122" fmla="*/ 693279 h 812606"/>
              <a:gd name="connsiteX123" fmla="*/ 8553757 w 12346891"/>
              <a:gd name="connsiteY123" fmla="*/ 635378 h 812606"/>
              <a:gd name="connsiteX124" fmla="*/ 8590096 w 12346891"/>
              <a:gd name="connsiteY124" fmla="*/ 553928 h 812606"/>
              <a:gd name="connsiteX125" fmla="*/ 8548816 w 12346891"/>
              <a:gd name="connsiteY125" fmla="*/ 583206 h 812606"/>
              <a:gd name="connsiteX126" fmla="*/ 8275244 w 12346891"/>
              <a:gd name="connsiteY126" fmla="*/ 660611 h 812606"/>
              <a:gd name="connsiteX127" fmla="*/ 7904817 w 12346891"/>
              <a:gd name="connsiteY127" fmla="*/ 512015 h 812606"/>
              <a:gd name="connsiteX128" fmla="*/ 7856610 w 12346891"/>
              <a:gd name="connsiteY128" fmla="*/ 464676 h 812606"/>
              <a:gd name="connsiteX129" fmla="*/ 7852297 w 12346891"/>
              <a:gd name="connsiteY129" fmla="*/ 473299 h 812606"/>
              <a:gd name="connsiteX130" fmla="*/ 7842761 w 12346891"/>
              <a:gd name="connsiteY130" fmla="*/ 455635 h 812606"/>
              <a:gd name="connsiteX131" fmla="*/ 7402931 w 12346891"/>
              <a:gd name="connsiteY131" fmla="*/ 168309 h 812606"/>
              <a:gd name="connsiteX132" fmla="*/ 6979869 w 12346891"/>
              <a:gd name="connsiteY132" fmla="*/ 428742 h 812606"/>
              <a:gd name="connsiteX133" fmla="*/ 6979618 w 12346891"/>
              <a:gd name="connsiteY133" fmla="*/ 429151 h 812606"/>
              <a:gd name="connsiteX134" fmla="*/ 6978126 w 12346891"/>
              <a:gd name="connsiteY134" fmla="*/ 432245 h 812606"/>
              <a:gd name="connsiteX135" fmla="*/ 6951340 w 12346891"/>
              <a:gd name="connsiteY135" fmla="*/ 480215 h 812606"/>
              <a:gd name="connsiteX136" fmla="*/ 6938084 w 12346891"/>
              <a:gd name="connsiteY136" fmla="*/ 500850 h 812606"/>
              <a:gd name="connsiteX137" fmla="*/ 6920595 w 12346891"/>
              <a:gd name="connsiteY137" fmla="*/ 541286 h 812606"/>
              <a:gd name="connsiteX138" fmla="*/ 6928286 w 12346891"/>
              <a:gd name="connsiteY138" fmla="*/ 516102 h 812606"/>
              <a:gd name="connsiteX139" fmla="*/ 6922176 w 12346891"/>
              <a:gd name="connsiteY139" fmla="*/ 525614 h 812606"/>
              <a:gd name="connsiteX140" fmla="*/ 6430425 w 12346891"/>
              <a:gd name="connsiteY140" fmla="*/ 812604 h 812606"/>
              <a:gd name="connsiteX141" fmla="*/ 6059997 w 12346891"/>
              <a:gd name="connsiteY141" fmla="*/ 664008 h 812606"/>
              <a:gd name="connsiteX142" fmla="*/ 6011791 w 12346891"/>
              <a:gd name="connsiteY142" fmla="*/ 616669 h 812606"/>
              <a:gd name="connsiteX143" fmla="*/ 6007477 w 12346891"/>
              <a:gd name="connsiteY143" fmla="*/ 625293 h 812606"/>
              <a:gd name="connsiteX144" fmla="*/ 5997942 w 12346891"/>
              <a:gd name="connsiteY144" fmla="*/ 607628 h 812606"/>
              <a:gd name="connsiteX145" fmla="*/ 5558112 w 12346891"/>
              <a:gd name="connsiteY145" fmla="*/ 320302 h 812606"/>
              <a:gd name="connsiteX146" fmla="*/ 5292503 w 12346891"/>
              <a:gd name="connsiteY146" fmla="*/ 411089 h 812606"/>
              <a:gd name="connsiteX147" fmla="*/ 5247298 w 12346891"/>
              <a:gd name="connsiteY147" fmla="*/ 448999 h 812606"/>
              <a:gd name="connsiteX148" fmla="*/ 5241722 w 12346891"/>
              <a:gd name="connsiteY148" fmla="*/ 456075 h 812606"/>
              <a:gd name="connsiteX149" fmla="*/ 5207592 w 12346891"/>
              <a:gd name="connsiteY149" fmla="*/ 488913 h 812606"/>
              <a:gd name="connsiteX150" fmla="*/ 5182520 w 12346891"/>
              <a:gd name="connsiteY150" fmla="*/ 515952 h 812606"/>
              <a:gd name="connsiteX151" fmla="*/ 5129797 w 12346891"/>
              <a:gd name="connsiteY151" fmla="*/ 553930 h 812606"/>
              <a:gd name="connsiteX152" fmla="*/ 5088518 w 12346891"/>
              <a:gd name="connsiteY152" fmla="*/ 583208 h 812606"/>
              <a:gd name="connsiteX153" fmla="*/ 4814946 w 12346891"/>
              <a:gd name="connsiteY153" fmla="*/ 660613 h 812606"/>
              <a:gd name="connsiteX154" fmla="*/ 4444519 w 12346891"/>
              <a:gd name="connsiteY154" fmla="*/ 512017 h 812606"/>
              <a:gd name="connsiteX155" fmla="*/ 4396312 w 12346891"/>
              <a:gd name="connsiteY155" fmla="*/ 464678 h 812606"/>
              <a:gd name="connsiteX156" fmla="*/ 4391999 w 12346891"/>
              <a:gd name="connsiteY156" fmla="*/ 473301 h 812606"/>
              <a:gd name="connsiteX157" fmla="*/ 4382463 w 12346891"/>
              <a:gd name="connsiteY157" fmla="*/ 455637 h 812606"/>
              <a:gd name="connsiteX158" fmla="*/ 3942634 w 12346891"/>
              <a:gd name="connsiteY158" fmla="*/ 168311 h 812606"/>
              <a:gd name="connsiteX159" fmla="*/ 3519572 w 12346891"/>
              <a:gd name="connsiteY159" fmla="*/ 428744 h 812606"/>
              <a:gd name="connsiteX160" fmla="*/ 3519320 w 12346891"/>
              <a:gd name="connsiteY160" fmla="*/ 429153 h 812606"/>
              <a:gd name="connsiteX161" fmla="*/ 3517828 w 12346891"/>
              <a:gd name="connsiteY161" fmla="*/ 432247 h 812606"/>
              <a:gd name="connsiteX162" fmla="*/ 3491042 w 12346891"/>
              <a:gd name="connsiteY162" fmla="*/ 480217 h 812606"/>
              <a:gd name="connsiteX163" fmla="*/ 3477786 w 12346891"/>
              <a:gd name="connsiteY163" fmla="*/ 500852 h 812606"/>
              <a:gd name="connsiteX164" fmla="*/ 3460297 w 12346891"/>
              <a:gd name="connsiteY164" fmla="*/ 541288 h 812606"/>
              <a:gd name="connsiteX165" fmla="*/ 3467989 w 12346891"/>
              <a:gd name="connsiteY165" fmla="*/ 516104 h 812606"/>
              <a:gd name="connsiteX166" fmla="*/ 3461878 w 12346891"/>
              <a:gd name="connsiteY166" fmla="*/ 525616 h 812606"/>
              <a:gd name="connsiteX167" fmla="*/ 2970127 w 12346891"/>
              <a:gd name="connsiteY167" fmla="*/ 812606 h 812606"/>
              <a:gd name="connsiteX168" fmla="*/ 2599700 w 12346891"/>
              <a:gd name="connsiteY168" fmla="*/ 664010 h 812606"/>
              <a:gd name="connsiteX169" fmla="*/ 2551493 w 12346891"/>
              <a:gd name="connsiteY169" fmla="*/ 616671 h 812606"/>
              <a:gd name="connsiteX170" fmla="*/ 2547180 w 12346891"/>
              <a:gd name="connsiteY170" fmla="*/ 625295 h 812606"/>
              <a:gd name="connsiteX171" fmla="*/ 2537644 w 12346891"/>
              <a:gd name="connsiteY171" fmla="*/ 607630 h 812606"/>
              <a:gd name="connsiteX172" fmla="*/ 2097815 w 12346891"/>
              <a:gd name="connsiteY172" fmla="*/ 320304 h 812606"/>
              <a:gd name="connsiteX173" fmla="*/ 1832205 w 12346891"/>
              <a:gd name="connsiteY173" fmla="*/ 411091 h 812606"/>
              <a:gd name="connsiteX174" fmla="*/ 1722223 w 12346891"/>
              <a:gd name="connsiteY174" fmla="*/ 515954 h 812606"/>
              <a:gd name="connsiteX175" fmla="*/ 1669499 w 12346891"/>
              <a:gd name="connsiteY175" fmla="*/ 553933 h 812606"/>
              <a:gd name="connsiteX176" fmla="*/ 1628221 w 12346891"/>
              <a:gd name="connsiteY176" fmla="*/ 583210 h 812606"/>
              <a:gd name="connsiteX177" fmla="*/ 1354648 w 12346891"/>
              <a:gd name="connsiteY177" fmla="*/ 660615 h 812606"/>
              <a:gd name="connsiteX178" fmla="*/ 984221 w 12346891"/>
              <a:gd name="connsiteY178" fmla="*/ 512019 h 812606"/>
              <a:gd name="connsiteX179" fmla="*/ 936015 w 12346891"/>
              <a:gd name="connsiteY179" fmla="*/ 464680 h 812606"/>
              <a:gd name="connsiteX180" fmla="*/ 931701 w 12346891"/>
              <a:gd name="connsiteY180" fmla="*/ 473303 h 812606"/>
              <a:gd name="connsiteX181" fmla="*/ 922165 w 12346891"/>
              <a:gd name="connsiteY181" fmla="*/ 455639 h 812606"/>
              <a:gd name="connsiteX182" fmla="*/ 482336 w 12346891"/>
              <a:gd name="connsiteY182" fmla="*/ 168313 h 812606"/>
              <a:gd name="connsiteX183" fmla="*/ 59274 w 12346891"/>
              <a:gd name="connsiteY183" fmla="*/ 428746 h 812606"/>
              <a:gd name="connsiteX184" fmla="*/ 59022 w 12346891"/>
              <a:gd name="connsiteY184" fmla="*/ 429155 h 812606"/>
              <a:gd name="connsiteX185" fmla="*/ 30744 w 12346891"/>
              <a:gd name="connsiteY185" fmla="*/ 480219 h 812606"/>
              <a:gd name="connsiteX186" fmla="*/ 17488 w 12346891"/>
              <a:gd name="connsiteY186" fmla="*/ 500854 h 812606"/>
              <a:gd name="connsiteX187" fmla="*/ -1 w 12346891"/>
              <a:gd name="connsiteY187" fmla="*/ 541290 h 812606"/>
              <a:gd name="connsiteX188" fmla="*/ 7691 w 12346891"/>
              <a:gd name="connsiteY188" fmla="*/ 516106 h 812606"/>
              <a:gd name="connsiteX189" fmla="*/ 1580 w 12346891"/>
              <a:gd name="connsiteY189" fmla="*/ 525618 h 812606"/>
              <a:gd name="connsiteX190" fmla="*/ 61904 w 12346891"/>
              <a:gd name="connsiteY190" fmla="*/ 383867 h 812606"/>
              <a:gd name="connsiteX191" fmla="*/ 247792 w 12346891"/>
              <a:gd name="connsiteY191"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1582 w 12346893"/>
              <a:gd name="connsiteY188" fmla="*/ 525618 h 812606"/>
              <a:gd name="connsiteX189" fmla="*/ 61906 w 12346893"/>
              <a:gd name="connsiteY189" fmla="*/ 383867 h 812606"/>
              <a:gd name="connsiteX190" fmla="*/ 247794 w 12346893"/>
              <a:gd name="connsiteY190"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7691 w 12346891"/>
              <a:gd name="connsiteY187" fmla="*/ 516106 h 812606"/>
              <a:gd name="connsiteX188" fmla="*/ 1580 w 12346891"/>
              <a:gd name="connsiteY188" fmla="*/ 525618 h 812606"/>
              <a:gd name="connsiteX189" fmla="*/ 247792 w 12346891"/>
              <a:gd name="connsiteY189"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7490 w 12346893"/>
              <a:gd name="connsiteY185" fmla="*/ 500854 h 812606"/>
              <a:gd name="connsiteX186" fmla="*/ 1 w 12346893"/>
              <a:gd name="connsiteY186" fmla="*/ 541290 h 812606"/>
              <a:gd name="connsiteX187" fmla="*/ 7693 w 12346893"/>
              <a:gd name="connsiteY187" fmla="*/ 516106 h 812606"/>
              <a:gd name="connsiteX188" fmla="*/ 247794 w 12346893"/>
              <a:gd name="connsiteY188" fmla="*/ 397912 h 812606"/>
              <a:gd name="connsiteX0" fmla="*/ 90434 w 12346891"/>
              <a:gd name="connsiteY0" fmla="*/ 332394 h 812606"/>
              <a:gd name="connsiteX1" fmla="*/ 103689 w 12346891"/>
              <a:gd name="connsiteY1" fmla="*/ 311759 h 812606"/>
              <a:gd name="connsiteX2" fmla="*/ 121179 w 12346891"/>
              <a:gd name="connsiteY2" fmla="*/ 271323 h 812606"/>
              <a:gd name="connsiteX3" fmla="*/ 113487 w 12346891"/>
              <a:gd name="connsiteY3" fmla="*/ 296507 h 812606"/>
              <a:gd name="connsiteX4" fmla="*/ 119597 w 12346891"/>
              <a:gd name="connsiteY4" fmla="*/ 286995 h 812606"/>
              <a:gd name="connsiteX5" fmla="*/ 611349 w 12346891"/>
              <a:gd name="connsiteY5" fmla="*/ 5 h 812606"/>
              <a:gd name="connsiteX6" fmla="*/ 981776 w 12346891"/>
              <a:gd name="connsiteY6" fmla="*/ 148601 h 812606"/>
              <a:gd name="connsiteX7" fmla="*/ 1029982 w 12346891"/>
              <a:gd name="connsiteY7" fmla="*/ 195940 h 812606"/>
              <a:gd name="connsiteX8" fmla="*/ 1034296 w 12346891"/>
              <a:gd name="connsiteY8" fmla="*/ 187316 h 812606"/>
              <a:gd name="connsiteX9" fmla="*/ 1043832 w 12346891"/>
              <a:gd name="connsiteY9" fmla="*/ 204981 h 812606"/>
              <a:gd name="connsiteX10" fmla="*/ 1483661 w 12346891"/>
              <a:gd name="connsiteY10" fmla="*/ 492306 h 812606"/>
              <a:gd name="connsiteX11" fmla="*/ 1749271 w 12346891"/>
              <a:gd name="connsiteY11" fmla="*/ 401519 h 812606"/>
              <a:gd name="connsiteX12" fmla="*/ 1794475 w 12346891"/>
              <a:gd name="connsiteY12" fmla="*/ 363610 h 812606"/>
              <a:gd name="connsiteX13" fmla="*/ 1800052 w 12346891"/>
              <a:gd name="connsiteY13" fmla="*/ 356534 h 812606"/>
              <a:gd name="connsiteX14" fmla="*/ 1911977 w 12346891"/>
              <a:gd name="connsiteY14" fmla="*/ 258678 h 812606"/>
              <a:gd name="connsiteX15" fmla="*/ 1953255 w 12346891"/>
              <a:gd name="connsiteY15" fmla="*/ 229401 h 812606"/>
              <a:gd name="connsiteX16" fmla="*/ 2226828 w 12346891"/>
              <a:gd name="connsiteY16" fmla="*/ 151996 h 812606"/>
              <a:gd name="connsiteX17" fmla="*/ 2597255 w 12346891"/>
              <a:gd name="connsiteY17" fmla="*/ 300592 h 812606"/>
              <a:gd name="connsiteX18" fmla="*/ 2645461 w 12346891"/>
              <a:gd name="connsiteY18" fmla="*/ 347931 h 812606"/>
              <a:gd name="connsiteX19" fmla="*/ 2649775 w 12346891"/>
              <a:gd name="connsiteY19" fmla="*/ 339308 h 812606"/>
              <a:gd name="connsiteX20" fmla="*/ 2659311 w 12346891"/>
              <a:gd name="connsiteY20" fmla="*/ 356972 h 812606"/>
              <a:gd name="connsiteX21" fmla="*/ 3099140 w 12346891"/>
              <a:gd name="connsiteY21" fmla="*/ 644298 h 812606"/>
              <a:gd name="connsiteX22" fmla="*/ 3522202 w 12346891"/>
              <a:gd name="connsiteY22" fmla="*/ 383865 h 812606"/>
              <a:gd name="connsiteX23" fmla="*/ 3522454 w 12346891"/>
              <a:gd name="connsiteY23" fmla="*/ 383456 h 812606"/>
              <a:gd name="connsiteX24" fmla="*/ 3550732 w 12346891"/>
              <a:gd name="connsiteY24" fmla="*/ 332392 h 812606"/>
              <a:gd name="connsiteX25" fmla="*/ 3581477 w 12346891"/>
              <a:gd name="connsiteY25" fmla="*/ 271321 h 812606"/>
              <a:gd name="connsiteX26" fmla="*/ 3573785 w 12346891"/>
              <a:gd name="connsiteY26" fmla="*/ 296505 h 812606"/>
              <a:gd name="connsiteX27" fmla="*/ 3579895 w 12346891"/>
              <a:gd name="connsiteY27" fmla="*/ 286993 h 812606"/>
              <a:gd name="connsiteX28" fmla="*/ 4071647 w 12346891"/>
              <a:gd name="connsiteY28" fmla="*/ 3 h 812606"/>
              <a:gd name="connsiteX29" fmla="*/ 4442074 w 12346891"/>
              <a:gd name="connsiteY29" fmla="*/ 148599 h 812606"/>
              <a:gd name="connsiteX30" fmla="*/ 4490280 w 12346891"/>
              <a:gd name="connsiteY30" fmla="*/ 195938 h 812606"/>
              <a:gd name="connsiteX31" fmla="*/ 4494594 w 12346891"/>
              <a:gd name="connsiteY31" fmla="*/ 187314 h 812606"/>
              <a:gd name="connsiteX32" fmla="*/ 4504130 w 12346891"/>
              <a:gd name="connsiteY32" fmla="*/ 204979 h 812606"/>
              <a:gd name="connsiteX33" fmla="*/ 4943959 w 12346891"/>
              <a:gd name="connsiteY33" fmla="*/ 492304 h 812606"/>
              <a:gd name="connsiteX34" fmla="*/ 5209569 w 12346891"/>
              <a:gd name="connsiteY34" fmla="*/ 401517 h 812606"/>
              <a:gd name="connsiteX35" fmla="*/ 5254773 w 12346891"/>
              <a:gd name="connsiteY35" fmla="*/ 363608 h 812606"/>
              <a:gd name="connsiteX36" fmla="*/ 5260350 w 12346891"/>
              <a:gd name="connsiteY36" fmla="*/ 356532 h 812606"/>
              <a:gd name="connsiteX37" fmla="*/ 5294479 w 12346891"/>
              <a:gd name="connsiteY37" fmla="*/ 323694 h 812606"/>
              <a:gd name="connsiteX38" fmla="*/ 5319551 w 12346891"/>
              <a:gd name="connsiteY38" fmla="*/ 296655 h 812606"/>
              <a:gd name="connsiteX39" fmla="*/ 5408612 w 12346891"/>
              <a:gd name="connsiteY39" fmla="*/ 177228 h 812606"/>
              <a:gd name="connsiteX40" fmla="*/ 5372274 w 12346891"/>
              <a:gd name="connsiteY40" fmla="*/ 258677 h 812606"/>
              <a:gd name="connsiteX41" fmla="*/ 5413553 w 12346891"/>
              <a:gd name="connsiteY41" fmla="*/ 229399 h 812606"/>
              <a:gd name="connsiteX42" fmla="*/ 5687126 w 12346891"/>
              <a:gd name="connsiteY42" fmla="*/ 151994 h 812606"/>
              <a:gd name="connsiteX43" fmla="*/ 6057553 w 12346891"/>
              <a:gd name="connsiteY43" fmla="*/ 300590 h 812606"/>
              <a:gd name="connsiteX44" fmla="*/ 6105759 w 12346891"/>
              <a:gd name="connsiteY44" fmla="*/ 347929 h 812606"/>
              <a:gd name="connsiteX45" fmla="*/ 6110073 w 12346891"/>
              <a:gd name="connsiteY45" fmla="*/ 339306 h 812606"/>
              <a:gd name="connsiteX46" fmla="*/ 6119609 w 12346891"/>
              <a:gd name="connsiteY46" fmla="*/ 356970 h 812606"/>
              <a:gd name="connsiteX47" fmla="*/ 6559437 w 12346891"/>
              <a:gd name="connsiteY47" fmla="*/ 644296 h 812606"/>
              <a:gd name="connsiteX48" fmla="*/ 6982500 w 12346891"/>
              <a:gd name="connsiteY48" fmla="*/ 383863 h 812606"/>
              <a:gd name="connsiteX49" fmla="*/ 6982751 w 12346891"/>
              <a:gd name="connsiteY49" fmla="*/ 383454 h 812606"/>
              <a:gd name="connsiteX50" fmla="*/ 6984244 w 12346891"/>
              <a:gd name="connsiteY50" fmla="*/ 380360 h 812606"/>
              <a:gd name="connsiteX51" fmla="*/ 7011030 w 12346891"/>
              <a:gd name="connsiteY51" fmla="*/ 332390 h 812606"/>
              <a:gd name="connsiteX52" fmla="*/ 7024284 w 12346891"/>
              <a:gd name="connsiteY52" fmla="*/ 311755 h 812606"/>
              <a:gd name="connsiteX53" fmla="*/ 7041775 w 12346891"/>
              <a:gd name="connsiteY53" fmla="*/ 271319 h 812606"/>
              <a:gd name="connsiteX54" fmla="*/ 7034083 w 12346891"/>
              <a:gd name="connsiteY54" fmla="*/ 296503 h 812606"/>
              <a:gd name="connsiteX55" fmla="*/ 7040193 w 12346891"/>
              <a:gd name="connsiteY55" fmla="*/ 286991 h 812606"/>
              <a:gd name="connsiteX56" fmla="*/ 7531945 w 12346891"/>
              <a:gd name="connsiteY56" fmla="*/ 1 h 812606"/>
              <a:gd name="connsiteX57" fmla="*/ 7902372 w 12346891"/>
              <a:gd name="connsiteY57" fmla="*/ 148597 h 812606"/>
              <a:gd name="connsiteX58" fmla="*/ 7950578 w 12346891"/>
              <a:gd name="connsiteY58" fmla="*/ 195936 h 812606"/>
              <a:gd name="connsiteX59" fmla="*/ 7954892 w 12346891"/>
              <a:gd name="connsiteY59" fmla="*/ 187312 h 812606"/>
              <a:gd name="connsiteX60" fmla="*/ 7964428 w 12346891"/>
              <a:gd name="connsiteY60" fmla="*/ 204977 h 812606"/>
              <a:gd name="connsiteX61" fmla="*/ 8404256 w 12346891"/>
              <a:gd name="connsiteY61" fmla="*/ 492302 h 812606"/>
              <a:gd name="connsiteX62" fmla="*/ 8669867 w 12346891"/>
              <a:gd name="connsiteY62" fmla="*/ 401515 h 812606"/>
              <a:gd name="connsiteX63" fmla="*/ 8715074 w 12346891"/>
              <a:gd name="connsiteY63" fmla="*/ 363604 h 812606"/>
              <a:gd name="connsiteX64" fmla="*/ 8720648 w 12346891"/>
              <a:gd name="connsiteY64" fmla="*/ 356531 h 812606"/>
              <a:gd name="connsiteX65" fmla="*/ 8754768 w 12346891"/>
              <a:gd name="connsiteY65" fmla="*/ 323702 h 812606"/>
              <a:gd name="connsiteX66" fmla="*/ 8779849 w 12346891"/>
              <a:gd name="connsiteY66" fmla="*/ 296653 h 812606"/>
              <a:gd name="connsiteX67" fmla="*/ 8869084 w 12346891"/>
              <a:gd name="connsiteY67" fmla="*/ 159809 h 812606"/>
              <a:gd name="connsiteX68" fmla="*/ 8886594 w 12346891"/>
              <a:gd name="connsiteY68" fmla="*/ 119325 h 812606"/>
              <a:gd name="connsiteX69" fmla="*/ 8868910 w 12346891"/>
              <a:gd name="connsiteY69" fmla="*/ 177226 h 812606"/>
              <a:gd name="connsiteX70" fmla="*/ 8832571 w 12346891"/>
              <a:gd name="connsiteY70" fmla="*/ 258676 h 812606"/>
              <a:gd name="connsiteX71" fmla="*/ 8873851 w 12346891"/>
              <a:gd name="connsiteY71" fmla="*/ 229399 h 812606"/>
              <a:gd name="connsiteX72" fmla="*/ 9147424 w 12346891"/>
              <a:gd name="connsiteY72" fmla="*/ 151993 h 812606"/>
              <a:gd name="connsiteX73" fmla="*/ 9517851 w 12346891"/>
              <a:gd name="connsiteY73" fmla="*/ 300589 h 812606"/>
              <a:gd name="connsiteX74" fmla="*/ 9566057 w 12346891"/>
              <a:gd name="connsiteY74" fmla="*/ 347928 h 812606"/>
              <a:gd name="connsiteX75" fmla="*/ 9570371 w 12346891"/>
              <a:gd name="connsiteY75" fmla="*/ 339305 h 812606"/>
              <a:gd name="connsiteX76" fmla="*/ 9579906 w 12346891"/>
              <a:gd name="connsiteY76" fmla="*/ 356969 h 812606"/>
              <a:gd name="connsiteX77" fmla="*/ 10019736 w 12346891"/>
              <a:gd name="connsiteY77" fmla="*/ 644295 h 812606"/>
              <a:gd name="connsiteX78" fmla="*/ 10442798 w 12346891"/>
              <a:gd name="connsiteY78" fmla="*/ 383862 h 812606"/>
              <a:gd name="connsiteX79" fmla="*/ 10443050 w 12346891"/>
              <a:gd name="connsiteY79" fmla="*/ 383453 h 812606"/>
              <a:gd name="connsiteX80" fmla="*/ 10444542 w 12346891"/>
              <a:gd name="connsiteY80" fmla="*/ 380359 h 812606"/>
              <a:gd name="connsiteX81" fmla="*/ 10471328 w 12346891"/>
              <a:gd name="connsiteY81" fmla="*/ 332389 h 812606"/>
              <a:gd name="connsiteX82" fmla="*/ 10484583 w 12346891"/>
              <a:gd name="connsiteY82" fmla="*/ 311754 h 812606"/>
              <a:gd name="connsiteX83" fmla="*/ 10502072 w 12346891"/>
              <a:gd name="connsiteY83" fmla="*/ 271318 h 812606"/>
              <a:gd name="connsiteX84" fmla="*/ 10494381 w 12346891"/>
              <a:gd name="connsiteY84" fmla="*/ 296502 h 812606"/>
              <a:gd name="connsiteX85" fmla="*/ 10500491 w 12346891"/>
              <a:gd name="connsiteY85" fmla="*/ 286990 h 812606"/>
              <a:gd name="connsiteX86" fmla="*/ 10992243 w 12346891"/>
              <a:gd name="connsiteY86" fmla="*/ 0 h 812606"/>
              <a:gd name="connsiteX87" fmla="*/ 11362670 w 12346891"/>
              <a:gd name="connsiteY87" fmla="*/ 148596 h 812606"/>
              <a:gd name="connsiteX88" fmla="*/ 11410876 w 12346891"/>
              <a:gd name="connsiteY88" fmla="*/ 195935 h 812606"/>
              <a:gd name="connsiteX89" fmla="*/ 11415190 w 12346891"/>
              <a:gd name="connsiteY89" fmla="*/ 187311 h 812606"/>
              <a:gd name="connsiteX90" fmla="*/ 11424726 w 12346891"/>
              <a:gd name="connsiteY90" fmla="*/ 204976 h 812606"/>
              <a:gd name="connsiteX91" fmla="*/ 11864555 w 12346891"/>
              <a:gd name="connsiteY91" fmla="*/ 492302 h 812606"/>
              <a:gd name="connsiteX92" fmla="*/ 12329382 w 12346891"/>
              <a:gd name="connsiteY92" fmla="*/ 159808 h 812606"/>
              <a:gd name="connsiteX93" fmla="*/ 12346891 w 12346891"/>
              <a:gd name="connsiteY93" fmla="*/ 119324 h 812606"/>
              <a:gd name="connsiteX94" fmla="*/ 12329208 w 12346891"/>
              <a:gd name="connsiteY94" fmla="*/ 177225 h 812606"/>
              <a:gd name="connsiteX95" fmla="*/ 11735542 w 12346891"/>
              <a:gd name="connsiteY95" fmla="*/ 660610 h 812606"/>
              <a:gd name="connsiteX96" fmla="*/ 11365115 w 12346891"/>
              <a:gd name="connsiteY96" fmla="*/ 512014 h 812606"/>
              <a:gd name="connsiteX97" fmla="*/ 11316909 w 12346891"/>
              <a:gd name="connsiteY97" fmla="*/ 464675 h 812606"/>
              <a:gd name="connsiteX98" fmla="*/ 11312594 w 12346891"/>
              <a:gd name="connsiteY98" fmla="*/ 473298 h 812606"/>
              <a:gd name="connsiteX99" fmla="*/ 11303059 w 12346891"/>
              <a:gd name="connsiteY99" fmla="*/ 455634 h 812606"/>
              <a:gd name="connsiteX100" fmla="*/ 10863230 w 12346891"/>
              <a:gd name="connsiteY100" fmla="*/ 168308 h 812606"/>
              <a:gd name="connsiteX101" fmla="*/ 10440168 w 12346891"/>
              <a:gd name="connsiteY101" fmla="*/ 428741 h 812606"/>
              <a:gd name="connsiteX102" fmla="*/ 10439916 w 12346891"/>
              <a:gd name="connsiteY102" fmla="*/ 429150 h 812606"/>
              <a:gd name="connsiteX103" fmla="*/ 10438424 w 12346891"/>
              <a:gd name="connsiteY103" fmla="*/ 432244 h 812606"/>
              <a:gd name="connsiteX104" fmla="*/ 10411637 w 12346891"/>
              <a:gd name="connsiteY104" fmla="*/ 480214 h 812606"/>
              <a:gd name="connsiteX105" fmla="*/ 10398383 w 12346891"/>
              <a:gd name="connsiteY105" fmla="*/ 500849 h 812606"/>
              <a:gd name="connsiteX106" fmla="*/ 10380893 w 12346891"/>
              <a:gd name="connsiteY106" fmla="*/ 541285 h 812606"/>
              <a:gd name="connsiteX107" fmla="*/ 10388584 w 12346891"/>
              <a:gd name="connsiteY107" fmla="*/ 516101 h 812606"/>
              <a:gd name="connsiteX108" fmla="*/ 10382475 w 12346891"/>
              <a:gd name="connsiteY108" fmla="*/ 525613 h 812606"/>
              <a:gd name="connsiteX109" fmla="*/ 9890722 w 12346891"/>
              <a:gd name="connsiteY109" fmla="*/ 812603 h 812606"/>
              <a:gd name="connsiteX110" fmla="*/ 9520295 w 12346891"/>
              <a:gd name="connsiteY110" fmla="*/ 664007 h 812606"/>
              <a:gd name="connsiteX111" fmla="*/ 9472089 w 12346891"/>
              <a:gd name="connsiteY111" fmla="*/ 616668 h 812606"/>
              <a:gd name="connsiteX112" fmla="*/ 9467775 w 12346891"/>
              <a:gd name="connsiteY112" fmla="*/ 625292 h 812606"/>
              <a:gd name="connsiteX113" fmla="*/ 9458240 w 12346891"/>
              <a:gd name="connsiteY113" fmla="*/ 607627 h 812606"/>
              <a:gd name="connsiteX114" fmla="*/ 9018411 w 12346891"/>
              <a:gd name="connsiteY114" fmla="*/ 320302 h 812606"/>
              <a:gd name="connsiteX115" fmla="*/ 8752800 w 12346891"/>
              <a:gd name="connsiteY115" fmla="*/ 411089 h 812606"/>
              <a:gd name="connsiteX116" fmla="*/ 8707593 w 12346891"/>
              <a:gd name="connsiteY116" fmla="*/ 449000 h 812606"/>
              <a:gd name="connsiteX117" fmla="*/ 8702020 w 12346891"/>
              <a:gd name="connsiteY117" fmla="*/ 456073 h 812606"/>
              <a:gd name="connsiteX118" fmla="*/ 8667899 w 12346891"/>
              <a:gd name="connsiteY118" fmla="*/ 488902 h 812606"/>
              <a:gd name="connsiteX119" fmla="*/ 8642818 w 12346891"/>
              <a:gd name="connsiteY119" fmla="*/ 515951 h 812606"/>
              <a:gd name="connsiteX120" fmla="*/ 8553583 w 12346891"/>
              <a:gd name="connsiteY120" fmla="*/ 652795 h 812606"/>
              <a:gd name="connsiteX121" fmla="*/ 8536073 w 12346891"/>
              <a:gd name="connsiteY121" fmla="*/ 693279 h 812606"/>
              <a:gd name="connsiteX122" fmla="*/ 8553757 w 12346891"/>
              <a:gd name="connsiteY122" fmla="*/ 635378 h 812606"/>
              <a:gd name="connsiteX123" fmla="*/ 8590096 w 12346891"/>
              <a:gd name="connsiteY123" fmla="*/ 553928 h 812606"/>
              <a:gd name="connsiteX124" fmla="*/ 8548816 w 12346891"/>
              <a:gd name="connsiteY124" fmla="*/ 583206 h 812606"/>
              <a:gd name="connsiteX125" fmla="*/ 8275244 w 12346891"/>
              <a:gd name="connsiteY125" fmla="*/ 660611 h 812606"/>
              <a:gd name="connsiteX126" fmla="*/ 7904817 w 12346891"/>
              <a:gd name="connsiteY126" fmla="*/ 512015 h 812606"/>
              <a:gd name="connsiteX127" fmla="*/ 7856610 w 12346891"/>
              <a:gd name="connsiteY127" fmla="*/ 464676 h 812606"/>
              <a:gd name="connsiteX128" fmla="*/ 7852297 w 12346891"/>
              <a:gd name="connsiteY128" fmla="*/ 473299 h 812606"/>
              <a:gd name="connsiteX129" fmla="*/ 7842761 w 12346891"/>
              <a:gd name="connsiteY129" fmla="*/ 455635 h 812606"/>
              <a:gd name="connsiteX130" fmla="*/ 7402931 w 12346891"/>
              <a:gd name="connsiteY130" fmla="*/ 168309 h 812606"/>
              <a:gd name="connsiteX131" fmla="*/ 6979869 w 12346891"/>
              <a:gd name="connsiteY131" fmla="*/ 428742 h 812606"/>
              <a:gd name="connsiteX132" fmla="*/ 6979618 w 12346891"/>
              <a:gd name="connsiteY132" fmla="*/ 429151 h 812606"/>
              <a:gd name="connsiteX133" fmla="*/ 6978126 w 12346891"/>
              <a:gd name="connsiteY133" fmla="*/ 432245 h 812606"/>
              <a:gd name="connsiteX134" fmla="*/ 6951340 w 12346891"/>
              <a:gd name="connsiteY134" fmla="*/ 480215 h 812606"/>
              <a:gd name="connsiteX135" fmla="*/ 6938084 w 12346891"/>
              <a:gd name="connsiteY135" fmla="*/ 500850 h 812606"/>
              <a:gd name="connsiteX136" fmla="*/ 6920595 w 12346891"/>
              <a:gd name="connsiteY136" fmla="*/ 541286 h 812606"/>
              <a:gd name="connsiteX137" fmla="*/ 6928286 w 12346891"/>
              <a:gd name="connsiteY137" fmla="*/ 516102 h 812606"/>
              <a:gd name="connsiteX138" fmla="*/ 6922176 w 12346891"/>
              <a:gd name="connsiteY138" fmla="*/ 525614 h 812606"/>
              <a:gd name="connsiteX139" fmla="*/ 6430425 w 12346891"/>
              <a:gd name="connsiteY139" fmla="*/ 812604 h 812606"/>
              <a:gd name="connsiteX140" fmla="*/ 6059997 w 12346891"/>
              <a:gd name="connsiteY140" fmla="*/ 664008 h 812606"/>
              <a:gd name="connsiteX141" fmla="*/ 6011791 w 12346891"/>
              <a:gd name="connsiteY141" fmla="*/ 616669 h 812606"/>
              <a:gd name="connsiteX142" fmla="*/ 6007477 w 12346891"/>
              <a:gd name="connsiteY142" fmla="*/ 625293 h 812606"/>
              <a:gd name="connsiteX143" fmla="*/ 5997942 w 12346891"/>
              <a:gd name="connsiteY143" fmla="*/ 607628 h 812606"/>
              <a:gd name="connsiteX144" fmla="*/ 5558112 w 12346891"/>
              <a:gd name="connsiteY144" fmla="*/ 320302 h 812606"/>
              <a:gd name="connsiteX145" fmla="*/ 5292503 w 12346891"/>
              <a:gd name="connsiteY145" fmla="*/ 411089 h 812606"/>
              <a:gd name="connsiteX146" fmla="*/ 5247298 w 12346891"/>
              <a:gd name="connsiteY146" fmla="*/ 448999 h 812606"/>
              <a:gd name="connsiteX147" fmla="*/ 5241722 w 12346891"/>
              <a:gd name="connsiteY147" fmla="*/ 456075 h 812606"/>
              <a:gd name="connsiteX148" fmla="*/ 5207592 w 12346891"/>
              <a:gd name="connsiteY148" fmla="*/ 488913 h 812606"/>
              <a:gd name="connsiteX149" fmla="*/ 5182520 w 12346891"/>
              <a:gd name="connsiteY149" fmla="*/ 515952 h 812606"/>
              <a:gd name="connsiteX150" fmla="*/ 5129797 w 12346891"/>
              <a:gd name="connsiteY150" fmla="*/ 553930 h 812606"/>
              <a:gd name="connsiteX151" fmla="*/ 5088518 w 12346891"/>
              <a:gd name="connsiteY151" fmla="*/ 583208 h 812606"/>
              <a:gd name="connsiteX152" fmla="*/ 4814946 w 12346891"/>
              <a:gd name="connsiteY152" fmla="*/ 660613 h 812606"/>
              <a:gd name="connsiteX153" fmla="*/ 4444519 w 12346891"/>
              <a:gd name="connsiteY153" fmla="*/ 512017 h 812606"/>
              <a:gd name="connsiteX154" fmla="*/ 4396312 w 12346891"/>
              <a:gd name="connsiteY154" fmla="*/ 464678 h 812606"/>
              <a:gd name="connsiteX155" fmla="*/ 4391999 w 12346891"/>
              <a:gd name="connsiteY155" fmla="*/ 473301 h 812606"/>
              <a:gd name="connsiteX156" fmla="*/ 4382463 w 12346891"/>
              <a:gd name="connsiteY156" fmla="*/ 455637 h 812606"/>
              <a:gd name="connsiteX157" fmla="*/ 3942634 w 12346891"/>
              <a:gd name="connsiteY157" fmla="*/ 168311 h 812606"/>
              <a:gd name="connsiteX158" fmla="*/ 3519572 w 12346891"/>
              <a:gd name="connsiteY158" fmla="*/ 428744 h 812606"/>
              <a:gd name="connsiteX159" fmla="*/ 3519320 w 12346891"/>
              <a:gd name="connsiteY159" fmla="*/ 429153 h 812606"/>
              <a:gd name="connsiteX160" fmla="*/ 3517828 w 12346891"/>
              <a:gd name="connsiteY160" fmla="*/ 432247 h 812606"/>
              <a:gd name="connsiteX161" fmla="*/ 3491042 w 12346891"/>
              <a:gd name="connsiteY161" fmla="*/ 480217 h 812606"/>
              <a:gd name="connsiteX162" fmla="*/ 3477786 w 12346891"/>
              <a:gd name="connsiteY162" fmla="*/ 500852 h 812606"/>
              <a:gd name="connsiteX163" fmla="*/ 3460297 w 12346891"/>
              <a:gd name="connsiteY163" fmla="*/ 541288 h 812606"/>
              <a:gd name="connsiteX164" fmla="*/ 3467989 w 12346891"/>
              <a:gd name="connsiteY164" fmla="*/ 516104 h 812606"/>
              <a:gd name="connsiteX165" fmla="*/ 3461878 w 12346891"/>
              <a:gd name="connsiteY165" fmla="*/ 525616 h 812606"/>
              <a:gd name="connsiteX166" fmla="*/ 2970127 w 12346891"/>
              <a:gd name="connsiteY166" fmla="*/ 812606 h 812606"/>
              <a:gd name="connsiteX167" fmla="*/ 2599700 w 12346891"/>
              <a:gd name="connsiteY167" fmla="*/ 664010 h 812606"/>
              <a:gd name="connsiteX168" fmla="*/ 2551493 w 12346891"/>
              <a:gd name="connsiteY168" fmla="*/ 616671 h 812606"/>
              <a:gd name="connsiteX169" fmla="*/ 2547180 w 12346891"/>
              <a:gd name="connsiteY169" fmla="*/ 625295 h 812606"/>
              <a:gd name="connsiteX170" fmla="*/ 2537644 w 12346891"/>
              <a:gd name="connsiteY170" fmla="*/ 607630 h 812606"/>
              <a:gd name="connsiteX171" fmla="*/ 2097815 w 12346891"/>
              <a:gd name="connsiteY171" fmla="*/ 320304 h 812606"/>
              <a:gd name="connsiteX172" fmla="*/ 1832205 w 12346891"/>
              <a:gd name="connsiteY172" fmla="*/ 411091 h 812606"/>
              <a:gd name="connsiteX173" fmla="*/ 1722223 w 12346891"/>
              <a:gd name="connsiteY173" fmla="*/ 515954 h 812606"/>
              <a:gd name="connsiteX174" fmla="*/ 1669499 w 12346891"/>
              <a:gd name="connsiteY174" fmla="*/ 553933 h 812606"/>
              <a:gd name="connsiteX175" fmla="*/ 1628221 w 12346891"/>
              <a:gd name="connsiteY175" fmla="*/ 583210 h 812606"/>
              <a:gd name="connsiteX176" fmla="*/ 1354648 w 12346891"/>
              <a:gd name="connsiteY176" fmla="*/ 660615 h 812606"/>
              <a:gd name="connsiteX177" fmla="*/ 984221 w 12346891"/>
              <a:gd name="connsiteY177" fmla="*/ 512019 h 812606"/>
              <a:gd name="connsiteX178" fmla="*/ 936015 w 12346891"/>
              <a:gd name="connsiteY178" fmla="*/ 464680 h 812606"/>
              <a:gd name="connsiteX179" fmla="*/ 931701 w 12346891"/>
              <a:gd name="connsiteY179" fmla="*/ 473303 h 812606"/>
              <a:gd name="connsiteX180" fmla="*/ 922165 w 12346891"/>
              <a:gd name="connsiteY180" fmla="*/ 455639 h 812606"/>
              <a:gd name="connsiteX181" fmla="*/ 482336 w 12346891"/>
              <a:gd name="connsiteY181" fmla="*/ 168313 h 812606"/>
              <a:gd name="connsiteX182" fmla="*/ 59274 w 12346891"/>
              <a:gd name="connsiteY182" fmla="*/ 428746 h 812606"/>
              <a:gd name="connsiteX183" fmla="*/ 59022 w 12346891"/>
              <a:gd name="connsiteY183" fmla="*/ 429155 h 812606"/>
              <a:gd name="connsiteX184" fmla="*/ 30744 w 12346891"/>
              <a:gd name="connsiteY184" fmla="*/ 480219 h 812606"/>
              <a:gd name="connsiteX185" fmla="*/ 17488 w 12346891"/>
              <a:gd name="connsiteY185" fmla="*/ 500854 h 812606"/>
              <a:gd name="connsiteX186" fmla="*/ -1 w 12346891"/>
              <a:gd name="connsiteY186" fmla="*/ 541290 h 812606"/>
              <a:gd name="connsiteX187" fmla="*/ 247792 w 12346891"/>
              <a:gd name="connsiteY187" fmla="*/ 397912 h 812606"/>
              <a:gd name="connsiteX0" fmla="*/ 90436 w 12346893"/>
              <a:gd name="connsiteY0" fmla="*/ 332394 h 812606"/>
              <a:gd name="connsiteX1" fmla="*/ 103691 w 12346893"/>
              <a:gd name="connsiteY1" fmla="*/ 311759 h 812606"/>
              <a:gd name="connsiteX2" fmla="*/ 121181 w 12346893"/>
              <a:gd name="connsiteY2" fmla="*/ 271323 h 812606"/>
              <a:gd name="connsiteX3" fmla="*/ 113489 w 12346893"/>
              <a:gd name="connsiteY3" fmla="*/ 296507 h 812606"/>
              <a:gd name="connsiteX4" fmla="*/ 119599 w 12346893"/>
              <a:gd name="connsiteY4" fmla="*/ 286995 h 812606"/>
              <a:gd name="connsiteX5" fmla="*/ 611351 w 12346893"/>
              <a:gd name="connsiteY5" fmla="*/ 5 h 812606"/>
              <a:gd name="connsiteX6" fmla="*/ 981778 w 12346893"/>
              <a:gd name="connsiteY6" fmla="*/ 148601 h 812606"/>
              <a:gd name="connsiteX7" fmla="*/ 1029984 w 12346893"/>
              <a:gd name="connsiteY7" fmla="*/ 195940 h 812606"/>
              <a:gd name="connsiteX8" fmla="*/ 1034298 w 12346893"/>
              <a:gd name="connsiteY8" fmla="*/ 187316 h 812606"/>
              <a:gd name="connsiteX9" fmla="*/ 1043834 w 12346893"/>
              <a:gd name="connsiteY9" fmla="*/ 204981 h 812606"/>
              <a:gd name="connsiteX10" fmla="*/ 1483663 w 12346893"/>
              <a:gd name="connsiteY10" fmla="*/ 492306 h 812606"/>
              <a:gd name="connsiteX11" fmla="*/ 1749273 w 12346893"/>
              <a:gd name="connsiteY11" fmla="*/ 401519 h 812606"/>
              <a:gd name="connsiteX12" fmla="*/ 1794477 w 12346893"/>
              <a:gd name="connsiteY12" fmla="*/ 363610 h 812606"/>
              <a:gd name="connsiteX13" fmla="*/ 1800054 w 12346893"/>
              <a:gd name="connsiteY13" fmla="*/ 356534 h 812606"/>
              <a:gd name="connsiteX14" fmla="*/ 1911979 w 12346893"/>
              <a:gd name="connsiteY14" fmla="*/ 258678 h 812606"/>
              <a:gd name="connsiteX15" fmla="*/ 1953257 w 12346893"/>
              <a:gd name="connsiteY15" fmla="*/ 229401 h 812606"/>
              <a:gd name="connsiteX16" fmla="*/ 2226830 w 12346893"/>
              <a:gd name="connsiteY16" fmla="*/ 151996 h 812606"/>
              <a:gd name="connsiteX17" fmla="*/ 2597257 w 12346893"/>
              <a:gd name="connsiteY17" fmla="*/ 300592 h 812606"/>
              <a:gd name="connsiteX18" fmla="*/ 2645463 w 12346893"/>
              <a:gd name="connsiteY18" fmla="*/ 347931 h 812606"/>
              <a:gd name="connsiteX19" fmla="*/ 2649777 w 12346893"/>
              <a:gd name="connsiteY19" fmla="*/ 339308 h 812606"/>
              <a:gd name="connsiteX20" fmla="*/ 2659313 w 12346893"/>
              <a:gd name="connsiteY20" fmla="*/ 356972 h 812606"/>
              <a:gd name="connsiteX21" fmla="*/ 3099142 w 12346893"/>
              <a:gd name="connsiteY21" fmla="*/ 644298 h 812606"/>
              <a:gd name="connsiteX22" fmla="*/ 3522204 w 12346893"/>
              <a:gd name="connsiteY22" fmla="*/ 383865 h 812606"/>
              <a:gd name="connsiteX23" fmla="*/ 3522456 w 12346893"/>
              <a:gd name="connsiteY23" fmla="*/ 383456 h 812606"/>
              <a:gd name="connsiteX24" fmla="*/ 3550734 w 12346893"/>
              <a:gd name="connsiteY24" fmla="*/ 332392 h 812606"/>
              <a:gd name="connsiteX25" fmla="*/ 3581479 w 12346893"/>
              <a:gd name="connsiteY25" fmla="*/ 271321 h 812606"/>
              <a:gd name="connsiteX26" fmla="*/ 3573787 w 12346893"/>
              <a:gd name="connsiteY26" fmla="*/ 296505 h 812606"/>
              <a:gd name="connsiteX27" fmla="*/ 3579897 w 12346893"/>
              <a:gd name="connsiteY27" fmla="*/ 286993 h 812606"/>
              <a:gd name="connsiteX28" fmla="*/ 4071649 w 12346893"/>
              <a:gd name="connsiteY28" fmla="*/ 3 h 812606"/>
              <a:gd name="connsiteX29" fmla="*/ 4442076 w 12346893"/>
              <a:gd name="connsiteY29" fmla="*/ 148599 h 812606"/>
              <a:gd name="connsiteX30" fmla="*/ 4490282 w 12346893"/>
              <a:gd name="connsiteY30" fmla="*/ 195938 h 812606"/>
              <a:gd name="connsiteX31" fmla="*/ 4494596 w 12346893"/>
              <a:gd name="connsiteY31" fmla="*/ 187314 h 812606"/>
              <a:gd name="connsiteX32" fmla="*/ 4504132 w 12346893"/>
              <a:gd name="connsiteY32" fmla="*/ 204979 h 812606"/>
              <a:gd name="connsiteX33" fmla="*/ 4943961 w 12346893"/>
              <a:gd name="connsiteY33" fmla="*/ 492304 h 812606"/>
              <a:gd name="connsiteX34" fmla="*/ 5209571 w 12346893"/>
              <a:gd name="connsiteY34" fmla="*/ 401517 h 812606"/>
              <a:gd name="connsiteX35" fmla="*/ 5254775 w 12346893"/>
              <a:gd name="connsiteY35" fmla="*/ 363608 h 812606"/>
              <a:gd name="connsiteX36" fmla="*/ 5260352 w 12346893"/>
              <a:gd name="connsiteY36" fmla="*/ 356532 h 812606"/>
              <a:gd name="connsiteX37" fmla="*/ 5294481 w 12346893"/>
              <a:gd name="connsiteY37" fmla="*/ 323694 h 812606"/>
              <a:gd name="connsiteX38" fmla="*/ 5319553 w 12346893"/>
              <a:gd name="connsiteY38" fmla="*/ 296655 h 812606"/>
              <a:gd name="connsiteX39" fmla="*/ 5408614 w 12346893"/>
              <a:gd name="connsiteY39" fmla="*/ 177228 h 812606"/>
              <a:gd name="connsiteX40" fmla="*/ 5372276 w 12346893"/>
              <a:gd name="connsiteY40" fmla="*/ 258677 h 812606"/>
              <a:gd name="connsiteX41" fmla="*/ 5413555 w 12346893"/>
              <a:gd name="connsiteY41" fmla="*/ 229399 h 812606"/>
              <a:gd name="connsiteX42" fmla="*/ 5687128 w 12346893"/>
              <a:gd name="connsiteY42" fmla="*/ 151994 h 812606"/>
              <a:gd name="connsiteX43" fmla="*/ 6057555 w 12346893"/>
              <a:gd name="connsiteY43" fmla="*/ 300590 h 812606"/>
              <a:gd name="connsiteX44" fmla="*/ 6105761 w 12346893"/>
              <a:gd name="connsiteY44" fmla="*/ 347929 h 812606"/>
              <a:gd name="connsiteX45" fmla="*/ 6110075 w 12346893"/>
              <a:gd name="connsiteY45" fmla="*/ 339306 h 812606"/>
              <a:gd name="connsiteX46" fmla="*/ 6119611 w 12346893"/>
              <a:gd name="connsiteY46" fmla="*/ 356970 h 812606"/>
              <a:gd name="connsiteX47" fmla="*/ 6559439 w 12346893"/>
              <a:gd name="connsiteY47" fmla="*/ 644296 h 812606"/>
              <a:gd name="connsiteX48" fmla="*/ 6982502 w 12346893"/>
              <a:gd name="connsiteY48" fmla="*/ 383863 h 812606"/>
              <a:gd name="connsiteX49" fmla="*/ 6982753 w 12346893"/>
              <a:gd name="connsiteY49" fmla="*/ 383454 h 812606"/>
              <a:gd name="connsiteX50" fmla="*/ 6984246 w 12346893"/>
              <a:gd name="connsiteY50" fmla="*/ 380360 h 812606"/>
              <a:gd name="connsiteX51" fmla="*/ 7011032 w 12346893"/>
              <a:gd name="connsiteY51" fmla="*/ 332390 h 812606"/>
              <a:gd name="connsiteX52" fmla="*/ 7024286 w 12346893"/>
              <a:gd name="connsiteY52" fmla="*/ 311755 h 812606"/>
              <a:gd name="connsiteX53" fmla="*/ 7041777 w 12346893"/>
              <a:gd name="connsiteY53" fmla="*/ 271319 h 812606"/>
              <a:gd name="connsiteX54" fmla="*/ 7034085 w 12346893"/>
              <a:gd name="connsiteY54" fmla="*/ 296503 h 812606"/>
              <a:gd name="connsiteX55" fmla="*/ 7040195 w 12346893"/>
              <a:gd name="connsiteY55" fmla="*/ 286991 h 812606"/>
              <a:gd name="connsiteX56" fmla="*/ 7531947 w 12346893"/>
              <a:gd name="connsiteY56" fmla="*/ 1 h 812606"/>
              <a:gd name="connsiteX57" fmla="*/ 7902374 w 12346893"/>
              <a:gd name="connsiteY57" fmla="*/ 148597 h 812606"/>
              <a:gd name="connsiteX58" fmla="*/ 7950580 w 12346893"/>
              <a:gd name="connsiteY58" fmla="*/ 195936 h 812606"/>
              <a:gd name="connsiteX59" fmla="*/ 7954894 w 12346893"/>
              <a:gd name="connsiteY59" fmla="*/ 187312 h 812606"/>
              <a:gd name="connsiteX60" fmla="*/ 7964430 w 12346893"/>
              <a:gd name="connsiteY60" fmla="*/ 204977 h 812606"/>
              <a:gd name="connsiteX61" fmla="*/ 8404258 w 12346893"/>
              <a:gd name="connsiteY61" fmla="*/ 492302 h 812606"/>
              <a:gd name="connsiteX62" fmla="*/ 8669869 w 12346893"/>
              <a:gd name="connsiteY62" fmla="*/ 401515 h 812606"/>
              <a:gd name="connsiteX63" fmla="*/ 8715076 w 12346893"/>
              <a:gd name="connsiteY63" fmla="*/ 363604 h 812606"/>
              <a:gd name="connsiteX64" fmla="*/ 8720650 w 12346893"/>
              <a:gd name="connsiteY64" fmla="*/ 356531 h 812606"/>
              <a:gd name="connsiteX65" fmla="*/ 8754770 w 12346893"/>
              <a:gd name="connsiteY65" fmla="*/ 323702 h 812606"/>
              <a:gd name="connsiteX66" fmla="*/ 8779851 w 12346893"/>
              <a:gd name="connsiteY66" fmla="*/ 296653 h 812606"/>
              <a:gd name="connsiteX67" fmla="*/ 8869086 w 12346893"/>
              <a:gd name="connsiteY67" fmla="*/ 159809 h 812606"/>
              <a:gd name="connsiteX68" fmla="*/ 8886596 w 12346893"/>
              <a:gd name="connsiteY68" fmla="*/ 119325 h 812606"/>
              <a:gd name="connsiteX69" fmla="*/ 8868912 w 12346893"/>
              <a:gd name="connsiteY69" fmla="*/ 177226 h 812606"/>
              <a:gd name="connsiteX70" fmla="*/ 8832573 w 12346893"/>
              <a:gd name="connsiteY70" fmla="*/ 258676 h 812606"/>
              <a:gd name="connsiteX71" fmla="*/ 8873853 w 12346893"/>
              <a:gd name="connsiteY71" fmla="*/ 229399 h 812606"/>
              <a:gd name="connsiteX72" fmla="*/ 9147426 w 12346893"/>
              <a:gd name="connsiteY72" fmla="*/ 151993 h 812606"/>
              <a:gd name="connsiteX73" fmla="*/ 9517853 w 12346893"/>
              <a:gd name="connsiteY73" fmla="*/ 300589 h 812606"/>
              <a:gd name="connsiteX74" fmla="*/ 9566059 w 12346893"/>
              <a:gd name="connsiteY74" fmla="*/ 347928 h 812606"/>
              <a:gd name="connsiteX75" fmla="*/ 9570373 w 12346893"/>
              <a:gd name="connsiteY75" fmla="*/ 339305 h 812606"/>
              <a:gd name="connsiteX76" fmla="*/ 9579908 w 12346893"/>
              <a:gd name="connsiteY76" fmla="*/ 356969 h 812606"/>
              <a:gd name="connsiteX77" fmla="*/ 10019738 w 12346893"/>
              <a:gd name="connsiteY77" fmla="*/ 644295 h 812606"/>
              <a:gd name="connsiteX78" fmla="*/ 10442800 w 12346893"/>
              <a:gd name="connsiteY78" fmla="*/ 383862 h 812606"/>
              <a:gd name="connsiteX79" fmla="*/ 10443052 w 12346893"/>
              <a:gd name="connsiteY79" fmla="*/ 383453 h 812606"/>
              <a:gd name="connsiteX80" fmla="*/ 10444544 w 12346893"/>
              <a:gd name="connsiteY80" fmla="*/ 380359 h 812606"/>
              <a:gd name="connsiteX81" fmla="*/ 10471330 w 12346893"/>
              <a:gd name="connsiteY81" fmla="*/ 332389 h 812606"/>
              <a:gd name="connsiteX82" fmla="*/ 10484585 w 12346893"/>
              <a:gd name="connsiteY82" fmla="*/ 311754 h 812606"/>
              <a:gd name="connsiteX83" fmla="*/ 10502074 w 12346893"/>
              <a:gd name="connsiteY83" fmla="*/ 271318 h 812606"/>
              <a:gd name="connsiteX84" fmla="*/ 10494383 w 12346893"/>
              <a:gd name="connsiteY84" fmla="*/ 296502 h 812606"/>
              <a:gd name="connsiteX85" fmla="*/ 10500493 w 12346893"/>
              <a:gd name="connsiteY85" fmla="*/ 286990 h 812606"/>
              <a:gd name="connsiteX86" fmla="*/ 10992245 w 12346893"/>
              <a:gd name="connsiteY86" fmla="*/ 0 h 812606"/>
              <a:gd name="connsiteX87" fmla="*/ 11362672 w 12346893"/>
              <a:gd name="connsiteY87" fmla="*/ 148596 h 812606"/>
              <a:gd name="connsiteX88" fmla="*/ 11410878 w 12346893"/>
              <a:gd name="connsiteY88" fmla="*/ 195935 h 812606"/>
              <a:gd name="connsiteX89" fmla="*/ 11415192 w 12346893"/>
              <a:gd name="connsiteY89" fmla="*/ 187311 h 812606"/>
              <a:gd name="connsiteX90" fmla="*/ 11424728 w 12346893"/>
              <a:gd name="connsiteY90" fmla="*/ 204976 h 812606"/>
              <a:gd name="connsiteX91" fmla="*/ 11864557 w 12346893"/>
              <a:gd name="connsiteY91" fmla="*/ 492302 h 812606"/>
              <a:gd name="connsiteX92" fmla="*/ 12329384 w 12346893"/>
              <a:gd name="connsiteY92" fmla="*/ 159808 h 812606"/>
              <a:gd name="connsiteX93" fmla="*/ 12346893 w 12346893"/>
              <a:gd name="connsiteY93" fmla="*/ 119324 h 812606"/>
              <a:gd name="connsiteX94" fmla="*/ 12329210 w 12346893"/>
              <a:gd name="connsiteY94" fmla="*/ 177225 h 812606"/>
              <a:gd name="connsiteX95" fmla="*/ 11735544 w 12346893"/>
              <a:gd name="connsiteY95" fmla="*/ 660610 h 812606"/>
              <a:gd name="connsiteX96" fmla="*/ 11365117 w 12346893"/>
              <a:gd name="connsiteY96" fmla="*/ 512014 h 812606"/>
              <a:gd name="connsiteX97" fmla="*/ 11316911 w 12346893"/>
              <a:gd name="connsiteY97" fmla="*/ 464675 h 812606"/>
              <a:gd name="connsiteX98" fmla="*/ 11312596 w 12346893"/>
              <a:gd name="connsiteY98" fmla="*/ 473298 h 812606"/>
              <a:gd name="connsiteX99" fmla="*/ 11303061 w 12346893"/>
              <a:gd name="connsiteY99" fmla="*/ 455634 h 812606"/>
              <a:gd name="connsiteX100" fmla="*/ 10863232 w 12346893"/>
              <a:gd name="connsiteY100" fmla="*/ 168308 h 812606"/>
              <a:gd name="connsiteX101" fmla="*/ 10440170 w 12346893"/>
              <a:gd name="connsiteY101" fmla="*/ 428741 h 812606"/>
              <a:gd name="connsiteX102" fmla="*/ 10439918 w 12346893"/>
              <a:gd name="connsiteY102" fmla="*/ 429150 h 812606"/>
              <a:gd name="connsiteX103" fmla="*/ 10438426 w 12346893"/>
              <a:gd name="connsiteY103" fmla="*/ 432244 h 812606"/>
              <a:gd name="connsiteX104" fmla="*/ 10411639 w 12346893"/>
              <a:gd name="connsiteY104" fmla="*/ 480214 h 812606"/>
              <a:gd name="connsiteX105" fmla="*/ 10398385 w 12346893"/>
              <a:gd name="connsiteY105" fmla="*/ 500849 h 812606"/>
              <a:gd name="connsiteX106" fmla="*/ 10380895 w 12346893"/>
              <a:gd name="connsiteY106" fmla="*/ 541285 h 812606"/>
              <a:gd name="connsiteX107" fmla="*/ 10388586 w 12346893"/>
              <a:gd name="connsiteY107" fmla="*/ 516101 h 812606"/>
              <a:gd name="connsiteX108" fmla="*/ 10382477 w 12346893"/>
              <a:gd name="connsiteY108" fmla="*/ 525613 h 812606"/>
              <a:gd name="connsiteX109" fmla="*/ 9890724 w 12346893"/>
              <a:gd name="connsiteY109" fmla="*/ 812603 h 812606"/>
              <a:gd name="connsiteX110" fmla="*/ 9520297 w 12346893"/>
              <a:gd name="connsiteY110" fmla="*/ 664007 h 812606"/>
              <a:gd name="connsiteX111" fmla="*/ 9472091 w 12346893"/>
              <a:gd name="connsiteY111" fmla="*/ 616668 h 812606"/>
              <a:gd name="connsiteX112" fmla="*/ 9467777 w 12346893"/>
              <a:gd name="connsiteY112" fmla="*/ 625292 h 812606"/>
              <a:gd name="connsiteX113" fmla="*/ 9458242 w 12346893"/>
              <a:gd name="connsiteY113" fmla="*/ 607627 h 812606"/>
              <a:gd name="connsiteX114" fmla="*/ 9018413 w 12346893"/>
              <a:gd name="connsiteY114" fmla="*/ 320302 h 812606"/>
              <a:gd name="connsiteX115" fmla="*/ 8752802 w 12346893"/>
              <a:gd name="connsiteY115" fmla="*/ 411089 h 812606"/>
              <a:gd name="connsiteX116" fmla="*/ 8707595 w 12346893"/>
              <a:gd name="connsiteY116" fmla="*/ 449000 h 812606"/>
              <a:gd name="connsiteX117" fmla="*/ 8702022 w 12346893"/>
              <a:gd name="connsiteY117" fmla="*/ 456073 h 812606"/>
              <a:gd name="connsiteX118" fmla="*/ 8667901 w 12346893"/>
              <a:gd name="connsiteY118" fmla="*/ 488902 h 812606"/>
              <a:gd name="connsiteX119" fmla="*/ 8642820 w 12346893"/>
              <a:gd name="connsiteY119" fmla="*/ 515951 h 812606"/>
              <a:gd name="connsiteX120" fmla="*/ 8553585 w 12346893"/>
              <a:gd name="connsiteY120" fmla="*/ 652795 h 812606"/>
              <a:gd name="connsiteX121" fmla="*/ 8536075 w 12346893"/>
              <a:gd name="connsiteY121" fmla="*/ 693279 h 812606"/>
              <a:gd name="connsiteX122" fmla="*/ 8553759 w 12346893"/>
              <a:gd name="connsiteY122" fmla="*/ 635378 h 812606"/>
              <a:gd name="connsiteX123" fmla="*/ 8590098 w 12346893"/>
              <a:gd name="connsiteY123" fmla="*/ 553928 h 812606"/>
              <a:gd name="connsiteX124" fmla="*/ 8548818 w 12346893"/>
              <a:gd name="connsiteY124" fmla="*/ 583206 h 812606"/>
              <a:gd name="connsiteX125" fmla="*/ 8275246 w 12346893"/>
              <a:gd name="connsiteY125" fmla="*/ 660611 h 812606"/>
              <a:gd name="connsiteX126" fmla="*/ 7904819 w 12346893"/>
              <a:gd name="connsiteY126" fmla="*/ 512015 h 812606"/>
              <a:gd name="connsiteX127" fmla="*/ 7856612 w 12346893"/>
              <a:gd name="connsiteY127" fmla="*/ 464676 h 812606"/>
              <a:gd name="connsiteX128" fmla="*/ 7852299 w 12346893"/>
              <a:gd name="connsiteY128" fmla="*/ 473299 h 812606"/>
              <a:gd name="connsiteX129" fmla="*/ 7842763 w 12346893"/>
              <a:gd name="connsiteY129" fmla="*/ 455635 h 812606"/>
              <a:gd name="connsiteX130" fmla="*/ 7402933 w 12346893"/>
              <a:gd name="connsiteY130" fmla="*/ 168309 h 812606"/>
              <a:gd name="connsiteX131" fmla="*/ 6979871 w 12346893"/>
              <a:gd name="connsiteY131" fmla="*/ 428742 h 812606"/>
              <a:gd name="connsiteX132" fmla="*/ 6979620 w 12346893"/>
              <a:gd name="connsiteY132" fmla="*/ 429151 h 812606"/>
              <a:gd name="connsiteX133" fmla="*/ 6978128 w 12346893"/>
              <a:gd name="connsiteY133" fmla="*/ 432245 h 812606"/>
              <a:gd name="connsiteX134" fmla="*/ 6951342 w 12346893"/>
              <a:gd name="connsiteY134" fmla="*/ 480215 h 812606"/>
              <a:gd name="connsiteX135" fmla="*/ 6938086 w 12346893"/>
              <a:gd name="connsiteY135" fmla="*/ 500850 h 812606"/>
              <a:gd name="connsiteX136" fmla="*/ 6920597 w 12346893"/>
              <a:gd name="connsiteY136" fmla="*/ 541286 h 812606"/>
              <a:gd name="connsiteX137" fmla="*/ 6928288 w 12346893"/>
              <a:gd name="connsiteY137" fmla="*/ 516102 h 812606"/>
              <a:gd name="connsiteX138" fmla="*/ 6922178 w 12346893"/>
              <a:gd name="connsiteY138" fmla="*/ 525614 h 812606"/>
              <a:gd name="connsiteX139" fmla="*/ 6430427 w 12346893"/>
              <a:gd name="connsiteY139" fmla="*/ 812604 h 812606"/>
              <a:gd name="connsiteX140" fmla="*/ 6059999 w 12346893"/>
              <a:gd name="connsiteY140" fmla="*/ 664008 h 812606"/>
              <a:gd name="connsiteX141" fmla="*/ 6011793 w 12346893"/>
              <a:gd name="connsiteY141" fmla="*/ 616669 h 812606"/>
              <a:gd name="connsiteX142" fmla="*/ 6007479 w 12346893"/>
              <a:gd name="connsiteY142" fmla="*/ 625293 h 812606"/>
              <a:gd name="connsiteX143" fmla="*/ 5997944 w 12346893"/>
              <a:gd name="connsiteY143" fmla="*/ 607628 h 812606"/>
              <a:gd name="connsiteX144" fmla="*/ 5558114 w 12346893"/>
              <a:gd name="connsiteY144" fmla="*/ 320302 h 812606"/>
              <a:gd name="connsiteX145" fmla="*/ 5292505 w 12346893"/>
              <a:gd name="connsiteY145" fmla="*/ 411089 h 812606"/>
              <a:gd name="connsiteX146" fmla="*/ 5247300 w 12346893"/>
              <a:gd name="connsiteY146" fmla="*/ 448999 h 812606"/>
              <a:gd name="connsiteX147" fmla="*/ 5241724 w 12346893"/>
              <a:gd name="connsiteY147" fmla="*/ 456075 h 812606"/>
              <a:gd name="connsiteX148" fmla="*/ 5207594 w 12346893"/>
              <a:gd name="connsiteY148" fmla="*/ 488913 h 812606"/>
              <a:gd name="connsiteX149" fmla="*/ 5182522 w 12346893"/>
              <a:gd name="connsiteY149" fmla="*/ 515952 h 812606"/>
              <a:gd name="connsiteX150" fmla="*/ 5129799 w 12346893"/>
              <a:gd name="connsiteY150" fmla="*/ 553930 h 812606"/>
              <a:gd name="connsiteX151" fmla="*/ 5088520 w 12346893"/>
              <a:gd name="connsiteY151" fmla="*/ 583208 h 812606"/>
              <a:gd name="connsiteX152" fmla="*/ 4814948 w 12346893"/>
              <a:gd name="connsiteY152" fmla="*/ 660613 h 812606"/>
              <a:gd name="connsiteX153" fmla="*/ 4444521 w 12346893"/>
              <a:gd name="connsiteY153" fmla="*/ 512017 h 812606"/>
              <a:gd name="connsiteX154" fmla="*/ 4396314 w 12346893"/>
              <a:gd name="connsiteY154" fmla="*/ 464678 h 812606"/>
              <a:gd name="connsiteX155" fmla="*/ 4392001 w 12346893"/>
              <a:gd name="connsiteY155" fmla="*/ 473301 h 812606"/>
              <a:gd name="connsiteX156" fmla="*/ 4382465 w 12346893"/>
              <a:gd name="connsiteY156" fmla="*/ 455637 h 812606"/>
              <a:gd name="connsiteX157" fmla="*/ 3942636 w 12346893"/>
              <a:gd name="connsiteY157" fmla="*/ 168311 h 812606"/>
              <a:gd name="connsiteX158" fmla="*/ 3519574 w 12346893"/>
              <a:gd name="connsiteY158" fmla="*/ 428744 h 812606"/>
              <a:gd name="connsiteX159" fmla="*/ 3519322 w 12346893"/>
              <a:gd name="connsiteY159" fmla="*/ 429153 h 812606"/>
              <a:gd name="connsiteX160" fmla="*/ 3517830 w 12346893"/>
              <a:gd name="connsiteY160" fmla="*/ 432247 h 812606"/>
              <a:gd name="connsiteX161" fmla="*/ 3491044 w 12346893"/>
              <a:gd name="connsiteY161" fmla="*/ 480217 h 812606"/>
              <a:gd name="connsiteX162" fmla="*/ 3477788 w 12346893"/>
              <a:gd name="connsiteY162" fmla="*/ 500852 h 812606"/>
              <a:gd name="connsiteX163" fmla="*/ 3460299 w 12346893"/>
              <a:gd name="connsiteY163" fmla="*/ 541288 h 812606"/>
              <a:gd name="connsiteX164" fmla="*/ 3467991 w 12346893"/>
              <a:gd name="connsiteY164" fmla="*/ 516104 h 812606"/>
              <a:gd name="connsiteX165" fmla="*/ 3461880 w 12346893"/>
              <a:gd name="connsiteY165" fmla="*/ 525616 h 812606"/>
              <a:gd name="connsiteX166" fmla="*/ 2970129 w 12346893"/>
              <a:gd name="connsiteY166" fmla="*/ 812606 h 812606"/>
              <a:gd name="connsiteX167" fmla="*/ 2599702 w 12346893"/>
              <a:gd name="connsiteY167" fmla="*/ 664010 h 812606"/>
              <a:gd name="connsiteX168" fmla="*/ 2551495 w 12346893"/>
              <a:gd name="connsiteY168" fmla="*/ 616671 h 812606"/>
              <a:gd name="connsiteX169" fmla="*/ 2547182 w 12346893"/>
              <a:gd name="connsiteY169" fmla="*/ 625295 h 812606"/>
              <a:gd name="connsiteX170" fmla="*/ 2537646 w 12346893"/>
              <a:gd name="connsiteY170" fmla="*/ 607630 h 812606"/>
              <a:gd name="connsiteX171" fmla="*/ 2097817 w 12346893"/>
              <a:gd name="connsiteY171" fmla="*/ 320304 h 812606"/>
              <a:gd name="connsiteX172" fmla="*/ 1832207 w 12346893"/>
              <a:gd name="connsiteY172" fmla="*/ 411091 h 812606"/>
              <a:gd name="connsiteX173" fmla="*/ 1722225 w 12346893"/>
              <a:gd name="connsiteY173" fmla="*/ 515954 h 812606"/>
              <a:gd name="connsiteX174" fmla="*/ 1669501 w 12346893"/>
              <a:gd name="connsiteY174" fmla="*/ 553933 h 812606"/>
              <a:gd name="connsiteX175" fmla="*/ 1628223 w 12346893"/>
              <a:gd name="connsiteY175" fmla="*/ 583210 h 812606"/>
              <a:gd name="connsiteX176" fmla="*/ 1354650 w 12346893"/>
              <a:gd name="connsiteY176" fmla="*/ 660615 h 812606"/>
              <a:gd name="connsiteX177" fmla="*/ 984223 w 12346893"/>
              <a:gd name="connsiteY177" fmla="*/ 512019 h 812606"/>
              <a:gd name="connsiteX178" fmla="*/ 936017 w 12346893"/>
              <a:gd name="connsiteY178" fmla="*/ 464680 h 812606"/>
              <a:gd name="connsiteX179" fmla="*/ 931703 w 12346893"/>
              <a:gd name="connsiteY179" fmla="*/ 473303 h 812606"/>
              <a:gd name="connsiteX180" fmla="*/ 922167 w 12346893"/>
              <a:gd name="connsiteY180" fmla="*/ 455639 h 812606"/>
              <a:gd name="connsiteX181" fmla="*/ 482338 w 12346893"/>
              <a:gd name="connsiteY181" fmla="*/ 168313 h 812606"/>
              <a:gd name="connsiteX182" fmla="*/ 59276 w 12346893"/>
              <a:gd name="connsiteY182" fmla="*/ 428746 h 812606"/>
              <a:gd name="connsiteX183" fmla="*/ 59024 w 12346893"/>
              <a:gd name="connsiteY183" fmla="*/ 429155 h 812606"/>
              <a:gd name="connsiteX184" fmla="*/ 30746 w 12346893"/>
              <a:gd name="connsiteY184" fmla="*/ 480219 h 812606"/>
              <a:gd name="connsiteX185" fmla="*/ 1 w 12346893"/>
              <a:gd name="connsiteY185" fmla="*/ 541290 h 812606"/>
              <a:gd name="connsiteX186" fmla="*/ 247794 w 12346893"/>
              <a:gd name="connsiteY186" fmla="*/ 397912 h 812606"/>
              <a:gd name="connsiteX0" fmla="*/ 90434 w 12346891"/>
              <a:gd name="connsiteY0" fmla="*/ 332394 h 812606"/>
              <a:gd name="connsiteX1" fmla="*/ 121179 w 12346891"/>
              <a:gd name="connsiteY1" fmla="*/ 271323 h 812606"/>
              <a:gd name="connsiteX2" fmla="*/ 113487 w 12346891"/>
              <a:gd name="connsiteY2" fmla="*/ 296507 h 812606"/>
              <a:gd name="connsiteX3" fmla="*/ 119597 w 12346891"/>
              <a:gd name="connsiteY3" fmla="*/ 286995 h 812606"/>
              <a:gd name="connsiteX4" fmla="*/ 611349 w 12346891"/>
              <a:gd name="connsiteY4" fmla="*/ 5 h 812606"/>
              <a:gd name="connsiteX5" fmla="*/ 981776 w 12346891"/>
              <a:gd name="connsiteY5" fmla="*/ 148601 h 812606"/>
              <a:gd name="connsiteX6" fmla="*/ 1029982 w 12346891"/>
              <a:gd name="connsiteY6" fmla="*/ 195940 h 812606"/>
              <a:gd name="connsiteX7" fmla="*/ 1034296 w 12346891"/>
              <a:gd name="connsiteY7" fmla="*/ 187316 h 812606"/>
              <a:gd name="connsiteX8" fmla="*/ 1043832 w 12346891"/>
              <a:gd name="connsiteY8" fmla="*/ 204981 h 812606"/>
              <a:gd name="connsiteX9" fmla="*/ 1483661 w 12346891"/>
              <a:gd name="connsiteY9" fmla="*/ 492306 h 812606"/>
              <a:gd name="connsiteX10" fmla="*/ 1749271 w 12346891"/>
              <a:gd name="connsiteY10" fmla="*/ 401519 h 812606"/>
              <a:gd name="connsiteX11" fmla="*/ 1794475 w 12346891"/>
              <a:gd name="connsiteY11" fmla="*/ 363610 h 812606"/>
              <a:gd name="connsiteX12" fmla="*/ 1800052 w 12346891"/>
              <a:gd name="connsiteY12" fmla="*/ 356534 h 812606"/>
              <a:gd name="connsiteX13" fmla="*/ 1911977 w 12346891"/>
              <a:gd name="connsiteY13" fmla="*/ 258678 h 812606"/>
              <a:gd name="connsiteX14" fmla="*/ 1953255 w 12346891"/>
              <a:gd name="connsiteY14" fmla="*/ 229401 h 812606"/>
              <a:gd name="connsiteX15" fmla="*/ 2226828 w 12346891"/>
              <a:gd name="connsiteY15" fmla="*/ 151996 h 812606"/>
              <a:gd name="connsiteX16" fmla="*/ 2597255 w 12346891"/>
              <a:gd name="connsiteY16" fmla="*/ 300592 h 812606"/>
              <a:gd name="connsiteX17" fmla="*/ 2645461 w 12346891"/>
              <a:gd name="connsiteY17" fmla="*/ 347931 h 812606"/>
              <a:gd name="connsiteX18" fmla="*/ 2649775 w 12346891"/>
              <a:gd name="connsiteY18" fmla="*/ 339308 h 812606"/>
              <a:gd name="connsiteX19" fmla="*/ 2659311 w 12346891"/>
              <a:gd name="connsiteY19" fmla="*/ 356972 h 812606"/>
              <a:gd name="connsiteX20" fmla="*/ 3099140 w 12346891"/>
              <a:gd name="connsiteY20" fmla="*/ 644298 h 812606"/>
              <a:gd name="connsiteX21" fmla="*/ 3522202 w 12346891"/>
              <a:gd name="connsiteY21" fmla="*/ 383865 h 812606"/>
              <a:gd name="connsiteX22" fmla="*/ 3522454 w 12346891"/>
              <a:gd name="connsiteY22" fmla="*/ 383456 h 812606"/>
              <a:gd name="connsiteX23" fmla="*/ 3550732 w 12346891"/>
              <a:gd name="connsiteY23" fmla="*/ 332392 h 812606"/>
              <a:gd name="connsiteX24" fmla="*/ 3581477 w 12346891"/>
              <a:gd name="connsiteY24" fmla="*/ 271321 h 812606"/>
              <a:gd name="connsiteX25" fmla="*/ 3573785 w 12346891"/>
              <a:gd name="connsiteY25" fmla="*/ 296505 h 812606"/>
              <a:gd name="connsiteX26" fmla="*/ 3579895 w 12346891"/>
              <a:gd name="connsiteY26" fmla="*/ 286993 h 812606"/>
              <a:gd name="connsiteX27" fmla="*/ 4071647 w 12346891"/>
              <a:gd name="connsiteY27" fmla="*/ 3 h 812606"/>
              <a:gd name="connsiteX28" fmla="*/ 4442074 w 12346891"/>
              <a:gd name="connsiteY28" fmla="*/ 148599 h 812606"/>
              <a:gd name="connsiteX29" fmla="*/ 4490280 w 12346891"/>
              <a:gd name="connsiteY29" fmla="*/ 195938 h 812606"/>
              <a:gd name="connsiteX30" fmla="*/ 4494594 w 12346891"/>
              <a:gd name="connsiteY30" fmla="*/ 187314 h 812606"/>
              <a:gd name="connsiteX31" fmla="*/ 4504130 w 12346891"/>
              <a:gd name="connsiteY31" fmla="*/ 204979 h 812606"/>
              <a:gd name="connsiteX32" fmla="*/ 4943959 w 12346891"/>
              <a:gd name="connsiteY32" fmla="*/ 492304 h 812606"/>
              <a:gd name="connsiteX33" fmla="*/ 5209569 w 12346891"/>
              <a:gd name="connsiteY33" fmla="*/ 401517 h 812606"/>
              <a:gd name="connsiteX34" fmla="*/ 5254773 w 12346891"/>
              <a:gd name="connsiteY34" fmla="*/ 363608 h 812606"/>
              <a:gd name="connsiteX35" fmla="*/ 5260350 w 12346891"/>
              <a:gd name="connsiteY35" fmla="*/ 356532 h 812606"/>
              <a:gd name="connsiteX36" fmla="*/ 5294479 w 12346891"/>
              <a:gd name="connsiteY36" fmla="*/ 323694 h 812606"/>
              <a:gd name="connsiteX37" fmla="*/ 5319551 w 12346891"/>
              <a:gd name="connsiteY37" fmla="*/ 296655 h 812606"/>
              <a:gd name="connsiteX38" fmla="*/ 5408612 w 12346891"/>
              <a:gd name="connsiteY38" fmla="*/ 177228 h 812606"/>
              <a:gd name="connsiteX39" fmla="*/ 5372274 w 12346891"/>
              <a:gd name="connsiteY39" fmla="*/ 258677 h 812606"/>
              <a:gd name="connsiteX40" fmla="*/ 5413553 w 12346891"/>
              <a:gd name="connsiteY40" fmla="*/ 229399 h 812606"/>
              <a:gd name="connsiteX41" fmla="*/ 5687126 w 12346891"/>
              <a:gd name="connsiteY41" fmla="*/ 151994 h 812606"/>
              <a:gd name="connsiteX42" fmla="*/ 6057553 w 12346891"/>
              <a:gd name="connsiteY42" fmla="*/ 300590 h 812606"/>
              <a:gd name="connsiteX43" fmla="*/ 6105759 w 12346891"/>
              <a:gd name="connsiteY43" fmla="*/ 347929 h 812606"/>
              <a:gd name="connsiteX44" fmla="*/ 6110073 w 12346891"/>
              <a:gd name="connsiteY44" fmla="*/ 339306 h 812606"/>
              <a:gd name="connsiteX45" fmla="*/ 6119609 w 12346891"/>
              <a:gd name="connsiteY45" fmla="*/ 356970 h 812606"/>
              <a:gd name="connsiteX46" fmla="*/ 6559437 w 12346891"/>
              <a:gd name="connsiteY46" fmla="*/ 644296 h 812606"/>
              <a:gd name="connsiteX47" fmla="*/ 6982500 w 12346891"/>
              <a:gd name="connsiteY47" fmla="*/ 383863 h 812606"/>
              <a:gd name="connsiteX48" fmla="*/ 6982751 w 12346891"/>
              <a:gd name="connsiteY48" fmla="*/ 383454 h 812606"/>
              <a:gd name="connsiteX49" fmla="*/ 6984244 w 12346891"/>
              <a:gd name="connsiteY49" fmla="*/ 380360 h 812606"/>
              <a:gd name="connsiteX50" fmla="*/ 7011030 w 12346891"/>
              <a:gd name="connsiteY50" fmla="*/ 332390 h 812606"/>
              <a:gd name="connsiteX51" fmla="*/ 7024284 w 12346891"/>
              <a:gd name="connsiteY51" fmla="*/ 311755 h 812606"/>
              <a:gd name="connsiteX52" fmla="*/ 7041775 w 12346891"/>
              <a:gd name="connsiteY52" fmla="*/ 271319 h 812606"/>
              <a:gd name="connsiteX53" fmla="*/ 7034083 w 12346891"/>
              <a:gd name="connsiteY53" fmla="*/ 296503 h 812606"/>
              <a:gd name="connsiteX54" fmla="*/ 7040193 w 12346891"/>
              <a:gd name="connsiteY54" fmla="*/ 286991 h 812606"/>
              <a:gd name="connsiteX55" fmla="*/ 7531945 w 12346891"/>
              <a:gd name="connsiteY55" fmla="*/ 1 h 812606"/>
              <a:gd name="connsiteX56" fmla="*/ 7902372 w 12346891"/>
              <a:gd name="connsiteY56" fmla="*/ 148597 h 812606"/>
              <a:gd name="connsiteX57" fmla="*/ 7950578 w 12346891"/>
              <a:gd name="connsiteY57" fmla="*/ 195936 h 812606"/>
              <a:gd name="connsiteX58" fmla="*/ 7954892 w 12346891"/>
              <a:gd name="connsiteY58" fmla="*/ 187312 h 812606"/>
              <a:gd name="connsiteX59" fmla="*/ 7964428 w 12346891"/>
              <a:gd name="connsiteY59" fmla="*/ 204977 h 812606"/>
              <a:gd name="connsiteX60" fmla="*/ 8404256 w 12346891"/>
              <a:gd name="connsiteY60" fmla="*/ 492302 h 812606"/>
              <a:gd name="connsiteX61" fmla="*/ 8669867 w 12346891"/>
              <a:gd name="connsiteY61" fmla="*/ 401515 h 812606"/>
              <a:gd name="connsiteX62" fmla="*/ 8715074 w 12346891"/>
              <a:gd name="connsiteY62" fmla="*/ 363604 h 812606"/>
              <a:gd name="connsiteX63" fmla="*/ 8720648 w 12346891"/>
              <a:gd name="connsiteY63" fmla="*/ 356531 h 812606"/>
              <a:gd name="connsiteX64" fmla="*/ 8754768 w 12346891"/>
              <a:gd name="connsiteY64" fmla="*/ 323702 h 812606"/>
              <a:gd name="connsiteX65" fmla="*/ 8779849 w 12346891"/>
              <a:gd name="connsiteY65" fmla="*/ 296653 h 812606"/>
              <a:gd name="connsiteX66" fmla="*/ 8869084 w 12346891"/>
              <a:gd name="connsiteY66" fmla="*/ 159809 h 812606"/>
              <a:gd name="connsiteX67" fmla="*/ 8886594 w 12346891"/>
              <a:gd name="connsiteY67" fmla="*/ 119325 h 812606"/>
              <a:gd name="connsiteX68" fmla="*/ 8868910 w 12346891"/>
              <a:gd name="connsiteY68" fmla="*/ 177226 h 812606"/>
              <a:gd name="connsiteX69" fmla="*/ 8832571 w 12346891"/>
              <a:gd name="connsiteY69" fmla="*/ 258676 h 812606"/>
              <a:gd name="connsiteX70" fmla="*/ 8873851 w 12346891"/>
              <a:gd name="connsiteY70" fmla="*/ 229399 h 812606"/>
              <a:gd name="connsiteX71" fmla="*/ 9147424 w 12346891"/>
              <a:gd name="connsiteY71" fmla="*/ 151993 h 812606"/>
              <a:gd name="connsiteX72" fmla="*/ 9517851 w 12346891"/>
              <a:gd name="connsiteY72" fmla="*/ 300589 h 812606"/>
              <a:gd name="connsiteX73" fmla="*/ 9566057 w 12346891"/>
              <a:gd name="connsiteY73" fmla="*/ 347928 h 812606"/>
              <a:gd name="connsiteX74" fmla="*/ 9570371 w 12346891"/>
              <a:gd name="connsiteY74" fmla="*/ 339305 h 812606"/>
              <a:gd name="connsiteX75" fmla="*/ 9579906 w 12346891"/>
              <a:gd name="connsiteY75" fmla="*/ 356969 h 812606"/>
              <a:gd name="connsiteX76" fmla="*/ 10019736 w 12346891"/>
              <a:gd name="connsiteY76" fmla="*/ 644295 h 812606"/>
              <a:gd name="connsiteX77" fmla="*/ 10442798 w 12346891"/>
              <a:gd name="connsiteY77" fmla="*/ 383862 h 812606"/>
              <a:gd name="connsiteX78" fmla="*/ 10443050 w 12346891"/>
              <a:gd name="connsiteY78" fmla="*/ 383453 h 812606"/>
              <a:gd name="connsiteX79" fmla="*/ 10444542 w 12346891"/>
              <a:gd name="connsiteY79" fmla="*/ 380359 h 812606"/>
              <a:gd name="connsiteX80" fmla="*/ 10471328 w 12346891"/>
              <a:gd name="connsiteY80" fmla="*/ 332389 h 812606"/>
              <a:gd name="connsiteX81" fmla="*/ 10484583 w 12346891"/>
              <a:gd name="connsiteY81" fmla="*/ 311754 h 812606"/>
              <a:gd name="connsiteX82" fmla="*/ 10502072 w 12346891"/>
              <a:gd name="connsiteY82" fmla="*/ 271318 h 812606"/>
              <a:gd name="connsiteX83" fmla="*/ 10494381 w 12346891"/>
              <a:gd name="connsiteY83" fmla="*/ 296502 h 812606"/>
              <a:gd name="connsiteX84" fmla="*/ 10500491 w 12346891"/>
              <a:gd name="connsiteY84" fmla="*/ 286990 h 812606"/>
              <a:gd name="connsiteX85" fmla="*/ 10992243 w 12346891"/>
              <a:gd name="connsiteY85" fmla="*/ 0 h 812606"/>
              <a:gd name="connsiteX86" fmla="*/ 11362670 w 12346891"/>
              <a:gd name="connsiteY86" fmla="*/ 148596 h 812606"/>
              <a:gd name="connsiteX87" fmla="*/ 11410876 w 12346891"/>
              <a:gd name="connsiteY87" fmla="*/ 195935 h 812606"/>
              <a:gd name="connsiteX88" fmla="*/ 11415190 w 12346891"/>
              <a:gd name="connsiteY88" fmla="*/ 187311 h 812606"/>
              <a:gd name="connsiteX89" fmla="*/ 11424726 w 12346891"/>
              <a:gd name="connsiteY89" fmla="*/ 204976 h 812606"/>
              <a:gd name="connsiteX90" fmla="*/ 11864555 w 12346891"/>
              <a:gd name="connsiteY90" fmla="*/ 492302 h 812606"/>
              <a:gd name="connsiteX91" fmla="*/ 12329382 w 12346891"/>
              <a:gd name="connsiteY91" fmla="*/ 159808 h 812606"/>
              <a:gd name="connsiteX92" fmla="*/ 12346891 w 12346891"/>
              <a:gd name="connsiteY92" fmla="*/ 119324 h 812606"/>
              <a:gd name="connsiteX93" fmla="*/ 12329208 w 12346891"/>
              <a:gd name="connsiteY93" fmla="*/ 177225 h 812606"/>
              <a:gd name="connsiteX94" fmla="*/ 11735542 w 12346891"/>
              <a:gd name="connsiteY94" fmla="*/ 660610 h 812606"/>
              <a:gd name="connsiteX95" fmla="*/ 11365115 w 12346891"/>
              <a:gd name="connsiteY95" fmla="*/ 512014 h 812606"/>
              <a:gd name="connsiteX96" fmla="*/ 11316909 w 12346891"/>
              <a:gd name="connsiteY96" fmla="*/ 464675 h 812606"/>
              <a:gd name="connsiteX97" fmla="*/ 11312594 w 12346891"/>
              <a:gd name="connsiteY97" fmla="*/ 473298 h 812606"/>
              <a:gd name="connsiteX98" fmla="*/ 11303059 w 12346891"/>
              <a:gd name="connsiteY98" fmla="*/ 455634 h 812606"/>
              <a:gd name="connsiteX99" fmla="*/ 10863230 w 12346891"/>
              <a:gd name="connsiteY99" fmla="*/ 168308 h 812606"/>
              <a:gd name="connsiteX100" fmla="*/ 10440168 w 12346891"/>
              <a:gd name="connsiteY100" fmla="*/ 428741 h 812606"/>
              <a:gd name="connsiteX101" fmla="*/ 10439916 w 12346891"/>
              <a:gd name="connsiteY101" fmla="*/ 429150 h 812606"/>
              <a:gd name="connsiteX102" fmla="*/ 10438424 w 12346891"/>
              <a:gd name="connsiteY102" fmla="*/ 432244 h 812606"/>
              <a:gd name="connsiteX103" fmla="*/ 10411637 w 12346891"/>
              <a:gd name="connsiteY103" fmla="*/ 480214 h 812606"/>
              <a:gd name="connsiteX104" fmla="*/ 10398383 w 12346891"/>
              <a:gd name="connsiteY104" fmla="*/ 500849 h 812606"/>
              <a:gd name="connsiteX105" fmla="*/ 10380893 w 12346891"/>
              <a:gd name="connsiteY105" fmla="*/ 541285 h 812606"/>
              <a:gd name="connsiteX106" fmla="*/ 10388584 w 12346891"/>
              <a:gd name="connsiteY106" fmla="*/ 516101 h 812606"/>
              <a:gd name="connsiteX107" fmla="*/ 10382475 w 12346891"/>
              <a:gd name="connsiteY107" fmla="*/ 525613 h 812606"/>
              <a:gd name="connsiteX108" fmla="*/ 9890722 w 12346891"/>
              <a:gd name="connsiteY108" fmla="*/ 812603 h 812606"/>
              <a:gd name="connsiteX109" fmla="*/ 9520295 w 12346891"/>
              <a:gd name="connsiteY109" fmla="*/ 664007 h 812606"/>
              <a:gd name="connsiteX110" fmla="*/ 9472089 w 12346891"/>
              <a:gd name="connsiteY110" fmla="*/ 616668 h 812606"/>
              <a:gd name="connsiteX111" fmla="*/ 9467775 w 12346891"/>
              <a:gd name="connsiteY111" fmla="*/ 625292 h 812606"/>
              <a:gd name="connsiteX112" fmla="*/ 9458240 w 12346891"/>
              <a:gd name="connsiteY112" fmla="*/ 607627 h 812606"/>
              <a:gd name="connsiteX113" fmla="*/ 9018411 w 12346891"/>
              <a:gd name="connsiteY113" fmla="*/ 320302 h 812606"/>
              <a:gd name="connsiteX114" fmla="*/ 8752800 w 12346891"/>
              <a:gd name="connsiteY114" fmla="*/ 411089 h 812606"/>
              <a:gd name="connsiteX115" fmla="*/ 8707593 w 12346891"/>
              <a:gd name="connsiteY115" fmla="*/ 449000 h 812606"/>
              <a:gd name="connsiteX116" fmla="*/ 8702020 w 12346891"/>
              <a:gd name="connsiteY116" fmla="*/ 456073 h 812606"/>
              <a:gd name="connsiteX117" fmla="*/ 8667899 w 12346891"/>
              <a:gd name="connsiteY117" fmla="*/ 488902 h 812606"/>
              <a:gd name="connsiteX118" fmla="*/ 8642818 w 12346891"/>
              <a:gd name="connsiteY118" fmla="*/ 515951 h 812606"/>
              <a:gd name="connsiteX119" fmla="*/ 8553583 w 12346891"/>
              <a:gd name="connsiteY119" fmla="*/ 652795 h 812606"/>
              <a:gd name="connsiteX120" fmla="*/ 8536073 w 12346891"/>
              <a:gd name="connsiteY120" fmla="*/ 693279 h 812606"/>
              <a:gd name="connsiteX121" fmla="*/ 8553757 w 12346891"/>
              <a:gd name="connsiteY121" fmla="*/ 635378 h 812606"/>
              <a:gd name="connsiteX122" fmla="*/ 8590096 w 12346891"/>
              <a:gd name="connsiteY122" fmla="*/ 553928 h 812606"/>
              <a:gd name="connsiteX123" fmla="*/ 8548816 w 12346891"/>
              <a:gd name="connsiteY123" fmla="*/ 583206 h 812606"/>
              <a:gd name="connsiteX124" fmla="*/ 8275244 w 12346891"/>
              <a:gd name="connsiteY124" fmla="*/ 660611 h 812606"/>
              <a:gd name="connsiteX125" fmla="*/ 7904817 w 12346891"/>
              <a:gd name="connsiteY125" fmla="*/ 512015 h 812606"/>
              <a:gd name="connsiteX126" fmla="*/ 7856610 w 12346891"/>
              <a:gd name="connsiteY126" fmla="*/ 464676 h 812606"/>
              <a:gd name="connsiteX127" fmla="*/ 7852297 w 12346891"/>
              <a:gd name="connsiteY127" fmla="*/ 473299 h 812606"/>
              <a:gd name="connsiteX128" fmla="*/ 7842761 w 12346891"/>
              <a:gd name="connsiteY128" fmla="*/ 455635 h 812606"/>
              <a:gd name="connsiteX129" fmla="*/ 7402931 w 12346891"/>
              <a:gd name="connsiteY129" fmla="*/ 168309 h 812606"/>
              <a:gd name="connsiteX130" fmla="*/ 6979869 w 12346891"/>
              <a:gd name="connsiteY130" fmla="*/ 428742 h 812606"/>
              <a:gd name="connsiteX131" fmla="*/ 6979618 w 12346891"/>
              <a:gd name="connsiteY131" fmla="*/ 429151 h 812606"/>
              <a:gd name="connsiteX132" fmla="*/ 6978126 w 12346891"/>
              <a:gd name="connsiteY132" fmla="*/ 432245 h 812606"/>
              <a:gd name="connsiteX133" fmla="*/ 6951340 w 12346891"/>
              <a:gd name="connsiteY133" fmla="*/ 480215 h 812606"/>
              <a:gd name="connsiteX134" fmla="*/ 6938084 w 12346891"/>
              <a:gd name="connsiteY134" fmla="*/ 500850 h 812606"/>
              <a:gd name="connsiteX135" fmla="*/ 6920595 w 12346891"/>
              <a:gd name="connsiteY135" fmla="*/ 541286 h 812606"/>
              <a:gd name="connsiteX136" fmla="*/ 6928286 w 12346891"/>
              <a:gd name="connsiteY136" fmla="*/ 516102 h 812606"/>
              <a:gd name="connsiteX137" fmla="*/ 6922176 w 12346891"/>
              <a:gd name="connsiteY137" fmla="*/ 525614 h 812606"/>
              <a:gd name="connsiteX138" fmla="*/ 6430425 w 12346891"/>
              <a:gd name="connsiteY138" fmla="*/ 812604 h 812606"/>
              <a:gd name="connsiteX139" fmla="*/ 6059997 w 12346891"/>
              <a:gd name="connsiteY139" fmla="*/ 664008 h 812606"/>
              <a:gd name="connsiteX140" fmla="*/ 6011791 w 12346891"/>
              <a:gd name="connsiteY140" fmla="*/ 616669 h 812606"/>
              <a:gd name="connsiteX141" fmla="*/ 6007477 w 12346891"/>
              <a:gd name="connsiteY141" fmla="*/ 625293 h 812606"/>
              <a:gd name="connsiteX142" fmla="*/ 5997942 w 12346891"/>
              <a:gd name="connsiteY142" fmla="*/ 607628 h 812606"/>
              <a:gd name="connsiteX143" fmla="*/ 5558112 w 12346891"/>
              <a:gd name="connsiteY143" fmla="*/ 320302 h 812606"/>
              <a:gd name="connsiteX144" fmla="*/ 5292503 w 12346891"/>
              <a:gd name="connsiteY144" fmla="*/ 411089 h 812606"/>
              <a:gd name="connsiteX145" fmla="*/ 5247298 w 12346891"/>
              <a:gd name="connsiteY145" fmla="*/ 448999 h 812606"/>
              <a:gd name="connsiteX146" fmla="*/ 5241722 w 12346891"/>
              <a:gd name="connsiteY146" fmla="*/ 456075 h 812606"/>
              <a:gd name="connsiteX147" fmla="*/ 5207592 w 12346891"/>
              <a:gd name="connsiteY147" fmla="*/ 488913 h 812606"/>
              <a:gd name="connsiteX148" fmla="*/ 5182520 w 12346891"/>
              <a:gd name="connsiteY148" fmla="*/ 515952 h 812606"/>
              <a:gd name="connsiteX149" fmla="*/ 5129797 w 12346891"/>
              <a:gd name="connsiteY149" fmla="*/ 553930 h 812606"/>
              <a:gd name="connsiteX150" fmla="*/ 5088518 w 12346891"/>
              <a:gd name="connsiteY150" fmla="*/ 583208 h 812606"/>
              <a:gd name="connsiteX151" fmla="*/ 4814946 w 12346891"/>
              <a:gd name="connsiteY151" fmla="*/ 660613 h 812606"/>
              <a:gd name="connsiteX152" fmla="*/ 4444519 w 12346891"/>
              <a:gd name="connsiteY152" fmla="*/ 512017 h 812606"/>
              <a:gd name="connsiteX153" fmla="*/ 4396312 w 12346891"/>
              <a:gd name="connsiteY153" fmla="*/ 464678 h 812606"/>
              <a:gd name="connsiteX154" fmla="*/ 4391999 w 12346891"/>
              <a:gd name="connsiteY154" fmla="*/ 473301 h 812606"/>
              <a:gd name="connsiteX155" fmla="*/ 4382463 w 12346891"/>
              <a:gd name="connsiteY155" fmla="*/ 455637 h 812606"/>
              <a:gd name="connsiteX156" fmla="*/ 3942634 w 12346891"/>
              <a:gd name="connsiteY156" fmla="*/ 168311 h 812606"/>
              <a:gd name="connsiteX157" fmla="*/ 3519572 w 12346891"/>
              <a:gd name="connsiteY157" fmla="*/ 428744 h 812606"/>
              <a:gd name="connsiteX158" fmla="*/ 3519320 w 12346891"/>
              <a:gd name="connsiteY158" fmla="*/ 429153 h 812606"/>
              <a:gd name="connsiteX159" fmla="*/ 3517828 w 12346891"/>
              <a:gd name="connsiteY159" fmla="*/ 432247 h 812606"/>
              <a:gd name="connsiteX160" fmla="*/ 3491042 w 12346891"/>
              <a:gd name="connsiteY160" fmla="*/ 480217 h 812606"/>
              <a:gd name="connsiteX161" fmla="*/ 3477786 w 12346891"/>
              <a:gd name="connsiteY161" fmla="*/ 500852 h 812606"/>
              <a:gd name="connsiteX162" fmla="*/ 3460297 w 12346891"/>
              <a:gd name="connsiteY162" fmla="*/ 541288 h 812606"/>
              <a:gd name="connsiteX163" fmla="*/ 3467989 w 12346891"/>
              <a:gd name="connsiteY163" fmla="*/ 516104 h 812606"/>
              <a:gd name="connsiteX164" fmla="*/ 3461878 w 12346891"/>
              <a:gd name="connsiteY164" fmla="*/ 525616 h 812606"/>
              <a:gd name="connsiteX165" fmla="*/ 2970127 w 12346891"/>
              <a:gd name="connsiteY165" fmla="*/ 812606 h 812606"/>
              <a:gd name="connsiteX166" fmla="*/ 2599700 w 12346891"/>
              <a:gd name="connsiteY166" fmla="*/ 664010 h 812606"/>
              <a:gd name="connsiteX167" fmla="*/ 2551493 w 12346891"/>
              <a:gd name="connsiteY167" fmla="*/ 616671 h 812606"/>
              <a:gd name="connsiteX168" fmla="*/ 2547180 w 12346891"/>
              <a:gd name="connsiteY168" fmla="*/ 625295 h 812606"/>
              <a:gd name="connsiteX169" fmla="*/ 2537644 w 12346891"/>
              <a:gd name="connsiteY169" fmla="*/ 607630 h 812606"/>
              <a:gd name="connsiteX170" fmla="*/ 2097815 w 12346891"/>
              <a:gd name="connsiteY170" fmla="*/ 320304 h 812606"/>
              <a:gd name="connsiteX171" fmla="*/ 1832205 w 12346891"/>
              <a:gd name="connsiteY171" fmla="*/ 411091 h 812606"/>
              <a:gd name="connsiteX172" fmla="*/ 1722223 w 12346891"/>
              <a:gd name="connsiteY172" fmla="*/ 515954 h 812606"/>
              <a:gd name="connsiteX173" fmla="*/ 1669499 w 12346891"/>
              <a:gd name="connsiteY173" fmla="*/ 553933 h 812606"/>
              <a:gd name="connsiteX174" fmla="*/ 1628221 w 12346891"/>
              <a:gd name="connsiteY174" fmla="*/ 583210 h 812606"/>
              <a:gd name="connsiteX175" fmla="*/ 1354648 w 12346891"/>
              <a:gd name="connsiteY175" fmla="*/ 660615 h 812606"/>
              <a:gd name="connsiteX176" fmla="*/ 984221 w 12346891"/>
              <a:gd name="connsiteY176" fmla="*/ 512019 h 812606"/>
              <a:gd name="connsiteX177" fmla="*/ 936015 w 12346891"/>
              <a:gd name="connsiteY177" fmla="*/ 464680 h 812606"/>
              <a:gd name="connsiteX178" fmla="*/ 931701 w 12346891"/>
              <a:gd name="connsiteY178" fmla="*/ 473303 h 812606"/>
              <a:gd name="connsiteX179" fmla="*/ 922165 w 12346891"/>
              <a:gd name="connsiteY179" fmla="*/ 455639 h 812606"/>
              <a:gd name="connsiteX180" fmla="*/ 482336 w 12346891"/>
              <a:gd name="connsiteY180" fmla="*/ 168313 h 812606"/>
              <a:gd name="connsiteX181" fmla="*/ 59274 w 12346891"/>
              <a:gd name="connsiteY181" fmla="*/ 428746 h 812606"/>
              <a:gd name="connsiteX182" fmla="*/ 59022 w 12346891"/>
              <a:gd name="connsiteY182" fmla="*/ 429155 h 812606"/>
              <a:gd name="connsiteX183" fmla="*/ 30744 w 12346891"/>
              <a:gd name="connsiteY183" fmla="*/ 480219 h 812606"/>
              <a:gd name="connsiteX184" fmla="*/ -1 w 12346891"/>
              <a:gd name="connsiteY184" fmla="*/ 541290 h 812606"/>
              <a:gd name="connsiteX185" fmla="*/ 247792 w 12346891"/>
              <a:gd name="connsiteY18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22456 w 12346893"/>
              <a:gd name="connsiteY21" fmla="*/ 383456 h 812606"/>
              <a:gd name="connsiteX22" fmla="*/ 3550734 w 12346893"/>
              <a:gd name="connsiteY22" fmla="*/ 332392 h 812606"/>
              <a:gd name="connsiteX23" fmla="*/ 3581479 w 12346893"/>
              <a:gd name="connsiteY23" fmla="*/ 271321 h 812606"/>
              <a:gd name="connsiteX24" fmla="*/ 3573787 w 12346893"/>
              <a:gd name="connsiteY24" fmla="*/ 296505 h 812606"/>
              <a:gd name="connsiteX25" fmla="*/ 3579897 w 12346893"/>
              <a:gd name="connsiteY25" fmla="*/ 286993 h 812606"/>
              <a:gd name="connsiteX26" fmla="*/ 4071649 w 12346893"/>
              <a:gd name="connsiteY26" fmla="*/ 3 h 812606"/>
              <a:gd name="connsiteX27" fmla="*/ 4442076 w 12346893"/>
              <a:gd name="connsiteY27" fmla="*/ 148599 h 812606"/>
              <a:gd name="connsiteX28" fmla="*/ 4490282 w 12346893"/>
              <a:gd name="connsiteY28" fmla="*/ 195938 h 812606"/>
              <a:gd name="connsiteX29" fmla="*/ 4494596 w 12346893"/>
              <a:gd name="connsiteY29" fmla="*/ 187314 h 812606"/>
              <a:gd name="connsiteX30" fmla="*/ 4504132 w 12346893"/>
              <a:gd name="connsiteY30" fmla="*/ 204979 h 812606"/>
              <a:gd name="connsiteX31" fmla="*/ 4943961 w 12346893"/>
              <a:gd name="connsiteY31" fmla="*/ 492304 h 812606"/>
              <a:gd name="connsiteX32" fmla="*/ 5209571 w 12346893"/>
              <a:gd name="connsiteY32" fmla="*/ 401517 h 812606"/>
              <a:gd name="connsiteX33" fmla="*/ 5254775 w 12346893"/>
              <a:gd name="connsiteY33" fmla="*/ 363608 h 812606"/>
              <a:gd name="connsiteX34" fmla="*/ 5260352 w 12346893"/>
              <a:gd name="connsiteY34" fmla="*/ 356532 h 812606"/>
              <a:gd name="connsiteX35" fmla="*/ 5294481 w 12346893"/>
              <a:gd name="connsiteY35" fmla="*/ 323694 h 812606"/>
              <a:gd name="connsiteX36" fmla="*/ 5319553 w 12346893"/>
              <a:gd name="connsiteY36" fmla="*/ 296655 h 812606"/>
              <a:gd name="connsiteX37" fmla="*/ 5408614 w 12346893"/>
              <a:gd name="connsiteY37" fmla="*/ 177228 h 812606"/>
              <a:gd name="connsiteX38" fmla="*/ 5372276 w 12346893"/>
              <a:gd name="connsiteY38" fmla="*/ 258677 h 812606"/>
              <a:gd name="connsiteX39" fmla="*/ 5413555 w 12346893"/>
              <a:gd name="connsiteY39" fmla="*/ 229399 h 812606"/>
              <a:gd name="connsiteX40" fmla="*/ 5687128 w 12346893"/>
              <a:gd name="connsiteY40" fmla="*/ 151994 h 812606"/>
              <a:gd name="connsiteX41" fmla="*/ 6057555 w 12346893"/>
              <a:gd name="connsiteY41" fmla="*/ 300590 h 812606"/>
              <a:gd name="connsiteX42" fmla="*/ 6105761 w 12346893"/>
              <a:gd name="connsiteY42" fmla="*/ 347929 h 812606"/>
              <a:gd name="connsiteX43" fmla="*/ 6110075 w 12346893"/>
              <a:gd name="connsiteY43" fmla="*/ 339306 h 812606"/>
              <a:gd name="connsiteX44" fmla="*/ 6119611 w 12346893"/>
              <a:gd name="connsiteY44" fmla="*/ 356970 h 812606"/>
              <a:gd name="connsiteX45" fmla="*/ 6559439 w 12346893"/>
              <a:gd name="connsiteY45" fmla="*/ 644296 h 812606"/>
              <a:gd name="connsiteX46" fmla="*/ 6982502 w 12346893"/>
              <a:gd name="connsiteY46" fmla="*/ 383863 h 812606"/>
              <a:gd name="connsiteX47" fmla="*/ 6982753 w 12346893"/>
              <a:gd name="connsiteY47" fmla="*/ 383454 h 812606"/>
              <a:gd name="connsiteX48" fmla="*/ 6984246 w 12346893"/>
              <a:gd name="connsiteY48" fmla="*/ 380360 h 812606"/>
              <a:gd name="connsiteX49" fmla="*/ 7011032 w 12346893"/>
              <a:gd name="connsiteY49" fmla="*/ 332390 h 812606"/>
              <a:gd name="connsiteX50" fmla="*/ 7024286 w 12346893"/>
              <a:gd name="connsiteY50" fmla="*/ 311755 h 812606"/>
              <a:gd name="connsiteX51" fmla="*/ 7041777 w 12346893"/>
              <a:gd name="connsiteY51" fmla="*/ 271319 h 812606"/>
              <a:gd name="connsiteX52" fmla="*/ 7034085 w 12346893"/>
              <a:gd name="connsiteY52" fmla="*/ 296503 h 812606"/>
              <a:gd name="connsiteX53" fmla="*/ 7040195 w 12346893"/>
              <a:gd name="connsiteY53" fmla="*/ 286991 h 812606"/>
              <a:gd name="connsiteX54" fmla="*/ 7531947 w 12346893"/>
              <a:gd name="connsiteY54" fmla="*/ 1 h 812606"/>
              <a:gd name="connsiteX55" fmla="*/ 7902374 w 12346893"/>
              <a:gd name="connsiteY55" fmla="*/ 148597 h 812606"/>
              <a:gd name="connsiteX56" fmla="*/ 7950580 w 12346893"/>
              <a:gd name="connsiteY56" fmla="*/ 195936 h 812606"/>
              <a:gd name="connsiteX57" fmla="*/ 7954894 w 12346893"/>
              <a:gd name="connsiteY57" fmla="*/ 187312 h 812606"/>
              <a:gd name="connsiteX58" fmla="*/ 7964430 w 12346893"/>
              <a:gd name="connsiteY58" fmla="*/ 204977 h 812606"/>
              <a:gd name="connsiteX59" fmla="*/ 8404258 w 12346893"/>
              <a:gd name="connsiteY59" fmla="*/ 492302 h 812606"/>
              <a:gd name="connsiteX60" fmla="*/ 8669869 w 12346893"/>
              <a:gd name="connsiteY60" fmla="*/ 401515 h 812606"/>
              <a:gd name="connsiteX61" fmla="*/ 8715076 w 12346893"/>
              <a:gd name="connsiteY61" fmla="*/ 363604 h 812606"/>
              <a:gd name="connsiteX62" fmla="*/ 8720650 w 12346893"/>
              <a:gd name="connsiteY62" fmla="*/ 356531 h 812606"/>
              <a:gd name="connsiteX63" fmla="*/ 8754770 w 12346893"/>
              <a:gd name="connsiteY63" fmla="*/ 323702 h 812606"/>
              <a:gd name="connsiteX64" fmla="*/ 8779851 w 12346893"/>
              <a:gd name="connsiteY64" fmla="*/ 296653 h 812606"/>
              <a:gd name="connsiteX65" fmla="*/ 8869086 w 12346893"/>
              <a:gd name="connsiteY65" fmla="*/ 159809 h 812606"/>
              <a:gd name="connsiteX66" fmla="*/ 8886596 w 12346893"/>
              <a:gd name="connsiteY66" fmla="*/ 119325 h 812606"/>
              <a:gd name="connsiteX67" fmla="*/ 8868912 w 12346893"/>
              <a:gd name="connsiteY67" fmla="*/ 177226 h 812606"/>
              <a:gd name="connsiteX68" fmla="*/ 8832573 w 12346893"/>
              <a:gd name="connsiteY68" fmla="*/ 258676 h 812606"/>
              <a:gd name="connsiteX69" fmla="*/ 8873853 w 12346893"/>
              <a:gd name="connsiteY69" fmla="*/ 229399 h 812606"/>
              <a:gd name="connsiteX70" fmla="*/ 9147426 w 12346893"/>
              <a:gd name="connsiteY70" fmla="*/ 151993 h 812606"/>
              <a:gd name="connsiteX71" fmla="*/ 9517853 w 12346893"/>
              <a:gd name="connsiteY71" fmla="*/ 300589 h 812606"/>
              <a:gd name="connsiteX72" fmla="*/ 9566059 w 12346893"/>
              <a:gd name="connsiteY72" fmla="*/ 347928 h 812606"/>
              <a:gd name="connsiteX73" fmla="*/ 9570373 w 12346893"/>
              <a:gd name="connsiteY73" fmla="*/ 339305 h 812606"/>
              <a:gd name="connsiteX74" fmla="*/ 9579908 w 12346893"/>
              <a:gd name="connsiteY74" fmla="*/ 356969 h 812606"/>
              <a:gd name="connsiteX75" fmla="*/ 10019738 w 12346893"/>
              <a:gd name="connsiteY75" fmla="*/ 644295 h 812606"/>
              <a:gd name="connsiteX76" fmla="*/ 10442800 w 12346893"/>
              <a:gd name="connsiteY76" fmla="*/ 383862 h 812606"/>
              <a:gd name="connsiteX77" fmla="*/ 10443052 w 12346893"/>
              <a:gd name="connsiteY77" fmla="*/ 383453 h 812606"/>
              <a:gd name="connsiteX78" fmla="*/ 10444544 w 12346893"/>
              <a:gd name="connsiteY78" fmla="*/ 380359 h 812606"/>
              <a:gd name="connsiteX79" fmla="*/ 10471330 w 12346893"/>
              <a:gd name="connsiteY79" fmla="*/ 332389 h 812606"/>
              <a:gd name="connsiteX80" fmla="*/ 10484585 w 12346893"/>
              <a:gd name="connsiteY80" fmla="*/ 311754 h 812606"/>
              <a:gd name="connsiteX81" fmla="*/ 10502074 w 12346893"/>
              <a:gd name="connsiteY81" fmla="*/ 271318 h 812606"/>
              <a:gd name="connsiteX82" fmla="*/ 10494383 w 12346893"/>
              <a:gd name="connsiteY82" fmla="*/ 296502 h 812606"/>
              <a:gd name="connsiteX83" fmla="*/ 10500493 w 12346893"/>
              <a:gd name="connsiteY83" fmla="*/ 286990 h 812606"/>
              <a:gd name="connsiteX84" fmla="*/ 10992245 w 12346893"/>
              <a:gd name="connsiteY84" fmla="*/ 0 h 812606"/>
              <a:gd name="connsiteX85" fmla="*/ 11362672 w 12346893"/>
              <a:gd name="connsiteY85" fmla="*/ 148596 h 812606"/>
              <a:gd name="connsiteX86" fmla="*/ 11410878 w 12346893"/>
              <a:gd name="connsiteY86" fmla="*/ 195935 h 812606"/>
              <a:gd name="connsiteX87" fmla="*/ 11415192 w 12346893"/>
              <a:gd name="connsiteY87" fmla="*/ 187311 h 812606"/>
              <a:gd name="connsiteX88" fmla="*/ 11424728 w 12346893"/>
              <a:gd name="connsiteY88" fmla="*/ 204976 h 812606"/>
              <a:gd name="connsiteX89" fmla="*/ 11864557 w 12346893"/>
              <a:gd name="connsiteY89" fmla="*/ 492302 h 812606"/>
              <a:gd name="connsiteX90" fmla="*/ 12329384 w 12346893"/>
              <a:gd name="connsiteY90" fmla="*/ 159808 h 812606"/>
              <a:gd name="connsiteX91" fmla="*/ 12346893 w 12346893"/>
              <a:gd name="connsiteY91" fmla="*/ 119324 h 812606"/>
              <a:gd name="connsiteX92" fmla="*/ 12329210 w 12346893"/>
              <a:gd name="connsiteY92" fmla="*/ 177225 h 812606"/>
              <a:gd name="connsiteX93" fmla="*/ 11735544 w 12346893"/>
              <a:gd name="connsiteY93" fmla="*/ 660610 h 812606"/>
              <a:gd name="connsiteX94" fmla="*/ 11365117 w 12346893"/>
              <a:gd name="connsiteY94" fmla="*/ 512014 h 812606"/>
              <a:gd name="connsiteX95" fmla="*/ 11316911 w 12346893"/>
              <a:gd name="connsiteY95" fmla="*/ 464675 h 812606"/>
              <a:gd name="connsiteX96" fmla="*/ 11312596 w 12346893"/>
              <a:gd name="connsiteY96" fmla="*/ 473298 h 812606"/>
              <a:gd name="connsiteX97" fmla="*/ 11303061 w 12346893"/>
              <a:gd name="connsiteY97" fmla="*/ 455634 h 812606"/>
              <a:gd name="connsiteX98" fmla="*/ 10863232 w 12346893"/>
              <a:gd name="connsiteY98" fmla="*/ 168308 h 812606"/>
              <a:gd name="connsiteX99" fmla="*/ 10440170 w 12346893"/>
              <a:gd name="connsiteY99" fmla="*/ 428741 h 812606"/>
              <a:gd name="connsiteX100" fmla="*/ 10439918 w 12346893"/>
              <a:gd name="connsiteY100" fmla="*/ 429150 h 812606"/>
              <a:gd name="connsiteX101" fmla="*/ 10438426 w 12346893"/>
              <a:gd name="connsiteY101" fmla="*/ 432244 h 812606"/>
              <a:gd name="connsiteX102" fmla="*/ 10411639 w 12346893"/>
              <a:gd name="connsiteY102" fmla="*/ 480214 h 812606"/>
              <a:gd name="connsiteX103" fmla="*/ 10398385 w 12346893"/>
              <a:gd name="connsiteY103" fmla="*/ 500849 h 812606"/>
              <a:gd name="connsiteX104" fmla="*/ 10380895 w 12346893"/>
              <a:gd name="connsiteY104" fmla="*/ 541285 h 812606"/>
              <a:gd name="connsiteX105" fmla="*/ 10388586 w 12346893"/>
              <a:gd name="connsiteY105" fmla="*/ 516101 h 812606"/>
              <a:gd name="connsiteX106" fmla="*/ 10382477 w 12346893"/>
              <a:gd name="connsiteY106" fmla="*/ 525613 h 812606"/>
              <a:gd name="connsiteX107" fmla="*/ 9890724 w 12346893"/>
              <a:gd name="connsiteY107" fmla="*/ 812603 h 812606"/>
              <a:gd name="connsiteX108" fmla="*/ 9520297 w 12346893"/>
              <a:gd name="connsiteY108" fmla="*/ 664007 h 812606"/>
              <a:gd name="connsiteX109" fmla="*/ 9472091 w 12346893"/>
              <a:gd name="connsiteY109" fmla="*/ 616668 h 812606"/>
              <a:gd name="connsiteX110" fmla="*/ 9467777 w 12346893"/>
              <a:gd name="connsiteY110" fmla="*/ 625292 h 812606"/>
              <a:gd name="connsiteX111" fmla="*/ 9458242 w 12346893"/>
              <a:gd name="connsiteY111" fmla="*/ 607627 h 812606"/>
              <a:gd name="connsiteX112" fmla="*/ 9018413 w 12346893"/>
              <a:gd name="connsiteY112" fmla="*/ 320302 h 812606"/>
              <a:gd name="connsiteX113" fmla="*/ 8752802 w 12346893"/>
              <a:gd name="connsiteY113" fmla="*/ 411089 h 812606"/>
              <a:gd name="connsiteX114" fmla="*/ 8707595 w 12346893"/>
              <a:gd name="connsiteY114" fmla="*/ 449000 h 812606"/>
              <a:gd name="connsiteX115" fmla="*/ 8702022 w 12346893"/>
              <a:gd name="connsiteY115" fmla="*/ 456073 h 812606"/>
              <a:gd name="connsiteX116" fmla="*/ 8667901 w 12346893"/>
              <a:gd name="connsiteY116" fmla="*/ 488902 h 812606"/>
              <a:gd name="connsiteX117" fmla="*/ 8642820 w 12346893"/>
              <a:gd name="connsiteY117" fmla="*/ 515951 h 812606"/>
              <a:gd name="connsiteX118" fmla="*/ 8553585 w 12346893"/>
              <a:gd name="connsiteY118" fmla="*/ 652795 h 812606"/>
              <a:gd name="connsiteX119" fmla="*/ 8536075 w 12346893"/>
              <a:gd name="connsiteY119" fmla="*/ 693279 h 812606"/>
              <a:gd name="connsiteX120" fmla="*/ 8553759 w 12346893"/>
              <a:gd name="connsiteY120" fmla="*/ 635378 h 812606"/>
              <a:gd name="connsiteX121" fmla="*/ 8590098 w 12346893"/>
              <a:gd name="connsiteY121" fmla="*/ 553928 h 812606"/>
              <a:gd name="connsiteX122" fmla="*/ 8548818 w 12346893"/>
              <a:gd name="connsiteY122" fmla="*/ 583206 h 812606"/>
              <a:gd name="connsiteX123" fmla="*/ 8275246 w 12346893"/>
              <a:gd name="connsiteY123" fmla="*/ 660611 h 812606"/>
              <a:gd name="connsiteX124" fmla="*/ 7904819 w 12346893"/>
              <a:gd name="connsiteY124" fmla="*/ 512015 h 812606"/>
              <a:gd name="connsiteX125" fmla="*/ 7856612 w 12346893"/>
              <a:gd name="connsiteY125" fmla="*/ 464676 h 812606"/>
              <a:gd name="connsiteX126" fmla="*/ 7852299 w 12346893"/>
              <a:gd name="connsiteY126" fmla="*/ 473299 h 812606"/>
              <a:gd name="connsiteX127" fmla="*/ 7842763 w 12346893"/>
              <a:gd name="connsiteY127" fmla="*/ 455635 h 812606"/>
              <a:gd name="connsiteX128" fmla="*/ 7402933 w 12346893"/>
              <a:gd name="connsiteY128" fmla="*/ 168309 h 812606"/>
              <a:gd name="connsiteX129" fmla="*/ 6979871 w 12346893"/>
              <a:gd name="connsiteY129" fmla="*/ 428742 h 812606"/>
              <a:gd name="connsiteX130" fmla="*/ 6979620 w 12346893"/>
              <a:gd name="connsiteY130" fmla="*/ 429151 h 812606"/>
              <a:gd name="connsiteX131" fmla="*/ 6978128 w 12346893"/>
              <a:gd name="connsiteY131" fmla="*/ 432245 h 812606"/>
              <a:gd name="connsiteX132" fmla="*/ 6951342 w 12346893"/>
              <a:gd name="connsiteY132" fmla="*/ 480215 h 812606"/>
              <a:gd name="connsiteX133" fmla="*/ 6938086 w 12346893"/>
              <a:gd name="connsiteY133" fmla="*/ 500850 h 812606"/>
              <a:gd name="connsiteX134" fmla="*/ 6920597 w 12346893"/>
              <a:gd name="connsiteY134" fmla="*/ 541286 h 812606"/>
              <a:gd name="connsiteX135" fmla="*/ 6928288 w 12346893"/>
              <a:gd name="connsiteY135" fmla="*/ 516102 h 812606"/>
              <a:gd name="connsiteX136" fmla="*/ 6922178 w 12346893"/>
              <a:gd name="connsiteY136" fmla="*/ 525614 h 812606"/>
              <a:gd name="connsiteX137" fmla="*/ 6430427 w 12346893"/>
              <a:gd name="connsiteY137" fmla="*/ 812604 h 812606"/>
              <a:gd name="connsiteX138" fmla="*/ 6059999 w 12346893"/>
              <a:gd name="connsiteY138" fmla="*/ 664008 h 812606"/>
              <a:gd name="connsiteX139" fmla="*/ 6011793 w 12346893"/>
              <a:gd name="connsiteY139" fmla="*/ 616669 h 812606"/>
              <a:gd name="connsiteX140" fmla="*/ 6007479 w 12346893"/>
              <a:gd name="connsiteY140" fmla="*/ 625293 h 812606"/>
              <a:gd name="connsiteX141" fmla="*/ 5997944 w 12346893"/>
              <a:gd name="connsiteY141" fmla="*/ 607628 h 812606"/>
              <a:gd name="connsiteX142" fmla="*/ 5558114 w 12346893"/>
              <a:gd name="connsiteY142" fmla="*/ 320302 h 812606"/>
              <a:gd name="connsiteX143" fmla="*/ 5292505 w 12346893"/>
              <a:gd name="connsiteY143" fmla="*/ 411089 h 812606"/>
              <a:gd name="connsiteX144" fmla="*/ 5247300 w 12346893"/>
              <a:gd name="connsiteY144" fmla="*/ 448999 h 812606"/>
              <a:gd name="connsiteX145" fmla="*/ 5241724 w 12346893"/>
              <a:gd name="connsiteY145" fmla="*/ 456075 h 812606"/>
              <a:gd name="connsiteX146" fmla="*/ 5207594 w 12346893"/>
              <a:gd name="connsiteY146" fmla="*/ 488913 h 812606"/>
              <a:gd name="connsiteX147" fmla="*/ 5182522 w 12346893"/>
              <a:gd name="connsiteY147" fmla="*/ 515952 h 812606"/>
              <a:gd name="connsiteX148" fmla="*/ 5129799 w 12346893"/>
              <a:gd name="connsiteY148" fmla="*/ 553930 h 812606"/>
              <a:gd name="connsiteX149" fmla="*/ 5088520 w 12346893"/>
              <a:gd name="connsiteY149" fmla="*/ 583208 h 812606"/>
              <a:gd name="connsiteX150" fmla="*/ 4814948 w 12346893"/>
              <a:gd name="connsiteY150" fmla="*/ 660613 h 812606"/>
              <a:gd name="connsiteX151" fmla="*/ 4444521 w 12346893"/>
              <a:gd name="connsiteY151" fmla="*/ 512017 h 812606"/>
              <a:gd name="connsiteX152" fmla="*/ 4396314 w 12346893"/>
              <a:gd name="connsiteY152" fmla="*/ 464678 h 812606"/>
              <a:gd name="connsiteX153" fmla="*/ 4392001 w 12346893"/>
              <a:gd name="connsiteY153" fmla="*/ 473301 h 812606"/>
              <a:gd name="connsiteX154" fmla="*/ 4382465 w 12346893"/>
              <a:gd name="connsiteY154" fmla="*/ 455637 h 812606"/>
              <a:gd name="connsiteX155" fmla="*/ 3942636 w 12346893"/>
              <a:gd name="connsiteY155" fmla="*/ 168311 h 812606"/>
              <a:gd name="connsiteX156" fmla="*/ 3519574 w 12346893"/>
              <a:gd name="connsiteY156" fmla="*/ 428744 h 812606"/>
              <a:gd name="connsiteX157" fmla="*/ 3519322 w 12346893"/>
              <a:gd name="connsiteY157" fmla="*/ 429153 h 812606"/>
              <a:gd name="connsiteX158" fmla="*/ 3517830 w 12346893"/>
              <a:gd name="connsiteY158" fmla="*/ 432247 h 812606"/>
              <a:gd name="connsiteX159" fmla="*/ 3491044 w 12346893"/>
              <a:gd name="connsiteY159" fmla="*/ 480217 h 812606"/>
              <a:gd name="connsiteX160" fmla="*/ 3477788 w 12346893"/>
              <a:gd name="connsiteY160" fmla="*/ 500852 h 812606"/>
              <a:gd name="connsiteX161" fmla="*/ 3460299 w 12346893"/>
              <a:gd name="connsiteY161" fmla="*/ 541288 h 812606"/>
              <a:gd name="connsiteX162" fmla="*/ 3467991 w 12346893"/>
              <a:gd name="connsiteY162" fmla="*/ 516104 h 812606"/>
              <a:gd name="connsiteX163" fmla="*/ 3461880 w 12346893"/>
              <a:gd name="connsiteY163" fmla="*/ 525616 h 812606"/>
              <a:gd name="connsiteX164" fmla="*/ 2970129 w 12346893"/>
              <a:gd name="connsiteY164" fmla="*/ 812606 h 812606"/>
              <a:gd name="connsiteX165" fmla="*/ 2599702 w 12346893"/>
              <a:gd name="connsiteY165" fmla="*/ 664010 h 812606"/>
              <a:gd name="connsiteX166" fmla="*/ 2551495 w 12346893"/>
              <a:gd name="connsiteY166" fmla="*/ 616671 h 812606"/>
              <a:gd name="connsiteX167" fmla="*/ 2547182 w 12346893"/>
              <a:gd name="connsiteY167" fmla="*/ 625295 h 812606"/>
              <a:gd name="connsiteX168" fmla="*/ 2537646 w 12346893"/>
              <a:gd name="connsiteY168" fmla="*/ 607630 h 812606"/>
              <a:gd name="connsiteX169" fmla="*/ 2097817 w 12346893"/>
              <a:gd name="connsiteY169" fmla="*/ 320304 h 812606"/>
              <a:gd name="connsiteX170" fmla="*/ 1832207 w 12346893"/>
              <a:gd name="connsiteY170" fmla="*/ 411091 h 812606"/>
              <a:gd name="connsiteX171" fmla="*/ 1722225 w 12346893"/>
              <a:gd name="connsiteY171" fmla="*/ 515954 h 812606"/>
              <a:gd name="connsiteX172" fmla="*/ 1669501 w 12346893"/>
              <a:gd name="connsiteY172" fmla="*/ 553933 h 812606"/>
              <a:gd name="connsiteX173" fmla="*/ 1628223 w 12346893"/>
              <a:gd name="connsiteY173" fmla="*/ 583210 h 812606"/>
              <a:gd name="connsiteX174" fmla="*/ 1354650 w 12346893"/>
              <a:gd name="connsiteY174" fmla="*/ 660615 h 812606"/>
              <a:gd name="connsiteX175" fmla="*/ 984223 w 12346893"/>
              <a:gd name="connsiteY175" fmla="*/ 512019 h 812606"/>
              <a:gd name="connsiteX176" fmla="*/ 936017 w 12346893"/>
              <a:gd name="connsiteY176" fmla="*/ 464680 h 812606"/>
              <a:gd name="connsiteX177" fmla="*/ 931703 w 12346893"/>
              <a:gd name="connsiteY177" fmla="*/ 473303 h 812606"/>
              <a:gd name="connsiteX178" fmla="*/ 922167 w 12346893"/>
              <a:gd name="connsiteY178" fmla="*/ 455639 h 812606"/>
              <a:gd name="connsiteX179" fmla="*/ 482338 w 12346893"/>
              <a:gd name="connsiteY179" fmla="*/ 168313 h 812606"/>
              <a:gd name="connsiteX180" fmla="*/ 59276 w 12346893"/>
              <a:gd name="connsiteY180" fmla="*/ 428746 h 812606"/>
              <a:gd name="connsiteX181" fmla="*/ 59024 w 12346893"/>
              <a:gd name="connsiteY181" fmla="*/ 429155 h 812606"/>
              <a:gd name="connsiteX182" fmla="*/ 30746 w 12346893"/>
              <a:gd name="connsiteY182" fmla="*/ 480219 h 812606"/>
              <a:gd name="connsiteX183" fmla="*/ 1 w 12346893"/>
              <a:gd name="connsiteY183" fmla="*/ 541290 h 812606"/>
              <a:gd name="connsiteX184" fmla="*/ 247794 w 12346893"/>
              <a:gd name="connsiteY18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519320 w 12346891"/>
              <a:gd name="connsiteY156" fmla="*/ 429153 h 812606"/>
              <a:gd name="connsiteX157" fmla="*/ 3517828 w 12346891"/>
              <a:gd name="connsiteY157" fmla="*/ 432247 h 812606"/>
              <a:gd name="connsiteX158" fmla="*/ 3491042 w 12346891"/>
              <a:gd name="connsiteY158" fmla="*/ 480217 h 812606"/>
              <a:gd name="connsiteX159" fmla="*/ 3477786 w 12346891"/>
              <a:gd name="connsiteY159" fmla="*/ 500852 h 812606"/>
              <a:gd name="connsiteX160" fmla="*/ 3460297 w 12346891"/>
              <a:gd name="connsiteY160" fmla="*/ 541288 h 812606"/>
              <a:gd name="connsiteX161" fmla="*/ 3467989 w 12346891"/>
              <a:gd name="connsiteY161" fmla="*/ 516104 h 812606"/>
              <a:gd name="connsiteX162" fmla="*/ 3461878 w 12346891"/>
              <a:gd name="connsiteY162" fmla="*/ 525616 h 812606"/>
              <a:gd name="connsiteX163" fmla="*/ 2970127 w 12346891"/>
              <a:gd name="connsiteY163" fmla="*/ 812606 h 812606"/>
              <a:gd name="connsiteX164" fmla="*/ 2599700 w 12346891"/>
              <a:gd name="connsiteY164" fmla="*/ 664010 h 812606"/>
              <a:gd name="connsiteX165" fmla="*/ 2551493 w 12346891"/>
              <a:gd name="connsiteY165" fmla="*/ 616671 h 812606"/>
              <a:gd name="connsiteX166" fmla="*/ 2547180 w 12346891"/>
              <a:gd name="connsiteY166" fmla="*/ 625295 h 812606"/>
              <a:gd name="connsiteX167" fmla="*/ 2537644 w 12346891"/>
              <a:gd name="connsiteY167" fmla="*/ 607630 h 812606"/>
              <a:gd name="connsiteX168" fmla="*/ 2097815 w 12346891"/>
              <a:gd name="connsiteY168" fmla="*/ 320304 h 812606"/>
              <a:gd name="connsiteX169" fmla="*/ 1832205 w 12346891"/>
              <a:gd name="connsiteY169" fmla="*/ 411091 h 812606"/>
              <a:gd name="connsiteX170" fmla="*/ 1722223 w 12346891"/>
              <a:gd name="connsiteY170" fmla="*/ 515954 h 812606"/>
              <a:gd name="connsiteX171" fmla="*/ 1669499 w 12346891"/>
              <a:gd name="connsiteY171" fmla="*/ 553933 h 812606"/>
              <a:gd name="connsiteX172" fmla="*/ 1628221 w 12346891"/>
              <a:gd name="connsiteY172" fmla="*/ 583210 h 812606"/>
              <a:gd name="connsiteX173" fmla="*/ 1354648 w 12346891"/>
              <a:gd name="connsiteY173" fmla="*/ 660615 h 812606"/>
              <a:gd name="connsiteX174" fmla="*/ 984221 w 12346891"/>
              <a:gd name="connsiteY174" fmla="*/ 512019 h 812606"/>
              <a:gd name="connsiteX175" fmla="*/ 936015 w 12346891"/>
              <a:gd name="connsiteY175" fmla="*/ 464680 h 812606"/>
              <a:gd name="connsiteX176" fmla="*/ 931701 w 12346891"/>
              <a:gd name="connsiteY176" fmla="*/ 473303 h 812606"/>
              <a:gd name="connsiteX177" fmla="*/ 922165 w 12346891"/>
              <a:gd name="connsiteY177" fmla="*/ 455639 h 812606"/>
              <a:gd name="connsiteX178" fmla="*/ 482336 w 12346891"/>
              <a:gd name="connsiteY178" fmla="*/ 168313 h 812606"/>
              <a:gd name="connsiteX179" fmla="*/ 59274 w 12346891"/>
              <a:gd name="connsiteY179" fmla="*/ 428746 h 812606"/>
              <a:gd name="connsiteX180" fmla="*/ 59022 w 12346891"/>
              <a:gd name="connsiteY180" fmla="*/ 429155 h 812606"/>
              <a:gd name="connsiteX181" fmla="*/ 30744 w 12346891"/>
              <a:gd name="connsiteY181" fmla="*/ 480219 h 812606"/>
              <a:gd name="connsiteX182" fmla="*/ -1 w 12346891"/>
              <a:gd name="connsiteY182" fmla="*/ 541290 h 812606"/>
              <a:gd name="connsiteX183" fmla="*/ 247792 w 12346891"/>
              <a:gd name="connsiteY18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519322 w 12346893"/>
              <a:gd name="connsiteY156" fmla="*/ 429153 h 812606"/>
              <a:gd name="connsiteX157" fmla="*/ 3491044 w 12346893"/>
              <a:gd name="connsiteY157" fmla="*/ 480217 h 812606"/>
              <a:gd name="connsiteX158" fmla="*/ 3477788 w 12346893"/>
              <a:gd name="connsiteY158" fmla="*/ 500852 h 812606"/>
              <a:gd name="connsiteX159" fmla="*/ 3460299 w 12346893"/>
              <a:gd name="connsiteY159" fmla="*/ 541288 h 812606"/>
              <a:gd name="connsiteX160" fmla="*/ 3467991 w 12346893"/>
              <a:gd name="connsiteY160" fmla="*/ 516104 h 812606"/>
              <a:gd name="connsiteX161" fmla="*/ 3461880 w 12346893"/>
              <a:gd name="connsiteY161" fmla="*/ 525616 h 812606"/>
              <a:gd name="connsiteX162" fmla="*/ 2970129 w 12346893"/>
              <a:gd name="connsiteY162" fmla="*/ 812606 h 812606"/>
              <a:gd name="connsiteX163" fmla="*/ 2599702 w 12346893"/>
              <a:gd name="connsiteY163" fmla="*/ 664010 h 812606"/>
              <a:gd name="connsiteX164" fmla="*/ 2551495 w 12346893"/>
              <a:gd name="connsiteY164" fmla="*/ 616671 h 812606"/>
              <a:gd name="connsiteX165" fmla="*/ 2547182 w 12346893"/>
              <a:gd name="connsiteY165" fmla="*/ 625295 h 812606"/>
              <a:gd name="connsiteX166" fmla="*/ 2537646 w 12346893"/>
              <a:gd name="connsiteY166" fmla="*/ 607630 h 812606"/>
              <a:gd name="connsiteX167" fmla="*/ 2097817 w 12346893"/>
              <a:gd name="connsiteY167" fmla="*/ 320304 h 812606"/>
              <a:gd name="connsiteX168" fmla="*/ 1832207 w 12346893"/>
              <a:gd name="connsiteY168" fmla="*/ 411091 h 812606"/>
              <a:gd name="connsiteX169" fmla="*/ 1722225 w 12346893"/>
              <a:gd name="connsiteY169" fmla="*/ 515954 h 812606"/>
              <a:gd name="connsiteX170" fmla="*/ 1669501 w 12346893"/>
              <a:gd name="connsiteY170" fmla="*/ 553933 h 812606"/>
              <a:gd name="connsiteX171" fmla="*/ 1628223 w 12346893"/>
              <a:gd name="connsiteY171" fmla="*/ 583210 h 812606"/>
              <a:gd name="connsiteX172" fmla="*/ 1354650 w 12346893"/>
              <a:gd name="connsiteY172" fmla="*/ 660615 h 812606"/>
              <a:gd name="connsiteX173" fmla="*/ 984223 w 12346893"/>
              <a:gd name="connsiteY173" fmla="*/ 512019 h 812606"/>
              <a:gd name="connsiteX174" fmla="*/ 936017 w 12346893"/>
              <a:gd name="connsiteY174" fmla="*/ 464680 h 812606"/>
              <a:gd name="connsiteX175" fmla="*/ 931703 w 12346893"/>
              <a:gd name="connsiteY175" fmla="*/ 473303 h 812606"/>
              <a:gd name="connsiteX176" fmla="*/ 922167 w 12346893"/>
              <a:gd name="connsiteY176" fmla="*/ 455639 h 812606"/>
              <a:gd name="connsiteX177" fmla="*/ 482338 w 12346893"/>
              <a:gd name="connsiteY177" fmla="*/ 168313 h 812606"/>
              <a:gd name="connsiteX178" fmla="*/ 59276 w 12346893"/>
              <a:gd name="connsiteY178" fmla="*/ 428746 h 812606"/>
              <a:gd name="connsiteX179" fmla="*/ 59024 w 12346893"/>
              <a:gd name="connsiteY179" fmla="*/ 429155 h 812606"/>
              <a:gd name="connsiteX180" fmla="*/ 30746 w 12346893"/>
              <a:gd name="connsiteY180" fmla="*/ 480219 h 812606"/>
              <a:gd name="connsiteX181" fmla="*/ 1 w 12346893"/>
              <a:gd name="connsiteY181" fmla="*/ 541290 h 812606"/>
              <a:gd name="connsiteX182" fmla="*/ 247794 w 12346893"/>
              <a:gd name="connsiteY18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91042 w 12346891"/>
              <a:gd name="connsiteY156" fmla="*/ 480217 h 812606"/>
              <a:gd name="connsiteX157" fmla="*/ 3477786 w 12346891"/>
              <a:gd name="connsiteY157" fmla="*/ 500852 h 812606"/>
              <a:gd name="connsiteX158" fmla="*/ 3460297 w 12346891"/>
              <a:gd name="connsiteY158" fmla="*/ 541288 h 812606"/>
              <a:gd name="connsiteX159" fmla="*/ 3467989 w 12346891"/>
              <a:gd name="connsiteY159" fmla="*/ 516104 h 812606"/>
              <a:gd name="connsiteX160" fmla="*/ 3461878 w 12346891"/>
              <a:gd name="connsiteY160" fmla="*/ 525616 h 812606"/>
              <a:gd name="connsiteX161" fmla="*/ 2970127 w 12346891"/>
              <a:gd name="connsiteY161" fmla="*/ 812606 h 812606"/>
              <a:gd name="connsiteX162" fmla="*/ 2599700 w 12346891"/>
              <a:gd name="connsiteY162" fmla="*/ 664010 h 812606"/>
              <a:gd name="connsiteX163" fmla="*/ 2551493 w 12346891"/>
              <a:gd name="connsiteY163" fmla="*/ 616671 h 812606"/>
              <a:gd name="connsiteX164" fmla="*/ 2547180 w 12346891"/>
              <a:gd name="connsiteY164" fmla="*/ 625295 h 812606"/>
              <a:gd name="connsiteX165" fmla="*/ 2537644 w 12346891"/>
              <a:gd name="connsiteY165" fmla="*/ 607630 h 812606"/>
              <a:gd name="connsiteX166" fmla="*/ 2097815 w 12346891"/>
              <a:gd name="connsiteY166" fmla="*/ 320304 h 812606"/>
              <a:gd name="connsiteX167" fmla="*/ 1832205 w 12346891"/>
              <a:gd name="connsiteY167" fmla="*/ 411091 h 812606"/>
              <a:gd name="connsiteX168" fmla="*/ 1722223 w 12346891"/>
              <a:gd name="connsiteY168" fmla="*/ 515954 h 812606"/>
              <a:gd name="connsiteX169" fmla="*/ 1669499 w 12346891"/>
              <a:gd name="connsiteY169" fmla="*/ 553933 h 812606"/>
              <a:gd name="connsiteX170" fmla="*/ 1628221 w 12346891"/>
              <a:gd name="connsiteY170" fmla="*/ 583210 h 812606"/>
              <a:gd name="connsiteX171" fmla="*/ 1354648 w 12346891"/>
              <a:gd name="connsiteY171" fmla="*/ 660615 h 812606"/>
              <a:gd name="connsiteX172" fmla="*/ 984221 w 12346891"/>
              <a:gd name="connsiteY172" fmla="*/ 512019 h 812606"/>
              <a:gd name="connsiteX173" fmla="*/ 936015 w 12346891"/>
              <a:gd name="connsiteY173" fmla="*/ 464680 h 812606"/>
              <a:gd name="connsiteX174" fmla="*/ 931701 w 12346891"/>
              <a:gd name="connsiteY174" fmla="*/ 473303 h 812606"/>
              <a:gd name="connsiteX175" fmla="*/ 922165 w 12346891"/>
              <a:gd name="connsiteY175" fmla="*/ 455639 h 812606"/>
              <a:gd name="connsiteX176" fmla="*/ 482336 w 12346891"/>
              <a:gd name="connsiteY176" fmla="*/ 168313 h 812606"/>
              <a:gd name="connsiteX177" fmla="*/ 59274 w 12346891"/>
              <a:gd name="connsiteY177" fmla="*/ 428746 h 812606"/>
              <a:gd name="connsiteX178" fmla="*/ 59022 w 12346891"/>
              <a:gd name="connsiteY178" fmla="*/ 429155 h 812606"/>
              <a:gd name="connsiteX179" fmla="*/ 30744 w 12346891"/>
              <a:gd name="connsiteY179" fmla="*/ 480219 h 812606"/>
              <a:gd name="connsiteX180" fmla="*/ -1 w 12346891"/>
              <a:gd name="connsiteY180" fmla="*/ 541290 h 812606"/>
              <a:gd name="connsiteX181" fmla="*/ 247792 w 12346891"/>
              <a:gd name="connsiteY18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91044 w 12346893"/>
              <a:gd name="connsiteY156" fmla="*/ 480217 h 812606"/>
              <a:gd name="connsiteX157" fmla="*/ 3477788 w 12346893"/>
              <a:gd name="connsiteY157" fmla="*/ 500852 h 812606"/>
              <a:gd name="connsiteX158" fmla="*/ 3467991 w 12346893"/>
              <a:gd name="connsiteY158" fmla="*/ 516104 h 812606"/>
              <a:gd name="connsiteX159" fmla="*/ 3461880 w 12346893"/>
              <a:gd name="connsiteY159" fmla="*/ 525616 h 812606"/>
              <a:gd name="connsiteX160" fmla="*/ 2970129 w 12346893"/>
              <a:gd name="connsiteY160" fmla="*/ 812606 h 812606"/>
              <a:gd name="connsiteX161" fmla="*/ 2599702 w 12346893"/>
              <a:gd name="connsiteY161" fmla="*/ 664010 h 812606"/>
              <a:gd name="connsiteX162" fmla="*/ 2551495 w 12346893"/>
              <a:gd name="connsiteY162" fmla="*/ 616671 h 812606"/>
              <a:gd name="connsiteX163" fmla="*/ 2547182 w 12346893"/>
              <a:gd name="connsiteY163" fmla="*/ 625295 h 812606"/>
              <a:gd name="connsiteX164" fmla="*/ 2537646 w 12346893"/>
              <a:gd name="connsiteY164" fmla="*/ 607630 h 812606"/>
              <a:gd name="connsiteX165" fmla="*/ 2097817 w 12346893"/>
              <a:gd name="connsiteY165" fmla="*/ 320304 h 812606"/>
              <a:gd name="connsiteX166" fmla="*/ 1832207 w 12346893"/>
              <a:gd name="connsiteY166" fmla="*/ 411091 h 812606"/>
              <a:gd name="connsiteX167" fmla="*/ 1722225 w 12346893"/>
              <a:gd name="connsiteY167" fmla="*/ 515954 h 812606"/>
              <a:gd name="connsiteX168" fmla="*/ 1669501 w 12346893"/>
              <a:gd name="connsiteY168" fmla="*/ 553933 h 812606"/>
              <a:gd name="connsiteX169" fmla="*/ 1628223 w 12346893"/>
              <a:gd name="connsiteY169" fmla="*/ 583210 h 812606"/>
              <a:gd name="connsiteX170" fmla="*/ 1354650 w 12346893"/>
              <a:gd name="connsiteY170" fmla="*/ 660615 h 812606"/>
              <a:gd name="connsiteX171" fmla="*/ 984223 w 12346893"/>
              <a:gd name="connsiteY171" fmla="*/ 512019 h 812606"/>
              <a:gd name="connsiteX172" fmla="*/ 936017 w 12346893"/>
              <a:gd name="connsiteY172" fmla="*/ 464680 h 812606"/>
              <a:gd name="connsiteX173" fmla="*/ 931703 w 12346893"/>
              <a:gd name="connsiteY173" fmla="*/ 473303 h 812606"/>
              <a:gd name="connsiteX174" fmla="*/ 922167 w 12346893"/>
              <a:gd name="connsiteY174" fmla="*/ 455639 h 812606"/>
              <a:gd name="connsiteX175" fmla="*/ 482338 w 12346893"/>
              <a:gd name="connsiteY175" fmla="*/ 168313 h 812606"/>
              <a:gd name="connsiteX176" fmla="*/ 59276 w 12346893"/>
              <a:gd name="connsiteY176" fmla="*/ 428746 h 812606"/>
              <a:gd name="connsiteX177" fmla="*/ 59024 w 12346893"/>
              <a:gd name="connsiteY177" fmla="*/ 429155 h 812606"/>
              <a:gd name="connsiteX178" fmla="*/ 30746 w 12346893"/>
              <a:gd name="connsiteY178" fmla="*/ 480219 h 812606"/>
              <a:gd name="connsiteX179" fmla="*/ 1 w 12346893"/>
              <a:gd name="connsiteY179" fmla="*/ 541290 h 812606"/>
              <a:gd name="connsiteX180" fmla="*/ 247794 w 12346893"/>
              <a:gd name="connsiteY18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82520 w 12346891"/>
              <a:gd name="connsiteY146" fmla="*/ 515952 h 812606"/>
              <a:gd name="connsiteX147" fmla="*/ 5129797 w 12346891"/>
              <a:gd name="connsiteY147" fmla="*/ 553930 h 812606"/>
              <a:gd name="connsiteX148" fmla="*/ 5088518 w 12346891"/>
              <a:gd name="connsiteY148" fmla="*/ 583208 h 812606"/>
              <a:gd name="connsiteX149" fmla="*/ 4814946 w 12346891"/>
              <a:gd name="connsiteY149" fmla="*/ 660613 h 812606"/>
              <a:gd name="connsiteX150" fmla="*/ 4444519 w 12346891"/>
              <a:gd name="connsiteY150" fmla="*/ 512017 h 812606"/>
              <a:gd name="connsiteX151" fmla="*/ 4396312 w 12346891"/>
              <a:gd name="connsiteY151" fmla="*/ 464678 h 812606"/>
              <a:gd name="connsiteX152" fmla="*/ 4391999 w 12346891"/>
              <a:gd name="connsiteY152" fmla="*/ 473301 h 812606"/>
              <a:gd name="connsiteX153" fmla="*/ 4382463 w 12346891"/>
              <a:gd name="connsiteY153" fmla="*/ 455637 h 812606"/>
              <a:gd name="connsiteX154" fmla="*/ 3942634 w 12346891"/>
              <a:gd name="connsiteY154" fmla="*/ 168311 h 812606"/>
              <a:gd name="connsiteX155" fmla="*/ 3519572 w 12346891"/>
              <a:gd name="connsiteY155" fmla="*/ 428744 h 812606"/>
              <a:gd name="connsiteX156" fmla="*/ 3477786 w 12346891"/>
              <a:gd name="connsiteY156" fmla="*/ 500852 h 812606"/>
              <a:gd name="connsiteX157" fmla="*/ 3467989 w 12346891"/>
              <a:gd name="connsiteY157" fmla="*/ 516104 h 812606"/>
              <a:gd name="connsiteX158" fmla="*/ 3461878 w 12346891"/>
              <a:gd name="connsiteY158" fmla="*/ 525616 h 812606"/>
              <a:gd name="connsiteX159" fmla="*/ 2970127 w 12346891"/>
              <a:gd name="connsiteY159" fmla="*/ 812606 h 812606"/>
              <a:gd name="connsiteX160" fmla="*/ 2599700 w 12346891"/>
              <a:gd name="connsiteY160" fmla="*/ 664010 h 812606"/>
              <a:gd name="connsiteX161" fmla="*/ 2551493 w 12346891"/>
              <a:gd name="connsiteY161" fmla="*/ 616671 h 812606"/>
              <a:gd name="connsiteX162" fmla="*/ 2547180 w 12346891"/>
              <a:gd name="connsiteY162" fmla="*/ 625295 h 812606"/>
              <a:gd name="connsiteX163" fmla="*/ 2537644 w 12346891"/>
              <a:gd name="connsiteY163" fmla="*/ 607630 h 812606"/>
              <a:gd name="connsiteX164" fmla="*/ 2097815 w 12346891"/>
              <a:gd name="connsiteY164" fmla="*/ 320304 h 812606"/>
              <a:gd name="connsiteX165" fmla="*/ 1832205 w 12346891"/>
              <a:gd name="connsiteY165" fmla="*/ 411091 h 812606"/>
              <a:gd name="connsiteX166" fmla="*/ 1722223 w 12346891"/>
              <a:gd name="connsiteY166" fmla="*/ 515954 h 812606"/>
              <a:gd name="connsiteX167" fmla="*/ 1669499 w 12346891"/>
              <a:gd name="connsiteY167" fmla="*/ 553933 h 812606"/>
              <a:gd name="connsiteX168" fmla="*/ 1628221 w 12346891"/>
              <a:gd name="connsiteY168" fmla="*/ 583210 h 812606"/>
              <a:gd name="connsiteX169" fmla="*/ 1354648 w 12346891"/>
              <a:gd name="connsiteY169" fmla="*/ 660615 h 812606"/>
              <a:gd name="connsiteX170" fmla="*/ 984221 w 12346891"/>
              <a:gd name="connsiteY170" fmla="*/ 512019 h 812606"/>
              <a:gd name="connsiteX171" fmla="*/ 936015 w 12346891"/>
              <a:gd name="connsiteY171" fmla="*/ 464680 h 812606"/>
              <a:gd name="connsiteX172" fmla="*/ 931701 w 12346891"/>
              <a:gd name="connsiteY172" fmla="*/ 473303 h 812606"/>
              <a:gd name="connsiteX173" fmla="*/ 922165 w 12346891"/>
              <a:gd name="connsiteY173" fmla="*/ 455639 h 812606"/>
              <a:gd name="connsiteX174" fmla="*/ 482336 w 12346891"/>
              <a:gd name="connsiteY174" fmla="*/ 168313 h 812606"/>
              <a:gd name="connsiteX175" fmla="*/ 59274 w 12346891"/>
              <a:gd name="connsiteY175" fmla="*/ 428746 h 812606"/>
              <a:gd name="connsiteX176" fmla="*/ 59022 w 12346891"/>
              <a:gd name="connsiteY176" fmla="*/ 429155 h 812606"/>
              <a:gd name="connsiteX177" fmla="*/ 30744 w 12346891"/>
              <a:gd name="connsiteY177" fmla="*/ 480219 h 812606"/>
              <a:gd name="connsiteX178" fmla="*/ -1 w 12346891"/>
              <a:gd name="connsiteY178" fmla="*/ 541290 h 812606"/>
              <a:gd name="connsiteX179" fmla="*/ 247792 w 12346891"/>
              <a:gd name="connsiteY17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19553 w 12346893"/>
              <a:gd name="connsiteY35" fmla="*/ 296655 h 812606"/>
              <a:gd name="connsiteX36" fmla="*/ 5408614 w 12346893"/>
              <a:gd name="connsiteY36" fmla="*/ 177228 h 812606"/>
              <a:gd name="connsiteX37" fmla="*/ 5372276 w 12346893"/>
              <a:gd name="connsiteY37" fmla="*/ 258677 h 812606"/>
              <a:gd name="connsiteX38" fmla="*/ 5413555 w 12346893"/>
              <a:gd name="connsiteY38" fmla="*/ 229399 h 812606"/>
              <a:gd name="connsiteX39" fmla="*/ 5687128 w 12346893"/>
              <a:gd name="connsiteY39" fmla="*/ 151994 h 812606"/>
              <a:gd name="connsiteX40" fmla="*/ 6057555 w 12346893"/>
              <a:gd name="connsiteY40" fmla="*/ 300590 h 812606"/>
              <a:gd name="connsiteX41" fmla="*/ 6105761 w 12346893"/>
              <a:gd name="connsiteY41" fmla="*/ 347929 h 812606"/>
              <a:gd name="connsiteX42" fmla="*/ 6110075 w 12346893"/>
              <a:gd name="connsiteY42" fmla="*/ 339306 h 812606"/>
              <a:gd name="connsiteX43" fmla="*/ 6119611 w 12346893"/>
              <a:gd name="connsiteY43" fmla="*/ 356970 h 812606"/>
              <a:gd name="connsiteX44" fmla="*/ 6559439 w 12346893"/>
              <a:gd name="connsiteY44" fmla="*/ 644296 h 812606"/>
              <a:gd name="connsiteX45" fmla="*/ 6982502 w 12346893"/>
              <a:gd name="connsiteY45" fmla="*/ 383863 h 812606"/>
              <a:gd name="connsiteX46" fmla="*/ 6982753 w 12346893"/>
              <a:gd name="connsiteY46" fmla="*/ 383454 h 812606"/>
              <a:gd name="connsiteX47" fmla="*/ 6984246 w 12346893"/>
              <a:gd name="connsiteY47" fmla="*/ 380360 h 812606"/>
              <a:gd name="connsiteX48" fmla="*/ 7011032 w 12346893"/>
              <a:gd name="connsiteY48" fmla="*/ 332390 h 812606"/>
              <a:gd name="connsiteX49" fmla="*/ 7024286 w 12346893"/>
              <a:gd name="connsiteY49" fmla="*/ 311755 h 812606"/>
              <a:gd name="connsiteX50" fmla="*/ 7041777 w 12346893"/>
              <a:gd name="connsiteY50" fmla="*/ 271319 h 812606"/>
              <a:gd name="connsiteX51" fmla="*/ 7034085 w 12346893"/>
              <a:gd name="connsiteY51" fmla="*/ 296503 h 812606"/>
              <a:gd name="connsiteX52" fmla="*/ 7040195 w 12346893"/>
              <a:gd name="connsiteY52" fmla="*/ 286991 h 812606"/>
              <a:gd name="connsiteX53" fmla="*/ 7531947 w 12346893"/>
              <a:gd name="connsiteY53" fmla="*/ 1 h 812606"/>
              <a:gd name="connsiteX54" fmla="*/ 7902374 w 12346893"/>
              <a:gd name="connsiteY54" fmla="*/ 148597 h 812606"/>
              <a:gd name="connsiteX55" fmla="*/ 7950580 w 12346893"/>
              <a:gd name="connsiteY55" fmla="*/ 195936 h 812606"/>
              <a:gd name="connsiteX56" fmla="*/ 7954894 w 12346893"/>
              <a:gd name="connsiteY56" fmla="*/ 187312 h 812606"/>
              <a:gd name="connsiteX57" fmla="*/ 7964430 w 12346893"/>
              <a:gd name="connsiteY57" fmla="*/ 204977 h 812606"/>
              <a:gd name="connsiteX58" fmla="*/ 8404258 w 12346893"/>
              <a:gd name="connsiteY58" fmla="*/ 492302 h 812606"/>
              <a:gd name="connsiteX59" fmla="*/ 8669869 w 12346893"/>
              <a:gd name="connsiteY59" fmla="*/ 401515 h 812606"/>
              <a:gd name="connsiteX60" fmla="*/ 8715076 w 12346893"/>
              <a:gd name="connsiteY60" fmla="*/ 363604 h 812606"/>
              <a:gd name="connsiteX61" fmla="*/ 8720650 w 12346893"/>
              <a:gd name="connsiteY61" fmla="*/ 356531 h 812606"/>
              <a:gd name="connsiteX62" fmla="*/ 8754770 w 12346893"/>
              <a:gd name="connsiteY62" fmla="*/ 323702 h 812606"/>
              <a:gd name="connsiteX63" fmla="*/ 8779851 w 12346893"/>
              <a:gd name="connsiteY63" fmla="*/ 296653 h 812606"/>
              <a:gd name="connsiteX64" fmla="*/ 8869086 w 12346893"/>
              <a:gd name="connsiteY64" fmla="*/ 159809 h 812606"/>
              <a:gd name="connsiteX65" fmla="*/ 8886596 w 12346893"/>
              <a:gd name="connsiteY65" fmla="*/ 119325 h 812606"/>
              <a:gd name="connsiteX66" fmla="*/ 8868912 w 12346893"/>
              <a:gd name="connsiteY66" fmla="*/ 177226 h 812606"/>
              <a:gd name="connsiteX67" fmla="*/ 8832573 w 12346893"/>
              <a:gd name="connsiteY67" fmla="*/ 258676 h 812606"/>
              <a:gd name="connsiteX68" fmla="*/ 8873853 w 12346893"/>
              <a:gd name="connsiteY68" fmla="*/ 229399 h 812606"/>
              <a:gd name="connsiteX69" fmla="*/ 9147426 w 12346893"/>
              <a:gd name="connsiteY69" fmla="*/ 151993 h 812606"/>
              <a:gd name="connsiteX70" fmla="*/ 9517853 w 12346893"/>
              <a:gd name="connsiteY70" fmla="*/ 300589 h 812606"/>
              <a:gd name="connsiteX71" fmla="*/ 9566059 w 12346893"/>
              <a:gd name="connsiteY71" fmla="*/ 347928 h 812606"/>
              <a:gd name="connsiteX72" fmla="*/ 9570373 w 12346893"/>
              <a:gd name="connsiteY72" fmla="*/ 339305 h 812606"/>
              <a:gd name="connsiteX73" fmla="*/ 9579908 w 12346893"/>
              <a:gd name="connsiteY73" fmla="*/ 356969 h 812606"/>
              <a:gd name="connsiteX74" fmla="*/ 10019738 w 12346893"/>
              <a:gd name="connsiteY74" fmla="*/ 644295 h 812606"/>
              <a:gd name="connsiteX75" fmla="*/ 10442800 w 12346893"/>
              <a:gd name="connsiteY75" fmla="*/ 383862 h 812606"/>
              <a:gd name="connsiteX76" fmla="*/ 10443052 w 12346893"/>
              <a:gd name="connsiteY76" fmla="*/ 383453 h 812606"/>
              <a:gd name="connsiteX77" fmla="*/ 10444544 w 12346893"/>
              <a:gd name="connsiteY77" fmla="*/ 380359 h 812606"/>
              <a:gd name="connsiteX78" fmla="*/ 10471330 w 12346893"/>
              <a:gd name="connsiteY78" fmla="*/ 332389 h 812606"/>
              <a:gd name="connsiteX79" fmla="*/ 10484585 w 12346893"/>
              <a:gd name="connsiteY79" fmla="*/ 311754 h 812606"/>
              <a:gd name="connsiteX80" fmla="*/ 10502074 w 12346893"/>
              <a:gd name="connsiteY80" fmla="*/ 271318 h 812606"/>
              <a:gd name="connsiteX81" fmla="*/ 10494383 w 12346893"/>
              <a:gd name="connsiteY81" fmla="*/ 296502 h 812606"/>
              <a:gd name="connsiteX82" fmla="*/ 10500493 w 12346893"/>
              <a:gd name="connsiteY82" fmla="*/ 286990 h 812606"/>
              <a:gd name="connsiteX83" fmla="*/ 10992245 w 12346893"/>
              <a:gd name="connsiteY83" fmla="*/ 0 h 812606"/>
              <a:gd name="connsiteX84" fmla="*/ 11362672 w 12346893"/>
              <a:gd name="connsiteY84" fmla="*/ 148596 h 812606"/>
              <a:gd name="connsiteX85" fmla="*/ 11410878 w 12346893"/>
              <a:gd name="connsiteY85" fmla="*/ 195935 h 812606"/>
              <a:gd name="connsiteX86" fmla="*/ 11415192 w 12346893"/>
              <a:gd name="connsiteY86" fmla="*/ 187311 h 812606"/>
              <a:gd name="connsiteX87" fmla="*/ 11424728 w 12346893"/>
              <a:gd name="connsiteY87" fmla="*/ 204976 h 812606"/>
              <a:gd name="connsiteX88" fmla="*/ 11864557 w 12346893"/>
              <a:gd name="connsiteY88" fmla="*/ 492302 h 812606"/>
              <a:gd name="connsiteX89" fmla="*/ 12329384 w 12346893"/>
              <a:gd name="connsiteY89" fmla="*/ 159808 h 812606"/>
              <a:gd name="connsiteX90" fmla="*/ 12346893 w 12346893"/>
              <a:gd name="connsiteY90" fmla="*/ 119324 h 812606"/>
              <a:gd name="connsiteX91" fmla="*/ 12329210 w 12346893"/>
              <a:gd name="connsiteY91" fmla="*/ 177225 h 812606"/>
              <a:gd name="connsiteX92" fmla="*/ 11735544 w 12346893"/>
              <a:gd name="connsiteY92" fmla="*/ 660610 h 812606"/>
              <a:gd name="connsiteX93" fmla="*/ 11365117 w 12346893"/>
              <a:gd name="connsiteY93" fmla="*/ 512014 h 812606"/>
              <a:gd name="connsiteX94" fmla="*/ 11316911 w 12346893"/>
              <a:gd name="connsiteY94" fmla="*/ 464675 h 812606"/>
              <a:gd name="connsiteX95" fmla="*/ 11312596 w 12346893"/>
              <a:gd name="connsiteY95" fmla="*/ 473298 h 812606"/>
              <a:gd name="connsiteX96" fmla="*/ 11303061 w 12346893"/>
              <a:gd name="connsiteY96" fmla="*/ 455634 h 812606"/>
              <a:gd name="connsiteX97" fmla="*/ 10863232 w 12346893"/>
              <a:gd name="connsiteY97" fmla="*/ 168308 h 812606"/>
              <a:gd name="connsiteX98" fmla="*/ 10440170 w 12346893"/>
              <a:gd name="connsiteY98" fmla="*/ 428741 h 812606"/>
              <a:gd name="connsiteX99" fmla="*/ 10439918 w 12346893"/>
              <a:gd name="connsiteY99" fmla="*/ 429150 h 812606"/>
              <a:gd name="connsiteX100" fmla="*/ 10438426 w 12346893"/>
              <a:gd name="connsiteY100" fmla="*/ 432244 h 812606"/>
              <a:gd name="connsiteX101" fmla="*/ 10411639 w 12346893"/>
              <a:gd name="connsiteY101" fmla="*/ 480214 h 812606"/>
              <a:gd name="connsiteX102" fmla="*/ 10398385 w 12346893"/>
              <a:gd name="connsiteY102" fmla="*/ 500849 h 812606"/>
              <a:gd name="connsiteX103" fmla="*/ 10380895 w 12346893"/>
              <a:gd name="connsiteY103" fmla="*/ 541285 h 812606"/>
              <a:gd name="connsiteX104" fmla="*/ 10388586 w 12346893"/>
              <a:gd name="connsiteY104" fmla="*/ 516101 h 812606"/>
              <a:gd name="connsiteX105" fmla="*/ 10382477 w 12346893"/>
              <a:gd name="connsiteY105" fmla="*/ 525613 h 812606"/>
              <a:gd name="connsiteX106" fmla="*/ 9890724 w 12346893"/>
              <a:gd name="connsiteY106" fmla="*/ 812603 h 812606"/>
              <a:gd name="connsiteX107" fmla="*/ 9520297 w 12346893"/>
              <a:gd name="connsiteY107" fmla="*/ 664007 h 812606"/>
              <a:gd name="connsiteX108" fmla="*/ 9472091 w 12346893"/>
              <a:gd name="connsiteY108" fmla="*/ 616668 h 812606"/>
              <a:gd name="connsiteX109" fmla="*/ 9467777 w 12346893"/>
              <a:gd name="connsiteY109" fmla="*/ 625292 h 812606"/>
              <a:gd name="connsiteX110" fmla="*/ 9458242 w 12346893"/>
              <a:gd name="connsiteY110" fmla="*/ 607627 h 812606"/>
              <a:gd name="connsiteX111" fmla="*/ 9018413 w 12346893"/>
              <a:gd name="connsiteY111" fmla="*/ 320302 h 812606"/>
              <a:gd name="connsiteX112" fmla="*/ 8752802 w 12346893"/>
              <a:gd name="connsiteY112" fmla="*/ 411089 h 812606"/>
              <a:gd name="connsiteX113" fmla="*/ 8707595 w 12346893"/>
              <a:gd name="connsiteY113" fmla="*/ 449000 h 812606"/>
              <a:gd name="connsiteX114" fmla="*/ 8702022 w 12346893"/>
              <a:gd name="connsiteY114" fmla="*/ 456073 h 812606"/>
              <a:gd name="connsiteX115" fmla="*/ 8667901 w 12346893"/>
              <a:gd name="connsiteY115" fmla="*/ 488902 h 812606"/>
              <a:gd name="connsiteX116" fmla="*/ 8642820 w 12346893"/>
              <a:gd name="connsiteY116" fmla="*/ 515951 h 812606"/>
              <a:gd name="connsiteX117" fmla="*/ 8553585 w 12346893"/>
              <a:gd name="connsiteY117" fmla="*/ 652795 h 812606"/>
              <a:gd name="connsiteX118" fmla="*/ 8536075 w 12346893"/>
              <a:gd name="connsiteY118" fmla="*/ 693279 h 812606"/>
              <a:gd name="connsiteX119" fmla="*/ 8553759 w 12346893"/>
              <a:gd name="connsiteY119" fmla="*/ 635378 h 812606"/>
              <a:gd name="connsiteX120" fmla="*/ 8590098 w 12346893"/>
              <a:gd name="connsiteY120" fmla="*/ 553928 h 812606"/>
              <a:gd name="connsiteX121" fmla="*/ 8548818 w 12346893"/>
              <a:gd name="connsiteY121" fmla="*/ 583206 h 812606"/>
              <a:gd name="connsiteX122" fmla="*/ 8275246 w 12346893"/>
              <a:gd name="connsiteY122" fmla="*/ 660611 h 812606"/>
              <a:gd name="connsiteX123" fmla="*/ 7904819 w 12346893"/>
              <a:gd name="connsiteY123" fmla="*/ 512015 h 812606"/>
              <a:gd name="connsiteX124" fmla="*/ 7856612 w 12346893"/>
              <a:gd name="connsiteY124" fmla="*/ 464676 h 812606"/>
              <a:gd name="connsiteX125" fmla="*/ 7852299 w 12346893"/>
              <a:gd name="connsiteY125" fmla="*/ 473299 h 812606"/>
              <a:gd name="connsiteX126" fmla="*/ 7842763 w 12346893"/>
              <a:gd name="connsiteY126" fmla="*/ 455635 h 812606"/>
              <a:gd name="connsiteX127" fmla="*/ 7402933 w 12346893"/>
              <a:gd name="connsiteY127" fmla="*/ 168309 h 812606"/>
              <a:gd name="connsiteX128" fmla="*/ 6979871 w 12346893"/>
              <a:gd name="connsiteY128" fmla="*/ 428742 h 812606"/>
              <a:gd name="connsiteX129" fmla="*/ 6979620 w 12346893"/>
              <a:gd name="connsiteY129" fmla="*/ 429151 h 812606"/>
              <a:gd name="connsiteX130" fmla="*/ 6978128 w 12346893"/>
              <a:gd name="connsiteY130" fmla="*/ 432245 h 812606"/>
              <a:gd name="connsiteX131" fmla="*/ 6951342 w 12346893"/>
              <a:gd name="connsiteY131" fmla="*/ 480215 h 812606"/>
              <a:gd name="connsiteX132" fmla="*/ 6938086 w 12346893"/>
              <a:gd name="connsiteY132" fmla="*/ 500850 h 812606"/>
              <a:gd name="connsiteX133" fmla="*/ 6920597 w 12346893"/>
              <a:gd name="connsiteY133" fmla="*/ 541286 h 812606"/>
              <a:gd name="connsiteX134" fmla="*/ 6928288 w 12346893"/>
              <a:gd name="connsiteY134" fmla="*/ 516102 h 812606"/>
              <a:gd name="connsiteX135" fmla="*/ 6922178 w 12346893"/>
              <a:gd name="connsiteY135" fmla="*/ 525614 h 812606"/>
              <a:gd name="connsiteX136" fmla="*/ 6430427 w 12346893"/>
              <a:gd name="connsiteY136" fmla="*/ 812604 h 812606"/>
              <a:gd name="connsiteX137" fmla="*/ 6059999 w 12346893"/>
              <a:gd name="connsiteY137" fmla="*/ 664008 h 812606"/>
              <a:gd name="connsiteX138" fmla="*/ 6011793 w 12346893"/>
              <a:gd name="connsiteY138" fmla="*/ 616669 h 812606"/>
              <a:gd name="connsiteX139" fmla="*/ 6007479 w 12346893"/>
              <a:gd name="connsiteY139" fmla="*/ 625293 h 812606"/>
              <a:gd name="connsiteX140" fmla="*/ 5997944 w 12346893"/>
              <a:gd name="connsiteY140" fmla="*/ 607628 h 812606"/>
              <a:gd name="connsiteX141" fmla="*/ 5558114 w 12346893"/>
              <a:gd name="connsiteY141" fmla="*/ 320302 h 812606"/>
              <a:gd name="connsiteX142" fmla="*/ 5292505 w 12346893"/>
              <a:gd name="connsiteY142" fmla="*/ 411089 h 812606"/>
              <a:gd name="connsiteX143" fmla="*/ 5247300 w 12346893"/>
              <a:gd name="connsiteY143" fmla="*/ 448999 h 812606"/>
              <a:gd name="connsiteX144" fmla="*/ 5241724 w 12346893"/>
              <a:gd name="connsiteY144" fmla="*/ 456075 h 812606"/>
              <a:gd name="connsiteX145" fmla="*/ 5207594 w 12346893"/>
              <a:gd name="connsiteY145" fmla="*/ 488913 h 812606"/>
              <a:gd name="connsiteX146" fmla="*/ 5182522 w 12346893"/>
              <a:gd name="connsiteY146" fmla="*/ 515952 h 812606"/>
              <a:gd name="connsiteX147" fmla="*/ 5129799 w 12346893"/>
              <a:gd name="connsiteY147" fmla="*/ 553930 h 812606"/>
              <a:gd name="connsiteX148" fmla="*/ 5088520 w 12346893"/>
              <a:gd name="connsiteY148" fmla="*/ 583208 h 812606"/>
              <a:gd name="connsiteX149" fmla="*/ 4814948 w 12346893"/>
              <a:gd name="connsiteY149" fmla="*/ 660613 h 812606"/>
              <a:gd name="connsiteX150" fmla="*/ 4444521 w 12346893"/>
              <a:gd name="connsiteY150" fmla="*/ 512017 h 812606"/>
              <a:gd name="connsiteX151" fmla="*/ 4396314 w 12346893"/>
              <a:gd name="connsiteY151" fmla="*/ 464678 h 812606"/>
              <a:gd name="connsiteX152" fmla="*/ 4392001 w 12346893"/>
              <a:gd name="connsiteY152" fmla="*/ 473301 h 812606"/>
              <a:gd name="connsiteX153" fmla="*/ 4382465 w 12346893"/>
              <a:gd name="connsiteY153" fmla="*/ 455637 h 812606"/>
              <a:gd name="connsiteX154" fmla="*/ 3942636 w 12346893"/>
              <a:gd name="connsiteY154" fmla="*/ 168311 h 812606"/>
              <a:gd name="connsiteX155" fmla="*/ 3519574 w 12346893"/>
              <a:gd name="connsiteY155" fmla="*/ 428744 h 812606"/>
              <a:gd name="connsiteX156" fmla="*/ 3477788 w 12346893"/>
              <a:gd name="connsiteY156" fmla="*/ 500852 h 812606"/>
              <a:gd name="connsiteX157" fmla="*/ 3467991 w 12346893"/>
              <a:gd name="connsiteY157" fmla="*/ 516104 h 812606"/>
              <a:gd name="connsiteX158" fmla="*/ 3461880 w 12346893"/>
              <a:gd name="connsiteY158" fmla="*/ 525616 h 812606"/>
              <a:gd name="connsiteX159" fmla="*/ 2970129 w 12346893"/>
              <a:gd name="connsiteY159" fmla="*/ 812606 h 812606"/>
              <a:gd name="connsiteX160" fmla="*/ 2599702 w 12346893"/>
              <a:gd name="connsiteY160" fmla="*/ 664010 h 812606"/>
              <a:gd name="connsiteX161" fmla="*/ 2551495 w 12346893"/>
              <a:gd name="connsiteY161" fmla="*/ 616671 h 812606"/>
              <a:gd name="connsiteX162" fmla="*/ 2547182 w 12346893"/>
              <a:gd name="connsiteY162" fmla="*/ 625295 h 812606"/>
              <a:gd name="connsiteX163" fmla="*/ 2537646 w 12346893"/>
              <a:gd name="connsiteY163" fmla="*/ 607630 h 812606"/>
              <a:gd name="connsiteX164" fmla="*/ 2097817 w 12346893"/>
              <a:gd name="connsiteY164" fmla="*/ 320304 h 812606"/>
              <a:gd name="connsiteX165" fmla="*/ 1832207 w 12346893"/>
              <a:gd name="connsiteY165" fmla="*/ 411091 h 812606"/>
              <a:gd name="connsiteX166" fmla="*/ 1722225 w 12346893"/>
              <a:gd name="connsiteY166" fmla="*/ 515954 h 812606"/>
              <a:gd name="connsiteX167" fmla="*/ 1628223 w 12346893"/>
              <a:gd name="connsiteY167" fmla="*/ 583210 h 812606"/>
              <a:gd name="connsiteX168" fmla="*/ 1354650 w 12346893"/>
              <a:gd name="connsiteY168" fmla="*/ 660615 h 812606"/>
              <a:gd name="connsiteX169" fmla="*/ 984223 w 12346893"/>
              <a:gd name="connsiteY169" fmla="*/ 512019 h 812606"/>
              <a:gd name="connsiteX170" fmla="*/ 936017 w 12346893"/>
              <a:gd name="connsiteY170" fmla="*/ 464680 h 812606"/>
              <a:gd name="connsiteX171" fmla="*/ 931703 w 12346893"/>
              <a:gd name="connsiteY171" fmla="*/ 473303 h 812606"/>
              <a:gd name="connsiteX172" fmla="*/ 922167 w 12346893"/>
              <a:gd name="connsiteY172" fmla="*/ 455639 h 812606"/>
              <a:gd name="connsiteX173" fmla="*/ 482338 w 12346893"/>
              <a:gd name="connsiteY173" fmla="*/ 168313 h 812606"/>
              <a:gd name="connsiteX174" fmla="*/ 59276 w 12346893"/>
              <a:gd name="connsiteY174" fmla="*/ 428746 h 812606"/>
              <a:gd name="connsiteX175" fmla="*/ 59024 w 12346893"/>
              <a:gd name="connsiteY175" fmla="*/ 429155 h 812606"/>
              <a:gd name="connsiteX176" fmla="*/ 30746 w 12346893"/>
              <a:gd name="connsiteY176" fmla="*/ 480219 h 812606"/>
              <a:gd name="connsiteX177" fmla="*/ 1 w 12346893"/>
              <a:gd name="connsiteY177" fmla="*/ 541290 h 812606"/>
              <a:gd name="connsiteX178" fmla="*/ 247794 w 12346893"/>
              <a:gd name="connsiteY17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19551 w 12346891"/>
              <a:gd name="connsiteY35" fmla="*/ 296655 h 812606"/>
              <a:gd name="connsiteX36" fmla="*/ 5408612 w 12346891"/>
              <a:gd name="connsiteY36" fmla="*/ 177228 h 812606"/>
              <a:gd name="connsiteX37" fmla="*/ 5372274 w 12346891"/>
              <a:gd name="connsiteY37" fmla="*/ 258677 h 812606"/>
              <a:gd name="connsiteX38" fmla="*/ 5413553 w 12346891"/>
              <a:gd name="connsiteY38" fmla="*/ 229399 h 812606"/>
              <a:gd name="connsiteX39" fmla="*/ 5687126 w 12346891"/>
              <a:gd name="connsiteY39" fmla="*/ 151994 h 812606"/>
              <a:gd name="connsiteX40" fmla="*/ 6057553 w 12346891"/>
              <a:gd name="connsiteY40" fmla="*/ 300590 h 812606"/>
              <a:gd name="connsiteX41" fmla="*/ 6105759 w 12346891"/>
              <a:gd name="connsiteY41" fmla="*/ 347929 h 812606"/>
              <a:gd name="connsiteX42" fmla="*/ 6110073 w 12346891"/>
              <a:gd name="connsiteY42" fmla="*/ 339306 h 812606"/>
              <a:gd name="connsiteX43" fmla="*/ 6119609 w 12346891"/>
              <a:gd name="connsiteY43" fmla="*/ 356970 h 812606"/>
              <a:gd name="connsiteX44" fmla="*/ 6559437 w 12346891"/>
              <a:gd name="connsiteY44" fmla="*/ 644296 h 812606"/>
              <a:gd name="connsiteX45" fmla="*/ 6982500 w 12346891"/>
              <a:gd name="connsiteY45" fmla="*/ 383863 h 812606"/>
              <a:gd name="connsiteX46" fmla="*/ 6982751 w 12346891"/>
              <a:gd name="connsiteY46" fmla="*/ 383454 h 812606"/>
              <a:gd name="connsiteX47" fmla="*/ 6984244 w 12346891"/>
              <a:gd name="connsiteY47" fmla="*/ 380360 h 812606"/>
              <a:gd name="connsiteX48" fmla="*/ 7011030 w 12346891"/>
              <a:gd name="connsiteY48" fmla="*/ 332390 h 812606"/>
              <a:gd name="connsiteX49" fmla="*/ 7024284 w 12346891"/>
              <a:gd name="connsiteY49" fmla="*/ 311755 h 812606"/>
              <a:gd name="connsiteX50" fmla="*/ 7041775 w 12346891"/>
              <a:gd name="connsiteY50" fmla="*/ 271319 h 812606"/>
              <a:gd name="connsiteX51" fmla="*/ 7034083 w 12346891"/>
              <a:gd name="connsiteY51" fmla="*/ 296503 h 812606"/>
              <a:gd name="connsiteX52" fmla="*/ 7040193 w 12346891"/>
              <a:gd name="connsiteY52" fmla="*/ 286991 h 812606"/>
              <a:gd name="connsiteX53" fmla="*/ 7531945 w 12346891"/>
              <a:gd name="connsiteY53" fmla="*/ 1 h 812606"/>
              <a:gd name="connsiteX54" fmla="*/ 7902372 w 12346891"/>
              <a:gd name="connsiteY54" fmla="*/ 148597 h 812606"/>
              <a:gd name="connsiteX55" fmla="*/ 7950578 w 12346891"/>
              <a:gd name="connsiteY55" fmla="*/ 195936 h 812606"/>
              <a:gd name="connsiteX56" fmla="*/ 7954892 w 12346891"/>
              <a:gd name="connsiteY56" fmla="*/ 187312 h 812606"/>
              <a:gd name="connsiteX57" fmla="*/ 7964428 w 12346891"/>
              <a:gd name="connsiteY57" fmla="*/ 204977 h 812606"/>
              <a:gd name="connsiteX58" fmla="*/ 8404256 w 12346891"/>
              <a:gd name="connsiteY58" fmla="*/ 492302 h 812606"/>
              <a:gd name="connsiteX59" fmla="*/ 8669867 w 12346891"/>
              <a:gd name="connsiteY59" fmla="*/ 401515 h 812606"/>
              <a:gd name="connsiteX60" fmla="*/ 8715074 w 12346891"/>
              <a:gd name="connsiteY60" fmla="*/ 363604 h 812606"/>
              <a:gd name="connsiteX61" fmla="*/ 8720648 w 12346891"/>
              <a:gd name="connsiteY61" fmla="*/ 356531 h 812606"/>
              <a:gd name="connsiteX62" fmla="*/ 8754768 w 12346891"/>
              <a:gd name="connsiteY62" fmla="*/ 323702 h 812606"/>
              <a:gd name="connsiteX63" fmla="*/ 8779849 w 12346891"/>
              <a:gd name="connsiteY63" fmla="*/ 296653 h 812606"/>
              <a:gd name="connsiteX64" fmla="*/ 8869084 w 12346891"/>
              <a:gd name="connsiteY64" fmla="*/ 159809 h 812606"/>
              <a:gd name="connsiteX65" fmla="*/ 8886594 w 12346891"/>
              <a:gd name="connsiteY65" fmla="*/ 119325 h 812606"/>
              <a:gd name="connsiteX66" fmla="*/ 8868910 w 12346891"/>
              <a:gd name="connsiteY66" fmla="*/ 177226 h 812606"/>
              <a:gd name="connsiteX67" fmla="*/ 8832571 w 12346891"/>
              <a:gd name="connsiteY67" fmla="*/ 258676 h 812606"/>
              <a:gd name="connsiteX68" fmla="*/ 8873851 w 12346891"/>
              <a:gd name="connsiteY68" fmla="*/ 229399 h 812606"/>
              <a:gd name="connsiteX69" fmla="*/ 9147424 w 12346891"/>
              <a:gd name="connsiteY69" fmla="*/ 151993 h 812606"/>
              <a:gd name="connsiteX70" fmla="*/ 9517851 w 12346891"/>
              <a:gd name="connsiteY70" fmla="*/ 300589 h 812606"/>
              <a:gd name="connsiteX71" fmla="*/ 9566057 w 12346891"/>
              <a:gd name="connsiteY71" fmla="*/ 347928 h 812606"/>
              <a:gd name="connsiteX72" fmla="*/ 9570371 w 12346891"/>
              <a:gd name="connsiteY72" fmla="*/ 339305 h 812606"/>
              <a:gd name="connsiteX73" fmla="*/ 9579906 w 12346891"/>
              <a:gd name="connsiteY73" fmla="*/ 356969 h 812606"/>
              <a:gd name="connsiteX74" fmla="*/ 10019736 w 12346891"/>
              <a:gd name="connsiteY74" fmla="*/ 644295 h 812606"/>
              <a:gd name="connsiteX75" fmla="*/ 10442798 w 12346891"/>
              <a:gd name="connsiteY75" fmla="*/ 383862 h 812606"/>
              <a:gd name="connsiteX76" fmla="*/ 10443050 w 12346891"/>
              <a:gd name="connsiteY76" fmla="*/ 383453 h 812606"/>
              <a:gd name="connsiteX77" fmla="*/ 10444542 w 12346891"/>
              <a:gd name="connsiteY77" fmla="*/ 380359 h 812606"/>
              <a:gd name="connsiteX78" fmla="*/ 10471328 w 12346891"/>
              <a:gd name="connsiteY78" fmla="*/ 332389 h 812606"/>
              <a:gd name="connsiteX79" fmla="*/ 10484583 w 12346891"/>
              <a:gd name="connsiteY79" fmla="*/ 311754 h 812606"/>
              <a:gd name="connsiteX80" fmla="*/ 10502072 w 12346891"/>
              <a:gd name="connsiteY80" fmla="*/ 271318 h 812606"/>
              <a:gd name="connsiteX81" fmla="*/ 10494381 w 12346891"/>
              <a:gd name="connsiteY81" fmla="*/ 296502 h 812606"/>
              <a:gd name="connsiteX82" fmla="*/ 10500491 w 12346891"/>
              <a:gd name="connsiteY82" fmla="*/ 286990 h 812606"/>
              <a:gd name="connsiteX83" fmla="*/ 10992243 w 12346891"/>
              <a:gd name="connsiteY83" fmla="*/ 0 h 812606"/>
              <a:gd name="connsiteX84" fmla="*/ 11362670 w 12346891"/>
              <a:gd name="connsiteY84" fmla="*/ 148596 h 812606"/>
              <a:gd name="connsiteX85" fmla="*/ 11410876 w 12346891"/>
              <a:gd name="connsiteY85" fmla="*/ 195935 h 812606"/>
              <a:gd name="connsiteX86" fmla="*/ 11415190 w 12346891"/>
              <a:gd name="connsiteY86" fmla="*/ 187311 h 812606"/>
              <a:gd name="connsiteX87" fmla="*/ 11424726 w 12346891"/>
              <a:gd name="connsiteY87" fmla="*/ 204976 h 812606"/>
              <a:gd name="connsiteX88" fmla="*/ 11864555 w 12346891"/>
              <a:gd name="connsiteY88" fmla="*/ 492302 h 812606"/>
              <a:gd name="connsiteX89" fmla="*/ 12329382 w 12346891"/>
              <a:gd name="connsiteY89" fmla="*/ 159808 h 812606"/>
              <a:gd name="connsiteX90" fmla="*/ 12346891 w 12346891"/>
              <a:gd name="connsiteY90" fmla="*/ 119324 h 812606"/>
              <a:gd name="connsiteX91" fmla="*/ 12329208 w 12346891"/>
              <a:gd name="connsiteY91" fmla="*/ 177225 h 812606"/>
              <a:gd name="connsiteX92" fmla="*/ 11735542 w 12346891"/>
              <a:gd name="connsiteY92" fmla="*/ 660610 h 812606"/>
              <a:gd name="connsiteX93" fmla="*/ 11365115 w 12346891"/>
              <a:gd name="connsiteY93" fmla="*/ 512014 h 812606"/>
              <a:gd name="connsiteX94" fmla="*/ 11316909 w 12346891"/>
              <a:gd name="connsiteY94" fmla="*/ 464675 h 812606"/>
              <a:gd name="connsiteX95" fmla="*/ 11312594 w 12346891"/>
              <a:gd name="connsiteY95" fmla="*/ 473298 h 812606"/>
              <a:gd name="connsiteX96" fmla="*/ 11303059 w 12346891"/>
              <a:gd name="connsiteY96" fmla="*/ 455634 h 812606"/>
              <a:gd name="connsiteX97" fmla="*/ 10863230 w 12346891"/>
              <a:gd name="connsiteY97" fmla="*/ 168308 h 812606"/>
              <a:gd name="connsiteX98" fmla="*/ 10440168 w 12346891"/>
              <a:gd name="connsiteY98" fmla="*/ 428741 h 812606"/>
              <a:gd name="connsiteX99" fmla="*/ 10439916 w 12346891"/>
              <a:gd name="connsiteY99" fmla="*/ 429150 h 812606"/>
              <a:gd name="connsiteX100" fmla="*/ 10438424 w 12346891"/>
              <a:gd name="connsiteY100" fmla="*/ 432244 h 812606"/>
              <a:gd name="connsiteX101" fmla="*/ 10411637 w 12346891"/>
              <a:gd name="connsiteY101" fmla="*/ 480214 h 812606"/>
              <a:gd name="connsiteX102" fmla="*/ 10398383 w 12346891"/>
              <a:gd name="connsiteY102" fmla="*/ 500849 h 812606"/>
              <a:gd name="connsiteX103" fmla="*/ 10380893 w 12346891"/>
              <a:gd name="connsiteY103" fmla="*/ 541285 h 812606"/>
              <a:gd name="connsiteX104" fmla="*/ 10388584 w 12346891"/>
              <a:gd name="connsiteY104" fmla="*/ 516101 h 812606"/>
              <a:gd name="connsiteX105" fmla="*/ 10382475 w 12346891"/>
              <a:gd name="connsiteY105" fmla="*/ 525613 h 812606"/>
              <a:gd name="connsiteX106" fmla="*/ 9890722 w 12346891"/>
              <a:gd name="connsiteY106" fmla="*/ 812603 h 812606"/>
              <a:gd name="connsiteX107" fmla="*/ 9520295 w 12346891"/>
              <a:gd name="connsiteY107" fmla="*/ 664007 h 812606"/>
              <a:gd name="connsiteX108" fmla="*/ 9472089 w 12346891"/>
              <a:gd name="connsiteY108" fmla="*/ 616668 h 812606"/>
              <a:gd name="connsiteX109" fmla="*/ 9467775 w 12346891"/>
              <a:gd name="connsiteY109" fmla="*/ 625292 h 812606"/>
              <a:gd name="connsiteX110" fmla="*/ 9458240 w 12346891"/>
              <a:gd name="connsiteY110" fmla="*/ 607627 h 812606"/>
              <a:gd name="connsiteX111" fmla="*/ 9018411 w 12346891"/>
              <a:gd name="connsiteY111" fmla="*/ 320302 h 812606"/>
              <a:gd name="connsiteX112" fmla="*/ 8752800 w 12346891"/>
              <a:gd name="connsiteY112" fmla="*/ 411089 h 812606"/>
              <a:gd name="connsiteX113" fmla="*/ 8707593 w 12346891"/>
              <a:gd name="connsiteY113" fmla="*/ 449000 h 812606"/>
              <a:gd name="connsiteX114" fmla="*/ 8702020 w 12346891"/>
              <a:gd name="connsiteY114" fmla="*/ 456073 h 812606"/>
              <a:gd name="connsiteX115" fmla="*/ 8667899 w 12346891"/>
              <a:gd name="connsiteY115" fmla="*/ 488902 h 812606"/>
              <a:gd name="connsiteX116" fmla="*/ 8642818 w 12346891"/>
              <a:gd name="connsiteY116" fmla="*/ 515951 h 812606"/>
              <a:gd name="connsiteX117" fmla="*/ 8553583 w 12346891"/>
              <a:gd name="connsiteY117" fmla="*/ 652795 h 812606"/>
              <a:gd name="connsiteX118" fmla="*/ 8536073 w 12346891"/>
              <a:gd name="connsiteY118" fmla="*/ 693279 h 812606"/>
              <a:gd name="connsiteX119" fmla="*/ 8553757 w 12346891"/>
              <a:gd name="connsiteY119" fmla="*/ 635378 h 812606"/>
              <a:gd name="connsiteX120" fmla="*/ 8590096 w 12346891"/>
              <a:gd name="connsiteY120" fmla="*/ 553928 h 812606"/>
              <a:gd name="connsiteX121" fmla="*/ 8548816 w 12346891"/>
              <a:gd name="connsiteY121" fmla="*/ 583206 h 812606"/>
              <a:gd name="connsiteX122" fmla="*/ 8275244 w 12346891"/>
              <a:gd name="connsiteY122" fmla="*/ 660611 h 812606"/>
              <a:gd name="connsiteX123" fmla="*/ 7904817 w 12346891"/>
              <a:gd name="connsiteY123" fmla="*/ 512015 h 812606"/>
              <a:gd name="connsiteX124" fmla="*/ 7856610 w 12346891"/>
              <a:gd name="connsiteY124" fmla="*/ 464676 h 812606"/>
              <a:gd name="connsiteX125" fmla="*/ 7852297 w 12346891"/>
              <a:gd name="connsiteY125" fmla="*/ 473299 h 812606"/>
              <a:gd name="connsiteX126" fmla="*/ 7842761 w 12346891"/>
              <a:gd name="connsiteY126" fmla="*/ 455635 h 812606"/>
              <a:gd name="connsiteX127" fmla="*/ 7402931 w 12346891"/>
              <a:gd name="connsiteY127" fmla="*/ 168309 h 812606"/>
              <a:gd name="connsiteX128" fmla="*/ 6979869 w 12346891"/>
              <a:gd name="connsiteY128" fmla="*/ 428742 h 812606"/>
              <a:gd name="connsiteX129" fmla="*/ 6979618 w 12346891"/>
              <a:gd name="connsiteY129" fmla="*/ 429151 h 812606"/>
              <a:gd name="connsiteX130" fmla="*/ 6978126 w 12346891"/>
              <a:gd name="connsiteY130" fmla="*/ 432245 h 812606"/>
              <a:gd name="connsiteX131" fmla="*/ 6951340 w 12346891"/>
              <a:gd name="connsiteY131" fmla="*/ 480215 h 812606"/>
              <a:gd name="connsiteX132" fmla="*/ 6938084 w 12346891"/>
              <a:gd name="connsiteY132" fmla="*/ 500850 h 812606"/>
              <a:gd name="connsiteX133" fmla="*/ 6920595 w 12346891"/>
              <a:gd name="connsiteY133" fmla="*/ 541286 h 812606"/>
              <a:gd name="connsiteX134" fmla="*/ 6928286 w 12346891"/>
              <a:gd name="connsiteY134" fmla="*/ 516102 h 812606"/>
              <a:gd name="connsiteX135" fmla="*/ 6922176 w 12346891"/>
              <a:gd name="connsiteY135" fmla="*/ 525614 h 812606"/>
              <a:gd name="connsiteX136" fmla="*/ 6430425 w 12346891"/>
              <a:gd name="connsiteY136" fmla="*/ 812604 h 812606"/>
              <a:gd name="connsiteX137" fmla="*/ 6059997 w 12346891"/>
              <a:gd name="connsiteY137" fmla="*/ 664008 h 812606"/>
              <a:gd name="connsiteX138" fmla="*/ 6011791 w 12346891"/>
              <a:gd name="connsiteY138" fmla="*/ 616669 h 812606"/>
              <a:gd name="connsiteX139" fmla="*/ 6007477 w 12346891"/>
              <a:gd name="connsiteY139" fmla="*/ 625293 h 812606"/>
              <a:gd name="connsiteX140" fmla="*/ 5997942 w 12346891"/>
              <a:gd name="connsiteY140" fmla="*/ 607628 h 812606"/>
              <a:gd name="connsiteX141" fmla="*/ 5558112 w 12346891"/>
              <a:gd name="connsiteY141" fmla="*/ 320302 h 812606"/>
              <a:gd name="connsiteX142" fmla="*/ 5292503 w 12346891"/>
              <a:gd name="connsiteY142" fmla="*/ 411089 h 812606"/>
              <a:gd name="connsiteX143" fmla="*/ 5247298 w 12346891"/>
              <a:gd name="connsiteY143" fmla="*/ 448999 h 812606"/>
              <a:gd name="connsiteX144" fmla="*/ 5241722 w 12346891"/>
              <a:gd name="connsiteY144" fmla="*/ 456075 h 812606"/>
              <a:gd name="connsiteX145" fmla="*/ 5207592 w 12346891"/>
              <a:gd name="connsiteY145" fmla="*/ 488913 h 812606"/>
              <a:gd name="connsiteX146" fmla="*/ 5129797 w 12346891"/>
              <a:gd name="connsiteY146" fmla="*/ 553930 h 812606"/>
              <a:gd name="connsiteX147" fmla="*/ 5088518 w 12346891"/>
              <a:gd name="connsiteY147" fmla="*/ 583208 h 812606"/>
              <a:gd name="connsiteX148" fmla="*/ 4814946 w 12346891"/>
              <a:gd name="connsiteY148" fmla="*/ 660613 h 812606"/>
              <a:gd name="connsiteX149" fmla="*/ 4444519 w 12346891"/>
              <a:gd name="connsiteY149" fmla="*/ 512017 h 812606"/>
              <a:gd name="connsiteX150" fmla="*/ 4396312 w 12346891"/>
              <a:gd name="connsiteY150" fmla="*/ 464678 h 812606"/>
              <a:gd name="connsiteX151" fmla="*/ 4391999 w 12346891"/>
              <a:gd name="connsiteY151" fmla="*/ 473301 h 812606"/>
              <a:gd name="connsiteX152" fmla="*/ 4382463 w 12346891"/>
              <a:gd name="connsiteY152" fmla="*/ 455637 h 812606"/>
              <a:gd name="connsiteX153" fmla="*/ 3942634 w 12346891"/>
              <a:gd name="connsiteY153" fmla="*/ 168311 h 812606"/>
              <a:gd name="connsiteX154" fmla="*/ 3519572 w 12346891"/>
              <a:gd name="connsiteY154" fmla="*/ 428744 h 812606"/>
              <a:gd name="connsiteX155" fmla="*/ 3477786 w 12346891"/>
              <a:gd name="connsiteY155" fmla="*/ 500852 h 812606"/>
              <a:gd name="connsiteX156" fmla="*/ 3467989 w 12346891"/>
              <a:gd name="connsiteY156" fmla="*/ 516104 h 812606"/>
              <a:gd name="connsiteX157" fmla="*/ 3461878 w 12346891"/>
              <a:gd name="connsiteY157" fmla="*/ 525616 h 812606"/>
              <a:gd name="connsiteX158" fmla="*/ 2970127 w 12346891"/>
              <a:gd name="connsiteY158" fmla="*/ 812606 h 812606"/>
              <a:gd name="connsiteX159" fmla="*/ 2599700 w 12346891"/>
              <a:gd name="connsiteY159" fmla="*/ 664010 h 812606"/>
              <a:gd name="connsiteX160" fmla="*/ 2551493 w 12346891"/>
              <a:gd name="connsiteY160" fmla="*/ 616671 h 812606"/>
              <a:gd name="connsiteX161" fmla="*/ 2547180 w 12346891"/>
              <a:gd name="connsiteY161" fmla="*/ 625295 h 812606"/>
              <a:gd name="connsiteX162" fmla="*/ 2537644 w 12346891"/>
              <a:gd name="connsiteY162" fmla="*/ 607630 h 812606"/>
              <a:gd name="connsiteX163" fmla="*/ 2097815 w 12346891"/>
              <a:gd name="connsiteY163" fmla="*/ 320304 h 812606"/>
              <a:gd name="connsiteX164" fmla="*/ 1832205 w 12346891"/>
              <a:gd name="connsiteY164" fmla="*/ 411091 h 812606"/>
              <a:gd name="connsiteX165" fmla="*/ 1722223 w 12346891"/>
              <a:gd name="connsiteY165" fmla="*/ 515954 h 812606"/>
              <a:gd name="connsiteX166" fmla="*/ 1628221 w 12346891"/>
              <a:gd name="connsiteY166" fmla="*/ 583210 h 812606"/>
              <a:gd name="connsiteX167" fmla="*/ 1354648 w 12346891"/>
              <a:gd name="connsiteY167" fmla="*/ 660615 h 812606"/>
              <a:gd name="connsiteX168" fmla="*/ 984221 w 12346891"/>
              <a:gd name="connsiteY168" fmla="*/ 512019 h 812606"/>
              <a:gd name="connsiteX169" fmla="*/ 936015 w 12346891"/>
              <a:gd name="connsiteY169" fmla="*/ 464680 h 812606"/>
              <a:gd name="connsiteX170" fmla="*/ 931701 w 12346891"/>
              <a:gd name="connsiteY170" fmla="*/ 473303 h 812606"/>
              <a:gd name="connsiteX171" fmla="*/ 922165 w 12346891"/>
              <a:gd name="connsiteY171" fmla="*/ 455639 h 812606"/>
              <a:gd name="connsiteX172" fmla="*/ 482336 w 12346891"/>
              <a:gd name="connsiteY172" fmla="*/ 168313 h 812606"/>
              <a:gd name="connsiteX173" fmla="*/ 59274 w 12346891"/>
              <a:gd name="connsiteY173" fmla="*/ 428746 h 812606"/>
              <a:gd name="connsiteX174" fmla="*/ 59022 w 12346891"/>
              <a:gd name="connsiteY174" fmla="*/ 429155 h 812606"/>
              <a:gd name="connsiteX175" fmla="*/ 30744 w 12346891"/>
              <a:gd name="connsiteY175" fmla="*/ 480219 h 812606"/>
              <a:gd name="connsiteX176" fmla="*/ -1 w 12346891"/>
              <a:gd name="connsiteY176" fmla="*/ 541290 h 812606"/>
              <a:gd name="connsiteX177" fmla="*/ 247792 w 12346891"/>
              <a:gd name="connsiteY17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408614 w 12346893"/>
              <a:gd name="connsiteY35" fmla="*/ 177228 h 812606"/>
              <a:gd name="connsiteX36" fmla="*/ 5372276 w 12346893"/>
              <a:gd name="connsiteY36" fmla="*/ 258677 h 812606"/>
              <a:gd name="connsiteX37" fmla="*/ 5413555 w 12346893"/>
              <a:gd name="connsiteY37" fmla="*/ 229399 h 812606"/>
              <a:gd name="connsiteX38" fmla="*/ 5687128 w 12346893"/>
              <a:gd name="connsiteY38" fmla="*/ 151994 h 812606"/>
              <a:gd name="connsiteX39" fmla="*/ 6057555 w 12346893"/>
              <a:gd name="connsiteY39" fmla="*/ 300590 h 812606"/>
              <a:gd name="connsiteX40" fmla="*/ 6105761 w 12346893"/>
              <a:gd name="connsiteY40" fmla="*/ 347929 h 812606"/>
              <a:gd name="connsiteX41" fmla="*/ 6110075 w 12346893"/>
              <a:gd name="connsiteY41" fmla="*/ 339306 h 812606"/>
              <a:gd name="connsiteX42" fmla="*/ 6119611 w 12346893"/>
              <a:gd name="connsiteY42" fmla="*/ 356970 h 812606"/>
              <a:gd name="connsiteX43" fmla="*/ 6559439 w 12346893"/>
              <a:gd name="connsiteY43" fmla="*/ 644296 h 812606"/>
              <a:gd name="connsiteX44" fmla="*/ 6982502 w 12346893"/>
              <a:gd name="connsiteY44" fmla="*/ 383863 h 812606"/>
              <a:gd name="connsiteX45" fmla="*/ 6982753 w 12346893"/>
              <a:gd name="connsiteY45" fmla="*/ 383454 h 812606"/>
              <a:gd name="connsiteX46" fmla="*/ 6984246 w 12346893"/>
              <a:gd name="connsiteY46" fmla="*/ 380360 h 812606"/>
              <a:gd name="connsiteX47" fmla="*/ 7011032 w 12346893"/>
              <a:gd name="connsiteY47" fmla="*/ 332390 h 812606"/>
              <a:gd name="connsiteX48" fmla="*/ 7024286 w 12346893"/>
              <a:gd name="connsiteY48" fmla="*/ 311755 h 812606"/>
              <a:gd name="connsiteX49" fmla="*/ 7041777 w 12346893"/>
              <a:gd name="connsiteY49" fmla="*/ 271319 h 812606"/>
              <a:gd name="connsiteX50" fmla="*/ 7034085 w 12346893"/>
              <a:gd name="connsiteY50" fmla="*/ 296503 h 812606"/>
              <a:gd name="connsiteX51" fmla="*/ 7040195 w 12346893"/>
              <a:gd name="connsiteY51" fmla="*/ 286991 h 812606"/>
              <a:gd name="connsiteX52" fmla="*/ 7531947 w 12346893"/>
              <a:gd name="connsiteY52" fmla="*/ 1 h 812606"/>
              <a:gd name="connsiteX53" fmla="*/ 7902374 w 12346893"/>
              <a:gd name="connsiteY53" fmla="*/ 148597 h 812606"/>
              <a:gd name="connsiteX54" fmla="*/ 7950580 w 12346893"/>
              <a:gd name="connsiteY54" fmla="*/ 195936 h 812606"/>
              <a:gd name="connsiteX55" fmla="*/ 7954894 w 12346893"/>
              <a:gd name="connsiteY55" fmla="*/ 187312 h 812606"/>
              <a:gd name="connsiteX56" fmla="*/ 7964430 w 12346893"/>
              <a:gd name="connsiteY56" fmla="*/ 204977 h 812606"/>
              <a:gd name="connsiteX57" fmla="*/ 8404258 w 12346893"/>
              <a:gd name="connsiteY57" fmla="*/ 492302 h 812606"/>
              <a:gd name="connsiteX58" fmla="*/ 8669869 w 12346893"/>
              <a:gd name="connsiteY58" fmla="*/ 401515 h 812606"/>
              <a:gd name="connsiteX59" fmla="*/ 8715076 w 12346893"/>
              <a:gd name="connsiteY59" fmla="*/ 363604 h 812606"/>
              <a:gd name="connsiteX60" fmla="*/ 8720650 w 12346893"/>
              <a:gd name="connsiteY60" fmla="*/ 356531 h 812606"/>
              <a:gd name="connsiteX61" fmla="*/ 8754770 w 12346893"/>
              <a:gd name="connsiteY61" fmla="*/ 323702 h 812606"/>
              <a:gd name="connsiteX62" fmla="*/ 8779851 w 12346893"/>
              <a:gd name="connsiteY62" fmla="*/ 296653 h 812606"/>
              <a:gd name="connsiteX63" fmla="*/ 8869086 w 12346893"/>
              <a:gd name="connsiteY63" fmla="*/ 159809 h 812606"/>
              <a:gd name="connsiteX64" fmla="*/ 8886596 w 12346893"/>
              <a:gd name="connsiteY64" fmla="*/ 119325 h 812606"/>
              <a:gd name="connsiteX65" fmla="*/ 8868912 w 12346893"/>
              <a:gd name="connsiteY65" fmla="*/ 177226 h 812606"/>
              <a:gd name="connsiteX66" fmla="*/ 8832573 w 12346893"/>
              <a:gd name="connsiteY66" fmla="*/ 258676 h 812606"/>
              <a:gd name="connsiteX67" fmla="*/ 8873853 w 12346893"/>
              <a:gd name="connsiteY67" fmla="*/ 229399 h 812606"/>
              <a:gd name="connsiteX68" fmla="*/ 9147426 w 12346893"/>
              <a:gd name="connsiteY68" fmla="*/ 151993 h 812606"/>
              <a:gd name="connsiteX69" fmla="*/ 9517853 w 12346893"/>
              <a:gd name="connsiteY69" fmla="*/ 300589 h 812606"/>
              <a:gd name="connsiteX70" fmla="*/ 9566059 w 12346893"/>
              <a:gd name="connsiteY70" fmla="*/ 347928 h 812606"/>
              <a:gd name="connsiteX71" fmla="*/ 9570373 w 12346893"/>
              <a:gd name="connsiteY71" fmla="*/ 339305 h 812606"/>
              <a:gd name="connsiteX72" fmla="*/ 9579908 w 12346893"/>
              <a:gd name="connsiteY72" fmla="*/ 356969 h 812606"/>
              <a:gd name="connsiteX73" fmla="*/ 10019738 w 12346893"/>
              <a:gd name="connsiteY73" fmla="*/ 644295 h 812606"/>
              <a:gd name="connsiteX74" fmla="*/ 10442800 w 12346893"/>
              <a:gd name="connsiteY74" fmla="*/ 383862 h 812606"/>
              <a:gd name="connsiteX75" fmla="*/ 10443052 w 12346893"/>
              <a:gd name="connsiteY75" fmla="*/ 383453 h 812606"/>
              <a:gd name="connsiteX76" fmla="*/ 10444544 w 12346893"/>
              <a:gd name="connsiteY76" fmla="*/ 380359 h 812606"/>
              <a:gd name="connsiteX77" fmla="*/ 10471330 w 12346893"/>
              <a:gd name="connsiteY77" fmla="*/ 332389 h 812606"/>
              <a:gd name="connsiteX78" fmla="*/ 10484585 w 12346893"/>
              <a:gd name="connsiteY78" fmla="*/ 311754 h 812606"/>
              <a:gd name="connsiteX79" fmla="*/ 10502074 w 12346893"/>
              <a:gd name="connsiteY79" fmla="*/ 271318 h 812606"/>
              <a:gd name="connsiteX80" fmla="*/ 10494383 w 12346893"/>
              <a:gd name="connsiteY80" fmla="*/ 296502 h 812606"/>
              <a:gd name="connsiteX81" fmla="*/ 10500493 w 12346893"/>
              <a:gd name="connsiteY81" fmla="*/ 286990 h 812606"/>
              <a:gd name="connsiteX82" fmla="*/ 10992245 w 12346893"/>
              <a:gd name="connsiteY82" fmla="*/ 0 h 812606"/>
              <a:gd name="connsiteX83" fmla="*/ 11362672 w 12346893"/>
              <a:gd name="connsiteY83" fmla="*/ 148596 h 812606"/>
              <a:gd name="connsiteX84" fmla="*/ 11410878 w 12346893"/>
              <a:gd name="connsiteY84" fmla="*/ 195935 h 812606"/>
              <a:gd name="connsiteX85" fmla="*/ 11415192 w 12346893"/>
              <a:gd name="connsiteY85" fmla="*/ 187311 h 812606"/>
              <a:gd name="connsiteX86" fmla="*/ 11424728 w 12346893"/>
              <a:gd name="connsiteY86" fmla="*/ 204976 h 812606"/>
              <a:gd name="connsiteX87" fmla="*/ 11864557 w 12346893"/>
              <a:gd name="connsiteY87" fmla="*/ 492302 h 812606"/>
              <a:gd name="connsiteX88" fmla="*/ 12329384 w 12346893"/>
              <a:gd name="connsiteY88" fmla="*/ 159808 h 812606"/>
              <a:gd name="connsiteX89" fmla="*/ 12346893 w 12346893"/>
              <a:gd name="connsiteY89" fmla="*/ 119324 h 812606"/>
              <a:gd name="connsiteX90" fmla="*/ 12329210 w 12346893"/>
              <a:gd name="connsiteY90" fmla="*/ 177225 h 812606"/>
              <a:gd name="connsiteX91" fmla="*/ 11735544 w 12346893"/>
              <a:gd name="connsiteY91" fmla="*/ 660610 h 812606"/>
              <a:gd name="connsiteX92" fmla="*/ 11365117 w 12346893"/>
              <a:gd name="connsiteY92" fmla="*/ 512014 h 812606"/>
              <a:gd name="connsiteX93" fmla="*/ 11316911 w 12346893"/>
              <a:gd name="connsiteY93" fmla="*/ 464675 h 812606"/>
              <a:gd name="connsiteX94" fmla="*/ 11312596 w 12346893"/>
              <a:gd name="connsiteY94" fmla="*/ 473298 h 812606"/>
              <a:gd name="connsiteX95" fmla="*/ 11303061 w 12346893"/>
              <a:gd name="connsiteY95" fmla="*/ 455634 h 812606"/>
              <a:gd name="connsiteX96" fmla="*/ 10863232 w 12346893"/>
              <a:gd name="connsiteY96" fmla="*/ 168308 h 812606"/>
              <a:gd name="connsiteX97" fmla="*/ 10440170 w 12346893"/>
              <a:gd name="connsiteY97" fmla="*/ 428741 h 812606"/>
              <a:gd name="connsiteX98" fmla="*/ 10439918 w 12346893"/>
              <a:gd name="connsiteY98" fmla="*/ 429150 h 812606"/>
              <a:gd name="connsiteX99" fmla="*/ 10438426 w 12346893"/>
              <a:gd name="connsiteY99" fmla="*/ 432244 h 812606"/>
              <a:gd name="connsiteX100" fmla="*/ 10411639 w 12346893"/>
              <a:gd name="connsiteY100" fmla="*/ 480214 h 812606"/>
              <a:gd name="connsiteX101" fmla="*/ 10398385 w 12346893"/>
              <a:gd name="connsiteY101" fmla="*/ 500849 h 812606"/>
              <a:gd name="connsiteX102" fmla="*/ 10380895 w 12346893"/>
              <a:gd name="connsiteY102" fmla="*/ 541285 h 812606"/>
              <a:gd name="connsiteX103" fmla="*/ 10388586 w 12346893"/>
              <a:gd name="connsiteY103" fmla="*/ 516101 h 812606"/>
              <a:gd name="connsiteX104" fmla="*/ 10382477 w 12346893"/>
              <a:gd name="connsiteY104" fmla="*/ 525613 h 812606"/>
              <a:gd name="connsiteX105" fmla="*/ 9890724 w 12346893"/>
              <a:gd name="connsiteY105" fmla="*/ 812603 h 812606"/>
              <a:gd name="connsiteX106" fmla="*/ 9520297 w 12346893"/>
              <a:gd name="connsiteY106" fmla="*/ 664007 h 812606"/>
              <a:gd name="connsiteX107" fmla="*/ 9472091 w 12346893"/>
              <a:gd name="connsiteY107" fmla="*/ 616668 h 812606"/>
              <a:gd name="connsiteX108" fmla="*/ 9467777 w 12346893"/>
              <a:gd name="connsiteY108" fmla="*/ 625292 h 812606"/>
              <a:gd name="connsiteX109" fmla="*/ 9458242 w 12346893"/>
              <a:gd name="connsiteY109" fmla="*/ 607627 h 812606"/>
              <a:gd name="connsiteX110" fmla="*/ 9018413 w 12346893"/>
              <a:gd name="connsiteY110" fmla="*/ 320302 h 812606"/>
              <a:gd name="connsiteX111" fmla="*/ 8752802 w 12346893"/>
              <a:gd name="connsiteY111" fmla="*/ 411089 h 812606"/>
              <a:gd name="connsiteX112" fmla="*/ 8707595 w 12346893"/>
              <a:gd name="connsiteY112" fmla="*/ 449000 h 812606"/>
              <a:gd name="connsiteX113" fmla="*/ 8702022 w 12346893"/>
              <a:gd name="connsiteY113" fmla="*/ 456073 h 812606"/>
              <a:gd name="connsiteX114" fmla="*/ 8667901 w 12346893"/>
              <a:gd name="connsiteY114" fmla="*/ 488902 h 812606"/>
              <a:gd name="connsiteX115" fmla="*/ 8642820 w 12346893"/>
              <a:gd name="connsiteY115" fmla="*/ 515951 h 812606"/>
              <a:gd name="connsiteX116" fmla="*/ 8553585 w 12346893"/>
              <a:gd name="connsiteY116" fmla="*/ 652795 h 812606"/>
              <a:gd name="connsiteX117" fmla="*/ 8536075 w 12346893"/>
              <a:gd name="connsiteY117" fmla="*/ 693279 h 812606"/>
              <a:gd name="connsiteX118" fmla="*/ 8553759 w 12346893"/>
              <a:gd name="connsiteY118" fmla="*/ 635378 h 812606"/>
              <a:gd name="connsiteX119" fmla="*/ 8590098 w 12346893"/>
              <a:gd name="connsiteY119" fmla="*/ 553928 h 812606"/>
              <a:gd name="connsiteX120" fmla="*/ 8548818 w 12346893"/>
              <a:gd name="connsiteY120" fmla="*/ 583206 h 812606"/>
              <a:gd name="connsiteX121" fmla="*/ 8275246 w 12346893"/>
              <a:gd name="connsiteY121" fmla="*/ 660611 h 812606"/>
              <a:gd name="connsiteX122" fmla="*/ 7904819 w 12346893"/>
              <a:gd name="connsiteY122" fmla="*/ 512015 h 812606"/>
              <a:gd name="connsiteX123" fmla="*/ 7856612 w 12346893"/>
              <a:gd name="connsiteY123" fmla="*/ 464676 h 812606"/>
              <a:gd name="connsiteX124" fmla="*/ 7852299 w 12346893"/>
              <a:gd name="connsiteY124" fmla="*/ 473299 h 812606"/>
              <a:gd name="connsiteX125" fmla="*/ 7842763 w 12346893"/>
              <a:gd name="connsiteY125" fmla="*/ 455635 h 812606"/>
              <a:gd name="connsiteX126" fmla="*/ 7402933 w 12346893"/>
              <a:gd name="connsiteY126" fmla="*/ 168309 h 812606"/>
              <a:gd name="connsiteX127" fmla="*/ 6979871 w 12346893"/>
              <a:gd name="connsiteY127" fmla="*/ 428742 h 812606"/>
              <a:gd name="connsiteX128" fmla="*/ 6979620 w 12346893"/>
              <a:gd name="connsiteY128" fmla="*/ 429151 h 812606"/>
              <a:gd name="connsiteX129" fmla="*/ 6978128 w 12346893"/>
              <a:gd name="connsiteY129" fmla="*/ 432245 h 812606"/>
              <a:gd name="connsiteX130" fmla="*/ 6951342 w 12346893"/>
              <a:gd name="connsiteY130" fmla="*/ 480215 h 812606"/>
              <a:gd name="connsiteX131" fmla="*/ 6938086 w 12346893"/>
              <a:gd name="connsiteY131" fmla="*/ 500850 h 812606"/>
              <a:gd name="connsiteX132" fmla="*/ 6920597 w 12346893"/>
              <a:gd name="connsiteY132" fmla="*/ 541286 h 812606"/>
              <a:gd name="connsiteX133" fmla="*/ 6928288 w 12346893"/>
              <a:gd name="connsiteY133" fmla="*/ 516102 h 812606"/>
              <a:gd name="connsiteX134" fmla="*/ 6922178 w 12346893"/>
              <a:gd name="connsiteY134" fmla="*/ 525614 h 812606"/>
              <a:gd name="connsiteX135" fmla="*/ 6430427 w 12346893"/>
              <a:gd name="connsiteY135" fmla="*/ 812604 h 812606"/>
              <a:gd name="connsiteX136" fmla="*/ 6059999 w 12346893"/>
              <a:gd name="connsiteY136" fmla="*/ 664008 h 812606"/>
              <a:gd name="connsiteX137" fmla="*/ 6011793 w 12346893"/>
              <a:gd name="connsiteY137" fmla="*/ 616669 h 812606"/>
              <a:gd name="connsiteX138" fmla="*/ 6007479 w 12346893"/>
              <a:gd name="connsiteY138" fmla="*/ 625293 h 812606"/>
              <a:gd name="connsiteX139" fmla="*/ 5997944 w 12346893"/>
              <a:gd name="connsiteY139" fmla="*/ 607628 h 812606"/>
              <a:gd name="connsiteX140" fmla="*/ 5558114 w 12346893"/>
              <a:gd name="connsiteY140" fmla="*/ 320302 h 812606"/>
              <a:gd name="connsiteX141" fmla="*/ 5292505 w 12346893"/>
              <a:gd name="connsiteY141" fmla="*/ 411089 h 812606"/>
              <a:gd name="connsiteX142" fmla="*/ 5247300 w 12346893"/>
              <a:gd name="connsiteY142" fmla="*/ 448999 h 812606"/>
              <a:gd name="connsiteX143" fmla="*/ 5241724 w 12346893"/>
              <a:gd name="connsiteY143" fmla="*/ 456075 h 812606"/>
              <a:gd name="connsiteX144" fmla="*/ 5207594 w 12346893"/>
              <a:gd name="connsiteY144" fmla="*/ 488913 h 812606"/>
              <a:gd name="connsiteX145" fmla="*/ 5129799 w 12346893"/>
              <a:gd name="connsiteY145" fmla="*/ 553930 h 812606"/>
              <a:gd name="connsiteX146" fmla="*/ 5088520 w 12346893"/>
              <a:gd name="connsiteY146" fmla="*/ 583208 h 812606"/>
              <a:gd name="connsiteX147" fmla="*/ 4814948 w 12346893"/>
              <a:gd name="connsiteY147" fmla="*/ 660613 h 812606"/>
              <a:gd name="connsiteX148" fmla="*/ 4444521 w 12346893"/>
              <a:gd name="connsiteY148" fmla="*/ 512017 h 812606"/>
              <a:gd name="connsiteX149" fmla="*/ 4396314 w 12346893"/>
              <a:gd name="connsiteY149" fmla="*/ 464678 h 812606"/>
              <a:gd name="connsiteX150" fmla="*/ 4392001 w 12346893"/>
              <a:gd name="connsiteY150" fmla="*/ 473301 h 812606"/>
              <a:gd name="connsiteX151" fmla="*/ 4382465 w 12346893"/>
              <a:gd name="connsiteY151" fmla="*/ 455637 h 812606"/>
              <a:gd name="connsiteX152" fmla="*/ 3942636 w 12346893"/>
              <a:gd name="connsiteY152" fmla="*/ 168311 h 812606"/>
              <a:gd name="connsiteX153" fmla="*/ 3519574 w 12346893"/>
              <a:gd name="connsiteY153" fmla="*/ 428744 h 812606"/>
              <a:gd name="connsiteX154" fmla="*/ 3477788 w 12346893"/>
              <a:gd name="connsiteY154" fmla="*/ 500852 h 812606"/>
              <a:gd name="connsiteX155" fmla="*/ 3467991 w 12346893"/>
              <a:gd name="connsiteY155" fmla="*/ 516104 h 812606"/>
              <a:gd name="connsiteX156" fmla="*/ 3461880 w 12346893"/>
              <a:gd name="connsiteY156" fmla="*/ 525616 h 812606"/>
              <a:gd name="connsiteX157" fmla="*/ 2970129 w 12346893"/>
              <a:gd name="connsiteY157" fmla="*/ 812606 h 812606"/>
              <a:gd name="connsiteX158" fmla="*/ 2599702 w 12346893"/>
              <a:gd name="connsiteY158" fmla="*/ 664010 h 812606"/>
              <a:gd name="connsiteX159" fmla="*/ 2551495 w 12346893"/>
              <a:gd name="connsiteY159" fmla="*/ 616671 h 812606"/>
              <a:gd name="connsiteX160" fmla="*/ 2547182 w 12346893"/>
              <a:gd name="connsiteY160" fmla="*/ 625295 h 812606"/>
              <a:gd name="connsiteX161" fmla="*/ 2537646 w 12346893"/>
              <a:gd name="connsiteY161" fmla="*/ 607630 h 812606"/>
              <a:gd name="connsiteX162" fmla="*/ 2097817 w 12346893"/>
              <a:gd name="connsiteY162" fmla="*/ 320304 h 812606"/>
              <a:gd name="connsiteX163" fmla="*/ 1832207 w 12346893"/>
              <a:gd name="connsiteY163" fmla="*/ 411091 h 812606"/>
              <a:gd name="connsiteX164" fmla="*/ 1722225 w 12346893"/>
              <a:gd name="connsiteY164" fmla="*/ 515954 h 812606"/>
              <a:gd name="connsiteX165" fmla="*/ 1628223 w 12346893"/>
              <a:gd name="connsiteY165" fmla="*/ 583210 h 812606"/>
              <a:gd name="connsiteX166" fmla="*/ 1354650 w 12346893"/>
              <a:gd name="connsiteY166" fmla="*/ 660615 h 812606"/>
              <a:gd name="connsiteX167" fmla="*/ 984223 w 12346893"/>
              <a:gd name="connsiteY167" fmla="*/ 512019 h 812606"/>
              <a:gd name="connsiteX168" fmla="*/ 936017 w 12346893"/>
              <a:gd name="connsiteY168" fmla="*/ 464680 h 812606"/>
              <a:gd name="connsiteX169" fmla="*/ 931703 w 12346893"/>
              <a:gd name="connsiteY169" fmla="*/ 473303 h 812606"/>
              <a:gd name="connsiteX170" fmla="*/ 922167 w 12346893"/>
              <a:gd name="connsiteY170" fmla="*/ 455639 h 812606"/>
              <a:gd name="connsiteX171" fmla="*/ 482338 w 12346893"/>
              <a:gd name="connsiteY171" fmla="*/ 168313 h 812606"/>
              <a:gd name="connsiteX172" fmla="*/ 59276 w 12346893"/>
              <a:gd name="connsiteY172" fmla="*/ 428746 h 812606"/>
              <a:gd name="connsiteX173" fmla="*/ 59024 w 12346893"/>
              <a:gd name="connsiteY173" fmla="*/ 429155 h 812606"/>
              <a:gd name="connsiteX174" fmla="*/ 30746 w 12346893"/>
              <a:gd name="connsiteY174" fmla="*/ 480219 h 812606"/>
              <a:gd name="connsiteX175" fmla="*/ 1 w 12346893"/>
              <a:gd name="connsiteY175" fmla="*/ 541290 h 812606"/>
              <a:gd name="connsiteX176" fmla="*/ 247794 w 12346893"/>
              <a:gd name="connsiteY17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11030 w 12346891"/>
              <a:gd name="connsiteY46" fmla="*/ 332390 h 812606"/>
              <a:gd name="connsiteX47" fmla="*/ 7024284 w 12346891"/>
              <a:gd name="connsiteY47" fmla="*/ 311755 h 812606"/>
              <a:gd name="connsiteX48" fmla="*/ 7041775 w 12346891"/>
              <a:gd name="connsiteY48" fmla="*/ 271319 h 812606"/>
              <a:gd name="connsiteX49" fmla="*/ 7034083 w 12346891"/>
              <a:gd name="connsiteY49" fmla="*/ 296503 h 812606"/>
              <a:gd name="connsiteX50" fmla="*/ 7040193 w 12346891"/>
              <a:gd name="connsiteY50" fmla="*/ 286991 h 812606"/>
              <a:gd name="connsiteX51" fmla="*/ 7531945 w 12346891"/>
              <a:gd name="connsiteY51" fmla="*/ 1 h 812606"/>
              <a:gd name="connsiteX52" fmla="*/ 7902372 w 12346891"/>
              <a:gd name="connsiteY52" fmla="*/ 148597 h 812606"/>
              <a:gd name="connsiteX53" fmla="*/ 7950578 w 12346891"/>
              <a:gd name="connsiteY53" fmla="*/ 195936 h 812606"/>
              <a:gd name="connsiteX54" fmla="*/ 7954892 w 12346891"/>
              <a:gd name="connsiteY54" fmla="*/ 187312 h 812606"/>
              <a:gd name="connsiteX55" fmla="*/ 7964428 w 12346891"/>
              <a:gd name="connsiteY55" fmla="*/ 204977 h 812606"/>
              <a:gd name="connsiteX56" fmla="*/ 8404256 w 12346891"/>
              <a:gd name="connsiteY56" fmla="*/ 492302 h 812606"/>
              <a:gd name="connsiteX57" fmla="*/ 8669867 w 12346891"/>
              <a:gd name="connsiteY57" fmla="*/ 401515 h 812606"/>
              <a:gd name="connsiteX58" fmla="*/ 8715074 w 12346891"/>
              <a:gd name="connsiteY58" fmla="*/ 363604 h 812606"/>
              <a:gd name="connsiteX59" fmla="*/ 8720648 w 12346891"/>
              <a:gd name="connsiteY59" fmla="*/ 356531 h 812606"/>
              <a:gd name="connsiteX60" fmla="*/ 8754768 w 12346891"/>
              <a:gd name="connsiteY60" fmla="*/ 323702 h 812606"/>
              <a:gd name="connsiteX61" fmla="*/ 8779849 w 12346891"/>
              <a:gd name="connsiteY61" fmla="*/ 296653 h 812606"/>
              <a:gd name="connsiteX62" fmla="*/ 8869084 w 12346891"/>
              <a:gd name="connsiteY62" fmla="*/ 159809 h 812606"/>
              <a:gd name="connsiteX63" fmla="*/ 8886594 w 12346891"/>
              <a:gd name="connsiteY63" fmla="*/ 119325 h 812606"/>
              <a:gd name="connsiteX64" fmla="*/ 8868910 w 12346891"/>
              <a:gd name="connsiteY64" fmla="*/ 177226 h 812606"/>
              <a:gd name="connsiteX65" fmla="*/ 8832571 w 12346891"/>
              <a:gd name="connsiteY65" fmla="*/ 258676 h 812606"/>
              <a:gd name="connsiteX66" fmla="*/ 8873851 w 12346891"/>
              <a:gd name="connsiteY66" fmla="*/ 229399 h 812606"/>
              <a:gd name="connsiteX67" fmla="*/ 9147424 w 12346891"/>
              <a:gd name="connsiteY67" fmla="*/ 151993 h 812606"/>
              <a:gd name="connsiteX68" fmla="*/ 9517851 w 12346891"/>
              <a:gd name="connsiteY68" fmla="*/ 300589 h 812606"/>
              <a:gd name="connsiteX69" fmla="*/ 9566057 w 12346891"/>
              <a:gd name="connsiteY69" fmla="*/ 347928 h 812606"/>
              <a:gd name="connsiteX70" fmla="*/ 9570371 w 12346891"/>
              <a:gd name="connsiteY70" fmla="*/ 339305 h 812606"/>
              <a:gd name="connsiteX71" fmla="*/ 9579906 w 12346891"/>
              <a:gd name="connsiteY71" fmla="*/ 356969 h 812606"/>
              <a:gd name="connsiteX72" fmla="*/ 10019736 w 12346891"/>
              <a:gd name="connsiteY72" fmla="*/ 644295 h 812606"/>
              <a:gd name="connsiteX73" fmla="*/ 10442798 w 12346891"/>
              <a:gd name="connsiteY73" fmla="*/ 383862 h 812606"/>
              <a:gd name="connsiteX74" fmla="*/ 10443050 w 12346891"/>
              <a:gd name="connsiteY74" fmla="*/ 383453 h 812606"/>
              <a:gd name="connsiteX75" fmla="*/ 10444542 w 12346891"/>
              <a:gd name="connsiteY75" fmla="*/ 380359 h 812606"/>
              <a:gd name="connsiteX76" fmla="*/ 10471328 w 12346891"/>
              <a:gd name="connsiteY76" fmla="*/ 332389 h 812606"/>
              <a:gd name="connsiteX77" fmla="*/ 10484583 w 12346891"/>
              <a:gd name="connsiteY77" fmla="*/ 311754 h 812606"/>
              <a:gd name="connsiteX78" fmla="*/ 10502072 w 12346891"/>
              <a:gd name="connsiteY78" fmla="*/ 271318 h 812606"/>
              <a:gd name="connsiteX79" fmla="*/ 10494381 w 12346891"/>
              <a:gd name="connsiteY79" fmla="*/ 296502 h 812606"/>
              <a:gd name="connsiteX80" fmla="*/ 10500491 w 12346891"/>
              <a:gd name="connsiteY80" fmla="*/ 286990 h 812606"/>
              <a:gd name="connsiteX81" fmla="*/ 10992243 w 12346891"/>
              <a:gd name="connsiteY81" fmla="*/ 0 h 812606"/>
              <a:gd name="connsiteX82" fmla="*/ 11362670 w 12346891"/>
              <a:gd name="connsiteY82" fmla="*/ 148596 h 812606"/>
              <a:gd name="connsiteX83" fmla="*/ 11410876 w 12346891"/>
              <a:gd name="connsiteY83" fmla="*/ 195935 h 812606"/>
              <a:gd name="connsiteX84" fmla="*/ 11415190 w 12346891"/>
              <a:gd name="connsiteY84" fmla="*/ 187311 h 812606"/>
              <a:gd name="connsiteX85" fmla="*/ 11424726 w 12346891"/>
              <a:gd name="connsiteY85" fmla="*/ 204976 h 812606"/>
              <a:gd name="connsiteX86" fmla="*/ 11864555 w 12346891"/>
              <a:gd name="connsiteY86" fmla="*/ 492302 h 812606"/>
              <a:gd name="connsiteX87" fmla="*/ 12329382 w 12346891"/>
              <a:gd name="connsiteY87" fmla="*/ 159808 h 812606"/>
              <a:gd name="connsiteX88" fmla="*/ 12346891 w 12346891"/>
              <a:gd name="connsiteY88" fmla="*/ 119324 h 812606"/>
              <a:gd name="connsiteX89" fmla="*/ 12329208 w 12346891"/>
              <a:gd name="connsiteY89" fmla="*/ 177225 h 812606"/>
              <a:gd name="connsiteX90" fmla="*/ 11735542 w 12346891"/>
              <a:gd name="connsiteY90" fmla="*/ 660610 h 812606"/>
              <a:gd name="connsiteX91" fmla="*/ 11365115 w 12346891"/>
              <a:gd name="connsiteY91" fmla="*/ 512014 h 812606"/>
              <a:gd name="connsiteX92" fmla="*/ 11316909 w 12346891"/>
              <a:gd name="connsiteY92" fmla="*/ 464675 h 812606"/>
              <a:gd name="connsiteX93" fmla="*/ 11312594 w 12346891"/>
              <a:gd name="connsiteY93" fmla="*/ 473298 h 812606"/>
              <a:gd name="connsiteX94" fmla="*/ 11303059 w 12346891"/>
              <a:gd name="connsiteY94" fmla="*/ 455634 h 812606"/>
              <a:gd name="connsiteX95" fmla="*/ 10863230 w 12346891"/>
              <a:gd name="connsiteY95" fmla="*/ 168308 h 812606"/>
              <a:gd name="connsiteX96" fmla="*/ 10440168 w 12346891"/>
              <a:gd name="connsiteY96" fmla="*/ 428741 h 812606"/>
              <a:gd name="connsiteX97" fmla="*/ 10439916 w 12346891"/>
              <a:gd name="connsiteY97" fmla="*/ 429150 h 812606"/>
              <a:gd name="connsiteX98" fmla="*/ 10438424 w 12346891"/>
              <a:gd name="connsiteY98" fmla="*/ 432244 h 812606"/>
              <a:gd name="connsiteX99" fmla="*/ 10411637 w 12346891"/>
              <a:gd name="connsiteY99" fmla="*/ 480214 h 812606"/>
              <a:gd name="connsiteX100" fmla="*/ 10398383 w 12346891"/>
              <a:gd name="connsiteY100" fmla="*/ 500849 h 812606"/>
              <a:gd name="connsiteX101" fmla="*/ 10380893 w 12346891"/>
              <a:gd name="connsiteY101" fmla="*/ 541285 h 812606"/>
              <a:gd name="connsiteX102" fmla="*/ 10388584 w 12346891"/>
              <a:gd name="connsiteY102" fmla="*/ 516101 h 812606"/>
              <a:gd name="connsiteX103" fmla="*/ 10382475 w 12346891"/>
              <a:gd name="connsiteY103" fmla="*/ 525613 h 812606"/>
              <a:gd name="connsiteX104" fmla="*/ 9890722 w 12346891"/>
              <a:gd name="connsiteY104" fmla="*/ 812603 h 812606"/>
              <a:gd name="connsiteX105" fmla="*/ 9520295 w 12346891"/>
              <a:gd name="connsiteY105" fmla="*/ 664007 h 812606"/>
              <a:gd name="connsiteX106" fmla="*/ 9472089 w 12346891"/>
              <a:gd name="connsiteY106" fmla="*/ 616668 h 812606"/>
              <a:gd name="connsiteX107" fmla="*/ 9467775 w 12346891"/>
              <a:gd name="connsiteY107" fmla="*/ 625292 h 812606"/>
              <a:gd name="connsiteX108" fmla="*/ 9458240 w 12346891"/>
              <a:gd name="connsiteY108" fmla="*/ 607627 h 812606"/>
              <a:gd name="connsiteX109" fmla="*/ 9018411 w 12346891"/>
              <a:gd name="connsiteY109" fmla="*/ 320302 h 812606"/>
              <a:gd name="connsiteX110" fmla="*/ 8752800 w 12346891"/>
              <a:gd name="connsiteY110" fmla="*/ 411089 h 812606"/>
              <a:gd name="connsiteX111" fmla="*/ 8707593 w 12346891"/>
              <a:gd name="connsiteY111" fmla="*/ 449000 h 812606"/>
              <a:gd name="connsiteX112" fmla="*/ 8702020 w 12346891"/>
              <a:gd name="connsiteY112" fmla="*/ 456073 h 812606"/>
              <a:gd name="connsiteX113" fmla="*/ 8667899 w 12346891"/>
              <a:gd name="connsiteY113" fmla="*/ 488902 h 812606"/>
              <a:gd name="connsiteX114" fmla="*/ 8642818 w 12346891"/>
              <a:gd name="connsiteY114" fmla="*/ 515951 h 812606"/>
              <a:gd name="connsiteX115" fmla="*/ 8553583 w 12346891"/>
              <a:gd name="connsiteY115" fmla="*/ 652795 h 812606"/>
              <a:gd name="connsiteX116" fmla="*/ 8536073 w 12346891"/>
              <a:gd name="connsiteY116" fmla="*/ 693279 h 812606"/>
              <a:gd name="connsiteX117" fmla="*/ 8553757 w 12346891"/>
              <a:gd name="connsiteY117" fmla="*/ 635378 h 812606"/>
              <a:gd name="connsiteX118" fmla="*/ 8590096 w 12346891"/>
              <a:gd name="connsiteY118" fmla="*/ 553928 h 812606"/>
              <a:gd name="connsiteX119" fmla="*/ 8548816 w 12346891"/>
              <a:gd name="connsiteY119" fmla="*/ 583206 h 812606"/>
              <a:gd name="connsiteX120" fmla="*/ 8275244 w 12346891"/>
              <a:gd name="connsiteY120" fmla="*/ 660611 h 812606"/>
              <a:gd name="connsiteX121" fmla="*/ 7904817 w 12346891"/>
              <a:gd name="connsiteY121" fmla="*/ 512015 h 812606"/>
              <a:gd name="connsiteX122" fmla="*/ 7856610 w 12346891"/>
              <a:gd name="connsiteY122" fmla="*/ 464676 h 812606"/>
              <a:gd name="connsiteX123" fmla="*/ 7852297 w 12346891"/>
              <a:gd name="connsiteY123" fmla="*/ 473299 h 812606"/>
              <a:gd name="connsiteX124" fmla="*/ 7842761 w 12346891"/>
              <a:gd name="connsiteY124" fmla="*/ 455635 h 812606"/>
              <a:gd name="connsiteX125" fmla="*/ 7402931 w 12346891"/>
              <a:gd name="connsiteY125" fmla="*/ 168309 h 812606"/>
              <a:gd name="connsiteX126" fmla="*/ 6979869 w 12346891"/>
              <a:gd name="connsiteY126" fmla="*/ 428742 h 812606"/>
              <a:gd name="connsiteX127" fmla="*/ 6979618 w 12346891"/>
              <a:gd name="connsiteY127" fmla="*/ 429151 h 812606"/>
              <a:gd name="connsiteX128" fmla="*/ 6978126 w 12346891"/>
              <a:gd name="connsiteY128" fmla="*/ 432245 h 812606"/>
              <a:gd name="connsiteX129" fmla="*/ 6951340 w 12346891"/>
              <a:gd name="connsiteY129" fmla="*/ 480215 h 812606"/>
              <a:gd name="connsiteX130" fmla="*/ 6938084 w 12346891"/>
              <a:gd name="connsiteY130" fmla="*/ 500850 h 812606"/>
              <a:gd name="connsiteX131" fmla="*/ 6920595 w 12346891"/>
              <a:gd name="connsiteY131" fmla="*/ 541286 h 812606"/>
              <a:gd name="connsiteX132" fmla="*/ 6928286 w 12346891"/>
              <a:gd name="connsiteY132" fmla="*/ 516102 h 812606"/>
              <a:gd name="connsiteX133" fmla="*/ 6922176 w 12346891"/>
              <a:gd name="connsiteY133" fmla="*/ 525614 h 812606"/>
              <a:gd name="connsiteX134" fmla="*/ 6430425 w 12346891"/>
              <a:gd name="connsiteY134" fmla="*/ 812604 h 812606"/>
              <a:gd name="connsiteX135" fmla="*/ 6059997 w 12346891"/>
              <a:gd name="connsiteY135" fmla="*/ 664008 h 812606"/>
              <a:gd name="connsiteX136" fmla="*/ 6011791 w 12346891"/>
              <a:gd name="connsiteY136" fmla="*/ 616669 h 812606"/>
              <a:gd name="connsiteX137" fmla="*/ 6007477 w 12346891"/>
              <a:gd name="connsiteY137" fmla="*/ 625293 h 812606"/>
              <a:gd name="connsiteX138" fmla="*/ 5997942 w 12346891"/>
              <a:gd name="connsiteY138" fmla="*/ 607628 h 812606"/>
              <a:gd name="connsiteX139" fmla="*/ 5558112 w 12346891"/>
              <a:gd name="connsiteY139" fmla="*/ 320302 h 812606"/>
              <a:gd name="connsiteX140" fmla="*/ 5292503 w 12346891"/>
              <a:gd name="connsiteY140" fmla="*/ 411089 h 812606"/>
              <a:gd name="connsiteX141" fmla="*/ 5247298 w 12346891"/>
              <a:gd name="connsiteY141" fmla="*/ 448999 h 812606"/>
              <a:gd name="connsiteX142" fmla="*/ 5241722 w 12346891"/>
              <a:gd name="connsiteY142" fmla="*/ 456075 h 812606"/>
              <a:gd name="connsiteX143" fmla="*/ 5207592 w 12346891"/>
              <a:gd name="connsiteY143" fmla="*/ 488913 h 812606"/>
              <a:gd name="connsiteX144" fmla="*/ 5129797 w 12346891"/>
              <a:gd name="connsiteY144" fmla="*/ 553930 h 812606"/>
              <a:gd name="connsiteX145" fmla="*/ 5088518 w 12346891"/>
              <a:gd name="connsiteY145" fmla="*/ 583208 h 812606"/>
              <a:gd name="connsiteX146" fmla="*/ 4814946 w 12346891"/>
              <a:gd name="connsiteY146" fmla="*/ 660613 h 812606"/>
              <a:gd name="connsiteX147" fmla="*/ 4444519 w 12346891"/>
              <a:gd name="connsiteY147" fmla="*/ 512017 h 812606"/>
              <a:gd name="connsiteX148" fmla="*/ 4396312 w 12346891"/>
              <a:gd name="connsiteY148" fmla="*/ 464678 h 812606"/>
              <a:gd name="connsiteX149" fmla="*/ 4391999 w 12346891"/>
              <a:gd name="connsiteY149" fmla="*/ 473301 h 812606"/>
              <a:gd name="connsiteX150" fmla="*/ 4382463 w 12346891"/>
              <a:gd name="connsiteY150" fmla="*/ 455637 h 812606"/>
              <a:gd name="connsiteX151" fmla="*/ 3942634 w 12346891"/>
              <a:gd name="connsiteY151" fmla="*/ 168311 h 812606"/>
              <a:gd name="connsiteX152" fmla="*/ 3519572 w 12346891"/>
              <a:gd name="connsiteY152" fmla="*/ 428744 h 812606"/>
              <a:gd name="connsiteX153" fmla="*/ 3477786 w 12346891"/>
              <a:gd name="connsiteY153" fmla="*/ 500852 h 812606"/>
              <a:gd name="connsiteX154" fmla="*/ 3467989 w 12346891"/>
              <a:gd name="connsiteY154" fmla="*/ 516104 h 812606"/>
              <a:gd name="connsiteX155" fmla="*/ 3461878 w 12346891"/>
              <a:gd name="connsiteY155" fmla="*/ 525616 h 812606"/>
              <a:gd name="connsiteX156" fmla="*/ 2970127 w 12346891"/>
              <a:gd name="connsiteY156" fmla="*/ 812606 h 812606"/>
              <a:gd name="connsiteX157" fmla="*/ 2599700 w 12346891"/>
              <a:gd name="connsiteY157" fmla="*/ 664010 h 812606"/>
              <a:gd name="connsiteX158" fmla="*/ 2551493 w 12346891"/>
              <a:gd name="connsiteY158" fmla="*/ 616671 h 812606"/>
              <a:gd name="connsiteX159" fmla="*/ 2547180 w 12346891"/>
              <a:gd name="connsiteY159" fmla="*/ 625295 h 812606"/>
              <a:gd name="connsiteX160" fmla="*/ 2537644 w 12346891"/>
              <a:gd name="connsiteY160" fmla="*/ 607630 h 812606"/>
              <a:gd name="connsiteX161" fmla="*/ 2097815 w 12346891"/>
              <a:gd name="connsiteY161" fmla="*/ 320304 h 812606"/>
              <a:gd name="connsiteX162" fmla="*/ 1832205 w 12346891"/>
              <a:gd name="connsiteY162" fmla="*/ 411091 h 812606"/>
              <a:gd name="connsiteX163" fmla="*/ 1722223 w 12346891"/>
              <a:gd name="connsiteY163" fmla="*/ 515954 h 812606"/>
              <a:gd name="connsiteX164" fmla="*/ 1628221 w 12346891"/>
              <a:gd name="connsiteY164" fmla="*/ 583210 h 812606"/>
              <a:gd name="connsiteX165" fmla="*/ 1354648 w 12346891"/>
              <a:gd name="connsiteY165" fmla="*/ 660615 h 812606"/>
              <a:gd name="connsiteX166" fmla="*/ 984221 w 12346891"/>
              <a:gd name="connsiteY166" fmla="*/ 512019 h 812606"/>
              <a:gd name="connsiteX167" fmla="*/ 936015 w 12346891"/>
              <a:gd name="connsiteY167" fmla="*/ 464680 h 812606"/>
              <a:gd name="connsiteX168" fmla="*/ 931701 w 12346891"/>
              <a:gd name="connsiteY168" fmla="*/ 473303 h 812606"/>
              <a:gd name="connsiteX169" fmla="*/ 922165 w 12346891"/>
              <a:gd name="connsiteY169" fmla="*/ 455639 h 812606"/>
              <a:gd name="connsiteX170" fmla="*/ 482336 w 12346891"/>
              <a:gd name="connsiteY170" fmla="*/ 168313 h 812606"/>
              <a:gd name="connsiteX171" fmla="*/ 59274 w 12346891"/>
              <a:gd name="connsiteY171" fmla="*/ 428746 h 812606"/>
              <a:gd name="connsiteX172" fmla="*/ 59022 w 12346891"/>
              <a:gd name="connsiteY172" fmla="*/ 429155 h 812606"/>
              <a:gd name="connsiteX173" fmla="*/ 30744 w 12346891"/>
              <a:gd name="connsiteY173" fmla="*/ 480219 h 812606"/>
              <a:gd name="connsiteX174" fmla="*/ -1 w 12346891"/>
              <a:gd name="connsiteY174" fmla="*/ 541290 h 812606"/>
              <a:gd name="connsiteX175" fmla="*/ 247792 w 12346891"/>
              <a:gd name="connsiteY17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51342 w 12346893"/>
              <a:gd name="connsiteY128" fmla="*/ 480215 h 812606"/>
              <a:gd name="connsiteX129" fmla="*/ 6938086 w 12346893"/>
              <a:gd name="connsiteY129" fmla="*/ 500850 h 812606"/>
              <a:gd name="connsiteX130" fmla="*/ 6920597 w 12346893"/>
              <a:gd name="connsiteY130" fmla="*/ 541286 h 812606"/>
              <a:gd name="connsiteX131" fmla="*/ 6928288 w 12346893"/>
              <a:gd name="connsiteY131" fmla="*/ 516102 h 812606"/>
              <a:gd name="connsiteX132" fmla="*/ 6922178 w 12346893"/>
              <a:gd name="connsiteY132" fmla="*/ 525614 h 812606"/>
              <a:gd name="connsiteX133" fmla="*/ 6430427 w 12346893"/>
              <a:gd name="connsiteY133" fmla="*/ 812604 h 812606"/>
              <a:gd name="connsiteX134" fmla="*/ 6059999 w 12346893"/>
              <a:gd name="connsiteY134" fmla="*/ 664008 h 812606"/>
              <a:gd name="connsiteX135" fmla="*/ 6011793 w 12346893"/>
              <a:gd name="connsiteY135" fmla="*/ 616669 h 812606"/>
              <a:gd name="connsiteX136" fmla="*/ 6007479 w 12346893"/>
              <a:gd name="connsiteY136" fmla="*/ 625293 h 812606"/>
              <a:gd name="connsiteX137" fmla="*/ 5997944 w 12346893"/>
              <a:gd name="connsiteY137" fmla="*/ 607628 h 812606"/>
              <a:gd name="connsiteX138" fmla="*/ 5558114 w 12346893"/>
              <a:gd name="connsiteY138" fmla="*/ 320302 h 812606"/>
              <a:gd name="connsiteX139" fmla="*/ 5292505 w 12346893"/>
              <a:gd name="connsiteY139" fmla="*/ 411089 h 812606"/>
              <a:gd name="connsiteX140" fmla="*/ 5247300 w 12346893"/>
              <a:gd name="connsiteY140" fmla="*/ 448999 h 812606"/>
              <a:gd name="connsiteX141" fmla="*/ 5241724 w 12346893"/>
              <a:gd name="connsiteY141" fmla="*/ 456075 h 812606"/>
              <a:gd name="connsiteX142" fmla="*/ 5207594 w 12346893"/>
              <a:gd name="connsiteY142" fmla="*/ 488913 h 812606"/>
              <a:gd name="connsiteX143" fmla="*/ 5129799 w 12346893"/>
              <a:gd name="connsiteY143" fmla="*/ 553930 h 812606"/>
              <a:gd name="connsiteX144" fmla="*/ 5088520 w 12346893"/>
              <a:gd name="connsiteY144" fmla="*/ 583208 h 812606"/>
              <a:gd name="connsiteX145" fmla="*/ 4814948 w 12346893"/>
              <a:gd name="connsiteY145" fmla="*/ 660613 h 812606"/>
              <a:gd name="connsiteX146" fmla="*/ 4444521 w 12346893"/>
              <a:gd name="connsiteY146" fmla="*/ 512017 h 812606"/>
              <a:gd name="connsiteX147" fmla="*/ 4396314 w 12346893"/>
              <a:gd name="connsiteY147" fmla="*/ 464678 h 812606"/>
              <a:gd name="connsiteX148" fmla="*/ 4392001 w 12346893"/>
              <a:gd name="connsiteY148" fmla="*/ 473301 h 812606"/>
              <a:gd name="connsiteX149" fmla="*/ 4382465 w 12346893"/>
              <a:gd name="connsiteY149" fmla="*/ 455637 h 812606"/>
              <a:gd name="connsiteX150" fmla="*/ 3942636 w 12346893"/>
              <a:gd name="connsiteY150" fmla="*/ 168311 h 812606"/>
              <a:gd name="connsiteX151" fmla="*/ 3519574 w 12346893"/>
              <a:gd name="connsiteY151" fmla="*/ 428744 h 812606"/>
              <a:gd name="connsiteX152" fmla="*/ 3477788 w 12346893"/>
              <a:gd name="connsiteY152" fmla="*/ 500852 h 812606"/>
              <a:gd name="connsiteX153" fmla="*/ 3467991 w 12346893"/>
              <a:gd name="connsiteY153" fmla="*/ 516104 h 812606"/>
              <a:gd name="connsiteX154" fmla="*/ 3461880 w 12346893"/>
              <a:gd name="connsiteY154" fmla="*/ 525616 h 812606"/>
              <a:gd name="connsiteX155" fmla="*/ 2970129 w 12346893"/>
              <a:gd name="connsiteY155" fmla="*/ 812606 h 812606"/>
              <a:gd name="connsiteX156" fmla="*/ 2599702 w 12346893"/>
              <a:gd name="connsiteY156" fmla="*/ 664010 h 812606"/>
              <a:gd name="connsiteX157" fmla="*/ 2551495 w 12346893"/>
              <a:gd name="connsiteY157" fmla="*/ 616671 h 812606"/>
              <a:gd name="connsiteX158" fmla="*/ 2547182 w 12346893"/>
              <a:gd name="connsiteY158" fmla="*/ 625295 h 812606"/>
              <a:gd name="connsiteX159" fmla="*/ 2537646 w 12346893"/>
              <a:gd name="connsiteY159" fmla="*/ 607630 h 812606"/>
              <a:gd name="connsiteX160" fmla="*/ 2097817 w 12346893"/>
              <a:gd name="connsiteY160" fmla="*/ 320304 h 812606"/>
              <a:gd name="connsiteX161" fmla="*/ 1832207 w 12346893"/>
              <a:gd name="connsiteY161" fmla="*/ 411091 h 812606"/>
              <a:gd name="connsiteX162" fmla="*/ 1722225 w 12346893"/>
              <a:gd name="connsiteY162" fmla="*/ 515954 h 812606"/>
              <a:gd name="connsiteX163" fmla="*/ 1628223 w 12346893"/>
              <a:gd name="connsiteY163" fmla="*/ 583210 h 812606"/>
              <a:gd name="connsiteX164" fmla="*/ 1354650 w 12346893"/>
              <a:gd name="connsiteY164" fmla="*/ 660615 h 812606"/>
              <a:gd name="connsiteX165" fmla="*/ 984223 w 12346893"/>
              <a:gd name="connsiteY165" fmla="*/ 512019 h 812606"/>
              <a:gd name="connsiteX166" fmla="*/ 936017 w 12346893"/>
              <a:gd name="connsiteY166" fmla="*/ 464680 h 812606"/>
              <a:gd name="connsiteX167" fmla="*/ 931703 w 12346893"/>
              <a:gd name="connsiteY167" fmla="*/ 473303 h 812606"/>
              <a:gd name="connsiteX168" fmla="*/ 922167 w 12346893"/>
              <a:gd name="connsiteY168" fmla="*/ 455639 h 812606"/>
              <a:gd name="connsiteX169" fmla="*/ 482338 w 12346893"/>
              <a:gd name="connsiteY169" fmla="*/ 168313 h 812606"/>
              <a:gd name="connsiteX170" fmla="*/ 59276 w 12346893"/>
              <a:gd name="connsiteY170" fmla="*/ 428746 h 812606"/>
              <a:gd name="connsiteX171" fmla="*/ 59024 w 12346893"/>
              <a:gd name="connsiteY171" fmla="*/ 429155 h 812606"/>
              <a:gd name="connsiteX172" fmla="*/ 30746 w 12346893"/>
              <a:gd name="connsiteY172" fmla="*/ 480219 h 812606"/>
              <a:gd name="connsiteX173" fmla="*/ 1 w 12346893"/>
              <a:gd name="connsiteY173" fmla="*/ 541290 h 812606"/>
              <a:gd name="connsiteX174" fmla="*/ 247794 w 12346893"/>
              <a:gd name="connsiteY17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36073 w 12346891"/>
              <a:gd name="connsiteY115" fmla="*/ 693279 h 812606"/>
              <a:gd name="connsiteX116" fmla="*/ 8553757 w 12346891"/>
              <a:gd name="connsiteY116" fmla="*/ 635378 h 812606"/>
              <a:gd name="connsiteX117" fmla="*/ 8590096 w 12346891"/>
              <a:gd name="connsiteY117" fmla="*/ 553928 h 812606"/>
              <a:gd name="connsiteX118" fmla="*/ 8548816 w 12346891"/>
              <a:gd name="connsiteY118" fmla="*/ 583206 h 812606"/>
              <a:gd name="connsiteX119" fmla="*/ 8275244 w 12346891"/>
              <a:gd name="connsiteY119" fmla="*/ 660611 h 812606"/>
              <a:gd name="connsiteX120" fmla="*/ 7904817 w 12346891"/>
              <a:gd name="connsiteY120" fmla="*/ 512015 h 812606"/>
              <a:gd name="connsiteX121" fmla="*/ 7856610 w 12346891"/>
              <a:gd name="connsiteY121" fmla="*/ 464676 h 812606"/>
              <a:gd name="connsiteX122" fmla="*/ 7852297 w 12346891"/>
              <a:gd name="connsiteY122" fmla="*/ 473299 h 812606"/>
              <a:gd name="connsiteX123" fmla="*/ 7842761 w 12346891"/>
              <a:gd name="connsiteY123" fmla="*/ 455635 h 812606"/>
              <a:gd name="connsiteX124" fmla="*/ 7402931 w 12346891"/>
              <a:gd name="connsiteY124" fmla="*/ 168309 h 812606"/>
              <a:gd name="connsiteX125" fmla="*/ 6979869 w 12346891"/>
              <a:gd name="connsiteY125" fmla="*/ 428742 h 812606"/>
              <a:gd name="connsiteX126" fmla="*/ 6979618 w 12346891"/>
              <a:gd name="connsiteY126" fmla="*/ 429151 h 812606"/>
              <a:gd name="connsiteX127" fmla="*/ 6978126 w 12346891"/>
              <a:gd name="connsiteY127" fmla="*/ 432245 h 812606"/>
              <a:gd name="connsiteX128" fmla="*/ 6938084 w 12346891"/>
              <a:gd name="connsiteY128" fmla="*/ 500850 h 812606"/>
              <a:gd name="connsiteX129" fmla="*/ 6920595 w 12346891"/>
              <a:gd name="connsiteY129" fmla="*/ 541286 h 812606"/>
              <a:gd name="connsiteX130" fmla="*/ 6928286 w 12346891"/>
              <a:gd name="connsiteY130" fmla="*/ 516102 h 812606"/>
              <a:gd name="connsiteX131" fmla="*/ 6922176 w 12346891"/>
              <a:gd name="connsiteY131" fmla="*/ 525614 h 812606"/>
              <a:gd name="connsiteX132" fmla="*/ 6430425 w 12346891"/>
              <a:gd name="connsiteY132" fmla="*/ 812604 h 812606"/>
              <a:gd name="connsiteX133" fmla="*/ 6059997 w 12346891"/>
              <a:gd name="connsiteY133" fmla="*/ 664008 h 812606"/>
              <a:gd name="connsiteX134" fmla="*/ 6011791 w 12346891"/>
              <a:gd name="connsiteY134" fmla="*/ 616669 h 812606"/>
              <a:gd name="connsiteX135" fmla="*/ 6007477 w 12346891"/>
              <a:gd name="connsiteY135" fmla="*/ 625293 h 812606"/>
              <a:gd name="connsiteX136" fmla="*/ 5997942 w 12346891"/>
              <a:gd name="connsiteY136" fmla="*/ 607628 h 812606"/>
              <a:gd name="connsiteX137" fmla="*/ 5558112 w 12346891"/>
              <a:gd name="connsiteY137" fmla="*/ 320302 h 812606"/>
              <a:gd name="connsiteX138" fmla="*/ 5292503 w 12346891"/>
              <a:gd name="connsiteY138" fmla="*/ 411089 h 812606"/>
              <a:gd name="connsiteX139" fmla="*/ 5247298 w 12346891"/>
              <a:gd name="connsiteY139" fmla="*/ 448999 h 812606"/>
              <a:gd name="connsiteX140" fmla="*/ 5241722 w 12346891"/>
              <a:gd name="connsiteY140" fmla="*/ 456075 h 812606"/>
              <a:gd name="connsiteX141" fmla="*/ 5207592 w 12346891"/>
              <a:gd name="connsiteY141" fmla="*/ 488913 h 812606"/>
              <a:gd name="connsiteX142" fmla="*/ 5129797 w 12346891"/>
              <a:gd name="connsiteY142" fmla="*/ 553930 h 812606"/>
              <a:gd name="connsiteX143" fmla="*/ 5088518 w 12346891"/>
              <a:gd name="connsiteY143" fmla="*/ 583208 h 812606"/>
              <a:gd name="connsiteX144" fmla="*/ 4814946 w 12346891"/>
              <a:gd name="connsiteY144" fmla="*/ 660613 h 812606"/>
              <a:gd name="connsiteX145" fmla="*/ 4444519 w 12346891"/>
              <a:gd name="connsiteY145" fmla="*/ 512017 h 812606"/>
              <a:gd name="connsiteX146" fmla="*/ 4396312 w 12346891"/>
              <a:gd name="connsiteY146" fmla="*/ 464678 h 812606"/>
              <a:gd name="connsiteX147" fmla="*/ 4391999 w 12346891"/>
              <a:gd name="connsiteY147" fmla="*/ 473301 h 812606"/>
              <a:gd name="connsiteX148" fmla="*/ 4382463 w 12346891"/>
              <a:gd name="connsiteY148" fmla="*/ 455637 h 812606"/>
              <a:gd name="connsiteX149" fmla="*/ 3942634 w 12346891"/>
              <a:gd name="connsiteY149" fmla="*/ 168311 h 812606"/>
              <a:gd name="connsiteX150" fmla="*/ 3519572 w 12346891"/>
              <a:gd name="connsiteY150" fmla="*/ 428744 h 812606"/>
              <a:gd name="connsiteX151" fmla="*/ 3477786 w 12346891"/>
              <a:gd name="connsiteY151" fmla="*/ 500852 h 812606"/>
              <a:gd name="connsiteX152" fmla="*/ 3467989 w 12346891"/>
              <a:gd name="connsiteY152" fmla="*/ 516104 h 812606"/>
              <a:gd name="connsiteX153" fmla="*/ 3461878 w 12346891"/>
              <a:gd name="connsiteY153" fmla="*/ 525616 h 812606"/>
              <a:gd name="connsiteX154" fmla="*/ 2970127 w 12346891"/>
              <a:gd name="connsiteY154" fmla="*/ 812606 h 812606"/>
              <a:gd name="connsiteX155" fmla="*/ 2599700 w 12346891"/>
              <a:gd name="connsiteY155" fmla="*/ 664010 h 812606"/>
              <a:gd name="connsiteX156" fmla="*/ 2551493 w 12346891"/>
              <a:gd name="connsiteY156" fmla="*/ 616671 h 812606"/>
              <a:gd name="connsiteX157" fmla="*/ 2547180 w 12346891"/>
              <a:gd name="connsiteY157" fmla="*/ 625295 h 812606"/>
              <a:gd name="connsiteX158" fmla="*/ 2537644 w 12346891"/>
              <a:gd name="connsiteY158" fmla="*/ 607630 h 812606"/>
              <a:gd name="connsiteX159" fmla="*/ 2097815 w 12346891"/>
              <a:gd name="connsiteY159" fmla="*/ 320304 h 812606"/>
              <a:gd name="connsiteX160" fmla="*/ 1832205 w 12346891"/>
              <a:gd name="connsiteY160" fmla="*/ 411091 h 812606"/>
              <a:gd name="connsiteX161" fmla="*/ 1722223 w 12346891"/>
              <a:gd name="connsiteY161" fmla="*/ 515954 h 812606"/>
              <a:gd name="connsiteX162" fmla="*/ 1628221 w 12346891"/>
              <a:gd name="connsiteY162" fmla="*/ 583210 h 812606"/>
              <a:gd name="connsiteX163" fmla="*/ 1354648 w 12346891"/>
              <a:gd name="connsiteY163" fmla="*/ 660615 h 812606"/>
              <a:gd name="connsiteX164" fmla="*/ 984221 w 12346891"/>
              <a:gd name="connsiteY164" fmla="*/ 512019 h 812606"/>
              <a:gd name="connsiteX165" fmla="*/ 936015 w 12346891"/>
              <a:gd name="connsiteY165" fmla="*/ 464680 h 812606"/>
              <a:gd name="connsiteX166" fmla="*/ 931701 w 12346891"/>
              <a:gd name="connsiteY166" fmla="*/ 473303 h 812606"/>
              <a:gd name="connsiteX167" fmla="*/ 922165 w 12346891"/>
              <a:gd name="connsiteY167" fmla="*/ 455639 h 812606"/>
              <a:gd name="connsiteX168" fmla="*/ 482336 w 12346891"/>
              <a:gd name="connsiteY168" fmla="*/ 168313 h 812606"/>
              <a:gd name="connsiteX169" fmla="*/ 59274 w 12346891"/>
              <a:gd name="connsiteY169" fmla="*/ 428746 h 812606"/>
              <a:gd name="connsiteX170" fmla="*/ 59022 w 12346891"/>
              <a:gd name="connsiteY170" fmla="*/ 429155 h 812606"/>
              <a:gd name="connsiteX171" fmla="*/ 30744 w 12346891"/>
              <a:gd name="connsiteY171" fmla="*/ 480219 h 812606"/>
              <a:gd name="connsiteX172" fmla="*/ -1 w 12346891"/>
              <a:gd name="connsiteY172" fmla="*/ 541290 h 812606"/>
              <a:gd name="connsiteX173" fmla="*/ 247792 w 12346891"/>
              <a:gd name="connsiteY17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585 w 12346893"/>
              <a:gd name="connsiteY114" fmla="*/ 652795 h 812606"/>
              <a:gd name="connsiteX115" fmla="*/ 8536075 w 12346893"/>
              <a:gd name="connsiteY115" fmla="*/ 693279 h 812606"/>
              <a:gd name="connsiteX116" fmla="*/ 8553759 w 12346893"/>
              <a:gd name="connsiteY116" fmla="*/ 635378 h 812606"/>
              <a:gd name="connsiteX117" fmla="*/ 8590098 w 12346893"/>
              <a:gd name="connsiteY117" fmla="*/ 553928 h 812606"/>
              <a:gd name="connsiteX118" fmla="*/ 8548818 w 12346893"/>
              <a:gd name="connsiteY118" fmla="*/ 583206 h 812606"/>
              <a:gd name="connsiteX119" fmla="*/ 8275246 w 12346893"/>
              <a:gd name="connsiteY119" fmla="*/ 660611 h 812606"/>
              <a:gd name="connsiteX120" fmla="*/ 7904819 w 12346893"/>
              <a:gd name="connsiteY120" fmla="*/ 512015 h 812606"/>
              <a:gd name="connsiteX121" fmla="*/ 7856612 w 12346893"/>
              <a:gd name="connsiteY121" fmla="*/ 464676 h 812606"/>
              <a:gd name="connsiteX122" fmla="*/ 7852299 w 12346893"/>
              <a:gd name="connsiteY122" fmla="*/ 473299 h 812606"/>
              <a:gd name="connsiteX123" fmla="*/ 7842763 w 12346893"/>
              <a:gd name="connsiteY123" fmla="*/ 455635 h 812606"/>
              <a:gd name="connsiteX124" fmla="*/ 7402933 w 12346893"/>
              <a:gd name="connsiteY124" fmla="*/ 168309 h 812606"/>
              <a:gd name="connsiteX125" fmla="*/ 6979871 w 12346893"/>
              <a:gd name="connsiteY125" fmla="*/ 428742 h 812606"/>
              <a:gd name="connsiteX126" fmla="*/ 6979620 w 12346893"/>
              <a:gd name="connsiteY126" fmla="*/ 429151 h 812606"/>
              <a:gd name="connsiteX127" fmla="*/ 6978128 w 12346893"/>
              <a:gd name="connsiteY127" fmla="*/ 432245 h 812606"/>
              <a:gd name="connsiteX128" fmla="*/ 6920597 w 12346893"/>
              <a:gd name="connsiteY128" fmla="*/ 541286 h 812606"/>
              <a:gd name="connsiteX129" fmla="*/ 6928288 w 12346893"/>
              <a:gd name="connsiteY129" fmla="*/ 516102 h 812606"/>
              <a:gd name="connsiteX130" fmla="*/ 6922178 w 12346893"/>
              <a:gd name="connsiteY130" fmla="*/ 525614 h 812606"/>
              <a:gd name="connsiteX131" fmla="*/ 6430427 w 12346893"/>
              <a:gd name="connsiteY131" fmla="*/ 812604 h 812606"/>
              <a:gd name="connsiteX132" fmla="*/ 6059999 w 12346893"/>
              <a:gd name="connsiteY132" fmla="*/ 664008 h 812606"/>
              <a:gd name="connsiteX133" fmla="*/ 6011793 w 12346893"/>
              <a:gd name="connsiteY133" fmla="*/ 616669 h 812606"/>
              <a:gd name="connsiteX134" fmla="*/ 6007479 w 12346893"/>
              <a:gd name="connsiteY134" fmla="*/ 625293 h 812606"/>
              <a:gd name="connsiteX135" fmla="*/ 5997944 w 12346893"/>
              <a:gd name="connsiteY135" fmla="*/ 607628 h 812606"/>
              <a:gd name="connsiteX136" fmla="*/ 5558114 w 12346893"/>
              <a:gd name="connsiteY136" fmla="*/ 320302 h 812606"/>
              <a:gd name="connsiteX137" fmla="*/ 5292505 w 12346893"/>
              <a:gd name="connsiteY137" fmla="*/ 411089 h 812606"/>
              <a:gd name="connsiteX138" fmla="*/ 5247300 w 12346893"/>
              <a:gd name="connsiteY138" fmla="*/ 448999 h 812606"/>
              <a:gd name="connsiteX139" fmla="*/ 5241724 w 12346893"/>
              <a:gd name="connsiteY139" fmla="*/ 456075 h 812606"/>
              <a:gd name="connsiteX140" fmla="*/ 5207594 w 12346893"/>
              <a:gd name="connsiteY140" fmla="*/ 488913 h 812606"/>
              <a:gd name="connsiteX141" fmla="*/ 5129799 w 12346893"/>
              <a:gd name="connsiteY141" fmla="*/ 553930 h 812606"/>
              <a:gd name="connsiteX142" fmla="*/ 5088520 w 12346893"/>
              <a:gd name="connsiteY142" fmla="*/ 583208 h 812606"/>
              <a:gd name="connsiteX143" fmla="*/ 4814948 w 12346893"/>
              <a:gd name="connsiteY143" fmla="*/ 660613 h 812606"/>
              <a:gd name="connsiteX144" fmla="*/ 4444521 w 12346893"/>
              <a:gd name="connsiteY144" fmla="*/ 512017 h 812606"/>
              <a:gd name="connsiteX145" fmla="*/ 4396314 w 12346893"/>
              <a:gd name="connsiteY145" fmla="*/ 464678 h 812606"/>
              <a:gd name="connsiteX146" fmla="*/ 4392001 w 12346893"/>
              <a:gd name="connsiteY146" fmla="*/ 473301 h 812606"/>
              <a:gd name="connsiteX147" fmla="*/ 4382465 w 12346893"/>
              <a:gd name="connsiteY147" fmla="*/ 455637 h 812606"/>
              <a:gd name="connsiteX148" fmla="*/ 3942636 w 12346893"/>
              <a:gd name="connsiteY148" fmla="*/ 168311 h 812606"/>
              <a:gd name="connsiteX149" fmla="*/ 3519574 w 12346893"/>
              <a:gd name="connsiteY149" fmla="*/ 428744 h 812606"/>
              <a:gd name="connsiteX150" fmla="*/ 3477788 w 12346893"/>
              <a:gd name="connsiteY150" fmla="*/ 500852 h 812606"/>
              <a:gd name="connsiteX151" fmla="*/ 3467991 w 12346893"/>
              <a:gd name="connsiteY151" fmla="*/ 516104 h 812606"/>
              <a:gd name="connsiteX152" fmla="*/ 3461880 w 12346893"/>
              <a:gd name="connsiteY152" fmla="*/ 525616 h 812606"/>
              <a:gd name="connsiteX153" fmla="*/ 2970129 w 12346893"/>
              <a:gd name="connsiteY153" fmla="*/ 812606 h 812606"/>
              <a:gd name="connsiteX154" fmla="*/ 2599702 w 12346893"/>
              <a:gd name="connsiteY154" fmla="*/ 664010 h 812606"/>
              <a:gd name="connsiteX155" fmla="*/ 2551495 w 12346893"/>
              <a:gd name="connsiteY155" fmla="*/ 616671 h 812606"/>
              <a:gd name="connsiteX156" fmla="*/ 2547182 w 12346893"/>
              <a:gd name="connsiteY156" fmla="*/ 625295 h 812606"/>
              <a:gd name="connsiteX157" fmla="*/ 2537646 w 12346893"/>
              <a:gd name="connsiteY157" fmla="*/ 607630 h 812606"/>
              <a:gd name="connsiteX158" fmla="*/ 2097817 w 12346893"/>
              <a:gd name="connsiteY158" fmla="*/ 320304 h 812606"/>
              <a:gd name="connsiteX159" fmla="*/ 1832207 w 12346893"/>
              <a:gd name="connsiteY159" fmla="*/ 411091 h 812606"/>
              <a:gd name="connsiteX160" fmla="*/ 1722225 w 12346893"/>
              <a:gd name="connsiteY160" fmla="*/ 515954 h 812606"/>
              <a:gd name="connsiteX161" fmla="*/ 1628223 w 12346893"/>
              <a:gd name="connsiteY161" fmla="*/ 583210 h 812606"/>
              <a:gd name="connsiteX162" fmla="*/ 1354650 w 12346893"/>
              <a:gd name="connsiteY162" fmla="*/ 660615 h 812606"/>
              <a:gd name="connsiteX163" fmla="*/ 984223 w 12346893"/>
              <a:gd name="connsiteY163" fmla="*/ 512019 h 812606"/>
              <a:gd name="connsiteX164" fmla="*/ 936017 w 12346893"/>
              <a:gd name="connsiteY164" fmla="*/ 464680 h 812606"/>
              <a:gd name="connsiteX165" fmla="*/ 931703 w 12346893"/>
              <a:gd name="connsiteY165" fmla="*/ 473303 h 812606"/>
              <a:gd name="connsiteX166" fmla="*/ 922167 w 12346893"/>
              <a:gd name="connsiteY166" fmla="*/ 455639 h 812606"/>
              <a:gd name="connsiteX167" fmla="*/ 482338 w 12346893"/>
              <a:gd name="connsiteY167" fmla="*/ 168313 h 812606"/>
              <a:gd name="connsiteX168" fmla="*/ 59276 w 12346893"/>
              <a:gd name="connsiteY168" fmla="*/ 428746 h 812606"/>
              <a:gd name="connsiteX169" fmla="*/ 59024 w 12346893"/>
              <a:gd name="connsiteY169" fmla="*/ 429155 h 812606"/>
              <a:gd name="connsiteX170" fmla="*/ 30746 w 12346893"/>
              <a:gd name="connsiteY170" fmla="*/ 480219 h 812606"/>
              <a:gd name="connsiteX171" fmla="*/ 1 w 12346893"/>
              <a:gd name="connsiteY171" fmla="*/ 541290 h 812606"/>
              <a:gd name="connsiteX172" fmla="*/ 247794 w 12346893"/>
              <a:gd name="connsiteY17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53583 w 12346891"/>
              <a:gd name="connsiteY114" fmla="*/ 652795 h 812606"/>
              <a:gd name="connsiteX115" fmla="*/ 8553757 w 12346891"/>
              <a:gd name="connsiteY115" fmla="*/ 635378 h 812606"/>
              <a:gd name="connsiteX116" fmla="*/ 8590096 w 12346891"/>
              <a:gd name="connsiteY116" fmla="*/ 553928 h 812606"/>
              <a:gd name="connsiteX117" fmla="*/ 8548816 w 12346891"/>
              <a:gd name="connsiteY117" fmla="*/ 583206 h 812606"/>
              <a:gd name="connsiteX118" fmla="*/ 8275244 w 12346891"/>
              <a:gd name="connsiteY118" fmla="*/ 660611 h 812606"/>
              <a:gd name="connsiteX119" fmla="*/ 7904817 w 12346891"/>
              <a:gd name="connsiteY119" fmla="*/ 512015 h 812606"/>
              <a:gd name="connsiteX120" fmla="*/ 7856610 w 12346891"/>
              <a:gd name="connsiteY120" fmla="*/ 464676 h 812606"/>
              <a:gd name="connsiteX121" fmla="*/ 7852297 w 12346891"/>
              <a:gd name="connsiteY121" fmla="*/ 473299 h 812606"/>
              <a:gd name="connsiteX122" fmla="*/ 7842761 w 12346891"/>
              <a:gd name="connsiteY122" fmla="*/ 455635 h 812606"/>
              <a:gd name="connsiteX123" fmla="*/ 7402931 w 12346891"/>
              <a:gd name="connsiteY123" fmla="*/ 168309 h 812606"/>
              <a:gd name="connsiteX124" fmla="*/ 6979869 w 12346891"/>
              <a:gd name="connsiteY124" fmla="*/ 428742 h 812606"/>
              <a:gd name="connsiteX125" fmla="*/ 6979618 w 12346891"/>
              <a:gd name="connsiteY125" fmla="*/ 429151 h 812606"/>
              <a:gd name="connsiteX126" fmla="*/ 6978126 w 12346891"/>
              <a:gd name="connsiteY126" fmla="*/ 432245 h 812606"/>
              <a:gd name="connsiteX127" fmla="*/ 6920595 w 12346891"/>
              <a:gd name="connsiteY127" fmla="*/ 541286 h 812606"/>
              <a:gd name="connsiteX128" fmla="*/ 6928286 w 12346891"/>
              <a:gd name="connsiteY128" fmla="*/ 516102 h 812606"/>
              <a:gd name="connsiteX129" fmla="*/ 6922176 w 12346891"/>
              <a:gd name="connsiteY129" fmla="*/ 525614 h 812606"/>
              <a:gd name="connsiteX130" fmla="*/ 6430425 w 12346891"/>
              <a:gd name="connsiteY130" fmla="*/ 812604 h 812606"/>
              <a:gd name="connsiteX131" fmla="*/ 6059997 w 12346891"/>
              <a:gd name="connsiteY131" fmla="*/ 664008 h 812606"/>
              <a:gd name="connsiteX132" fmla="*/ 6011791 w 12346891"/>
              <a:gd name="connsiteY132" fmla="*/ 616669 h 812606"/>
              <a:gd name="connsiteX133" fmla="*/ 6007477 w 12346891"/>
              <a:gd name="connsiteY133" fmla="*/ 625293 h 812606"/>
              <a:gd name="connsiteX134" fmla="*/ 5997942 w 12346891"/>
              <a:gd name="connsiteY134" fmla="*/ 607628 h 812606"/>
              <a:gd name="connsiteX135" fmla="*/ 5558112 w 12346891"/>
              <a:gd name="connsiteY135" fmla="*/ 320302 h 812606"/>
              <a:gd name="connsiteX136" fmla="*/ 5292503 w 12346891"/>
              <a:gd name="connsiteY136" fmla="*/ 411089 h 812606"/>
              <a:gd name="connsiteX137" fmla="*/ 5247298 w 12346891"/>
              <a:gd name="connsiteY137" fmla="*/ 448999 h 812606"/>
              <a:gd name="connsiteX138" fmla="*/ 5241722 w 12346891"/>
              <a:gd name="connsiteY138" fmla="*/ 456075 h 812606"/>
              <a:gd name="connsiteX139" fmla="*/ 5207592 w 12346891"/>
              <a:gd name="connsiteY139" fmla="*/ 488913 h 812606"/>
              <a:gd name="connsiteX140" fmla="*/ 5129797 w 12346891"/>
              <a:gd name="connsiteY140" fmla="*/ 553930 h 812606"/>
              <a:gd name="connsiteX141" fmla="*/ 5088518 w 12346891"/>
              <a:gd name="connsiteY141" fmla="*/ 583208 h 812606"/>
              <a:gd name="connsiteX142" fmla="*/ 4814946 w 12346891"/>
              <a:gd name="connsiteY142" fmla="*/ 660613 h 812606"/>
              <a:gd name="connsiteX143" fmla="*/ 4444519 w 12346891"/>
              <a:gd name="connsiteY143" fmla="*/ 512017 h 812606"/>
              <a:gd name="connsiteX144" fmla="*/ 4396312 w 12346891"/>
              <a:gd name="connsiteY144" fmla="*/ 464678 h 812606"/>
              <a:gd name="connsiteX145" fmla="*/ 4391999 w 12346891"/>
              <a:gd name="connsiteY145" fmla="*/ 473301 h 812606"/>
              <a:gd name="connsiteX146" fmla="*/ 4382463 w 12346891"/>
              <a:gd name="connsiteY146" fmla="*/ 455637 h 812606"/>
              <a:gd name="connsiteX147" fmla="*/ 3942634 w 12346891"/>
              <a:gd name="connsiteY147" fmla="*/ 168311 h 812606"/>
              <a:gd name="connsiteX148" fmla="*/ 3519572 w 12346891"/>
              <a:gd name="connsiteY148" fmla="*/ 428744 h 812606"/>
              <a:gd name="connsiteX149" fmla="*/ 3477786 w 12346891"/>
              <a:gd name="connsiteY149" fmla="*/ 500852 h 812606"/>
              <a:gd name="connsiteX150" fmla="*/ 3467989 w 12346891"/>
              <a:gd name="connsiteY150" fmla="*/ 516104 h 812606"/>
              <a:gd name="connsiteX151" fmla="*/ 3461878 w 12346891"/>
              <a:gd name="connsiteY151" fmla="*/ 525616 h 812606"/>
              <a:gd name="connsiteX152" fmla="*/ 2970127 w 12346891"/>
              <a:gd name="connsiteY152" fmla="*/ 812606 h 812606"/>
              <a:gd name="connsiteX153" fmla="*/ 2599700 w 12346891"/>
              <a:gd name="connsiteY153" fmla="*/ 664010 h 812606"/>
              <a:gd name="connsiteX154" fmla="*/ 2551493 w 12346891"/>
              <a:gd name="connsiteY154" fmla="*/ 616671 h 812606"/>
              <a:gd name="connsiteX155" fmla="*/ 2547180 w 12346891"/>
              <a:gd name="connsiteY155" fmla="*/ 625295 h 812606"/>
              <a:gd name="connsiteX156" fmla="*/ 2537644 w 12346891"/>
              <a:gd name="connsiteY156" fmla="*/ 607630 h 812606"/>
              <a:gd name="connsiteX157" fmla="*/ 2097815 w 12346891"/>
              <a:gd name="connsiteY157" fmla="*/ 320304 h 812606"/>
              <a:gd name="connsiteX158" fmla="*/ 1832205 w 12346891"/>
              <a:gd name="connsiteY158" fmla="*/ 411091 h 812606"/>
              <a:gd name="connsiteX159" fmla="*/ 1722223 w 12346891"/>
              <a:gd name="connsiteY159" fmla="*/ 515954 h 812606"/>
              <a:gd name="connsiteX160" fmla="*/ 1628221 w 12346891"/>
              <a:gd name="connsiteY160" fmla="*/ 583210 h 812606"/>
              <a:gd name="connsiteX161" fmla="*/ 1354648 w 12346891"/>
              <a:gd name="connsiteY161" fmla="*/ 660615 h 812606"/>
              <a:gd name="connsiteX162" fmla="*/ 984221 w 12346891"/>
              <a:gd name="connsiteY162" fmla="*/ 512019 h 812606"/>
              <a:gd name="connsiteX163" fmla="*/ 936015 w 12346891"/>
              <a:gd name="connsiteY163" fmla="*/ 464680 h 812606"/>
              <a:gd name="connsiteX164" fmla="*/ 931701 w 12346891"/>
              <a:gd name="connsiteY164" fmla="*/ 473303 h 812606"/>
              <a:gd name="connsiteX165" fmla="*/ 922165 w 12346891"/>
              <a:gd name="connsiteY165" fmla="*/ 455639 h 812606"/>
              <a:gd name="connsiteX166" fmla="*/ 482336 w 12346891"/>
              <a:gd name="connsiteY166" fmla="*/ 168313 h 812606"/>
              <a:gd name="connsiteX167" fmla="*/ 59274 w 12346891"/>
              <a:gd name="connsiteY167" fmla="*/ 428746 h 812606"/>
              <a:gd name="connsiteX168" fmla="*/ 59022 w 12346891"/>
              <a:gd name="connsiteY168" fmla="*/ 429155 h 812606"/>
              <a:gd name="connsiteX169" fmla="*/ 30744 w 12346891"/>
              <a:gd name="connsiteY169" fmla="*/ 480219 h 812606"/>
              <a:gd name="connsiteX170" fmla="*/ -1 w 12346891"/>
              <a:gd name="connsiteY170" fmla="*/ 541290 h 812606"/>
              <a:gd name="connsiteX171" fmla="*/ 247792 w 12346891"/>
              <a:gd name="connsiteY17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86596 w 12346893"/>
              <a:gd name="connsiteY62" fmla="*/ 119325 h 812606"/>
              <a:gd name="connsiteX63" fmla="*/ 8868912 w 12346893"/>
              <a:gd name="connsiteY63" fmla="*/ 177226 h 812606"/>
              <a:gd name="connsiteX64" fmla="*/ 8832573 w 12346893"/>
              <a:gd name="connsiteY64" fmla="*/ 258676 h 812606"/>
              <a:gd name="connsiteX65" fmla="*/ 8873853 w 12346893"/>
              <a:gd name="connsiteY65" fmla="*/ 229399 h 812606"/>
              <a:gd name="connsiteX66" fmla="*/ 9147426 w 12346893"/>
              <a:gd name="connsiteY66" fmla="*/ 151993 h 812606"/>
              <a:gd name="connsiteX67" fmla="*/ 9517853 w 12346893"/>
              <a:gd name="connsiteY67" fmla="*/ 300589 h 812606"/>
              <a:gd name="connsiteX68" fmla="*/ 9566059 w 12346893"/>
              <a:gd name="connsiteY68" fmla="*/ 347928 h 812606"/>
              <a:gd name="connsiteX69" fmla="*/ 9570373 w 12346893"/>
              <a:gd name="connsiteY69" fmla="*/ 339305 h 812606"/>
              <a:gd name="connsiteX70" fmla="*/ 9579908 w 12346893"/>
              <a:gd name="connsiteY70" fmla="*/ 356969 h 812606"/>
              <a:gd name="connsiteX71" fmla="*/ 10019738 w 12346893"/>
              <a:gd name="connsiteY71" fmla="*/ 644295 h 812606"/>
              <a:gd name="connsiteX72" fmla="*/ 10442800 w 12346893"/>
              <a:gd name="connsiteY72" fmla="*/ 383862 h 812606"/>
              <a:gd name="connsiteX73" fmla="*/ 10443052 w 12346893"/>
              <a:gd name="connsiteY73" fmla="*/ 383453 h 812606"/>
              <a:gd name="connsiteX74" fmla="*/ 10444544 w 12346893"/>
              <a:gd name="connsiteY74" fmla="*/ 380359 h 812606"/>
              <a:gd name="connsiteX75" fmla="*/ 10471330 w 12346893"/>
              <a:gd name="connsiteY75" fmla="*/ 332389 h 812606"/>
              <a:gd name="connsiteX76" fmla="*/ 10484585 w 12346893"/>
              <a:gd name="connsiteY76" fmla="*/ 311754 h 812606"/>
              <a:gd name="connsiteX77" fmla="*/ 10502074 w 12346893"/>
              <a:gd name="connsiteY77" fmla="*/ 271318 h 812606"/>
              <a:gd name="connsiteX78" fmla="*/ 10494383 w 12346893"/>
              <a:gd name="connsiteY78" fmla="*/ 296502 h 812606"/>
              <a:gd name="connsiteX79" fmla="*/ 10500493 w 12346893"/>
              <a:gd name="connsiteY79" fmla="*/ 286990 h 812606"/>
              <a:gd name="connsiteX80" fmla="*/ 10992245 w 12346893"/>
              <a:gd name="connsiteY80" fmla="*/ 0 h 812606"/>
              <a:gd name="connsiteX81" fmla="*/ 11362672 w 12346893"/>
              <a:gd name="connsiteY81" fmla="*/ 148596 h 812606"/>
              <a:gd name="connsiteX82" fmla="*/ 11410878 w 12346893"/>
              <a:gd name="connsiteY82" fmla="*/ 195935 h 812606"/>
              <a:gd name="connsiteX83" fmla="*/ 11415192 w 12346893"/>
              <a:gd name="connsiteY83" fmla="*/ 187311 h 812606"/>
              <a:gd name="connsiteX84" fmla="*/ 11424728 w 12346893"/>
              <a:gd name="connsiteY84" fmla="*/ 204976 h 812606"/>
              <a:gd name="connsiteX85" fmla="*/ 11864557 w 12346893"/>
              <a:gd name="connsiteY85" fmla="*/ 492302 h 812606"/>
              <a:gd name="connsiteX86" fmla="*/ 12329384 w 12346893"/>
              <a:gd name="connsiteY86" fmla="*/ 159808 h 812606"/>
              <a:gd name="connsiteX87" fmla="*/ 12346893 w 12346893"/>
              <a:gd name="connsiteY87" fmla="*/ 119324 h 812606"/>
              <a:gd name="connsiteX88" fmla="*/ 12329210 w 12346893"/>
              <a:gd name="connsiteY88" fmla="*/ 177225 h 812606"/>
              <a:gd name="connsiteX89" fmla="*/ 11735544 w 12346893"/>
              <a:gd name="connsiteY89" fmla="*/ 660610 h 812606"/>
              <a:gd name="connsiteX90" fmla="*/ 11365117 w 12346893"/>
              <a:gd name="connsiteY90" fmla="*/ 512014 h 812606"/>
              <a:gd name="connsiteX91" fmla="*/ 11316911 w 12346893"/>
              <a:gd name="connsiteY91" fmla="*/ 464675 h 812606"/>
              <a:gd name="connsiteX92" fmla="*/ 11312596 w 12346893"/>
              <a:gd name="connsiteY92" fmla="*/ 473298 h 812606"/>
              <a:gd name="connsiteX93" fmla="*/ 11303061 w 12346893"/>
              <a:gd name="connsiteY93" fmla="*/ 455634 h 812606"/>
              <a:gd name="connsiteX94" fmla="*/ 10863232 w 12346893"/>
              <a:gd name="connsiteY94" fmla="*/ 168308 h 812606"/>
              <a:gd name="connsiteX95" fmla="*/ 10440170 w 12346893"/>
              <a:gd name="connsiteY95" fmla="*/ 428741 h 812606"/>
              <a:gd name="connsiteX96" fmla="*/ 10439918 w 12346893"/>
              <a:gd name="connsiteY96" fmla="*/ 429150 h 812606"/>
              <a:gd name="connsiteX97" fmla="*/ 10438426 w 12346893"/>
              <a:gd name="connsiteY97" fmla="*/ 432244 h 812606"/>
              <a:gd name="connsiteX98" fmla="*/ 10411639 w 12346893"/>
              <a:gd name="connsiteY98" fmla="*/ 480214 h 812606"/>
              <a:gd name="connsiteX99" fmla="*/ 10398385 w 12346893"/>
              <a:gd name="connsiteY99" fmla="*/ 500849 h 812606"/>
              <a:gd name="connsiteX100" fmla="*/ 10380895 w 12346893"/>
              <a:gd name="connsiteY100" fmla="*/ 541285 h 812606"/>
              <a:gd name="connsiteX101" fmla="*/ 10388586 w 12346893"/>
              <a:gd name="connsiteY101" fmla="*/ 516101 h 812606"/>
              <a:gd name="connsiteX102" fmla="*/ 10382477 w 12346893"/>
              <a:gd name="connsiteY102" fmla="*/ 525613 h 812606"/>
              <a:gd name="connsiteX103" fmla="*/ 9890724 w 12346893"/>
              <a:gd name="connsiteY103" fmla="*/ 812603 h 812606"/>
              <a:gd name="connsiteX104" fmla="*/ 9520297 w 12346893"/>
              <a:gd name="connsiteY104" fmla="*/ 664007 h 812606"/>
              <a:gd name="connsiteX105" fmla="*/ 9472091 w 12346893"/>
              <a:gd name="connsiteY105" fmla="*/ 616668 h 812606"/>
              <a:gd name="connsiteX106" fmla="*/ 9467777 w 12346893"/>
              <a:gd name="connsiteY106" fmla="*/ 625292 h 812606"/>
              <a:gd name="connsiteX107" fmla="*/ 9458242 w 12346893"/>
              <a:gd name="connsiteY107" fmla="*/ 607627 h 812606"/>
              <a:gd name="connsiteX108" fmla="*/ 9018413 w 12346893"/>
              <a:gd name="connsiteY108" fmla="*/ 320302 h 812606"/>
              <a:gd name="connsiteX109" fmla="*/ 8752802 w 12346893"/>
              <a:gd name="connsiteY109" fmla="*/ 411089 h 812606"/>
              <a:gd name="connsiteX110" fmla="*/ 8707595 w 12346893"/>
              <a:gd name="connsiteY110" fmla="*/ 449000 h 812606"/>
              <a:gd name="connsiteX111" fmla="*/ 8702022 w 12346893"/>
              <a:gd name="connsiteY111" fmla="*/ 456073 h 812606"/>
              <a:gd name="connsiteX112" fmla="*/ 8667901 w 12346893"/>
              <a:gd name="connsiteY112" fmla="*/ 488902 h 812606"/>
              <a:gd name="connsiteX113" fmla="*/ 8642820 w 12346893"/>
              <a:gd name="connsiteY113" fmla="*/ 515951 h 812606"/>
              <a:gd name="connsiteX114" fmla="*/ 8553759 w 12346893"/>
              <a:gd name="connsiteY114" fmla="*/ 635378 h 812606"/>
              <a:gd name="connsiteX115" fmla="*/ 8590098 w 12346893"/>
              <a:gd name="connsiteY115" fmla="*/ 553928 h 812606"/>
              <a:gd name="connsiteX116" fmla="*/ 8548818 w 12346893"/>
              <a:gd name="connsiteY116" fmla="*/ 583206 h 812606"/>
              <a:gd name="connsiteX117" fmla="*/ 8275246 w 12346893"/>
              <a:gd name="connsiteY117" fmla="*/ 660611 h 812606"/>
              <a:gd name="connsiteX118" fmla="*/ 7904819 w 12346893"/>
              <a:gd name="connsiteY118" fmla="*/ 512015 h 812606"/>
              <a:gd name="connsiteX119" fmla="*/ 7856612 w 12346893"/>
              <a:gd name="connsiteY119" fmla="*/ 464676 h 812606"/>
              <a:gd name="connsiteX120" fmla="*/ 7852299 w 12346893"/>
              <a:gd name="connsiteY120" fmla="*/ 473299 h 812606"/>
              <a:gd name="connsiteX121" fmla="*/ 7842763 w 12346893"/>
              <a:gd name="connsiteY121" fmla="*/ 455635 h 812606"/>
              <a:gd name="connsiteX122" fmla="*/ 7402933 w 12346893"/>
              <a:gd name="connsiteY122" fmla="*/ 168309 h 812606"/>
              <a:gd name="connsiteX123" fmla="*/ 6979871 w 12346893"/>
              <a:gd name="connsiteY123" fmla="*/ 428742 h 812606"/>
              <a:gd name="connsiteX124" fmla="*/ 6979620 w 12346893"/>
              <a:gd name="connsiteY124" fmla="*/ 429151 h 812606"/>
              <a:gd name="connsiteX125" fmla="*/ 6978128 w 12346893"/>
              <a:gd name="connsiteY125" fmla="*/ 432245 h 812606"/>
              <a:gd name="connsiteX126" fmla="*/ 6920597 w 12346893"/>
              <a:gd name="connsiteY126" fmla="*/ 541286 h 812606"/>
              <a:gd name="connsiteX127" fmla="*/ 6928288 w 12346893"/>
              <a:gd name="connsiteY127" fmla="*/ 516102 h 812606"/>
              <a:gd name="connsiteX128" fmla="*/ 6922178 w 12346893"/>
              <a:gd name="connsiteY128" fmla="*/ 525614 h 812606"/>
              <a:gd name="connsiteX129" fmla="*/ 6430427 w 12346893"/>
              <a:gd name="connsiteY129" fmla="*/ 812604 h 812606"/>
              <a:gd name="connsiteX130" fmla="*/ 6059999 w 12346893"/>
              <a:gd name="connsiteY130" fmla="*/ 664008 h 812606"/>
              <a:gd name="connsiteX131" fmla="*/ 6011793 w 12346893"/>
              <a:gd name="connsiteY131" fmla="*/ 616669 h 812606"/>
              <a:gd name="connsiteX132" fmla="*/ 6007479 w 12346893"/>
              <a:gd name="connsiteY132" fmla="*/ 625293 h 812606"/>
              <a:gd name="connsiteX133" fmla="*/ 5997944 w 12346893"/>
              <a:gd name="connsiteY133" fmla="*/ 607628 h 812606"/>
              <a:gd name="connsiteX134" fmla="*/ 5558114 w 12346893"/>
              <a:gd name="connsiteY134" fmla="*/ 320302 h 812606"/>
              <a:gd name="connsiteX135" fmla="*/ 5292505 w 12346893"/>
              <a:gd name="connsiteY135" fmla="*/ 411089 h 812606"/>
              <a:gd name="connsiteX136" fmla="*/ 5247300 w 12346893"/>
              <a:gd name="connsiteY136" fmla="*/ 448999 h 812606"/>
              <a:gd name="connsiteX137" fmla="*/ 5241724 w 12346893"/>
              <a:gd name="connsiteY137" fmla="*/ 456075 h 812606"/>
              <a:gd name="connsiteX138" fmla="*/ 5207594 w 12346893"/>
              <a:gd name="connsiteY138" fmla="*/ 488913 h 812606"/>
              <a:gd name="connsiteX139" fmla="*/ 5129799 w 12346893"/>
              <a:gd name="connsiteY139" fmla="*/ 553930 h 812606"/>
              <a:gd name="connsiteX140" fmla="*/ 5088520 w 12346893"/>
              <a:gd name="connsiteY140" fmla="*/ 583208 h 812606"/>
              <a:gd name="connsiteX141" fmla="*/ 4814948 w 12346893"/>
              <a:gd name="connsiteY141" fmla="*/ 660613 h 812606"/>
              <a:gd name="connsiteX142" fmla="*/ 4444521 w 12346893"/>
              <a:gd name="connsiteY142" fmla="*/ 512017 h 812606"/>
              <a:gd name="connsiteX143" fmla="*/ 4396314 w 12346893"/>
              <a:gd name="connsiteY143" fmla="*/ 464678 h 812606"/>
              <a:gd name="connsiteX144" fmla="*/ 4392001 w 12346893"/>
              <a:gd name="connsiteY144" fmla="*/ 473301 h 812606"/>
              <a:gd name="connsiteX145" fmla="*/ 4382465 w 12346893"/>
              <a:gd name="connsiteY145" fmla="*/ 455637 h 812606"/>
              <a:gd name="connsiteX146" fmla="*/ 3942636 w 12346893"/>
              <a:gd name="connsiteY146" fmla="*/ 168311 h 812606"/>
              <a:gd name="connsiteX147" fmla="*/ 3519574 w 12346893"/>
              <a:gd name="connsiteY147" fmla="*/ 428744 h 812606"/>
              <a:gd name="connsiteX148" fmla="*/ 3477788 w 12346893"/>
              <a:gd name="connsiteY148" fmla="*/ 500852 h 812606"/>
              <a:gd name="connsiteX149" fmla="*/ 3467991 w 12346893"/>
              <a:gd name="connsiteY149" fmla="*/ 516104 h 812606"/>
              <a:gd name="connsiteX150" fmla="*/ 3461880 w 12346893"/>
              <a:gd name="connsiteY150" fmla="*/ 525616 h 812606"/>
              <a:gd name="connsiteX151" fmla="*/ 2970129 w 12346893"/>
              <a:gd name="connsiteY151" fmla="*/ 812606 h 812606"/>
              <a:gd name="connsiteX152" fmla="*/ 2599702 w 12346893"/>
              <a:gd name="connsiteY152" fmla="*/ 664010 h 812606"/>
              <a:gd name="connsiteX153" fmla="*/ 2551495 w 12346893"/>
              <a:gd name="connsiteY153" fmla="*/ 616671 h 812606"/>
              <a:gd name="connsiteX154" fmla="*/ 2547182 w 12346893"/>
              <a:gd name="connsiteY154" fmla="*/ 625295 h 812606"/>
              <a:gd name="connsiteX155" fmla="*/ 2537646 w 12346893"/>
              <a:gd name="connsiteY155" fmla="*/ 607630 h 812606"/>
              <a:gd name="connsiteX156" fmla="*/ 2097817 w 12346893"/>
              <a:gd name="connsiteY156" fmla="*/ 320304 h 812606"/>
              <a:gd name="connsiteX157" fmla="*/ 1832207 w 12346893"/>
              <a:gd name="connsiteY157" fmla="*/ 411091 h 812606"/>
              <a:gd name="connsiteX158" fmla="*/ 1722225 w 12346893"/>
              <a:gd name="connsiteY158" fmla="*/ 515954 h 812606"/>
              <a:gd name="connsiteX159" fmla="*/ 1628223 w 12346893"/>
              <a:gd name="connsiteY159" fmla="*/ 583210 h 812606"/>
              <a:gd name="connsiteX160" fmla="*/ 1354650 w 12346893"/>
              <a:gd name="connsiteY160" fmla="*/ 660615 h 812606"/>
              <a:gd name="connsiteX161" fmla="*/ 984223 w 12346893"/>
              <a:gd name="connsiteY161" fmla="*/ 512019 h 812606"/>
              <a:gd name="connsiteX162" fmla="*/ 936017 w 12346893"/>
              <a:gd name="connsiteY162" fmla="*/ 464680 h 812606"/>
              <a:gd name="connsiteX163" fmla="*/ 931703 w 12346893"/>
              <a:gd name="connsiteY163" fmla="*/ 473303 h 812606"/>
              <a:gd name="connsiteX164" fmla="*/ 922167 w 12346893"/>
              <a:gd name="connsiteY164" fmla="*/ 455639 h 812606"/>
              <a:gd name="connsiteX165" fmla="*/ 482338 w 12346893"/>
              <a:gd name="connsiteY165" fmla="*/ 168313 h 812606"/>
              <a:gd name="connsiteX166" fmla="*/ 59276 w 12346893"/>
              <a:gd name="connsiteY166" fmla="*/ 428746 h 812606"/>
              <a:gd name="connsiteX167" fmla="*/ 59024 w 12346893"/>
              <a:gd name="connsiteY167" fmla="*/ 429155 h 812606"/>
              <a:gd name="connsiteX168" fmla="*/ 30746 w 12346893"/>
              <a:gd name="connsiteY168" fmla="*/ 480219 h 812606"/>
              <a:gd name="connsiteX169" fmla="*/ 1 w 12346893"/>
              <a:gd name="connsiteY169" fmla="*/ 541290 h 812606"/>
              <a:gd name="connsiteX170" fmla="*/ 247794 w 12346893"/>
              <a:gd name="connsiteY170"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86594 w 12346891"/>
              <a:gd name="connsiteY62" fmla="*/ 119325 h 812606"/>
              <a:gd name="connsiteX63" fmla="*/ 8868910 w 12346891"/>
              <a:gd name="connsiteY63" fmla="*/ 177226 h 812606"/>
              <a:gd name="connsiteX64" fmla="*/ 8832571 w 12346891"/>
              <a:gd name="connsiteY64" fmla="*/ 258676 h 812606"/>
              <a:gd name="connsiteX65" fmla="*/ 8873851 w 12346891"/>
              <a:gd name="connsiteY65" fmla="*/ 229399 h 812606"/>
              <a:gd name="connsiteX66" fmla="*/ 9147424 w 12346891"/>
              <a:gd name="connsiteY66" fmla="*/ 151993 h 812606"/>
              <a:gd name="connsiteX67" fmla="*/ 9517851 w 12346891"/>
              <a:gd name="connsiteY67" fmla="*/ 300589 h 812606"/>
              <a:gd name="connsiteX68" fmla="*/ 9566057 w 12346891"/>
              <a:gd name="connsiteY68" fmla="*/ 347928 h 812606"/>
              <a:gd name="connsiteX69" fmla="*/ 9570371 w 12346891"/>
              <a:gd name="connsiteY69" fmla="*/ 339305 h 812606"/>
              <a:gd name="connsiteX70" fmla="*/ 9579906 w 12346891"/>
              <a:gd name="connsiteY70" fmla="*/ 356969 h 812606"/>
              <a:gd name="connsiteX71" fmla="*/ 10019736 w 12346891"/>
              <a:gd name="connsiteY71" fmla="*/ 644295 h 812606"/>
              <a:gd name="connsiteX72" fmla="*/ 10442798 w 12346891"/>
              <a:gd name="connsiteY72" fmla="*/ 383862 h 812606"/>
              <a:gd name="connsiteX73" fmla="*/ 10443050 w 12346891"/>
              <a:gd name="connsiteY73" fmla="*/ 383453 h 812606"/>
              <a:gd name="connsiteX74" fmla="*/ 10444542 w 12346891"/>
              <a:gd name="connsiteY74" fmla="*/ 380359 h 812606"/>
              <a:gd name="connsiteX75" fmla="*/ 10471328 w 12346891"/>
              <a:gd name="connsiteY75" fmla="*/ 332389 h 812606"/>
              <a:gd name="connsiteX76" fmla="*/ 10484583 w 12346891"/>
              <a:gd name="connsiteY76" fmla="*/ 311754 h 812606"/>
              <a:gd name="connsiteX77" fmla="*/ 10502072 w 12346891"/>
              <a:gd name="connsiteY77" fmla="*/ 271318 h 812606"/>
              <a:gd name="connsiteX78" fmla="*/ 10494381 w 12346891"/>
              <a:gd name="connsiteY78" fmla="*/ 296502 h 812606"/>
              <a:gd name="connsiteX79" fmla="*/ 10500491 w 12346891"/>
              <a:gd name="connsiteY79" fmla="*/ 286990 h 812606"/>
              <a:gd name="connsiteX80" fmla="*/ 10992243 w 12346891"/>
              <a:gd name="connsiteY80" fmla="*/ 0 h 812606"/>
              <a:gd name="connsiteX81" fmla="*/ 11362670 w 12346891"/>
              <a:gd name="connsiteY81" fmla="*/ 148596 h 812606"/>
              <a:gd name="connsiteX82" fmla="*/ 11410876 w 12346891"/>
              <a:gd name="connsiteY82" fmla="*/ 195935 h 812606"/>
              <a:gd name="connsiteX83" fmla="*/ 11415190 w 12346891"/>
              <a:gd name="connsiteY83" fmla="*/ 187311 h 812606"/>
              <a:gd name="connsiteX84" fmla="*/ 11424726 w 12346891"/>
              <a:gd name="connsiteY84" fmla="*/ 204976 h 812606"/>
              <a:gd name="connsiteX85" fmla="*/ 11864555 w 12346891"/>
              <a:gd name="connsiteY85" fmla="*/ 492302 h 812606"/>
              <a:gd name="connsiteX86" fmla="*/ 12329382 w 12346891"/>
              <a:gd name="connsiteY86" fmla="*/ 159808 h 812606"/>
              <a:gd name="connsiteX87" fmla="*/ 12346891 w 12346891"/>
              <a:gd name="connsiteY87" fmla="*/ 119324 h 812606"/>
              <a:gd name="connsiteX88" fmla="*/ 12329208 w 12346891"/>
              <a:gd name="connsiteY88" fmla="*/ 177225 h 812606"/>
              <a:gd name="connsiteX89" fmla="*/ 11735542 w 12346891"/>
              <a:gd name="connsiteY89" fmla="*/ 660610 h 812606"/>
              <a:gd name="connsiteX90" fmla="*/ 11365115 w 12346891"/>
              <a:gd name="connsiteY90" fmla="*/ 512014 h 812606"/>
              <a:gd name="connsiteX91" fmla="*/ 11316909 w 12346891"/>
              <a:gd name="connsiteY91" fmla="*/ 464675 h 812606"/>
              <a:gd name="connsiteX92" fmla="*/ 11312594 w 12346891"/>
              <a:gd name="connsiteY92" fmla="*/ 473298 h 812606"/>
              <a:gd name="connsiteX93" fmla="*/ 11303059 w 12346891"/>
              <a:gd name="connsiteY93" fmla="*/ 455634 h 812606"/>
              <a:gd name="connsiteX94" fmla="*/ 10863230 w 12346891"/>
              <a:gd name="connsiteY94" fmla="*/ 168308 h 812606"/>
              <a:gd name="connsiteX95" fmla="*/ 10440168 w 12346891"/>
              <a:gd name="connsiteY95" fmla="*/ 428741 h 812606"/>
              <a:gd name="connsiteX96" fmla="*/ 10439916 w 12346891"/>
              <a:gd name="connsiteY96" fmla="*/ 429150 h 812606"/>
              <a:gd name="connsiteX97" fmla="*/ 10438424 w 12346891"/>
              <a:gd name="connsiteY97" fmla="*/ 432244 h 812606"/>
              <a:gd name="connsiteX98" fmla="*/ 10411637 w 12346891"/>
              <a:gd name="connsiteY98" fmla="*/ 480214 h 812606"/>
              <a:gd name="connsiteX99" fmla="*/ 10398383 w 12346891"/>
              <a:gd name="connsiteY99" fmla="*/ 500849 h 812606"/>
              <a:gd name="connsiteX100" fmla="*/ 10380893 w 12346891"/>
              <a:gd name="connsiteY100" fmla="*/ 541285 h 812606"/>
              <a:gd name="connsiteX101" fmla="*/ 10388584 w 12346891"/>
              <a:gd name="connsiteY101" fmla="*/ 516101 h 812606"/>
              <a:gd name="connsiteX102" fmla="*/ 10382475 w 12346891"/>
              <a:gd name="connsiteY102" fmla="*/ 525613 h 812606"/>
              <a:gd name="connsiteX103" fmla="*/ 9890722 w 12346891"/>
              <a:gd name="connsiteY103" fmla="*/ 812603 h 812606"/>
              <a:gd name="connsiteX104" fmla="*/ 9520295 w 12346891"/>
              <a:gd name="connsiteY104" fmla="*/ 664007 h 812606"/>
              <a:gd name="connsiteX105" fmla="*/ 9472089 w 12346891"/>
              <a:gd name="connsiteY105" fmla="*/ 616668 h 812606"/>
              <a:gd name="connsiteX106" fmla="*/ 9467775 w 12346891"/>
              <a:gd name="connsiteY106" fmla="*/ 625292 h 812606"/>
              <a:gd name="connsiteX107" fmla="*/ 9458240 w 12346891"/>
              <a:gd name="connsiteY107" fmla="*/ 607627 h 812606"/>
              <a:gd name="connsiteX108" fmla="*/ 9018411 w 12346891"/>
              <a:gd name="connsiteY108" fmla="*/ 320302 h 812606"/>
              <a:gd name="connsiteX109" fmla="*/ 8752800 w 12346891"/>
              <a:gd name="connsiteY109" fmla="*/ 411089 h 812606"/>
              <a:gd name="connsiteX110" fmla="*/ 8707593 w 12346891"/>
              <a:gd name="connsiteY110" fmla="*/ 449000 h 812606"/>
              <a:gd name="connsiteX111" fmla="*/ 8702020 w 12346891"/>
              <a:gd name="connsiteY111" fmla="*/ 456073 h 812606"/>
              <a:gd name="connsiteX112" fmla="*/ 8667899 w 12346891"/>
              <a:gd name="connsiteY112" fmla="*/ 488902 h 812606"/>
              <a:gd name="connsiteX113" fmla="*/ 8642818 w 12346891"/>
              <a:gd name="connsiteY113" fmla="*/ 515951 h 812606"/>
              <a:gd name="connsiteX114" fmla="*/ 8590096 w 12346891"/>
              <a:gd name="connsiteY114" fmla="*/ 553928 h 812606"/>
              <a:gd name="connsiteX115" fmla="*/ 8548816 w 12346891"/>
              <a:gd name="connsiteY115" fmla="*/ 583206 h 812606"/>
              <a:gd name="connsiteX116" fmla="*/ 8275244 w 12346891"/>
              <a:gd name="connsiteY116" fmla="*/ 660611 h 812606"/>
              <a:gd name="connsiteX117" fmla="*/ 7904817 w 12346891"/>
              <a:gd name="connsiteY117" fmla="*/ 512015 h 812606"/>
              <a:gd name="connsiteX118" fmla="*/ 7856610 w 12346891"/>
              <a:gd name="connsiteY118" fmla="*/ 464676 h 812606"/>
              <a:gd name="connsiteX119" fmla="*/ 7852297 w 12346891"/>
              <a:gd name="connsiteY119" fmla="*/ 473299 h 812606"/>
              <a:gd name="connsiteX120" fmla="*/ 7842761 w 12346891"/>
              <a:gd name="connsiteY120" fmla="*/ 455635 h 812606"/>
              <a:gd name="connsiteX121" fmla="*/ 7402931 w 12346891"/>
              <a:gd name="connsiteY121" fmla="*/ 168309 h 812606"/>
              <a:gd name="connsiteX122" fmla="*/ 6979869 w 12346891"/>
              <a:gd name="connsiteY122" fmla="*/ 428742 h 812606"/>
              <a:gd name="connsiteX123" fmla="*/ 6979618 w 12346891"/>
              <a:gd name="connsiteY123" fmla="*/ 429151 h 812606"/>
              <a:gd name="connsiteX124" fmla="*/ 6978126 w 12346891"/>
              <a:gd name="connsiteY124" fmla="*/ 432245 h 812606"/>
              <a:gd name="connsiteX125" fmla="*/ 6920595 w 12346891"/>
              <a:gd name="connsiteY125" fmla="*/ 541286 h 812606"/>
              <a:gd name="connsiteX126" fmla="*/ 6928286 w 12346891"/>
              <a:gd name="connsiteY126" fmla="*/ 516102 h 812606"/>
              <a:gd name="connsiteX127" fmla="*/ 6922176 w 12346891"/>
              <a:gd name="connsiteY127" fmla="*/ 525614 h 812606"/>
              <a:gd name="connsiteX128" fmla="*/ 6430425 w 12346891"/>
              <a:gd name="connsiteY128" fmla="*/ 812604 h 812606"/>
              <a:gd name="connsiteX129" fmla="*/ 6059997 w 12346891"/>
              <a:gd name="connsiteY129" fmla="*/ 664008 h 812606"/>
              <a:gd name="connsiteX130" fmla="*/ 6011791 w 12346891"/>
              <a:gd name="connsiteY130" fmla="*/ 616669 h 812606"/>
              <a:gd name="connsiteX131" fmla="*/ 6007477 w 12346891"/>
              <a:gd name="connsiteY131" fmla="*/ 625293 h 812606"/>
              <a:gd name="connsiteX132" fmla="*/ 5997942 w 12346891"/>
              <a:gd name="connsiteY132" fmla="*/ 607628 h 812606"/>
              <a:gd name="connsiteX133" fmla="*/ 5558112 w 12346891"/>
              <a:gd name="connsiteY133" fmla="*/ 320302 h 812606"/>
              <a:gd name="connsiteX134" fmla="*/ 5292503 w 12346891"/>
              <a:gd name="connsiteY134" fmla="*/ 411089 h 812606"/>
              <a:gd name="connsiteX135" fmla="*/ 5247298 w 12346891"/>
              <a:gd name="connsiteY135" fmla="*/ 448999 h 812606"/>
              <a:gd name="connsiteX136" fmla="*/ 5241722 w 12346891"/>
              <a:gd name="connsiteY136" fmla="*/ 456075 h 812606"/>
              <a:gd name="connsiteX137" fmla="*/ 5207592 w 12346891"/>
              <a:gd name="connsiteY137" fmla="*/ 488913 h 812606"/>
              <a:gd name="connsiteX138" fmla="*/ 5129797 w 12346891"/>
              <a:gd name="connsiteY138" fmla="*/ 553930 h 812606"/>
              <a:gd name="connsiteX139" fmla="*/ 5088518 w 12346891"/>
              <a:gd name="connsiteY139" fmla="*/ 583208 h 812606"/>
              <a:gd name="connsiteX140" fmla="*/ 4814946 w 12346891"/>
              <a:gd name="connsiteY140" fmla="*/ 660613 h 812606"/>
              <a:gd name="connsiteX141" fmla="*/ 4444519 w 12346891"/>
              <a:gd name="connsiteY141" fmla="*/ 512017 h 812606"/>
              <a:gd name="connsiteX142" fmla="*/ 4396312 w 12346891"/>
              <a:gd name="connsiteY142" fmla="*/ 464678 h 812606"/>
              <a:gd name="connsiteX143" fmla="*/ 4391999 w 12346891"/>
              <a:gd name="connsiteY143" fmla="*/ 473301 h 812606"/>
              <a:gd name="connsiteX144" fmla="*/ 4382463 w 12346891"/>
              <a:gd name="connsiteY144" fmla="*/ 455637 h 812606"/>
              <a:gd name="connsiteX145" fmla="*/ 3942634 w 12346891"/>
              <a:gd name="connsiteY145" fmla="*/ 168311 h 812606"/>
              <a:gd name="connsiteX146" fmla="*/ 3519572 w 12346891"/>
              <a:gd name="connsiteY146" fmla="*/ 428744 h 812606"/>
              <a:gd name="connsiteX147" fmla="*/ 3477786 w 12346891"/>
              <a:gd name="connsiteY147" fmla="*/ 500852 h 812606"/>
              <a:gd name="connsiteX148" fmla="*/ 3467989 w 12346891"/>
              <a:gd name="connsiteY148" fmla="*/ 516104 h 812606"/>
              <a:gd name="connsiteX149" fmla="*/ 3461878 w 12346891"/>
              <a:gd name="connsiteY149" fmla="*/ 525616 h 812606"/>
              <a:gd name="connsiteX150" fmla="*/ 2970127 w 12346891"/>
              <a:gd name="connsiteY150" fmla="*/ 812606 h 812606"/>
              <a:gd name="connsiteX151" fmla="*/ 2599700 w 12346891"/>
              <a:gd name="connsiteY151" fmla="*/ 664010 h 812606"/>
              <a:gd name="connsiteX152" fmla="*/ 2551493 w 12346891"/>
              <a:gd name="connsiteY152" fmla="*/ 616671 h 812606"/>
              <a:gd name="connsiteX153" fmla="*/ 2547180 w 12346891"/>
              <a:gd name="connsiteY153" fmla="*/ 625295 h 812606"/>
              <a:gd name="connsiteX154" fmla="*/ 2537644 w 12346891"/>
              <a:gd name="connsiteY154" fmla="*/ 607630 h 812606"/>
              <a:gd name="connsiteX155" fmla="*/ 2097815 w 12346891"/>
              <a:gd name="connsiteY155" fmla="*/ 320304 h 812606"/>
              <a:gd name="connsiteX156" fmla="*/ 1832205 w 12346891"/>
              <a:gd name="connsiteY156" fmla="*/ 411091 h 812606"/>
              <a:gd name="connsiteX157" fmla="*/ 1722223 w 12346891"/>
              <a:gd name="connsiteY157" fmla="*/ 515954 h 812606"/>
              <a:gd name="connsiteX158" fmla="*/ 1628221 w 12346891"/>
              <a:gd name="connsiteY158" fmla="*/ 583210 h 812606"/>
              <a:gd name="connsiteX159" fmla="*/ 1354648 w 12346891"/>
              <a:gd name="connsiteY159" fmla="*/ 660615 h 812606"/>
              <a:gd name="connsiteX160" fmla="*/ 984221 w 12346891"/>
              <a:gd name="connsiteY160" fmla="*/ 512019 h 812606"/>
              <a:gd name="connsiteX161" fmla="*/ 936015 w 12346891"/>
              <a:gd name="connsiteY161" fmla="*/ 464680 h 812606"/>
              <a:gd name="connsiteX162" fmla="*/ 931701 w 12346891"/>
              <a:gd name="connsiteY162" fmla="*/ 473303 h 812606"/>
              <a:gd name="connsiteX163" fmla="*/ 922165 w 12346891"/>
              <a:gd name="connsiteY163" fmla="*/ 455639 h 812606"/>
              <a:gd name="connsiteX164" fmla="*/ 482336 w 12346891"/>
              <a:gd name="connsiteY164" fmla="*/ 168313 h 812606"/>
              <a:gd name="connsiteX165" fmla="*/ 59274 w 12346891"/>
              <a:gd name="connsiteY165" fmla="*/ 428746 h 812606"/>
              <a:gd name="connsiteX166" fmla="*/ 59022 w 12346891"/>
              <a:gd name="connsiteY166" fmla="*/ 429155 h 812606"/>
              <a:gd name="connsiteX167" fmla="*/ 30744 w 12346891"/>
              <a:gd name="connsiteY167" fmla="*/ 480219 h 812606"/>
              <a:gd name="connsiteX168" fmla="*/ -1 w 12346891"/>
              <a:gd name="connsiteY168" fmla="*/ 541290 h 812606"/>
              <a:gd name="connsiteX169" fmla="*/ 247792 w 12346891"/>
              <a:gd name="connsiteY169"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69086 w 12346893"/>
              <a:gd name="connsiteY61" fmla="*/ 159809 h 812606"/>
              <a:gd name="connsiteX62" fmla="*/ 8868912 w 12346893"/>
              <a:gd name="connsiteY62" fmla="*/ 177226 h 812606"/>
              <a:gd name="connsiteX63" fmla="*/ 8832573 w 12346893"/>
              <a:gd name="connsiteY63" fmla="*/ 258676 h 812606"/>
              <a:gd name="connsiteX64" fmla="*/ 8873853 w 12346893"/>
              <a:gd name="connsiteY64" fmla="*/ 229399 h 812606"/>
              <a:gd name="connsiteX65" fmla="*/ 9147426 w 12346893"/>
              <a:gd name="connsiteY65" fmla="*/ 151993 h 812606"/>
              <a:gd name="connsiteX66" fmla="*/ 9517853 w 12346893"/>
              <a:gd name="connsiteY66" fmla="*/ 300589 h 812606"/>
              <a:gd name="connsiteX67" fmla="*/ 9566059 w 12346893"/>
              <a:gd name="connsiteY67" fmla="*/ 347928 h 812606"/>
              <a:gd name="connsiteX68" fmla="*/ 9570373 w 12346893"/>
              <a:gd name="connsiteY68" fmla="*/ 339305 h 812606"/>
              <a:gd name="connsiteX69" fmla="*/ 9579908 w 12346893"/>
              <a:gd name="connsiteY69" fmla="*/ 356969 h 812606"/>
              <a:gd name="connsiteX70" fmla="*/ 10019738 w 12346893"/>
              <a:gd name="connsiteY70" fmla="*/ 644295 h 812606"/>
              <a:gd name="connsiteX71" fmla="*/ 10442800 w 12346893"/>
              <a:gd name="connsiteY71" fmla="*/ 383862 h 812606"/>
              <a:gd name="connsiteX72" fmla="*/ 10443052 w 12346893"/>
              <a:gd name="connsiteY72" fmla="*/ 383453 h 812606"/>
              <a:gd name="connsiteX73" fmla="*/ 10444544 w 12346893"/>
              <a:gd name="connsiteY73" fmla="*/ 380359 h 812606"/>
              <a:gd name="connsiteX74" fmla="*/ 10471330 w 12346893"/>
              <a:gd name="connsiteY74" fmla="*/ 332389 h 812606"/>
              <a:gd name="connsiteX75" fmla="*/ 10484585 w 12346893"/>
              <a:gd name="connsiteY75" fmla="*/ 311754 h 812606"/>
              <a:gd name="connsiteX76" fmla="*/ 10502074 w 12346893"/>
              <a:gd name="connsiteY76" fmla="*/ 271318 h 812606"/>
              <a:gd name="connsiteX77" fmla="*/ 10494383 w 12346893"/>
              <a:gd name="connsiteY77" fmla="*/ 296502 h 812606"/>
              <a:gd name="connsiteX78" fmla="*/ 10500493 w 12346893"/>
              <a:gd name="connsiteY78" fmla="*/ 286990 h 812606"/>
              <a:gd name="connsiteX79" fmla="*/ 10992245 w 12346893"/>
              <a:gd name="connsiteY79" fmla="*/ 0 h 812606"/>
              <a:gd name="connsiteX80" fmla="*/ 11362672 w 12346893"/>
              <a:gd name="connsiteY80" fmla="*/ 148596 h 812606"/>
              <a:gd name="connsiteX81" fmla="*/ 11410878 w 12346893"/>
              <a:gd name="connsiteY81" fmla="*/ 195935 h 812606"/>
              <a:gd name="connsiteX82" fmla="*/ 11415192 w 12346893"/>
              <a:gd name="connsiteY82" fmla="*/ 187311 h 812606"/>
              <a:gd name="connsiteX83" fmla="*/ 11424728 w 12346893"/>
              <a:gd name="connsiteY83" fmla="*/ 204976 h 812606"/>
              <a:gd name="connsiteX84" fmla="*/ 11864557 w 12346893"/>
              <a:gd name="connsiteY84" fmla="*/ 492302 h 812606"/>
              <a:gd name="connsiteX85" fmla="*/ 12329384 w 12346893"/>
              <a:gd name="connsiteY85" fmla="*/ 159808 h 812606"/>
              <a:gd name="connsiteX86" fmla="*/ 12346893 w 12346893"/>
              <a:gd name="connsiteY86" fmla="*/ 119324 h 812606"/>
              <a:gd name="connsiteX87" fmla="*/ 12329210 w 12346893"/>
              <a:gd name="connsiteY87" fmla="*/ 177225 h 812606"/>
              <a:gd name="connsiteX88" fmla="*/ 11735544 w 12346893"/>
              <a:gd name="connsiteY88" fmla="*/ 660610 h 812606"/>
              <a:gd name="connsiteX89" fmla="*/ 11365117 w 12346893"/>
              <a:gd name="connsiteY89" fmla="*/ 512014 h 812606"/>
              <a:gd name="connsiteX90" fmla="*/ 11316911 w 12346893"/>
              <a:gd name="connsiteY90" fmla="*/ 464675 h 812606"/>
              <a:gd name="connsiteX91" fmla="*/ 11312596 w 12346893"/>
              <a:gd name="connsiteY91" fmla="*/ 473298 h 812606"/>
              <a:gd name="connsiteX92" fmla="*/ 11303061 w 12346893"/>
              <a:gd name="connsiteY92" fmla="*/ 455634 h 812606"/>
              <a:gd name="connsiteX93" fmla="*/ 10863232 w 12346893"/>
              <a:gd name="connsiteY93" fmla="*/ 168308 h 812606"/>
              <a:gd name="connsiteX94" fmla="*/ 10440170 w 12346893"/>
              <a:gd name="connsiteY94" fmla="*/ 428741 h 812606"/>
              <a:gd name="connsiteX95" fmla="*/ 10439918 w 12346893"/>
              <a:gd name="connsiteY95" fmla="*/ 429150 h 812606"/>
              <a:gd name="connsiteX96" fmla="*/ 10438426 w 12346893"/>
              <a:gd name="connsiteY96" fmla="*/ 432244 h 812606"/>
              <a:gd name="connsiteX97" fmla="*/ 10411639 w 12346893"/>
              <a:gd name="connsiteY97" fmla="*/ 480214 h 812606"/>
              <a:gd name="connsiteX98" fmla="*/ 10398385 w 12346893"/>
              <a:gd name="connsiteY98" fmla="*/ 500849 h 812606"/>
              <a:gd name="connsiteX99" fmla="*/ 10380895 w 12346893"/>
              <a:gd name="connsiteY99" fmla="*/ 541285 h 812606"/>
              <a:gd name="connsiteX100" fmla="*/ 10388586 w 12346893"/>
              <a:gd name="connsiteY100" fmla="*/ 516101 h 812606"/>
              <a:gd name="connsiteX101" fmla="*/ 10382477 w 12346893"/>
              <a:gd name="connsiteY101" fmla="*/ 525613 h 812606"/>
              <a:gd name="connsiteX102" fmla="*/ 9890724 w 12346893"/>
              <a:gd name="connsiteY102" fmla="*/ 812603 h 812606"/>
              <a:gd name="connsiteX103" fmla="*/ 9520297 w 12346893"/>
              <a:gd name="connsiteY103" fmla="*/ 664007 h 812606"/>
              <a:gd name="connsiteX104" fmla="*/ 9472091 w 12346893"/>
              <a:gd name="connsiteY104" fmla="*/ 616668 h 812606"/>
              <a:gd name="connsiteX105" fmla="*/ 9467777 w 12346893"/>
              <a:gd name="connsiteY105" fmla="*/ 625292 h 812606"/>
              <a:gd name="connsiteX106" fmla="*/ 9458242 w 12346893"/>
              <a:gd name="connsiteY106" fmla="*/ 607627 h 812606"/>
              <a:gd name="connsiteX107" fmla="*/ 9018413 w 12346893"/>
              <a:gd name="connsiteY107" fmla="*/ 320302 h 812606"/>
              <a:gd name="connsiteX108" fmla="*/ 8752802 w 12346893"/>
              <a:gd name="connsiteY108" fmla="*/ 411089 h 812606"/>
              <a:gd name="connsiteX109" fmla="*/ 8707595 w 12346893"/>
              <a:gd name="connsiteY109" fmla="*/ 449000 h 812606"/>
              <a:gd name="connsiteX110" fmla="*/ 8702022 w 12346893"/>
              <a:gd name="connsiteY110" fmla="*/ 456073 h 812606"/>
              <a:gd name="connsiteX111" fmla="*/ 8667901 w 12346893"/>
              <a:gd name="connsiteY111" fmla="*/ 488902 h 812606"/>
              <a:gd name="connsiteX112" fmla="*/ 8642820 w 12346893"/>
              <a:gd name="connsiteY112" fmla="*/ 515951 h 812606"/>
              <a:gd name="connsiteX113" fmla="*/ 8590098 w 12346893"/>
              <a:gd name="connsiteY113" fmla="*/ 553928 h 812606"/>
              <a:gd name="connsiteX114" fmla="*/ 8548818 w 12346893"/>
              <a:gd name="connsiteY114" fmla="*/ 583206 h 812606"/>
              <a:gd name="connsiteX115" fmla="*/ 8275246 w 12346893"/>
              <a:gd name="connsiteY115" fmla="*/ 660611 h 812606"/>
              <a:gd name="connsiteX116" fmla="*/ 7904819 w 12346893"/>
              <a:gd name="connsiteY116" fmla="*/ 512015 h 812606"/>
              <a:gd name="connsiteX117" fmla="*/ 7856612 w 12346893"/>
              <a:gd name="connsiteY117" fmla="*/ 464676 h 812606"/>
              <a:gd name="connsiteX118" fmla="*/ 7852299 w 12346893"/>
              <a:gd name="connsiteY118" fmla="*/ 473299 h 812606"/>
              <a:gd name="connsiteX119" fmla="*/ 7842763 w 12346893"/>
              <a:gd name="connsiteY119" fmla="*/ 455635 h 812606"/>
              <a:gd name="connsiteX120" fmla="*/ 7402933 w 12346893"/>
              <a:gd name="connsiteY120" fmla="*/ 168309 h 812606"/>
              <a:gd name="connsiteX121" fmla="*/ 6979871 w 12346893"/>
              <a:gd name="connsiteY121" fmla="*/ 428742 h 812606"/>
              <a:gd name="connsiteX122" fmla="*/ 6979620 w 12346893"/>
              <a:gd name="connsiteY122" fmla="*/ 429151 h 812606"/>
              <a:gd name="connsiteX123" fmla="*/ 6978128 w 12346893"/>
              <a:gd name="connsiteY123" fmla="*/ 432245 h 812606"/>
              <a:gd name="connsiteX124" fmla="*/ 6920597 w 12346893"/>
              <a:gd name="connsiteY124" fmla="*/ 541286 h 812606"/>
              <a:gd name="connsiteX125" fmla="*/ 6928288 w 12346893"/>
              <a:gd name="connsiteY125" fmla="*/ 516102 h 812606"/>
              <a:gd name="connsiteX126" fmla="*/ 6922178 w 12346893"/>
              <a:gd name="connsiteY126" fmla="*/ 525614 h 812606"/>
              <a:gd name="connsiteX127" fmla="*/ 6430427 w 12346893"/>
              <a:gd name="connsiteY127" fmla="*/ 812604 h 812606"/>
              <a:gd name="connsiteX128" fmla="*/ 6059999 w 12346893"/>
              <a:gd name="connsiteY128" fmla="*/ 664008 h 812606"/>
              <a:gd name="connsiteX129" fmla="*/ 6011793 w 12346893"/>
              <a:gd name="connsiteY129" fmla="*/ 616669 h 812606"/>
              <a:gd name="connsiteX130" fmla="*/ 6007479 w 12346893"/>
              <a:gd name="connsiteY130" fmla="*/ 625293 h 812606"/>
              <a:gd name="connsiteX131" fmla="*/ 5997944 w 12346893"/>
              <a:gd name="connsiteY131" fmla="*/ 607628 h 812606"/>
              <a:gd name="connsiteX132" fmla="*/ 5558114 w 12346893"/>
              <a:gd name="connsiteY132" fmla="*/ 320302 h 812606"/>
              <a:gd name="connsiteX133" fmla="*/ 5292505 w 12346893"/>
              <a:gd name="connsiteY133" fmla="*/ 411089 h 812606"/>
              <a:gd name="connsiteX134" fmla="*/ 5247300 w 12346893"/>
              <a:gd name="connsiteY134" fmla="*/ 448999 h 812606"/>
              <a:gd name="connsiteX135" fmla="*/ 5241724 w 12346893"/>
              <a:gd name="connsiteY135" fmla="*/ 456075 h 812606"/>
              <a:gd name="connsiteX136" fmla="*/ 5207594 w 12346893"/>
              <a:gd name="connsiteY136" fmla="*/ 488913 h 812606"/>
              <a:gd name="connsiteX137" fmla="*/ 5129799 w 12346893"/>
              <a:gd name="connsiteY137" fmla="*/ 553930 h 812606"/>
              <a:gd name="connsiteX138" fmla="*/ 5088520 w 12346893"/>
              <a:gd name="connsiteY138" fmla="*/ 583208 h 812606"/>
              <a:gd name="connsiteX139" fmla="*/ 4814948 w 12346893"/>
              <a:gd name="connsiteY139" fmla="*/ 660613 h 812606"/>
              <a:gd name="connsiteX140" fmla="*/ 4444521 w 12346893"/>
              <a:gd name="connsiteY140" fmla="*/ 512017 h 812606"/>
              <a:gd name="connsiteX141" fmla="*/ 4396314 w 12346893"/>
              <a:gd name="connsiteY141" fmla="*/ 464678 h 812606"/>
              <a:gd name="connsiteX142" fmla="*/ 4392001 w 12346893"/>
              <a:gd name="connsiteY142" fmla="*/ 473301 h 812606"/>
              <a:gd name="connsiteX143" fmla="*/ 4382465 w 12346893"/>
              <a:gd name="connsiteY143" fmla="*/ 455637 h 812606"/>
              <a:gd name="connsiteX144" fmla="*/ 3942636 w 12346893"/>
              <a:gd name="connsiteY144" fmla="*/ 168311 h 812606"/>
              <a:gd name="connsiteX145" fmla="*/ 3519574 w 12346893"/>
              <a:gd name="connsiteY145" fmla="*/ 428744 h 812606"/>
              <a:gd name="connsiteX146" fmla="*/ 3477788 w 12346893"/>
              <a:gd name="connsiteY146" fmla="*/ 500852 h 812606"/>
              <a:gd name="connsiteX147" fmla="*/ 3467991 w 12346893"/>
              <a:gd name="connsiteY147" fmla="*/ 516104 h 812606"/>
              <a:gd name="connsiteX148" fmla="*/ 3461880 w 12346893"/>
              <a:gd name="connsiteY148" fmla="*/ 525616 h 812606"/>
              <a:gd name="connsiteX149" fmla="*/ 2970129 w 12346893"/>
              <a:gd name="connsiteY149" fmla="*/ 812606 h 812606"/>
              <a:gd name="connsiteX150" fmla="*/ 2599702 w 12346893"/>
              <a:gd name="connsiteY150" fmla="*/ 664010 h 812606"/>
              <a:gd name="connsiteX151" fmla="*/ 2551495 w 12346893"/>
              <a:gd name="connsiteY151" fmla="*/ 616671 h 812606"/>
              <a:gd name="connsiteX152" fmla="*/ 2547182 w 12346893"/>
              <a:gd name="connsiteY152" fmla="*/ 625295 h 812606"/>
              <a:gd name="connsiteX153" fmla="*/ 2537646 w 12346893"/>
              <a:gd name="connsiteY153" fmla="*/ 607630 h 812606"/>
              <a:gd name="connsiteX154" fmla="*/ 2097817 w 12346893"/>
              <a:gd name="connsiteY154" fmla="*/ 320304 h 812606"/>
              <a:gd name="connsiteX155" fmla="*/ 1832207 w 12346893"/>
              <a:gd name="connsiteY155" fmla="*/ 411091 h 812606"/>
              <a:gd name="connsiteX156" fmla="*/ 1722225 w 12346893"/>
              <a:gd name="connsiteY156" fmla="*/ 515954 h 812606"/>
              <a:gd name="connsiteX157" fmla="*/ 1628223 w 12346893"/>
              <a:gd name="connsiteY157" fmla="*/ 583210 h 812606"/>
              <a:gd name="connsiteX158" fmla="*/ 1354650 w 12346893"/>
              <a:gd name="connsiteY158" fmla="*/ 660615 h 812606"/>
              <a:gd name="connsiteX159" fmla="*/ 984223 w 12346893"/>
              <a:gd name="connsiteY159" fmla="*/ 512019 h 812606"/>
              <a:gd name="connsiteX160" fmla="*/ 936017 w 12346893"/>
              <a:gd name="connsiteY160" fmla="*/ 464680 h 812606"/>
              <a:gd name="connsiteX161" fmla="*/ 931703 w 12346893"/>
              <a:gd name="connsiteY161" fmla="*/ 473303 h 812606"/>
              <a:gd name="connsiteX162" fmla="*/ 922167 w 12346893"/>
              <a:gd name="connsiteY162" fmla="*/ 455639 h 812606"/>
              <a:gd name="connsiteX163" fmla="*/ 482338 w 12346893"/>
              <a:gd name="connsiteY163" fmla="*/ 168313 h 812606"/>
              <a:gd name="connsiteX164" fmla="*/ 59276 w 12346893"/>
              <a:gd name="connsiteY164" fmla="*/ 428746 h 812606"/>
              <a:gd name="connsiteX165" fmla="*/ 59024 w 12346893"/>
              <a:gd name="connsiteY165" fmla="*/ 429155 h 812606"/>
              <a:gd name="connsiteX166" fmla="*/ 30746 w 12346893"/>
              <a:gd name="connsiteY166" fmla="*/ 480219 h 812606"/>
              <a:gd name="connsiteX167" fmla="*/ 1 w 12346893"/>
              <a:gd name="connsiteY167" fmla="*/ 541290 h 812606"/>
              <a:gd name="connsiteX168" fmla="*/ 247794 w 12346893"/>
              <a:gd name="connsiteY168"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779849 w 12346891"/>
              <a:gd name="connsiteY60" fmla="*/ 296653 h 812606"/>
              <a:gd name="connsiteX61" fmla="*/ 8869084 w 12346891"/>
              <a:gd name="connsiteY61" fmla="*/ 159809 h 812606"/>
              <a:gd name="connsiteX62" fmla="*/ 8832571 w 12346891"/>
              <a:gd name="connsiteY62" fmla="*/ 258676 h 812606"/>
              <a:gd name="connsiteX63" fmla="*/ 8873851 w 12346891"/>
              <a:gd name="connsiteY63" fmla="*/ 229399 h 812606"/>
              <a:gd name="connsiteX64" fmla="*/ 9147424 w 12346891"/>
              <a:gd name="connsiteY64" fmla="*/ 151993 h 812606"/>
              <a:gd name="connsiteX65" fmla="*/ 9517851 w 12346891"/>
              <a:gd name="connsiteY65" fmla="*/ 300589 h 812606"/>
              <a:gd name="connsiteX66" fmla="*/ 9566057 w 12346891"/>
              <a:gd name="connsiteY66" fmla="*/ 347928 h 812606"/>
              <a:gd name="connsiteX67" fmla="*/ 9570371 w 12346891"/>
              <a:gd name="connsiteY67" fmla="*/ 339305 h 812606"/>
              <a:gd name="connsiteX68" fmla="*/ 9579906 w 12346891"/>
              <a:gd name="connsiteY68" fmla="*/ 356969 h 812606"/>
              <a:gd name="connsiteX69" fmla="*/ 10019736 w 12346891"/>
              <a:gd name="connsiteY69" fmla="*/ 644295 h 812606"/>
              <a:gd name="connsiteX70" fmla="*/ 10442798 w 12346891"/>
              <a:gd name="connsiteY70" fmla="*/ 383862 h 812606"/>
              <a:gd name="connsiteX71" fmla="*/ 10443050 w 12346891"/>
              <a:gd name="connsiteY71" fmla="*/ 383453 h 812606"/>
              <a:gd name="connsiteX72" fmla="*/ 10444542 w 12346891"/>
              <a:gd name="connsiteY72" fmla="*/ 380359 h 812606"/>
              <a:gd name="connsiteX73" fmla="*/ 10471328 w 12346891"/>
              <a:gd name="connsiteY73" fmla="*/ 332389 h 812606"/>
              <a:gd name="connsiteX74" fmla="*/ 10484583 w 12346891"/>
              <a:gd name="connsiteY74" fmla="*/ 311754 h 812606"/>
              <a:gd name="connsiteX75" fmla="*/ 10502072 w 12346891"/>
              <a:gd name="connsiteY75" fmla="*/ 271318 h 812606"/>
              <a:gd name="connsiteX76" fmla="*/ 10494381 w 12346891"/>
              <a:gd name="connsiteY76" fmla="*/ 296502 h 812606"/>
              <a:gd name="connsiteX77" fmla="*/ 10500491 w 12346891"/>
              <a:gd name="connsiteY77" fmla="*/ 286990 h 812606"/>
              <a:gd name="connsiteX78" fmla="*/ 10992243 w 12346891"/>
              <a:gd name="connsiteY78" fmla="*/ 0 h 812606"/>
              <a:gd name="connsiteX79" fmla="*/ 11362670 w 12346891"/>
              <a:gd name="connsiteY79" fmla="*/ 148596 h 812606"/>
              <a:gd name="connsiteX80" fmla="*/ 11410876 w 12346891"/>
              <a:gd name="connsiteY80" fmla="*/ 195935 h 812606"/>
              <a:gd name="connsiteX81" fmla="*/ 11415190 w 12346891"/>
              <a:gd name="connsiteY81" fmla="*/ 187311 h 812606"/>
              <a:gd name="connsiteX82" fmla="*/ 11424726 w 12346891"/>
              <a:gd name="connsiteY82" fmla="*/ 204976 h 812606"/>
              <a:gd name="connsiteX83" fmla="*/ 11864555 w 12346891"/>
              <a:gd name="connsiteY83" fmla="*/ 492302 h 812606"/>
              <a:gd name="connsiteX84" fmla="*/ 12329382 w 12346891"/>
              <a:gd name="connsiteY84" fmla="*/ 159808 h 812606"/>
              <a:gd name="connsiteX85" fmla="*/ 12346891 w 12346891"/>
              <a:gd name="connsiteY85" fmla="*/ 119324 h 812606"/>
              <a:gd name="connsiteX86" fmla="*/ 12329208 w 12346891"/>
              <a:gd name="connsiteY86" fmla="*/ 177225 h 812606"/>
              <a:gd name="connsiteX87" fmla="*/ 11735542 w 12346891"/>
              <a:gd name="connsiteY87" fmla="*/ 660610 h 812606"/>
              <a:gd name="connsiteX88" fmla="*/ 11365115 w 12346891"/>
              <a:gd name="connsiteY88" fmla="*/ 512014 h 812606"/>
              <a:gd name="connsiteX89" fmla="*/ 11316909 w 12346891"/>
              <a:gd name="connsiteY89" fmla="*/ 464675 h 812606"/>
              <a:gd name="connsiteX90" fmla="*/ 11312594 w 12346891"/>
              <a:gd name="connsiteY90" fmla="*/ 473298 h 812606"/>
              <a:gd name="connsiteX91" fmla="*/ 11303059 w 12346891"/>
              <a:gd name="connsiteY91" fmla="*/ 455634 h 812606"/>
              <a:gd name="connsiteX92" fmla="*/ 10863230 w 12346891"/>
              <a:gd name="connsiteY92" fmla="*/ 168308 h 812606"/>
              <a:gd name="connsiteX93" fmla="*/ 10440168 w 12346891"/>
              <a:gd name="connsiteY93" fmla="*/ 428741 h 812606"/>
              <a:gd name="connsiteX94" fmla="*/ 10439916 w 12346891"/>
              <a:gd name="connsiteY94" fmla="*/ 429150 h 812606"/>
              <a:gd name="connsiteX95" fmla="*/ 10438424 w 12346891"/>
              <a:gd name="connsiteY95" fmla="*/ 432244 h 812606"/>
              <a:gd name="connsiteX96" fmla="*/ 10411637 w 12346891"/>
              <a:gd name="connsiteY96" fmla="*/ 480214 h 812606"/>
              <a:gd name="connsiteX97" fmla="*/ 10398383 w 12346891"/>
              <a:gd name="connsiteY97" fmla="*/ 500849 h 812606"/>
              <a:gd name="connsiteX98" fmla="*/ 10380893 w 12346891"/>
              <a:gd name="connsiteY98" fmla="*/ 541285 h 812606"/>
              <a:gd name="connsiteX99" fmla="*/ 10388584 w 12346891"/>
              <a:gd name="connsiteY99" fmla="*/ 516101 h 812606"/>
              <a:gd name="connsiteX100" fmla="*/ 10382475 w 12346891"/>
              <a:gd name="connsiteY100" fmla="*/ 525613 h 812606"/>
              <a:gd name="connsiteX101" fmla="*/ 9890722 w 12346891"/>
              <a:gd name="connsiteY101" fmla="*/ 812603 h 812606"/>
              <a:gd name="connsiteX102" fmla="*/ 9520295 w 12346891"/>
              <a:gd name="connsiteY102" fmla="*/ 664007 h 812606"/>
              <a:gd name="connsiteX103" fmla="*/ 9472089 w 12346891"/>
              <a:gd name="connsiteY103" fmla="*/ 616668 h 812606"/>
              <a:gd name="connsiteX104" fmla="*/ 9467775 w 12346891"/>
              <a:gd name="connsiteY104" fmla="*/ 625292 h 812606"/>
              <a:gd name="connsiteX105" fmla="*/ 9458240 w 12346891"/>
              <a:gd name="connsiteY105" fmla="*/ 607627 h 812606"/>
              <a:gd name="connsiteX106" fmla="*/ 9018411 w 12346891"/>
              <a:gd name="connsiteY106" fmla="*/ 320302 h 812606"/>
              <a:gd name="connsiteX107" fmla="*/ 8752800 w 12346891"/>
              <a:gd name="connsiteY107" fmla="*/ 411089 h 812606"/>
              <a:gd name="connsiteX108" fmla="*/ 8707593 w 12346891"/>
              <a:gd name="connsiteY108" fmla="*/ 449000 h 812606"/>
              <a:gd name="connsiteX109" fmla="*/ 8702020 w 12346891"/>
              <a:gd name="connsiteY109" fmla="*/ 456073 h 812606"/>
              <a:gd name="connsiteX110" fmla="*/ 8667899 w 12346891"/>
              <a:gd name="connsiteY110" fmla="*/ 488902 h 812606"/>
              <a:gd name="connsiteX111" fmla="*/ 8642818 w 12346891"/>
              <a:gd name="connsiteY111" fmla="*/ 515951 h 812606"/>
              <a:gd name="connsiteX112" fmla="*/ 8590096 w 12346891"/>
              <a:gd name="connsiteY112" fmla="*/ 553928 h 812606"/>
              <a:gd name="connsiteX113" fmla="*/ 8548816 w 12346891"/>
              <a:gd name="connsiteY113" fmla="*/ 583206 h 812606"/>
              <a:gd name="connsiteX114" fmla="*/ 8275244 w 12346891"/>
              <a:gd name="connsiteY114" fmla="*/ 660611 h 812606"/>
              <a:gd name="connsiteX115" fmla="*/ 7904817 w 12346891"/>
              <a:gd name="connsiteY115" fmla="*/ 512015 h 812606"/>
              <a:gd name="connsiteX116" fmla="*/ 7856610 w 12346891"/>
              <a:gd name="connsiteY116" fmla="*/ 464676 h 812606"/>
              <a:gd name="connsiteX117" fmla="*/ 7852297 w 12346891"/>
              <a:gd name="connsiteY117" fmla="*/ 473299 h 812606"/>
              <a:gd name="connsiteX118" fmla="*/ 7842761 w 12346891"/>
              <a:gd name="connsiteY118" fmla="*/ 455635 h 812606"/>
              <a:gd name="connsiteX119" fmla="*/ 7402931 w 12346891"/>
              <a:gd name="connsiteY119" fmla="*/ 168309 h 812606"/>
              <a:gd name="connsiteX120" fmla="*/ 6979869 w 12346891"/>
              <a:gd name="connsiteY120" fmla="*/ 428742 h 812606"/>
              <a:gd name="connsiteX121" fmla="*/ 6979618 w 12346891"/>
              <a:gd name="connsiteY121" fmla="*/ 429151 h 812606"/>
              <a:gd name="connsiteX122" fmla="*/ 6978126 w 12346891"/>
              <a:gd name="connsiteY122" fmla="*/ 432245 h 812606"/>
              <a:gd name="connsiteX123" fmla="*/ 6920595 w 12346891"/>
              <a:gd name="connsiteY123" fmla="*/ 541286 h 812606"/>
              <a:gd name="connsiteX124" fmla="*/ 6928286 w 12346891"/>
              <a:gd name="connsiteY124" fmla="*/ 516102 h 812606"/>
              <a:gd name="connsiteX125" fmla="*/ 6922176 w 12346891"/>
              <a:gd name="connsiteY125" fmla="*/ 525614 h 812606"/>
              <a:gd name="connsiteX126" fmla="*/ 6430425 w 12346891"/>
              <a:gd name="connsiteY126" fmla="*/ 812604 h 812606"/>
              <a:gd name="connsiteX127" fmla="*/ 6059997 w 12346891"/>
              <a:gd name="connsiteY127" fmla="*/ 664008 h 812606"/>
              <a:gd name="connsiteX128" fmla="*/ 6011791 w 12346891"/>
              <a:gd name="connsiteY128" fmla="*/ 616669 h 812606"/>
              <a:gd name="connsiteX129" fmla="*/ 6007477 w 12346891"/>
              <a:gd name="connsiteY129" fmla="*/ 625293 h 812606"/>
              <a:gd name="connsiteX130" fmla="*/ 5997942 w 12346891"/>
              <a:gd name="connsiteY130" fmla="*/ 607628 h 812606"/>
              <a:gd name="connsiteX131" fmla="*/ 5558112 w 12346891"/>
              <a:gd name="connsiteY131" fmla="*/ 320302 h 812606"/>
              <a:gd name="connsiteX132" fmla="*/ 5292503 w 12346891"/>
              <a:gd name="connsiteY132" fmla="*/ 411089 h 812606"/>
              <a:gd name="connsiteX133" fmla="*/ 5247298 w 12346891"/>
              <a:gd name="connsiteY133" fmla="*/ 448999 h 812606"/>
              <a:gd name="connsiteX134" fmla="*/ 5241722 w 12346891"/>
              <a:gd name="connsiteY134" fmla="*/ 456075 h 812606"/>
              <a:gd name="connsiteX135" fmla="*/ 5207592 w 12346891"/>
              <a:gd name="connsiteY135" fmla="*/ 488913 h 812606"/>
              <a:gd name="connsiteX136" fmla="*/ 5129797 w 12346891"/>
              <a:gd name="connsiteY136" fmla="*/ 553930 h 812606"/>
              <a:gd name="connsiteX137" fmla="*/ 5088518 w 12346891"/>
              <a:gd name="connsiteY137" fmla="*/ 583208 h 812606"/>
              <a:gd name="connsiteX138" fmla="*/ 4814946 w 12346891"/>
              <a:gd name="connsiteY138" fmla="*/ 660613 h 812606"/>
              <a:gd name="connsiteX139" fmla="*/ 4444519 w 12346891"/>
              <a:gd name="connsiteY139" fmla="*/ 512017 h 812606"/>
              <a:gd name="connsiteX140" fmla="*/ 4396312 w 12346891"/>
              <a:gd name="connsiteY140" fmla="*/ 464678 h 812606"/>
              <a:gd name="connsiteX141" fmla="*/ 4391999 w 12346891"/>
              <a:gd name="connsiteY141" fmla="*/ 473301 h 812606"/>
              <a:gd name="connsiteX142" fmla="*/ 4382463 w 12346891"/>
              <a:gd name="connsiteY142" fmla="*/ 455637 h 812606"/>
              <a:gd name="connsiteX143" fmla="*/ 3942634 w 12346891"/>
              <a:gd name="connsiteY143" fmla="*/ 168311 h 812606"/>
              <a:gd name="connsiteX144" fmla="*/ 3519572 w 12346891"/>
              <a:gd name="connsiteY144" fmla="*/ 428744 h 812606"/>
              <a:gd name="connsiteX145" fmla="*/ 3477786 w 12346891"/>
              <a:gd name="connsiteY145" fmla="*/ 500852 h 812606"/>
              <a:gd name="connsiteX146" fmla="*/ 3467989 w 12346891"/>
              <a:gd name="connsiteY146" fmla="*/ 516104 h 812606"/>
              <a:gd name="connsiteX147" fmla="*/ 3461878 w 12346891"/>
              <a:gd name="connsiteY147" fmla="*/ 525616 h 812606"/>
              <a:gd name="connsiteX148" fmla="*/ 2970127 w 12346891"/>
              <a:gd name="connsiteY148" fmla="*/ 812606 h 812606"/>
              <a:gd name="connsiteX149" fmla="*/ 2599700 w 12346891"/>
              <a:gd name="connsiteY149" fmla="*/ 664010 h 812606"/>
              <a:gd name="connsiteX150" fmla="*/ 2551493 w 12346891"/>
              <a:gd name="connsiteY150" fmla="*/ 616671 h 812606"/>
              <a:gd name="connsiteX151" fmla="*/ 2547180 w 12346891"/>
              <a:gd name="connsiteY151" fmla="*/ 625295 h 812606"/>
              <a:gd name="connsiteX152" fmla="*/ 2537644 w 12346891"/>
              <a:gd name="connsiteY152" fmla="*/ 607630 h 812606"/>
              <a:gd name="connsiteX153" fmla="*/ 2097815 w 12346891"/>
              <a:gd name="connsiteY153" fmla="*/ 320304 h 812606"/>
              <a:gd name="connsiteX154" fmla="*/ 1832205 w 12346891"/>
              <a:gd name="connsiteY154" fmla="*/ 411091 h 812606"/>
              <a:gd name="connsiteX155" fmla="*/ 1722223 w 12346891"/>
              <a:gd name="connsiteY155" fmla="*/ 515954 h 812606"/>
              <a:gd name="connsiteX156" fmla="*/ 1628221 w 12346891"/>
              <a:gd name="connsiteY156" fmla="*/ 583210 h 812606"/>
              <a:gd name="connsiteX157" fmla="*/ 1354648 w 12346891"/>
              <a:gd name="connsiteY157" fmla="*/ 660615 h 812606"/>
              <a:gd name="connsiteX158" fmla="*/ 984221 w 12346891"/>
              <a:gd name="connsiteY158" fmla="*/ 512019 h 812606"/>
              <a:gd name="connsiteX159" fmla="*/ 936015 w 12346891"/>
              <a:gd name="connsiteY159" fmla="*/ 464680 h 812606"/>
              <a:gd name="connsiteX160" fmla="*/ 931701 w 12346891"/>
              <a:gd name="connsiteY160" fmla="*/ 473303 h 812606"/>
              <a:gd name="connsiteX161" fmla="*/ 922165 w 12346891"/>
              <a:gd name="connsiteY161" fmla="*/ 455639 h 812606"/>
              <a:gd name="connsiteX162" fmla="*/ 482336 w 12346891"/>
              <a:gd name="connsiteY162" fmla="*/ 168313 h 812606"/>
              <a:gd name="connsiteX163" fmla="*/ 59274 w 12346891"/>
              <a:gd name="connsiteY163" fmla="*/ 428746 h 812606"/>
              <a:gd name="connsiteX164" fmla="*/ 59022 w 12346891"/>
              <a:gd name="connsiteY164" fmla="*/ 429155 h 812606"/>
              <a:gd name="connsiteX165" fmla="*/ 30744 w 12346891"/>
              <a:gd name="connsiteY165" fmla="*/ 480219 h 812606"/>
              <a:gd name="connsiteX166" fmla="*/ -1 w 12346891"/>
              <a:gd name="connsiteY166" fmla="*/ 541290 h 812606"/>
              <a:gd name="connsiteX167" fmla="*/ 247792 w 12346891"/>
              <a:gd name="connsiteY167"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779851 w 12346893"/>
              <a:gd name="connsiteY60" fmla="*/ 296653 h 812606"/>
              <a:gd name="connsiteX61" fmla="*/ 8832573 w 12346893"/>
              <a:gd name="connsiteY61" fmla="*/ 258676 h 812606"/>
              <a:gd name="connsiteX62" fmla="*/ 8873853 w 12346893"/>
              <a:gd name="connsiteY62" fmla="*/ 229399 h 812606"/>
              <a:gd name="connsiteX63" fmla="*/ 9147426 w 12346893"/>
              <a:gd name="connsiteY63" fmla="*/ 151993 h 812606"/>
              <a:gd name="connsiteX64" fmla="*/ 9517853 w 12346893"/>
              <a:gd name="connsiteY64" fmla="*/ 300589 h 812606"/>
              <a:gd name="connsiteX65" fmla="*/ 9566059 w 12346893"/>
              <a:gd name="connsiteY65" fmla="*/ 347928 h 812606"/>
              <a:gd name="connsiteX66" fmla="*/ 9570373 w 12346893"/>
              <a:gd name="connsiteY66" fmla="*/ 339305 h 812606"/>
              <a:gd name="connsiteX67" fmla="*/ 9579908 w 12346893"/>
              <a:gd name="connsiteY67" fmla="*/ 356969 h 812606"/>
              <a:gd name="connsiteX68" fmla="*/ 10019738 w 12346893"/>
              <a:gd name="connsiteY68" fmla="*/ 644295 h 812606"/>
              <a:gd name="connsiteX69" fmla="*/ 10442800 w 12346893"/>
              <a:gd name="connsiteY69" fmla="*/ 383862 h 812606"/>
              <a:gd name="connsiteX70" fmla="*/ 10443052 w 12346893"/>
              <a:gd name="connsiteY70" fmla="*/ 383453 h 812606"/>
              <a:gd name="connsiteX71" fmla="*/ 10444544 w 12346893"/>
              <a:gd name="connsiteY71" fmla="*/ 380359 h 812606"/>
              <a:gd name="connsiteX72" fmla="*/ 10471330 w 12346893"/>
              <a:gd name="connsiteY72" fmla="*/ 332389 h 812606"/>
              <a:gd name="connsiteX73" fmla="*/ 10484585 w 12346893"/>
              <a:gd name="connsiteY73" fmla="*/ 311754 h 812606"/>
              <a:gd name="connsiteX74" fmla="*/ 10502074 w 12346893"/>
              <a:gd name="connsiteY74" fmla="*/ 271318 h 812606"/>
              <a:gd name="connsiteX75" fmla="*/ 10494383 w 12346893"/>
              <a:gd name="connsiteY75" fmla="*/ 296502 h 812606"/>
              <a:gd name="connsiteX76" fmla="*/ 10500493 w 12346893"/>
              <a:gd name="connsiteY76" fmla="*/ 286990 h 812606"/>
              <a:gd name="connsiteX77" fmla="*/ 10992245 w 12346893"/>
              <a:gd name="connsiteY77" fmla="*/ 0 h 812606"/>
              <a:gd name="connsiteX78" fmla="*/ 11362672 w 12346893"/>
              <a:gd name="connsiteY78" fmla="*/ 148596 h 812606"/>
              <a:gd name="connsiteX79" fmla="*/ 11410878 w 12346893"/>
              <a:gd name="connsiteY79" fmla="*/ 195935 h 812606"/>
              <a:gd name="connsiteX80" fmla="*/ 11415192 w 12346893"/>
              <a:gd name="connsiteY80" fmla="*/ 187311 h 812606"/>
              <a:gd name="connsiteX81" fmla="*/ 11424728 w 12346893"/>
              <a:gd name="connsiteY81" fmla="*/ 204976 h 812606"/>
              <a:gd name="connsiteX82" fmla="*/ 11864557 w 12346893"/>
              <a:gd name="connsiteY82" fmla="*/ 492302 h 812606"/>
              <a:gd name="connsiteX83" fmla="*/ 12329384 w 12346893"/>
              <a:gd name="connsiteY83" fmla="*/ 159808 h 812606"/>
              <a:gd name="connsiteX84" fmla="*/ 12346893 w 12346893"/>
              <a:gd name="connsiteY84" fmla="*/ 119324 h 812606"/>
              <a:gd name="connsiteX85" fmla="*/ 12329210 w 12346893"/>
              <a:gd name="connsiteY85" fmla="*/ 177225 h 812606"/>
              <a:gd name="connsiteX86" fmla="*/ 11735544 w 12346893"/>
              <a:gd name="connsiteY86" fmla="*/ 660610 h 812606"/>
              <a:gd name="connsiteX87" fmla="*/ 11365117 w 12346893"/>
              <a:gd name="connsiteY87" fmla="*/ 512014 h 812606"/>
              <a:gd name="connsiteX88" fmla="*/ 11316911 w 12346893"/>
              <a:gd name="connsiteY88" fmla="*/ 464675 h 812606"/>
              <a:gd name="connsiteX89" fmla="*/ 11312596 w 12346893"/>
              <a:gd name="connsiteY89" fmla="*/ 473298 h 812606"/>
              <a:gd name="connsiteX90" fmla="*/ 11303061 w 12346893"/>
              <a:gd name="connsiteY90" fmla="*/ 455634 h 812606"/>
              <a:gd name="connsiteX91" fmla="*/ 10863232 w 12346893"/>
              <a:gd name="connsiteY91" fmla="*/ 168308 h 812606"/>
              <a:gd name="connsiteX92" fmla="*/ 10440170 w 12346893"/>
              <a:gd name="connsiteY92" fmla="*/ 428741 h 812606"/>
              <a:gd name="connsiteX93" fmla="*/ 10439918 w 12346893"/>
              <a:gd name="connsiteY93" fmla="*/ 429150 h 812606"/>
              <a:gd name="connsiteX94" fmla="*/ 10438426 w 12346893"/>
              <a:gd name="connsiteY94" fmla="*/ 432244 h 812606"/>
              <a:gd name="connsiteX95" fmla="*/ 10411639 w 12346893"/>
              <a:gd name="connsiteY95" fmla="*/ 480214 h 812606"/>
              <a:gd name="connsiteX96" fmla="*/ 10398385 w 12346893"/>
              <a:gd name="connsiteY96" fmla="*/ 500849 h 812606"/>
              <a:gd name="connsiteX97" fmla="*/ 10380895 w 12346893"/>
              <a:gd name="connsiteY97" fmla="*/ 541285 h 812606"/>
              <a:gd name="connsiteX98" fmla="*/ 10388586 w 12346893"/>
              <a:gd name="connsiteY98" fmla="*/ 516101 h 812606"/>
              <a:gd name="connsiteX99" fmla="*/ 10382477 w 12346893"/>
              <a:gd name="connsiteY99" fmla="*/ 525613 h 812606"/>
              <a:gd name="connsiteX100" fmla="*/ 9890724 w 12346893"/>
              <a:gd name="connsiteY100" fmla="*/ 812603 h 812606"/>
              <a:gd name="connsiteX101" fmla="*/ 9520297 w 12346893"/>
              <a:gd name="connsiteY101" fmla="*/ 664007 h 812606"/>
              <a:gd name="connsiteX102" fmla="*/ 9472091 w 12346893"/>
              <a:gd name="connsiteY102" fmla="*/ 616668 h 812606"/>
              <a:gd name="connsiteX103" fmla="*/ 9467777 w 12346893"/>
              <a:gd name="connsiteY103" fmla="*/ 625292 h 812606"/>
              <a:gd name="connsiteX104" fmla="*/ 9458242 w 12346893"/>
              <a:gd name="connsiteY104" fmla="*/ 607627 h 812606"/>
              <a:gd name="connsiteX105" fmla="*/ 9018413 w 12346893"/>
              <a:gd name="connsiteY105" fmla="*/ 320302 h 812606"/>
              <a:gd name="connsiteX106" fmla="*/ 8752802 w 12346893"/>
              <a:gd name="connsiteY106" fmla="*/ 411089 h 812606"/>
              <a:gd name="connsiteX107" fmla="*/ 8707595 w 12346893"/>
              <a:gd name="connsiteY107" fmla="*/ 449000 h 812606"/>
              <a:gd name="connsiteX108" fmla="*/ 8702022 w 12346893"/>
              <a:gd name="connsiteY108" fmla="*/ 456073 h 812606"/>
              <a:gd name="connsiteX109" fmla="*/ 8667901 w 12346893"/>
              <a:gd name="connsiteY109" fmla="*/ 488902 h 812606"/>
              <a:gd name="connsiteX110" fmla="*/ 8642820 w 12346893"/>
              <a:gd name="connsiteY110" fmla="*/ 515951 h 812606"/>
              <a:gd name="connsiteX111" fmla="*/ 8590098 w 12346893"/>
              <a:gd name="connsiteY111" fmla="*/ 553928 h 812606"/>
              <a:gd name="connsiteX112" fmla="*/ 8548818 w 12346893"/>
              <a:gd name="connsiteY112" fmla="*/ 583206 h 812606"/>
              <a:gd name="connsiteX113" fmla="*/ 8275246 w 12346893"/>
              <a:gd name="connsiteY113" fmla="*/ 660611 h 812606"/>
              <a:gd name="connsiteX114" fmla="*/ 7904819 w 12346893"/>
              <a:gd name="connsiteY114" fmla="*/ 512015 h 812606"/>
              <a:gd name="connsiteX115" fmla="*/ 7856612 w 12346893"/>
              <a:gd name="connsiteY115" fmla="*/ 464676 h 812606"/>
              <a:gd name="connsiteX116" fmla="*/ 7852299 w 12346893"/>
              <a:gd name="connsiteY116" fmla="*/ 473299 h 812606"/>
              <a:gd name="connsiteX117" fmla="*/ 7842763 w 12346893"/>
              <a:gd name="connsiteY117" fmla="*/ 455635 h 812606"/>
              <a:gd name="connsiteX118" fmla="*/ 7402933 w 12346893"/>
              <a:gd name="connsiteY118" fmla="*/ 168309 h 812606"/>
              <a:gd name="connsiteX119" fmla="*/ 6979871 w 12346893"/>
              <a:gd name="connsiteY119" fmla="*/ 428742 h 812606"/>
              <a:gd name="connsiteX120" fmla="*/ 6979620 w 12346893"/>
              <a:gd name="connsiteY120" fmla="*/ 429151 h 812606"/>
              <a:gd name="connsiteX121" fmla="*/ 6978128 w 12346893"/>
              <a:gd name="connsiteY121" fmla="*/ 432245 h 812606"/>
              <a:gd name="connsiteX122" fmla="*/ 6920597 w 12346893"/>
              <a:gd name="connsiteY122" fmla="*/ 541286 h 812606"/>
              <a:gd name="connsiteX123" fmla="*/ 6928288 w 12346893"/>
              <a:gd name="connsiteY123" fmla="*/ 516102 h 812606"/>
              <a:gd name="connsiteX124" fmla="*/ 6922178 w 12346893"/>
              <a:gd name="connsiteY124" fmla="*/ 525614 h 812606"/>
              <a:gd name="connsiteX125" fmla="*/ 6430427 w 12346893"/>
              <a:gd name="connsiteY125" fmla="*/ 812604 h 812606"/>
              <a:gd name="connsiteX126" fmla="*/ 6059999 w 12346893"/>
              <a:gd name="connsiteY126" fmla="*/ 664008 h 812606"/>
              <a:gd name="connsiteX127" fmla="*/ 6011793 w 12346893"/>
              <a:gd name="connsiteY127" fmla="*/ 616669 h 812606"/>
              <a:gd name="connsiteX128" fmla="*/ 6007479 w 12346893"/>
              <a:gd name="connsiteY128" fmla="*/ 625293 h 812606"/>
              <a:gd name="connsiteX129" fmla="*/ 5997944 w 12346893"/>
              <a:gd name="connsiteY129" fmla="*/ 607628 h 812606"/>
              <a:gd name="connsiteX130" fmla="*/ 5558114 w 12346893"/>
              <a:gd name="connsiteY130" fmla="*/ 320302 h 812606"/>
              <a:gd name="connsiteX131" fmla="*/ 5292505 w 12346893"/>
              <a:gd name="connsiteY131" fmla="*/ 411089 h 812606"/>
              <a:gd name="connsiteX132" fmla="*/ 5247300 w 12346893"/>
              <a:gd name="connsiteY132" fmla="*/ 448999 h 812606"/>
              <a:gd name="connsiteX133" fmla="*/ 5241724 w 12346893"/>
              <a:gd name="connsiteY133" fmla="*/ 456075 h 812606"/>
              <a:gd name="connsiteX134" fmla="*/ 5207594 w 12346893"/>
              <a:gd name="connsiteY134" fmla="*/ 488913 h 812606"/>
              <a:gd name="connsiteX135" fmla="*/ 5129799 w 12346893"/>
              <a:gd name="connsiteY135" fmla="*/ 553930 h 812606"/>
              <a:gd name="connsiteX136" fmla="*/ 5088520 w 12346893"/>
              <a:gd name="connsiteY136" fmla="*/ 583208 h 812606"/>
              <a:gd name="connsiteX137" fmla="*/ 4814948 w 12346893"/>
              <a:gd name="connsiteY137" fmla="*/ 660613 h 812606"/>
              <a:gd name="connsiteX138" fmla="*/ 4444521 w 12346893"/>
              <a:gd name="connsiteY138" fmla="*/ 512017 h 812606"/>
              <a:gd name="connsiteX139" fmla="*/ 4396314 w 12346893"/>
              <a:gd name="connsiteY139" fmla="*/ 464678 h 812606"/>
              <a:gd name="connsiteX140" fmla="*/ 4392001 w 12346893"/>
              <a:gd name="connsiteY140" fmla="*/ 473301 h 812606"/>
              <a:gd name="connsiteX141" fmla="*/ 4382465 w 12346893"/>
              <a:gd name="connsiteY141" fmla="*/ 455637 h 812606"/>
              <a:gd name="connsiteX142" fmla="*/ 3942636 w 12346893"/>
              <a:gd name="connsiteY142" fmla="*/ 168311 h 812606"/>
              <a:gd name="connsiteX143" fmla="*/ 3519574 w 12346893"/>
              <a:gd name="connsiteY143" fmla="*/ 428744 h 812606"/>
              <a:gd name="connsiteX144" fmla="*/ 3477788 w 12346893"/>
              <a:gd name="connsiteY144" fmla="*/ 500852 h 812606"/>
              <a:gd name="connsiteX145" fmla="*/ 3467991 w 12346893"/>
              <a:gd name="connsiteY145" fmla="*/ 516104 h 812606"/>
              <a:gd name="connsiteX146" fmla="*/ 3461880 w 12346893"/>
              <a:gd name="connsiteY146" fmla="*/ 525616 h 812606"/>
              <a:gd name="connsiteX147" fmla="*/ 2970129 w 12346893"/>
              <a:gd name="connsiteY147" fmla="*/ 812606 h 812606"/>
              <a:gd name="connsiteX148" fmla="*/ 2599702 w 12346893"/>
              <a:gd name="connsiteY148" fmla="*/ 664010 h 812606"/>
              <a:gd name="connsiteX149" fmla="*/ 2551495 w 12346893"/>
              <a:gd name="connsiteY149" fmla="*/ 616671 h 812606"/>
              <a:gd name="connsiteX150" fmla="*/ 2547182 w 12346893"/>
              <a:gd name="connsiteY150" fmla="*/ 625295 h 812606"/>
              <a:gd name="connsiteX151" fmla="*/ 2537646 w 12346893"/>
              <a:gd name="connsiteY151" fmla="*/ 607630 h 812606"/>
              <a:gd name="connsiteX152" fmla="*/ 2097817 w 12346893"/>
              <a:gd name="connsiteY152" fmla="*/ 320304 h 812606"/>
              <a:gd name="connsiteX153" fmla="*/ 1832207 w 12346893"/>
              <a:gd name="connsiteY153" fmla="*/ 411091 h 812606"/>
              <a:gd name="connsiteX154" fmla="*/ 1722225 w 12346893"/>
              <a:gd name="connsiteY154" fmla="*/ 515954 h 812606"/>
              <a:gd name="connsiteX155" fmla="*/ 1628223 w 12346893"/>
              <a:gd name="connsiteY155" fmla="*/ 583210 h 812606"/>
              <a:gd name="connsiteX156" fmla="*/ 1354650 w 12346893"/>
              <a:gd name="connsiteY156" fmla="*/ 660615 h 812606"/>
              <a:gd name="connsiteX157" fmla="*/ 984223 w 12346893"/>
              <a:gd name="connsiteY157" fmla="*/ 512019 h 812606"/>
              <a:gd name="connsiteX158" fmla="*/ 936017 w 12346893"/>
              <a:gd name="connsiteY158" fmla="*/ 464680 h 812606"/>
              <a:gd name="connsiteX159" fmla="*/ 931703 w 12346893"/>
              <a:gd name="connsiteY159" fmla="*/ 473303 h 812606"/>
              <a:gd name="connsiteX160" fmla="*/ 922167 w 12346893"/>
              <a:gd name="connsiteY160" fmla="*/ 455639 h 812606"/>
              <a:gd name="connsiteX161" fmla="*/ 482338 w 12346893"/>
              <a:gd name="connsiteY161" fmla="*/ 168313 h 812606"/>
              <a:gd name="connsiteX162" fmla="*/ 59276 w 12346893"/>
              <a:gd name="connsiteY162" fmla="*/ 428746 h 812606"/>
              <a:gd name="connsiteX163" fmla="*/ 59024 w 12346893"/>
              <a:gd name="connsiteY163" fmla="*/ 429155 h 812606"/>
              <a:gd name="connsiteX164" fmla="*/ 30746 w 12346893"/>
              <a:gd name="connsiteY164" fmla="*/ 480219 h 812606"/>
              <a:gd name="connsiteX165" fmla="*/ 1 w 12346893"/>
              <a:gd name="connsiteY165" fmla="*/ 541290 h 812606"/>
              <a:gd name="connsiteX166" fmla="*/ 247794 w 12346893"/>
              <a:gd name="connsiteY166"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667899 w 12346891"/>
              <a:gd name="connsiteY108" fmla="*/ 488902 h 812606"/>
              <a:gd name="connsiteX109" fmla="*/ 8642818 w 12346891"/>
              <a:gd name="connsiteY109" fmla="*/ 515951 h 812606"/>
              <a:gd name="connsiteX110" fmla="*/ 8590096 w 12346891"/>
              <a:gd name="connsiteY110" fmla="*/ 553928 h 812606"/>
              <a:gd name="connsiteX111" fmla="*/ 8548816 w 12346891"/>
              <a:gd name="connsiteY111" fmla="*/ 583206 h 812606"/>
              <a:gd name="connsiteX112" fmla="*/ 8275244 w 12346891"/>
              <a:gd name="connsiteY112" fmla="*/ 660611 h 812606"/>
              <a:gd name="connsiteX113" fmla="*/ 7904817 w 12346891"/>
              <a:gd name="connsiteY113" fmla="*/ 512015 h 812606"/>
              <a:gd name="connsiteX114" fmla="*/ 7856610 w 12346891"/>
              <a:gd name="connsiteY114" fmla="*/ 464676 h 812606"/>
              <a:gd name="connsiteX115" fmla="*/ 7852297 w 12346891"/>
              <a:gd name="connsiteY115" fmla="*/ 473299 h 812606"/>
              <a:gd name="connsiteX116" fmla="*/ 7842761 w 12346891"/>
              <a:gd name="connsiteY116" fmla="*/ 455635 h 812606"/>
              <a:gd name="connsiteX117" fmla="*/ 7402931 w 12346891"/>
              <a:gd name="connsiteY117" fmla="*/ 168309 h 812606"/>
              <a:gd name="connsiteX118" fmla="*/ 6979869 w 12346891"/>
              <a:gd name="connsiteY118" fmla="*/ 428742 h 812606"/>
              <a:gd name="connsiteX119" fmla="*/ 6979618 w 12346891"/>
              <a:gd name="connsiteY119" fmla="*/ 429151 h 812606"/>
              <a:gd name="connsiteX120" fmla="*/ 6978126 w 12346891"/>
              <a:gd name="connsiteY120" fmla="*/ 432245 h 812606"/>
              <a:gd name="connsiteX121" fmla="*/ 6920595 w 12346891"/>
              <a:gd name="connsiteY121" fmla="*/ 541286 h 812606"/>
              <a:gd name="connsiteX122" fmla="*/ 6928286 w 12346891"/>
              <a:gd name="connsiteY122" fmla="*/ 516102 h 812606"/>
              <a:gd name="connsiteX123" fmla="*/ 6922176 w 12346891"/>
              <a:gd name="connsiteY123" fmla="*/ 525614 h 812606"/>
              <a:gd name="connsiteX124" fmla="*/ 6430425 w 12346891"/>
              <a:gd name="connsiteY124" fmla="*/ 812604 h 812606"/>
              <a:gd name="connsiteX125" fmla="*/ 6059997 w 12346891"/>
              <a:gd name="connsiteY125" fmla="*/ 664008 h 812606"/>
              <a:gd name="connsiteX126" fmla="*/ 6011791 w 12346891"/>
              <a:gd name="connsiteY126" fmla="*/ 616669 h 812606"/>
              <a:gd name="connsiteX127" fmla="*/ 6007477 w 12346891"/>
              <a:gd name="connsiteY127" fmla="*/ 625293 h 812606"/>
              <a:gd name="connsiteX128" fmla="*/ 5997942 w 12346891"/>
              <a:gd name="connsiteY128" fmla="*/ 607628 h 812606"/>
              <a:gd name="connsiteX129" fmla="*/ 5558112 w 12346891"/>
              <a:gd name="connsiteY129" fmla="*/ 320302 h 812606"/>
              <a:gd name="connsiteX130" fmla="*/ 5292503 w 12346891"/>
              <a:gd name="connsiteY130" fmla="*/ 411089 h 812606"/>
              <a:gd name="connsiteX131" fmla="*/ 5247298 w 12346891"/>
              <a:gd name="connsiteY131" fmla="*/ 448999 h 812606"/>
              <a:gd name="connsiteX132" fmla="*/ 5241722 w 12346891"/>
              <a:gd name="connsiteY132" fmla="*/ 456075 h 812606"/>
              <a:gd name="connsiteX133" fmla="*/ 5207592 w 12346891"/>
              <a:gd name="connsiteY133" fmla="*/ 488913 h 812606"/>
              <a:gd name="connsiteX134" fmla="*/ 5129797 w 12346891"/>
              <a:gd name="connsiteY134" fmla="*/ 553930 h 812606"/>
              <a:gd name="connsiteX135" fmla="*/ 5088518 w 12346891"/>
              <a:gd name="connsiteY135" fmla="*/ 583208 h 812606"/>
              <a:gd name="connsiteX136" fmla="*/ 4814946 w 12346891"/>
              <a:gd name="connsiteY136" fmla="*/ 660613 h 812606"/>
              <a:gd name="connsiteX137" fmla="*/ 4444519 w 12346891"/>
              <a:gd name="connsiteY137" fmla="*/ 512017 h 812606"/>
              <a:gd name="connsiteX138" fmla="*/ 4396312 w 12346891"/>
              <a:gd name="connsiteY138" fmla="*/ 464678 h 812606"/>
              <a:gd name="connsiteX139" fmla="*/ 4391999 w 12346891"/>
              <a:gd name="connsiteY139" fmla="*/ 473301 h 812606"/>
              <a:gd name="connsiteX140" fmla="*/ 4382463 w 12346891"/>
              <a:gd name="connsiteY140" fmla="*/ 455637 h 812606"/>
              <a:gd name="connsiteX141" fmla="*/ 3942634 w 12346891"/>
              <a:gd name="connsiteY141" fmla="*/ 168311 h 812606"/>
              <a:gd name="connsiteX142" fmla="*/ 3519572 w 12346891"/>
              <a:gd name="connsiteY142" fmla="*/ 428744 h 812606"/>
              <a:gd name="connsiteX143" fmla="*/ 3477786 w 12346891"/>
              <a:gd name="connsiteY143" fmla="*/ 500852 h 812606"/>
              <a:gd name="connsiteX144" fmla="*/ 3467989 w 12346891"/>
              <a:gd name="connsiteY144" fmla="*/ 516104 h 812606"/>
              <a:gd name="connsiteX145" fmla="*/ 3461878 w 12346891"/>
              <a:gd name="connsiteY145" fmla="*/ 525616 h 812606"/>
              <a:gd name="connsiteX146" fmla="*/ 2970127 w 12346891"/>
              <a:gd name="connsiteY146" fmla="*/ 812606 h 812606"/>
              <a:gd name="connsiteX147" fmla="*/ 2599700 w 12346891"/>
              <a:gd name="connsiteY147" fmla="*/ 664010 h 812606"/>
              <a:gd name="connsiteX148" fmla="*/ 2551493 w 12346891"/>
              <a:gd name="connsiteY148" fmla="*/ 616671 h 812606"/>
              <a:gd name="connsiteX149" fmla="*/ 2547180 w 12346891"/>
              <a:gd name="connsiteY149" fmla="*/ 625295 h 812606"/>
              <a:gd name="connsiteX150" fmla="*/ 2537644 w 12346891"/>
              <a:gd name="connsiteY150" fmla="*/ 607630 h 812606"/>
              <a:gd name="connsiteX151" fmla="*/ 2097815 w 12346891"/>
              <a:gd name="connsiteY151" fmla="*/ 320304 h 812606"/>
              <a:gd name="connsiteX152" fmla="*/ 1832205 w 12346891"/>
              <a:gd name="connsiteY152" fmla="*/ 411091 h 812606"/>
              <a:gd name="connsiteX153" fmla="*/ 1722223 w 12346891"/>
              <a:gd name="connsiteY153" fmla="*/ 515954 h 812606"/>
              <a:gd name="connsiteX154" fmla="*/ 1628221 w 12346891"/>
              <a:gd name="connsiteY154" fmla="*/ 583210 h 812606"/>
              <a:gd name="connsiteX155" fmla="*/ 1354648 w 12346891"/>
              <a:gd name="connsiteY155" fmla="*/ 660615 h 812606"/>
              <a:gd name="connsiteX156" fmla="*/ 984221 w 12346891"/>
              <a:gd name="connsiteY156" fmla="*/ 512019 h 812606"/>
              <a:gd name="connsiteX157" fmla="*/ 936015 w 12346891"/>
              <a:gd name="connsiteY157" fmla="*/ 464680 h 812606"/>
              <a:gd name="connsiteX158" fmla="*/ 931701 w 12346891"/>
              <a:gd name="connsiteY158" fmla="*/ 473303 h 812606"/>
              <a:gd name="connsiteX159" fmla="*/ 922165 w 12346891"/>
              <a:gd name="connsiteY159" fmla="*/ 455639 h 812606"/>
              <a:gd name="connsiteX160" fmla="*/ 482336 w 12346891"/>
              <a:gd name="connsiteY160" fmla="*/ 168313 h 812606"/>
              <a:gd name="connsiteX161" fmla="*/ 59274 w 12346891"/>
              <a:gd name="connsiteY161" fmla="*/ 428746 h 812606"/>
              <a:gd name="connsiteX162" fmla="*/ 59022 w 12346891"/>
              <a:gd name="connsiteY162" fmla="*/ 429155 h 812606"/>
              <a:gd name="connsiteX163" fmla="*/ 30744 w 12346891"/>
              <a:gd name="connsiteY163" fmla="*/ 480219 h 812606"/>
              <a:gd name="connsiteX164" fmla="*/ -1 w 12346891"/>
              <a:gd name="connsiteY164" fmla="*/ 541290 h 812606"/>
              <a:gd name="connsiteX165" fmla="*/ 247792 w 12346891"/>
              <a:gd name="connsiteY165"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754770 w 12346893"/>
              <a:gd name="connsiteY59" fmla="*/ 323702 h 812606"/>
              <a:gd name="connsiteX60" fmla="*/ 8832573 w 12346893"/>
              <a:gd name="connsiteY60" fmla="*/ 258676 h 812606"/>
              <a:gd name="connsiteX61" fmla="*/ 8873853 w 12346893"/>
              <a:gd name="connsiteY61" fmla="*/ 229399 h 812606"/>
              <a:gd name="connsiteX62" fmla="*/ 9147426 w 12346893"/>
              <a:gd name="connsiteY62" fmla="*/ 151993 h 812606"/>
              <a:gd name="connsiteX63" fmla="*/ 9517853 w 12346893"/>
              <a:gd name="connsiteY63" fmla="*/ 300589 h 812606"/>
              <a:gd name="connsiteX64" fmla="*/ 9566059 w 12346893"/>
              <a:gd name="connsiteY64" fmla="*/ 347928 h 812606"/>
              <a:gd name="connsiteX65" fmla="*/ 9570373 w 12346893"/>
              <a:gd name="connsiteY65" fmla="*/ 339305 h 812606"/>
              <a:gd name="connsiteX66" fmla="*/ 9579908 w 12346893"/>
              <a:gd name="connsiteY66" fmla="*/ 356969 h 812606"/>
              <a:gd name="connsiteX67" fmla="*/ 10019738 w 12346893"/>
              <a:gd name="connsiteY67" fmla="*/ 644295 h 812606"/>
              <a:gd name="connsiteX68" fmla="*/ 10442800 w 12346893"/>
              <a:gd name="connsiteY68" fmla="*/ 383862 h 812606"/>
              <a:gd name="connsiteX69" fmla="*/ 10443052 w 12346893"/>
              <a:gd name="connsiteY69" fmla="*/ 383453 h 812606"/>
              <a:gd name="connsiteX70" fmla="*/ 10444544 w 12346893"/>
              <a:gd name="connsiteY70" fmla="*/ 380359 h 812606"/>
              <a:gd name="connsiteX71" fmla="*/ 10471330 w 12346893"/>
              <a:gd name="connsiteY71" fmla="*/ 332389 h 812606"/>
              <a:gd name="connsiteX72" fmla="*/ 10484585 w 12346893"/>
              <a:gd name="connsiteY72" fmla="*/ 311754 h 812606"/>
              <a:gd name="connsiteX73" fmla="*/ 10502074 w 12346893"/>
              <a:gd name="connsiteY73" fmla="*/ 271318 h 812606"/>
              <a:gd name="connsiteX74" fmla="*/ 10494383 w 12346893"/>
              <a:gd name="connsiteY74" fmla="*/ 296502 h 812606"/>
              <a:gd name="connsiteX75" fmla="*/ 10500493 w 12346893"/>
              <a:gd name="connsiteY75" fmla="*/ 286990 h 812606"/>
              <a:gd name="connsiteX76" fmla="*/ 10992245 w 12346893"/>
              <a:gd name="connsiteY76" fmla="*/ 0 h 812606"/>
              <a:gd name="connsiteX77" fmla="*/ 11362672 w 12346893"/>
              <a:gd name="connsiteY77" fmla="*/ 148596 h 812606"/>
              <a:gd name="connsiteX78" fmla="*/ 11410878 w 12346893"/>
              <a:gd name="connsiteY78" fmla="*/ 195935 h 812606"/>
              <a:gd name="connsiteX79" fmla="*/ 11415192 w 12346893"/>
              <a:gd name="connsiteY79" fmla="*/ 187311 h 812606"/>
              <a:gd name="connsiteX80" fmla="*/ 11424728 w 12346893"/>
              <a:gd name="connsiteY80" fmla="*/ 204976 h 812606"/>
              <a:gd name="connsiteX81" fmla="*/ 11864557 w 12346893"/>
              <a:gd name="connsiteY81" fmla="*/ 492302 h 812606"/>
              <a:gd name="connsiteX82" fmla="*/ 12329384 w 12346893"/>
              <a:gd name="connsiteY82" fmla="*/ 159808 h 812606"/>
              <a:gd name="connsiteX83" fmla="*/ 12346893 w 12346893"/>
              <a:gd name="connsiteY83" fmla="*/ 119324 h 812606"/>
              <a:gd name="connsiteX84" fmla="*/ 12329210 w 12346893"/>
              <a:gd name="connsiteY84" fmla="*/ 177225 h 812606"/>
              <a:gd name="connsiteX85" fmla="*/ 11735544 w 12346893"/>
              <a:gd name="connsiteY85" fmla="*/ 660610 h 812606"/>
              <a:gd name="connsiteX86" fmla="*/ 11365117 w 12346893"/>
              <a:gd name="connsiteY86" fmla="*/ 512014 h 812606"/>
              <a:gd name="connsiteX87" fmla="*/ 11316911 w 12346893"/>
              <a:gd name="connsiteY87" fmla="*/ 464675 h 812606"/>
              <a:gd name="connsiteX88" fmla="*/ 11312596 w 12346893"/>
              <a:gd name="connsiteY88" fmla="*/ 473298 h 812606"/>
              <a:gd name="connsiteX89" fmla="*/ 11303061 w 12346893"/>
              <a:gd name="connsiteY89" fmla="*/ 455634 h 812606"/>
              <a:gd name="connsiteX90" fmla="*/ 10863232 w 12346893"/>
              <a:gd name="connsiteY90" fmla="*/ 168308 h 812606"/>
              <a:gd name="connsiteX91" fmla="*/ 10440170 w 12346893"/>
              <a:gd name="connsiteY91" fmla="*/ 428741 h 812606"/>
              <a:gd name="connsiteX92" fmla="*/ 10439918 w 12346893"/>
              <a:gd name="connsiteY92" fmla="*/ 429150 h 812606"/>
              <a:gd name="connsiteX93" fmla="*/ 10438426 w 12346893"/>
              <a:gd name="connsiteY93" fmla="*/ 432244 h 812606"/>
              <a:gd name="connsiteX94" fmla="*/ 10411639 w 12346893"/>
              <a:gd name="connsiteY94" fmla="*/ 480214 h 812606"/>
              <a:gd name="connsiteX95" fmla="*/ 10398385 w 12346893"/>
              <a:gd name="connsiteY95" fmla="*/ 500849 h 812606"/>
              <a:gd name="connsiteX96" fmla="*/ 10380895 w 12346893"/>
              <a:gd name="connsiteY96" fmla="*/ 541285 h 812606"/>
              <a:gd name="connsiteX97" fmla="*/ 10388586 w 12346893"/>
              <a:gd name="connsiteY97" fmla="*/ 516101 h 812606"/>
              <a:gd name="connsiteX98" fmla="*/ 10382477 w 12346893"/>
              <a:gd name="connsiteY98" fmla="*/ 525613 h 812606"/>
              <a:gd name="connsiteX99" fmla="*/ 9890724 w 12346893"/>
              <a:gd name="connsiteY99" fmla="*/ 812603 h 812606"/>
              <a:gd name="connsiteX100" fmla="*/ 9520297 w 12346893"/>
              <a:gd name="connsiteY100" fmla="*/ 664007 h 812606"/>
              <a:gd name="connsiteX101" fmla="*/ 9472091 w 12346893"/>
              <a:gd name="connsiteY101" fmla="*/ 616668 h 812606"/>
              <a:gd name="connsiteX102" fmla="*/ 9467777 w 12346893"/>
              <a:gd name="connsiteY102" fmla="*/ 625292 h 812606"/>
              <a:gd name="connsiteX103" fmla="*/ 9458242 w 12346893"/>
              <a:gd name="connsiteY103" fmla="*/ 607627 h 812606"/>
              <a:gd name="connsiteX104" fmla="*/ 9018413 w 12346893"/>
              <a:gd name="connsiteY104" fmla="*/ 320302 h 812606"/>
              <a:gd name="connsiteX105" fmla="*/ 8752802 w 12346893"/>
              <a:gd name="connsiteY105" fmla="*/ 411089 h 812606"/>
              <a:gd name="connsiteX106" fmla="*/ 8707595 w 12346893"/>
              <a:gd name="connsiteY106" fmla="*/ 449000 h 812606"/>
              <a:gd name="connsiteX107" fmla="*/ 8702022 w 12346893"/>
              <a:gd name="connsiteY107" fmla="*/ 456073 h 812606"/>
              <a:gd name="connsiteX108" fmla="*/ 8667901 w 12346893"/>
              <a:gd name="connsiteY108" fmla="*/ 488902 h 812606"/>
              <a:gd name="connsiteX109" fmla="*/ 8590098 w 12346893"/>
              <a:gd name="connsiteY109" fmla="*/ 553928 h 812606"/>
              <a:gd name="connsiteX110" fmla="*/ 8548818 w 12346893"/>
              <a:gd name="connsiteY110" fmla="*/ 583206 h 812606"/>
              <a:gd name="connsiteX111" fmla="*/ 8275246 w 12346893"/>
              <a:gd name="connsiteY111" fmla="*/ 660611 h 812606"/>
              <a:gd name="connsiteX112" fmla="*/ 7904819 w 12346893"/>
              <a:gd name="connsiteY112" fmla="*/ 512015 h 812606"/>
              <a:gd name="connsiteX113" fmla="*/ 7856612 w 12346893"/>
              <a:gd name="connsiteY113" fmla="*/ 464676 h 812606"/>
              <a:gd name="connsiteX114" fmla="*/ 7852299 w 12346893"/>
              <a:gd name="connsiteY114" fmla="*/ 473299 h 812606"/>
              <a:gd name="connsiteX115" fmla="*/ 7842763 w 12346893"/>
              <a:gd name="connsiteY115" fmla="*/ 455635 h 812606"/>
              <a:gd name="connsiteX116" fmla="*/ 7402933 w 12346893"/>
              <a:gd name="connsiteY116" fmla="*/ 168309 h 812606"/>
              <a:gd name="connsiteX117" fmla="*/ 6979871 w 12346893"/>
              <a:gd name="connsiteY117" fmla="*/ 428742 h 812606"/>
              <a:gd name="connsiteX118" fmla="*/ 6979620 w 12346893"/>
              <a:gd name="connsiteY118" fmla="*/ 429151 h 812606"/>
              <a:gd name="connsiteX119" fmla="*/ 6978128 w 12346893"/>
              <a:gd name="connsiteY119" fmla="*/ 432245 h 812606"/>
              <a:gd name="connsiteX120" fmla="*/ 6920597 w 12346893"/>
              <a:gd name="connsiteY120" fmla="*/ 541286 h 812606"/>
              <a:gd name="connsiteX121" fmla="*/ 6928288 w 12346893"/>
              <a:gd name="connsiteY121" fmla="*/ 516102 h 812606"/>
              <a:gd name="connsiteX122" fmla="*/ 6922178 w 12346893"/>
              <a:gd name="connsiteY122" fmla="*/ 525614 h 812606"/>
              <a:gd name="connsiteX123" fmla="*/ 6430427 w 12346893"/>
              <a:gd name="connsiteY123" fmla="*/ 812604 h 812606"/>
              <a:gd name="connsiteX124" fmla="*/ 6059999 w 12346893"/>
              <a:gd name="connsiteY124" fmla="*/ 664008 h 812606"/>
              <a:gd name="connsiteX125" fmla="*/ 6011793 w 12346893"/>
              <a:gd name="connsiteY125" fmla="*/ 616669 h 812606"/>
              <a:gd name="connsiteX126" fmla="*/ 6007479 w 12346893"/>
              <a:gd name="connsiteY126" fmla="*/ 625293 h 812606"/>
              <a:gd name="connsiteX127" fmla="*/ 5997944 w 12346893"/>
              <a:gd name="connsiteY127" fmla="*/ 607628 h 812606"/>
              <a:gd name="connsiteX128" fmla="*/ 5558114 w 12346893"/>
              <a:gd name="connsiteY128" fmla="*/ 320302 h 812606"/>
              <a:gd name="connsiteX129" fmla="*/ 5292505 w 12346893"/>
              <a:gd name="connsiteY129" fmla="*/ 411089 h 812606"/>
              <a:gd name="connsiteX130" fmla="*/ 5247300 w 12346893"/>
              <a:gd name="connsiteY130" fmla="*/ 448999 h 812606"/>
              <a:gd name="connsiteX131" fmla="*/ 5241724 w 12346893"/>
              <a:gd name="connsiteY131" fmla="*/ 456075 h 812606"/>
              <a:gd name="connsiteX132" fmla="*/ 5207594 w 12346893"/>
              <a:gd name="connsiteY132" fmla="*/ 488913 h 812606"/>
              <a:gd name="connsiteX133" fmla="*/ 5129799 w 12346893"/>
              <a:gd name="connsiteY133" fmla="*/ 553930 h 812606"/>
              <a:gd name="connsiteX134" fmla="*/ 5088520 w 12346893"/>
              <a:gd name="connsiteY134" fmla="*/ 583208 h 812606"/>
              <a:gd name="connsiteX135" fmla="*/ 4814948 w 12346893"/>
              <a:gd name="connsiteY135" fmla="*/ 660613 h 812606"/>
              <a:gd name="connsiteX136" fmla="*/ 4444521 w 12346893"/>
              <a:gd name="connsiteY136" fmla="*/ 512017 h 812606"/>
              <a:gd name="connsiteX137" fmla="*/ 4396314 w 12346893"/>
              <a:gd name="connsiteY137" fmla="*/ 464678 h 812606"/>
              <a:gd name="connsiteX138" fmla="*/ 4392001 w 12346893"/>
              <a:gd name="connsiteY138" fmla="*/ 473301 h 812606"/>
              <a:gd name="connsiteX139" fmla="*/ 4382465 w 12346893"/>
              <a:gd name="connsiteY139" fmla="*/ 455637 h 812606"/>
              <a:gd name="connsiteX140" fmla="*/ 3942636 w 12346893"/>
              <a:gd name="connsiteY140" fmla="*/ 168311 h 812606"/>
              <a:gd name="connsiteX141" fmla="*/ 3519574 w 12346893"/>
              <a:gd name="connsiteY141" fmla="*/ 428744 h 812606"/>
              <a:gd name="connsiteX142" fmla="*/ 3477788 w 12346893"/>
              <a:gd name="connsiteY142" fmla="*/ 500852 h 812606"/>
              <a:gd name="connsiteX143" fmla="*/ 3467991 w 12346893"/>
              <a:gd name="connsiteY143" fmla="*/ 516104 h 812606"/>
              <a:gd name="connsiteX144" fmla="*/ 3461880 w 12346893"/>
              <a:gd name="connsiteY144" fmla="*/ 525616 h 812606"/>
              <a:gd name="connsiteX145" fmla="*/ 2970129 w 12346893"/>
              <a:gd name="connsiteY145" fmla="*/ 812606 h 812606"/>
              <a:gd name="connsiteX146" fmla="*/ 2599702 w 12346893"/>
              <a:gd name="connsiteY146" fmla="*/ 664010 h 812606"/>
              <a:gd name="connsiteX147" fmla="*/ 2551495 w 12346893"/>
              <a:gd name="connsiteY147" fmla="*/ 616671 h 812606"/>
              <a:gd name="connsiteX148" fmla="*/ 2547182 w 12346893"/>
              <a:gd name="connsiteY148" fmla="*/ 625295 h 812606"/>
              <a:gd name="connsiteX149" fmla="*/ 2537646 w 12346893"/>
              <a:gd name="connsiteY149" fmla="*/ 607630 h 812606"/>
              <a:gd name="connsiteX150" fmla="*/ 2097817 w 12346893"/>
              <a:gd name="connsiteY150" fmla="*/ 320304 h 812606"/>
              <a:gd name="connsiteX151" fmla="*/ 1832207 w 12346893"/>
              <a:gd name="connsiteY151" fmla="*/ 411091 h 812606"/>
              <a:gd name="connsiteX152" fmla="*/ 1722225 w 12346893"/>
              <a:gd name="connsiteY152" fmla="*/ 515954 h 812606"/>
              <a:gd name="connsiteX153" fmla="*/ 1628223 w 12346893"/>
              <a:gd name="connsiteY153" fmla="*/ 583210 h 812606"/>
              <a:gd name="connsiteX154" fmla="*/ 1354650 w 12346893"/>
              <a:gd name="connsiteY154" fmla="*/ 660615 h 812606"/>
              <a:gd name="connsiteX155" fmla="*/ 984223 w 12346893"/>
              <a:gd name="connsiteY155" fmla="*/ 512019 h 812606"/>
              <a:gd name="connsiteX156" fmla="*/ 936017 w 12346893"/>
              <a:gd name="connsiteY156" fmla="*/ 464680 h 812606"/>
              <a:gd name="connsiteX157" fmla="*/ 931703 w 12346893"/>
              <a:gd name="connsiteY157" fmla="*/ 473303 h 812606"/>
              <a:gd name="connsiteX158" fmla="*/ 922167 w 12346893"/>
              <a:gd name="connsiteY158" fmla="*/ 455639 h 812606"/>
              <a:gd name="connsiteX159" fmla="*/ 482338 w 12346893"/>
              <a:gd name="connsiteY159" fmla="*/ 168313 h 812606"/>
              <a:gd name="connsiteX160" fmla="*/ 59276 w 12346893"/>
              <a:gd name="connsiteY160" fmla="*/ 428746 h 812606"/>
              <a:gd name="connsiteX161" fmla="*/ 59024 w 12346893"/>
              <a:gd name="connsiteY161" fmla="*/ 429155 h 812606"/>
              <a:gd name="connsiteX162" fmla="*/ 30746 w 12346893"/>
              <a:gd name="connsiteY162" fmla="*/ 480219 h 812606"/>
              <a:gd name="connsiteX163" fmla="*/ 1 w 12346893"/>
              <a:gd name="connsiteY163" fmla="*/ 541290 h 812606"/>
              <a:gd name="connsiteX164" fmla="*/ 247794 w 12346893"/>
              <a:gd name="connsiteY164"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754768 w 12346891"/>
              <a:gd name="connsiteY59" fmla="*/ 323702 h 812606"/>
              <a:gd name="connsiteX60" fmla="*/ 8832571 w 12346891"/>
              <a:gd name="connsiteY60" fmla="*/ 258676 h 812606"/>
              <a:gd name="connsiteX61" fmla="*/ 8873851 w 12346891"/>
              <a:gd name="connsiteY61" fmla="*/ 229399 h 812606"/>
              <a:gd name="connsiteX62" fmla="*/ 9147424 w 12346891"/>
              <a:gd name="connsiteY62" fmla="*/ 151993 h 812606"/>
              <a:gd name="connsiteX63" fmla="*/ 9517851 w 12346891"/>
              <a:gd name="connsiteY63" fmla="*/ 300589 h 812606"/>
              <a:gd name="connsiteX64" fmla="*/ 9566057 w 12346891"/>
              <a:gd name="connsiteY64" fmla="*/ 347928 h 812606"/>
              <a:gd name="connsiteX65" fmla="*/ 9570371 w 12346891"/>
              <a:gd name="connsiteY65" fmla="*/ 339305 h 812606"/>
              <a:gd name="connsiteX66" fmla="*/ 9579906 w 12346891"/>
              <a:gd name="connsiteY66" fmla="*/ 356969 h 812606"/>
              <a:gd name="connsiteX67" fmla="*/ 10019736 w 12346891"/>
              <a:gd name="connsiteY67" fmla="*/ 644295 h 812606"/>
              <a:gd name="connsiteX68" fmla="*/ 10442798 w 12346891"/>
              <a:gd name="connsiteY68" fmla="*/ 383862 h 812606"/>
              <a:gd name="connsiteX69" fmla="*/ 10443050 w 12346891"/>
              <a:gd name="connsiteY69" fmla="*/ 383453 h 812606"/>
              <a:gd name="connsiteX70" fmla="*/ 10444542 w 12346891"/>
              <a:gd name="connsiteY70" fmla="*/ 380359 h 812606"/>
              <a:gd name="connsiteX71" fmla="*/ 10471328 w 12346891"/>
              <a:gd name="connsiteY71" fmla="*/ 332389 h 812606"/>
              <a:gd name="connsiteX72" fmla="*/ 10484583 w 12346891"/>
              <a:gd name="connsiteY72" fmla="*/ 311754 h 812606"/>
              <a:gd name="connsiteX73" fmla="*/ 10502072 w 12346891"/>
              <a:gd name="connsiteY73" fmla="*/ 271318 h 812606"/>
              <a:gd name="connsiteX74" fmla="*/ 10494381 w 12346891"/>
              <a:gd name="connsiteY74" fmla="*/ 296502 h 812606"/>
              <a:gd name="connsiteX75" fmla="*/ 10500491 w 12346891"/>
              <a:gd name="connsiteY75" fmla="*/ 286990 h 812606"/>
              <a:gd name="connsiteX76" fmla="*/ 10992243 w 12346891"/>
              <a:gd name="connsiteY76" fmla="*/ 0 h 812606"/>
              <a:gd name="connsiteX77" fmla="*/ 11362670 w 12346891"/>
              <a:gd name="connsiteY77" fmla="*/ 148596 h 812606"/>
              <a:gd name="connsiteX78" fmla="*/ 11410876 w 12346891"/>
              <a:gd name="connsiteY78" fmla="*/ 195935 h 812606"/>
              <a:gd name="connsiteX79" fmla="*/ 11415190 w 12346891"/>
              <a:gd name="connsiteY79" fmla="*/ 187311 h 812606"/>
              <a:gd name="connsiteX80" fmla="*/ 11424726 w 12346891"/>
              <a:gd name="connsiteY80" fmla="*/ 204976 h 812606"/>
              <a:gd name="connsiteX81" fmla="*/ 11864555 w 12346891"/>
              <a:gd name="connsiteY81" fmla="*/ 492302 h 812606"/>
              <a:gd name="connsiteX82" fmla="*/ 12329382 w 12346891"/>
              <a:gd name="connsiteY82" fmla="*/ 159808 h 812606"/>
              <a:gd name="connsiteX83" fmla="*/ 12346891 w 12346891"/>
              <a:gd name="connsiteY83" fmla="*/ 119324 h 812606"/>
              <a:gd name="connsiteX84" fmla="*/ 12329208 w 12346891"/>
              <a:gd name="connsiteY84" fmla="*/ 177225 h 812606"/>
              <a:gd name="connsiteX85" fmla="*/ 11735542 w 12346891"/>
              <a:gd name="connsiteY85" fmla="*/ 660610 h 812606"/>
              <a:gd name="connsiteX86" fmla="*/ 11365115 w 12346891"/>
              <a:gd name="connsiteY86" fmla="*/ 512014 h 812606"/>
              <a:gd name="connsiteX87" fmla="*/ 11316909 w 12346891"/>
              <a:gd name="connsiteY87" fmla="*/ 464675 h 812606"/>
              <a:gd name="connsiteX88" fmla="*/ 11312594 w 12346891"/>
              <a:gd name="connsiteY88" fmla="*/ 473298 h 812606"/>
              <a:gd name="connsiteX89" fmla="*/ 11303059 w 12346891"/>
              <a:gd name="connsiteY89" fmla="*/ 455634 h 812606"/>
              <a:gd name="connsiteX90" fmla="*/ 10863230 w 12346891"/>
              <a:gd name="connsiteY90" fmla="*/ 168308 h 812606"/>
              <a:gd name="connsiteX91" fmla="*/ 10440168 w 12346891"/>
              <a:gd name="connsiteY91" fmla="*/ 428741 h 812606"/>
              <a:gd name="connsiteX92" fmla="*/ 10439916 w 12346891"/>
              <a:gd name="connsiteY92" fmla="*/ 429150 h 812606"/>
              <a:gd name="connsiteX93" fmla="*/ 10438424 w 12346891"/>
              <a:gd name="connsiteY93" fmla="*/ 432244 h 812606"/>
              <a:gd name="connsiteX94" fmla="*/ 10411637 w 12346891"/>
              <a:gd name="connsiteY94" fmla="*/ 480214 h 812606"/>
              <a:gd name="connsiteX95" fmla="*/ 10398383 w 12346891"/>
              <a:gd name="connsiteY95" fmla="*/ 500849 h 812606"/>
              <a:gd name="connsiteX96" fmla="*/ 10380893 w 12346891"/>
              <a:gd name="connsiteY96" fmla="*/ 541285 h 812606"/>
              <a:gd name="connsiteX97" fmla="*/ 10388584 w 12346891"/>
              <a:gd name="connsiteY97" fmla="*/ 516101 h 812606"/>
              <a:gd name="connsiteX98" fmla="*/ 10382475 w 12346891"/>
              <a:gd name="connsiteY98" fmla="*/ 525613 h 812606"/>
              <a:gd name="connsiteX99" fmla="*/ 9890722 w 12346891"/>
              <a:gd name="connsiteY99" fmla="*/ 812603 h 812606"/>
              <a:gd name="connsiteX100" fmla="*/ 9520295 w 12346891"/>
              <a:gd name="connsiteY100" fmla="*/ 664007 h 812606"/>
              <a:gd name="connsiteX101" fmla="*/ 9472089 w 12346891"/>
              <a:gd name="connsiteY101" fmla="*/ 616668 h 812606"/>
              <a:gd name="connsiteX102" fmla="*/ 9467775 w 12346891"/>
              <a:gd name="connsiteY102" fmla="*/ 625292 h 812606"/>
              <a:gd name="connsiteX103" fmla="*/ 9458240 w 12346891"/>
              <a:gd name="connsiteY103" fmla="*/ 607627 h 812606"/>
              <a:gd name="connsiteX104" fmla="*/ 9018411 w 12346891"/>
              <a:gd name="connsiteY104" fmla="*/ 320302 h 812606"/>
              <a:gd name="connsiteX105" fmla="*/ 8752800 w 12346891"/>
              <a:gd name="connsiteY105" fmla="*/ 411089 h 812606"/>
              <a:gd name="connsiteX106" fmla="*/ 8707593 w 12346891"/>
              <a:gd name="connsiteY106" fmla="*/ 449000 h 812606"/>
              <a:gd name="connsiteX107" fmla="*/ 8702020 w 12346891"/>
              <a:gd name="connsiteY107" fmla="*/ 456073 h 812606"/>
              <a:gd name="connsiteX108" fmla="*/ 8590096 w 12346891"/>
              <a:gd name="connsiteY108" fmla="*/ 553928 h 812606"/>
              <a:gd name="connsiteX109" fmla="*/ 8548816 w 12346891"/>
              <a:gd name="connsiteY109" fmla="*/ 583206 h 812606"/>
              <a:gd name="connsiteX110" fmla="*/ 8275244 w 12346891"/>
              <a:gd name="connsiteY110" fmla="*/ 660611 h 812606"/>
              <a:gd name="connsiteX111" fmla="*/ 7904817 w 12346891"/>
              <a:gd name="connsiteY111" fmla="*/ 512015 h 812606"/>
              <a:gd name="connsiteX112" fmla="*/ 7856610 w 12346891"/>
              <a:gd name="connsiteY112" fmla="*/ 464676 h 812606"/>
              <a:gd name="connsiteX113" fmla="*/ 7852297 w 12346891"/>
              <a:gd name="connsiteY113" fmla="*/ 473299 h 812606"/>
              <a:gd name="connsiteX114" fmla="*/ 7842761 w 12346891"/>
              <a:gd name="connsiteY114" fmla="*/ 455635 h 812606"/>
              <a:gd name="connsiteX115" fmla="*/ 7402931 w 12346891"/>
              <a:gd name="connsiteY115" fmla="*/ 168309 h 812606"/>
              <a:gd name="connsiteX116" fmla="*/ 6979869 w 12346891"/>
              <a:gd name="connsiteY116" fmla="*/ 428742 h 812606"/>
              <a:gd name="connsiteX117" fmla="*/ 6979618 w 12346891"/>
              <a:gd name="connsiteY117" fmla="*/ 429151 h 812606"/>
              <a:gd name="connsiteX118" fmla="*/ 6978126 w 12346891"/>
              <a:gd name="connsiteY118" fmla="*/ 432245 h 812606"/>
              <a:gd name="connsiteX119" fmla="*/ 6920595 w 12346891"/>
              <a:gd name="connsiteY119" fmla="*/ 541286 h 812606"/>
              <a:gd name="connsiteX120" fmla="*/ 6928286 w 12346891"/>
              <a:gd name="connsiteY120" fmla="*/ 516102 h 812606"/>
              <a:gd name="connsiteX121" fmla="*/ 6922176 w 12346891"/>
              <a:gd name="connsiteY121" fmla="*/ 525614 h 812606"/>
              <a:gd name="connsiteX122" fmla="*/ 6430425 w 12346891"/>
              <a:gd name="connsiteY122" fmla="*/ 812604 h 812606"/>
              <a:gd name="connsiteX123" fmla="*/ 6059997 w 12346891"/>
              <a:gd name="connsiteY123" fmla="*/ 664008 h 812606"/>
              <a:gd name="connsiteX124" fmla="*/ 6011791 w 12346891"/>
              <a:gd name="connsiteY124" fmla="*/ 616669 h 812606"/>
              <a:gd name="connsiteX125" fmla="*/ 6007477 w 12346891"/>
              <a:gd name="connsiteY125" fmla="*/ 625293 h 812606"/>
              <a:gd name="connsiteX126" fmla="*/ 5997942 w 12346891"/>
              <a:gd name="connsiteY126" fmla="*/ 607628 h 812606"/>
              <a:gd name="connsiteX127" fmla="*/ 5558112 w 12346891"/>
              <a:gd name="connsiteY127" fmla="*/ 320302 h 812606"/>
              <a:gd name="connsiteX128" fmla="*/ 5292503 w 12346891"/>
              <a:gd name="connsiteY128" fmla="*/ 411089 h 812606"/>
              <a:gd name="connsiteX129" fmla="*/ 5247298 w 12346891"/>
              <a:gd name="connsiteY129" fmla="*/ 448999 h 812606"/>
              <a:gd name="connsiteX130" fmla="*/ 5241722 w 12346891"/>
              <a:gd name="connsiteY130" fmla="*/ 456075 h 812606"/>
              <a:gd name="connsiteX131" fmla="*/ 5207592 w 12346891"/>
              <a:gd name="connsiteY131" fmla="*/ 488913 h 812606"/>
              <a:gd name="connsiteX132" fmla="*/ 5129797 w 12346891"/>
              <a:gd name="connsiteY132" fmla="*/ 553930 h 812606"/>
              <a:gd name="connsiteX133" fmla="*/ 5088518 w 12346891"/>
              <a:gd name="connsiteY133" fmla="*/ 583208 h 812606"/>
              <a:gd name="connsiteX134" fmla="*/ 4814946 w 12346891"/>
              <a:gd name="connsiteY134" fmla="*/ 660613 h 812606"/>
              <a:gd name="connsiteX135" fmla="*/ 4444519 w 12346891"/>
              <a:gd name="connsiteY135" fmla="*/ 512017 h 812606"/>
              <a:gd name="connsiteX136" fmla="*/ 4396312 w 12346891"/>
              <a:gd name="connsiteY136" fmla="*/ 464678 h 812606"/>
              <a:gd name="connsiteX137" fmla="*/ 4391999 w 12346891"/>
              <a:gd name="connsiteY137" fmla="*/ 473301 h 812606"/>
              <a:gd name="connsiteX138" fmla="*/ 4382463 w 12346891"/>
              <a:gd name="connsiteY138" fmla="*/ 455637 h 812606"/>
              <a:gd name="connsiteX139" fmla="*/ 3942634 w 12346891"/>
              <a:gd name="connsiteY139" fmla="*/ 168311 h 812606"/>
              <a:gd name="connsiteX140" fmla="*/ 3519572 w 12346891"/>
              <a:gd name="connsiteY140" fmla="*/ 428744 h 812606"/>
              <a:gd name="connsiteX141" fmla="*/ 3477786 w 12346891"/>
              <a:gd name="connsiteY141" fmla="*/ 500852 h 812606"/>
              <a:gd name="connsiteX142" fmla="*/ 3467989 w 12346891"/>
              <a:gd name="connsiteY142" fmla="*/ 516104 h 812606"/>
              <a:gd name="connsiteX143" fmla="*/ 3461878 w 12346891"/>
              <a:gd name="connsiteY143" fmla="*/ 525616 h 812606"/>
              <a:gd name="connsiteX144" fmla="*/ 2970127 w 12346891"/>
              <a:gd name="connsiteY144" fmla="*/ 812606 h 812606"/>
              <a:gd name="connsiteX145" fmla="*/ 2599700 w 12346891"/>
              <a:gd name="connsiteY145" fmla="*/ 664010 h 812606"/>
              <a:gd name="connsiteX146" fmla="*/ 2551493 w 12346891"/>
              <a:gd name="connsiteY146" fmla="*/ 616671 h 812606"/>
              <a:gd name="connsiteX147" fmla="*/ 2547180 w 12346891"/>
              <a:gd name="connsiteY147" fmla="*/ 625295 h 812606"/>
              <a:gd name="connsiteX148" fmla="*/ 2537644 w 12346891"/>
              <a:gd name="connsiteY148" fmla="*/ 607630 h 812606"/>
              <a:gd name="connsiteX149" fmla="*/ 2097815 w 12346891"/>
              <a:gd name="connsiteY149" fmla="*/ 320304 h 812606"/>
              <a:gd name="connsiteX150" fmla="*/ 1832205 w 12346891"/>
              <a:gd name="connsiteY150" fmla="*/ 411091 h 812606"/>
              <a:gd name="connsiteX151" fmla="*/ 1722223 w 12346891"/>
              <a:gd name="connsiteY151" fmla="*/ 515954 h 812606"/>
              <a:gd name="connsiteX152" fmla="*/ 1628221 w 12346891"/>
              <a:gd name="connsiteY152" fmla="*/ 583210 h 812606"/>
              <a:gd name="connsiteX153" fmla="*/ 1354648 w 12346891"/>
              <a:gd name="connsiteY153" fmla="*/ 660615 h 812606"/>
              <a:gd name="connsiteX154" fmla="*/ 984221 w 12346891"/>
              <a:gd name="connsiteY154" fmla="*/ 512019 h 812606"/>
              <a:gd name="connsiteX155" fmla="*/ 936015 w 12346891"/>
              <a:gd name="connsiteY155" fmla="*/ 464680 h 812606"/>
              <a:gd name="connsiteX156" fmla="*/ 931701 w 12346891"/>
              <a:gd name="connsiteY156" fmla="*/ 473303 h 812606"/>
              <a:gd name="connsiteX157" fmla="*/ 922165 w 12346891"/>
              <a:gd name="connsiteY157" fmla="*/ 455639 h 812606"/>
              <a:gd name="connsiteX158" fmla="*/ 482336 w 12346891"/>
              <a:gd name="connsiteY158" fmla="*/ 168313 h 812606"/>
              <a:gd name="connsiteX159" fmla="*/ 59274 w 12346891"/>
              <a:gd name="connsiteY159" fmla="*/ 428746 h 812606"/>
              <a:gd name="connsiteX160" fmla="*/ 59022 w 12346891"/>
              <a:gd name="connsiteY160" fmla="*/ 429155 h 812606"/>
              <a:gd name="connsiteX161" fmla="*/ 30744 w 12346891"/>
              <a:gd name="connsiteY161" fmla="*/ 480219 h 812606"/>
              <a:gd name="connsiteX162" fmla="*/ -1 w 12346891"/>
              <a:gd name="connsiteY162" fmla="*/ 541290 h 812606"/>
              <a:gd name="connsiteX163" fmla="*/ 247792 w 12346891"/>
              <a:gd name="connsiteY163"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129799 w 12346893"/>
              <a:gd name="connsiteY131" fmla="*/ 553930 h 812606"/>
              <a:gd name="connsiteX132" fmla="*/ 5088520 w 12346893"/>
              <a:gd name="connsiteY132" fmla="*/ 583208 h 812606"/>
              <a:gd name="connsiteX133" fmla="*/ 4814948 w 12346893"/>
              <a:gd name="connsiteY133" fmla="*/ 660613 h 812606"/>
              <a:gd name="connsiteX134" fmla="*/ 4444521 w 12346893"/>
              <a:gd name="connsiteY134" fmla="*/ 512017 h 812606"/>
              <a:gd name="connsiteX135" fmla="*/ 4396314 w 12346893"/>
              <a:gd name="connsiteY135" fmla="*/ 464678 h 812606"/>
              <a:gd name="connsiteX136" fmla="*/ 4392001 w 12346893"/>
              <a:gd name="connsiteY136" fmla="*/ 473301 h 812606"/>
              <a:gd name="connsiteX137" fmla="*/ 4382465 w 12346893"/>
              <a:gd name="connsiteY137" fmla="*/ 455637 h 812606"/>
              <a:gd name="connsiteX138" fmla="*/ 3942636 w 12346893"/>
              <a:gd name="connsiteY138" fmla="*/ 168311 h 812606"/>
              <a:gd name="connsiteX139" fmla="*/ 3519574 w 12346893"/>
              <a:gd name="connsiteY139" fmla="*/ 428744 h 812606"/>
              <a:gd name="connsiteX140" fmla="*/ 3477788 w 12346893"/>
              <a:gd name="connsiteY140" fmla="*/ 500852 h 812606"/>
              <a:gd name="connsiteX141" fmla="*/ 3467991 w 12346893"/>
              <a:gd name="connsiteY141" fmla="*/ 516104 h 812606"/>
              <a:gd name="connsiteX142" fmla="*/ 3461880 w 12346893"/>
              <a:gd name="connsiteY142" fmla="*/ 525616 h 812606"/>
              <a:gd name="connsiteX143" fmla="*/ 2970129 w 12346893"/>
              <a:gd name="connsiteY143" fmla="*/ 812606 h 812606"/>
              <a:gd name="connsiteX144" fmla="*/ 2599702 w 12346893"/>
              <a:gd name="connsiteY144" fmla="*/ 664010 h 812606"/>
              <a:gd name="connsiteX145" fmla="*/ 2551495 w 12346893"/>
              <a:gd name="connsiteY145" fmla="*/ 616671 h 812606"/>
              <a:gd name="connsiteX146" fmla="*/ 2547182 w 12346893"/>
              <a:gd name="connsiteY146" fmla="*/ 625295 h 812606"/>
              <a:gd name="connsiteX147" fmla="*/ 2537646 w 12346893"/>
              <a:gd name="connsiteY147" fmla="*/ 607630 h 812606"/>
              <a:gd name="connsiteX148" fmla="*/ 2097817 w 12346893"/>
              <a:gd name="connsiteY148" fmla="*/ 320304 h 812606"/>
              <a:gd name="connsiteX149" fmla="*/ 1832207 w 12346893"/>
              <a:gd name="connsiteY149" fmla="*/ 411091 h 812606"/>
              <a:gd name="connsiteX150" fmla="*/ 1722225 w 12346893"/>
              <a:gd name="connsiteY150" fmla="*/ 515954 h 812606"/>
              <a:gd name="connsiteX151" fmla="*/ 1628223 w 12346893"/>
              <a:gd name="connsiteY151" fmla="*/ 583210 h 812606"/>
              <a:gd name="connsiteX152" fmla="*/ 1354650 w 12346893"/>
              <a:gd name="connsiteY152" fmla="*/ 660615 h 812606"/>
              <a:gd name="connsiteX153" fmla="*/ 984223 w 12346893"/>
              <a:gd name="connsiteY153" fmla="*/ 512019 h 812606"/>
              <a:gd name="connsiteX154" fmla="*/ 936017 w 12346893"/>
              <a:gd name="connsiteY154" fmla="*/ 464680 h 812606"/>
              <a:gd name="connsiteX155" fmla="*/ 931703 w 12346893"/>
              <a:gd name="connsiteY155" fmla="*/ 473303 h 812606"/>
              <a:gd name="connsiteX156" fmla="*/ 922167 w 12346893"/>
              <a:gd name="connsiteY156" fmla="*/ 455639 h 812606"/>
              <a:gd name="connsiteX157" fmla="*/ 482338 w 12346893"/>
              <a:gd name="connsiteY157" fmla="*/ 168313 h 812606"/>
              <a:gd name="connsiteX158" fmla="*/ 59276 w 12346893"/>
              <a:gd name="connsiteY158" fmla="*/ 428746 h 812606"/>
              <a:gd name="connsiteX159" fmla="*/ 59024 w 12346893"/>
              <a:gd name="connsiteY159" fmla="*/ 429155 h 812606"/>
              <a:gd name="connsiteX160" fmla="*/ 30746 w 12346893"/>
              <a:gd name="connsiteY160" fmla="*/ 480219 h 812606"/>
              <a:gd name="connsiteX161" fmla="*/ 1 w 12346893"/>
              <a:gd name="connsiteY161" fmla="*/ 541290 h 812606"/>
              <a:gd name="connsiteX162" fmla="*/ 247794 w 12346893"/>
              <a:gd name="connsiteY162" fmla="*/ 397912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484583 w 12346891"/>
              <a:gd name="connsiteY71" fmla="*/ 311754 h 812606"/>
              <a:gd name="connsiteX72" fmla="*/ 10502072 w 12346891"/>
              <a:gd name="connsiteY72" fmla="*/ 271318 h 812606"/>
              <a:gd name="connsiteX73" fmla="*/ 10494381 w 12346891"/>
              <a:gd name="connsiteY73" fmla="*/ 296502 h 812606"/>
              <a:gd name="connsiteX74" fmla="*/ 10500491 w 12346891"/>
              <a:gd name="connsiteY74" fmla="*/ 286990 h 812606"/>
              <a:gd name="connsiteX75" fmla="*/ 10992243 w 12346891"/>
              <a:gd name="connsiteY75" fmla="*/ 0 h 812606"/>
              <a:gd name="connsiteX76" fmla="*/ 11362670 w 12346891"/>
              <a:gd name="connsiteY76" fmla="*/ 148596 h 812606"/>
              <a:gd name="connsiteX77" fmla="*/ 11410876 w 12346891"/>
              <a:gd name="connsiteY77" fmla="*/ 195935 h 812606"/>
              <a:gd name="connsiteX78" fmla="*/ 11415190 w 12346891"/>
              <a:gd name="connsiteY78" fmla="*/ 187311 h 812606"/>
              <a:gd name="connsiteX79" fmla="*/ 11424726 w 12346891"/>
              <a:gd name="connsiteY79" fmla="*/ 204976 h 812606"/>
              <a:gd name="connsiteX80" fmla="*/ 11864555 w 12346891"/>
              <a:gd name="connsiteY80" fmla="*/ 492302 h 812606"/>
              <a:gd name="connsiteX81" fmla="*/ 12329382 w 12346891"/>
              <a:gd name="connsiteY81" fmla="*/ 159808 h 812606"/>
              <a:gd name="connsiteX82" fmla="*/ 12346891 w 12346891"/>
              <a:gd name="connsiteY82" fmla="*/ 119324 h 812606"/>
              <a:gd name="connsiteX83" fmla="*/ 12329208 w 12346891"/>
              <a:gd name="connsiteY83" fmla="*/ 177225 h 812606"/>
              <a:gd name="connsiteX84" fmla="*/ 11735542 w 12346891"/>
              <a:gd name="connsiteY84" fmla="*/ 660610 h 812606"/>
              <a:gd name="connsiteX85" fmla="*/ 11365115 w 12346891"/>
              <a:gd name="connsiteY85" fmla="*/ 512014 h 812606"/>
              <a:gd name="connsiteX86" fmla="*/ 11316909 w 12346891"/>
              <a:gd name="connsiteY86" fmla="*/ 464675 h 812606"/>
              <a:gd name="connsiteX87" fmla="*/ 11312594 w 12346891"/>
              <a:gd name="connsiteY87" fmla="*/ 473298 h 812606"/>
              <a:gd name="connsiteX88" fmla="*/ 11303059 w 12346891"/>
              <a:gd name="connsiteY88" fmla="*/ 455634 h 812606"/>
              <a:gd name="connsiteX89" fmla="*/ 10863230 w 12346891"/>
              <a:gd name="connsiteY89" fmla="*/ 168308 h 812606"/>
              <a:gd name="connsiteX90" fmla="*/ 10440168 w 12346891"/>
              <a:gd name="connsiteY90" fmla="*/ 428741 h 812606"/>
              <a:gd name="connsiteX91" fmla="*/ 10439916 w 12346891"/>
              <a:gd name="connsiteY91" fmla="*/ 429150 h 812606"/>
              <a:gd name="connsiteX92" fmla="*/ 10438424 w 12346891"/>
              <a:gd name="connsiteY92" fmla="*/ 432244 h 812606"/>
              <a:gd name="connsiteX93" fmla="*/ 10411637 w 12346891"/>
              <a:gd name="connsiteY93" fmla="*/ 480214 h 812606"/>
              <a:gd name="connsiteX94" fmla="*/ 10398383 w 12346891"/>
              <a:gd name="connsiteY94" fmla="*/ 500849 h 812606"/>
              <a:gd name="connsiteX95" fmla="*/ 10380893 w 12346891"/>
              <a:gd name="connsiteY95" fmla="*/ 541285 h 812606"/>
              <a:gd name="connsiteX96" fmla="*/ 10388584 w 12346891"/>
              <a:gd name="connsiteY96" fmla="*/ 516101 h 812606"/>
              <a:gd name="connsiteX97" fmla="*/ 10382475 w 12346891"/>
              <a:gd name="connsiteY97" fmla="*/ 525613 h 812606"/>
              <a:gd name="connsiteX98" fmla="*/ 9890722 w 12346891"/>
              <a:gd name="connsiteY98" fmla="*/ 812603 h 812606"/>
              <a:gd name="connsiteX99" fmla="*/ 9520295 w 12346891"/>
              <a:gd name="connsiteY99" fmla="*/ 664007 h 812606"/>
              <a:gd name="connsiteX100" fmla="*/ 9472089 w 12346891"/>
              <a:gd name="connsiteY100" fmla="*/ 616668 h 812606"/>
              <a:gd name="connsiteX101" fmla="*/ 9467775 w 12346891"/>
              <a:gd name="connsiteY101" fmla="*/ 625292 h 812606"/>
              <a:gd name="connsiteX102" fmla="*/ 9458240 w 12346891"/>
              <a:gd name="connsiteY102" fmla="*/ 607627 h 812606"/>
              <a:gd name="connsiteX103" fmla="*/ 9018411 w 12346891"/>
              <a:gd name="connsiteY103" fmla="*/ 320302 h 812606"/>
              <a:gd name="connsiteX104" fmla="*/ 8752800 w 12346891"/>
              <a:gd name="connsiteY104" fmla="*/ 411089 h 812606"/>
              <a:gd name="connsiteX105" fmla="*/ 8707593 w 12346891"/>
              <a:gd name="connsiteY105" fmla="*/ 449000 h 812606"/>
              <a:gd name="connsiteX106" fmla="*/ 8702020 w 12346891"/>
              <a:gd name="connsiteY106" fmla="*/ 456073 h 812606"/>
              <a:gd name="connsiteX107" fmla="*/ 8590096 w 12346891"/>
              <a:gd name="connsiteY107" fmla="*/ 553928 h 812606"/>
              <a:gd name="connsiteX108" fmla="*/ 8548816 w 12346891"/>
              <a:gd name="connsiteY108" fmla="*/ 583206 h 812606"/>
              <a:gd name="connsiteX109" fmla="*/ 8275244 w 12346891"/>
              <a:gd name="connsiteY109" fmla="*/ 660611 h 812606"/>
              <a:gd name="connsiteX110" fmla="*/ 7904817 w 12346891"/>
              <a:gd name="connsiteY110" fmla="*/ 512015 h 812606"/>
              <a:gd name="connsiteX111" fmla="*/ 7856610 w 12346891"/>
              <a:gd name="connsiteY111" fmla="*/ 464676 h 812606"/>
              <a:gd name="connsiteX112" fmla="*/ 7852297 w 12346891"/>
              <a:gd name="connsiteY112" fmla="*/ 473299 h 812606"/>
              <a:gd name="connsiteX113" fmla="*/ 7842761 w 12346891"/>
              <a:gd name="connsiteY113" fmla="*/ 455635 h 812606"/>
              <a:gd name="connsiteX114" fmla="*/ 7402931 w 12346891"/>
              <a:gd name="connsiteY114" fmla="*/ 168309 h 812606"/>
              <a:gd name="connsiteX115" fmla="*/ 6979869 w 12346891"/>
              <a:gd name="connsiteY115" fmla="*/ 428742 h 812606"/>
              <a:gd name="connsiteX116" fmla="*/ 6979618 w 12346891"/>
              <a:gd name="connsiteY116" fmla="*/ 429151 h 812606"/>
              <a:gd name="connsiteX117" fmla="*/ 6978126 w 12346891"/>
              <a:gd name="connsiteY117" fmla="*/ 432245 h 812606"/>
              <a:gd name="connsiteX118" fmla="*/ 6920595 w 12346891"/>
              <a:gd name="connsiteY118" fmla="*/ 541286 h 812606"/>
              <a:gd name="connsiteX119" fmla="*/ 6928286 w 12346891"/>
              <a:gd name="connsiteY119" fmla="*/ 516102 h 812606"/>
              <a:gd name="connsiteX120" fmla="*/ 6922176 w 12346891"/>
              <a:gd name="connsiteY120" fmla="*/ 525614 h 812606"/>
              <a:gd name="connsiteX121" fmla="*/ 6430425 w 12346891"/>
              <a:gd name="connsiteY121" fmla="*/ 812604 h 812606"/>
              <a:gd name="connsiteX122" fmla="*/ 6059997 w 12346891"/>
              <a:gd name="connsiteY122" fmla="*/ 664008 h 812606"/>
              <a:gd name="connsiteX123" fmla="*/ 6011791 w 12346891"/>
              <a:gd name="connsiteY123" fmla="*/ 616669 h 812606"/>
              <a:gd name="connsiteX124" fmla="*/ 6007477 w 12346891"/>
              <a:gd name="connsiteY124" fmla="*/ 625293 h 812606"/>
              <a:gd name="connsiteX125" fmla="*/ 5997942 w 12346891"/>
              <a:gd name="connsiteY125" fmla="*/ 607628 h 812606"/>
              <a:gd name="connsiteX126" fmla="*/ 5558112 w 12346891"/>
              <a:gd name="connsiteY126" fmla="*/ 320302 h 812606"/>
              <a:gd name="connsiteX127" fmla="*/ 5292503 w 12346891"/>
              <a:gd name="connsiteY127" fmla="*/ 411089 h 812606"/>
              <a:gd name="connsiteX128" fmla="*/ 5247298 w 12346891"/>
              <a:gd name="connsiteY128" fmla="*/ 448999 h 812606"/>
              <a:gd name="connsiteX129" fmla="*/ 5241722 w 12346891"/>
              <a:gd name="connsiteY129" fmla="*/ 456075 h 812606"/>
              <a:gd name="connsiteX130" fmla="*/ 5207592 w 12346891"/>
              <a:gd name="connsiteY130" fmla="*/ 488913 h 812606"/>
              <a:gd name="connsiteX131" fmla="*/ 5088518 w 12346891"/>
              <a:gd name="connsiteY131" fmla="*/ 583208 h 812606"/>
              <a:gd name="connsiteX132" fmla="*/ 4814946 w 12346891"/>
              <a:gd name="connsiteY132" fmla="*/ 660613 h 812606"/>
              <a:gd name="connsiteX133" fmla="*/ 4444519 w 12346891"/>
              <a:gd name="connsiteY133" fmla="*/ 512017 h 812606"/>
              <a:gd name="connsiteX134" fmla="*/ 4396312 w 12346891"/>
              <a:gd name="connsiteY134" fmla="*/ 464678 h 812606"/>
              <a:gd name="connsiteX135" fmla="*/ 4391999 w 12346891"/>
              <a:gd name="connsiteY135" fmla="*/ 473301 h 812606"/>
              <a:gd name="connsiteX136" fmla="*/ 4382463 w 12346891"/>
              <a:gd name="connsiteY136" fmla="*/ 455637 h 812606"/>
              <a:gd name="connsiteX137" fmla="*/ 3942634 w 12346891"/>
              <a:gd name="connsiteY137" fmla="*/ 168311 h 812606"/>
              <a:gd name="connsiteX138" fmla="*/ 3519572 w 12346891"/>
              <a:gd name="connsiteY138" fmla="*/ 428744 h 812606"/>
              <a:gd name="connsiteX139" fmla="*/ 3477786 w 12346891"/>
              <a:gd name="connsiteY139" fmla="*/ 500852 h 812606"/>
              <a:gd name="connsiteX140" fmla="*/ 3467989 w 12346891"/>
              <a:gd name="connsiteY140" fmla="*/ 516104 h 812606"/>
              <a:gd name="connsiteX141" fmla="*/ 3461878 w 12346891"/>
              <a:gd name="connsiteY141" fmla="*/ 525616 h 812606"/>
              <a:gd name="connsiteX142" fmla="*/ 2970127 w 12346891"/>
              <a:gd name="connsiteY142" fmla="*/ 812606 h 812606"/>
              <a:gd name="connsiteX143" fmla="*/ 2599700 w 12346891"/>
              <a:gd name="connsiteY143" fmla="*/ 664010 h 812606"/>
              <a:gd name="connsiteX144" fmla="*/ 2551493 w 12346891"/>
              <a:gd name="connsiteY144" fmla="*/ 616671 h 812606"/>
              <a:gd name="connsiteX145" fmla="*/ 2547180 w 12346891"/>
              <a:gd name="connsiteY145" fmla="*/ 625295 h 812606"/>
              <a:gd name="connsiteX146" fmla="*/ 2537644 w 12346891"/>
              <a:gd name="connsiteY146" fmla="*/ 607630 h 812606"/>
              <a:gd name="connsiteX147" fmla="*/ 2097815 w 12346891"/>
              <a:gd name="connsiteY147" fmla="*/ 320304 h 812606"/>
              <a:gd name="connsiteX148" fmla="*/ 1832205 w 12346891"/>
              <a:gd name="connsiteY148" fmla="*/ 411091 h 812606"/>
              <a:gd name="connsiteX149" fmla="*/ 1722223 w 12346891"/>
              <a:gd name="connsiteY149" fmla="*/ 515954 h 812606"/>
              <a:gd name="connsiteX150" fmla="*/ 1628221 w 12346891"/>
              <a:gd name="connsiteY150" fmla="*/ 583210 h 812606"/>
              <a:gd name="connsiteX151" fmla="*/ 1354648 w 12346891"/>
              <a:gd name="connsiteY151" fmla="*/ 660615 h 812606"/>
              <a:gd name="connsiteX152" fmla="*/ 984221 w 12346891"/>
              <a:gd name="connsiteY152" fmla="*/ 512019 h 812606"/>
              <a:gd name="connsiteX153" fmla="*/ 936015 w 12346891"/>
              <a:gd name="connsiteY153" fmla="*/ 464680 h 812606"/>
              <a:gd name="connsiteX154" fmla="*/ 931701 w 12346891"/>
              <a:gd name="connsiteY154" fmla="*/ 473303 h 812606"/>
              <a:gd name="connsiteX155" fmla="*/ 922165 w 12346891"/>
              <a:gd name="connsiteY155" fmla="*/ 455639 h 812606"/>
              <a:gd name="connsiteX156" fmla="*/ 482336 w 12346891"/>
              <a:gd name="connsiteY156" fmla="*/ 168313 h 812606"/>
              <a:gd name="connsiteX157" fmla="*/ 59274 w 12346891"/>
              <a:gd name="connsiteY157" fmla="*/ 428746 h 812606"/>
              <a:gd name="connsiteX158" fmla="*/ 59022 w 12346891"/>
              <a:gd name="connsiteY158" fmla="*/ 429155 h 812606"/>
              <a:gd name="connsiteX159" fmla="*/ 30744 w 12346891"/>
              <a:gd name="connsiteY159" fmla="*/ 480219 h 812606"/>
              <a:gd name="connsiteX160" fmla="*/ -1 w 12346891"/>
              <a:gd name="connsiteY160" fmla="*/ 541290 h 812606"/>
              <a:gd name="connsiteX161" fmla="*/ 247792 w 12346891"/>
              <a:gd name="connsiteY161" fmla="*/ 397912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471330 w 12346893"/>
              <a:gd name="connsiteY70" fmla="*/ 332389 h 812606"/>
              <a:gd name="connsiteX71" fmla="*/ 10484585 w 12346893"/>
              <a:gd name="connsiteY71" fmla="*/ 311754 h 812606"/>
              <a:gd name="connsiteX72" fmla="*/ 10502074 w 12346893"/>
              <a:gd name="connsiteY72" fmla="*/ 271318 h 812606"/>
              <a:gd name="connsiteX73" fmla="*/ 10494383 w 12346893"/>
              <a:gd name="connsiteY73" fmla="*/ 296502 h 812606"/>
              <a:gd name="connsiteX74" fmla="*/ 10500493 w 12346893"/>
              <a:gd name="connsiteY74" fmla="*/ 286990 h 812606"/>
              <a:gd name="connsiteX75" fmla="*/ 10992245 w 12346893"/>
              <a:gd name="connsiteY75" fmla="*/ 0 h 812606"/>
              <a:gd name="connsiteX76" fmla="*/ 11362672 w 12346893"/>
              <a:gd name="connsiteY76" fmla="*/ 148596 h 812606"/>
              <a:gd name="connsiteX77" fmla="*/ 11410878 w 12346893"/>
              <a:gd name="connsiteY77" fmla="*/ 195935 h 812606"/>
              <a:gd name="connsiteX78" fmla="*/ 11415192 w 12346893"/>
              <a:gd name="connsiteY78" fmla="*/ 187311 h 812606"/>
              <a:gd name="connsiteX79" fmla="*/ 11424728 w 12346893"/>
              <a:gd name="connsiteY79" fmla="*/ 204976 h 812606"/>
              <a:gd name="connsiteX80" fmla="*/ 11864557 w 12346893"/>
              <a:gd name="connsiteY80" fmla="*/ 492302 h 812606"/>
              <a:gd name="connsiteX81" fmla="*/ 12329384 w 12346893"/>
              <a:gd name="connsiteY81" fmla="*/ 159808 h 812606"/>
              <a:gd name="connsiteX82" fmla="*/ 12346893 w 12346893"/>
              <a:gd name="connsiteY82" fmla="*/ 119324 h 812606"/>
              <a:gd name="connsiteX83" fmla="*/ 12329210 w 12346893"/>
              <a:gd name="connsiteY83" fmla="*/ 177225 h 812606"/>
              <a:gd name="connsiteX84" fmla="*/ 11735544 w 12346893"/>
              <a:gd name="connsiteY84" fmla="*/ 660610 h 812606"/>
              <a:gd name="connsiteX85" fmla="*/ 11365117 w 12346893"/>
              <a:gd name="connsiteY85" fmla="*/ 512014 h 812606"/>
              <a:gd name="connsiteX86" fmla="*/ 11316911 w 12346893"/>
              <a:gd name="connsiteY86" fmla="*/ 464675 h 812606"/>
              <a:gd name="connsiteX87" fmla="*/ 11312596 w 12346893"/>
              <a:gd name="connsiteY87" fmla="*/ 473298 h 812606"/>
              <a:gd name="connsiteX88" fmla="*/ 11303061 w 12346893"/>
              <a:gd name="connsiteY88" fmla="*/ 455634 h 812606"/>
              <a:gd name="connsiteX89" fmla="*/ 10863232 w 12346893"/>
              <a:gd name="connsiteY89" fmla="*/ 168308 h 812606"/>
              <a:gd name="connsiteX90" fmla="*/ 10440170 w 12346893"/>
              <a:gd name="connsiteY90" fmla="*/ 428741 h 812606"/>
              <a:gd name="connsiteX91" fmla="*/ 10439918 w 12346893"/>
              <a:gd name="connsiteY91" fmla="*/ 429150 h 812606"/>
              <a:gd name="connsiteX92" fmla="*/ 10438426 w 12346893"/>
              <a:gd name="connsiteY92" fmla="*/ 432244 h 812606"/>
              <a:gd name="connsiteX93" fmla="*/ 10411639 w 12346893"/>
              <a:gd name="connsiteY93" fmla="*/ 480214 h 812606"/>
              <a:gd name="connsiteX94" fmla="*/ 10398385 w 12346893"/>
              <a:gd name="connsiteY94" fmla="*/ 500849 h 812606"/>
              <a:gd name="connsiteX95" fmla="*/ 10380895 w 12346893"/>
              <a:gd name="connsiteY95" fmla="*/ 541285 h 812606"/>
              <a:gd name="connsiteX96" fmla="*/ 10388586 w 12346893"/>
              <a:gd name="connsiteY96" fmla="*/ 516101 h 812606"/>
              <a:gd name="connsiteX97" fmla="*/ 10382477 w 12346893"/>
              <a:gd name="connsiteY97" fmla="*/ 525613 h 812606"/>
              <a:gd name="connsiteX98" fmla="*/ 9890724 w 12346893"/>
              <a:gd name="connsiteY98" fmla="*/ 812603 h 812606"/>
              <a:gd name="connsiteX99" fmla="*/ 9520297 w 12346893"/>
              <a:gd name="connsiteY99" fmla="*/ 664007 h 812606"/>
              <a:gd name="connsiteX100" fmla="*/ 9472091 w 12346893"/>
              <a:gd name="connsiteY100" fmla="*/ 616668 h 812606"/>
              <a:gd name="connsiteX101" fmla="*/ 9467777 w 12346893"/>
              <a:gd name="connsiteY101" fmla="*/ 625292 h 812606"/>
              <a:gd name="connsiteX102" fmla="*/ 9458242 w 12346893"/>
              <a:gd name="connsiteY102" fmla="*/ 607627 h 812606"/>
              <a:gd name="connsiteX103" fmla="*/ 9018413 w 12346893"/>
              <a:gd name="connsiteY103" fmla="*/ 320302 h 812606"/>
              <a:gd name="connsiteX104" fmla="*/ 8752802 w 12346893"/>
              <a:gd name="connsiteY104" fmla="*/ 411089 h 812606"/>
              <a:gd name="connsiteX105" fmla="*/ 8707595 w 12346893"/>
              <a:gd name="connsiteY105" fmla="*/ 449000 h 812606"/>
              <a:gd name="connsiteX106" fmla="*/ 8702022 w 12346893"/>
              <a:gd name="connsiteY106" fmla="*/ 456073 h 812606"/>
              <a:gd name="connsiteX107" fmla="*/ 8590098 w 12346893"/>
              <a:gd name="connsiteY107" fmla="*/ 553928 h 812606"/>
              <a:gd name="connsiteX108" fmla="*/ 8548818 w 12346893"/>
              <a:gd name="connsiteY108" fmla="*/ 583206 h 812606"/>
              <a:gd name="connsiteX109" fmla="*/ 8275246 w 12346893"/>
              <a:gd name="connsiteY109" fmla="*/ 660611 h 812606"/>
              <a:gd name="connsiteX110" fmla="*/ 7904819 w 12346893"/>
              <a:gd name="connsiteY110" fmla="*/ 512015 h 812606"/>
              <a:gd name="connsiteX111" fmla="*/ 7856612 w 12346893"/>
              <a:gd name="connsiteY111" fmla="*/ 464676 h 812606"/>
              <a:gd name="connsiteX112" fmla="*/ 7852299 w 12346893"/>
              <a:gd name="connsiteY112" fmla="*/ 473299 h 812606"/>
              <a:gd name="connsiteX113" fmla="*/ 7842763 w 12346893"/>
              <a:gd name="connsiteY113" fmla="*/ 455635 h 812606"/>
              <a:gd name="connsiteX114" fmla="*/ 7402933 w 12346893"/>
              <a:gd name="connsiteY114" fmla="*/ 168309 h 812606"/>
              <a:gd name="connsiteX115" fmla="*/ 6979871 w 12346893"/>
              <a:gd name="connsiteY115" fmla="*/ 428742 h 812606"/>
              <a:gd name="connsiteX116" fmla="*/ 6979620 w 12346893"/>
              <a:gd name="connsiteY116" fmla="*/ 429151 h 812606"/>
              <a:gd name="connsiteX117" fmla="*/ 6978128 w 12346893"/>
              <a:gd name="connsiteY117" fmla="*/ 432245 h 812606"/>
              <a:gd name="connsiteX118" fmla="*/ 6920597 w 12346893"/>
              <a:gd name="connsiteY118" fmla="*/ 541286 h 812606"/>
              <a:gd name="connsiteX119" fmla="*/ 6928288 w 12346893"/>
              <a:gd name="connsiteY119" fmla="*/ 516102 h 812606"/>
              <a:gd name="connsiteX120" fmla="*/ 6922178 w 12346893"/>
              <a:gd name="connsiteY120" fmla="*/ 525614 h 812606"/>
              <a:gd name="connsiteX121" fmla="*/ 6430427 w 12346893"/>
              <a:gd name="connsiteY121" fmla="*/ 812604 h 812606"/>
              <a:gd name="connsiteX122" fmla="*/ 6059999 w 12346893"/>
              <a:gd name="connsiteY122" fmla="*/ 664008 h 812606"/>
              <a:gd name="connsiteX123" fmla="*/ 6011793 w 12346893"/>
              <a:gd name="connsiteY123" fmla="*/ 616669 h 812606"/>
              <a:gd name="connsiteX124" fmla="*/ 6007479 w 12346893"/>
              <a:gd name="connsiteY124" fmla="*/ 625293 h 812606"/>
              <a:gd name="connsiteX125" fmla="*/ 5997944 w 12346893"/>
              <a:gd name="connsiteY125" fmla="*/ 607628 h 812606"/>
              <a:gd name="connsiteX126" fmla="*/ 5558114 w 12346893"/>
              <a:gd name="connsiteY126" fmla="*/ 320302 h 812606"/>
              <a:gd name="connsiteX127" fmla="*/ 5292505 w 12346893"/>
              <a:gd name="connsiteY127" fmla="*/ 411089 h 812606"/>
              <a:gd name="connsiteX128" fmla="*/ 5247300 w 12346893"/>
              <a:gd name="connsiteY128" fmla="*/ 448999 h 812606"/>
              <a:gd name="connsiteX129" fmla="*/ 5241724 w 12346893"/>
              <a:gd name="connsiteY129" fmla="*/ 456075 h 812606"/>
              <a:gd name="connsiteX130" fmla="*/ 5207594 w 12346893"/>
              <a:gd name="connsiteY130" fmla="*/ 488913 h 812606"/>
              <a:gd name="connsiteX131" fmla="*/ 5088520 w 12346893"/>
              <a:gd name="connsiteY131" fmla="*/ 583208 h 812606"/>
              <a:gd name="connsiteX132" fmla="*/ 4814948 w 12346893"/>
              <a:gd name="connsiteY132" fmla="*/ 660613 h 812606"/>
              <a:gd name="connsiteX133" fmla="*/ 4444521 w 12346893"/>
              <a:gd name="connsiteY133" fmla="*/ 512017 h 812606"/>
              <a:gd name="connsiteX134" fmla="*/ 4396314 w 12346893"/>
              <a:gd name="connsiteY134" fmla="*/ 464678 h 812606"/>
              <a:gd name="connsiteX135" fmla="*/ 4392001 w 12346893"/>
              <a:gd name="connsiteY135" fmla="*/ 473301 h 812606"/>
              <a:gd name="connsiteX136" fmla="*/ 4382465 w 12346893"/>
              <a:gd name="connsiteY136" fmla="*/ 455637 h 812606"/>
              <a:gd name="connsiteX137" fmla="*/ 3942636 w 12346893"/>
              <a:gd name="connsiteY137" fmla="*/ 168311 h 812606"/>
              <a:gd name="connsiteX138" fmla="*/ 3519574 w 12346893"/>
              <a:gd name="connsiteY138" fmla="*/ 428744 h 812606"/>
              <a:gd name="connsiteX139" fmla="*/ 3477788 w 12346893"/>
              <a:gd name="connsiteY139" fmla="*/ 500852 h 812606"/>
              <a:gd name="connsiteX140" fmla="*/ 3467991 w 12346893"/>
              <a:gd name="connsiteY140" fmla="*/ 516104 h 812606"/>
              <a:gd name="connsiteX141" fmla="*/ 3461880 w 12346893"/>
              <a:gd name="connsiteY141" fmla="*/ 525616 h 812606"/>
              <a:gd name="connsiteX142" fmla="*/ 2970129 w 12346893"/>
              <a:gd name="connsiteY142" fmla="*/ 812606 h 812606"/>
              <a:gd name="connsiteX143" fmla="*/ 2599702 w 12346893"/>
              <a:gd name="connsiteY143" fmla="*/ 664010 h 812606"/>
              <a:gd name="connsiteX144" fmla="*/ 2551495 w 12346893"/>
              <a:gd name="connsiteY144" fmla="*/ 616671 h 812606"/>
              <a:gd name="connsiteX145" fmla="*/ 2547182 w 12346893"/>
              <a:gd name="connsiteY145" fmla="*/ 625295 h 812606"/>
              <a:gd name="connsiteX146" fmla="*/ 2537646 w 12346893"/>
              <a:gd name="connsiteY146" fmla="*/ 607630 h 812606"/>
              <a:gd name="connsiteX147" fmla="*/ 2097817 w 12346893"/>
              <a:gd name="connsiteY147" fmla="*/ 320304 h 812606"/>
              <a:gd name="connsiteX148" fmla="*/ 1832207 w 12346893"/>
              <a:gd name="connsiteY148" fmla="*/ 411091 h 812606"/>
              <a:gd name="connsiteX149" fmla="*/ 1722225 w 12346893"/>
              <a:gd name="connsiteY149" fmla="*/ 515954 h 812606"/>
              <a:gd name="connsiteX150" fmla="*/ 1628223 w 12346893"/>
              <a:gd name="connsiteY150" fmla="*/ 583210 h 812606"/>
              <a:gd name="connsiteX151" fmla="*/ 1354650 w 12346893"/>
              <a:gd name="connsiteY151" fmla="*/ 660615 h 812606"/>
              <a:gd name="connsiteX152" fmla="*/ 984223 w 12346893"/>
              <a:gd name="connsiteY152" fmla="*/ 512019 h 812606"/>
              <a:gd name="connsiteX153" fmla="*/ 936017 w 12346893"/>
              <a:gd name="connsiteY153" fmla="*/ 464680 h 812606"/>
              <a:gd name="connsiteX154" fmla="*/ 931703 w 12346893"/>
              <a:gd name="connsiteY154" fmla="*/ 473303 h 812606"/>
              <a:gd name="connsiteX155" fmla="*/ 922167 w 12346893"/>
              <a:gd name="connsiteY155" fmla="*/ 455639 h 812606"/>
              <a:gd name="connsiteX156" fmla="*/ 482338 w 12346893"/>
              <a:gd name="connsiteY156" fmla="*/ 168313 h 812606"/>
              <a:gd name="connsiteX157" fmla="*/ 59276 w 12346893"/>
              <a:gd name="connsiteY157" fmla="*/ 428746 h 812606"/>
              <a:gd name="connsiteX158" fmla="*/ 59024 w 12346893"/>
              <a:gd name="connsiteY158" fmla="*/ 429155 h 812606"/>
              <a:gd name="connsiteX159" fmla="*/ 30746 w 12346893"/>
              <a:gd name="connsiteY159" fmla="*/ 480219 h 812606"/>
              <a:gd name="connsiteX160" fmla="*/ 1 w 12346893"/>
              <a:gd name="connsiteY160"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471328 w 12346891"/>
              <a:gd name="connsiteY70" fmla="*/ 332389 h 812606"/>
              <a:gd name="connsiteX71" fmla="*/ 10502072 w 12346891"/>
              <a:gd name="connsiteY71" fmla="*/ 271318 h 812606"/>
              <a:gd name="connsiteX72" fmla="*/ 10494381 w 12346891"/>
              <a:gd name="connsiteY72" fmla="*/ 296502 h 812606"/>
              <a:gd name="connsiteX73" fmla="*/ 10500491 w 12346891"/>
              <a:gd name="connsiteY73" fmla="*/ 286990 h 812606"/>
              <a:gd name="connsiteX74" fmla="*/ 10992243 w 12346891"/>
              <a:gd name="connsiteY74" fmla="*/ 0 h 812606"/>
              <a:gd name="connsiteX75" fmla="*/ 11362670 w 12346891"/>
              <a:gd name="connsiteY75" fmla="*/ 148596 h 812606"/>
              <a:gd name="connsiteX76" fmla="*/ 11410876 w 12346891"/>
              <a:gd name="connsiteY76" fmla="*/ 195935 h 812606"/>
              <a:gd name="connsiteX77" fmla="*/ 11415190 w 12346891"/>
              <a:gd name="connsiteY77" fmla="*/ 187311 h 812606"/>
              <a:gd name="connsiteX78" fmla="*/ 11424726 w 12346891"/>
              <a:gd name="connsiteY78" fmla="*/ 204976 h 812606"/>
              <a:gd name="connsiteX79" fmla="*/ 11864555 w 12346891"/>
              <a:gd name="connsiteY79" fmla="*/ 492302 h 812606"/>
              <a:gd name="connsiteX80" fmla="*/ 12329382 w 12346891"/>
              <a:gd name="connsiteY80" fmla="*/ 159808 h 812606"/>
              <a:gd name="connsiteX81" fmla="*/ 12346891 w 12346891"/>
              <a:gd name="connsiteY81" fmla="*/ 119324 h 812606"/>
              <a:gd name="connsiteX82" fmla="*/ 12329208 w 12346891"/>
              <a:gd name="connsiteY82" fmla="*/ 177225 h 812606"/>
              <a:gd name="connsiteX83" fmla="*/ 11735542 w 12346891"/>
              <a:gd name="connsiteY83" fmla="*/ 660610 h 812606"/>
              <a:gd name="connsiteX84" fmla="*/ 11365115 w 12346891"/>
              <a:gd name="connsiteY84" fmla="*/ 512014 h 812606"/>
              <a:gd name="connsiteX85" fmla="*/ 11316909 w 12346891"/>
              <a:gd name="connsiteY85" fmla="*/ 464675 h 812606"/>
              <a:gd name="connsiteX86" fmla="*/ 11312594 w 12346891"/>
              <a:gd name="connsiteY86" fmla="*/ 473298 h 812606"/>
              <a:gd name="connsiteX87" fmla="*/ 11303059 w 12346891"/>
              <a:gd name="connsiteY87" fmla="*/ 455634 h 812606"/>
              <a:gd name="connsiteX88" fmla="*/ 10863230 w 12346891"/>
              <a:gd name="connsiteY88" fmla="*/ 168308 h 812606"/>
              <a:gd name="connsiteX89" fmla="*/ 10440168 w 12346891"/>
              <a:gd name="connsiteY89" fmla="*/ 428741 h 812606"/>
              <a:gd name="connsiteX90" fmla="*/ 10439916 w 12346891"/>
              <a:gd name="connsiteY90" fmla="*/ 429150 h 812606"/>
              <a:gd name="connsiteX91" fmla="*/ 10438424 w 12346891"/>
              <a:gd name="connsiteY91" fmla="*/ 432244 h 812606"/>
              <a:gd name="connsiteX92" fmla="*/ 10411637 w 12346891"/>
              <a:gd name="connsiteY92" fmla="*/ 480214 h 812606"/>
              <a:gd name="connsiteX93" fmla="*/ 10398383 w 12346891"/>
              <a:gd name="connsiteY93" fmla="*/ 500849 h 812606"/>
              <a:gd name="connsiteX94" fmla="*/ 10380893 w 12346891"/>
              <a:gd name="connsiteY94" fmla="*/ 541285 h 812606"/>
              <a:gd name="connsiteX95" fmla="*/ 10388584 w 12346891"/>
              <a:gd name="connsiteY95" fmla="*/ 516101 h 812606"/>
              <a:gd name="connsiteX96" fmla="*/ 10382475 w 12346891"/>
              <a:gd name="connsiteY96" fmla="*/ 525613 h 812606"/>
              <a:gd name="connsiteX97" fmla="*/ 9890722 w 12346891"/>
              <a:gd name="connsiteY97" fmla="*/ 812603 h 812606"/>
              <a:gd name="connsiteX98" fmla="*/ 9520295 w 12346891"/>
              <a:gd name="connsiteY98" fmla="*/ 664007 h 812606"/>
              <a:gd name="connsiteX99" fmla="*/ 9472089 w 12346891"/>
              <a:gd name="connsiteY99" fmla="*/ 616668 h 812606"/>
              <a:gd name="connsiteX100" fmla="*/ 9467775 w 12346891"/>
              <a:gd name="connsiteY100" fmla="*/ 625292 h 812606"/>
              <a:gd name="connsiteX101" fmla="*/ 9458240 w 12346891"/>
              <a:gd name="connsiteY101" fmla="*/ 607627 h 812606"/>
              <a:gd name="connsiteX102" fmla="*/ 9018411 w 12346891"/>
              <a:gd name="connsiteY102" fmla="*/ 320302 h 812606"/>
              <a:gd name="connsiteX103" fmla="*/ 8752800 w 12346891"/>
              <a:gd name="connsiteY103" fmla="*/ 411089 h 812606"/>
              <a:gd name="connsiteX104" fmla="*/ 8707593 w 12346891"/>
              <a:gd name="connsiteY104" fmla="*/ 449000 h 812606"/>
              <a:gd name="connsiteX105" fmla="*/ 8702020 w 12346891"/>
              <a:gd name="connsiteY105" fmla="*/ 456073 h 812606"/>
              <a:gd name="connsiteX106" fmla="*/ 8590096 w 12346891"/>
              <a:gd name="connsiteY106" fmla="*/ 553928 h 812606"/>
              <a:gd name="connsiteX107" fmla="*/ 8548816 w 12346891"/>
              <a:gd name="connsiteY107" fmla="*/ 583206 h 812606"/>
              <a:gd name="connsiteX108" fmla="*/ 8275244 w 12346891"/>
              <a:gd name="connsiteY108" fmla="*/ 660611 h 812606"/>
              <a:gd name="connsiteX109" fmla="*/ 7904817 w 12346891"/>
              <a:gd name="connsiteY109" fmla="*/ 512015 h 812606"/>
              <a:gd name="connsiteX110" fmla="*/ 7856610 w 12346891"/>
              <a:gd name="connsiteY110" fmla="*/ 464676 h 812606"/>
              <a:gd name="connsiteX111" fmla="*/ 7852297 w 12346891"/>
              <a:gd name="connsiteY111" fmla="*/ 473299 h 812606"/>
              <a:gd name="connsiteX112" fmla="*/ 7842761 w 12346891"/>
              <a:gd name="connsiteY112" fmla="*/ 455635 h 812606"/>
              <a:gd name="connsiteX113" fmla="*/ 7402931 w 12346891"/>
              <a:gd name="connsiteY113" fmla="*/ 168309 h 812606"/>
              <a:gd name="connsiteX114" fmla="*/ 6979869 w 12346891"/>
              <a:gd name="connsiteY114" fmla="*/ 428742 h 812606"/>
              <a:gd name="connsiteX115" fmla="*/ 6979618 w 12346891"/>
              <a:gd name="connsiteY115" fmla="*/ 429151 h 812606"/>
              <a:gd name="connsiteX116" fmla="*/ 6978126 w 12346891"/>
              <a:gd name="connsiteY116" fmla="*/ 432245 h 812606"/>
              <a:gd name="connsiteX117" fmla="*/ 6920595 w 12346891"/>
              <a:gd name="connsiteY117" fmla="*/ 541286 h 812606"/>
              <a:gd name="connsiteX118" fmla="*/ 6928286 w 12346891"/>
              <a:gd name="connsiteY118" fmla="*/ 516102 h 812606"/>
              <a:gd name="connsiteX119" fmla="*/ 6922176 w 12346891"/>
              <a:gd name="connsiteY119" fmla="*/ 525614 h 812606"/>
              <a:gd name="connsiteX120" fmla="*/ 6430425 w 12346891"/>
              <a:gd name="connsiteY120" fmla="*/ 812604 h 812606"/>
              <a:gd name="connsiteX121" fmla="*/ 6059997 w 12346891"/>
              <a:gd name="connsiteY121" fmla="*/ 664008 h 812606"/>
              <a:gd name="connsiteX122" fmla="*/ 6011791 w 12346891"/>
              <a:gd name="connsiteY122" fmla="*/ 616669 h 812606"/>
              <a:gd name="connsiteX123" fmla="*/ 6007477 w 12346891"/>
              <a:gd name="connsiteY123" fmla="*/ 625293 h 812606"/>
              <a:gd name="connsiteX124" fmla="*/ 5997942 w 12346891"/>
              <a:gd name="connsiteY124" fmla="*/ 607628 h 812606"/>
              <a:gd name="connsiteX125" fmla="*/ 5558112 w 12346891"/>
              <a:gd name="connsiteY125" fmla="*/ 320302 h 812606"/>
              <a:gd name="connsiteX126" fmla="*/ 5292503 w 12346891"/>
              <a:gd name="connsiteY126" fmla="*/ 411089 h 812606"/>
              <a:gd name="connsiteX127" fmla="*/ 5247298 w 12346891"/>
              <a:gd name="connsiteY127" fmla="*/ 448999 h 812606"/>
              <a:gd name="connsiteX128" fmla="*/ 5241722 w 12346891"/>
              <a:gd name="connsiteY128" fmla="*/ 456075 h 812606"/>
              <a:gd name="connsiteX129" fmla="*/ 5207592 w 12346891"/>
              <a:gd name="connsiteY129" fmla="*/ 488913 h 812606"/>
              <a:gd name="connsiteX130" fmla="*/ 5088518 w 12346891"/>
              <a:gd name="connsiteY130" fmla="*/ 583208 h 812606"/>
              <a:gd name="connsiteX131" fmla="*/ 4814946 w 12346891"/>
              <a:gd name="connsiteY131" fmla="*/ 660613 h 812606"/>
              <a:gd name="connsiteX132" fmla="*/ 4444519 w 12346891"/>
              <a:gd name="connsiteY132" fmla="*/ 512017 h 812606"/>
              <a:gd name="connsiteX133" fmla="*/ 4396312 w 12346891"/>
              <a:gd name="connsiteY133" fmla="*/ 464678 h 812606"/>
              <a:gd name="connsiteX134" fmla="*/ 4391999 w 12346891"/>
              <a:gd name="connsiteY134" fmla="*/ 473301 h 812606"/>
              <a:gd name="connsiteX135" fmla="*/ 4382463 w 12346891"/>
              <a:gd name="connsiteY135" fmla="*/ 455637 h 812606"/>
              <a:gd name="connsiteX136" fmla="*/ 3942634 w 12346891"/>
              <a:gd name="connsiteY136" fmla="*/ 168311 h 812606"/>
              <a:gd name="connsiteX137" fmla="*/ 3519572 w 12346891"/>
              <a:gd name="connsiteY137" fmla="*/ 428744 h 812606"/>
              <a:gd name="connsiteX138" fmla="*/ 3477786 w 12346891"/>
              <a:gd name="connsiteY138" fmla="*/ 500852 h 812606"/>
              <a:gd name="connsiteX139" fmla="*/ 3467989 w 12346891"/>
              <a:gd name="connsiteY139" fmla="*/ 516104 h 812606"/>
              <a:gd name="connsiteX140" fmla="*/ 3461878 w 12346891"/>
              <a:gd name="connsiteY140" fmla="*/ 525616 h 812606"/>
              <a:gd name="connsiteX141" fmla="*/ 2970127 w 12346891"/>
              <a:gd name="connsiteY141" fmla="*/ 812606 h 812606"/>
              <a:gd name="connsiteX142" fmla="*/ 2599700 w 12346891"/>
              <a:gd name="connsiteY142" fmla="*/ 664010 h 812606"/>
              <a:gd name="connsiteX143" fmla="*/ 2551493 w 12346891"/>
              <a:gd name="connsiteY143" fmla="*/ 616671 h 812606"/>
              <a:gd name="connsiteX144" fmla="*/ 2547180 w 12346891"/>
              <a:gd name="connsiteY144" fmla="*/ 625295 h 812606"/>
              <a:gd name="connsiteX145" fmla="*/ 2537644 w 12346891"/>
              <a:gd name="connsiteY145" fmla="*/ 607630 h 812606"/>
              <a:gd name="connsiteX146" fmla="*/ 2097815 w 12346891"/>
              <a:gd name="connsiteY146" fmla="*/ 320304 h 812606"/>
              <a:gd name="connsiteX147" fmla="*/ 1832205 w 12346891"/>
              <a:gd name="connsiteY147" fmla="*/ 411091 h 812606"/>
              <a:gd name="connsiteX148" fmla="*/ 1722223 w 12346891"/>
              <a:gd name="connsiteY148" fmla="*/ 515954 h 812606"/>
              <a:gd name="connsiteX149" fmla="*/ 1628221 w 12346891"/>
              <a:gd name="connsiteY149" fmla="*/ 583210 h 812606"/>
              <a:gd name="connsiteX150" fmla="*/ 1354648 w 12346891"/>
              <a:gd name="connsiteY150" fmla="*/ 660615 h 812606"/>
              <a:gd name="connsiteX151" fmla="*/ 984221 w 12346891"/>
              <a:gd name="connsiteY151" fmla="*/ 512019 h 812606"/>
              <a:gd name="connsiteX152" fmla="*/ 936015 w 12346891"/>
              <a:gd name="connsiteY152" fmla="*/ 464680 h 812606"/>
              <a:gd name="connsiteX153" fmla="*/ 931701 w 12346891"/>
              <a:gd name="connsiteY153" fmla="*/ 473303 h 812606"/>
              <a:gd name="connsiteX154" fmla="*/ 922165 w 12346891"/>
              <a:gd name="connsiteY154" fmla="*/ 455639 h 812606"/>
              <a:gd name="connsiteX155" fmla="*/ 482336 w 12346891"/>
              <a:gd name="connsiteY155" fmla="*/ 168313 h 812606"/>
              <a:gd name="connsiteX156" fmla="*/ 59274 w 12346891"/>
              <a:gd name="connsiteY156" fmla="*/ 428746 h 812606"/>
              <a:gd name="connsiteX157" fmla="*/ 59022 w 12346891"/>
              <a:gd name="connsiteY157" fmla="*/ 429155 h 812606"/>
              <a:gd name="connsiteX158" fmla="*/ 30744 w 12346891"/>
              <a:gd name="connsiteY158" fmla="*/ 480219 h 812606"/>
              <a:gd name="connsiteX159" fmla="*/ -1 w 12346891"/>
              <a:gd name="connsiteY159"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411639 w 12346893"/>
              <a:gd name="connsiteY91" fmla="*/ 480214 h 812606"/>
              <a:gd name="connsiteX92" fmla="*/ 10398385 w 12346893"/>
              <a:gd name="connsiteY92" fmla="*/ 500849 h 812606"/>
              <a:gd name="connsiteX93" fmla="*/ 10380895 w 12346893"/>
              <a:gd name="connsiteY93" fmla="*/ 541285 h 812606"/>
              <a:gd name="connsiteX94" fmla="*/ 10388586 w 12346893"/>
              <a:gd name="connsiteY94" fmla="*/ 516101 h 812606"/>
              <a:gd name="connsiteX95" fmla="*/ 10382477 w 12346893"/>
              <a:gd name="connsiteY95" fmla="*/ 525613 h 812606"/>
              <a:gd name="connsiteX96" fmla="*/ 9890724 w 12346893"/>
              <a:gd name="connsiteY96" fmla="*/ 812603 h 812606"/>
              <a:gd name="connsiteX97" fmla="*/ 9520297 w 12346893"/>
              <a:gd name="connsiteY97" fmla="*/ 664007 h 812606"/>
              <a:gd name="connsiteX98" fmla="*/ 9472091 w 12346893"/>
              <a:gd name="connsiteY98" fmla="*/ 616668 h 812606"/>
              <a:gd name="connsiteX99" fmla="*/ 9467777 w 12346893"/>
              <a:gd name="connsiteY99" fmla="*/ 625292 h 812606"/>
              <a:gd name="connsiteX100" fmla="*/ 9458242 w 12346893"/>
              <a:gd name="connsiteY100" fmla="*/ 607627 h 812606"/>
              <a:gd name="connsiteX101" fmla="*/ 9018413 w 12346893"/>
              <a:gd name="connsiteY101" fmla="*/ 320302 h 812606"/>
              <a:gd name="connsiteX102" fmla="*/ 8752802 w 12346893"/>
              <a:gd name="connsiteY102" fmla="*/ 411089 h 812606"/>
              <a:gd name="connsiteX103" fmla="*/ 8707595 w 12346893"/>
              <a:gd name="connsiteY103" fmla="*/ 449000 h 812606"/>
              <a:gd name="connsiteX104" fmla="*/ 8702022 w 12346893"/>
              <a:gd name="connsiteY104" fmla="*/ 456073 h 812606"/>
              <a:gd name="connsiteX105" fmla="*/ 8590098 w 12346893"/>
              <a:gd name="connsiteY105" fmla="*/ 553928 h 812606"/>
              <a:gd name="connsiteX106" fmla="*/ 8548818 w 12346893"/>
              <a:gd name="connsiteY106" fmla="*/ 583206 h 812606"/>
              <a:gd name="connsiteX107" fmla="*/ 8275246 w 12346893"/>
              <a:gd name="connsiteY107" fmla="*/ 660611 h 812606"/>
              <a:gd name="connsiteX108" fmla="*/ 7904819 w 12346893"/>
              <a:gd name="connsiteY108" fmla="*/ 512015 h 812606"/>
              <a:gd name="connsiteX109" fmla="*/ 7856612 w 12346893"/>
              <a:gd name="connsiteY109" fmla="*/ 464676 h 812606"/>
              <a:gd name="connsiteX110" fmla="*/ 7852299 w 12346893"/>
              <a:gd name="connsiteY110" fmla="*/ 473299 h 812606"/>
              <a:gd name="connsiteX111" fmla="*/ 7842763 w 12346893"/>
              <a:gd name="connsiteY111" fmla="*/ 455635 h 812606"/>
              <a:gd name="connsiteX112" fmla="*/ 7402933 w 12346893"/>
              <a:gd name="connsiteY112" fmla="*/ 168309 h 812606"/>
              <a:gd name="connsiteX113" fmla="*/ 6979871 w 12346893"/>
              <a:gd name="connsiteY113" fmla="*/ 428742 h 812606"/>
              <a:gd name="connsiteX114" fmla="*/ 6979620 w 12346893"/>
              <a:gd name="connsiteY114" fmla="*/ 429151 h 812606"/>
              <a:gd name="connsiteX115" fmla="*/ 6978128 w 12346893"/>
              <a:gd name="connsiteY115" fmla="*/ 432245 h 812606"/>
              <a:gd name="connsiteX116" fmla="*/ 6920597 w 12346893"/>
              <a:gd name="connsiteY116" fmla="*/ 541286 h 812606"/>
              <a:gd name="connsiteX117" fmla="*/ 6928288 w 12346893"/>
              <a:gd name="connsiteY117" fmla="*/ 516102 h 812606"/>
              <a:gd name="connsiteX118" fmla="*/ 6922178 w 12346893"/>
              <a:gd name="connsiteY118" fmla="*/ 525614 h 812606"/>
              <a:gd name="connsiteX119" fmla="*/ 6430427 w 12346893"/>
              <a:gd name="connsiteY119" fmla="*/ 812604 h 812606"/>
              <a:gd name="connsiteX120" fmla="*/ 6059999 w 12346893"/>
              <a:gd name="connsiteY120" fmla="*/ 664008 h 812606"/>
              <a:gd name="connsiteX121" fmla="*/ 6011793 w 12346893"/>
              <a:gd name="connsiteY121" fmla="*/ 616669 h 812606"/>
              <a:gd name="connsiteX122" fmla="*/ 6007479 w 12346893"/>
              <a:gd name="connsiteY122" fmla="*/ 625293 h 812606"/>
              <a:gd name="connsiteX123" fmla="*/ 5997944 w 12346893"/>
              <a:gd name="connsiteY123" fmla="*/ 607628 h 812606"/>
              <a:gd name="connsiteX124" fmla="*/ 5558114 w 12346893"/>
              <a:gd name="connsiteY124" fmla="*/ 320302 h 812606"/>
              <a:gd name="connsiteX125" fmla="*/ 5292505 w 12346893"/>
              <a:gd name="connsiteY125" fmla="*/ 411089 h 812606"/>
              <a:gd name="connsiteX126" fmla="*/ 5247300 w 12346893"/>
              <a:gd name="connsiteY126" fmla="*/ 448999 h 812606"/>
              <a:gd name="connsiteX127" fmla="*/ 5241724 w 12346893"/>
              <a:gd name="connsiteY127" fmla="*/ 456075 h 812606"/>
              <a:gd name="connsiteX128" fmla="*/ 5207594 w 12346893"/>
              <a:gd name="connsiteY128" fmla="*/ 488913 h 812606"/>
              <a:gd name="connsiteX129" fmla="*/ 5088520 w 12346893"/>
              <a:gd name="connsiteY129" fmla="*/ 583208 h 812606"/>
              <a:gd name="connsiteX130" fmla="*/ 4814948 w 12346893"/>
              <a:gd name="connsiteY130" fmla="*/ 660613 h 812606"/>
              <a:gd name="connsiteX131" fmla="*/ 4444521 w 12346893"/>
              <a:gd name="connsiteY131" fmla="*/ 512017 h 812606"/>
              <a:gd name="connsiteX132" fmla="*/ 4396314 w 12346893"/>
              <a:gd name="connsiteY132" fmla="*/ 464678 h 812606"/>
              <a:gd name="connsiteX133" fmla="*/ 4392001 w 12346893"/>
              <a:gd name="connsiteY133" fmla="*/ 473301 h 812606"/>
              <a:gd name="connsiteX134" fmla="*/ 4382465 w 12346893"/>
              <a:gd name="connsiteY134" fmla="*/ 455637 h 812606"/>
              <a:gd name="connsiteX135" fmla="*/ 3942636 w 12346893"/>
              <a:gd name="connsiteY135" fmla="*/ 168311 h 812606"/>
              <a:gd name="connsiteX136" fmla="*/ 3519574 w 12346893"/>
              <a:gd name="connsiteY136" fmla="*/ 428744 h 812606"/>
              <a:gd name="connsiteX137" fmla="*/ 3477788 w 12346893"/>
              <a:gd name="connsiteY137" fmla="*/ 500852 h 812606"/>
              <a:gd name="connsiteX138" fmla="*/ 3467991 w 12346893"/>
              <a:gd name="connsiteY138" fmla="*/ 516104 h 812606"/>
              <a:gd name="connsiteX139" fmla="*/ 3461880 w 12346893"/>
              <a:gd name="connsiteY139" fmla="*/ 525616 h 812606"/>
              <a:gd name="connsiteX140" fmla="*/ 2970129 w 12346893"/>
              <a:gd name="connsiteY140" fmla="*/ 812606 h 812606"/>
              <a:gd name="connsiteX141" fmla="*/ 2599702 w 12346893"/>
              <a:gd name="connsiteY141" fmla="*/ 664010 h 812606"/>
              <a:gd name="connsiteX142" fmla="*/ 2551495 w 12346893"/>
              <a:gd name="connsiteY142" fmla="*/ 616671 h 812606"/>
              <a:gd name="connsiteX143" fmla="*/ 2547182 w 12346893"/>
              <a:gd name="connsiteY143" fmla="*/ 625295 h 812606"/>
              <a:gd name="connsiteX144" fmla="*/ 2537646 w 12346893"/>
              <a:gd name="connsiteY144" fmla="*/ 607630 h 812606"/>
              <a:gd name="connsiteX145" fmla="*/ 2097817 w 12346893"/>
              <a:gd name="connsiteY145" fmla="*/ 320304 h 812606"/>
              <a:gd name="connsiteX146" fmla="*/ 1832207 w 12346893"/>
              <a:gd name="connsiteY146" fmla="*/ 411091 h 812606"/>
              <a:gd name="connsiteX147" fmla="*/ 1722225 w 12346893"/>
              <a:gd name="connsiteY147" fmla="*/ 515954 h 812606"/>
              <a:gd name="connsiteX148" fmla="*/ 1628223 w 12346893"/>
              <a:gd name="connsiteY148" fmla="*/ 583210 h 812606"/>
              <a:gd name="connsiteX149" fmla="*/ 1354650 w 12346893"/>
              <a:gd name="connsiteY149" fmla="*/ 660615 h 812606"/>
              <a:gd name="connsiteX150" fmla="*/ 984223 w 12346893"/>
              <a:gd name="connsiteY150" fmla="*/ 512019 h 812606"/>
              <a:gd name="connsiteX151" fmla="*/ 936017 w 12346893"/>
              <a:gd name="connsiteY151" fmla="*/ 464680 h 812606"/>
              <a:gd name="connsiteX152" fmla="*/ 931703 w 12346893"/>
              <a:gd name="connsiteY152" fmla="*/ 473303 h 812606"/>
              <a:gd name="connsiteX153" fmla="*/ 922167 w 12346893"/>
              <a:gd name="connsiteY153" fmla="*/ 455639 h 812606"/>
              <a:gd name="connsiteX154" fmla="*/ 482338 w 12346893"/>
              <a:gd name="connsiteY154" fmla="*/ 168313 h 812606"/>
              <a:gd name="connsiteX155" fmla="*/ 59276 w 12346893"/>
              <a:gd name="connsiteY155" fmla="*/ 428746 h 812606"/>
              <a:gd name="connsiteX156" fmla="*/ 59024 w 12346893"/>
              <a:gd name="connsiteY156" fmla="*/ 429155 h 812606"/>
              <a:gd name="connsiteX157" fmla="*/ 30746 w 12346893"/>
              <a:gd name="connsiteY157" fmla="*/ 480219 h 812606"/>
              <a:gd name="connsiteX158" fmla="*/ 1 w 12346893"/>
              <a:gd name="connsiteY158"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15190 w 12346891"/>
              <a:gd name="connsiteY76" fmla="*/ 187311 h 812606"/>
              <a:gd name="connsiteX77" fmla="*/ 11424726 w 12346891"/>
              <a:gd name="connsiteY77" fmla="*/ 204976 h 812606"/>
              <a:gd name="connsiteX78" fmla="*/ 11864555 w 12346891"/>
              <a:gd name="connsiteY78" fmla="*/ 492302 h 812606"/>
              <a:gd name="connsiteX79" fmla="*/ 12329382 w 12346891"/>
              <a:gd name="connsiteY79" fmla="*/ 159808 h 812606"/>
              <a:gd name="connsiteX80" fmla="*/ 12346891 w 12346891"/>
              <a:gd name="connsiteY80" fmla="*/ 119324 h 812606"/>
              <a:gd name="connsiteX81" fmla="*/ 12329208 w 12346891"/>
              <a:gd name="connsiteY81" fmla="*/ 177225 h 812606"/>
              <a:gd name="connsiteX82" fmla="*/ 11735542 w 12346891"/>
              <a:gd name="connsiteY82" fmla="*/ 660610 h 812606"/>
              <a:gd name="connsiteX83" fmla="*/ 11365115 w 12346891"/>
              <a:gd name="connsiteY83" fmla="*/ 512014 h 812606"/>
              <a:gd name="connsiteX84" fmla="*/ 11316909 w 12346891"/>
              <a:gd name="connsiteY84" fmla="*/ 464675 h 812606"/>
              <a:gd name="connsiteX85" fmla="*/ 11312594 w 12346891"/>
              <a:gd name="connsiteY85" fmla="*/ 473298 h 812606"/>
              <a:gd name="connsiteX86" fmla="*/ 11303059 w 12346891"/>
              <a:gd name="connsiteY86" fmla="*/ 455634 h 812606"/>
              <a:gd name="connsiteX87" fmla="*/ 10863230 w 12346891"/>
              <a:gd name="connsiteY87" fmla="*/ 168308 h 812606"/>
              <a:gd name="connsiteX88" fmla="*/ 10440168 w 12346891"/>
              <a:gd name="connsiteY88" fmla="*/ 428741 h 812606"/>
              <a:gd name="connsiteX89" fmla="*/ 10439916 w 12346891"/>
              <a:gd name="connsiteY89" fmla="*/ 429150 h 812606"/>
              <a:gd name="connsiteX90" fmla="*/ 10438424 w 12346891"/>
              <a:gd name="connsiteY90" fmla="*/ 432244 h 812606"/>
              <a:gd name="connsiteX91" fmla="*/ 10398383 w 12346891"/>
              <a:gd name="connsiteY91" fmla="*/ 500849 h 812606"/>
              <a:gd name="connsiteX92" fmla="*/ 10380893 w 12346891"/>
              <a:gd name="connsiteY92" fmla="*/ 541285 h 812606"/>
              <a:gd name="connsiteX93" fmla="*/ 10388584 w 12346891"/>
              <a:gd name="connsiteY93" fmla="*/ 516101 h 812606"/>
              <a:gd name="connsiteX94" fmla="*/ 10382475 w 12346891"/>
              <a:gd name="connsiteY94" fmla="*/ 525613 h 812606"/>
              <a:gd name="connsiteX95" fmla="*/ 9890722 w 12346891"/>
              <a:gd name="connsiteY95" fmla="*/ 812603 h 812606"/>
              <a:gd name="connsiteX96" fmla="*/ 9520295 w 12346891"/>
              <a:gd name="connsiteY96" fmla="*/ 664007 h 812606"/>
              <a:gd name="connsiteX97" fmla="*/ 9472089 w 12346891"/>
              <a:gd name="connsiteY97" fmla="*/ 616668 h 812606"/>
              <a:gd name="connsiteX98" fmla="*/ 9467775 w 12346891"/>
              <a:gd name="connsiteY98" fmla="*/ 625292 h 812606"/>
              <a:gd name="connsiteX99" fmla="*/ 9458240 w 12346891"/>
              <a:gd name="connsiteY99" fmla="*/ 607627 h 812606"/>
              <a:gd name="connsiteX100" fmla="*/ 9018411 w 12346891"/>
              <a:gd name="connsiteY100" fmla="*/ 320302 h 812606"/>
              <a:gd name="connsiteX101" fmla="*/ 8752800 w 12346891"/>
              <a:gd name="connsiteY101" fmla="*/ 411089 h 812606"/>
              <a:gd name="connsiteX102" fmla="*/ 8707593 w 12346891"/>
              <a:gd name="connsiteY102" fmla="*/ 449000 h 812606"/>
              <a:gd name="connsiteX103" fmla="*/ 8702020 w 12346891"/>
              <a:gd name="connsiteY103" fmla="*/ 456073 h 812606"/>
              <a:gd name="connsiteX104" fmla="*/ 8590096 w 12346891"/>
              <a:gd name="connsiteY104" fmla="*/ 553928 h 812606"/>
              <a:gd name="connsiteX105" fmla="*/ 8548816 w 12346891"/>
              <a:gd name="connsiteY105" fmla="*/ 583206 h 812606"/>
              <a:gd name="connsiteX106" fmla="*/ 8275244 w 12346891"/>
              <a:gd name="connsiteY106" fmla="*/ 660611 h 812606"/>
              <a:gd name="connsiteX107" fmla="*/ 7904817 w 12346891"/>
              <a:gd name="connsiteY107" fmla="*/ 512015 h 812606"/>
              <a:gd name="connsiteX108" fmla="*/ 7856610 w 12346891"/>
              <a:gd name="connsiteY108" fmla="*/ 464676 h 812606"/>
              <a:gd name="connsiteX109" fmla="*/ 7852297 w 12346891"/>
              <a:gd name="connsiteY109" fmla="*/ 473299 h 812606"/>
              <a:gd name="connsiteX110" fmla="*/ 7842761 w 12346891"/>
              <a:gd name="connsiteY110" fmla="*/ 455635 h 812606"/>
              <a:gd name="connsiteX111" fmla="*/ 7402931 w 12346891"/>
              <a:gd name="connsiteY111" fmla="*/ 168309 h 812606"/>
              <a:gd name="connsiteX112" fmla="*/ 6979869 w 12346891"/>
              <a:gd name="connsiteY112" fmla="*/ 428742 h 812606"/>
              <a:gd name="connsiteX113" fmla="*/ 6979618 w 12346891"/>
              <a:gd name="connsiteY113" fmla="*/ 429151 h 812606"/>
              <a:gd name="connsiteX114" fmla="*/ 6978126 w 12346891"/>
              <a:gd name="connsiteY114" fmla="*/ 432245 h 812606"/>
              <a:gd name="connsiteX115" fmla="*/ 6920595 w 12346891"/>
              <a:gd name="connsiteY115" fmla="*/ 541286 h 812606"/>
              <a:gd name="connsiteX116" fmla="*/ 6928286 w 12346891"/>
              <a:gd name="connsiteY116" fmla="*/ 516102 h 812606"/>
              <a:gd name="connsiteX117" fmla="*/ 6922176 w 12346891"/>
              <a:gd name="connsiteY117" fmla="*/ 525614 h 812606"/>
              <a:gd name="connsiteX118" fmla="*/ 6430425 w 12346891"/>
              <a:gd name="connsiteY118" fmla="*/ 812604 h 812606"/>
              <a:gd name="connsiteX119" fmla="*/ 6059997 w 12346891"/>
              <a:gd name="connsiteY119" fmla="*/ 664008 h 812606"/>
              <a:gd name="connsiteX120" fmla="*/ 6011791 w 12346891"/>
              <a:gd name="connsiteY120" fmla="*/ 616669 h 812606"/>
              <a:gd name="connsiteX121" fmla="*/ 6007477 w 12346891"/>
              <a:gd name="connsiteY121" fmla="*/ 625293 h 812606"/>
              <a:gd name="connsiteX122" fmla="*/ 5997942 w 12346891"/>
              <a:gd name="connsiteY122" fmla="*/ 607628 h 812606"/>
              <a:gd name="connsiteX123" fmla="*/ 5558112 w 12346891"/>
              <a:gd name="connsiteY123" fmla="*/ 320302 h 812606"/>
              <a:gd name="connsiteX124" fmla="*/ 5292503 w 12346891"/>
              <a:gd name="connsiteY124" fmla="*/ 411089 h 812606"/>
              <a:gd name="connsiteX125" fmla="*/ 5247298 w 12346891"/>
              <a:gd name="connsiteY125" fmla="*/ 448999 h 812606"/>
              <a:gd name="connsiteX126" fmla="*/ 5241722 w 12346891"/>
              <a:gd name="connsiteY126" fmla="*/ 456075 h 812606"/>
              <a:gd name="connsiteX127" fmla="*/ 5207592 w 12346891"/>
              <a:gd name="connsiteY127" fmla="*/ 488913 h 812606"/>
              <a:gd name="connsiteX128" fmla="*/ 5088518 w 12346891"/>
              <a:gd name="connsiteY128" fmla="*/ 583208 h 812606"/>
              <a:gd name="connsiteX129" fmla="*/ 4814946 w 12346891"/>
              <a:gd name="connsiteY129" fmla="*/ 660613 h 812606"/>
              <a:gd name="connsiteX130" fmla="*/ 4444519 w 12346891"/>
              <a:gd name="connsiteY130" fmla="*/ 512017 h 812606"/>
              <a:gd name="connsiteX131" fmla="*/ 4396312 w 12346891"/>
              <a:gd name="connsiteY131" fmla="*/ 464678 h 812606"/>
              <a:gd name="connsiteX132" fmla="*/ 4391999 w 12346891"/>
              <a:gd name="connsiteY132" fmla="*/ 473301 h 812606"/>
              <a:gd name="connsiteX133" fmla="*/ 4382463 w 12346891"/>
              <a:gd name="connsiteY133" fmla="*/ 455637 h 812606"/>
              <a:gd name="connsiteX134" fmla="*/ 3942634 w 12346891"/>
              <a:gd name="connsiteY134" fmla="*/ 168311 h 812606"/>
              <a:gd name="connsiteX135" fmla="*/ 3519572 w 12346891"/>
              <a:gd name="connsiteY135" fmla="*/ 428744 h 812606"/>
              <a:gd name="connsiteX136" fmla="*/ 3477786 w 12346891"/>
              <a:gd name="connsiteY136" fmla="*/ 500852 h 812606"/>
              <a:gd name="connsiteX137" fmla="*/ 3467989 w 12346891"/>
              <a:gd name="connsiteY137" fmla="*/ 516104 h 812606"/>
              <a:gd name="connsiteX138" fmla="*/ 3461878 w 12346891"/>
              <a:gd name="connsiteY138" fmla="*/ 525616 h 812606"/>
              <a:gd name="connsiteX139" fmla="*/ 2970127 w 12346891"/>
              <a:gd name="connsiteY139" fmla="*/ 812606 h 812606"/>
              <a:gd name="connsiteX140" fmla="*/ 2599700 w 12346891"/>
              <a:gd name="connsiteY140" fmla="*/ 664010 h 812606"/>
              <a:gd name="connsiteX141" fmla="*/ 2551493 w 12346891"/>
              <a:gd name="connsiteY141" fmla="*/ 616671 h 812606"/>
              <a:gd name="connsiteX142" fmla="*/ 2547180 w 12346891"/>
              <a:gd name="connsiteY142" fmla="*/ 625295 h 812606"/>
              <a:gd name="connsiteX143" fmla="*/ 2537644 w 12346891"/>
              <a:gd name="connsiteY143" fmla="*/ 607630 h 812606"/>
              <a:gd name="connsiteX144" fmla="*/ 2097815 w 12346891"/>
              <a:gd name="connsiteY144" fmla="*/ 320304 h 812606"/>
              <a:gd name="connsiteX145" fmla="*/ 1832205 w 12346891"/>
              <a:gd name="connsiteY145" fmla="*/ 411091 h 812606"/>
              <a:gd name="connsiteX146" fmla="*/ 1722223 w 12346891"/>
              <a:gd name="connsiteY146" fmla="*/ 515954 h 812606"/>
              <a:gd name="connsiteX147" fmla="*/ 1628221 w 12346891"/>
              <a:gd name="connsiteY147" fmla="*/ 583210 h 812606"/>
              <a:gd name="connsiteX148" fmla="*/ 1354648 w 12346891"/>
              <a:gd name="connsiteY148" fmla="*/ 660615 h 812606"/>
              <a:gd name="connsiteX149" fmla="*/ 984221 w 12346891"/>
              <a:gd name="connsiteY149" fmla="*/ 512019 h 812606"/>
              <a:gd name="connsiteX150" fmla="*/ 936015 w 12346891"/>
              <a:gd name="connsiteY150" fmla="*/ 464680 h 812606"/>
              <a:gd name="connsiteX151" fmla="*/ 931701 w 12346891"/>
              <a:gd name="connsiteY151" fmla="*/ 473303 h 812606"/>
              <a:gd name="connsiteX152" fmla="*/ 922165 w 12346891"/>
              <a:gd name="connsiteY152" fmla="*/ 455639 h 812606"/>
              <a:gd name="connsiteX153" fmla="*/ 482336 w 12346891"/>
              <a:gd name="connsiteY153" fmla="*/ 168313 h 812606"/>
              <a:gd name="connsiteX154" fmla="*/ 59274 w 12346891"/>
              <a:gd name="connsiteY154" fmla="*/ 428746 h 812606"/>
              <a:gd name="connsiteX155" fmla="*/ 59022 w 12346891"/>
              <a:gd name="connsiteY155" fmla="*/ 429155 h 812606"/>
              <a:gd name="connsiteX156" fmla="*/ 30744 w 12346891"/>
              <a:gd name="connsiteY156" fmla="*/ 480219 h 812606"/>
              <a:gd name="connsiteX157" fmla="*/ -1 w 12346891"/>
              <a:gd name="connsiteY157" fmla="*/ 541290 h 812606"/>
              <a:gd name="connsiteX0" fmla="*/ 121181 w 12346893"/>
              <a:gd name="connsiteY0" fmla="*/ 271323 h 812606"/>
              <a:gd name="connsiteX1" fmla="*/ 113489 w 12346893"/>
              <a:gd name="connsiteY1" fmla="*/ 296507 h 812606"/>
              <a:gd name="connsiteX2" fmla="*/ 119599 w 12346893"/>
              <a:gd name="connsiteY2" fmla="*/ 286995 h 812606"/>
              <a:gd name="connsiteX3" fmla="*/ 611351 w 12346893"/>
              <a:gd name="connsiteY3" fmla="*/ 5 h 812606"/>
              <a:gd name="connsiteX4" fmla="*/ 981778 w 12346893"/>
              <a:gd name="connsiteY4" fmla="*/ 148601 h 812606"/>
              <a:gd name="connsiteX5" fmla="*/ 1029984 w 12346893"/>
              <a:gd name="connsiteY5" fmla="*/ 195940 h 812606"/>
              <a:gd name="connsiteX6" fmla="*/ 1034298 w 12346893"/>
              <a:gd name="connsiteY6" fmla="*/ 187316 h 812606"/>
              <a:gd name="connsiteX7" fmla="*/ 1043834 w 12346893"/>
              <a:gd name="connsiteY7" fmla="*/ 204981 h 812606"/>
              <a:gd name="connsiteX8" fmla="*/ 1483663 w 12346893"/>
              <a:gd name="connsiteY8" fmla="*/ 492306 h 812606"/>
              <a:gd name="connsiteX9" fmla="*/ 1749273 w 12346893"/>
              <a:gd name="connsiteY9" fmla="*/ 401519 h 812606"/>
              <a:gd name="connsiteX10" fmla="*/ 1794477 w 12346893"/>
              <a:gd name="connsiteY10" fmla="*/ 363610 h 812606"/>
              <a:gd name="connsiteX11" fmla="*/ 1800054 w 12346893"/>
              <a:gd name="connsiteY11" fmla="*/ 356534 h 812606"/>
              <a:gd name="connsiteX12" fmla="*/ 1911979 w 12346893"/>
              <a:gd name="connsiteY12" fmla="*/ 258678 h 812606"/>
              <a:gd name="connsiteX13" fmla="*/ 1953257 w 12346893"/>
              <a:gd name="connsiteY13" fmla="*/ 229401 h 812606"/>
              <a:gd name="connsiteX14" fmla="*/ 2226830 w 12346893"/>
              <a:gd name="connsiteY14" fmla="*/ 151996 h 812606"/>
              <a:gd name="connsiteX15" fmla="*/ 2597257 w 12346893"/>
              <a:gd name="connsiteY15" fmla="*/ 300592 h 812606"/>
              <a:gd name="connsiteX16" fmla="*/ 2645463 w 12346893"/>
              <a:gd name="connsiteY16" fmla="*/ 347931 h 812606"/>
              <a:gd name="connsiteX17" fmla="*/ 2649777 w 12346893"/>
              <a:gd name="connsiteY17" fmla="*/ 339308 h 812606"/>
              <a:gd name="connsiteX18" fmla="*/ 2659313 w 12346893"/>
              <a:gd name="connsiteY18" fmla="*/ 356972 h 812606"/>
              <a:gd name="connsiteX19" fmla="*/ 3099142 w 12346893"/>
              <a:gd name="connsiteY19" fmla="*/ 644298 h 812606"/>
              <a:gd name="connsiteX20" fmla="*/ 3522204 w 12346893"/>
              <a:gd name="connsiteY20" fmla="*/ 383865 h 812606"/>
              <a:gd name="connsiteX21" fmla="*/ 3550734 w 12346893"/>
              <a:gd name="connsiteY21" fmla="*/ 332392 h 812606"/>
              <a:gd name="connsiteX22" fmla="*/ 3581479 w 12346893"/>
              <a:gd name="connsiteY22" fmla="*/ 271321 h 812606"/>
              <a:gd name="connsiteX23" fmla="*/ 3573787 w 12346893"/>
              <a:gd name="connsiteY23" fmla="*/ 296505 h 812606"/>
              <a:gd name="connsiteX24" fmla="*/ 3579897 w 12346893"/>
              <a:gd name="connsiteY24" fmla="*/ 286993 h 812606"/>
              <a:gd name="connsiteX25" fmla="*/ 4071649 w 12346893"/>
              <a:gd name="connsiteY25" fmla="*/ 3 h 812606"/>
              <a:gd name="connsiteX26" fmla="*/ 4442076 w 12346893"/>
              <a:gd name="connsiteY26" fmla="*/ 148599 h 812606"/>
              <a:gd name="connsiteX27" fmla="*/ 4490282 w 12346893"/>
              <a:gd name="connsiteY27" fmla="*/ 195938 h 812606"/>
              <a:gd name="connsiteX28" fmla="*/ 4494596 w 12346893"/>
              <a:gd name="connsiteY28" fmla="*/ 187314 h 812606"/>
              <a:gd name="connsiteX29" fmla="*/ 4504132 w 12346893"/>
              <a:gd name="connsiteY29" fmla="*/ 204979 h 812606"/>
              <a:gd name="connsiteX30" fmla="*/ 4943961 w 12346893"/>
              <a:gd name="connsiteY30" fmla="*/ 492304 h 812606"/>
              <a:gd name="connsiteX31" fmla="*/ 5209571 w 12346893"/>
              <a:gd name="connsiteY31" fmla="*/ 401517 h 812606"/>
              <a:gd name="connsiteX32" fmla="*/ 5254775 w 12346893"/>
              <a:gd name="connsiteY32" fmla="*/ 363608 h 812606"/>
              <a:gd name="connsiteX33" fmla="*/ 5260352 w 12346893"/>
              <a:gd name="connsiteY33" fmla="*/ 356532 h 812606"/>
              <a:gd name="connsiteX34" fmla="*/ 5294481 w 12346893"/>
              <a:gd name="connsiteY34" fmla="*/ 323694 h 812606"/>
              <a:gd name="connsiteX35" fmla="*/ 5372276 w 12346893"/>
              <a:gd name="connsiteY35" fmla="*/ 258677 h 812606"/>
              <a:gd name="connsiteX36" fmla="*/ 5413555 w 12346893"/>
              <a:gd name="connsiteY36" fmla="*/ 229399 h 812606"/>
              <a:gd name="connsiteX37" fmla="*/ 5687128 w 12346893"/>
              <a:gd name="connsiteY37" fmla="*/ 151994 h 812606"/>
              <a:gd name="connsiteX38" fmla="*/ 6057555 w 12346893"/>
              <a:gd name="connsiteY38" fmla="*/ 300590 h 812606"/>
              <a:gd name="connsiteX39" fmla="*/ 6105761 w 12346893"/>
              <a:gd name="connsiteY39" fmla="*/ 347929 h 812606"/>
              <a:gd name="connsiteX40" fmla="*/ 6110075 w 12346893"/>
              <a:gd name="connsiteY40" fmla="*/ 339306 h 812606"/>
              <a:gd name="connsiteX41" fmla="*/ 6119611 w 12346893"/>
              <a:gd name="connsiteY41" fmla="*/ 356970 h 812606"/>
              <a:gd name="connsiteX42" fmla="*/ 6559439 w 12346893"/>
              <a:gd name="connsiteY42" fmla="*/ 644296 h 812606"/>
              <a:gd name="connsiteX43" fmla="*/ 6982502 w 12346893"/>
              <a:gd name="connsiteY43" fmla="*/ 383863 h 812606"/>
              <a:gd name="connsiteX44" fmla="*/ 6982753 w 12346893"/>
              <a:gd name="connsiteY44" fmla="*/ 383454 h 812606"/>
              <a:gd name="connsiteX45" fmla="*/ 6984246 w 12346893"/>
              <a:gd name="connsiteY45" fmla="*/ 380360 h 812606"/>
              <a:gd name="connsiteX46" fmla="*/ 7024286 w 12346893"/>
              <a:gd name="connsiteY46" fmla="*/ 311755 h 812606"/>
              <a:gd name="connsiteX47" fmla="*/ 7041777 w 12346893"/>
              <a:gd name="connsiteY47" fmla="*/ 271319 h 812606"/>
              <a:gd name="connsiteX48" fmla="*/ 7034085 w 12346893"/>
              <a:gd name="connsiteY48" fmla="*/ 296503 h 812606"/>
              <a:gd name="connsiteX49" fmla="*/ 7040195 w 12346893"/>
              <a:gd name="connsiteY49" fmla="*/ 286991 h 812606"/>
              <a:gd name="connsiteX50" fmla="*/ 7531947 w 12346893"/>
              <a:gd name="connsiteY50" fmla="*/ 1 h 812606"/>
              <a:gd name="connsiteX51" fmla="*/ 7902374 w 12346893"/>
              <a:gd name="connsiteY51" fmla="*/ 148597 h 812606"/>
              <a:gd name="connsiteX52" fmla="*/ 7950580 w 12346893"/>
              <a:gd name="connsiteY52" fmla="*/ 195936 h 812606"/>
              <a:gd name="connsiteX53" fmla="*/ 7954894 w 12346893"/>
              <a:gd name="connsiteY53" fmla="*/ 187312 h 812606"/>
              <a:gd name="connsiteX54" fmla="*/ 7964430 w 12346893"/>
              <a:gd name="connsiteY54" fmla="*/ 204977 h 812606"/>
              <a:gd name="connsiteX55" fmla="*/ 8404258 w 12346893"/>
              <a:gd name="connsiteY55" fmla="*/ 492302 h 812606"/>
              <a:gd name="connsiteX56" fmla="*/ 8669869 w 12346893"/>
              <a:gd name="connsiteY56" fmla="*/ 401515 h 812606"/>
              <a:gd name="connsiteX57" fmla="*/ 8715076 w 12346893"/>
              <a:gd name="connsiteY57" fmla="*/ 363604 h 812606"/>
              <a:gd name="connsiteX58" fmla="*/ 8720650 w 12346893"/>
              <a:gd name="connsiteY58" fmla="*/ 356531 h 812606"/>
              <a:gd name="connsiteX59" fmla="*/ 8832573 w 12346893"/>
              <a:gd name="connsiteY59" fmla="*/ 258676 h 812606"/>
              <a:gd name="connsiteX60" fmla="*/ 8873853 w 12346893"/>
              <a:gd name="connsiteY60" fmla="*/ 229399 h 812606"/>
              <a:gd name="connsiteX61" fmla="*/ 9147426 w 12346893"/>
              <a:gd name="connsiteY61" fmla="*/ 151993 h 812606"/>
              <a:gd name="connsiteX62" fmla="*/ 9517853 w 12346893"/>
              <a:gd name="connsiteY62" fmla="*/ 300589 h 812606"/>
              <a:gd name="connsiteX63" fmla="*/ 9566059 w 12346893"/>
              <a:gd name="connsiteY63" fmla="*/ 347928 h 812606"/>
              <a:gd name="connsiteX64" fmla="*/ 9570373 w 12346893"/>
              <a:gd name="connsiteY64" fmla="*/ 339305 h 812606"/>
              <a:gd name="connsiteX65" fmla="*/ 9579908 w 12346893"/>
              <a:gd name="connsiteY65" fmla="*/ 356969 h 812606"/>
              <a:gd name="connsiteX66" fmla="*/ 10019738 w 12346893"/>
              <a:gd name="connsiteY66" fmla="*/ 644295 h 812606"/>
              <a:gd name="connsiteX67" fmla="*/ 10442800 w 12346893"/>
              <a:gd name="connsiteY67" fmla="*/ 383862 h 812606"/>
              <a:gd name="connsiteX68" fmla="*/ 10443052 w 12346893"/>
              <a:gd name="connsiteY68" fmla="*/ 383453 h 812606"/>
              <a:gd name="connsiteX69" fmla="*/ 10444544 w 12346893"/>
              <a:gd name="connsiteY69" fmla="*/ 380359 h 812606"/>
              <a:gd name="connsiteX70" fmla="*/ 10502074 w 12346893"/>
              <a:gd name="connsiteY70" fmla="*/ 271318 h 812606"/>
              <a:gd name="connsiteX71" fmla="*/ 10494383 w 12346893"/>
              <a:gd name="connsiteY71" fmla="*/ 296502 h 812606"/>
              <a:gd name="connsiteX72" fmla="*/ 10500493 w 12346893"/>
              <a:gd name="connsiteY72" fmla="*/ 286990 h 812606"/>
              <a:gd name="connsiteX73" fmla="*/ 10992245 w 12346893"/>
              <a:gd name="connsiteY73" fmla="*/ 0 h 812606"/>
              <a:gd name="connsiteX74" fmla="*/ 11362672 w 12346893"/>
              <a:gd name="connsiteY74" fmla="*/ 148596 h 812606"/>
              <a:gd name="connsiteX75" fmla="*/ 11410878 w 12346893"/>
              <a:gd name="connsiteY75" fmla="*/ 195935 h 812606"/>
              <a:gd name="connsiteX76" fmla="*/ 11415192 w 12346893"/>
              <a:gd name="connsiteY76" fmla="*/ 187311 h 812606"/>
              <a:gd name="connsiteX77" fmla="*/ 11424728 w 12346893"/>
              <a:gd name="connsiteY77" fmla="*/ 204976 h 812606"/>
              <a:gd name="connsiteX78" fmla="*/ 11864557 w 12346893"/>
              <a:gd name="connsiteY78" fmla="*/ 492302 h 812606"/>
              <a:gd name="connsiteX79" fmla="*/ 12329384 w 12346893"/>
              <a:gd name="connsiteY79" fmla="*/ 159808 h 812606"/>
              <a:gd name="connsiteX80" fmla="*/ 12346893 w 12346893"/>
              <a:gd name="connsiteY80" fmla="*/ 119324 h 812606"/>
              <a:gd name="connsiteX81" fmla="*/ 12329210 w 12346893"/>
              <a:gd name="connsiteY81" fmla="*/ 177225 h 812606"/>
              <a:gd name="connsiteX82" fmla="*/ 11735544 w 12346893"/>
              <a:gd name="connsiteY82" fmla="*/ 660610 h 812606"/>
              <a:gd name="connsiteX83" fmla="*/ 11365117 w 12346893"/>
              <a:gd name="connsiteY83" fmla="*/ 512014 h 812606"/>
              <a:gd name="connsiteX84" fmla="*/ 11316911 w 12346893"/>
              <a:gd name="connsiteY84" fmla="*/ 464675 h 812606"/>
              <a:gd name="connsiteX85" fmla="*/ 11312596 w 12346893"/>
              <a:gd name="connsiteY85" fmla="*/ 473298 h 812606"/>
              <a:gd name="connsiteX86" fmla="*/ 11303061 w 12346893"/>
              <a:gd name="connsiteY86" fmla="*/ 455634 h 812606"/>
              <a:gd name="connsiteX87" fmla="*/ 10863232 w 12346893"/>
              <a:gd name="connsiteY87" fmla="*/ 168308 h 812606"/>
              <a:gd name="connsiteX88" fmla="*/ 10440170 w 12346893"/>
              <a:gd name="connsiteY88" fmla="*/ 428741 h 812606"/>
              <a:gd name="connsiteX89" fmla="*/ 10439918 w 12346893"/>
              <a:gd name="connsiteY89" fmla="*/ 429150 h 812606"/>
              <a:gd name="connsiteX90" fmla="*/ 10438426 w 12346893"/>
              <a:gd name="connsiteY90" fmla="*/ 432244 h 812606"/>
              <a:gd name="connsiteX91" fmla="*/ 10380895 w 12346893"/>
              <a:gd name="connsiteY91" fmla="*/ 541285 h 812606"/>
              <a:gd name="connsiteX92" fmla="*/ 10388586 w 12346893"/>
              <a:gd name="connsiteY92" fmla="*/ 516101 h 812606"/>
              <a:gd name="connsiteX93" fmla="*/ 10382477 w 12346893"/>
              <a:gd name="connsiteY93" fmla="*/ 525613 h 812606"/>
              <a:gd name="connsiteX94" fmla="*/ 9890724 w 12346893"/>
              <a:gd name="connsiteY94" fmla="*/ 812603 h 812606"/>
              <a:gd name="connsiteX95" fmla="*/ 9520297 w 12346893"/>
              <a:gd name="connsiteY95" fmla="*/ 664007 h 812606"/>
              <a:gd name="connsiteX96" fmla="*/ 9472091 w 12346893"/>
              <a:gd name="connsiteY96" fmla="*/ 616668 h 812606"/>
              <a:gd name="connsiteX97" fmla="*/ 9467777 w 12346893"/>
              <a:gd name="connsiteY97" fmla="*/ 625292 h 812606"/>
              <a:gd name="connsiteX98" fmla="*/ 9458242 w 12346893"/>
              <a:gd name="connsiteY98" fmla="*/ 607627 h 812606"/>
              <a:gd name="connsiteX99" fmla="*/ 9018413 w 12346893"/>
              <a:gd name="connsiteY99" fmla="*/ 320302 h 812606"/>
              <a:gd name="connsiteX100" fmla="*/ 8752802 w 12346893"/>
              <a:gd name="connsiteY100" fmla="*/ 411089 h 812606"/>
              <a:gd name="connsiteX101" fmla="*/ 8707595 w 12346893"/>
              <a:gd name="connsiteY101" fmla="*/ 449000 h 812606"/>
              <a:gd name="connsiteX102" fmla="*/ 8702022 w 12346893"/>
              <a:gd name="connsiteY102" fmla="*/ 456073 h 812606"/>
              <a:gd name="connsiteX103" fmla="*/ 8590098 w 12346893"/>
              <a:gd name="connsiteY103" fmla="*/ 553928 h 812606"/>
              <a:gd name="connsiteX104" fmla="*/ 8548818 w 12346893"/>
              <a:gd name="connsiteY104" fmla="*/ 583206 h 812606"/>
              <a:gd name="connsiteX105" fmla="*/ 8275246 w 12346893"/>
              <a:gd name="connsiteY105" fmla="*/ 660611 h 812606"/>
              <a:gd name="connsiteX106" fmla="*/ 7904819 w 12346893"/>
              <a:gd name="connsiteY106" fmla="*/ 512015 h 812606"/>
              <a:gd name="connsiteX107" fmla="*/ 7856612 w 12346893"/>
              <a:gd name="connsiteY107" fmla="*/ 464676 h 812606"/>
              <a:gd name="connsiteX108" fmla="*/ 7852299 w 12346893"/>
              <a:gd name="connsiteY108" fmla="*/ 473299 h 812606"/>
              <a:gd name="connsiteX109" fmla="*/ 7842763 w 12346893"/>
              <a:gd name="connsiteY109" fmla="*/ 455635 h 812606"/>
              <a:gd name="connsiteX110" fmla="*/ 7402933 w 12346893"/>
              <a:gd name="connsiteY110" fmla="*/ 168309 h 812606"/>
              <a:gd name="connsiteX111" fmla="*/ 6979871 w 12346893"/>
              <a:gd name="connsiteY111" fmla="*/ 428742 h 812606"/>
              <a:gd name="connsiteX112" fmla="*/ 6979620 w 12346893"/>
              <a:gd name="connsiteY112" fmla="*/ 429151 h 812606"/>
              <a:gd name="connsiteX113" fmla="*/ 6978128 w 12346893"/>
              <a:gd name="connsiteY113" fmla="*/ 432245 h 812606"/>
              <a:gd name="connsiteX114" fmla="*/ 6920597 w 12346893"/>
              <a:gd name="connsiteY114" fmla="*/ 541286 h 812606"/>
              <a:gd name="connsiteX115" fmla="*/ 6928288 w 12346893"/>
              <a:gd name="connsiteY115" fmla="*/ 516102 h 812606"/>
              <a:gd name="connsiteX116" fmla="*/ 6922178 w 12346893"/>
              <a:gd name="connsiteY116" fmla="*/ 525614 h 812606"/>
              <a:gd name="connsiteX117" fmla="*/ 6430427 w 12346893"/>
              <a:gd name="connsiteY117" fmla="*/ 812604 h 812606"/>
              <a:gd name="connsiteX118" fmla="*/ 6059999 w 12346893"/>
              <a:gd name="connsiteY118" fmla="*/ 664008 h 812606"/>
              <a:gd name="connsiteX119" fmla="*/ 6011793 w 12346893"/>
              <a:gd name="connsiteY119" fmla="*/ 616669 h 812606"/>
              <a:gd name="connsiteX120" fmla="*/ 6007479 w 12346893"/>
              <a:gd name="connsiteY120" fmla="*/ 625293 h 812606"/>
              <a:gd name="connsiteX121" fmla="*/ 5997944 w 12346893"/>
              <a:gd name="connsiteY121" fmla="*/ 607628 h 812606"/>
              <a:gd name="connsiteX122" fmla="*/ 5558114 w 12346893"/>
              <a:gd name="connsiteY122" fmla="*/ 320302 h 812606"/>
              <a:gd name="connsiteX123" fmla="*/ 5292505 w 12346893"/>
              <a:gd name="connsiteY123" fmla="*/ 411089 h 812606"/>
              <a:gd name="connsiteX124" fmla="*/ 5247300 w 12346893"/>
              <a:gd name="connsiteY124" fmla="*/ 448999 h 812606"/>
              <a:gd name="connsiteX125" fmla="*/ 5241724 w 12346893"/>
              <a:gd name="connsiteY125" fmla="*/ 456075 h 812606"/>
              <a:gd name="connsiteX126" fmla="*/ 5207594 w 12346893"/>
              <a:gd name="connsiteY126" fmla="*/ 488913 h 812606"/>
              <a:gd name="connsiteX127" fmla="*/ 5088520 w 12346893"/>
              <a:gd name="connsiteY127" fmla="*/ 583208 h 812606"/>
              <a:gd name="connsiteX128" fmla="*/ 4814948 w 12346893"/>
              <a:gd name="connsiteY128" fmla="*/ 660613 h 812606"/>
              <a:gd name="connsiteX129" fmla="*/ 4444521 w 12346893"/>
              <a:gd name="connsiteY129" fmla="*/ 512017 h 812606"/>
              <a:gd name="connsiteX130" fmla="*/ 4396314 w 12346893"/>
              <a:gd name="connsiteY130" fmla="*/ 464678 h 812606"/>
              <a:gd name="connsiteX131" fmla="*/ 4392001 w 12346893"/>
              <a:gd name="connsiteY131" fmla="*/ 473301 h 812606"/>
              <a:gd name="connsiteX132" fmla="*/ 4382465 w 12346893"/>
              <a:gd name="connsiteY132" fmla="*/ 455637 h 812606"/>
              <a:gd name="connsiteX133" fmla="*/ 3942636 w 12346893"/>
              <a:gd name="connsiteY133" fmla="*/ 168311 h 812606"/>
              <a:gd name="connsiteX134" fmla="*/ 3519574 w 12346893"/>
              <a:gd name="connsiteY134" fmla="*/ 428744 h 812606"/>
              <a:gd name="connsiteX135" fmla="*/ 3477788 w 12346893"/>
              <a:gd name="connsiteY135" fmla="*/ 500852 h 812606"/>
              <a:gd name="connsiteX136" fmla="*/ 3467991 w 12346893"/>
              <a:gd name="connsiteY136" fmla="*/ 516104 h 812606"/>
              <a:gd name="connsiteX137" fmla="*/ 3461880 w 12346893"/>
              <a:gd name="connsiteY137" fmla="*/ 525616 h 812606"/>
              <a:gd name="connsiteX138" fmla="*/ 2970129 w 12346893"/>
              <a:gd name="connsiteY138" fmla="*/ 812606 h 812606"/>
              <a:gd name="connsiteX139" fmla="*/ 2599702 w 12346893"/>
              <a:gd name="connsiteY139" fmla="*/ 664010 h 812606"/>
              <a:gd name="connsiteX140" fmla="*/ 2551495 w 12346893"/>
              <a:gd name="connsiteY140" fmla="*/ 616671 h 812606"/>
              <a:gd name="connsiteX141" fmla="*/ 2547182 w 12346893"/>
              <a:gd name="connsiteY141" fmla="*/ 625295 h 812606"/>
              <a:gd name="connsiteX142" fmla="*/ 2537646 w 12346893"/>
              <a:gd name="connsiteY142" fmla="*/ 607630 h 812606"/>
              <a:gd name="connsiteX143" fmla="*/ 2097817 w 12346893"/>
              <a:gd name="connsiteY143" fmla="*/ 320304 h 812606"/>
              <a:gd name="connsiteX144" fmla="*/ 1832207 w 12346893"/>
              <a:gd name="connsiteY144" fmla="*/ 411091 h 812606"/>
              <a:gd name="connsiteX145" fmla="*/ 1722225 w 12346893"/>
              <a:gd name="connsiteY145" fmla="*/ 515954 h 812606"/>
              <a:gd name="connsiteX146" fmla="*/ 1628223 w 12346893"/>
              <a:gd name="connsiteY146" fmla="*/ 583210 h 812606"/>
              <a:gd name="connsiteX147" fmla="*/ 1354650 w 12346893"/>
              <a:gd name="connsiteY147" fmla="*/ 660615 h 812606"/>
              <a:gd name="connsiteX148" fmla="*/ 984223 w 12346893"/>
              <a:gd name="connsiteY148" fmla="*/ 512019 h 812606"/>
              <a:gd name="connsiteX149" fmla="*/ 936017 w 12346893"/>
              <a:gd name="connsiteY149" fmla="*/ 464680 h 812606"/>
              <a:gd name="connsiteX150" fmla="*/ 931703 w 12346893"/>
              <a:gd name="connsiteY150" fmla="*/ 473303 h 812606"/>
              <a:gd name="connsiteX151" fmla="*/ 922167 w 12346893"/>
              <a:gd name="connsiteY151" fmla="*/ 455639 h 812606"/>
              <a:gd name="connsiteX152" fmla="*/ 482338 w 12346893"/>
              <a:gd name="connsiteY152" fmla="*/ 168313 h 812606"/>
              <a:gd name="connsiteX153" fmla="*/ 59276 w 12346893"/>
              <a:gd name="connsiteY153" fmla="*/ 428746 h 812606"/>
              <a:gd name="connsiteX154" fmla="*/ 59024 w 12346893"/>
              <a:gd name="connsiteY154" fmla="*/ 429155 h 812606"/>
              <a:gd name="connsiteX155" fmla="*/ 30746 w 12346893"/>
              <a:gd name="connsiteY155" fmla="*/ 480219 h 812606"/>
              <a:gd name="connsiteX156" fmla="*/ 1 w 12346893"/>
              <a:gd name="connsiteY156" fmla="*/ 541290 h 812606"/>
              <a:gd name="connsiteX0" fmla="*/ 121179 w 12346891"/>
              <a:gd name="connsiteY0" fmla="*/ 271323 h 812606"/>
              <a:gd name="connsiteX1" fmla="*/ 113487 w 12346891"/>
              <a:gd name="connsiteY1" fmla="*/ 296507 h 812606"/>
              <a:gd name="connsiteX2" fmla="*/ 119597 w 12346891"/>
              <a:gd name="connsiteY2" fmla="*/ 286995 h 812606"/>
              <a:gd name="connsiteX3" fmla="*/ 611349 w 12346891"/>
              <a:gd name="connsiteY3" fmla="*/ 5 h 812606"/>
              <a:gd name="connsiteX4" fmla="*/ 981776 w 12346891"/>
              <a:gd name="connsiteY4" fmla="*/ 148601 h 812606"/>
              <a:gd name="connsiteX5" fmla="*/ 1029982 w 12346891"/>
              <a:gd name="connsiteY5" fmla="*/ 195940 h 812606"/>
              <a:gd name="connsiteX6" fmla="*/ 1034296 w 12346891"/>
              <a:gd name="connsiteY6" fmla="*/ 187316 h 812606"/>
              <a:gd name="connsiteX7" fmla="*/ 1043832 w 12346891"/>
              <a:gd name="connsiteY7" fmla="*/ 204981 h 812606"/>
              <a:gd name="connsiteX8" fmla="*/ 1483661 w 12346891"/>
              <a:gd name="connsiteY8" fmla="*/ 492306 h 812606"/>
              <a:gd name="connsiteX9" fmla="*/ 1749271 w 12346891"/>
              <a:gd name="connsiteY9" fmla="*/ 401519 h 812606"/>
              <a:gd name="connsiteX10" fmla="*/ 1794475 w 12346891"/>
              <a:gd name="connsiteY10" fmla="*/ 363610 h 812606"/>
              <a:gd name="connsiteX11" fmla="*/ 1800052 w 12346891"/>
              <a:gd name="connsiteY11" fmla="*/ 356534 h 812606"/>
              <a:gd name="connsiteX12" fmla="*/ 1911977 w 12346891"/>
              <a:gd name="connsiteY12" fmla="*/ 258678 h 812606"/>
              <a:gd name="connsiteX13" fmla="*/ 1953255 w 12346891"/>
              <a:gd name="connsiteY13" fmla="*/ 229401 h 812606"/>
              <a:gd name="connsiteX14" fmla="*/ 2226828 w 12346891"/>
              <a:gd name="connsiteY14" fmla="*/ 151996 h 812606"/>
              <a:gd name="connsiteX15" fmla="*/ 2597255 w 12346891"/>
              <a:gd name="connsiteY15" fmla="*/ 300592 h 812606"/>
              <a:gd name="connsiteX16" fmla="*/ 2645461 w 12346891"/>
              <a:gd name="connsiteY16" fmla="*/ 347931 h 812606"/>
              <a:gd name="connsiteX17" fmla="*/ 2649775 w 12346891"/>
              <a:gd name="connsiteY17" fmla="*/ 339308 h 812606"/>
              <a:gd name="connsiteX18" fmla="*/ 2659311 w 12346891"/>
              <a:gd name="connsiteY18" fmla="*/ 356972 h 812606"/>
              <a:gd name="connsiteX19" fmla="*/ 3099140 w 12346891"/>
              <a:gd name="connsiteY19" fmla="*/ 644298 h 812606"/>
              <a:gd name="connsiteX20" fmla="*/ 3522202 w 12346891"/>
              <a:gd name="connsiteY20" fmla="*/ 383865 h 812606"/>
              <a:gd name="connsiteX21" fmla="*/ 3550732 w 12346891"/>
              <a:gd name="connsiteY21" fmla="*/ 332392 h 812606"/>
              <a:gd name="connsiteX22" fmla="*/ 3581477 w 12346891"/>
              <a:gd name="connsiteY22" fmla="*/ 271321 h 812606"/>
              <a:gd name="connsiteX23" fmla="*/ 3573785 w 12346891"/>
              <a:gd name="connsiteY23" fmla="*/ 296505 h 812606"/>
              <a:gd name="connsiteX24" fmla="*/ 3579895 w 12346891"/>
              <a:gd name="connsiteY24" fmla="*/ 286993 h 812606"/>
              <a:gd name="connsiteX25" fmla="*/ 4071647 w 12346891"/>
              <a:gd name="connsiteY25" fmla="*/ 3 h 812606"/>
              <a:gd name="connsiteX26" fmla="*/ 4442074 w 12346891"/>
              <a:gd name="connsiteY26" fmla="*/ 148599 h 812606"/>
              <a:gd name="connsiteX27" fmla="*/ 4490280 w 12346891"/>
              <a:gd name="connsiteY27" fmla="*/ 195938 h 812606"/>
              <a:gd name="connsiteX28" fmla="*/ 4494594 w 12346891"/>
              <a:gd name="connsiteY28" fmla="*/ 187314 h 812606"/>
              <a:gd name="connsiteX29" fmla="*/ 4504130 w 12346891"/>
              <a:gd name="connsiteY29" fmla="*/ 204979 h 812606"/>
              <a:gd name="connsiteX30" fmla="*/ 4943959 w 12346891"/>
              <a:gd name="connsiteY30" fmla="*/ 492304 h 812606"/>
              <a:gd name="connsiteX31" fmla="*/ 5209569 w 12346891"/>
              <a:gd name="connsiteY31" fmla="*/ 401517 h 812606"/>
              <a:gd name="connsiteX32" fmla="*/ 5254773 w 12346891"/>
              <a:gd name="connsiteY32" fmla="*/ 363608 h 812606"/>
              <a:gd name="connsiteX33" fmla="*/ 5260350 w 12346891"/>
              <a:gd name="connsiteY33" fmla="*/ 356532 h 812606"/>
              <a:gd name="connsiteX34" fmla="*/ 5294479 w 12346891"/>
              <a:gd name="connsiteY34" fmla="*/ 323694 h 812606"/>
              <a:gd name="connsiteX35" fmla="*/ 5372274 w 12346891"/>
              <a:gd name="connsiteY35" fmla="*/ 258677 h 812606"/>
              <a:gd name="connsiteX36" fmla="*/ 5413553 w 12346891"/>
              <a:gd name="connsiteY36" fmla="*/ 229399 h 812606"/>
              <a:gd name="connsiteX37" fmla="*/ 5687126 w 12346891"/>
              <a:gd name="connsiteY37" fmla="*/ 151994 h 812606"/>
              <a:gd name="connsiteX38" fmla="*/ 6057553 w 12346891"/>
              <a:gd name="connsiteY38" fmla="*/ 300590 h 812606"/>
              <a:gd name="connsiteX39" fmla="*/ 6105759 w 12346891"/>
              <a:gd name="connsiteY39" fmla="*/ 347929 h 812606"/>
              <a:gd name="connsiteX40" fmla="*/ 6110073 w 12346891"/>
              <a:gd name="connsiteY40" fmla="*/ 339306 h 812606"/>
              <a:gd name="connsiteX41" fmla="*/ 6119609 w 12346891"/>
              <a:gd name="connsiteY41" fmla="*/ 356970 h 812606"/>
              <a:gd name="connsiteX42" fmla="*/ 6559437 w 12346891"/>
              <a:gd name="connsiteY42" fmla="*/ 644296 h 812606"/>
              <a:gd name="connsiteX43" fmla="*/ 6982500 w 12346891"/>
              <a:gd name="connsiteY43" fmla="*/ 383863 h 812606"/>
              <a:gd name="connsiteX44" fmla="*/ 6982751 w 12346891"/>
              <a:gd name="connsiteY44" fmla="*/ 383454 h 812606"/>
              <a:gd name="connsiteX45" fmla="*/ 6984244 w 12346891"/>
              <a:gd name="connsiteY45" fmla="*/ 380360 h 812606"/>
              <a:gd name="connsiteX46" fmla="*/ 7024284 w 12346891"/>
              <a:gd name="connsiteY46" fmla="*/ 311755 h 812606"/>
              <a:gd name="connsiteX47" fmla="*/ 7041775 w 12346891"/>
              <a:gd name="connsiteY47" fmla="*/ 271319 h 812606"/>
              <a:gd name="connsiteX48" fmla="*/ 7034083 w 12346891"/>
              <a:gd name="connsiteY48" fmla="*/ 296503 h 812606"/>
              <a:gd name="connsiteX49" fmla="*/ 7040193 w 12346891"/>
              <a:gd name="connsiteY49" fmla="*/ 286991 h 812606"/>
              <a:gd name="connsiteX50" fmla="*/ 7531945 w 12346891"/>
              <a:gd name="connsiteY50" fmla="*/ 1 h 812606"/>
              <a:gd name="connsiteX51" fmla="*/ 7902372 w 12346891"/>
              <a:gd name="connsiteY51" fmla="*/ 148597 h 812606"/>
              <a:gd name="connsiteX52" fmla="*/ 7950578 w 12346891"/>
              <a:gd name="connsiteY52" fmla="*/ 195936 h 812606"/>
              <a:gd name="connsiteX53" fmla="*/ 7954892 w 12346891"/>
              <a:gd name="connsiteY53" fmla="*/ 187312 h 812606"/>
              <a:gd name="connsiteX54" fmla="*/ 7964428 w 12346891"/>
              <a:gd name="connsiteY54" fmla="*/ 204977 h 812606"/>
              <a:gd name="connsiteX55" fmla="*/ 8404256 w 12346891"/>
              <a:gd name="connsiteY55" fmla="*/ 492302 h 812606"/>
              <a:gd name="connsiteX56" fmla="*/ 8669867 w 12346891"/>
              <a:gd name="connsiteY56" fmla="*/ 401515 h 812606"/>
              <a:gd name="connsiteX57" fmla="*/ 8715074 w 12346891"/>
              <a:gd name="connsiteY57" fmla="*/ 363604 h 812606"/>
              <a:gd name="connsiteX58" fmla="*/ 8720648 w 12346891"/>
              <a:gd name="connsiteY58" fmla="*/ 356531 h 812606"/>
              <a:gd name="connsiteX59" fmla="*/ 8832571 w 12346891"/>
              <a:gd name="connsiteY59" fmla="*/ 258676 h 812606"/>
              <a:gd name="connsiteX60" fmla="*/ 8873851 w 12346891"/>
              <a:gd name="connsiteY60" fmla="*/ 229399 h 812606"/>
              <a:gd name="connsiteX61" fmla="*/ 9147424 w 12346891"/>
              <a:gd name="connsiteY61" fmla="*/ 151993 h 812606"/>
              <a:gd name="connsiteX62" fmla="*/ 9517851 w 12346891"/>
              <a:gd name="connsiteY62" fmla="*/ 300589 h 812606"/>
              <a:gd name="connsiteX63" fmla="*/ 9566057 w 12346891"/>
              <a:gd name="connsiteY63" fmla="*/ 347928 h 812606"/>
              <a:gd name="connsiteX64" fmla="*/ 9570371 w 12346891"/>
              <a:gd name="connsiteY64" fmla="*/ 339305 h 812606"/>
              <a:gd name="connsiteX65" fmla="*/ 9579906 w 12346891"/>
              <a:gd name="connsiteY65" fmla="*/ 356969 h 812606"/>
              <a:gd name="connsiteX66" fmla="*/ 10019736 w 12346891"/>
              <a:gd name="connsiteY66" fmla="*/ 644295 h 812606"/>
              <a:gd name="connsiteX67" fmla="*/ 10442798 w 12346891"/>
              <a:gd name="connsiteY67" fmla="*/ 383862 h 812606"/>
              <a:gd name="connsiteX68" fmla="*/ 10443050 w 12346891"/>
              <a:gd name="connsiteY68" fmla="*/ 383453 h 812606"/>
              <a:gd name="connsiteX69" fmla="*/ 10444542 w 12346891"/>
              <a:gd name="connsiteY69" fmla="*/ 380359 h 812606"/>
              <a:gd name="connsiteX70" fmla="*/ 10502072 w 12346891"/>
              <a:gd name="connsiteY70" fmla="*/ 271318 h 812606"/>
              <a:gd name="connsiteX71" fmla="*/ 10494381 w 12346891"/>
              <a:gd name="connsiteY71" fmla="*/ 296502 h 812606"/>
              <a:gd name="connsiteX72" fmla="*/ 10500491 w 12346891"/>
              <a:gd name="connsiteY72" fmla="*/ 286990 h 812606"/>
              <a:gd name="connsiteX73" fmla="*/ 10992243 w 12346891"/>
              <a:gd name="connsiteY73" fmla="*/ 0 h 812606"/>
              <a:gd name="connsiteX74" fmla="*/ 11362670 w 12346891"/>
              <a:gd name="connsiteY74" fmla="*/ 148596 h 812606"/>
              <a:gd name="connsiteX75" fmla="*/ 11410876 w 12346891"/>
              <a:gd name="connsiteY75" fmla="*/ 195935 h 812606"/>
              <a:gd name="connsiteX76" fmla="*/ 11424726 w 12346891"/>
              <a:gd name="connsiteY76" fmla="*/ 204976 h 812606"/>
              <a:gd name="connsiteX77" fmla="*/ 11864555 w 12346891"/>
              <a:gd name="connsiteY77" fmla="*/ 492302 h 812606"/>
              <a:gd name="connsiteX78" fmla="*/ 12329382 w 12346891"/>
              <a:gd name="connsiteY78" fmla="*/ 159808 h 812606"/>
              <a:gd name="connsiteX79" fmla="*/ 12346891 w 12346891"/>
              <a:gd name="connsiteY79" fmla="*/ 119324 h 812606"/>
              <a:gd name="connsiteX80" fmla="*/ 12329208 w 12346891"/>
              <a:gd name="connsiteY80" fmla="*/ 177225 h 812606"/>
              <a:gd name="connsiteX81" fmla="*/ 11735542 w 12346891"/>
              <a:gd name="connsiteY81" fmla="*/ 660610 h 812606"/>
              <a:gd name="connsiteX82" fmla="*/ 11365115 w 12346891"/>
              <a:gd name="connsiteY82" fmla="*/ 512014 h 812606"/>
              <a:gd name="connsiteX83" fmla="*/ 11316909 w 12346891"/>
              <a:gd name="connsiteY83" fmla="*/ 464675 h 812606"/>
              <a:gd name="connsiteX84" fmla="*/ 11312594 w 12346891"/>
              <a:gd name="connsiteY84" fmla="*/ 473298 h 812606"/>
              <a:gd name="connsiteX85" fmla="*/ 11303059 w 12346891"/>
              <a:gd name="connsiteY85" fmla="*/ 455634 h 812606"/>
              <a:gd name="connsiteX86" fmla="*/ 10863230 w 12346891"/>
              <a:gd name="connsiteY86" fmla="*/ 168308 h 812606"/>
              <a:gd name="connsiteX87" fmla="*/ 10440168 w 12346891"/>
              <a:gd name="connsiteY87" fmla="*/ 428741 h 812606"/>
              <a:gd name="connsiteX88" fmla="*/ 10439916 w 12346891"/>
              <a:gd name="connsiteY88" fmla="*/ 429150 h 812606"/>
              <a:gd name="connsiteX89" fmla="*/ 10438424 w 12346891"/>
              <a:gd name="connsiteY89" fmla="*/ 432244 h 812606"/>
              <a:gd name="connsiteX90" fmla="*/ 10380893 w 12346891"/>
              <a:gd name="connsiteY90" fmla="*/ 541285 h 812606"/>
              <a:gd name="connsiteX91" fmla="*/ 10388584 w 12346891"/>
              <a:gd name="connsiteY91" fmla="*/ 516101 h 812606"/>
              <a:gd name="connsiteX92" fmla="*/ 10382475 w 12346891"/>
              <a:gd name="connsiteY92" fmla="*/ 525613 h 812606"/>
              <a:gd name="connsiteX93" fmla="*/ 9890722 w 12346891"/>
              <a:gd name="connsiteY93" fmla="*/ 812603 h 812606"/>
              <a:gd name="connsiteX94" fmla="*/ 9520295 w 12346891"/>
              <a:gd name="connsiteY94" fmla="*/ 664007 h 812606"/>
              <a:gd name="connsiteX95" fmla="*/ 9472089 w 12346891"/>
              <a:gd name="connsiteY95" fmla="*/ 616668 h 812606"/>
              <a:gd name="connsiteX96" fmla="*/ 9467775 w 12346891"/>
              <a:gd name="connsiteY96" fmla="*/ 625292 h 812606"/>
              <a:gd name="connsiteX97" fmla="*/ 9458240 w 12346891"/>
              <a:gd name="connsiteY97" fmla="*/ 607627 h 812606"/>
              <a:gd name="connsiteX98" fmla="*/ 9018411 w 12346891"/>
              <a:gd name="connsiteY98" fmla="*/ 320302 h 812606"/>
              <a:gd name="connsiteX99" fmla="*/ 8752800 w 12346891"/>
              <a:gd name="connsiteY99" fmla="*/ 411089 h 812606"/>
              <a:gd name="connsiteX100" fmla="*/ 8707593 w 12346891"/>
              <a:gd name="connsiteY100" fmla="*/ 449000 h 812606"/>
              <a:gd name="connsiteX101" fmla="*/ 8702020 w 12346891"/>
              <a:gd name="connsiteY101" fmla="*/ 456073 h 812606"/>
              <a:gd name="connsiteX102" fmla="*/ 8590096 w 12346891"/>
              <a:gd name="connsiteY102" fmla="*/ 553928 h 812606"/>
              <a:gd name="connsiteX103" fmla="*/ 8548816 w 12346891"/>
              <a:gd name="connsiteY103" fmla="*/ 583206 h 812606"/>
              <a:gd name="connsiteX104" fmla="*/ 8275244 w 12346891"/>
              <a:gd name="connsiteY104" fmla="*/ 660611 h 812606"/>
              <a:gd name="connsiteX105" fmla="*/ 7904817 w 12346891"/>
              <a:gd name="connsiteY105" fmla="*/ 512015 h 812606"/>
              <a:gd name="connsiteX106" fmla="*/ 7856610 w 12346891"/>
              <a:gd name="connsiteY106" fmla="*/ 464676 h 812606"/>
              <a:gd name="connsiteX107" fmla="*/ 7852297 w 12346891"/>
              <a:gd name="connsiteY107" fmla="*/ 473299 h 812606"/>
              <a:gd name="connsiteX108" fmla="*/ 7842761 w 12346891"/>
              <a:gd name="connsiteY108" fmla="*/ 455635 h 812606"/>
              <a:gd name="connsiteX109" fmla="*/ 7402931 w 12346891"/>
              <a:gd name="connsiteY109" fmla="*/ 168309 h 812606"/>
              <a:gd name="connsiteX110" fmla="*/ 6979869 w 12346891"/>
              <a:gd name="connsiteY110" fmla="*/ 428742 h 812606"/>
              <a:gd name="connsiteX111" fmla="*/ 6979618 w 12346891"/>
              <a:gd name="connsiteY111" fmla="*/ 429151 h 812606"/>
              <a:gd name="connsiteX112" fmla="*/ 6978126 w 12346891"/>
              <a:gd name="connsiteY112" fmla="*/ 432245 h 812606"/>
              <a:gd name="connsiteX113" fmla="*/ 6920595 w 12346891"/>
              <a:gd name="connsiteY113" fmla="*/ 541286 h 812606"/>
              <a:gd name="connsiteX114" fmla="*/ 6928286 w 12346891"/>
              <a:gd name="connsiteY114" fmla="*/ 516102 h 812606"/>
              <a:gd name="connsiteX115" fmla="*/ 6922176 w 12346891"/>
              <a:gd name="connsiteY115" fmla="*/ 525614 h 812606"/>
              <a:gd name="connsiteX116" fmla="*/ 6430425 w 12346891"/>
              <a:gd name="connsiteY116" fmla="*/ 812604 h 812606"/>
              <a:gd name="connsiteX117" fmla="*/ 6059997 w 12346891"/>
              <a:gd name="connsiteY117" fmla="*/ 664008 h 812606"/>
              <a:gd name="connsiteX118" fmla="*/ 6011791 w 12346891"/>
              <a:gd name="connsiteY118" fmla="*/ 616669 h 812606"/>
              <a:gd name="connsiteX119" fmla="*/ 6007477 w 12346891"/>
              <a:gd name="connsiteY119" fmla="*/ 625293 h 812606"/>
              <a:gd name="connsiteX120" fmla="*/ 5997942 w 12346891"/>
              <a:gd name="connsiteY120" fmla="*/ 607628 h 812606"/>
              <a:gd name="connsiteX121" fmla="*/ 5558112 w 12346891"/>
              <a:gd name="connsiteY121" fmla="*/ 320302 h 812606"/>
              <a:gd name="connsiteX122" fmla="*/ 5292503 w 12346891"/>
              <a:gd name="connsiteY122" fmla="*/ 411089 h 812606"/>
              <a:gd name="connsiteX123" fmla="*/ 5247298 w 12346891"/>
              <a:gd name="connsiteY123" fmla="*/ 448999 h 812606"/>
              <a:gd name="connsiteX124" fmla="*/ 5241722 w 12346891"/>
              <a:gd name="connsiteY124" fmla="*/ 456075 h 812606"/>
              <a:gd name="connsiteX125" fmla="*/ 5207592 w 12346891"/>
              <a:gd name="connsiteY125" fmla="*/ 488913 h 812606"/>
              <a:gd name="connsiteX126" fmla="*/ 5088518 w 12346891"/>
              <a:gd name="connsiteY126" fmla="*/ 583208 h 812606"/>
              <a:gd name="connsiteX127" fmla="*/ 4814946 w 12346891"/>
              <a:gd name="connsiteY127" fmla="*/ 660613 h 812606"/>
              <a:gd name="connsiteX128" fmla="*/ 4444519 w 12346891"/>
              <a:gd name="connsiteY128" fmla="*/ 512017 h 812606"/>
              <a:gd name="connsiteX129" fmla="*/ 4396312 w 12346891"/>
              <a:gd name="connsiteY129" fmla="*/ 464678 h 812606"/>
              <a:gd name="connsiteX130" fmla="*/ 4391999 w 12346891"/>
              <a:gd name="connsiteY130" fmla="*/ 473301 h 812606"/>
              <a:gd name="connsiteX131" fmla="*/ 4382463 w 12346891"/>
              <a:gd name="connsiteY131" fmla="*/ 455637 h 812606"/>
              <a:gd name="connsiteX132" fmla="*/ 3942634 w 12346891"/>
              <a:gd name="connsiteY132" fmla="*/ 168311 h 812606"/>
              <a:gd name="connsiteX133" fmla="*/ 3519572 w 12346891"/>
              <a:gd name="connsiteY133" fmla="*/ 428744 h 812606"/>
              <a:gd name="connsiteX134" fmla="*/ 3477786 w 12346891"/>
              <a:gd name="connsiteY134" fmla="*/ 500852 h 812606"/>
              <a:gd name="connsiteX135" fmla="*/ 3467989 w 12346891"/>
              <a:gd name="connsiteY135" fmla="*/ 516104 h 812606"/>
              <a:gd name="connsiteX136" fmla="*/ 3461878 w 12346891"/>
              <a:gd name="connsiteY136" fmla="*/ 525616 h 812606"/>
              <a:gd name="connsiteX137" fmla="*/ 2970127 w 12346891"/>
              <a:gd name="connsiteY137" fmla="*/ 812606 h 812606"/>
              <a:gd name="connsiteX138" fmla="*/ 2599700 w 12346891"/>
              <a:gd name="connsiteY138" fmla="*/ 664010 h 812606"/>
              <a:gd name="connsiteX139" fmla="*/ 2551493 w 12346891"/>
              <a:gd name="connsiteY139" fmla="*/ 616671 h 812606"/>
              <a:gd name="connsiteX140" fmla="*/ 2547180 w 12346891"/>
              <a:gd name="connsiteY140" fmla="*/ 625295 h 812606"/>
              <a:gd name="connsiteX141" fmla="*/ 2537644 w 12346891"/>
              <a:gd name="connsiteY141" fmla="*/ 607630 h 812606"/>
              <a:gd name="connsiteX142" fmla="*/ 2097815 w 12346891"/>
              <a:gd name="connsiteY142" fmla="*/ 320304 h 812606"/>
              <a:gd name="connsiteX143" fmla="*/ 1832205 w 12346891"/>
              <a:gd name="connsiteY143" fmla="*/ 411091 h 812606"/>
              <a:gd name="connsiteX144" fmla="*/ 1722223 w 12346891"/>
              <a:gd name="connsiteY144" fmla="*/ 515954 h 812606"/>
              <a:gd name="connsiteX145" fmla="*/ 1628221 w 12346891"/>
              <a:gd name="connsiteY145" fmla="*/ 583210 h 812606"/>
              <a:gd name="connsiteX146" fmla="*/ 1354648 w 12346891"/>
              <a:gd name="connsiteY146" fmla="*/ 660615 h 812606"/>
              <a:gd name="connsiteX147" fmla="*/ 984221 w 12346891"/>
              <a:gd name="connsiteY147" fmla="*/ 512019 h 812606"/>
              <a:gd name="connsiteX148" fmla="*/ 936015 w 12346891"/>
              <a:gd name="connsiteY148" fmla="*/ 464680 h 812606"/>
              <a:gd name="connsiteX149" fmla="*/ 931701 w 12346891"/>
              <a:gd name="connsiteY149" fmla="*/ 473303 h 812606"/>
              <a:gd name="connsiteX150" fmla="*/ 922165 w 12346891"/>
              <a:gd name="connsiteY150" fmla="*/ 455639 h 812606"/>
              <a:gd name="connsiteX151" fmla="*/ 482336 w 12346891"/>
              <a:gd name="connsiteY151" fmla="*/ 168313 h 812606"/>
              <a:gd name="connsiteX152" fmla="*/ 59274 w 12346891"/>
              <a:gd name="connsiteY152" fmla="*/ 428746 h 812606"/>
              <a:gd name="connsiteX153" fmla="*/ 59022 w 12346891"/>
              <a:gd name="connsiteY153" fmla="*/ 429155 h 812606"/>
              <a:gd name="connsiteX154" fmla="*/ 30744 w 12346891"/>
              <a:gd name="connsiteY154" fmla="*/ 480219 h 812606"/>
              <a:gd name="connsiteX155" fmla="*/ -1 w 12346891"/>
              <a:gd name="connsiteY15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60352 w 12329384"/>
              <a:gd name="connsiteY33" fmla="*/ 356532 h 812606"/>
              <a:gd name="connsiteX34" fmla="*/ 5294481 w 12329384"/>
              <a:gd name="connsiteY34" fmla="*/ 323694 h 812606"/>
              <a:gd name="connsiteX35" fmla="*/ 5372276 w 12329384"/>
              <a:gd name="connsiteY35" fmla="*/ 258677 h 812606"/>
              <a:gd name="connsiteX36" fmla="*/ 5413555 w 12329384"/>
              <a:gd name="connsiteY36" fmla="*/ 229399 h 812606"/>
              <a:gd name="connsiteX37" fmla="*/ 5687128 w 12329384"/>
              <a:gd name="connsiteY37" fmla="*/ 151994 h 812606"/>
              <a:gd name="connsiteX38" fmla="*/ 6057555 w 12329384"/>
              <a:gd name="connsiteY38" fmla="*/ 300590 h 812606"/>
              <a:gd name="connsiteX39" fmla="*/ 6105761 w 12329384"/>
              <a:gd name="connsiteY39" fmla="*/ 347929 h 812606"/>
              <a:gd name="connsiteX40" fmla="*/ 6110075 w 12329384"/>
              <a:gd name="connsiteY40" fmla="*/ 339306 h 812606"/>
              <a:gd name="connsiteX41" fmla="*/ 6119611 w 12329384"/>
              <a:gd name="connsiteY41" fmla="*/ 356970 h 812606"/>
              <a:gd name="connsiteX42" fmla="*/ 6559439 w 12329384"/>
              <a:gd name="connsiteY42" fmla="*/ 644296 h 812606"/>
              <a:gd name="connsiteX43" fmla="*/ 6982502 w 12329384"/>
              <a:gd name="connsiteY43" fmla="*/ 383863 h 812606"/>
              <a:gd name="connsiteX44" fmla="*/ 6982753 w 12329384"/>
              <a:gd name="connsiteY44" fmla="*/ 383454 h 812606"/>
              <a:gd name="connsiteX45" fmla="*/ 6984246 w 12329384"/>
              <a:gd name="connsiteY45" fmla="*/ 380360 h 812606"/>
              <a:gd name="connsiteX46" fmla="*/ 7024286 w 12329384"/>
              <a:gd name="connsiteY46" fmla="*/ 311755 h 812606"/>
              <a:gd name="connsiteX47" fmla="*/ 7041777 w 12329384"/>
              <a:gd name="connsiteY47" fmla="*/ 271319 h 812606"/>
              <a:gd name="connsiteX48" fmla="*/ 7034085 w 12329384"/>
              <a:gd name="connsiteY48" fmla="*/ 296503 h 812606"/>
              <a:gd name="connsiteX49" fmla="*/ 7040195 w 12329384"/>
              <a:gd name="connsiteY49" fmla="*/ 286991 h 812606"/>
              <a:gd name="connsiteX50" fmla="*/ 7531947 w 12329384"/>
              <a:gd name="connsiteY50" fmla="*/ 1 h 812606"/>
              <a:gd name="connsiteX51" fmla="*/ 7902374 w 12329384"/>
              <a:gd name="connsiteY51" fmla="*/ 148597 h 812606"/>
              <a:gd name="connsiteX52" fmla="*/ 7950580 w 12329384"/>
              <a:gd name="connsiteY52" fmla="*/ 195936 h 812606"/>
              <a:gd name="connsiteX53" fmla="*/ 7954894 w 12329384"/>
              <a:gd name="connsiteY53" fmla="*/ 187312 h 812606"/>
              <a:gd name="connsiteX54" fmla="*/ 7964430 w 12329384"/>
              <a:gd name="connsiteY54" fmla="*/ 204977 h 812606"/>
              <a:gd name="connsiteX55" fmla="*/ 8404258 w 12329384"/>
              <a:gd name="connsiteY55" fmla="*/ 492302 h 812606"/>
              <a:gd name="connsiteX56" fmla="*/ 8669869 w 12329384"/>
              <a:gd name="connsiteY56" fmla="*/ 401515 h 812606"/>
              <a:gd name="connsiteX57" fmla="*/ 8715076 w 12329384"/>
              <a:gd name="connsiteY57" fmla="*/ 363604 h 812606"/>
              <a:gd name="connsiteX58" fmla="*/ 8720650 w 12329384"/>
              <a:gd name="connsiteY58" fmla="*/ 356531 h 812606"/>
              <a:gd name="connsiteX59" fmla="*/ 8832573 w 12329384"/>
              <a:gd name="connsiteY59" fmla="*/ 258676 h 812606"/>
              <a:gd name="connsiteX60" fmla="*/ 8873853 w 12329384"/>
              <a:gd name="connsiteY60" fmla="*/ 229399 h 812606"/>
              <a:gd name="connsiteX61" fmla="*/ 9147426 w 12329384"/>
              <a:gd name="connsiteY61" fmla="*/ 151993 h 812606"/>
              <a:gd name="connsiteX62" fmla="*/ 9517853 w 12329384"/>
              <a:gd name="connsiteY62" fmla="*/ 300589 h 812606"/>
              <a:gd name="connsiteX63" fmla="*/ 9566059 w 12329384"/>
              <a:gd name="connsiteY63" fmla="*/ 347928 h 812606"/>
              <a:gd name="connsiteX64" fmla="*/ 9570373 w 12329384"/>
              <a:gd name="connsiteY64" fmla="*/ 339305 h 812606"/>
              <a:gd name="connsiteX65" fmla="*/ 9579908 w 12329384"/>
              <a:gd name="connsiteY65" fmla="*/ 356969 h 812606"/>
              <a:gd name="connsiteX66" fmla="*/ 10019738 w 12329384"/>
              <a:gd name="connsiteY66" fmla="*/ 644295 h 812606"/>
              <a:gd name="connsiteX67" fmla="*/ 10442800 w 12329384"/>
              <a:gd name="connsiteY67" fmla="*/ 383862 h 812606"/>
              <a:gd name="connsiteX68" fmla="*/ 10443052 w 12329384"/>
              <a:gd name="connsiteY68" fmla="*/ 383453 h 812606"/>
              <a:gd name="connsiteX69" fmla="*/ 10444544 w 12329384"/>
              <a:gd name="connsiteY69" fmla="*/ 380359 h 812606"/>
              <a:gd name="connsiteX70" fmla="*/ 10502074 w 12329384"/>
              <a:gd name="connsiteY70" fmla="*/ 271318 h 812606"/>
              <a:gd name="connsiteX71" fmla="*/ 10494383 w 12329384"/>
              <a:gd name="connsiteY71" fmla="*/ 296502 h 812606"/>
              <a:gd name="connsiteX72" fmla="*/ 10500493 w 12329384"/>
              <a:gd name="connsiteY72" fmla="*/ 286990 h 812606"/>
              <a:gd name="connsiteX73" fmla="*/ 10992245 w 12329384"/>
              <a:gd name="connsiteY73" fmla="*/ 0 h 812606"/>
              <a:gd name="connsiteX74" fmla="*/ 11362672 w 12329384"/>
              <a:gd name="connsiteY74" fmla="*/ 148596 h 812606"/>
              <a:gd name="connsiteX75" fmla="*/ 11410878 w 12329384"/>
              <a:gd name="connsiteY75" fmla="*/ 195935 h 812606"/>
              <a:gd name="connsiteX76" fmla="*/ 11424728 w 12329384"/>
              <a:gd name="connsiteY76" fmla="*/ 204976 h 812606"/>
              <a:gd name="connsiteX77" fmla="*/ 11864557 w 12329384"/>
              <a:gd name="connsiteY77" fmla="*/ 492302 h 812606"/>
              <a:gd name="connsiteX78" fmla="*/ 12329384 w 12329384"/>
              <a:gd name="connsiteY78" fmla="*/ 159808 h 812606"/>
              <a:gd name="connsiteX79" fmla="*/ 12329210 w 12329384"/>
              <a:gd name="connsiteY79" fmla="*/ 177225 h 812606"/>
              <a:gd name="connsiteX80" fmla="*/ 11735544 w 12329384"/>
              <a:gd name="connsiteY80" fmla="*/ 660610 h 812606"/>
              <a:gd name="connsiteX81" fmla="*/ 11365117 w 12329384"/>
              <a:gd name="connsiteY81" fmla="*/ 512014 h 812606"/>
              <a:gd name="connsiteX82" fmla="*/ 11316911 w 12329384"/>
              <a:gd name="connsiteY82" fmla="*/ 464675 h 812606"/>
              <a:gd name="connsiteX83" fmla="*/ 11312596 w 12329384"/>
              <a:gd name="connsiteY83" fmla="*/ 473298 h 812606"/>
              <a:gd name="connsiteX84" fmla="*/ 11303061 w 12329384"/>
              <a:gd name="connsiteY84" fmla="*/ 455634 h 812606"/>
              <a:gd name="connsiteX85" fmla="*/ 10863232 w 12329384"/>
              <a:gd name="connsiteY85" fmla="*/ 168308 h 812606"/>
              <a:gd name="connsiteX86" fmla="*/ 10440170 w 12329384"/>
              <a:gd name="connsiteY86" fmla="*/ 428741 h 812606"/>
              <a:gd name="connsiteX87" fmla="*/ 10439918 w 12329384"/>
              <a:gd name="connsiteY87" fmla="*/ 429150 h 812606"/>
              <a:gd name="connsiteX88" fmla="*/ 10438426 w 12329384"/>
              <a:gd name="connsiteY88" fmla="*/ 432244 h 812606"/>
              <a:gd name="connsiteX89" fmla="*/ 10380895 w 12329384"/>
              <a:gd name="connsiteY89" fmla="*/ 541285 h 812606"/>
              <a:gd name="connsiteX90" fmla="*/ 10388586 w 12329384"/>
              <a:gd name="connsiteY90" fmla="*/ 516101 h 812606"/>
              <a:gd name="connsiteX91" fmla="*/ 10382477 w 12329384"/>
              <a:gd name="connsiteY91" fmla="*/ 525613 h 812606"/>
              <a:gd name="connsiteX92" fmla="*/ 9890724 w 12329384"/>
              <a:gd name="connsiteY92" fmla="*/ 812603 h 812606"/>
              <a:gd name="connsiteX93" fmla="*/ 9520297 w 12329384"/>
              <a:gd name="connsiteY93" fmla="*/ 664007 h 812606"/>
              <a:gd name="connsiteX94" fmla="*/ 9472091 w 12329384"/>
              <a:gd name="connsiteY94" fmla="*/ 616668 h 812606"/>
              <a:gd name="connsiteX95" fmla="*/ 9467777 w 12329384"/>
              <a:gd name="connsiteY95" fmla="*/ 625292 h 812606"/>
              <a:gd name="connsiteX96" fmla="*/ 9458242 w 12329384"/>
              <a:gd name="connsiteY96" fmla="*/ 607627 h 812606"/>
              <a:gd name="connsiteX97" fmla="*/ 9018413 w 12329384"/>
              <a:gd name="connsiteY97" fmla="*/ 320302 h 812606"/>
              <a:gd name="connsiteX98" fmla="*/ 8752802 w 12329384"/>
              <a:gd name="connsiteY98" fmla="*/ 411089 h 812606"/>
              <a:gd name="connsiteX99" fmla="*/ 8707595 w 12329384"/>
              <a:gd name="connsiteY99" fmla="*/ 449000 h 812606"/>
              <a:gd name="connsiteX100" fmla="*/ 8702022 w 12329384"/>
              <a:gd name="connsiteY100" fmla="*/ 456073 h 812606"/>
              <a:gd name="connsiteX101" fmla="*/ 8590098 w 12329384"/>
              <a:gd name="connsiteY101" fmla="*/ 553928 h 812606"/>
              <a:gd name="connsiteX102" fmla="*/ 8548818 w 12329384"/>
              <a:gd name="connsiteY102" fmla="*/ 583206 h 812606"/>
              <a:gd name="connsiteX103" fmla="*/ 8275246 w 12329384"/>
              <a:gd name="connsiteY103" fmla="*/ 660611 h 812606"/>
              <a:gd name="connsiteX104" fmla="*/ 7904819 w 12329384"/>
              <a:gd name="connsiteY104" fmla="*/ 512015 h 812606"/>
              <a:gd name="connsiteX105" fmla="*/ 7856612 w 12329384"/>
              <a:gd name="connsiteY105" fmla="*/ 464676 h 812606"/>
              <a:gd name="connsiteX106" fmla="*/ 7852299 w 12329384"/>
              <a:gd name="connsiteY106" fmla="*/ 473299 h 812606"/>
              <a:gd name="connsiteX107" fmla="*/ 7842763 w 12329384"/>
              <a:gd name="connsiteY107" fmla="*/ 455635 h 812606"/>
              <a:gd name="connsiteX108" fmla="*/ 7402933 w 12329384"/>
              <a:gd name="connsiteY108" fmla="*/ 168309 h 812606"/>
              <a:gd name="connsiteX109" fmla="*/ 6979871 w 12329384"/>
              <a:gd name="connsiteY109" fmla="*/ 428742 h 812606"/>
              <a:gd name="connsiteX110" fmla="*/ 6979620 w 12329384"/>
              <a:gd name="connsiteY110" fmla="*/ 429151 h 812606"/>
              <a:gd name="connsiteX111" fmla="*/ 6978128 w 12329384"/>
              <a:gd name="connsiteY111" fmla="*/ 432245 h 812606"/>
              <a:gd name="connsiteX112" fmla="*/ 6920597 w 12329384"/>
              <a:gd name="connsiteY112" fmla="*/ 541286 h 812606"/>
              <a:gd name="connsiteX113" fmla="*/ 6928288 w 12329384"/>
              <a:gd name="connsiteY113" fmla="*/ 516102 h 812606"/>
              <a:gd name="connsiteX114" fmla="*/ 6922178 w 12329384"/>
              <a:gd name="connsiteY114" fmla="*/ 525614 h 812606"/>
              <a:gd name="connsiteX115" fmla="*/ 6430427 w 12329384"/>
              <a:gd name="connsiteY115" fmla="*/ 812604 h 812606"/>
              <a:gd name="connsiteX116" fmla="*/ 6059999 w 12329384"/>
              <a:gd name="connsiteY116" fmla="*/ 664008 h 812606"/>
              <a:gd name="connsiteX117" fmla="*/ 6011793 w 12329384"/>
              <a:gd name="connsiteY117" fmla="*/ 616669 h 812606"/>
              <a:gd name="connsiteX118" fmla="*/ 6007479 w 12329384"/>
              <a:gd name="connsiteY118" fmla="*/ 625293 h 812606"/>
              <a:gd name="connsiteX119" fmla="*/ 5997944 w 12329384"/>
              <a:gd name="connsiteY119" fmla="*/ 607628 h 812606"/>
              <a:gd name="connsiteX120" fmla="*/ 5558114 w 12329384"/>
              <a:gd name="connsiteY120" fmla="*/ 320302 h 812606"/>
              <a:gd name="connsiteX121" fmla="*/ 5292505 w 12329384"/>
              <a:gd name="connsiteY121" fmla="*/ 411089 h 812606"/>
              <a:gd name="connsiteX122" fmla="*/ 5247300 w 12329384"/>
              <a:gd name="connsiteY122" fmla="*/ 448999 h 812606"/>
              <a:gd name="connsiteX123" fmla="*/ 5241724 w 12329384"/>
              <a:gd name="connsiteY123" fmla="*/ 456075 h 812606"/>
              <a:gd name="connsiteX124" fmla="*/ 5207594 w 12329384"/>
              <a:gd name="connsiteY124" fmla="*/ 488913 h 812606"/>
              <a:gd name="connsiteX125" fmla="*/ 5088520 w 12329384"/>
              <a:gd name="connsiteY125" fmla="*/ 583208 h 812606"/>
              <a:gd name="connsiteX126" fmla="*/ 4814948 w 12329384"/>
              <a:gd name="connsiteY126" fmla="*/ 660613 h 812606"/>
              <a:gd name="connsiteX127" fmla="*/ 4444521 w 12329384"/>
              <a:gd name="connsiteY127" fmla="*/ 512017 h 812606"/>
              <a:gd name="connsiteX128" fmla="*/ 4396314 w 12329384"/>
              <a:gd name="connsiteY128" fmla="*/ 464678 h 812606"/>
              <a:gd name="connsiteX129" fmla="*/ 4392001 w 12329384"/>
              <a:gd name="connsiteY129" fmla="*/ 473301 h 812606"/>
              <a:gd name="connsiteX130" fmla="*/ 4382465 w 12329384"/>
              <a:gd name="connsiteY130" fmla="*/ 455637 h 812606"/>
              <a:gd name="connsiteX131" fmla="*/ 3942636 w 12329384"/>
              <a:gd name="connsiteY131" fmla="*/ 168311 h 812606"/>
              <a:gd name="connsiteX132" fmla="*/ 3519574 w 12329384"/>
              <a:gd name="connsiteY132" fmla="*/ 428744 h 812606"/>
              <a:gd name="connsiteX133" fmla="*/ 3477788 w 12329384"/>
              <a:gd name="connsiteY133" fmla="*/ 500852 h 812606"/>
              <a:gd name="connsiteX134" fmla="*/ 3467991 w 12329384"/>
              <a:gd name="connsiteY134" fmla="*/ 516104 h 812606"/>
              <a:gd name="connsiteX135" fmla="*/ 3461880 w 12329384"/>
              <a:gd name="connsiteY135" fmla="*/ 525616 h 812606"/>
              <a:gd name="connsiteX136" fmla="*/ 2970129 w 12329384"/>
              <a:gd name="connsiteY136" fmla="*/ 812606 h 812606"/>
              <a:gd name="connsiteX137" fmla="*/ 2599702 w 12329384"/>
              <a:gd name="connsiteY137" fmla="*/ 664010 h 812606"/>
              <a:gd name="connsiteX138" fmla="*/ 2551495 w 12329384"/>
              <a:gd name="connsiteY138" fmla="*/ 616671 h 812606"/>
              <a:gd name="connsiteX139" fmla="*/ 2547182 w 12329384"/>
              <a:gd name="connsiteY139" fmla="*/ 625295 h 812606"/>
              <a:gd name="connsiteX140" fmla="*/ 2537646 w 12329384"/>
              <a:gd name="connsiteY140" fmla="*/ 607630 h 812606"/>
              <a:gd name="connsiteX141" fmla="*/ 2097817 w 12329384"/>
              <a:gd name="connsiteY141" fmla="*/ 320304 h 812606"/>
              <a:gd name="connsiteX142" fmla="*/ 1832207 w 12329384"/>
              <a:gd name="connsiteY142" fmla="*/ 411091 h 812606"/>
              <a:gd name="connsiteX143" fmla="*/ 1722225 w 12329384"/>
              <a:gd name="connsiteY143" fmla="*/ 515954 h 812606"/>
              <a:gd name="connsiteX144" fmla="*/ 1628223 w 12329384"/>
              <a:gd name="connsiteY144" fmla="*/ 583210 h 812606"/>
              <a:gd name="connsiteX145" fmla="*/ 1354650 w 12329384"/>
              <a:gd name="connsiteY145" fmla="*/ 660615 h 812606"/>
              <a:gd name="connsiteX146" fmla="*/ 984223 w 12329384"/>
              <a:gd name="connsiteY146" fmla="*/ 512019 h 812606"/>
              <a:gd name="connsiteX147" fmla="*/ 936017 w 12329384"/>
              <a:gd name="connsiteY147" fmla="*/ 464680 h 812606"/>
              <a:gd name="connsiteX148" fmla="*/ 931703 w 12329384"/>
              <a:gd name="connsiteY148" fmla="*/ 473303 h 812606"/>
              <a:gd name="connsiteX149" fmla="*/ 922167 w 12329384"/>
              <a:gd name="connsiteY149" fmla="*/ 455639 h 812606"/>
              <a:gd name="connsiteX150" fmla="*/ 482338 w 12329384"/>
              <a:gd name="connsiteY150" fmla="*/ 168313 h 812606"/>
              <a:gd name="connsiteX151" fmla="*/ 59276 w 12329384"/>
              <a:gd name="connsiteY151" fmla="*/ 428746 h 812606"/>
              <a:gd name="connsiteX152" fmla="*/ 59024 w 12329384"/>
              <a:gd name="connsiteY152" fmla="*/ 429155 h 812606"/>
              <a:gd name="connsiteX153" fmla="*/ 30746 w 12329384"/>
              <a:gd name="connsiteY153" fmla="*/ 480219 h 812606"/>
              <a:gd name="connsiteX154" fmla="*/ 1 w 12329384"/>
              <a:gd name="connsiteY15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260350 w 12329382"/>
              <a:gd name="connsiteY33" fmla="*/ 356532 h 812606"/>
              <a:gd name="connsiteX34" fmla="*/ 5294479 w 12329382"/>
              <a:gd name="connsiteY34" fmla="*/ 323694 h 812606"/>
              <a:gd name="connsiteX35" fmla="*/ 5372274 w 12329382"/>
              <a:gd name="connsiteY35" fmla="*/ 258677 h 812606"/>
              <a:gd name="connsiteX36" fmla="*/ 5413553 w 12329382"/>
              <a:gd name="connsiteY36" fmla="*/ 229399 h 812606"/>
              <a:gd name="connsiteX37" fmla="*/ 5687126 w 12329382"/>
              <a:gd name="connsiteY37" fmla="*/ 151994 h 812606"/>
              <a:gd name="connsiteX38" fmla="*/ 6057553 w 12329382"/>
              <a:gd name="connsiteY38" fmla="*/ 300590 h 812606"/>
              <a:gd name="connsiteX39" fmla="*/ 6105759 w 12329382"/>
              <a:gd name="connsiteY39" fmla="*/ 347929 h 812606"/>
              <a:gd name="connsiteX40" fmla="*/ 6110073 w 12329382"/>
              <a:gd name="connsiteY40" fmla="*/ 339306 h 812606"/>
              <a:gd name="connsiteX41" fmla="*/ 6119609 w 12329382"/>
              <a:gd name="connsiteY41" fmla="*/ 356970 h 812606"/>
              <a:gd name="connsiteX42" fmla="*/ 6559437 w 12329382"/>
              <a:gd name="connsiteY42" fmla="*/ 644296 h 812606"/>
              <a:gd name="connsiteX43" fmla="*/ 6982500 w 12329382"/>
              <a:gd name="connsiteY43" fmla="*/ 383863 h 812606"/>
              <a:gd name="connsiteX44" fmla="*/ 6982751 w 12329382"/>
              <a:gd name="connsiteY44" fmla="*/ 383454 h 812606"/>
              <a:gd name="connsiteX45" fmla="*/ 6984244 w 12329382"/>
              <a:gd name="connsiteY45" fmla="*/ 380360 h 812606"/>
              <a:gd name="connsiteX46" fmla="*/ 7024284 w 12329382"/>
              <a:gd name="connsiteY46" fmla="*/ 311755 h 812606"/>
              <a:gd name="connsiteX47" fmla="*/ 7041775 w 12329382"/>
              <a:gd name="connsiteY47" fmla="*/ 271319 h 812606"/>
              <a:gd name="connsiteX48" fmla="*/ 7034083 w 12329382"/>
              <a:gd name="connsiteY48" fmla="*/ 296503 h 812606"/>
              <a:gd name="connsiteX49" fmla="*/ 7040193 w 12329382"/>
              <a:gd name="connsiteY49" fmla="*/ 286991 h 812606"/>
              <a:gd name="connsiteX50" fmla="*/ 7531945 w 12329382"/>
              <a:gd name="connsiteY50" fmla="*/ 1 h 812606"/>
              <a:gd name="connsiteX51" fmla="*/ 7902372 w 12329382"/>
              <a:gd name="connsiteY51" fmla="*/ 148597 h 812606"/>
              <a:gd name="connsiteX52" fmla="*/ 7950578 w 12329382"/>
              <a:gd name="connsiteY52" fmla="*/ 195936 h 812606"/>
              <a:gd name="connsiteX53" fmla="*/ 7954892 w 12329382"/>
              <a:gd name="connsiteY53" fmla="*/ 187312 h 812606"/>
              <a:gd name="connsiteX54" fmla="*/ 7964428 w 12329382"/>
              <a:gd name="connsiteY54" fmla="*/ 204977 h 812606"/>
              <a:gd name="connsiteX55" fmla="*/ 8404256 w 12329382"/>
              <a:gd name="connsiteY55" fmla="*/ 492302 h 812606"/>
              <a:gd name="connsiteX56" fmla="*/ 8669867 w 12329382"/>
              <a:gd name="connsiteY56" fmla="*/ 401515 h 812606"/>
              <a:gd name="connsiteX57" fmla="*/ 8715074 w 12329382"/>
              <a:gd name="connsiteY57" fmla="*/ 363604 h 812606"/>
              <a:gd name="connsiteX58" fmla="*/ 8720648 w 12329382"/>
              <a:gd name="connsiteY58" fmla="*/ 356531 h 812606"/>
              <a:gd name="connsiteX59" fmla="*/ 8832571 w 12329382"/>
              <a:gd name="connsiteY59" fmla="*/ 258676 h 812606"/>
              <a:gd name="connsiteX60" fmla="*/ 8873851 w 12329382"/>
              <a:gd name="connsiteY60" fmla="*/ 229399 h 812606"/>
              <a:gd name="connsiteX61" fmla="*/ 9147424 w 12329382"/>
              <a:gd name="connsiteY61" fmla="*/ 151993 h 812606"/>
              <a:gd name="connsiteX62" fmla="*/ 9517851 w 12329382"/>
              <a:gd name="connsiteY62" fmla="*/ 300589 h 812606"/>
              <a:gd name="connsiteX63" fmla="*/ 9566057 w 12329382"/>
              <a:gd name="connsiteY63" fmla="*/ 347928 h 812606"/>
              <a:gd name="connsiteX64" fmla="*/ 9570371 w 12329382"/>
              <a:gd name="connsiteY64" fmla="*/ 339305 h 812606"/>
              <a:gd name="connsiteX65" fmla="*/ 9579906 w 12329382"/>
              <a:gd name="connsiteY65" fmla="*/ 356969 h 812606"/>
              <a:gd name="connsiteX66" fmla="*/ 10019736 w 12329382"/>
              <a:gd name="connsiteY66" fmla="*/ 644295 h 812606"/>
              <a:gd name="connsiteX67" fmla="*/ 10442798 w 12329382"/>
              <a:gd name="connsiteY67" fmla="*/ 383862 h 812606"/>
              <a:gd name="connsiteX68" fmla="*/ 10443050 w 12329382"/>
              <a:gd name="connsiteY68" fmla="*/ 383453 h 812606"/>
              <a:gd name="connsiteX69" fmla="*/ 10444542 w 12329382"/>
              <a:gd name="connsiteY69" fmla="*/ 380359 h 812606"/>
              <a:gd name="connsiteX70" fmla="*/ 10502072 w 12329382"/>
              <a:gd name="connsiteY70" fmla="*/ 271318 h 812606"/>
              <a:gd name="connsiteX71" fmla="*/ 10494381 w 12329382"/>
              <a:gd name="connsiteY71" fmla="*/ 296502 h 812606"/>
              <a:gd name="connsiteX72" fmla="*/ 10500491 w 12329382"/>
              <a:gd name="connsiteY72" fmla="*/ 286990 h 812606"/>
              <a:gd name="connsiteX73" fmla="*/ 10992243 w 12329382"/>
              <a:gd name="connsiteY73" fmla="*/ 0 h 812606"/>
              <a:gd name="connsiteX74" fmla="*/ 11362670 w 12329382"/>
              <a:gd name="connsiteY74" fmla="*/ 148596 h 812606"/>
              <a:gd name="connsiteX75" fmla="*/ 11410876 w 12329382"/>
              <a:gd name="connsiteY75" fmla="*/ 195935 h 812606"/>
              <a:gd name="connsiteX76" fmla="*/ 11424726 w 12329382"/>
              <a:gd name="connsiteY76" fmla="*/ 204976 h 812606"/>
              <a:gd name="connsiteX77" fmla="*/ 11864555 w 12329382"/>
              <a:gd name="connsiteY77" fmla="*/ 492302 h 812606"/>
              <a:gd name="connsiteX78" fmla="*/ 12329382 w 12329382"/>
              <a:gd name="connsiteY78" fmla="*/ 159808 h 812606"/>
              <a:gd name="connsiteX79" fmla="*/ 12329208 w 12329382"/>
              <a:gd name="connsiteY79" fmla="*/ 177225 h 812606"/>
              <a:gd name="connsiteX80" fmla="*/ 11735542 w 12329382"/>
              <a:gd name="connsiteY80" fmla="*/ 660610 h 812606"/>
              <a:gd name="connsiteX81" fmla="*/ 11365115 w 12329382"/>
              <a:gd name="connsiteY81" fmla="*/ 512014 h 812606"/>
              <a:gd name="connsiteX82" fmla="*/ 11316909 w 12329382"/>
              <a:gd name="connsiteY82" fmla="*/ 464675 h 812606"/>
              <a:gd name="connsiteX83" fmla="*/ 11312594 w 12329382"/>
              <a:gd name="connsiteY83" fmla="*/ 473298 h 812606"/>
              <a:gd name="connsiteX84" fmla="*/ 11303059 w 12329382"/>
              <a:gd name="connsiteY84" fmla="*/ 455634 h 812606"/>
              <a:gd name="connsiteX85" fmla="*/ 10863230 w 12329382"/>
              <a:gd name="connsiteY85" fmla="*/ 168308 h 812606"/>
              <a:gd name="connsiteX86" fmla="*/ 10440168 w 12329382"/>
              <a:gd name="connsiteY86" fmla="*/ 428741 h 812606"/>
              <a:gd name="connsiteX87" fmla="*/ 10439916 w 12329382"/>
              <a:gd name="connsiteY87" fmla="*/ 429150 h 812606"/>
              <a:gd name="connsiteX88" fmla="*/ 10438424 w 12329382"/>
              <a:gd name="connsiteY88" fmla="*/ 432244 h 812606"/>
              <a:gd name="connsiteX89" fmla="*/ 10380893 w 12329382"/>
              <a:gd name="connsiteY89" fmla="*/ 541285 h 812606"/>
              <a:gd name="connsiteX90" fmla="*/ 10388584 w 12329382"/>
              <a:gd name="connsiteY90" fmla="*/ 516101 h 812606"/>
              <a:gd name="connsiteX91" fmla="*/ 10382475 w 12329382"/>
              <a:gd name="connsiteY91" fmla="*/ 525613 h 812606"/>
              <a:gd name="connsiteX92" fmla="*/ 9890722 w 12329382"/>
              <a:gd name="connsiteY92" fmla="*/ 812603 h 812606"/>
              <a:gd name="connsiteX93" fmla="*/ 9520295 w 12329382"/>
              <a:gd name="connsiteY93" fmla="*/ 664007 h 812606"/>
              <a:gd name="connsiteX94" fmla="*/ 9472089 w 12329382"/>
              <a:gd name="connsiteY94" fmla="*/ 616668 h 812606"/>
              <a:gd name="connsiteX95" fmla="*/ 9467775 w 12329382"/>
              <a:gd name="connsiteY95" fmla="*/ 625292 h 812606"/>
              <a:gd name="connsiteX96" fmla="*/ 9458240 w 12329382"/>
              <a:gd name="connsiteY96" fmla="*/ 607627 h 812606"/>
              <a:gd name="connsiteX97" fmla="*/ 9018411 w 12329382"/>
              <a:gd name="connsiteY97" fmla="*/ 320302 h 812606"/>
              <a:gd name="connsiteX98" fmla="*/ 8752800 w 12329382"/>
              <a:gd name="connsiteY98" fmla="*/ 411089 h 812606"/>
              <a:gd name="connsiteX99" fmla="*/ 8707593 w 12329382"/>
              <a:gd name="connsiteY99" fmla="*/ 449000 h 812606"/>
              <a:gd name="connsiteX100" fmla="*/ 8702020 w 12329382"/>
              <a:gd name="connsiteY100" fmla="*/ 456073 h 812606"/>
              <a:gd name="connsiteX101" fmla="*/ 8590096 w 12329382"/>
              <a:gd name="connsiteY101" fmla="*/ 553928 h 812606"/>
              <a:gd name="connsiteX102" fmla="*/ 8548816 w 12329382"/>
              <a:gd name="connsiteY102" fmla="*/ 583206 h 812606"/>
              <a:gd name="connsiteX103" fmla="*/ 8275244 w 12329382"/>
              <a:gd name="connsiteY103" fmla="*/ 660611 h 812606"/>
              <a:gd name="connsiteX104" fmla="*/ 7904817 w 12329382"/>
              <a:gd name="connsiteY104" fmla="*/ 512015 h 812606"/>
              <a:gd name="connsiteX105" fmla="*/ 7856610 w 12329382"/>
              <a:gd name="connsiteY105" fmla="*/ 464676 h 812606"/>
              <a:gd name="connsiteX106" fmla="*/ 7852297 w 12329382"/>
              <a:gd name="connsiteY106" fmla="*/ 473299 h 812606"/>
              <a:gd name="connsiteX107" fmla="*/ 7842761 w 12329382"/>
              <a:gd name="connsiteY107" fmla="*/ 455635 h 812606"/>
              <a:gd name="connsiteX108" fmla="*/ 7402931 w 12329382"/>
              <a:gd name="connsiteY108" fmla="*/ 168309 h 812606"/>
              <a:gd name="connsiteX109" fmla="*/ 6979869 w 12329382"/>
              <a:gd name="connsiteY109" fmla="*/ 428742 h 812606"/>
              <a:gd name="connsiteX110" fmla="*/ 6979618 w 12329382"/>
              <a:gd name="connsiteY110" fmla="*/ 429151 h 812606"/>
              <a:gd name="connsiteX111" fmla="*/ 6978126 w 12329382"/>
              <a:gd name="connsiteY111" fmla="*/ 432245 h 812606"/>
              <a:gd name="connsiteX112" fmla="*/ 6920595 w 12329382"/>
              <a:gd name="connsiteY112" fmla="*/ 541286 h 812606"/>
              <a:gd name="connsiteX113" fmla="*/ 6928286 w 12329382"/>
              <a:gd name="connsiteY113" fmla="*/ 516102 h 812606"/>
              <a:gd name="connsiteX114" fmla="*/ 6922176 w 12329382"/>
              <a:gd name="connsiteY114" fmla="*/ 525614 h 812606"/>
              <a:gd name="connsiteX115" fmla="*/ 6430425 w 12329382"/>
              <a:gd name="connsiteY115" fmla="*/ 812604 h 812606"/>
              <a:gd name="connsiteX116" fmla="*/ 6059997 w 12329382"/>
              <a:gd name="connsiteY116" fmla="*/ 664008 h 812606"/>
              <a:gd name="connsiteX117" fmla="*/ 6011791 w 12329382"/>
              <a:gd name="connsiteY117" fmla="*/ 616669 h 812606"/>
              <a:gd name="connsiteX118" fmla="*/ 6007477 w 12329382"/>
              <a:gd name="connsiteY118" fmla="*/ 625293 h 812606"/>
              <a:gd name="connsiteX119" fmla="*/ 5997942 w 12329382"/>
              <a:gd name="connsiteY119" fmla="*/ 607628 h 812606"/>
              <a:gd name="connsiteX120" fmla="*/ 5558112 w 12329382"/>
              <a:gd name="connsiteY120" fmla="*/ 320302 h 812606"/>
              <a:gd name="connsiteX121" fmla="*/ 5292503 w 12329382"/>
              <a:gd name="connsiteY121" fmla="*/ 411089 h 812606"/>
              <a:gd name="connsiteX122" fmla="*/ 5247298 w 12329382"/>
              <a:gd name="connsiteY122" fmla="*/ 448999 h 812606"/>
              <a:gd name="connsiteX123" fmla="*/ 5207592 w 12329382"/>
              <a:gd name="connsiteY123" fmla="*/ 488913 h 812606"/>
              <a:gd name="connsiteX124" fmla="*/ 5088518 w 12329382"/>
              <a:gd name="connsiteY124" fmla="*/ 583208 h 812606"/>
              <a:gd name="connsiteX125" fmla="*/ 4814946 w 12329382"/>
              <a:gd name="connsiteY125" fmla="*/ 660613 h 812606"/>
              <a:gd name="connsiteX126" fmla="*/ 4444519 w 12329382"/>
              <a:gd name="connsiteY126" fmla="*/ 512017 h 812606"/>
              <a:gd name="connsiteX127" fmla="*/ 4396312 w 12329382"/>
              <a:gd name="connsiteY127" fmla="*/ 464678 h 812606"/>
              <a:gd name="connsiteX128" fmla="*/ 4391999 w 12329382"/>
              <a:gd name="connsiteY128" fmla="*/ 473301 h 812606"/>
              <a:gd name="connsiteX129" fmla="*/ 4382463 w 12329382"/>
              <a:gd name="connsiteY129" fmla="*/ 455637 h 812606"/>
              <a:gd name="connsiteX130" fmla="*/ 3942634 w 12329382"/>
              <a:gd name="connsiteY130" fmla="*/ 168311 h 812606"/>
              <a:gd name="connsiteX131" fmla="*/ 3519572 w 12329382"/>
              <a:gd name="connsiteY131" fmla="*/ 428744 h 812606"/>
              <a:gd name="connsiteX132" fmla="*/ 3477786 w 12329382"/>
              <a:gd name="connsiteY132" fmla="*/ 500852 h 812606"/>
              <a:gd name="connsiteX133" fmla="*/ 3467989 w 12329382"/>
              <a:gd name="connsiteY133" fmla="*/ 516104 h 812606"/>
              <a:gd name="connsiteX134" fmla="*/ 3461878 w 12329382"/>
              <a:gd name="connsiteY134" fmla="*/ 525616 h 812606"/>
              <a:gd name="connsiteX135" fmla="*/ 2970127 w 12329382"/>
              <a:gd name="connsiteY135" fmla="*/ 812606 h 812606"/>
              <a:gd name="connsiteX136" fmla="*/ 2599700 w 12329382"/>
              <a:gd name="connsiteY136" fmla="*/ 664010 h 812606"/>
              <a:gd name="connsiteX137" fmla="*/ 2551493 w 12329382"/>
              <a:gd name="connsiteY137" fmla="*/ 616671 h 812606"/>
              <a:gd name="connsiteX138" fmla="*/ 2547180 w 12329382"/>
              <a:gd name="connsiteY138" fmla="*/ 625295 h 812606"/>
              <a:gd name="connsiteX139" fmla="*/ 2537644 w 12329382"/>
              <a:gd name="connsiteY139" fmla="*/ 607630 h 812606"/>
              <a:gd name="connsiteX140" fmla="*/ 2097815 w 12329382"/>
              <a:gd name="connsiteY140" fmla="*/ 320304 h 812606"/>
              <a:gd name="connsiteX141" fmla="*/ 1832205 w 12329382"/>
              <a:gd name="connsiteY141" fmla="*/ 411091 h 812606"/>
              <a:gd name="connsiteX142" fmla="*/ 1722223 w 12329382"/>
              <a:gd name="connsiteY142" fmla="*/ 515954 h 812606"/>
              <a:gd name="connsiteX143" fmla="*/ 1628221 w 12329382"/>
              <a:gd name="connsiteY143" fmla="*/ 583210 h 812606"/>
              <a:gd name="connsiteX144" fmla="*/ 1354648 w 12329382"/>
              <a:gd name="connsiteY144" fmla="*/ 660615 h 812606"/>
              <a:gd name="connsiteX145" fmla="*/ 984221 w 12329382"/>
              <a:gd name="connsiteY145" fmla="*/ 512019 h 812606"/>
              <a:gd name="connsiteX146" fmla="*/ 936015 w 12329382"/>
              <a:gd name="connsiteY146" fmla="*/ 464680 h 812606"/>
              <a:gd name="connsiteX147" fmla="*/ 931701 w 12329382"/>
              <a:gd name="connsiteY147" fmla="*/ 473303 h 812606"/>
              <a:gd name="connsiteX148" fmla="*/ 922165 w 12329382"/>
              <a:gd name="connsiteY148" fmla="*/ 455639 h 812606"/>
              <a:gd name="connsiteX149" fmla="*/ 482336 w 12329382"/>
              <a:gd name="connsiteY149" fmla="*/ 168313 h 812606"/>
              <a:gd name="connsiteX150" fmla="*/ 59274 w 12329382"/>
              <a:gd name="connsiteY150" fmla="*/ 428746 h 812606"/>
              <a:gd name="connsiteX151" fmla="*/ 59022 w 12329382"/>
              <a:gd name="connsiteY151" fmla="*/ 429155 h 812606"/>
              <a:gd name="connsiteX152" fmla="*/ 30744 w 12329382"/>
              <a:gd name="connsiteY152" fmla="*/ 480219 h 812606"/>
              <a:gd name="connsiteX153" fmla="*/ -1 w 12329382"/>
              <a:gd name="connsiteY15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294481 w 12329384"/>
              <a:gd name="connsiteY33" fmla="*/ 323694 h 812606"/>
              <a:gd name="connsiteX34" fmla="*/ 5372276 w 12329384"/>
              <a:gd name="connsiteY34" fmla="*/ 258677 h 812606"/>
              <a:gd name="connsiteX35" fmla="*/ 5413555 w 12329384"/>
              <a:gd name="connsiteY35" fmla="*/ 229399 h 812606"/>
              <a:gd name="connsiteX36" fmla="*/ 5687128 w 12329384"/>
              <a:gd name="connsiteY36" fmla="*/ 151994 h 812606"/>
              <a:gd name="connsiteX37" fmla="*/ 6057555 w 12329384"/>
              <a:gd name="connsiteY37" fmla="*/ 300590 h 812606"/>
              <a:gd name="connsiteX38" fmla="*/ 6105761 w 12329384"/>
              <a:gd name="connsiteY38" fmla="*/ 347929 h 812606"/>
              <a:gd name="connsiteX39" fmla="*/ 6110075 w 12329384"/>
              <a:gd name="connsiteY39" fmla="*/ 339306 h 812606"/>
              <a:gd name="connsiteX40" fmla="*/ 6119611 w 12329384"/>
              <a:gd name="connsiteY40" fmla="*/ 356970 h 812606"/>
              <a:gd name="connsiteX41" fmla="*/ 6559439 w 12329384"/>
              <a:gd name="connsiteY41" fmla="*/ 644296 h 812606"/>
              <a:gd name="connsiteX42" fmla="*/ 6982502 w 12329384"/>
              <a:gd name="connsiteY42" fmla="*/ 383863 h 812606"/>
              <a:gd name="connsiteX43" fmla="*/ 6982753 w 12329384"/>
              <a:gd name="connsiteY43" fmla="*/ 383454 h 812606"/>
              <a:gd name="connsiteX44" fmla="*/ 6984246 w 12329384"/>
              <a:gd name="connsiteY44" fmla="*/ 380360 h 812606"/>
              <a:gd name="connsiteX45" fmla="*/ 7024286 w 12329384"/>
              <a:gd name="connsiteY45" fmla="*/ 311755 h 812606"/>
              <a:gd name="connsiteX46" fmla="*/ 7041777 w 12329384"/>
              <a:gd name="connsiteY46" fmla="*/ 271319 h 812606"/>
              <a:gd name="connsiteX47" fmla="*/ 7034085 w 12329384"/>
              <a:gd name="connsiteY47" fmla="*/ 296503 h 812606"/>
              <a:gd name="connsiteX48" fmla="*/ 7040195 w 12329384"/>
              <a:gd name="connsiteY48" fmla="*/ 286991 h 812606"/>
              <a:gd name="connsiteX49" fmla="*/ 7531947 w 12329384"/>
              <a:gd name="connsiteY49" fmla="*/ 1 h 812606"/>
              <a:gd name="connsiteX50" fmla="*/ 7902374 w 12329384"/>
              <a:gd name="connsiteY50" fmla="*/ 148597 h 812606"/>
              <a:gd name="connsiteX51" fmla="*/ 7950580 w 12329384"/>
              <a:gd name="connsiteY51" fmla="*/ 195936 h 812606"/>
              <a:gd name="connsiteX52" fmla="*/ 7954894 w 12329384"/>
              <a:gd name="connsiteY52" fmla="*/ 187312 h 812606"/>
              <a:gd name="connsiteX53" fmla="*/ 7964430 w 12329384"/>
              <a:gd name="connsiteY53" fmla="*/ 204977 h 812606"/>
              <a:gd name="connsiteX54" fmla="*/ 8404258 w 12329384"/>
              <a:gd name="connsiteY54" fmla="*/ 492302 h 812606"/>
              <a:gd name="connsiteX55" fmla="*/ 8669869 w 12329384"/>
              <a:gd name="connsiteY55" fmla="*/ 401515 h 812606"/>
              <a:gd name="connsiteX56" fmla="*/ 8715076 w 12329384"/>
              <a:gd name="connsiteY56" fmla="*/ 363604 h 812606"/>
              <a:gd name="connsiteX57" fmla="*/ 8720650 w 12329384"/>
              <a:gd name="connsiteY57" fmla="*/ 356531 h 812606"/>
              <a:gd name="connsiteX58" fmla="*/ 8832573 w 12329384"/>
              <a:gd name="connsiteY58" fmla="*/ 258676 h 812606"/>
              <a:gd name="connsiteX59" fmla="*/ 8873853 w 12329384"/>
              <a:gd name="connsiteY59" fmla="*/ 229399 h 812606"/>
              <a:gd name="connsiteX60" fmla="*/ 9147426 w 12329384"/>
              <a:gd name="connsiteY60" fmla="*/ 151993 h 812606"/>
              <a:gd name="connsiteX61" fmla="*/ 9517853 w 12329384"/>
              <a:gd name="connsiteY61" fmla="*/ 300589 h 812606"/>
              <a:gd name="connsiteX62" fmla="*/ 9566059 w 12329384"/>
              <a:gd name="connsiteY62" fmla="*/ 347928 h 812606"/>
              <a:gd name="connsiteX63" fmla="*/ 9570373 w 12329384"/>
              <a:gd name="connsiteY63" fmla="*/ 339305 h 812606"/>
              <a:gd name="connsiteX64" fmla="*/ 9579908 w 12329384"/>
              <a:gd name="connsiteY64" fmla="*/ 356969 h 812606"/>
              <a:gd name="connsiteX65" fmla="*/ 10019738 w 12329384"/>
              <a:gd name="connsiteY65" fmla="*/ 644295 h 812606"/>
              <a:gd name="connsiteX66" fmla="*/ 10442800 w 12329384"/>
              <a:gd name="connsiteY66" fmla="*/ 383862 h 812606"/>
              <a:gd name="connsiteX67" fmla="*/ 10443052 w 12329384"/>
              <a:gd name="connsiteY67" fmla="*/ 383453 h 812606"/>
              <a:gd name="connsiteX68" fmla="*/ 10444544 w 12329384"/>
              <a:gd name="connsiteY68" fmla="*/ 380359 h 812606"/>
              <a:gd name="connsiteX69" fmla="*/ 10502074 w 12329384"/>
              <a:gd name="connsiteY69" fmla="*/ 271318 h 812606"/>
              <a:gd name="connsiteX70" fmla="*/ 10494383 w 12329384"/>
              <a:gd name="connsiteY70" fmla="*/ 296502 h 812606"/>
              <a:gd name="connsiteX71" fmla="*/ 10500493 w 12329384"/>
              <a:gd name="connsiteY71" fmla="*/ 286990 h 812606"/>
              <a:gd name="connsiteX72" fmla="*/ 10992245 w 12329384"/>
              <a:gd name="connsiteY72" fmla="*/ 0 h 812606"/>
              <a:gd name="connsiteX73" fmla="*/ 11362672 w 12329384"/>
              <a:gd name="connsiteY73" fmla="*/ 148596 h 812606"/>
              <a:gd name="connsiteX74" fmla="*/ 11410878 w 12329384"/>
              <a:gd name="connsiteY74" fmla="*/ 195935 h 812606"/>
              <a:gd name="connsiteX75" fmla="*/ 11424728 w 12329384"/>
              <a:gd name="connsiteY75" fmla="*/ 204976 h 812606"/>
              <a:gd name="connsiteX76" fmla="*/ 11864557 w 12329384"/>
              <a:gd name="connsiteY76" fmla="*/ 492302 h 812606"/>
              <a:gd name="connsiteX77" fmla="*/ 12329384 w 12329384"/>
              <a:gd name="connsiteY77" fmla="*/ 159808 h 812606"/>
              <a:gd name="connsiteX78" fmla="*/ 12329210 w 12329384"/>
              <a:gd name="connsiteY78" fmla="*/ 177225 h 812606"/>
              <a:gd name="connsiteX79" fmla="*/ 11735544 w 12329384"/>
              <a:gd name="connsiteY79" fmla="*/ 660610 h 812606"/>
              <a:gd name="connsiteX80" fmla="*/ 11365117 w 12329384"/>
              <a:gd name="connsiteY80" fmla="*/ 512014 h 812606"/>
              <a:gd name="connsiteX81" fmla="*/ 11316911 w 12329384"/>
              <a:gd name="connsiteY81" fmla="*/ 464675 h 812606"/>
              <a:gd name="connsiteX82" fmla="*/ 11312596 w 12329384"/>
              <a:gd name="connsiteY82" fmla="*/ 473298 h 812606"/>
              <a:gd name="connsiteX83" fmla="*/ 11303061 w 12329384"/>
              <a:gd name="connsiteY83" fmla="*/ 455634 h 812606"/>
              <a:gd name="connsiteX84" fmla="*/ 10863232 w 12329384"/>
              <a:gd name="connsiteY84" fmla="*/ 168308 h 812606"/>
              <a:gd name="connsiteX85" fmla="*/ 10440170 w 12329384"/>
              <a:gd name="connsiteY85" fmla="*/ 428741 h 812606"/>
              <a:gd name="connsiteX86" fmla="*/ 10439918 w 12329384"/>
              <a:gd name="connsiteY86" fmla="*/ 429150 h 812606"/>
              <a:gd name="connsiteX87" fmla="*/ 10438426 w 12329384"/>
              <a:gd name="connsiteY87" fmla="*/ 432244 h 812606"/>
              <a:gd name="connsiteX88" fmla="*/ 10380895 w 12329384"/>
              <a:gd name="connsiteY88" fmla="*/ 541285 h 812606"/>
              <a:gd name="connsiteX89" fmla="*/ 10388586 w 12329384"/>
              <a:gd name="connsiteY89" fmla="*/ 516101 h 812606"/>
              <a:gd name="connsiteX90" fmla="*/ 10382477 w 12329384"/>
              <a:gd name="connsiteY90" fmla="*/ 525613 h 812606"/>
              <a:gd name="connsiteX91" fmla="*/ 9890724 w 12329384"/>
              <a:gd name="connsiteY91" fmla="*/ 812603 h 812606"/>
              <a:gd name="connsiteX92" fmla="*/ 9520297 w 12329384"/>
              <a:gd name="connsiteY92" fmla="*/ 664007 h 812606"/>
              <a:gd name="connsiteX93" fmla="*/ 9472091 w 12329384"/>
              <a:gd name="connsiteY93" fmla="*/ 616668 h 812606"/>
              <a:gd name="connsiteX94" fmla="*/ 9467777 w 12329384"/>
              <a:gd name="connsiteY94" fmla="*/ 625292 h 812606"/>
              <a:gd name="connsiteX95" fmla="*/ 9458242 w 12329384"/>
              <a:gd name="connsiteY95" fmla="*/ 607627 h 812606"/>
              <a:gd name="connsiteX96" fmla="*/ 9018413 w 12329384"/>
              <a:gd name="connsiteY96" fmla="*/ 320302 h 812606"/>
              <a:gd name="connsiteX97" fmla="*/ 8752802 w 12329384"/>
              <a:gd name="connsiteY97" fmla="*/ 411089 h 812606"/>
              <a:gd name="connsiteX98" fmla="*/ 8707595 w 12329384"/>
              <a:gd name="connsiteY98" fmla="*/ 449000 h 812606"/>
              <a:gd name="connsiteX99" fmla="*/ 8702022 w 12329384"/>
              <a:gd name="connsiteY99" fmla="*/ 456073 h 812606"/>
              <a:gd name="connsiteX100" fmla="*/ 8590098 w 12329384"/>
              <a:gd name="connsiteY100" fmla="*/ 553928 h 812606"/>
              <a:gd name="connsiteX101" fmla="*/ 8548818 w 12329384"/>
              <a:gd name="connsiteY101" fmla="*/ 583206 h 812606"/>
              <a:gd name="connsiteX102" fmla="*/ 8275246 w 12329384"/>
              <a:gd name="connsiteY102" fmla="*/ 660611 h 812606"/>
              <a:gd name="connsiteX103" fmla="*/ 7904819 w 12329384"/>
              <a:gd name="connsiteY103" fmla="*/ 512015 h 812606"/>
              <a:gd name="connsiteX104" fmla="*/ 7856612 w 12329384"/>
              <a:gd name="connsiteY104" fmla="*/ 464676 h 812606"/>
              <a:gd name="connsiteX105" fmla="*/ 7852299 w 12329384"/>
              <a:gd name="connsiteY105" fmla="*/ 473299 h 812606"/>
              <a:gd name="connsiteX106" fmla="*/ 7842763 w 12329384"/>
              <a:gd name="connsiteY106" fmla="*/ 455635 h 812606"/>
              <a:gd name="connsiteX107" fmla="*/ 7402933 w 12329384"/>
              <a:gd name="connsiteY107" fmla="*/ 168309 h 812606"/>
              <a:gd name="connsiteX108" fmla="*/ 6979871 w 12329384"/>
              <a:gd name="connsiteY108" fmla="*/ 428742 h 812606"/>
              <a:gd name="connsiteX109" fmla="*/ 6979620 w 12329384"/>
              <a:gd name="connsiteY109" fmla="*/ 429151 h 812606"/>
              <a:gd name="connsiteX110" fmla="*/ 6978128 w 12329384"/>
              <a:gd name="connsiteY110" fmla="*/ 432245 h 812606"/>
              <a:gd name="connsiteX111" fmla="*/ 6920597 w 12329384"/>
              <a:gd name="connsiteY111" fmla="*/ 541286 h 812606"/>
              <a:gd name="connsiteX112" fmla="*/ 6928288 w 12329384"/>
              <a:gd name="connsiteY112" fmla="*/ 516102 h 812606"/>
              <a:gd name="connsiteX113" fmla="*/ 6922178 w 12329384"/>
              <a:gd name="connsiteY113" fmla="*/ 525614 h 812606"/>
              <a:gd name="connsiteX114" fmla="*/ 6430427 w 12329384"/>
              <a:gd name="connsiteY114" fmla="*/ 812604 h 812606"/>
              <a:gd name="connsiteX115" fmla="*/ 6059999 w 12329384"/>
              <a:gd name="connsiteY115" fmla="*/ 664008 h 812606"/>
              <a:gd name="connsiteX116" fmla="*/ 6011793 w 12329384"/>
              <a:gd name="connsiteY116" fmla="*/ 616669 h 812606"/>
              <a:gd name="connsiteX117" fmla="*/ 6007479 w 12329384"/>
              <a:gd name="connsiteY117" fmla="*/ 625293 h 812606"/>
              <a:gd name="connsiteX118" fmla="*/ 5997944 w 12329384"/>
              <a:gd name="connsiteY118" fmla="*/ 607628 h 812606"/>
              <a:gd name="connsiteX119" fmla="*/ 5558114 w 12329384"/>
              <a:gd name="connsiteY119" fmla="*/ 320302 h 812606"/>
              <a:gd name="connsiteX120" fmla="*/ 5292505 w 12329384"/>
              <a:gd name="connsiteY120" fmla="*/ 411089 h 812606"/>
              <a:gd name="connsiteX121" fmla="*/ 5247300 w 12329384"/>
              <a:gd name="connsiteY121" fmla="*/ 448999 h 812606"/>
              <a:gd name="connsiteX122" fmla="*/ 5207594 w 12329384"/>
              <a:gd name="connsiteY122" fmla="*/ 488913 h 812606"/>
              <a:gd name="connsiteX123" fmla="*/ 5088520 w 12329384"/>
              <a:gd name="connsiteY123" fmla="*/ 583208 h 812606"/>
              <a:gd name="connsiteX124" fmla="*/ 4814948 w 12329384"/>
              <a:gd name="connsiteY124" fmla="*/ 660613 h 812606"/>
              <a:gd name="connsiteX125" fmla="*/ 4444521 w 12329384"/>
              <a:gd name="connsiteY125" fmla="*/ 512017 h 812606"/>
              <a:gd name="connsiteX126" fmla="*/ 4396314 w 12329384"/>
              <a:gd name="connsiteY126" fmla="*/ 464678 h 812606"/>
              <a:gd name="connsiteX127" fmla="*/ 4392001 w 12329384"/>
              <a:gd name="connsiteY127" fmla="*/ 473301 h 812606"/>
              <a:gd name="connsiteX128" fmla="*/ 4382465 w 12329384"/>
              <a:gd name="connsiteY128" fmla="*/ 455637 h 812606"/>
              <a:gd name="connsiteX129" fmla="*/ 3942636 w 12329384"/>
              <a:gd name="connsiteY129" fmla="*/ 168311 h 812606"/>
              <a:gd name="connsiteX130" fmla="*/ 3519574 w 12329384"/>
              <a:gd name="connsiteY130" fmla="*/ 428744 h 812606"/>
              <a:gd name="connsiteX131" fmla="*/ 3477788 w 12329384"/>
              <a:gd name="connsiteY131" fmla="*/ 500852 h 812606"/>
              <a:gd name="connsiteX132" fmla="*/ 3467991 w 12329384"/>
              <a:gd name="connsiteY132" fmla="*/ 516104 h 812606"/>
              <a:gd name="connsiteX133" fmla="*/ 3461880 w 12329384"/>
              <a:gd name="connsiteY133" fmla="*/ 525616 h 812606"/>
              <a:gd name="connsiteX134" fmla="*/ 2970129 w 12329384"/>
              <a:gd name="connsiteY134" fmla="*/ 812606 h 812606"/>
              <a:gd name="connsiteX135" fmla="*/ 2599702 w 12329384"/>
              <a:gd name="connsiteY135" fmla="*/ 664010 h 812606"/>
              <a:gd name="connsiteX136" fmla="*/ 2551495 w 12329384"/>
              <a:gd name="connsiteY136" fmla="*/ 616671 h 812606"/>
              <a:gd name="connsiteX137" fmla="*/ 2547182 w 12329384"/>
              <a:gd name="connsiteY137" fmla="*/ 625295 h 812606"/>
              <a:gd name="connsiteX138" fmla="*/ 2537646 w 12329384"/>
              <a:gd name="connsiteY138" fmla="*/ 607630 h 812606"/>
              <a:gd name="connsiteX139" fmla="*/ 2097817 w 12329384"/>
              <a:gd name="connsiteY139" fmla="*/ 320304 h 812606"/>
              <a:gd name="connsiteX140" fmla="*/ 1832207 w 12329384"/>
              <a:gd name="connsiteY140" fmla="*/ 411091 h 812606"/>
              <a:gd name="connsiteX141" fmla="*/ 1722225 w 12329384"/>
              <a:gd name="connsiteY141" fmla="*/ 515954 h 812606"/>
              <a:gd name="connsiteX142" fmla="*/ 1628223 w 12329384"/>
              <a:gd name="connsiteY142" fmla="*/ 583210 h 812606"/>
              <a:gd name="connsiteX143" fmla="*/ 1354650 w 12329384"/>
              <a:gd name="connsiteY143" fmla="*/ 660615 h 812606"/>
              <a:gd name="connsiteX144" fmla="*/ 984223 w 12329384"/>
              <a:gd name="connsiteY144" fmla="*/ 512019 h 812606"/>
              <a:gd name="connsiteX145" fmla="*/ 936017 w 12329384"/>
              <a:gd name="connsiteY145" fmla="*/ 464680 h 812606"/>
              <a:gd name="connsiteX146" fmla="*/ 931703 w 12329384"/>
              <a:gd name="connsiteY146" fmla="*/ 473303 h 812606"/>
              <a:gd name="connsiteX147" fmla="*/ 922167 w 12329384"/>
              <a:gd name="connsiteY147" fmla="*/ 455639 h 812606"/>
              <a:gd name="connsiteX148" fmla="*/ 482338 w 12329384"/>
              <a:gd name="connsiteY148" fmla="*/ 168313 h 812606"/>
              <a:gd name="connsiteX149" fmla="*/ 59276 w 12329384"/>
              <a:gd name="connsiteY149" fmla="*/ 428746 h 812606"/>
              <a:gd name="connsiteX150" fmla="*/ 59024 w 12329384"/>
              <a:gd name="connsiteY150" fmla="*/ 429155 h 812606"/>
              <a:gd name="connsiteX151" fmla="*/ 30746 w 12329384"/>
              <a:gd name="connsiteY151" fmla="*/ 480219 h 812606"/>
              <a:gd name="connsiteX152" fmla="*/ 1 w 12329384"/>
              <a:gd name="connsiteY15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24284 w 12329382"/>
              <a:gd name="connsiteY44" fmla="*/ 311755 h 812606"/>
              <a:gd name="connsiteX45" fmla="*/ 7041775 w 12329382"/>
              <a:gd name="connsiteY45" fmla="*/ 271319 h 812606"/>
              <a:gd name="connsiteX46" fmla="*/ 7034083 w 12329382"/>
              <a:gd name="connsiteY46" fmla="*/ 296503 h 812606"/>
              <a:gd name="connsiteX47" fmla="*/ 7040193 w 12329382"/>
              <a:gd name="connsiteY47" fmla="*/ 286991 h 812606"/>
              <a:gd name="connsiteX48" fmla="*/ 7531945 w 12329382"/>
              <a:gd name="connsiteY48" fmla="*/ 1 h 812606"/>
              <a:gd name="connsiteX49" fmla="*/ 7902372 w 12329382"/>
              <a:gd name="connsiteY49" fmla="*/ 148597 h 812606"/>
              <a:gd name="connsiteX50" fmla="*/ 7950578 w 12329382"/>
              <a:gd name="connsiteY50" fmla="*/ 195936 h 812606"/>
              <a:gd name="connsiteX51" fmla="*/ 7954892 w 12329382"/>
              <a:gd name="connsiteY51" fmla="*/ 187312 h 812606"/>
              <a:gd name="connsiteX52" fmla="*/ 7964428 w 12329382"/>
              <a:gd name="connsiteY52" fmla="*/ 204977 h 812606"/>
              <a:gd name="connsiteX53" fmla="*/ 8404256 w 12329382"/>
              <a:gd name="connsiteY53" fmla="*/ 492302 h 812606"/>
              <a:gd name="connsiteX54" fmla="*/ 8669867 w 12329382"/>
              <a:gd name="connsiteY54" fmla="*/ 401515 h 812606"/>
              <a:gd name="connsiteX55" fmla="*/ 8715074 w 12329382"/>
              <a:gd name="connsiteY55" fmla="*/ 363604 h 812606"/>
              <a:gd name="connsiteX56" fmla="*/ 8720648 w 12329382"/>
              <a:gd name="connsiteY56" fmla="*/ 356531 h 812606"/>
              <a:gd name="connsiteX57" fmla="*/ 8832571 w 12329382"/>
              <a:gd name="connsiteY57" fmla="*/ 258676 h 812606"/>
              <a:gd name="connsiteX58" fmla="*/ 8873851 w 12329382"/>
              <a:gd name="connsiteY58" fmla="*/ 229399 h 812606"/>
              <a:gd name="connsiteX59" fmla="*/ 9147424 w 12329382"/>
              <a:gd name="connsiteY59" fmla="*/ 151993 h 812606"/>
              <a:gd name="connsiteX60" fmla="*/ 9517851 w 12329382"/>
              <a:gd name="connsiteY60" fmla="*/ 300589 h 812606"/>
              <a:gd name="connsiteX61" fmla="*/ 9566057 w 12329382"/>
              <a:gd name="connsiteY61" fmla="*/ 347928 h 812606"/>
              <a:gd name="connsiteX62" fmla="*/ 9570371 w 12329382"/>
              <a:gd name="connsiteY62" fmla="*/ 339305 h 812606"/>
              <a:gd name="connsiteX63" fmla="*/ 9579906 w 12329382"/>
              <a:gd name="connsiteY63" fmla="*/ 356969 h 812606"/>
              <a:gd name="connsiteX64" fmla="*/ 10019736 w 12329382"/>
              <a:gd name="connsiteY64" fmla="*/ 644295 h 812606"/>
              <a:gd name="connsiteX65" fmla="*/ 10442798 w 12329382"/>
              <a:gd name="connsiteY65" fmla="*/ 383862 h 812606"/>
              <a:gd name="connsiteX66" fmla="*/ 10443050 w 12329382"/>
              <a:gd name="connsiteY66" fmla="*/ 383453 h 812606"/>
              <a:gd name="connsiteX67" fmla="*/ 10444542 w 12329382"/>
              <a:gd name="connsiteY67" fmla="*/ 380359 h 812606"/>
              <a:gd name="connsiteX68" fmla="*/ 10502072 w 12329382"/>
              <a:gd name="connsiteY68" fmla="*/ 271318 h 812606"/>
              <a:gd name="connsiteX69" fmla="*/ 10494381 w 12329382"/>
              <a:gd name="connsiteY69" fmla="*/ 296502 h 812606"/>
              <a:gd name="connsiteX70" fmla="*/ 10500491 w 12329382"/>
              <a:gd name="connsiteY70" fmla="*/ 286990 h 812606"/>
              <a:gd name="connsiteX71" fmla="*/ 10992243 w 12329382"/>
              <a:gd name="connsiteY71" fmla="*/ 0 h 812606"/>
              <a:gd name="connsiteX72" fmla="*/ 11362670 w 12329382"/>
              <a:gd name="connsiteY72" fmla="*/ 148596 h 812606"/>
              <a:gd name="connsiteX73" fmla="*/ 11410876 w 12329382"/>
              <a:gd name="connsiteY73" fmla="*/ 195935 h 812606"/>
              <a:gd name="connsiteX74" fmla="*/ 11424726 w 12329382"/>
              <a:gd name="connsiteY74" fmla="*/ 204976 h 812606"/>
              <a:gd name="connsiteX75" fmla="*/ 11864555 w 12329382"/>
              <a:gd name="connsiteY75" fmla="*/ 492302 h 812606"/>
              <a:gd name="connsiteX76" fmla="*/ 12329382 w 12329382"/>
              <a:gd name="connsiteY76" fmla="*/ 159808 h 812606"/>
              <a:gd name="connsiteX77" fmla="*/ 12329208 w 12329382"/>
              <a:gd name="connsiteY77" fmla="*/ 177225 h 812606"/>
              <a:gd name="connsiteX78" fmla="*/ 11735542 w 12329382"/>
              <a:gd name="connsiteY78" fmla="*/ 660610 h 812606"/>
              <a:gd name="connsiteX79" fmla="*/ 11365115 w 12329382"/>
              <a:gd name="connsiteY79" fmla="*/ 512014 h 812606"/>
              <a:gd name="connsiteX80" fmla="*/ 11316909 w 12329382"/>
              <a:gd name="connsiteY80" fmla="*/ 464675 h 812606"/>
              <a:gd name="connsiteX81" fmla="*/ 11312594 w 12329382"/>
              <a:gd name="connsiteY81" fmla="*/ 473298 h 812606"/>
              <a:gd name="connsiteX82" fmla="*/ 11303059 w 12329382"/>
              <a:gd name="connsiteY82" fmla="*/ 455634 h 812606"/>
              <a:gd name="connsiteX83" fmla="*/ 10863230 w 12329382"/>
              <a:gd name="connsiteY83" fmla="*/ 168308 h 812606"/>
              <a:gd name="connsiteX84" fmla="*/ 10440168 w 12329382"/>
              <a:gd name="connsiteY84" fmla="*/ 428741 h 812606"/>
              <a:gd name="connsiteX85" fmla="*/ 10439916 w 12329382"/>
              <a:gd name="connsiteY85" fmla="*/ 429150 h 812606"/>
              <a:gd name="connsiteX86" fmla="*/ 10438424 w 12329382"/>
              <a:gd name="connsiteY86" fmla="*/ 432244 h 812606"/>
              <a:gd name="connsiteX87" fmla="*/ 10380893 w 12329382"/>
              <a:gd name="connsiteY87" fmla="*/ 541285 h 812606"/>
              <a:gd name="connsiteX88" fmla="*/ 10388584 w 12329382"/>
              <a:gd name="connsiteY88" fmla="*/ 516101 h 812606"/>
              <a:gd name="connsiteX89" fmla="*/ 10382475 w 12329382"/>
              <a:gd name="connsiteY89" fmla="*/ 525613 h 812606"/>
              <a:gd name="connsiteX90" fmla="*/ 9890722 w 12329382"/>
              <a:gd name="connsiteY90" fmla="*/ 812603 h 812606"/>
              <a:gd name="connsiteX91" fmla="*/ 9520295 w 12329382"/>
              <a:gd name="connsiteY91" fmla="*/ 664007 h 812606"/>
              <a:gd name="connsiteX92" fmla="*/ 9472089 w 12329382"/>
              <a:gd name="connsiteY92" fmla="*/ 616668 h 812606"/>
              <a:gd name="connsiteX93" fmla="*/ 9467775 w 12329382"/>
              <a:gd name="connsiteY93" fmla="*/ 625292 h 812606"/>
              <a:gd name="connsiteX94" fmla="*/ 9458240 w 12329382"/>
              <a:gd name="connsiteY94" fmla="*/ 607627 h 812606"/>
              <a:gd name="connsiteX95" fmla="*/ 9018411 w 12329382"/>
              <a:gd name="connsiteY95" fmla="*/ 320302 h 812606"/>
              <a:gd name="connsiteX96" fmla="*/ 8752800 w 12329382"/>
              <a:gd name="connsiteY96" fmla="*/ 411089 h 812606"/>
              <a:gd name="connsiteX97" fmla="*/ 8707593 w 12329382"/>
              <a:gd name="connsiteY97" fmla="*/ 449000 h 812606"/>
              <a:gd name="connsiteX98" fmla="*/ 8702020 w 12329382"/>
              <a:gd name="connsiteY98" fmla="*/ 456073 h 812606"/>
              <a:gd name="connsiteX99" fmla="*/ 8590096 w 12329382"/>
              <a:gd name="connsiteY99" fmla="*/ 553928 h 812606"/>
              <a:gd name="connsiteX100" fmla="*/ 8548816 w 12329382"/>
              <a:gd name="connsiteY100" fmla="*/ 583206 h 812606"/>
              <a:gd name="connsiteX101" fmla="*/ 8275244 w 12329382"/>
              <a:gd name="connsiteY101" fmla="*/ 660611 h 812606"/>
              <a:gd name="connsiteX102" fmla="*/ 7904817 w 12329382"/>
              <a:gd name="connsiteY102" fmla="*/ 512015 h 812606"/>
              <a:gd name="connsiteX103" fmla="*/ 7856610 w 12329382"/>
              <a:gd name="connsiteY103" fmla="*/ 464676 h 812606"/>
              <a:gd name="connsiteX104" fmla="*/ 7852297 w 12329382"/>
              <a:gd name="connsiteY104" fmla="*/ 473299 h 812606"/>
              <a:gd name="connsiteX105" fmla="*/ 7842761 w 12329382"/>
              <a:gd name="connsiteY105" fmla="*/ 455635 h 812606"/>
              <a:gd name="connsiteX106" fmla="*/ 7402931 w 12329382"/>
              <a:gd name="connsiteY106" fmla="*/ 168309 h 812606"/>
              <a:gd name="connsiteX107" fmla="*/ 6979869 w 12329382"/>
              <a:gd name="connsiteY107" fmla="*/ 428742 h 812606"/>
              <a:gd name="connsiteX108" fmla="*/ 6979618 w 12329382"/>
              <a:gd name="connsiteY108" fmla="*/ 429151 h 812606"/>
              <a:gd name="connsiteX109" fmla="*/ 6978126 w 12329382"/>
              <a:gd name="connsiteY109" fmla="*/ 432245 h 812606"/>
              <a:gd name="connsiteX110" fmla="*/ 6920595 w 12329382"/>
              <a:gd name="connsiteY110" fmla="*/ 541286 h 812606"/>
              <a:gd name="connsiteX111" fmla="*/ 6928286 w 12329382"/>
              <a:gd name="connsiteY111" fmla="*/ 516102 h 812606"/>
              <a:gd name="connsiteX112" fmla="*/ 6922176 w 12329382"/>
              <a:gd name="connsiteY112" fmla="*/ 525614 h 812606"/>
              <a:gd name="connsiteX113" fmla="*/ 6430425 w 12329382"/>
              <a:gd name="connsiteY113" fmla="*/ 812604 h 812606"/>
              <a:gd name="connsiteX114" fmla="*/ 6059997 w 12329382"/>
              <a:gd name="connsiteY114" fmla="*/ 664008 h 812606"/>
              <a:gd name="connsiteX115" fmla="*/ 6011791 w 12329382"/>
              <a:gd name="connsiteY115" fmla="*/ 616669 h 812606"/>
              <a:gd name="connsiteX116" fmla="*/ 6007477 w 12329382"/>
              <a:gd name="connsiteY116" fmla="*/ 625293 h 812606"/>
              <a:gd name="connsiteX117" fmla="*/ 5997942 w 12329382"/>
              <a:gd name="connsiteY117" fmla="*/ 607628 h 812606"/>
              <a:gd name="connsiteX118" fmla="*/ 5558112 w 12329382"/>
              <a:gd name="connsiteY118" fmla="*/ 320302 h 812606"/>
              <a:gd name="connsiteX119" fmla="*/ 5292503 w 12329382"/>
              <a:gd name="connsiteY119" fmla="*/ 411089 h 812606"/>
              <a:gd name="connsiteX120" fmla="*/ 5247298 w 12329382"/>
              <a:gd name="connsiteY120" fmla="*/ 448999 h 812606"/>
              <a:gd name="connsiteX121" fmla="*/ 5207592 w 12329382"/>
              <a:gd name="connsiteY121" fmla="*/ 488913 h 812606"/>
              <a:gd name="connsiteX122" fmla="*/ 5088518 w 12329382"/>
              <a:gd name="connsiteY122" fmla="*/ 583208 h 812606"/>
              <a:gd name="connsiteX123" fmla="*/ 4814946 w 12329382"/>
              <a:gd name="connsiteY123" fmla="*/ 660613 h 812606"/>
              <a:gd name="connsiteX124" fmla="*/ 4444519 w 12329382"/>
              <a:gd name="connsiteY124" fmla="*/ 512017 h 812606"/>
              <a:gd name="connsiteX125" fmla="*/ 4396312 w 12329382"/>
              <a:gd name="connsiteY125" fmla="*/ 464678 h 812606"/>
              <a:gd name="connsiteX126" fmla="*/ 4391999 w 12329382"/>
              <a:gd name="connsiteY126" fmla="*/ 473301 h 812606"/>
              <a:gd name="connsiteX127" fmla="*/ 4382463 w 12329382"/>
              <a:gd name="connsiteY127" fmla="*/ 455637 h 812606"/>
              <a:gd name="connsiteX128" fmla="*/ 3942634 w 12329382"/>
              <a:gd name="connsiteY128" fmla="*/ 168311 h 812606"/>
              <a:gd name="connsiteX129" fmla="*/ 3519572 w 12329382"/>
              <a:gd name="connsiteY129" fmla="*/ 428744 h 812606"/>
              <a:gd name="connsiteX130" fmla="*/ 3477786 w 12329382"/>
              <a:gd name="connsiteY130" fmla="*/ 500852 h 812606"/>
              <a:gd name="connsiteX131" fmla="*/ 3467989 w 12329382"/>
              <a:gd name="connsiteY131" fmla="*/ 516104 h 812606"/>
              <a:gd name="connsiteX132" fmla="*/ 3461878 w 12329382"/>
              <a:gd name="connsiteY132" fmla="*/ 525616 h 812606"/>
              <a:gd name="connsiteX133" fmla="*/ 2970127 w 12329382"/>
              <a:gd name="connsiteY133" fmla="*/ 812606 h 812606"/>
              <a:gd name="connsiteX134" fmla="*/ 2599700 w 12329382"/>
              <a:gd name="connsiteY134" fmla="*/ 664010 h 812606"/>
              <a:gd name="connsiteX135" fmla="*/ 2551493 w 12329382"/>
              <a:gd name="connsiteY135" fmla="*/ 616671 h 812606"/>
              <a:gd name="connsiteX136" fmla="*/ 2547180 w 12329382"/>
              <a:gd name="connsiteY136" fmla="*/ 625295 h 812606"/>
              <a:gd name="connsiteX137" fmla="*/ 2537644 w 12329382"/>
              <a:gd name="connsiteY137" fmla="*/ 607630 h 812606"/>
              <a:gd name="connsiteX138" fmla="*/ 2097815 w 12329382"/>
              <a:gd name="connsiteY138" fmla="*/ 320304 h 812606"/>
              <a:gd name="connsiteX139" fmla="*/ 1832205 w 12329382"/>
              <a:gd name="connsiteY139" fmla="*/ 411091 h 812606"/>
              <a:gd name="connsiteX140" fmla="*/ 1722223 w 12329382"/>
              <a:gd name="connsiteY140" fmla="*/ 515954 h 812606"/>
              <a:gd name="connsiteX141" fmla="*/ 1628221 w 12329382"/>
              <a:gd name="connsiteY141" fmla="*/ 583210 h 812606"/>
              <a:gd name="connsiteX142" fmla="*/ 1354648 w 12329382"/>
              <a:gd name="connsiteY142" fmla="*/ 660615 h 812606"/>
              <a:gd name="connsiteX143" fmla="*/ 984221 w 12329382"/>
              <a:gd name="connsiteY143" fmla="*/ 512019 h 812606"/>
              <a:gd name="connsiteX144" fmla="*/ 936015 w 12329382"/>
              <a:gd name="connsiteY144" fmla="*/ 464680 h 812606"/>
              <a:gd name="connsiteX145" fmla="*/ 931701 w 12329382"/>
              <a:gd name="connsiteY145" fmla="*/ 473303 h 812606"/>
              <a:gd name="connsiteX146" fmla="*/ 922165 w 12329382"/>
              <a:gd name="connsiteY146" fmla="*/ 455639 h 812606"/>
              <a:gd name="connsiteX147" fmla="*/ 482336 w 12329382"/>
              <a:gd name="connsiteY147" fmla="*/ 168313 h 812606"/>
              <a:gd name="connsiteX148" fmla="*/ 59274 w 12329382"/>
              <a:gd name="connsiteY148" fmla="*/ 428746 h 812606"/>
              <a:gd name="connsiteX149" fmla="*/ 59022 w 12329382"/>
              <a:gd name="connsiteY149" fmla="*/ 429155 h 812606"/>
              <a:gd name="connsiteX150" fmla="*/ 30744 w 12329382"/>
              <a:gd name="connsiteY150" fmla="*/ 480219 h 812606"/>
              <a:gd name="connsiteX151" fmla="*/ -1 w 12329382"/>
              <a:gd name="connsiteY15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24286 w 12329384"/>
              <a:gd name="connsiteY44" fmla="*/ 311755 h 812606"/>
              <a:gd name="connsiteX45" fmla="*/ 7041777 w 12329384"/>
              <a:gd name="connsiteY45" fmla="*/ 271319 h 812606"/>
              <a:gd name="connsiteX46" fmla="*/ 7034085 w 12329384"/>
              <a:gd name="connsiteY46" fmla="*/ 296503 h 812606"/>
              <a:gd name="connsiteX47" fmla="*/ 7040195 w 12329384"/>
              <a:gd name="connsiteY47" fmla="*/ 286991 h 812606"/>
              <a:gd name="connsiteX48" fmla="*/ 7531947 w 12329384"/>
              <a:gd name="connsiteY48" fmla="*/ 1 h 812606"/>
              <a:gd name="connsiteX49" fmla="*/ 7902374 w 12329384"/>
              <a:gd name="connsiteY49" fmla="*/ 148597 h 812606"/>
              <a:gd name="connsiteX50" fmla="*/ 7950580 w 12329384"/>
              <a:gd name="connsiteY50" fmla="*/ 195936 h 812606"/>
              <a:gd name="connsiteX51" fmla="*/ 7954894 w 12329384"/>
              <a:gd name="connsiteY51" fmla="*/ 187312 h 812606"/>
              <a:gd name="connsiteX52" fmla="*/ 7964430 w 12329384"/>
              <a:gd name="connsiteY52" fmla="*/ 204977 h 812606"/>
              <a:gd name="connsiteX53" fmla="*/ 8404258 w 12329384"/>
              <a:gd name="connsiteY53" fmla="*/ 492302 h 812606"/>
              <a:gd name="connsiteX54" fmla="*/ 8669869 w 12329384"/>
              <a:gd name="connsiteY54" fmla="*/ 401515 h 812606"/>
              <a:gd name="connsiteX55" fmla="*/ 8715076 w 12329384"/>
              <a:gd name="connsiteY55" fmla="*/ 363604 h 812606"/>
              <a:gd name="connsiteX56" fmla="*/ 8720650 w 12329384"/>
              <a:gd name="connsiteY56" fmla="*/ 356531 h 812606"/>
              <a:gd name="connsiteX57" fmla="*/ 8832573 w 12329384"/>
              <a:gd name="connsiteY57" fmla="*/ 258676 h 812606"/>
              <a:gd name="connsiteX58" fmla="*/ 8873853 w 12329384"/>
              <a:gd name="connsiteY58" fmla="*/ 229399 h 812606"/>
              <a:gd name="connsiteX59" fmla="*/ 9147426 w 12329384"/>
              <a:gd name="connsiteY59" fmla="*/ 151993 h 812606"/>
              <a:gd name="connsiteX60" fmla="*/ 9517853 w 12329384"/>
              <a:gd name="connsiteY60" fmla="*/ 300589 h 812606"/>
              <a:gd name="connsiteX61" fmla="*/ 9566059 w 12329384"/>
              <a:gd name="connsiteY61" fmla="*/ 347928 h 812606"/>
              <a:gd name="connsiteX62" fmla="*/ 9570373 w 12329384"/>
              <a:gd name="connsiteY62" fmla="*/ 339305 h 812606"/>
              <a:gd name="connsiteX63" fmla="*/ 9579908 w 12329384"/>
              <a:gd name="connsiteY63" fmla="*/ 356969 h 812606"/>
              <a:gd name="connsiteX64" fmla="*/ 10019738 w 12329384"/>
              <a:gd name="connsiteY64" fmla="*/ 644295 h 812606"/>
              <a:gd name="connsiteX65" fmla="*/ 10442800 w 12329384"/>
              <a:gd name="connsiteY65" fmla="*/ 383862 h 812606"/>
              <a:gd name="connsiteX66" fmla="*/ 10443052 w 12329384"/>
              <a:gd name="connsiteY66" fmla="*/ 383453 h 812606"/>
              <a:gd name="connsiteX67" fmla="*/ 10444544 w 12329384"/>
              <a:gd name="connsiteY67" fmla="*/ 380359 h 812606"/>
              <a:gd name="connsiteX68" fmla="*/ 10502074 w 12329384"/>
              <a:gd name="connsiteY68" fmla="*/ 271318 h 812606"/>
              <a:gd name="connsiteX69" fmla="*/ 10494383 w 12329384"/>
              <a:gd name="connsiteY69" fmla="*/ 296502 h 812606"/>
              <a:gd name="connsiteX70" fmla="*/ 10500493 w 12329384"/>
              <a:gd name="connsiteY70" fmla="*/ 286990 h 812606"/>
              <a:gd name="connsiteX71" fmla="*/ 10992245 w 12329384"/>
              <a:gd name="connsiteY71" fmla="*/ 0 h 812606"/>
              <a:gd name="connsiteX72" fmla="*/ 11362672 w 12329384"/>
              <a:gd name="connsiteY72" fmla="*/ 148596 h 812606"/>
              <a:gd name="connsiteX73" fmla="*/ 11410878 w 12329384"/>
              <a:gd name="connsiteY73" fmla="*/ 195935 h 812606"/>
              <a:gd name="connsiteX74" fmla="*/ 11424728 w 12329384"/>
              <a:gd name="connsiteY74" fmla="*/ 204976 h 812606"/>
              <a:gd name="connsiteX75" fmla="*/ 11864557 w 12329384"/>
              <a:gd name="connsiteY75" fmla="*/ 492302 h 812606"/>
              <a:gd name="connsiteX76" fmla="*/ 12329384 w 12329384"/>
              <a:gd name="connsiteY76" fmla="*/ 159808 h 812606"/>
              <a:gd name="connsiteX77" fmla="*/ 12329210 w 12329384"/>
              <a:gd name="connsiteY77" fmla="*/ 177225 h 812606"/>
              <a:gd name="connsiteX78" fmla="*/ 11735544 w 12329384"/>
              <a:gd name="connsiteY78" fmla="*/ 660610 h 812606"/>
              <a:gd name="connsiteX79" fmla="*/ 11365117 w 12329384"/>
              <a:gd name="connsiteY79" fmla="*/ 512014 h 812606"/>
              <a:gd name="connsiteX80" fmla="*/ 11316911 w 12329384"/>
              <a:gd name="connsiteY80" fmla="*/ 464675 h 812606"/>
              <a:gd name="connsiteX81" fmla="*/ 11312596 w 12329384"/>
              <a:gd name="connsiteY81" fmla="*/ 473298 h 812606"/>
              <a:gd name="connsiteX82" fmla="*/ 11303061 w 12329384"/>
              <a:gd name="connsiteY82" fmla="*/ 455634 h 812606"/>
              <a:gd name="connsiteX83" fmla="*/ 10863232 w 12329384"/>
              <a:gd name="connsiteY83" fmla="*/ 168308 h 812606"/>
              <a:gd name="connsiteX84" fmla="*/ 10440170 w 12329384"/>
              <a:gd name="connsiteY84" fmla="*/ 428741 h 812606"/>
              <a:gd name="connsiteX85" fmla="*/ 10439918 w 12329384"/>
              <a:gd name="connsiteY85" fmla="*/ 429150 h 812606"/>
              <a:gd name="connsiteX86" fmla="*/ 10438426 w 12329384"/>
              <a:gd name="connsiteY86" fmla="*/ 432244 h 812606"/>
              <a:gd name="connsiteX87" fmla="*/ 10388586 w 12329384"/>
              <a:gd name="connsiteY87" fmla="*/ 516101 h 812606"/>
              <a:gd name="connsiteX88" fmla="*/ 10382477 w 12329384"/>
              <a:gd name="connsiteY88" fmla="*/ 525613 h 812606"/>
              <a:gd name="connsiteX89" fmla="*/ 9890724 w 12329384"/>
              <a:gd name="connsiteY89" fmla="*/ 812603 h 812606"/>
              <a:gd name="connsiteX90" fmla="*/ 9520297 w 12329384"/>
              <a:gd name="connsiteY90" fmla="*/ 664007 h 812606"/>
              <a:gd name="connsiteX91" fmla="*/ 9472091 w 12329384"/>
              <a:gd name="connsiteY91" fmla="*/ 616668 h 812606"/>
              <a:gd name="connsiteX92" fmla="*/ 9467777 w 12329384"/>
              <a:gd name="connsiteY92" fmla="*/ 625292 h 812606"/>
              <a:gd name="connsiteX93" fmla="*/ 9458242 w 12329384"/>
              <a:gd name="connsiteY93" fmla="*/ 607627 h 812606"/>
              <a:gd name="connsiteX94" fmla="*/ 9018413 w 12329384"/>
              <a:gd name="connsiteY94" fmla="*/ 320302 h 812606"/>
              <a:gd name="connsiteX95" fmla="*/ 8752802 w 12329384"/>
              <a:gd name="connsiteY95" fmla="*/ 411089 h 812606"/>
              <a:gd name="connsiteX96" fmla="*/ 8707595 w 12329384"/>
              <a:gd name="connsiteY96" fmla="*/ 449000 h 812606"/>
              <a:gd name="connsiteX97" fmla="*/ 8702022 w 12329384"/>
              <a:gd name="connsiteY97" fmla="*/ 456073 h 812606"/>
              <a:gd name="connsiteX98" fmla="*/ 8590098 w 12329384"/>
              <a:gd name="connsiteY98" fmla="*/ 553928 h 812606"/>
              <a:gd name="connsiteX99" fmla="*/ 8548818 w 12329384"/>
              <a:gd name="connsiteY99" fmla="*/ 583206 h 812606"/>
              <a:gd name="connsiteX100" fmla="*/ 8275246 w 12329384"/>
              <a:gd name="connsiteY100" fmla="*/ 660611 h 812606"/>
              <a:gd name="connsiteX101" fmla="*/ 7904819 w 12329384"/>
              <a:gd name="connsiteY101" fmla="*/ 512015 h 812606"/>
              <a:gd name="connsiteX102" fmla="*/ 7856612 w 12329384"/>
              <a:gd name="connsiteY102" fmla="*/ 464676 h 812606"/>
              <a:gd name="connsiteX103" fmla="*/ 7852299 w 12329384"/>
              <a:gd name="connsiteY103" fmla="*/ 473299 h 812606"/>
              <a:gd name="connsiteX104" fmla="*/ 7842763 w 12329384"/>
              <a:gd name="connsiteY104" fmla="*/ 455635 h 812606"/>
              <a:gd name="connsiteX105" fmla="*/ 7402933 w 12329384"/>
              <a:gd name="connsiteY105" fmla="*/ 168309 h 812606"/>
              <a:gd name="connsiteX106" fmla="*/ 6979871 w 12329384"/>
              <a:gd name="connsiteY106" fmla="*/ 428742 h 812606"/>
              <a:gd name="connsiteX107" fmla="*/ 6979620 w 12329384"/>
              <a:gd name="connsiteY107" fmla="*/ 429151 h 812606"/>
              <a:gd name="connsiteX108" fmla="*/ 6978128 w 12329384"/>
              <a:gd name="connsiteY108" fmla="*/ 432245 h 812606"/>
              <a:gd name="connsiteX109" fmla="*/ 6920597 w 12329384"/>
              <a:gd name="connsiteY109" fmla="*/ 541286 h 812606"/>
              <a:gd name="connsiteX110" fmla="*/ 6928288 w 12329384"/>
              <a:gd name="connsiteY110" fmla="*/ 516102 h 812606"/>
              <a:gd name="connsiteX111" fmla="*/ 6922178 w 12329384"/>
              <a:gd name="connsiteY111" fmla="*/ 525614 h 812606"/>
              <a:gd name="connsiteX112" fmla="*/ 6430427 w 12329384"/>
              <a:gd name="connsiteY112" fmla="*/ 812604 h 812606"/>
              <a:gd name="connsiteX113" fmla="*/ 6059999 w 12329384"/>
              <a:gd name="connsiteY113" fmla="*/ 664008 h 812606"/>
              <a:gd name="connsiteX114" fmla="*/ 6011793 w 12329384"/>
              <a:gd name="connsiteY114" fmla="*/ 616669 h 812606"/>
              <a:gd name="connsiteX115" fmla="*/ 6007479 w 12329384"/>
              <a:gd name="connsiteY115" fmla="*/ 625293 h 812606"/>
              <a:gd name="connsiteX116" fmla="*/ 5997944 w 12329384"/>
              <a:gd name="connsiteY116" fmla="*/ 607628 h 812606"/>
              <a:gd name="connsiteX117" fmla="*/ 5558114 w 12329384"/>
              <a:gd name="connsiteY117" fmla="*/ 320302 h 812606"/>
              <a:gd name="connsiteX118" fmla="*/ 5292505 w 12329384"/>
              <a:gd name="connsiteY118" fmla="*/ 411089 h 812606"/>
              <a:gd name="connsiteX119" fmla="*/ 5247300 w 12329384"/>
              <a:gd name="connsiteY119" fmla="*/ 448999 h 812606"/>
              <a:gd name="connsiteX120" fmla="*/ 5207594 w 12329384"/>
              <a:gd name="connsiteY120" fmla="*/ 488913 h 812606"/>
              <a:gd name="connsiteX121" fmla="*/ 5088520 w 12329384"/>
              <a:gd name="connsiteY121" fmla="*/ 583208 h 812606"/>
              <a:gd name="connsiteX122" fmla="*/ 4814948 w 12329384"/>
              <a:gd name="connsiteY122" fmla="*/ 660613 h 812606"/>
              <a:gd name="connsiteX123" fmla="*/ 4444521 w 12329384"/>
              <a:gd name="connsiteY123" fmla="*/ 512017 h 812606"/>
              <a:gd name="connsiteX124" fmla="*/ 4396314 w 12329384"/>
              <a:gd name="connsiteY124" fmla="*/ 464678 h 812606"/>
              <a:gd name="connsiteX125" fmla="*/ 4392001 w 12329384"/>
              <a:gd name="connsiteY125" fmla="*/ 473301 h 812606"/>
              <a:gd name="connsiteX126" fmla="*/ 4382465 w 12329384"/>
              <a:gd name="connsiteY126" fmla="*/ 455637 h 812606"/>
              <a:gd name="connsiteX127" fmla="*/ 3942636 w 12329384"/>
              <a:gd name="connsiteY127" fmla="*/ 168311 h 812606"/>
              <a:gd name="connsiteX128" fmla="*/ 3519574 w 12329384"/>
              <a:gd name="connsiteY128" fmla="*/ 428744 h 812606"/>
              <a:gd name="connsiteX129" fmla="*/ 3477788 w 12329384"/>
              <a:gd name="connsiteY129" fmla="*/ 500852 h 812606"/>
              <a:gd name="connsiteX130" fmla="*/ 3467991 w 12329384"/>
              <a:gd name="connsiteY130" fmla="*/ 516104 h 812606"/>
              <a:gd name="connsiteX131" fmla="*/ 3461880 w 12329384"/>
              <a:gd name="connsiteY131" fmla="*/ 525616 h 812606"/>
              <a:gd name="connsiteX132" fmla="*/ 2970129 w 12329384"/>
              <a:gd name="connsiteY132" fmla="*/ 812606 h 812606"/>
              <a:gd name="connsiteX133" fmla="*/ 2599702 w 12329384"/>
              <a:gd name="connsiteY133" fmla="*/ 664010 h 812606"/>
              <a:gd name="connsiteX134" fmla="*/ 2551495 w 12329384"/>
              <a:gd name="connsiteY134" fmla="*/ 616671 h 812606"/>
              <a:gd name="connsiteX135" fmla="*/ 2547182 w 12329384"/>
              <a:gd name="connsiteY135" fmla="*/ 625295 h 812606"/>
              <a:gd name="connsiteX136" fmla="*/ 2537646 w 12329384"/>
              <a:gd name="connsiteY136" fmla="*/ 607630 h 812606"/>
              <a:gd name="connsiteX137" fmla="*/ 2097817 w 12329384"/>
              <a:gd name="connsiteY137" fmla="*/ 320304 h 812606"/>
              <a:gd name="connsiteX138" fmla="*/ 1832207 w 12329384"/>
              <a:gd name="connsiteY138" fmla="*/ 411091 h 812606"/>
              <a:gd name="connsiteX139" fmla="*/ 1722225 w 12329384"/>
              <a:gd name="connsiteY139" fmla="*/ 515954 h 812606"/>
              <a:gd name="connsiteX140" fmla="*/ 1628223 w 12329384"/>
              <a:gd name="connsiteY140" fmla="*/ 583210 h 812606"/>
              <a:gd name="connsiteX141" fmla="*/ 1354650 w 12329384"/>
              <a:gd name="connsiteY141" fmla="*/ 660615 h 812606"/>
              <a:gd name="connsiteX142" fmla="*/ 984223 w 12329384"/>
              <a:gd name="connsiteY142" fmla="*/ 512019 h 812606"/>
              <a:gd name="connsiteX143" fmla="*/ 936017 w 12329384"/>
              <a:gd name="connsiteY143" fmla="*/ 464680 h 812606"/>
              <a:gd name="connsiteX144" fmla="*/ 931703 w 12329384"/>
              <a:gd name="connsiteY144" fmla="*/ 473303 h 812606"/>
              <a:gd name="connsiteX145" fmla="*/ 922167 w 12329384"/>
              <a:gd name="connsiteY145" fmla="*/ 455639 h 812606"/>
              <a:gd name="connsiteX146" fmla="*/ 482338 w 12329384"/>
              <a:gd name="connsiteY146" fmla="*/ 168313 h 812606"/>
              <a:gd name="connsiteX147" fmla="*/ 59276 w 12329384"/>
              <a:gd name="connsiteY147" fmla="*/ 428746 h 812606"/>
              <a:gd name="connsiteX148" fmla="*/ 59024 w 12329384"/>
              <a:gd name="connsiteY148" fmla="*/ 429155 h 812606"/>
              <a:gd name="connsiteX149" fmla="*/ 30746 w 12329384"/>
              <a:gd name="connsiteY149" fmla="*/ 480219 h 812606"/>
              <a:gd name="connsiteX150" fmla="*/ 1 w 12329384"/>
              <a:gd name="connsiteY15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1775 w 12329382"/>
              <a:gd name="connsiteY44" fmla="*/ 271319 h 812606"/>
              <a:gd name="connsiteX45" fmla="*/ 7034083 w 12329382"/>
              <a:gd name="connsiteY45" fmla="*/ 296503 h 812606"/>
              <a:gd name="connsiteX46" fmla="*/ 7040193 w 12329382"/>
              <a:gd name="connsiteY46" fmla="*/ 286991 h 812606"/>
              <a:gd name="connsiteX47" fmla="*/ 7531945 w 12329382"/>
              <a:gd name="connsiteY47" fmla="*/ 1 h 812606"/>
              <a:gd name="connsiteX48" fmla="*/ 7902372 w 12329382"/>
              <a:gd name="connsiteY48" fmla="*/ 148597 h 812606"/>
              <a:gd name="connsiteX49" fmla="*/ 7950578 w 12329382"/>
              <a:gd name="connsiteY49" fmla="*/ 195936 h 812606"/>
              <a:gd name="connsiteX50" fmla="*/ 7954892 w 12329382"/>
              <a:gd name="connsiteY50" fmla="*/ 187312 h 812606"/>
              <a:gd name="connsiteX51" fmla="*/ 7964428 w 12329382"/>
              <a:gd name="connsiteY51" fmla="*/ 204977 h 812606"/>
              <a:gd name="connsiteX52" fmla="*/ 8404256 w 12329382"/>
              <a:gd name="connsiteY52" fmla="*/ 492302 h 812606"/>
              <a:gd name="connsiteX53" fmla="*/ 8669867 w 12329382"/>
              <a:gd name="connsiteY53" fmla="*/ 401515 h 812606"/>
              <a:gd name="connsiteX54" fmla="*/ 8715074 w 12329382"/>
              <a:gd name="connsiteY54" fmla="*/ 363604 h 812606"/>
              <a:gd name="connsiteX55" fmla="*/ 8720648 w 12329382"/>
              <a:gd name="connsiteY55" fmla="*/ 356531 h 812606"/>
              <a:gd name="connsiteX56" fmla="*/ 8832571 w 12329382"/>
              <a:gd name="connsiteY56" fmla="*/ 258676 h 812606"/>
              <a:gd name="connsiteX57" fmla="*/ 8873851 w 12329382"/>
              <a:gd name="connsiteY57" fmla="*/ 229399 h 812606"/>
              <a:gd name="connsiteX58" fmla="*/ 9147424 w 12329382"/>
              <a:gd name="connsiteY58" fmla="*/ 151993 h 812606"/>
              <a:gd name="connsiteX59" fmla="*/ 9517851 w 12329382"/>
              <a:gd name="connsiteY59" fmla="*/ 300589 h 812606"/>
              <a:gd name="connsiteX60" fmla="*/ 9566057 w 12329382"/>
              <a:gd name="connsiteY60" fmla="*/ 347928 h 812606"/>
              <a:gd name="connsiteX61" fmla="*/ 9570371 w 12329382"/>
              <a:gd name="connsiteY61" fmla="*/ 339305 h 812606"/>
              <a:gd name="connsiteX62" fmla="*/ 9579906 w 12329382"/>
              <a:gd name="connsiteY62" fmla="*/ 356969 h 812606"/>
              <a:gd name="connsiteX63" fmla="*/ 10019736 w 12329382"/>
              <a:gd name="connsiteY63" fmla="*/ 644295 h 812606"/>
              <a:gd name="connsiteX64" fmla="*/ 10442798 w 12329382"/>
              <a:gd name="connsiteY64" fmla="*/ 383862 h 812606"/>
              <a:gd name="connsiteX65" fmla="*/ 10443050 w 12329382"/>
              <a:gd name="connsiteY65" fmla="*/ 383453 h 812606"/>
              <a:gd name="connsiteX66" fmla="*/ 10444542 w 12329382"/>
              <a:gd name="connsiteY66" fmla="*/ 380359 h 812606"/>
              <a:gd name="connsiteX67" fmla="*/ 10502072 w 12329382"/>
              <a:gd name="connsiteY67" fmla="*/ 271318 h 812606"/>
              <a:gd name="connsiteX68" fmla="*/ 10494381 w 12329382"/>
              <a:gd name="connsiteY68" fmla="*/ 296502 h 812606"/>
              <a:gd name="connsiteX69" fmla="*/ 10500491 w 12329382"/>
              <a:gd name="connsiteY69" fmla="*/ 286990 h 812606"/>
              <a:gd name="connsiteX70" fmla="*/ 10992243 w 12329382"/>
              <a:gd name="connsiteY70" fmla="*/ 0 h 812606"/>
              <a:gd name="connsiteX71" fmla="*/ 11362670 w 12329382"/>
              <a:gd name="connsiteY71" fmla="*/ 148596 h 812606"/>
              <a:gd name="connsiteX72" fmla="*/ 11410876 w 12329382"/>
              <a:gd name="connsiteY72" fmla="*/ 195935 h 812606"/>
              <a:gd name="connsiteX73" fmla="*/ 11424726 w 12329382"/>
              <a:gd name="connsiteY73" fmla="*/ 204976 h 812606"/>
              <a:gd name="connsiteX74" fmla="*/ 11864555 w 12329382"/>
              <a:gd name="connsiteY74" fmla="*/ 492302 h 812606"/>
              <a:gd name="connsiteX75" fmla="*/ 12329382 w 12329382"/>
              <a:gd name="connsiteY75" fmla="*/ 159808 h 812606"/>
              <a:gd name="connsiteX76" fmla="*/ 12329208 w 12329382"/>
              <a:gd name="connsiteY76" fmla="*/ 177225 h 812606"/>
              <a:gd name="connsiteX77" fmla="*/ 11735542 w 12329382"/>
              <a:gd name="connsiteY77" fmla="*/ 660610 h 812606"/>
              <a:gd name="connsiteX78" fmla="*/ 11365115 w 12329382"/>
              <a:gd name="connsiteY78" fmla="*/ 512014 h 812606"/>
              <a:gd name="connsiteX79" fmla="*/ 11316909 w 12329382"/>
              <a:gd name="connsiteY79" fmla="*/ 464675 h 812606"/>
              <a:gd name="connsiteX80" fmla="*/ 11312594 w 12329382"/>
              <a:gd name="connsiteY80" fmla="*/ 473298 h 812606"/>
              <a:gd name="connsiteX81" fmla="*/ 11303059 w 12329382"/>
              <a:gd name="connsiteY81" fmla="*/ 455634 h 812606"/>
              <a:gd name="connsiteX82" fmla="*/ 10863230 w 12329382"/>
              <a:gd name="connsiteY82" fmla="*/ 168308 h 812606"/>
              <a:gd name="connsiteX83" fmla="*/ 10440168 w 12329382"/>
              <a:gd name="connsiteY83" fmla="*/ 428741 h 812606"/>
              <a:gd name="connsiteX84" fmla="*/ 10439916 w 12329382"/>
              <a:gd name="connsiteY84" fmla="*/ 429150 h 812606"/>
              <a:gd name="connsiteX85" fmla="*/ 10438424 w 12329382"/>
              <a:gd name="connsiteY85" fmla="*/ 432244 h 812606"/>
              <a:gd name="connsiteX86" fmla="*/ 10388584 w 12329382"/>
              <a:gd name="connsiteY86" fmla="*/ 516101 h 812606"/>
              <a:gd name="connsiteX87" fmla="*/ 10382475 w 12329382"/>
              <a:gd name="connsiteY87" fmla="*/ 525613 h 812606"/>
              <a:gd name="connsiteX88" fmla="*/ 9890722 w 12329382"/>
              <a:gd name="connsiteY88" fmla="*/ 812603 h 812606"/>
              <a:gd name="connsiteX89" fmla="*/ 9520295 w 12329382"/>
              <a:gd name="connsiteY89" fmla="*/ 664007 h 812606"/>
              <a:gd name="connsiteX90" fmla="*/ 9472089 w 12329382"/>
              <a:gd name="connsiteY90" fmla="*/ 616668 h 812606"/>
              <a:gd name="connsiteX91" fmla="*/ 9467775 w 12329382"/>
              <a:gd name="connsiteY91" fmla="*/ 625292 h 812606"/>
              <a:gd name="connsiteX92" fmla="*/ 9458240 w 12329382"/>
              <a:gd name="connsiteY92" fmla="*/ 607627 h 812606"/>
              <a:gd name="connsiteX93" fmla="*/ 9018411 w 12329382"/>
              <a:gd name="connsiteY93" fmla="*/ 320302 h 812606"/>
              <a:gd name="connsiteX94" fmla="*/ 8752800 w 12329382"/>
              <a:gd name="connsiteY94" fmla="*/ 411089 h 812606"/>
              <a:gd name="connsiteX95" fmla="*/ 8707593 w 12329382"/>
              <a:gd name="connsiteY95" fmla="*/ 449000 h 812606"/>
              <a:gd name="connsiteX96" fmla="*/ 8702020 w 12329382"/>
              <a:gd name="connsiteY96" fmla="*/ 456073 h 812606"/>
              <a:gd name="connsiteX97" fmla="*/ 8590096 w 12329382"/>
              <a:gd name="connsiteY97" fmla="*/ 553928 h 812606"/>
              <a:gd name="connsiteX98" fmla="*/ 8548816 w 12329382"/>
              <a:gd name="connsiteY98" fmla="*/ 583206 h 812606"/>
              <a:gd name="connsiteX99" fmla="*/ 8275244 w 12329382"/>
              <a:gd name="connsiteY99" fmla="*/ 660611 h 812606"/>
              <a:gd name="connsiteX100" fmla="*/ 7904817 w 12329382"/>
              <a:gd name="connsiteY100" fmla="*/ 512015 h 812606"/>
              <a:gd name="connsiteX101" fmla="*/ 7856610 w 12329382"/>
              <a:gd name="connsiteY101" fmla="*/ 464676 h 812606"/>
              <a:gd name="connsiteX102" fmla="*/ 7852297 w 12329382"/>
              <a:gd name="connsiteY102" fmla="*/ 473299 h 812606"/>
              <a:gd name="connsiteX103" fmla="*/ 7842761 w 12329382"/>
              <a:gd name="connsiteY103" fmla="*/ 455635 h 812606"/>
              <a:gd name="connsiteX104" fmla="*/ 7402931 w 12329382"/>
              <a:gd name="connsiteY104" fmla="*/ 168309 h 812606"/>
              <a:gd name="connsiteX105" fmla="*/ 6979869 w 12329382"/>
              <a:gd name="connsiteY105" fmla="*/ 428742 h 812606"/>
              <a:gd name="connsiteX106" fmla="*/ 6979618 w 12329382"/>
              <a:gd name="connsiteY106" fmla="*/ 429151 h 812606"/>
              <a:gd name="connsiteX107" fmla="*/ 6978126 w 12329382"/>
              <a:gd name="connsiteY107" fmla="*/ 432245 h 812606"/>
              <a:gd name="connsiteX108" fmla="*/ 6920595 w 12329382"/>
              <a:gd name="connsiteY108" fmla="*/ 541286 h 812606"/>
              <a:gd name="connsiteX109" fmla="*/ 6928286 w 12329382"/>
              <a:gd name="connsiteY109" fmla="*/ 516102 h 812606"/>
              <a:gd name="connsiteX110" fmla="*/ 6922176 w 12329382"/>
              <a:gd name="connsiteY110" fmla="*/ 525614 h 812606"/>
              <a:gd name="connsiteX111" fmla="*/ 6430425 w 12329382"/>
              <a:gd name="connsiteY111" fmla="*/ 812604 h 812606"/>
              <a:gd name="connsiteX112" fmla="*/ 6059997 w 12329382"/>
              <a:gd name="connsiteY112" fmla="*/ 664008 h 812606"/>
              <a:gd name="connsiteX113" fmla="*/ 6011791 w 12329382"/>
              <a:gd name="connsiteY113" fmla="*/ 616669 h 812606"/>
              <a:gd name="connsiteX114" fmla="*/ 6007477 w 12329382"/>
              <a:gd name="connsiteY114" fmla="*/ 625293 h 812606"/>
              <a:gd name="connsiteX115" fmla="*/ 5997942 w 12329382"/>
              <a:gd name="connsiteY115" fmla="*/ 607628 h 812606"/>
              <a:gd name="connsiteX116" fmla="*/ 5558112 w 12329382"/>
              <a:gd name="connsiteY116" fmla="*/ 320302 h 812606"/>
              <a:gd name="connsiteX117" fmla="*/ 5292503 w 12329382"/>
              <a:gd name="connsiteY117" fmla="*/ 411089 h 812606"/>
              <a:gd name="connsiteX118" fmla="*/ 5247298 w 12329382"/>
              <a:gd name="connsiteY118" fmla="*/ 448999 h 812606"/>
              <a:gd name="connsiteX119" fmla="*/ 5207592 w 12329382"/>
              <a:gd name="connsiteY119" fmla="*/ 488913 h 812606"/>
              <a:gd name="connsiteX120" fmla="*/ 5088518 w 12329382"/>
              <a:gd name="connsiteY120" fmla="*/ 583208 h 812606"/>
              <a:gd name="connsiteX121" fmla="*/ 4814946 w 12329382"/>
              <a:gd name="connsiteY121" fmla="*/ 660613 h 812606"/>
              <a:gd name="connsiteX122" fmla="*/ 4444519 w 12329382"/>
              <a:gd name="connsiteY122" fmla="*/ 512017 h 812606"/>
              <a:gd name="connsiteX123" fmla="*/ 4396312 w 12329382"/>
              <a:gd name="connsiteY123" fmla="*/ 464678 h 812606"/>
              <a:gd name="connsiteX124" fmla="*/ 4391999 w 12329382"/>
              <a:gd name="connsiteY124" fmla="*/ 473301 h 812606"/>
              <a:gd name="connsiteX125" fmla="*/ 4382463 w 12329382"/>
              <a:gd name="connsiteY125" fmla="*/ 455637 h 812606"/>
              <a:gd name="connsiteX126" fmla="*/ 3942634 w 12329382"/>
              <a:gd name="connsiteY126" fmla="*/ 168311 h 812606"/>
              <a:gd name="connsiteX127" fmla="*/ 3519572 w 12329382"/>
              <a:gd name="connsiteY127" fmla="*/ 428744 h 812606"/>
              <a:gd name="connsiteX128" fmla="*/ 3477786 w 12329382"/>
              <a:gd name="connsiteY128" fmla="*/ 500852 h 812606"/>
              <a:gd name="connsiteX129" fmla="*/ 3467989 w 12329382"/>
              <a:gd name="connsiteY129" fmla="*/ 516104 h 812606"/>
              <a:gd name="connsiteX130" fmla="*/ 3461878 w 12329382"/>
              <a:gd name="connsiteY130" fmla="*/ 525616 h 812606"/>
              <a:gd name="connsiteX131" fmla="*/ 2970127 w 12329382"/>
              <a:gd name="connsiteY131" fmla="*/ 812606 h 812606"/>
              <a:gd name="connsiteX132" fmla="*/ 2599700 w 12329382"/>
              <a:gd name="connsiteY132" fmla="*/ 664010 h 812606"/>
              <a:gd name="connsiteX133" fmla="*/ 2551493 w 12329382"/>
              <a:gd name="connsiteY133" fmla="*/ 616671 h 812606"/>
              <a:gd name="connsiteX134" fmla="*/ 2547180 w 12329382"/>
              <a:gd name="connsiteY134" fmla="*/ 625295 h 812606"/>
              <a:gd name="connsiteX135" fmla="*/ 2537644 w 12329382"/>
              <a:gd name="connsiteY135" fmla="*/ 607630 h 812606"/>
              <a:gd name="connsiteX136" fmla="*/ 2097815 w 12329382"/>
              <a:gd name="connsiteY136" fmla="*/ 320304 h 812606"/>
              <a:gd name="connsiteX137" fmla="*/ 1832205 w 12329382"/>
              <a:gd name="connsiteY137" fmla="*/ 411091 h 812606"/>
              <a:gd name="connsiteX138" fmla="*/ 1722223 w 12329382"/>
              <a:gd name="connsiteY138" fmla="*/ 515954 h 812606"/>
              <a:gd name="connsiteX139" fmla="*/ 1628221 w 12329382"/>
              <a:gd name="connsiteY139" fmla="*/ 583210 h 812606"/>
              <a:gd name="connsiteX140" fmla="*/ 1354648 w 12329382"/>
              <a:gd name="connsiteY140" fmla="*/ 660615 h 812606"/>
              <a:gd name="connsiteX141" fmla="*/ 984221 w 12329382"/>
              <a:gd name="connsiteY141" fmla="*/ 512019 h 812606"/>
              <a:gd name="connsiteX142" fmla="*/ 936015 w 12329382"/>
              <a:gd name="connsiteY142" fmla="*/ 464680 h 812606"/>
              <a:gd name="connsiteX143" fmla="*/ 931701 w 12329382"/>
              <a:gd name="connsiteY143" fmla="*/ 473303 h 812606"/>
              <a:gd name="connsiteX144" fmla="*/ 922165 w 12329382"/>
              <a:gd name="connsiteY144" fmla="*/ 455639 h 812606"/>
              <a:gd name="connsiteX145" fmla="*/ 482336 w 12329382"/>
              <a:gd name="connsiteY145" fmla="*/ 168313 h 812606"/>
              <a:gd name="connsiteX146" fmla="*/ 59274 w 12329382"/>
              <a:gd name="connsiteY146" fmla="*/ 428746 h 812606"/>
              <a:gd name="connsiteX147" fmla="*/ 59022 w 12329382"/>
              <a:gd name="connsiteY147" fmla="*/ 429155 h 812606"/>
              <a:gd name="connsiteX148" fmla="*/ 30744 w 12329382"/>
              <a:gd name="connsiteY148" fmla="*/ 480219 h 812606"/>
              <a:gd name="connsiteX149" fmla="*/ -1 w 12329382"/>
              <a:gd name="connsiteY14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1777 w 12329384"/>
              <a:gd name="connsiteY44" fmla="*/ 271319 h 812606"/>
              <a:gd name="connsiteX45" fmla="*/ 7040195 w 12329384"/>
              <a:gd name="connsiteY45" fmla="*/ 286991 h 812606"/>
              <a:gd name="connsiteX46" fmla="*/ 7531947 w 12329384"/>
              <a:gd name="connsiteY46" fmla="*/ 1 h 812606"/>
              <a:gd name="connsiteX47" fmla="*/ 7902374 w 12329384"/>
              <a:gd name="connsiteY47" fmla="*/ 148597 h 812606"/>
              <a:gd name="connsiteX48" fmla="*/ 7950580 w 12329384"/>
              <a:gd name="connsiteY48" fmla="*/ 195936 h 812606"/>
              <a:gd name="connsiteX49" fmla="*/ 7954894 w 12329384"/>
              <a:gd name="connsiteY49" fmla="*/ 187312 h 812606"/>
              <a:gd name="connsiteX50" fmla="*/ 7964430 w 12329384"/>
              <a:gd name="connsiteY50" fmla="*/ 204977 h 812606"/>
              <a:gd name="connsiteX51" fmla="*/ 8404258 w 12329384"/>
              <a:gd name="connsiteY51" fmla="*/ 492302 h 812606"/>
              <a:gd name="connsiteX52" fmla="*/ 8669869 w 12329384"/>
              <a:gd name="connsiteY52" fmla="*/ 401515 h 812606"/>
              <a:gd name="connsiteX53" fmla="*/ 8715076 w 12329384"/>
              <a:gd name="connsiteY53" fmla="*/ 363604 h 812606"/>
              <a:gd name="connsiteX54" fmla="*/ 8720650 w 12329384"/>
              <a:gd name="connsiteY54" fmla="*/ 356531 h 812606"/>
              <a:gd name="connsiteX55" fmla="*/ 8832573 w 12329384"/>
              <a:gd name="connsiteY55" fmla="*/ 258676 h 812606"/>
              <a:gd name="connsiteX56" fmla="*/ 8873853 w 12329384"/>
              <a:gd name="connsiteY56" fmla="*/ 229399 h 812606"/>
              <a:gd name="connsiteX57" fmla="*/ 9147426 w 12329384"/>
              <a:gd name="connsiteY57" fmla="*/ 151993 h 812606"/>
              <a:gd name="connsiteX58" fmla="*/ 9517853 w 12329384"/>
              <a:gd name="connsiteY58" fmla="*/ 300589 h 812606"/>
              <a:gd name="connsiteX59" fmla="*/ 9566059 w 12329384"/>
              <a:gd name="connsiteY59" fmla="*/ 347928 h 812606"/>
              <a:gd name="connsiteX60" fmla="*/ 9570373 w 12329384"/>
              <a:gd name="connsiteY60" fmla="*/ 339305 h 812606"/>
              <a:gd name="connsiteX61" fmla="*/ 9579908 w 12329384"/>
              <a:gd name="connsiteY61" fmla="*/ 356969 h 812606"/>
              <a:gd name="connsiteX62" fmla="*/ 10019738 w 12329384"/>
              <a:gd name="connsiteY62" fmla="*/ 644295 h 812606"/>
              <a:gd name="connsiteX63" fmla="*/ 10442800 w 12329384"/>
              <a:gd name="connsiteY63" fmla="*/ 383862 h 812606"/>
              <a:gd name="connsiteX64" fmla="*/ 10443052 w 12329384"/>
              <a:gd name="connsiteY64" fmla="*/ 383453 h 812606"/>
              <a:gd name="connsiteX65" fmla="*/ 10444544 w 12329384"/>
              <a:gd name="connsiteY65" fmla="*/ 380359 h 812606"/>
              <a:gd name="connsiteX66" fmla="*/ 10502074 w 12329384"/>
              <a:gd name="connsiteY66" fmla="*/ 271318 h 812606"/>
              <a:gd name="connsiteX67" fmla="*/ 10494383 w 12329384"/>
              <a:gd name="connsiteY67" fmla="*/ 296502 h 812606"/>
              <a:gd name="connsiteX68" fmla="*/ 10500493 w 12329384"/>
              <a:gd name="connsiteY68" fmla="*/ 286990 h 812606"/>
              <a:gd name="connsiteX69" fmla="*/ 10992245 w 12329384"/>
              <a:gd name="connsiteY69" fmla="*/ 0 h 812606"/>
              <a:gd name="connsiteX70" fmla="*/ 11362672 w 12329384"/>
              <a:gd name="connsiteY70" fmla="*/ 148596 h 812606"/>
              <a:gd name="connsiteX71" fmla="*/ 11410878 w 12329384"/>
              <a:gd name="connsiteY71" fmla="*/ 195935 h 812606"/>
              <a:gd name="connsiteX72" fmla="*/ 11424728 w 12329384"/>
              <a:gd name="connsiteY72" fmla="*/ 204976 h 812606"/>
              <a:gd name="connsiteX73" fmla="*/ 11864557 w 12329384"/>
              <a:gd name="connsiteY73" fmla="*/ 492302 h 812606"/>
              <a:gd name="connsiteX74" fmla="*/ 12329384 w 12329384"/>
              <a:gd name="connsiteY74" fmla="*/ 159808 h 812606"/>
              <a:gd name="connsiteX75" fmla="*/ 12329210 w 12329384"/>
              <a:gd name="connsiteY75" fmla="*/ 177225 h 812606"/>
              <a:gd name="connsiteX76" fmla="*/ 11735544 w 12329384"/>
              <a:gd name="connsiteY76" fmla="*/ 660610 h 812606"/>
              <a:gd name="connsiteX77" fmla="*/ 11365117 w 12329384"/>
              <a:gd name="connsiteY77" fmla="*/ 512014 h 812606"/>
              <a:gd name="connsiteX78" fmla="*/ 11316911 w 12329384"/>
              <a:gd name="connsiteY78" fmla="*/ 464675 h 812606"/>
              <a:gd name="connsiteX79" fmla="*/ 11312596 w 12329384"/>
              <a:gd name="connsiteY79" fmla="*/ 473298 h 812606"/>
              <a:gd name="connsiteX80" fmla="*/ 11303061 w 12329384"/>
              <a:gd name="connsiteY80" fmla="*/ 455634 h 812606"/>
              <a:gd name="connsiteX81" fmla="*/ 10863232 w 12329384"/>
              <a:gd name="connsiteY81" fmla="*/ 168308 h 812606"/>
              <a:gd name="connsiteX82" fmla="*/ 10440170 w 12329384"/>
              <a:gd name="connsiteY82" fmla="*/ 428741 h 812606"/>
              <a:gd name="connsiteX83" fmla="*/ 10439918 w 12329384"/>
              <a:gd name="connsiteY83" fmla="*/ 429150 h 812606"/>
              <a:gd name="connsiteX84" fmla="*/ 10438426 w 12329384"/>
              <a:gd name="connsiteY84" fmla="*/ 432244 h 812606"/>
              <a:gd name="connsiteX85" fmla="*/ 10388586 w 12329384"/>
              <a:gd name="connsiteY85" fmla="*/ 516101 h 812606"/>
              <a:gd name="connsiteX86" fmla="*/ 10382477 w 12329384"/>
              <a:gd name="connsiteY86" fmla="*/ 525613 h 812606"/>
              <a:gd name="connsiteX87" fmla="*/ 9890724 w 12329384"/>
              <a:gd name="connsiteY87" fmla="*/ 812603 h 812606"/>
              <a:gd name="connsiteX88" fmla="*/ 9520297 w 12329384"/>
              <a:gd name="connsiteY88" fmla="*/ 664007 h 812606"/>
              <a:gd name="connsiteX89" fmla="*/ 9472091 w 12329384"/>
              <a:gd name="connsiteY89" fmla="*/ 616668 h 812606"/>
              <a:gd name="connsiteX90" fmla="*/ 9467777 w 12329384"/>
              <a:gd name="connsiteY90" fmla="*/ 625292 h 812606"/>
              <a:gd name="connsiteX91" fmla="*/ 9458242 w 12329384"/>
              <a:gd name="connsiteY91" fmla="*/ 607627 h 812606"/>
              <a:gd name="connsiteX92" fmla="*/ 9018413 w 12329384"/>
              <a:gd name="connsiteY92" fmla="*/ 320302 h 812606"/>
              <a:gd name="connsiteX93" fmla="*/ 8752802 w 12329384"/>
              <a:gd name="connsiteY93" fmla="*/ 411089 h 812606"/>
              <a:gd name="connsiteX94" fmla="*/ 8707595 w 12329384"/>
              <a:gd name="connsiteY94" fmla="*/ 449000 h 812606"/>
              <a:gd name="connsiteX95" fmla="*/ 8702022 w 12329384"/>
              <a:gd name="connsiteY95" fmla="*/ 456073 h 812606"/>
              <a:gd name="connsiteX96" fmla="*/ 8590098 w 12329384"/>
              <a:gd name="connsiteY96" fmla="*/ 553928 h 812606"/>
              <a:gd name="connsiteX97" fmla="*/ 8548818 w 12329384"/>
              <a:gd name="connsiteY97" fmla="*/ 583206 h 812606"/>
              <a:gd name="connsiteX98" fmla="*/ 8275246 w 12329384"/>
              <a:gd name="connsiteY98" fmla="*/ 660611 h 812606"/>
              <a:gd name="connsiteX99" fmla="*/ 7904819 w 12329384"/>
              <a:gd name="connsiteY99" fmla="*/ 512015 h 812606"/>
              <a:gd name="connsiteX100" fmla="*/ 7856612 w 12329384"/>
              <a:gd name="connsiteY100" fmla="*/ 464676 h 812606"/>
              <a:gd name="connsiteX101" fmla="*/ 7852299 w 12329384"/>
              <a:gd name="connsiteY101" fmla="*/ 473299 h 812606"/>
              <a:gd name="connsiteX102" fmla="*/ 7842763 w 12329384"/>
              <a:gd name="connsiteY102" fmla="*/ 455635 h 812606"/>
              <a:gd name="connsiteX103" fmla="*/ 7402933 w 12329384"/>
              <a:gd name="connsiteY103" fmla="*/ 168309 h 812606"/>
              <a:gd name="connsiteX104" fmla="*/ 6979871 w 12329384"/>
              <a:gd name="connsiteY104" fmla="*/ 428742 h 812606"/>
              <a:gd name="connsiteX105" fmla="*/ 6979620 w 12329384"/>
              <a:gd name="connsiteY105" fmla="*/ 429151 h 812606"/>
              <a:gd name="connsiteX106" fmla="*/ 6978128 w 12329384"/>
              <a:gd name="connsiteY106" fmla="*/ 432245 h 812606"/>
              <a:gd name="connsiteX107" fmla="*/ 6920597 w 12329384"/>
              <a:gd name="connsiteY107" fmla="*/ 541286 h 812606"/>
              <a:gd name="connsiteX108" fmla="*/ 6928288 w 12329384"/>
              <a:gd name="connsiteY108" fmla="*/ 516102 h 812606"/>
              <a:gd name="connsiteX109" fmla="*/ 6922178 w 12329384"/>
              <a:gd name="connsiteY109" fmla="*/ 525614 h 812606"/>
              <a:gd name="connsiteX110" fmla="*/ 6430427 w 12329384"/>
              <a:gd name="connsiteY110" fmla="*/ 812604 h 812606"/>
              <a:gd name="connsiteX111" fmla="*/ 6059999 w 12329384"/>
              <a:gd name="connsiteY111" fmla="*/ 664008 h 812606"/>
              <a:gd name="connsiteX112" fmla="*/ 6011793 w 12329384"/>
              <a:gd name="connsiteY112" fmla="*/ 616669 h 812606"/>
              <a:gd name="connsiteX113" fmla="*/ 6007479 w 12329384"/>
              <a:gd name="connsiteY113" fmla="*/ 625293 h 812606"/>
              <a:gd name="connsiteX114" fmla="*/ 5997944 w 12329384"/>
              <a:gd name="connsiteY114" fmla="*/ 607628 h 812606"/>
              <a:gd name="connsiteX115" fmla="*/ 5558114 w 12329384"/>
              <a:gd name="connsiteY115" fmla="*/ 320302 h 812606"/>
              <a:gd name="connsiteX116" fmla="*/ 5292505 w 12329384"/>
              <a:gd name="connsiteY116" fmla="*/ 411089 h 812606"/>
              <a:gd name="connsiteX117" fmla="*/ 5247300 w 12329384"/>
              <a:gd name="connsiteY117" fmla="*/ 448999 h 812606"/>
              <a:gd name="connsiteX118" fmla="*/ 5207594 w 12329384"/>
              <a:gd name="connsiteY118" fmla="*/ 488913 h 812606"/>
              <a:gd name="connsiteX119" fmla="*/ 5088520 w 12329384"/>
              <a:gd name="connsiteY119" fmla="*/ 583208 h 812606"/>
              <a:gd name="connsiteX120" fmla="*/ 4814948 w 12329384"/>
              <a:gd name="connsiteY120" fmla="*/ 660613 h 812606"/>
              <a:gd name="connsiteX121" fmla="*/ 4444521 w 12329384"/>
              <a:gd name="connsiteY121" fmla="*/ 512017 h 812606"/>
              <a:gd name="connsiteX122" fmla="*/ 4396314 w 12329384"/>
              <a:gd name="connsiteY122" fmla="*/ 464678 h 812606"/>
              <a:gd name="connsiteX123" fmla="*/ 4392001 w 12329384"/>
              <a:gd name="connsiteY123" fmla="*/ 473301 h 812606"/>
              <a:gd name="connsiteX124" fmla="*/ 4382465 w 12329384"/>
              <a:gd name="connsiteY124" fmla="*/ 455637 h 812606"/>
              <a:gd name="connsiteX125" fmla="*/ 3942636 w 12329384"/>
              <a:gd name="connsiteY125" fmla="*/ 168311 h 812606"/>
              <a:gd name="connsiteX126" fmla="*/ 3519574 w 12329384"/>
              <a:gd name="connsiteY126" fmla="*/ 428744 h 812606"/>
              <a:gd name="connsiteX127" fmla="*/ 3477788 w 12329384"/>
              <a:gd name="connsiteY127" fmla="*/ 500852 h 812606"/>
              <a:gd name="connsiteX128" fmla="*/ 3467991 w 12329384"/>
              <a:gd name="connsiteY128" fmla="*/ 516104 h 812606"/>
              <a:gd name="connsiteX129" fmla="*/ 3461880 w 12329384"/>
              <a:gd name="connsiteY129" fmla="*/ 525616 h 812606"/>
              <a:gd name="connsiteX130" fmla="*/ 2970129 w 12329384"/>
              <a:gd name="connsiteY130" fmla="*/ 812606 h 812606"/>
              <a:gd name="connsiteX131" fmla="*/ 2599702 w 12329384"/>
              <a:gd name="connsiteY131" fmla="*/ 664010 h 812606"/>
              <a:gd name="connsiteX132" fmla="*/ 2551495 w 12329384"/>
              <a:gd name="connsiteY132" fmla="*/ 616671 h 812606"/>
              <a:gd name="connsiteX133" fmla="*/ 2547182 w 12329384"/>
              <a:gd name="connsiteY133" fmla="*/ 625295 h 812606"/>
              <a:gd name="connsiteX134" fmla="*/ 2537646 w 12329384"/>
              <a:gd name="connsiteY134" fmla="*/ 607630 h 812606"/>
              <a:gd name="connsiteX135" fmla="*/ 2097817 w 12329384"/>
              <a:gd name="connsiteY135" fmla="*/ 320304 h 812606"/>
              <a:gd name="connsiteX136" fmla="*/ 1832207 w 12329384"/>
              <a:gd name="connsiteY136" fmla="*/ 411091 h 812606"/>
              <a:gd name="connsiteX137" fmla="*/ 1722225 w 12329384"/>
              <a:gd name="connsiteY137" fmla="*/ 515954 h 812606"/>
              <a:gd name="connsiteX138" fmla="*/ 1628223 w 12329384"/>
              <a:gd name="connsiteY138" fmla="*/ 583210 h 812606"/>
              <a:gd name="connsiteX139" fmla="*/ 1354650 w 12329384"/>
              <a:gd name="connsiteY139" fmla="*/ 660615 h 812606"/>
              <a:gd name="connsiteX140" fmla="*/ 984223 w 12329384"/>
              <a:gd name="connsiteY140" fmla="*/ 512019 h 812606"/>
              <a:gd name="connsiteX141" fmla="*/ 936017 w 12329384"/>
              <a:gd name="connsiteY141" fmla="*/ 464680 h 812606"/>
              <a:gd name="connsiteX142" fmla="*/ 931703 w 12329384"/>
              <a:gd name="connsiteY142" fmla="*/ 473303 h 812606"/>
              <a:gd name="connsiteX143" fmla="*/ 922167 w 12329384"/>
              <a:gd name="connsiteY143" fmla="*/ 455639 h 812606"/>
              <a:gd name="connsiteX144" fmla="*/ 482338 w 12329384"/>
              <a:gd name="connsiteY144" fmla="*/ 168313 h 812606"/>
              <a:gd name="connsiteX145" fmla="*/ 59276 w 12329384"/>
              <a:gd name="connsiteY145" fmla="*/ 428746 h 812606"/>
              <a:gd name="connsiteX146" fmla="*/ 59024 w 12329384"/>
              <a:gd name="connsiteY146" fmla="*/ 429155 h 812606"/>
              <a:gd name="connsiteX147" fmla="*/ 30746 w 12329384"/>
              <a:gd name="connsiteY147" fmla="*/ 480219 h 812606"/>
              <a:gd name="connsiteX148" fmla="*/ 1 w 12329384"/>
              <a:gd name="connsiteY14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494381 w 12329382"/>
              <a:gd name="connsiteY66" fmla="*/ 296502 h 812606"/>
              <a:gd name="connsiteX67" fmla="*/ 10500491 w 12329382"/>
              <a:gd name="connsiteY67" fmla="*/ 286990 h 812606"/>
              <a:gd name="connsiteX68" fmla="*/ 10992243 w 12329382"/>
              <a:gd name="connsiteY68" fmla="*/ 0 h 812606"/>
              <a:gd name="connsiteX69" fmla="*/ 11362670 w 12329382"/>
              <a:gd name="connsiteY69" fmla="*/ 148596 h 812606"/>
              <a:gd name="connsiteX70" fmla="*/ 11410876 w 12329382"/>
              <a:gd name="connsiteY70" fmla="*/ 195935 h 812606"/>
              <a:gd name="connsiteX71" fmla="*/ 11424726 w 12329382"/>
              <a:gd name="connsiteY71" fmla="*/ 204976 h 812606"/>
              <a:gd name="connsiteX72" fmla="*/ 11864555 w 12329382"/>
              <a:gd name="connsiteY72" fmla="*/ 492302 h 812606"/>
              <a:gd name="connsiteX73" fmla="*/ 12329382 w 12329382"/>
              <a:gd name="connsiteY73" fmla="*/ 159808 h 812606"/>
              <a:gd name="connsiteX74" fmla="*/ 12329208 w 12329382"/>
              <a:gd name="connsiteY74" fmla="*/ 177225 h 812606"/>
              <a:gd name="connsiteX75" fmla="*/ 11735542 w 12329382"/>
              <a:gd name="connsiteY75" fmla="*/ 660610 h 812606"/>
              <a:gd name="connsiteX76" fmla="*/ 11365115 w 12329382"/>
              <a:gd name="connsiteY76" fmla="*/ 512014 h 812606"/>
              <a:gd name="connsiteX77" fmla="*/ 11316909 w 12329382"/>
              <a:gd name="connsiteY77" fmla="*/ 464675 h 812606"/>
              <a:gd name="connsiteX78" fmla="*/ 11312594 w 12329382"/>
              <a:gd name="connsiteY78" fmla="*/ 473298 h 812606"/>
              <a:gd name="connsiteX79" fmla="*/ 11303059 w 12329382"/>
              <a:gd name="connsiteY79" fmla="*/ 455634 h 812606"/>
              <a:gd name="connsiteX80" fmla="*/ 10863230 w 12329382"/>
              <a:gd name="connsiteY80" fmla="*/ 168308 h 812606"/>
              <a:gd name="connsiteX81" fmla="*/ 10440168 w 12329382"/>
              <a:gd name="connsiteY81" fmla="*/ 428741 h 812606"/>
              <a:gd name="connsiteX82" fmla="*/ 10439916 w 12329382"/>
              <a:gd name="connsiteY82" fmla="*/ 429150 h 812606"/>
              <a:gd name="connsiteX83" fmla="*/ 10438424 w 12329382"/>
              <a:gd name="connsiteY83" fmla="*/ 432244 h 812606"/>
              <a:gd name="connsiteX84" fmla="*/ 10388584 w 12329382"/>
              <a:gd name="connsiteY84" fmla="*/ 516101 h 812606"/>
              <a:gd name="connsiteX85" fmla="*/ 10382475 w 12329382"/>
              <a:gd name="connsiteY85" fmla="*/ 525613 h 812606"/>
              <a:gd name="connsiteX86" fmla="*/ 9890722 w 12329382"/>
              <a:gd name="connsiteY86" fmla="*/ 812603 h 812606"/>
              <a:gd name="connsiteX87" fmla="*/ 9520295 w 12329382"/>
              <a:gd name="connsiteY87" fmla="*/ 664007 h 812606"/>
              <a:gd name="connsiteX88" fmla="*/ 9472089 w 12329382"/>
              <a:gd name="connsiteY88" fmla="*/ 616668 h 812606"/>
              <a:gd name="connsiteX89" fmla="*/ 9467775 w 12329382"/>
              <a:gd name="connsiteY89" fmla="*/ 625292 h 812606"/>
              <a:gd name="connsiteX90" fmla="*/ 9458240 w 12329382"/>
              <a:gd name="connsiteY90" fmla="*/ 607627 h 812606"/>
              <a:gd name="connsiteX91" fmla="*/ 9018411 w 12329382"/>
              <a:gd name="connsiteY91" fmla="*/ 320302 h 812606"/>
              <a:gd name="connsiteX92" fmla="*/ 8752800 w 12329382"/>
              <a:gd name="connsiteY92" fmla="*/ 411089 h 812606"/>
              <a:gd name="connsiteX93" fmla="*/ 8707593 w 12329382"/>
              <a:gd name="connsiteY93" fmla="*/ 449000 h 812606"/>
              <a:gd name="connsiteX94" fmla="*/ 8702020 w 12329382"/>
              <a:gd name="connsiteY94" fmla="*/ 456073 h 812606"/>
              <a:gd name="connsiteX95" fmla="*/ 8590096 w 12329382"/>
              <a:gd name="connsiteY95" fmla="*/ 553928 h 812606"/>
              <a:gd name="connsiteX96" fmla="*/ 8548816 w 12329382"/>
              <a:gd name="connsiteY96" fmla="*/ 583206 h 812606"/>
              <a:gd name="connsiteX97" fmla="*/ 8275244 w 12329382"/>
              <a:gd name="connsiteY97" fmla="*/ 660611 h 812606"/>
              <a:gd name="connsiteX98" fmla="*/ 7904817 w 12329382"/>
              <a:gd name="connsiteY98" fmla="*/ 512015 h 812606"/>
              <a:gd name="connsiteX99" fmla="*/ 7856610 w 12329382"/>
              <a:gd name="connsiteY99" fmla="*/ 464676 h 812606"/>
              <a:gd name="connsiteX100" fmla="*/ 7852297 w 12329382"/>
              <a:gd name="connsiteY100" fmla="*/ 473299 h 812606"/>
              <a:gd name="connsiteX101" fmla="*/ 7842761 w 12329382"/>
              <a:gd name="connsiteY101" fmla="*/ 455635 h 812606"/>
              <a:gd name="connsiteX102" fmla="*/ 7402931 w 12329382"/>
              <a:gd name="connsiteY102" fmla="*/ 168309 h 812606"/>
              <a:gd name="connsiteX103" fmla="*/ 6979869 w 12329382"/>
              <a:gd name="connsiteY103" fmla="*/ 428742 h 812606"/>
              <a:gd name="connsiteX104" fmla="*/ 6979618 w 12329382"/>
              <a:gd name="connsiteY104" fmla="*/ 429151 h 812606"/>
              <a:gd name="connsiteX105" fmla="*/ 6978126 w 12329382"/>
              <a:gd name="connsiteY105" fmla="*/ 432245 h 812606"/>
              <a:gd name="connsiteX106" fmla="*/ 6920595 w 12329382"/>
              <a:gd name="connsiteY106" fmla="*/ 541286 h 812606"/>
              <a:gd name="connsiteX107" fmla="*/ 6928286 w 12329382"/>
              <a:gd name="connsiteY107" fmla="*/ 516102 h 812606"/>
              <a:gd name="connsiteX108" fmla="*/ 6922176 w 12329382"/>
              <a:gd name="connsiteY108" fmla="*/ 525614 h 812606"/>
              <a:gd name="connsiteX109" fmla="*/ 6430425 w 12329382"/>
              <a:gd name="connsiteY109" fmla="*/ 812604 h 812606"/>
              <a:gd name="connsiteX110" fmla="*/ 6059997 w 12329382"/>
              <a:gd name="connsiteY110" fmla="*/ 664008 h 812606"/>
              <a:gd name="connsiteX111" fmla="*/ 6011791 w 12329382"/>
              <a:gd name="connsiteY111" fmla="*/ 616669 h 812606"/>
              <a:gd name="connsiteX112" fmla="*/ 6007477 w 12329382"/>
              <a:gd name="connsiteY112" fmla="*/ 625293 h 812606"/>
              <a:gd name="connsiteX113" fmla="*/ 5997942 w 12329382"/>
              <a:gd name="connsiteY113" fmla="*/ 607628 h 812606"/>
              <a:gd name="connsiteX114" fmla="*/ 5558112 w 12329382"/>
              <a:gd name="connsiteY114" fmla="*/ 320302 h 812606"/>
              <a:gd name="connsiteX115" fmla="*/ 5292503 w 12329382"/>
              <a:gd name="connsiteY115" fmla="*/ 411089 h 812606"/>
              <a:gd name="connsiteX116" fmla="*/ 5247298 w 12329382"/>
              <a:gd name="connsiteY116" fmla="*/ 448999 h 812606"/>
              <a:gd name="connsiteX117" fmla="*/ 5207592 w 12329382"/>
              <a:gd name="connsiteY117" fmla="*/ 488913 h 812606"/>
              <a:gd name="connsiteX118" fmla="*/ 5088518 w 12329382"/>
              <a:gd name="connsiteY118" fmla="*/ 583208 h 812606"/>
              <a:gd name="connsiteX119" fmla="*/ 4814946 w 12329382"/>
              <a:gd name="connsiteY119" fmla="*/ 660613 h 812606"/>
              <a:gd name="connsiteX120" fmla="*/ 4444519 w 12329382"/>
              <a:gd name="connsiteY120" fmla="*/ 512017 h 812606"/>
              <a:gd name="connsiteX121" fmla="*/ 4396312 w 12329382"/>
              <a:gd name="connsiteY121" fmla="*/ 464678 h 812606"/>
              <a:gd name="connsiteX122" fmla="*/ 4391999 w 12329382"/>
              <a:gd name="connsiteY122" fmla="*/ 473301 h 812606"/>
              <a:gd name="connsiteX123" fmla="*/ 4382463 w 12329382"/>
              <a:gd name="connsiteY123" fmla="*/ 455637 h 812606"/>
              <a:gd name="connsiteX124" fmla="*/ 3942634 w 12329382"/>
              <a:gd name="connsiteY124" fmla="*/ 168311 h 812606"/>
              <a:gd name="connsiteX125" fmla="*/ 3519572 w 12329382"/>
              <a:gd name="connsiteY125" fmla="*/ 428744 h 812606"/>
              <a:gd name="connsiteX126" fmla="*/ 3477786 w 12329382"/>
              <a:gd name="connsiteY126" fmla="*/ 500852 h 812606"/>
              <a:gd name="connsiteX127" fmla="*/ 3467989 w 12329382"/>
              <a:gd name="connsiteY127" fmla="*/ 516104 h 812606"/>
              <a:gd name="connsiteX128" fmla="*/ 3461878 w 12329382"/>
              <a:gd name="connsiteY128" fmla="*/ 525616 h 812606"/>
              <a:gd name="connsiteX129" fmla="*/ 2970127 w 12329382"/>
              <a:gd name="connsiteY129" fmla="*/ 812606 h 812606"/>
              <a:gd name="connsiteX130" fmla="*/ 2599700 w 12329382"/>
              <a:gd name="connsiteY130" fmla="*/ 664010 h 812606"/>
              <a:gd name="connsiteX131" fmla="*/ 2551493 w 12329382"/>
              <a:gd name="connsiteY131" fmla="*/ 616671 h 812606"/>
              <a:gd name="connsiteX132" fmla="*/ 2547180 w 12329382"/>
              <a:gd name="connsiteY132" fmla="*/ 625295 h 812606"/>
              <a:gd name="connsiteX133" fmla="*/ 2537644 w 12329382"/>
              <a:gd name="connsiteY133" fmla="*/ 607630 h 812606"/>
              <a:gd name="connsiteX134" fmla="*/ 2097815 w 12329382"/>
              <a:gd name="connsiteY134" fmla="*/ 320304 h 812606"/>
              <a:gd name="connsiteX135" fmla="*/ 1832205 w 12329382"/>
              <a:gd name="connsiteY135" fmla="*/ 411091 h 812606"/>
              <a:gd name="connsiteX136" fmla="*/ 1722223 w 12329382"/>
              <a:gd name="connsiteY136" fmla="*/ 515954 h 812606"/>
              <a:gd name="connsiteX137" fmla="*/ 1628221 w 12329382"/>
              <a:gd name="connsiteY137" fmla="*/ 583210 h 812606"/>
              <a:gd name="connsiteX138" fmla="*/ 1354648 w 12329382"/>
              <a:gd name="connsiteY138" fmla="*/ 660615 h 812606"/>
              <a:gd name="connsiteX139" fmla="*/ 984221 w 12329382"/>
              <a:gd name="connsiteY139" fmla="*/ 512019 h 812606"/>
              <a:gd name="connsiteX140" fmla="*/ 936015 w 12329382"/>
              <a:gd name="connsiteY140" fmla="*/ 464680 h 812606"/>
              <a:gd name="connsiteX141" fmla="*/ 931701 w 12329382"/>
              <a:gd name="connsiteY141" fmla="*/ 473303 h 812606"/>
              <a:gd name="connsiteX142" fmla="*/ 922165 w 12329382"/>
              <a:gd name="connsiteY142" fmla="*/ 455639 h 812606"/>
              <a:gd name="connsiteX143" fmla="*/ 482336 w 12329382"/>
              <a:gd name="connsiteY143" fmla="*/ 168313 h 812606"/>
              <a:gd name="connsiteX144" fmla="*/ 59274 w 12329382"/>
              <a:gd name="connsiteY144" fmla="*/ 428746 h 812606"/>
              <a:gd name="connsiteX145" fmla="*/ 59022 w 12329382"/>
              <a:gd name="connsiteY145" fmla="*/ 429155 h 812606"/>
              <a:gd name="connsiteX146" fmla="*/ 30744 w 12329382"/>
              <a:gd name="connsiteY146" fmla="*/ 480219 h 812606"/>
              <a:gd name="connsiteX147" fmla="*/ -1 w 12329382"/>
              <a:gd name="connsiteY14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494383 w 12329384"/>
              <a:gd name="connsiteY66" fmla="*/ 296502 h 812606"/>
              <a:gd name="connsiteX67" fmla="*/ 10500493 w 12329384"/>
              <a:gd name="connsiteY67" fmla="*/ 286990 h 812606"/>
              <a:gd name="connsiteX68" fmla="*/ 10992245 w 12329384"/>
              <a:gd name="connsiteY68" fmla="*/ 0 h 812606"/>
              <a:gd name="connsiteX69" fmla="*/ 11362672 w 12329384"/>
              <a:gd name="connsiteY69" fmla="*/ 148596 h 812606"/>
              <a:gd name="connsiteX70" fmla="*/ 11410878 w 12329384"/>
              <a:gd name="connsiteY70" fmla="*/ 195935 h 812606"/>
              <a:gd name="connsiteX71" fmla="*/ 11424728 w 12329384"/>
              <a:gd name="connsiteY71" fmla="*/ 204976 h 812606"/>
              <a:gd name="connsiteX72" fmla="*/ 11864557 w 12329384"/>
              <a:gd name="connsiteY72" fmla="*/ 492302 h 812606"/>
              <a:gd name="connsiteX73" fmla="*/ 12329384 w 12329384"/>
              <a:gd name="connsiteY73" fmla="*/ 159808 h 812606"/>
              <a:gd name="connsiteX74" fmla="*/ 12329210 w 12329384"/>
              <a:gd name="connsiteY74" fmla="*/ 177225 h 812606"/>
              <a:gd name="connsiteX75" fmla="*/ 11735544 w 12329384"/>
              <a:gd name="connsiteY75" fmla="*/ 660610 h 812606"/>
              <a:gd name="connsiteX76" fmla="*/ 11365117 w 12329384"/>
              <a:gd name="connsiteY76" fmla="*/ 512014 h 812606"/>
              <a:gd name="connsiteX77" fmla="*/ 11316911 w 12329384"/>
              <a:gd name="connsiteY77" fmla="*/ 464675 h 812606"/>
              <a:gd name="connsiteX78" fmla="*/ 11312596 w 12329384"/>
              <a:gd name="connsiteY78" fmla="*/ 473298 h 812606"/>
              <a:gd name="connsiteX79" fmla="*/ 11303061 w 12329384"/>
              <a:gd name="connsiteY79" fmla="*/ 455634 h 812606"/>
              <a:gd name="connsiteX80" fmla="*/ 10863232 w 12329384"/>
              <a:gd name="connsiteY80" fmla="*/ 168308 h 812606"/>
              <a:gd name="connsiteX81" fmla="*/ 10440170 w 12329384"/>
              <a:gd name="connsiteY81" fmla="*/ 428741 h 812606"/>
              <a:gd name="connsiteX82" fmla="*/ 10439918 w 12329384"/>
              <a:gd name="connsiteY82" fmla="*/ 429150 h 812606"/>
              <a:gd name="connsiteX83" fmla="*/ 10438426 w 12329384"/>
              <a:gd name="connsiteY83" fmla="*/ 432244 h 812606"/>
              <a:gd name="connsiteX84" fmla="*/ 10388586 w 12329384"/>
              <a:gd name="connsiteY84" fmla="*/ 516101 h 812606"/>
              <a:gd name="connsiteX85" fmla="*/ 10382477 w 12329384"/>
              <a:gd name="connsiteY85" fmla="*/ 525613 h 812606"/>
              <a:gd name="connsiteX86" fmla="*/ 9890724 w 12329384"/>
              <a:gd name="connsiteY86" fmla="*/ 812603 h 812606"/>
              <a:gd name="connsiteX87" fmla="*/ 9520297 w 12329384"/>
              <a:gd name="connsiteY87" fmla="*/ 664007 h 812606"/>
              <a:gd name="connsiteX88" fmla="*/ 9472091 w 12329384"/>
              <a:gd name="connsiteY88" fmla="*/ 616668 h 812606"/>
              <a:gd name="connsiteX89" fmla="*/ 9467777 w 12329384"/>
              <a:gd name="connsiteY89" fmla="*/ 625292 h 812606"/>
              <a:gd name="connsiteX90" fmla="*/ 9458242 w 12329384"/>
              <a:gd name="connsiteY90" fmla="*/ 607627 h 812606"/>
              <a:gd name="connsiteX91" fmla="*/ 9018413 w 12329384"/>
              <a:gd name="connsiteY91" fmla="*/ 320302 h 812606"/>
              <a:gd name="connsiteX92" fmla="*/ 8752802 w 12329384"/>
              <a:gd name="connsiteY92" fmla="*/ 411089 h 812606"/>
              <a:gd name="connsiteX93" fmla="*/ 8707595 w 12329384"/>
              <a:gd name="connsiteY93" fmla="*/ 449000 h 812606"/>
              <a:gd name="connsiteX94" fmla="*/ 8702022 w 12329384"/>
              <a:gd name="connsiteY94" fmla="*/ 456073 h 812606"/>
              <a:gd name="connsiteX95" fmla="*/ 8590098 w 12329384"/>
              <a:gd name="connsiteY95" fmla="*/ 553928 h 812606"/>
              <a:gd name="connsiteX96" fmla="*/ 8548818 w 12329384"/>
              <a:gd name="connsiteY96" fmla="*/ 583206 h 812606"/>
              <a:gd name="connsiteX97" fmla="*/ 8275246 w 12329384"/>
              <a:gd name="connsiteY97" fmla="*/ 660611 h 812606"/>
              <a:gd name="connsiteX98" fmla="*/ 7904819 w 12329384"/>
              <a:gd name="connsiteY98" fmla="*/ 512015 h 812606"/>
              <a:gd name="connsiteX99" fmla="*/ 7856612 w 12329384"/>
              <a:gd name="connsiteY99" fmla="*/ 464676 h 812606"/>
              <a:gd name="connsiteX100" fmla="*/ 7852299 w 12329384"/>
              <a:gd name="connsiteY100" fmla="*/ 473299 h 812606"/>
              <a:gd name="connsiteX101" fmla="*/ 7842763 w 12329384"/>
              <a:gd name="connsiteY101" fmla="*/ 455635 h 812606"/>
              <a:gd name="connsiteX102" fmla="*/ 7402933 w 12329384"/>
              <a:gd name="connsiteY102" fmla="*/ 168309 h 812606"/>
              <a:gd name="connsiteX103" fmla="*/ 6979871 w 12329384"/>
              <a:gd name="connsiteY103" fmla="*/ 428742 h 812606"/>
              <a:gd name="connsiteX104" fmla="*/ 6979620 w 12329384"/>
              <a:gd name="connsiteY104" fmla="*/ 429151 h 812606"/>
              <a:gd name="connsiteX105" fmla="*/ 6978128 w 12329384"/>
              <a:gd name="connsiteY105" fmla="*/ 432245 h 812606"/>
              <a:gd name="connsiteX106" fmla="*/ 6920597 w 12329384"/>
              <a:gd name="connsiteY106" fmla="*/ 541286 h 812606"/>
              <a:gd name="connsiteX107" fmla="*/ 6922178 w 12329384"/>
              <a:gd name="connsiteY107" fmla="*/ 525614 h 812606"/>
              <a:gd name="connsiteX108" fmla="*/ 6430427 w 12329384"/>
              <a:gd name="connsiteY108" fmla="*/ 812604 h 812606"/>
              <a:gd name="connsiteX109" fmla="*/ 6059999 w 12329384"/>
              <a:gd name="connsiteY109" fmla="*/ 664008 h 812606"/>
              <a:gd name="connsiteX110" fmla="*/ 6011793 w 12329384"/>
              <a:gd name="connsiteY110" fmla="*/ 616669 h 812606"/>
              <a:gd name="connsiteX111" fmla="*/ 6007479 w 12329384"/>
              <a:gd name="connsiteY111" fmla="*/ 625293 h 812606"/>
              <a:gd name="connsiteX112" fmla="*/ 5997944 w 12329384"/>
              <a:gd name="connsiteY112" fmla="*/ 607628 h 812606"/>
              <a:gd name="connsiteX113" fmla="*/ 5558114 w 12329384"/>
              <a:gd name="connsiteY113" fmla="*/ 320302 h 812606"/>
              <a:gd name="connsiteX114" fmla="*/ 5292505 w 12329384"/>
              <a:gd name="connsiteY114" fmla="*/ 411089 h 812606"/>
              <a:gd name="connsiteX115" fmla="*/ 5247300 w 12329384"/>
              <a:gd name="connsiteY115" fmla="*/ 448999 h 812606"/>
              <a:gd name="connsiteX116" fmla="*/ 5207594 w 12329384"/>
              <a:gd name="connsiteY116" fmla="*/ 488913 h 812606"/>
              <a:gd name="connsiteX117" fmla="*/ 5088520 w 12329384"/>
              <a:gd name="connsiteY117" fmla="*/ 583208 h 812606"/>
              <a:gd name="connsiteX118" fmla="*/ 4814948 w 12329384"/>
              <a:gd name="connsiteY118" fmla="*/ 660613 h 812606"/>
              <a:gd name="connsiteX119" fmla="*/ 4444521 w 12329384"/>
              <a:gd name="connsiteY119" fmla="*/ 512017 h 812606"/>
              <a:gd name="connsiteX120" fmla="*/ 4396314 w 12329384"/>
              <a:gd name="connsiteY120" fmla="*/ 464678 h 812606"/>
              <a:gd name="connsiteX121" fmla="*/ 4392001 w 12329384"/>
              <a:gd name="connsiteY121" fmla="*/ 473301 h 812606"/>
              <a:gd name="connsiteX122" fmla="*/ 4382465 w 12329384"/>
              <a:gd name="connsiteY122" fmla="*/ 455637 h 812606"/>
              <a:gd name="connsiteX123" fmla="*/ 3942636 w 12329384"/>
              <a:gd name="connsiteY123" fmla="*/ 168311 h 812606"/>
              <a:gd name="connsiteX124" fmla="*/ 3519574 w 12329384"/>
              <a:gd name="connsiteY124" fmla="*/ 428744 h 812606"/>
              <a:gd name="connsiteX125" fmla="*/ 3477788 w 12329384"/>
              <a:gd name="connsiteY125" fmla="*/ 500852 h 812606"/>
              <a:gd name="connsiteX126" fmla="*/ 3467991 w 12329384"/>
              <a:gd name="connsiteY126" fmla="*/ 516104 h 812606"/>
              <a:gd name="connsiteX127" fmla="*/ 3461880 w 12329384"/>
              <a:gd name="connsiteY127" fmla="*/ 525616 h 812606"/>
              <a:gd name="connsiteX128" fmla="*/ 2970129 w 12329384"/>
              <a:gd name="connsiteY128" fmla="*/ 812606 h 812606"/>
              <a:gd name="connsiteX129" fmla="*/ 2599702 w 12329384"/>
              <a:gd name="connsiteY129" fmla="*/ 664010 h 812606"/>
              <a:gd name="connsiteX130" fmla="*/ 2551495 w 12329384"/>
              <a:gd name="connsiteY130" fmla="*/ 616671 h 812606"/>
              <a:gd name="connsiteX131" fmla="*/ 2547182 w 12329384"/>
              <a:gd name="connsiteY131" fmla="*/ 625295 h 812606"/>
              <a:gd name="connsiteX132" fmla="*/ 2537646 w 12329384"/>
              <a:gd name="connsiteY132" fmla="*/ 607630 h 812606"/>
              <a:gd name="connsiteX133" fmla="*/ 2097817 w 12329384"/>
              <a:gd name="connsiteY133" fmla="*/ 320304 h 812606"/>
              <a:gd name="connsiteX134" fmla="*/ 1832207 w 12329384"/>
              <a:gd name="connsiteY134" fmla="*/ 411091 h 812606"/>
              <a:gd name="connsiteX135" fmla="*/ 1722225 w 12329384"/>
              <a:gd name="connsiteY135" fmla="*/ 515954 h 812606"/>
              <a:gd name="connsiteX136" fmla="*/ 1628223 w 12329384"/>
              <a:gd name="connsiteY136" fmla="*/ 583210 h 812606"/>
              <a:gd name="connsiteX137" fmla="*/ 1354650 w 12329384"/>
              <a:gd name="connsiteY137" fmla="*/ 660615 h 812606"/>
              <a:gd name="connsiteX138" fmla="*/ 984223 w 12329384"/>
              <a:gd name="connsiteY138" fmla="*/ 512019 h 812606"/>
              <a:gd name="connsiteX139" fmla="*/ 936017 w 12329384"/>
              <a:gd name="connsiteY139" fmla="*/ 464680 h 812606"/>
              <a:gd name="connsiteX140" fmla="*/ 931703 w 12329384"/>
              <a:gd name="connsiteY140" fmla="*/ 473303 h 812606"/>
              <a:gd name="connsiteX141" fmla="*/ 922167 w 12329384"/>
              <a:gd name="connsiteY141" fmla="*/ 455639 h 812606"/>
              <a:gd name="connsiteX142" fmla="*/ 482338 w 12329384"/>
              <a:gd name="connsiteY142" fmla="*/ 168313 h 812606"/>
              <a:gd name="connsiteX143" fmla="*/ 59276 w 12329384"/>
              <a:gd name="connsiteY143" fmla="*/ 428746 h 812606"/>
              <a:gd name="connsiteX144" fmla="*/ 59024 w 12329384"/>
              <a:gd name="connsiteY144" fmla="*/ 429155 h 812606"/>
              <a:gd name="connsiteX145" fmla="*/ 30746 w 12329384"/>
              <a:gd name="connsiteY145" fmla="*/ 480219 h 812606"/>
              <a:gd name="connsiteX146" fmla="*/ 1 w 12329384"/>
              <a:gd name="connsiteY14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0595 w 12329382"/>
              <a:gd name="connsiteY105" fmla="*/ 541286 h 812606"/>
              <a:gd name="connsiteX106" fmla="*/ 6922176 w 12329382"/>
              <a:gd name="connsiteY106" fmla="*/ 525614 h 812606"/>
              <a:gd name="connsiteX107" fmla="*/ 6430425 w 12329382"/>
              <a:gd name="connsiteY107" fmla="*/ 812604 h 812606"/>
              <a:gd name="connsiteX108" fmla="*/ 6059997 w 12329382"/>
              <a:gd name="connsiteY108" fmla="*/ 664008 h 812606"/>
              <a:gd name="connsiteX109" fmla="*/ 6011791 w 12329382"/>
              <a:gd name="connsiteY109" fmla="*/ 616669 h 812606"/>
              <a:gd name="connsiteX110" fmla="*/ 6007477 w 12329382"/>
              <a:gd name="connsiteY110" fmla="*/ 625293 h 812606"/>
              <a:gd name="connsiteX111" fmla="*/ 5997942 w 12329382"/>
              <a:gd name="connsiteY111" fmla="*/ 607628 h 812606"/>
              <a:gd name="connsiteX112" fmla="*/ 5558112 w 12329382"/>
              <a:gd name="connsiteY112" fmla="*/ 320302 h 812606"/>
              <a:gd name="connsiteX113" fmla="*/ 5292503 w 12329382"/>
              <a:gd name="connsiteY113" fmla="*/ 411089 h 812606"/>
              <a:gd name="connsiteX114" fmla="*/ 5247298 w 12329382"/>
              <a:gd name="connsiteY114" fmla="*/ 448999 h 812606"/>
              <a:gd name="connsiteX115" fmla="*/ 5207592 w 12329382"/>
              <a:gd name="connsiteY115" fmla="*/ 488913 h 812606"/>
              <a:gd name="connsiteX116" fmla="*/ 5088518 w 12329382"/>
              <a:gd name="connsiteY116" fmla="*/ 583208 h 812606"/>
              <a:gd name="connsiteX117" fmla="*/ 4814946 w 12329382"/>
              <a:gd name="connsiteY117" fmla="*/ 660613 h 812606"/>
              <a:gd name="connsiteX118" fmla="*/ 4444519 w 12329382"/>
              <a:gd name="connsiteY118" fmla="*/ 512017 h 812606"/>
              <a:gd name="connsiteX119" fmla="*/ 4396312 w 12329382"/>
              <a:gd name="connsiteY119" fmla="*/ 464678 h 812606"/>
              <a:gd name="connsiteX120" fmla="*/ 4391999 w 12329382"/>
              <a:gd name="connsiteY120" fmla="*/ 473301 h 812606"/>
              <a:gd name="connsiteX121" fmla="*/ 4382463 w 12329382"/>
              <a:gd name="connsiteY121" fmla="*/ 455637 h 812606"/>
              <a:gd name="connsiteX122" fmla="*/ 3942634 w 12329382"/>
              <a:gd name="connsiteY122" fmla="*/ 168311 h 812606"/>
              <a:gd name="connsiteX123" fmla="*/ 3519572 w 12329382"/>
              <a:gd name="connsiteY123" fmla="*/ 428744 h 812606"/>
              <a:gd name="connsiteX124" fmla="*/ 3477786 w 12329382"/>
              <a:gd name="connsiteY124" fmla="*/ 500852 h 812606"/>
              <a:gd name="connsiteX125" fmla="*/ 3467989 w 12329382"/>
              <a:gd name="connsiteY125" fmla="*/ 516104 h 812606"/>
              <a:gd name="connsiteX126" fmla="*/ 3461878 w 12329382"/>
              <a:gd name="connsiteY126" fmla="*/ 525616 h 812606"/>
              <a:gd name="connsiteX127" fmla="*/ 2970127 w 12329382"/>
              <a:gd name="connsiteY127" fmla="*/ 812606 h 812606"/>
              <a:gd name="connsiteX128" fmla="*/ 2599700 w 12329382"/>
              <a:gd name="connsiteY128" fmla="*/ 664010 h 812606"/>
              <a:gd name="connsiteX129" fmla="*/ 2551493 w 12329382"/>
              <a:gd name="connsiteY129" fmla="*/ 616671 h 812606"/>
              <a:gd name="connsiteX130" fmla="*/ 2547180 w 12329382"/>
              <a:gd name="connsiteY130" fmla="*/ 625295 h 812606"/>
              <a:gd name="connsiteX131" fmla="*/ 2537644 w 12329382"/>
              <a:gd name="connsiteY131" fmla="*/ 607630 h 812606"/>
              <a:gd name="connsiteX132" fmla="*/ 2097815 w 12329382"/>
              <a:gd name="connsiteY132" fmla="*/ 320304 h 812606"/>
              <a:gd name="connsiteX133" fmla="*/ 1832205 w 12329382"/>
              <a:gd name="connsiteY133" fmla="*/ 411091 h 812606"/>
              <a:gd name="connsiteX134" fmla="*/ 1722223 w 12329382"/>
              <a:gd name="connsiteY134" fmla="*/ 515954 h 812606"/>
              <a:gd name="connsiteX135" fmla="*/ 1628221 w 12329382"/>
              <a:gd name="connsiteY135" fmla="*/ 583210 h 812606"/>
              <a:gd name="connsiteX136" fmla="*/ 1354648 w 12329382"/>
              <a:gd name="connsiteY136" fmla="*/ 660615 h 812606"/>
              <a:gd name="connsiteX137" fmla="*/ 984221 w 12329382"/>
              <a:gd name="connsiteY137" fmla="*/ 512019 h 812606"/>
              <a:gd name="connsiteX138" fmla="*/ 936015 w 12329382"/>
              <a:gd name="connsiteY138" fmla="*/ 464680 h 812606"/>
              <a:gd name="connsiteX139" fmla="*/ 931701 w 12329382"/>
              <a:gd name="connsiteY139" fmla="*/ 473303 h 812606"/>
              <a:gd name="connsiteX140" fmla="*/ 922165 w 12329382"/>
              <a:gd name="connsiteY140" fmla="*/ 455639 h 812606"/>
              <a:gd name="connsiteX141" fmla="*/ 482336 w 12329382"/>
              <a:gd name="connsiteY141" fmla="*/ 168313 h 812606"/>
              <a:gd name="connsiteX142" fmla="*/ 59274 w 12329382"/>
              <a:gd name="connsiteY142" fmla="*/ 428746 h 812606"/>
              <a:gd name="connsiteX143" fmla="*/ 59022 w 12329382"/>
              <a:gd name="connsiteY143" fmla="*/ 429155 h 812606"/>
              <a:gd name="connsiteX144" fmla="*/ 30744 w 12329382"/>
              <a:gd name="connsiteY144" fmla="*/ 480219 h 812606"/>
              <a:gd name="connsiteX145" fmla="*/ -1 w 12329382"/>
              <a:gd name="connsiteY14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6007479 w 12329384"/>
              <a:gd name="connsiteY109" fmla="*/ 625293 h 812606"/>
              <a:gd name="connsiteX110" fmla="*/ 5997944 w 12329384"/>
              <a:gd name="connsiteY110" fmla="*/ 607628 h 812606"/>
              <a:gd name="connsiteX111" fmla="*/ 5558114 w 12329384"/>
              <a:gd name="connsiteY111" fmla="*/ 320302 h 812606"/>
              <a:gd name="connsiteX112" fmla="*/ 5292505 w 12329384"/>
              <a:gd name="connsiteY112" fmla="*/ 411089 h 812606"/>
              <a:gd name="connsiteX113" fmla="*/ 5247300 w 12329384"/>
              <a:gd name="connsiteY113" fmla="*/ 448999 h 812606"/>
              <a:gd name="connsiteX114" fmla="*/ 5207594 w 12329384"/>
              <a:gd name="connsiteY114" fmla="*/ 488913 h 812606"/>
              <a:gd name="connsiteX115" fmla="*/ 5088520 w 12329384"/>
              <a:gd name="connsiteY115" fmla="*/ 583208 h 812606"/>
              <a:gd name="connsiteX116" fmla="*/ 4814948 w 12329384"/>
              <a:gd name="connsiteY116" fmla="*/ 660613 h 812606"/>
              <a:gd name="connsiteX117" fmla="*/ 4444521 w 12329384"/>
              <a:gd name="connsiteY117" fmla="*/ 512017 h 812606"/>
              <a:gd name="connsiteX118" fmla="*/ 4396314 w 12329384"/>
              <a:gd name="connsiteY118" fmla="*/ 464678 h 812606"/>
              <a:gd name="connsiteX119" fmla="*/ 4392001 w 12329384"/>
              <a:gd name="connsiteY119" fmla="*/ 473301 h 812606"/>
              <a:gd name="connsiteX120" fmla="*/ 4382465 w 12329384"/>
              <a:gd name="connsiteY120" fmla="*/ 455637 h 812606"/>
              <a:gd name="connsiteX121" fmla="*/ 3942636 w 12329384"/>
              <a:gd name="connsiteY121" fmla="*/ 168311 h 812606"/>
              <a:gd name="connsiteX122" fmla="*/ 3519574 w 12329384"/>
              <a:gd name="connsiteY122" fmla="*/ 428744 h 812606"/>
              <a:gd name="connsiteX123" fmla="*/ 3477788 w 12329384"/>
              <a:gd name="connsiteY123" fmla="*/ 500852 h 812606"/>
              <a:gd name="connsiteX124" fmla="*/ 3467991 w 12329384"/>
              <a:gd name="connsiteY124" fmla="*/ 516104 h 812606"/>
              <a:gd name="connsiteX125" fmla="*/ 3461880 w 12329384"/>
              <a:gd name="connsiteY125" fmla="*/ 525616 h 812606"/>
              <a:gd name="connsiteX126" fmla="*/ 2970129 w 12329384"/>
              <a:gd name="connsiteY126" fmla="*/ 812606 h 812606"/>
              <a:gd name="connsiteX127" fmla="*/ 2599702 w 12329384"/>
              <a:gd name="connsiteY127" fmla="*/ 664010 h 812606"/>
              <a:gd name="connsiteX128" fmla="*/ 2551495 w 12329384"/>
              <a:gd name="connsiteY128" fmla="*/ 616671 h 812606"/>
              <a:gd name="connsiteX129" fmla="*/ 2547182 w 12329384"/>
              <a:gd name="connsiteY129" fmla="*/ 625295 h 812606"/>
              <a:gd name="connsiteX130" fmla="*/ 2537646 w 12329384"/>
              <a:gd name="connsiteY130" fmla="*/ 607630 h 812606"/>
              <a:gd name="connsiteX131" fmla="*/ 2097817 w 12329384"/>
              <a:gd name="connsiteY131" fmla="*/ 320304 h 812606"/>
              <a:gd name="connsiteX132" fmla="*/ 1832207 w 12329384"/>
              <a:gd name="connsiteY132" fmla="*/ 411091 h 812606"/>
              <a:gd name="connsiteX133" fmla="*/ 1722225 w 12329384"/>
              <a:gd name="connsiteY133" fmla="*/ 515954 h 812606"/>
              <a:gd name="connsiteX134" fmla="*/ 1628223 w 12329384"/>
              <a:gd name="connsiteY134" fmla="*/ 583210 h 812606"/>
              <a:gd name="connsiteX135" fmla="*/ 1354650 w 12329384"/>
              <a:gd name="connsiteY135" fmla="*/ 660615 h 812606"/>
              <a:gd name="connsiteX136" fmla="*/ 984223 w 12329384"/>
              <a:gd name="connsiteY136" fmla="*/ 512019 h 812606"/>
              <a:gd name="connsiteX137" fmla="*/ 936017 w 12329384"/>
              <a:gd name="connsiteY137" fmla="*/ 464680 h 812606"/>
              <a:gd name="connsiteX138" fmla="*/ 931703 w 12329384"/>
              <a:gd name="connsiteY138" fmla="*/ 473303 h 812606"/>
              <a:gd name="connsiteX139" fmla="*/ 922167 w 12329384"/>
              <a:gd name="connsiteY139" fmla="*/ 455639 h 812606"/>
              <a:gd name="connsiteX140" fmla="*/ 482338 w 12329384"/>
              <a:gd name="connsiteY140" fmla="*/ 168313 h 812606"/>
              <a:gd name="connsiteX141" fmla="*/ 59276 w 12329384"/>
              <a:gd name="connsiteY141" fmla="*/ 428746 h 812606"/>
              <a:gd name="connsiteX142" fmla="*/ 59024 w 12329384"/>
              <a:gd name="connsiteY142" fmla="*/ 429155 h 812606"/>
              <a:gd name="connsiteX143" fmla="*/ 30746 w 12329384"/>
              <a:gd name="connsiteY143" fmla="*/ 480219 h 812606"/>
              <a:gd name="connsiteX144" fmla="*/ 1 w 12329384"/>
              <a:gd name="connsiteY14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50732 w 12329382"/>
              <a:gd name="connsiteY21" fmla="*/ 332392 h 812606"/>
              <a:gd name="connsiteX22" fmla="*/ 3581477 w 12329382"/>
              <a:gd name="connsiteY22" fmla="*/ 271321 h 812606"/>
              <a:gd name="connsiteX23" fmla="*/ 3573785 w 12329382"/>
              <a:gd name="connsiteY23" fmla="*/ 296505 h 812606"/>
              <a:gd name="connsiteX24" fmla="*/ 3579895 w 12329382"/>
              <a:gd name="connsiteY24" fmla="*/ 286993 h 812606"/>
              <a:gd name="connsiteX25" fmla="*/ 4071647 w 12329382"/>
              <a:gd name="connsiteY25" fmla="*/ 3 h 812606"/>
              <a:gd name="connsiteX26" fmla="*/ 4442074 w 12329382"/>
              <a:gd name="connsiteY26" fmla="*/ 148599 h 812606"/>
              <a:gd name="connsiteX27" fmla="*/ 4490280 w 12329382"/>
              <a:gd name="connsiteY27" fmla="*/ 195938 h 812606"/>
              <a:gd name="connsiteX28" fmla="*/ 4494594 w 12329382"/>
              <a:gd name="connsiteY28" fmla="*/ 187314 h 812606"/>
              <a:gd name="connsiteX29" fmla="*/ 4504130 w 12329382"/>
              <a:gd name="connsiteY29" fmla="*/ 204979 h 812606"/>
              <a:gd name="connsiteX30" fmla="*/ 4943959 w 12329382"/>
              <a:gd name="connsiteY30" fmla="*/ 492304 h 812606"/>
              <a:gd name="connsiteX31" fmla="*/ 5209569 w 12329382"/>
              <a:gd name="connsiteY31" fmla="*/ 401517 h 812606"/>
              <a:gd name="connsiteX32" fmla="*/ 5254773 w 12329382"/>
              <a:gd name="connsiteY32" fmla="*/ 363608 h 812606"/>
              <a:gd name="connsiteX33" fmla="*/ 5372274 w 12329382"/>
              <a:gd name="connsiteY33" fmla="*/ 258677 h 812606"/>
              <a:gd name="connsiteX34" fmla="*/ 5413553 w 12329382"/>
              <a:gd name="connsiteY34" fmla="*/ 229399 h 812606"/>
              <a:gd name="connsiteX35" fmla="*/ 5687126 w 12329382"/>
              <a:gd name="connsiteY35" fmla="*/ 151994 h 812606"/>
              <a:gd name="connsiteX36" fmla="*/ 6057553 w 12329382"/>
              <a:gd name="connsiteY36" fmla="*/ 300590 h 812606"/>
              <a:gd name="connsiteX37" fmla="*/ 6105759 w 12329382"/>
              <a:gd name="connsiteY37" fmla="*/ 347929 h 812606"/>
              <a:gd name="connsiteX38" fmla="*/ 6110073 w 12329382"/>
              <a:gd name="connsiteY38" fmla="*/ 339306 h 812606"/>
              <a:gd name="connsiteX39" fmla="*/ 6119609 w 12329382"/>
              <a:gd name="connsiteY39" fmla="*/ 356970 h 812606"/>
              <a:gd name="connsiteX40" fmla="*/ 6559437 w 12329382"/>
              <a:gd name="connsiteY40" fmla="*/ 644296 h 812606"/>
              <a:gd name="connsiteX41" fmla="*/ 6982500 w 12329382"/>
              <a:gd name="connsiteY41" fmla="*/ 383863 h 812606"/>
              <a:gd name="connsiteX42" fmla="*/ 6982751 w 12329382"/>
              <a:gd name="connsiteY42" fmla="*/ 383454 h 812606"/>
              <a:gd name="connsiteX43" fmla="*/ 6984244 w 12329382"/>
              <a:gd name="connsiteY43" fmla="*/ 380360 h 812606"/>
              <a:gd name="connsiteX44" fmla="*/ 7040193 w 12329382"/>
              <a:gd name="connsiteY44" fmla="*/ 286991 h 812606"/>
              <a:gd name="connsiteX45" fmla="*/ 7531945 w 12329382"/>
              <a:gd name="connsiteY45" fmla="*/ 1 h 812606"/>
              <a:gd name="connsiteX46" fmla="*/ 7902372 w 12329382"/>
              <a:gd name="connsiteY46" fmla="*/ 148597 h 812606"/>
              <a:gd name="connsiteX47" fmla="*/ 7950578 w 12329382"/>
              <a:gd name="connsiteY47" fmla="*/ 195936 h 812606"/>
              <a:gd name="connsiteX48" fmla="*/ 7954892 w 12329382"/>
              <a:gd name="connsiteY48" fmla="*/ 187312 h 812606"/>
              <a:gd name="connsiteX49" fmla="*/ 7964428 w 12329382"/>
              <a:gd name="connsiteY49" fmla="*/ 204977 h 812606"/>
              <a:gd name="connsiteX50" fmla="*/ 8404256 w 12329382"/>
              <a:gd name="connsiteY50" fmla="*/ 492302 h 812606"/>
              <a:gd name="connsiteX51" fmla="*/ 8669867 w 12329382"/>
              <a:gd name="connsiteY51" fmla="*/ 401515 h 812606"/>
              <a:gd name="connsiteX52" fmla="*/ 8715074 w 12329382"/>
              <a:gd name="connsiteY52" fmla="*/ 363604 h 812606"/>
              <a:gd name="connsiteX53" fmla="*/ 8720648 w 12329382"/>
              <a:gd name="connsiteY53" fmla="*/ 356531 h 812606"/>
              <a:gd name="connsiteX54" fmla="*/ 8832571 w 12329382"/>
              <a:gd name="connsiteY54" fmla="*/ 258676 h 812606"/>
              <a:gd name="connsiteX55" fmla="*/ 8873851 w 12329382"/>
              <a:gd name="connsiteY55" fmla="*/ 229399 h 812606"/>
              <a:gd name="connsiteX56" fmla="*/ 9147424 w 12329382"/>
              <a:gd name="connsiteY56" fmla="*/ 151993 h 812606"/>
              <a:gd name="connsiteX57" fmla="*/ 9517851 w 12329382"/>
              <a:gd name="connsiteY57" fmla="*/ 300589 h 812606"/>
              <a:gd name="connsiteX58" fmla="*/ 9566057 w 12329382"/>
              <a:gd name="connsiteY58" fmla="*/ 347928 h 812606"/>
              <a:gd name="connsiteX59" fmla="*/ 9570371 w 12329382"/>
              <a:gd name="connsiteY59" fmla="*/ 339305 h 812606"/>
              <a:gd name="connsiteX60" fmla="*/ 9579906 w 12329382"/>
              <a:gd name="connsiteY60" fmla="*/ 356969 h 812606"/>
              <a:gd name="connsiteX61" fmla="*/ 10019736 w 12329382"/>
              <a:gd name="connsiteY61" fmla="*/ 644295 h 812606"/>
              <a:gd name="connsiteX62" fmla="*/ 10442798 w 12329382"/>
              <a:gd name="connsiteY62" fmla="*/ 383862 h 812606"/>
              <a:gd name="connsiteX63" fmla="*/ 10443050 w 12329382"/>
              <a:gd name="connsiteY63" fmla="*/ 383453 h 812606"/>
              <a:gd name="connsiteX64" fmla="*/ 10444542 w 12329382"/>
              <a:gd name="connsiteY64" fmla="*/ 380359 h 812606"/>
              <a:gd name="connsiteX65" fmla="*/ 10502072 w 12329382"/>
              <a:gd name="connsiteY65" fmla="*/ 271318 h 812606"/>
              <a:gd name="connsiteX66" fmla="*/ 10500491 w 12329382"/>
              <a:gd name="connsiteY66" fmla="*/ 286990 h 812606"/>
              <a:gd name="connsiteX67" fmla="*/ 10992243 w 12329382"/>
              <a:gd name="connsiteY67" fmla="*/ 0 h 812606"/>
              <a:gd name="connsiteX68" fmla="*/ 11362670 w 12329382"/>
              <a:gd name="connsiteY68" fmla="*/ 148596 h 812606"/>
              <a:gd name="connsiteX69" fmla="*/ 11410876 w 12329382"/>
              <a:gd name="connsiteY69" fmla="*/ 195935 h 812606"/>
              <a:gd name="connsiteX70" fmla="*/ 11424726 w 12329382"/>
              <a:gd name="connsiteY70" fmla="*/ 204976 h 812606"/>
              <a:gd name="connsiteX71" fmla="*/ 11864555 w 12329382"/>
              <a:gd name="connsiteY71" fmla="*/ 492302 h 812606"/>
              <a:gd name="connsiteX72" fmla="*/ 12329382 w 12329382"/>
              <a:gd name="connsiteY72" fmla="*/ 159808 h 812606"/>
              <a:gd name="connsiteX73" fmla="*/ 12329208 w 12329382"/>
              <a:gd name="connsiteY73" fmla="*/ 177225 h 812606"/>
              <a:gd name="connsiteX74" fmla="*/ 11735542 w 12329382"/>
              <a:gd name="connsiteY74" fmla="*/ 660610 h 812606"/>
              <a:gd name="connsiteX75" fmla="*/ 11365115 w 12329382"/>
              <a:gd name="connsiteY75" fmla="*/ 512014 h 812606"/>
              <a:gd name="connsiteX76" fmla="*/ 11316909 w 12329382"/>
              <a:gd name="connsiteY76" fmla="*/ 464675 h 812606"/>
              <a:gd name="connsiteX77" fmla="*/ 11312594 w 12329382"/>
              <a:gd name="connsiteY77" fmla="*/ 473298 h 812606"/>
              <a:gd name="connsiteX78" fmla="*/ 11303059 w 12329382"/>
              <a:gd name="connsiteY78" fmla="*/ 455634 h 812606"/>
              <a:gd name="connsiteX79" fmla="*/ 10863230 w 12329382"/>
              <a:gd name="connsiteY79" fmla="*/ 168308 h 812606"/>
              <a:gd name="connsiteX80" fmla="*/ 10440168 w 12329382"/>
              <a:gd name="connsiteY80" fmla="*/ 428741 h 812606"/>
              <a:gd name="connsiteX81" fmla="*/ 10439916 w 12329382"/>
              <a:gd name="connsiteY81" fmla="*/ 429150 h 812606"/>
              <a:gd name="connsiteX82" fmla="*/ 10438424 w 12329382"/>
              <a:gd name="connsiteY82" fmla="*/ 432244 h 812606"/>
              <a:gd name="connsiteX83" fmla="*/ 10388584 w 12329382"/>
              <a:gd name="connsiteY83" fmla="*/ 516101 h 812606"/>
              <a:gd name="connsiteX84" fmla="*/ 10382475 w 12329382"/>
              <a:gd name="connsiteY84" fmla="*/ 525613 h 812606"/>
              <a:gd name="connsiteX85" fmla="*/ 9890722 w 12329382"/>
              <a:gd name="connsiteY85" fmla="*/ 812603 h 812606"/>
              <a:gd name="connsiteX86" fmla="*/ 9520295 w 12329382"/>
              <a:gd name="connsiteY86" fmla="*/ 664007 h 812606"/>
              <a:gd name="connsiteX87" fmla="*/ 9472089 w 12329382"/>
              <a:gd name="connsiteY87" fmla="*/ 616668 h 812606"/>
              <a:gd name="connsiteX88" fmla="*/ 9467775 w 12329382"/>
              <a:gd name="connsiteY88" fmla="*/ 625292 h 812606"/>
              <a:gd name="connsiteX89" fmla="*/ 9458240 w 12329382"/>
              <a:gd name="connsiteY89" fmla="*/ 607627 h 812606"/>
              <a:gd name="connsiteX90" fmla="*/ 9018411 w 12329382"/>
              <a:gd name="connsiteY90" fmla="*/ 320302 h 812606"/>
              <a:gd name="connsiteX91" fmla="*/ 8752800 w 12329382"/>
              <a:gd name="connsiteY91" fmla="*/ 411089 h 812606"/>
              <a:gd name="connsiteX92" fmla="*/ 8707593 w 12329382"/>
              <a:gd name="connsiteY92" fmla="*/ 449000 h 812606"/>
              <a:gd name="connsiteX93" fmla="*/ 8702020 w 12329382"/>
              <a:gd name="connsiteY93" fmla="*/ 456073 h 812606"/>
              <a:gd name="connsiteX94" fmla="*/ 8590096 w 12329382"/>
              <a:gd name="connsiteY94" fmla="*/ 553928 h 812606"/>
              <a:gd name="connsiteX95" fmla="*/ 8548816 w 12329382"/>
              <a:gd name="connsiteY95" fmla="*/ 583206 h 812606"/>
              <a:gd name="connsiteX96" fmla="*/ 8275244 w 12329382"/>
              <a:gd name="connsiteY96" fmla="*/ 660611 h 812606"/>
              <a:gd name="connsiteX97" fmla="*/ 7904817 w 12329382"/>
              <a:gd name="connsiteY97" fmla="*/ 512015 h 812606"/>
              <a:gd name="connsiteX98" fmla="*/ 7856610 w 12329382"/>
              <a:gd name="connsiteY98" fmla="*/ 464676 h 812606"/>
              <a:gd name="connsiteX99" fmla="*/ 7852297 w 12329382"/>
              <a:gd name="connsiteY99" fmla="*/ 473299 h 812606"/>
              <a:gd name="connsiteX100" fmla="*/ 7842761 w 12329382"/>
              <a:gd name="connsiteY100" fmla="*/ 455635 h 812606"/>
              <a:gd name="connsiteX101" fmla="*/ 7402931 w 12329382"/>
              <a:gd name="connsiteY101" fmla="*/ 168309 h 812606"/>
              <a:gd name="connsiteX102" fmla="*/ 6979869 w 12329382"/>
              <a:gd name="connsiteY102" fmla="*/ 428742 h 812606"/>
              <a:gd name="connsiteX103" fmla="*/ 6979618 w 12329382"/>
              <a:gd name="connsiteY103" fmla="*/ 429151 h 812606"/>
              <a:gd name="connsiteX104" fmla="*/ 6978126 w 12329382"/>
              <a:gd name="connsiteY104" fmla="*/ 432245 h 812606"/>
              <a:gd name="connsiteX105" fmla="*/ 6922176 w 12329382"/>
              <a:gd name="connsiteY105" fmla="*/ 525614 h 812606"/>
              <a:gd name="connsiteX106" fmla="*/ 6430425 w 12329382"/>
              <a:gd name="connsiteY106" fmla="*/ 812604 h 812606"/>
              <a:gd name="connsiteX107" fmla="*/ 6059997 w 12329382"/>
              <a:gd name="connsiteY107" fmla="*/ 664008 h 812606"/>
              <a:gd name="connsiteX108" fmla="*/ 6011791 w 12329382"/>
              <a:gd name="connsiteY108" fmla="*/ 616669 h 812606"/>
              <a:gd name="connsiteX109" fmla="*/ 6007477 w 12329382"/>
              <a:gd name="connsiteY109" fmla="*/ 625293 h 812606"/>
              <a:gd name="connsiteX110" fmla="*/ 5997942 w 12329382"/>
              <a:gd name="connsiteY110" fmla="*/ 607628 h 812606"/>
              <a:gd name="connsiteX111" fmla="*/ 5558112 w 12329382"/>
              <a:gd name="connsiteY111" fmla="*/ 320302 h 812606"/>
              <a:gd name="connsiteX112" fmla="*/ 5292503 w 12329382"/>
              <a:gd name="connsiteY112" fmla="*/ 411089 h 812606"/>
              <a:gd name="connsiteX113" fmla="*/ 5207592 w 12329382"/>
              <a:gd name="connsiteY113" fmla="*/ 488913 h 812606"/>
              <a:gd name="connsiteX114" fmla="*/ 5088518 w 12329382"/>
              <a:gd name="connsiteY114" fmla="*/ 583208 h 812606"/>
              <a:gd name="connsiteX115" fmla="*/ 4814946 w 12329382"/>
              <a:gd name="connsiteY115" fmla="*/ 660613 h 812606"/>
              <a:gd name="connsiteX116" fmla="*/ 4444519 w 12329382"/>
              <a:gd name="connsiteY116" fmla="*/ 512017 h 812606"/>
              <a:gd name="connsiteX117" fmla="*/ 4396312 w 12329382"/>
              <a:gd name="connsiteY117" fmla="*/ 464678 h 812606"/>
              <a:gd name="connsiteX118" fmla="*/ 4391999 w 12329382"/>
              <a:gd name="connsiteY118" fmla="*/ 473301 h 812606"/>
              <a:gd name="connsiteX119" fmla="*/ 4382463 w 12329382"/>
              <a:gd name="connsiteY119" fmla="*/ 455637 h 812606"/>
              <a:gd name="connsiteX120" fmla="*/ 3942634 w 12329382"/>
              <a:gd name="connsiteY120" fmla="*/ 168311 h 812606"/>
              <a:gd name="connsiteX121" fmla="*/ 3519572 w 12329382"/>
              <a:gd name="connsiteY121" fmla="*/ 428744 h 812606"/>
              <a:gd name="connsiteX122" fmla="*/ 3477786 w 12329382"/>
              <a:gd name="connsiteY122" fmla="*/ 500852 h 812606"/>
              <a:gd name="connsiteX123" fmla="*/ 3467989 w 12329382"/>
              <a:gd name="connsiteY123" fmla="*/ 516104 h 812606"/>
              <a:gd name="connsiteX124" fmla="*/ 3461878 w 12329382"/>
              <a:gd name="connsiteY124" fmla="*/ 525616 h 812606"/>
              <a:gd name="connsiteX125" fmla="*/ 2970127 w 12329382"/>
              <a:gd name="connsiteY125" fmla="*/ 812606 h 812606"/>
              <a:gd name="connsiteX126" fmla="*/ 2599700 w 12329382"/>
              <a:gd name="connsiteY126" fmla="*/ 664010 h 812606"/>
              <a:gd name="connsiteX127" fmla="*/ 2551493 w 12329382"/>
              <a:gd name="connsiteY127" fmla="*/ 616671 h 812606"/>
              <a:gd name="connsiteX128" fmla="*/ 2547180 w 12329382"/>
              <a:gd name="connsiteY128" fmla="*/ 625295 h 812606"/>
              <a:gd name="connsiteX129" fmla="*/ 2537644 w 12329382"/>
              <a:gd name="connsiteY129" fmla="*/ 607630 h 812606"/>
              <a:gd name="connsiteX130" fmla="*/ 2097815 w 12329382"/>
              <a:gd name="connsiteY130" fmla="*/ 320304 h 812606"/>
              <a:gd name="connsiteX131" fmla="*/ 1832205 w 12329382"/>
              <a:gd name="connsiteY131" fmla="*/ 411091 h 812606"/>
              <a:gd name="connsiteX132" fmla="*/ 1722223 w 12329382"/>
              <a:gd name="connsiteY132" fmla="*/ 515954 h 812606"/>
              <a:gd name="connsiteX133" fmla="*/ 1628221 w 12329382"/>
              <a:gd name="connsiteY133" fmla="*/ 583210 h 812606"/>
              <a:gd name="connsiteX134" fmla="*/ 1354648 w 12329382"/>
              <a:gd name="connsiteY134" fmla="*/ 660615 h 812606"/>
              <a:gd name="connsiteX135" fmla="*/ 984221 w 12329382"/>
              <a:gd name="connsiteY135" fmla="*/ 512019 h 812606"/>
              <a:gd name="connsiteX136" fmla="*/ 936015 w 12329382"/>
              <a:gd name="connsiteY136" fmla="*/ 464680 h 812606"/>
              <a:gd name="connsiteX137" fmla="*/ 931701 w 12329382"/>
              <a:gd name="connsiteY137" fmla="*/ 473303 h 812606"/>
              <a:gd name="connsiteX138" fmla="*/ 922165 w 12329382"/>
              <a:gd name="connsiteY138" fmla="*/ 455639 h 812606"/>
              <a:gd name="connsiteX139" fmla="*/ 482336 w 12329382"/>
              <a:gd name="connsiteY139" fmla="*/ 168313 h 812606"/>
              <a:gd name="connsiteX140" fmla="*/ 59274 w 12329382"/>
              <a:gd name="connsiteY140" fmla="*/ 428746 h 812606"/>
              <a:gd name="connsiteX141" fmla="*/ 59022 w 12329382"/>
              <a:gd name="connsiteY141" fmla="*/ 429155 h 812606"/>
              <a:gd name="connsiteX142" fmla="*/ 30744 w 12329382"/>
              <a:gd name="connsiteY142" fmla="*/ 480219 h 812606"/>
              <a:gd name="connsiteX143" fmla="*/ -1 w 12329382"/>
              <a:gd name="connsiteY14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50734 w 12329384"/>
              <a:gd name="connsiteY21" fmla="*/ 332392 h 812606"/>
              <a:gd name="connsiteX22" fmla="*/ 3581479 w 12329384"/>
              <a:gd name="connsiteY22" fmla="*/ 271321 h 812606"/>
              <a:gd name="connsiteX23" fmla="*/ 3573787 w 12329384"/>
              <a:gd name="connsiteY23" fmla="*/ 296505 h 812606"/>
              <a:gd name="connsiteX24" fmla="*/ 3579897 w 12329384"/>
              <a:gd name="connsiteY24" fmla="*/ 286993 h 812606"/>
              <a:gd name="connsiteX25" fmla="*/ 4071649 w 12329384"/>
              <a:gd name="connsiteY25" fmla="*/ 3 h 812606"/>
              <a:gd name="connsiteX26" fmla="*/ 4442076 w 12329384"/>
              <a:gd name="connsiteY26" fmla="*/ 148599 h 812606"/>
              <a:gd name="connsiteX27" fmla="*/ 4490282 w 12329384"/>
              <a:gd name="connsiteY27" fmla="*/ 195938 h 812606"/>
              <a:gd name="connsiteX28" fmla="*/ 4494596 w 12329384"/>
              <a:gd name="connsiteY28" fmla="*/ 187314 h 812606"/>
              <a:gd name="connsiteX29" fmla="*/ 4504132 w 12329384"/>
              <a:gd name="connsiteY29" fmla="*/ 204979 h 812606"/>
              <a:gd name="connsiteX30" fmla="*/ 4943961 w 12329384"/>
              <a:gd name="connsiteY30" fmla="*/ 492304 h 812606"/>
              <a:gd name="connsiteX31" fmla="*/ 5209571 w 12329384"/>
              <a:gd name="connsiteY31" fmla="*/ 401517 h 812606"/>
              <a:gd name="connsiteX32" fmla="*/ 5254775 w 12329384"/>
              <a:gd name="connsiteY32" fmla="*/ 363608 h 812606"/>
              <a:gd name="connsiteX33" fmla="*/ 5372276 w 12329384"/>
              <a:gd name="connsiteY33" fmla="*/ 258677 h 812606"/>
              <a:gd name="connsiteX34" fmla="*/ 5413555 w 12329384"/>
              <a:gd name="connsiteY34" fmla="*/ 229399 h 812606"/>
              <a:gd name="connsiteX35" fmla="*/ 5687128 w 12329384"/>
              <a:gd name="connsiteY35" fmla="*/ 151994 h 812606"/>
              <a:gd name="connsiteX36" fmla="*/ 6057555 w 12329384"/>
              <a:gd name="connsiteY36" fmla="*/ 300590 h 812606"/>
              <a:gd name="connsiteX37" fmla="*/ 6105761 w 12329384"/>
              <a:gd name="connsiteY37" fmla="*/ 347929 h 812606"/>
              <a:gd name="connsiteX38" fmla="*/ 6110075 w 12329384"/>
              <a:gd name="connsiteY38" fmla="*/ 339306 h 812606"/>
              <a:gd name="connsiteX39" fmla="*/ 6119611 w 12329384"/>
              <a:gd name="connsiteY39" fmla="*/ 356970 h 812606"/>
              <a:gd name="connsiteX40" fmla="*/ 6559439 w 12329384"/>
              <a:gd name="connsiteY40" fmla="*/ 644296 h 812606"/>
              <a:gd name="connsiteX41" fmla="*/ 6982502 w 12329384"/>
              <a:gd name="connsiteY41" fmla="*/ 383863 h 812606"/>
              <a:gd name="connsiteX42" fmla="*/ 6982753 w 12329384"/>
              <a:gd name="connsiteY42" fmla="*/ 383454 h 812606"/>
              <a:gd name="connsiteX43" fmla="*/ 6984246 w 12329384"/>
              <a:gd name="connsiteY43" fmla="*/ 380360 h 812606"/>
              <a:gd name="connsiteX44" fmla="*/ 7040195 w 12329384"/>
              <a:gd name="connsiteY44" fmla="*/ 286991 h 812606"/>
              <a:gd name="connsiteX45" fmla="*/ 7531947 w 12329384"/>
              <a:gd name="connsiteY45" fmla="*/ 1 h 812606"/>
              <a:gd name="connsiteX46" fmla="*/ 7902374 w 12329384"/>
              <a:gd name="connsiteY46" fmla="*/ 148597 h 812606"/>
              <a:gd name="connsiteX47" fmla="*/ 7950580 w 12329384"/>
              <a:gd name="connsiteY47" fmla="*/ 195936 h 812606"/>
              <a:gd name="connsiteX48" fmla="*/ 7954894 w 12329384"/>
              <a:gd name="connsiteY48" fmla="*/ 187312 h 812606"/>
              <a:gd name="connsiteX49" fmla="*/ 7964430 w 12329384"/>
              <a:gd name="connsiteY49" fmla="*/ 204977 h 812606"/>
              <a:gd name="connsiteX50" fmla="*/ 8404258 w 12329384"/>
              <a:gd name="connsiteY50" fmla="*/ 492302 h 812606"/>
              <a:gd name="connsiteX51" fmla="*/ 8669869 w 12329384"/>
              <a:gd name="connsiteY51" fmla="*/ 401515 h 812606"/>
              <a:gd name="connsiteX52" fmla="*/ 8715076 w 12329384"/>
              <a:gd name="connsiteY52" fmla="*/ 363604 h 812606"/>
              <a:gd name="connsiteX53" fmla="*/ 8720650 w 12329384"/>
              <a:gd name="connsiteY53" fmla="*/ 356531 h 812606"/>
              <a:gd name="connsiteX54" fmla="*/ 8832573 w 12329384"/>
              <a:gd name="connsiteY54" fmla="*/ 258676 h 812606"/>
              <a:gd name="connsiteX55" fmla="*/ 8873853 w 12329384"/>
              <a:gd name="connsiteY55" fmla="*/ 229399 h 812606"/>
              <a:gd name="connsiteX56" fmla="*/ 9147426 w 12329384"/>
              <a:gd name="connsiteY56" fmla="*/ 151993 h 812606"/>
              <a:gd name="connsiteX57" fmla="*/ 9517853 w 12329384"/>
              <a:gd name="connsiteY57" fmla="*/ 300589 h 812606"/>
              <a:gd name="connsiteX58" fmla="*/ 9566059 w 12329384"/>
              <a:gd name="connsiteY58" fmla="*/ 347928 h 812606"/>
              <a:gd name="connsiteX59" fmla="*/ 9570373 w 12329384"/>
              <a:gd name="connsiteY59" fmla="*/ 339305 h 812606"/>
              <a:gd name="connsiteX60" fmla="*/ 9579908 w 12329384"/>
              <a:gd name="connsiteY60" fmla="*/ 356969 h 812606"/>
              <a:gd name="connsiteX61" fmla="*/ 10019738 w 12329384"/>
              <a:gd name="connsiteY61" fmla="*/ 644295 h 812606"/>
              <a:gd name="connsiteX62" fmla="*/ 10442800 w 12329384"/>
              <a:gd name="connsiteY62" fmla="*/ 383862 h 812606"/>
              <a:gd name="connsiteX63" fmla="*/ 10443052 w 12329384"/>
              <a:gd name="connsiteY63" fmla="*/ 383453 h 812606"/>
              <a:gd name="connsiteX64" fmla="*/ 10444544 w 12329384"/>
              <a:gd name="connsiteY64" fmla="*/ 380359 h 812606"/>
              <a:gd name="connsiteX65" fmla="*/ 10502074 w 12329384"/>
              <a:gd name="connsiteY65" fmla="*/ 271318 h 812606"/>
              <a:gd name="connsiteX66" fmla="*/ 10500493 w 12329384"/>
              <a:gd name="connsiteY66" fmla="*/ 286990 h 812606"/>
              <a:gd name="connsiteX67" fmla="*/ 10992245 w 12329384"/>
              <a:gd name="connsiteY67" fmla="*/ 0 h 812606"/>
              <a:gd name="connsiteX68" fmla="*/ 11362672 w 12329384"/>
              <a:gd name="connsiteY68" fmla="*/ 148596 h 812606"/>
              <a:gd name="connsiteX69" fmla="*/ 11410878 w 12329384"/>
              <a:gd name="connsiteY69" fmla="*/ 195935 h 812606"/>
              <a:gd name="connsiteX70" fmla="*/ 11424728 w 12329384"/>
              <a:gd name="connsiteY70" fmla="*/ 204976 h 812606"/>
              <a:gd name="connsiteX71" fmla="*/ 11864557 w 12329384"/>
              <a:gd name="connsiteY71" fmla="*/ 492302 h 812606"/>
              <a:gd name="connsiteX72" fmla="*/ 12329384 w 12329384"/>
              <a:gd name="connsiteY72" fmla="*/ 159808 h 812606"/>
              <a:gd name="connsiteX73" fmla="*/ 12329210 w 12329384"/>
              <a:gd name="connsiteY73" fmla="*/ 177225 h 812606"/>
              <a:gd name="connsiteX74" fmla="*/ 11735544 w 12329384"/>
              <a:gd name="connsiteY74" fmla="*/ 660610 h 812606"/>
              <a:gd name="connsiteX75" fmla="*/ 11365117 w 12329384"/>
              <a:gd name="connsiteY75" fmla="*/ 512014 h 812606"/>
              <a:gd name="connsiteX76" fmla="*/ 11316911 w 12329384"/>
              <a:gd name="connsiteY76" fmla="*/ 464675 h 812606"/>
              <a:gd name="connsiteX77" fmla="*/ 11312596 w 12329384"/>
              <a:gd name="connsiteY77" fmla="*/ 473298 h 812606"/>
              <a:gd name="connsiteX78" fmla="*/ 11303061 w 12329384"/>
              <a:gd name="connsiteY78" fmla="*/ 455634 h 812606"/>
              <a:gd name="connsiteX79" fmla="*/ 10863232 w 12329384"/>
              <a:gd name="connsiteY79" fmla="*/ 168308 h 812606"/>
              <a:gd name="connsiteX80" fmla="*/ 10440170 w 12329384"/>
              <a:gd name="connsiteY80" fmla="*/ 428741 h 812606"/>
              <a:gd name="connsiteX81" fmla="*/ 10439918 w 12329384"/>
              <a:gd name="connsiteY81" fmla="*/ 429150 h 812606"/>
              <a:gd name="connsiteX82" fmla="*/ 10438426 w 12329384"/>
              <a:gd name="connsiteY82" fmla="*/ 432244 h 812606"/>
              <a:gd name="connsiteX83" fmla="*/ 10388586 w 12329384"/>
              <a:gd name="connsiteY83" fmla="*/ 516101 h 812606"/>
              <a:gd name="connsiteX84" fmla="*/ 10382477 w 12329384"/>
              <a:gd name="connsiteY84" fmla="*/ 525613 h 812606"/>
              <a:gd name="connsiteX85" fmla="*/ 9890724 w 12329384"/>
              <a:gd name="connsiteY85" fmla="*/ 812603 h 812606"/>
              <a:gd name="connsiteX86" fmla="*/ 9520297 w 12329384"/>
              <a:gd name="connsiteY86" fmla="*/ 664007 h 812606"/>
              <a:gd name="connsiteX87" fmla="*/ 9472091 w 12329384"/>
              <a:gd name="connsiteY87" fmla="*/ 616668 h 812606"/>
              <a:gd name="connsiteX88" fmla="*/ 9467777 w 12329384"/>
              <a:gd name="connsiteY88" fmla="*/ 625292 h 812606"/>
              <a:gd name="connsiteX89" fmla="*/ 9458242 w 12329384"/>
              <a:gd name="connsiteY89" fmla="*/ 607627 h 812606"/>
              <a:gd name="connsiteX90" fmla="*/ 9018413 w 12329384"/>
              <a:gd name="connsiteY90" fmla="*/ 320302 h 812606"/>
              <a:gd name="connsiteX91" fmla="*/ 8752802 w 12329384"/>
              <a:gd name="connsiteY91" fmla="*/ 411089 h 812606"/>
              <a:gd name="connsiteX92" fmla="*/ 8707595 w 12329384"/>
              <a:gd name="connsiteY92" fmla="*/ 449000 h 812606"/>
              <a:gd name="connsiteX93" fmla="*/ 8702022 w 12329384"/>
              <a:gd name="connsiteY93" fmla="*/ 456073 h 812606"/>
              <a:gd name="connsiteX94" fmla="*/ 8590098 w 12329384"/>
              <a:gd name="connsiteY94" fmla="*/ 553928 h 812606"/>
              <a:gd name="connsiteX95" fmla="*/ 8548818 w 12329384"/>
              <a:gd name="connsiteY95" fmla="*/ 583206 h 812606"/>
              <a:gd name="connsiteX96" fmla="*/ 8275246 w 12329384"/>
              <a:gd name="connsiteY96" fmla="*/ 660611 h 812606"/>
              <a:gd name="connsiteX97" fmla="*/ 7904819 w 12329384"/>
              <a:gd name="connsiteY97" fmla="*/ 512015 h 812606"/>
              <a:gd name="connsiteX98" fmla="*/ 7856612 w 12329384"/>
              <a:gd name="connsiteY98" fmla="*/ 464676 h 812606"/>
              <a:gd name="connsiteX99" fmla="*/ 7852299 w 12329384"/>
              <a:gd name="connsiteY99" fmla="*/ 473299 h 812606"/>
              <a:gd name="connsiteX100" fmla="*/ 7842763 w 12329384"/>
              <a:gd name="connsiteY100" fmla="*/ 455635 h 812606"/>
              <a:gd name="connsiteX101" fmla="*/ 7402933 w 12329384"/>
              <a:gd name="connsiteY101" fmla="*/ 168309 h 812606"/>
              <a:gd name="connsiteX102" fmla="*/ 6979871 w 12329384"/>
              <a:gd name="connsiteY102" fmla="*/ 428742 h 812606"/>
              <a:gd name="connsiteX103" fmla="*/ 6979620 w 12329384"/>
              <a:gd name="connsiteY103" fmla="*/ 429151 h 812606"/>
              <a:gd name="connsiteX104" fmla="*/ 6978128 w 12329384"/>
              <a:gd name="connsiteY104" fmla="*/ 432245 h 812606"/>
              <a:gd name="connsiteX105" fmla="*/ 6922178 w 12329384"/>
              <a:gd name="connsiteY105" fmla="*/ 525614 h 812606"/>
              <a:gd name="connsiteX106" fmla="*/ 6430427 w 12329384"/>
              <a:gd name="connsiteY106" fmla="*/ 812604 h 812606"/>
              <a:gd name="connsiteX107" fmla="*/ 6059999 w 12329384"/>
              <a:gd name="connsiteY107" fmla="*/ 664008 h 812606"/>
              <a:gd name="connsiteX108" fmla="*/ 6011793 w 12329384"/>
              <a:gd name="connsiteY108" fmla="*/ 616669 h 812606"/>
              <a:gd name="connsiteX109" fmla="*/ 5997944 w 12329384"/>
              <a:gd name="connsiteY109" fmla="*/ 607628 h 812606"/>
              <a:gd name="connsiteX110" fmla="*/ 5558114 w 12329384"/>
              <a:gd name="connsiteY110" fmla="*/ 320302 h 812606"/>
              <a:gd name="connsiteX111" fmla="*/ 5292505 w 12329384"/>
              <a:gd name="connsiteY111" fmla="*/ 411089 h 812606"/>
              <a:gd name="connsiteX112" fmla="*/ 5207594 w 12329384"/>
              <a:gd name="connsiteY112" fmla="*/ 488913 h 812606"/>
              <a:gd name="connsiteX113" fmla="*/ 5088520 w 12329384"/>
              <a:gd name="connsiteY113" fmla="*/ 583208 h 812606"/>
              <a:gd name="connsiteX114" fmla="*/ 4814948 w 12329384"/>
              <a:gd name="connsiteY114" fmla="*/ 660613 h 812606"/>
              <a:gd name="connsiteX115" fmla="*/ 4444521 w 12329384"/>
              <a:gd name="connsiteY115" fmla="*/ 512017 h 812606"/>
              <a:gd name="connsiteX116" fmla="*/ 4396314 w 12329384"/>
              <a:gd name="connsiteY116" fmla="*/ 464678 h 812606"/>
              <a:gd name="connsiteX117" fmla="*/ 4392001 w 12329384"/>
              <a:gd name="connsiteY117" fmla="*/ 473301 h 812606"/>
              <a:gd name="connsiteX118" fmla="*/ 4382465 w 12329384"/>
              <a:gd name="connsiteY118" fmla="*/ 455637 h 812606"/>
              <a:gd name="connsiteX119" fmla="*/ 3942636 w 12329384"/>
              <a:gd name="connsiteY119" fmla="*/ 168311 h 812606"/>
              <a:gd name="connsiteX120" fmla="*/ 3519574 w 12329384"/>
              <a:gd name="connsiteY120" fmla="*/ 428744 h 812606"/>
              <a:gd name="connsiteX121" fmla="*/ 3477788 w 12329384"/>
              <a:gd name="connsiteY121" fmla="*/ 500852 h 812606"/>
              <a:gd name="connsiteX122" fmla="*/ 3467991 w 12329384"/>
              <a:gd name="connsiteY122" fmla="*/ 516104 h 812606"/>
              <a:gd name="connsiteX123" fmla="*/ 3461880 w 12329384"/>
              <a:gd name="connsiteY123" fmla="*/ 525616 h 812606"/>
              <a:gd name="connsiteX124" fmla="*/ 2970129 w 12329384"/>
              <a:gd name="connsiteY124" fmla="*/ 812606 h 812606"/>
              <a:gd name="connsiteX125" fmla="*/ 2599702 w 12329384"/>
              <a:gd name="connsiteY125" fmla="*/ 664010 h 812606"/>
              <a:gd name="connsiteX126" fmla="*/ 2551495 w 12329384"/>
              <a:gd name="connsiteY126" fmla="*/ 616671 h 812606"/>
              <a:gd name="connsiteX127" fmla="*/ 2547182 w 12329384"/>
              <a:gd name="connsiteY127" fmla="*/ 625295 h 812606"/>
              <a:gd name="connsiteX128" fmla="*/ 2537646 w 12329384"/>
              <a:gd name="connsiteY128" fmla="*/ 607630 h 812606"/>
              <a:gd name="connsiteX129" fmla="*/ 2097817 w 12329384"/>
              <a:gd name="connsiteY129" fmla="*/ 320304 h 812606"/>
              <a:gd name="connsiteX130" fmla="*/ 1832207 w 12329384"/>
              <a:gd name="connsiteY130" fmla="*/ 411091 h 812606"/>
              <a:gd name="connsiteX131" fmla="*/ 1722225 w 12329384"/>
              <a:gd name="connsiteY131" fmla="*/ 515954 h 812606"/>
              <a:gd name="connsiteX132" fmla="*/ 1628223 w 12329384"/>
              <a:gd name="connsiteY132" fmla="*/ 583210 h 812606"/>
              <a:gd name="connsiteX133" fmla="*/ 1354650 w 12329384"/>
              <a:gd name="connsiteY133" fmla="*/ 660615 h 812606"/>
              <a:gd name="connsiteX134" fmla="*/ 984223 w 12329384"/>
              <a:gd name="connsiteY134" fmla="*/ 512019 h 812606"/>
              <a:gd name="connsiteX135" fmla="*/ 936017 w 12329384"/>
              <a:gd name="connsiteY135" fmla="*/ 464680 h 812606"/>
              <a:gd name="connsiteX136" fmla="*/ 931703 w 12329384"/>
              <a:gd name="connsiteY136" fmla="*/ 473303 h 812606"/>
              <a:gd name="connsiteX137" fmla="*/ 922167 w 12329384"/>
              <a:gd name="connsiteY137" fmla="*/ 455639 h 812606"/>
              <a:gd name="connsiteX138" fmla="*/ 482338 w 12329384"/>
              <a:gd name="connsiteY138" fmla="*/ 168313 h 812606"/>
              <a:gd name="connsiteX139" fmla="*/ 59276 w 12329384"/>
              <a:gd name="connsiteY139" fmla="*/ 428746 h 812606"/>
              <a:gd name="connsiteX140" fmla="*/ 59024 w 12329384"/>
              <a:gd name="connsiteY140" fmla="*/ 429155 h 812606"/>
              <a:gd name="connsiteX141" fmla="*/ 30746 w 12329384"/>
              <a:gd name="connsiteY141" fmla="*/ 480219 h 812606"/>
              <a:gd name="connsiteX142" fmla="*/ 1 w 12329384"/>
              <a:gd name="connsiteY14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81477 w 12329382"/>
              <a:gd name="connsiteY21" fmla="*/ 271321 h 812606"/>
              <a:gd name="connsiteX22" fmla="*/ 3573785 w 12329382"/>
              <a:gd name="connsiteY22" fmla="*/ 296505 h 812606"/>
              <a:gd name="connsiteX23" fmla="*/ 3579895 w 12329382"/>
              <a:gd name="connsiteY23" fmla="*/ 286993 h 812606"/>
              <a:gd name="connsiteX24" fmla="*/ 4071647 w 12329382"/>
              <a:gd name="connsiteY24" fmla="*/ 3 h 812606"/>
              <a:gd name="connsiteX25" fmla="*/ 4442074 w 12329382"/>
              <a:gd name="connsiteY25" fmla="*/ 148599 h 812606"/>
              <a:gd name="connsiteX26" fmla="*/ 4490280 w 12329382"/>
              <a:gd name="connsiteY26" fmla="*/ 195938 h 812606"/>
              <a:gd name="connsiteX27" fmla="*/ 4494594 w 12329382"/>
              <a:gd name="connsiteY27" fmla="*/ 187314 h 812606"/>
              <a:gd name="connsiteX28" fmla="*/ 4504130 w 12329382"/>
              <a:gd name="connsiteY28" fmla="*/ 204979 h 812606"/>
              <a:gd name="connsiteX29" fmla="*/ 4943959 w 12329382"/>
              <a:gd name="connsiteY29" fmla="*/ 492304 h 812606"/>
              <a:gd name="connsiteX30" fmla="*/ 5209569 w 12329382"/>
              <a:gd name="connsiteY30" fmla="*/ 401517 h 812606"/>
              <a:gd name="connsiteX31" fmla="*/ 5254773 w 12329382"/>
              <a:gd name="connsiteY31" fmla="*/ 363608 h 812606"/>
              <a:gd name="connsiteX32" fmla="*/ 5372274 w 12329382"/>
              <a:gd name="connsiteY32" fmla="*/ 258677 h 812606"/>
              <a:gd name="connsiteX33" fmla="*/ 5413553 w 12329382"/>
              <a:gd name="connsiteY33" fmla="*/ 229399 h 812606"/>
              <a:gd name="connsiteX34" fmla="*/ 5687126 w 12329382"/>
              <a:gd name="connsiteY34" fmla="*/ 151994 h 812606"/>
              <a:gd name="connsiteX35" fmla="*/ 6057553 w 12329382"/>
              <a:gd name="connsiteY35" fmla="*/ 300590 h 812606"/>
              <a:gd name="connsiteX36" fmla="*/ 6105759 w 12329382"/>
              <a:gd name="connsiteY36" fmla="*/ 347929 h 812606"/>
              <a:gd name="connsiteX37" fmla="*/ 6110073 w 12329382"/>
              <a:gd name="connsiteY37" fmla="*/ 339306 h 812606"/>
              <a:gd name="connsiteX38" fmla="*/ 6119609 w 12329382"/>
              <a:gd name="connsiteY38" fmla="*/ 356970 h 812606"/>
              <a:gd name="connsiteX39" fmla="*/ 6559437 w 12329382"/>
              <a:gd name="connsiteY39" fmla="*/ 644296 h 812606"/>
              <a:gd name="connsiteX40" fmla="*/ 6982500 w 12329382"/>
              <a:gd name="connsiteY40" fmla="*/ 383863 h 812606"/>
              <a:gd name="connsiteX41" fmla="*/ 6982751 w 12329382"/>
              <a:gd name="connsiteY41" fmla="*/ 383454 h 812606"/>
              <a:gd name="connsiteX42" fmla="*/ 6984244 w 12329382"/>
              <a:gd name="connsiteY42" fmla="*/ 380360 h 812606"/>
              <a:gd name="connsiteX43" fmla="*/ 7040193 w 12329382"/>
              <a:gd name="connsiteY43" fmla="*/ 286991 h 812606"/>
              <a:gd name="connsiteX44" fmla="*/ 7531945 w 12329382"/>
              <a:gd name="connsiteY44" fmla="*/ 1 h 812606"/>
              <a:gd name="connsiteX45" fmla="*/ 7902372 w 12329382"/>
              <a:gd name="connsiteY45" fmla="*/ 148597 h 812606"/>
              <a:gd name="connsiteX46" fmla="*/ 7950578 w 12329382"/>
              <a:gd name="connsiteY46" fmla="*/ 195936 h 812606"/>
              <a:gd name="connsiteX47" fmla="*/ 7954892 w 12329382"/>
              <a:gd name="connsiteY47" fmla="*/ 187312 h 812606"/>
              <a:gd name="connsiteX48" fmla="*/ 7964428 w 12329382"/>
              <a:gd name="connsiteY48" fmla="*/ 204977 h 812606"/>
              <a:gd name="connsiteX49" fmla="*/ 8404256 w 12329382"/>
              <a:gd name="connsiteY49" fmla="*/ 492302 h 812606"/>
              <a:gd name="connsiteX50" fmla="*/ 8669867 w 12329382"/>
              <a:gd name="connsiteY50" fmla="*/ 401515 h 812606"/>
              <a:gd name="connsiteX51" fmla="*/ 8715074 w 12329382"/>
              <a:gd name="connsiteY51" fmla="*/ 363604 h 812606"/>
              <a:gd name="connsiteX52" fmla="*/ 8720648 w 12329382"/>
              <a:gd name="connsiteY52" fmla="*/ 356531 h 812606"/>
              <a:gd name="connsiteX53" fmla="*/ 8832571 w 12329382"/>
              <a:gd name="connsiteY53" fmla="*/ 258676 h 812606"/>
              <a:gd name="connsiteX54" fmla="*/ 8873851 w 12329382"/>
              <a:gd name="connsiteY54" fmla="*/ 229399 h 812606"/>
              <a:gd name="connsiteX55" fmla="*/ 9147424 w 12329382"/>
              <a:gd name="connsiteY55" fmla="*/ 151993 h 812606"/>
              <a:gd name="connsiteX56" fmla="*/ 9517851 w 12329382"/>
              <a:gd name="connsiteY56" fmla="*/ 300589 h 812606"/>
              <a:gd name="connsiteX57" fmla="*/ 9566057 w 12329382"/>
              <a:gd name="connsiteY57" fmla="*/ 347928 h 812606"/>
              <a:gd name="connsiteX58" fmla="*/ 9570371 w 12329382"/>
              <a:gd name="connsiteY58" fmla="*/ 339305 h 812606"/>
              <a:gd name="connsiteX59" fmla="*/ 9579906 w 12329382"/>
              <a:gd name="connsiteY59" fmla="*/ 356969 h 812606"/>
              <a:gd name="connsiteX60" fmla="*/ 10019736 w 12329382"/>
              <a:gd name="connsiteY60" fmla="*/ 644295 h 812606"/>
              <a:gd name="connsiteX61" fmla="*/ 10442798 w 12329382"/>
              <a:gd name="connsiteY61" fmla="*/ 383862 h 812606"/>
              <a:gd name="connsiteX62" fmla="*/ 10443050 w 12329382"/>
              <a:gd name="connsiteY62" fmla="*/ 383453 h 812606"/>
              <a:gd name="connsiteX63" fmla="*/ 10444542 w 12329382"/>
              <a:gd name="connsiteY63" fmla="*/ 380359 h 812606"/>
              <a:gd name="connsiteX64" fmla="*/ 10502072 w 12329382"/>
              <a:gd name="connsiteY64" fmla="*/ 271318 h 812606"/>
              <a:gd name="connsiteX65" fmla="*/ 10500491 w 12329382"/>
              <a:gd name="connsiteY65" fmla="*/ 286990 h 812606"/>
              <a:gd name="connsiteX66" fmla="*/ 10992243 w 12329382"/>
              <a:gd name="connsiteY66" fmla="*/ 0 h 812606"/>
              <a:gd name="connsiteX67" fmla="*/ 11362670 w 12329382"/>
              <a:gd name="connsiteY67" fmla="*/ 148596 h 812606"/>
              <a:gd name="connsiteX68" fmla="*/ 11410876 w 12329382"/>
              <a:gd name="connsiteY68" fmla="*/ 195935 h 812606"/>
              <a:gd name="connsiteX69" fmla="*/ 11424726 w 12329382"/>
              <a:gd name="connsiteY69" fmla="*/ 204976 h 812606"/>
              <a:gd name="connsiteX70" fmla="*/ 11864555 w 12329382"/>
              <a:gd name="connsiteY70" fmla="*/ 492302 h 812606"/>
              <a:gd name="connsiteX71" fmla="*/ 12329382 w 12329382"/>
              <a:gd name="connsiteY71" fmla="*/ 159808 h 812606"/>
              <a:gd name="connsiteX72" fmla="*/ 12329208 w 12329382"/>
              <a:gd name="connsiteY72" fmla="*/ 177225 h 812606"/>
              <a:gd name="connsiteX73" fmla="*/ 11735542 w 12329382"/>
              <a:gd name="connsiteY73" fmla="*/ 660610 h 812606"/>
              <a:gd name="connsiteX74" fmla="*/ 11365115 w 12329382"/>
              <a:gd name="connsiteY74" fmla="*/ 512014 h 812606"/>
              <a:gd name="connsiteX75" fmla="*/ 11316909 w 12329382"/>
              <a:gd name="connsiteY75" fmla="*/ 464675 h 812606"/>
              <a:gd name="connsiteX76" fmla="*/ 11312594 w 12329382"/>
              <a:gd name="connsiteY76" fmla="*/ 473298 h 812606"/>
              <a:gd name="connsiteX77" fmla="*/ 11303059 w 12329382"/>
              <a:gd name="connsiteY77" fmla="*/ 455634 h 812606"/>
              <a:gd name="connsiteX78" fmla="*/ 10863230 w 12329382"/>
              <a:gd name="connsiteY78" fmla="*/ 168308 h 812606"/>
              <a:gd name="connsiteX79" fmla="*/ 10440168 w 12329382"/>
              <a:gd name="connsiteY79" fmla="*/ 428741 h 812606"/>
              <a:gd name="connsiteX80" fmla="*/ 10439916 w 12329382"/>
              <a:gd name="connsiteY80" fmla="*/ 429150 h 812606"/>
              <a:gd name="connsiteX81" fmla="*/ 10438424 w 12329382"/>
              <a:gd name="connsiteY81" fmla="*/ 432244 h 812606"/>
              <a:gd name="connsiteX82" fmla="*/ 10388584 w 12329382"/>
              <a:gd name="connsiteY82" fmla="*/ 516101 h 812606"/>
              <a:gd name="connsiteX83" fmla="*/ 10382475 w 12329382"/>
              <a:gd name="connsiteY83" fmla="*/ 525613 h 812606"/>
              <a:gd name="connsiteX84" fmla="*/ 9890722 w 12329382"/>
              <a:gd name="connsiteY84" fmla="*/ 812603 h 812606"/>
              <a:gd name="connsiteX85" fmla="*/ 9520295 w 12329382"/>
              <a:gd name="connsiteY85" fmla="*/ 664007 h 812606"/>
              <a:gd name="connsiteX86" fmla="*/ 9472089 w 12329382"/>
              <a:gd name="connsiteY86" fmla="*/ 616668 h 812606"/>
              <a:gd name="connsiteX87" fmla="*/ 9467775 w 12329382"/>
              <a:gd name="connsiteY87" fmla="*/ 625292 h 812606"/>
              <a:gd name="connsiteX88" fmla="*/ 9458240 w 12329382"/>
              <a:gd name="connsiteY88" fmla="*/ 607627 h 812606"/>
              <a:gd name="connsiteX89" fmla="*/ 9018411 w 12329382"/>
              <a:gd name="connsiteY89" fmla="*/ 320302 h 812606"/>
              <a:gd name="connsiteX90" fmla="*/ 8752800 w 12329382"/>
              <a:gd name="connsiteY90" fmla="*/ 411089 h 812606"/>
              <a:gd name="connsiteX91" fmla="*/ 8707593 w 12329382"/>
              <a:gd name="connsiteY91" fmla="*/ 449000 h 812606"/>
              <a:gd name="connsiteX92" fmla="*/ 8702020 w 12329382"/>
              <a:gd name="connsiteY92" fmla="*/ 456073 h 812606"/>
              <a:gd name="connsiteX93" fmla="*/ 8590096 w 12329382"/>
              <a:gd name="connsiteY93" fmla="*/ 553928 h 812606"/>
              <a:gd name="connsiteX94" fmla="*/ 8548816 w 12329382"/>
              <a:gd name="connsiteY94" fmla="*/ 583206 h 812606"/>
              <a:gd name="connsiteX95" fmla="*/ 8275244 w 12329382"/>
              <a:gd name="connsiteY95" fmla="*/ 660611 h 812606"/>
              <a:gd name="connsiteX96" fmla="*/ 7904817 w 12329382"/>
              <a:gd name="connsiteY96" fmla="*/ 512015 h 812606"/>
              <a:gd name="connsiteX97" fmla="*/ 7856610 w 12329382"/>
              <a:gd name="connsiteY97" fmla="*/ 464676 h 812606"/>
              <a:gd name="connsiteX98" fmla="*/ 7852297 w 12329382"/>
              <a:gd name="connsiteY98" fmla="*/ 473299 h 812606"/>
              <a:gd name="connsiteX99" fmla="*/ 7842761 w 12329382"/>
              <a:gd name="connsiteY99" fmla="*/ 455635 h 812606"/>
              <a:gd name="connsiteX100" fmla="*/ 7402931 w 12329382"/>
              <a:gd name="connsiteY100" fmla="*/ 168309 h 812606"/>
              <a:gd name="connsiteX101" fmla="*/ 6979869 w 12329382"/>
              <a:gd name="connsiteY101" fmla="*/ 428742 h 812606"/>
              <a:gd name="connsiteX102" fmla="*/ 6979618 w 12329382"/>
              <a:gd name="connsiteY102" fmla="*/ 429151 h 812606"/>
              <a:gd name="connsiteX103" fmla="*/ 6978126 w 12329382"/>
              <a:gd name="connsiteY103" fmla="*/ 432245 h 812606"/>
              <a:gd name="connsiteX104" fmla="*/ 6922176 w 12329382"/>
              <a:gd name="connsiteY104" fmla="*/ 525614 h 812606"/>
              <a:gd name="connsiteX105" fmla="*/ 6430425 w 12329382"/>
              <a:gd name="connsiteY105" fmla="*/ 812604 h 812606"/>
              <a:gd name="connsiteX106" fmla="*/ 6059997 w 12329382"/>
              <a:gd name="connsiteY106" fmla="*/ 664008 h 812606"/>
              <a:gd name="connsiteX107" fmla="*/ 6011791 w 12329382"/>
              <a:gd name="connsiteY107" fmla="*/ 616669 h 812606"/>
              <a:gd name="connsiteX108" fmla="*/ 5997942 w 12329382"/>
              <a:gd name="connsiteY108" fmla="*/ 607628 h 812606"/>
              <a:gd name="connsiteX109" fmla="*/ 5558112 w 12329382"/>
              <a:gd name="connsiteY109" fmla="*/ 320302 h 812606"/>
              <a:gd name="connsiteX110" fmla="*/ 5292503 w 12329382"/>
              <a:gd name="connsiteY110" fmla="*/ 411089 h 812606"/>
              <a:gd name="connsiteX111" fmla="*/ 5207592 w 12329382"/>
              <a:gd name="connsiteY111" fmla="*/ 488913 h 812606"/>
              <a:gd name="connsiteX112" fmla="*/ 5088518 w 12329382"/>
              <a:gd name="connsiteY112" fmla="*/ 583208 h 812606"/>
              <a:gd name="connsiteX113" fmla="*/ 4814946 w 12329382"/>
              <a:gd name="connsiteY113" fmla="*/ 660613 h 812606"/>
              <a:gd name="connsiteX114" fmla="*/ 4444519 w 12329382"/>
              <a:gd name="connsiteY114" fmla="*/ 512017 h 812606"/>
              <a:gd name="connsiteX115" fmla="*/ 4396312 w 12329382"/>
              <a:gd name="connsiteY115" fmla="*/ 464678 h 812606"/>
              <a:gd name="connsiteX116" fmla="*/ 4391999 w 12329382"/>
              <a:gd name="connsiteY116" fmla="*/ 473301 h 812606"/>
              <a:gd name="connsiteX117" fmla="*/ 4382463 w 12329382"/>
              <a:gd name="connsiteY117" fmla="*/ 455637 h 812606"/>
              <a:gd name="connsiteX118" fmla="*/ 3942634 w 12329382"/>
              <a:gd name="connsiteY118" fmla="*/ 168311 h 812606"/>
              <a:gd name="connsiteX119" fmla="*/ 3519572 w 12329382"/>
              <a:gd name="connsiteY119" fmla="*/ 428744 h 812606"/>
              <a:gd name="connsiteX120" fmla="*/ 3477786 w 12329382"/>
              <a:gd name="connsiteY120" fmla="*/ 500852 h 812606"/>
              <a:gd name="connsiteX121" fmla="*/ 3467989 w 12329382"/>
              <a:gd name="connsiteY121" fmla="*/ 516104 h 812606"/>
              <a:gd name="connsiteX122" fmla="*/ 3461878 w 12329382"/>
              <a:gd name="connsiteY122" fmla="*/ 525616 h 812606"/>
              <a:gd name="connsiteX123" fmla="*/ 2970127 w 12329382"/>
              <a:gd name="connsiteY123" fmla="*/ 812606 h 812606"/>
              <a:gd name="connsiteX124" fmla="*/ 2599700 w 12329382"/>
              <a:gd name="connsiteY124" fmla="*/ 664010 h 812606"/>
              <a:gd name="connsiteX125" fmla="*/ 2551493 w 12329382"/>
              <a:gd name="connsiteY125" fmla="*/ 616671 h 812606"/>
              <a:gd name="connsiteX126" fmla="*/ 2547180 w 12329382"/>
              <a:gd name="connsiteY126" fmla="*/ 625295 h 812606"/>
              <a:gd name="connsiteX127" fmla="*/ 2537644 w 12329382"/>
              <a:gd name="connsiteY127" fmla="*/ 607630 h 812606"/>
              <a:gd name="connsiteX128" fmla="*/ 2097815 w 12329382"/>
              <a:gd name="connsiteY128" fmla="*/ 320304 h 812606"/>
              <a:gd name="connsiteX129" fmla="*/ 1832205 w 12329382"/>
              <a:gd name="connsiteY129" fmla="*/ 411091 h 812606"/>
              <a:gd name="connsiteX130" fmla="*/ 1722223 w 12329382"/>
              <a:gd name="connsiteY130" fmla="*/ 515954 h 812606"/>
              <a:gd name="connsiteX131" fmla="*/ 1628221 w 12329382"/>
              <a:gd name="connsiteY131" fmla="*/ 583210 h 812606"/>
              <a:gd name="connsiteX132" fmla="*/ 1354648 w 12329382"/>
              <a:gd name="connsiteY132" fmla="*/ 660615 h 812606"/>
              <a:gd name="connsiteX133" fmla="*/ 984221 w 12329382"/>
              <a:gd name="connsiteY133" fmla="*/ 512019 h 812606"/>
              <a:gd name="connsiteX134" fmla="*/ 936015 w 12329382"/>
              <a:gd name="connsiteY134" fmla="*/ 464680 h 812606"/>
              <a:gd name="connsiteX135" fmla="*/ 931701 w 12329382"/>
              <a:gd name="connsiteY135" fmla="*/ 473303 h 812606"/>
              <a:gd name="connsiteX136" fmla="*/ 922165 w 12329382"/>
              <a:gd name="connsiteY136" fmla="*/ 455639 h 812606"/>
              <a:gd name="connsiteX137" fmla="*/ 482336 w 12329382"/>
              <a:gd name="connsiteY137" fmla="*/ 168313 h 812606"/>
              <a:gd name="connsiteX138" fmla="*/ 59274 w 12329382"/>
              <a:gd name="connsiteY138" fmla="*/ 428746 h 812606"/>
              <a:gd name="connsiteX139" fmla="*/ 59022 w 12329382"/>
              <a:gd name="connsiteY139" fmla="*/ 429155 h 812606"/>
              <a:gd name="connsiteX140" fmla="*/ 30744 w 12329382"/>
              <a:gd name="connsiteY140" fmla="*/ 480219 h 812606"/>
              <a:gd name="connsiteX141" fmla="*/ -1 w 12329382"/>
              <a:gd name="connsiteY14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11979 w 12329384"/>
              <a:gd name="connsiteY12" fmla="*/ 258678 h 812606"/>
              <a:gd name="connsiteX13" fmla="*/ 1953257 w 12329384"/>
              <a:gd name="connsiteY13" fmla="*/ 229401 h 812606"/>
              <a:gd name="connsiteX14" fmla="*/ 2226830 w 12329384"/>
              <a:gd name="connsiteY14" fmla="*/ 151996 h 812606"/>
              <a:gd name="connsiteX15" fmla="*/ 2597257 w 12329384"/>
              <a:gd name="connsiteY15" fmla="*/ 300592 h 812606"/>
              <a:gd name="connsiteX16" fmla="*/ 2645463 w 12329384"/>
              <a:gd name="connsiteY16" fmla="*/ 347931 h 812606"/>
              <a:gd name="connsiteX17" fmla="*/ 2649777 w 12329384"/>
              <a:gd name="connsiteY17" fmla="*/ 339308 h 812606"/>
              <a:gd name="connsiteX18" fmla="*/ 2659313 w 12329384"/>
              <a:gd name="connsiteY18" fmla="*/ 356972 h 812606"/>
              <a:gd name="connsiteX19" fmla="*/ 3099142 w 12329384"/>
              <a:gd name="connsiteY19" fmla="*/ 644298 h 812606"/>
              <a:gd name="connsiteX20" fmla="*/ 3522204 w 12329384"/>
              <a:gd name="connsiteY20" fmla="*/ 383865 h 812606"/>
              <a:gd name="connsiteX21" fmla="*/ 3573787 w 12329384"/>
              <a:gd name="connsiteY21" fmla="*/ 296505 h 812606"/>
              <a:gd name="connsiteX22" fmla="*/ 3579897 w 12329384"/>
              <a:gd name="connsiteY22" fmla="*/ 286993 h 812606"/>
              <a:gd name="connsiteX23" fmla="*/ 4071649 w 12329384"/>
              <a:gd name="connsiteY23" fmla="*/ 3 h 812606"/>
              <a:gd name="connsiteX24" fmla="*/ 4442076 w 12329384"/>
              <a:gd name="connsiteY24" fmla="*/ 148599 h 812606"/>
              <a:gd name="connsiteX25" fmla="*/ 4490282 w 12329384"/>
              <a:gd name="connsiteY25" fmla="*/ 195938 h 812606"/>
              <a:gd name="connsiteX26" fmla="*/ 4494596 w 12329384"/>
              <a:gd name="connsiteY26" fmla="*/ 187314 h 812606"/>
              <a:gd name="connsiteX27" fmla="*/ 4504132 w 12329384"/>
              <a:gd name="connsiteY27" fmla="*/ 204979 h 812606"/>
              <a:gd name="connsiteX28" fmla="*/ 4943961 w 12329384"/>
              <a:gd name="connsiteY28" fmla="*/ 492304 h 812606"/>
              <a:gd name="connsiteX29" fmla="*/ 5209571 w 12329384"/>
              <a:gd name="connsiteY29" fmla="*/ 401517 h 812606"/>
              <a:gd name="connsiteX30" fmla="*/ 5254775 w 12329384"/>
              <a:gd name="connsiteY30" fmla="*/ 363608 h 812606"/>
              <a:gd name="connsiteX31" fmla="*/ 5372276 w 12329384"/>
              <a:gd name="connsiteY31" fmla="*/ 258677 h 812606"/>
              <a:gd name="connsiteX32" fmla="*/ 5413555 w 12329384"/>
              <a:gd name="connsiteY32" fmla="*/ 229399 h 812606"/>
              <a:gd name="connsiteX33" fmla="*/ 5687128 w 12329384"/>
              <a:gd name="connsiteY33" fmla="*/ 151994 h 812606"/>
              <a:gd name="connsiteX34" fmla="*/ 6057555 w 12329384"/>
              <a:gd name="connsiteY34" fmla="*/ 300590 h 812606"/>
              <a:gd name="connsiteX35" fmla="*/ 6105761 w 12329384"/>
              <a:gd name="connsiteY35" fmla="*/ 347929 h 812606"/>
              <a:gd name="connsiteX36" fmla="*/ 6110075 w 12329384"/>
              <a:gd name="connsiteY36" fmla="*/ 339306 h 812606"/>
              <a:gd name="connsiteX37" fmla="*/ 6119611 w 12329384"/>
              <a:gd name="connsiteY37" fmla="*/ 356970 h 812606"/>
              <a:gd name="connsiteX38" fmla="*/ 6559439 w 12329384"/>
              <a:gd name="connsiteY38" fmla="*/ 644296 h 812606"/>
              <a:gd name="connsiteX39" fmla="*/ 6982502 w 12329384"/>
              <a:gd name="connsiteY39" fmla="*/ 383863 h 812606"/>
              <a:gd name="connsiteX40" fmla="*/ 6982753 w 12329384"/>
              <a:gd name="connsiteY40" fmla="*/ 383454 h 812606"/>
              <a:gd name="connsiteX41" fmla="*/ 6984246 w 12329384"/>
              <a:gd name="connsiteY41" fmla="*/ 380360 h 812606"/>
              <a:gd name="connsiteX42" fmla="*/ 7040195 w 12329384"/>
              <a:gd name="connsiteY42" fmla="*/ 286991 h 812606"/>
              <a:gd name="connsiteX43" fmla="*/ 7531947 w 12329384"/>
              <a:gd name="connsiteY43" fmla="*/ 1 h 812606"/>
              <a:gd name="connsiteX44" fmla="*/ 7902374 w 12329384"/>
              <a:gd name="connsiteY44" fmla="*/ 148597 h 812606"/>
              <a:gd name="connsiteX45" fmla="*/ 7950580 w 12329384"/>
              <a:gd name="connsiteY45" fmla="*/ 195936 h 812606"/>
              <a:gd name="connsiteX46" fmla="*/ 7954894 w 12329384"/>
              <a:gd name="connsiteY46" fmla="*/ 187312 h 812606"/>
              <a:gd name="connsiteX47" fmla="*/ 7964430 w 12329384"/>
              <a:gd name="connsiteY47" fmla="*/ 204977 h 812606"/>
              <a:gd name="connsiteX48" fmla="*/ 8404258 w 12329384"/>
              <a:gd name="connsiteY48" fmla="*/ 492302 h 812606"/>
              <a:gd name="connsiteX49" fmla="*/ 8669869 w 12329384"/>
              <a:gd name="connsiteY49" fmla="*/ 401515 h 812606"/>
              <a:gd name="connsiteX50" fmla="*/ 8715076 w 12329384"/>
              <a:gd name="connsiteY50" fmla="*/ 363604 h 812606"/>
              <a:gd name="connsiteX51" fmla="*/ 8720650 w 12329384"/>
              <a:gd name="connsiteY51" fmla="*/ 356531 h 812606"/>
              <a:gd name="connsiteX52" fmla="*/ 8832573 w 12329384"/>
              <a:gd name="connsiteY52" fmla="*/ 258676 h 812606"/>
              <a:gd name="connsiteX53" fmla="*/ 8873853 w 12329384"/>
              <a:gd name="connsiteY53" fmla="*/ 229399 h 812606"/>
              <a:gd name="connsiteX54" fmla="*/ 9147426 w 12329384"/>
              <a:gd name="connsiteY54" fmla="*/ 151993 h 812606"/>
              <a:gd name="connsiteX55" fmla="*/ 9517853 w 12329384"/>
              <a:gd name="connsiteY55" fmla="*/ 300589 h 812606"/>
              <a:gd name="connsiteX56" fmla="*/ 9566059 w 12329384"/>
              <a:gd name="connsiteY56" fmla="*/ 347928 h 812606"/>
              <a:gd name="connsiteX57" fmla="*/ 9570373 w 12329384"/>
              <a:gd name="connsiteY57" fmla="*/ 339305 h 812606"/>
              <a:gd name="connsiteX58" fmla="*/ 9579908 w 12329384"/>
              <a:gd name="connsiteY58" fmla="*/ 356969 h 812606"/>
              <a:gd name="connsiteX59" fmla="*/ 10019738 w 12329384"/>
              <a:gd name="connsiteY59" fmla="*/ 644295 h 812606"/>
              <a:gd name="connsiteX60" fmla="*/ 10442800 w 12329384"/>
              <a:gd name="connsiteY60" fmla="*/ 383862 h 812606"/>
              <a:gd name="connsiteX61" fmla="*/ 10443052 w 12329384"/>
              <a:gd name="connsiteY61" fmla="*/ 383453 h 812606"/>
              <a:gd name="connsiteX62" fmla="*/ 10444544 w 12329384"/>
              <a:gd name="connsiteY62" fmla="*/ 380359 h 812606"/>
              <a:gd name="connsiteX63" fmla="*/ 10502074 w 12329384"/>
              <a:gd name="connsiteY63" fmla="*/ 271318 h 812606"/>
              <a:gd name="connsiteX64" fmla="*/ 10500493 w 12329384"/>
              <a:gd name="connsiteY64" fmla="*/ 286990 h 812606"/>
              <a:gd name="connsiteX65" fmla="*/ 10992245 w 12329384"/>
              <a:gd name="connsiteY65" fmla="*/ 0 h 812606"/>
              <a:gd name="connsiteX66" fmla="*/ 11362672 w 12329384"/>
              <a:gd name="connsiteY66" fmla="*/ 148596 h 812606"/>
              <a:gd name="connsiteX67" fmla="*/ 11410878 w 12329384"/>
              <a:gd name="connsiteY67" fmla="*/ 195935 h 812606"/>
              <a:gd name="connsiteX68" fmla="*/ 11424728 w 12329384"/>
              <a:gd name="connsiteY68" fmla="*/ 204976 h 812606"/>
              <a:gd name="connsiteX69" fmla="*/ 11864557 w 12329384"/>
              <a:gd name="connsiteY69" fmla="*/ 492302 h 812606"/>
              <a:gd name="connsiteX70" fmla="*/ 12329384 w 12329384"/>
              <a:gd name="connsiteY70" fmla="*/ 159808 h 812606"/>
              <a:gd name="connsiteX71" fmla="*/ 12329210 w 12329384"/>
              <a:gd name="connsiteY71" fmla="*/ 177225 h 812606"/>
              <a:gd name="connsiteX72" fmla="*/ 11735544 w 12329384"/>
              <a:gd name="connsiteY72" fmla="*/ 660610 h 812606"/>
              <a:gd name="connsiteX73" fmla="*/ 11365117 w 12329384"/>
              <a:gd name="connsiteY73" fmla="*/ 512014 h 812606"/>
              <a:gd name="connsiteX74" fmla="*/ 11316911 w 12329384"/>
              <a:gd name="connsiteY74" fmla="*/ 464675 h 812606"/>
              <a:gd name="connsiteX75" fmla="*/ 11312596 w 12329384"/>
              <a:gd name="connsiteY75" fmla="*/ 473298 h 812606"/>
              <a:gd name="connsiteX76" fmla="*/ 11303061 w 12329384"/>
              <a:gd name="connsiteY76" fmla="*/ 455634 h 812606"/>
              <a:gd name="connsiteX77" fmla="*/ 10863232 w 12329384"/>
              <a:gd name="connsiteY77" fmla="*/ 168308 h 812606"/>
              <a:gd name="connsiteX78" fmla="*/ 10440170 w 12329384"/>
              <a:gd name="connsiteY78" fmla="*/ 428741 h 812606"/>
              <a:gd name="connsiteX79" fmla="*/ 10439918 w 12329384"/>
              <a:gd name="connsiteY79" fmla="*/ 429150 h 812606"/>
              <a:gd name="connsiteX80" fmla="*/ 10438426 w 12329384"/>
              <a:gd name="connsiteY80" fmla="*/ 432244 h 812606"/>
              <a:gd name="connsiteX81" fmla="*/ 10388586 w 12329384"/>
              <a:gd name="connsiteY81" fmla="*/ 516101 h 812606"/>
              <a:gd name="connsiteX82" fmla="*/ 10382477 w 12329384"/>
              <a:gd name="connsiteY82" fmla="*/ 525613 h 812606"/>
              <a:gd name="connsiteX83" fmla="*/ 9890724 w 12329384"/>
              <a:gd name="connsiteY83" fmla="*/ 812603 h 812606"/>
              <a:gd name="connsiteX84" fmla="*/ 9520297 w 12329384"/>
              <a:gd name="connsiteY84" fmla="*/ 664007 h 812606"/>
              <a:gd name="connsiteX85" fmla="*/ 9472091 w 12329384"/>
              <a:gd name="connsiteY85" fmla="*/ 616668 h 812606"/>
              <a:gd name="connsiteX86" fmla="*/ 9467777 w 12329384"/>
              <a:gd name="connsiteY86" fmla="*/ 625292 h 812606"/>
              <a:gd name="connsiteX87" fmla="*/ 9458242 w 12329384"/>
              <a:gd name="connsiteY87" fmla="*/ 607627 h 812606"/>
              <a:gd name="connsiteX88" fmla="*/ 9018413 w 12329384"/>
              <a:gd name="connsiteY88" fmla="*/ 320302 h 812606"/>
              <a:gd name="connsiteX89" fmla="*/ 8752802 w 12329384"/>
              <a:gd name="connsiteY89" fmla="*/ 411089 h 812606"/>
              <a:gd name="connsiteX90" fmla="*/ 8707595 w 12329384"/>
              <a:gd name="connsiteY90" fmla="*/ 449000 h 812606"/>
              <a:gd name="connsiteX91" fmla="*/ 8702022 w 12329384"/>
              <a:gd name="connsiteY91" fmla="*/ 456073 h 812606"/>
              <a:gd name="connsiteX92" fmla="*/ 8590098 w 12329384"/>
              <a:gd name="connsiteY92" fmla="*/ 553928 h 812606"/>
              <a:gd name="connsiteX93" fmla="*/ 8548818 w 12329384"/>
              <a:gd name="connsiteY93" fmla="*/ 583206 h 812606"/>
              <a:gd name="connsiteX94" fmla="*/ 8275246 w 12329384"/>
              <a:gd name="connsiteY94" fmla="*/ 660611 h 812606"/>
              <a:gd name="connsiteX95" fmla="*/ 7904819 w 12329384"/>
              <a:gd name="connsiteY95" fmla="*/ 512015 h 812606"/>
              <a:gd name="connsiteX96" fmla="*/ 7856612 w 12329384"/>
              <a:gd name="connsiteY96" fmla="*/ 464676 h 812606"/>
              <a:gd name="connsiteX97" fmla="*/ 7852299 w 12329384"/>
              <a:gd name="connsiteY97" fmla="*/ 473299 h 812606"/>
              <a:gd name="connsiteX98" fmla="*/ 7842763 w 12329384"/>
              <a:gd name="connsiteY98" fmla="*/ 455635 h 812606"/>
              <a:gd name="connsiteX99" fmla="*/ 7402933 w 12329384"/>
              <a:gd name="connsiteY99" fmla="*/ 168309 h 812606"/>
              <a:gd name="connsiteX100" fmla="*/ 6979871 w 12329384"/>
              <a:gd name="connsiteY100" fmla="*/ 428742 h 812606"/>
              <a:gd name="connsiteX101" fmla="*/ 6979620 w 12329384"/>
              <a:gd name="connsiteY101" fmla="*/ 429151 h 812606"/>
              <a:gd name="connsiteX102" fmla="*/ 6978128 w 12329384"/>
              <a:gd name="connsiteY102" fmla="*/ 432245 h 812606"/>
              <a:gd name="connsiteX103" fmla="*/ 6922178 w 12329384"/>
              <a:gd name="connsiteY103" fmla="*/ 525614 h 812606"/>
              <a:gd name="connsiteX104" fmla="*/ 6430427 w 12329384"/>
              <a:gd name="connsiteY104" fmla="*/ 812604 h 812606"/>
              <a:gd name="connsiteX105" fmla="*/ 6059999 w 12329384"/>
              <a:gd name="connsiteY105" fmla="*/ 664008 h 812606"/>
              <a:gd name="connsiteX106" fmla="*/ 6011793 w 12329384"/>
              <a:gd name="connsiteY106" fmla="*/ 616669 h 812606"/>
              <a:gd name="connsiteX107" fmla="*/ 5997944 w 12329384"/>
              <a:gd name="connsiteY107" fmla="*/ 607628 h 812606"/>
              <a:gd name="connsiteX108" fmla="*/ 5558114 w 12329384"/>
              <a:gd name="connsiteY108" fmla="*/ 320302 h 812606"/>
              <a:gd name="connsiteX109" fmla="*/ 5292505 w 12329384"/>
              <a:gd name="connsiteY109" fmla="*/ 411089 h 812606"/>
              <a:gd name="connsiteX110" fmla="*/ 5207594 w 12329384"/>
              <a:gd name="connsiteY110" fmla="*/ 488913 h 812606"/>
              <a:gd name="connsiteX111" fmla="*/ 5088520 w 12329384"/>
              <a:gd name="connsiteY111" fmla="*/ 583208 h 812606"/>
              <a:gd name="connsiteX112" fmla="*/ 4814948 w 12329384"/>
              <a:gd name="connsiteY112" fmla="*/ 660613 h 812606"/>
              <a:gd name="connsiteX113" fmla="*/ 4444521 w 12329384"/>
              <a:gd name="connsiteY113" fmla="*/ 512017 h 812606"/>
              <a:gd name="connsiteX114" fmla="*/ 4396314 w 12329384"/>
              <a:gd name="connsiteY114" fmla="*/ 464678 h 812606"/>
              <a:gd name="connsiteX115" fmla="*/ 4392001 w 12329384"/>
              <a:gd name="connsiteY115" fmla="*/ 473301 h 812606"/>
              <a:gd name="connsiteX116" fmla="*/ 4382465 w 12329384"/>
              <a:gd name="connsiteY116" fmla="*/ 455637 h 812606"/>
              <a:gd name="connsiteX117" fmla="*/ 3942636 w 12329384"/>
              <a:gd name="connsiteY117" fmla="*/ 168311 h 812606"/>
              <a:gd name="connsiteX118" fmla="*/ 3519574 w 12329384"/>
              <a:gd name="connsiteY118" fmla="*/ 428744 h 812606"/>
              <a:gd name="connsiteX119" fmla="*/ 3477788 w 12329384"/>
              <a:gd name="connsiteY119" fmla="*/ 500852 h 812606"/>
              <a:gd name="connsiteX120" fmla="*/ 3467991 w 12329384"/>
              <a:gd name="connsiteY120" fmla="*/ 516104 h 812606"/>
              <a:gd name="connsiteX121" fmla="*/ 3461880 w 12329384"/>
              <a:gd name="connsiteY121" fmla="*/ 525616 h 812606"/>
              <a:gd name="connsiteX122" fmla="*/ 2970129 w 12329384"/>
              <a:gd name="connsiteY122" fmla="*/ 812606 h 812606"/>
              <a:gd name="connsiteX123" fmla="*/ 2599702 w 12329384"/>
              <a:gd name="connsiteY123" fmla="*/ 664010 h 812606"/>
              <a:gd name="connsiteX124" fmla="*/ 2551495 w 12329384"/>
              <a:gd name="connsiteY124" fmla="*/ 616671 h 812606"/>
              <a:gd name="connsiteX125" fmla="*/ 2547182 w 12329384"/>
              <a:gd name="connsiteY125" fmla="*/ 625295 h 812606"/>
              <a:gd name="connsiteX126" fmla="*/ 2537646 w 12329384"/>
              <a:gd name="connsiteY126" fmla="*/ 607630 h 812606"/>
              <a:gd name="connsiteX127" fmla="*/ 2097817 w 12329384"/>
              <a:gd name="connsiteY127" fmla="*/ 320304 h 812606"/>
              <a:gd name="connsiteX128" fmla="*/ 1832207 w 12329384"/>
              <a:gd name="connsiteY128" fmla="*/ 411091 h 812606"/>
              <a:gd name="connsiteX129" fmla="*/ 1722225 w 12329384"/>
              <a:gd name="connsiteY129" fmla="*/ 515954 h 812606"/>
              <a:gd name="connsiteX130" fmla="*/ 1628223 w 12329384"/>
              <a:gd name="connsiteY130" fmla="*/ 583210 h 812606"/>
              <a:gd name="connsiteX131" fmla="*/ 1354650 w 12329384"/>
              <a:gd name="connsiteY131" fmla="*/ 660615 h 812606"/>
              <a:gd name="connsiteX132" fmla="*/ 984223 w 12329384"/>
              <a:gd name="connsiteY132" fmla="*/ 512019 h 812606"/>
              <a:gd name="connsiteX133" fmla="*/ 936017 w 12329384"/>
              <a:gd name="connsiteY133" fmla="*/ 464680 h 812606"/>
              <a:gd name="connsiteX134" fmla="*/ 931703 w 12329384"/>
              <a:gd name="connsiteY134" fmla="*/ 473303 h 812606"/>
              <a:gd name="connsiteX135" fmla="*/ 922167 w 12329384"/>
              <a:gd name="connsiteY135" fmla="*/ 455639 h 812606"/>
              <a:gd name="connsiteX136" fmla="*/ 482338 w 12329384"/>
              <a:gd name="connsiteY136" fmla="*/ 168313 h 812606"/>
              <a:gd name="connsiteX137" fmla="*/ 59276 w 12329384"/>
              <a:gd name="connsiteY137" fmla="*/ 428746 h 812606"/>
              <a:gd name="connsiteX138" fmla="*/ 59024 w 12329384"/>
              <a:gd name="connsiteY138" fmla="*/ 429155 h 812606"/>
              <a:gd name="connsiteX139" fmla="*/ 30746 w 12329384"/>
              <a:gd name="connsiteY139" fmla="*/ 480219 h 812606"/>
              <a:gd name="connsiteX140" fmla="*/ 1 w 12329384"/>
              <a:gd name="connsiteY14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34296 w 12329382"/>
              <a:gd name="connsiteY6" fmla="*/ 187316 h 812606"/>
              <a:gd name="connsiteX7" fmla="*/ 1043832 w 12329382"/>
              <a:gd name="connsiteY7" fmla="*/ 204981 h 812606"/>
              <a:gd name="connsiteX8" fmla="*/ 1483661 w 12329382"/>
              <a:gd name="connsiteY8" fmla="*/ 492306 h 812606"/>
              <a:gd name="connsiteX9" fmla="*/ 1749271 w 12329382"/>
              <a:gd name="connsiteY9" fmla="*/ 401519 h 812606"/>
              <a:gd name="connsiteX10" fmla="*/ 1794475 w 12329382"/>
              <a:gd name="connsiteY10" fmla="*/ 363610 h 812606"/>
              <a:gd name="connsiteX11" fmla="*/ 1800052 w 12329382"/>
              <a:gd name="connsiteY11" fmla="*/ 356534 h 812606"/>
              <a:gd name="connsiteX12" fmla="*/ 1911977 w 12329382"/>
              <a:gd name="connsiteY12" fmla="*/ 258678 h 812606"/>
              <a:gd name="connsiteX13" fmla="*/ 1953255 w 12329382"/>
              <a:gd name="connsiteY13" fmla="*/ 229401 h 812606"/>
              <a:gd name="connsiteX14" fmla="*/ 2226828 w 12329382"/>
              <a:gd name="connsiteY14" fmla="*/ 151996 h 812606"/>
              <a:gd name="connsiteX15" fmla="*/ 2597255 w 12329382"/>
              <a:gd name="connsiteY15" fmla="*/ 300592 h 812606"/>
              <a:gd name="connsiteX16" fmla="*/ 2645461 w 12329382"/>
              <a:gd name="connsiteY16" fmla="*/ 347931 h 812606"/>
              <a:gd name="connsiteX17" fmla="*/ 2649775 w 12329382"/>
              <a:gd name="connsiteY17" fmla="*/ 339308 h 812606"/>
              <a:gd name="connsiteX18" fmla="*/ 2659311 w 12329382"/>
              <a:gd name="connsiteY18" fmla="*/ 356972 h 812606"/>
              <a:gd name="connsiteX19" fmla="*/ 3099140 w 12329382"/>
              <a:gd name="connsiteY19" fmla="*/ 644298 h 812606"/>
              <a:gd name="connsiteX20" fmla="*/ 3522202 w 12329382"/>
              <a:gd name="connsiteY20" fmla="*/ 383865 h 812606"/>
              <a:gd name="connsiteX21" fmla="*/ 3573785 w 12329382"/>
              <a:gd name="connsiteY21" fmla="*/ 296505 h 812606"/>
              <a:gd name="connsiteX22" fmla="*/ 3579895 w 12329382"/>
              <a:gd name="connsiteY22" fmla="*/ 286993 h 812606"/>
              <a:gd name="connsiteX23" fmla="*/ 4071647 w 12329382"/>
              <a:gd name="connsiteY23" fmla="*/ 3 h 812606"/>
              <a:gd name="connsiteX24" fmla="*/ 4442074 w 12329382"/>
              <a:gd name="connsiteY24" fmla="*/ 148599 h 812606"/>
              <a:gd name="connsiteX25" fmla="*/ 4490280 w 12329382"/>
              <a:gd name="connsiteY25" fmla="*/ 195938 h 812606"/>
              <a:gd name="connsiteX26" fmla="*/ 4504130 w 12329382"/>
              <a:gd name="connsiteY26" fmla="*/ 204979 h 812606"/>
              <a:gd name="connsiteX27" fmla="*/ 4943959 w 12329382"/>
              <a:gd name="connsiteY27" fmla="*/ 492304 h 812606"/>
              <a:gd name="connsiteX28" fmla="*/ 5209569 w 12329382"/>
              <a:gd name="connsiteY28" fmla="*/ 401517 h 812606"/>
              <a:gd name="connsiteX29" fmla="*/ 5254773 w 12329382"/>
              <a:gd name="connsiteY29" fmla="*/ 363608 h 812606"/>
              <a:gd name="connsiteX30" fmla="*/ 5372274 w 12329382"/>
              <a:gd name="connsiteY30" fmla="*/ 258677 h 812606"/>
              <a:gd name="connsiteX31" fmla="*/ 5413553 w 12329382"/>
              <a:gd name="connsiteY31" fmla="*/ 229399 h 812606"/>
              <a:gd name="connsiteX32" fmla="*/ 5687126 w 12329382"/>
              <a:gd name="connsiteY32" fmla="*/ 151994 h 812606"/>
              <a:gd name="connsiteX33" fmla="*/ 6057553 w 12329382"/>
              <a:gd name="connsiteY33" fmla="*/ 300590 h 812606"/>
              <a:gd name="connsiteX34" fmla="*/ 6105759 w 12329382"/>
              <a:gd name="connsiteY34" fmla="*/ 347929 h 812606"/>
              <a:gd name="connsiteX35" fmla="*/ 6110073 w 12329382"/>
              <a:gd name="connsiteY35" fmla="*/ 339306 h 812606"/>
              <a:gd name="connsiteX36" fmla="*/ 6119609 w 12329382"/>
              <a:gd name="connsiteY36" fmla="*/ 356970 h 812606"/>
              <a:gd name="connsiteX37" fmla="*/ 6559437 w 12329382"/>
              <a:gd name="connsiteY37" fmla="*/ 644296 h 812606"/>
              <a:gd name="connsiteX38" fmla="*/ 6982500 w 12329382"/>
              <a:gd name="connsiteY38" fmla="*/ 383863 h 812606"/>
              <a:gd name="connsiteX39" fmla="*/ 6982751 w 12329382"/>
              <a:gd name="connsiteY39" fmla="*/ 383454 h 812606"/>
              <a:gd name="connsiteX40" fmla="*/ 6984244 w 12329382"/>
              <a:gd name="connsiteY40" fmla="*/ 380360 h 812606"/>
              <a:gd name="connsiteX41" fmla="*/ 7040193 w 12329382"/>
              <a:gd name="connsiteY41" fmla="*/ 286991 h 812606"/>
              <a:gd name="connsiteX42" fmla="*/ 7531945 w 12329382"/>
              <a:gd name="connsiteY42" fmla="*/ 1 h 812606"/>
              <a:gd name="connsiteX43" fmla="*/ 7902372 w 12329382"/>
              <a:gd name="connsiteY43" fmla="*/ 148597 h 812606"/>
              <a:gd name="connsiteX44" fmla="*/ 7950578 w 12329382"/>
              <a:gd name="connsiteY44" fmla="*/ 195936 h 812606"/>
              <a:gd name="connsiteX45" fmla="*/ 7954892 w 12329382"/>
              <a:gd name="connsiteY45" fmla="*/ 187312 h 812606"/>
              <a:gd name="connsiteX46" fmla="*/ 7964428 w 12329382"/>
              <a:gd name="connsiteY46" fmla="*/ 204977 h 812606"/>
              <a:gd name="connsiteX47" fmla="*/ 8404256 w 12329382"/>
              <a:gd name="connsiteY47" fmla="*/ 492302 h 812606"/>
              <a:gd name="connsiteX48" fmla="*/ 8669867 w 12329382"/>
              <a:gd name="connsiteY48" fmla="*/ 401515 h 812606"/>
              <a:gd name="connsiteX49" fmla="*/ 8715074 w 12329382"/>
              <a:gd name="connsiteY49" fmla="*/ 363604 h 812606"/>
              <a:gd name="connsiteX50" fmla="*/ 8720648 w 12329382"/>
              <a:gd name="connsiteY50" fmla="*/ 356531 h 812606"/>
              <a:gd name="connsiteX51" fmla="*/ 8832571 w 12329382"/>
              <a:gd name="connsiteY51" fmla="*/ 258676 h 812606"/>
              <a:gd name="connsiteX52" fmla="*/ 8873851 w 12329382"/>
              <a:gd name="connsiteY52" fmla="*/ 229399 h 812606"/>
              <a:gd name="connsiteX53" fmla="*/ 9147424 w 12329382"/>
              <a:gd name="connsiteY53" fmla="*/ 151993 h 812606"/>
              <a:gd name="connsiteX54" fmla="*/ 9517851 w 12329382"/>
              <a:gd name="connsiteY54" fmla="*/ 300589 h 812606"/>
              <a:gd name="connsiteX55" fmla="*/ 9566057 w 12329382"/>
              <a:gd name="connsiteY55" fmla="*/ 347928 h 812606"/>
              <a:gd name="connsiteX56" fmla="*/ 9570371 w 12329382"/>
              <a:gd name="connsiteY56" fmla="*/ 339305 h 812606"/>
              <a:gd name="connsiteX57" fmla="*/ 9579906 w 12329382"/>
              <a:gd name="connsiteY57" fmla="*/ 356969 h 812606"/>
              <a:gd name="connsiteX58" fmla="*/ 10019736 w 12329382"/>
              <a:gd name="connsiteY58" fmla="*/ 644295 h 812606"/>
              <a:gd name="connsiteX59" fmla="*/ 10442798 w 12329382"/>
              <a:gd name="connsiteY59" fmla="*/ 383862 h 812606"/>
              <a:gd name="connsiteX60" fmla="*/ 10443050 w 12329382"/>
              <a:gd name="connsiteY60" fmla="*/ 383453 h 812606"/>
              <a:gd name="connsiteX61" fmla="*/ 10444542 w 12329382"/>
              <a:gd name="connsiteY61" fmla="*/ 380359 h 812606"/>
              <a:gd name="connsiteX62" fmla="*/ 10502072 w 12329382"/>
              <a:gd name="connsiteY62" fmla="*/ 271318 h 812606"/>
              <a:gd name="connsiteX63" fmla="*/ 10500491 w 12329382"/>
              <a:gd name="connsiteY63" fmla="*/ 286990 h 812606"/>
              <a:gd name="connsiteX64" fmla="*/ 10992243 w 12329382"/>
              <a:gd name="connsiteY64" fmla="*/ 0 h 812606"/>
              <a:gd name="connsiteX65" fmla="*/ 11362670 w 12329382"/>
              <a:gd name="connsiteY65" fmla="*/ 148596 h 812606"/>
              <a:gd name="connsiteX66" fmla="*/ 11410876 w 12329382"/>
              <a:gd name="connsiteY66" fmla="*/ 195935 h 812606"/>
              <a:gd name="connsiteX67" fmla="*/ 11424726 w 12329382"/>
              <a:gd name="connsiteY67" fmla="*/ 204976 h 812606"/>
              <a:gd name="connsiteX68" fmla="*/ 11864555 w 12329382"/>
              <a:gd name="connsiteY68" fmla="*/ 492302 h 812606"/>
              <a:gd name="connsiteX69" fmla="*/ 12329382 w 12329382"/>
              <a:gd name="connsiteY69" fmla="*/ 159808 h 812606"/>
              <a:gd name="connsiteX70" fmla="*/ 12329208 w 12329382"/>
              <a:gd name="connsiteY70" fmla="*/ 177225 h 812606"/>
              <a:gd name="connsiteX71" fmla="*/ 11735542 w 12329382"/>
              <a:gd name="connsiteY71" fmla="*/ 660610 h 812606"/>
              <a:gd name="connsiteX72" fmla="*/ 11365115 w 12329382"/>
              <a:gd name="connsiteY72" fmla="*/ 512014 h 812606"/>
              <a:gd name="connsiteX73" fmla="*/ 11316909 w 12329382"/>
              <a:gd name="connsiteY73" fmla="*/ 464675 h 812606"/>
              <a:gd name="connsiteX74" fmla="*/ 11312594 w 12329382"/>
              <a:gd name="connsiteY74" fmla="*/ 473298 h 812606"/>
              <a:gd name="connsiteX75" fmla="*/ 11303059 w 12329382"/>
              <a:gd name="connsiteY75" fmla="*/ 455634 h 812606"/>
              <a:gd name="connsiteX76" fmla="*/ 10863230 w 12329382"/>
              <a:gd name="connsiteY76" fmla="*/ 168308 h 812606"/>
              <a:gd name="connsiteX77" fmla="*/ 10440168 w 12329382"/>
              <a:gd name="connsiteY77" fmla="*/ 428741 h 812606"/>
              <a:gd name="connsiteX78" fmla="*/ 10439916 w 12329382"/>
              <a:gd name="connsiteY78" fmla="*/ 429150 h 812606"/>
              <a:gd name="connsiteX79" fmla="*/ 10438424 w 12329382"/>
              <a:gd name="connsiteY79" fmla="*/ 432244 h 812606"/>
              <a:gd name="connsiteX80" fmla="*/ 10388584 w 12329382"/>
              <a:gd name="connsiteY80" fmla="*/ 516101 h 812606"/>
              <a:gd name="connsiteX81" fmla="*/ 10382475 w 12329382"/>
              <a:gd name="connsiteY81" fmla="*/ 525613 h 812606"/>
              <a:gd name="connsiteX82" fmla="*/ 9890722 w 12329382"/>
              <a:gd name="connsiteY82" fmla="*/ 812603 h 812606"/>
              <a:gd name="connsiteX83" fmla="*/ 9520295 w 12329382"/>
              <a:gd name="connsiteY83" fmla="*/ 664007 h 812606"/>
              <a:gd name="connsiteX84" fmla="*/ 9472089 w 12329382"/>
              <a:gd name="connsiteY84" fmla="*/ 616668 h 812606"/>
              <a:gd name="connsiteX85" fmla="*/ 9467775 w 12329382"/>
              <a:gd name="connsiteY85" fmla="*/ 625292 h 812606"/>
              <a:gd name="connsiteX86" fmla="*/ 9458240 w 12329382"/>
              <a:gd name="connsiteY86" fmla="*/ 607627 h 812606"/>
              <a:gd name="connsiteX87" fmla="*/ 9018411 w 12329382"/>
              <a:gd name="connsiteY87" fmla="*/ 320302 h 812606"/>
              <a:gd name="connsiteX88" fmla="*/ 8752800 w 12329382"/>
              <a:gd name="connsiteY88" fmla="*/ 411089 h 812606"/>
              <a:gd name="connsiteX89" fmla="*/ 8707593 w 12329382"/>
              <a:gd name="connsiteY89" fmla="*/ 449000 h 812606"/>
              <a:gd name="connsiteX90" fmla="*/ 8702020 w 12329382"/>
              <a:gd name="connsiteY90" fmla="*/ 456073 h 812606"/>
              <a:gd name="connsiteX91" fmla="*/ 8590096 w 12329382"/>
              <a:gd name="connsiteY91" fmla="*/ 553928 h 812606"/>
              <a:gd name="connsiteX92" fmla="*/ 8548816 w 12329382"/>
              <a:gd name="connsiteY92" fmla="*/ 583206 h 812606"/>
              <a:gd name="connsiteX93" fmla="*/ 8275244 w 12329382"/>
              <a:gd name="connsiteY93" fmla="*/ 660611 h 812606"/>
              <a:gd name="connsiteX94" fmla="*/ 7904817 w 12329382"/>
              <a:gd name="connsiteY94" fmla="*/ 512015 h 812606"/>
              <a:gd name="connsiteX95" fmla="*/ 7856610 w 12329382"/>
              <a:gd name="connsiteY95" fmla="*/ 464676 h 812606"/>
              <a:gd name="connsiteX96" fmla="*/ 7852297 w 12329382"/>
              <a:gd name="connsiteY96" fmla="*/ 473299 h 812606"/>
              <a:gd name="connsiteX97" fmla="*/ 7842761 w 12329382"/>
              <a:gd name="connsiteY97" fmla="*/ 455635 h 812606"/>
              <a:gd name="connsiteX98" fmla="*/ 7402931 w 12329382"/>
              <a:gd name="connsiteY98" fmla="*/ 168309 h 812606"/>
              <a:gd name="connsiteX99" fmla="*/ 6979869 w 12329382"/>
              <a:gd name="connsiteY99" fmla="*/ 428742 h 812606"/>
              <a:gd name="connsiteX100" fmla="*/ 6979618 w 12329382"/>
              <a:gd name="connsiteY100" fmla="*/ 429151 h 812606"/>
              <a:gd name="connsiteX101" fmla="*/ 6978126 w 12329382"/>
              <a:gd name="connsiteY101" fmla="*/ 432245 h 812606"/>
              <a:gd name="connsiteX102" fmla="*/ 6922176 w 12329382"/>
              <a:gd name="connsiteY102" fmla="*/ 525614 h 812606"/>
              <a:gd name="connsiteX103" fmla="*/ 6430425 w 12329382"/>
              <a:gd name="connsiteY103" fmla="*/ 812604 h 812606"/>
              <a:gd name="connsiteX104" fmla="*/ 6059997 w 12329382"/>
              <a:gd name="connsiteY104" fmla="*/ 664008 h 812606"/>
              <a:gd name="connsiteX105" fmla="*/ 6011791 w 12329382"/>
              <a:gd name="connsiteY105" fmla="*/ 616669 h 812606"/>
              <a:gd name="connsiteX106" fmla="*/ 5997942 w 12329382"/>
              <a:gd name="connsiteY106" fmla="*/ 607628 h 812606"/>
              <a:gd name="connsiteX107" fmla="*/ 5558112 w 12329382"/>
              <a:gd name="connsiteY107" fmla="*/ 320302 h 812606"/>
              <a:gd name="connsiteX108" fmla="*/ 5292503 w 12329382"/>
              <a:gd name="connsiteY108" fmla="*/ 411089 h 812606"/>
              <a:gd name="connsiteX109" fmla="*/ 5207592 w 12329382"/>
              <a:gd name="connsiteY109" fmla="*/ 488913 h 812606"/>
              <a:gd name="connsiteX110" fmla="*/ 5088518 w 12329382"/>
              <a:gd name="connsiteY110" fmla="*/ 583208 h 812606"/>
              <a:gd name="connsiteX111" fmla="*/ 4814946 w 12329382"/>
              <a:gd name="connsiteY111" fmla="*/ 660613 h 812606"/>
              <a:gd name="connsiteX112" fmla="*/ 4444519 w 12329382"/>
              <a:gd name="connsiteY112" fmla="*/ 512017 h 812606"/>
              <a:gd name="connsiteX113" fmla="*/ 4396312 w 12329382"/>
              <a:gd name="connsiteY113" fmla="*/ 464678 h 812606"/>
              <a:gd name="connsiteX114" fmla="*/ 4391999 w 12329382"/>
              <a:gd name="connsiteY114" fmla="*/ 473301 h 812606"/>
              <a:gd name="connsiteX115" fmla="*/ 4382463 w 12329382"/>
              <a:gd name="connsiteY115" fmla="*/ 455637 h 812606"/>
              <a:gd name="connsiteX116" fmla="*/ 3942634 w 12329382"/>
              <a:gd name="connsiteY116" fmla="*/ 168311 h 812606"/>
              <a:gd name="connsiteX117" fmla="*/ 3519572 w 12329382"/>
              <a:gd name="connsiteY117" fmla="*/ 428744 h 812606"/>
              <a:gd name="connsiteX118" fmla="*/ 3477786 w 12329382"/>
              <a:gd name="connsiteY118" fmla="*/ 500852 h 812606"/>
              <a:gd name="connsiteX119" fmla="*/ 3467989 w 12329382"/>
              <a:gd name="connsiteY119" fmla="*/ 516104 h 812606"/>
              <a:gd name="connsiteX120" fmla="*/ 3461878 w 12329382"/>
              <a:gd name="connsiteY120" fmla="*/ 525616 h 812606"/>
              <a:gd name="connsiteX121" fmla="*/ 2970127 w 12329382"/>
              <a:gd name="connsiteY121" fmla="*/ 812606 h 812606"/>
              <a:gd name="connsiteX122" fmla="*/ 2599700 w 12329382"/>
              <a:gd name="connsiteY122" fmla="*/ 664010 h 812606"/>
              <a:gd name="connsiteX123" fmla="*/ 2551493 w 12329382"/>
              <a:gd name="connsiteY123" fmla="*/ 616671 h 812606"/>
              <a:gd name="connsiteX124" fmla="*/ 2547180 w 12329382"/>
              <a:gd name="connsiteY124" fmla="*/ 625295 h 812606"/>
              <a:gd name="connsiteX125" fmla="*/ 2537644 w 12329382"/>
              <a:gd name="connsiteY125" fmla="*/ 607630 h 812606"/>
              <a:gd name="connsiteX126" fmla="*/ 2097815 w 12329382"/>
              <a:gd name="connsiteY126" fmla="*/ 320304 h 812606"/>
              <a:gd name="connsiteX127" fmla="*/ 1832205 w 12329382"/>
              <a:gd name="connsiteY127" fmla="*/ 411091 h 812606"/>
              <a:gd name="connsiteX128" fmla="*/ 1722223 w 12329382"/>
              <a:gd name="connsiteY128" fmla="*/ 515954 h 812606"/>
              <a:gd name="connsiteX129" fmla="*/ 1628221 w 12329382"/>
              <a:gd name="connsiteY129" fmla="*/ 583210 h 812606"/>
              <a:gd name="connsiteX130" fmla="*/ 1354648 w 12329382"/>
              <a:gd name="connsiteY130" fmla="*/ 660615 h 812606"/>
              <a:gd name="connsiteX131" fmla="*/ 984221 w 12329382"/>
              <a:gd name="connsiteY131" fmla="*/ 512019 h 812606"/>
              <a:gd name="connsiteX132" fmla="*/ 936015 w 12329382"/>
              <a:gd name="connsiteY132" fmla="*/ 464680 h 812606"/>
              <a:gd name="connsiteX133" fmla="*/ 931701 w 12329382"/>
              <a:gd name="connsiteY133" fmla="*/ 473303 h 812606"/>
              <a:gd name="connsiteX134" fmla="*/ 922165 w 12329382"/>
              <a:gd name="connsiteY134" fmla="*/ 455639 h 812606"/>
              <a:gd name="connsiteX135" fmla="*/ 482336 w 12329382"/>
              <a:gd name="connsiteY135" fmla="*/ 168313 h 812606"/>
              <a:gd name="connsiteX136" fmla="*/ 59274 w 12329382"/>
              <a:gd name="connsiteY136" fmla="*/ 428746 h 812606"/>
              <a:gd name="connsiteX137" fmla="*/ 59022 w 12329382"/>
              <a:gd name="connsiteY137" fmla="*/ 429155 h 812606"/>
              <a:gd name="connsiteX138" fmla="*/ 30744 w 12329382"/>
              <a:gd name="connsiteY138" fmla="*/ 480219 h 812606"/>
              <a:gd name="connsiteX139" fmla="*/ -1 w 12329382"/>
              <a:gd name="connsiteY13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34298 w 12329384"/>
              <a:gd name="connsiteY6" fmla="*/ 187316 h 812606"/>
              <a:gd name="connsiteX7" fmla="*/ 1043834 w 12329384"/>
              <a:gd name="connsiteY7" fmla="*/ 204981 h 812606"/>
              <a:gd name="connsiteX8" fmla="*/ 1483663 w 12329384"/>
              <a:gd name="connsiteY8" fmla="*/ 492306 h 812606"/>
              <a:gd name="connsiteX9" fmla="*/ 1749273 w 12329384"/>
              <a:gd name="connsiteY9" fmla="*/ 401519 h 812606"/>
              <a:gd name="connsiteX10" fmla="*/ 1794477 w 12329384"/>
              <a:gd name="connsiteY10" fmla="*/ 363610 h 812606"/>
              <a:gd name="connsiteX11" fmla="*/ 1800054 w 12329384"/>
              <a:gd name="connsiteY11" fmla="*/ 356534 h 812606"/>
              <a:gd name="connsiteX12" fmla="*/ 1953257 w 12329384"/>
              <a:gd name="connsiteY12" fmla="*/ 229401 h 812606"/>
              <a:gd name="connsiteX13" fmla="*/ 2226830 w 12329384"/>
              <a:gd name="connsiteY13" fmla="*/ 151996 h 812606"/>
              <a:gd name="connsiteX14" fmla="*/ 2597257 w 12329384"/>
              <a:gd name="connsiteY14" fmla="*/ 300592 h 812606"/>
              <a:gd name="connsiteX15" fmla="*/ 2645463 w 12329384"/>
              <a:gd name="connsiteY15" fmla="*/ 347931 h 812606"/>
              <a:gd name="connsiteX16" fmla="*/ 2649777 w 12329384"/>
              <a:gd name="connsiteY16" fmla="*/ 339308 h 812606"/>
              <a:gd name="connsiteX17" fmla="*/ 2659313 w 12329384"/>
              <a:gd name="connsiteY17" fmla="*/ 356972 h 812606"/>
              <a:gd name="connsiteX18" fmla="*/ 3099142 w 12329384"/>
              <a:gd name="connsiteY18" fmla="*/ 644298 h 812606"/>
              <a:gd name="connsiteX19" fmla="*/ 3522204 w 12329384"/>
              <a:gd name="connsiteY19" fmla="*/ 383865 h 812606"/>
              <a:gd name="connsiteX20" fmla="*/ 3573787 w 12329384"/>
              <a:gd name="connsiteY20" fmla="*/ 296505 h 812606"/>
              <a:gd name="connsiteX21" fmla="*/ 3579897 w 12329384"/>
              <a:gd name="connsiteY21" fmla="*/ 286993 h 812606"/>
              <a:gd name="connsiteX22" fmla="*/ 4071649 w 12329384"/>
              <a:gd name="connsiteY22" fmla="*/ 3 h 812606"/>
              <a:gd name="connsiteX23" fmla="*/ 4442076 w 12329384"/>
              <a:gd name="connsiteY23" fmla="*/ 148599 h 812606"/>
              <a:gd name="connsiteX24" fmla="*/ 4490282 w 12329384"/>
              <a:gd name="connsiteY24" fmla="*/ 195938 h 812606"/>
              <a:gd name="connsiteX25" fmla="*/ 4504132 w 12329384"/>
              <a:gd name="connsiteY25" fmla="*/ 204979 h 812606"/>
              <a:gd name="connsiteX26" fmla="*/ 4943961 w 12329384"/>
              <a:gd name="connsiteY26" fmla="*/ 492304 h 812606"/>
              <a:gd name="connsiteX27" fmla="*/ 5209571 w 12329384"/>
              <a:gd name="connsiteY27" fmla="*/ 401517 h 812606"/>
              <a:gd name="connsiteX28" fmla="*/ 5254775 w 12329384"/>
              <a:gd name="connsiteY28" fmla="*/ 363608 h 812606"/>
              <a:gd name="connsiteX29" fmla="*/ 5372276 w 12329384"/>
              <a:gd name="connsiteY29" fmla="*/ 258677 h 812606"/>
              <a:gd name="connsiteX30" fmla="*/ 5413555 w 12329384"/>
              <a:gd name="connsiteY30" fmla="*/ 229399 h 812606"/>
              <a:gd name="connsiteX31" fmla="*/ 5687128 w 12329384"/>
              <a:gd name="connsiteY31" fmla="*/ 151994 h 812606"/>
              <a:gd name="connsiteX32" fmla="*/ 6057555 w 12329384"/>
              <a:gd name="connsiteY32" fmla="*/ 300590 h 812606"/>
              <a:gd name="connsiteX33" fmla="*/ 6105761 w 12329384"/>
              <a:gd name="connsiteY33" fmla="*/ 347929 h 812606"/>
              <a:gd name="connsiteX34" fmla="*/ 6110075 w 12329384"/>
              <a:gd name="connsiteY34" fmla="*/ 339306 h 812606"/>
              <a:gd name="connsiteX35" fmla="*/ 6119611 w 12329384"/>
              <a:gd name="connsiteY35" fmla="*/ 356970 h 812606"/>
              <a:gd name="connsiteX36" fmla="*/ 6559439 w 12329384"/>
              <a:gd name="connsiteY36" fmla="*/ 644296 h 812606"/>
              <a:gd name="connsiteX37" fmla="*/ 6982502 w 12329384"/>
              <a:gd name="connsiteY37" fmla="*/ 383863 h 812606"/>
              <a:gd name="connsiteX38" fmla="*/ 6982753 w 12329384"/>
              <a:gd name="connsiteY38" fmla="*/ 383454 h 812606"/>
              <a:gd name="connsiteX39" fmla="*/ 6984246 w 12329384"/>
              <a:gd name="connsiteY39" fmla="*/ 380360 h 812606"/>
              <a:gd name="connsiteX40" fmla="*/ 7040195 w 12329384"/>
              <a:gd name="connsiteY40" fmla="*/ 286991 h 812606"/>
              <a:gd name="connsiteX41" fmla="*/ 7531947 w 12329384"/>
              <a:gd name="connsiteY41" fmla="*/ 1 h 812606"/>
              <a:gd name="connsiteX42" fmla="*/ 7902374 w 12329384"/>
              <a:gd name="connsiteY42" fmla="*/ 148597 h 812606"/>
              <a:gd name="connsiteX43" fmla="*/ 7950580 w 12329384"/>
              <a:gd name="connsiteY43" fmla="*/ 195936 h 812606"/>
              <a:gd name="connsiteX44" fmla="*/ 7954894 w 12329384"/>
              <a:gd name="connsiteY44" fmla="*/ 187312 h 812606"/>
              <a:gd name="connsiteX45" fmla="*/ 7964430 w 12329384"/>
              <a:gd name="connsiteY45" fmla="*/ 204977 h 812606"/>
              <a:gd name="connsiteX46" fmla="*/ 8404258 w 12329384"/>
              <a:gd name="connsiteY46" fmla="*/ 492302 h 812606"/>
              <a:gd name="connsiteX47" fmla="*/ 8669869 w 12329384"/>
              <a:gd name="connsiteY47" fmla="*/ 401515 h 812606"/>
              <a:gd name="connsiteX48" fmla="*/ 8715076 w 12329384"/>
              <a:gd name="connsiteY48" fmla="*/ 363604 h 812606"/>
              <a:gd name="connsiteX49" fmla="*/ 8720650 w 12329384"/>
              <a:gd name="connsiteY49" fmla="*/ 356531 h 812606"/>
              <a:gd name="connsiteX50" fmla="*/ 8832573 w 12329384"/>
              <a:gd name="connsiteY50" fmla="*/ 258676 h 812606"/>
              <a:gd name="connsiteX51" fmla="*/ 8873853 w 12329384"/>
              <a:gd name="connsiteY51" fmla="*/ 229399 h 812606"/>
              <a:gd name="connsiteX52" fmla="*/ 9147426 w 12329384"/>
              <a:gd name="connsiteY52" fmla="*/ 151993 h 812606"/>
              <a:gd name="connsiteX53" fmla="*/ 9517853 w 12329384"/>
              <a:gd name="connsiteY53" fmla="*/ 300589 h 812606"/>
              <a:gd name="connsiteX54" fmla="*/ 9566059 w 12329384"/>
              <a:gd name="connsiteY54" fmla="*/ 347928 h 812606"/>
              <a:gd name="connsiteX55" fmla="*/ 9570373 w 12329384"/>
              <a:gd name="connsiteY55" fmla="*/ 339305 h 812606"/>
              <a:gd name="connsiteX56" fmla="*/ 9579908 w 12329384"/>
              <a:gd name="connsiteY56" fmla="*/ 356969 h 812606"/>
              <a:gd name="connsiteX57" fmla="*/ 10019738 w 12329384"/>
              <a:gd name="connsiteY57" fmla="*/ 644295 h 812606"/>
              <a:gd name="connsiteX58" fmla="*/ 10442800 w 12329384"/>
              <a:gd name="connsiteY58" fmla="*/ 383862 h 812606"/>
              <a:gd name="connsiteX59" fmla="*/ 10443052 w 12329384"/>
              <a:gd name="connsiteY59" fmla="*/ 383453 h 812606"/>
              <a:gd name="connsiteX60" fmla="*/ 10444544 w 12329384"/>
              <a:gd name="connsiteY60" fmla="*/ 380359 h 812606"/>
              <a:gd name="connsiteX61" fmla="*/ 10502074 w 12329384"/>
              <a:gd name="connsiteY61" fmla="*/ 271318 h 812606"/>
              <a:gd name="connsiteX62" fmla="*/ 10500493 w 12329384"/>
              <a:gd name="connsiteY62" fmla="*/ 286990 h 812606"/>
              <a:gd name="connsiteX63" fmla="*/ 10992245 w 12329384"/>
              <a:gd name="connsiteY63" fmla="*/ 0 h 812606"/>
              <a:gd name="connsiteX64" fmla="*/ 11362672 w 12329384"/>
              <a:gd name="connsiteY64" fmla="*/ 148596 h 812606"/>
              <a:gd name="connsiteX65" fmla="*/ 11410878 w 12329384"/>
              <a:gd name="connsiteY65" fmla="*/ 195935 h 812606"/>
              <a:gd name="connsiteX66" fmla="*/ 11424728 w 12329384"/>
              <a:gd name="connsiteY66" fmla="*/ 204976 h 812606"/>
              <a:gd name="connsiteX67" fmla="*/ 11864557 w 12329384"/>
              <a:gd name="connsiteY67" fmla="*/ 492302 h 812606"/>
              <a:gd name="connsiteX68" fmla="*/ 12329384 w 12329384"/>
              <a:gd name="connsiteY68" fmla="*/ 159808 h 812606"/>
              <a:gd name="connsiteX69" fmla="*/ 12329210 w 12329384"/>
              <a:gd name="connsiteY69" fmla="*/ 177225 h 812606"/>
              <a:gd name="connsiteX70" fmla="*/ 11735544 w 12329384"/>
              <a:gd name="connsiteY70" fmla="*/ 660610 h 812606"/>
              <a:gd name="connsiteX71" fmla="*/ 11365117 w 12329384"/>
              <a:gd name="connsiteY71" fmla="*/ 512014 h 812606"/>
              <a:gd name="connsiteX72" fmla="*/ 11316911 w 12329384"/>
              <a:gd name="connsiteY72" fmla="*/ 464675 h 812606"/>
              <a:gd name="connsiteX73" fmla="*/ 11312596 w 12329384"/>
              <a:gd name="connsiteY73" fmla="*/ 473298 h 812606"/>
              <a:gd name="connsiteX74" fmla="*/ 11303061 w 12329384"/>
              <a:gd name="connsiteY74" fmla="*/ 455634 h 812606"/>
              <a:gd name="connsiteX75" fmla="*/ 10863232 w 12329384"/>
              <a:gd name="connsiteY75" fmla="*/ 168308 h 812606"/>
              <a:gd name="connsiteX76" fmla="*/ 10440170 w 12329384"/>
              <a:gd name="connsiteY76" fmla="*/ 428741 h 812606"/>
              <a:gd name="connsiteX77" fmla="*/ 10439918 w 12329384"/>
              <a:gd name="connsiteY77" fmla="*/ 429150 h 812606"/>
              <a:gd name="connsiteX78" fmla="*/ 10438426 w 12329384"/>
              <a:gd name="connsiteY78" fmla="*/ 432244 h 812606"/>
              <a:gd name="connsiteX79" fmla="*/ 10388586 w 12329384"/>
              <a:gd name="connsiteY79" fmla="*/ 516101 h 812606"/>
              <a:gd name="connsiteX80" fmla="*/ 10382477 w 12329384"/>
              <a:gd name="connsiteY80" fmla="*/ 525613 h 812606"/>
              <a:gd name="connsiteX81" fmla="*/ 9890724 w 12329384"/>
              <a:gd name="connsiteY81" fmla="*/ 812603 h 812606"/>
              <a:gd name="connsiteX82" fmla="*/ 9520297 w 12329384"/>
              <a:gd name="connsiteY82" fmla="*/ 664007 h 812606"/>
              <a:gd name="connsiteX83" fmla="*/ 9472091 w 12329384"/>
              <a:gd name="connsiteY83" fmla="*/ 616668 h 812606"/>
              <a:gd name="connsiteX84" fmla="*/ 9467777 w 12329384"/>
              <a:gd name="connsiteY84" fmla="*/ 625292 h 812606"/>
              <a:gd name="connsiteX85" fmla="*/ 9458242 w 12329384"/>
              <a:gd name="connsiteY85" fmla="*/ 607627 h 812606"/>
              <a:gd name="connsiteX86" fmla="*/ 9018413 w 12329384"/>
              <a:gd name="connsiteY86" fmla="*/ 320302 h 812606"/>
              <a:gd name="connsiteX87" fmla="*/ 8752802 w 12329384"/>
              <a:gd name="connsiteY87" fmla="*/ 411089 h 812606"/>
              <a:gd name="connsiteX88" fmla="*/ 8707595 w 12329384"/>
              <a:gd name="connsiteY88" fmla="*/ 449000 h 812606"/>
              <a:gd name="connsiteX89" fmla="*/ 8702022 w 12329384"/>
              <a:gd name="connsiteY89" fmla="*/ 456073 h 812606"/>
              <a:gd name="connsiteX90" fmla="*/ 8590098 w 12329384"/>
              <a:gd name="connsiteY90" fmla="*/ 553928 h 812606"/>
              <a:gd name="connsiteX91" fmla="*/ 8548818 w 12329384"/>
              <a:gd name="connsiteY91" fmla="*/ 583206 h 812606"/>
              <a:gd name="connsiteX92" fmla="*/ 8275246 w 12329384"/>
              <a:gd name="connsiteY92" fmla="*/ 660611 h 812606"/>
              <a:gd name="connsiteX93" fmla="*/ 7904819 w 12329384"/>
              <a:gd name="connsiteY93" fmla="*/ 512015 h 812606"/>
              <a:gd name="connsiteX94" fmla="*/ 7856612 w 12329384"/>
              <a:gd name="connsiteY94" fmla="*/ 464676 h 812606"/>
              <a:gd name="connsiteX95" fmla="*/ 7852299 w 12329384"/>
              <a:gd name="connsiteY95" fmla="*/ 473299 h 812606"/>
              <a:gd name="connsiteX96" fmla="*/ 7842763 w 12329384"/>
              <a:gd name="connsiteY96" fmla="*/ 455635 h 812606"/>
              <a:gd name="connsiteX97" fmla="*/ 7402933 w 12329384"/>
              <a:gd name="connsiteY97" fmla="*/ 168309 h 812606"/>
              <a:gd name="connsiteX98" fmla="*/ 6979871 w 12329384"/>
              <a:gd name="connsiteY98" fmla="*/ 428742 h 812606"/>
              <a:gd name="connsiteX99" fmla="*/ 6979620 w 12329384"/>
              <a:gd name="connsiteY99" fmla="*/ 429151 h 812606"/>
              <a:gd name="connsiteX100" fmla="*/ 6978128 w 12329384"/>
              <a:gd name="connsiteY100" fmla="*/ 432245 h 812606"/>
              <a:gd name="connsiteX101" fmla="*/ 6922178 w 12329384"/>
              <a:gd name="connsiteY101" fmla="*/ 525614 h 812606"/>
              <a:gd name="connsiteX102" fmla="*/ 6430427 w 12329384"/>
              <a:gd name="connsiteY102" fmla="*/ 812604 h 812606"/>
              <a:gd name="connsiteX103" fmla="*/ 6059999 w 12329384"/>
              <a:gd name="connsiteY103" fmla="*/ 664008 h 812606"/>
              <a:gd name="connsiteX104" fmla="*/ 6011793 w 12329384"/>
              <a:gd name="connsiteY104" fmla="*/ 616669 h 812606"/>
              <a:gd name="connsiteX105" fmla="*/ 5997944 w 12329384"/>
              <a:gd name="connsiteY105" fmla="*/ 607628 h 812606"/>
              <a:gd name="connsiteX106" fmla="*/ 5558114 w 12329384"/>
              <a:gd name="connsiteY106" fmla="*/ 320302 h 812606"/>
              <a:gd name="connsiteX107" fmla="*/ 5292505 w 12329384"/>
              <a:gd name="connsiteY107" fmla="*/ 411089 h 812606"/>
              <a:gd name="connsiteX108" fmla="*/ 5207594 w 12329384"/>
              <a:gd name="connsiteY108" fmla="*/ 488913 h 812606"/>
              <a:gd name="connsiteX109" fmla="*/ 5088520 w 12329384"/>
              <a:gd name="connsiteY109" fmla="*/ 583208 h 812606"/>
              <a:gd name="connsiteX110" fmla="*/ 4814948 w 12329384"/>
              <a:gd name="connsiteY110" fmla="*/ 660613 h 812606"/>
              <a:gd name="connsiteX111" fmla="*/ 4444521 w 12329384"/>
              <a:gd name="connsiteY111" fmla="*/ 512017 h 812606"/>
              <a:gd name="connsiteX112" fmla="*/ 4396314 w 12329384"/>
              <a:gd name="connsiteY112" fmla="*/ 464678 h 812606"/>
              <a:gd name="connsiteX113" fmla="*/ 4392001 w 12329384"/>
              <a:gd name="connsiteY113" fmla="*/ 473301 h 812606"/>
              <a:gd name="connsiteX114" fmla="*/ 4382465 w 12329384"/>
              <a:gd name="connsiteY114" fmla="*/ 455637 h 812606"/>
              <a:gd name="connsiteX115" fmla="*/ 3942636 w 12329384"/>
              <a:gd name="connsiteY115" fmla="*/ 168311 h 812606"/>
              <a:gd name="connsiteX116" fmla="*/ 3519574 w 12329384"/>
              <a:gd name="connsiteY116" fmla="*/ 428744 h 812606"/>
              <a:gd name="connsiteX117" fmla="*/ 3477788 w 12329384"/>
              <a:gd name="connsiteY117" fmla="*/ 500852 h 812606"/>
              <a:gd name="connsiteX118" fmla="*/ 3467991 w 12329384"/>
              <a:gd name="connsiteY118" fmla="*/ 516104 h 812606"/>
              <a:gd name="connsiteX119" fmla="*/ 3461880 w 12329384"/>
              <a:gd name="connsiteY119" fmla="*/ 525616 h 812606"/>
              <a:gd name="connsiteX120" fmla="*/ 2970129 w 12329384"/>
              <a:gd name="connsiteY120" fmla="*/ 812606 h 812606"/>
              <a:gd name="connsiteX121" fmla="*/ 2599702 w 12329384"/>
              <a:gd name="connsiteY121" fmla="*/ 664010 h 812606"/>
              <a:gd name="connsiteX122" fmla="*/ 2551495 w 12329384"/>
              <a:gd name="connsiteY122" fmla="*/ 616671 h 812606"/>
              <a:gd name="connsiteX123" fmla="*/ 2547182 w 12329384"/>
              <a:gd name="connsiteY123" fmla="*/ 625295 h 812606"/>
              <a:gd name="connsiteX124" fmla="*/ 2537646 w 12329384"/>
              <a:gd name="connsiteY124" fmla="*/ 607630 h 812606"/>
              <a:gd name="connsiteX125" fmla="*/ 2097817 w 12329384"/>
              <a:gd name="connsiteY125" fmla="*/ 320304 h 812606"/>
              <a:gd name="connsiteX126" fmla="*/ 1832207 w 12329384"/>
              <a:gd name="connsiteY126" fmla="*/ 411091 h 812606"/>
              <a:gd name="connsiteX127" fmla="*/ 1722225 w 12329384"/>
              <a:gd name="connsiteY127" fmla="*/ 515954 h 812606"/>
              <a:gd name="connsiteX128" fmla="*/ 1628223 w 12329384"/>
              <a:gd name="connsiteY128" fmla="*/ 583210 h 812606"/>
              <a:gd name="connsiteX129" fmla="*/ 1354650 w 12329384"/>
              <a:gd name="connsiteY129" fmla="*/ 660615 h 812606"/>
              <a:gd name="connsiteX130" fmla="*/ 984223 w 12329384"/>
              <a:gd name="connsiteY130" fmla="*/ 512019 h 812606"/>
              <a:gd name="connsiteX131" fmla="*/ 936017 w 12329384"/>
              <a:gd name="connsiteY131" fmla="*/ 464680 h 812606"/>
              <a:gd name="connsiteX132" fmla="*/ 931703 w 12329384"/>
              <a:gd name="connsiteY132" fmla="*/ 473303 h 812606"/>
              <a:gd name="connsiteX133" fmla="*/ 922167 w 12329384"/>
              <a:gd name="connsiteY133" fmla="*/ 455639 h 812606"/>
              <a:gd name="connsiteX134" fmla="*/ 482338 w 12329384"/>
              <a:gd name="connsiteY134" fmla="*/ 168313 h 812606"/>
              <a:gd name="connsiteX135" fmla="*/ 59276 w 12329384"/>
              <a:gd name="connsiteY135" fmla="*/ 428746 h 812606"/>
              <a:gd name="connsiteX136" fmla="*/ 59024 w 12329384"/>
              <a:gd name="connsiteY136" fmla="*/ 429155 h 812606"/>
              <a:gd name="connsiteX137" fmla="*/ 30746 w 12329384"/>
              <a:gd name="connsiteY137" fmla="*/ 480219 h 812606"/>
              <a:gd name="connsiteX138" fmla="*/ 1 w 12329384"/>
              <a:gd name="connsiteY13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91999 w 12329382"/>
              <a:gd name="connsiteY112" fmla="*/ 473301 h 812606"/>
              <a:gd name="connsiteX113" fmla="*/ 4382463 w 12329382"/>
              <a:gd name="connsiteY113" fmla="*/ 455637 h 812606"/>
              <a:gd name="connsiteX114" fmla="*/ 3942634 w 12329382"/>
              <a:gd name="connsiteY114" fmla="*/ 168311 h 812606"/>
              <a:gd name="connsiteX115" fmla="*/ 3519572 w 12329382"/>
              <a:gd name="connsiteY115" fmla="*/ 428744 h 812606"/>
              <a:gd name="connsiteX116" fmla="*/ 3477786 w 12329382"/>
              <a:gd name="connsiteY116" fmla="*/ 500852 h 812606"/>
              <a:gd name="connsiteX117" fmla="*/ 3467989 w 12329382"/>
              <a:gd name="connsiteY117" fmla="*/ 516104 h 812606"/>
              <a:gd name="connsiteX118" fmla="*/ 3461878 w 12329382"/>
              <a:gd name="connsiteY118" fmla="*/ 525616 h 812606"/>
              <a:gd name="connsiteX119" fmla="*/ 2970127 w 12329382"/>
              <a:gd name="connsiteY119" fmla="*/ 812606 h 812606"/>
              <a:gd name="connsiteX120" fmla="*/ 2599700 w 12329382"/>
              <a:gd name="connsiteY120" fmla="*/ 664010 h 812606"/>
              <a:gd name="connsiteX121" fmla="*/ 2551493 w 12329382"/>
              <a:gd name="connsiteY121" fmla="*/ 616671 h 812606"/>
              <a:gd name="connsiteX122" fmla="*/ 2547180 w 12329382"/>
              <a:gd name="connsiteY122" fmla="*/ 625295 h 812606"/>
              <a:gd name="connsiteX123" fmla="*/ 2537644 w 12329382"/>
              <a:gd name="connsiteY123" fmla="*/ 607630 h 812606"/>
              <a:gd name="connsiteX124" fmla="*/ 2097815 w 12329382"/>
              <a:gd name="connsiteY124" fmla="*/ 320304 h 812606"/>
              <a:gd name="connsiteX125" fmla="*/ 1832205 w 12329382"/>
              <a:gd name="connsiteY125" fmla="*/ 411091 h 812606"/>
              <a:gd name="connsiteX126" fmla="*/ 1722223 w 12329382"/>
              <a:gd name="connsiteY126" fmla="*/ 515954 h 812606"/>
              <a:gd name="connsiteX127" fmla="*/ 1628221 w 12329382"/>
              <a:gd name="connsiteY127" fmla="*/ 583210 h 812606"/>
              <a:gd name="connsiteX128" fmla="*/ 1354648 w 12329382"/>
              <a:gd name="connsiteY128" fmla="*/ 660615 h 812606"/>
              <a:gd name="connsiteX129" fmla="*/ 984221 w 12329382"/>
              <a:gd name="connsiteY129" fmla="*/ 512019 h 812606"/>
              <a:gd name="connsiteX130" fmla="*/ 936015 w 12329382"/>
              <a:gd name="connsiteY130" fmla="*/ 464680 h 812606"/>
              <a:gd name="connsiteX131" fmla="*/ 931701 w 12329382"/>
              <a:gd name="connsiteY131" fmla="*/ 473303 h 812606"/>
              <a:gd name="connsiteX132" fmla="*/ 922165 w 12329382"/>
              <a:gd name="connsiteY132" fmla="*/ 455639 h 812606"/>
              <a:gd name="connsiteX133" fmla="*/ 482336 w 12329382"/>
              <a:gd name="connsiteY133" fmla="*/ 168313 h 812606"/>
              <a:gd name="connsiteX134" fmla="*/ 59274 w 12329382"/>
              <a:gd name="connsiteY134" fmla="*/ 428746 h 812606"/>
              <a:gd name="connsiteX135" fmla="*/ 59022 w 12329382"/>
              <a:gd name="connsiteY135" fmla="*/ 429155 h 812606"/>
              <a:gd name="connsiteX136" fmla="*/ 30744 w 12329382"/>
              <a:gd name="connsiteY136" fmla="*/ 480219 h 812606"/>
              <a:gd name="connsiteX137" fmla="*/ -1 w 12329382"/>
              <a:gd name="connsiteY13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92001 w 12329384"/>
              <a:gd name="connsiteY112" fmla="*/ 473301 h 812606"/>
              <a:gd name="connsiteX113" fmla="*/ 4382465 w 12329384"/>
              <a:gd name="connsiteY113" fmla="*/ 455637 h 812606"/>
              <a:gd name="connsiteX114" fmla="*/ 3942636 w 12329384"/>
              <a:gd name="connsiteY114" fmla="*/ 168311 h 812606"/>
              <a:gd name="connsiteX115" fmla="*/ 3519574 w 12329384"/>
              <a:gd name="connsiteY115" fmla="*/ 428744 h 812606"/>
              <a:gd name="connsiteX116" fmla="*/ 3477788 w 12329384"/>
              <a:gd name="connsiteY116" fmla="*/ 500852 h 812606"/>
              <a:gd name="connsiteX117" fmla="*/ 3467991 w 12329384"/>
              <a:gd name="connsiteY117" fmla="*/ 516104 h 812606"/>
              <a:gd name="connsiteX118" fmla="*/ 3461880 w 12329384"/>
              <a:gd name="connsiteY118" fmla="*/ 525616 h 812606"/>
              <a:gd name="connsiteX119" fmla="*/ 2970129 w 12329384"/>
              <a:gd name="connsiteY119" fmla="*/ 812606 h 812606"/>
              <a:gd name="connsiteX120" fmla="*/ 2599702 w 12329384"/>
              <a:gd name="connsiteY120" fmla="*/ 664010 h 812606"/>
              <a:gd name="connsiteX121" fmla="*/ 2551495 w 12329384"/>
              <a:gd name="connsiteY121" fmla="*/ 616671 h 812606"/>
              <a:gd name="connsiteX122" fmla="*/ 2547182 w 12329384"/>
              <a:gd name="connsiteY122" fmla="*/ 625295 h 812606"/>
              <a:gd name="connsiteX123" fmla="*/ 2537646 w 12329384"/>
              <a:gd name="connsiteY123" fmla="*/ 607630 h 812606"/>
              <a:gd name="connsiteX124" fmla="*/ 2097817 w 12329384"/>
              <a:gd name="connsiteY124" fmla="*/ 320304 h 812606"/>
              <a:gd name="connsiteX125" fmla="*/ 1832207 w 12329384"/>
              <a:gd name="connsiteY125" fmla="*/ 411091 h 812606"/>
              <a:gd name="connsiteX126" fmla="*/ 1722225 w 12329384"/>
              <a:gd name="connsiteY126" fmla="*/ 515954 h 812606"/>
              <a:gd name="connsiteX127" fmla="*/ 1628223 w 12329384"/>
              <a:gd name="connsiteY127" fmla="*/ 583210 h 812606"/>
              <a:gd name="connsiteX128" fmla="*/ 1354650 w 12329384"/>
              <a:gd name="connsiteY128" fmla="*/ 660615 h 812606"/>
              <a:gd name="connsiteX129" fmla="*/ 984223 w 12329384"/>
              <a:gd name="connsiteY129" fmla="*/ 512019 h 812606"/>
              <a:gd name="connsiteX130" fmla="*/ 931703 w 12329384"/>
              <a:gd name="connsiteY130" fmla="*/ 473303 h 812606"/>
              <a:gd name="connsiteX131" fmla="*/ 922167 w 12329384"/>
              <a:gd name="connsiteY131" fmla="*/ 455639 h 812606"/>
              <a:gd name="connsiteX132" fmla="*/ 482338 w 12329384"/>
              <a:gd name="connsiteY132" fmla="*/ 168313 h 812606"/>
              <a:gd name="connsiteX133" fmla="*/ 59276 w 12329384"/>
              <a:gd name="connsiteY133" fmla="*/ 428746 h 812606"/>
              <a:gd name="connsiteX134" fmla="*/ 59024 w 12329384"/>
              <a:gd name="connsiteY134" fmla="*/ 429155 h 812606"/>
              <a:gd name="connsiteX135" fmla="*/ 30746 w 12329384"/>
              <a:gd name="connsiteY135" fmla="*/ 480219 h 812606"/>
              <a:gd name="connsiteX136" fmla="*/ 1 w 12329384"/>
              <a:gd name="connsiteY13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49775 w 12329382"/>
              <a:gd name="connsiteY15" fmla="*/ 339308 h 812606"/>
              <a:gd name="connsiteX16" fmla="*/ 2659311 w 12329382"/>
              <a:gd name="connsiteY16" fmla="*/ 356972 h 812606"/>
              <a:gd name="connsiteX17" fmla="*/ 3099140 w 12329382"/>
              <a:gd name="connsiteY17" fmla="*/ 644298 h 812606"/>
              <a:gd name="connsiteX18" fmla="*/ 3522202 w 12329382"/>
              <a:gd name="connsiteY18" fmla="*/ 383865 h 812606"/>
              <a:gd name="connsiteX19" fmla="*/ 3573785 w 12329382"/>
              <a:gd name="connsiteY19" fmla="*/ 296505 h 812606"/>
              <a:gd name="connsiteX20" fmla="*/ 3579895 w 12329382"/>
              <a:gd name="connsiteY20" fmla="*/ 286993 h 812606"/>
              <a:gd name="connsiteX21" fmla="*/ 4071647 w 12329382"/>
              <a:gd name="connsiteY21" fmla="*/ 3 h 812606"/>
              <a:gd name="connsiteX22" fmla="*/ 4442074 w 12329382"/>
              <a:gd name="connsiteY22" fmla="*/ 148599 h 812606"/>
              <a:gd name="connsiteX23" fmla="*/ 4490280 w 12329382"/>
              <a:gd name="connsiteY23" fmla="*/ 195938 h 812606"/>
              <a:gd name="connsiteX24" fmla="*/ 4504130 w 12329382"/>
              <a:gd name="connsiteY24" fmla="*/ 204979 h 812606"/>
              <a:gd name="connsiteX25" fmla="*/ 4943959 w 12329382"/>
              <a:gd name="connsiteY25" fmla="*/ 492304 h 812606"/>
              <a:gd name="connsiteX26" fmla="*/ 5209569 w 12329382"/>
              <a:gd name="connsiteY26" fmla="*/ 401517 h 812606"/>
              <a:gd name="connsiteX27" fmla="*/ 5254773 w 12329382"/>
              <a:gd name="connsiteY27" fmla="*/ 363608 h 812606"/>
              <a:gd name="connsiteX28" fmla="*/ 5372274 w 12329382"/>
              <a:gd name="connsiteY28" fmla="*/ 258677 h 812606"/>
              <a:gd name="connsiteX29" fmla="*/ 5413553 w 12329382"/>
              <a:gd name="connsiteY29" fmla="*/ 229399 h 812606"/>
              <a:gd name="connsiteX30" fmla="*/ 5687126 w 12329382"/>
              <a:gd name="connsiteY30" fmla="*/ 151994 h 812606"/>
              <a:gd name="connsiteX31" fmla="*/ 6057553 w 12329382"/>
              <a:gd name="connsiteY31" fmla="*/ 300590 h 812606"/>
              <a:gd name="connsiteX32" fmla="*/ 6105759 w 12329382"/>
              <a:gd name="connsiteY32" fmla="*/ 347929 h 812606"/>
              <a:gd name="connsiteX33" fmla="*/ 6110073 w 12329382"/>
              <a:gd name="connsiteY33" fmla="*/ 339306 h 812606"/>
              <a:gd name="connsiteX34" fmla="*/ 6119609 w 12329382"/>
              <a:gd name="connsiteY34" fmla="*/ 356970 h 812606"/>
              <a:gd name="connsiteX35" fmla="*/ 6559437 w 12329382"/>
              <a:gd name="connsiteY35" fmla="*/ 644296 h 812606"/>
              <a:gd name="connsiteX36" fmla="*/ 6982500 w 12329382"/>
              <a:gd name="connsiteY36" fmla="*/ 383863 h 812606"/>
              <a:gd name="connsiteX37" fmla="*/ 6982751 w 12329382"/>
              <a:gd name="connsiteY37" fmla="*/ 383454 h 812606"/>
              <a:gd name="connsiteX38" fmla="*/ 6984244 w 12329382"/>
              <a:gd name="connsiteY38" fmla="*/ 380360 h 812606"/>
              <a:gd name="connsiteX39" fmla="*/ 7040193 w 12329382"/>
              <a:gd name="connsiteY39" fmla="*/ 286991 h 812606"/>
              <a:gd name="connsiteX40" fmla="*/ 7531945 w 12329382"/>
              <a:gd name="connsiteY40" fmla="*/ 1 h 812606"/>
              <a:gd name="connsiteX41" fmla="*/ 7902372 w 12329382"/>
              <a:gd name="connsiteY41" fmla="*/ 148597 h 812606"/>
              <a:gd name="connsiteX42" fmla="*/ 7950578 w 12329382"/>
              <a:gd name="connsiteY42" fmla="*/ 195936 h 812606"/>
              <a:gd name="connsiteX43" fmla="*/ 7954892 w 12329382"/>
              <a:gd name="connsiteY43" fmla="*/ 187312 h 812606"/>
              <a:gd name="connsiteX44" fmla="*/ 7964428 w 12329382"/>
              <a:gd name="connsiteY44" fmla="*/ 204977 h 812606"/>
              <a:gd name="connsiteX45" fmla="*/ 8404256 w 12329382"/>
              <a:gd name="connsiteY45" fmla="*/ 492302 h 812606"/>
              <a:gd name="connsiteX46" fmla="*/ 8669867 w 12329382"/>
              <a:gd name="connsiteY46" fmla="*/ 401515 h 812606"/>
              <a:gd name="connsiteX47" fmla="*/ 8715074 w 12329382"/>
              <a:gd name="connsiteY47" fmla="*/ 363604 h 812606"/>
              <a:gd name="connsiteX48" fmla="*/ 8720648 w 12329382"/>
              <a:gd name="connsiteY48" fmla="*/ 356531 h 812606"/>
              <a:gd name="connsiteX49" fmla="*/ 8832571 w 12329382"/>
              <a:gd name="connsiteY49" fmla="*/ 258676 h 812606"/>
              <a:gd name="connsiteX50" fmla="*/ 8873851 w 12329382"/>
              <a:gd name="connsiteY50" fmla="*/ 229399 h 812606"/>
              <a:gd name="connsiteX51" fmla="*/ 9147424 w 12329382"/>
              <a:gd name="connsiteY51" fmla="*/ 151993 h 812606"/>
              <a:gd name="connsiteX52" fmla="*/ 9517851 w 12329382"/>
              <a:gd name="connsiteY52" fmla="*/ 300589 h 812606"/>
              <a:gd name="connsiteX53" fmla="*/ 9566057 w 12329382"/>
              <a:gd name="connsiteY53" fmla="*/ 347928 h 812606"/>
              <a:gd name="connsiteX54" fmla="*/ 9570371 w 12329382"/>
              <a:gd name="connsiteY54" fmla="*/ 339305 h 812606"/>
              <a:gd name="connsiteX55" fmla="*/ 9579906 w 12329382"/>
              <a:gd name="connsiteY55" fmla="*/ 356969 h 812606"/>
              <a:gd name="connsiteX56" fmla="*/ 10019736 w 12329382"/>
              <a:gd name="connsiteY56" fmla="*/ 644295 h 812606"/>
              <a:gd name="connsiteX57" fmla="*/ 10442798 w 12329382"/>
              <a:gd name="connsiteY57" fmla="*/ 383862 h 812606"/>
              <a:gd name="connsiteX58" fmla="*/ 10443050 w 12329382"/>
              <a:gd name="connsiteY58" fmla="*/ 383453 h 812606"/>
              <a:gd name="connsiteX59" fmla="*/ 10444542 w 12329382"/>
              <a:gd name="connsiteY59" fmla="*/ 380359 h 812606"/>
              <a:gd name="connsiteX60" fmla="*/ 10502072 w 12329382"/>
              <a:gd name="connsiteY60" fmla="*/ 271318 h 812606"/>
              <a:gd name="connsiteX61" fmla="*/ 10500491 w 12329382"/>
              <a:gd name="connsiteY61" fmla="*/ 286990 h 812606"/>
              <a:gd name="connsiteX62" fmla="*/ 10992243 w 12329382"/>
              <a:gd name="connsiteY62" fmla="*/ 0 h 812606"/>
              <a:gd name="connsiteX63" fmla="*/ 11362670 w 12329382"/>
              <a:gd name="connsiteY63" fmla="*/ 148596 h 812606"/>
              <a:gd name="connsiteX64" fmla="*/ 11410876 w 12329382"/>
              <a:gd name="connsiteY64" fmla="*/ 195935 h 812606"/>
              <a:gd name="connsiteX65" fmla="*/ 11424726 w 12329382"/>
              <a:gd name="connsiteY65" fmla="*/ 204976 h 812606"/>
              <a:gd name="connsiteX66" fmla="*/ 11864555 w 12329382"/>
              <a:gd name="connsiteY66" fmla="*/ 492302 h 812606"/>
              <a:gd name="connsiteX67" fmla="*/ 12329382 w 12329382"/>
              <a:gd name="connsiteY67" fmla="*/ 159808 h 812606"/>
              <a:gd name="connsiteX68" fmla="*/ 12329208 w 12329382"/>
              <a:gd name="connsiteY68" fmla="*/ 177225 h 812606"/>
              <a:gd name="connsiteX69" fmla="*/ 11735542 w 12329382"/>
              <a:gd name="connsiteY69" fmla="*/ 660610 h 812606"/>
              <a:gd name="connsiteX70" fmla="*/ 11365115 w 12329382"/>
              <a:gd name="connsiteY70" fmla="*/ 512014 h 812606"/>
              <a:gd name="connsiteX71" fmla="*/ 11316909 w 12329382"/>
              <a:gd name="connsiteY71" fmla="*/ 464675 h 812606"/>
              <a:gd name="connsiteX72" fmla="*/ 11312594 w 12329382"/>
              <a:gd name="connsiteY72" fmla="*/ 473298 h 812606"/>
              <a:gd name="connsiteX73" fmla="*/ 11303059 w 12329382"/>
              <a:gd name="connsiteY73" fmla="*/ 455634 h 812606"/>
              <a:gd name="connsiteX74" fmla="*/ 10863230 w 12329382"/>
              <a:gd name="connsiteY74" fmla="*/ 168308 h 812606"/>
              <a:gd name="connsiteX75" fmla="*/ 10440168 w 12329382"/>
              <a:gd name="connsiteY75" fmla="*/ 428741 h 812606"/>
              <a:gd name="connsiteX76" fmla="*/ 10439916 w 12329382"/>
              <a:gd name="connsiteY76" fmla="*/ 429150 h 812606"/>
              <a:gd name="connsiteX77" fmla="*/ 10438424 w 12329382"/>
              <a:gd name="connsiteY77" fmla="*/ 432244 h 812606"/>
              <a:gd name="connsiteX78" fmla="*/ 10388584 w 12329382"/>
              <a:gd name="connsiteY78" fmla="*/ 516101 h 812606"/>
              <a:gd name="connsiteX79" fmla="*/ 10382475 w 12329382"/>
              <a:gd name="connsiteY79" fmla="*/ 525613 h 812606"/>
              <a:gd name="connsiteX80" fmla="*/ 9890722 w 12329382"/>
              <a:gd name="connsiteY80" fmla="*/ 812603 h 812606"/>
              <a:gd name="connsiteX81" fmla="*/ 9520295 w 12329382"/>
              <a:gd name="connsiteY81" fmla="*/ 664007 h 812606"/>
              <a:gd name="connsiteX82" fmla="*/ 9472089 w 12329382"/>
              <a:gd name="connsiteY82" fmla="*/ 616668 h 812606"/>
              <a:gd name="connsiteX83" fmla="*/ 9467775 w 12329382"/>
              <a:gd name="connsiteY83" fmla="*/ 625292 h 812606"/>
              <a:gd name="connsiteX84" fmla="*/ 9458240 w 12329382"/>
              <a:gd name="connsiteY84" fmla="*/ 607627 h 812606"/>
              <a:gd name="connsiteX85" fmla="*/ 9018411 w 12329382"/>
              <a:gd name="connsiteY85" fmla="*/ 320302 h 812606"/>
              <a:gd name="connsiteX86" fmla="*/ 8752800 w 12329382"/>
              <a:gd name="connsiteY86" fmla="*/ 411089 h 812606"/>
              <a:gd name="connsiteX87" fmla="*/ 8707593 w 12329382"/>
              <a:gd name="connsiteY87" fmla="*/ 449000 h 812606"/>
              <a:gd name="connsiteX88" fmla="*/ 8702020 w 12329382"/>
              <a:gd name="connsiteY88" fmla="*/ 456073 h 812606"/>
              <a:gd name="connsiteX89" fmla="*/ 8590096 w 12329382"/>
              <a:gd name="connsiteY89" fmla="*/ 553928 h 812606"/>
              <a:gd name="connsiteX90" fmla="*/ 8548816 w 12329382"/>
              <a:gd name="connsiteY90" fmla="*/ 583206 h 812606"/>
              <a:gd name="connsiteX91" fmla="*/ 8275244 w 12329382"/>
              <a:gd name="connsiteY91" fmla="*/ 660611 h 812606"/>
              <a:gd name="connsiteX92" fmla="*/ 7904817 w 12329382"/>
              <a:gd name="connsiteY92" fmla="*/ 512015 h 812606"/>
              <a:gd name="connsiteX93" fmla="*/ 7856610 w 12329382"/>
              <a:gd name="connsiteY93" fmla="*/ 464676 h 812606"/>
              <a:gd name="connsiteX94" fmla="*/ 7852297 w 12329382"/>
              <a:gd name="connsiteY94" fmla="*/ 473299 h 812606"/>
              <a:gd name="connsiteX95" fmla="*/ 7842761 w 12329382"/>
              <a:gd name="connsiteY95" fmla="*/ 455635 h 812606"/>
              <a:gd name="connsiteX96" fmla="*/ 7402931 w 12329382"/>
              <a:gd name="connsiteY96" fmla="*/ 168309 h 812606"/>
              <a:gd name="connsiteX97" fmla="*/ 6979869 w 12329382"/>
              <a:gd name="connsiteY97" fmla="*/ 428742 h 812606"/>
              <a:gd name="connsiteX98" fmla="*/ 6979618 w 12329382"/>
              <a:gd name="connsiteY98" fmla="*/ 429151 h 812606"/>
              <a:gd name="connsiteX99" fmla="*/ 6978126 w 12329382"/>
              <a:gd name="connsiteY99" fmla="*/ 432245 h 812606"/>
              <a:gd name="connsiteX100" fmla="*/ 6922176 w 12329382"/>
              <a:gd name="connsiteY100" fmla="*/ 525614 h 812606"/>
              <a:gd name="connsiteX101" fmla="*/ 6430425 w 12329382"/>
              <a:gd name="connsiteY101" fmla="*/ 812604 h 812606"/>
              <a:gd name="connsiteX102" fmla="*/ 6059997 w 12329382"/>
              <a:gd name="connsiteY102" fmla="*/ 664008 h 812606"/>
              <a:gd name="connsiteX103" fmla="*/ 6011791 w 12329382"/>
              <a:gd name="connsiteY103" fmla="*/ 616669 h 812606"/>
              <a:gd name="connsiteX104" fmla="*/ 5997942 w 12329382"/>
              <a:gd name="connsiteY104" fmla="*/ 607628 h 812606"/>
              <a:gd name="connsiteX105" fmla="*/ 5558112 w 12329382"/>
              <a:gd name="connsiteY105" fmla="*/ 320302 h 812606"/>
              <a:gd name="connsiteX106" fmla="*/ 5292503 w 12329382"/>
              <a:gd name="connsiteY106" fmla="*/ 411089 h 812606"/>
              <a:gd name="connsiteX107" fmla="*/ 5207592 w 12329382"/>
              <a:gd name="connsiteY107" fmla="*/ 488913 h 812606"/>
              <a:gd name="connsiteX108" fmla="*/ 5088518 w 12329382"/>
              <a:gd name="connsiteY108" fmla="*/ 583208 h 812606"/>
              <a:gd name="connsiteX109" fmla="*/ 4814946 w 12329382"/>
              <a:gd name="connsiteY109" fmla="*/ 660613 h 812606"/>
              <a:gd name="connsiteX110" fmla="*/ 4444519 w 12329382"/>
              <a:gd name="connsiteY110" fmla="*/ 512017 h 812606"/>
              <a:gd name="connsiteX111" fmla="*/ 4396312 w 12329382"/>
              <a:gd name="connsiteY111" fmla="*/ 464678 h 812606"/>
              <a:gd name="connsiteX112" fmla="*/ 4382463 w 12329382"/>
              <a:gd name="connsiteY112" fmla="*/ 455637 h 812606"/>
              <a:gd name="connsiteX113" fmla="*/ 3942634 w 12329382"/>
              <a:gd name="connsiteY113" fmla="*/ 168311 h 812606"/>
              <a:gd name="connsiteX114" fmla="*/ 3519572 w 12329382"/>
              <a:gd name="connsiteY114" fmla="*/ 428744 h 812606"/>
              <a:gd name="connsiteX115" fmla="*/ 3477786 w 12329382"/>
              <a:gd name="connsiteY115" fmla="*/ 500852 h 812606"/>
              <a:gd name="connsiteX116" fmla="*/ 3467989 w 12329382"/>
              <a:gd name="connsiteY116" fmla="*/ 516104 h 812606"/>
              <a:gd name="connsiteX117" fmla="*/ 3461878 w 12329382"/>
              <a:gd name="connsiteY117" fmla="*/ 525616 h 812606"/>
              <a:gd name="connsiteX118" fmla="*/ 2970127 w 12329382"/>
              <a:gd name="connsiteY118" fmla="*/ 812606 h 812606"/>
              <a:gd name="connsiteX119" fmla="*/ 2599700 w 12329382"/>
              <a:gd name="connsiteY119" fmla="*/ 664010 h 812606"/>
              <a:gd name="connsiteX120" fmla="*/ 2551493 w 12329382"/>
              <a:gd name="connsiteY120" fmla="*/ 616671 h 812606"/>
              <a:gd name="connsiteX121" fmla="*/ 2547180 w 12329382"/>
              <a:gd name="connsiteY121" fmla="*/ 625295 h 812606"/>
              <a:gd name="connsiteX122" fmla="*/ 2537644 w 12329382"/>
              <a:gd name="connsiteY122" fmla="*/ 607630 h 812606"/>
              <a:gd name="connsiteX123" fmla="*/ 2097815 w 12329382"/>
              <a:gd name="connsiteY123" fmla="*/ 320304 h 812606"/>
              <a:gd name="connsiteX124" fmla="*/ 1832205 w 12329382"/>
              <a:gd name="connsiteY124" fmla="*/ 411091 h 812606"/>
              <a:gd name="connsiteX125" fmla="*/ 1722223 w 12329382"/>
              <a:gd name="connsiteY125" fmla="*/ 515954 h 812606"/>
              <a:gd name="connsiteX126" fmla="*/ 1628221 w 12329382"/>
              <a:gd name="connsiteY126" fmla="*/ 583210 h 812606"/>
              <a:gd name="connsiteX127" fmla="*/ 1354648 w 12329382"/>
              <a:gd name="connsiteY127" fmla="*/ 660615 h 812606"/>
              <a:gd name="connsiteX128" fmla="*/ 984221 w 12329382"/>
              <a:gd name="connsiteY128" fmla="*/ 512019 h 812606"/>
              <a:gd name="connsiteX129" fmla="*/ 931701 w 12329382"/>
              <a:gd name="connsiteY129" fmla="*/ 473303 h 812606"/>
              <a:gd name="connsiteX130" fmla="*/ 922165 w 12329382"/>
              <a:gd name="connsiteY130" fmla="*/ 455639 h 812606"/>
              <a:gd name="connsiteX131" fmla="*/ 482336 w 12329382"/>
              <a:gd name="connsiteY131" fmla="*/ 168313 h 812606"/>
              <a:gd name="connsiteX132" fmla="*/ 59274 w 12329382"/>
              <a:gd name="connsiteY132" fmla="*/ 428746 h 812606"/>
              <a:gd name="connsiteX133" fmla="*/ 59022 w 12329382"/>
              <a:gd name="connsiteY133" fmla="*/ 429155 h 812606"/>
              <a:gd name="connsiteX134" fmla="*/ 30744 w 12329382"/>
              <a:gd name="connsiteY134" fmla="*/ 480219 h 812606"/>
              <a:gd name="connsiteX135" fmla="*/ -1 w 12329382"/>
              <a:gd name="connsiteY13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49777 w 12329384"/>
              <a:gd name="connsiteY15" fmla="*/ 339308 h 812606"/>
              <a:gd name="connsiteX16" fmla="*/ 2659313 w 12329384"/>
              <a:gd name="connsiteY16" fmla="*/ 356972 h 812606"/>
              <a:gd name="connsiteX17" fmla="*/ 3099142 w 12329384"/>
              <a:gd name="connsiteY17" fmla="*/ 644298 h 812606"/>
              <a:gd name="connsiteX18" fmla="*/ 3522204 w 12329384"/>
              <a:gd name="connsiteY18" fmla="*/ 383865 h 812606"/>
              <a:gd name="connsiteX19" fmla="*/ 3573787 w 12329384"/>
              <a:gd name="connsiteY19" fmla="*/ 296505 h 812606"/>
              <a:gd name="connsiteX20" fmla="*/ 3579897 w 12329384"/>
              <a:gd name="connsiteY20" fmla="*/ 286993 h 812606"/>
              <a:gd name="connsiteX21" fmla="*/ 4071649 w 12329384"/>
              <a:gd name="connsiteY21" fmla="*/ 3 h 812606"/>
              <a:gd name="connsiteX22" fmla="*/ 4442076 w 12329384"/>
              <a:gd name="connsiteY22" fmla="*/ 148599 h 812606"/>
              <a:gd name="connsiteX23" fmla="*/ 4490282 w 12329384"/>
              <a:gd name="connsiteY23" fmla="*/ 195938 h 812606"/>
              <a:gd name="connsiteX24" fmla="*/ 4504132 w 12329384"/>
              <a:gd name="connsiteY24" fmla="*/ 204979 h 812606"/>
              <a:gd name="connsiteX25" fmla="*/ 4943961 w 12329384"/>
              <a:gd name="connsiteY25" fmla="*/ 492304 h 812606"/>
              <a:gd name="connsiteX26" fmla="*/ 5209571 w 12329384"/>
              <a:gd name="connsiteY26" fmla="*/ 401517 h 812606"/>
              <a:gd name="connsiteX27" fmla="*/ 5254775 w 12329384"/>
              <a:gd name="connsiteY27" fmla="*/ 363608 h 812606"/>
              <a:gd name="connsiteX28" fmla="*/ 5372276 w 12329384"/>
              <a:gd name="connsiteY28" fmla="*/ 258677 h 812606"/>
              <a:gd name="connsiteX29" fmla="*/ 5413555 w 12329384"/>
              <a:gd name="connsiteY29" fmla="*/ 229399 h 812606"/>
              <a:gd name="connsiteX30" fmla="*/ 5687128 w 12329384"/>
              <a:gd name="connsiteY30" fmla="*/ 151994 h 812606"/>
              <a:gd name="connsiteX31" fmla="*/ 6057555 w 12329384"/>
              <a:gd name="connsiteY31" fmla="*/ 300590 h 812606"/>
              <a:gd name="connsiteX32" fmla="*/ 6105761 w 12329384"/>
              <a:gd name="connsiteY32" fmla="*/ 347929 h 812606"/>
              <a:gd name="connsiteX33" fmla="*/ 6110075 w 12329384"/>
              <a:gd name="connsiteY33" fmla="*/ 339306 h 812606"/>
              <a:gd name="connsiteX34" fmla="*/ 6119611 w 12329384"/>
              <a:gd name="connsiteY34" fmla="*/ 356970 h 812606"/>
              <a:gd name="connsiteX35" fmla="*/ 6559439 w 12329384"/>
              <a:gd name="connsiteY35" fmla="*/ 644296 h 812606"/>
              <a:gd name="connsiteX36" fmla="*/ 6982502 w 12329384"/>
              <a:gd name="connsiteY36" fmla="*/ 383863 h 812606"/>
              <a:gd name="connsiteX37" fmla="*/ 6982753 w 12329384"/>
              <a:gd name="connsiteY37" fmla="*/ 383454 h 812606"/>
              <a:gd name="connsiteX38" fmla="*/ 6984246 w 12329384"/>
              <a:gd name="connsiteY38" fmla="*/ 380360 h 812606"/>
              <a:gd name="connsiteX39" fmla="*/ 7040195 w 12329384"/>
              <a:gd name="connsiteY39" fmla="*/ 286991 h 812606"/>
              <a:gd name="connsiteX40" fmla="*/ 7531947 w 12329384"/>
              <a:gd name="connsiteY40" fmla="*/ 1 h 812606"/>
              <a:gd name="connsiteX41" fmla="*/ 7902374 w 12329384"/>
              <a:gd name="connsiteY41" fmla="*/ 148597 h 812606"/>
              <a:gd name="connsiteX42" fmla="*/ 7950580 w 12329384"/>
              <a:gd name="connsiteY42" fmla="*/ 195936 h 812606"/>
              <a:gd name="connsiteX43" fmla="*/ 7954894 w 12329384"/>
              <a:gd name="connsiteY43" fmla="*/ 187312 h 812606"/>
              <a:gd name="connsiteX44" fmla="*/ 7964430 w 12329384"/>
              <a:gd name="connsiteY44" fmla="*/ 204977 h 812606"/>
              <a:gd name="connsiteX45" fmla="*/ 8404258 w 12329384"/>
              <a:gd name="connsiteY45" fmla="*/ 492302 h 812606"/>
              <a:gd name="connsiteX46" fmla="*/ 8669869 w 12329384"/>
              <a:gd name="connsiteY46" fmla="*/ 401515 h 812606"/>
              <a:gd name="connsiteX47" fmla="*/ 8715076 w 12329384"/>
              <a:gd name="connsiteY47" fmla="*/ 363604 h 812606"/>
              <a:gd name="connsiteX48" fmla="*/ 8720650 w 12329384"/>
              <a:gd name="connsiteY48" fmla="*/ 356531 h 812606"/>
              <a:gd name="connsiteX49" fmla="*/ 8832573 w 12329384"/>
              <a:gd name="connsiteY49" fmla="*/ 258676 h 812606"/>
              <a:gd name="connsiteX50" fmla="*/ 8873853 w 12329384"/>
              <a:gd name="connsiteY50" fmla="*/ 229399 h 812606"/>
              <a:gd name="connsiteX51" fmla="*/ 9147426 w 12329384"/>
              <a:gd name="connsiteY51" fmla="*/ 151993 h 812606"/>
              <a:gd name="connsiteX52" fmla="*/ 9517853 w 12329384"/>
              <a:gd name="connsiteY52" fmla="*/ 300589 h 812606"/>
              <a:gd name="connsiteX53" fmla="*/ 9566059 w 12329384"/>
              <a:gd name="connsiteY53" fmla="*/ 347928 h 812606"/>
              <a:gd name="connsiteX54" fmla="*/ 9570373 w 12329384"/>
              <a:gd name="connsiteY54" fmla="*/ 339305 h 812606"/>
              <a:gd name="connsiteX55" fmla="*/ 9579908 w 12329384"/>
              <a:gd name="connsiteY55" fmla="*/ 356969 h 812606"/>
              <a:gd name="connsiteX56" fmla="*/ 10019738 w 12329384"/>
              <a:gd name="connsiteY56" fmla="*/ 644295 h 812606"/>
              <a:gd name="connsiteX57" fmla="*/ 10442800 w 12329384"/>
              <a:gd name="connsiteY57" fmla="*/ 383862 h 812606"/>
              <a:gd name="connsiteX58" fmla="*/ 10443052 w 12329384"/>
              <a:gd name="connsiteY58" fmla="*/ 383453 h 812606"/>
              <a:gd name="connsiteX59" fmla="*/ 10444544 w 12329384"/>
              <a:gd name="connsiteY59" fmla="*/ 380359 h 812606"/>
              <a:gd name="connsiteX60" fmla="*/ 10502074 w 12329384"/>
              <a:gd name="connsiteY60" fmla="*/ 271318 h 812606"/>
              <a:gd name="connsiteX61" fmla="*/ 10500493 w 12329384"/>
              <a:gd name="connsiteY61" fmla="*/ 286990 h 812606"/>
              <a:gd name="connsiteX62" fmla="*/ 10992245 w 12329384"/>
              <a:gd name="connsiteY62" fmla="*/ 0 h 812606"/>
              <a:gd name="connsiteX63" fmla="*/ 11362672 w 12329384"/>
              <a:gd name="connsiteY63" fmla="*/ 148596 h 812606"/>
              <a:gd name="connsiteX64" fmla="*/ 11410878 w 12329384"/>
              <a:gd name="connsiteY64" fmla="*/ 195935 h 812606"/>
              <a:gd name="connsiteX65" fmla="*/ 11424728 w 12329384"/>
              <a:gd name="connsiteY65" fmla="*/ 204976 h 812606"/>
              <a:gd name="connsiteX66" fmla="*/ 11864557 w 12329384"/>
              <a:gd name="connsiteY66" fmla="*/ 492302 h 812606"/>
              <a:gd name="connsiteX67" fmla="*/ 12329384 w 12329384"/>
              <a:gd name="connsiteY67" fmla="*/ 159808 h 812606"/>
              <a:gd name="connsiteX68" fmla="*/ 12329210 w 12329384"/>
              <a:gd name="connsiteY68" fmla="*/ 177225 h 812606"/>
              <a:gd name="connsiteX69" fmla="*/ 11735544 w 12329384"/>
              <a:gd name="connsiteY69" fmla="*/ 660610 h 812606"/>
              <a:gd name="connsiteX70" fmla="*/ 11365117 w 12329384"/>
              <a:gd name="connsiteY70" fmla="*/ 512014 h 812606"/>
              <a:gd name="connsiteX71" fmla="*/ 11316911 w 12329384"/>
              <a:gd name="connsiteY71" fmla="*/ 464675 h 812606"/>
              <a:gd name="connsiteX72" fmla="*/ 11312596 w 12329384"/>
              <a:gd name="connsiteY72" fmla="*/ 473298 h 812606"/>
              <a:gd name="connsiteX73" fmla="*/ 11303061 w 12329384"/>
              <a:gd name="connsiteY73" fmla="*/ 455634 h 812606"/>
              <a:gd name="connsiteX74" fmla="*/ 10863232 w 12329384"/>
              <a:gd name="connsiteY74" fmla="*/ 168308 h 812606"/>
              <a:gd name="connsiteX75" fmla="*/ 10440170 w 12329384"/>
              <a:gd name="connsiteY75" fmla="*/ 428741 h 812606"/>
              <a:gd name="connsiteX76" fmla="*/ 10439918 w 12329384"/>
              <a:gd name="connsiteY76" fmla="*/ 429150 h 812606"/>
              <a:gd name="connsiteX77" fmla="*/ 10438426 w 12329384"/>
              <a:gd name="connsiteY77" fmla="*/ 432244 h 812606"/>
              <a:gd name="connsiteX78" fmla="*/ 10388586 w 12329384"/>
              <a:gd name="connsiteY78" fmla="*/ 516101 h 812606"/>
              <a:gd name="connsiteX79" fmla="*/ 10382477 w 12329384"/>
              <a:gd name="connsiteY79" fmla="*/ 525613 h 812606"/>
              <a:gd name="connsiteX80" fmla="*/ 9890724 w 12329384"/>
              <a:gd name="connsiteY80" fmla="*/ 812603 h 812606"/>
              <a:gd name="connsiteX81" fmla="*/ 9520297 w 12329384"/>
              <a:gd name="connsiteY81" fmla="*/ 664007 h 812606"/>
              <a:gd name="connsiteX82" fmla="*/ 9472091 w 12329384"/>
              <a:gd name="connsiteY82" fmla="*/ 616668 h 812606"/>
              <a:gd name="connsiteX83" fmla="*/ 9467777 w 12329384"/>
              <a:gd name="connsiteY83" fmla="*/ 625292 h 812606"/>
              <a:gd name="connsiteX84" fmla="*/ 9458242 w 12329384"/>
              <a:gd name="connsiteY84" fmla="*/ 607627 h 812606"/>
              <a:gd name="connsiteX85" fmla="*/ 9018413 w 12329384"/>
              <a:gd name="connsiteY85" fmla="*/ 320302 h 812606"/>
              <a:gd name="connsiteX86" fmla="*/ 8752802 w 12329384"/>
              <a:gd name="connsiteY86" fmla="*/ 411089 h 812606"/>
              <a:gd name="connsiteX87" fmla="*/ 8707595 w 12329384"/>
              <a:gd name="connsiteY87" fmla="*/ 449000 h 812606"/>
              <a:gd name="connsiteX88" fmla="*/ 8702022 w 12329384"/>
              <a:gd name="connsiteY88" fmla="*/ 456073 h 812606"/>
              <a:gd name="connsiteX89" fmla="*/ 8590098 w 12329384"/>
              <a:gd name="connsiteY89" fmla="*/ 553928 h 812606"/>
              <a:gd name="connsiteX90" fmla="*/ 8548818 w 12329384"/>
              <a:gd name="connsiteY90" fmla="*/ 583206 h 812606"/>
              <a:gd name="connsiteX91" fmla="*/ 8275246 w 12329384"/>
              <a:gd name="connsiteY91" fmla="*/ 660611 h 812606"/>
              <a:gd name="connsiteX92" fmla="*/ 7904819 w 12329384"/>
              <a:gd name="connsiteY92" fmla="*/ 512015 h 812606"/>
              <a:gd name="connsiteX93" fmla="*/ 7856612 w 12329384"/>
              <a:gd name="connsiteY93" fmla="*/ 464676 h 812606"/>
              <a:gd name="connsiteX94" fmla="*/ 7852299 w 12329384"/>
              <a:gd name="connsiteY94" fmla="*/ 473299 h 812606"/>
              <a:gd name="connsiteX95" fmla="*/ 7842763 w 12329384"/>
              <a:gd name="connsiteY95" fmla="*/ 455635 h 812606"/>
              <a:gd name="connsiteX96" fmla="*/ 7402933 w 12329384"/>
              <a:gd name="connsiteY96" fmla="*/ 168309 h 812606"/>
              <a:gd name="connsiteX97" fmla="*/ 6979871 w 12329384"/>
              <a:gd name="connsiteY97" fmla="*/ 428742 h 812606"/>
              <a:gd name="connsiteX98" fmla="*/ 6979620 w 12329384"/>
              <a:gd name="connsiteY98" fmla="*/ 429151 h 812606"/>
              <a:gd name="connsiteX99" fmla="*/ 6978128 w 12329384"/>
              <a:gd name="connsiteY99" fmla="*/ 432245 h 812606"/>
              <a:gd name="connsiteX100" fmla="*/ 6922178 w 12329384"/>
              <a:gd name="connsiteY100" fmla="*/ 525614 h 812606"/>
              <a:gd name="connsiteX101" fmla="*/ 6430427 w 12329384"/>
              <a:gd name="connsiteY101" fmla="*/ 812604 h 812606"/>
              <a:gd name="connsiteX102" fmla="*/ 6059999 w 12329384"/>
              <a:gd name="connsiteY102" fmla="*/ 664008 h 812606"/>
              <a:gd name="connsiteX103" fmla="*/ 6011793 w 12329384"/>
              <a:gd name="connsiteY103" fmla="*/ 616669 h 812606"/>
              <a:gd name="connsiteX104" fmla="*/ 5997944 w 12329384"/>
              <a:gd name="connsiteY104" fmla="*/ 607628 h 812606"/>
              <a:gd name="connsiteX105" fmla="*/ 5558114 w 12329384"/>
              <a:gd name="connsiteY105" fmla="*/ 320302 h 812606"/>
              <a:gd name="connsiteX106" fmla="*/ 5292505 w 12329384"/>
              <a:gd name="connsiteY106" fmla="*/ 411089 h 812606"/>
              <a:gd name="connsiteX107" fmla="*/ 5207594 w 12329384"/>
              <a:gd name="connsiteY107" fmla="*/ 488913 h 812606"/>
              <a:gd name="connsiteX108" fmla="*/ 5088520 w 12329384"/>
              <a:gd name="connsiteY108" fmla="*/ 583208 h 812606"/>
              <a:gd name="connsiteX109" fmla="*/ 4814948 w 12329384"/>
              <a:gd name="connsiteY109" fmla="*/ 660613 h 812606"/>
              <a:gd name="connsiteX110" fmla="*/ 4444521 w 12329384"/>
              <a:gd name="connsiteY110" fmla="*/ 512017 h 812606"/>
              <a:gd name="connsiteX111" fmla="*/ 4396314 w 12329384"/>
              <a:gd name="connsiteY111" fmla="*/ 464678 h 812606"/>
              <a:gd name="connsiteX112" fmla="*/ 4382465 w 12329384"/>
              <a:gd name="connsiteY112" fmla="*/ 455637 h 812606"/>
              <a:gd name="connsiteX113" fmla="*/ 3942636 w 12329384"/>
              <a:gd name="connsiteY113" fmla="*/ 168311 h 812606"/>
              <a:gd name="connsiteX114" fmla="*/ 3519574 w 12329384"/>
              <a:gd name="connsiteY114" fmla="*/ 428744 h 812606"/>
              <a:gd name="connsiteX115" fmla="*/ 3477788 w 12329384"/>
              <a:gd name="connsiteY115" fmla="*/ 500852 h 812606"/>
              <a:gd name="connsiteX116" fmla="*/ 3467991 w 12329384"/>
              <a:gd name="connsiteY116" fmla="*/ 516104 h 812606"/>
              <a:gd name="connsiteX117" fmla="*/ 3461880 w 12329384"/>
              <a:gd name="connsiteY117" fmla="*/ 525616 h 812606"/>
              <a:gd name="connsiteX118" fmla="*/ 2970129 w 12329384"/>
              <a:gd name="connsiteY118" fmla="*/ 812606 h 812606"/>
              <a:gd name="connsiteX119" fmla="*/ 2599702 w 12329384"/>
              <a:gd name="connsiteY119" fmla="*/ 664010 h 812606"/>
              <a:gd name="connsiteX120" fmla="*/ 2551495 w 12329384"/>
              <a:gd name="connsiteY120" fmla="*/ 616671 h 812606"/>
              <a:gd name="connsiteX121" fmla="*/ 2537646 w 12329384"/>
              <a:gd name="connsiteY121" fmla="*/ 607630 h 812606"/>
              <a:gd name="connsiteX122" fmla="*/ 2097817 w 12329384"/>
              <a:gd name="connsiteY122" fmla="*/ 320304 h 812606"/>
              <a:gd name="connsiteX123" fmla="*/ 1832207 w 12329384"/>
              <a:gd name="connsiteY123" fmla="*/ 411091 h 812606"/>
              <a:gd name="connsiteX124" fmla="*/ 1722225 w 12329384"/>
              <a:gd name="connsiteY124" fmla="*/ 515954 h 812606"/>
              <a:gd name="connsiteX125" fmla="*/ 1628223 w 12329384"/>
              <a:gd name="connsiteY125" fmla="*/ 583210 h 812606"/>
              <a:gd name="connsiteX126" fmla="*/ 1354650 w 12329384"/>
              <a:gd name="connsiteY126" fmla="*/ 660615 h 812606"/>
              <a:gd name="connsiteX127" fmla="*/ 984223 w 12329384"/>
              <a:gd name="connsiteY127" fmla="*/ 512019 h 812606"/>
              <a:gd name="connsiteX128" fmla="*/ 931703 w 12329384"/>
              <a:gd name="connsiteY128" fmla="*/ 473303 h 812606"/>
              <a:gd name="connsiteX129" fmla="*/ 922167 w 12329384"/>
              <a:gd name="connsiteY129" fmla="*/ 455639 h 812606"/>
              <a:gd name="connsiteX130" fmla="*/ 482338 w 12329384"/>
              <a:gd name="connsiteY130" fmla="*/ 168313 h 812606"/>
              <a:gd name="connsiteX131" fmla="*/ 59276 w 12329384"/>
              <a:gd name="connsiteY131" fmla="*/ 428746 h 812606"/>
              <a:gd name="connsiteX132" fmla="*/ 59024 w 12329384"/>
              <a:gd name="connsiteY132" fmla="*/ 429155 h 812606"/>
              <a:gd name="connsiteX133" fmla="*/ 30746 w 12329384"/>
              <a:gd name="connsiteY133" fmla="*/ 480219 h 812606"/>
              <a:gd name="connsiteX134" fmla="*/ 1 w 12329384"/>
              <a:gd name="connsiteY13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05759 w 12329382"/>
              <a:gd name="connsiteY31" fmla="*/ 347929 h 812606"/>
              <a:gd name="connsiteX32" fmla="*/ 6110073 w 12329382"/>
              <a:gd name="connsiteY32" fmla="*/ 339306 h 812606"/>
              <a:gd name="connsiteX33" fmla="*/ 6119609 w 12329382"/>
              <a:gd name="connsiteY33" fmla="*/ 356970 h 812606"/>
              <a:gd name="connsiteX34" fmla="*/ 6559437 w 12329382"/>
              <a:gd name="connsiteY34" fmla="*/ 644296 h 812606"/>
              <a:gd name="connsiteX35" fmla="*/ 6982500 w 12329382"/>
              <a:gd name="connsiteY35" fmla="*/ 383863 h 812606"/>
              <a:gd name="connsiteX36" fmla="*/ 6982751 w 12329382"/>
              <a:gd name="connsiteY36" fmla="*/ 383454 h 812606"/>
              <a:gd name="connsiteX37" fmla="*/ 6984244 w 12329382"/>
              <a:gd name="connsiteY37" fmla="*/ 380360 h 812606"/>
              <a:gd name="connsiteX38" fmla="*/ 7040193 w 12329382"/>
              <a:gd name="connsiteY38" fmla="*/ 286991 h 812606"/>
              <a:gd name="connsiteX39" fmla="*/ 7531945 w 12329382"/>
              <a:gd name="connsiteY39" fmla="*/ 1 h 812606"/>
              <a:gd name="connsiteX40" fmla="*/ 7902372 w 12329382"/>
              <a:gd name="connsiteY40" fmla="*/ 148597 h 812606"/>
              <a:gd name="connsiteX41" fmla="*/ 7950578 w 12329382"/>
              <a:gd name="connsiteY41" fmla="*/ 195936 h 812606"/>
              <a:gd name="connsiteX42" fmla="*/ 7954892 w 12329382"/>
              <a:gd name="connsiteY42" fmla="*/ 187312 h 812606"/>
              <a:gd name="connsiteX43" fmla="*/ 7964428 w 12329382"/>
              <a:gd name="connsiteY43" fmla="*/ 204977 h 812606"/>
              <a:gd name="connsiteX44" fmla="*/ 8404256 w 12329382"/>
              <a:gd name="connsiteY44" fmla="*/ 492302 h 812606"/>
              <a:gd name="connsiteX45" fmla="*/ 8669867 w 12329382"/>
              <a:gd name="connsiteY45" fmla="*/ 401515 h 812606"/>
              <a:gd name="connsiteX46" fmla="*/ 8715074 w 12329382"/>
              <a:gd name="connsiteY46" fmla="*/ 363604 h 812606"/>
              <a:gd name="connsiteX47" fmla="*/ 8720648 w 12329382"/>
              <a:gd name="connsiteY47" fmla="*/ 356531 h 812606"/>
              <a:gd name="connsiteX48" fmla="*/ 8832571 w 12329382"/>
              <a:gd name="connsiteY48" fmla="*/ 258676 h 812606"/>
              <a:gd name="connsiteX49" fmla="*/ 8873851 w 12329382"/>
              <a:gd name="connsiteY49" fmla="*/ 229399 h 812606"/>
              <a:gd name="connsiteX50" fmla="*/ 9147424 w 12329382"/>
              <a:gd name="connsiteY50" fmla="*/ 151993 h 812606"/>
              <a:gd name="connsiteX51" fmla="*/ 9517851 w 12329382"/>
              <a:gd name="connsiteY51" fmla="*/ 300589 h 812606"/>
              <a:gd name="connsiteX52" fmla="*/ 9566057 w 12329382"/>
              <a:gd name="connsiteY52" fmla="*/ 347928 h 812606"/>
              <a:gd name="connsiteX53" fmla="*/ 9570371 w 12329382"/>
              <a:gd name="connsiteY53" fmla="*/ 339305 h 812606"/>
              <a:gd name="connsiteX54" fmla="*/ 9579906 w 12329382"/>
              <a:gd name="connsiteY54" fmla="*/ 356969 h 812606"/>
              <a:gd name="connsiteX55" fmla="*/ 10019736 w 12329382"/>
              <a:gd name="connsiteY55" fmla="*/ 644295 h 812606"/>
              <a:gd name="connsiteX56" fmla="*/ 10442798 w 12329382"/>
              <a:gd name="connsiteY56" fmla="*/ 383862 h 812606"/>
              <a:gd name="connsiteX57" fmla="*/ 10443050 w 12329382"/>
              <a:gd name="connsiteY57" fmla="*/ 383453 h 812606"/>
              <a:gd name="connsiteX58" fmla="*/ 10444542 w 12329382"/>
              <a:gd name="connsiteY58" fmla="*/ 380359 h 812606"/>
              <a:gd name="connsiteX59" fmla="*/ 10502072 w 12329382"/>
              <a:gd name="connsiteY59" fmla="*/ 271318 h 812606"/>
              <a:gd name="connsiteX60" fmla="*/ 10500491 w 12329382"/>
              <a:gd name="connsiteY60" fmla="*/ 286990 h 812606"/>
              <a:gd name="connsiteX61" fmla="*/ 10992243 w 12329382"/>
              <a:gd name="connsiteY61" fmla="*/ 0 h 812606"/>
              <a:gd name="connsiteX62" fmla="*/ 11362670 w 12329382"/>
              <a:gd name="connsiteY62" fmla="*/ 148596 h 812606"/>
              <a:gd name="connsiteX63" fmla="*/ 11410876 w 12329382"/>
              <a:gd name="connsiteY63" fmla="*/ 195935 h 812606"/>
              <a:gd name="connsiteX64" fmla="*/ 11424726 w 12329382"/>
              <a:gd name="connsiteY64" fmla="*/ 204976 h 812606"/>
              <a:gd name="connsiteX65" fmla="*/ 11864555 w 12329382"/>
              <a:gd name="connsiteY65" fmla="*/ 492302 h 812606"/>
              <a:gd name="connsiteX66" fmla="*/ 12329382 w 12329382"/>
              <a:gd name="connsiteY66" fmla="*/ 159808 h 812606"/>
              <a:gd name="connsiteX67" fmla="*/ 12329208 w 12329382"/>
              <a:gd name="connsiteY67" fmla="*/ 177225 h 812606"/>
              <a:gd name="connsiteX68" fmla="*/ 11735542 w 12329382"/>
              <a:gd name="connsiteY68" fmla="*/ 660610 h 812606"/>
              <a:gd name="connsiteX69" fmla="*/ 11365115 w 12329382"/>
              <a:gd name="connsiteY69" fmla="*/ 512014 h 812606"/>
              <a:gd name="connsiteX70" fmla="*/ 11316909 w 12329382"/>
              <a:gd name="connsiteY70" fmla="*/ 464675 h 812606"/>
              <a:gd name="connsiteX71" fmla="*/ 11312594 w 12329382"/>
              <a:gd name="connsiteY71" fmla="*/ 473298 h 812606"/>
              <a:gd name="connsiteX72" fmla="*/ 11303059 w 12329382"/>
              <a:gd name="connsiteY72" fmla="*/ 455634 h 812606"/>
              <a:gd name="connsiteX73" fmla="*/ 10863230 w 12329382"/>
              <a:gd name="connsiteY73" fmla="*/ 168308 h 812606"/>
              <a:gd name="connsiteX74" fmla="*/ 10440168 w 12329382"/>
              <a:gd name="connsiteY74" fmla="*/ 428741 h 812606"/>
              <a:gd name="connsiteX75" fmla="*/ 10439916 w 12329382"/>
              <a:gd name="connsiteY75" fmla="*/ 429150 h 812606"/>
              <a:gd name="connsiteX76" fmla="*/ 10438424 w 12329382"/>
              <a:gd name="connsiteY76" fmla="*/ 432244 h 812606"/>
              <a:gd name="connsiteX77" fmla="*/ 10388584 w 12329382"/>
              <a:gd name="connsiteY77" fmla="*/ 516101 h 812606"/>
              <a:gd name="connsiteX78" fmla="*/ 10382475 w 12329382"/>
              <a:gd name="connsiteY78" fmla="*/ 525613 h 812606"/>
              <a:gd name="connsiteX79" fmla="*/ 9890722 w 12329382"/>
              <a:gd name="connsiteY79" fmla="*/ 812603 h 812606"/>
              <a:gd name="connsiteX80" fmla="*/ 9520295 w 12329382"/>
              <a:gd name="connsiteY80" fmla="*/ 664007 h 812606"/>
              <a:gd name="connsiteX81" fmla="*/ 9472089 w 12329382"/>
              <a:gd name="connsiteY81" fmla="*/ 616668 h 812606"/>
              <a:gd name="connsiteX82" fmla="*/ 9467775 w 12329382"/>
              <a:gd name="connsiteY82" fmla="*/ 625292 h 812606"/>
              <a:gd name="connsiteX83" fmla="*/ 9458240 w 12329382"/>
              <a:gd name="connsiteY83" fmla="*/ 607627 h 812606"/>
              <a:gd name="connsiteX84" fmla="*/ 9018411 w 12329382"/>
              <a:gd name="connsiteY84" fmla="*/ 320302 h 812606"/>
              <a:gd name="connsiteX85" fmla="*/ 8752800 w 12329382"/>
              <a:gd name="connsiteY85" fmla="*/ 411089 h 812606"/>
              <a:gd name="connsiteX86" fmla="*/ 8707593 w 12329382"/>
              <a:gd name="connsiteY86" fmla="*/ 449000 h 812606"/>
              <a:gd name="connsiteX87" fmla="*/ 8702020 w 12329382"/>
              <a:gd name="connsiteY87" fmla="*/ 456073 h 812606"/>
              <a:gd name="connsiteX88" fmla="*/ 8590096 w 12329382"/>
              <a:gd name="connsiteY88" fmla="*/ 553928 h 812606"/>
              <a:gd name="connsiteX89" fmla="*/ 8548816 w 12329382"/>
              <a:gd name="connsiteY89" fmla="*/ 583206 h 812606"/>
              <a:gd name="connsiteX90" fmla="*/ 8275244 w 12329382"/>
              <a:gd name="connsiteY90" fmla="*/ 660611 h 812606"/>
              <a:gd name="connsiteX91" fmla="*/ 7904817 w 12329382"/>
              <a:gd name="connsiteY91" fmla="*/ 512015 h 812606"/>
              <a:gd name="connsiteX92" fmla="*/ 7856610 w 12329382"/>
              <a:gd name="connsiteY92" fmla="*/ 464676 h 812606"/>
              <a:gd name="connsiteX93" fmla="*/ 7852297 w 12329382"/>
              <a:gd name="connsiteY93" fmla="*/ 473299 h 812606"/>
              <a:gd name="connsiteX94" fmla="*/ 7842761 w 12329382"/>
              <a:gd name="connsiteY94" fmla="*/ 455635 h 812606"/>
              <a:gd name="connsiteX95" fmla="*/ 7402931 w 12329382"/>
              <a:gd name="connsiteY95" fmla="*/ 168309 h 812606"/>
              <a:gd name="connsiteX96" fmla="*/ 6979869 w 12329382"/>
              <a:gd name="connsiteY96" fmla="*/ 428742 h 812606"/>
              <a:gd name="connsiteX97" fmla="*/ 6979618 w 12329382"/>
              <a:gd name="connsiteY97" fmla="*/ 429151 h 812606"/>
              <a:gd name="connsiteX98" fmla="*/ 6978126 w 12329382"/>
              <a:gd name="connsiteY98" fmla="*/ 432245 h 812606"/>
              <a:gd name="connsiteX99" fmla="*/ 6922176 w 12329382"/>
              <a:gd name="connsiteY99" fmla="*/ 525614 h 812606"/>
              <a:gd name="connsiteX100" fmla="*/ 6430425 w 12329382"/>
              <a:gd name="connsiteY100" fmla="*/ 812604 h 812606"/>
              <a:gd name="connsiteX101" fmla="*/ 6059997 w 12329382"/>
              <a:gd name="connsiteY101" fmla="*/ 664008 h 812606"/>
              <a:gd name="connsiteX102" fmla="*/ 6011791 w 12329382"/>
              <a:gd name="connsiteY102" fmla="*/ 616669 h 812606"/>
              <a:gd name="connsiteX103" fmla="*/ 5997942 w 12329382"/>
              <a:gd name="connsiteY103" fmla="*/ 607628 h 812606"/>
              <a:gd name="connsiteX104" fmla="*/ 5558112 w 12329382"/>
              <a:gd name="connsiteY104" fmla="*/ 320302 h 812606"/>
              <a:gd name="connsiteX105" fmla="*/ 5292503 w 12329382"/>
              <a:gd name="connsiteY105" fmla="*/ 411089 h 812606"/>
              <a:gd name="connsiteX106" fmla="*/ 5207592 w 12329382"/>
              <a:gd name="connsiteY106" fmla="*/ 488913 h 812606"/>
              <a:gd name="connsiteX107" fmla="*/ 5088518 w 12329382"/>
              <a:gd name="connsiteY107" fmla="*/ 583208 h 812606"/>
              <a:gd name="connsiteX108" fmla="*/ 4814946 w 12329382"/>
              <a:gd name="connsiteY108" fmla="*/ 660613 h 812606"/>
              <a:gd name="connsiteX109" fmla="*/ 4444519 w 12329382"/>
              <a:gd name="connsiteY109" fmla="*/ 512017 h 812606"/>
              <a:gd name="connsiteX110" fmla="*/ 4396312 w 12329382"/>
              <a:gd name="connsiteY110" fmla="*/ 464678 h 812606"/>
              <a:gd name="connsiteX111" fmla="*/ 4382463 w 12329382"/>
              <a:gd name="connsiteY111" fmla="*/ 455637 h 812606"/>
              <a:gd name="connsiteX112" fmla="*/ 3942634 w 12329382"/>
              <a:gd name="connsiteY112" fmla="*/ 168311 h 812606"/>
              <a:gd name="connsiteX113" fmla="*/ 3519572 w 12329382"/>
              <a:gd name="connsiteY113" fmla="*/ 428744 h 812606"/>
              <a:gd name="connsiteX114" fmla="*/ 3477786 w 12329382"/>
              <a:gd name="connsiteY114" fmla="*/ 500852 h 812606"/>
              <a:gd name="connsiteX115" fmla="*/ 3467989 w 12329382"/>
              <a:gd name="connsiteY115" fmla="*/ 516104 h 812606"/>
              <a:gd name="connsiteX116" fmla="*/ 3461878 w 12329382"/>
              <a:gd name="connsiteY116" fmla="*/ 525616 h 812606"/>
              <a:gd name="connsiteX117" fmla="*/ 2970127 w 12329382"/>
              <a:gd name="connsiteY117" fmla="*/ 812606 h 812606"/>
              <a:gd name="connsiteX118" fmla="*/ 2599700 w 12329382"/>
              <a:gd name="connsiteY118" fmla="*/ 664010 h 812606"/>
              <a:gd name="connsiteX119" fmla="*/ 2551493 w 12329382"/>
              <a:gd name="connsiteY119" fmla="*/ 616671 h 812606"/>
              <a:gd name="connsiteX120" fmla="*/ 2537644 w 12329382"/>
              <a:gd name="connsiteY120" fmla="*/ 607630 h 812606"/>
              <a:gd name="connsiteX121" fmla="*/ 2097815 w 12329382"/>
              <a:gd name="connsiteY121" fmla="*/ 320304 h 812606"/>
              <a:gd name="connsiteX122" fmla="*/ 1832205 w 12329382"/>
              <a:gd name="connsiteY122" fmla="*/ 411091 h 812606"/>
              <a:gd name="connsiteX123" fmla="*/ 1722223 w 12329382"/>
              <a:gd name="connsiteY123" fmla="*/ 515954 h 812606"/>
              <a:gd name="connsiteX124" fmla="*/ 1628221 w 12329382"/>
              <a:gd name="connsiteY124" fmla="*/ 583210 h 812606"/>
              <a:gd name="connsiteX125" fmla="*/ 1354648 w 12329382"/>
              <a:gd name="connsiteY125" fmla="*/ 660615 h 812606"/>
              <a:gd name="connsiteX126" fmla="*/ 984221 w 12329382"/>
              <a:gd name="connsiteY126" fmla="*/ 512019 h 812606"/>
              <a:gd name="connsiteX127" fmla="*/ 931701 w 12329382"/>
              <a:gd name="connsiteY127" fmla="*/ 473303 h 812606"/>
              <a:gd name="connsiteX128" fmla="*/ 922165 w 12329382"/>
              <a:gd name="connsiteY128" fmla="*/ 455639 h 812606"/>
              <a:gd name="connsiteX129" fmla="*/ 482336 w 12329382"/>
              <a:gd name="connsiteY129" fmla="*/ 168313 h 812606"/>
              <a:gd name="connsiteX130" fmla="*/ 59274 w 12329382"/>
              <a:gd name="connsiteY130" fmla="*/ 428746 h 812606"/>
              <a:gd name="connsiteX131" fmla="*/ 59022 w 12329382"/>
              <a:gd name="connsiteY131" fmla="*/ 429155 h 812606"/>
              <a:gd name="connsiteX132" fmla="*/ 30744 w 12329382"/>
              <a:gd name="connsiteY132" fmla="*/ 480219 h 812606"/>
              <a:gd name="connsiteX133" fmla="*/ -1 w 12329382"/>
              <a:gd name="connsiteY13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05761 w 12329384"/>
              <a:gd name="connsiteY31" fmla="*/ 347929 h 812606"/>
              <a:gd name="connsiteX32" fmla="*/ 6119611 w 12329384"/>
              <a:gd name="connsiteY32" fmla="*/ 356970 h 812606"/>
              <a:gd name="connsiteX33" fmla="*/ 6559439 w 12329384"/>
              <a:gd name="connsiteY33" fmla="*/ 644296 h 812606"/>
              <a:gd name="connsiteX34" fmla="*/ 6982502 w 12329384"/>
              <a:gd name="connsiteY34" fmla="*/ 383863 h 812606"/>
              <a:gd name="connsiteX35" fmla="*/ 6982753 w 12329384"/>
              <a:gd name="connsiteY35" fmla="*/ 383454 h 812606"/>
              <a:gd name="connsiteX36" fmla="*/ 6984246 w 12329384"/>
              <a:gd name="connsiteY36" fmla="*/ 380360 h 812606"/>
              <a:gd name="connsiteX37" fmla="*/ 7040195 w 12329384"/>
              <a:gd name="connsiteY37" fmla="*/ 286991 h 812606"/>
              <a:gd name="connsiteX38" fmla="*/ 7531947 w 12329384"/>
              <a:gd name="connsiteY38" fmla="*/ 1 h 812606"/>
              <a:gd name="connsiteX39" fmla="*/ 7902374 w 12329384"/>
              <a:gd name="connsiteY39" fmla="*/ 148597 h 812606"/>
              <a:gd name="connsiteX40" fmla="*/ 7950580 w 12329384"/>
              <a:gd name="connsiteY40" fmla="*/ 195936 h 812606"/>
              <a:gd name="connsiteX41" fmla="*/ 7954894 w 12329384"/>
              <a:gd name="connsiteY41" fmla="*/ 187312 h 812606"/>
              <a:gd name="connsiteX42" fmla="*/ 7964430 w 12329384"/>
              <a:gd name="connsiteY42" fmla="*/ 204977 h 812606"/>
              <a:gd name="connsiteX43" fmla="*/ 8404258 w 12329384"/>
              <a:gd name="connsiteY43" fmla="*/ 492302 h 812606"/>
              <a:gd name="connsiteX44" fmla="*/ 8669869 w 12329384"/>
              <a:gd name="connsiteY44" fmla="*/ 401515 h 812606"/>
              <a:gd name="connsiteX45" fmla="*/ 8715076 w 12329384"/>
              <a:gd name="connsiteY45" fmla="*/ 363604 h 812606"/>
              <a:gd name="connsiteX46" fmla="*/ 8720650 w 12329384"/>
              <a:gd name="connsiteY46" fmla="*/ 356531 h 812606"/>
              <a:gd name="connsiteX47" fmla="*/ 8832573 w 12329384"/>
              <a:gd name="connsiteY47" fmla="*/ 258676 h 812606"/>
              <a:gd name="connsiteX48" fmla="*/ 8873853 w 12329384"/>
              <a:gd name="connsiteY48" fmla="*/ 229399 h 812606"/>
              <a:gd name="connsiteX49" fmla="*/ 9147426 w 12329384"/>
              <a:gd name="connsiteY49" fmla="*/ 151993 h 812606"/>
              <a:gd name="connsiteX50" fmla="*/ 9517853 w 12329384"/>
              <a:gd name="connsiteY50" fmla="*/ 300589 h 812606"/>
              <a:gd name="connsiteX51" fmla="*/ 9566059 w 12329384"/>
              <a:gd name="connsiteY51" fmla="*/ 347928 h 812606"/>
              <a:gd name="connsiteX52" fmla="*/ 9570373 w 12329384"/>
              <a:gd name="connsiteY52" fmla="*/ 339305 h 812606"/>
              <a:gd name="connsiteX53" fmla="*/ 9579908 w 12329384"/>
              <a:gd name="connsiteY53" fmla="*/ 356969 h 812606"/>
              <a:gd name="connsiteX54" fmla="*/ 10019738 w 12329384"/>
              <a:gd name="connsiteY54" fmla="*/ 644295 h 812606"/>
              <a:gd name="connsiteX55" fmla="*/ 10442800 w 12329384"/>
              <a:gd name="connsiteY55" fmla="*/ 383862 h 812606"/>
              <a:gd name="connsiteX56" fmla="*/ 10443052 w 12329384"/>
              <a:gd name="connsiteY56" fmla="*/ 383453 h 812606"/>
              <a:gd name="connsiteX57" fmla="*/ 10444544 w 12329384"/>
              <a:gd name="connsiteY57" fmla="*/ 380359 h 812606"/>
              <a:gd name="connsiteX58" fmla="*/ 10502074 w 12329384"/>
              <a:gd name="connsiteY58" fmla="*/ 271318 h 812606"/>
              <a:gd name="connsiteX59" fmla="*/ 10500493 w 12329384"/>
              <a:gd name="connsiteY59" fmla="*/ 286990 h 812606"/>
              <a:gd name="connsiteX60" fmla="*/ 10992245 w 12329384"/>
              <a:gd name="connsiteY60" fmla="*/ 0 h 812606"/>
              <a:gd name="connsiteX61" fmla="*/ 11362672 w 12329384"/>
              <a:gd name="connsiteY61" fmla="*/ 148596 h 812606"/>
              <a:gd name="connsiteX62" fmla="*/ 11410878 w 12329384"/>
              <a:gd name="connsiteY62" fmla="*/ 195935 h 812606"/>
              <a:gd name="connsiteX63" fmla="*/ 11424728 w 12329384"/>
              <a:gd name="connsiteY63" fmla="*/ 204976 h 812606"/>
              <a:gd name="connsiteX64" fmla="*/ 11864557 w 12329384"/>
              <a:gd name="connsiteY64" fmla="*/ 492302 h 812606"/>
              <a:gd name="connsiteX65" fmla="*/ 12329384 w 12329384"/>
              <a:gd name="connsiteY65" fmla="*/ 159808 h 812606"/>
              <a:gd name="connsiteX66" fmla="*/ 12329210 w 12329384"/>
              <a:gd name="connsiteY66" fmla="*/ 177225 h 812606"/>
              <a:gd name="connsiteX67" fmla="*/ 11735544 w 12329384"/>
              <a:gd name="connsiteY67" fmla="*/ 660610 h 812606"/>
              <a:gd name="connsiteX68" fmla="*/ 11365117 w 12329384"/>
              <a:gd name="connsiteY68" fmla="*/ 512014 h 812606"/>
              <a:gd name="connsiteX69" fmla="*/ 11316911 w 12329384"/>
              <a:gd name="connsiteY69" fmla="*/ 464675 h 812606"/>
              <a:gd name="connsiteX70" fmla="*/ 11312596 w 12329384"/>
              <a:gd name="connsiteY70" fmla="*/ 473298 h 812606"/>
              <a:gd name="connsiteX71" fmla="*/ 11303061 w 12329384"/>
              <a:gd name="connsiteY71" fmla="*/ 455634 h 812606"/>
              <a:gd name="connsiteX72" fmla="*/ 10863232 w 12329384"/>
              <a:gd name="connsiteY72" fmla="*/ 168308 h 812606"/>
              <a:gd name="connsiteX73" fmla="*/ 10440170 w 12329384"/>
              <a:gd name="connsiteY73" fmla="*/ 428741 h 812606"/>
              <a:gd name="connsiteX74" fmla="*/ 10439918 w 12329384"/>
              <a:gd name="connsiteY74" fmla="*/ 429150 h 812606"/>
              <a:gd name="connsiteX75" fmla="*/ 10438426 w 12329384"/>
              <a:gd name="connsiteY75" fmla="*/ 432244 h 812606"/>
              <a:gd name="connsiteX76" fmla="*/ 10388586 w 12329384"/>
              <a:gd name="connsiteY76" fmla="*/ 516101 h 812606"/>
              <a:gd name="connsiteX77" fmla="*/ 10382477 w 12329384"/>
              <a:gd name="connsiteY77" fmla="*/ 525613 h 812606"/>
              <a:gd name="connsiteX78" fmla="*/ 9890724 w 12329384"/>
              <a:gd name="connsiteY78" fmla="*/ 812603 h 812606"/>
              <a:gd name="connsiteX79" fmla="*/ 9520297 w 12329384"/>
              <a:gd name="connsiteY79" fmla="*/ 664007 h 812606"/>
              <a:gd name="connsiteX80" fmla="*/ 9472091 w 12329384"/>
              <a:gd name="connsiteY80" fmla="*/ 616668 h 812606"/>
              <a:gd name="connsiteX81" fmla="*/ 9467777 w 12329384"/>
              <a:gd name="connsiteY81" fmla="*/ 625292 h 812606"/>
              <a:gd name="connsiteX82" fmla="*/ 9458242 w 12329384"/>
              <a:gd name="connsiteY82" fmla="*/ 607627 h 812606"/>
              <a:gd name="connsiteX83" fmla="*/ 9018413 w 12329384"/>
              <a:gd name="connsiteY83" fmla="*/ 320302 h 812606"/>
              <a:gd name="connsiteX84" fmla="*/ 8752802 w 12329384"/>
              <a:gd name="connsiteY84" fmla="*/ 411089 h 812606"/>
              <a:gd name="connsiteX85" fmla="*/ 8707595 w 12329384"/>
              <a:gd name="connsiteY85" fmla="*/ 449000 h 812606"/>
              <a:gd name="connsiteX86" fmla="*/ 8702022 w 12329384"/>
              <a:gd name="connsiteY86" fmla="*/ 456073 h 812606"/>
              <a:gd name="connsiteX87" fmla="*/ 8590098 w 12329384"/>
              <a:gd name="connsiteY87" fmla="*/ 553928 h 812606"/>
              <a:gd name="connsiteX88" fmla="*/ 8548818 w 12329384"/>
              <a:gd name="connsiteY88" fmla="*/ 583206 h 812606"/>
              <a:gd name="connsiteX89" fmla="*/ 8275246 w 12329384"/>
              <a:gd name="connsiteY89" fmla="*/ 660611 h 812606"/>
              <a:gd name="connsiteX90" fmla="*/ 7904819 w 12329384"/>
              <a:gd name="connsiteY90" fmla="*/ 512015 h 812606"/>
              <a:gd name="connsiteX91" fmla="*/ 7856612 w 12329384"/>
              <a:gd name="connsiteY91" fmla="*/ 464676 h 812606"/>
              <a:gd name="connsiteX92" fmla="*/ 7852299 w 12329384"/>
              <a:gd name="connsiteY92" fmla="*/ 473299 h 812606"/>
              <a:gd name="connsiteX93" fmla="*/ 7842763 w 12329384"/>
              <a:gd name="connsiteY93" fmla="*/ 455635 h 812606"/>
              <a:gd name="connsiteX94" fmla="*/ 7402933 w 12329384"/>
              <a:gd name="connsiteY94" fmla="*/ 168309 h 812606"/>
              <a:gd name="connsiteX95" fmla="*/ 6979871 w 12329384"/>
              <a:gd name="connsiteY95" fmla="*/ 428742 h 812606"/>
              <a:gd name="connsiteX96" fmla="*/ 6979620 w 12329384"/>
              <a:gd name="connsiteY96" fmla="*/ 429151 h 812606"/>
              <a:gd name="connsiteX97" fmla="*/ 6978128 w 12329384"/>
              <a:gd name="connsiteY97" fmla="*/ 432245 h 812606"/>
              <a:gd name="connsiteX98" fmla="*/ 6922178 w 12329384"/>
              <a:gd name="connsiteY98" fmla="*/ 525614 h 812606"/>
              <a:gd name="connsiteX99" fmla="*/ 6430427 w 12329384"/>
              <a:gd name="connsiteY99" fmla="*/ 812604 h 812606"/>
              <a:gd name="connsiteX100" fmla="*/ 6059999 w 12329384"/>
              <a:gd name="connsiteY100" fmla="*/ 664008 h 812606"/>
              <a:gd name="connsiteX101" fmla="*/ 6011793 w 12329384"/>
              <a:gd name="connsiteY101" fmla="*/ 616669 h 812606"/>
              <a:gd name="connsiteX102" fmla="*/ 5997944 w 12329384"/>
              <a:gd name="connsiteY102" fmla="*/ 607628 h 812606"/>
              <a:gd name="connsiteX103" fmla="*/ 5558114 w 12329384"/>
              <a:gd name="connsiteY103" fmla="*/ 320302 h 812606"/>
              <a:gd name="connsiteX104" fmla="*/ 5292505 w 12329384"/>
              <a:gd name="connsiteY104" fmla="*/ 411089 h 812606"/>
              <a:gd name="connsiteX105" fmla="*/ 5207594 w 12329384"/>
              <a:gd name="connsiteY105" fmla="*/ 488913 h 812606"/>
              <a:gd name="connsiteX106" fmla="*/ 5088520 w 12329384"/>
              <a:gd name="connsiteY106" fmla="*/ 583208 h 812606"/>
              <a:gd name="connsiteX107" fmla="*/ 4814948 w 12329384"/>
              <a:gd name="connsiteY107" fmla="*/ 660613 h 812606"/>
              <a:gd name="connsiteX108" fmla="*/ 4444521 w 12329384"/>
              <a:gd name="connsiteY108" fmla="*/ 512017 h 812606"/>
              <a:gd name="connsiteX109" fmla="*/ 4396314 w 12329384"/>
              <a:gd name="connsiteY109" fmla="*/ 464678 h 812606"/>
              <a:gd name="connsiteX110" fmla="*/ 4382465 w 12329384"/>
              <a:gd name="connsiteY110" fmla="*/ 455637 h 812606"/>
              <a:gd name="connsiteX111" fmla="*/ 3942636 w 12329384"/>
              <a:gd name="connsiteY111" fmla="*/ 168311 h 812606"/>
              <a:gd name="connsiteX112" fmla="*/ 3519574 w 12329384"/>
              <a:gd name="connsiteY112" fmla="*/ 428744 h 812606"/>
              <a:gd name="connsiteX113" fmla="*/ 3477788 w 12329384"/>
              <a:gd name="connsiteY113" fmla="*/ 500852 h 812606"/>
              <a:gd name="connsiteX114" fmla="*/ 3467991 w 12329384"/>
              <a:gd name="connsiteY114" fmla="*/ 516104 h 812606"/>
              <a:gd name="connsiteX115" fmla="*/ 3461880 w 12329384"/>
              <a:gd name="connsiteY115" fmla="*/ 525616 h 812606"/>
              <a:gd name="connsiteX116" fmla="*/ 2970129 w 12329384"/>
              <a:gd name="connsiteY116" fmla="*/ 812606 h 812606"/>
              <a:gd name="connsiteX117" fmla="*/ 2599702 w 12329384"/>
              <a:gd name="connsiteY117" fmla="*/ 664010 h 812606"/>
              <a:gd name="connsiteX118" fmla="*/ 2551495 w 12329384"/>
              <a:gd name="connsiteY118" fmla="*/ 616671 h 812606"/>
              <a:gd name="connsiteX119" fmla="*/ 2537646 w 12329384"/>
              <a:gd name="connsiteY119" fmla="*/ 607630 h 812606"/>
              <a:gd name="connsiteX120" fmla="*/ 2097817 w 12329384"/>
              <a:gd name="connsiteY120" fmla="*/ 320304 h 812606"/>
              <a:gd name="connsiteX121" fmla="*/ 1832207 w 12329384"/>
              <a:gd name="connsiteY121" fmla="*/ 411091 h 812606"/>
              <a:gd name="connsiteX122" fmla="*/ 1722225 w 12329384"/>
              <a:gd name="connsiteY122" fmla="*/ 515954 h 812606"/>
              <a:gd name="connsiteX123" fmla="*/ 1628223 w 12329384"/>
              <a:gd name="connsiteY123" fmla="*/ 583210 h 812606"/>
              <a:gd name="connsiteX124" fmla="*/ 1354650 w 12329384"/>
              <a:gd name="connsiteY124" fmla="*/ 660615 h 812606"/>
              <a:gd name="connsiteX125" fmla="*/ 984223 w 12329384"/>
              <a:gd name="connsiteY125" fmla="*/ 512019 h 812606"/>
              <a:gd name="connsiteX126" fmla="*/ 931703 w 12329384"/>
              <a:gd name="connsiteY126" fmla="*/ 473303 h 812606"/>
              <a:gd name="connsiteX127" fmla="*/ 922167 w 12329384"/>
              <a:gd name="connsiteY127" fmla="*/ 455639 h 812606"/>
              <a:gd name="connsiteX128" fmla="*/ 482338 w 12329384"/>
              <a:gd name="connsiteY128" fmla="*/ 168313 h 812606"/>
              <a:gd name="connsiteX129" fmla="*/ 59276 w 12329384"/>
              <a:gd name="connsiteY129" fmla="*/ 428746 h 812606"/>
              <a:gd name="connsiteX130" fmla="*/ 59024 w 12329384"/>
              <a:gd name="connsiteY130" fmla="*/ 429155 h 812606"/>
              <a:gd name="connsiteX131" fmla="*/ 30746 w 12329384"/>
              <a:gd name="connsiteY131" fmla="*/ 480219 h 812606"/>
              <a:gd name="connsiteX132" fmla="*/ 1 w 12329384"/>
              <a:gd name="connsiteY13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702020 w 12329382"/>
              <a:gd name="connsiteY85" fmla="*/ 456073 h 812606"/>
              <a:gd name="connsiteX86" fmla="*/ 8590096 w 12329382"/>
              <a:gd name="connsiteY86" fmla="*/ 553928 h 812606"/>
              <a:gd name="connsiteX87" fmla="*/ 8548816 w 12329382"/>
              <a:gd name="connsiteY87" fmla="*/ 583206 h 812606"/>
              <a:gd name="connsiteX88" fmla="*/ 8275244 w 12329382"/>
              <a:gd name="connsiteY88" fmla="*/ 660611 h 812606"/>
              <a:gd name="connsiteX89" fmla="*/ 7904817 w 12329382"/>
              <a:gd name="connsiteY89" fmla="*/ 512015 h 812606"/>
              <a:gd name="connsiteX90" fmla="*/ 7856610 w 12329382"/>
              <a:gd name="connsiteY90" fmla="*/ 464676 h 812606"/>
              <a:gd name="connsiteX91" fmla="*/ 7852297 w 12329382"/>
              <a:gd name="connsiteY91" fmla="*/ 473299 h 812606"/>
              <a:gd name="connsiteX92" fmla="*/ 7842761 w 12329382"/>
              <a:gd name="connsiteY92" fmla="*/ 455635 h 812606"/>
              <a:gd name="connsiteX93" fmla="*/ 7402931 w 12329382"/>
              <a:gd name="connsiteY93" fmla="*/ 168309 h 812606"/>
              <a:gd name="connsiteX94" fmla="*/ 6979869 w 12329382"/>
              <a:gd name="connsiteY94" fmla="*/ 428742 h 812606"/>
              <a:gd name="connsiteX95" fmla="*/ 6979618 w 12329382"/>
              <a:gd name="connsiteY95" fmla="*/ 429151 h 812606"/>
              <a:gd name="connsiteX96" fmla="*/ 6978126 w 12329382"/>
              <a:gd name="connsiteY96" fmla="*/ 432245 h 812606"/>
              <a:gd name="connsiteX97" fmla="*/ 6922176 w 12329382"/>
              <a:gd name="connsiteY97" fmla="*/ 525614 h 812606"/>
              <a:gd name="connsiteX98" fmla="*/ 6430425 w 12329382"/>
              <a:gd name="connsiteY98" fmla="*/ 812604 h 812606"/>
              <a:gd name="connsiteX99" fmla="*/ 6059997 w 12329382"/>
              <a:gd name="connsiteY99" fmla="*/ 664008 h 812606"/>
              <a:gd name="connsiteX100" fmla="*/ 6011791 w 12329382"/>
              <a:gd name="connsiteY100" fmla="*/ 616669 h 812606"/>
              <a:gd name="connsiteX101" fmla="*/ 5997942 w 12329382"/>
              <a:gd name="connsiteY101" fmla="*/ 607628 h 812606"/>
              <a:gd name="connsiteX102" fmla="*/ 5558112 w 12329382"/>
              <a:gd name="connsiteY102" fmla="*/ 320302 h 812606"/>
              <a:gd name="connsiteX103" fmla="*/ 5292503 w 12329382"/>
              <a:gd name="connsiteY103" fmla="*/ 411089 h 812606"/>
              <a:gd name="connsiteX104" fmla="*/ 5207592 w 12329382"/>
              <a:gd name="connsiteY104" fmla="*/ 488913 h 812606"/>
              <a:gd name="connsiteX105" fmla="*/ 5088518 w 12329382"/>
              <a:gd name="connsiteY105" fmla="*/ 583208 h 812606"/>
              <a:gd name="connsiteX106" fmla="*/ 4814946 w 12329382"/>
              <a:gd name="connsiteY106" fmla="*/ 660613 h 812606"/>
              <a:gd name="connsiteX107" fmla="*/ 4444519 w 12329382"/>
              <a:gd name="connsiteY107" fmla="*/ 512017 h 812606"/>
              <a:gd name="connsiteX108" fmla="*/ 4396312 w 12329382"/>
              <a:gd name="connsiteY108" fmla="*/ 464678 h 812606"/>
              <a:gd name="connsiteX109" fmla="*/ 4382463 w 12329382"/>
              <a:gd name="connsiteY109" fmla="*/ 455637 h 812606"/>
              <a:gd name="connsiteX110" fmla="*/ 3942634 w 12329382"/>
              <a:gd name="connsiteY110" fmla="*/ 168311 h 812606"/>
              <a:gd name="connsiteX111" fmla="*/ 3519572 w 12329382"/>
              <a:gd name="connsiteY111" fmla="*/ 428744 h 812606"/>
              <a:gd name="connsiteX112" fmla="*/ 3477786 w 12329382"/>
              <a:gd name="connsiteY112" fmla="*/ 500852 h 812606"/>
              <a:gd name="connsiteX113" fmla="*/ 3467989 w 12329382"/>
              <a:gd name="connsiteY113" fmla="*/ 516104 h 812606"/>
              <a:gd name="connsiteX114" fmla="*/ 3461878 w 12329382"/>
              <a:gd name="connsiteY114" fmla="*/ 525616 h 812606"/>
              <a:gd name="connsiteX115" fmla="*/ 2970127 w 12329382"/>
              <a:gd name="connsiteY115" fmla="*/ 812606 h 812606"/>
              <a:gd name="connsiteX116" fmla="*/ 2599700 w 12329382"/>
              <a:gd name="connsiteY116" fmla="*/ 664010 h 812606"/>
              <a:gd name="connsiteX117" fmla="*/ 2551493 w 12329382"/>
              <a:gd name="connsiteY117" fmla="*/ 616671 h 812606"/>
              <a:gd name="connsiteX118" fmla="*/ 2537644 w 12329382"/>
              <a:gd name="connsiteY118" fmla="*/ 607630 h 812606"/>
              <a:gd name="connsiteX119" fmla="*/ 2097815 w 12329382"/>
              <a:gd name="connsiteY119" fmla="*/ 320304 h 812606"/>
              <a:gd name="connsiteX120" fmla="*/ 1832205 w 12329382"/>
              <a:gd name="connsiteY120" fmla="*/ 411091 h 812606"/>
              <a:gd name="connsiteX121" fmla="*/ 1722223 w 12329382"/>
              <a:gd name="connsiteY121" fmla="*/ 515954 h 812606"/>
              <a:gd name="connsiteX122" fmla="*/ 1628221 w 12329382"/>
              <a:gd name="connsiteY122" fmla="*/ 583210 h 812606"/>
              <a:gd name="connsiteX123" fmla="*/ 1354648 w 12329382"/>
              <a:gd name="connsiteY123" fmla="*/ 660615 h 812606"/>
              <a:gd name="connsiteX124" fmla="*/ 984221 w 12329382"/>
              <a:gd name="connsiteY124" fmla="*/ 512019 h 812606"/>
              <a:gd name="connsiteX125" fmla="*/ 931701 w 12329382"/>
              <a:gd name="connsiteY125" fmla="*/ 473303 h 812606"/>
              <a:gd name="connsiteX126" fmla="*/ 922165 w 12329382"/>
              <a:gd name="connsiteY126" fmla="*/ 455639 h 812606"/>
              <a:gd name="connsiteX127" fmla="*/ 482336 w 12329382"/>
              <a:gd name="connsiteY127" fmla="*/ 168313 h 812606"/>
              <a:gd name="connsiteX128" fmla="*/ 59274 w 12329382"/>
              <a:gd name="connsiteY128" fmla="*/ 428746 h 812606"/>
              <a:gd name="connsiteX129" fmla="*/ 59022 w 12329382"/>
              <a:gd name="connsiteY129" fmla="*/ 429155 h 812606"/>
              <a:gd name="connsiteX130" fmla="*/ 30744 w 12329382"/>
              <a:gd name="connsiteY130" fmla="*/ 480219 h 812606"/>
              <a:gd name="connsiteX131" fmla="*/ -1 w 12329382"/>
              <a:gd name="connsiteY13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702022 w 12329384"/>
              <a:gd name="connsiteY85" fmla="*/ 456073 h 812606"/>
              <a:gd name="connsiteX86" fmla="*/ 8590098 w 12329384"/>
              <a:gd name="connsiteY86" fmla="*/ 553928 h 812606"/>
              <a:gd name="connsiteX87" fmla="*/ 8548818 w 12329384"/>
              <a:gd name="connsiteY87" fmla="*/ 583206 h 812606"/>
              <a:gd name="connsiteX88" fmla="*/ 8275246 w 12329384"/>
              <a:gd name="connsiteY88" fmla="*/ 660611 h 812606"/>
              <a:gd name="connsiteX89" fmla="*/ 7904819 w 12329384"/>
              <a:gd name="connsiteY89" fmla="*/ 512015 h 812606"/>
              <a:gd name="connsiteX90" fmla="*/ 7856612 w 12329384"/>
              <a:gd name="connsiteY90" fmla="*/ 464676 h 812606"/>
              <a:gd name="connsiteX91" fmla="*/ 7852299 w 12329384"/>
              <a:gd name="connsiteY91" fmla="*/ 473299 h 812606"/>
              <a:gd name="connsiteX92" fmla="*/ 7842763 w 12329384"/>
              <a:gd name="connsiteY92" fmla="*/ 455635 h 812606"/>
              <a:gd name="connsiteX93" fmla="*/ 7402933 w 12329384"/>
              <a:gd name="connsiteY93" fmla="*/ 168309 h 812606"/>
              <a:gd name="connsiteX94" fmla="*/ 6979871 w 12329384"/>
              <a:gd name="connsiteY94" fmla="*/ 428742 h 812606"/>
              <a:gd name="connsiteX95" fmla="*/ 6979620 w 12329384"/>
              <a:gd name="connsiteY95" fmla="*/ 429151 h 812606"/>
              <a:gd name="connsiteX96" fmla="*/ 6978128 w 12329384"/>
              <a:gd name="connsiteY96" fmla="*/ 432245 h 812606"/>
              <a:gd name="connsiteX97" fmla="*/ 6922178 w 12329384"/>
              <a:gd name="connsiteY97" fmla="*/ 525614 h 812606"/>
              <a:gd name="connsiteX98" fmla="*/ 6430427 w 12329384"/>
              <a:gd name="connsiteY98" fmla="*/ 812604 h 812606"/>
              <a:gd name="connsiteX99" fmla="*/ 6059999 w 12329384"/>
              <a:gd name="connsiteY99" fmla="*/ 664008 h 812606"/>
              <a:gd name="connsiteX100" fmla="*/ 6011793 w 12329384"/>
              <a:gd name="connsiteY100" fmla="*/ 616669 h 812606"/>
              <a:gd name="connsiteX101" fmla="*/ 5997944 w 12329384"/>
              <a:gd name="connsiteY101" fmla="*/ 607628 h 812606"/>
              <a:gd name="connsiteX102" fmla="*/ 5558114 w 12329384"/>
              <a:gd name="connsiteY102" fmla="*/ 320302 h 812606"/>
              <a:gd name="connsiteX103" fmla="*/ 5292505 w 12329384"/>
              <a:gd name="connsiteY103" fmla="*/ 411089 h 812606"/>
              <a:gd name="connsiteX104" fmla="*/ 5207594 w 12329384"/>
              <a:gd name="connsiteY104" fmla="*/ 488913 h 812606"/>
              <a:gd name="connsiteX105" fmla="*/ 5088520 w 12329384"/>
              <a:gd name="connsiteY105" fmla="*/ 583208 h 812606"/>
              <a:gd name="connsiteX106" fmla="*/ 4814948 w 12329384"/>
              <a:gd name="connsiteY106" fmla="*/ 660613 h 812606"/>
              <a:gd name="connsiteX107" fmla="*/ 4444521 w 12329384"/>
              <a:gd name="connsiteY107" fmla="*/ 512017 h 812606"/>
              <a:gd name="connsiteX108" fmla="*/ 4396314 w 12329384"/>
              <a:gd name="connsiteY108" fmla="*/ 464678 h 812606"/>
              <a:gd name="connsiteX109" fmla="*/ 4382465 w 12329384"/>
              <a:gd name="connsiteY109" fmla="*/ 455637 h 812606"/>
              <a:gd name="connsiteX110" fmla="*/ 3942636 w 12329384"/>
              <a:gd name="connsiteY110" fmla="*/ 168311 h 812606"/>
              <a:gd name="connsiteX111" fmla="*/ 3519574 w 12329384"/>
              <a:gd name="connsiteY111" fmla="*/ 428744 h 812606"/>
              <a:gd name="connsiteX112" fmla="*/ 3477788 w 12329384"/>
              <a:gd name="connsiteY112" fmla="*/ 500852 h 812606"/>
              <a:gd name="connsiteX113" fmla="*/ 3461880 w 12329384"/>
              <a:gd name="connsiteY113" fmla="*/ 525616 h 812606"/>
              <a:gd name="connsiteX114" fmla="*/ 2970129 w 12329384"/>
              <a:gd name="connsiteY114" fmla="*/ 812606 h 812606"/>
              <a:gd name="connsiteX115" fmla="*/ 2599702 w 12329384"/>
              <a:gd name="connsiteY115" fmla="*/ 664010 h 812606"/>
              <a:gd name="connsiteX116" fmla="*/ 2551495 w 12329384"/>
              <a:gd name="connsiteY116" fmla="*/ 616671 h 812606"/>
              <a:gd name="connsiteX117" fmla="*/ 2537646 w 12329384"/>
              <a:gd name="connsiteY117" fmla="*/ 607630 h 812606"/>
              <a:gd name="connsiteX118" fmla="*/ 2097817 w 12329384"/>
              <a:gd name="connsiteY118" fmla="*/ 320304 h 812606"/>
              <a:gd name="connsiteX119" fmla="*/ 1832207 w 12329384"/>
              <a:gd name="connsiteY119" fmla="*/ 411091 h 812606"/>
              <a:gd name="connsiteX120" fmla="*/ 1722225 w 12329384"/>
              <a:gd name="connsiteY120" fmla="*/ 515954 h 812606"/>
              <a:gd name="connsiteX121" fmla="*/ 1628223 w 12329384"/>
              <a:gd name="connsiteY121" fmla="*/ 583210 h 812606"/>
              <a:gd name="connsiteX122" fmla="*/ 1354650 w 12329384"/>
              <a:gd name="connsiteY122" fmla="*/ 660615 h 812606"/>
              <a:gd name="connsiteX123" fmla="*/ 984223 w 12329384"/>
              <a:gd name="connsiteY123" fmla="*/ 512019 h 812606"/>
              <a:gd name="connsiteX124" fmla="*/ 931703 w 12329384"/>
              <a:gd name="connsiteY124" fmla="*/ 473303 h 812606"/>
              <a:gd name="connsiteX125" fmla="*/ 922167 w 12329384"/>
              <a:gd name="connsiteY125" fmla="*/ 455639 h 812606"/>
              <a:gd name="connsiteX126" fmla="*/ 482338 w 12329384"/>
              <a:gd name="connsiteY126" fmla="*/ 168313 h 812606"/>
              <a:gd name="connsiteX127" fmla="*/ 59276 w 12329384"/>
              <a:gd name="connsiteY127" fmla="*/ 428746 h 812606"/>
              <a:gd name="connsiteX128" fmla="*/ 59024 w 12329384"/>
              <a:gd name="connsiteY128" fmla="*/ 429155 h 812606"/>
              <a:gd name="connsiteX129" fmla="*/ 30746 w 12329384"/>
              <a:gd name="connsiteY129" fmla="*/ 480219 h 812606"/>
              <a:gd name="connsiteX130" fmla="*/ 1 w 12329384"/>
              <a:gd name="connsiteY13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54892 w 12329382"/>
              <a:gd name="connsiteY40" fmla="*/ 187312 h 812606"/>
              <a:gd name="connsiteX41" fmla="*/ 7964428 w 12329382"/>
              <a:gd name="connsiteY41" fmla="*/ 204977 h 812606"/>
              <a:gd name="connsiteX42" fmla="*/ 8404256 w 12329382"/>
              <a:gd name="connsiteY42" fmla="*/ 492302 h 812606"/>
              <a:gd name="connsiteX43" fmla="*/ 8669867 w 12329382"/>
              <a:gd name="connsiteY43" fmla="*/ 401515 h 812606"/>
              <a:gd name="connsiteX44" fmla="*/ 8715074 w 12329382"/>
              <a:gd name="connsiteY44" fmla="*/ 363604 h 812606"/>
              <a:gd name="connsiteX45" fmla="*/ 8720648 w 12329382"/>
              <a:gd name="connsiteY45" fmla="*/ 356531 h 812606"/>
              <a:gd name="connsiteX46" fmla="*/ 8832571 w 12329382"/>
              <a:gd name="connsiteY46" fmla="*/ 258676 h 812606"/>
              <a:gd name="connsiteX47" fmla="*/ 8873851 w 12329382"/>
              <a:gd name="connsiteY47" fmla="*/ 229399 h 812606"/>
              <a:gd name="connsiteX48" fmla="*/ 9147424 w 12329382"/>
              <a:gd name="connsiteY48" fmla="*/ 151993 h 812606"/>
              <a:gd name="connsiteX49" fmla="*/ 9517851 w 12329382"/>
              <a:gd name="connsiteY49" fmla="*/ 300589 h 812606"/>
              <a:gd name="connsiteX50" fmla="*/ 9566057 w 12329382"/>
              <a:gd name="connsiteY50" fmla="*/ 347928 h 812606"/>
              <a:gd name="connsiteX51" fmla="*/ 9570371 w 12329382"/>
              <a:gd name="connsiteY51" fmla="*/ 339305 h 812606"/>
              <a:gd name="connsiteX52" fmla="*/ 9579906 w 12329382"/>
              <a:gd name="connsiteY52" fmla="*/ 356969 h 812606"/>
              <a:gd name="connsiteX53" fmla="*/ 10019736 w 12329382"/>
              <a:gd name="connsiteY53" fmla="*/ 644295 h 812606"/>
              <a:gd name="connsiteX54" fmla="*/ 10442798 w 12329382"/>
              <a:gd name="connsiteY54" fmla="*/ 383862 h 812606"/>
              <a:gd name="connsiteX55" fmla="*/ 10443050 w 12329382"/>
              <a:gd name="connsiteY55" fmla="*/ 383453 h 812606"/>
              <a:gd name="connsiteX56" fmla="*/ 10444542 w 12329382"/>
              <a:gd name="connsiteY56" fmla="*/ 380359 h 812606"/>
              <a:gd name="connsiteX57" fmla="*/ 10502072 w 12329382"/>
              <a:gd name="connsiteY57" fmla="*/ 271318 h 812606"/>
              <a:gd name="connsiteX58" fmla="*/ 10500491 w 12329382"/>
              <a:gd name="connsiteY58" fmla="*/ 286990 h 812606"/>
              <a:gd name="connsiteX59" fmla="*/ 10992243 w 12329382"/>
              <a:gd name="connsiteY59" fmla="*/ 0 h 812606"/>
              <a:gd name="connsiteX60" fmla="*/ 11362670 w 12329382"/>
              <a:gd name="connsiteY60" fmla="*/ 148596 h 812606"/>
              <a:gd name="connsiteX61" fmla="*/ 11410876 w 12329382"/>
              <a:gd name="connsiteY61" fmla="*/ 195935 h 812606"/>
              <a:gd name="connsiteX62" fmla="*/ 11424726 w 12329382"/>
              <a:gd name="connsiteY62" fmla="*/ 204976 h 812606"/>
              <a:gd name="connsiteX63" fmla="*/ 11864555 w 12329382"/>
              <a:gd name="connsiteY63" fmla="*/ 492302 h 812606"/>
              <a:gd name="connsiteX64" fmla="*/ 12329382 w 12329382"/>
              <a:gd name="connsiteY64" fmla="*/ 159808 h 812606"/>
              <a:gd name="connsiteX65" fmla="*/ 12329208 w 12329382"/>
              <a:gd name="connsiteY65" fmla="*/ 177225 h 812606"/>
              <a:gd name="connsiteX66" fmla="*/ 11735542 w 12329382"/>
              <a:gd name="connsiteY66" fmla="*/ 660610 h 812606"/>
              <a:gd name="connsiteX67" fmla="*/ 11365115 w 12329382"/>
              <a:gd name="connsiteY67" fmla="*/ 512014 h 812606"/>
              <a:gd name="connsiteX68" fmla="*/ 11316909 w 12329382"/>
              <a:gd name="connsiteY68" fmla="*/ 464675 h 812606"/>
              <a:gd name="connsiteX69" fmla="*/ 11312594 w 12329382"/>
              <a:gd name="connsiteY69" fmla="*/ 473298 h 812606"/>
              <a:gd name="connsiteX70" fmla="*/ 11303059 w 12329382"/>
              <a:gd name="connsiteY70" fmla="*/ 455634 h 812606"/>
              <a:gd name="connsiteX71" fmla="*/ 10863230 w 12329382"/>
              <a:gd name="connsiteY71" fmla="*/ 168308 h 812606"/>
              <a:gd name="connsiteX72" fmla="*/ 10440168 w 12329382"/>
              <a:gd name="connsiteY72" fmla="*/ 428741 h 812606"/>
              <a:gd name="connsiteX73" fmla="*/ 10439916 w 12329382"/>
              <a:gd name="connsiteY73" fmla="*/ 429150 h 812606"/>
              <a:gd name="connsiteX74" fmla="*/ 10438424 w 12329382"/>
              <a:gd name="connsiteY74" fmla="*/ 432244 h 812606"/>
              <a:gd name="connsiteX75" fmla="*/ 10388584 w 12329382"/>
              <a:gd name="connsiteY75" fmla="*/ 516101 h 812606"/>
              <a:gd name="connsiteX76" fmla="*/ 10382475 w 12329382"/>
              <a:gd name="connsiteY76" fmla="*/ 525613 h 812606"/>
              <a:gd name="connsiteX77" fmla="*/ 9890722 w 12329382"/>
              <a:gd name="connsiteY77" fmla="*/ 812603 h 812606"/>
              <a:gd name="connsiteX78" fmla="*/ 9520295 w 12329382"/>
              <a:gd name="connsiteY78" fmla="*/ 664007 h 812606"/>
              <a:gd name="connsiteX79" fmla="*/ 9472089 w 12329382"/>
              <a:gd name="connsiteY79" fmla="*/ 616668 h 812606"/>
              <a:gd name="connsiteX80" fmla="*/ 9467775 w 12329382"/>
              <a:gd name="connsiteY80" fmla="*/ 625292 h 812606"/>
              <a:gd name="connsiteX81" fmla="*/ 9458240 w 12329382"/>
              <a:gd name="connsiteY81" fmla="*/ 607627 h 812606"/>
              <a:gd name="connsiteX82" fmla="*/ 9018411 w 12329382"/>
              <a:gd name="connsiteY82" fmla="*/ 320302 h 812606"/>
              <a:gd name="connsiteX83" fmla="*/ 8752800 w 12329382"/>
              <a:gd name="connsiteY83" fmla="*/ 411089 h 812606"/>
              <a:gd name="connsiteX84" fmla="*/ 8707593 w 12329382"/>
              <a:gd name="connsiteY84" fmla="*/ 449000 h 812606"/>
              <a:gd name="connsiteX85" fmla="*/ 8590096 w 12329382"/>
              <a:gd name="connsiteY85" fmla="*/ 553928 h 812606"/>
              <a:gd name="connsiteX86" fmla="*/ 8548816 w 12329382"/>
              <a:gd name="connsiteY86" fmla="*/ 583206 h 812606"/>
              <a:gd name="connsiteX87" fmla="*/ 8275244 w 12329382"/>
              <a:gd name="connsiteY87" fmla="*/ 660611 h 812606"/>
              <a:gd name="connsiteX88" fmla="*/ 7904817 w 12329382"/>
              <a:gd name="connsiteY88" fmla="*/ 512015 h 812606"/>
              <a:gd name="connsiteX89" fmla="*/ 7856610 w 12329382"/>
              <a:gd name="connsiteY89" fmla="*/ 464676 h 812606"/>
              <a:gd name="connsiteX90" fmla="*/ 7852297 w 12329382"/>
              <a:gd name="connsiteY90" fmla="*/ 473299 h 812606"/>
              <a:gd name="connsiteX91" fmla="*/ 7842761 w 12329382"/>
              <a:gd name="connsiteY91" fmla="*/ 455635 h 812606"/>
              <a:gd name="connsiteX92" fmla="*/ 7402931 w 12329382"/>
              <a:gd name="connsiteY92" fmla="*/ 168309 h 812606"/>
              <a:gd name="connsiteX93" fmla="*/ 6979869 w 12329382"/>
              <a:gd name="connsiteY93" fmla="*/ 428742 h 812606"/>
              <a:gd name="connsiteX94" fmla="*/ 6979618 w 12329382"/>
              <a:gd name="connsiteY94" fmla="*/ 429151 h 812606"/>
              <a:gd name="connsiteX95" fmla="*/ 6978126 w 12329382"/>
              <a:gd name="connsiteY95" fmla="*/ 432245 h 812606"/>
              <a:gd name="connsiteX96" fmla="*/ 6922176 w 12329382"/>
              <a:gd name="connsiteY96" fmla="*/ 525614 h 812606"/>
              <a:gd name="connsiteX97" fmla="*/ 6430425 w 12329382"/>
              <a:gd name="connsiteY97" fmla="*/ 812604 h 812606"/>
              <a:gd name="connsiteX98" fmla="*/ 6059997 w 12329382"/>
              <a:gd name="connsiteY98" fmla="*/ 664008 h 812606"/>
              <a:gd name="connsiteX99" fmla="*/ 6011791 w 12329382"/>
              <a:gd name="connsiteY99" fmla="*/ 616669 h 812606"/>
              <a:gd name="connsiteX100" fmla="*/ 5997942 w 12329382"/>
              <a:gd name="connsiteY100" fmla="*/ 607628 h 812606"/>
              <a:gd name="connsiteX101" fmla="*/ 5558112 w 12329382"/>
              <a:gd name="connsiteY101" fmla="*/ 320302 h 812606"/>
              <a:gd name="connsiteX102" fmla="*/ 5292503 w 12329382"/>
              <a:gd name="connsiteY102" fmla="*/ 411089 h 812606"/>
              <a:gd name="connsiteX103" fmla="*/ 5207592 w 12329382"/>
              <a:gd name="connsiteY103" fmla="*/ 488913 h 812606"/>
              <a:gd name="connsiteX104" fmla="*/ 5088518 w 12329382"/>
              <a:gd name="connsiteY104" fmla="*/ 583208 h 812606"/>
              <a:gd name="connsiteX105" fmla="*/ 4814946 w 12329382"/>
              <a:gd name="connsiteY105" fmla="*/ 660613 h 812606"/>
              <a:gd name="connsiteX106" fmla="*/ 4444519 w 12329382"/>
              <a:gd name="connsiteY106" fmla="*/ 512017 h 812606"/>
              <a:gd name="connsiteX107" fmla="*/ 4396312 w 12329382"/>
              <a:gd name="connsiteY107" fmla="*/ 464678 h 812606"/>
              <a:gd name="connsiteX108" fmla="*/ 4382463 w 12329382"/>
              <a:gd name="connsiteY108" fmla="*/ 455637 h 812606"/>
              <a:gd name="connsiteX109" fmla="*/ 3942634 w 12329382"/>
              <a:gd name="connsiteY109" fmla="*/ 168311 h 812606"/>
              <a:gd name="connsiteX110" fmla="*/ 3519572 w 12329382"/>
              <a:gd name="connsiteY110" fmla="*/ 428744 h 812606"/>
              <a:gd name="connsiteX111" fmla="*/ 3477786 w 12329382"/>
              <a:gd name="connsiteY111" fmla="*/ 500852 h 812606"/>
              <a:gd name="connsiteX112" fmla="*/ 3461878 w 12329382"/>
              <a:gd name="connsiteY112" fmla="*/ 525616 h 812606"/>
              <a:gd name="connsiteX113" fmla="*/ 2970127 w 12329382"/>
              <a:gd name="connsiteY113" fmla="*/ 812606 h 812606"/>
              <a:gd name="connsiteX114" fmla="*/ 2599700 w 12329382"/>
              <a:gd name="connsiteY114" fmla="*/ 664010 h 812606"/>
              <a:gd name="connsiteX115" fmla="*/ 2551493 w 12329382"/>
              <a:gd name="connsiteY115" fmla="*/ 616671 h 812606"/>
              <a:gd name="connsiteX116" fmla="*/ 2537644 w 12329382"/>
              <a:gd name="connsiteY116" fmla="*/ 607630 h 812606"/>
              <a:gd name="connsiteX117" fmla="*/ 2097815 w 12329382"/>
              <a:gd name="connsiteY117" fmla="*/ 320304 h 812606"/>
              <a:gd name="connsiteX118" fmla="*/ 1832205 w 12329382"/>
              <a:gd name="connsiteY118" fmla="*/ 411091 h 812606"/>
              <a:gd name="connsiteX119" fmla="*/ 1722223 w 12329382"/>
              <a:gd name="connsiteY119" fmla="*/ 515954 h 812606"/>
              <a:gd name="connsiteX120" fmla="*/ 1628221 w 12329382"/>
              <a:gd name="connsiteY120" fmla="*/ 583210 h 812606"/>
              <a:gd name="connsiteX121" fmla="*/ 1354648 w 12329382"/>
              <a:gd name="connsiteY121" fmla="*/ 660615 h 812606"/>
              <a:gd name="connsiteX122" fmla="*/ 984221 w 12329382"/>
              <a:gd name="connsiteY122" fmla="*/ 512019 h 812606"/>
              <a:gd name="connsiteX123" fmla="*/ 931701 w 12329382"/>
              <a:gd name="connsiteY123" fmla="*/ 473303 h 812606"/>
              <a:gd name="connsiteX124" fmla="*/ 922165 w 12329382"/>
              <a:gd name="connsiteY124" fmla="*/ 455639 h 812606"/>
              <a:gd name="connsiteX125" fmla="*/ 482336 w 12329382"/>
              <a:gd name="connsiteY125" fmla="*/ 168313 h 812606"/>
              <a:gd name="connsiteX126" fmla="*/ 59274 w 12329382"/>
              <a:gd name="connsiteY126" fmla="*/ 428746 h 812606"/>
              <a:gd name="connsiteX127" fmla="*/ 59022 w 12329382"/>
              <a:gd name="connsiteY127" fmla="*/ 429155 h 812606"/>
              <a:gd name="connsiteX128" fmla="*/ 30744 w 12329382"/>
              <a:gd name="connsiteY128" fmla="*/ 480219 h 812606"/>
              <a:gd name="connsiteX129" fmla="*/ -1 w 12329382"/>
              <a:gd name="connsiteY12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54894 w 12329384"/>
              <a:gd name="connsiteY40" fmla="*/ 187312 h 812606"/>
              <a:gd name="connsiteX41" fmla="*/ 7964430 w 12329384"/>
              <a:gd name="connsiteY41" fmla="*/ 204977 h 812606"/>
              <a:gd name="connsiteX42" fmla="*/ 8404258 w 12329384"/>
              <a:gd name="connsiteY42" fmla="*/ 492302 h 812606"/>
              <a:gd name="connsiteX43" fmla="*/ 8669869 w 12329384"/>
              <a:gd name="connsiteY43" fmla="*/ 401515 h 812606"/>
              <a:gd name="connsiteX44" fmla="*/ 8715076 w 12329384"/>
              <a:gd name="connsiteY44" fmla="*/ 363604 h 812606"/>
              <a:gd name="connsiteX45" fmla="*/ 8720650 w 12329384"/>
              <a:gd name="connsiteY45" fmla="*/ 356531 h 812606"/>
              <a:gd name="connsiteX46" fmla="*/ 8832573 w 12329384"/>
              <a:gd name="connsiteY46" fmla="*/ 258676 h 812606"/>
              <a:gd name="connsiteX47" fmla="*/ 8873853 w 12329384"/>
              <a:gd name="connsiteY47" fmla="*/ 229399 h 812606"/>
              <a:gd name="connsiteX48" fmla="*/ 9147426 w 12329384"/>
              <a:gd name="connsiteY48" fmla="*/ 151993 h 812606"/>
              <a:gd name="connsiteX49" fmla="*/ 9517853 w 12329384"/>
              <a:gd name="connsiteY49" fmla="*/ 300589 h 812606"/>
              <a:gd name="connsiteX50" fmla="*/ 9566059 w 12329384"/>
              <a:gd name="connsiteY50" fmla="*/ 347928 h 812606"/>
              <a:gd name="connsiteX51" fmla="*/ 9570373 w 12329384"/>
              <a:gd name="connsiteY51" fmla="*/ 339305 h 812606"/>
              <a:gd name="connsiteX52" fmla="*/ 9579908 w 12329384"/>
              <a:gd name="connsiteY52" fmla="*/ 356969 h 812606"/>
              <a:gd name="connsiteX53" fmla="*/ 10019738 w 12329384"/>
              <a:gd name="connsiteY53" fmla="*/ 644295 h 812606"/>
              <a:gd name="connsiteX54" fmla="*/ 10442800 w 12329384"/>
              <a:gd name="connsiteY54" fmla="*/ 383862 h 812606"/>
              <a:gd name="connsiteX55" fmla="*/ 10443052 w 12329384"/>
              <a:gd name="connsiteY55" fmla="*/ 383453 h 812606"/>
              <a:gd name="connsiteX56" fmla="*/ 10444544 w 12329384"/>
              <a:gd name="connsiteY56" fmla="*/ 380359 h 812606"/>
              <a:gd name="connsiteX57" fmla="*/ 10502074 w 12329384"/>
              <a:gd name="connsiteY57" fmla="*/ 271318 h 812606"/>
              <a:gd name="connsiteX58" fmla="*/ 10500493 w 12329384"/>
              <a:gd name="connsiteY58" fmla="*/ 286990 h 812606"/>
              <a:gd name="connsiteX59" fmla="*/ 10992245 w 12329384"/>
              <a:gd name="connsiteY59" fmla="*/ 0 h 812606"/>
              <a:gd name="connsiteX60" fmla="*/ 11362672 w 12329384"/>
              <a:gd name="connsiteY60" fmla="*/ 148596 h 812606"/>
              <a:gd name="connsiteX61" fmla="*/ 11410878 w 12329384"/>
              <a:gd name="connsiteY61" fmla="*/ 195935 h 812606"/>
              <a:gd name="connsiteX62" fmla="*/ 11424728 w 12329384"/>
              <a:gd name="connsiteY62" fmla="*/ 204976 h 812606"/>
              <a:gd name="connsiteX63" fmla="*/ 11864557 w 12329384"/>
              <a:gd name="connsiteY63" fmla="*/ 492302 h 812606"/>
              <a:gd name="connsiteX64" fmla="*/ 12329384 w 12329384"/>
              <a:gd name="connsiteY64" fmla="*/ 159808 h 812606"/>
              <a:gd name="connsiteX65" fmla="*/ 12329210 w 12329384"/>
              <a:gd name="connsiteY65" fmla="*/ 177225 h 812606"/>
              <a:gd name="connsiteX66" fmla="*/ 11735544 w 12329384"/>
              <a:gd name="connsiteY66" fmla="*/ 660610 h 812606"/>
              <a:gd name="connsiteX67" fmla="*/ 11365117 w 12329384"/>
              <a:gd name="connsiteY67" fmla="*/ 512014 h 812606"/>
              <a:gd name="connsiteX68" fmla="*/ 11316911 w 12329384"/>
              <a:gd name="connsiteY68" fmla="*/ 464675 h 812606"/>
              <a:gd name="connsiteX69" fmla="*/ 11312596 w 12329384"/>
              <a:gd name="connsiteY69" fmla="*/ 473298 h 812606"/>
              <a:gd name="connsiteX70" fmla="*/ 11303061 w 12329384"/>
              <a:gd name="connsiteY70" fmla="*/ 455634 h 812606"/>
              <a:gd name="connsiteX71" fmla="*/ 10863232 w 12329384"/>
              <a:gd name="connsiteY71" fmla="*/ 168308 h 812606"/>
              <a:gd name="connsiteX72" fmla="*/ 10440170 w 12329384"/>
              <a:gd name="connsiteY72" fmla="*/ 428741 h 812606"/>
              <a:gd name="connsiteX73" fmla="*/ 10439918 w 12329384"/>
              <a:gd name="connsiteY73" fmla="*/ 429150 h 812606"/>
              <a:gd name="connsiteX74" fmla="*/ 10438426 w 12329384"/>
              <a:gd name="connsiteY74" fmla="*/ 432244 h 812606"/>
              <a:gd name="connsiteX75" fmla="*/ 10388586 w 12329384"/>
              <a:gd name="connsiteY75" fmla="*/ 516101 h 812606"/>
              <a:gd name="connsiteX76" fmla="*/ 10382477 w 12329384"/>
              <a:gd name="connsiteY76" fmla="*/ 525613 h 812606"/>
              <a:gd name="connsiteX77" fmla="*/ 9890724 w 12329384"/>
              <a:gd name="connsiteY77" fmla="*/ 812603 h 812606"/>
              <a:gd name="connsiteX78" fmla="*/ 9520297 w 12329384"/>
              <a:gd name="connsiteY78" fmla="*/ 664007 h 812606"/>
              <a:gd name="connsiteX79" fmla="*/ 9472091 w 12329384"/>
              <a:gd name="connsiteY79" fmla="*/ 616668 h 812606"/>
              <a:gd name="connsiteX80" fmla="*/ 9467777 w 12329384"/>
              <a:gd name="connsiteY80" fmla="*/ 625292 h 812606"/>
              <a:gd name="connsiteX81" fmla="*/ 9458242 w 12329384"/>
              <a:gd name="connsiteY81" fmla="*/ 607627 h 812606"/>
              <a:gd name="connsiteX82" fmla="*/ 9018413 w 12329384"/>
              <a:gd name="connsiteY82" fmla="*/ 320302 h 812606"/>
              <a:gd name="connsiteX83" fmla="*/ 8752802 w 12329384"/>
              <a:gd name="connsiteY83" fmla="*/ 411089 h 812606"/>
              <a:gd name="connsiteX84" fmla="*/ 8707595 w 12329384"/>
              <a:gd name="connsiteY84" fmla="*/ 449000 h 812606"/>
              <a:gd name="connsiteX85" fmla="*/ 8590098 w 12329384"/>
              <a:gd name="connsiteY85" fmla="*/ 553928 h 812606"/>
              <a:gd name="connsiteX86" fmla="*/ 8548818 w 12329384"/>
              <a:gd name="connsiteY86" fmla="*/ 583206 h 812606"/>
              <a:gd name="connsiteX87" fmla="*/ 8275246 w 12329384"/>
              <a:gd name="connsiteY87" fmla="*/ 660611 h 812606"/>
              <a:gd name="connsiteX88" fmla="*/ 7904819 w 12329384"/>
              <a:gd name="connsiteY88" fmla="*/ 512015 h 812606"/>
              <a:gd name="connsiteX89" fmla="*/ 7856612 w 12329384"/>
              <a:gd name="connsiteY89" fmla="*/ 464676 h 812606"/>
              <a:gd name="connsiteX90" fmla="*/ 7842763 w 12329384"/>
              <a:gd name="connsiteY90" fmla="*/ 455635 h 812606"/>
              <a:gd name="connsiteX91" fmla="*/ 7402933 w 12329384"/>
              <a:gd name="connsiteY91" fmla="*/ 168309 h 812606"/>
              <a:gd name="connsiteX92" fmla="*/ 6979871 w 12329384"/>
              <a:gd name="connsiteY92" fmla="*/ 428742 h 812606"/>
              <a:gd name="connsiteX93" fmla="*/ 6979620 w 12329384"/>
              <a:gd name="connsiteY93" fmla="*/ 429151 h 812606"/>
              <a:gd name="connsiteX94" fmla="*/ 6978128 w 12329384"/>
              <a:gd name="connsiteY94" fmla="*/ 432245 h 812606"/>
              <a:gd name="connsiteX95" fmla="*/ 6922178 w 12329384"/>
              <a:gd name="connsiteY95" fmla="*/ 525614 h 812606"/>
              <a:gd name="connsiteX96" fmla="*/ 6430427 w 12329384"/>
              <a:gd name="connsiteY96" fmla="*/ 812604 h 812606"/>
              <a:gd name="connsiteX97" fmla="*/ 6059999 w 12329384"/>
              <a:gd name="connsiteY97" fmla="*/ 664008 h 812606"/>
              <a:gd name="connsiteX98" fmla="*/ 6011793 w 12329384"/>
              <a:gd name="connsiteY98" fmla="*/ 616669 h 812606"/>
              <a:gd name="connsiteX99" fmla="*/ 5997944 w 12329384"/>
              <a:gd name="connsiteY99" fmla="*/ 607628 h 812606"/>
              <a:gd name="connsiteX100" fmla="*/ 5558114 w 12329384"/>
              <a:gd name="connsiteY100" fmla="*/ 320302 h 812606"/>
              <a:gd name="connsiteX101" fmla="*/ 5292505 w 12329384"/>
              <a:gd name="connsiteY101" fmla="*/ 411089 h 812606"/>
              <a:gd name="connsiteX102" fmla="*/ 5207594 w 12329384"/>
              <a:gd name="connsiteY102" fmla="*/ 488913 h 812606"/>
              <a:gd name="connsiteX103" fmla="*/ 5088520 w 12329384"/>
              <a:gd name="connsiteY103" fmla="*/ 583208 h 812606"/>
              <a:gd name="connsiteX104" fmla="*/ 4814948 w 12329384"/>
              <a:gd name="connsiteY104" fmla="*/ 660613 h 812606"/>
              <a:gd name="connsiteX105" fmla="*/ 4444521 w 12329384"/>
              <a:gd name="connsiteY105" fmla="*/ 512017 h 812606"/>
              <a:gd name="connsiteX106" fmla="*/ 4396314 w 12329384"/>
              <a:gd name="connsiteY106" fmla="*/ 464678 h 812606"/>
              <a:gd name="connsiteX107" fmla="*/ 4382465 w 12329384"/>
              <a:gd name="connsiteY107" fmla="*/ 455637 h 812606"/>
              <a:gd name="connsiteX108" fmla="*/ 3942636 w 12329384"/>
              <a:gd name="connsiteY108" fmla="*/ 168311 h 812606"/>
              <a:gd name="connsiteX109" fmla="*/ 3519574 w 12329384"/>
              <a:gd name="connsiteY109" fmla="*/ 428744 h 812606"/>
              <a:gd name="connsiteX110" fmla="*/ 3477788 w 12329384"/>
              <a:gd name="connsiteY110" fmla="*/ 500852 h 812606"/>
              <a:gd name="connsiteX111" fmla="*/ 3461880 w 12329384"/>
              <a:gd name="connsiteY111" fmla="*/ 525616 h 812606"/>
              <a:gd name="connsiteX112" fmla="*/ 2970129 w 12329384"/>
              <a:gd name="connsiteY112" fmla="*/ 812606 h 812606"/>
              <a:gd name="connsiteX113" fmla="*/ 2599702 w 12329384"/>
              <a:gd name="connsiteY113" fmla="*/ 664010 h 812606"/>
              <a:gd name="connsiteX114" fmla="*/ 2551495 w 12329384"/>
              <a:gd name="connsiteY114" fmla="*/ 616671 h 812606"/>
              <a:gd name="connsiteX115" fmla="*/ 2537646 w 12329384"/>
              <a:gd name="connsiteY115" fmla="*/ 607630 h 812606"/>
              <a:gd name="connsiteX116" fmla="*/ 2097817 w 12329384"/>
              <a:gd name="connsiteY116" fmla="*/ 320304 h 812606"/>
              <a:gd name="connsiteX117" fmla="*/ 1832207 w 12329384"/>
              <a:gd name="connsiteY117" fmla="*/ 411091 h 812606"/>
              <a:gd name="connsiteX118" fmla="*/ 1722225 w 12329384"/>
              <a:gd name="connsiteY118" fmla="*/ 515954 h 812606"/>
              <a:gd name="connsiteX119" fmla="*/ 1628223 w 12329384"/>
              <a:gd name="connsiteY119" fmla="*/ 583210 h 812606"/>
              <a:gd name="connsiteX120" fmla="*/ 1354650 w 12329384"/>
              <a:gd name="connsiteY120" fmla="*/ 660615 h 812606"/>
              <a:gd name="connsiteX121" fmla="*/ 984223 w 12329384"/>
              <a:gd name="connsiteY121" fmla="*/ 512019 h 812606"/>
              <a:gd name="connsiteX122" fmla="*/ 931703 w 12329384"/>
              <a:gd name="connsiteY122" fmla="*/ 473303 h 812606"/>
              <a:gd name="connsiteX123" fmla="*/ 922167 w 12329384"/>
              <a:gd name="connsiteY123" fmla="*/ 455639 h 812606"/>
              <a:gd name="connsiteX124" fmla="*/ 482338 w 12329384"/>
              <a:gd name="connsiteY124" fmla="*/ 168313 h 812606"/>
              <a:gd name="connsiteX125" fmla="*/ 59276 w 12329384"/>
              <a:gd name="connsiteY125" fmla="*/ 428746 h 812606"/>
              <a:gd name="connsiteX126" fmla="*/ 59024 w 12329384"/>
              <a:gd name="connsiteY126" fmla="*/ 429155 h 812606"/>
              <a:gd name="connsiteX127" fmla="*/ 30746 w 12329384"/>
              <a:gd name="connsiteY127" fmla="*/ 480219 h 812606"/>
              <a:gd name="connsiteX128" fmla="*/ 1 w 12329384"/>
              <a:gd name="connsiteY12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0371 w 12329382"/>
              <a:gd name="connsiteY50" fmla="*/ 339305 h 812606"/>
              <a:gd name="connsiteX51" fmla="*/ 9579906 w 12329382"/>
              <a:gd name="connsiteY51" fmla="*/ 356969 h 812606"/>
              <a:gd name="connsiteX52" fmla="*/ 10019736 w 12329382"/>
              <a:gd name="connsiteY52" fmla="*/ 644295 h 812606"/>
              <a:gd name="connsiteX53" fmla="*/ 10442798 w 12329382"/>
              <a:gd name="connsiteY53" fmla="*/ 383862 h 812606"/>
              <a:gd name="connsiteX54" fmla="*/ 10443050 w 12329382"/>
              <a:gd name="connsiteY54" fmla="*/ 383453 h 812606"/>
              <a:gd name="connsiteX55" fmla="*/ 10444542 w 12329382"/>
              <a:gd name="connsiteY55" fmla="*/ 380359 h 812606"/>
              <a:gd name="connsiteX56" fmla="*/ 10502072 w 12329382"/>
              <a:gd name="connsiteY56" fmla="*/ 271318 h 812606"/>
              <a:gd name="connsiteX57" fmla="*/ 10500491 w 12329382"/>
              <a:gd name="connsiteY57" fmla="*/ 286990 h 812606"/>
              <a:gd name="connsiteX58" fmla="*/ 10992243 w 12329382"/>
              <a:gd name="connsiteY58" fmla="*/ 0 h 812606"/>
              <a:gd name="connsiteX59" fmla="*/ 11362670 w 12329382"/>
              <a:gd name="connsiteY59" fmla="*/ 148596 h 812606"/>
              <a:gd name="connsiteX60" fmla="*/ 11410876 w 12329382"/>
              <a:gd name="connsiteY60" fmla="*/ 195935 h 812606"/>
              <a:gd name="connsiteX61" fmla="*/ 11424726 w 12329382"/>
              <a:gd name="connsiteY61" fmla="*/ 204976 h 812606"/>
              <a:gd name="connsiteX62" fmla="*/ 11864555 w 12329382"/>
              <a:gd name="connsiteY62" fmla="*/ 492302 h 812606"/>
              <a:gd name="connsiteX63" fmla="*/ 12329382 w 12329382"/>
              <a:gd name="connsiteY63" fmla="*/ 159808 h 812606"/>
              <a:gd name="connsiteX64" fmla="*/ 12329208 w 12329382"/>
              <a:gd name="connsiteY64" fmla="*/ 177225 h 812606"/>
              <a:gd name="connsiteX65" fmla="*/ 11735542 w 12329382"/>
              <a:gd name="connsiteY65" fmla="*/ 660610 h 812606"/>
              <a:gd name="connsiteX66" fmla="*/ 11365115 w 12329382"/>
              <a:gd name="connsiteY66" fmla="*/ 512014 h 812606"/>
              <a:gd name="connsiteX67" fmla="*/ 11316909 w 12329382"/>
              <a:gd name="connsiteY67" fmla="*/ 464675 h 812606"/>
              <a:gd name="connsiteX68" fmla="*/ 11312594 w 12329382"/>
              <a:gd name="connsiteY68" fmla="*/ 473298 h 812606"/>
              <a:gd name="connsiteX69" fmla="*/ 11303059 w 12329382"/>
              <a:gd name="connsiteY69" fmla="*/ 455634 h 812606"/>
              <a:gd name="connsiteX70" fmla="*/ 10863230 w 12329382"/>
              <a:gd name="connsiteY70" fmla="*/ 168308 h 812606"/>
              <a:gd name="connsiteX71" fmla="*/ 10440168 w 12329382"/>
              <a:gd name="connsiteY71" fmla="*/ 428741 h 812606"/>
              <a:gd name="connsiteX72" fmla="*/ 10439916 w 12329382"/>
              <a:gd name="connsiteY72" fmla="*/ 429150 h 812606"/>
              <a:gd name="connsiteX73" fmla="*/ 10438424 w 12329382"/>
              <a:gd name="connsiteY73" fmla="*/ 432244 h 812606"/>
              <a:gd name="connsiteX74" fmla="*/ 10388584 w 12329382"/>
              <a:gd name="connsiteY74" fmla="*/ 516101 h 812606"/>
              <a:gd name="connsiteX75" fmla="*/ 10382475 w 12329382"/>
              <a:gd name="connsiteY75" fmla="*/ 525613 h 812606"/>
              <a:gd name="connsiteX76" fmla="*/ 9890722 w 12329382"/>
              <a:gd name="connsiteY76" fmla="*/ 812603 h 812606"/>
              <a:gd name="connsiteX77" fmla="*/ 9520295 w 12329382"/>
              <a:gd name="connsiteY77" fmla="*/ 664007 h 812606"/>
              <a:gd name="connsiteX78" fmla="*/ 9472089 w 12329382"/>
              <a:gd name="connsiteY78" fmla="*/ 616668 h 812606"/>
              <a:gd name="connsiteX79" fmla="*/ 9467775 w 12329382"/>
              <a:gd name="connsiteY79" fmla="*/ 625292 h 812606"/>
              <a:gd name="connsiteX80" fmla="*/ 9458240 w 12329382"/>
              <a:gd name="connsiteY80" fmla="*/ 607627 h 812606"/>
              <a:gd name="connsiteX81" fmla="*/ 9018411 w 12329382"/>
              <a:gd name="connsiteY81" fmla="*/ 320302 h 812606"/>
              <a:gd name="connsiteX82" fmla="*/ 8752800 w 12329382"/>
              <a:gd name="connsiteY82" fmla="*/ 411089 h 812606"/>
              <a:gd name="connsiteX83" fmla="*/ 8707593 w 12329382"/>
              <a:gd name="connsiteY83" fmla="*/ 449000 h 812606"/>
              <a:gd name="connsiteX84" fmla="*/ 8590096 w 12329382"/>
              <a:gd name="connsiteY84" fmla="*/ 553928 h 812606"/>
              <a:gd name="connsiteX85" fmla="*/ 8548816 w 12329382"/>
              <a:gd name="connsiteY85" fmla="*/ 583206 h 812606"/>
              <a:gd name="connsiteX86" fmla="*/ 8275244 w 12329382"/>
              <a:gd name="connsiteY86" fmla="*/ 660611 h 812606"/>
              <a:gd name="connsiteX87" fmla="*/ 7904817 w 12329382"/>
              <a:gd name="connsiteY87" fmla="*/ 512015 h 812606"/>
              <a:gd name="connsiteX88" fmla="*/ 7856610 w 12329382"/>
              <a:gd name="connsiteY88" fmla="*/ 464676 h 812606"/>
              <a:gd name="connsiteX89" fmla="*/ 7842761 w 12329382"/>
              <a:gd name="connsiteY89" fmla="*/ 455635 h 812606"/>
              <a:gd name="connsiteX90" fmla="*/ 7402931 w 12329382"/>
              <a:gd name="connsiteY90" fmla="*/ 168309 h 812606"/>
              <a:gd name="connsiteX91" fmla="*/ 6979869 w 12329382"/>
              <a:gd name="connsiteY91" fmla="*/ 428742 h 812606"/>
              <a:gd name="connsiteX92" fmla="*/ 6979618 w 12329382"/>
              <a:gd name="connsiteY92" fmla="*/ 429151 h 812606"/>
              <a:gd name="connsiteX93" fmla="*/ 6978126 w 12329382"/>
              <a:gd name="connsiteY93" fmla="*/ 432245 h 812606"/>
              <a:gd name="connsiteX94" fmla="*/ 6922176 w 12329382"/>
              <a:gd name="connsiteY94" fmla="*/ 525614 h 812606"/>
              <a:gd name="connsiteX95" fmla="*/ 6430425 w 12329382"/>
              <a:gd name="connsiteY95" fmla="*/ 812604 h 812606"/>
              <a:gd name="connsiteX96" fmla="*/ 6059997 w 12329382"/>
              <a:gd name="connsiteY96" fmla="*/ 664008 h 812606"/>
              <a:gd name="connsiteX97" fmla="*/ 6011791 w 12329382"/>
              <a:gd name="connsiteY97" fmla="*/ 616669 h 812606"/>
              <a:gd name="connsiteX98" fmla="*/ 5997942 w 12329382"/>
              <a:gd name="connsiteY98" fmla="*/ 607628 h 812606"/>
              <a:gd name="connsiteX99" fmla="*/ 5558112 w 12329382"/>
              <a:gd name="connsiteY99" fmla="*/ 320302 h 812606"/>
              <a:gd name="connsiteX100" fmla="*/ 5292503 w 12329382"/>
              <a:gd name="connsiteY100" fmla="*/ 411089 h 812606"/>
              <a:gd name="connsiteX101" fmla="*/ 5207592 w 12329382"/>
              <a:gd name="connsiteY101" fmla="*/ 488913 h 812606"/>
              <a:gd name="connsiteX102" fmla="*/ 5088518 w 12329382"/>
              <a:gd name="connsiteY102" fmla="*/ 583208 h 812606"/>
              <a:gd name="connsiteX103" fmla="*/ 4814946 w 12329382"/>
              <a:gd name="connsiteY103" fmla="*/ 660613 h 812606"/>
              <a:gd name="connsiteX104" fmla="*/ 4444519 w 12329382"/>
              <a:gd name="connsiteY104" fmla="*/ 512017 h 812606"/>
              <a:gd name="connsiteX105" fmla="*/ 4396312 w 12329382"/>
              <a:gd name="connsiteY105" fmla="*/ 464678 h 812606"/>
              <a:gd name="connsiteX106" fmla="*/ 4382463 w 12329382"/>
              <a:gd name="connsiteY106" fmla="*/ 455637 h 812606"/>
              <a:gd name="connsiteX107" fmla="*/ 3942634 w 12329382"/>
              <a:gd name="connsiteY107" fmla="*/ 168311 h 812606"/>
              <a:gd name="connsiteX108" fmla="*/ 3519572 w 12329382"/>
              <a:gd name="connsiteY108" fmla="*/ 428744 h 812606"/>
              <a:gd name="connsiteX109" fmla="*/ 3477786 w 12329382"/>
              <a:gd name="connsiteY109" fmla="*/ 500852 h 812606"/>
              <a:gd name="connsiteX110" fmla="*/ 3461878 w 12329382"/>
              <a:gd name="connsiteY110" fmla="*/ 525616 h 812606"/>
              <a:gd name="connsiteX111" fmla="*/ 2970127 w 12329382"/>
              <a:gd name="connsiteY111" fmla="*/ 812606 h 812606"/>
              <a:gd name="connsiteX112" fmla="*/ 2599700 w 12329382"/>
              <a:gd name="connsiteY112" fmla="*/ 664010 h 812606"/>
              <a:gd name="connsiteX113" fmla="*/ 2551493 w 12329382"/>
              <a:gd name="connsiteY113" fmla="*/ 616671 h 812606"/>
              <a:gd name="connsiteX114" fmla="*/ 2537644 w 12329382"/>
              <a:gd name="connsiteY114" fmla="*/ 607630 h 812606"/>
              <a:gd name="connsiteX115" fmla="*/ 2097815 w 12329382"/>
              <a:gd name="connsiteY115" fmla="*/ 320304 h 812606"/>
              <a:gd name="connsiteX116" fmla="*/ 1832205 w 12329382"/>
              <a:gd name="connsiteY116" fmla="*/ 411091 h 812606"/>
              <a:gd name="connsiteX117" fmla="*/ 1722223 w 12329382"/>
              <a:gd name="connsiteY117" fmla="*/ 515954 h 812606"/>
              <a:gd name="connsiteX118" fmla="*/ 1628221 w 12329382"/>
              <a:gd name="connsiteY118" fmla="*/ 583210 h 812606"/>
              <a:gd name="connsiteX119" fmla="*/ 1354648 w 12329382"/>
              <a:gd name="connsiteY119" fmla="*/ 660615 h 812606"/>
              <a:gd name="connsiteX120" fmla="*/ 984221 w 12329382"/>
              <a:gd name="connsiteY120" fmla="*/ 512019 h 812606"/>
              <a:gd name="connsiteX121" fmla="*/ 931701 w 12329382"/>
              <a:gd name="connsiteY121" fmla="*/ 473303 h 812606"/>
              <a:gd name="connsiteX122" fmla="*/ 922165 w 12329382"/>
              <a:gd name="connsiteY122" fmla="*/ 455639 h 812606"/>
              <a:gd name="connsiteX123" fmla="*/ 482336 w 12329382"/>
              <a:gd name="connsiteY123" fmla="*/ 168313 h 812606"/>
              <a:gd name="connsiteX124" fmla="*/ 59274 w 12329382"/>
              <a:gd name="connsiteY124" fmla="*/ 428746 h 812606"/>
              <a:gd name="connsiteX125" fmla="*/ 59022 w 12329382"/>
              <a:gd name="connsiteY125" fmla="*/ 429155 h 812606"/>
              <a:gd name="connsiteX126" fmla="*/ 30744 w 12329382"/>
              <a:gd name="connsiteY126" fmla="*/ 480219 h 812606"/>
              <a:gd name="connsiteX127" fmla="*/ -1 w 12329382"/>
              <a:gd name="connsiteY12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0373 w 12329384"/>
              <a:gd name="connsiteY50" fmla="*/ 339305 h 812606"/>
              <a:gd name="connsiteX51" fmla="*/ 9579908 w 12329384"/>
              <a:gd name="connsiteY51" fmla="*/ 356969 h 812606"/>
              <a:gd name="connsiteX52" fmla="*/ 10019738 w 12329384"/>
              <a:gd name="connsiteY52" fmla="*/ 644295 h 812606"/>
              <a:gd name="connsiteX53" fmla="*/ 10442800 w 12329384"/>
              <a:gd name="connsiteY53" fmla="*/ 383862 h 812606"/>
              <a:gd name="connsiteX54" fmla="*/ 10443052 w 12329384"/>
              <a:gd name="connsiteY54" fmla="*/ 383453 h 812606"/>
              <a:gd name="connsiteX55" fmla="*/ 10444544 w 12329384"/>
              <a:gd name="connsiteY55" fmla="*/ 380359 h 812606"/>
              <a:gd name="connsiteX56" fmla="*/ 10502074 w 12329384"/>
              <a:gd name="connsiteY56" fmla="*/ 271318 h 812606"/>
              <a:gd name="connsiteX57" fmla="*/ 10500493 w 12329384"/>
              <a:gd name="connsiteY57" fmla="*/ 286990 h 812606"/>
              <a:gd name="connsiteX58" fmla="*/ 10992245 w 12329384"/>
              <a:gd name="connsiteY58" fmla="*/ 0 h 812606"/>
              <a:gd name="connsiteX59" fmla="*/ 11362672 w 12329384"/>
              <a:gd name="connsiteY59" fmla="*/ 148596 h 812606"/>
              <a:gd name="connsiteX60" fmla="*/ 11410878 w 12329384"/>
              <a:gd name="connsiteY60" fmla="*/ 195935 h 812606"/>
              <a:gd name="connsiteX61" fmla="*/ 11424728 w 12329384"/>
              <a:gd name="connsiteY61" fmla="*/ 204976 h 812606"/>
              <a:gd name="connsiteX62" fmla="*/ 11864557 w 12329384"/>
              <a:gd name="connsiteY62" fmla="*/ 492302 h 812606"/>
              <a:gd name="connsiteX63" fmla="*/ 12329384 w 12329384"/>
              <a:gd name="connsiteY63" fmla="*/ 159808 h 812606"/>
              <a:gd name="connsiteX64" fmla="*/ 12329210 w 12329384"/>
              <a:gd name="connsiteY64" fmla="*/ 177225 h 812606"/>
              <a:gd name="connsiteX65" fmla="*/ 11735544 w 12329384"/>
              <a:gd name="connsiteY65" fmla="*/ 660610 h 812606"/>
              <a:gd name="connsiteX66" fmla="*/ 11365117 w 12329384"/>
              <a:gd name="connsiteY66" fmla="*/ 512014 h 812606"/>
              <a:gd name="connsiteX67" fmla="*/ 11316911 w 12329384"/>
              <a:gd name="connsiteY67" fmla="*/ 464675 h 812606"/>
              <a:gd name="connsiteX68" fmla="*/ 11312596 w 12329384"/>
              <a:gd name="connsiteY68" fmla="*/ 473298 h 812606"/>
              <a:gd name="connsiteX69" fmla="*/ 11303061 w 12329384"/>
              <a:gd name="connsiteY69" fmla="*/ 455634 h 812606"/>
              <a:gd name="connsiteX70" fmla="*/ 10863232 w 12329384"/>
              <a:gd name="connsiteY70" fmla="*/ 168308 h 812606"/>
              <a:gd name="connsiteX71" fmla="*/ 10440170 w 12329384"/>
              <a:gd name="connsiteY71" fmla="*/ 428741 h 812606"/>
              <a:gd name="connsiteX72" fmla="*/ 10439918 w 12329384"/>
              <a:gd name="connsiteY72" fmla="*/ 429150 h 812606"/>
              <a:gd name="connsiteX73" fmla="*/ 10438426 w 12329384"/>
              <a:gd name="connsiteY73" fmla="*/ 432244 h 812606"/>
              <a:gd name="connsiteX74" fmla="*/ 10388586 w 12329384"/>
              <a:gd name="connsiteY74" fmla="*/ 516101 h 812606"/>
              <a:gd name="connsiteX75" fmla="*/ 10382477 w 12329384"/>
              <a:gd name="connsiteY75" fmla="*/ 525613 h 812606"/>
              <a:gd name="connsiteX76" fmla="*/ 9890724 w 12329384"/>
              <a:gd name="connsiteY76" fmla="*/ 812603 h 812606"/>
              <a:gd name="connsiteX77" fmla="*/ 9520297 w 12329384"/>
              <a:gd name="connsiteY77" fmla="*/ 664007 h 812606"/>
              <a:gd name="connsiteX78" fmla="*/ 9472091 w 12329384"/>
              <a:gd name="connsiteY78" fmla="*/ 616668 h 812606"/>
              <a:gd name="connsiteX79" fmla="*/ 9458242 w 12329384"/>
              <a:gd name="connsiteY79" fmla="*/ 607627 h 812606"/>
              <a:gd name="connsiteX80" fmla="*/ 9018413 w 12329384"/>
              <a:gd name="connsiteY80" fmla="*/ 320302 h 812606"/>
              <a:gd name="connsiteX81" fmla="*/ 8752802 w 12329384"/>
              <a:gd name="connsiteY81" fmla="*/ 411089 h 812606"/>
              <a:gd name="connsiteX82" fmla="*/ 8707595 w 12329384"/>
              <a:gd name="connsiteY82" fmla="*/ 449000 h 812606"/>
              <a:gd name="connsiteX83" fmla="*/ 8590098 w 12329384"/>
              <a:gd name="connsiteY83" fmla="*/ 553928 h 812606"/>
              <a:gd name="connsiteX84" fmla="*/ 8548818 w 12329384"/>
              <a:gd name="connsiteY84" fmla="*/ 583206 h 812606"/>
              <a:gd name="connsiteX85" fmla="*/ 8275246 w 12329384"/>
              <a:gd name="connsiteY85" fmla="*/ 660611 h 812606"/>
              <a:gd name="connsiteX86" fmla="*/ 7904819 w 12329384"/>
              <a:gd name="connsiteY86" fmla="*/ 512015 h 812606"/>
              <a:gd name="connsiteX87" fmla="*/ 7856612 w 12329384"/>
              <a:gd name="connsiteY87" fmla="*/ 464676 h 812606"/>
              <a:gd name="connsiteX88" fmla="*/ 7842763 w 12329384"/>
              <a:gd name="connsiteY88" fmla="*/ 455635 h 812606"/>
              <a:gd name="connsiteX89" fmla="*/ 7402933 w 12329384"/>
              <a:gd name="connsiteY89" fmla="*/ 168309 h 812606"/>
              <a:gd name="connsiteX90" fmla="*/ 6979871 w 12329384"/>
              <a:gd name="connsiteY90" fmla="*/ 428742 h 812606"/>
              <a:gd name="connsiteX91" fmla="*/ 6979620 w 12329384"/>
              <a:gd name="connsiteY91" fmla="*/ 429151 h 812606"/>
              <a:gd name="connsiteX92" fmla="*/ 6978128 w 12329384"/>
              <a:gd name="connsiteY92" fmla="*/ 432245 h 812606"/>
              <a:gd name="connsiteX93" fmla="*/ 6922178 w 12329384"/>
              <a:gd name="connsiteY93" fmla="*/ 525614 h 812606"/>
              <a:gd name="connsiteX94" fmla="*/ 6430427 w 12329384"/>
              <a:gd name="connsiteY94" fmla="*/ 812604 h 812606"/>
              <a:gd name="connsiteX95" fmla="*/ 6059999 w 12329384"/>
              <a:gd name="connsiteY95" fmla="*/ 664008 h 812606"/>
              <a:gd name="connsiteX96" fmla="*/ 6011793 w 12329384"/>
              <a:gd name="connsiteY96" fmla="*/ 616669 h 812606"/>
              <a:gd name="connsiteX97" fmla="*/ 5997944 w 12329384"/>
              <a:gd name="connsiteY97" fmla="*/ 607628 h 812606"/>
              <a:gd name="connsiteX98" fmla="*/ 5558114 w 12329384"/>
              <a:gd name="connsiteY98" fmla="*/ 320302 h 812606"/>
              <a:gd name="connsiteX99" fmla="*/ 5292505 w 12329384"/>
              <a:gd name="connsiteY99" fmla="*/ 411089 h 812606"/>
              <a:gd name="connsiteX100" fmla="*/ 5207594 w 12329384"/>
              <a:gd name="connsiteY100" fmla="*/ 488913 h 812606"/>
              <a:gd name="connsiteX101" fmla="*/ 5088520 w 12329384"/>
              <a:gd name="connsiteY101" fmla="*/ 583208 h 812606"/>
              <a:gd name="connsiteX102" fmla="*/ 4814948 w 12329384"/>
              <a:gd name="connsiteY102" fmla="*/ 660613 h 812606"/>
              <a:gd name="connsiteX103" fmla="*/ 4444521 w 12329384"/>
              <a:gd name="connsiteY103" fmla="*/ 512017 h 812606"/>
              <a:gd name="connsiteX104" fmla="*/ 4396314 w 12329384"/>
              <a:gd name="connsiteY104" fmla="*/ 464678 h 812606"/>
              <a:gd name="connsiteX105" fmla="*/ 4382465 w 12329384"/>
              <a:gd name="connsiteY105" fmla="*/ 455637 h 812606"/>
              <a:gd name="connsiteX106" fmla="*/ 3942636 w 12329384"/>
              <a:gd name="connsiteY106" fmla="*/ 168311 h 812606"/>
              <a:gd name="connsiteX107" fmla="*/ 3519574 w 12329384"/>
              <a:gd name="connsiteY107" fmla="*/ 428744 h 812606"/>
              <a:gd name="connsiteX108" fmla="*/ 3477788 w 12329384"/>
              <a:gd name="connsiteY108" fmla="*/ 500852 h 812606"/>
              <a:gd name="connsiteX109" fmla="*/ 3461880 w 12329384"/>
              <a:gd name="connsiteY109" fmla="*/ 525616 h 812606"/>
              <a:gd name="connsiteX110" fmla="*/ 2970129 w 12329384"/>
              <a:gd name="connsiteY110" fmla="*/ 812606 h 812606"/>
              <a:gd name="connsiteX111" fmla="*/ 2599702 w 12329384"/>
              <a:gd name="connsiteY111" fmla="*/ 664010 h 812606"/>
              <a:gd name="connsiteX112" fmla="*/ 2551495 w 12329384"/>
              <a:gd name="connsiteY112" fmla="*/ 616671 h 812606"/>
              <a:gd name="connsiteX113" fmla="*/ 2537646 w 12329384"/>
              <a:gd name="connsiteY113" fmla="*/ 607630 h 812606"/>
              <a:gd name="connsiteX114" fmla="*/ 2097817 w 12329384"/>
              <a:gd name="connsiteY114" fmla="*/ 320304 h 812606"/>
              <a:gd name="connsiteX115" fmla="*/ 1832207 w 12329384"/>
              <a:gd name="connsiteY115" fmla="*/ 411091 h 812606"/>
              <a:gd name="connsiteX116" fmla="*/ 1722225 w 12329384"/>
              <a:gd name="connsiteY116" fmla="*/ 515954 h 812606"/>
              <a:gd name="connsiteX117" fmla="*/ 1628223 w 12329384"/>
              <a:gd name="connsiteY117" fmla="*/ 583210 h 812606"/>
              <a:gd name="connsiteX118" fmla="*/ 1354650 w 12329384"/>
              <a:gd name="connsiteY118" fmla="*/ 660615 h 812606"/>
              <a:gd name="connsiteX119" fmla="*/ 984223 w 12329384"/>
              <a:gd name="connsiteY119" fmla="*/ 512019 h 812606"/>
              <a:gd name="connsiteX120" fmla="*/ 931703 w 12329384"/>
              <a:gd name="connsiteY120" fmla="*/ 473303 h 812606"/>
              <a:gd name="connsiteX121" fmla="*/ 922167 w 12329384"/>
              <a:gd name="connsiteY121" fmla="*/ 455639 h 812606"/>
              <a:gd name="connsiteX122" fmla="*/ 482338 w 12329384"/>
              <a:gd name="connsiteY122" fmla="*/ 168313 h 812606"/>
              <a:gd name="connsiteX123" fmla="*/ 59276 w 12329384"/>
              <a:gd name="connsiteY123" fmla="*/ 428746 h 812606"/>
              <a:gd name="connsiteX124" fmla="*/ 59024 w 12329384"/>
              <a:gd name="connsiteY124" fmla="*/ 429155 h 812606"/>
              <a:gd name="connsiteX125" fmla="*/ 30746 w 12329384"/>
              <a:gd name="connsiteY125" fmla="*/ 480219 h 812606"/>
              <a:gd name="connsiteX126" fmla="*/ 1 w 12329384"/>
              <a:gd name="connsiteY126"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15074 w 12329382"/>
              <a:gd name="connsiteY43" fmla="*/ 363604 h 812606"/>
              <a:gd name="connsiteX44" fmla="*/ 8720648 w 12329382"/>
              <a:gd name="connsiteY44" fmla="*/ 356531 h 812606"/>
              <a:gd name="connsiteX45" fmla="*/ 8832571 w 12329382"/>
              <a:gd name="connsiteY45" fmla="*/ 258676 h 812606"/>
              <a:gd name="connsiteX46" fmla="*/ 8873851 w 12329382"/>
              <a:gd name="connsiteY46" fmla="*/ 229399 h 812606"/>
              <a:gd name="connsiteX47" fmla="*/ 9147424 w 12329382"/>
              <a:gd name="connsiteY47" fmla="*/ 151993 h 812606"/>
              <a:gd name="connsiteX48" fmla="*/ 9517851 w 12329382"/>
              <a:gd name="connsiteY48" fmla="*/ 300589 h 812606"/>
              <a:gd name="connsiteX49" fmla="*/ 9566057 w 12329382"/>
              <a:gd name="connsiteY49" fmla="*/ 347928 h 812606"/>
              <a:gd name="connsiteX50" fmla="*/ 9579906 w 12329382"/>
              <a:gd name="connsiteY50" fmla="*/ 356969 h 812606"/>
              <a:gd name="connsiteX51" fmla="*/ 10019736 w 12329382"/>
              <a:gd name="connsiteY51" fmla="*/ 644295 h 812606"/>
              <a:gd name="connsiteX52" fmla="*/ 10442798 w 12329382"/>
              <a:gd name="connsiteY52" fmla="*/ 383862 h 812606"/>
              <a:gd name="connsiteX53" fmla="*/ 10443050 w 12329382"/>
              <a:gd name="connsiteY53" fmla="*/ 383453 h 812606"/>
              <a:gd name="connsiteX54" fmla="*/ 10444542 w 12329382"/>
              <a:gd name="connsiteY54" fmla="*/ 380359 h 812606"/>
              <a:gd name="connsiteX55" fmla="*/ 10502072 w 12329382"/>
              <a:gd name="connsiteY55" fmla="*/ 271318 h 812606"/>
              <a:gd name="connsiteX56" fmla="*/ 10500491 w 12329382"/>
              <a:gd name="connsiteY56" fmla="*/ 286990 h 812606"/>
              <a:gd name="connsiteX57" fmla="*/ 10992243 w 12329382"/>
              <a:gd name="connsiteY57" fmla="*/ 0 h 812606"/>
              <a:gd name="connsiteX58" fmla="*/ 11362670 w 12329382"/>
              <a:gd name="connsiteY58" fmla="*/ 148596 h 812606"/>
              <a:gd name="connsiteX59" fmla="*/ 11410876 w 12329382"/>
              <a:gd name="connsiteY59" fmla="*/ 195935 h 812606"/>
              <a:gd name="connsiteX60" fmla="*/ 11424726 w 12329382"/>
              <a:gd name="connsiteY60" fmla="*/ 204976 h 812606"/>
              <a:gd name="connsiteX61" fmla="*/ 11864555 w 12329382"/>
              <a:gd name="connsiteY61" fmla="*/ 492302 h 812606"/>
              <a:gd name="connsiteX62" fmla="*/ 12329382 w 12329382"/>
              <a:gd name="connsiteY62" fmla="*/ 159808 h 812606"/>
              <a:gd name="connsiteX63" fmla="*/ 12329208 w 12329382"/>
              <a:gd name="connsiteY63" fmla="*/ 177225 h 812606"/>
              <a:gd name="connsiteX64" fmla="*/ 11735542 w 12329382"/>
              <a:gd name="connsiteY64" fmla="*/ 660610 h 812606"/>
              <a:gd name="connsiteX65" fmla="*/ 11365115 w 12329382"/>
              <a:gd name="connsiteY65" fmla="*/ 512014 h 812606"/>
              <a:gd name="connsiteX66" fmla="*/ 11316909 w 12329382"/>
              <a:gd name="connsiteY66" fmla="*/ 464675 h 812606"/>
              <a:gd name="connsiteX67" fmla="*/ 11312594 w 12329382"/>
              <a:gd name="connsiteY67" fmla="*/ 473298 h 812606"/>
              <a:gd name="connsiteX68" fmla="*/ 11303059 w 12329382"/>
              <a:gd name="connsiteY68" fmla="*/ 455634 h 812606"/>
              <a:gd name="connsiteX69" fmla="*/ 10863230 w 12329382"/>
              <a:gd name="connsiteY69" fmla="*/ 168308 h 812606"/>
              <a:gd name="connsiteX70" fmla="*/ 10440168 w 12329382"/>
              <a:gd name="connsiteY70" fmla="*/ 428741 h 812606"/>
              <a:gd name="connsiteX71" fmla="*/ 10439916 w 12329382"/>
              <a:gd name="connsiteY71" fmla="*/ 429150 h 812606"/>
              <a:gd name="connsiteX72" fmla="*/ 10438424 w 12329382"/>
              <a:gd name="connsiteY72" fmla="*/ 432244 h 812606"/>
              <a:gd name="connsiteX73" fmla="*/ 10388584 w 12329382"/>
              <a:gd name="connsiteY73" fmla="*/ 516101 h 812606"/>
              <a:gd name="connsiteX74" fmla="*/ 10382475 w 12329382"/>
              <a:gd name="connsiteY74" fmla="*/ 525613 h 812606"/>
              <a:gd name="connsiteX75" fmla="*/ 9890722 w 12329382"/>
              <a:gd name="connsiteY75" fmla="*/ 812603 h 812606"/>
              <a:gd name="connsiteX76" fmla="*/ 9520295 w 12329382"/>
              <a:gd name="connsiteY76" fmla="*/ 664007 h 812606"/>
              <a:gd name="connsiteX77" fmla="*/ 9472089 w 12329382"/>
              <a:gd name="connsiteY77" fmla="*/ 616668 h 812606"/>
              <a:gd name="connsiteX78" fmla="*/ 9458240 w 12329382"/>
              <a:gd name="connsiteY78" fmla="*/ 607627 h 812606"/>
              <a:gd name="connsiteX79" fmla="*/ 9018411 w 12329382"/>
              <a:gd name="connsiteY79" fmla="*/ 320302 h 812606"/>
              <a:gd name="connsiteX80" fmla="*/ 8752800 w 12329382"/>
              <a:gd name="connsiteY80" fmla="*/ 411089 h 812606"/>
              <a:gd name="connsiteX81" fmla="*/ 8707593 w 12329382"/>
              <a:gd name="connsiteY81" fmla="*/ 449000 h 812606"/>
              <a:gd name="connsiteX82" fmla="*/ 8590096 w 12329382"/>
              <a:gd name="connsiteY82" fmla="*/ 553928 h 812606"/>
              <a:gd name="connsiteX83" fmla="*/ 8548816 w 12329382"/>
              <a:gd name="connsiteY83" fmla="*/ 583206 h 812606"/>
              <a:gd name="connsiteX84" fmla="*/ 8275244 w 12329382"/>
              <a:gd name="connsiteY84" fmla="*/ 660611 h 812606"/>
              <a:gd name="connsiteX85" fmla="*/ 7904817 w 12329382"/>
              <a:gd name="connsiteY85" fmla="*/ 512015 h 812606"/>
              <a:gd name="connsiteX86" fmla="*/ 7856610 w 12329382"/>
              <a:gd name="connsiteY86" fmla="*/ 464676 h 812606"/>
              <a:gd name="connsiteX87" fmla="*/ 7842761 w 12329382"/>
              <a:gd name="connsiteY87" fmla="*/ 455635 h 812606"/>
              <a:gd name="connsiteX88" fmla="*/ 7402931 w 12329382"/>
              <a:gd name="connsiteY88" fmla="*/ 168309 h 812606"/>
              <a:gd name="connsiteX89" fmla="*/ 6979869 w 12329382"/>
              <a:gd name="connsiteY89" fmla="*/ 428742 h 812606"/>
              <a:gd name="connsiteX90" fmla="*/ 6979618 w 12329382"/>
              <a:gd name="connsiteY90" fmla="*/ 429151 h 812606"/>
              <a:gd name="connsiteX91" fmla="*/ 6978126 w 12329382"/>
              <a:gd name="connsiteY91" fmla="*/ 432245 h 812606"/>
              <a:gd name="connsiteX92" fmla="*/ 6922176 w 12329382"/>
              <a:gd name="connsiteY92" fmla="*/ 525614 h 812606"/>
              <a:gd name="connsiteX93" fmla="*/ 6430425 w 12329382"/>
              <a:gd name="connsiteY93" fmla="*/ 812604 h 812606"/>
              <a:gd name="connsiteX94" fmla="*/ 6059997 w 12329382"/>
              <a:gd name="connsiteY94" fmla="*/ 664008 h 812606"/>
              <a:gd name="connsiteX95" fmla="*/ 6011791 w 12329382"/>
              <a:gd name="connsiteY95" fmla="*/ 616669 h 812606"/>
              <a:gd name="connsiteX96" fmla="*/ 5997942 w 12329382"/>
              <a:gd name="connsiteY96" fmla="*/ 607628 h 812606"/>
              <a:gd name="connsiteX97" fmla="*/ 5558112 w 12329382"/>
              <a:gd name="connsiteY97" fmla="*/ 320302 h 812606"/>
              <a:gd name="connsiteX98" fmla="*/ 5292503 w 12329382"/>
              <a:gd name="connsiteY98" fmla="*/ 411089 h 812606"/>
              <a:gd name="connsiteX99" fmla="*/ 5207592 w 12329382"/>
              <a:gd name="connsiteY99" fmla="*/ 488913 h 812606"/>
              <a:gd name="connsiteX100" fmla="*/ 5088518 w 12329382"/>
              <a:gd name="connsiteY100" fmla="*/ 583208 h 812606"/>
              <a:gd name="connsiteX101" fmla="*/ 4814946 w 12329382"/>
              <a:gd name="connsiteY101" fmla="*/ 660613 h 812606"/>
              <a:gd name="connsiteX102" fmla="*/ 4444519 w 12329382"/>
              <a:gd name="connsiteY102" fmla="*/ 512017 h 812606"/>
              <a:gd name="connsiteX103" fmla="*/ 4396312 w 12329382"/>
              <a:gd name="connsiteY103" fmla="*/ 464678 h 812606"/>
              <a:gd name="connsiteX104" fmla="*/ 4382463 w 12329382"/>
              <a:gd name="connsiteY104" fmla="*/ 455637 h 812606"/>
              <a:gd name="connsiteX105" fmla="*/ 3942634 w 12329382"/>
              <a:gd name="connsiteY105" fmla="*/ 168311 h 812606"/>
              <a:gd name="connsiteX106" fmla="*/ 3519572 w 12329382"/>
              <a:gd name="connsiteY106" fmla="*/ 428744 h 812606"/>
              <a:gd name="connsiteX107" fmla="*/ 3477786 w 12329382"/>
              <a:gd name="connsiteY107" fmla="*/ 500852 h 812606"/>
              <a:gd name="connsiteX108" fmla="*/ 3461878 w 12329382"/>
              <a:gd name="connsiteY108" fmla="*/ 525616 h 812606"/>
              <a:gd name="connsiteX109" fmla="*/ 2970127 w 12329382"/>
              <a:gd name="connsiteY109" fmla="*/ 812606 h 812606"/>
              <a:gd name="connsiteX110" fmla="*/ 2599700 w 12329382"/>
              <a:gd name="connsiteY110" fmla="*/ 664010 h 812606"/>
              <a:gd name="connsiteX111" fmla="*/ 2551493 w 12329382"/>
              <a:gd name="connsiteY111" fmla="*/ 616671 h 812606"/>
              <a:gd name="connsiteX112" fmla="*/ 2537644 w 12329382"/>
              <a:gd name="connsiteY112" fmla="*/ 607630 h 812606"/>
              <a:gd name="connsiteX113" fmla="*/ 2097815 w 12329382"/>
              <a:gd name="connsiteY113" fmla="*/ 320304 h 812606"/>
              <a:gd name="connsiteX114" fmla="*/ 1832205 w 12329382"/>
              <a:gd name="connsiteY114" fmla="*/ 411091 h 812606"/>
              <a:gd name="connsiteX115" fmla="*/ 1722223 w 12329382"/>
              <a:gd name="connsiteY115" fmla="*/ 515954 h 812606"/>
              <a:gd name="connsiteX116" fmla="*/ 1628221 w 12329382"/>
              <a:gd name="connsiteY116" fmla="*/ 583210 h 812606"/>
              <a:gd name="connsiteX117" fmla="*/ 1354648 w 12329382"/>
              <a:gd name="connsiteY117" fmla="*/ 660615 h 812606"/>
              <a:gd name="connsiteX118" fmla="*/ 984221 w 12329382"/>
              <a:gd name="connsiteY118" fmla="*/ 512019 h 812606"/>
              <a:gd name="connsiteX119" fmla="*/ 931701 w 12329382"/>
              <a:gd name="connsiteY119" fmla="*/ 473303 h 812606"/>
              <a:gd name="connsiteX120" fmla="*/ 922165 w 12329382"/>
              <a:gd name="connsiteY120" fmla="*/ 455639 h 812606"/>
              <a:gd name="connsiteX121" fmla="*/ 482336 w 12329382"/>
              <a:gd name="connsiteY121" fmla="*/ 168313 h 812606"/>
              <a:gd name="connsiteX122" fmla="*/ 59274 w 12329382"/>
              <a:gd name="connsiteY122" fmla="*/ 428746 h 812606"/>
              <a:gd name="connsiteX123" fmla="*/ 59022 w 12329382"/>
              <a:gd name="connsiteY123" fmla="*/ 429155 h 812606"/>
              <a:gd name="connsiteX124" fmla="*/ 30744 w 12329382"/>
              <a:gd name="connsiteY124" fmla="*/ 480219 h 812606"/>
              <a:gd name="connsiteX125" fmla="*/ -1 w 12329382"/>
              <a:gd name="connsiteY125"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715076 w 12329384"/>
              <a:gd name="connsiteY43" fmla="*/ 363604 h 812606"/>
              <a:gd name="connsiteX44" fmla="*/ 8720650 w 12329384"/>
              <a:gd name="connsiteY44" fmla="*/ 356531 h 812606"/>
              <a:gd name="connsiteX45" fmla="*/ 8832573 w 12329384"/>
              <a:gd name="connsiteY45" fmla="*/ 258676 h 812606"/>
              <a:gd name="connsiteX46" fmla="*/ 8873853 w 12329384"/>
              <a:gd name="connsiteY46" fmla="*/ 229399 h 812606"/>
              <a:gd name="connsiteX47" fmla="*/ 9147426 w 12329384"/>
              <a:gd name="connsiteY47" fmla="*/ 151993 h 812606"/>
              <a:gd name="connsiteX48" fmla="*/ 9517853 w 12329384"/>
              <a:gd name="connsiteY48" fmla="*/ 300589 h 812606"/>
              <a:gd name="connsiteX49" fmla="*/ 9566059 w 12329384"/>
              <a:gd name="connsiteY49" fmla="*/ 347928 h 812606"/>
              <a:gd name="connsiteX50" fmla="*/ 9579908 w 12329384"/>
              <a:gd name="connsiteY50" fmla="*/ 356969 h 812606"/>
              <a:gd name="connsiteX51" fmla="*/ 10019738 w 12329384"/>
              <a:gd name="connsiteY51" fmla="*/ 644295 h 812606"/>
              <a:gd name="connsiteX52" fmla="*/ 10442800 w 12329384"/>
              <a:gd name="connsiteY52" fmla="*/ 383862 h 812606"/>
              <a:gd name="connsiteX53" fmla="*/ 10443052 w 12329384"/>
              <a:gd name="connsiteY53" fmla="*/ 383453 h 812606"/>
              <a:gd name="connsiteX54" fmla="*/ 10444544 w 12329384"/>
              <a:gd name="connsiteY54" fmla="*/ 380359 h 812606"/>
              <a:gd name="connsiteX55" fmla="*/ 10502074 w 12329384"/>
              <a:gd name="connsiteY55" fmla="*/ 271318 h 812606"/>
              <a:gd name="connsiteX56" fmla="*/ 10500493 w 12329384"/>
              <a:gd name="connsiteY56" fmla="*/ 286990 h 812606"/>
              <a:gd name="connsiteX57" fmla="*/ 10992245 w 12329384"/>
              <a:gd name="connsiteY57" fmla="*/ 0 h 812606"/>
              <a:gd name="connsiteX58" fmla="*/ 11362672 w 12329384"/>
              <a:gd name="connsiteY58" fmla="*/ 148596 h 812606"/>
              <a:gd name="connsiteX59" fmla="*/ 11410878 w 12329384"/>
              <a:gd name="connsiteY59" fmla="*/ 195935 h 812606"/>
              <a:gd name="connsiteX60" fmla="*/ 11424728 w 12329384"/>
              <a:gd name="connsiteY60" fmla="*/ 204976 h 812606"/>
              <a:gd name="connsiteX61" fmla="*/ 11864557 w 12329384"/>
              <a:gd name="connsiteY61" fmla="*/ 492302 h 812606"/>
              <a:gd name="connsiteX62" fmla="*/ 12329384 w 12329384"/>
              <a:gd name="connsiteY62" fmla="*/ 159808 h 812606"/>
              <a:gd name="connsiteX63" fmla="*/ 12329210 w 12329384"/>
              <a:gd name="connsiteY63" fmla="*/ 177225 h 812606"/>
              <a:gd name="connsiteX64" fmla="*/ 11735544 w 12329384"/>
              <a:gd name="connsiteY64" fmla="*/ 660610 h 812606"/>
              <a:gd name="connsiteX65" fmla="*/ 11365117 w 12329384"/>
              <a:gd name="connsiteY65" fmla="*/ 512014 h 812606"/>
              <a:gd name="connsiteX66" fmla="*/ 11316911 w 12329384"/>
              <a:gd name="connsiteY66" fmla="*/ 464675 h 812606"/>
              <a:gd name="connsiteX67" fmla="*/ 11303061 w 12329384"/>
              <a:gd name="connsiteY67" fmla="*/ 455634 h 812606"/>
              <a:gd name="connsiteX68" fmla="*/ 10863232 w 12329384"/>
              <a:gd name="connsiteY68" fmla="*/ 168308 h 812606"/>
              <a:gd name="connsiteX69" fmla="*/ 10440170 w 12329384"/>
              <a:gd name="connsiteY69" fmla="*/ 428741 h 812606"/>
              <a:gd name="connsiteX70" fmla="*/ 10439918 w 12329384"/>
              <a:gd name="connsiteY70" fmla="*/ 429150 h 812606"/>
              <a:gd name="connsiteX71" fmla="*/ 10438426 w 12329384"/>
              <a:gd name="connsiteY71" fmla="*/ 432244 h 812606"/>
              <a:gd name="connsiteX72" fmla="*/ 10388586 w 12329384"/>
              <a:gd name="connsiteY72" fmla="*/ 516101 h 812606"/>
              <a:gd name="connsiteX73" fmla="*/ 10382477 w 12329384"/>
              <a:gd name="connsiteY73" fmla="*/ 525613 h 812606"/>
              <a:gd name="connsiteX74" fmla="*/ 9890724 w 12329384"/>
              <a:gd name="connsiteY74" fmla="*/ 812603 h 812606"/>
              <a:gd name="connsiteX75" fmla="*/ 9520297 w 12329384"/>
              <a:gd name="connsiteY75" fmla="*/ 664007 h 812606"/>
              <a:gd name="connsiteX76" fmla="*/ 9472091 w 12329384"/>
              <a:gd name="connsiteY76" fmla="*/ 616668 h 812606"/>
              <a:gd name="connsiteX77" fmla="*/ 9458242 w 12329384"/>
              <a:gd name="connsiteY77" fmla="*/ 607627 h 812606"/>
              <a:gd name="connsiteX78" fmla="*/ 9018413 w 12329384"/>
              <a:gd name="connsiteY78" fmla="*/ 320302 h 812606"/>
              <a:gd name="connsiteX79" fmla="*/ 8752802 w 12329384"/>
              <a:gd name="connsiteY79" fmla="*/ 411089 h 812606"/>
              <a:gd name="connsiteX80" fmla="*/ 8707595 w 12329384"/>
              <a:gd name="connsiteY80" fmla="*/ 449000 h 812606"/>
              <a:gd name="connsiteX81" fmla="*/ 8590098 w 12329384"/>
              <a:gd name="connsiteY81" fmla="*/ 553928 h 812606"/>
              <a:gd name="connsiteX82" fmla="*/ 8548818 w 12329384"/>
              <a:gd name="connsiteY82" fmla="*/ 583206 h 812606"/>
              <a:gd name="connsiteX83" fmla="*/ 8275246 w 12329384"/>
              <a:gd name="connsiteY83" fmla="*/ 660611 h 812606"/>
              <a:gd name="connsiteX84" fmla="*/ 7904819 w 12329384"/>
              <a:gd name="connsiteY84" fmla="*/ 512015 h 812606"/>
              <a:gd name="connsiteX85" fmla="*/ 7856612 w 12329384"/>
              <a:gd name="connsiteY85" fmla="*/ 464676 h 812606"/>
              <a:gd name="connsiteX86" fmla="*/ 7842763 w 12329384"/>
              <a:gd name="connsiteY86" fmla="*/ 455635 h 812606"/>
              <a:gd name="connsiteX87" fmla="*/ 7402933 w 12329384"/>
              <a:gd name="connsiteY87" fmla="*/ 168309 h 812606"/>
              <a:gd name="connsiteX88" fmla="*/ 6979871 w 12329384"/>
              <a:gd name="connsiteY88" fmla="*/ 428742 h 812606"/>
              <a:gd name="connsiteX89" fmla="*/ 6979620 w 12329384"/>
              <a:gd name="connsiteY89" fmla="*/ 429151 h 812606"/>
              <a:gd name="connsiteX90" fmla="*/ 6978128 w 12329384"/>
              <a:gd name="connsiteY90" fmla="*/ 432245 h 812606"/>
              <a:gd name="connsiteX91" fmla="*/ 6922178 w 12329384"/>
              <a:gd name="connsiteY91" fmla="*/ 525614 h 812606"/>
              <a:gd name="connsiteX92" fmla="*/ 6430427 w 12329384"/>
              <a:gd name="connsiteY92" fmla="*/ 812604 h 812606"/>
              <a:gd name="connsiteX93" fmla="*/ 6059999 w 12329384"/>
              <a:gd name="connsiteY93" fmla="*/ 664008 h 812606"/>
              <a:gd name="connsiteX94" fmla="*/ 6011793 w 12329384"/>
              <a:gd name="connsiteY94" fmla="*/ 616669 h 812606"/>
              <a:gd name="connsiteX95" fmla="*/ 5997944 w 12329384"/>
              <a:gd name="connsiteY95" fmla="*/ 607628 h 812606"/>
              <a:gd name="connsiteX96" fmla="*/ 5558114 w 12329384"/>
              <a:gd name="connsiteY96" fmla="*/ 320302 h 812606"/>
              <a:gd name="connsiteX97" fmla="*/ 5292505 w 12329384"/>
              <a:gd name="connsiteY97" fmla="*/ 411089 h 812606"/>
              <a:gd name="connsiteX98" fmla="*/ 5207594 w 12329384"/>
              <a:gd name="connsiteY98" fmla="*/ 488913 h 812606"/>
              <a:gd name="connsiteX99" fmla="*/ 5088520 w 12329384"/>
              <a:gd name="connsiteY99" fmla="*/ 583208 h 812606"/>
              <a:gd name="connsiteX100" fmla="*/ 4814948 w 12329384"/>
              <a:gd name="connsiteY100" fmla="*/ 660613 h 812606"/>
              <a:gd name="connsiteX101" fmla="*/ 4444521 w 12329384"/>
              <a:gd name="connsiteY101" fmla="*/ 512017 h 812606"/>
              <a:gd name="connsiteX102" fmla="*/ 4396314 w 12329384"/>
              <a:gd name="connsiteY102" fmla="*/ 464678 h 812606"/>
              <a:gd name="connsiteX103" fmla="*/ 4382465 w 12329384"/>
              <a:gd name="connsiteY103" fmla="*/ 455637 h 812606"/>
              <a:gd name="connsiteX104" fmla="*/ 3942636 w 12329384"/>
              <a:gd name="connsiteY104" fmla="*/ 168311 h 812606"/>
              <a:gd name="connsiteX105" fmla="*/ 3519574 w 12329384"/>
              <a:gd name="connsiteY105" fmla="*/ 428744 h 812606"/>
              <a:gd name="connsiteX106" fmla="*/ 3477788 w 12329384"/>
              <a:gd name="connsiteY106" fmla="*/ 500852 h 812606"/>
              <a:gd name="connsiteX107" fmla="*/ 3461880 w 12329384"/>
              <a:gd name="connsiteY107" fmla="*/ 525616 h 812606"/>
              <a:gd name="connsiteX108" fmla="*/ 2970129 w 12329384"/>
              <a:gd name="connsiteY108" fmla="*/ 812606 h 812606"/>
              <a:gd name="connsiteX109" fmla="*/ 2599702 w 12329384"/>
              <a:gd name="connsiteY109" fmla="*/ 664010 h 812606"/>
              <a:gd name="connsiteX110" fmla="*/ 2551495 w 12329384"/>
              <a:gd name="connsiteY110" fmla="*/ 616671 h 812606"/>
              <a:gd name="connsiteX111" fmla="*/ 2537646 w 12329384"/>
              <a:gd name="connsiteY111" fmla="*/ 607630 h 812606"/>
              <a:gd name="connsiteX112" fmla="*/ 2097817 w 12329384"/>
              <a:gd name="connsiteY112" fmla="*/ 320304 h 812606"/>
              <a:gd name="connsiteX113" fmla="*/ 1832207 w 12329384"/>
              <a:gd name="connsiteY113" fmla="*/ 411091 h 812606"/>
              <a:gd name="connsiteX114" fmla="*/ 1722225 w 12329384"/>
              <a:gd name="connsiteY114" fmla="*/ 515954 h 812606"/>
              <a:gd name="connsiteX115" fmla="*/ 1628223 w 12329384"/>
              <a:gd name="connsiteY115" fmla="*/ 583210 h 812606"/>
              <a:gd name="connsiteX116" fmla="*/ 1354650 w 12329384"/>
              <a:gd name="connsiteY116" fmla="*/ 660615 h 812606"/>
              <a:gd name="connsiteX117" fmla="*/ 984223 w 12329384"/>
              <a:gd name="connsiteY117" fmla="*/ 512019 h 812606"/>
              <a:gd name="connsiteX118" fmla="*/ 931703 w 12329384"/>
              <a:gd name="connsiteY118" fmla="*/ 473303 h 812606"/>
              <a:gd name="connsiteX119" fmla="*/ 922167 w 12329384"/>
              <a:gd name="connsiteY119" fmla="*/ 455639 h 812606"/>
              <a:gd name="connsiteX120" fmla="*/ 482338 w 12329384"/>
              <a:gd name="connsiteY120" fmla="*/ 168313 h 812606"/>
              <a:gd name="connsiteX121" fmla="*/ 59276 w 12329384"/>
              <a:gd name="connsiteY121" fmla="*/ 428746 h 812606"/>
              <a:gd name="connsiteX122" fmla="*/ 59024 w 12329384"/>
              <a:gd name="connsiteY122" fmla="*/ 429155 h 812606"/>
              <a:gd name="connsiteX123" fmla="*/ 30746 w 12329384"/>
              <a:gd name="connsiteY123" fmla="*/ 480219 h 812606"/>
              <a:gd name="connsiteX124" fmla="*/ 1 w 12329384"/>
              <a:gd name="connsiteY124"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720648 w 12329382"/>
              <a:gd name="connsiteY43" fmla="*/ 356531 h 812606"/>
              <a:gd name="connsiteX44" fmla="*/ 8832571 w 12329382"/>
              <a:gd name="connsiteY44" fmla="*/ 258676 h 812606"/>
              <a:gd name="connsiteX45" fmla="*/ 8873851 w 12329382"/>
              <a:gd name="connsiteY45" fmla="*/ 229399 h 812606"/>
              <a:gd name="connsiteX46" fmla="*/ 9147424 w 12329382"/>
              <a:gd name="connsiteY46" fmla="*/ 151993 h 812606"/>
              <a:gd name="connsiteX47" fmla="*/ 9517851 w 12329382"/>
              <a:gd name="connsiteY47" fmla="*/ 300589 h 812606"/>
              <a:gd name="connsiteX48" fmla="*/ 9566057 w 12329382"/>
              <a:gd name="connsiteY48" fmla="*/ 347928 h 812606"/>
              <a:gd name="connsiteX49" fmla="*/ 9579906 w 12329382"/>
              <a:gd name="connsiteY49" fmla="*/ 356969 h 812606"/>
              <a:gd name="connsiteX50" fmla="*/ 10019736 w 12329382"/>
              <a:gd name="connsiteY50" fmla="*/ 644295 h 812606"/>
              <a:gd name="connsiteX51" fmla="*/ 10442798 w 12329382"/>
              <a:gd name="connsiteY51" fmla="*/ 383862 h 812606"/>
              <a:gd name="connsiteX52" fmla="*/ 10443050 w 12329382"/>
              <a:gd name="connsiteY52" fmla="*/ 383453 h 812606"/>
              <a:gd name="connsiteX53" fmla="*/ 10444542 w 12329382"/>
              <a:gd name="connsiteY53" fmla="*/ 380359 h 812606"/>
              <a:gd name="connsiteX54" fmla="*/ 10502072 w 12329382"/>
              <a:gd name="connsiteY54" fmla="*/ 271318 h 812606"/>
              <a:gd name="connsiteX55" fmla="*/ 10500491 w 12329382"/>
              <a:gd name="connsiteY55" fmla="*/ 286990 h 812606"/>
              <a:gd name="connsiteX56" fmla="*/ 10992243 w 12329382"/>
              <a:gd name="connsiteY56" fmla="*/ 0 h 812606"/>
              <a:gd name="connsiteX57" fmla="*/ 11362670 w 12329382"/>
              <a:gd name="connsiteY57" fmla="*/ 148596 h 812606"/>
              <a:gd name="connsiteX58" fmla="*/ 11410876 w 12329382"/>
              <a:gd name="connsiteY58" fmla="*/ 195935 h 812606"/>
              <a:gd name="connsiteX59" fmla="*/ 11424726 w 12329382"/>
              <a:gd name="connsiteY59" fmla="*/ 204976 h 812606"/>
              <a:gd name="connsiteX60" fmla="*/ 11864555 w 12329382"/>
              <a:gd name="connsiteY60" fmla="*/ 492302 h 812606"/>
              <a:gd name="connsiteX61" fmla="*/ 12329382 w 12329382"/>
              <a:gd name="connsiteY61" fmla="*/ 159808 h 812606"/>
              <a:gd name="connsiteX62" fmla="*/ 12329208 w 12329382"/>
              <a:gd name="connsiteY62" fmla="*/ 177225 h 812606"/>
              <a:gd name="connsiteX63" fmla="*/ 11735542 w 12329382"/>
              <a:gd name="connsiteY63" fmla="*/ 660610 h 812606"/>
              <a:gd name="connsiteX64" fmla="*/ 11365115 w 12329382"/>
              <a:gd name="connsiteY64" fmla="*/ 512014 h 812606"/>
              <a:gd name="connsiteX65" fmla="*/ 11316909 w 12329382"/>
              <a:gd name="connsiteY65" fmla="*/ 464675 h 812606"/>
              <a:gd name="connsiteX66" fmla="*/ 11303059 w 12329382"/>
              <a:gd name="connsiteY66" fmla="*/ 455634 h 812606"/>
              <a:gd name="connsiteX67" fmla="*/ 10863230 w 12329382"/>
              <a:gd name="connsiteY67" fmla="*/ 168308 h 812606"/>
              <a:gd name="connsiteX68" fmla="*/ 10440168 w 12329382"/>
              <a:gd name="connsiteY68" fmla="*/ 428741 h 812606"/>
              <a:gd name="connsiteX69" fmla="*/ 10439916 w 12329382"/>
              <a:gd name="connsiteY69" fmla="*/ 429150 h 812606"/>
              <a:gd name="connsiteX70" fmla="*/ 10438424 w 12329382"/>
              <a:gd name="connsiteY70" fmla="*/ 432244 h 812606"/>
              <a:gd name="connsiteX71" fmla="*/ 10388584 w 12329382"/>
              <a:gd name="connsiteY71" fmla="*/ 516101 h 812606"/>
              <a:gd name="connsiteX72" fmla="*/ 10382475 w 12329382"/>
              <a:gd name="connsiteY72" fmla="*/ 525613 h 812606"/>
              <a:gd name="connsiteX73" fmla="*/ 9890722 w 12329382"/>
              <a:gd name="connsiteY73" fmla="*/ 812603 h 812606"/>
              <a:gd name="connsiteX74" fmla="*/ 9520295 w 12329382"/>
              <a:gd name="connsiteY74" fmla="*/ 664007 h 812606"/>
              <a:gd name="connsiteX75" fmla="*/ 9472089 w 12329382"/>
              <a:gd name="connsiteY75" fmla="*/ 616668 h 812606"/>
              <a:gd name="connsiteX76" fmla="*/ 9458240 w 12329382"/>
              <a:gd name="connsiteY76" fmla="*/ 607627 h 812606"/>
              <a:gd name="connsiteX77" fmla="*/ 9018411 w 12329382"/>
              <a:gd name="connsiteY77" fmla="*/ 320302 h 812606"/>
              <a:gd name="connsiteX78" fmla="*/ 8752800 w 12329382"/>
              <a:gd name="connsiteY78" fmla="*/ 411089 h 812606"/>
              <a:gd name="connsiteX79" fmla="*/ 8707593 w 12329382"/>
              <a:gd name="connsiteY79" fmla="*/ 449000 h 812606"/>
              <a:gd name="connsiteX80" fmla="*/ 8590096 w 12329382"/>
              <a:gd name="connsiteY80" fmla="*/ 553928 h 812606"/>
              <a:gd name="connsiteX81" fmla="*/ 8548816 w 12329382"/>
              <a:gd name="connsiteY81" fmla="*/ 583206 h 812606"/>
              <a:gd name="connsiteX82" fmla="*/ 8275244 w 12329382"/>
              <a:gd name="connsiteY82" fmla="*/ 660611 h 812606"/>
              <a:gd name="connsiteX83" fmla="*/ 7904817 w 12329382"/>
              <a:gd name="connsiteY83" fmla="*/ 512015 h 812606"/>
              <a:gd name="connsiteX84" fmla="*/ 7856610 w 12329382"/>
              <a:gd name="connsiteY84" fmla="*/ 464676 h 812606"/>
              <a:gd name="connsiteX85" fmla="*/ 7842761 w 12329382"/>
              <a:gd name="connsiteY85" fmla="*/ 455635 h 812606"/>
              <a:gd name="connsiteX86" fmla="*/ 7402931 w 12329382"/>
              <a:gd name="connsiteY86" fmla="*/ 168309 h 812606"/>
              <a:gd name="connsiteX87" fmla="*/ 6979869 w 12329382"/>
              <a:gd name="connsiteY87" fmla="*/ 428742 h 812606"/>
              <a:gd name="connsiteX88" fmla="*/ 6979618 w 12329382"/>
              <a:gd name="connsiteY88" fmla="*/ 429151 h 812606"/>
              <a:gd name="connsiteX89" fmla="*/ 6978126 w 12329382"/>
              <a:gd name="connsiteY89" fmla="*/ 432245 h 812606"/>
              <a:gd name="connsiteX90" fmla="*/ 6922176 w 12329382"/>
              <a:gd name="connsiteY90" fmla="*/ 525614 h 812606"/>
              <a:gd name="connsiteX91" fmla="*/ 6430425 w 12329382"/>
              <a:gd name="connsiteY91" fmla="*/ 812604 h 812606"/>
              <a:gd name="connsiteX92" fmla="*/ 6059997 w 12329382"/>
              <a:gd name="connsiteY92" fmla="*/ 664008 h 812606"/>
              <a:gd name="connsiteX93" fmla="*/ 6011791 w 12329382"/>
              <a:gd name="connsiteY93" fmla="*/ 616669 h 812606"/>
              <a:gd name="connsiteX94" fmla="*/ 5997942 w 12329382"/>
              <a:gd name="connsiteY94" fmla="*/ 607628 h 812606"/>
              <a:gd name="connsiteX95" fmla="*/ 5558112 w 12329382"/>
              <a:gd name="connsiteY95" fmla="*/ 320302 h 812606"/>
              <a:gd name="connsiteX96" fmla="*/ 5292503 w 12329382"/>
              <a:gd name="connsiteY96" fmla="*/ 411089 h 812606"/>
              <a:gd name="connsiteX97" fmla="*/ 5207592 w 12329382"/>
              <a:gd name="connsiteY97" fmla="*/ 488913 h 812606"/>
              <a:gd name="connsiteX98" fmla="*/ 5088518 w 12329382"/>
              <a:gd name="connsiteY98" fmla="*/ 583208 h 812606"/>
              <a:gd name="connsiteX99" fmla="*/ 4814946 w 12329382"/>
              <a:gd name="connsiteY99" fmla="*/ 660613 h 812606"/>
              <a:gd name="connsiteX100" fmla="*/ 4444519 w 12329382"/>
              <a:gd name="connsiteY100" fmla="*/ 512017 h 812606"/>
              <a:gd name="connsiteX101" fmla="*/ 4396312 w 12329382"/>
              <a:gd name="connsiteY101" fmla="*/ 464678 h 812606"/>
              <a:gd name="connsiteX102" fmla="*/ 4382463 w 12329382"/>
              <a:gd name="connsiteY102" fmla="*/ 455637 h 812606"/>
              <a:gd name="connsiteX103" fmla="*/ 3942634 w 12329382"/>
              <a:gd name="connsiteY103" fmla="*/ 168311 h 812606"/>
              <a:gd name="connsiteX104" fmla="*/ 3519572 w 12329382"/>
              <a:gd name="connsiteY104" fmla="*/ 428744 h 812606"/>
              <a:gd name="connsiteX105" fmla="*/ 3477786 w 12329382"/>
              <a:gd name="connsiteY105" fmla="*/ 500852 h 812606"/>
              <a:gd name="connsiteX106" fmla="*/ 3461878 w 12329382"/>
              <a:gd name="connsiteY106" fmla="*/ 525616 h 812606"/>
              <a:gd name="connsiteX107" fmla="*/ 2970127 w 12329382"/>
              <a:gd name="connsiteY107" fmla="*/ 812606 h 812606"/>
              <a:gd name="connsiteX108" fmla="*/ 2599700 w 12329382"/>
              <a:gd name="connsiteY108" fmla="*/ 664010 h 812606"/>
              <a:gd name="connsiteX109" fmla="*/ 2551493 w 12329382"/>
              <a:gd name="connsiteY109" fmla="*/ 616671 h 812606"/>
              <a:gd name="connsiteX110" fmla="*/ 2537644 w 12329382"/>
              <a:gd name="connsiteY110" fmla="*/ 607630 h 812606"/>
              <a:gd name="connsiteX111" fmla="*/ 2097815 w 12329382"/>
              <a:gd name="connsiteY111" fmla="*/ 320304 h 812606"/>
              <a:gd name="connsiteX112" fmla="*/ 1832205 w 12329382"/>
              <a:gd name="connsiteY112" fmla="*/ 411091 h 812606"/>
              <a:gd name="connsiteX113" fmla="*/ 1722223 w 12329382"/>
              <a:gd name="connsiteY113" fmla="*/ 515954 h 812606"/>
              <a:gd name="connsiteX114" fmla="*/ 1628221 w 12329382"/>
              <a:gd name="connsiteY114" fmla="*/ 583210 h 812606"/>
              <a:gd name="connsiteX115" fmla="*/ 1354648 w 12329382"/>
              <a:gd name="connsiteY115" fmla="*/ 660615 h 812606"/>
              <a:gd name="connsiteX116" fmla="*/ 984221 w 12329382"/>
              <a:gd name="connsiteY116" fmla="*/ 512019 h 812606"/>
              <a:gd name="connsiteX117" fmla="*/ 931701 w 12329382"/>
              <a:gd name="connsiteY117" fmla="*/ 473303 h 812606"/>
              <a:gd name="connsiteX118" fmla="*/ 922165 w 12329382"/>
              <a:gd name="connsiteY118" fmla="*/ 455639 h 812606"/>
              <a:gd name="connsiteX119" fmla="*/ 482336 w 12329382"/>
              <a:gd name="connsiteY119" fmla="*/ 168313 h 812606"/>
              <a:gd name="connsiteX120" fmla="*/ 59274 w 12329382"/>
              <a:gd name="connsiteY120" fmla="*/ 428746 h 812606"/>
              <a:gd name="connsiteX121" fmla="*/ 59022 w 12329382"/>
              <a:gd name="connsiteY121" fmla="*/ 429155 h 812606"/>
              <a:gd name="connsiteX122" fmla="*/ 30744 w 12329382"/>
              <a:gd name="connsiteY122" fmla="*/ 480219 h 812606"/>
              <a:gd name="connsiteX123" fmla="*/ -1 w 12329382"/>
              <a:gd name="connsiteY123"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490282 w 12329384"/>
              <a:gd name="connsiteY22" fmla="*/ 195938 h 812606"/>
              <a:gd name="connsiteX23" fmla="*/ 4504132 w 12329384"/>
              <a:gd name="connsiteY23" fmla="*/ 204979 h 812606"/>
              <a:gd name="connsiteX24" fmla="*/ 4943961 w 12329384"/>
              <a:gd name="connsiteY24" fmla="*/ 492304 h 812606"/>
              <a:gd name="connsiteX25" fmla="*/ 5209571 w 12329384"/>
              <a:gd name="connsiteY25" fmla="*/ 401517 h 812606"/>
              <a:gd name="connsiteX26" fmla="*/ 5254775 w 12329384"/>
              <a:gd name="connsiteY26" fmla="*/ 363608 h 812606"/>
              <a:gd name="connsiteX27" fmla="*/ 5372276 w 12329384"/>
              <a:gd name="connsiteY27" fmla="*/ 258677 h 812606"/>
              <a:gd name="connsiteX28" fmla="*/ 5413555 w 12329384"/>
              <a:gd name="connsiteY28" fmla="*/ 229399 h 812606"/>
              <a:gd name="connsiteX29" fmla="*/ 5687128 w 12329384"/>
              <a:gd name="connsiteY29" fmla="*/ 151994 h 812606"/>
              <a:gd name="connsiteX30" fmla="*/ 6057555 w 12329384"/>
              <a:gd name="connsiteY30" fmla="*/ 300590 h 812606"/>
              <a:gd name="connsiteX31" fmla="*/ 6119611 w 12329384"/>
              <a:gd name="connsiteY31" fmla="*/ 356970 h 812606"/>
              <a:gd name="connsiteX32" fmla="*/ 6559439 w 12329384"/>
              <a:gd name="connsiteY32" fmla="*/ 644296 h 812606"/>
              <a:gd name="connsiteX33" fmla="*/ 6982502 w 12329384"/>
              <a:gd name="connsiteY33" fmla="*/ 383863 h 812606"/>
              <a:gd name="connsiteX34" fmla="*/ 6982753 w 12329384"/>
              <a:gd name="connsiteY34" fmla="*/ 383454 h 812606"/>
              <a:gd name="connsiteX35" fmla="*/ 6984246 w 12329384"/>
              <a:gd name="connsiteY35" fmla="*/ 380360 h 812606"/>
              <a:gd name="connsiteX36" fmla="*/ 7040195 w 12329384"/>
              <a:gd name="connsiteY36" fmla="*/ 286991 h 812606"/>
              <a:gd name="connsiteX37" fmla="*/ 7531947 w 12329384"/>
              <a:gd name="connsiteY37" fmla="*/ 1 h 812606"/>
              <a:gd name="connsiteX38" fmla="*/ 7902374 w 12329384"/>
              <a:gd name="connsiteY38" fmla="*/ 148597 h 812606"/>
              <a:gd name="connsiteX39" fmla="*/ 7950580 w 12329384"/>
              <a:gd name="connsiteY39" fmla="*/ 195936 h 812606"/>
              <a:gd name="connsiteX40" fmla="*/ 7964430 w 12329384"/>
              <a:gd name="connsiteY40" fmla="*/ 204977 h 812606"/>
              <a:gd name="connsiteX41" fmla="*/ 8404258 w 12329384"/>
              <a:gd name="connsiteY41" fmla="*/ 492302 h 812606"/>
              <a:gd name="connsiteX42" fmla="*/ 8669869 w 12329384"/>
              <a:gd name="connsiteY42" fmla="*/ 401515 h 812606"/>
              <a:gd name="connsiteX43" fmla="*/ 8832573 w 12329384"/>
              <a:gd name="connsiteY43" fmla="*/ 258676 h 812606"/>
              <a:gd name="connsiteX44" fmla="*/ 8873853 w 12329384"/>
              <a:gd name="connsiteY44" fmla="*/ 229399 h 812606"/>
              <a:gd name="connsiteX45" fmla="*/ 9147426 w 12329384"/>
              <a:gd name="connsiteY45" fmla="*/ 151993 h 812606"/>
              <a:gd name="connsiteX46" fmla="*/ 9517853 w 12329384"/>
              <a:gd name="connsiteY46" fmla="*/ 300589 h 812606"/>
              <a:gd name="connsiteX47" fmla="*/ 9566059 w 12329384"/>
              <a:gd name="connsiteY47" fmla="*/ 347928 h 812606"/>
              <a:gd name="connsiteX48" fmla="*/ 9579908 w 12329384"/>
              <a:gd name="connsiteY48" fmla="*/ 356969 h 812606"/>
              <a:gd name="connsiteX49" fmla="*/ 10019738 w 12329384"/>
              <a:gd name="connsiteY49" fmla="*/ 644295 h 812606"/>
              <a:gd name="connsiteX50" fmla="*/ 10442800 w 12329384"/>
              <a:gd name="connsiteY50" fmla="*/ 383862 h 812606"/>
              <a:gd name="connsiteX51" fmla="*/ 10443052 w 12329384"/>
              <a:gd name="connsiteY51" fmla="*/ 383453 h 812606"/>
              <a:gd name="connsiteX52" fmla="*/ 10444544 w 12329384"/>
              <a:gd name="connsiteY52" fmla="*/ 380359 h 812606"/>
              <a:gd name="connsiteX53" fmla="*/ 10502074 w 12329384"/>
              <a:gd name="connsiteY53" fmla="*/ 271318 h 812606"/>
              <a:gd name="connsiteX54" fmla="*/ 10500493 w 12329384"/>
              <a:gd name="connsiteY54" fmla="*/ 286990 h 812606"/>
              <a:gd name="connsiteX55" fmla="*/ 10992245 w 12329384"/>
              <a:gd name="connsiteY55" fmla="*/ 0 h 812606"/>
              <a:gd name="connsiteX56" fmla="*/ 11362672 w 12329384"/>
              <a:gd name="connsiteY56" fmla="*/ 148596 h 812606"/>
              <a:gd name="connsiteX57" fmla="*/ 11410878 w 12329384"/>
              <a:gd name="connsiteY57" fmla="*/ 195935 h 812606"/>
              <a:gd name="connsiteX58" fmla="*/ 11424728 w 12329384"/>
              <a:gd name="connsiteY58" fmla="*/ 204976 h 812606"/>
              <a:gd name="connsiteX59" fmla="*/ 11864557 w 12329384"/>
              <a:gd name="connsiteY59" fmla="*/ 492302 h 812606"/>
              <a:gd name="connsiteX60" fmla="*/ 12329384 w 12329384"/>
              <a:gd name="connsiteY60" fmla="*/ 159808 h 812606"/>
              <a:gd name="connsiteX61" fmla="*/ 12329210 w 12329384"/>
              <a:gd name="connsiteY61" fmla="*/ 177225 h 812606"/>
              <a:gd name="connsiteX62" fmla="*/ 11735544 w 12329384"/>
              <a:gd name="connsiteY62" fmla="*/ 660610 h 812606"/>
              <a:gd name="connsiteX63" fmla="*/ 11365117 w 12329384"/>
              <a:gd name="connsiteY63" fmla="*/ 512014 h 812606"/>
              <a:gd name="connsiteX64" fmla="*/ 11316911 w 12329384"/>
              <a:gd name="connsiteY64" fmla="*/ 464675 h 812606"/>
              <a:gd name="connsiteX65" fmla="*/ 11303061 w 12329384"/>
              <a:gd name="connsiteY65" fmla="*/ 455634 h 812606"/>
              <a:gd name="connsiteX66" fmla="*/ 10863232 w 12329384"/>
              <a:gd name="connsiteY66" fmla="*/ 168308 h 812606"/>
              <a:gd name="connsiteX67" fmla="*/ 10440170 w 12329384"/>
              <a:gd name="connsiteY67" fmla="*/ 428741 h 812606"/>
              <a:gd name="connsiteX68" fmla="*/ 10439918 w 12329384"/>
              <a:gd name="connsiteY68" fmla="*/ 429150 h 812606"/>
              <a:gd name="connsiteX69" fmla="*/ 10438426 w 12329384"/>
              <a:gd name="connsiteY69" fmla="*/ 432244 h 812606"/>
              <a:gd name="connsiteX70" fmla="*/ 10388586 w 12329384"/>
              <a:gd name="connsiteY70" fmla="*/ 516101 h 812606"/>
              <a:gd name="connsiteX71" fmla="*/ 10382477 w 12329384"/>
              <a:gd name="connsiteY71" fmla="*/ 525613 h 812606"/>
              <a:gd name="connsiteX72" fmla="*/ 9890724 w 12329384"/>
              <a:gd name="connsiteY72" fmla="*/ 812603 h 812606"/>
              <a:gd name="connsiteX73" fmla="*/ 9520297 w 12329384"/>
              <a:gd name="connsiteY73" fmla="*/ 664007 h 812606"/>
              <a:gd name="connsiteX74" fmla="*/ 9472091 w 12329384"/>
              <a:gd name="connsiteY74" fmla="*/ 616668 h 812606"/>
              <a:gd name="connsiteX75" fmla="*/ 9458242 w 12329384"/>
              <a:gd name="connsiteY75" fmla="*/ 607627 h 812606"/>
              <a:gd name="connsiteX76" fmla="*/ 9018413 w 12329384"/>
              <a:gd name="connsiteY76" fmla="*/ 320302 h 812606"/>
              <a:gd name="connsiteX77" fmla="*/ 8752802 w 12329384"/>
              <a:gd name="connsiteY77" fmla="*/ 411089 h 812606"/>
              <a:gd name="connsiteX78" fmla="*/ 8707595 w 12329384"/>
              <a:gd name="connsiteY78" fmla="*/ 449000 h 812606"/>
              <a:gd name="connsiteX79" fmla="*/ 8590098 w 12329384"/>
              <a:gd name="connsiteY79" fmla="*/ 553928 h 812606"/>
              <a:gd name="connsiteX80" fmla="*/ 8548818 w 12329384"/>
              <a:gd name="connsiteY80" fmla="*/ 583206 h 812606"/>
              <a:gd name="connsiteX81" fmla="*/ 8275246 w 12329384"/>
              <a:gd name="connsiteY81" fmla="*/ 660611 h 812606"/>
              <a:gd name="connsiteX82" fmla="*/ 7904819 w 12329384"/>
              <a:gd name="connsiteY82" fmla="*/ 512015 h 812606"/>
              <a:gd name="connsiteX83" fmla="*/ 7856612 w 12329384"/>
              <a:gd name="connsiteY83" fmla="*/ 464676 h 812606"/>
              <a:gd name="connsiteX84" fmla="*/ 7842763 w 12329384"/>
              <a:gd name="connsiteY84" fmla="*/ 455635 h 812606"/>
              <a:gd name="connsiteX85" fmla="*/ 7402933 w 12329384"/>
              <a:gd name="connsiteY85" fmla="*/ 168309 h 812606"/>
              <a:gd name="connsiteX86" fmla="*/ 6979871 w 12329384"/>
              <a:gd name="connsiteY86" fmla="*/ 428742 h 812606"/>
              <a:gd name="connsiteX87" fmla="*/ 6979620 w 12329384"/>
              <a:gd name="connsiteY87" fmla="*/ 429151 h 812606"/>
              <a:gd name="connsiteX88" fmla="*/ 6978128 w 12329384"/>
              <a:gd name="connsiteY88" fmla="*/ 432245 h 812606"/>
              <a:gd name="connsiteX89" fmla="*/ 6922178 w 12329384"/>
              <a:gd name="connsiteY89" fmla="*/ 525614 h 812606"/>
              <a:gd name="connsiteX90" fmla="*/ 6430427 w 12329384"/>
              <a:gd name="connsiteY90" fmla="*/ 812604 h 812606"/>
              <a:gd name="connsiteX91" fmla="*/ 6059999 w 12329384"/>
              <a:gd name="connsiteY91" fmla="*/ 664008 h 812606"/>
              <a:gd name="connsiteX92" fmla="*/ 6011793 w 12329384"/>
              <a:gd name="connsiteY92" fmla="*/ 616669 h 812606"/>
              <a:gd name="connsiteX93" fmla="*/ 5997944 w 12329384"/>
              <a:gd name="connsiteY93" fmla="*/ 607628 h 812606"/>
              <a:gd name="connsiteX94" fmla="*/ 5558114 w 12329384"/>
              <a:gd name="connsiteY94" fmla="*/ 320302 h 812606"/>
              <a:gd name="connsiteX95" fmla="*/ 5292505 w 12329384"/>
              <a:gd name="connsiteY95" fmla="*/ 411089 h 812606"/>
              <a:gd name="connsiteX96" fmla="*/ 5207594 w 12329384"/>
              <a:gd name="connsiteY96" fmla="*/ 488913 h 812606"/>
              <a:gd name="connsiteX97" fmla="*/ 5088520 w 12329384"/>
              <a:gd name="connsiteY97" fmla="*/ 583208 h 812606"/>
              <a:gd name="connsiteX98" fmla="*/ 4814948 w 12329384"/>
              <a:gd name="connsiteY98" fmla="*/ 660613 h 812606"/>
              <a:gd name="connsiteX99" fmla="*/ 4444521 w 12329384"/>
              <a:gd name="connsiteY99" fmla="*/ 512017 h 812606"/>
              <a:gd name="connsiteX100" fmla="*/ 4396314 w 12329384"/>
              <a:gd name="connsiteY100" fmla="*/ 464678 h 812606"/>
              <a:gd name="connsiteX101" fmla="*/ 4382465 w 12329384"/>
              <a:gd name="connsiteY101" fmla="*/ 455637 h 812606"/>
              <a:gd name="connsiteX102" fmla="*/ 3942636 w 12329384"/>
              <a:gd name="connsiteY102" fmla="*/ 168311 h 812606"/>
              <a:gd name="connsiteX103" fmla="*/ 3519574 w 12329384"/>
              <a:gd name="connsiteY103" fmla="*/ 428744 h 812606"/>
              <a:gd name="connsiteX104" fmla="*/ 3477788 w 12329384"/>
              <a:gd name="connsiteY104" fmla="*/ 500852 h 812606"/>
              <a:gd name="connsiteX105" fmla="*/ 3461880 w 12329384"/>
              <a:gd name="connsiteY105" fmla="*/ 525616 h 812606"/>
              <a:gd name="connsiteX106" fmla="*/ 2970129 w 12329384"/>
              <a:gd name="connsiteY106" fmla="*/ 812606 h 812606"/>
              <a:gd name="connsiteX107" fmla="*/ 2599702 w 12329384"/>
              <a:gd name="connsiteY107" fmla="*/ 664010 h 812606"/>
              <a:gd name="connsiteX108" fmla="*/ 2551495 w 12329384"/>
              <a:gd name="connsiteY108" fmla="*/ 616671 h 812606"/>
              <a:gd name="connsiteX109" fmla="*/ 2537646 w 12329384"/>
              <a:gd name="connsiteY109" fmla="*/ 607630 h 812606"/>
              <a:gd name="connsiteX110" fmla="*/ 2097817 w 12329384"/>
              <a:gd name="connsiteY110" fmla="*/ 320304 h 812606"/>
              <a:gd name="connsiteX111" fmla="*/ 1832207 w 12329384"/>
              <a:gd name="connsiteY111" fmla="*/ 411091 h 812606"/>
              <a:gd name="connsiteX112" fmla="*/ 1722225 w 12329384"/>
              <a:gd name="connsiteY112" fmla="*/ 515954 h 812606"/>
              <a:gd name="connsiteX113" fmla="*/ 1628223 w 12329384"/>
              <a:gd name="connsiteY113" fmla="*/ 583210 h 812606"/>
              <a:gd name="connsiteX114" fmla="*/ 1354650 w 12329384"/>
              <a:gd name="connsiteY114" fmla="*/ 660615 h 812606"/>
              <a:gd name="connsiteX115" fmla="*/ 984223 w 12329384"/>
              <a:gd name="connsiteY115" fmla="*/ 512019 h 812606"/>
              <a:gd name="connsiteX116" fmla="*/ 931703 w 12329384"/>
              <a:gd name="connsiteY116" fmla="*/ 473303 h 812606"/>
              <a:gd name="connsiteX117" fmla="*/ 922167 w 12329384"/>
              <a:gd name="connsiteY117" fmla="*/ 455639 h 812606"/>
              <a:gd name="connsiteX118" fmla="*/ 482338 w 12329384"/>
              <a:gd name="connsiteY118" fmla="*/ 168313 h 812606"/>
              <a:gd name="connsiteX119" fmla="*/ 59276 w 12329384"/>
              <a:gd name="connsiteY119" fmla="*/ 428746 h 812606"/>
              <a:gd name="connsiteX120" fmla="*/ 59024 w 12329384"/>
              <a:gd name="connsiteY120" fmla="*/ 429155 h 812606"/>
              <a:gd name="connsiteX121" fmla="*/ 30746 w 12329384"/>
              <a:gd name="connsiteY121" fmla="*/ 480219 h 812606"/>
              <a:gd name="connsiteX122" fmla="*/ 1 w 12329384"/>
              <a:gd name="connsiteY122"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490280 w 12329382"/>
              <a:gd name="connsiteY22" fmla="*/ 195938 h 812606"/>
              <a:gd name="connsiteX23" fmla="*/ 4504130 w 12329382"/>
              <a:gd name="connsiteY23" fmla="*/ 204979 h 812606"/>
              <a:gd name="connsiteX24" fmla="*/ 4943959 w 12329382"/>
              <a:gd name="connsiteY24" fmla="*/ 492304 h 812606"/>
              <a:gd name="connsiteX25" fmla="*/ 5209569 w 12329382"/>
              <a:gd name="connsiteY25" fmla="*/ 401517 h 812606"/>
              <a:gd name="connsiteX26" fmla="*/ 5254773 w 12329382"/>
              <a:gd name="connsiteY26" fmla="*/ 363608 h 812606"/>
              <a:gd name="connsiteX27" fmla="*/ 5372274 w 12329382"/>
              <a:gd name="connsiteY27" fmla="*/ 258677 h 812606"/>
              <a:gd name="connsiteX28" fmla="*/ 5413553 w 12329382"/>
              <a:gd name="connsiteY28" fmla="*/ 229399 h 812606"/>
              <a:gd name="connsiteX29" fmla="*/ 5687126 w 12329382"/>
              <a:gd name="connsiteY29" fmla="*/ 151994 h 812606"/>
              <a:gd name="connsiteX30" fmla="*/ 6057553 w 12329382"/>
              <a:gd name="connsiteY30" fmla="*/ 300590 h 812606"/>
              <a:gd name="connsiteX31" fmla="*/ 6119609 w 12329382"/>
              <a:gd name="connsiteY31" fmla="*/ 356970 h 812606"/>
              <a:gd name="connsiteX32" fmla="*/ 6559437 w 12329382"/>
              <a:gd name="connsiteY32" fmla="*/ 644296 h 812606"/>
              <a:gd name="connsiteX33" fmla="*/ 6982500 w 12329382"/>
              <a:gd name="connsiteY33" fmla="*/ 383863 h 812606"/>
              <a:gd name="connsiteX34" fmla="*/ 6982751 w 12329382"/>
              <a:gd name="connsiteY34" fmla="*/ 383454 h 812606"/>
              <a:gd name="connsiteX35" fmla="*/ 6984244 w 12329382"/>
              <a:gd name="connsiteY35" fmla="*/ 380360 h 812606"/>
              <a:gd name="connsiteX36" fmla="*/ 7040193 w 12329382"/>
              <a:gd name="connsiteY36" fmla="*/ 286991 h 812606"/>
              <a:gd name="connsiteX37" fmla="*/ 7531945 w 12329382"/>
              <a:gd name="connsiteY37" fmla="*/ 1 h 812606"/>
              <a:gd name="connsiteX38" fmla="*/ 7902372 w 12329382"/>
              <a:gd name="connsiteY38" fmla="*/ 148597 h 812606"/>
              <a:gd name="connsiteX39" fmla="*/ 7950578 w 12329382"/>
              <a:gd name="connsiteY39" fmla="*/ 195936 h 812606"/>
              <a:gd name="connsiteX40" fmla="*/ 7964428 w 12329382"/>
              <a:gd name="connsiteY40" fmla="*/ 204977 h 812606"/>
              <a:gd name="connsiteX41" fmla="*/ 8404256 w 12329382"/>
              <a:gd name="connsiteY41" fmla="*/ 492302 h 812606"/>
              <a:gd name="connsiteX42" fmla="*/ 8669867 w 12329382"/>
              <a:gd name="connsiteY42" fmla="*/ 401515 h 812606"/>
              <a:gd name="connsiteX43" fmla="*/ 8832571 w 12329382"/>
              <a:gd name="connsiteY43" fmla="*/ 258676 h 812606"/>
              <a:gd name="connsiteX44" fmla="*/ 8873851 w 12329382"/>
              <a:gd name="connsiteY44" fmla="*/ 229399 h 812606"/>
              <a:gd name="connsiteX45" fmla="*/ 9147424 w 12329382"/>
              <a:gd name="connsiteY45" fmla="*/ 151993 h 812606"/>
              <a:gd name="connsiteX46" fmla="*/ 9517851 w 12329382"/>
              <a:gd name="connsiteY46" fmla="*/ 300589 h 812606"/>
              <a:gd name="connsiteX47" fmla="*/ 9566057 w 12329382"/>
              <a:gd name="connsiteY47" fmla="*/ 347928 h 812606"/>
              <a:gd name="connsiteX48" fmla="*/ 9579906 w 12329382"/>
              <a:gd name="connsiteY48" fmla="*/ 356969 h 812606"/>
              <a:gd name="connsiteX49" fmla="*/ 10019736 w 12329382"/>
              <a:gd name="connsiteY49" fmla="*/ 644295 h 812606"/>
              <a:gd name="connsiteX50" fmla="*/ 10442798 w 12329382"/>
              <a:gd name="connsiteY50" fmla="*/ 383862 h 812606"/>
              <a:gd name="connsiteX51" fmla="*/ 10443050 w 12329382"/>
              <a:gd name="connsiteY51" fmla="*/ 383453 h 812606"/>
              <a:gd name="connsiteX52" fmla="*/ 10444542 w 12329382"/>
              <a:gd name="connsiteY52" fmla="*/ 380359 h 812606"/>
              <a:gd name="connsiteX53" fmla="*/ 10502072 w 12329382"/>
              <a:gd name="connsiteY53" fmla="*/ 271318 h 812606"/>
              <a:gd name="connsiteX54" fmla="*/ 10500491 w 12329382"/>
              <a:gd name="connsiteY54" fmla="*/ 286990 h 812606"/>
              <a:gd name="connsiteX55" fmla="*/ 10992243 w 12329382"/>
              <a:gd name="connsiteY55" fmla="*/ 0 h 812606"/>
              <a:gd name="connsiteX56" fmla="*/ 11362670 w 12329382"/>
              <a:gd name="connsiteY56" fmla="*/ 148596 h 812606"/>
              <a:gd name="connsiteX57" fmla="*/ 11410876 w 12329382"/>
              <a:gd name="connsiteY57" fmla="*/ 195935 h 812606"/>
              <a:gd name="connsiteX58" fmla="*/ 11424726 w 12329382"/>
              <a:gd name="connsiteY58" fmla="*/ 204976 h 812606"/>
              <a:gd name="connsiteX59" fmla="*/ 11864555 w 12329382"/>
              <a:gd name="connsiteY59" fmla="*/ 492302 h 812606"/>
              <a:gd name="connsiteX60" fmla="*/ 12329382 w 12329382"/>
              <a:gd name="connsiteY60" fmla="*/ 159808 h 812606"/>
              <a:gd name="connsiteX61" fmla="*/ 12329208 w 12329382"/>
              <a:gd name="connsiteY61" fmla="*/ 177225 h 812606"/>
              <a:gd name="connsiteX62" fmla="*/ 11735542 w 12329382"/>
              <a:gd name="connsiteY62" fmla="*/ 660610 h 812606"/>
              <a:gd name="connsiteX63" fmla="*/ 11365115 w 12329382"/>
              <a:gd name="connsiteY63" fmla="*/ 512014 h 812606"/>
              <a:gd name="connsiteX64" fmla="*/ 11316909 w 12329382"/>
              <a:gd name="connsiteY64" fmla="*/ 464675 h 812606"/>
              <a:gd name="connsiteX65" fmla="*/ 11303059 w 12329382"/>
              <a:gd name="connsiteY65" fmla="*/ 455634 h 812606"/>
              <a:gd name="connsiteX66" fmla="*/ 10863230 w 12329382"/>
              <a:gd name="connsiteY66" fmla="*/ 168308 h 812606"/>
              <a:gd name="connsiteX67" fmla="*/ 10440168 w 12329382"/>
              <a:gd name="connsiteY67" fmla="*/ 428741 h 812606"/>
              <a:gd name="connsiteX68" fmla="*/ 10439916 w 12329382"/>
              <a:gd name="connsiteY68" fmla="*/ 429150 h 812606"/>
              <a:gd name="connsiteX69" fmla="*/ 10438424 w 12329382"/>
              <a:gd name="connsiteY69" fmla="*/ 432244 h 812606"/>
              <a:gd name="connsiteX70" fmla="*/ 10388584 w 12329382"/>
              <a:gd name="connsiteY70" fmla="*/ 516101 h 812606"/>
              <a:gd name="connsiteX71" fmla="*/ 10382475 w 12329382"/>
              <a:gd name="connsiteY71" fmla="*/ 525613 h 812606"/>
              <a:gd name="connsiteX72" fmla="*/ 9890722 w 12329382"/>
              <a:gd name="connsiteY72" fmla="*/ 812603 h 812606"/>
              <a:gd name="connsiteX73" fmla="*/ 9520295 w 12329382"/>
              <a:gd name="connsiteY73" fmla="*/ 664007 h 812606"/>
              <a:gd name="connsiteX74" fmla="*/ 9472089 w 12329382"/>
              <a:gd name="connsiteY74" fmla="*/ 616668 h 812606"/>
              <a:gd name="connsiteX75" fmla="*/ 9458240 w 12329382"/>
              <a:gd name="connsiteY75" fmla="*/ 607627 h 812606"/>
              <a:gd name="connsiteX76" fmla="*/ 9018411 w 12329382"/>
              <a:gd name="connsiteY76" fmla="*/ 320302 h 812606"/>
              <a:gd name="connsiteX77" fmla="*/ 8752800 w 12329382"/>
              <a:gd name="connsiteY77" fmla="*/ 411089 h 812606"/>
              <a:gd name="connsiteX78" fmla="*/ 8707593 w 12329382"/>
              <a:gd name="connsiteY78" fmla="*/ 449000 h 812606"/>
              <a:gd name="connsiteX79" fmla="*/ 8590096 w 12329382"/>
              <a:gd name="connsiteY79" fmla="*/ 553928 h 812606"/>
              <a:gd name="connsiteX80" fmla="*/ 8548816 w 12329382"/>
              <a:gd name="connsiteY80" fmla="*/ 583206 h 812606"/>
              <a:gd name="connsiteX81" fmla="*/ 8275244 w 12329382"/>
              <a:gd name="connsiteY81" fmla="*/ 660611 h 812606"/>
              <a:gd name="connsiteX82" fmla="*/ 7904817 w 12329382"/>
              <a:gd name="connsiteY82" fmla="*/ 512015 h 812606"/>
              <a:gd name="connsiteX83" fmla="*/ 7856610 w 12329382"/>
              <a:gd name="connsiteY83" fmla="*/ 464676 h 812606"/>
              <a:gd name="connsiteX84" fmla="*/ 7842761 w 12329382"/>
              <a:gd name="connsiteY84" fmla="*/ 455635 h 812606"/>
              <a:gd name="connsiteX85" fmla="*/ 7402931 w 12329382"/>
              <a:gd name="connsiteY85" fmla="*/ 168309 h 812606"/>
              <a:gd name="connsiteX86" fmla="*/ 6979869 w 12329382"/>
              <a:gd name="connsiteY86" fmla="*/ 428742 h 812606"/>
              <a:gd name="connsiteX87" fmla="*/ 6979618 w 12329382"/>
              <a:gd name="connsiteY87" fmla="*/ 429151 h 812606"/>
              <a:gd name="connsiteX88" fmla="*/ 6922176 w 12329382"/>
              <a:gd name="connsiteY88" fmla="*/ 525614 h 812606"/>
              <a:gd name="connsiteX89" fmla="*/ 6430425 w 12329382"/>
              <a:gd name="connsiteY89" fmla="*/ 812604 h 812606"/>
              <a:gd name="connsiteX90" fmla="*/ 6059997 w 12329382"/>
              <a:gd name="connsiteY90" fmla="*/ 664008 h 812606"/>
              <a:gd name="connsiteX91" fmla="*/ 6011791 w 12329382"/>
              <a:gd name="connsiteY91" fmla="*/ 616669 h 812606"/>
              <a:gd name="connsiteX92" fmla="*/ 5997942 w 12329382"/>
              <a:gd name="connsiteY92" fmla="*/ 607628 h 812606"/>
              <a:gd name="connsiteX93" fmla="*/ 5558112 w 12329382"/>
              <a:gd name="connsiteY93" fmla="*/ 320302 h 812606"/>
              <a:gd name="connsiteX94" fmla="*/ 5292503 w 12329382"/>
              <a:gd name="connsiteY94" fmla="*/ 411089 h 812606"/>
              <a:gd name="connsiteX95" fmla="*/ 5207592 w 12329382"/>
              <a:gd name="connsiteY95" fmla="*/ 488913 h 812606"/>
              <a:gd name="connsiteX96" fmla="*/ 5088518 w 12329382"/>
              <a:gd name="connsiteY96" fmla="*/ 583208 h 812606"/>
              <a:gd name="connsiteX97" fmla="*/ 4814946 w 12329382"/>
              <a:gd name="connsiteY97" fmla="*/ 660613 h 812606"/>
              <a:gd name="connsiteX98" fmla="*/ 4444519 w 12329382"/>
              <a:gd name="connsiteY98" fmla="*/ 512017 h 812606"/>
              <a:gd name="connsiteX99" fmla="*/ 4396312 w 12329382"/>
              <a:gd name="connsiteY99" fmla="*/ 464678 h 812606"/>
              <a:gd name="connsiteX100" fmla="*/ 4382463 w 12329382"/>
              <a:gd name="connsiteY100" fmla="*/ 455637 h 812606"/>
              <a:gd name="connsiteX101" fmla="*/ 3942634 w 12329382"/>
              <a:gd name="connsiteY101" fmla="*/ 168311 h 812606"/>
              <a:gd name="connsiteX102" fmla="*/ 3519572 w 12329382"/>
              <a:gd name="connsiteY102" fmla="*/ 428744 h 812606"/>
              <a:gd name="connsiteX103" fmla="*/ 3477786 w 12329382"/>
              <a:gd name="connsiteY103" fmla="*/ 500852 h 812606"/>
              <a:gd name="connsiteX104" fmla="*/ 3461878 w 12329382"/>
              <a:gd name="connsiteY104" fmla="*/ 525616 h 812606"/>
              <a:gd name="connsiteX105" fmla="*/ 2970127 w 12329382"/>
              <a:gd name="connsiteY105" fmla="*/ 812606 h 812606"/>
              <a:gd name="connsiteX106" fmla="*/ 2599700 w 12329382"/>
              <a:gd name="connsiteY106" fmla="*/ 664010 h 812606"/>
              <a:gd name="connsiteX107" fmla="*/ 2551493 w 12329382"/>
              <a:gd name="connsiteY107" fmla="*/ 616671 h 812606"/>
              <a:gd name="connsiteX108" fmla="*/ 2537644 w 12329382"/>
              <a:gd name="connsiteY108" fmla="*/ 607630 h 812606"/>
              <a:gd name="connsiteX109" fmla="*/ 2097815 w 12329382"/>
              <a:gd name="connsiteY109" fmla="*/ 320304 h 812606"/>
              <a:gd name="connsiteX110" fmla="*/ 1832205 w 12329382"/>
              <a:gd name="connsiteY110" fmla="*/ 411091 h 812606"/>
              <a:gd name="connsiteX111" fmla="*/ 1722223 w 12329382"/>
              <a:gd name="connsiteY111" fmla="*/ 515954 h 812606"/>
              <a:gd name="connsiteX112" fmla="*/ 1628221 w 12329382"/>
              <a:gd name="connsiteY112" fmla="*/ 583210 h 812606"/>
              <a:gd name="connsiteX113" fmla="*/ 1354648 w 12329382"/>
              <a:gd name="connsiteY113" fmla="*/ 660615 h 812606"/>
              <a:gd name="connsiteX114" fmla="*/ 984221 w 12329382"/>
              <a:gd name="connsiteY114" fmla="*/ 512019 h 812606"/>
              <a:gd name="connsiteX115" fmla="*/ 931701 w 12329382"/>
              <a:gd name="connsiteY115" fmla="*/ 473303 h 812606"/>
              <a:gd name="connsiteX116" fmla="*/ 922165 w 12329382"/>
              <a:gd name="connsiteY116" fmla="*/ 455639 h 812606"/>
              <a:gd name="connsiteX117" fmla="*/ 482336 w 12329382"/>
              <a:gd name="connsiteY117" fmla="*/ 168313 h 812606"/>
              <a:gd name="connsiteX118" fmla="*/ 59274 w 12329382"/>
              <a:gd name="connsiteY118" fmla="*/ 428746 h 812606"/>
              <a:gd name="connsiteX119" fmla="*/ 59022 w 12329382"/>
              <a:gd name="connsiteY119" fmla="*/ 429155 h 812606"/>
              <a:gd name="connsiteX120" fmla="*/ 30744 w 12329382"/>
              <a:gd name="connsiteY120" fmla="*/ 480219 h 812606"/>
              <a:gd name="connsiteX121" fmla="*/ -1 w 12329382"/>
              <a:gd name="connsiteY121"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794477 w 12329384"/>
              <a:gd name="connsiteY9" fmla="*/ 363610 h 812606"/>
              <a:gd name="connsiteX10" fmla="*/ 1800054 w 12329384"/>
              <a:gd name="connsiteY10" fmla="*/ 356534 h 812606"/>
              <a:gd name="connsiteX11" fmla="*/ 1953257 w 12329384"/>
              <a:gd name="connsiteY11" fmla="*/ 229401 h 812606"/>
              <a:gd name="connsiteX12" fmla="*/ 2226830 w 12329384"/>
              <a:gd name="connsiteY12" fmla="*/ 151996 h 812606"/>
              <a:gd name="connsiteX13" fmla="*/ 2597257 w 12329384"/>
              <a:gd name="connsiteY13" fmla="*/ 300592 h 812606"/>
              <a:gd name="connsiteX14" fmla="*/ 2645463 w 12329384"/>
              <a:gd name="connsiteY14" fmla="*/ 347931 h 812606"/>
              <a:gd name="connsiteX15" fmla="*/ 2659313 w 12329384"/>
              <a:gd name="connsiteY15" fmla="*/ 356972 h 812606"/>
              <a:gd name="connsiteX16" fmla="*/ 3099142 w 12329384"/>
              <a:gd name="connsiteY16" fmla="*/ 644298 h 812606"/>
              <a:gd name="connsiteX17" fmla="*/ 3522204 w 12329384"/>
              <a:gd name="connsiteY17" fmla="*/ 383865 h 812606"/>
              <a:gd name="connsiteX18" fmla="*/ 3573787 w 12329384"/>
              <a:gd name="connsiteY18" fmla="*/ 296505 h 812606"/>
              <a:gd name="connsiteX19" fmla="*/ 3579897 w 12329384"/>
              <a:gd name="connsiteY19" fmla="*/ 286993 h 812606"/>
              <a:gd name="connsiteX20" fmla="*/ 4071649 w 12329384"/>
              <a:gd name="connsiteY20" fmla="*/ 3 h 812606"/>
              <a:gd name="connsiteX21" fmla="*/ 4442076 w 12329384"/>
              <a:gd name="connsiteY21" fmla="*/ 148599 h 812606"/>
              <a:gd name="connsiteX22" fmla="*/ 4504132 w 12329384"/>
              <a:gd name="connsiteY22" fmla="*/ 204979 h 812606"/>
              <a:gd name="connsiteX23" fmla="*/ 4943961 w 12329384"/>
              <a:gd name="connsiteY23" fmla="*/ 492304 h 812606"/>
              <a:gd name="connsiteX24" fmla="*/ 5209571 w 12329384"/>
              <a:gd name="connsiteY24" fmla="*/ 401517 h 812606"/>
              <a:gd name="connsiteX25" fmla="*/ 5254775 w 12329384"/>
              <a:gd name="connsiteY25" fmla="*/ 363608 h 812606"/>
              <a:gd name="connsiteX26" fmla="*/ 5372276 w 12329384"/>
              <a:gd name="connsiteY26" fmla="*/ 258677 h 812606"/>
              <a:gd name="connsiteX27" fmla="*/ 5413555 w 12329384"/>
              <a:gd name="connsiteY27" fmla="*/ 229399 h 812606"/>
              <a:gd name="connsiteX28" fmla="*/ 5687128 w 12329384"/>
              <a:gd name="connsiteY28" fmla="*/ 151994 h 812606"/>
              <a:gd name="connsiteX29" fmla="*/ 6057555 w 12329384"/>
              <a:gd name="connsiteY29" fmla="*/ 300590 h 812606"/>
              <a:gd name="connsiteX30" fmla="*/ 6119611 w 12329384"/>
              <a:gd name="connsiteY30" fmla="*/ 356970 h 812606"/>
              <a:gd name="connsiteX31" fmla="*/ 6559439 w 12329384"/>
              <a:gd name="connsiteY31" fmla="*/ 644296 h 812606"/>
              <a:gd name="connsiteX32" fmla="*/ 6982502 w 12329384"/>
              <a:gd name="connsiteY32" fmla="*/ 383863 h 812606"/>
              <a:gd name="connsiteX33" fmla="*/ 6982753 w 12329384"/>
              <a:gd name="connsiteY33" fmla="*/ 383454 h 812606"/>
              <a:gd name="connsiteX34" fmla="*/ 6984246 w 12329384"/>
              <a:gd name="connsiteY34" fmla="*/ 380360 h 812606"/>
              <a:gd name="connsiteX35" fmla="*/ 7040195 w 12329384"/>
              <a:gd name="connsiteY35" fmla="*/ 286991 h 812606"/>
              <a:gd name="connsiteX36" fmla="*/ 7531947 w 12329384"/>
              <a:gd name="connsiteY36" fmla="*/ 1 h 812606"/>
              <a:gd name="connsiteX37" fmla="*/ 7902374 w 12329384"/>
              <a:gd name="connsiteY37" fmla="*/ 148597 h 812606"/>
              <a:gd name="connsiteX38" fmla="*/ 7950580 w 12329384"/>
              <a:gd name="connsiteY38" fmla="*/ 195936 h 812606"/>
              <a:gd name="connsiteX39" fmla="*/ 7964430 w 12329384"/>
              <a:gd name="connsiteY39" fmla="*/ 204977 h 812606"/>
              <a:gd name="connsiteX40" fmla="*/ 8404258 w 12329384"/>
              <a:gd name="connsiteY40" fmla="*/ 492302 h 812606"/>
              <a:gd name="connsiteX41" fmla="*/ 8669869 w 12329384"/>
              <a:gd name="connsiteY41" fmla="*/ 401515 h 812606"/>
              <a:gd name="connsiteX42" fmla="*/ 8832573 w 12329384"/>
              <a:gd name="connsiteY42" fmla="*/ 258676 h 812606"/>
              <a:gd name="connsiteX43" fmla="*/ 8873853 w 12329384"/>
              <a:gd name="connsiteY43" fmla="*/ 229399 h 812606"/>
              <a:gd name="connsiteX44" fmla="*/ 9147426 w 12329384"/>
              <a:gd name="connsiteY44" fmla="*/ 151993 h 812606"/>
              <a:gd name="connsiteX45" fmla="*/ 9517853 w 12329384"/>
              <a:gd name="connsiteY45" fmla="*/ 300589 h 812606"/>
              <a:gd name="connsiteX46" fmla="*/ 9566059 w 12329384"/>
              <a:gd name="connsiteY46" fmla="*/ 347928 h 812606"/>
              <a:gd name="connsiteX47" fmla="*/ 9579908 w 12329384"/>
              <a:gd name="connsiteY47" fmla="*/ 356969 h 812606"/>
              <a:gd name="connsiteX48" fmla="*/ 10019738 w 12329384"/>
              <a:gd name="connsiteY48" fmla="*/ 644295 h 812606"/>
              <a:gd name="connsiteX49" fmla="*/ 10442800 w 12329384"/>
              <a:gd name="connsiteY49" fmla="*/ 383862 h 812606"/>
              <a:gd name="connsiteX50" fmla="*/ 10443052 w 12329384"/>
              <a:gd name="connsiteY50" fmla="*/ 383453 h 812606"/>
              <a:gd name="connsiteX51" fmla="*/ 10444544 w 12329384"/>
              <a:gd name="connsiteY51" fmla="*/ 380359 h 812606"/>
              <a:gd name="connsiteX52" fmla="*/ 10502074 w 12329384"/>
              <a:gd name="connsiteY52" fmla="*/ 271318 h 812606"/>
              <a:gd name="connsiteX53" fmla="*/ 10500493 w 12329384"/>
              <a:gd name="connsiteY53" fmla="*/ 286990 h 812606"/>
              <a:gd name="connsiteX54" fmla="*/ 10992245 w 12329384"/>
              <a:gd name="connsiteY54" fmla="*/ 0 h 812606"/>
              <a:gd name="connsiteX55" fmla="*/ 11362672 w 12329384"/>
              <a:gd name="connsiteY55" fmla="*/ 148596 h 812606"/>
              <a:gd name="connsiteX56" fmla="*/ 11410878 w 12329384"/>
              <a:gd name="connsiteY56" fmla="*/ 195935 h 812606"/>
              <a:gd name="connsiteX57" fmla="*/ 11424728 w 12329384"/>
              <a:gd name="connsiteY57" fmla="*/ 204976 h 812606"/>
              <a:gd name="connsiteX58" fmla="*/ 11864557 w 12329384"/>
              <a:gd name="connsiteY58" fmla="*/ 492302 h 812606"/>
              <a:gd name="connsiteX59" fmla="*/ 12329384 w 12329384"/>
              <a:gd name="connsiteY59" fmla="*/ 159808 h 812606"/>
              <a:gd name="connsiteX60" fmla="*/ 12329210 w 12329384"/>
              <a:gd name="connsiteY60" fmla="*/ 177225 h 812606"/>
              <a:gd name="connsiteX61" fmla="*/ 11735544 w 12329384"/>
              <a:gd name="connsiteY61" fmla="*/ 660610 h 812606"/>
              <a:gd name="connsiteX62" fmla="*/ 11365117 w 12329384"/>
              <a:gd name="connsiteY62" fmla="*/ 512014 h 812606"/>
              <a:gd name="connsiteX63" fmla="*/ 11316911 w 12329384"/>
              <a:gd name="connsiteY63" fmla="*/ 464675 h 812606"/>
              <a:gd name="connsiteX64" fmla="*/ 11303061 w 12329384"/>
              <a:gd name="connsiteY64" fmla="*/ 455634 h 812606"/>
              <a:gd name="connsiteX65" fmla="*/ 10863232 w 12329384"/>
              <a:gd name="connsiteY65" fmla="*/ 168308 h 812606"/>
              <a:gd name="connsiteX66" fmla="*/ 10440170 w 12329384"/>
              <a:gd name="connsiteY66" fmla="*/ 428741 h 812606"/>
              <a:gd name="connsiteX67" fmla="*/ 10439918 w 12329384"/>
              <a:gd name="connsiteY67" fmla="*/ 429150 h 812606"/>
              <a:gd name="connsiteX68" fmla="*/ 10438426 w 12329384"/>
              <a:gd name="connsiteY68" fmla="*/ 432244 h 812606"/>
              <a:gd name="connsiteX69" fmla="*/ 10388586 w 12329384"/>
              <a:gd name="connsiteY69" fmla="*/ 516101 h 812606"/>
              <a:gd name="connsiteX70" fmla="*/ 10382477 w 12329384"/>
              <a:gd name="connsiteY70" fmla="*/ 525613 h 812606"/>
              <a:gd name="connsiteX71" fmla="*/ 9890724 w 12329384"/>
              <a:gd name="connsiteY71" fmla="*/ 812603 h 812606"/>
              <a:gd name="connsiteX72" fmla="*/ 9520297 w 12329384"/>
              <a:gd name="connsiteY72" fmla="*/ 664007 h 812606"/>
              <a:gd name="connsiteX73" fmla="*/ 9472091 w 12329384"/>
              <a:gd name="connsiteY73" fmla="*/ 616668 h 812606"/>
              <a:gd name="connsiteX74" fmla="*/ 9458242 w 12329384"/>
              <a:gd name="connsiteY74" fmla="*/ 607627 h 812606"/>
              <a:gd name="connsiteX75" fmla="*/ 9018413 w 12329384"/>
              <a:gd name="connsiteY75" fmla="*/ 320302 h 812606"/>
              <a:gd name="connsiteX76" fmla="*/ 8752802 w 12329384"/>
              <a:gd name="connsiteY76" fmla="*/ 411089 h 812606"/>
              <a:gd name="connsiteX77" fmla="*/ 8707595 w 12329384"/>
              <a:gd name="connsiteY77" fmla="*/ 449000 h 812606"/>
              <a:gd name="connsiteX78" fmla="*/ 8590098 w 12329384"/>
              <a:gd name="connsiteY78" fmla="*/ 553928 h 812606"/>
              <a:gd name="connsiteX79" fmla="*/ 8548818 w 12329384"/>
              <a:gd name="connsiteY79" fmla="*/ 583206 h 812606"/>
              <a:gd name="connsiteX80" fmla="*/ 8275246 w 12329384"/>
              <a:gd name="connsiteY80" fmla="*/ 660611 h 812606"/>
              <a:gd name="connsiteX81" fmla="*/ 7904819 w 12329384"/>
              <a:gd name="connsiteY81" fmla="*/ 512015 h 812606"/>
              <a:gd name="connsiteX82" fmla="*/ 7856612 w 12329384"/>
              <a:gd name="connsiteY82" fmla="*/ 464676 h 812606"/>
              <a:gd name="connsiteX83" fmla="*/ 7842763 w 12329384"/>
              <a:gd name="connsiteY83" fmla="*/ 455635 h 812606"/>
              <a:gd name="connsiteX84" fmla="*/ 7402933 w 12329384"/>
              <a:gd name="connsiteY84" fmla="*/ 168309 h 812606"/>
              <a:gd name="connsiteX85" fmla="*/ 6979871 w 12329384"/>
              <a:gd name="connsiteY85" fmla="*/ 428742 h 812606"/>
              <a:gd name="connsiteX86" fmla="*/ 6979620 w 12329384"/>
              <a:gd name="connsiteY86" fmla="*/ 429151 h 812606"/>
              <a:gd name="connsiteX87" fmla="*/ 6922178 w 12329384"/>
              <a:gd name="connsiteY87" fmla="*/ 525614 h 812606"/>
              <a:gd name="connsiteX88" fmla="*/ 6430427 w 12329384"/>
              <a:gd name="connsiteY88" fmla="*/ 812604 h 812606"/>
              <a:gd name="connsiteX89" fmla="*/ 6059999 w 12329384"/>
              <a:gd name="connsiteY89" fmla="*/ 664008 h 812606"/>
              <a:gd name="connsiteX90" fmla="*/ 6011793 w 12329384"/>
              <a:gd name="connsiteY90" fmla="*/ 616669 h 812606"/>
              <a:gd name="connsiteX91" fmla="*/ 5997944 w 12329384"/>
              <a:gd name="connsiteY91" fmla="*/ 607628 h 812606"/>
              <a:gd name="connsiteX92" fmla="*/ 5558114 w 12329384"/>
              <a:gd name="connsiteY92" fmla="*/ 320302 h 812606"/>
              <a:gd name="connsiteX93" fmla="*/ 5292505 w 12329384"/>
              <a:gd name="connsiteY93" fmla="*/ 411089 h 812606"/>
              <a:gd name="connsiteX94" fmla="*/ 5207594 w 12329384"/>
              <a:gd name="connsiteY94" fmla="*/ 488913 h 812606"/>
              <a:gd name="connsiteX95" fmla="*/ 5088520 w 12329384"/>
              <a:gd name="connsiteY95" fmla="*/ 583208 h 812606"/>
              <a:gd name="connsiteX96" fmla="*/ 4814948 w 12329384"/>
              <a:gd name="connsiteY96" fmla="*/ 660613 h 812606"/>
              <a:gd name="connsiteX97" fmla="*/ 4444521 w 12329384"/>
              <a:gd name="connsiteY97" fmla="*/ 512017 h 812606"/>
              <a:gd name="connsiteX98" fmla="*/ 4396314 w 12329384"/>
              <a:gd name="connsiteY98" fmla="*/ 464678 h 812606"/>
              <a:gd name="connsiteX99" fmla="*/ 4382465 w 12329384"/>
              <a:gd name="connsiteY99" fmla="*/ 455637 h 812606"/>
              <a:gd name="connsiteX100" fmla="*/ 3942636 w 12329384"/>
              <a:gd name="connsiteY100" fmla="*/ 168311 h 812606"/>
              <a:gd name="connsiteX101" fmla="*/ 3519574 w 12329384"/>
              <a:gd name="connsiteY101" fmla="*/ 428744 h 812606"/>
              <a:gd name="connsiteX102" fmla="*/ 3477788 w 12329384"/>
              <a:gd name="connsiteY102" fmla="*/ 500852 h 812606"/>
              <a:gd name="connsiteX103" fmla="*/ 3461880 w 12329384"/>
              <a:gd name="connsiteY103" fmla="*/ 525616 h 812606"/>
              <a:gd name="connsiteX104" fmla="*/ 2970129 w 12329384"/>
              <a:gd name="connsiteY104" fmla="*/ 812606 h 812606"/>
              <a:gd name="connsiteX105" fmla="*/ 2599702 w 12329384"/>
              <a:gd name="connsiteY105" fmla="*/ 664010 h 812606"/>
              <a:gd name="connsiteX106" fmla="*/ 2551495 w 12329384"/>
              <a:gd name="connsiteY106" fmla="*/ 616671 h 812606"/>
              <a:gd name="connsiteX107" fmla="*/ 2537646 w 12329384"/>
              <a:gd name="connsiteY107" fmla="*/ 607630 h 812606"/>
              <a:gd name="connsiteX108" fmla="*/ 2097817 w 12329384"/>
              <a:gd name="connsiteY108" fmla="*/ 320304 h 812606"/>
              <a:gd name="connsiteX109" fmla="*/ 1832207 w 12329384"/>
              <a:gd name="connsiteY109" fmla="*/ 411091 h 812606"/>
              <a:gd name="connsiteX110" fmla="*/ 1722225 w 12329384"/>
              <a:gd name="connsiteY110" fmla="*/ 515954 h 812606"/>
              <a:gd name="connsiteX111" fmla="*/ 1628223 w 12329384"/>
              <a:gd name="connsiteY111" fmla="*/ 583210 h 812606"/>
              <a:gd name="connsiteX112" fmla="*/ 1354650 w 12329384"/>
              <a:gd name="connsiteY112" fmla="*/ 660615 h 812606"/>
              <a:gd name="connsiteX113" fmla="*/ 984223 w 12329384"/>
              <a:gd name="connsiteY113" fmla="*/ 512019 h 812606"/>
              <a:gd name="connsiteX114" fmla="*/ 931703 w 12329384"/>
              <a:gd name="connsiteY114" fmla="*/ 473303 h 812606"/>
              <a:gd name="connsiteX115" fmla="*/ 922167 w 12329384"/>
              <a:gd name="connsiteY115" fmla="*/ 455639 h 812606"/>
              <a:gd name="connsiteX116" fmla="*/ 482338 w 12329384"/>
              <a:gd name="connsiteY116" fmla="*/ 168313 h 812606"/>
              <a:gd name="connsiteX117" fmla="*/ 59276 w 12329384"/>
              <a:gd name="connsiteY117" fmla="*/ 428746 h 812606"/>
              <a:gd name="connsiteX118" fmla="*/ 59024 w 12329384"/>
              <a:gd name="connsiteY118" fmla="*/ 429155 h 812606"/>
              <a:gd name="connsiteX119" fmla="*/ 30746 w 12329384"/>
              <a:gd name="connsiteY119" fmla="*/ 480219 h 812606"/>
              <a:gd name="connsiteX120" fmla="*/ 1 w 12329384"/>
              <a:gd name="connsiteY120"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29982 w 12329382"/>
              <a:gd name="connsiteY5" fmla="*/ 195940 h 812606"/>
              <a:gd name="connsiteX6" fmla="*/ 1043832 w 12329382"/>
              <a:gd name="connsiteY6" fmla="*/ 204981 h 812606"/>
              <a:gd name="connsiteX7" fmla="*/ 1483661 w 12329382"/>
              <a:gd name="connsiteY7" fmla="*/ 492306 h 812606"/>
              <a:gd name="connsiteX8" fmla="*/ 1749271 w 12329382"/>
              <a:gd name="connsiteY8" fmla="*/ 401519 h 812606"/>
              <a:gd name="connsiteX9" fmla="*/ 1794475 w 12329382"/>
              <a:gd name="connsiteY9" fmla="*/ 363610 h 812606"/>
              <a:gd name="connsiteX10" fmla="*/ 1800052 w 12329382"/>
              <a:gd name="connsiteY10" fmla="*/ 356534 h 812606"/>
              <a:gd name="connsiteX11" fmla="*/ 1953255 w 12329382"/>
              <a:gd name="connsiteY11" fmla="*/ 229401 h 812606"/>
              <a:gd name="connsiteX12" fmla="*/ 2226828 w 12329382"/>
              <a:gd name="connsiteY12" fmla="*/ 151996 h 812606"/>
              <a:gd name="connsiteX13" fmla="*/ 2597255 w 12329382"/>
              <a:gd name="connsiteY13" fmla="*/ 300592 h 812606"/>
              <a:gd name="connsiteX14" fmla="*/ 2645461 w 12329382"/>
              <a:gd name="connsiteY14" fmla="*/ 347931 h 812606"/>
              <a:gd name="connsiteX15" fmla="*/ 2659311 w 12329382"/>
              <a:gd name="connsiteY15" fmla="*/ 356972 h 812606"/>
              <a:gd name="connsiteX16" fmla="*/ 3099140 w 12329382"/>
              <a:gd name="connsiteY16" fmla="*/ 644298 h 812606"/>
              <a:gd name="connsiteX17" fmla="*/ 3522202 w 12329382"/>
              <a:gd name="connsiteY17" fmla="*/ 383865 h 812606"/>
              <a:gd name="connsiteX18" fmla="*/ 3573785 w 12329382"/>
              <a:gd name="connsiteY18" fmla="*/ 296505 h 812606"/>
              <a:gd name="connsiteX19" fmla="*/ 3579895 w 12329382"/>
              <a:gd name="connsiteY19" fmla="*/ 286993 h 812606"/>
              <a:gd name="connsiteX20" fmla="*/ 4071647 w 12329382"/>
              <a:gd name="connsiteY20" fmla="*/ 3 h 812606"/>
              <a:gd name="connsiteX21" fmla="*/ 4442074 w 12329382"/>
              <a:gd name="connsiteY21" fmla="*/ 148599 h 812606"/>
              <a:gd name="connsiteX22" fmla="*/ 4504130 w 12329382"/>
              <a:gd name="connsiteY22" fmla="*/ 204979 h 812606"/>
              <a:gd name="connsiteX23" fmla="*/ 4943959 w 12329382"/>
              <a:gd name="connsiteY23" fmla="*/ 492304 h 812606"/>
              <a:gd name="connsiteX24" fmla="*/ 5209569 w 12329382"/>
              <a:gd name="connsiteY24" fmla="*/ 401517 h 812606"/>
              <a:gd name="connsiteX25" fmla="*/ 5254773 w 12329382"/>
              <a:gd name="connsiteY25" fmla="*/ 363608 h 812606"/>
              <a:gd name="connsiteX26" fmla="*/ 5372274 w 12329382"/>
              <a:gd name="connsiteY26" fmla="*/ 258677 h 812606"/>
              <a:gd name="connsiteX27" fmla="*/ 5413553 w 12329382"/>
              <a:gd name="connsiteY27" fmla="*/ 229399 h 812606"/>
              <a:gd name="connsiteX28" fmla="*/ 5687126 w 12329382"/>
              <a:gd name="connsiteY28" fmla="*/ 151994 h 812606"/>
              <a:gd name="connsiteX29" fmla="*/ 6057553 w 12329382"/>
              <a:gd name="connsiteY29" fmla="*/ 300590 h 812606"/>
              <a:gd name="connsiteX30" fmla="*/ 6119609 w 12329382"/>
              <a:gd name="connsiteY30" fmla="*/ 356970 h 812606"/>
              <a:gd name="connsiteX31" fmla="*/ 6559437 w 12329382"/>
              <a:gd name="connsiteY31" fmla="*/ 644296 h 812606"/>
              <a:gd name="connsiteX32" fmla="*/ 6982500 w 12329382"/>
              <a:gd name="connsiteY32" fmla="*/ 383863 h 812606"/>
              <a:gd name="connsiteX33" fmla="*/ 6982751 w 12329382"/>
              <a:gd name="connsiteY33" fmla="*/ 383454 h 812606"/>
              <a:gd name="connsiteX34" fmla="*/ 6984244 w 12329382"/>
              <a:gd name="connsiteY34" fmla="*/ 380360 h 812606"/>
              <a:gd name="connsiteX35" fmla="*/ 7040193 w 12329382"/>
              <a:gd name="connsiteY35" fmla="*/ 286991 h 812606"/>
              <a:gd name="connsiteX36" fmla="*/ 7531945 w 12329382"/>
              <a:gd name="connsiteY36" fmla="*/ 1 h 812606"/>
              <a:gd name="connsiteX37" fmla="*/ 7902372 w 12329382"/>
              <a:gd name="connsiteY37" fmla="*/ 148597 h 812606"/>
              <a:gd name="connsiteX38" fmla="*/ 7950578 w 12329382"/>
              <a:gd name="connsiteY38" fmla="*/ 195936 h 812606"/>
              <a:gd name="connsiteX39" fmla="*/ 7964428 w 12329382"/>
              <a:gd name="connsiteY39" fmla="*/ 204977 h 812606"/>
              <a:gd name="connsiteX40" fmla="*/ 8404256 w 12329382"/>
              <a:gd name="connsiteY40" fmla="*/ 492302 h 812606"/>
              <a:gd name="connsiteX41" fmla="*/ 8669867 w 12329382"/>
              <a:gd name="connsiteY41" fmla="*/ 401515 h 812606"/>
              <a:gd name="connsiteX42" fmla="*/ 8832571 w 12329382"/>
              <a:gd name="connsiteY42" fmla="*/ 258676 h 812606"/>
              <a:gd name="connsiteX43" fmla="*/ 8873851 w 12329382"/>
              <a:gd name="connsiteY43" fmla="*/ 229399 h 812606"/>
              <a:gd name="connsiteX44" fmla="*/ 9147424 w 12329382"/>
              <a:gd name="connsiteY44" fmla="*/ 151993 h 812606"/>
              <a:gd name="connsiteX45" fmla="*/ 9517851 w 12329382"/>
              <a:gd name="connsiteY45" fmla="*/ 300589 h 812606"/>
              <a:gd name="connsiteX46" fmla="*/ 9566057 w 12329382"/>
              <a:gd name="connsiteY46" fmla="*/ 347928 h 812606"/>
              <a:gd name="connsiteX47" fmla="*/ 9579906 w 12329382"/>
              <a:gd name="connsiteY47" fmla="*/ 356969 h 812606"/>
              <a:gd name="connsiteX48" fmla="*/ 10019736 w 12329382"/>
              <a:gd name="connsiteY48" fmla="*/ 644295 h 812606"/>
              <a:gd name="connsiteX49" fmla="*/ 10442798 w 12329382"/>
              <a:gd name="connsiteY49" fmla="*/ 383862 h 812606"/>
              <a:gd name="connsiteX50" fmla="*/ 10443050 w 12329382"/>
              <a:gd name="connsiteY50" fmla="*/ 383453 h 812606"/>
              <a:gd name="connsiteX51" fmla="*/ 10444542 w 12329382"/>
              <a:gd name="connsiteY51" fmla="*/ 380359 h 812606"/>
              <a:gd name="connsiteX52" fmla="*/ 10502072 w 12329382"/>
              <a:gd name="connsiteY52" fmla="*/ 271318 h 812606"/>
              <a:gd name="connsiteX53" fmla="*/ 10500491 w 12329382"/>
              <a:gd name="connsiteY53" fmla="*/ 286990 h 812606"/>
              <a:gd name="connsiteX54" fmla="*/ 10992243 w 12329382"/>
              <a:gd name="connsiteY54" fmla="*/ 0 h 812606"/>
              <a:gd name="connsiteX55" fmla="*/ 11362670 w 12329382"/>
              <a:gd name="connsiteY55" fmla="*/ 148596 h 812606"/>
              <a:gd name="connsiteX56" fmla="*/ 11410876 w 12329382"/>
              <a:gd name="connsiteY56" fmla="*/ 195935 h 812606"/>
              <a:gd name="connsiteX57" fmla="*/ 11424726 w 12329382"/>
              <a:gd name="connsiteY57" fmla="*/ 204976 h 812606"/>
              <a:gd name="connsiteX58" fmla="*/ 11864555 w 12329382"/>
              <a:gd name="connsiteY58" fmla="*/ 492302 h 812606"/>
              <a:gd name="connsiteX59" fmla="*/ 12329382 w 12329382"/>
              <a:gd name="connsiteY59" fmla="*/ 159808 h 812606"/>
              <a:gd name="connsiteX60" fmla="*/ 12329208 w 12329382"/>
              <a:gd name="connsiteY60" fmla="*/ 177225 h 812606"/>
              <a:gd name="connsiteX61" fmla="*/ 11735542 w 12329382"/>
              <a:gd name="connsiteY61" fmla="*/ 660610 h 812606"/>
              <a:gd name="connsiteX62" fmla="*/ 11365115 w 12329382"/>
              <a:gd name="connsiteY62" fmla="*/ 512014 h 812606"/>
              <a:gd name="connsiteX63" fmla="*/ 11316909 w 12329382"/>
              <a:gd name="connsiteY63" fmla="*/ 464675 h 812606"/>
              <a:gd name="connsiteX64" fmla="*/ 11303059 w 12329382"/>
              <a:gd name="connsiteY64" fmla="*/ 455634 h 812606"/>
              <a:gd name="connsiteX65" fmla="*/ 10863230 w 12329382"/>
              <a:gd name="connsiteY65" fmla="*/ 168308 h 812606"/>
              <a:gd name="connsiteX66" fmla="*/ 10440168 w 12329382"/>
              <a:gd name="connsiteY66" fmla="*/ 428741 h 812606"/>
              <a:gd name="connsiteX67" fmla="*/ 10439916 w 12329382"/>
              <a:gd name="connsiteY67" fmla="*/ 429150 h 812606"/>
              <a:gd name="connsiteX68" fmla="*/ 10438424 w 12329382"/>
              <a:gd name="connsiteY68" fmla="*/ 432244 h 812606"/>
              <a:gd name="connsiteX69" fmla="*/ 10388584 w 12329382"/>
              <a:gd name="connsiteY69" fmla="*/ 516101 h 812606"/>
              <a:gd name="connsiteX70" fmla="*/ 10382475 w 12329382"/>
              <a:gd name="connsiteY70" fmla="*/ 525613 h 812606"/>
              <a:gd name="connsiteX71" fmla="*/ 9890722 w 12329382"/>
              <a:gd name="connsiteY71" fmla="*/ 812603 h 812606"/>
              <a:gd name="connsiteX72" fmla="*/ 9520295 w 12329382"/>
              <a:gd name="connsiteY72" fmla="*/ 664007 h 812606"/>
              <a:gd name="connsiteX73" fmla="*/ 9472089 w 12329382"/>
              <a:gd name="connsiteY73" fmla="*/ 616668 h 812606"/>
              <a:gd name="connsiteX74" fmla="*/ 9458240 w 12329382"/>
              <a:gd name="connsiteY74" fmla="*/ 607627 h 812606"/>
              <a:gd name="connsiteX75" fmla="*/ 9018411 w 12329382"/>
              <a:gd name="connsiteY75" fmla="*/ 320302 h 812606"/>
              <a:gd name="connsiteX76" fmla="*/ 8752800 w 12329382"/>
              <a:gd name="connsiteY76" fmla="*/ 411089 h 812606"/>
              <a:gd name="connsiteX77" fmla="*/ 8707593 w 12329382"/>
              <a:gd name="connsiteY77" fmla="*/ 449000 h 812606"/>
              <a:gd name="connsiteX78" fmla="*/ 8590096 w 12329382"/>
              <a:gd name="connsiteY78" fmla="*/ 553928 h 812606"/>
              <a:gd name="connsiteX79" fmla="*/ 8548816 w 12329382"/>
              <a:gd name="connsiteY79" fmla="*/ 583206 h 812606"/>
              <a:gd name="connsiteX80" fmla="*/ 8275244 w 12329382"/>
              <a:gd name="connsiteY80" fmla="*/ 660611 h 812606"/>
              <a:gd name="connsiteX81" fmla="*/ 7904817 w 12329382"/>
              <a:gd name="connsiteY81" fmla="*/ 512015 h 812606"/>
              <a:gd name="connsiteX82" fmla="*/ 7856610 w 12329382"/>
              <a:gd name="connsiteY82" fmla="*/ 464676 h 812606"/>
              <a:gd name="connsiteX83" fmla="*/ 7842761 w 12329382"/>
              <a:gd name="connsiteY83" fmla="*/ 455635 h 812606"/>
              <a:gd name="connsiteX84" fmla="*/ 7402931 w 12329382"/>
              <a:gd name="connsiteY84" fmla="*/ 168309 h 812606"/>
              <a:gd name="connsiteX85" fmla="*/ 6979869 w 12329382"/>
              <a:gd name="connsiteY85" fmla="*/ 428742 h 812606"/>
              <a:gd name="connsiteX86" fmla="*/ 6979618 w 12329382"/>
              <a:gd name="connsiteY86" fmla="*/ 429151 h 812606"/>
              <a:gd name="connsiteX87" fmla="*/ 6922176 w 12329382"/>
              <a:gd name="connsiteY87" fmla="*/ 525614 h 812606"/>
              <a:gd name="connsiteX88" fmla="*/ 6430425 w 12329382"/>
              <a:gd name="connsiteY88" fmla="*/ 812604 h 812606"/>
              <a:gd name="connsiteX89" fmla="*/ 6059997 w 12329382"/>
              <a:gd name="connsiteY89" fmla="*/ 664008 h 812606"/>
              <a:gd name="connsiteX90" fmla="*/ 6011791 w 12329382"/>
              <a:gd name="connsiteY90" fmla="*/ 616669 h 812606"/>
              <a:gd name="connsiteX91" fmla="*/ 5997942 w 12329382"/>
              <a:gd name="connsiteY91" fmla="*/ 607628 h 812606"/>
              <a:gd name="connsiteX92" fmla="*/ 5558112 w 12329382"/>
              <a:gd name="connsiteY92" fmla="*/ 320302 h 812606"/>
              <a:gd name="connsiteX93" fmla="*/ 5292503 w 12329382"/>
              <a:gd name="connsiteY93" fmla="*/ 411089 h 812606"/>
              <a:gd name="connsiteX94" fmla="*/ 5207592 w 12329382"/>
              <a:gd name="connsiteY94" fmla="*/ 488913 h 812606"/>
              <a:gd name="connsiteX95" fmla="*/ 5088518 w 12329382"/>
              <a:gd name="connsiteY95" fmla="*/ 583208 h 812606"/>
              <a:gd name="connsiteX96" fmla="*/ 4814946 w 12329382"/>
              <a:gd name="connsiteY96" fmla="*/ 660613 h 812606"/>
              <a:gd name="connsiteX97" fmla="*/ 4444519 w 12329382"/>
              <a:gd name="connsiteY97" fmla="*/ 512017 h 812606"/>
              <a:gd name="connsiteX98" fmla="*/ 4396312 w 12329382"/>
              <a:gd name="connsiteY98" fmla="*/ 464678 h 812606"/>
              <a:gd name="connsiteX99" fmla="*/ 4382463 w 12329382"/>
              <a:gd name="connsiteY99" fmla="*/ 455637 h 812606"/>
              <a:gd name="connsiteX100" fmla="*/ 3942634 w 12329382"/>
              <a:gd name="connsiteY100" fmla="*/ 168311 h 812606"/>
              <a:gd name="connsiteX101" fmla="*/ 3519572 w 12329382"/>
              <a:gd name="connsiteY101" fmla="*/ 428744 h 812606"/>
              <a:gd name="connsiteX102" fmla="*/ 3461878 w 12329382"/>
              <a:gd name="connsiteY102" fmla="*/ 525616 h 812606"/>
              <a:gd name="connsiteX103" fmla="*/ 2970127 w 12329382"/>
              <a:gd name="connsiteY103" fmla="*/ 812606 h 812606"/>
              <a:gd name="connsiteX104" fmla="*/ 2599700 w 12329382"/>
              <a:gd name="connsiteY104" fmla="*/ 664010 h 812606"/>
              <a:gd name="connsiteX105" fmla="*/ 2551493 w 12329382"/>
              <a:gd name="connsiteY105" fmla="*/ 616671 h 812606"/>
              <a:gd name="connsiteX106" fmla="*/ 2537644 w 12329382"/>
              <a:gd name="connsiteY106" fmla="*/ 607630 h 812606"/>
              <a:gd name="connsiteX107" fmla="*/ 2097815 w 12329382"/>
              <a:gd name="connsiteY107" fmla="*/ 320304 h 812606"/>
              <a:gd name="connsiteX108" fmla="*/ 1832205 w 12329382"/>
              <a:gd name="connsiteY108" fmla="*/ 411091 h 812606"/>
              <a:gd name="connsiteX109" fmla="*/ 1722223 w 12329382"/>
              <a:gd name="connsiteY109" fmla="*/ 515954 h 812606"/>
              <a:gd name="connsiteX110" fmla="*/ 1628221 w 12329382"/>
              <a:gd name="connsiteY110" fmla="*/ 583210 h 812606"/>
              <a:gd name="connsiteX111" fmla="*/ 1354648 w 12329382"/>
              <a:gd name="connsiteY111" fmla="*/ 660615 h 812606"/>
              <a:gd name="connsiteX112" fmla="*/ 984221 w 12329382"/>
              <a:gd name="connsiteY112" fmla="*/ 512019 h 812606"/>
              <a:gd name="connsiteX113" fmla="*/ 931701 w 12329382"/>
              <a:gd name="connsiteY113" fmla="*/ 473303 h 812606"/>
              <a:gd name="connsiteX114" fmla="*/ 922165 w 12329382"/>
              <a:gd name="connsiteY114" fmla="*/ 455639 h 812606"/>
              <a:gd name="connsiteX115" fmla="*/ 482336 w 12329382"/>
              <a:gd name="connsiteY115" fmla="*/ 168313 h 812606"/>
              <a:gd name="connsiteX116" fmla="*/ 59274 w 12329382"/>
              <a:gd name="connsiteY116" fmla="*/ 428746 h 812606"/>
              <a:gd name="connsiteX117" fmla="*/ 59022 w 12329382"/>
              <a:gd name="connsiteY117" fmla="*/ 429155 h 812606"/>
              <a:gd name="connsiteX118" fmla="*/ 30744 w 12329382"/>
              <a:gd name="connsiteY118" fmla="*/ 480219 h 812606"/>
              <a:gd name="connsiteX119" fmla="*/ -1 w 12329382"/>
              <a:gd name="connsiteY119"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29984 w 12329384"/>
              <a:gd name="connsiteY5" fmla="*/ 195940 h 812606"/>
              <a:gd name="connsiteX6" fmla="*/ 1043834 w 12329384"/>
              <a:gd name="connsiteY6" fmla="*/ 204981 h 812606"/>
              <a:gd name="connsiteX7" fmla="*/ 1483663 w 12329384"/>
              <a:gd name="connsiteY7" fmla="*/ 492306 h 812606"/>
              <a:gd name="connsiteX8" fmla="*/ 1749273 w 12329384"/>
              <a:gd name="connsiteY8" fmla="*/ 401519 h 812606"/>
              <a:gd name="connsiteX9" fmla="*/ 1800054 w 12329384"/>
              <a:gd name="connsiteY9" fmla="*/ 356534 h 812606"/>
              <a:gd name="connsiteX10" fmla="*/ 1953257 w 12329384"/>
              <a:gd name="connsiteY10" fmla="*/ 229401 h 812606"/>
              <a:gd name="connsiteX11" fmla="*/ 2226830 w 12329384"/>
              <a:gd name="connsiteY11" fmla="*/ 151996 h 812606"/>
              <a:gd name="connsiteX12" fmla="*/ 2597257 w 12329384"/>
              <a:gd name="connsiteY12" fmla="*/ 300592 h 812606"/>
              <a:gd name="connsiteX13" fmla="*/ 2645463 w 12329384"/>
              <a:gd name="connsiteY13" fmla="*/ 347931 h 812606"/>
              <a:gd name="connsiteX14" fmla="*/ 2659313 w 12329384"/>
              <a:gd name="connsiteY14" fmla="*/ 356972 h 812606"/>
              <a:gd name="connsiteX15" fmla="*/ 3099142 w 12329384"/>
              <a:gd name="connsiteY15" fmla="*/ 644298 h 812606"/>
              <a:gd name="connsiteX16" fmla="*/ 3522204 w 12329384"/>
              <a:gd name="connsiteY16" fmla="*/ 383865 h 812606"/>
              <a:gd name="connsiteX17" fmla="*/ 3573787 w 12329384"/>
              <a:gd name="connsiteY17" fmla="*/ 296505 h 812606"/>
              <a:gd name="connsiteX18" fmla="*/ 3579897 w 12329384"/>
              <a:gd name="connsiteY18" fmla="*/ 286993 h 812606"/>
              <a:gd name="connsiteX19" fmla="*/ 4071649 w 12329384"/>
              <a:gd name="connsiteY19" fmla="*/ 3 h 812606"/>
              <a:gd name="connsiteX20" fmla="*/ 4442076 w 12329384"/>
              <a:gd name="connsiteY20" fmla="*/ 148599 h 812606"/>
              <a:gd name="connsiteX21" fmla="*/ 4504132 w 12329384"/>
              <a:gd name="connsiteY21" fmla="*/ 204979 h 812606"/>
              <a:gd name="connsiteX22" fmla="*/ 4943961 w 12329384"/>
              <a:gd name="connsiteY22" fmla="*/ 492304 h 812606"/>
              <a:gd name="connsiteX23" fmla="*/ 5209571 w 12329384"/>
              <a:gd name="connsiteY23" fmla="*/ 401517 h 812606"/>
              <a:gd name="connsiteX24" fmla="*/ 5254775 w 12329384"/>
              <a:gd name="connsiteY24" fmla="*/ 363608 h 812606"/>
              <a:gd name="connsiteX25" fmla="*/ 5372276 w 12329384"/>
              <a:gd name="connsiteY25" fmla="*/ 258677 h 812606"/>
              <a:gd name="connsiteX26" fmla="*/ 5413555 w 12329384"/>
              <a:gd name="connsiteY26" fmla="*/ 229399 h 812606"/>
              <a:gd name="connsiteX27" fmla="*/ 5687128 w 12329384"/>
              <a:gd name="connsiteY27" fmla="*/ 151994 h 812606"/>
              <a:gd name="connsiteX28" fmla="*/ 6057555 w 12329384"/>
              <a:gd name="connsiteY28" fmla="*/ 300590 h 812606"/>
              <a:gd name="connsiteX29" fmla="*/ 6119611 w 12329384"/>
              <a:gd name="connsiteY29" fmla="*/ 356970 h 812606"/>
              <a:gd name="connsiteX30" fmla="*/ 6559439 w 12329384"/>
              <a:gd name="connsiteY30" fmla="*/ 644296 h 812606"/>
              <a:gd name="connsiteX31" fmla="*/ 6982502 w 12329384"/>
              <a:gd name="connsiteY31" fmla="*/ 383863 h 812606"/>
              <a:gd name="connsiteX32" fmla="*/ 6982753 w 12329384"/>
              <a:gd name="connsiteY32" fmla="*/ 383454 h 812606"/>
              <a:gd name="connsiteX33" fmla="*/ 6984246 w 12329384"/>
              <a:gd name="connsiteY33" fmla="*/ 380360 h 812606"/>
              <a:gd name="connsiteX34" fmla="*/ 7040195 w 12329384"/>
              <a:gd name="connsiteY34" fmla="*/ 286991 h 812606"/>
              <a:gd name="connsiteX35" fmla="*/ 7531947 w 12329384"/>
              <a:gd name="connsiteY35" fmla="*/ 1 h 812606"/>
              <a:gd name="connsiteX36" fmla="*/ 7902374 w 12329384"/>
              <a:gd name="connsiteY36" fmla="*/ 148597 h 812606"/>
              <a:gd name="connsiteX37" fmla="*/ 7950580 w 12329384"/>
              <a:gd name="connsiteY37" fmla="*/ 195936 h 812606"/>
              <a:gd name="connsiteX38" fmla="*/ 7964430 w 12329384"/>
              <a:gd name="connsiteY38" fmla="*/ 204977 h 812606"/>
              <a:gd name="connsiteX39" fmla="*/ 8404258 w 12329384"/>
              <a:gd name="connsiteY39" fmla="*/ 492302 h 812606"/>
              <a:gd name="connsiteX40" fmla="*/ 8669869 w 12329384"/>
              <a:gd name="connsiteY40" fmla="*/ 401515 h 812606"/>
              <a:gd name="connsiteX41" fmla="*/ 8832573 w 12329384"/>
              <a:gd name="connsiteY41" fmla="*/ 258676 h 812606"/>
              <a:gd name="connsiteX42" fmla="*/ 8873853 w 12329384"/>
              <a:gd name="connsiteY42" fmla="*/ 229399 h 812606"/>
              <a:gd name="connsiteX43" fmla="*/ 9147426 w 12329384"/>
              <a:gd name="connsiteY43" fmla="*/ 151993 h 812606"/>
              <a:gd name="connsiteX44" fmla="*/ 9517853 w 12329384"/>
              <a:gd name="connsiteY44" fmla="*/ 300589 h 812606"/>
              <a:gd name="connsiteX45" fmla="*/ 9566059 w 12329384"/>
              <a:gd name="connsiteY45" fmla="*/ 347928 h 812606"/>
              <a:gd name="connsiteX46" fmla="*/ 9579908 w 12329384"/>
              <a:gd name="connsiteY46" fmla="*/ 356969 h 812606"/>
              <a:gd name="connsiteX47" fmla="*/ 10019738 w 12329384"/>
              <a:gd name="connsiteY47" fmla="*/ 644295 h 812606"/>
              <a:gd name="connsiteX48" fmla="*/ 10442800 w 12329384"/>
              <a:gd name="connsiteY48" fmla="*/ 383862 h 812606"/>
              <a:gd name="connsiteX49" fmla="*/ 10443052 w 12329384"/>
              <a:gd name="connsiteY49" fmla="*/ 383453 h 812606"/>
              <a:gd name="connsiteX50" fmla="*/ 10444544 w 12329384"/>
              <a:gd name="connsiteY50" fmla="*/ 380359 h 812606"/>
              <a:gd name="connsiteX51" fmla="*/ 10502074 w 12329384"/>
              <a:gd name="connsiteY51" fmla="*/ 271318 h 812606"/>
              <a:gd name="connsiteX52" fmla="*/ 10500493 w 12329384"/>
              <a:gd name="connsiteY52" fmla="*/ 286990 h 812606"/>
              <a:gd name="connsiteX53" fmla="*/ 10992245 w 12329384"/>
              <a:gd name="connsiteY53" fmla="*/ 0 h 812606"/>
              <a:gd name="connsiteX54" fmla="*/ 11362672 w 12329384"/>
              <a:gd name="connsiteY54" fmla="*/ 148596 h 812606"/>
              <a:gd name="connsiteX55" fmla="*/ 11410878 w 12329384"/>
              <a:gd name="connsiteY55" fmla="*/ 195935 h 812606"/>
              <a:gd name="connsiteX56" fmla="*/ 11424728 w 12329384"/>
              <a:gd name="connsiteY56" fmla="*/ 204976 h 812606"/>
              <a:gd name="connsiteX57" fmla="*/ 11864557 w 12329384"/>
              <a:gd name="connsiteY57" fmla="*/ 492302 h 812606"/>
              <a:gd name="connsiteX58" fmla="*/ 12329384 w 12329384"/>
              <a:gd name="connsiteY58" fmla="*/ 159808 h 812606"/>
              <a:gd name="connsiteX59" fmla="*/ 12329210 w 12329384"/>
              <a:gd name="connsiteY59" fmla="*/ 177225 h 812606"/>
              <a:gd name="connsiteX60" fmla="*/ 11735544 w 12329384"/>
              <a:gd name="connsiteY60" fmla="*/ 660610 h 812606"/>
              <a:gd name="connsiteX61" fmla="*/ 11365117 w 12329384"/>
              <a:gd name="connsiteY61" fmla="*/ 512014 h 812606"/>
              <a:gd name="connsiteX62" fmla="*/ 11316911 w 12329384"/>
              <a:gd name="connsiteY62" fmla="*/ 464675 h 812606"/>
              <a:gd name="connsiteX63" fmla="*/ 11303061 w 12329384"/>
              <a:gd name="connsiteY63" fmla="*/ 455634 h 812606"/>
              <a:gd name="connsiteX64" fmla="*/ 10863232 w 12329384"/>
              <a:gd name="connsiteY64" fmla="*/ 168308 h 812606"/>
              <a:gd name="connsiteX65" fmla="*/ 10440170 w 12329384"/>
              <a:gd name="connsiteY65" fmla="*/ 428741 h 812606"/>
              <a:gd name="connsiteX66" fmla="*/ 10439918 w 12329384"/>
              <a:gd name="connsiteY66" fmla="*/ 429150 h 812606"/>
              <a:gd name="connsiteX67" fmla="*/ 10438426 w 12329384"/>
              <a:gd name="connsiteY67" fmla="*/ 432244 h 812606"/>
              <a:gd name="connsiteX68" fmla="*/ 10388586 w 12329384"/>
              <a:gd name="connsiteY68" fmla="*/ 516101 h 812606"/>
              <a:gd name="connsiteX69" fmla="*/ 10382477 w 12329384"/>
              <a:gd name="connsiteY69" fmla="*/ 525613 h 812606"/>
              <a:gd name="connsiteX70" fmla="*/ 9890724 w 12329384"/>
              <a:gd name="connsiteY70" fmla="*/ 812603 h 812606"/>
              <a:gd name="connsiteX71" fmla="*/ 9520297 w 12329384"/>
              <a:gd name="connsiteY71" fmla="*/ 664007 h 812606"/>
              <a:gd name="connsiteX72" fmla="*/ 9472091 w 12329384"/>
              <a:gd name="connsiteY72" fmla="*/ 616668 h 812606"/>
              <a:gd name="connsiteX73" fmla="*/ 9458242 w 12329384"/>
              <a:gd name="connsiteY73" fmla="*/ 607627 h 812606"/>
              <a:gd name="connsiteX74" fmla="*/ 9018413 w 12329384"/>
              <a:gd name="connsiteY74" fmla="*/ 320302 h 812606"/>
              <a:gd name="connsiteX75" fmla="*/ 8752802 w 12329384"/>
              <a:gd name="connsiteY75" fmla="*/ 411089 h 812606"/>
              <a:gd name="connsiteX76" fmla="*/ 8707595 w 12329384"/>
              <a:gd name="connsiteY76" fmla="*/ 449000 h 812606"/>
              <a:gd name="connsiteX77" fmla="*/ 8590098 w 12329384"/>
              <a:gd name="connsiteY77" fmla="*/ 553928 h 812606"/>
              <a:gd name="connsiteX78" fmla="*/ 8548818 w 12329384"/>
              <a:gd name="connsiteY78" fmla="*/ 583206 h 812606"/>
              <a:gd name="connsiteX79" fmla="*/ 8275246 w 12329384"/>
              <a:gd name="connsiteY79" fmla="*/ 660611 h 812606"/>
              <a:gd name="connsiteX80" fmla="*/ 7904819 w 12329384"/>
              <a:gd name="connsiteY80" fmla="*/ 512015 h 812606"/>
              <a:gd name="connsiteX81" fmla="*/ 7856612 w 12329384"/>
              <a:gd name="connsiteY81" fmla="*/ 464676 h 812606"/>
              <a:gd name="connsiteX82" fmla="*/ 7842763 w 12329384"/>
              <a:gd name="connsiteY82" fmla="*/ 455635 h 812606"/>
              <a:gd name="connsiteX83" fmla="*/ 7402933 w 12329384"/>
              <a:gd name="connsiteY83" fmla="*/ 168309 h 812606"/>
              <a:gd name="connsiteX84" fmla="*/ 6979871 w 12329384"/>
              <a:gd name="connsiteY84" fmla="*/ 428742 h 812606"/>
              <a:gd name="connsiteX85" fmla="*/ 6979620 w 12329384"/>
              <a:gd name="connsiteY85" fmla="*/ 429151 h 812606"/>
              <a:gd name="connsiteX86" fmla="*/ 6922178 w 12329384"/>
              <a:gd name="connsiteY86" fmla="*/ 525614 h 812606"/>
              <a:gd name="connsiteX87" fmla="*/ 6430427 w 12329384"/>
              <a:gd name="connsiteY87" fmla="*/ 812604 h 812606"/>
              <a:gd name="connsiteX88" fmla="*/ 6059999 w 12329384"/>
              <a:gd name="connsiteY88" fmla="*/ 664008 h 812606"/>
              <a:gd name="connsiteX89" fmla="*/ 6011793 w 12329384"/>
              <a:gd name="connsiteY89" fmla="*/ 616669 h 812606"/>
              <a:gd name="connsiteX90" fmla="*/ 5997944 w 12329384"/>
              <a:gd name="connsiteY90" fmla="*/ 607628 h 812606"/>
              <a:gd name="connsiteX91" fmla="*/ 5558114 w 12329384"/>
              <a:gd name="connsiteY91" fmla="*/ 320302 h 812606"/>
              <a:gd name="connsiteX92" fmla="*/ 5292505 w 12329384"/>
              <a:gd name="connsiteY92" fmla="*/ 411089 h 812606"/>
              <a:gd name="connsiteX93" fmla="*/ 5207594 w 12329384"/>
              <a:gd name="connsiteY93" fmla="*/ 488913 h 812606"/>
              <a:gd name="connsiteX94" fmla="*/ 5088520 w 12329384"/>
              <a:gd name="connsiteY94" fmla="*/ 583208 h 812606"/>
              <a:gd name="connsiteX95" fmla="*/ 4814948 w 12329384"/>
              <a:gd name="connsiteY95" fmla="*/ 660613 h 812606"/>
              <a:gd name="connsiteX96" fmla="*/ 4444521 w 12329384"/>
              <a:gd name="connsiteY96" fmla="*/ 512017 h 812606"/>
              <a:gd name="connsiteX97" fmla="*/ 4396314 w 12329384"/>
              <a:gd name="connsiteY97" fmla="*/ 464678 h 812606"/>
              <a:gd name="connsiteX98" fmla="*/ 4382465 w 12329384"/>
              <a:gd name="connsiteY98" fmla="*/ 455637 h 812606"/>
              <a:gd name="connsiteX99" fmla="*/ 3942636 w 12329384"/>
              <a:gd name="connsiteY99" fmla="*/ 168311 h 812606"/>
              <a:gd name="connsiteX100" fmla="*/ 3519574 w 12329384"/>
              <a:gd name="connsiteY100" fmla="*/ 428744 h 812606"/>
              <a:gd name="connsiteX101" fmla="*/ 3461880 w 12329384"/>
              <a:gd name="connsiteY101" fmla="*/ 525616 h 812606"/>
              <a:gd name="connsiteX102" fmla="*/ 2970129 w 12329384"/>
              <a:gd name="connsiteY102" fmla="*/ 812606 h 812606"/>
              <a:gd name="connsiteX103" fmla="*/ 2599702 w 12329384"/>
              <a:gd name="connsiteY103" fmla="*/ 664010 h 812606"/>
              <a:gd name="connsiteX104" fmla="*/ 2551495 w 12329384"/>
              <a:gd name="connsiteY104" fmla="*/ 616671 h 812606"/>
              <a:gd name="connsiteX105" fmla="*/ 2537646 w 12329384"/>
              <a:gd name="connsiteY105" fmla="*/ 607630 h 812606"/>
              <a:gd name="connsiteX106" fmla="*/ 2097817 w 12329384"/>
              <a:gd name="connsiteY106" fmla="*/ 320304 h 812606"/>
              <a:gd name="connsiteX107" fmla="*/ 1832207 w 12329384"/>
              <a:gd name="connsiteY107" fmla="*/ 411091 h 812606"/>
              <a:gd name="connsiteX108" fmla="*/ 1722225 w 12329384"/>
              <a:gd name="connsiteY108" fmla="*/ 515954 h 812606"/>
              <a:gd name="connsiteX109" fmla="*/ 1628223 w 12329384"/>
              <a:gd name="connsiteY109" fmla="*/ 583210 h 812606"/>
              <a:gd name="connsiteX110" fmla="*/ 1354650 w 12329384"/>
              <a:gd name="connsiteY110" fmla="*/ 660615 h 812606"/>
              <a:gd name="connsiteX111" fmla="*/ 984223 w 12329384"/>
              <a:gd name="connsiteY111" fmla="*/ 512019 h 812606"/>
              <a:gd name="connsiteX112" fmla="*/ 931703 w 12329384"/>
              <a:gd name="connsiteY112" fmla="*/ 473303 h 812606"/>
              <a:gd name="connsiteX113" fmla="*/ 922167 w 12329384"/>
              <a:gd name="connsiteY113" fmla="*/ 455639 h 812606"/>
              <a:gd name="connsiteX114" fmla="*/ 482338 w 12329384"/>
              <a:gd name="connsiteY114" fmla="*/ 168313 h 812606"/>
              <a:gd name="connsiteX115" fmla="*/ 59276 w 12329384"/>
              <a:gd name="connsiteY115" fmla="*/ 428746 h 812606"/>
              <a:gd name="connsiteX116" fmla="*/ 59024 w 12329384"/>
              <a:gd name="connsiteY116" fmla="*/ 429155 h 812606"/>
              <a:gd name="connsiteX117" fmla="*/ 30746 w 12329384"/>
              <a:gd name="connsiteY117" fmla="*/ 480219 h 812606"/>
              <a:gd name="connsiteX118" fmla="*/ 1 w 12329384"/>
              <a:gd name="connsiteY118" fmla="*/ 541290 h 812606"/>
              <a:gd name="connsiteX0" fmla="*/ 121179 w 12329382"/>
              <a:gd name="connsiteY0" fmla="*/ 271323 h 812606"/>
              <a:gd name="connsiteX1" fmla="*/ 113487 w 12329382"/>
              <a:gd name="connsiteY1" fmla="*/ 296507 h 812606"/>
              <a:gd name="connsiteX2" fmla="*/ 119597 w 12329382"/>
              <a:gd name="connsiteY2" fmla="*/ 286995 h 812606"/>
              <a:gd name="connsiteX3" fmla="*/ 611349 w 12329382"/>
              <a:gd name="connsiteY3" fmla="*/ 5 h 812606"/>
              <a:gd name="connsiteX4" fmla="*/ 981776 w 12329382"/>
              <a:gd name="connsiteY4" fmla="*/ 148601 h 812606"/>
              <a:gd name="connsiteX5" fmla="*/ 1043832 w 12329382"/>
              <a:gd name="connsiteY5" fmla="*/ 204981 h 812606"/>
              <a:gd name="connsiteX6" fmla="*/ 1483661 w 12329382"/>
              <a:gd name="connsiteY6" fmla="*/ 492306 h 812606"/>
              <a:gd name="connsiteX7" fmla="*/ 1749271 w 12329382"/>
              <a:gd name="connsiteY7" fmla="*/ 401519 h 812606"/>
              <a:gd name="connsiteX8" fmla="*/ 1800052 w 12329382"/>
              <a:gd name="connsiteY8" fmla="*/ 356534 h 812606"/>
              <a:gd name="connsiteX9" fmla="*/ 1953255 w 12329382"/>
              <a:gd name="connsiteY9" fmla="*/ 229401 h 812606"/>
              <a:gd name="connsiteX10" fmla="*/ 2226828 w 12329382"/>
              <a:gd name="connsiteY10" fmla="*/ 151996 h 812606"/>
              <a:gd name="connsiteX11" fmla="*/ 2597255 w 12329382"/>
              <a:gd name="connsiteY11" fmla="*/ 300592 h 812606"/>
              <a:gd name="connsiteX12" fmla="*/ 2645461 w 12329382"/>
              <a:gd name="connsiteY12" fmla="*/ 347931 h 812606"/>
              <a:gd name="connsiteX13" fmla="*/ 2659311 w 12329382"/>
              <a:gd name="connsiteY13" fmla="*/ 356972 h 812606"/>
              <a:gd name="connsiteX14" fmla="*/ 3099140 w 12329382"/>
              <a:gd name="connsiteY14" fmla="*/ 644298 h 812606"/>
              <a:gd name="connsiteX15" fmla="*/ 3522202 w 12329382"/>
              <a:gd name="connsiteY15" fmla="*/ 383865 h 812606"/>
              <a:gd name="connsiteX16" fmla="*/ 3573785 w 12329382"/>
              <a:gd name="connsiteY16" fmla="*/ 296505 h 812606"/>
              <a:gd name="connsiteX17" fmla="*/ 3579895 w 12329382"/>
              <a:gd name="connsiteY17" fmla="*/ 286993 h 812606"/>
              <a:gd name="connsiteX18" fmla="*/ 4071647 w 12329382"/>
              <a:gd name="connsiteY18" fmla="*/ 3 h 812606"/>
              <a:gd name="connsiteX19" fmla="*/ 4442074 w 12329382"/>
              <a:gd name="connsiteY19" fmla="*/ 148599 h 812606"/>
              <a:gd name="connsiteX20" fmla="*/ 4504130 w 12329382"/>
              <a:gd name="connsiteY20" fmla="*/ 204979 h 812606"/>
              <a:gd name="connsiteX21" fmla="*/ 4943959 w 12329382"/>
              <a:gd name="connsiteY21" fmla="*/ 492304 h 812606"/>
              <a:gd name="connsiteX22" fmla="*/ 5209569 w 12329382"/>
              <a:gd name="connsiteY22" fmla="*/ 401517 h 812606"/>
              <a:gd name="connsiteX23" fmla="*/ 5254773 w 12329382"/>
              <a:gd name="connsiteY23" fmla="*/ 363608 h 812606"/>
              <a:gd name="connsiteX24" fmla="*/ 5372274 w 12329382"/>
              <a:gd name="connsiteY24" fmla="*/ 258677 h 812606"/>
              <a:gd name="connsiteX25" fmla="*/ 5413553 w 12329382"/>
              <a:gd name="connsiteY25" fmla="*/ 229399 h 812606"/>
              <a:gd name="connsiteX26" fmla="*/ 5687126 w 12329382"/>
              <a:gd name="connsiteY26" fmla="*/ 151994 h 812606"/>
              <a:gd name="connsiteX27" fmla="*/ 6057553 w 12329382"/>
              <a:gd name="connsiteY27" fmla="*/ 300590 h 812606"/>
              <a:gd name="connsiteX28" fmla="*/ 6119609 w 12329382"/>
              <a:gd name="connsiteY28" fmla="*/ 356970 h 812606"/>
              <a:gd name="connsiteX29" fmla="*/ 6559437 w 12329382"/>
              <a:gd name="connsiteY29" fmla="*/ 644296 h 812606"/>
              <a:gd name="connsiteX30" fmla="*/ 6982500 w 12329382"/>
              <a:gd name="connsiteY30" fmla="*/ 383863 h 812606"/>
              <a:gd name="connsiteX31" fmla="*/ 6982751 w 12329382"/>
              <a:gd name="connsiteY31" fmla="*/ 383454 h 812606"/>
              <a:gd name="connsiteX32" fmla="*/ 6984244 w 12329382"/>
              <a:gd name="connsiteY32" fmla="*/ 380360 h 812606"/>
              <a:gd name="connsiteX33" fmla="*/ 7040193 w 12329382"/>
              <a:gd name="connsiteY33" fmla="*/ 286991 h 812606"/>
              <a:gd name="connsiteX34" fmla="*/ 7531945 w 12329382"/>
              <a:gd name="connsiteY34" fmla="*/ 1 h 812606"/>
              <a:gd name="connsiteX35" fmla="*/ 7902372 w 12329382"/>
              <a:gd name="connsiteY35" fmla="*/ 148597 h 812606"/>
              <a:gd name="connsiteX36" fmla="*/ 7950578 w 12329382"/>
              <a:gd name="connsiteY36" fmla="*/ 195936 h 812606"/>
              <a:gd name="connsiteX37" fmla="*/ 7964428 w 12329382"/>
              <a:gd name="connsiteY37" fmla="*/ 204977 h 812606"/>
              <a:gd name="connsiteX38" fmla="*/ 8404256 w 12329382"/>
              <a:gd name="connsiteY38" fmla="*/ 492302 h 812606"/>
              <a:gd name="connsiteX39" fmla="*/ 8669867 w 12329382"/>
              <a:gd name="connsiteY39" fmla="*/ 401515 h 812606"/>
              <a:gd name="connsiteX40" fmla="*/ 8832571 w 12329382"/>
              <a:gd name="connsiteY40" fmla="*/ 258676 h 812606"/>
              <a:gd name="connsiteX41" fmla="*/ 8873851 w 12329382"/>
              <a:gd name="connsiteY41" fmla="*/ 229399 h 812606"/>
              <a:gd name="connsiteX42" fmla="*/ 9147424 w 12329382"/>
              <a:gd name="connsiteY42" fmla="*/ 151993 h 812606"/>
              <a:gd name="connsiteX43" fmla="*/ 9517851 w 12329382"/>
              <a:gd name="connsiteY43" fmla="*/ 300589 h 812606"/>
              <a:gd name="connsiteX44" fmla="*/ 9566057 w 12329382"/>
              <a:gd name="connsiteY44" fmla="*/ 347928 h 812606"/>
              <a:gd name="connsiteX45" fmla="*/ 9579906 w 12329382"/>
              <a:gd name="connsiteY45" fmla="*/ 356969 h 812606"/>
              <a:gd name="connsiteX46" fmla="*/ 10019736 w 12329382"/>
              <a:gd name="connsiteY46" fmla="*/ 644295 h 812606"/>
              <a:gd name="connsiteX47" fmla="*/ 10442798 w 12329382"/>
              <a:gd name="connsiteY47" fmla="*/ 383862 h 812606"/>
              <a:gd name="connsiteX48" fmla="*/ 10443050 w 12329382"/>
              <a:gd name="connsiteY48" fmla="*/ 383453 h 812606"/>
              <a:gd name="connsiteX49" fmla="*/ 10444542 w 12329382"/>
              <a:gd name="connsiteY49" fmla="*/ 380359 h 812606"/>
              <a:gd name="connsiteX50" fmla="*/ 10502072 w 12329382"/>
              <a:gd name="connsiteY50" fmla="*/ 271318 h 812606"/>
              <a:gd name="connsiteX51" fmla="*/ 10500491 w 12329382"/>
              <a:gd name="connsiteY51" fmla="*/ 286990 h 812606"/>
              <a:gd name="connsiteX52" fmla="*/ 10992243 w 12329382"/>
              <a:gd name="connsiteY52" fmla="*/ 0 h 812606"/>
              <a:gd name="connsiteX53" fmla="*/ 11362670 w 12329382"/>
              <a:gd name="connsiteY53" fmla="*/ 148596 h 812606"/>
              <a:gd name="connsiteX54" fmla="*/ 11410876 w 12329382"/>
              <a:gd name="connsiteY54" fmla="*/ 195935 h 812606"/>
              <a:gd name="connsiteX55" fmla="*/ 11424726 w 12329382"/>
              <a:gd name="connsiteY55" fmla="*/ 204976 h 812606"/>
              <a:gd name="connsiteX56" fmla="*/ 11864555 w 12329382"/>
              <a:gd name="connsiteY56" fmla="*/ 492302 h 812606"/>
              <a:gd name="connsiteX57" fmla="*/ 12329382 w 12329382"/>
              <a:gd name="connsiteY57" fmla="*/ 159808 h 812606"/>
              <a:gd name="connsiteX58" fmla="*/ 12329208 w 12329382"/>
              <a:gd name="connsiteY58" fmla="*/ 177225 h 812606"/>
              <a:gd name="connsiteX59" fmla="*/ 11735542 w 12329382"/>
              <a:gd name="connsiteY59" fmla="*/ 660610 h 812606"/>
              <a:gd name="connsiteX60" fmla="*/ 11365115 w 12329382"/>
              <a:gd name="connsiteY60" fmla="*/ 512014 h 812606"/>
              <a:gd name="connsiteX61" fmla="*/ 11316909 w 12329382"/>
              <a:gd name="connsiteY61" fmla="*/ 464675 h 812606"/>
              <a:gd name="connsiteX62" fmla="*/ 11303059 w 12329382"/>
              <a:gd name="connsiteY62" fmla="*/ 455634 h 812606"/>
              <a:gd name="connsiteX63" fmla="*/ 10863230 w 12329382"/>
              <a:gd name="connsiteY63" fmla="*/ 168308 h 812606"/>
              <a:gd name="connsiteX64" fmla="*/ 10440168 w 12329382"/>
              <a:gd name="connsiteY64" fmla="*/ 428741 h 812606"/>
              <a:gd name="connsiteX65" fmla="*/ 10439916 w 12329382"/>
              <a:gd name="connsiteY65" fmla="*/ 429150 h 812606"/>
              <a:gd name="connsiteX66" fmla="*/ 10438424 w 12329382"/>
              <a:gd name="connsiteY66" fmla="*/ 432244 h 812606"/>
              <a:gd name="connsiteX67" fmla="*/ 10388584 w 12329382"/>
              <a:gd name="connsiteY67" fmla="*/ 516101 h 812606"/>
              <a:gd name="connsiteX68" fmla="*/ 10382475 w 12329382"/>
              <a:gd name="connsiteY68" fmla="*/ 525613 h 812606"/>
              <a:gd name="connsiteX69" fmla="*/ 9890722 w 12329382"/>
              <a:gd name="connsiteY69" fmla="*/ 812603 h 812606"/>
              <a:gd name="connsiteX70" fmla="*/ 9520295 w 12329382"/>
              <a:gd name="connsiteY70" fmla="*/ 664007 h 812606"/>
              <a:gd name="connsiteX71" fmla="*/ 9472089 w 12329382"/>
              <a:gd name="connsiteY71" fmla="*/ 616668 h 812606"/>
              <a:gd name="connsiteX72" fmla="*/ 9458240 w 12329382"/>
              <a:gd name="connsiteY72" fmla="*/ 607627 h 812606"/>
              <a:gd name="connsiteX73" fmla="*/ 9018411 w 12329382"/>
              <a:gd name="connsiteY73" fmla="*/ 320302 h 812606"/>
              <a:gd name="connsiteX74" fmla="*/ 8752800 w 12329382"/>
              <a:gd name="connsiteY74" fmla="*/ 411089 h 812606"/>
              <a:gd name="connsiteX75" fmla="*/ 8707593 w 12329382"/>
              <a:gd name="connsiteY75" fmla="*/ 449000 h 812606"/>
              <a:gd name="connsiteX76" fmla="*/ 8590096 w 12329382"/>
              <a:gd name="connsiteY76" fmla="*/ 553928 h 812606"/>
              <a:gd name="connsiteX77" fmla="*/ 8548816 w 12329382"/>
              <a:gd name="connsiteY77" fmla="*/ 583206 h 812606"/>
              <a:gd name="connsiteX78" fmla="*/ 8275244 w 12329382"/>
              <a:gd name="connsiteY78" fmla="*/ 660611 h 812606"/>
              <a:gd name="connsiteX79" fmla="*/ 7904817 w 12329382"/>
              <a:gd name="connsiteY79" fmla="*/ 512015 h 812606"/>
              <a:gd name="connsiteX80" fmla="*/ 7856610 w 12329382"/>
              <a:gd name="connsiteY80" fmla="*/ 464676 h 812606"/>
              <a:gd name="connsiteX81" fmla="*/ 7842761 w 12329382"/>
              <a:gd name="connsiteY81" fmla="*/ 455635 h 812606"/>
              <a:gd name="connsiteX82" fmla="*/ 7402931 w 12329382"/>
              <a:gd name="connsiteY82" fmla="*/ 168309 h 812606"/>
              <a:gd name="connsiteX83" fmla="*/ 6979869 w 12329382"/>
              <a:gd name="connsiteY83" fmla="*/ 428742 h 812606"/>
              <a:gd name="connsiteX84" fmla="*/ 6979618 w 12329382"/>
              <a:gd name="connsiteY84" fmla="*/ 429151 h 812606"/>
              <a:gd name="connsiteX85" fmla="*/ 6922176 w 12329382"/>
              <a:gd name="connsiteY85" fmla="*/ 525614 h 812606"/>
              <a:gd name="connsiteX86" fmla="*/ 6430425 w 12329382"/>
              <a:gd name="connsiteY86" fmla="*/ 812604 h 812606"/>
              <a:gd name="connsiteX87" fmla="*/ 6059997 w 12329382"/>
              <a:gd name="connsiteY87" fmla="*/ 664008 h 812606"/>
              <a:gd name="connsiteX88" fmla="*/ 6011791 w 12329382"/>
              <a:gd name="connsiteY88" fmla="*/ 616669 h 812606"/>
              <a:gd name="connsiteX89" fmla="*/ 5997942 w 12329382"/>
              <a:gd name="connsiteY89" fmla="*/ 607628 h 812606"/>
              <a:gd name="connsiteX90" fmla="*/ 5558112 w 12329382"/>
              <a:gd name="connsiteY90" fmla="*/ 320302 h 812606"/>
              <a:gd name="connsiteX91" fmla="*/ 5292503 w 12329382"/>
              <a:gd name="connsiteY91" fmla="*/ 411089 h 812606"/>
              <a:gd name="connsiteX92" fmla="*/ 5207592 w 12329382"/>
              <a:gd name="connsiteY92" fmla="*/ 488913 h 812606"/>
              <a:gd name="connsiteX93" fmla="*/ 5088518 w 12329382"/>
              <a:gd name="connsiteY93" fmla="*/ 583208 h 812606"/>
              <a:gd name="connsiteX94" fmla="*/ 4814946 w 12329382"/>
              <a:gd name="connsiteY94" fmla="*/ 660613 h 812606"/>
              <a:gd name="connsiteX95" fmla="*/ 4444519 w 12329382"/>
              <a:gd name="connsiteY95" fmla="*/ 512017 h 812606"/>
              <a:gd name="connsiteX96" fmla="*/ 4396312 w 12329382"/>
              <a:gd name="connsiteY96" fmla="*/ 464678 h 812606"/>
              <a:gd name="connsiteX97" fmla="*/ 4382463 w 12329382"/>
              <a:gd name="connsiteY97" fmla="*/ 455637 h 812606"/>
              <a:gd name="connsiteX98" fmla="*/ 3942634 w 12329382"/>
              <a:gd name="connsiteY98" fmla="*/ 168311 h 812606"/>
              <a:gd name="connsiteX99" fmla="*/ 3519572 w 12329382"/>
              <a:gd name="connsiteY99" fmla="*/ 428744 h 812606"/>
              <a:gd name="connsiteX100" fmla="*/ 3461878 w 12329382"/>
              <a:gd name="connsiteY100" fmla="*/ 525616 h 812606"/>
              <a:gd name="connsiteX101" fmla="*/ 2970127 w 12329382"/>
              <a:gd name="connsiteY101" fmla="*/ 812606 h 812606"/>
              <a:gd name="connsiteX102" fmla="*/ 2599700 w 12329382"/>
              <a:gd name="connsiteY102" fmla="*/ 664010 h 812606"/>
              <a:gd name="connsiteX103" fmla="*/ 2551493 w 12329382"/>
              <a:gd name="connsiteY103" fmla="*/ 616671 h 812606"/>
              <a:gd name="connsiteX104" fmla="*/ 2537644 w 12329382"/>
              <a:gd name="connsiteY104" fmla="*/ 607630 h 812606"/>
              <a:gd name="connsiteX105" fmla="*/ 2097815 w 12329382"/>
              <a:gd name="connsiteY105" fmla="*/ 320304 h 812606"/>
              <a:gd name="connsiteX106" fmla="*/ 1832205 w 12329382"/>
              <a:gd name="connsiteY106" fmla="*/ 411091 h 812606"/>
              <a:gd name="connsiteX107" fmla="*/ 1722223 w 12329382"/>
              <a:gd name="connsiteY107" fmla="*/ 515954 h 812606"/>
              <a:gd name="connsiteX108" fmla="*/ 1628221 w 12329382"/>
              <a:gd name="connsiteY108" fmla="*/ 583210 h 812606"/>
              <a:gd name="connsiteX109" fmla="*/ 1354648 w 12329382"/>
              <a:gd name="connsiteY109" fmla="*/ 660615 h 812606"/>
              <a:gd name="connsiteX110" fmla="*/ 984221 w 12329382"/>
              <a:gd name="connsiteY110" fmla="*/ 512019 h 812606"/>
              <a:gd name="connsiteX111" fmla="*/ 931701 w 12329382"/>
              <a:gd name="connsiteY111" fmla="*/ 473303 h 812606"/>
              <a:gd name="connsiteX112" fmla="*/ 922165 w 12329382"/>
              <a:gd name="connsiteY112" fmla="*/ 455639 h 812606"/>
              <a:gd name="connsiteX113" fmla="*/ 482336 w 12329382"/>
              <a:gd name="connsiteY113" fmla="*/ 168313 h 812606"/>
              <a:gd name="connsiteX114" fmla="*/ 59274 w 12329382"/>
              <a:gd name="connsiteY114" fmla="*/ 428746 h 812606"/>
              <a:gd name="connsiteX115" fmla="*/ 59022 w 12329382"/>
              <a:gd name="connsiteY115" fmla="*/ 429155 h 812606"/>
              <a:gd name="connsiteX116" fmla="*/ 30744 w 12329382"/>
              <a:gd name="connsiteY116" fmla="*/ 480219 h 812606"/>
              <a:gd name="connsiteX117" fmla="*/ -1 w 12329382"/>
              <a:gd name="connsiteY117" fmla="*/ 541290 h 812606"/>
              <a:gd name="connsiteX0" fmla="*/ 121181 w 12329384"/>
              <a:gd name="connsiteY0" fmla="*/ 271323 h 812606"/>
              <a:gd name="connsiteX1" fmla="*/ 113489 w 12329384"/>
              <a:gd name="connsiteY1" fmla="*/ 296507 h 812606"/>
              <a:gd name="connsiteX2" fmla="*/ 119599 w 12329384"/>
              <a:gd name="connsiteY2" fmla="*/ 286995 h 812606"/>
              <a:gd name="connsiteX3" fmla="*/ 611351 w 12329384"/>
              <a:gd name="connsiteY3" fmla="*/ 5 h 812606"/>
              <a:gd name="connsiteX4" fmla="*/ 981778 w 12329384"/>
              <a:gd name="connsiteY4" fmla="*/ 148601 h 812606"/>
              <a:gd name="connsiteX5" fmla="*/ 1043834 w 12329384"/>
              <a:gd name="connsiteY5" fmla="*/ 204981 h 812606"/>
              <a:gd name="connsiteX6" fmla="*/ 1483663 w 12329384"/>
              <a:gd name="connsiteY6" fmla="*/ 492306 h 812606"/>
              <a:gd name="connsiteX7" fmla="*/ 1749273 w 12329384"/>
              <a:gd name="connsiteY7" fmla="*/ 401519 h 812606"/>
              <a:gd name="connsiteX8" fmla="*/ 1800054 w 12329384"/>
              <a:gd name="connsiteY8" fmla="*/ 356534 h 812606"/>
              <a:gd name="connsiteX9" fmla="*/ 1953257 w 12329384"/>
              <a:gd name="connsiteY9" fmla="*/ 229401 h 812606"/>
              <a:gd name="connsiteX10" fmla="*/ 2226830 w 12329384"/>
              <a:gd name="connsiteY10" fmla="*/ 151996 h 812606"/>
              <a:gd name="connsiteX11" fmla="*/ 2597257 w 12329384"/>
              <a:gd name="connsiteY11" fmla="*/ 300592 h 812606"/>
              <a:gd name="connsiteX12" fmla="*/ 2645463 w 12329384"/>
              <a:gd name="connsiteY12" fmla="*/ 347931 h 812606"/>
              <a:gd name="connsiteX13" fmla="*/ 2659313 w 12329384"/>
              <a:gd name="connsiteY13" fmla="*/ 356972 h 812606"/>
              <a:gd name="connsiteX14" fmla="*/ 3099142 w 12329384"/>
              <a:gd name="connsiteY14" fmla="*/ 644298 h 812606"/>
              <a:gd name="connsiteX15" fmla="*/ 3522204 w 12329384"/>
              <a:gd name="connsiteY15" fmla="*/ 383865 h 812606"/>
              <a:gd name="connsiteX16" fmla="*/ 3573787 w 12329384"/>
              <a:gd name="connsiteY16" fmla="*/ 296505 h 812606"/>
              <a:gd name="connsiteX17" fmla="*/ 3579897 w 12329384"/>
              <a:gd name="connsiteY17" fmla="*/ 286993 h 812606"/>
              <a:gd name="connsiteX18" fmla="*/ 4071649 w 12329384"/>
              <a:gd name="connsiteY18" fmla="*/ 3 h 812606"/>
              <a:gd name="connsiteX19" fmla="*/ 4442076 w 12329384"/>
              <a:gd name="connsiteY19" fmla="*/ 148599 h 812606"/>
              <a:gd name="connsiteX20" fmla="*/ 4504132 w 12329384"/>
              <a:gd name="connsiteY20" fmla="*/ 204979 h 812606"/>
              <a:gd name="connsiteX21" fmla="*/ 4943961 w 12329384"/>
              <a:gd name="connsiteY21" fmla="*/ 492304 h 812606"/>
              <a:gd name="connsiteX22" fmla="*/ 5209571 w 12329384"/>
              <a:gd name="connsiteY22" fmla="*/ 401517 h 812606"/>
              <a:gd name="connsiteX23" fmla="*/ 5254775 w 12329384"/>
              <a:gd name="connsiteY23" fmla="*/ 363608 h 812606"/>
              <a:gd name="connsiteX24" fmla="*/ 5372276 w 12329384"/>
              <a:gd name="connsiteY24" fmla="*/ 258677 h 812606"/>
              <a:gd name="connsiteX25" fmla="*/ 5413555 w 12329384"/>
              <a:gd name="connsiteY25" fmla="*/ 229399 h 812606"/>
              <a:gd name="connsiteX26" fmla="*/ 5687128 w 12329384"/>
              <a:gd name="connsiteY26" fmla="*/ 151994 h 812606"/>
              <a:gd name="connsiteX27" fmla="*/ 6057555 w 12329384"/>
              <a:gd name="connsiteY27" fmla="*/ 300590 h 812606"/>
              <a:gd name="connsiteX28" fmla="*/ 6119611 w 12329384"/>
              <a:gd name="connsiteY28" fmla="*/ 356970 h 812606"/>
              <a:gd name="connsiteX29" fmla="*/ 6559439 w 12329384"/>
              <a:gd name="connsiteY29" fmla="*/ 644296 h 812606"/>
              <a:gd name="connsiteX30" fmla="*/ 6982502 w 12329384"/>
              <a:gd name="connsiteY30" fmla="*/ 383863 h 812606"/>
              <a:gd name="connsiteX31" fmla="*/ 6982753 w 12329384"/>
              <a:gd name="connsiteY31" fmla="*/ 383454 h 812606"/>
              <a:gd name="connsiteX32" fmla="*/ 6984246 w 12329384"/>
              <a:gd name="connsiteY32" fmla="*/ 380360 h 812606"/>
              <a:gd name="connsiteX33" fmla="*/ 7040195 w 12329384"/>
              <a:gd name="connsiteY33" fmla="*/ 286991 h 812606"/>
              <a:gd name="connsiteX34" fmla="*/ 7531947 w 12329384"/>
              <a:gd name="connsiteY34" fmla="*/ 1 h 812606"/>
              <a:gd name="connsiteX35" fmla="*/ 7902374 w 12329384"/>
              <a:gd name="connsiteY35" fmla="*/ 148597 h 812606"/>
              <a:gd name="connsiteX36" fmla="*/ 7950580 w 12329384"/>
              <a:gd name="connsiteY36" fmla="*/ 195936 h 812606"/>
              <a:gd name="connsiteX37" fmla="*/ 7964430 w 12329384"/>
              <a:gd name="connsiteY37" fmla="*/ 204977 h 812606"/>
              <a:gd name="connsiteX38" fmla="*/ 8404258 w 12329384"/>
              <a:gd name="connsiteY38" fmla="*/ 492302 h 812606"/>
              <a:gd name="connsiteX39" fmla="*/ 8669869 w 12329384"/>
              <a:gd name="connsiteY39" fmla="*/ 401515 h 812606"/>
              <a:gd name="connsiteX40" fmla="*/ 8832573 w 12329384"/>
              <a:gd name="connsiteY40" fmla="*/ 258676 h 812606"/>
              <a:gd name="connsiteX41" fmla="*/ 8873853 w 12329384"/>
              <a:gd name="connsiteY41" fmla="*/ 229399 h 812606"/>
              <a:gd name="connsiteX42" fmla="*/ 9147426 w 12329384"/>
              <a:gd name="connsiteY42" fmla="*/ 151993 h 812606"/>
              <a:gd name="connsiteX43" fmla="*/ 9517853 w 12329384"/>
              <a:gd name="connsiteY43" fmla="*/ 300589 h 812606"/>
              <a:gd name="connsiteX44" fmla="*/ 9566059 w 12329384"/>
              <a:gd name="connsiteY44" fmla="*/ 347928 h 812606"/>
              <a:gd name="connsiteX45" fmla="*/ 9579908 w 12329384"/>
              <a:gd name="connsiteY45" fmla="*/ 356969 h 812606"/>
              <a:gd name="connsiteX46" fmla="*/ 10019738 w 12329384"/>
              <a:gd name="connsiteY46" fmla="*/ 644295 h 812606"/>
              <a:gd name="connsiteX47" fmla="*/ 10442800 w 12329384"/>
              <a:gd name="connsiteY47" fmla="*/ 383862 h 812606"/>
              <a:gd name="connsiteX48" fmla="*/ 10443052 w 12329384"/>
              <a:gd name="connsiteY48" fmla="*/ 383453 h 812606"/>
              <a:gd name="connsiteX49" fmla="*/ 10444544 w 12329384"/>
              <a:gd name="connsiteY49" fmla="*/ 380359 h 812606"/>
              <a:gd name="connsiteX50" fmla="*/ 10502074 w 12329384"/>
              <a:gd name="connsiteY50" fmla="*/ 271318 h 812606"/>
              <a:gd name="connsiteX51" fmla="*/ 10500493 w 12329384"/>
              <a:gd name="connsiteY51" fmla="*/ 286990 h 812606"/>
              <a:gd name="connsiteX52" fmla="*/ 10992245 w 12329384"/>
              <a:gd name="connsiteY52" fmla="*/ 0 h 812606"/>
              <a:gd name="connsiteX53" fmla="*/ 11362672 w 12329384"/>
              <a:gd name="connsiteY53" fmla="*/ 148596 h 812606"/>
              <a:gd name="connsiteX54" fmla="*/ 11410878 w 12329384"/>
              <a:gd name="connsiteY54" fmla="*/ 195935 h 812606"/>
              <a:gd name="connsiteX55" fmla="*/ 11424728 w 12329384"/>
              <a:gd name="connsiteY55" fmla="*/ 204976 h 812606"/>
              <a:gd name="connsiteX56" fmla="*/ 11864557 w 12329384"/>
              <a:gd name="connsiteY56" fmla="*/ 492302 h 812606"/>
              <a:gd name="connsiteX57" fmla="*/ 12329384 w 12329384"/>
              <a:gd name="connsiteY57" fmla="*/ 159808 h 812606"/>
              <a:gd name="connsiteX58" fmla="*/ 12329210 w 12329384"/>
              <a:gd name="connsiteY58" fmla="*/ 177225 h 812606"/>
              <a:gd name="connsiteX59" fmla="*/ 11735544 w 12329384"/>
              <a:gd name="connsiteY59" fmla="*/ 660610 h 812606"/>
              <a:gd name="connsiteX60" fmla="*/ 11365117 w 12329384"/>
              <a:gd name="connsiteY60" fmla="*/ 512014 h 812606"/>
              <a:gd name="connsiteX61" fmla="*/ 11316911 w 12329384"/>
              <a:gd name="connsiteY61" fmla="*/ 464675 h 812606"/>
              <a:gd name="connsiteX62" fmla="*/ 11303061 w 12329384"/>
              <a:gd name="connsiteY62" fmla="*/ 455634 h 812606"/>
              <a:gd name="connsiteX63" fmla="*/ 10863232 w 12329384"/>
              <a:gd name="connsiteY63" fmla="*/ 168308 h 812606"/>
              <a:gd name="connsiteX64" fmla="*/ 10440170 w 12329384"/>
              <a:gd name="connsiteY64" fmla="*/ 428741 h 812606"/>
              <a:gd name="connsiteX65" fmla="*/ 10439918 w 12329384"/>
              <a:gd name="connsiteY65" fmla="*/ 429150 h 812606"/>
              <a:gd name="connsiteX66" fmla="*/ 10438426 w 12329384"/>
              <a:gd name="connsiteY66" fmla="*/ 432244 h 812606"/>
              <a:gd name="connsiteX67" fmla="*/ 10388586 w 12329384"/>
              <a:gd name="connsiteY67" fmla="*/ 516101 h 812606"/>
              <a:gd name="connsiteX68" fmla="*/ 10382477 w 12329384"/>
              <a:gd name="connsiteY68" fmla="*/ 525613 h 812606"/>
              <a:gd name="connsiteX69" fmla="*/ 9890724 w 12329384"/>
              <a:gd name="connsiteY69" fmla="*/ 812603 h 812606"/>
              <a:gd name="connsiteX70" fmla="*/ 9520297 w 12329384"/>
              <a:gd name="connsiteY70" fmla="*/ 664007 h 812606"/>
              <a:gd name="connsiteX71" fmla="*/ 9472091 w 12329384"/>
              <a:gd name="connsiteY71" fmla="*/ 616668 h 812606"/>
              <a:gd name="connsiteX72" fmla="*/ 9458242 w 12329384"/>
              <a:gd name="connsiteY72" fmla="*/ 607627 h 812606"/>
              <a:gd name="connsiteX73" fmla="*/ 9018413 w 12329384"/>
              <a:gd name="connsiteY73" fmla="*/ 320302 h 812606"/>
              <a:gd name="connsiteX74" fmla="*/ 8752802 w 12329384"/>
              <a:gd name="connsiteY74" fmla="*/ 411089 h 812606"/>
              <a:gd name="connsiteX75" fmla="*/ 8707595 w 12329384"/>
              <a:gd name="connsiteY75" fmla="*/ 449000 h 812606"/>
              <a:gd name="connsiteX76" fmla="*/ 8590098 w 12329384"/>
              <a:gd name="connsiteY76" fmla="*/ 553928 h 812606"/>
              <a:gd name="connsiteX77" fmla="*/ 8548818 w 12329384"/>
              <a:gd name="connsiteY77" fmla="*/ 583206 h 812606"/>
              <a:gd name="connsiteX78" fmla="*/ 8275246 w 12329384"/>
              <a:gd name="connsiteY78" fmla="*/ 660611 h 812606"/>
              <a:gd name="connsiteX79" fmla="*/ 7904819 w 12329384"/>
              <a:gd name="connsiteY79" fmla="*/ 512015 h 812606"/>
              <a:gd name="connsiteX80" fmla="*/ 7856612 w 12329384"/>
              <a:gd name="connsiteY80" fmla="*/ 464676 h 812606"/>
              <a:gd name="connsiteX81" fmla="*/ 7842763 w 12329384"/>
              <a:gd name="connsiteY81" fmla="*/ 455635 h 812606"/>
              <a:gd name="connsiteX82" fmla="*/ 7402933 w 12329384"/>
              <a:gd name="connsiteY82" fmla="*/ 168309 h 812606"/>
              <a:gd name="connsiteX83" fmla="*/ 6979871 w 12329384"/>
              <a:gd name="connsiteY83" fmla="*/ 428742 h 812606"/>
              <a:gd name="connsiteX84" fmla="*/ 6979620 w 12329384"/>
              <a:gd name="connsiteY84" fmla="*/ 429151 h 812606"/>
              <a:gd name="connsiteX85" fmla="*/ 6922178 w 12329384"/>
              <a:gd name="connsiteY85" fmla="*/ 525614 h 812606"/>
              <a:gd name="connsiteX86" fmla="*/ 6430427 w 12329384"/>
              <a:gd name="connsiteY86" fmla="*/ 812604 h 812606"/>
              <a:gd name="connsiteX87" fmla="*/ 6059999 w 12329384"/>
              <a:gd name="connsiteY87" fmla="*/ 664008 h 812606"/>
              <a:gd name="connsiteX88" fmla="*/ 6011793 w 12329384"/>
              <a:gd name="connsiteY88" fmla="*/ 616669 h 812606"/>
              <a:gd name="connsiteX89" fmla="*/ 5997944 w 12329384"/>
              <a:gd name="connsiteY89" fmla="*/ 607628 h 812606"/>
              <a:gd name="connsiteX90" fmla="*/ 5558114 w 12329384"/>
              <a:gd name="connsiteY90" fmla="*/ 320302 h 812606"/>
              <a:gd name="connsiteX91" fmla="*/ 5292505 w 12329384"/>
              <a:gd name="connsiteY91" fmla="*/ 411089 h 812606"/>
              <a:gd name="connsiteX92" fmla="*/ 5207594 w 12329384"/>
              <a:gd name="connsiteY92" fmla="*/ 488913 h 812606"/>
              <a:gd name="connsiteX93" fmla="*/ 5088520 w 12329384"/>
              <a:gd name="connsiteY93" fmla="*/ 583208 h 812606"/>
              <a:gd name="connsiteX94" fmla="*/ 4814948 w 12329384"/>
              <a:gd name="connsiteY94" fmla="*/ 660613 h 812606"/>
              <a:gd name="connsiteX95" fmla="*/ 4444521 w 12329384"/>
              <a:gd name="connsiteY95" fmla="*/ 512017 h 812606"/>
              <a:gd name="connsiteX96" fmla="*/ 4396314 w 12329384"/>
              <a:gd name="connsiteY96" fmla="*/ 464678 h 812606"/>
              <a:gd name="connsiteX97" fmla="*/ 4382465 w 12329384"/>
              <a:gd name="connsiteY97" fmla="*/ 455637 h 812606"/>
              <a:gd name="connsiteX98" fmla="*/ 3942636 w 12329384"/>
              <a:gd name="connsiteY98" fmla="*/ 168311 h 812606"/>
              <a:gd name="connsiteX99" fmla="*/ 3519574 w 12329384"/>
              <a:gd name="connsiteY99" fmla="*/ 428744 h 812606"/>
              <a:gd name="connsiteX100" fmla="*/ 3461880 w 12329384"/>
              <a:gd name="connsiteY100" fmla="*/ 525616 h 812606"/>
              <a:gd name="connsiteX101" fmla="*/ 2970129 w 12329384"/>
              <a:gd name="connsiteY101" fmla="*/ 812606 h 812606"/>
              <a:gd name="connsiteX102" fmla="*/ 2599702 w 12329384"/>
              <a:gd name="connsiteY102" fmla="*/ 664010 h 812606"/>
              <a:gd name="connsiteX103" fmla="*/ 2551495 w 12329384"/>
              <a:gd name="connsiteY103" fmla="*/ 616671 h 812606"/>
              <a:gd name="connsiteX104" fmla="*/ 2537646 w 12329384"/>
              <a:gd name="connsiteY104" fmla="*/ 607630 h 812606"/>
              <a:gd name="connsiteX105" fmla="*/ 2097817 w 12329384"/>
              <a:gd name="connsiteY105" fmla="*/ 320304 h 812606"/>
              <a:gd name="connsiteX106" fmla="*/ 1832207 w 12329384"/>
              <a:gd name="connsiteY106" fmla="*/ 411091 h 812606"/>
              <a:gd name="connsiteX107" fmla="*/ 1722225 w 12329384"/>
              <a:gd name="connsiteY107" fmla="*/ 515954 h 812606"/>
              <a:gd name="connsiteX108" fmla="*/ 1628223 w 12329384"/>
              <a:gd name="connsiteY108" fmla="*/ 583210 h 812606"/>
              <a:gd name="connsiteX109" fmla="*/ 1354650 w 12329384"/>
              <a:gd name="connsiteY109" fmla="*/ 660615 h 812606"/>
              <a:gd name="connsiteX110" fmla="*/ 984223 w 12329384"/>
              <a:gd name="connsiteY110" fmla="*/ 512019 h 812606"/>
              <a:gd name="connsiteX111" fmla="*/ 931703 w 12329384"/>
              <a:gd name="connsiteY111" fmla="*/ 473303 h 812606"/>
              <a:gd name="connsiteX112" fmla="*/ 922167 w 12329384"/>
              <a:gd name="connsiteY112" fmla="*/ 455639 h 812606"/>
              <a:gd name="connsiteX113" fmla="*/ 482338 w 12329384"/>
              <a:gd name="connsiteY113" fmla="*/ 168313 h 812606"/>
              <a:gd name="connsiteX114" fmla="*/ 59276 w 12329384"/>
              <a:gd name="connsiteY114" fmla="*/ 428746 h 812606"/>
              <a:gd name="connsiteX115" fmla="*/ 59024 w 12329384"/>
              <a:gd name="connsiteY115" fmla="*/ 429155 h 812606"/>
              <a:gd name="connsiteX116" fmla="*/ 30746 w 12329384"/>
              <a:gd name="connsiteY116" fmla="*/ 480219 h 812606"/>
              <a:gd name="connsiteX117" fmla="*/ 1 w 12329384"/>
              <a:gd name="connsiteY117" fmla="*/ 541290 h 81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329384" h="812606">
                <a:moveTo>
                  <a:pt x="121181" y="271323"/>
                </a:moveTo>
                <a:lnTo>
                  <a:pt x="113489" y="296507"/>
                </a:lnTo>
                <a:lnTo>
                  <a:pt x="119599" y="286995"/>
                </a:lnTo>
                <a:cubicBezTo>
                  <a:pt x="240844" y="110755"/>
                  <a:pt x="416249" y="5"/>
                  <a:pt x="611351" y="5"/>
                </a:cubicBezTo>
                <a:cubicBezTo>
                  <a:pt x="748566" y="5"/>
                  <a:pt x="876038" y="54785"/>
                  <a:pt x="981778" y="148601"/>
                </a:cubicBezTo>
                <a:lnTo>
                  <a:pt x="1043834" y="204981"/>
                </a:lnTo>
                <a:cubicBezTo>
                  <a:pt x="1148378" y="380458"/>
                  <a:pt x="1306591" y="492306"/>
                  <a:pt x="1483663" y="492306"/>
                </a:cubicBezTo>
                <a:cubicBezTo>
                  <a:pt x="1579577" y="492306"/>
                  <a:pt x="1669958" y="459490"/>
                  <a:pt x="1749273" y="401519"/>
                </a:cubicBezTo>
                <a:lnTo>
                  <a:pt x="1800054" y="356534"/>
                </a:lnTo>
                <a:lnTo>
                  <a:pt x="1953257" y="229401"/>
                </a:lnTo>
                <a:cubicBezTo>
                  <a:pt x="2036652" y="179684"/>
                  <a:pt x="2129279" y="151996"/>
                  <a:pt x="2226830" y="151996"/>
                </a:cubicBezTo>
                <a:cubicBezTo>
                  <a:pt x="2364045" y="151996"/>
                  <a:pt x="2491516" y="206776"/>
                  <a:pt x="2597257" y="300592"/>
                </a:cubicBezTo>
                <a:lnTo>
                  <a:pt x="2645463" y="347931"/>
                </a:lnTo>
                <a:lnTo>
                  <a:pt x="2659313" y="356972"/>
                </a:lnTo>
                <a:cubicBezTo>
                  <a:pt x="2763857" y="532449"/>
                  <a:pt x="2922070" y="644298"/>
                  <a:pt x="3099142" y="644298"/>
                </a:cubicBezTo>
                <a:cubicBezTo>
                  <a:pt x="3266991" y="644298"/>
                  <a:pt x="3417895" y="543796"/>
                  <a:pt x="3522204" y="383865"/>
                </a:cubicBezTo>
                <a:lnTo>
                  <a:pt x="3573787" y="296505"/>
                </a:lnTo>
                <a:lnTo>
                  <a:pt x="3579897" y="286993"/>
                </a:lnTo>
                <a:cubicBezTo>
                  <a:pt x="3701142" y="110753"/>
                  <a:pt x="3876547" y="3"/>
                  <a:pt x="4071649" y="3"/>
                </a:cubicBezTo>
                <a:cubicBezTo>
                  <a:pt x="4208864" y="3"/>
                  <a:pt x="4336336" y="54783"/>
                  <a:pt x="4442076" y="148599"/>
                </a:cubicBezTo>
                <a:lnTo>
                  <a:pt x="4504132" y="204979"/>
                </a:lnTo>
                <a:cubicBezTo>
                  <a:pt x="4608676" y="380456"/>
                  <a:pt x="4766889" y="492304"/>
                  <a:pt x="4943961" y="492304"/>
                </a:cubicBezTo>
                <a:cubicBezTo>
                  <a:pt x="5039875" y="492304"/>
                  <a:pt x="5130256" y="459488"/>
                  <a:pt x="5209571" y="401517"/>
                </a:cubicBezTo>
                <a:lnTo>
                  <a:pt x="5254775" y="363608"/>
                </a:lnTo>
                <a:lnTo>
                  <a:pt x="5372276" y="258677"/>
                </a:lnTo>
                <a:lnTo>
                  <a:pt x="5413555" y="229399"/>
                </a:lnTo>
                <a:cubicBezTo>
                  <a:pt x="5496949" y="179682"/>
                  <a:pt x="5589577" y="151994"/>
                  <a:pt x="5687128" y="151994"/>
                </a:cubicBezTo>
                <a:cubicBezTo>
                  <a:pt x="5824342" y="151994"/>
                  <a:pt x="5951814" y="206774"/>
                  <a:pt x="6057555" y="300590"/>
                </a:cubicBezTo>
                <a:lnTo>
                  <a:pt x="6119611" y="356970"/>
                </a:lnTo>
                <a:cubicBezTo>
                  <a:pt x="6224155" y="532447"/>
                  <a:pt x="6382368" y="644296"/>
                  <a:pt x="6559439" y="644296"/>
                </a:cubicBezTo>
                <a:cubicBezTo>
                  <a:pt x="6727289" y="644296"/>
                  <a:pt x="6878193" y="543794"/>
                  <a:pt x="6982502" y="383863"/>
                </a:cubicBezTo>
                <a:cubicBezTo>
                  <a:pt x="6982586" y="383727"/>
                  <a:pt x="6982669" y="383590"/>
                  <a:pt x="6982753" y="383454"/>
                </a:cubicBezTo>
                <a:lnTo>
                  <a:pt x="6984246" y="380360"/>
                </a:lnTo>
                <a:cubicBezTo>
                  <a:pt x="6993820" y="364283"/>
                  <a:pt x="7011745" y="359934"/>
                  <a:pt x="7040195" y="286991"/>
                </a:cubicBezTo>
                <a:cubicBezTo>
                  <a:pt x="7161440" y="110751"/>
                  <a:pt x="7336845" y="1"/>
                  <a:pt x="7531947" y="1"/>
                </a:cubicBezTo>
                <a:cubicBezTo>
                  <a:pt x="7669161" y="1"/>
                  <a:pt x="7796634" y="54781"/>
                  <a:pt x="7902374" y="148597"/>
                </a:cubicBezTo>
                <a:lnTo>
                  <a:pt x="7950580" y="195936"/>
                </a:lnTo>
                <a:lnTo>
                  <a:pt x="7964430" y="204977"/>
                </a:lnTo>
                <a:cubicBezTo>
                  <a:pt x="8068974" y="380454"/>
                  <a:pt x="8227187" y="492302"/>
                  <a:pt x="8404258" y="492302"/>
                </a:cubicBezTo>
                <a:cubicBezTo>
                  <a:pt x="8500172" y="492302"/>
                  <a:pt x="8590554" y="459486"/>
                  <a:pt x="8669869" y="401515"/>
                </a:cubicBezTo>
                <a:lnTo>
                  <a:pt x="8832573" y="258676"/>
                </a:lnTo>
                <a:lnTo>
                  <a:pt x="8873853" y="229399"/>
                </a:lnTo>
                <a:cubicBezTo>
                  <a:pt x="8957248" y="179681"/>
                  <a:pt x="9049875" y="151993"/>
                  <a:pt x="9147426" y="151993"/>
                </a:cubicBezTo>
                <a:cubicBezTo>
                  <a:pt x="9284640" y="151993"/>
                  <a:pt x="9412112" y="206773"/>
                  <a:pt x="9517853" y="300589"/>
                </a:cubicBezTo>
                <a:lnTo>
                  <a:pt x="9566059" y="347928"/>
                </a:lnTo>
                <a:lnTo>
                  <a:pt x="9579908" y="356969"/>
                </a:lnTo>
                <a:cubicBezTo>
                  <a:pt x="9684452" y="532446"/>
                  <a:pt x="9842666" y="644295"/>
                  <a:pt x="10019738" y="644295"/>
                </a:cubicBezTo>
                <a:cubicBezTo>
                  <a:pt x="10187587" y="644295"/>
                  <a:pt x="10338491" y="543793"/>
                  <a:pt x="10442800" y="383862"/>
                </a:cubicBezTo>
                <a:lnTo>
                  <a:pt x="10443052" y="383453"/>
                </a:lnTo>
                <a:lnTo>
                  <a:pt x="10444544" y="380359"/>
                </a:lnTo>
                <a:cubicBezTo>
                  <a:pt x="10454381" y="361670"/>
                  <a:pt x="10493768" y="285294"/>
                  <a:pt x="10502074" y="271318"/>
                </a:cubicBezTo>
                <a:lnTo>
                  <a:pt x="10500493" y="286990"/>
                </a:lnTo>
                <a:cubicBezTo>
                  <a:pt x="10621738" y="110750"/>
                  <a:pt x="10797143" y="0"/>
                  <a:pt x="10992245" y="0"/>
                </a:cubicBezTo>
                <a:cubicBezTo>
                  <a:pt x="11129460" y="0"/>
                  <a:pt x="11256932" y="54780"/>
                  <a:pt x="11362672" y="148596"/>
                </a:cubicBezTo>
                <a:lnTo>
                  <a:pt x="11410878" y="195935"/>
                </a:lnTo>
                <a:lnTo>
                  <a:pt x="11424728" y="204976"/>
                </a:lnTo>
                <a:cubicBezTo>
                  <a:pt x="11529272" y="380453"/>
                  <a:pt x="11687485" y="492302"/>
                  <a:pt x="11864557" y="492302"/>
                </a:cubicBezTo>
                <a:cubicBezTo>
                  <a:pt x="12056385" y="492302"/>
                  <a:pt x="12226080" y="361034"/>
                  <a:pt x="12329384" y="159808"/>
                </a:cubicBezTo>
                <a:lnTo>
                  <a:pt x="12329210" y="177225"/>
                </a:lnTo>
                <a:cubicBezTo>
                  <a:pt x="12220799" y="463721"/>
                  <a:pt x="11995680" y="660610"/>
                  <a:pt x="11735544" y="660610"/>
                </a:cubicBezTo>
                <a:cubicBezTo>
                  <a:pt x="11598329" y="660610"/>
                  <a:pt x="11470857" y="605830"/>
                  <a:pt x="11365117" y="512014"/>
                </a:cubicBezTo>
                <a:lnTo>
                  <a:pt x="11316911" y="464675"/>
                </a:lnTo>
                <a:lnTo>
                  <a:pt x="11303061" y="455634"/>
                </a:lnTo>
                <a:cubicBezTo>
                  <a:pt x="11198517" y="280157"/>
                  <a:pt x="11040303" y="168308"/>
                  <a:pt x="10863232" y="168308"/>
                </a:cubicBezTo>
                <a:cubicBezTo>
                  <a:pt x="10695383" y="168308"/>
                  <a:pt x="10544478" y="268810"/>
                  <a:pt x="10440170" y="428741"/>
                </a:cubicBezTo>
                <a:lnTo>
                  <a:pt x="10439918" y="429150"/>
                </a:lnTo>
                <a:lnTo>
                  <a:pt x="10438426" y="432244"/>
                </a:lnTo>
                <a:cubicBezTo>
                  <a:pt x="10429871" y="446736"/>
                  <a:pt x="10397911" y="500540"/>
                  <a:pt x="10388586" y="516101"/>
                </a:cubicBezTo>
                <a:lnTo>
                  <a:pt x="10382477" y="525613"/>
                </a:lnTo>
                <a:cubicBezTo>
                  <a:pt x="10261232" y="701853"/>
                  <a:pt x="10085826" y="812603"/>
                  <a:pt x="9890724" y="812603"/>
                </a:cubicBezTo>
                <a:cubicBezTo>
                  <a:pt x="9753510" y="812603"/>
                  <a:pt x="9626038" y="757823"/>
                  <a:pt x="9520297" y="664007"/>
                </a:cubicBezTo>
                <a:lnTo>
                  <a:pt x="9472091" y="616668"/>
                </a:lnTo>
                <a:lnTo>
                  <a:pt x="9458242" y="607627"/>
                </a:lnTo>
                <a:cubicBezTo>
                  <a:pt x="9353698" y="432150"/>
                  <a:pt x="9195484" y="320302"/>
                  <a:pt x="9018413" y="320302"/>
                </a:cubicBezTo>
                <a:cubicBezTo>
                  <a:pt x="8922499" y="320302"/>
                  <a:pt x="8832118" y="353118"/>
                  <a:pt x="8752802" y="411089"/>
                </a:cubicBezTo>
                <a:lnTo>
                  <a:pt x="8707595" y="449000"/>
                </a:lnTo>
                <a:lnTo>
                  <a:pt x="8590098" y="553928"/>
                </a:lnTo>
                <a:lnTo>
                  <a:pt x="8548818" y="583206"/>
                </a:lnTo>
                <a:cubicBezTo>
                  <a:pt x="8465423" y="632923"/>
                  <a:pt x="8372797" y="660611"/>
                  <a:pt x="8275246" y="660611"/>
                </a:cubicBezTo>
                <a:cubicBezTo>
                  <a:pt x="8138031" y="660611"/>
                  <a:pt x="8010559" y="605831"/>
                  <a:pt x="7904819" y="512015"/>
                </a:cubicBezTo>
                <a:lnTo>
                  <a:pt x="7856612" y="464676"/>
                </a:lnTo>
                <a:lnTo>
                  <a:pt x="7842763" y="455635"/>
                </a:lnTo>
                <a:cubicBezTo>
                  <a:pt x="7738219" y="280158"/>
                  <a:pt x="7580006" y="168309"/>
                  <a:pt x="7402933" y="168309"/>
                </a:cubicBezTo>
                <a:cubicBezTo>
                  <a:pt x="7235085" y="168309"/>
                  <a:pt x="7084180" y="268811"/>
                  <a:pt x="6979871" y="428742"/>
                </a:cubicBezTo>
                <a:cubicBezTo>
                  <a:pt x="6979787" y="428878"/>
                  <a:pt x="6979704" y="429015"/>
                  <a:pt x="6979620" y="429151"/>
                </a:cubicBezTo>
                <a:lnTo>
                  <a:pt x="6922178" y="525614"/>
                </a:lnTo>
                <a:cubicBezTo>
                  <a:pt x="6800934" y="701854"/>
                  <a:pt x="6625529" y="812604"/>
                  <a:pt x="6430427" y="812604"/>
                </a:cubicBezTo>
                <a:cubicBezTo>
                  <a:pt x="6293211" y="812604"/>
                  <a:pt x="6165740" y="757824"/>
                  <a:pt x="6059999" y="664008"/>
                </a:cubicBezTo>
                <a:lnTo>
                  <a:pt x="6011793" y="616669"/>
                </a:lnTo>
                <a:lnTo>
                  <a:pt x="5997944" y="607628"/>
                </a:lnTo>
                <a:cubicBezTo>
                  <a:pt x="5893400" y="432151"/>
                  <a:pt x="5735186" y="320302"/>
                  <a:pt x="5558114" y="320302"/>
                </a:cubicBezTo>
                <a:cubicBezTo>
                  <a:pt x="5462200" y="320302"/>
                  <a:pt x="5371819" y="353119"/>
                  <a:pt x="5292505" y="411089"/>
                </a:cubicBezTo>
                <a:lnTo>
                  <a:pt x="5207594" y="488913"/>
                </a:lnTo>
                <a:lnTo>
                  <a:pt x="5088520" y="583208"/>
                </a:lnTo>
                <a:cubicBezTo>
                  <a:pt x="5005126" y="632925"/>
                  <a:pt x="4912499" y="660613"/>
                  <a:pt x="4814948" y="660613"/>
                </a:cubicBezTo>
                <a:cubicBezTo>
                  <a:pt x="4677733" y="660613"/>
                  <a:pt x="4550261" y="605833"/>
                  <a:pt x="4444521" y="512017"/>
                </a:cubicBezTo>
                <a:lnTo>
                  <a:pt x="4396314" y="464678"/>
                </a:lnTo>
                <a:lnTo>
                  <a:pt x="4382465" y="455637"/>
                </a:lnTo>
                <a:cubicBezTo>
                  <a:pt x="4277921" y="280160"/>
                  <a:pt x="4119708" y="168311"/>
                  <a:pt x="3942636" y="168311"/>
                </a:cubicBezTo>
                <a:cubicBezTo>
                  <a:pt x="3774787" y="168311"/>
                  <a:pt x="3623883" y="268813"/>
                  <a:pt x="3519574" y="428744"/>
                </a:cubicBezTo>
                <a:lnTo>
                  <a:pt x="3461880" y="525616"/>
                </a:lnTo>
                <a:cubicBezTo>
                  <a:pt x="3340636" y="701856"/>
                  <a:pt x="3165231" y="812606"/>
                  <a:pt x="2970129" y="812606"/>
                </a:cubicBezTo>
                <a:cubicBezTo>
                  <a:pt x="2832914" y="812606"/>
                  <a:pt x="2705442" y="757826"/>
                  <a:pt x="2599702" y="664010"/>
                </a:cubicBezTo>
                <a:lnTo>
                  <a:pt x="2551495" y="616671"/>
                </a:lnTo>
                <a:lnTo>
                  <a:pt x="2537646" y="607630"/>
                </a:lnTo>
                <a:cubicBezTo>
                  <a:pt x="2433102" y="432153"/>
                  <a:pt x="2274888" y="320304"/>
                  <a:pt x="2097817" y="320304"/>
                </a:cubicBezTo>
                <a:cubicBezTo>
                  <a:pt x="2001903" y="320304"/>
                  <a:pt x="1911522" y="353121"/>
                  <a:pt x="1832207" y="411091"/>
                </a:cubicBezTo>
                <a:lnTo>
                  <a:pt x="1722225" y="515954"/>
                </a:lnTo>
                <a:cubicBezTo>
                  <a:pt x="1688228" y="544641"/>
                  <a:pt x="1689486" y="559100"/>
                  <a:pt x="1628223" y="583210"/>
                </a:cubicBezTo>
                <a:cubicBezTo>
                  <a:pt x="1544828" y="632927"/>
                  <a:pt x="1452201" y="660615"/>
                  <a:pt x="1354650" y="660615"/>
                </a:cubicBezTo>
                <a:cubicBezTo>
                  <a:pt x="1217435" y="660615"/>
                  <a:pt x="1089964" y="605835"/>
                  <a:pt x="984223" y="512019"/>
                </a:cubicBezTo>
                <a:lnTo>
                  <a:pt x="931703" y="473303"/>
                </a:lnTo>
                <a:lnTo>
                  <a:pt x="922167" y="455639"/>
                </a:lnTo>
                <a:cubicBezTo>
                  <a:pt x="817623" y="280162"/>
                  <a:pt x="659410" y="168313"/>
                  <a:pt x="482338" y="168313"/>
                </a:cubicBezTo>
                <a:cubicBezTo>
                  <a:pt x="314489" y="168313"/>
                  <a:pt x="163585" y="268815"/>
                  <a:pt x="59276" y="428746"/>
                </a:cubicBezTo>
                <a:lnTo>
                  <a:pt x="59024" y="429155"/>
                </a:lnTo>
                <a:lnTo>
                  <a:pt x="30746" y="480219"/>
                </a:lnTo>
                <a:lnTo>
                  <a:pt x="1" y="541290"/>
                </a:lnTo>
              </a:path>
            </a:pathLst>
          </a:custGeom>
          <a:solidFill>
            <a:schemeClr val="accent1"/>
          </a:solidFill>
          <a:ln w="0">
            <a:noFill/>
          </a:ln>
          <a:effectLst>
            <a:reflection blurRad="6350" stA="50000" endA="300" endPos="90000" dist="50800" dir="5400000" sy="-100000" algn="bl" rotWithShape="0"/>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21" name="20 Rectángulo"/>
          <p:cNvSpPr/>
          <p:nvPr/>
        </p:nvSpPr>
        <p:spPr>
          <a:xfrm>
            <a:off x="-324544" y="-236562"/>
            <a:ext cx="9865096" cy="6192688"/>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75367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4120" fill="hold"/>
                                        <p:tgtEl>
                                          <p:spTgt spid="3"/>
                                        </p:tgtEl>
                                        <p:attrNameLst>
                                          <p:attrName>ppt_x</p:attrName>
                                        </p:attrNameLst>
                                      </p:cBhvr>
                                      <p:tavLst>
                                        <p:tav tm="0">
                                          <p:val>
                                            <p:strVal val="#ppt_x"/>
                                          </p:val>
                                        </p:tav>
                                        <p:tav tm="100000">
                                          <p:val>
                                            <p:strVal val="#ppt_x"/>
                                          </p:val>
                                        </p:tav>
                                      </p:tavLst>
                                    </p:anim>
                                    <p:anim calcmode="lin" valueType="num">
                                      <p:cBhvr additive="base">
                                        <p:cTn id="8" dur="4120" fill="hold"/>
                                        <p:tgtEl>
                                          <p:spTgt spid="3"/>
                                        </p:tgtEl>
                                        <p:attrNameLst>
                                          <p:attrName>ppt_y</p:attrName>
                                        </p:attrNameLst>
                                      </p:cBhvr>
                                      <p:tavLst>
                                        <p:tav tm="0">
                                          <p:val>
                                            <p:strVal val="1+#ppt_h/2"/>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4120" fill="hold"/>
                                        <p:tgtEl>
                                          <p:spTgt spid="3"/>
                                        </p:tgtEl>
                                        <p:attrNameLst>
                                          <p:attrName>ppt_w</p:attrName>
                                        </p:attrNameLst>
                                      </p:cBhvr>
                                      <p:tavLst>
                                        <p:tav tm="0">
                                          <p:val>
                                            <p:strVal val="#ppt_w"/>
                                          </p:val>
                                        </p:tav>
                                        <p:tav tm="100000">
                                          <p:val>
                                            <p:strVal val="#ppt_w"/>
                                          </p:val>
                                        </p:tav>
                                      </p:tavLst>
                                    </p:anim>
                                    <p:anim calcmode="lin" valueType="num">
                                      <p:cBhvr>
                                        <p:cTn id="12" dur="4120" fill="hold"/>
                                        <p:tgtEl>
                                          <p:spTgt spid="3"/>
                                        </p:tgtEl>
                                        <p:attrNameLst>
                                          <p:attrName>ppt_h</p:attrName>
                                        </p:attrNameLst>
                                      </p:cBhvr>
                                      <p:tavLst>
                                        <p:tav tm="0" fmla="#ppt_h*sin(2.5*pi*$)">
                                          <p:val>
                                            <p:fltVal val="0"/>
                                          </p:val>
                                        </p:tav>
                                        <p:tav tm="100000">
                                          <p:val>
                                            <p:fltVal val="1"/>
                                          </p:val>
                                        </p:tav>
                                      </p:tavLst>
                                    </p:anim>
                                  </p:childTnLst>
                                </p:cTn>
                              </p:par>
                              <p:par>
                                <p:cTn id="13" presetID="2" presetClass="exit" presetSubtype="4" fill="hold" grpId="2" nodeType="withEffect">
                                  <p:stCondLst>
                                    <p:cond delay="0"/>
                                  </p:stCondLst>
                                  <p:childTnLst>
                                    <p:anim calcmode="lin" valueType="num">
                                      <p:cBhvr additive="base">
                                        <p:cTn id="14" dur="4120"/>
                                        <p:tgtEl>
                                          <p:spTgt spid="3"/>
                                        </p:tgtEl>
                                        <p:attrNameLst>
                                          <p:attrName>ppt_x</p:attrName>
                                        </p:attrNameLst>
                                      </p:cBhvr>
                                      <p:tavLst>
                                        <p:tav tm="0">
                                          <p:val>
                                            <p:strVal val="ppt_x"/>
                                          </p:val>
                                        </p:tav>
                                        <p:tav tm="100000">
                                          <p:val>
                                            <p:strVal val="ppt_x"/>
                                          </p:val>
                                        </p:tav>
                                      </p:tavLst>
                                    </p:anim>
                                    <p:anim calcmode="lin" valueType="num">
                                      <p:cBhvr additive="base">
                                        <p:cTn id="15" dur="4120"/>
                                        <p:tgtEl>
                                          <p:spTgt spid="3"/>
                                        </p:tgtEl>
                                        <p:attrNameLst>
                                          <p:attrName>ppt_y</p:attrName>
                                        </p:attrNameLst>
                                      </p:cBhvr>
                                      <p:tavLst>
                                        <p:tav tm="0">
                                          <p:val>
                                            <p:strVal val="ppt_y"/>
                                          </p:val>
                                        </p:tav>
                                        <p:tav tm="100000">
                                          <p:val>
                                            <p:strVal val="1+ppt_h/2"/>
                                          </p:val>
                                        </p:tav>
                                      </p:tavLst>
                                    </p:anim>
                                    <p:set>
                                      <p:cBhvr>
                                        <p:cTn id="16" dur="1" fill="hold">
                                          <p:stCondLst>
                                            <p:cond delay="4119"/>
                                          </p:stCondLst>
                                        </p:cTn>
                                        <p:tgtEl>
                                          <p:spTgt spid="3"/>
                                        </p:tgtEl>
                                        <p:attrNameLst>
                                          <p:attrName>style.visibility</p:attrName>
                                        </p:attrNameLst>
                                      </p:cBhvr>
                                      <p:to>
                                        <p:strVal val="hidden"/>
                                      </p:to>
                                    </p:set>
                                  </p:childTnLst>
                                </p:cTn>
                              </p:par>
                              <p:par>
                                <p:cTn id="17" presetID="2" presetClass="entr" presetSubtype="4"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4060" fill="hold"/>
                                        <p:tgtEl>
                                          <p:spTgt spid="10"/>
                                        </p:tgtEl>
                                        <p:attrNameLst>
                                          <p:attrName>ppt_x</p:attrName>
                                        </p:attrNameLst>
                                      </p:cBhvr>
                                      <p:tavLst>
                                        <p:tav tm="0">
                                          <p:val>
                                            <p:strVal val="#ppt_x"/>
                                          </p:val>
                                        </p:tav>
                                        <p:tav tm="100000">
                                          <p:val>
                                            <p:strVal val="#ppt_x"/>
                                          </p:val>
                                        </p:tav>
                                      </p:tavLst>
                                    </p:anim>
                                    <p:anim calcmode="lin" valueType="num">
                                      <p:cBhvr additive="base">
                                        <p:cTn id="20" dur="4060" fill="hold"/>
                                        <p:tgtEl>
                                          <p:spTgt spid="10"/>
                                        </p:tgtEl>
                                        <p:attrNameLst>
                                          <p:attrName>ppt_y</p:attrName>
                                        </p:attrNameLst>
                                      </p:cBhvr>
                                      <p:tavLst>
                                        <p:tav tm="0">
                                          <p:val>
                                            <p:strVal val="1+#ppt_h/2"/>
                                          </p:val>
                                        </p:tav>
                                        <p:tav tm="100000">
                                          <p:val>
                                            <p:strVal val="#ppt_y"/>
                                          </p:val>
                                        </p:tav>
                                      </p:tavLst>
                                    </p:anim>
                                  </p:childTnLst>
                                </p:cTn>
                              </p:par>
                              <p:par>
                                <p:cTn id="21" presetID="19" presetClass="entr" presetSubtype="5" fill="hold" grpId="1"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p:cTn id="23" dur="4060" fill="hold"/>
                                        <p:tgtEl>
                                          <p:spTgt spid="10"/>
                                        </p:tgtEl>
                                        <p:attrNameLst>
                                          <p:attrName>ppt_w</p:attrName>
                                        </p:attrNameLst>
                                      </p:cBhvr>
                                      <p:tavLst>
                                        <p:tav tm="0">
                                          <p:val>
                                            <p:strVal val="#ppt_w"/>
                                          </p:val>
                                        </p:tav>
                                        <p:tav tm="100000">
                                          <p:val>
                                            <p:strVal val="#ppt_w"/>
                                          </p:val>
                                        </p:tav>
                                      </p:tavLst>
                                    </p:anim>
                                    <p:anim calcmode="lin" valueType="num">
                                      <p:cBhvr>
                                        <p:cTn id="24" dur="4060" fill="hold"/>
                                        <p:tgtEl>
                                          <p:spTgt spid="10"/>
                                        </p:tgtEl>
                                        <p:attrNameLst>
                                          <p:attrName>ppt_h</p:attrName>
                                        </p:attrNameLst>
                                      </p:cBhvr>
                                      <p:tavLst>
                                        <p:tav tm="0" fmla="#ppt_h*sin(2.5*pi*$)">
                                          <p:val>
                                            <p:fltVal val="0"/>
                                          </p:val>
                                        </p:tav>
                                        <p:tav tm="100000">
                                          <p:val>
                                            <p:fltVal val="1"/>
                                          </p:val>
                                        </p:tav>
                                      </p:tavLst>
                                    </p:anim>
                                  </p:childTnLst>
                                </p:cTn>
                              </p:par>
                              <p:par>
                                <p:cTn id="25" presetID="2" presetClass="exit" presetSubtype="4" fill="hold" grpId="2" nodeType="withEffect">
                                  <p:stCondLst>
                                    <p:cond delay="0"/>
                                  </p:stCondLst>
                                  <p:childTnLst>
                                    <p:anim calcmode="lin" valueType="num">
                                      <p:cBhvr additive="base">
                                        <p:cTn id="26" dur="4060"/>
                                        <p:tgtEl>
                                          <p:spTgt spid="10"/>
                                        </p:tgtEl>
                                        <p:attrNameLst>
                                          <p:attrName>ppt_x</p:attrName>
                                        </p:attrNameLst>
                                      </p:cBhvr>
                                      <p:tavLst>
                                        <p:tav tm="0">
                                          <p:val>
                                            <p:strVal val="ppt_x"/>
                                          </p:val>
                                        </p:tav>
                                        <p:tav tm="100000">
                                          <p:val>
                                            <p:strVal val="ppt_x"/>
                                          </p:val>
                                        </p:tav>
                                      </p:tavLst>
                                    </p:anim>
                                    <p:anim calcmode="lin" valueType="num">
                                      <p:cBhvr additive="base">
                                        <p:cTn id="27" dur="4060"/>
                                        <p:tgtEl>
                                          <p:spTgt spid="10"/>
                                        </p:tgtEl>
                                        <p:attrNameLst>
                                          <p:attrName>ppt_y</p:attrName>
                                        </p:attrNameLst>
                                      </p:cBhvr>
                                      <p:tavLst>
                                        <p:tav tm="0">
                                          <p:val>
                                            <p:strVal val="ppt_y"/>
                                          </p:val>
                                        </p:tav>
                                        <p:tav tm="100000">
                                          <p:val>
                                            <p:strVal val="1+ppt_h/2"/>
                                          </p:val>
                                        </p:tav>
                                      </p:tavLst>
                                    </p:anim>
                                    <p:set>
                                      <p:cBhvr>
                                        <p:cTn id="28" dur="1" fill="hold">
                                          <p:stCondLst>
                                            <p:cond delay="4059"/>
                                          </p:stCondLst>
                                        </p:cTn>
                                        <p:tgtEl>
                                          <p:spTgt spid="10"/>
                                        </p:tgtEl>
                                        <p:attrNameLst>
                                          <p:attrName>style.visibility</p:attrName>
                                        </p:attrNameLst>
                                      </p:cBhvr>
                                      <p:to>
                                        <p:strVal val="hidden"/>
                                      </p:to>
                                    </p:set>
                                  </p:childTnLst>
                                </p:cTn>
                              </p:par>
                              <p:par>
                                <p:cTn id="29" presetID="2" presetClass="entr" presetSubtype="4" fill="hold" grpId="0"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4000" fill="hold"/>
                                        <p:tgtEl>
                                          <p:spTgt spid="11"/>
                                        </p:tgtEl>
                                        <p:attrNameLst>
                                          <p:attrName>ppt_x</p:attrName>
                                        </p:attrNameLst>
                                      </p:cBhvr>
                                      <p:tavLst>
                                        <p:tav tm="0">
                                          <p:val>
                                            <p:strVal val="#ppt_x"/>
                                          </p:val>
                                        </p:tav>
                                        <p:tav tm="100000">
                                          <p:val>
                                            <p:strVal val="#ppt_x"/>
                                          </p:val>
                                        </p:tav>
                                      </p:tavLst>
                                    </p:anim>
                                    <p:anim calcmode="lin" valueType="num">
                                      <p:cBhvr additive="base">
                                        <p:cTn id="32" dur="4000" fill="hold"/>
                                        <p:tgtEl>
                                          <p:spTgt spid="11"/>
                                        </p:tgtEl>
                                        <p:attrNameLst>
                                          <p:attrName>ppt_y</p:attrName>
                                        </p:attrNameLst>
                                      </p:cBhvr>
                                      <p:tavLst>
                                        <p:tav tm="0">
                                          <p:val>
                                            <p:strVal val="1+#ppt_h/2"/>
                                          </p:val>
                                        </p:tav>
                                        <p:tav tm="100000">
                                          <p:val>
                                            <p:strVal val="#ppt_y"/>
                                          </p:val>
                                        </p:tav>
                                      </p:tavLst>
                                    </p:anim>
                                  </p:childTnLst>
                                </p:cTn>
                              </p:par>
                              <p:par>
                                <p:cTn id="33" presetID="19" presetClass="entr" presetSubtype="5" fill="hold" grpId="1" nodeType="with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p:cTn id="35" dur="4000" fill="hold"/>
                                        <p:tgtEl>
                                          <p:spTgt spid="11"/>
                                        </p:tgtEl>
                                        <p:attrNameLst>
                                          <p:attrName>ppt_w</p:attrName>
                                        </p:attrNameLst>
                                      </p:cBhvr>
                                      <p:tavLst>
                                        <p:tav tm="0">
                                          <p:val>
                                            <p:strVal val="#ppt_w"/>
                                          </p:val>
                                        </p:tav>
                                        <p:tav tm="100000">
                                          <p:val>
                                            <p:strVal val="#ppt_w"/>
                                          </p:val>
                                        </p:tav>
                                      </p:tavLst>
                                    </p:anim>
                                    <p:anim calcmode="lin" valueType="num">
                                      <p:cBhvr>
                                        <p:cTn id="36" dur="4000" fill="hold"/>
                                        <p:tgtEl>
                                          <p:spTgt spid="11"/>
                                        </p:tgtEl>
                                        <p:attrNameLst>
                                          <p:attrName>ppt_h</p:attrName>
                                        </p:attrNameLst>
                                      </p:cBhvr>
                                      <p:tavLst>
                                        <p:tav tm="0" fmla="#ppt_h*sin(2.5*pi*$)">
                                          <p:val>
                                            <p:fltVal val="0"/>
                                          </p:val>
                                        </p:tav>
                                        <p:tav tm="100000">
                                          <p:val>
                                            <p:fltVal val="1"/>
                                          </p:val>
                                        </p:tav>
                                      </p:tavLst>
                                    </p:anim>
                                  </p:childTnLst>
                                </p:cTn>
                              </p:par>
                              <p:par>
                                <p:cTn id="37" presetID="2" presetClass="exit" presetSubtype="4" fill="hold" grpId="2" nodeType="withEffect">
                                  <p:stCondLst>
                                    <p:cond delay="0"/>
                                  </p:stCondLst>
                                  <p:childTnLst>
                                    <p:anim calcmode="lin" valueType="num">
                                      <p:cBhvr additive="base">
                                        <p:cTn id="38" dur="4000"/>
                                        <p:tgtEl>
                                          <p:spTgt spid="11"/>
                                        </p:tgtEl>
                                        <p:attrNameLst>
                                          <p:attrName>ppt_x</p:attrName>
                                        </p:attrNameLst>
                                      </p:cBhvr>
                                      <p:tavLst>
                                        <p:tav tm="0">
                                          <p:val>
                                            <p:strVal val="ppt_x"/>
                                          </p:val>
                                        </p:tav>
                                        <p:tav tm="100000">
                                          <p:val>
                                            <p:strVal val="ppt_x"/>
                                          </p:val>
                                        </p:tav>
                                      </p:tavLst>
                                    </p:anim>
                                    <p:anim calcmode="lin" valueType="num">
                                      <p:cBhvr additive="base">
                                        <p:cTn id="39" dur="4000"/>
                                        <p:tgtEl>
                                          <p:spTgt spid="11"/>
                                        </p:tgtEl>
                                        <p:attrNameLst>
                                          <p:attrName>ppt_y</p:attrName>
                                        </p:attrNameLst>
                                      </p:cBhvr>
                                      <p:tavLst>
                                        <p:tav tm="0">
                                          <p:val>
                                            <p:strVal val="ppt_y"/>
                                          </p:val>
                                        </p:tav>
                                        <p:tav tm="100000">
                                          <p:val>
                                            <p:strVal val="1+ppt_h/2"/>
                                          </p:val>
                                        </p:tav>
                                      </p:tavLst>
                                    </p:anim>
                                    <p:set>
                                      <p:cBhvr>
                                        <p:cTn id="40" dur="1" fill="hold">
                                          <p:stCondLst>
                                            <p:cond delay="3999"/>
                                          </p:stCondLst>
                                        </p:cTn>
                                        <p:tgtEl>
                                          <p:spTgt spid="11"/>
                                        </p:tgtEl>
                                        <p:attrNameLst>
                                          <p:attrName>style.visibility</p:attrName>
                                        </p:attrNameLst>
                                      </p:cBhvr>
                                      <p:to>
                                        <p:strVal val="hidden"/>
                                      </p:to>
                                    </p:set>
                                  </p:childTnLst>
                                </p:cTn>
                              </p:par>
                              <p:par>
                                <p:cTn id="41" presetID="2" presetClass="entr" presetSubtype="1" fill="hold" grpId="0" nodeType="withEffect">
                                  <p:stCondLst>
                                    <p:cond delay="0"/>
                                  </p:stCondLst>
                                  <p:childTnLst>
                                    <p:set>
                                      <p:cBhvr>
                                        <p:cTn id="42" dur="1" fill="hold">
                                          <p:stCondLst>
                                            <p:cond delay="0"/>
                                          </p:stCondLst>
                                        </p:cTn>
                                        <p:tgtEl>
                                          <p:spTgt spid="14"/>
                                        </p:tgtEl>
                                        <p:attrNameLst>
                                          <p:attrName>style.visibility</p:attrName>
                                        </p:attrNameLst>
                                      </p:cBhvr>
                                      <p:to>
                                        <p:strVal val="visible"/>
                                      </p:to>
                                    </p:set>
                                    <p:anim calcmode="lin" valueType="num">
                                      <p:cBhvr additive="base">
                                        <p:cTn id="43" dur="4120" fill="hold"/>
                                        <p:tgtEl>
                                          <p:spTgt spid="14"/>
                                        </p:tgtEl>
                                        <p:attrNameLst>
                                          <p:attrName>ppt_x</p:attrName>
                                        </p:attrNameLst>
                                      </p:cBhvr>
                                      <p:tavLst>
                                        <p:tav tm="0">
                                          <p:val>
                                            <p:strVal val="#ppt_x"/>
                                          </p:val>
                                        </p:tav>
                                        <p:tav tm="100000">
                                          <p:val>
                                            <p:strVal val="#ppt_x"/>
                                          </p:val>
                                        </p:tav>
                                      </p:tavLst>
                                    </p:anim>
                                    <p:anim calcmode="lin" valueType="num">
                                      <p:cBhvr additive="base">
                                        <p:cTn id="44" dur="4120" fill="hold"/>
                                        <p:tgtEl>
                                          <p:spTgt spid="14"/>
                                        </p:tgtEl>
                                        <p:attrNameLst>
                                          <p:attrName>ppt_y</p:attrName>
                                        </p:attrNameLst>
                                      </p:cBhvr>
                                      <p:tavLst>
                                        <p:tav tm="0">
                                          <p:val>
                                            <p:strVal val="0-#ppt_h/2"/>
                                          </p:val>
                                        </p:tav>
                                        <p:tav tm="100000">
                                          <p:val>
                                            <p:strVal val="#ppt_y"/>
                                          </p:val>
                                        </p:tav>
                                      </p:tavLst>
                                    </p:anim>
                                  </p:childTnLst>
                                </p:cTn>
                              </p:par>
                              <p:par>
                                <p:cTn id="45" presetID="19" presetClass="entr" presetSubtype="5" fill="hold" grpId="1" nodeType="with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p:cTn id="47" dur="4120" fill="hold"/>
                                        <p:tgtEl>
                                          <p:spTgt spid="14"/>
                                        </p:tgtEl>
                                        <p:attrNameLst>
                                          <p:attrName>ppt_w</p:attrName>
                                        </p:attrNameLst>
                                      </p:cBhvr>
                                      <p:tavLst>
                                        <p:tav tm="0">
                                          <p:val>
                                            <p:strVal val="#ppt_w"/>
                                          </p:val>
                                        </p:tav>
                                        <p:tav tm="100000">
                                          <p:val>
                                            <p:strVal val="#ppt_w"/>
                                          </p:val>
                                        </p:tav>
                                      </p:tavLst>
                                    </p:anim>
                                    <p:anim calcmode="lin" valueType="num">
                                      <p:cBhvr>
                                        <p:cTn id="48" dur="4120" fill="hold"/>
                                        <p:tgtEl>
                                          <p:spTgt spid="14"/>
                                        </p:tgtEl>
                                        <p:attrNameLst>
                                          <p:attrName>ppt_h</p:attrName>
                                        </p:attrNameLst>
                                      </p:cBhvr>
                                      <p:tavLst>
                                        <p:tav tm="0" fmla="#ppt_h*sin(2.5*pi*$)">
                                          <p:val>
                                            <p:fltVal val="0"/>
                                          </p:val>
                                        </p:tav>
                                        <p:tav tm="100000">
                                          <p:val>
                                            <p:fltVal val="1"/>
                                          </p:val>
                                        </p:tav>
                                      </p:tavLst>
                                    </p:anim>
                                  </p:childTnLst>
                                </p:cTn>
                              </p:par>
                              <p:par>
                                <p:cTn id="49" presetID="2" presetClass="exit" presetSubtype="1" fill="hold" grpId="2" nodeType="withEffect">
                                  <p:stCondLst>
                                    <p:cond delay="0"/>
                                  </p:stCondLst>
                                  <p:childTnLst>
                                    <p:anim calcmode="lin" valueType="num">
                                      <p:cBhvr additive="base">
                                        <p:cTn id="50" dur="4120"/>
                                        <p:tgtEl>
                                          <p:spTgt spid="14"/>
                                        </p:tgtEl>
                                        <p:attrNameLst>
                                          <p:attrName>ppt_x</p:attrName>
                                        </p:attrNameLst>
                                      </p:cBhvr>
                                      <p:tavLst>
                                        <p:tav tm="0">
                                          <p:val>
                                            <p:strVal val="ppt_x"/>
                                          </p:val>
                                        </p:tav>
                                        <p:tav tm="100000">
                                          <p:val>
                                            <p:strVal val="ppt_x"/>
                                          </p:val>
                                        </p:tav>
                                      </p:tavLst>
                                    </p:anim>
                                    <p:anim calcmode="lin" valueType="num">
                                      <p:cBhvr additive="base">
                                        <p:cTn id="51" dur="4120"/>
                                        <p:tgtEl>
                                          <p:spTgt spid="14"/>
                                        </p:tgtEl>
                                        <p:attrNameLst>
                                          <p:attrName>ppt_y</p:attrName>
                                        </p:attrNameLst>
                                      </p:cBhvr>
                                      <p:tavLst>
                                        <p:tav tm="0">
                                          <p:val>
                                            <p:strVal val="ppt_y"/>
                                          </p:val>
                                        </p:tav>
                                        <p:tav tm="100000">
                                          <p:val>
                                            <p:strVal val="0-ppt_h/2"/>
                                          </p:val>
                                        </p:tav>
                                      </p:tavLst>
                                    </p:anim>
                                    <p:set>
                                      <p:cBhvr>
                                        <p:cTn id="52" dur="1" fill="hold">
                                          <p:stCondLst>
                                            <p:cond delay="4119"/>
                                          </p:stCondLst>
                                        </p:cTn>
                                        <p:tgtEl>
                                          <p:spTgt spid="14"/>
                                        </p:tgtEl>
                                        <p:attrNameLst>
                                          <p:attrName>style.visibility</p:attrName>
                                        </p:attrNameLst>
                                      </p:cBhvr>
                                      <p:to>
                                        <p:strVal val="hidden"/>
                                      </p:to>
                                    </p:set>
                                  </p:childTnLst>
                                </p:cTn>
                              </p:par>
                              <p:par>
                                <p:cTn id="53" presetID="2" presetClass="entr" presetSubtype="1"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 calcmode="lin" valueType="num">
                                      <p:cBhvr additive="base">
                                        <p:cTn id="55" dur="4060" fill="hold"/>
                                        <p:tgtEl>
                                          <p:spTgt spid="13"/>
                                        </p:tgtEl>
                                        <p:attrNameLst>
                                          <p:attrName>ppt_x</p:attrName>
                                        </p:attrNameLst>
                                      </p:cBhvr>
                                      <p:tavLst>
                                        <p:tav tm="0">
                                          <p:val>
                                            <p:strVal val="#ppt_x"/>
                                          </p:val>
                                        </p:tav>
                                        <p:tav tm="100000">
                                          <p:val>
                                            <p:strVal val="#ppt_x"/>
                                          </p:val>
                                        </p:tav>
                                      </p:tavLst>
                                    </p:anim>
                                    <p:anim calcmode="lin" valueType="num">
                                      <p:cBhvr additive="base">
                                        <p:cTn id="56" dur="4060" fill="hold"/>
                                        <p:tgtEl>
                                          <p:spTgt spid="13"/>
                                        </p:tgtEl>
                                        <p:attrNameLst>
                                          <p:attrName>ppt_y</p:attrName>
                                        </p:attrNameLst>
                                      </p:cBhvr>
                                      <p:tavLst>
                                        <p:tav tm="0">
                                          <p:val>
                                            <p:strVal val="0-#ppt_h/2"/>
                                          </p:val>
                                        </p:tav>
                                        <p:tav tm="100000">
                                          <p:val>
                                            <p:strVal val="#ppt_y"/>
                                          </p:val>
                                        </p:tav>
                                      </p:tavLst>
                                    </p:anim>
                                  </p:childTnLst>
                                </p:cTn>
                              </p:par>
                              <p:par>
                                <p:cTn id="57" presetID="19" presetClass="entr" presetSubtype="5" fill="hold" grpId="1" nodeType="withEffect">
                                  <p:stCondLst>
                                    <p:cond delay="0"/>
                                  </p:stCondLst>
                                  <p:childTnLst>
                                    <p:set>
                                      <p:cBhvr>
                                        <p:cTn id="58" dur="1" fill="hold">
                                          <p:stCondLst>
                                            <p:cond delay="0"/>
                                          </p:stCondLst>
                                        </p:cTn>
                                        <p:tgtEl>
                                          <p:spTgt spid="13"/>
                                        </p:tgtEl>
                                        <p:attrNameLst>
                                          <p:attrName>style.visibility</p:attrName>
                                        </p:attrNameLst>
                                      </p:cBhvr>
                                      <p:to>
                                        <p:strVal val="visible"/>
                                      </p:to>
                                    </p:set>
                                    <p:anim calcmode="lin" valueType="num">
                                      <p:cBhvr>
                                        <p:cTn id="59" dur="4060" fill="hold"/>
                                        <p:tgtEl>
                                          <p:spTgt spid="13"/>
                                        </p:tgtEl>
                                        <p:attrNameLst>
                                          <p:attrName>ppt_w</p:attrName>
                                        </p:attrNameLst>
                                      </p:cBhvr>
                                      <p:tavLst>
                                        <p:tav tm="0">
                                          <p:val>
                                            <p:strVal val="#ppt_w"/>
                                          </p:val>
                                        </p:tav>
                                        <p:tav tm="100000">
                                          <p:val>
                                            <p:strVal val="#ppt_w"/>
                                          </p:val>
                                        </p:tav>
                                      </p:tavLst>
                                    </p:anim>
                                    <p:anim calcmode="lin" valueType="num">
                                      <p:cBhvr>
                                        <p:cTn id="60" dur="4060" fill="hold"/>
                                        <p:tgtEl>
                                          <p:spTgt spid="13"/>
                                        </p:tgtEl>
                                        <p:attrNameLst>
                                          <p:attrName>ppt_h</p:attrName>
                                        </p:attrNameLst>
                                      </p:cBhvr>
                                      <p:tavLst>
                                        <p:tav tm="0" fmla="#ppt_h*sin(2.5*pi*$)">
                                          <p:val>
                                            <p:fltVal val="0"/>
                                          </p:val>
                                        </p:tav>
                                        <p:tav tm="100000">
                                          <p:val>
                                            <p:fltVal val="1"/>
                                          </p:val>
                                        </p:tav>
                                      </p:tavLst>
                                    </p:anim>
                                  </p:childTnLst>
                                </p:cTn>
                              </p:par>
                              <p:par>
                                <p:cTn id="61" presetID="2" presetClass="exit" presetSubtype="1" fill="hold" grpId="2" nodeType="withEffect">
                                  <p:stCondLst>
                                    <p:cond delay="0"/>
                                  </p:stCondLst>
                                  <p:childTnLst>
                                    <p:anim calcmode="lin" valueType="num">
                                      <p:cBhvr additive="base">
                                        <p:cTn id="62" dur="4060"/>
                                        <p:tgtEl>
                                          <p:spTgt spid="13"/>
                                        </p:tgtEl>
                                        <p:attrNameLst>
                                          <p:attrName>ppt_x</p:attrName>
                                        </p:attrNameLst>
                                      </p:cBhvr>
                                      <p:tavLst>
                                        <p:tav tm="0">
                                          <p:val>
                                            <p:strVal val="ppt_x"/>
                                          </p:val>
                                        </p:tav>
                                        <p:tav tm="100000">
                                          <p:val>
                                            <p:strVal val="ppt_x"/>
                                          </p:val>
                                        </p:tav>
                                      </p:tavLst>
                                    </p:anim>
                                    <p:anim calcmode="lin" valueType="num">
                                      <p:cBhvr additive="base">
                                        <p:cTn id="63" dur="4060"/>
                                        <p:tgtEl>
                                          <p:spTgt spid="13"/>
                                        </p:tgtEl>
                                        <p:attrNameLst>
                                          <p:attrName>ppt_y</p:attrName>
                                        </p:attrNameLst>
                                      </p:cBhvr>
                                      <p:tavLst>
                                        <p:tav tm="0">
                                          <p:val>
                                            <p:strVal val="ppt_y"/>
                                          </p:val>
                                        </p:tav>
                                        <p:tav tm="100000">
                                          <p:val>
                                            <p:strVal val="0-ppt_h/2"/>
                                          </p:val>
                                        </p:tav>
                                      </p:tavLst>
                                    </p:anim>
                                    <p:set>
                                      <p:cBhvr>
                                        <p:cTn id="64" dur="1" fill="hold">
                                          <p:stCondLst>
                                            <p:cond delay="4059"/>
                                          </p:stCondLst>
                                        </p:cTn>
                                        <p:tgtEl>
                                          <p:spTgt spid="13"/>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4000" fill="hold"/>
                                        <p:tgtEl>
                                          <p:spTgt spid="12"/>
                                        </p:tgtEl>
                                        <p:attrNameLst>
                                          <p:attrName>ppt_x</p:attrName>
                                        </p:attrNameLst>
                                      </p:cBhvr>
                                      <p:tavLst>
                                        <p:tav tm="0">
                                          <p:val>
                                            <p:strVal val="#ppt_x"/>
                                          </p:val>
                                        </p:tav>
                                        <p:tav tm="100000">
                                          <p:val>
                                            <p:strVal val="#ppt_x"/>
                                          </p:val>
                                        </p:tav>
                                      </p:tavLst>
                                    </p:anim>
                                    <p:anim calcmode="lin" valueType="num">
                                      <p:cBhvr additive="base">
                                        <p:cTn id="68" dur="4000" fill="hold"/>
                                        <p:tgtEl>
                                          <p:spTgt spid="12"/>
                                        </p:tgtEl>
                                        <p:attrNameLst>
                                          <p:attrName>ppt_y</p:attrName>
                                        </p:attrNameLst>
                                      </p:cBhvr>
                                      <p:tavLst>
                                        <p:tav tm="0">
                                          <p:val>
                                            <p:strVal val="0-#ppt_h/2"/>
                                          </p:val>
                                        </p:tav>
                                        <p:tav tm="100000">
                                          <p:val>
                                            <p:strVal val="#ppt_y"/>
                                          </p:val>
                                        </p:tav>
                                      </p:tavLst>
                                    </p:anim>
                                  </p:childTnLst>
                                </p:cTn>
                              </p:par>
                              <p:par>
                                <p:cTn id="69" presetID="19" presetClass="entr" presetSubtype="5" fill="hold" grpId="1" nodeType="withEffect">
                                  <p:stCondLst>
                                    <p:cond delay="0"/>
                                  </p:stCondLst>
                                  <p:childTnLst>
                                    <p:set>
                                      <p:cBhvr>
                                        <p:cTn id="70" dur="1" fill="hold">
                                          <p:stCondLst>
                                            <p:cond delay="0"/>
                                          </p:stCondLst>
                                        </p:cTn>
                                        <p:tgtEl>
                                          <p:spTgt spid="12"/>
                                        </p:tgtEl>
                                        <p:attrNameLst>
                                          <p:attrName>style.visibility</p:attrName>
                                        </p:attrNameLst>
                                      </p:cBhvr>
                                      <p:to>
                                        <p:strVal val="visible"/>
                                      </p:to>
                                    </p:set>
                                    <p:anim calcmode="lin" valueType="num">
                                      <p:cBhvr>
                                        <p:cTn id="71" dur="4000" fill="hold"/>
                                        <p:tgtEl>
                                          <p:spTgt spid="12"/>
                                        </p:tgtEl>
                                        <p:attrNameLst>
                                          <p:attrName>ppt_w</p:attrName>
                                        </p:attrNameLst>
                                      </p:cBhvr>
                                      <p:tavLst>
                                        <p:tav tm="0">
                                          <p:val>
                                            <p:strVal val="#ppt_w"/>
                                          </p:val>
                                        </p:tav>
                                        <p:tav tm="100000">
                                          <p:val>
                                            <p:strVal val="#ppt_w"/>
                                          </p:val>
                                        </p:tav>
                                      </p:tavLst>
                                    </p:anim>
                                    <p:anim calcmode="lin" valueType="num">
                                      <p:cBhvr>
                                        <p:cTn id="72" dur="4000" fill="hold"/>
                                        <p:tgtEl>
                                          <p:spTgt spid="12"/>
                                        </p:tgtEl>
                                        <p:attrNameLst>
                                          <p:attrName>ppt_h</p:attrName>
                                        </p:attrNameLst>
                                      </p:cBhvr>
                                      <p:tavLst>
                                        <p:tav tm="0" fmla="#ppt_h*sin(2.5*pi*$)">
                                          <p:val>
                                            <p:fltVal val="0"/>
                                          </p:val>
                                        </p:tav>
                                        <p:tav tm="100000">
                                          <p:val>
                                            <p:fltVal val="1"/>
                                          </p:val>
                                        </p:tav>
                                      </p:tavLst>
                                    </p:anim>
                                  </p:childTnLst>
                                </p:cTn>
                              </p:par>
                              <p:par>
                                <p:cTn id="73" presetID="2" presetClass="exit" presetSubtype="1" fill="hold" grpId="2" nodeType="withEffect">
                                  <p:stCondLst>
                                    <p:cond delay="0"/>
                                  </p:stCondLst>
                                  <p:childTnLst>
                                    <p:anim calcmode="lin" valueType="num">
                                      <p:cBhvr additive="base">
                                        <p:cTn id="74" dur="4000"/>
                                        <p:tgtEl>
                                          <p:spTgt spid="12"/>
                                        </p:tgtEl>
                                        <p:attrNameLst>
                                          <p:attrName>ppt_x</p:attrName>
                                        </p:attrNameLst>
                                      </p:cBhvr>
                                      <p:tavLst>
                                        <p:tav tm="0">
                                          <p:val>
                                            <p:strVal val="ppt_x"/>
                                          </p:val>
                                        </p:tav>
                                        <p:tav tm="100000">
                                          <p:val>
                                            <p:strVal val="ppt_x"/>
                                          </p:val>
                                        </p:tav>
                                      </p:tavLst>
                                    </p:anim>
                                    <p:anim calcmode="lin" valueType="num">
                                      <p:cBhvr additive="base">
                                        <p:cTn id="75" dur="4000"/>
                                        <p:tgtEl>
                                          <p:spTgt spid="12"/>
                                        </p:tgtEl>
                                        <p:attrNameLst>
                                          <p:attrName>ppt_y</p:attrName>
                                        </p:attrNameLst>
                                      </p:cBhvr>
                                      <p:tavLst>
                                        <p:tav tm="0">
                                          <p:val>
                                            <p:strVal val="ppt_y"/>
                                          </p:val>
                                        </p:tav>
                                        <p:tav tm="100000">
                                          <p:val>
                                            <p:strVal val="0-ppt_h/2"/>
                                          </p:val>
                                        </p:tav>
                                      </p:tavLst>
                                    </p:anim>
                                    <p:set>
                                      <p:cBhvr>
                                        <p:cTn id="76" dur="1" fill="hold">
                                          <p:stCondLst>
                                            <p:cond delay="3999"/>
                                          </p:stCondLst>
                                        </p:cTn>
                                        <p:tgtEl>
                                          <p:spTgt spid="12"/>
                                        </p:tgtEl>
                                        <p:attrNameLst>
                                          <p:attrName>style.visibility</p:attrName>
                                        </p:attrNameLst>
                                      </p:cBhvr>
                                      <p:to>
                                        <p:strVal val="hidden"/>
                                      </p:to>
                                    </p:set>
                                  </p:childTnLst>
                                </p:cTn>
                              </p:par>
                              <p:par>
                                <p:cTn id="77" presetID="2" presetClass="entr" presetSubtype="4" fill="hold" grpId="0" nodeType="withEffect">
                                  <p:stCondLst>
                                    <p:cond delay="0"/>
                                  </p:stCondLst>
                                  <p:childTnLst>
                                    <p:set>
                                      <p:cBhvr>
                                        <p:cTn id="78" dur="1" fill="hold">
                                          <p:stCondLst>
                                            <p:cond delay="0"/>
                                          </p:stCondLst>
                                        </p:cTn>
                                        <p:tgtEl>
                                          <p:spTgt spid="9"/>
                                        </p:tgtEl>
                                        <p:attrNameLst>
                                          <p:attrName>style.visibility</p:attrName>
                                        </p:attrNameLst>
                                      </p:cBhvr>
                                      <p:to>
                                        <p:strVal val="visible"/>
                                      </p:to>
                                    </p:set>
                                    <p:anim calcmode="lin" valueType="num">
                                      <p:cBhvr additive="base">
                                        <p:cTn id="79" dur="4120" fill="hold"/>
                                        <p:tgtEl>
                                          <p:spTgt spid="9"/>
                                        </p:tgtEl>
                                        <p:attrNameLst>
                                          <p:attrName>ppt_x</p:attrName>
                                        </p:attrNameLst>
                                      </p:cBhvr>
                                      <p:tavLst>
                                        <p:tav tm="0">
                                          <p:val>
                                            <p:strVal val="#ppt_x"/>
                                          </p:val>
                                        </p:tav>
                                        <p:tav tm="100000">
                                          <p:val>
                                            <p:strVal val="#ppt_x"/>
                                          </p:val>
                                        </p:tav>
                                      </p:tavLst>
                                    </p:anim>
                                    <p:anim calcmode="lin" valueType="num">
                                      <p:cBhvr additive="base">
                                        <p:cTn id="80" dur="4120" fill="hold"/>
                                        <p:tgtEl>
                                          <p:spTgt spid="9"/>
                                        </p:tgtEl>
                                        <p:attrNameLst>
                                          <p:attrName>ppt_y</p:attrName>
                                        </p:attrNameLst>
                                      </p:cBhvr>
                                      <p:tavLst>
                                        <p:tav tm="0">
                                          <p:val>
                                            <p:strVal val="1+#ppt_h/2"/>
                                          </p:val>
                                        </p:tav>
                                        <p:tav tm="100000">
                                          <p:val>
                                            <p:strVal val="#ppt_y"/>
                                          </p:val>
                                        </p:tav>
                                      </p:tavLst>
                                    </p:anim>
                                  </p:childTnLst>
                                </p:cTn>
                              </p:par>
                              <p:par>
                                <p:cTn id="81" presetID="19" presetClass="entr" presetSubtype="5" fill="hold" grpId="1" nodeType="withEffect">
                                  <p:stCondLst>
                                    <p:cond delay="0"/>
                                  </p:stCondLst>
                                  <p:childTnLst>
                                    <p:set>
                                      <p:cBhvr>
                                        <p:cTn id="82" dur="1" fill="hold">
                                          <p:stCondLst>
                                            <p:cond delay="0"/>
                                          </p:stCondLst>
                                        </p:cTn>
                                        <p:tgtEl>
                                          <p:spTgt spid="9"/>
                                        </p:tgtEl>
                                        <p:attrNameLst>
                                          <p:attrName>style.visibility</p:attrName>
                                        </p:attrNameLst>
                                      </p:cBhvr>
                                      <p:to>
                                        <p:strVal val="visible"/>
                                      </p:to>
                                    </p:set>
                                    <p:anim calcmode="lin" valueType="num">
                                      <p:cBhvr>
                                        <p:cTn id="83" dur="4120" fill="hold"/>
                                        <p:tgtEl>
                                          <p:spTgt spid="9"/>
                                        </p:tgtEl>
                                        <p:attrNameLst>
                                          <p:attrName>ppt_w</p:attrName>
                                        </p:attrNameLst>
                                      </p:cBhvr>
                                      <p:tavLst>
                                        <p:tav tm="0">
                                          <p:val>
                                            <p:strVal val="#ppt_w"/>
                                          </p:val>
                                        </p:tav>
                                        <p:tav tm="100000">
                                          <p:val>
                                            <p:strVal val="#ppt_w"/>
                                          </p:val>
                                        </p:tav>
                                      </p:tavLst>
                                    </p:anim>
                                    <p:anim calcmode="lin" valueType="num">
                                      <p:cBhvr>
                                        <p:cTn id="84" dur="4120" fill="hold"/>
                                        <p:tgtEl>
                                          <p:spTgt spid="9"/>
                                        </p:tgtEl>
                                        <p:attrNameLst>
                                          <p:attrName>ppt_h</p:attrName>
                                        </p:attrNameLst>
                                      </p:cBhvr>
                                      <p:tavLst>
                                        <p:tav tm="0" fmla="#ppt_h*sin(2.5*pi*$)">
                                          <p:val>
                                            <p:fltVal val="0"/>
                                          </p:val>
                                        </p:tav>
                                        <p:tav tm="100000">
                                          <p:val>
                                            <p:fltVal val="1"/>
                                          </p:val>
                                        </p:tav>
                                      </p:tavLst>
                                    </p:anim>
                                  </p:childTnLst>
                                </p:cTn>
                              </p:par>
                              <p:par>
                                <p:cTn id="85" presetID="2" presetClass="exit" presetSubtype="4" fill="hold" grpId="2" nodeType="withEffect">
                                  <p:stCondLst>
                                    <p:cond delay="0"/>
                                  </p:stCondLst>
                                  <p:childTnLst>
                                    <p:anim calcmode="lin" valueType="num">
                                      <p:cBhvr additive="base">
                                        <p:cTn id="86" dur="4120"/>
                                        <p:tgtEl>
                                          <p:spTgt spid="9"/>
                                        </p:tgtEl>
                                        <p:attrNameLst>
                                          <p:attrName>ppt_x</p:attrName>
                                        </p:attrNameLst>
                                      </p:cBhvr>
                                      <p:tavLst>
                                        <p:tav tm="0">
                                          <p:val>
                                            <p:strVal val="ppt_x"/>
                                          </p:val>
                                        </p:tav>
                                        <p:tav tm="100000">
                                          <p:val>
                                            <p:strVal val="ppt_x"/>
                                          </p:val>
                                        </p:tav>
                                      </p:tavLst>
                                    </p:anim>
                                    <p:anim calcmode="lin" valueType="num">
                                      <p:cBhvr additive="base">
                                        <p:cTn id="87" dur="4120"/>
                                        <p:tgtEl>
                                          <p:spTgt spid="9"/>
                                        </p:tgtEl>
                                        <p:attrNameLst>
                                          <p:attrName>ppt_y</p:attrName>
                                        </p:attrNameLst>
                                      </p:cBhvr>
                                      <p:tavLst>
                                        <p:tav tm="0">
                                          <p:val>
                                            <p:strVal val="ppt_y"/>
                                          </p:val>
                                        </p:tav>
                                        <p:tav tm="100000">
                                          <p:val>
                                            <p:strVal val="1+ppt_h/2"/>
                                          </p:val>
                                        </p:tav>
                                      </p:tavLst>
                                    </p:anim>
                                    <p:set>
                                      <p:cBhvr>
                                        <p:cTn id="88" dur="1" fill="hold">
                                          <p:stCondLst>
                                            <p:cond delay="4119"/>
                                          </p:stCondLst>
                                        </p:cTn>
                                        <p:tgtEl>
                                          <p:spTgt spid="9"/>
                                        </p:tgtEl>
                                        <p:attrNameLst>
                                          <p:attrName>style.visibility</p:attrName>
                                        </p:attrNameLst>
                                      </p:cBhvr>
                                      <p:to>
                                        <p:strVal val="hidden"/>
                                      </p:to>
                                    </p:set>
                                  </p:childTnLst>
                                </p:cTn>
                              </p:par>
                              <p:par>
                                <p:cTn id="89" presetID="2" presetClass="entr" presetSubtype="4" fill="hold" grpId="0" nodeType="withEffect">
                                  <p:stCondLst>
                                    <p:cond delay="0"/>
                                  </p:stCondLst>
                                  <p:childTnLst>
                                    <p:set>
                                      <p:cBhvr>
                                        <p:cTn id="90" dur="1" fill="hold">
                                          <p:stCondLst>
                                            <p:cond delay="0"/>
                                          </p:stCondLst>
                                        </p:cTn>
                                        <p:tgtEl>
                                          <p:spTgt spid="15"/>
                                        </p:tgtEl>
                                        <p:attrNameLst>
                                          <p:attrName>style.visibility</p:attrName>
                                        </p:attrNameLst>
                                      </p:cBhvr>
                                      <p:to>
                                        <p:strVal val="visible"/>
                                      </p:to>
                                    </p:set>
                                    <p:anim calcmode="lin" valueType="num">
                                      <p:cBhvr additive="base">
                                        <p:cTn id="91" dur="4060" fill="hold"/>
                                        <p:tgtEl>
                                          <p:spTgt spid="15"/>
                                        </p:tgtEl>
                                        <p:attrNameLst>
                                          <p:attrName>ppt_x</p:attrName>
                                        </p:attrNameLst>
                                      </p:cBhvr>
                                      <p:tavLst>
                                        <p:tav tm="0">
                                          <p:val>
                                            <p:strVal val="#ppt_x"/>
                                          </p:val>
                                        </p:tav>
                                        <p:tav tm="100000">
                                          <p:val>
                                            <p:strVal val="#ppt_x"/>
                                          </p:val>
                                        </p:tav>
                                      </p:tavLst>
                                    </p:anim>
                                    <p:anim calcmode="lin" valueType="num">
                                      <p:cBhvr additive="base">
                                        <p:cTn id="92" dur="4060" fill="hold"/>
                                        <p:tgtEl>
                                          <p:spTgt spid="15"/>
                                        </p:tgtEl>
                                        <p:attrNameLst>
                                          <p:attrName>ppt_y</p:attrName>
                                        </p:attrNameLst>
                                      </p:cBhvr>
                                      <p:tavLst>
                                        <p:tav tm="0">
                                          <p:val>
                                            <p:strVal val="1+#ppt_h/2"/>
                                          </p:val>
                                        </p:tav>
                                        <p:tav tm="100000">
                                          <p:val>
                                            <p:strVal val="#ppt_y"/>
                                          </p:val>
                                        </p:tav>
                                      </p:tavLst>
                                    </p:anim>
                                  </p:childTnLst>
                                </p:cTn>
                              </p:par>
                              <p:par>
                                <p:cTn id="93" presetID="19" presetClass="entr" presetSubtype="5" fill="hold" grpId="1" nodeType="withEffect">
                                  <p:stCondLst>
                                    <p:cond delay="0"/>
                                  </p:stCondLst>
                                  <p:childTnLst>
                                    <p:set>
                                      <p:cBhvr>
                                        <p:cTn id="94" dur="1" fill="hold">
                                          <p:stCondLst>
                                            <p:cond delay="0"/>
                                          </p:stCondLst>
                                        </p:cTn>
                                        <p:tgtEl>
                                          <p:spTgt spid="15"/>
                                        </p:tgtEl>
                                        <p:attrNameLst>
                                          <p:attrName>style.visibility</p:attrName>
                                        </p:attrNameLst>
                                      </p:cBhvr>
                                      <p:to>
                                        <p:strVal val="visible"/>
                                      </p:to>
                                    </p:set>
                                    <p:anim calcmode="lin" valueType="num">
                                      <p:cBhvr>
                                        <p:cTn id="95" dur="4060" fill="hold"/>
                                        <p:tgtEl>
                                          <p:spTgt spid="15"/>
                                        </p:tgtEl>
                                        <p:attrNameLst>
                                          <p:attrName>ppt_w</p:attrName>
                                        </p:attrNameLst>
                                      </p:cBhvr>
                                      <p:tavLst>
                                        <p:tav tm="0">
                                          <p:val>
                                            <p:strVal val="#ppt_w"/>
                                          </p:val>
                                        </p:tav>
                                        <p:tav tm="100000">
                                          <p:val>
                                            <p:strVal val="#ppt_w"/>
                                          </p:val>
                                        </p:tav>
                                      </p:tavLst>
                                    </p:anim>
                                    <p:anim calcmode="lin" valueType="num">
                                      <p:cBhvr>
                                        <p:cTn id="96" dur="4060" fill="hold"/>
                                        <p:tgtEl>
                                          <p:spTgt spid="15"/>
                                        </p:tgtEl>
                                        <p:attrNameLst>
                                          <p:attrName>ppt_h</p:attrName>
                                        </p:attrNameLst>
                                      </p:cBhvr>
                                      <p:tavLst>
                                        <p:tav tm="0" fmla="#ppt_h*sin(2.5*pi*$)">
                                          <p:val>
                                            <p:fltVal val="0"/>
                                          </p:val>
                                        </p:tav>
                                        <p:tav tm="100000">
                                          <p:val>
                                            <p:fltVal val="1"/>
                                          </p:val>
                                        </p:tav>
                                      </p:tavLst>
                                    </p:anim>
                                  </p:childTnLst>
                                </p:cTn>
                              </p:par>
                              <p:par>
                                <p:cTn id="97" presetID="2" presetClass="exit" presetSubtype="4" fill="hold" grpId="2" nodeType="withEffect">
                                  <p:stCondLst>
                                    <p:cond delay="0"/>
                                  </p:stCondLst>
                                  <p:childTnLst>
                                    <p:anim calcmode="lin" valueType="num">
                                      <p:cBhvr additive="base">
                                        <p:cTn id="98" dur="4060"/>
                                        <p:tgtEl>
                                          <p:spTgt spid="15"/>
                                        </p:tgtEl>
                                        <p:attrNameLst>
                                          <p:attrName>ppt_x</p:attrName>
                                        </p:attrNameLst>
                                      </p:cBhvr>
                                      <p:tavLst>
                                        <p:tav tm="0">
                                          <p:val>
                                            <p:strVal val="ppt_x"/>
                                          </p:val>
                                        </p:tav>
                                        <p:tav tm="100000">
                                          <p:val>
                                            <p:strVal val="ppt_x"/>
                                          </p:val>
                                        </p:tav>
                                      </p:tavLst>
                                    </p:anim>
                                    <p:anim calcmode="lin" valueType="num">
                                      <p:cBhvr additive="base">
                                        <p:cTn id="99" dur="4060"/>
                                        <p:tgtEl>
                                          <p:spTgt spid="15"/>
                                        </p:tgtEl>
                                        <p:attrNameLst>
                                          <p:attrName>ppt_y</p:attrName>
                                        </p:attrNameLst>
                                      </p:cBhvr>
                                      <p:tavLst>
                                        <p:tav tm="0">
                                          <p:val>
                                            <p:strVal val="ppt_y"/>
                                          </p:val>
                                        </p:tav>
                                        <p:tav tm="100000">
                                          <p:val>
                                            <p:strVal val="1+ppt_h/2"/>
                                          </p:val>
                                        </p:tav>
                                      </p:tavLst>
                                    </p:anim>
                                    <p:set>
                                      <p:cBhvr>
                                        <p:cTn id="100" dur="1" fill="hold">
                                          <p:stCondLst>
                                            <p:cond delay="4059"/>
                                          </p:stCondLst>
                                        </p:cTn>
                                        <p:tgtEl>
                                          <p:spTgt spid="15"/>
                                        </p:tgtEl>
                                        <p:attrNameLst>
                                          <p:attrName>style.visibility</p:attrName>
                                        </p:attrNameLst>
                                      </p:cBhvr>
                                      <p:to>
                                        <p:strVal val="hidden"/>
                                      </p:to>
                                    </p:set>
                                  </p:childTnLst>
                                </p:cTn>
                              </p:par>
                              <p:par>
                                <p:cTn id="101" presetID="2" presetClass="entr" presetSubtype="4" fill="hold" grpId="0" nodeType="withEffect">
                                  <p:stCondLst>
                                    <p:cond delay="0"/>
                                  </p:stCondLst>
                                  <p:childTnLst>
                                    <p:set>
                                      <p:cBhvr>
                                        <p:cTn id="102" dur="1" fill="hold">
                                          <p:stCondLst>
                                            <p:cond delay="0"/>
                                          </p:stCondLst>
                                        </p:cTn>
                                        <p:tgtEl>
                                          <p:spTgt spid="16"/>
                                        </p:tgtEl>
                                        <p:attrNameLst>
                                          <p:attrName>style.visibility</p:attrName>
                                        </p:attrNameLst>
                                      </p:cBhvr>
                                      <p:to>
                                        <p:strVal val="visible"/>
                                      </p:to>
                                    </p:set>
                                    <p:anim calcmode="lin" valueType="num">
                                      <p:cBhvr additive="base">
                                        <p:cTn id="103" dur="4000" fill="hold"/>
                                        <p:tgtEl>
                                          <p:spTgt spid="16"/>
                                        </p:tgtEl>
                                        <p:attrNameLst>
                                          <p:attrName>ppt_x</p:attrName>
                                        </p:attrNameLst>
                                      </p:cBhvr>
                                      <p:tavLst>
                                        <p:tav tm="0">
                                          <p:val>
                                            <p:strVal val="#ppt_x"/>
                                          </p:val>
                                        </p:tav>
                                        <p:tav tm="100000">
                                          <p:val>
                                            <p:strVal val="#ppt_x"/>
                                          </p:val>
                                        </p:tav>
                                      </p:tavLst>
                                    </p:anim>
                                    <p:anim calcmode="lin" valueType="num">
                                      <p:cBhvr additive="base">
                                        <p:cTn id="104" dur="4000" fill="hold"/>
                                        <p:tgtEl>
                                          <p:spTgt spid="16"/>
                                        </p:tgtEl>
                                        <p:attrNameLst>
                                          <p:attrName>ppt_y</p:attrName>
                                        </p:attrNameLst>
                                      </p:cBhvr>
                                      <p:tavLst>
                                        <p:tav tm="0">
                                          <p:val>
                                            <p:strVal val="1+#ppt_h/2"/>
                                          </p:val>
                                        </p:tav>
                                        <p:tav tm="100000">
                                          <p:val>
                                            <p:strVal val="#ppt_y"/>
                                          </p:val>
                                        </p:tav>
                                      </p:tavLst>
                                    </p:anim>
                                  </p:childTnLst>
                                </p:cTn>
                              </p:par>
                              <p:par>
                                <p:cTn id="105" presetID="19" presetClass="entr" presetSubtype="5" fill="hold" grpId="1" nodeType="withEffect">
                                  <p:stCondLst>
                                    <p:cond delay="0"/>
                                  </p:stCondLst>
                                  <p:childTnLst>
                                    <p:set>
                                      <p:cBhvr>
                                        <p:cTn id="106" dur="1" fill="hold">
                                          <p:stCondLst>
                                            <p:cond delay="0"/>
                                          </p:stCondLst>
                                        </p:cTn>
                                        <p:tgtEl>
                                          <p:spTgt spid="16"/>
                                        </p:tgtEl>
                                        <p:attrNameLst>
                                          <p:attrName>style.visibility</p:attrName>
                                        </p:attrNameLst>
                                      </p:cBhvr>
                                      <p:to>
                                        <p:strVal val="visible"/>
                                      </p:to>
                                    </p:set>
                                    <p:anim calcmode="lin" valueType="num">
                                      <p:cBhvr>
                                        <p:cTn id="107" dur="4000" fill="hold"/>
                                        <p:tgtEl>
                                          <p:spTgt spid="16"/>
                                        </p:tgtEl>
                                        <p:attrNameLst>
                                          <p:attrName>ppt_w</p:attrName>
                                        </p:attrNameLst>
                                      </p:cBhvr>
                                      <p:tavLst>
                                        <p:tav tm="0">
                                          <p:val>
                                            <p:strVal val="#ppt_w"/>
                                          </p:val>
                                        </p:tav>
                                        <p:tav tm="100000">
                                          <p:val>
                                            <p:strVal val="#ppt_w"/>
                                          </p:val>
                                        </p:tav>
                                      </p:tavLst>
                                    </p:anim>
                                    <p:anim calcmode="lin" valueType="num">
                                      <p:cBhvr>
                                        <p:cTn id="108" dur="4000" fill="hold"/>
                                        <p:tgtEl>
                                          <p:spTgt spid="16"/>
                                        </p:tgtEl>
                                        <p:attrNameLst>
                                          <p:attrName>ppt_h</p:attrName>
                                        </p:attrNameLst>
                                      </p:cBhvr>
                                      <p:tavLst>
                                        <p:tav tm="0" fmla="#ppt_h*sin(2.5*pi*$)">
                                          <p:val>
                                            <p:fltVal val="0"/>
                                          </p:val>
                                        </p:tav>
                                        <p:tav tm="100000">
                                          <p:val>
                                            <p:fltVal val="1"/>
                                          </p:val>
                                        </p:tav>
                                      </p:tavLst>
                                    </p:anim>
                                  </p:childTnLst>
                                </p:cTn>
                              </p:par>
                              <p:par>
                                <p:cTn id="109" presetID="2" presetClass="exit" presetSubtype="4" fill="hold" grpId="2" nodeType="withEffect">
                                  <p:stCondLst>
                                    <p:cond delay="0"/>
                                  </p:stCondLst>
                                  <p:childTnLst>
                                    <p:anim calcmode="lin" valueType="num">
                                      <p:cBhvr additive="base">
                                        <p:cTn id="110" dur="4000"/>
                                        <p:tgtEl>
                                          <p:spTgt spid="16"/>
                                        </p:tgtEl>
                                        <p:attrNameLst>
                                          <p:attrName>ppt_x</p:attrName>
                                        </p:attrNameLst>
                                      </p:cBhvr>
                                      <p:tavLst>
                                        <p:tav tm="0">
                                          <p:val>
                                            <p:strVal val="ppt_x"/>
                                          </p:val>
                                        </p:tav>
                                        <p:tav tm="100000">
                                          <p:val>
                                            <p:strVal val="ppt_x"/>
                                          </p:val>
                                        </p:tav>
                                      </p:tavLst>
                                    </p:anim>
                                    <p:anim calcmode="lin" valueType="num">
                                      <p:cBhvr additive="base">
                                        <p:cTn id="111" dur="4000"/>
                                        <p:tgtEl>
                                          <p:spTgt spid="16"/>
                                        </p:tgtEl>
                                        <p:attrNameLst>
                                          <p:attrName>ppt_y</p:attrName>
                                        </p:attrNameLst>
                                      </p:cBhvr>
                                      <p:tavLst>
                                        <p:tav tm="0">
                                          <p:val>
                                            <p:strVal val="ppt_y"/>
                                          </p:val>
                                        </p:tav>
                                        <p:tav tm="100000">
                                          <p:val>
                                            <p:strVal val="1+ppt_h/2"/>
                                          </p:val>
                                        </p:tav>
                                      </p:tavLst>
                                    </p:anim>
                                    <p:set>
                                      <p:cBhvr>
                                        <p:cTn id="112" dur="1" fill="hold">
                                          <p:stCondLst>
                                            <p:cond delay="3999"/>
                                          </p:stCondLst>
                                        </p:cTn>
                                        <p:tgtEl>
                                          <p:spTgt spid="16"/>
                                        </p:tgtEl>
                                        <p:attrNameLst>
                                          <p:attrName>style.visibility</p:attrName>
                                        </p:attrNameLst>
                                      </p:cBhvr>
                                      <p:to>
                                        <p:strVal val="hidden"/>
                                      </p:to>
                                    </p:set>
                                  </p:childTnLst>
                                </p:cTn>
                              </p:par>
                              <p:par>
                                <p:cTn id="113" presetID="2" presetClass="entr" presetSubtype="1" fill="hold" grpId="0" nodeType="withEffect">
                                  <p:stCondLst>
                                    <p:cond delay="0"/>
                                  </p:stCondLst>
                                  <p:childTnLst>
                                    <p:set>
                                      <p:cBhvr>
                                        <p:cTn id="114" dur="1" fill="hold">
                                          <p:stCondLst>
                                            <p:cond delay="0"/>
                                          </p:stCondLst>
                                        </p:cTn>
                                        <p:tgtEl>
                                          <p:spTgt spid="19"/>
                                        </p:tgtEl>
                                        <p:attrNameLst>
                                          <p:attrName>style.visibility</p:attrName>
                                        </p:attrNameLst>
                                      </p:cBhvr>
                                      <p:to>
                                        <p:strVal val="visible"/>
                                      </p:to>
                                    </p:set>
                                    <p:anim calcmode="lin" valueType="num">
                                      <p:cBhvr additive="base">
                                        <p:cTn id="115" dur="4120" fill="hold"/>
                                        <p:tgtEl>
                                          <p:spTgt spid="19"/>
                                        </p:tgtEl>
                                        <p:attrNameLst>
                                          <p:attrName>ppt_x</p:attrName>
                                        </p:attrNameLst>
                                      </p:cBhvr>
                                      <p:tavLst>
                                        <p:tav tm="0">
                                          <p:val>
                                            <p:strVal val="#ppt_x"/>
                                          </p:val>
                                        </p:tav>
                                        <p:tav tm="100000">
                                          <p:val>
                                            <p:strVal val="#ppt_x"/>
                                          </p:val>
                                        </p:tav>
                                      </p:tavLst>
                                    </p:anim>
                                    <p:anim calcmode="lin" valueType="num">
                                      <p:cBhvr additive="base">
                                        <p:cTn id="116" dur="4120" fill="hold"/>
                                        <p:tgtEl>
                                          <p:spTgt spid="19"/>
                                        </p:tgtEl>
                                        <p:attrNameLst>
                                          <p:attrName>ppt_y</p:attrName>
                                        </p:attrNameLst>
                                      </p:cBhvr>
                                      <p:tavLst>
                                        <p:tav tm="0">
                                          <p:val>
                                            <p:strVal val="0-#ppt_h/2"/>
                                          </p:val>
                                        </p:tav>
                                        <p:tav tm="100000">
                                          <p:val>
                                            <p:strVal val="#ppt_y"/>
                                          </p:val>
                                        </p:tav>
                                      </p:tavLst>
                                    </p:anim>
                                  </p:childTnLst>
                                </p:cTn>
                              </p:par>
                              <p:par>
                                <p:cTn id="117" presetID="19" presetClass="entr" presetSubtype="5" fill="hold" grpId="1" nodeType="withEffect">
                                  <p:stCondLst>
                                    <p:cond delay="0"/>
                                  </p:stCondLst>
                                  <p:childTnLst>
                                    <p:set>
                                      <p:cBhvr>
                                        <p:cTn id="118" dur="1" fill="hold">
                                          <p:stCondLst>
                                            <p:cond delay="0"/>
                                          </p:stCondLst>
                                        </p:cTn>
                                        <p:tgtEl>
                                          <p:spTgt spid="19"/>
                                        </p:tgtEl>
                                        <p:attrNameLst>
                                          <p:attrName>style.visibility</p:attrName>
                                        </p:attrNameLst>
                                      </p:cBhvr>
                                      <p:to>
                                        <p:strVal val="visible"/>
                                      </p:to>
                                    </p:set>
                                    <p:anim calcmode="lin" valueType="num">
                                      <p:cBhvr>
                                        <p:cTn id="119" dur="4120" fill="hold"/>
                                        <p:tgtEl>
                                          <p:spTgt spid="19"/>
                                        </p:tgtEl>
                                        <p:attrNameLst>
                                          <p:attrName>ppt_w</p:attrName>
                                        </p:attrNameLst>
                                      </p:cBhvr>
                                      <p:tavLst>
                                        <p:tav tm="0">
                                          <p:val>
                                            <p:strVal val="#ppt_w"/>
                                          </p:val>
                                        </p:tav>
                                        <p:tav tm="100000">
                                          <p:val>
                                            <p:strVal val="#ppt_w"/>
                                          </p:val>
                                        </p:tav>
                                      </p:tavLst>
                                    </p:anim>
                                    <p:anim calcmode="lin" valueType="num">
                                      <p:cBhvr>
                                        <p:cTn id="120" dur="4120" fill="hold"/>
                                        <p:tgtEl>
                                          <p:spTgt spid="19"/>
                                        </p:tgtEl>
                                        <p:attrNameLst>
                                          <p:attrName>ppt_h</p:attrName>
                                        </p:attrNameLst>
                                      </p:cBhvr>
                                      <p:tavLst>
                                        <p:tav tm="0" fmla="#ppt_h*sin(2.5*pi*$)">
                                          <p:val>
                                            <p:fltVal val="0"/>
                                          </p:val>
                                        </p:tav>
                                        <p:tav tm="100000">
                                          <p:val>
                                            <p:fltVal val="1"/>
                                          </p:val>
                                        </p:tav>
                                      </p:tavLst>
                                    </p:anim>
                                  </p:childTnLst>
                                </p:cTn>
                              </p:par>
                              <p:par>
                                <p:cTn id="121" presetID="2" presetClass="exit" presetSubtype="1" fill="hold" grpId="2" nodeType="withEffect">
                                  <p:stCondLst>
                                    <p:cond delay="0"/>
                                  </p:stCondLst>
                                  <p:childTnLst>
                                    <p:anim calcmode="lin" valueType="num">
                                      <p:cBhvr additive="base">
                                        <p:cTn id="122" dur="4120"/>
                                        <p:tgtEl>
                                          <p:spTgt spid="19"/>
                                        </p:tgtEl>
                                        <p:attrNameLst>
                                          <p:attrName>ppt_x</p:attrName>
                                        </p:attrNameLst>
                                      </p:cBhvr>
                                      <p:tavLst>
                                        <p:tav tm="0">
                                          <p:val>
                                            <p:strVal val="ppt_x"/>
                                          </p:val>
                                        </p:tav>
                                        <p:tav tm="100000">
                                          <p:val>
                                            <p:strVal val="ppt_x"/>
                                          </p:val>
                                        </p:tav>
                                      </p:tavLst>
                                    </p:anim>
                                    <p:anim calcmode="lin" valueType="num">
                                      <p:cBhvr additive="base">
                                        <p:cTn id="123" dur="4120"/>
                                        <p:tgtEl>
                                          <p:spTgt spid="19"/>
                                        </p:tgtEl>
                                        <p:attrNameLst>
                                          <p:attrName>ppt_y</p:attrName>
                                        </p:attrNameLst>
                                      </p:cBhvr>
                                      <p:tavLst>
                                        <p:tav tm="0">
                                          <p:val>
                                            <p:strVal val="ppt_y"/>
                                          </p:val>
                                        </p:tav>
                                        <p:tav tm="100000">
                                          <p:val>
                                            <p:strVal val="0-ppt_h/2"/>
                                          </p:val>
                                        </p:tav>
                                      </p:tavLst>
                                    </p:anim>
                                    <p:set>
                                      <p:cBhvr>
                                        <p:cTn id="124" dur="1" fill="hold">
                                          <p:stCondLst>
                                            <p:cond delay="4119"/>
                                          </p:stCondLst>
                                        </p:cTn>
                                        <p:tgtEl>
                                          <p:spTgt spid="19"/>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18"/>
                                        </p:tgtEl>
                                        <p:attrNameLst>
                                          <p:attrName>style.visibility</p:attrName>
                                        </p:attrNameLst>
                                      </p:cBhvr>
                                      <p:to>
                                        <p:strVal val="visible"/>
                                      </p:to>
                                    </p:set>
                                    <p:anim calcmode="lin" valueType="num">
                                      <p:cBhvr additive="base">
                                        <p:cTn id="127" dur="4060" fill="hold"/>
                                        <p:tgtEl>
                                          <p:spTgt spid="18"/>
                                        </p:tgtEl>
                                        <p:attrNameLst>
                                          <p:attrName>ppt_x</p:attrName>
                                        </p:attrNameLst>
                                      </p:cBhvr>
                                      <p:tavLst>
                                        <p:tav tm="0">
                                          <p:val>
                                            <p:strVal val="#ppt_x"/>
                                          </p:val>
                                        </p:tav>
                                        <p:tav tm="100000">
                                          <p:val>
                                            <p:strVal val="#ppt_x"/>
                                          </p:val>
                                        </p:tav>
                                      </p:tavLst>
                                    </p:anim>
                                    <p:anim calcmode="lin" valueType="num">
                                      <p:cBhvr additive="base">
                                        <p:cTn id="128" dur="4060" fill="hold"/>
                                        <p:tgtEl>
                                          <p:spTgt spid="18"/>
                                        </p:tgtEl>
                                        <p:attrNameLst>
                                          <p:attrName>ppt_y</p:attrName>
                                        </p:attrNameLst>
                                      </p:cBhvr>
                                      <p:tavLst>
                                        <p:tav tm="0">
                                          <p:val>
                                            <p:strVal val="0-#ppt_h/2"/>
                                          </p:val>
                                        </p:tav>
                                        <p:tav tm="100000">
                                          <p:val>
                                            <p:strVal val="#ppt_y"/>
                                          </p:val>
                                        </p:tav>
                                      </p:tavLst>
                                    </p:anim>
                                  </p:childTnLst>
                                </p:cTn>
                              </p:par>
                              <p:par>
                                <p:cTn id="129" presetID="19" presetClass="entr" presetSubtype="5" fill="hold" grpId="1" nodeType="withEffect">
                                  <p:stCondLst>
                                    <p:cond delay="0"/>
                                  </p:stCondLst>
                                  <p:childTnLst>
                                    <p:set>
                                      <p:cBhvr>
                                        <p:cTn id="130" dur="1" fill="hold">
                                          <p:stCondLst>
                                            <p:cond delay="0"/>
                                          </p:stCondLst>
                                        </p:cTn>
                                        <p:tgtEl>
                                          <p:spTgt spid="18"/>
                                        </p:tgtEl>
                                        <p:attrNameLst>
                                          <p:attrName>style.visibility</p:attrName>
                                        </p:attrNameLst>
                                      </p:cBhvr>
                                      <p:to>
                                        <p:strVal val="visible"/>
                                      </p:to>
                                    </p:set>
                                    <p:anim calcmode="lin" valueType="num">
                                      <p:cBhvr>
                                        <p:cTn id="131" dur="4060" fill="hold"/>
                                        <p:tgtEl>
                                          <p:spTgt spid="18"/>
                                        </p:tgtEl>
                                        <p:attrNameLst>
                                          <p:attrName>ppt_w</p:attrName>
                                        </p:attrNameLst>
                                      </p:cBhvr>
                                      <p:tavLst>
                                        <p:tav tm="0">
                                          <p:val>
                                            <p:strVal val="#ppt_w"/>
                                          </p:val>
                                        </p:tav>
                                        <p:tav tm="100000">
                                          <p:val>
                                            <p:strVal val="#ppt_w"/>
                                          </p:val>
                                        </p:tav>
                                      </p:tavLst>
                                    </p:anim>
                                    <p:anim calcmode="lin" valueType="num">
                                      <p:cBhvr>
                                        <p:cTn id="132" dur="4060" fill="hold"/>
                                        <p:tgtEl>
                                          <p:spTgt spid="18"/>
                                        </p:tgtEl>
                                        <p:attrNameLst>
                                          <p:attrName>ppt_h</p:attrName>
                                        </p:attrNameLst>
                                      </p:cBhvr>
                                      <p:tavLst>
                                        <p:tav tm="0" fmla="#ppt_h*sin(2.5*pi*$)">
                                          <p:val>
                                            <p:fltVal val="0"/>
                                          </p:val>
                                        </p:tav>
                                        <p:tav tm="100000">
                                          <p:val>
                                            <p:fltVal val="1"/>
                                          </p:val>
                                        </p:tav>
                                      </p:tavLst>
                                    </p:anim>
                                  </p:childTnLst>
                                </p:cTn>
                              </p:par>
                              <p:par>
                                <p:cTn id="133" presetID="2" presetClass="exit" presetSubtype="1" fill="hold" grpId="2" nodeType="withEffect">
                                  <p:stCondLst>
                                    <p:cond delay="0"/>
                                  </p:stCondLst>
                                  <p:childTnLst>
                                    <p:anim calcmode="lin" valueType="num">
                                      <p:cBhvr additive="base">
                                        <p:cTn id="134" dur="4060"/>
                                        <p:tgtEl>
                                          <p:spTgt spid="18"/>
                                        </p:tgtEl>
                                        <p:attrNameLst>
                                          <p:attrName>ppt_x</p:attrName>
                                        </p:attrNameLst>
                                      </p:cBhvr>
                                      <p:tavLst>
                                        <p:tav tm="0">
                                          <p:val>
                                            <p:strVal val="ppt_x"/>
                                          </p:val>
                                        </p:tav>
                                        <p:tav tm="100000">
                                          <p:val>
                                            <p:strVal val="ppt_x"/>
                                          </p:val>
                                        </p:tav>
                                      </p:tavLst>
                                    </p:anim>
                                    <p:anim calcmode="lin" valueType="num">
                                      <p:cBhvr additive="base">
                                        <p:cTn id="135" dur="4060"/>
                                        <p:tgtEl>
                                          <p:spTgt spid="18"/>
                                        </p:tgtEl>
                                        <p:attrNameLst>
                                          <p:attrName>ppt_y</p:attrName>
                                        </p:attrNameLst>
                                      </p:cBhvr>
                                      <p:tavLst>
                                        <p:tav tm="0">
                                          <p:val>
                                            <p:strVal val="ppt_y"/>
                                          </p:val>
                                        </p:tav>
                                        <p:tav tm="100000">
                                          <p:val>
                                            <p:strVal val="0-ppt_h/2"/>
                                          </p:val>
                                        </p:tav>
                                      </p:tavLst>
                                    </p:anim>
                                    <p:set>
                                      <p:cBhvr>
                                        <p:cTn id="136" dur="1" fill="hold">
                                          <p:stCondLst>
                                            <p:cond delay="4059"/>
                                          </p:stCondLst>
                                        </p:cTn>
                                        <p:tgtEl>
                                          <p:spTgt spid="18"/>
                                        </p:tgtEl>
                                        <p:attrNameLst>
                                          <p:attrName>style.visibility</p:attrName>
                                        </p:attrNameLst>
                                      </p:cBhvr>
                                      <p:to>
                                        <p:strVal val="hidden"/>
                                      </p:to>
                                    </p:set>
                                  </p:childTnLst>
                                </p:cTn>
                              </p:par>
                              <p:par>
                                <p:cTn id="137" presetID="2" presetClass="entr" presetSubtype="1" fill="hold" grpId="0" nodeType="withEffect">
                                  <p:stCondLst>
                                    <p:cond delay="0"/>
                                  </p:stCondLst>
                                  <p:childTnLst>
                                    <p:set>
                                      <p:cBhvr>
                                        <p:cTn id="138" dur="1" fill="hold">
                                          <p:stCondLst>
                                            <p:cond delay="0"/>
                                          </p:stCondLst>
                                        </p:cTn>
                                        <p:tgtEl>
                                          <p:spTgt spid="17"/>
                                        </p:tgtEl>
                                        <p:attrNameLst>
                                          <p:attrName>style.visibility</p:attrName>
                                        </p:attrNameLst>
                                      </p:cBhvr>
                                      <p:to>
                                        <p:strVal val="visible"/>
                                      </p:to>
                                    </p:set>
                                    <p:anim calcmode="lin" valueType="num">
                                      <p:cBhvr additive="base">
                                        <p:cTn id="139" dur="4000" fill="hold"/>
                                        <p:tgtEl>
                                          <p:spTgt spid="17"/>
                                        </p:tgtEl>
                                        <p:attrNameLst>
                                          <p:attrName>ppt_x</p:attrName>
                                        </p:attrNameLst>
                                      </p:cBhvr>
                                      <p:tavLst>
                                        <p:tav tm="0">
                                          <p:val>
                                            <p:strVal val="#ppt_x"/>
                                          </p:val>
                                        </p:tav>
                                        <p:tav tm="100000">
                                          <p:val>
                                            <p:strVal val="#ppt_x"/>
                                          </p:val>
                                        </p:tav>
                                      </p:tavLst>
                                    </p:anim>
                                    <p:anim calcmode="lin" valueType="num">
                                      <p:cBhvr additive="base">
                                        <p:cTn id="140" dur="4000" fill="hold"/>
                                        <p:tgtEl>
                                          <p:spTgt spid="17"/>
                                        </p:tgtEl>
                                        <p:attrNameLst>
                                          <p:attrName>ppt_y</p:attrName>
                                        </p:attrNameLst>
                                      </p:cBhvr>
                                      <p:tavLst>
                                        <p:tav tm="0">
                                          <p:val>
                                            <p:strVal val="0-#ppt_h/2"/>
                                          </p:val>
                                        </p:tav>
                                        <p:tav tm="100000">
                                          <p:val>
                                            <p:strVal val="#ppt_y"/>
                                          </p:val>
                                        </p:tav>
                                      </p:tavLst>
                                    </p:anim>
                                  </p:childTnLst>
                                </p:cTn>
                              </p:par>
                              <p:par>
                                <p:cTn id="141" presetID="19" presetClass="entr" presetSubtype="5" fill="hold" grpId="1" nodeType="withEffect">
                                  <p:stCondLst>
                                    <p:cond delay="0"/>
                                  </p:stCondLst>
                                  <p:childTnLst>
                                    <p:set>
                                      <p:cBhvr>
                                        <p:cTn id="142" dur="1" fill="hold">
                                          <p:stCondLst>
                                            <p:cond delay="0"/>
                                          </p:stCondLst>
                                        </p:cTn>
                                        <p:tgtEl>
                                          <p:spTgt spid="17"/>
                                        </p:tgtEl>
                                        <p:attrNameLst>
                                          <p:attrName>style.visibility</p:attrName>
                                        </p:attrNameLst>
                                      </p:cBhvr>
                                      <p:to>
                                        <p:strVal val="visible"/>
                                      </p:to>
                                    </p:set>
                                    <p:anim calcmode="lin" valueType="num">
                                      <p:cBhvr>
                                        <p:cTn id="143" dur="4000" fill="hold"/>
                                        <p:tgtEl>
                                          <p:spTgt spid="17"/>
                                        </p:tgtEl>
                                        <p:attrNameLst>
                                          <p:attrName>ppt_w</p:attrName>
                                        </p:attrNameLst>
                                      </p:cBhvr>
                                      <p:tavLst>
                                        <p:tav tm="0">
                                          <p:val>
                                            <p:strVal val="#ppt_w"/>
                                          </p:val>
                                        </p:tav>
                                        <p:tav tm="100000">
                                          <p:val>
                                            <p:strVal val="#ppt_w"/>
                                          </p:val>
                                        </p:tav>
                                      </p:tavLst>
                                    </p:anim>
                                    <p:anim calcmode="lin" valueType="num">
                                      <p:cBhvr>
                                        <p:cTn id="144" dur="4000" fill="hold"/>
                                        <p:tgtEl>
                                          <p:spTgt spid="17"/>
                                        </p:tgtEl>
                                        <p:attrNameLst>
                                          <p:attrName>ppt_h</p:attrName>
                                        </p:attrNameLst>
                                      </p:cBhvr>
                                      <p:tavLst>
                                        <p:tav tm="0" fmla="#ppt_h*sin(2.5*pi*$)">
                                          <p:val>
                                            <p:fltVal val="0"/>
                                          </p:val>
                                        </p:tav>
                                        <p:tav tm="100000">
                                          <p:val>
                                            <p:fltVal val="1"/>
                                          </p:val>
                                        </p:tav>
                                      </p:tavLst>
                                    </p:anim>
                                  </p:childTnLst>
                                </p:cTn>
                              </p:par>
                              <p:par>
                                <p:cTn id="145" presetID="2" presetClass="exit" presetSubtype="1" fill="hold" grpId="2" nodeType="withEffect">
                                  <p:stCondLst>
                                    <p:cond delay="0"/>
                                  </p:stCondLst>
                                  <p:childTnLst>
                                    <p:anim calcmode="lin" valueType="num">
                                      <p:cBhvr additive="base">
                                        <p:cTn id="146" dur="4000"/>
                                        <p:tgtEl>
                                          <p:spTgt spid="17"/>
                                        </p:tgtEl>
                                        <p:attrNameLst>
                                          <p:attrName>ppt_x</p:attrName>
                                        </p:attrNameLst>
                                      </p:cBhvr>
                                      <p:tavLst>
                                        <p:tav tm="0">
                                          <p:val>
                                            <p:strVal val="ppt_x"/>
                                          </p:val>
                                        </p:tav>
                                        <p:tav tm="100000">
                                          <p:val>
                                            <p:strVal val="ppt_x"/>
                                          </p:val>
                                        </p:tav>
                                      </p:tavLst>
                                    </p:anim>
                                    <p:anim calcmode="lin" valueType="num">
                                      <p:cBhvr additive="base">
                                        <p:cTn id="147" dur="4000"/>
                                        <p:tgtEl>
                                          <p:spTgt spid="17"/>
                                        </p:tgtEl>
                                        <p:attrNameLst>
                                          <p:attrName>ppt_y</p:attrName>
                                        </p:attrNameLst>
                                      </p:cBhvr>
                                      <p:tavLst>
                                        <p:tav tm="0">
                                          <p:val>
                                            <p:strVal val="ppt_y"/>
                                          </p:val>
                                        </p:tav>
                                        <p:tav tm="100000">
                                          <p:val>
                                            <p:strVal val="0-ppt_h/2"/>
                                          </p:val>
                                        </p:tav>
                                      </p:tavLst>
                                    </p:anim>
                                    <p:set>
                                      <p:cBhvr>
                                        <p:cTn id="148" dur="1" fill="hold">
                                          <p:stCondLst>
                                            <p:cond delay="3999"/>
                                          </p:stCondLst>
                                        </p:cTn>
                                        <p:tgtEl>
                                          <p:spTgt spid="17"/>
                                        </p:tgtEl>
                                        <p:attrNameLst>
                                          <p:attrName>style.visibility</p:attrName>
                                        </p:attrNameLst>
                                      </p:cBhvr>
                                      <p:to>
                                        <p:strVal val="hidden"/>
                                      </p:to>
                                    </p:set>
                                  </p:childTnLst>
                                </p:cTn>
                              </p:par>
                              <p:par>
                                <p:cTn id="149" presetID="23" presetClass="entr" presetSubtype="288" fill="hold" nodeType="withEffect">
                                  <p:stCondLst>
                                    <p:cond delay="1000"/>
                                  </p:stCondLst>
                                  <p:childTnLst>
                                    <p:set>
                                      <p:cBhvr>
                                        <p:cTn id="150" dur="1" fill="hold">
                                          <p:stCondLst>
                                            <p:cond delay="0"/>
                                          </p:stCondLst>
                                        </p:cTn>
                                        <p:tgtEl>
                                          <p:spTgt spid="20"/>
                                        </p:tgtEl>
                                        <p:attrNameLst>
                                          <p:attrName>style.visibility</p:attrName>
                                        </p:attrNameLst>
                                      </p:cBhvr>
                                      <p:to>
                                        <p:strVal val="visible"/>
                                      </p:to>
                                    </p:set>
                                    <p:anim calcmode="lin" valueType="num">
                                      <p:cBhvr>
                                        <p:cTn id="151" dur="3000" fill="hold"/>
                                        <p:tgtEl>
                                          <p:spTgt spid="20"/>
                                        </p:tgtEl>
                                        <p:attrNameLst>
                                          <p:attrName>ppt_w</p:attrName>
                                        </p:attrNameLst>
                                      </p:cBhvr>
                                      <p:tavLst>
                                        <p:tav tm="0">
                                          <p:val>
                                            <p:strVal val="4/3*#ppt_w"/>
                                          </p:val>
                                        </p:tav>
                                        <p:tav tm="100000">
                                          <p:val>
                                            <p:strVal val="#ppt_w"/>
                                          </p:val>
                                        </p:tav>
                                      </p:tavLst>
                                    </p:anim>
                                    <p:anim calcmode="lin" valueType="num">
                                      <p:cBhvr>
                                        <p:cTn id="152" dur="3000" fill="hold"/>
                                        <p:tgtEl>
                                          <p:spTgt spid="20"/>
                                        </p:tgtEl>
                                        <p:attrNameLst>
                                          <p:attrName>ppt_h</p:attrName>
                                        </p:attrNameLst>
                                      </p:cBhvr>
                                      <p:tavLst>
                                        <p:tav tm="0">
                                          <p:val>
                                            <p:strVal val="4/3*#ppt_h"/>
                                          </p:val>
                                        </p:tav>
                                        <p:tav tm="100000">
                                          <p:val>
                                            <p:strVal val="#ppt_h"/>
                                          </p:val>
                                        </p:tav>
                                      </p:tavLst>
                                    </p:anim>
                                  </p:childTnLst>
                                </p:cTn>
                              </p:par>
                              <p:par>
                                <p:cTn id="153" presetID="16" presetClass="entr" presetSubtype="42" fill="hold" nodeType="withEffect">
                                  <p:stCondLst>
                                    <p:cond delay="1000"/>
                                  </p:stCondLst>
                                  <p:childTnLst>
                                    <p:set>
                                      <p:cBhvr>
                                        <p:cTn id="154" dur="1" fill="hold">
                                          <p:stCondLst>
                                            <p:cond delay="0"/>
                                          </p:stCondLst>
                                        </p:cTn>
                                        <p:tgtEl>
                                          <p:spTgt spid="20"/>
                                        </p:tgtEl>
                                        <p:attrNameLst>
                                          <p:attrName>style.visibility</p:attrName>
                                        </p:attrNameLst>
                                      </p:cBhvr>
                                      <p:to>
                                        <p:strVal val="visible"/>
                                      </p:to>
                                    </p:set>
                                    <p:animEffect transition="in" filter="barn(outHorizontal)">
                                      <p:cBhvr>
                                        <p:cTn id="155" dur="3000"/>
                                        <p:tgtEl>
                                          <p:spTgt spid="20"/>
                                        </p:tgtEl>
                                      </p:cBhvr>
                                    </p:animEffect>
                                  </p:childTnLst>
                                </p:cTn>
                              </p:par>
                              <p:par>
                                <p:cTn id="156" presetID="9" presetClass="emph" presetSubtype="0" grpId="0" nodeType="withEffect">
                                  <p:stCondLst>
                                    <p:cond delay="0"/>
                                  </p:stCondLst>
                                  <p:childTnLst>
                                    <p:set>
                                      <p:cBhvr rctx="PPT">
                                        <p:cTn id="157" dur="indefinite"/>
                                        <p:tgtEl>
                                          <p:spTgt spid="21"/>
                                        </p:tgtEl>
                                        <p:attrNameLst>
                                          <p:attrName>style.opacity</p:attrName>
                                        </p:attrNameLst>
                                      </p:cBhvr>
                                      <p:to>
                                        <p:strVal val="0"/>
                                      </p:to>
                                    </p:set>
                                    <p:animEffect filter="image" prLst="opacity: 0">
                                      <p:cBhvr rctx="IE">
                                        <p:cTn id="158" dur="indefinite"/>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9" grpId="0" animBg="1"/>
      <p:bldP spid="9" grpId="1" animBg="1"/>
      <p:bldP spid="9"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1"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 name="30 Imagen" descr="gfd"/>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3846" y="0"/>
            <a:ext cx="9144000" cy="5143500"/>
          </a:xfrm>
          <a:prstGeom prst="rect">
            <a:avLst/>
          </a:prstGeom>
          <a:noFill/>
          <a:ln>
            <a:noFill/>
          </a:ln>
        </p:spPr>
      </p:pic>
      <p:sp>
        <p:nvSpPr>
          <p:cNvPr id="2" name="1 Rectángulo"/>
          <p:cNvSpPr/>
          <p:nvPr/>
        </p:nvSpPr>
        <p:spPr>
          <a:xfrm rot="18761543">
            <a:off x="513322" y="-210332"/>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3" name="1 Rectángulo"/>
          <p:cNvSpPr/>
          <p:nvPr/>
        </p:nvSpPr>
        <p:spPr>
          <a:xfrm rot="18761543">
            <a:off x="1017378" y="22171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4" name="1 Rectángulo"/>
          <p:cNvSpPr/>
          <p:nvPr/>
        </p:nvSpPr>
        <p:spPr>
          <a:xfrm rot="18761543">
            <a:off x="1521435" y="65376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5" name="1 Rectángulo"/>
          <p:cNvSpPr/>
          <p:nvPr/>
        </p:nvSpPr>
        <p:spPr>
          <a:xfrm rot="18761543">
            <a:off x="2097498" y="108581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6" name="1 Rectángulo"/>
          <p:cNvSpPr/>
          <p:nvPr/>
        </p:nvSpPr>
        <p:spPr>
          <a:xfrm rot="18761543">
            <a:off x="2601554" y="151786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7" name="1 Rectángulo"/>
          <p:cNvSpPr/>
          <p:nvPr/>
        </p:nvSpPr>
        <p:spPr>
          <a:xfrm rot="18761543">
            <a:off x="3105610" y="1949909"/>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0" name="1 Rectángulo"/>
          <p:cNvSpPr/>
          <p:nvPr/>
        </p:nvSpPr>
        <p:spPr>
          <a:xfrm rot="2838457" flipH="1">
            <a:off x="6778017" y="-210332"/>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1" name="1 Rectángulo"/>
          <p:cNvSpPr/>
          <p:nvPr/>
        </p:nvSpPr>
        <p:spPr>
          <a:xfrm rot="2838457" flipH="1">
            <a:off x="6273961" y="22171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2" name="1 Rectángulo"/>
          <p:cNvSpPr/>
          <p:nvPr/>
        </p:nvSpPr>
        <p:spPr>
          <a:xfrm rot="2838457" flipH="1">
            <a:off x="5769904" y="65376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3" name="1 Rectángulo"/>
          <p:cNvSpPr/>
          <p:nvPr/>
        </p:nvSpPr>
        <p:spPr>
          <a:xfrm rot="2838457" flipH="1">
            <a:off x="5193841" y="108581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4" name="1 Rectángulo"/>
          <p:cNvSpPr/>
          <p:nvPr/>
        </p:nvSpPr>
        <p:spPr>
          <a:xfrm rot="2838457" flipH="1">
            <a:off x="4689785" y="151786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5" name="1 Rectángulo"/>
          <p:cNvSpPr/>
          <p:nvPr/>
        </p:nvSpPr>
        <p:spPr>
          <a:xfrm rot="2838457" flipH="1">
            <a:off x="4185729" y="1949909"/>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7" name="1 Rectángulo"/>
          <p:cNvSpPr/>
          <p:nvPr/>
        </p:nvSpPr>
        <p:spPr>
          <a:xfrm rot="7961543">
            <a:off x="6778017" y="4974246"/>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8" name="1 Rectángulo"/>
          <p:cNvSpPr/>
          <p:nvPr/>
        </p:nvSpPr>
        <p:spPr>
          <a:xfrm rot="7961543">
            <a:off x="6273961" y="454219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9" name="1 Rectángulo"/>
          <p:cNvSpPr/>
          <p:nvPr/>
        </p:nvSpPr>
        <p:spPr>
          <a:xfrm rot="7961543">
            <a:off x="5769904" y="411015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0" name="1 Rectángulo"/>
          <p:cNvSpPr/>
          <p:nvPr/>
        </p:nvSpPr>
        <p:spPr>
          <a:xfrm rot="7961543">
            <a:off x="5193841" y="367810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1" name="1 Rectángulo"/>
          <p:cNvSpPr/>
          <p:nvPr/>
        </p:nvSpPr>
        <p:spPr>
          <a:xfrm rot="7961543">
            <a:off x="4689785" y="324605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2" name="1 Rectángulo"/>
          <p:cNvSpPr/>
          <p:nvPr/>
        </p:nvSpPr>
        <p:spPr>
          <a:xfrm rot="7961543">
            <a:off x="4185729" y="2814005"/>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4" name="1 Rectángulo"/>
          <p:cNvSpPr/>
          <p:nvPr/>
        </p:nvSpPr>
        <p:spPr>
          <a:xfrm rot="13638457" flipH="1">
            <a:off x="513322" y="4974246"/>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5" name="1 Rectángulo"/>
          <p:cNvSpPr/>
          <p:nvPr/>
        </p:nvSpPr>
        <p:spPr>
          <a:xfrm rot="13638457" flipH="1">
            <a:off x="1017378" y="454219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6" name="1 Rectángulo"/>
          <p:cNvSpPr/>
          <p:nvPr/>
        </p:nvSpPr>
        <p:spPr>
          <a:xfrm rot="13638457" flipH="1">
            <a:off x="1521435" y="411015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7" name="1 Rectángulo"/>
          <p:cNvSpPr/>
          <p:nvPr/>
        </p:nvSpPr>
        <p:spPr>
          <a:xfrm rot="13638457" flipH="1">
            <a:off x="2097498" y="367810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8" name="1 Rectángulo"/>
          <p:cNvSpPr/>
          <p:nvPr/>
        </p:nvSpPr>
        <p:spPr>
          <a:xfrm rot="13638457" flipH="1">
            <a:off x="2601554" y="324605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9" name="1 Rectángulo"/>
          <p:cNvSpPr/>
          <p:nvPr/>
        </p:nvSpPr>
        <p:spPr>
          <a:xfrm rot="13638457" flipH="1">
            <a:off x="3105610" y="2814005"/>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solidFill>
            <a:schemeClr val="lt1"/>
          </a:solidFill>
          <a:ln>
            <a:noFill/>
          </a:ln>
          <a:effectLst>
            <a:outerShdw blurRad="342900" dist="50800" dir="5400000" algn="ctr" rotWithShape="0">
              <a:schemeClr val="bg1"/>
            </a:outerShdw>
          </a:effectLst>
          <a:scene3d>
            <a:camera prst="obliqueTopLeft"/>
            <a:lightRig rig="morning" dir="t">
              <a:rot lat="0" lon="0" rev="7200000"/>
            </a:lightRig>
          </a:scene3d>
          <a:sp3d extrusionH="1270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30" name="29 Rectángulo"/>
          <p:cNvSpPr/>
          <p:nvPr/>
        </p:nvSpPr>
        <p:spPr>
          <a:xfrm>
            <a:off x="-396552" y="-812626"/>
            <a:ext cx="9865096" cy="6912768"/>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633599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0"/>
                                        </p:tgtEl>
                                        <p:attrNameLst>
                                          <p:attrName>style.opacity</p:attrName>
                                        </p:attrNameLst>
                                      </p:cBhvr>
                                      <p:to>
                                        <p:strVal val="0"/>
                                      </p:to>
                                    </p:set>
                                    <p:animEffect filter="image" prLst="opacity: 0">
                                      <p:cBhvr rctx="IE">
                                        <p:cTn id="7" dur="indefinite"/>
                                        <p:tgtEl>
                                          <p:spTgt spid="30"/>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900" fill="hold"/>
                                        <p:tgtEl>
                                          <p:spTgt spid="2"/>
                                        </p:tgtEl>
                                        <p:attrNameLst>
                                          <p:attrName>ppt_x</p:attrName>
                                        </p:attrNameLst>
                                      </p:cBhvr>
                                      <p:tavLst>
                                        <p:tav tm="0">
                                          <p:val>
                                            <p:strVal val="1+#ppt_w/2"/>
                                          </p:val>
                                        </p:tav>
                                        <p:tav tm="100000">
                                          <p:val>
                                            <p:strVal val="#ppt_x"/>
                                          </p:val>
                                        </p:tav>
                                      </p:tavLst>
                                    </p:anim>
                                    <p:anim calcmode="lin" valueType="num">
                                      <p:cBhvr additive="base">
                                        <p:cTn id="11" dur="2900" fill="hold"/>
                                        <p:tgtEl>
                                          <p:spTgt spid="2"/>
                                        </p:tgtEl>
                                        <p:attrNameLst>
                                          <p:attrName>ppt_y</p:attrName>
                                        </p:attrNameLst>
                                      </p:cBhvr>
                                      <p:tavLst>
                                        <p:tav tm="0">
                                          <p:val>
                                            <p:strVal val="1+#ppt_h/2"/>
                                          </p:val>
                                        </p:tav>
                                        <p:tav tm="100000">
                                          <p:val>
                                            <p:strVal val="#ppt_y"/>
                                          </p:val>
                                        </p:tav>
                                      </p:tavLst>
                                    </p:anim>
                                  </p:childTnLst>
                                </p:cTn>
                              </p:par>
                              <p:par>
                                <p:cTn id="12" presetID="16" presetClass="entr" presetSubtype="21"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inVertical)">
                                      <p:cBhvr>
                                        <p:cTn id="14" dur="2900"/>
                                        <p:tgtEl>
                                          <p:spTgt spid="2"/>
                                        </p:tgtEl>
                                      </p:cBhvr>
                                    </p:animEffect>
                                  </p:childTnLst>
                                </p:cTn>
                              </p:par>
                              <p:par>
                                <p:cTn id="15" presetID="8" presetClass="emph" presetSubtype="0" fill="hold" grpId="2" nodeType="withEffect">
                                  <p:stCondLst>
                                    <p:cond delay="0"/>
                                  </p:stCondLst>
                                  <p:childTnLst>
                                    <p:animRot by="21600000">
                                      <p:cBhvr>
                                        <p:cTn id="16" dur="2900" fill="hold"/>
                                        <p:tgtEl>
                                          <p:spTgt spid="2"/>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2900" fill="hold"/>
                                        <p:tgtEl>
                                          <p:spTgt spid="7"/>
                                        </p:tgtEl>
                                        <p:attrNameLst>
                                          <p:attrName>ppt_x</p:attrName>
                                        </p:attrNameLst>
                                      </p:cBhvr>
                                      <p:tavLst>
                                        <p:tav tm="0">
                                          <p:val>
                                            <p:strVal val="1+#ppt_w/2"/>
                                          </p:val>
                                        </p:tav>
                                        <p:tav tm="100000">
                                          <p:val>
                                            <p:strVal val="#ppt_x"/>
                                          </p:val>
                                        </p:tav>
                                      </p:tavLst>
                                    </p:anim>
                                    <p:anim calcmode="lin" valueType="num">
                                      <p:cBhvr additive="base">
                                        <p:cTn id="20" dur="2900" fill="hold"/>
                                        <p:tgtEl>
                                          <p:spTgt spid="7"/>
                                        </p:tgtEl>
                                        <p:attrNameLst>
                                          <p:attrName>ppt_y</p:attrName>
                                        </p:attrNameLst>
                                      </p:cBhvr>
                                      <p:tavLst>
                                        <p:tav tm="0">
                                          <p:val>
                                            <p:strVal val="1+#ppt_h/2"/>
                                          </p:val>
                                        </p:tav>
                                        <p:tav tm="100000">
                                          <p:val>
                                            <p:strVal val="#ppt_y"/>
                                          </p:val>
                                        </p:tav>
                                      </p:tavLst>
                                    </p:anim>
                                  </p:childTnLst>
                                </p:cTn>
                              </p:par>
                              <p:par>
                                <p:cTn id="21" presetID="16" presetClass="entr" presetSubtype="21" fill="hold" grpId="1"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barn(inVertical)">
                                      <p:cBhvr>
                                        <p:cTn id="23" dur="2900"/>
                                        <p:tgtEl>
                                          <p:spTgt spid="7"/>
                                        </p:tgtEl>
                                      </p:cBhvr>
                                    </p:animEffect>
                                  </p:childTnLst>
                                </p:cTn>
                              </p:par>
                              <p:par>
                                <p:cTn id="24" presetID="8" presetClass="emph" presetSubtype="0" fill="hold" grpId="2" nodeType="withEffect">
                                  <p:stCondLst>
                                    <p:cond delay="0"/>
                                  </p:stCondLst>
                                  <p:childTnLst>
                                    <p:animRot by="21600000">
                                      <p:cBhvr>
                                        <p:cTn id="25" dur="2900" fill="hold"/>
                                        <p:tgtEl>
                                          <p:spTgt spid="7"/>
                                        </p:tgtEl>
                                        <p:attrNameLst>
                                          <p:attrName>r</p:attrName>
                                        </p:attrNameLst>
                                      </p:cBhvr>
                                    </p:animRot>
                                  </p:childTnLst>
                                </p:cTn>
                              </p:par>
                              <p:par>
                                <p:cTn id="26" presetID="2" presetClass="entr" presetSubtype="6"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2900" fill="hold"/>
                                        <p:tgtEl>
                                          <p:spTgt spid="5"/>
                                        </p:tgtEl>
                                        <p:attrNameLst>
                                          <p:attrName>ppt_x</p:attrName>
                                        </p:attrNameLst>
                                      </p:cBhvr>
                                      <p:tavLst>
                                        <p:tav tm="0">
                                          <p:val>
                                            <p:strVal val="1+#ppt_w/2"/>
                                          </p:val>
                                        </p:tav>
                                        <p:tav tm="100000">
                                          <p:val>
                                            <p:strVal val="#ppt_x"/>
                                          </p:val>
                                        </p:tav>
                                      </p:tavLst>
                                    </p:anim>
                                    <p:anim calcmode="lin" valueType="num">
                                      <p:cBhvr additive="base">
                                        <p:cTn id="29" dur="2900" fill="hold"/>
                                        <p:tgtEl>
                                          <p:spTgt spid="5"/>
                                        </p:tgtEl>
                                        <p:attrNameLst>
                                          <p:attrName>ppt_y</p:attrName>
                                        </p:attrNameLst>
                                      </p:cBhvr>
                                      <p:tavLst>
                                        <p:tav tm="0">
                                          <p:val>
                                            <p:strVal val="1+#ppt_h/2"/>
                                          </p:val>
                                        </p:tav>
                                        <p:tav tm="100000">
                                          <p:val>
                                            <p:strVal val="#ppt_y"/>
                                          </p:val>
                                        </p:tav>
                                      </p:tavLst>
                                    </p:anim>
                                  </p:childTnLst>
                                </p:cTn>
                              </p:par>
                              <p:par>
                                <p:cTn id="30" presetID="16" presetClass="entr" presetSubtype="21" fill="hold" grpId="1"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barn(inVertical)">
                                      <p:cBhvr>
                                        <p:cTn id="32" dur="2900"/>
                                        <p:tgtEl>
                                          <p:spTgt spid="5"/>
                                        </p:tgtEl>
                                      </p:cBhvr>
                                    </p:animEffect>
                                  </p:childTnLst>
                                </p:cTn>
                              </p:par>
                              <p:par>
                                <p:cTn id="33" presetID="8" presetClass="emph" presetSubtype="0" fill="hold" grpId="2" nodeType="withEffect">
                                  <p:stCondLst>
                                    <p:cond delay="0"/>
                                  </p:stCondLst>
                                  <p:childTnLst>
                                    <p:animRot by="21600000">
                                      <p:cBhvr>
                                        <p:cTn id="34" dur="2900" fill="hold"/>
                                        <p:tgtEl>
                                          <p:spTgt spid="5"/>
                                        </p:tgtEl>
                                        <p:attrNameLst>
                                          <p:attrName>r</p:attrName>
                                        </p:attrNameLst>
                                      </p:cBhvr>
                                    </p:animRot>
                                  </p:childTnLst>
                                </p:cTn>
                              </p:par>
                              <p:par>
                                <p:cTn id="35" presetID="2" presetClass="entr" presetSubtype="6" fill="hold" grpId="0"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2900" fill="hold"/>
                                        <p:tgtEl>
                                          <p:spTgt spid="4"/>
                                        </p:tgtEl>
                                        <p:attrNameLst>
                                          <p:attrName>ppt_x</p:attrName>
                                        </p:attrNameLst>
                                      </p:cBhvr>
                                      <p:tavLst>
                                        <p:tav tm="0">
                                          <p:val>
                                            <p:strVal val="1+#ppt_w/2"/>
                                          </p:val>
                                        </p:tav>
                                        <p:tav tm="100000">
                                          <p:val>
                                            <p:strVal val="#ppt_x"/>
                                          </p:val>
                                        </p:tav>
                                      </p:tavLst>
                                    </p:anim>
                                    <p:anim calcmode="lin" valueType="num">
                                      <p:cBhvr additive="base">
                                        <p:cTn id="38" dur="2900" fill="hold"/>
                                        <p:tgtEl>
                                          <p:spTgt spid="4"/>
                                        </p:tgtEl>
                                        <p:attrNameLst>
                                          <p:attrName>ppt_y</p:attrName>
                                        </p:attrNameLst>
                                      </p:cBhvr>
                                      <p:tavLst>
                                        <p:tav tm="0">
                                          <p:val>
                                            <p:strVal val="1+#ppt_h/2"/>
                                          </p:val>
                                        </p:tav>
                                        <p:tav tm="100000">
                                          <p:val>
                                            <p:strVal val="#ppt_y"/>
                                          </p:val>
                                        </p:tav>
                                      </p:tavLst>
                                    </p:anim>
                                  </p:childTnLst>
                                </p:cTn>
                              </p:par>
                              <p:par>
                                <p:cTn id="39" presetID="16" presetClass="entr" presetSubtype="21" fill="hold" grpId="1" nodeType="with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barn(inVertical)">
                                      <p:cBhvr>
                                        <p:cTn id="41" dur="2900"/>
                                        <p:tgtEl>
                                          <p:spTgt spid="4"/>
                                        </p:tgtEl>
                                      </p:cBhvr>
                                    </p:animEffect>
                                  </p:childTnLst>
                                </p:cTn>
                              </p:par>
                              <p:par>
                                <p:cTn id="42" presetID="8" presetClass="emph" presetSubtype="0" fill="hold" grpId="2" nodeType="withEffect">
                                  <p:stCondLst>
                                    <p:cond delay="0"/>
                                  </p:stCondLst>
                                  <p:childTnLst>
                                    <p:animRot by="21600000">
                                      <p:cBhvr>
                                        <p:cTn id="43" dur="2900" fill="hold"/>
                                        <p:tgtEl>
                                          <p:spTgt spid="4"/>
                                        </p:tgtEl>
                                        <p:attrNameLst>
                                          <p:attrName>r</p:attrName>
                                        </p:attrNameLst>
                                      </p:cBhvr>
                                    </p:animRot>
                                  </p:childTnLst>
                                </p:cTn>
                              </p:par>
                              <p:par>
                                <p:cTn id="44" presetID="2" presetClass="entr" presetSubtype="6" fill="hold" grpId="0" nodeType="withEffect">
                                  <p:stCondLst>
                                    <p:cond delay="0"/>
                                  </p:stCondLst>
                                  <p:childTnLst>
                                    <p:set>
                                      <p:cBhvr>
                                        <p:cTn id="45" dur="1" fill="hold">
                                          <p:stCondLst>
                                            <p:cond delay="0"/>
                                          </p:stCondLst>
                                        </p:cTn>
                                        <p:tgtEl>
                                          <p:spTgt spid="3"/>
                                        </p:tgtEl>
                                        <p:attrNameLst>
                                          <p:attrName>style.visibility</p:attrName>
                                        </p:attrNameLst>
                                      </p:cBhvr>
                                      <p:to>
                                        <p:strVal val="visible"/>
                                      </p:to>
                                    </p:set>
                                    <p:anim calcmode="lin" valueType="num">
                                      <p:cBhvr additive="base">
                                        <p:cTn id="46" dur="2900" fill="hold"/>
                                        <p:tgtEl>
                                          <p:spTgt spid="3"/>
                                        </p:tgtEl>
                                        <p:attrNameLst>
                                          <p:attrName>ppt_x</p:attrName>
                                        </p:attrNameLst>
                                      </p:cBhvr>
                                      <p:tavLst>
                                        <p:tav tm="0">
                                          <p:val>
                                            <p:strVal val="1+#ppt_w/2"/>
                                          </p:val>
                                        </p:tav>
                                        <p:tav tm="100000">
                                          <p:val>
                                            <p:strVal val="#ppt_x"/>
                                          </p:val>
                                        </p:tav>
                                      </p:tavLst>
                                    </p:anim>
                                    <p:anim calcmode="lin" valueType="num">
                                      <p:cBhvr additive="base">
                                        <p:cTn id="47" dur="2900" fill="hold"/>
                                        <p:tgtEl>
                                          <p:spTgt spid="3"/>
                                        </p:tgtEl>
                                        <p:attrNameLst>
                                          <p:attrName>ppt_y</p:attrName>
                                        </p:attrNameLst>
                                      </p:cBhvr>
                                      <p:tavLst>
                                        <p:tav tm="0">
                                          <p:val>
                                            <p:strVal val="1+#ppt_h/2"/>
                                          </p:val>
                                        </p:tav>
                                        <p:tav tm="100000">
                                          <p:val>
                                            <p:strVal val="#ppt_y"/>
                                          </p:val>
                                        </p:tav>
                                      </p:tavLst>
                                    </p:anim>
                                  </p:childTnLst>
                                </p:cTn>
                              </p:par>
                              <p:par>
                                <p:cTn id="48" presetID="16" presetClass="entr" presetSubtype="21" fill="hold" grpId="1" nodeType="withEffect">
                                  <p:stCondLst>
                                    <p:cond delay="0"/>
                                  </p:stCondLst>
                                  <p:childTnLst>
                                    <p:set>
                                      <p:cBhvr>
                                        <p:cTn id="49" dur="1" fill="hold">
                                          <p:stCondLst>
                                            <p:cond delay="0"/>
                                          </p:stCondLst>
                                        </p:cTn>
                                        <p:tgtEl>
                                          <p:spTgt spid="3"/>
                                        </p:tgtEl>
                                        <p:attrNameLst>
                                          <p:attrName>style.visibility</p:attrName>
                                        </p:attrNameLst>
                                      </p:cBhvr>
                                      <p:to>
                                        <p:strVal val="visible"/>
                                      </p:to>
                                    </p:set>
                                    <p:animEffect transition="in" filter="barn(inVertical)">
                                      <p:cBhvr>
                                        <p:cTn id="50" dur="2900"/>
                                        <p:tgtEl>
                                          <p:spTgt spid="3"/>
                                        </p:tgtEl>
                                      </p:cBhvr>
                                    </p:animEffect>
                                  </p:childTnLst>
                                </p:cTn>
                              </p:par>
                              <p:par>
                                <p:cTn id="51" presetID="8" presetClass="emph" presetSubtype="0" fill="hold" grpId="2" nodeType="withEffect">
                                  <p:stCondLst>
                                    <p:cond delay="0"/>
                                  </p:stCondLst>
                                  <p:childTnLst>
                                    <p:animRot by="21600000">
                                      <p:cBhvr>
                                        <p:cTn id="52" dur="2900" fill="hold"/>
                                        <p:tgtEl>
                                          <p:spTgt spid="3"/>
                                        </p:tgtEl>
                                        <p:attrNameLst>
                                          <p:attrName>r</p:attrName>
                                        </p:attrNameLst>
                                      </p:cBhvr>
                                    </p:animRot>
                                  </p:childTnLst>
                                </p:cTn>
                              </p:par>
                              <p:par>
                                <p:cTn id="53" presetID="2" presetClass="entr" presetSubtype="6" fill="hold" grpId="0" nodeType="with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additive="base">
                                        <p:cTn id="55" dur="2900" fill="hold"/>
                                        <p:tgtEl>
                                          <p:spTgt spid="6"/>
                                        </p:tgtEl>
                                        <p:attrNameLst>
                                          <p:attrName>ppt_x</p:attrName>
                                        </p:attrNameLst>
                                      </p:cBhvr>
                                      <p:tavLst>
                                        <p:tav tm="0">
                                          <p:val>
                                            <p:strVal val="1+#ppt_w/2"/>
                                          </p:val>
                                        </p:tav>
                                        <p:tav tm="100000">
                                          <p:val>
                                            <p:strVal val="#ppt_x"/>
                                          </p:val>
                                        </p:tav>
                                      </p:tavLst>
                                    </p:anim>
                                    <p:anim calcmode="lin" valueType="num">
                                      <p:cBhvr additive="base">
                                        <p:cTn id="56" dur="2900" fill="hold"/>
                                        <p:tgtEl>
                                          <p:spTgt spid="6"/>
                                        </p:tgtEl>
                                        <p:attrNameLst>
                                          <p:attrName>ppt_y</p:attrName>
                                        </p:attrNameLst>
                                      </p:cBhvr>
                                      <p:tavLst>
                                        <p:tav tm="0">
                                          <p:val>
                                            <p:strVal val="1+#ppt_h/2"/>
                                          </p:val>
                                        </p:tav>
                                        <p:tav tm="100000">
                                          <p:val>
                                            <p:strVal val="#ppt_y"/>
                                          </p:val>
                                        </p:tav>
                                      </p:tavLst>
                                    </p:anim>
                                  </p:childTnLst>
                                </p:cTn>
                              </p:par>
                              <p:par>
                                <p:cTn id="57" presetID="16" presetClass="entr" presetSubtype="21" fill="hold" grpId="1" nodeType="withEffect">
                                  <p:stCondLst>
                                    <p:cond delay="0"/>
                                  </p:stCondLst>
                                  <p:childTnLst>
                                    <p:set>
                                      <p:cBhvr>
                                        <p:cTn id="58" dur="1" fill="hold">
                                          <p:stCondLst>
                                            <p:cond delay="0"/>
                                          </p:stCondLst>
                                        </p:cTn>
                                        <p:tgtEl>
                                          <p:spTgt spid="6"/>
                                        </p:tgtEl>
                                        <p:attrNameLst>
                                          <p:attrName>style.visibility</p:attrName>
                                        </p:attrNameLst>
                                      </p:cBhvr>
                                      <p:to>
                                        <p:strVal val="visible"/>
                                      </p:to>
                                    </p:set>
                                    <p:animEffect transition="in" filter="barn(inVertical)">
                                      <p:cBhvr>
                                        <p:cTn id="59" dur="2900"/>
                                        <p:tgtEl>
                                          <p:spTgt spid="6"/>
                                        </p:tgtEl>
                                      </p:cBhvr>
                                    </p:animEffect>
                                  </p:childTnLst>
                                </p:cTn>
                              </p:par>
                              <p:par>
                                <p:cTn id="60" presetID="8" presetClass="emph" presetSubtype="0" fill="hold" grpId="2" nodeType="withEffect">
                                  <p:stCondLst>
                                    <p:cond delay="0"/>
                                  </p:stCondLst>
                                  <p:childTnLst>
                                    <p:animRot by="21600000">
                                      <p:cBhvr>
                                        <p:cTn id="61" dur="2900" fill="hold"/>
                                        <p:tgtEl>
                                          <p:spTgt spid="6"/>
                                        </p:tgtEl>
                                        <p:attrNameLst>
                                          <p:attrName>r</p:attrName>
                                        </p:attrNameLst>
                                      </p:cBhvr>
                                    </p:animRot>
                                  </p:childTnLst>
                                </p:cTn>
                              </p:par>
                              <p:par>
                                <p:cTn id="62" presetID="2" presetClass="entr" presetSubtype="12" fill="hold" grpId="0" nodeType="withEffect">
                                  <p:stCondLst>
                                    <p:cond delay="0"/>
                                  </p:stCondLst>
                                  <p:childTnLst>
                                    <p:set>
                                      <p:cBhvr>
                                        <p:cTn id="63" dur="1" fill="hold">
                                          <p:stCondLst>
                                            <p:cond delay="0"/>
                                          </p:stCondLst>
                                        </p:cTn>
                                        <p:tgtEl>
                                          <p:spTgt spid="15"/>
                                        </p:tgtEl>
                                        <p:attrNameLst>
                                          <p:attrName>style.visibility</p:attrName>
                                        </p:attrNameLst>
                                      </p:cBhvr>
                                      <p:to>
                                        <p:strVal val="visible"/>
                                      </p:to>
                                    </p:set>
                                    <p:anim calcmode="lin" valueType="num">
                                      <p:cBhvr additive="base">
                                        <p:cTn id="64" dur="2900" fill="hold"/>
                                        <p:tgtEl>
                                          <p:spTgt spid="15"/>
                                        </p:tgtEl>
                                        <p:attrNameLst>
                                          <p:attrName>ppt_x</p:attrName>
                                        </p:attrNameLst>
                                      </p:cBhvr>
                                      <p:tavLst>
                                        <p:tav tm="0">
                                          <p:val>
                                            <p:strVal val="0-#ppt_w/2"/>
                                          </p:val>
                                        </p:tav>
                                        <p:tav tm="100000">
                                          <p:val>
                                            <p:strVal val="#ppt_x"/>
                                          </p:val>
                                        </p:tav>
                                      </p:tavLst>
                                    </p:anim>
                                    <p:anim calcmode="lin" valueType="num">
                                      <p:cBhvr additive="base">
                                        <p:cTn id="65" dur="2900" fill="hold"/>
                                        <p:tgtEl>
                                          <p:spTgt spid="15"/>
                                        </p:tgtEl>
                                        <p:attrNameLst>
                                          <p:attrName>ppt_y</p:attrName>
                                        </p:attrNameLst>
                                      </p:cBhvr>
                                      <p:tavLst>
                                        <p:tav tm="0">
                                          <p:val>
                                            <p:strVal val="1+#ppt_h/2"/>
                                          </p:val>
                                        </p:tav>
                                        <p:tav tm="100000">
                                          <p:val>
                                            <p:strVal val="#ppt_y"/>
                                          </p:val>
                                        </p:tav>
                                      </p:tavLst>
                                    </p:anim>
                                  </p:childTnLst>
                                </p:cTn>
                              </p:par>
                              <p:par>
                                <p:cTn id="66" presetID="16" presetClass="entr" presetSubtype="21" fill="hold" grpId="1" nodeType="withEffect">
                                  <p:stCondLst>
                                    <p:cond delay="0"/>
                                  </p:stCondLst>
                                  <p:childTnLst>
                                    <p:set>
                                      <p:cBhvr>
                                        <p:cTn id="67" dur="1" fill="hold">
                                          <p:stCondLst>
                                            <p:cond delay="0"/>
                                          </p:stCondLst>
                                        </p:cTn>
                                        <p:tgtEl>
                                          <p:spTgt spid="15"/>
                                        </p:tgtEl>
                                        <p:attrNameLst>
                                          <p:attrName>style.visibility</p:attrName>
                                        </p:attrNameLst>
                                      </p:cBhvr>
                                      <p:to>
                                        <p:strVal val="visible"/>
                                      </p:to>
                                    </p:set>
                                    <p:animEffect transition="in" filter="barn(inVertical)">
                                      <p:cBhvr>
                                        <p:cTn id="68" dur="2900"/>
                                        <p:tgtEl>
                                          <p:spTgt spid="15"/>
                                        </p:tgtEl>
                                      </p:cBhvr>
                                    </p:animEffect>
                                  </p:childTnLst>
                                </p:cTn>
                              </p:par>
                              <p:par>
                                <p:cTn id="69" presetID="8" presetClass="emph" presetSubtype="0" fill="hold" grpId="2" nodeType="withEffect">
                                  <p:stCondLst>
                                    <p:cond delay="0"/>
                                  </p:stCondLst>
                                  <p:childTnLst>
                                    <p:animRot by="-21600000">
                                      <p:cBhvr>
                                        <p:cTn id="70" dur="2900" fill="hold"/>
                                        <p:tgtEl>
                                          <p:spTgt spid="15"/>
                                        </p:tgtEl>
                                        <p:attrNameLst>
                                          <p:attrName>r</p:attrName>
                                        </p:attrNameLst>
                                      </p:cBhvr>
                                    </p:animRot>
                                  </p:childTnLst>
                                </p:cTn>
                              </p:par>
                              <p:par>
                                <p:cTn id="71" presetID="2" presetClass="entr" presetSubtype="12" fill="hold" grpId="0" nodeType="withEffect">
                                  <p:stCondLst>
                                    <p:cond delay="0"/>
                                  </p:stCondLst>
                                  <p:childTnLst>
                                    <p:set>
                                      <p:cBhvr>
                                        <p:cTn id="72" dur="1" fill="hold">
                                          <p:stCondLst>
                                            <p:cond delay="0"/>
                                          </p:stCondLst>
                                        </p:cTn>
                                        <p:tgtEl>
                                          <p:spTgt spid="14"/>
                                        </p:tgtEl>
                                        <p:attrNameLst>
                                          <p:attrName>style.visibility</p:attrName>
                                        </p:attrNameLst>
                                      </p:cBhvr>
                                      <p:to>
                                        <p:strVal val="visible"/>
                                      </p:to>
                                    </p:set>
                                    <p:anim calcmode="lin" valueType="num">
                                      <p:cBhvr additive="base">
                                        <p:cTn id="73" dur="2900" fill="hold"/>
                                        <p:tgtEl>
                                          <p:spTgt spid="14"/>
                                        </p:tgtEl>
                                        <p:attrNameLst>
                                          <p:attrName>ppt_x</p:attrName>
                                        </p:attrNameLst>
                                      </p:cBhvr>
                                      <p:tavLst>
                                        <p:tav tm="0">
                                          <p:val>
                                            <p:strVal val="0-#ppt_w/2"/>
                                          </p:val>
                                        </p:tav>
                                        <p:tav tm="100000">
                                          <p:val>
                                            <p:strVal val="#ppt_x"/>
                                          </p:val>
                                        </p:tav>
                                      </p:tavLst>
                                    </p:anim>
                                    <p:anim calcmode="lin" valueType="num">
                                      <p:cBhvr additive="base">
                                        <p:cTn id="74" dur="2900" fill="hold"/>
                                        <p:tgtEl>
                                          <p:spTgt spid="14"/>
                                        </p:tgtEl>
                                        <p:attrNameLst>
                                          <p:attrName>ppt_y</p:attrName>
                                        </p:attrNameLst>
                                      </p:cBhvr>
                                      <p:tavLst>
                                        <p:tav tm="0">
                                          <p:val>
                                            <p:strVal val="1+#ppt_h/2"/>
                                          </p:val>
                                        </p:tav>
                                        <p:tav tm="100000">
                                          <p:val>
                                            <p:strVal val="#ppt_y"/>
                                          </p:val>
                                        </p:tav>
                                      </p:tavLst>
                                    </p:anim>
                                  </p:childTnLst>
                                </p:cTn>
                              </p:par>
                              <p:par>
                                <p:cTn id="75" presetID="16" presetClass="entr" presetSubtype="21" fill="hold" grpId="1" nodeType="withEffect">
                                  <p:stCondLst>
                                    <p:cond delay="0"/>
                                  </p:stCondLst>
                                  <p:childTnLst>
                                    <p:set>
                                      <p:cBhvr>
                                        <p:cTn id="76" dur="1" fill="hold">
                                          <p:stCondLst>
                                            <p:cond delay="0"/>
                                          </p:stCondLst>
                                        </p:cTn>
                                        <p:tgtEl>
                                          <p:spTgt spid="14"/>
                                        </p:tgtEl>
                                        <p:attrNameLst>
                                          <p:attrName>style.visibility</p:attrName>
                                        </p:attrNameLst>
                                      </p:cBhvr>
                                      <p:to>
                                        <p:strVal val="visible"/>
                                      </p:to>
                                    </p:set>
                                    <p:animEffect transition="in" filter="barn(inVertical)">
                                      <p:cBhvr>
                                        <p:cTn id="77" dur="2900"/>
                                        <p:tgtEl>
                                          <p:spTgt spid="14"/>
                                        </p:tgtEl>
                                      </p:cBhvr>
                                    </p:animEffect>
                                  </p:childTnLst>
                                </p:cTn>
                              </p:par>
                              <p:par>
                                <p:cTn id="78" presetID="8" presetClass="emph" presetSubtype="0" fill="hold" grpId="2" nodeType="withEffect">
                                  <p:stCondLst>
                                    <p:cond delay="0"/>
                                  </p:stCondLst>
                                  <p:childTnLst>
                                    <p:animRot by="-21600000">
                                      <p:cBhvr>
                                        <p:cTn id="79" dur="2900" fill="hold"/>
                                        <p:tgtEl>
                                          <p:spTgt spid="14"/>
                                        </p:tgtEl>
                                        <p:attrNameLst>
                                          <p:attrName>r</p:attrName>
                                        </p:attrNameLst>
                                      </p:cBhvr>
                                    </p:animRot>
                                  </p:childTnLst>
                                </p:cTn>
                              </p:par>
                              <p:par>
                                <p:cTn id="80" presetID="2" presetClass="entr" presetSubtype="12" fill="hold" grpId="0" nodeType="withEffect">
                                  <p:stCondLst>
                                    <p:cond delay="0"/>
                                  </p:stCondLst>
                                  <p:childTnLst>
                                    <p:set>
                                      <p:cBhvr>
                                        <p:cTn id="81" dur="1" fill="hold">
                                          <p:stCondLst>
                                            <p:cond delay="0"/>
                                          </p:stCondLst>
                                        </p:cTn>
                                        <p:tgtEl>
                                          <p:spTgt spid="13"/>
                                        </p:tgtEl>
                                        <p:attrNameLst>
                                          <p:attrName>style.visibility</p:attrName>
                                        </p:attrNameLst>
                                      </p:cBhvr>
                                      <p:to>
                                        <p:strVal val="visible"/>
                                      </p:to>
                                    </p:set>
                                    <p:anim calcmode="lin" valueType="num">
                                      <p:cBhvr additive="base">
                                        <p:cTn id="82" dur="2900" fill="hold"/>
                                        <p:tgtEl>
                                          <p:spTgt spid="13"/>
                                        </p:tgtEl>
                                        <p:attrNameLst>
                                          <p:attrName>ppt_x</p:attrName>
                                        </p:attrNameLst>
                                      </p:cBhvr>
                                      <p:tavLst>
                                        <p:tav tm="0">
                                          <p:val>
                                            <p:strVal val="0-#ppt_w/2"/>
                                          </p:val>
                                        </p:tav>
                                        <p:tav tm="100000">
                                          <p:val>
                                            <p:strVal val="#ppt_x"/>
                                          </p:val>
                                        </p:tav>
                                      </p:tavLst>
                                    </p:anim>
                                    <p:anim calcmode="lin" valueType="num">
                                      <p:cBhvr additive="base">
                                        <p:cTn id="83" dur="2900" fill="hold"/>
                                        <p:tgtEl>
                                          <p:spTgt spid="13"/>
                                        </p:tgtEl>
                                        <p:attrNameLst>
                                          <p:attrName>ppt_y</p:attrName>
                                        </p:attrNameLst>
                                      </p:cBhvr>
                                      <p:tavLst>
                                        <p:tav tm="0">
                                          <p:val>
                                            <p:strVal val="1+#ppt_h/2"/>
                                          </p:val>
                                        </p:tav>
                                        <p:tav tm="100000">
                                          <p:val>
                                            <p:strVal val="#ppt_y"/>
                                          </p:val>
                                        </p:tav>
                                      </p:tavLst>
                                    </p:anim>
                                  </p:childTnLst>
                                </p:cTn>
                              </p:par>
                              <p:par>
                                <p:cTn id="84" presetID="16" presetClass="entr" presetSubtype="21" fill="hold" grpId="1" nodeType="withEffect">
                                  <p:stCondLst>
                                    <p:cond delay="0"/>
                                  </p:stCondLst>
                                  <p:childTnLst>
                                    <p:set>
                                      <p:cBhvr>
                                        <p:cTn id="85" dur="1" fill="hold">
                                          <p:stCondLst>
                                            <p:cond delay="0"/>
                                          </p:stCondLst>
                                        </p:cTn>
                                        <p:tgtEl>
                                          <p:spTgt spid="13"/>
                                        </p:tgtEl>
                                        <p:attrNameLst>
                                          <p:attrName>style.visibility</p:attrName>
                                        </p:attrNameLst>
                                      </p:cBhvr>
                                      <p:to>
                                        <p:strVal val="visible"/>
                                      </p:to>
                                    </p:set>
                                    <p:animEffect transition="in" filter="barn(inVertical)">
                                      <p:cBhvr>
                                        <p:cTn id="86" dur="2900"/>
                                        <p:tgtEl>
                                          <p:spTgt spid="13"/>
                                        </p:tgtEl>
                                      </p:cBhvr>
                                    </p:animEffect>
                                  </p:childTnLst>
                                </p:cTn>
                              </p:par>
                              <p:par>
                                <p:cTn id="87" presetID="8" presetClass="emph" presetSubtype="0" fill="hold" grpId="2" nodeType="withEffect">
                                  <p:stCondLst>
                                    <p:cond delay="0"/>
                                  </p:stCondLst>
                                  <p:childTnLst>
                                    <p:animRot by="-21600000">
                                      <p:cBhvr>
                                        <p:cTn id="88" dur="2900" fill="hold"/>
                                        <p:tgtEl>
                                          <p:spTgt spid="13"/>
                                        </p:tgtEl>
                                        <p:attrNameLst>
                                          <p:attrName>r</p:attrName>
                                        </p:attrNameLst>
                                      </p:cBhvr>
                                    </p:animRot>
                                  </p:childTnLst>
                                </p:cTn>
                              </p:par>
                              <p:par>
                                <p:cTn id="89" presetID="2" presetClass="entr" presetSubtype="12" fill="hold" grpId="0" nodeType="withEffect">
                                  <p:stCondLst>
                                    <p:cond delay="0"/>
                                  </p:stCondLst>
                                  <p:childTnLst>
                                    <p:set>
                                      <p:cBhvr>
                                        <p:cTn id="90" dur="1" fill="hold">
                                          <p:stCondLst>
                                            <p:cond delay="0"/>
                                          </p:stCondLst>
                                        </p:cTn>
                                        <p:tgtEl>
                                          <p:spTgt spid="11"/>
                                        </p:tgtEl>
                                        <p:attrNameLst>
                                          <p:attrName>style.visibility</p:attrName>
                                        </p:attrNameLst>
                                      </p:cBhvr>
                                      <p:to>
                                        <p:strVal val="visible"/>
                                      </p:to>
                                    </p:set>
                                    <p:anim calcmode="lin" valueType="num">
                                      <p:cBhvr additive="base">
                                        <p:cTn id="91" dur="2900" fill="hold"/>
                                        <p:tgtEl>
                                          <p:spTgt spid="11"/>
                                        </p:tgtEl>
                                        <p:attrNameLst>
                                          <p:attrName>ppt_x</p:attrName>
                                        </p:attrNameLst>
                                      </p:cBhvr>
                                      <p:tavLst>
                                        <p:tav tm="0">
                                          <p:val>
                                            <p:strVal val="0-#ppt_w/2"/>
                                          </p:val>
                                        </p:tav>
                                        <p:tav tm="100000">
                                          <p:val>
                                            <p:strVal val="#ppt_x"/>
                                          </p:val>
                                        </p:tav>
                                      </p:tavLst>
                                    </p:anim>
                                    <p:anim calcmode="lin" valueType="num">
                                      <p:cBhvr additive="base">
                                        <p:cTn id="92" dur="2900" fill="hold"/>
                                        <p:tgtEl>
                                          <p:spTgt spid="11"/>
                                        </p:tgtEl>
                                        <p:attrNameLst>
                                          <p:attrName>ppt_y</p:attrName>
                                        </p:attrNameLst>
                                      </p:cBhvr>
                                      <p:tavLst>
                                        <p:tav tm="0">
                                          <p:val>
                                            <p:strVal val="1+#ppt_h/2"/>
                                          </p:val>
                                        </p:tav>
                                        <p:tav tm="100000">
                                          <p:val>
                                            <p:strVal val="#ppt_y"/>
                                          </p:val>
                                        </p:tav>
                                      </p:tavLst>
                                    </p:anim>
                                  </p:childTnLst>
                                </p:cTn>
                              </p:par>
                              <p:par>
                                <p:cTn id="93" presetID="16" presetClass="entr" presetSubtype="21" fill="hold" grpId="1" nodeType="withEffect">
                                  <p:stCondLst>
                                    <p:cond delay="0"/>
                                  </p:stCondLst>
                                  <p:childTnLst>
                                    <p:set>
                                      <p:cBhvr>
                                        <p:cTn id="94" dur="1" fill="hold">
                                          <p:stCondLst>
                                            <p:cond delay="0"/>
                                          </p:stCondLst>
                                        </p:cTn>
                                        <p:tgtEl>
                                          <p:spTgt spid="11"/>
                                        </p:tgtEl>
                                        <p:attrNameLst>
                                          <p:attrName>style.visibility</p:attrName>
                                        </p:attrNameLst>
                                      </p:cBhvr>
                                      <p:to>
                                        <p:strVal val="visible"/>
                                      </p:to>
                                    </p:set>
                                    <p:animEffect transition="in" filter="barn(inVertical)">
                                      <p:cBhvr>
                                        <p:cTn id="95" dur="2900"/>
                                        <p:tgtEl>
                                          <p:spTgt spid="11"/>
                                        </p:tgtEl>
                                      </p:cBhvr>
                                    </p:animEffect>
                                  </p:childTnLst>
                                </p:cTn>
                              </p:par>
                              <p:par>
                                <p:cTn id="96" presetID="8" presetClass="emph" presetSubtype="0" fill="hold" grpId="2" nodeType="withEffect">
                                  <p:stCondLst>
                                    <p:cond delay="0"/>
                                  </p:stCondLst>
                                  <p:childTnLst>
                                    <p:animRot by="-21600000">
                                      <p:cBhvr>
                                        <p:cTn id="97" dur="2900" fill="hold"/>
                                        <p:tgtEl>
                                          <p:spTgt spid="11"/>
                                        </p:tgtEl>
                                        <p:attrNameLst>
                                          <p:attrName>r</p:attrName>
                                        </p:attrNameLst>
                                      </p:cBhvr>
                                    </p:animRot>
                                  </p:childTnLst>
                                </p:cTn>
                              </p:par>
                              <p:par>
                                <p:cTn id="98" presetID="2" presetClass="entr" presetSubtype="12" fill="hold" grpId="0" nodeType="withEffect">
                                  <p:stCondLst>
                                    <p:cond delay="0"/>
                                  </p:stCondLst>
                                  <p:childTnLst>
                                    <p:set>
                                      <p:cBhvr>
                                        <p:cTn id="99" dur="1" fill="hold">
                                          <p:stCondLst>
                                            <p:cond delay="0"/>
                                          </p:stCondLst>
                                        </p:cTn>
                                        <p:tgtEl>
                                          <p:spTgt spid="10"/>
                                        </p:tgtEl>
                                        <p:attrNameLst>
                                          <p:attrName>style.visibility</p:attrName>
                                        </p:attrNameLst>
                                      </p:cBhvr>
                                      <p:to>
                                        <p:strVal val="visible"/>
                                      </p:to>
                                    </p:set>
                                    <p:anim calcmode="lin" valueType="num">
                                      <p:cBhvr additive="base">
                                        <p:cTn id="100" dur="2900" fill="hold"/>
                                        <p:tgtEl>
                                          <p:spTgt spid="10"/>
                                        </p:tgtEl>
                                        <p:attrNameLst>
                                          <p:attrName>ppt_x</p:attrName>
                                        </p:attrNameLst>
                                      </p:cBhvr>
                                      <p:tavLst>
                                        <p:tav tm="0">
                                          <p:val>
                                            <p:strVal val="0-#ppt_w/2"/>
                                          </p:val>
                                        </p:tav>
                                        <p:tav tm="100000">
                                          <p:val>
                                            <p:strVal val="#ppt_x"/>
                                          </p:val>
                                        </p:tav>
                                      </p:tavLst>
                                    </p:anim>
                                    <p:anim calcmode="lin" valueType="num">
                                      <p:cBhvr additive="base">
                                        <p:cTn id="101" dur="2900" fill="hold"/>
                                        <p:tgtEl>
                                          <p:spTgt spid="10"/>
                                        </p:tgtEl>
                                        <p:attrNameLst>
                                          <p:attrName>ppt_y</p:attrName>
                                        </p:attrNameLst>
                                      </p:cBhvr>
                                      <p:tavLst>
                                        <p:tav tm="0">
                                          <p:val>
                                            <p:strVal val="1+#ppt_h/2"/>
                                          </p:val>
                                        </p:tav>
                                        <p:tav tm="100000">
                                          <p:val>
                                            <p:strVal val="#ppt_y"/>
                                          </p:val>
                                        </p:tav>
                                      </p:tavLst>
                                    </p:anim>
                                  </p:childTnLst>
                                </p:cTn>
                              </p:par>
                              <p:par>
                                <p:cTn id="102" presetID="16" presetClass="entr" presetSubtype="21" fill="hold" grpId="1" nodeType="withEffect">
                                  <p:stCondLst>
                                    <p:cond delay="0"/>
                                  </p:stCondLst>
                                  <p:childTnLst>
                                    <p:set>
                                      <p:cBhvr>
                                        <p:cTn id="103" dur="1" fill="hold">
                                          <p:stCondLst>
                                            <p:cond delay="0"/>
                                          </p:stCondLst>
                                        </p:cTn>
                                        <p:tgtEl>
                                          <p:spTgt spid="10"/>
                                        </p:tgtEl>
                                        <p:attrNameLst>
                                          <p:attrName>style.visibility</p:attrName>
                                        </p:attrNameLst>
                                      </p:cBhvr>
                                      <p:to>
                                        <p:strVal val="visible"/>
                                      </p:to>
                                    </p:set>
                                    <p:animEffect transition="in" filter="barn(inVertical)">
                                      <p:cBhvr>
                                        <p:cTn id="104" dur="2900"/>
                                        <p:tgtEl>
                                          <p:spTgt spid="10"/>
                                        </p:tgtEl>
                                      </p:cBhvr>
                                    </p:animEffect>
                                  </p:childTnLst>
                                </p:cTn>
                              </p:par>
                              <p:par>
                                <p:cTn id="105" presetID="8" presetClass="emph" presetSubtype="0" fill="hold" grpId="2" nodeType="withEffect">
                                  <p:stCondLst>
                                    <p:cond delay="0"/>
                                  </p:stCondLst>
                                  <p:childTnLst>
                                    <p:animRot by="-21600000">
                                      <p:cBhvr>
                                        <p:cTn id="106" dur="2900" fill="hold"/>
                                        <p:tgtEl>
                                          <p:spTgt spid="10"/>
                                        </p:tgtEl>
                                        <p:attrNameLst>
                                          <p:attrName>r</p:attrName>
                                        </p:attrNameLst>
                                      </p:cBhvr>
                                    </p:animRot>
                                  </p:childTnLst>
                                </p:cTn>
                              </p:par>
                              <p:par>
                                <p:cTn id="107" presetID="2" presetClass="entr" presetSubtype="12" fill="hold" grpId="0" nodeType="withEffect">
                                  <p:stCondLst>
                                    <p:cond delay="0"/>
                                  </p:stCondLst>
                                  <p:childTnLst>
                                    <p:set>
                                      <p:cBhvr>
                                        <p:cTn id="108" dur="1" fill="hold">
                                          <p:stCondLst>
                                            <p:cond delay="0"/>
                                          </p:stCondLst>
                                        </p:cTn>
                                        <p:tgtEl>
                                          <p:spTgt spid="12"/>
                                        </p:tgtEl>
                                        <p:attrNameLst>
                                          <p:attrName>style.visibility</p:attrName>
                                        </p:attrNameLst>
                                      </p:cBhvr>
                                      <p:to>
                                        <p:strVal val="visible"/>
                                      </p:to>
                                    </p:set>
                                    <p:anim calcmode="lin" valueType="num">
                                      <p:cBhvr additive="base">
                                        <p:cTn id="109" dur="2900" fill="hold"/>
                                        <p:tgtEl>
                                          <p:spTgt spid="12"/>
                                        </p:tgtEl>
                                        <p:attrNameLst>
                                          <p:attrName>ppt_x</p:attrName>
                                        </p:attrNameLst>
                                      </p:cBhvr>
                                      <p:tavLst>
                                        <p:tav tm="0">
                                          <p:val>
                                            <p:strVal val="0-#ppt_w/2"/>
                                          </p:val>
                                        </p:tav>
                                        <p:tav tm="100000">
                                          <p:val>
                                            <p:strVal val="#ppt_x"/>
                                          </p:val>
                                        </p:tav>
                                      </p:tavLst>
                                    </p:anim>
                                    <p:anim calcmode="lin" valueType="num">
                                      <p:cBhvr additive="base">
                                        <p:cTn id="110" dur="2900" fill="hold"/>
                                        <p:tgtEl>
                                          <p:spTgt spid="12"/>
                                        </p:tgtEl>
                                        <p:attrNameLst>
                                          <p:attrName>ppt_y</p:attrName>
                                        </p:attrNameLst>
                                      </p:cBhvr>
                                      <p:tavLst>
                                        <p:tav tm="0">
                                          <p:val>
                                            <p:strVal val="1+#ppt_h/2"/>
                                          </p:val>
                                        </p:tav>
                                        <p:tav tm="100000">
                                          <p:val>
                                            <p:strVal val="#ppt_y"/>
                                          </p:val>
                                        </p:tav>
                                      </p:tavLst>
                                    </p:anim>
                                  </p:childTnLst>
                                </p:cTn>
                              </p:par>
                              <p:par>
                                <p:cTn id="111" presetID="16" presetClass="entr" presetSubtype="21" fill="hold" grpId="1" nodeType="withEffect">
                                  <p:stCondLst>
                                    <p:cond delay="0"/>
                                  </p:stCondLst>
                                  <p:childTnLst>
                                    <p:set>
                                      <p:cBhvr>
                                        <p:cTn id="112" dur="1" fill="hold">
                                          <p:stCondLst>
                                            <p:cond delay="0"/>
                                          </p:stCondLst>
                                        </p:cTn>
                                        <p:tgtEl>
                                          <p:spTgt spid="12"/>
                                        </p:tgtEl>
                                        <p:attrNameLst>
                                          <p:attrName>style.visibility</p:attrName>
                                        </p:attrNameLst>
                                      </p:cBhvr>
                                      <p:to>
                                        <p:strVal val="visible"/>
                                      </p:to>
                                    </p:set>
                                    <p:animEffect transition="in" filter="barn(inVertical)">
                                      <p:cBhvr>
                                        <p:cTn id="113" dur="2900"/>
                                        <p:tgtEl>
                                          <p:spTgt spid="12"/>
                                        </p:tgtEl>
                                      </p:cBhvr>
                                    </p:animEffect>
                                  </p:childTnLst>
                                </p:cTn>
                              </p:par>
                              <p:par>
                                <p:cTn id="114" presetID="8" presetClass="emph" presetSubtype="0" fill="hold" grpId="2" nodeType="withEffect">
                                  <p:stCondLst>
                                    <p:cond delay="0"/>
                                  </p:stCondLst>
                                  <p:childTnLst>
                                    <p:animRot by="-21600000">
                                      <p:cBhvr>
                                        <p:cTn id="115" dur="2900" fill="hold"/>
                                        <p:tgtEl>
                                          <p:spTgt spid="12"/>
                                        </p:tgtEl>
                                        <p:attrNameLst>
                                          <p:attrName>r</p:attrName>
                                        </p:attrNameLst>
                                      </p:cBhvr>
                                    </p:animRot>
                                  </p:childTnLst>
                                </p:cTn>
                              </p:par>
                              <p:par>
                                <p:cTn id="116" presetID="2" presetClass="entr" presetSubtype="3" fill="hold" grpId="0" nodeType="withEffect">
                                  <p:stCondLst>
                                    <p:cond delay="0"/>
                                  </p:stCondLst>
                                  <p:childTnLst>
                                    <p:set>
                                      <p:cBhvr>
                                        <p:cTn id="117" dur="1" fill="hold">
                                          <p:stCondLst>
                                            <p:cond delay="0"/>
                                          </p:stCondLst>
                                        </p:cTn>
                                        <p:tgtEl>
                                          <p:spTgt spid="24"/>
                                        </p:tgtEl>
                                        <p:attrNameLst>
                                          <p:attrName>style.visibility</p:attrName>
                                        </p:attrNameLst>
                                      </p:cBhvr>
                                      <p:to>
                                        <p:strVal val="visible"/>
                                      </p:to>
                                    </p:set>
                                    <p:anim calcmode="lin" valueType="num">
                                      <p:cBhvr additive="base">
                                        <p:cTn id="118" dur="2900" fill="hold"/>
                                        <p:tgtEl>
                                          <p:spTgt spid="24"/>
                                        </p:tgtEl>
                                        <p:attrNameLst>
                                          <p:attrName>ppt_x</p:attrName>
                                        </p:attrNameLst>
                                      </p:cBhvr>
                                      <p:tavLst>
                                        <p:tav tm="0">
                                          <p:val>
                                            <p:strVal val="1+#ppt_w/2"/>
                                          </p:val>
                                        </p:tav>
                                        <p:tav tm="100000">
                                          <p:val>
                                            <p:strVal val="#ppt_x"/>
                                          </p:val>
                                        </p:tav>
                                      </p:tavLst>
                                    </p:anim>
                                    <p:anim calcmode="lin" valueType="num">
                                      <p:cBhvr additive="base">
                                        <p:cTn id="119" dur="2900" fill="hold"/>
                                        <p:tgtEl>
                                          <p:spTgt spid="24"/>
                                        </p:tgtEl>
                                        <p:attrNameLst>
                                          <p:attrName>ppt_y</p:attrName>
                                        </p:attrNameLst>
                                      </p:cBhvr>
                                      <p:tavLst>
                                        <p:tav tm="0">
                                          <p:val>
                                            <p:strVal val="0-#ppt_h/2"/>
                                          </p:val>
                                        </p:tav>
                                        <p:tav tm="100000">
                                          <p:val>
                                            <p:strVal val="#ppt_y"/>
                                          </p:val>
                                        </p:tav>
                                      </p:tavLst>
                                    </p:anim>
                                  </p:childTnLst>
                                </p:cTn>
                              </p:par>
                              <p:par>
                                <p:cTn id="120" presetID="16" presetClass="entr" presetSubtype="21" fill="hold" grpId="1" nodeType="withEffect">
                                  <p:stCondLst>
                                    <p:cond delay="0"/>
                                  </p:stCondLst>
                                  <p:childTnLst>
                                    <p:set>
                                      <p:cBhvr>
                                        <p:cTn id="121" dur="1" fill="hold">
                                          <p:stCondLst>
                                            <p:cond delay="0"/>
                                          </p:stCondLst>
                                        </p:cTn>
                                        <p:tgtEl>
                                          <p:spTgt spid="24"/>
                                        </p:tgtEl>
                                        <p:attrNameLst>
                                          <p:attrName>style.visibility</p:attrName>
                                        </p:attrNameLst>
                                      </p:cBhvr>
                                      <p:to>
                                        <p:strVal val="visible"/>
                                      </p:to>
                                    </p:set>
                                    <p:animEffect transition="in" filter="barn(inVertical)">
                                      <p:cBhvr>
                                        <p:cTn id="122" dur="2900"/>
                                        <p:tgtEl>
                                          <p:spTgt spid="24"/>
                                        </p:tgtEl>
                                      </p:cBhvr>
                                    </p:animEffect>
                                  </p:childTnLst>
                                </p:cTn>
                              </p:par>
                              <p:par>
                                <p:cTn id="123" presetID="8" presetClass="emph" presetSubtype="0" fill="hold" grpId="2" nodeType="withEffect">
                                  <p:stCondLst>
                                    <p:cond delay="0"/>
                                  </p:stCondLst>
                                  <p:childTnLst>
                                    <p:animRot by="-21600000">
                                      <p:cBhvr>
                                        <p:cTn id="124" dur="2900" fill="hold"/>
                                        <p:tgtEl>
                                          <p:spTgt spid="24"/>
                                        </p:tgtEl>
                                        <p:attrNameLst>
                                          <p:attrName>r</p:attrName>
                                        </p:attrNameLst>
                                      </p:cBhvr>
                                    </p:animRot>
                                  </p:childTnLst>
                                </p:cTn>
                              </p:par>
                              <p:par>
                                <p:cTn id="125" presetID="2" presetClass="entr" presetSubtype="3" fill="hold" grpId="0" nodeType="withEffect">
                                  <p:stCondLst>
                                    <p:cond delay="0"/>
                                  </p:stCondLst>
                                  <p:childTnLst>
                                    <p:set>
                                      <p:cBhvr>
                                        <p:cTn id="126" dur="1" fill="hold">
                                          <p:stCondLst>
                                            <p:cond delay="0"/>
                                          </p:stCondLst>
                                        </p:cTn>
                                        <p:tgtEl>
                                          <p:spTgt spid="25"/>
                                        </p:tgtEl>
                                        <p:attrNameLst>
                                          <p:attrName>style.visibility</p:attrName>
                                        </p:attrNameLst>
                                      </p:cBhvr>
                                      <p:to>
                                        <p:strVal val="visible"/>
                                      </p:to>
                                    </p:set>
                                    <p:anim calcmode="lin" valueType="num">
                                      <p:cBhvr additive="base">
                                        <p:cTn id="127" dur="2900" fill="hold"/>
                                        <p:tgtEl>
                                          <p:spTgt spid="25"/>
                                        </p:tgtEl>
                                        <p:attrNameLst>
                                          <p:attrName>ppt_x</p:attrName>
                                        </p:attrNameLst>
                                      </p:cBhvr>
                                      <p:tavLst>
                                        <p:tav tm="0">
                                          <p:val>
                                            <p:strVal val="1+#ppt_w/2"/>
                                          </p:val>
                                        </p:tav>
                                        <p:tav tm="100000">
                                          <p:val>
                                            <p:strVal val="#ppt_x"/>
                                          </p:val>
                                        </p:tav>
                                      </p:tavLst>
                                    </p:anim>
                                    <p:anim calcmode="lin" valueType="num">
                                      <p:cBhvr additive="base">
                                        <p:cTn id="128" dur="2900" fill="hold"/>
                                        <p:tgtEl>
                                          <p:spTgt spid="25"/>
                                        </p:tgtEl>
                                        <p:attrNameLst>
                                          <p:attrName>ppt_y</p:attrName>
                                        </p:attrNameLst>
                                      </p:cBhvr>
                                      <p:tavLst>
                                        <p:tav tm="0">
                                          <p:val>
                                            <p:strVal val="0-#ppt_h/2"/>
                                          </p:val>
                                        </p:tav>
                                        <p:tav tm="100000">
                                          <p:val>
                                            <p:strVal val="#ppt_y"/>
                                          </p:val>
                                        </p:tav>
                                      </p:tavLst>
                                    </p:anim>
                                  </p:childTnLst>
                                </p:cTn>
                              </p:par>
                              <p:par>
                                <p:cTn id="129" presetID="16" presetClass="entr" presetSubtype="21" fill="hold" grpId="1" nodeType="withEffect">
                                  <p:stCondLst>
                                    <p:cond delay="0"/>
                                  </p:stCondLst>
                                  <p:childTnLst>
                                    <p:set>
                                      <p:cBhvr>
                                        <p:cTn id="130" dur="1" fill="hold">
                                          <p:stCondLst>
                                            <p:cond delay="0"/>
                                          </p:stCondLst>
                                        </p:cTn>
                                        <p:tgtEl>
                                          <p:spTgt spid="25"/>
                                        </p:tgtEl>
                                        <p:attrNameLst>
                                          <p:attrName>style.visibility</p:attrName>
                                        </p:attrNameLst>
                                      </p:cBhvr>
                                      <p:to>
                                        <p:strVal val="visible"/>
                                      </p:to>
                                    </p:set>
                                    <p:animEffect transition="in" filter="barn(inVertical)">
                                      <p:cBhvr>
                                        <p:cTn id="131" dur="2900"/>
                                        <p:tgtEl>
                                          <p:spTgt spid="25"/>
                                        </p:tgtEl>
                                      </p:cBhvr>
                                    </p:animEffect>
                                  </p:childTnLst>
                                </p:cTn>
                              </p:par>
                              <p:par>
                                <p:cTn id="132" presetID="8" presetClass="emph" presetSubtype="0" fill="hold" grpId="2" nodeType="withEffect">
                                  <p:stCondLst>
                                    <p:cond delay="0"/>
                                  </p:stCondLst>
                                  <p:childTnLst>
                                    <p:animRot by="-21600000">
                                      <p:cBhvr>
                                        <p:cTn id="133" dur="2900" fill="hold"/>
                                        <p:tgtEl>
                                          <p:spTgt spid="25"/>
                                        </p:tgtEl>
                                        <p:attrNameLst>
                                          <p:attrName>r</p:attrName>
                                        </p:attrNameLst>
                                      </p:cBhvr>
                                    </p:animRot>
                                  </p:childTnLst>
                                </p:cTn>
                              </p:par>
                              <p:par>
                                <p:cTn id="134" presetID="2" presetClass="entr" presetSubtype="3" fill="hold" grpId="0" nodeType="withEffect">
                                  <p:stCondLst>
                                    <p:cond delay="0"/>
                                  </p:stCondLst>
                                  <p:childTnLst>
                                    <p:set>
                                      <p:cBhvr>
                                        <p:cTn id="135" dur="1" fill="hold">
                                          <p:stCondLst>
                                            <p:cond delay="0"/>
                                          </p:stCondLst>
                                        </p:cTn>
                                        <p:tgtEl>
                                          <p:spTgt spid="26"/>
                                        </p:tgtEl>
                                        <p:attrNameLst>
                                          <p:attrName>style.visibility</p:attrName>
                                        </p:attrNameLst>
                                      </p:cBhvr>
                                      <p:to>
                                        <p:strVal val="visible"/>
                                      </p:to>
                                    </p:set>
                                    <p:anim calcmode="lin" valueType="num">
                                      <p:cBhvr additive="base">
                                        <p:cTn id="136" dur="2900" fill="hold"/>
                                        <p:tgtEl>
                                          <p:spTgt spid="26"/>
                                        </p:tgtEl>
                                        <p:attrNameLst>
                                          <p:attrName>ppt_x</p:attrName>
                                        </p:attrNameLst>
                                      </p:cBhvr>
                                      <p:tavLst>
                                        <p:tav tm="0">
                                          <p:val>
                                            <p:strVal val="1+#ppt_w/2"/>
                                          </p:val>
                                        </p:tav>
                                        <p:tav tm="100000">
                                          <p:val>
                                            <p:strVal val="#ppt_x"/>
                                          </p:val>
                                        </p:tav>
                                      </p:tavLst>
                                    </p:anim>
                                    <p:anim calcmode="lin" valueType="num">
                                      <p:cBhvr additive="base">
                                        <p:cTn id="137" dur="2900" fill="hold"/>
                                        <p:tgtEl>
                                          <p:spTgt spid="26"/>
                                        </p:tgtEl>
                                        <p:attrNameLst>
                                          <p:attrName>ppt_y</p:attrName>
                                        </p:attrNameLst>
                                      </p:cBhvr>
                                      <p:tavLst>
                                        <p:tav tm="0">
                                          <p:val>
                                            <p:strVal val="0-#ppt_h/2"/>
                                          </p:val>
                                        </p:tav>
                                        <p:tav tm="100000">
                                          <p:val>
                                            <p:strVal val="#ppt_y"/>
                                          </p:val>
                                        </p:tav>
                                      </p:tavLst>
                                    </p:anim>
                                  </p:childTnLst>
                                </p:cTn>
                              </p:par>
                              <p:par>
                                <p:cTn id="138" presetID="16" presetClass="entr" presetSubtype="21" fill="hold" grpId="1" nodeType="withEffect">
                                  <p:stCondLst>
                                    <p:cond delay="0"/>
                                  </p:stCondLst>
                                  <p:childTnLst>
                                    <p:set>
                                      <p:cBhvr>
                                        <p:cTn id="139" dur="1" fill="hold">
                                          <p:stCondLst>
                                            <p:cond delay="0"/>
                                          </p:stCondLst>
                                        </p:cTn>
                                        <p:tgtEl>
                                          <p:spTgt spid="26"/>
                                        </p:tgtEl>
                                        <p:attrNameLst>
                                          <p:attrName>style.visibility</p:attrName>
                                        </p:attrNameLst>
                                      </p:cBhvr>
                                      <p:to>
                                        <p:strVal val="visible"/>
                                      </p:to>
                                    </p:set>
                                    <p:animEffect transition="in" filter="barn(inVertical)">
                                      <p:cBhvr>
                                        <p:cTn id="140" dur="2900"/>
                                        <p:tgtEl>
                                          <p:spTgt spid="26"/>
                                        </p:tgtEl>
                                      </p:cBhvr>
                                    </p:animEffect>
                                  </p:childTnLst>
                                </p:cTn>
                              </p:par>
                              <p:par>
                                <p:cTn id="141" presetID="8" presetClass="emph" presetSubtype="0" fill="hold" grpId="2" nodeType="withEffect">
                                  <p:stCondLst>
                                    <p:cond delay="0"/>
                                  </p:stCondLst>
                                  <p:childTnLst>
                                    <p:animRot by="-21600000">
                                      <p:cBhvr>
                                        <p:cTn id="142" dur="2900" fill="hold"/>
                                        <p:tgtEl>
                                          <p:spTgt spid="26"/>
                                        </p:tgtEl>
                                        <p:attrNameLst>
                                          <p:attrName>r</p:attrName>
                                        </p:attrNameLst>
                                      </p:cBhvr>
                                    </p:animRot>
                                  </p:childTnLst>
                                </p:cTn>
                              </p:par>
                              <p:par>
                                <p:cTn id="143" presetID="2" presetClass="entr" presetSubtype="3" fill="hold" grpId="0" nodeType="withEffect">
                                  <p:stCondLst>
                                    <p:cond delay="0"/>
                                  </p:stCondLst>
                                  <p:childTnLst>
                                    <p:set>
                                      <p:cBhvr>
                                        <p:cTn id="144" dur="1" fill="hold">
                                          <p:stCondLst>
                                            <p:cond delay="0"/>
                                          </p:stCondLst>
                                        </p:cTn>
                                        <p:tgtEl>
                                          <p:spTgt spid="27"/>
                                        </p:tgtEl>
                                        <p:attrNameLst>
                                          <p:attrName>style.visibility</p:attrName>
                                        </p:attrNameLst>
                                      </p:cBhvr>
                                      <p:to>
                                        <p:strVal val="visible"/>
                                      </p:to>
                                    </p:set>
                                    <p:anim calcmode="lin" valueType="num">
                                      <p:cBhvr additive="base">
                                        <p:cTn id="145" dur="2900" fill="hold"/>
                                        <p:tgtEl>
                                          <p:spTgt spid="27"/>
                                        </p:tgtEl>
                                        <p:attrNameLst>
                                          <p:attrName>ppt_x</p:attrName>
                                        </p:attrNameLst>
                                      </p:cBhvr>
                                      <p:tavLst>
                                        <p:tav tm="0">
                                          <p:val>
                                            <p:strVal val="1+#ppt_w/2"/>
                                          </p:val>
                                        </p:tav>
                                        <p:tav tm="100000">
                                          <p:val>
                                            <p:strVal val="#ppt_x"/>
                                          </p:val>
                                        </p:tav>
                                      </p:tavLst>
                                    </p:anim>
                                    <p:anim calcmode="lin" valueType="num">
                                      <p:cBhvr additive="base">
                                        <p:cTn id="146" dur="2900" fill="hold"/>
                                        <p:tgtEl>
                                          <p:spTgt spid="27"/>
                                        </p:tgtEl>
                                        <p:attrNameLst>
                                          <p:attrName>ppt_y</p:attrName>
                                        </p:attrNameLst>
                                      </p:cBhvr>
                                      <p:tavLst>
                                        <p:tav tm="0">
                                          <p:val>
                                            <p:strVal val="0-#ppt_h/2"/>
                                          </p:val>
                                        </p:tav>
                                        <p:tav tm="100000">
                                          <p:val>
                                            <p:strVal val="#ppt_y"/>
                                          </p:val>
                                        </p:tav>
                                      </p:tavLst>
                                    </p:anim>
                                  </p:childTnLst>
                                </p:cTn>
                              </p:par>
                              <p:par>
                                <p:cTn id="147" presetID="16" presetClass="entr" presetSubtype="21" fill="hold" grpId="1" nodeType="withEffect">
                                  <p:stCondLst>
                                    <p:cond delay="0"/>
                                  </p:stCondLst>
                                  <p:childTnLst>
                                    <p:set>
                                      <p:cBhvr>
                                        <p:cTn id="148" dur="1" fill="hold">
                                          <p:stCondLst>
                                            <p:cond delay="0"/>
                                          </p:stCondLst>
                                        </p:cTn>
                                        <p:tgtEl>
                                          <p:spTgt spid="27"/>
                                        </p:tgtEl>
                                        <p:attrNameLst>
                                          <p:attrName>style.visibility</p:attrName>
                                        </p:attrNameLst>
                                      </p:cBhvr>
                                      <p:to>
                                        <p:strVal val="visible"/>
                                      </p:to>
                                    </p:set>
                                    <p:animEffect transition="in" filter="barn(inVertical)">
                                      <p:cBhvr>
                                        <p:cTn id="149" dur="2900"/>
                                        <p:tgtEl>
                                          <p:spTgt spid="27"/>
                                        </p:tgtEl>
                                      </p:cBhvr>
                                    </p:animEffect>
                                  </p:childTnLst>
                                </p:cTn>
                              </p:par>
                              <p:par>
                                <p:cTn id="150" presetID="8" presetClass="emph" presetSubtype="0" fill="hold" grpId="2" nodeType="withEffect">
                                  <p:stCondLst>
                                    <p:cond delay="0"/>
                                  </p:stCondLst>
                                  <p:childTnLst>
                                    <p:animRot by="-21600000">
                                      <p:cBhvr>
                                        <p:cTn id="151" dur="2900" fill="hold"/>
                                        <p:tgtEl>
                                          <p:spTgt spid="27"/>
                                        </p:tgtEl>
                                        <p:attrNameLst>
                                          <p:attrName>r</p:attrName>
                                        </p:attrNameLst>
                                      </p:cBhvr>
                                    </p:animRot>
                                  </p:childTnLst>
                                </p:cTn>
                              </p:par>
                              <p:par>
                                <p:cTn id="152" presetID="2" presetClass="entr" presetSubtype="3" fill="hold" grpId="0" nodeType="withEffect">
                                  <p:stCondLst>
                                    <p:cond delay="0"/>
                                  </p:stCondLst>
                                  <p:childTnLst>
                                    <p:set>
                                      <p:cBhvr>
                                        <p:cTn id="153" dur="1" fill="hold">
                                          <p:stCondLst>
                                            <p:cond delay="0"/>
                                          </p:stCondLst>
                                        </p:cTn>
                                        <p:tgtEl>
                                          <p:spTgt spid="28"/>
                                        </p:tgtEl>
                                        <p:attrNameLst>
                                          <p:attrName>style.visibility</p:attrName>
                                        </p:attrNameLst>
                                      </p:cBhvr>
                                      <p:to>
                                        <p:strVal val="visible"/>
                                      </p:to>
                                    </p:set>
                                    <p:anim calcmode="lin" valueType="num">
                                      <p:cBhvr additive="base">
                                        <p:cTn id="154" dur="2900" fill="hold"/>
                                        <p:tgtEl>
                                          <p:spTgt spid="28"/>
                                        </p:tgtEl>
                                        <p:attrNameLst>
                                          <p:attrName>ppt_x</p:attrName>
                                        </p:attrNameLst>
                                      </p:cBhvr>
                                      <p:tavLst>
                                        <p:tav tm="0">
                                          <p:val>
                                            <p:strVal val="1+#ppt_w/2"/>
                                          </p:val>
                                        </p:tav>
                                        <p:tav tm="100000">
                                          <p:val>
                                            <p:strVal val="#ppt_x"/>
                                          </p:val>
                                        </p:tav>
                                      </p:tavLst>
                                    </p:anim>
                                    <p:anim calcmode="lin" valueType="num">
                                      <p:cBhvr additive="base">
                                        <p:cTn id="155" dur="2900" fill="hold"/>
                                        <p:tgtEl>
                                          <p:spTgt spid="28"/>
                                        </p:tgtEl>
                                        <p:attrNameLst>
                                          <p:attrName>ppt_y</p:attrName>
                                        </p:attrNameLst>
                                      </p:cBhvr>
                                      <p:tavLst>
                                        <p:tav tm="0">
                                          <p:val>
                                            <p:strVal val="0-#ppt_h/2"/>
                                          </p:val>
                                        </p:tav>
                                        <p:tav tm="100000">
                                          <p:val>
                                            <p:strVal val="#ppt_y"/>
                                          </p:val>
                                        </p:tav>
                                      </p:tavLst>
                                    </p:anim>
                                  </p:childTnLst>
                                </p:cTn>
                              </p:par>
                              <p:par>
                                <p:cTn id="156" presetID="16" presetClass="entr" presetSubtype="21" fill="hold" grpId="1" nodeType="withEffect">
                                  <p:stCondLst>
                                    <p:cond delay="0"/>
                                  </p:stCondLst>
                                  <p:childTnLst>
                                    <p:set>
                                      <p:cBhvr>
                                        <p:cTn id="157" dur="1" fill="hold">
                                          <p:stCondLst>
                                            <p:cond delay="0"/>
                                          </p:stCondLst>
                                        </p:cTn>
                                        <p:tgtEl>
                                          <p:spTgt spid="28"/>
                                        </p:tgtEl>
                                        <p:attrNameLst>
                                          <p:attrName>style.visibility</p:attrName>
                                        </p:attrNameLst>
                                      </p:cBhvr>
                                      <p:to>
                                        <p:strVal val="visible"/>
                                      </p:to>
                                    </p:set>
                                    <p:animEffect transition="in" filter="barn(inVertical)">
                                      <p:cBhvr>
                                        <p:cTn id="158" dur="2900"/>
                                        <p:tgtEl>
                                          <p:spTgt spid="28"/>
                                        </p:tgtEl>
                                      </p:cBhvr>
                                    </p:animEffect>
                                  </p:childTnLst>
                                </p:cTn>
                              </p:par>
                              <p:par>
                                <p:cTn id="159" presetID="8" presetClass="emph" presetSubtype="0" fill="hold" grpId="2" nodeType="withEffect">
                                  <p:stCondLst>
                                    <p:cond delay="0"/>
                                  </p:stCondLst>
                                  <p:childTnLst>
                                    <p:animRot by="-21600000">
                                      <p:cBhvr>
                                        <p:cTn id="160" dur="2900" fill="hold"/>
                                        <p:tgtEl>
                                          <p:spTgt spid="28"/>
                                        </p:tgtEl>
                                        <p:attrNameLst>
                                          <p:attrName>r</p:attrName>
                                        </p:attrNameLst>
                                      </p:cBhvr>
                                    </p:animRot>
                                  </p:childTnLst>
                                </p:cTn>
                              </p:par>
                              <p:par>
                                <p:cTn id="161" presetID="2" presetClass="entr" presetSubtype="3" fill="hold" grpId="0" nodeType="withEffect">
                                  <p:stCondLst>
                                    <p:cond delay="0"/>
                                  </p:stCondLst>
                                  <p:childTnLst>
                                    <p:set>
                                      <p:cBhvr>
                                        <p:cTn id="162" dur="1" fill="hold">
                                          <p:stCondLst>
                                            <p:cond delay="0"/>
                                          </p:stCondLst>
                                        </p:cTn>
                                        <p:tgtEl>
                                          <p:spTgt spid="29"/>
                                        </p:tgtEl>
                                        <p:attrNameLst>
                                          <p:attrName>style.visibility</p:attrName>
                                        </p:attrNameLst>
                                      </p:cBhvr>
                                      <p:to>
                                        <p:strVal val="visible"/>
                                      </p:to>
                                    </p:set>
                                    <p:anim calcmode="lin" valueType="num">
                                      <p:cBhvr additive="base">
                                        <p:cTn id="163" dur="2900" fill="hold"/>
                                        <p:tgtEl>
                                          <p:spTgt spid="29"/>
                                        </p:tgtEl>
                                        <p:attrNameLst>
                                          <p:attrName>ppt_x</p:attrName>
                                        </p:attrNameLst>
                                      </p:cBhvr>
                                      <p:tavLst>
                                        <p:tav tm="0">
                                          <p:val>
                                            <p:strVal val="1+#ppt_w/2"/>
                                          </p:val>
                                        </p:tav>
                                        <p:tav tm="100000">
                                          <p:val>
                                            <p:strVal val="#ppt_x"/>
                                          </p:val>
                                        </p:tav>
                                      </p:tavLst>
                                    </p:anim>
                                    <p:anim calcmode="lin" valueType="num">
                                      <p:cBhvr additive="base">
                                        <p:cTn id="164" dur="2900" fill="hold"/>
                                        <p:tgtEl>
                                          <p:spTgt spid="29"/>
                                        </p:tgtEl>
                                        <p:attrNameLst>
                                          <p:attrName>ppt_y</p:attrName>
                                        </p:attrNameLst>
                                      </p:cBhvr>
                                      <p:tavLst>
                                        <p:tav tm="0">
                                          <p:val>
                                            <p:strVal val="0-#ppt_h/2"/>
                                          </p:val>
                                        </p:tav>
                                        <p:tav tm="100000">
                                          <p:val>
                                            <p:strVal val="#ppt_y"/>
                                          </p:val>
                                        </p:tav>
                                      </p:tavLst>
                                    </p:anim>
                                  </p:childTnLst>
                                </p:cTn>
                              </p:par>
                              <p:par>
                                <p:cTn id="165" presetID="16" presetClass="entr" presetSubtype="21" fill="hold" grpId="1" nodeType="withEffect">
                                  <p:stCondLst>
                                    <p:cond delay="0"/>
                                  </p:stCondLst>
                                  <p:childTnLst>
                                    <p:set>
                                      <p:cBhvr>
                                        <p:cTn id="166" dur="1" fill="hold">
                                          <p:stCondLst>
                                            <p:cond delay="0"/>
                                          </p:stCondLst>
                                        </p:cTn>
                                        <p:tgtEl>
                                          <p:spTgt spid="29"/>
                                        </p:tgtEl>
                                        <p:attrNameLst>
                                          <p:attrName>style.visibility</p:attrName>
                                        </p:attrNameLst>
                                      </p:cBhvr>
                                      <p:to>
                                        <p:strVal val="visible"/>
                                      </p:to>
                                    </p:set>
                                    <p:animEffect transition="in" filter="barn(inVertical)">
                                      <p:cBhvr>
                                        <p:cTn id="167" dur="2900"/>
                                        <p:tgtEl>
                                          <p:spTgt spid="29"/>
                                        </p:tgtEl>
                                      </p:cBhvr>
                                    </p:animEffect>
                                  </p:childTnLst>
                                </p:cTn>
                              </p:par>
                              <p:par>
                                <p:cTn id="168" presetID="8" presetClass="emph" presetSubtype="0" fill="hold" grpId="2" nodeType="withEffect">
                                  <p:stCondLst>
                                    <p:cond delay="0"/>
                                  </p:stCondLst>
                                  <p:childTnLst>
                                    <p:animRot by="-21600000">
                                      <p:cBhvr>
                                        <p:cTn id="169" dur="2900" fill="hold"/>
                                        <p:tgtEl>
                                          <p:spTgt spid="29"/>
                                        </p:tgtEl>
                                        <p:attrNameLst>
                                          <p:attrName>r</p:attrName>
                                        </p:attrNameLst>
                                      </p:cBhvr>
                                    </p:animRot>
                                  </p:childTnLst>
                                </p:cTn>
                              </p:par>
                              <p:par>
                                <p:cTn id="170" presetID="2" presetClass="entr" presetSubtype="9" fill="hold" grpId="0" nodeType="withEffect">
                                  <p:stCondLst>
                                    <p:cond delay="0"/>
                                  </p:stCondLst>
                                  <p:childTnLst>
                                    <p:set>
                                      <p:cBhvr>
                                        <p:cTn id="171" dur="1" fill="hold">
                                          <p:stCondLst>
                                            <p:cond delay="0"/>
                                          </p:stCondLst>
                                        </p:cTn>
                                        <p:tgtEl>
                                          <p:spTgt spid="17"/>
                                        </p:tgtEl>
                                        <p:attrNameLst>
                                          <p:attrName>style.visibility</p:attrName>
                                        </p:attrNameLst>
                                      </p:cBhvr>
                                      <p:to>
                                        <p:strVal val="visible"/>
                                      </p:to>
                                    </p:set>
                                    <p:anim calcmode="lin" valueType="num">
                                      <p:cBhvr additive="base">
                                        <p:cTn id="172" dur="2900" fill="hold"/>
                                        <p:tgtEl>
                                          <p:spTgt spid="17"/>
                                        </p:tgtEl>
                                        <p:attrNameLst>
                                          <p:attrName>ppt_x</p:attrName>
                                        </p:attrNameLst>
                                      </p:cBhvr>
                                      <p:tavLst>
                                        <p:tav tm="0">
                                          <p:val>
                                            <p:strVal val="0-#ppt_w/2"/>
                                          </p:val>
                                        </p:tav>
                                        <p:tav tm="100000">
                                          <p:val>
                                            <p:strVal val="#ppt_x"/>
                                          </p:val>
                                        </p:tav>
                                      </p:tavLst>
                                    </p:anim>
                                    <p:anim calcmode="lin" valueType="num">
                                      <p:cBhvr additive="base">
                                        <p:cTn id="173" dur="2900" fill="hold"/>
                                        <p:tgtEl>
                                          <p:spTgt spid="17"/>
                                        </p:tgtEl>
                                        <p:attrNameLst>
                                          <p:attrName>ppt_y</p:attrName>
                                        </p:attrNameLst>
                                      </p:cBhvr>
                                      <p:tavLst>
                                        <p:tav tm="0">
                                          <p:val>
                                            <p:strVal val="0-#ppt_h/2"/>
                                          </p:val>
                                        </p:tav>
                                        <p:tav tm="100000">
                                          <p:val>
                                            <p:strVal val="#ppt_y"/>
                                          </p:val>
                                        </p:tav>
                                      </p:tavLst>
                                    </p:anim>
                                  </p:childTnLst>
                                </p:cTn>
                              </p:par>
                              <p:par>
                                <p:cTn id="174" presetID="16" presetClass="entr" presetSubtype="21" fill="hold" grpId="1" nodeType="withEffect">
                                  <p:stCondLst>
                                    <p:cond delay="0"/>
                                  </p:stCondLst>
                                  <p:childTnLst>
                                    <p:set>
                                      <p:cBhvr>
                                        <p:cTn id="175" dur="1" fill="hold">
                                          <p:stCondLst>
                                            <p:cond delay="0"/>
                                          </p:stCondLst>
                                        </p:cTn>
                                        <p:tgtEl>
                                          <p:spTgt spid="17"/>
                                        </p:tgtEl>
                                        <p:attrNameLst>
                                          <p:attrName>style.visibility</p:attrName>
                                        </p:attrNameLst>
                                      </p:cBhvr>
                                      <p:to>
                                        <p:strVal val="visible"/>
                                      </p:to>
                                    </p:set>
                                    <p:animEffect transition="in" filter="barn(inVertical)">
                                      <p:cBhvr>
                                        <p:cTn id="176" dur="2900"/>
                                        <p:tgtEl>
                                          <p:spTgt spid="17"/>
                                        </p:tgtEl>
                                      </p:cBhvr>
                                    </p:animEffect>
                                  </p:childTnLst>
                                </p:cTn>
                              </p:par>
                              <p:par>
                                <p:cTn id="177" presetID="8" presetClass="emph" presetSubtype="0" fill="hold" grpId="2" nodeType="withEffect">
                                  <p:stCondLst>
                                    <p:cond delay="0"/>
                                  </p:stCondLst>
                                  <p:childTnLst>
                                    <p:animRot by="21600000">
                                      <p:cBhvr>
                                        <p:cTn id="178" dur="2900" fill="hold"/>
                                        <p:tgtEl>
                                          <p:spTgt spid="17"/>
                                        </p:tgtEl>
                                        <p:attrNameLst>
                                          <p:attrName>r</p:attrName>
                                        </p:attrNameLst>
                                      </p:cBhvr>
                                    </p:animRot>
                                  </p:childTnLst>
                                </p:cTn>
                              </p:par>
                              <p:par>
                                <p:cTn id="179" presetID="2" presetClass="entr" presetSubtype="9" fill="hold" grpId="0" nodeType="withEffect">
                                  <p:stCondLst>
                                    <p:cond delay="0"/>
                                  </p:stCondLst>
                                  <p:childTnLst>
                                    <p:set>
                                      <p:cBhvr>
                                        <p:cTn id="180" dur="1" fill="hold">
                                          <p:stCondLst>
                                            <p:cond delay="0"/>
                                          </p:stCondLst>
                                        </p:cTn>
                                        <p:tgtEl>
                                          <p:spTgt spid="18"/>
                                        </p:tgtEl>
                                        <p:attrNameLst>
                                          <p:attrName>style.visibility</p:attrName>
                                        </p:attrNameLst>
                                      </p:cBhvr>
                                      <p:to>
                                        <p:strVal val="visible"/>
                                      </p:to>
                                    </p:set>
                                    <p:anim calcmode="lin" valueType="num">
                                      <p:cBhvr additive="base">
                                        <p:cTn id="181" dur="2900" fill="hold"/>
                                        <p:tgtEl>
                                          <p:spTgt spid="18"/>
                                        </p:tgtEl>
                                        <p:attrNameLst>
                                          <p:attrName>ppt_x</p:attrName>
                                        </p:attrNameLst>
                                      </p:cBhvr>
                                      <p:tavLst>
                                        <p:tav tm="0">
                                          <p:val>
                                            <p:strVal val="0-#ppt_w/2"/>
                                          </p:val>
                                        </p:tav>
                                        <p:tav tm="100000">
                                          <p:val>
                                            <p:strVal val="#ppt_x"/>
                                          </p:val>
                                        </p:tav>
                                      </p:tavLst>
                                    </p:anim>
                                    <p:anim calcmode="lin" valueType="num">
                                      <p:cBhvr additive="base">
                                        <p:cTn id="182" dur="2900" fill="hold"/>
                                        <p:tgtEl>
                                          <p:spTgt spid="18"/>
                                        </p:tgtEl>
                                        <p:attrNameLst>
                                          <p:attrName>ppt_y</p:attrName>
                                        </p:attrNameLst>
                                      </p:cBhvr>
                                      <p:tavLst>
                                        <p:tav tm="0">
                                          <p:val>
                                            <p:strVal val="0-#ppt_h/2"/>
                                          </p:val>
                                        </p:tav>
                                        <p:tav tm="100000">
                                          <p:val>
                                            <p:strVal val="#ppt_y"/>
                                          </p:val>
                                        </p:tav>
                                      </p:tavLst>
                                    </p:anim>
                                  </p:childTnLst>
                                </p:cTn>
                              </p:par>
                              <p:par>
                                <p:cTn id="183" presetID="16" presetClass="entr" presetSubtype="21" fill="hold" grpId="1" nodeType="withEffect">
                                  <p:stCondLst>
                                    <p:cond delay="0"/>
                                  </p:stCondLst>
                                  <p:childTnLst>
                                    <p:set>
                                      <p:cBhvr>
                                        <p:cTn id="184" dur="1" fill="hold">
                                          <p:stCondLst>
                                            <p:cond delay="0"/>
                                          </p:stCondLst>
                                        </p:cTn>
                                        <p:tgtEl>
                                          <p:spTgt spid="18"/>
                                        </p:tgtEl>
                                        <p:attrNameLst>
                                          <p:attrName>style.visibility</p:attrName>
                                        </p:attrNameLst>
                                      </p:cBhvr>
                                      <p:to>
                                        <p:strVal val="visible"/>
                                      </p:to>
                                    </p:set>
                                    <p:animEffect transition="in" filter="barn(inVertical)">
                                      <p:cBhvr>
                                        <p:cTn id="185" dur="2900"/>
                                        <p:tgtEl>
                                          <p:spTgt spid="18"/>
                                        </p:tgtEl>
                                      </p:cBhvr>
                                    </p:animEffect>
                                  </p:childTnLst>
                                </p:cTn>
                              </p:par>
                              <p:par>
                                <p:cTn id="186" presetID="8" presetClass="emph" presetSubtype="0" fill="hold" grpId="2" nodeType="withEffect">
                                  <p:stCondLst>
                                    <p:cond delay="0"/>
                                  </p:stCondLst>
                                  <p:childTnLst>
                                    <p:animRot by="21600000">
                                      <p:cBhvr>
                                        <p:cTn id="187" dur="2900" fill="hold"/>
                                        <p:tgtEl>
                                          <p:spTgt spid="18"/>
                                        </p:tgtEl>
                                        <p:attrNameLst>
                                          <p:attrName>r</p:attrName>
                                        </p:attrNameLst>
                                      </p:cBhvr>
                                    </p:animRot>
                                  </p:childTnLst>
                                </p:cTn>
                              </p:par>
                              <p:par>
                                <p:cTn id="188" presetID="2" presetClass="entr" presetSubtype="9" fill="hold" grpId="0" nodeType="withEffect">
                                  <p:stCondLst>
                                    <p:cond delay="0"/>
                                  </p:stCondLst>
                                  <p:childTnLst>
                                    <p:set>
                                      <p:cBhvr>
                                        <p:cTn id="189" dur="1" fill="hold">
                                          <p:stCondLst>
                                            <p:cond delay="0"/>
                                          </p:stCondLst>
                                        </p:cTn>
                                        <p:tgtEl>
                                          <p:spTgt spid="19"/>
                                        </p:tgtEl>
                                        <p:attrNameLst>
                                          <p:attrName>style.visibility</p:attrName>
                                        </p:attrNameLst>
                                      </p:cBhvr>
                                      <p:to>
                                        <p:strVal val="visible"/>
                                      </p:to>
                                    </p:set>
                                    <p:anim calcmode="lin" valueType="num">
                                      <p:cBhvr additive="base">
                                        <p:cTn id="190" dur="2900" fill="hold"/>
                                        <p:tgtEl>
                                          <p:spTgt spid="19"/>
                                        </p:tgtEl>
                                        <p:attrNameLst>
                                          <p:attrName>ppt_x</p:attrName>
                                        </p:attrNameLst>
                                      </p:cBhvr>
                                      <p:tavLst>
                                        <p:tav tm="0">
                                          <p:val>
                                            <p:strVal val="0-#ppt_w/2"/>
                                          </p:val>
                                        </p:tav>
                                        <p:tav tm="100000">
                                          <p:val>
                                            <p:strVal val="#ppt_x"/>
                                          </p:val>
                                        </p:tav>
                                      </p:tavLst>
                                    </p:anim>
                                    <p:anim calcmode="lin" valueType="num">
                                      <p:cBhvr additive="base">
                                        <p:cTn id="191" dur="2900" fill="hold"/>
                                        <p:tgtEl>
                                          <p:spTgt spid="19"/>
                                        </p:tgtEl>
                                        <p:attrNameLst>
                                          <p:attrName>ppt_y</p:attrName>
                                        </p:attrNameLst>
                                      </p:cBhvr>
                                      <p:tavLst>
                                        <p:tav tm="0">
                                          <p:val>
                                            <p:strVal val="0-#ppt_h/2"/>
                                          </p:val>
                                        </p:tav>
                                        <p:tav tm="100000">
                                          <p:val>
                                            <p:strVal val="#ppt_y"/>
                                          </p:val>
                                        </p:tav>
                                      </p:tavLst>
                                    </p:anim>
                                  </p:childTnLst>
                                </p:cTn>
                              </p:par>
                              <p:par>
                                <p:cTn id="192" presetID="16" presetClass="entr" presetSubtype="21" fill="hold" grpId="1" nodeType="withEffect">
                                  <p:stCondLst>
                                    <p:cond delay="0"/>
                                  </p:stCondLst>
                                  <p:childTnLst>
                                    <p:set>
                                      <p:cBhvr>
                                        <p:cTn id="193" dur="1" fill="hold">
                                          <p:stCondLst>
                                            <p:cond delay="0"/>
                                          </p:stCondLst>
                                        </p:cTn>
                                        <p:tgtEl>
                                          <p:spTgt spid="19"/>
                                        </p:tgtEl>
                                        <p:attrNameLst>
                                          <p:attrName>style.visibility</p:attrName>
                                        </p:attrNameLst>
                                      </p:cBhvr>
                                      <p:to>
                                        <p:strVal val="visible"/>
                                      </p:to>
                                    </p:set>
                                    <p:animEffect transition="in" filter="barn(inVertical)">
                                      <p:cBhvr>
                                        <p:cTn id="194" dur="2900"/>
                                        <p:tgtEl>
                                          <p:spTgt spid="19"/>
                                        </p:tgtEl>
                                      </p:cBhvr>
                                    </p:animEffect>
                                  </p:childTnLst>
                                </p:cTn>
                              </p:par>
                              <p:par>
                                <p:cTn id="195" presetID="8" presetClass="emph" presetSubtype="0" fill="hold" grpId="2" nodeType="withEffect">
                                  <p:stCondLst>
                                    <p:cond delay="0"/>
                                  </p:stCondLst>
                                  <p:childTnLst>
                                    <p:animRot by="21600000">
                                      <p:cBhvr>
                                        <p:cTn id="196" dur="2900" fill="hold"/>
                                        <p:tgtEl>
                                          <p:spTgt spid="19"/>
                                        </p:tgtEl>
                                        <p:attrNameLst>
                                          <p:attrName>r</p:attrName>
                                        </p:attrNameLst>
                                      </p:cBhvr>
                                    </p:animRot>
                                  </p:childTnLst>
                                </p:cTn>
                              </p:par>
                              <p:par>
                                <p:cTn id="197" presetID="2" presetClass="entr" presetSubtype="9" fill="hold" grpId="0" nodeType="withEffect">
                                  <p:stCondLst>
                                    <p:cond delay="0"/>
                                  </p:stCondLst>
                                  <p:childTnLst>
                                    <p:set>
                                      <p:cBhvr>
                                        <p:cTn id="198" dur="1" fill="hold">
                                          <p:stCondLst>
                                            <p:cond delay="0"/>
                                          </p:stCondLst>
                                        </p:cTn>
                                        <p:tgtEl>
                                          <p:spTgt spid="20"/>
                                        </p:tgtEl>
                                        <p:attrNameLst>
                                          <p:attrName>style.visibility</p:attrName>
                                        </p:attrNameLst>
                                      </p:cBhvr>
                                      <p:to>
                                        <p:strVal val="visible"/>
                                      </p:to>
                                    </p:set>
                                    <p:anim calcmode="lin" valueType="num">
                                      <p:cBhvr additive="base">
                                        <p:cTn id="199" dur="2900" fill="hold"/>
                                        <p:tgtEl>
                                          <p:spTgt spid="20"/>
                                        </p:tgtEl>
                                        <p:attrNameLst>
                                          <p:attrName>ppt_x</p:attrName>
                                        </p:attrNameLst>
                                      </p:cBhvr>
                                      <p:tavLst>
                                        <p:tav tm="0">
                                          <p:val>
                                            <p:strVal val="0-#ppt_w/2"/>
                                          </p:val>
                                        </p:tav>
                                        <p:tav tm="100000">
                                          <p:val>
                                            <p:strVal val="#ppt_x"/>
                                          </p:val>
                                        </p:tav>
                                      </p:tavLst>
                                    </p:anim>
                                    <p:anim calcmode="lin" valueType="num">
                                      <p:cBhvr additive="base">
                                        <p:cTn id="200" dur="2900" fill="hold"/>
                                        <p:tgtEl>
                                          <p:spTgt spid="20"/>
                                        </p:tgtEl>
                                        <p:attrNameLst>
                                          <p:attrName>ppt_y</p:attrName>
                                        </p:attrNameLst>
                                      </p:cBhvr>
                                      <p:tavLst>
                                        <p:tav tm="0">
                                          <p:val>
                                            <p:strVal val="0-#ppt_h/2"/>
                                          </p:val>
                                        </p:tav>
                                        <p:tav tm="100000">
                                          <p:val>
                                            <p:strVal val="#ppt_y"/>
                                          </p:val>
                                        </p:tav>
                                      </p:tavLst>
                                    </p:anim>
                                  </p:childTnLst>
                                </p:cTn>
                              </p:par>
                              <p:par>
                                <p:cTn id="201" presetID="16" presetClass="entr" presetSubtype="21" fill="hold" grpId="1" nodeType="withEffect">
                                  <p:stCondLst>
                                    <p:cond delay="0"/>
                                  </p:stCondLst>
                                  <p:childTnLst>
                                    <p:set>
                                      <p:cBhvr>
                                        <p:cTn id="202" dur="1" fill="hold">
                                          <p:stCondLst>
                                            <p:cond delay="0"/>
                                          </p:stCondLst>
                                        </p:cTn>
                                        <p:tgtEl>
                                          <p:spTgt spid="20"/>
                                        </p:tgtEl>
                                        <p:attrNameLst>
                                          <p:attrName>style.visibility</p:attrName>
                                        </p:attrNameLst>
                                      </p:cBhvr>
                                      <p:to>
                                        <p:strVal val="visible"/>
                                      </p:to>
                                    </p:set>
                                    <p:animEffect transition="in" filter="barn(inVertical)">
                                      <p:cBhvr>
                                        <p:cTn id="203" dur="2900"/>
                                        <p:tgtEl>
                                          <p:spTgt spid="20"/>
                                        </p:tgtEl>
                                      </p:cBhvr>
                                    </p:animEffect>
                                  </p:childTnLst>
                                </p:cTn>
                              </p:par>
                              <p:par>
                                <p:cTn id="204" presetID="8" presetClass="emph" presetSubtype="0" fill="hold" grpId="2" nodeType="withEffect">
                                  <p:stCondLst>
                                    <p:cond delay="0"/>
                                  </p:stCondLst>
                                  <p:childTnLst>
                                    <p:animRot by="21600000">
                                      <p:cBhvr>
                                        <p:cTn id="205" dur="2900" fill="hold"/>
                                        <p:tgtEl>
                                          <p:spTgt spid="20"/>
                                        </p:tgtEl>
                                        <p:attrNameLst>
                                          <p:attrName>r</p:attrName>
                                        </p:attrNameLst>
                                      </p:cBhvr>
                                    </p:animRot>
                                  </p:childTnLst>
                                </p:cTn>
                              </p:par>
                              <p:par>
                                <p:cTn id="206" presetID="2" presetClass="entr" presetSubtype="9" fill="hold" grpId="0" nodeType="withEffect">
                                  <p:stCondLst>
                                    <p:cond delay="0"/>
                                  </p:stCondLst>
                                  <p:childTnLst>
                                    <p:set>
                                      <p:cBhvr>
                                        <p:cTn id="207" dur="1" fill="hold">
                                          <p:stCondLst>
                                            <p:cond delay="0"/>
                                          </p:stCondLst>
                                        </p:cTn>
                                        <p:tgtEl>
                                          <p:spTgt spid="21"/>
                                        </p:tgtEl>
                                        <p:attrNameLst>
                                          <p:attrName>style.visibility</p:attrName>
                                        </p:attrNameLst>
                                      </p:cBhvr>
                                      <p:to>
                                        <p:strVal val="visible"/>
                                      </p:to>
                                    </p:set>
                                    <p:anim calcmode="lin" valueType="num">
                                      <p:cBhvr additive="base">
                                        <p:cTn id="208" dur="2900" fill="hold"/>
                                        <p:tgtEl>
                                          <p:spTgt spid="21"/>
                                        </p:tgtEl>
                                        <p:attrNameLst>
                                          <p:attrName>ppt_x</p:attrName>
                                        </p:attrNameLst>
                                      </p:cBhvr>
                                      <p:tavLst>
                                        <p:tav tm="0">
                                          <p:val>
                                            <p:strVal val="0-#ppt_w/2"/>
                                          </p:val>
                                        </p:tav>
                                        <p:tav tm="100000">
                                          <p:val>
                                            <p:strVal val="#ppt_x"/>
                                          </p:val>
                                        </p:tav>
                                      </p:tavLst>
                                    </p:anim>
                                    <p:anim calcmode="lin" valueType="num">
                                      <p:cBhvr additive="base">
                                        <p:cTn id="209" dur="2900" fill="hold"/>
                                        <p:tgtEl>
                                          <p:spTgt spid="21"/>
                                        </p:tgtEl>
                                        <p:attrNameLst>
                                          <p:attrName>ppt_y</p:attrName>
                                        </p:attrNameLst>
                                      </p:cBhvr>
                                      <p:tavLst>
                                        <p:tav tm="0">
                                          <p:val>
                                            <p:strVal val="0-#ppt_h/2"/>
                                          </p:val>
                                        </p:tav>
                                        <p:tav tm="100000">
                                          <p:val>
                                            <p:strVal val="#ppt_y"/>
                                          </p:val>
                                        </p:tav>
                                      </p:tavLst>
                                    </p:anim>
                                  </p:childTnLst>
                                </p:cTn>
                              </p:par>
                              <p:par>
                                <p:cTn id="210" presetID="16" presetClass="entr" presetSubtype="21" fill="hold" grpId="1" nodeType="withEffect">
                                  <p:stCondLst>
                                    <p:cond delay="0"/>
                                  </p:stCondLst>
                                  <p:childTnLst>
                                    <p:set>
                                      <p:cBhvr>
                                        <p:cTn id="211" dur="1" fill="hold">
                                          <p:stCondLst>
                                            <p:cond delay="0"/>
                                          </p:stCondLst>
                                        </p:cTn>
                                        <p:tgtEl>
                                          <p:spTgt spid="21"/>
                                        </p:tgtEl>
                                        <p:attrNameLst>
                                          <p:attrName>style.visibility</p:attrName>
                                        </p:attrNameLst>
                                      </p:cBhvr>
                                      <p:to>
                                        <p:strVal val="visible"/>
                                      </p:to>
                                    </p:set>
                                    <p:animEffect transition="in" filter="barn(inVertical)">
                                      <p:cBhvr>
                                        <p:cTn id="212" dur="2900"/>
                                        <p:tgtEl>
                                          <p:spTgt spid="21"/>
                                        </p:tgtEl>
                                      </p:cBhvr>
                                    </p:animEffect>
                                  </p:childTnLst>
                                </p:cTn>
                              </p:par>
                              <p:par>
                                <p:cTn id="213" presetID="8" presetClass="emph" presetSubtype="0" fill="hold" grpId="2" nodeType="withEffect">
                                  <p:stCondLst>
                                    <p:cond delay="0"/>
                                  </p:stCondLst>
                                  <p:childTnLst>
                                    <p:animRot by="21600000">
                                      <p:cBhvr>
                                        <p:cTn id="214" dur="2900" fill="hold"/>
                                        <p:tgtEl>
                                          <p:spTgt spid="21"/>
                                        </p:tgtEl>
                                        <p:attrNameLst>
                                          <p:attrName>r</p:attrName>
                                        </p:attrNameLst>
                                      </p:cBhvr>
                                    </p:animRot>
                                  </p:childTnLst>
                                </p:cTn>
                              </p:par>
                              <p:par>
                                <p:cTn id="215" presetID="2" presetClass="entr" presetSubtype="9"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2900" fill="hold"/>
                                        <p:tgtEl>
                                          <p:spTgt spid="22"/>
                                        </p:tgtEl>
                                        <p:attrNameLst>
                                          <p:attrName>ppt_x</p:attrName>
                                        </p:attrNameLst>
                                      </p:cBhvr>
                                      <p:tavLst>
                                        <p:tav tm="0">
                                          <p:val>
                                            <p:strVal val="0-#ppt_w/2"/>
                                          </p:val>
                                        </p:tav>
                                        <p:tav tm="100000">
                                          <p:val>
                                            <p:strVal val="#ppt_x"/>
                                          </p:val>
                                        </p:tav>
                                      </p:tavLst>
                                    </p:anim>
                                    <p:anim calcmode="lin" valueType="num">
                                      <p:cBhvr additive="base">
                                        <p:cTn id="218" dur="2900" fill="hold"/>
                                        <p:tgtEl>
                                          <p:spTgt spid="22"/>
                                        </p:tgtEl>
                                        <p:attrNameLst>
                                          <p:attrName>ppt_y</p:attrName>
                                        </p:attrNameLst>
                                      </p:cBhvr>
                                      <p:tavLst>
                                        <p:tav tm="0">
                                          <p:val>
                                            <p:strVal val="0-#ppt_h/2"/>
                                          </p:val>
                                        </p:tav>
                                        <p:tav tm="100000">
                                          <p:val>
                                            <p:strVal val="#ppt_y"/>
                                          </p:val>
                                        </p:tav>
                                      </p:tavLst>
                                    </p:anim>
                                  </p:childTnLst>
                                </p:cTn>
                              </p:par>
                              <p:par>
                                <p:cTn id="219" presetID="16" presetClass="entr" presetSubtype="21" fill="hold" grpId="1" nodeType="withEffect">
                                  <p:stCondLst>
                                    <p:cond delay="0"/>
                                  </p:stCondLst>
                                  <p:childTnLst>
                                    <p:set>
                                      <p:cBhvr>
                                        <p:cTn id="220" dur="1" fill="hold">
                                          <p:stCondLst>
                                            <p:cond delay="0"/>
                                          </p:stCondLst>
                                        </p:cTn>
                                        <p:tgtEl>
                                          <p:spTgt spid="22"/>
                                        </p:tgtEl>
                                        <p:attrNameLst>
                                          <p:attrName>style.visibility</p:attrName>
                                        </p:attrNameLst>
                                      </p:cBhvr>
                                      <p:to>
                                        <p:strVal val="visible"/>
                                      </p:to>
                                    </p:set>
                                    <p:animEffect transition="in" filter="barn(inVertical)">
                                      <p:cBhvr>
                                        <p:cTn id="221" dur="2900"/>
                                        <p:tgtEl>
                                          <p:spTgt spid="22"/>
                                        </p:tgtEl>
                                      </p:cBhvr>
                                    </p:animEffect>
                                  </p:childTnLst>
                                </p:cTn>
                              </p:par>
                              <p:par>
                                <p:cTn id="222" presetID="8" presetClass="emph" presetSubtype="0" fill="hold" grpId="2" nodeType="withEffect">
                                  <p:stCondLst>
                                    <p:cond delay="0"/>
                                  </p:stCondLst>
                                  <p:childTnLst>
                                    <p:animRot by="21600000">
                                      <p:cBhvr>
                                        <p:cTn id="223" dur="2900" fill="hold"/>
                                        <p:tgtEl>
                                          <p:spTgt spid="22"/>
                                        </p:tgtEl>
                                        <p:attrNameLst>
                                          <p:attrName>r</p:attrName>
                                        </p:attrNameLst>
                                      </p:cBhvr>
                                    </p:animRot>
                                  </p:childTnLst>
                                </p:cTn>
                              </p:par>
                            </p:childTnLst>
                          </p:cTn>
                        </p:par>
                        <p:par>
                          <p:cTn id="224" fill="hold">
                            <p:stCondLst>
                              <p:cond delay="2900"/>
                            </p:stCondLst>
                            <p:childTnLst>
                              <p:par>
                                <p:cTn id="225" presetID="16" presetClass="exit" presetSubtype="37" fill="hold" grpId="3" nodeType="afterEffect">
                                  <p:stCondLst>
                                    <p:cond delay="0"/>
                                  </p:stCondLst>
                                  <p:childTnLst>
                                    <p:animEffect transition="out" filter="barn(outVertical)">
                                      <p:cBhvr>
                                        <p:cTn id="226" dur="2900"/>
                                        <p:tgtEl>
                                          <p:spTgt spid="22"/>
                                        </p:tgtEl>
                                      </p:cBhvr>
                                    </p:animEffect>
                                    <p:set>
                                      <p:cBhvr>
                                        <p:cTn id="227" dur="1" fill="hold">
                                          <p:stCondLst>
                                            <p:cond delay="2899"/>
                                          </p:stCondLst>
                                        </p:cTn>
                                        <p:tgtEl>
                                          <p:spTgt spid="22"/>
                                        </p:tgtEl>
                                        <p:attrNameLst>
                                          <p:attrName>style.visibility</p:attrName>
                                        </p:attrNameLst>
                                      </p:cBhvr>
                                      <p:to>
                                        <p:strVal val="hidden"/>
                                      </p:to>
                                    </p:set>
                                  </p:childTnLst>
                                </p:cTn>
                              </p:par>
                              <p:par>
                                <p:cTn id="228" presetID="2" presetClass="exit" presetSubtype="9" fill="hold" grpId="4" nodeType="withEffect">
                                  <p:stCondLst>
                                    <p:cond delay="0"/>
                                  </p:stCondLst>
                                  <p:childTnLst>
                                    <p:anim calcmode="lin" valueType="num">
                                      <p:cBhvr additive="base">
                                        <p:cTn id="229" dur="2900"/>
                                        <p:tgtEl>
                                          <p:spTgt spid="22"/>
                                        </p:tgtEl>
                                        <p:attrNameLst>
                                          <p:attrName>ppt_x</p:attrName>
                                        </p:attrNameLst>
                                      </p:cBhvr>
                                      <p:tavLst>
                                        <p:tav tm="0">
                                          <p:val>
                                            <p:strVal val="ppt_x"/>
                                          </p:val>
                                        </p:tav>
                                        <p:tav tm="100000">
                                          <p:val>
                                            <p:strVal val="0-ppt_w/2"/>
                                          </p:val>
                                        </p:tav>
                                      </p:tavLst>
                                    </p:anim>
                                    <p:anim calcmode="lin" valueType="num">
                                      <p:cBhvr additive="base">
                                        <p:cTn id="230" dur="2900"/>
                                        <p:tgtEl>
                                          <p:spTgt spid="22"/>
                                        </p:tgtEl>
                                        <p:attrNameLst>
                                          <p:attrName>ppt_y</p:attrName>
                                        </p:attrNameLst>
                                      </p:cBhvr>
                                      <p:tavLst>
                                        <p:tav tm="0">
                                          <p:val>
                                            <p:strVal val="ppt_y"/>
                                          </p:val>
                                        </p:tav>
                                        <p:tav tm="100000">
                                          <p:val>
                                            <p:strVal val="0-ppt_h/2"/>
                                          </p:val>
                                        </p:tav>
                                      </p:tavLst>
                                    </p:anim>
                                    <p:set>
                                      <p:cBhvr>
                                        <p:cTn id="231" dur="1" fill="hold">
                                          <p:stCondLst>
                                            <p:cond delay="2899"/>
                                          </p:stCondLst>
                                        </p:cTn>
                                        <p:tgtEl>
                                          <p:spTgt spid="22"/>
                                        </p:tgtEl>
                                        <p:attrNameLst>
                                          <p:attrName>style.visibility</p:attrName>
                                        </p:attrNameLst>
                                      </p:cBhvr>
                                      <p:to>
                                        <p:strVal val="hidden"/>
                                      </p:to>
                                    </p:set>
                                  </p:childTnLst>
                                </p:cTn>
                              </p:par>
                              <p:par>
                                <p:cTn id="232" presetID="16" presetClass="exit" presetSubtype="37" fill="hold" grpId="3" nodeType="withEffect">
                                  <p:stCondLst>
                                    <p:cond delay="0"/>
                                  </p:stCondLst>
                                  <p:childTnLst>
                                    <p:animEffect transition="out" filter="barn(outVertical)">
                                      <p:cBhvr>
                                        <p:cTn id="233" dur="2900"/>
                                        <p:tgtEl>
                                          <p:spTgt spid="21"/>
                                        </p:tgtEl>
                                      </p:cBhvr>
                                    </p:animEffect>
                                    <p:set>
                                      <p:cBhvr>
                                        <p:cTn id="234" dur="1" fill="hold">
                                          <p:stCondLst>
                                            <p:cond delay="2899"/>
                                          </p:stCondLst>
                                        </p:cTn>
                                        <p:tgtEl>
                                          <p:spTgt spid="21"/>
                                        </p:tgtEl>
                                        <p:attrNameLst>
                                          <p:attrName>style.visibility</p:attrName>
                                        </p:attrNameLst>
                                      </p:cBhvr>
                                      <p:to>
                                        <p:strVal val="hidden"/>
                                      </p:to>
                                    </p:set>
                                  </p:childTnLst>
                                </p:cTn>
                              </p:par>
                              <p:par>
                                <p:cTn id="235" presetID="2" presetClass="exit" presetSubtype="9" fill="hold" grpId="4" nodeType="withEffect">
                                  <p:stCondLst>
                                    <p:cond delay="0"/>
                                  </p:stCondLst>
                                  <p:childTnLst>
                                    <p:anim calcmode="lin" valueType="num">
                                      <p:cBhvr additive="base">
                                        <p:cTn id="236" dur="2900"/>
                                        <p:tgtEl>
                                          <p:spTgt spid="21"/>
                                        </p:tgtEl>
                                        <p:attrNameLst>
                                          <p:attrName>ppt_x</p:attrName>
                                        </p:attrNameLst>
                                      </p:cBhvr>
                                      <p:tavLst>
                                        <p:tav tm="0">
                                          <p:val>
                                            <p:strVal val="ppt_x"/>
                                          </p:val>
                                        </p:tav>
                                        <p:tav tm="100000">
                                          <p:val>
                                            <p:strVal val="0-ppt_w/2"/>
                                          </p:val>
                                        </p:tav>
                                      </p:tavLst>
                                    </p:anim>
                                    <p:anim calcmode="lin" valueType="num">
                                      <p:cBhvr additive="base">
                                        <p:cTn id="237" dur="2900"/>
                                        <p:tgtEl>
                                          <p:spTgt spid="21"/>
                                        </p:tgtEl>
                                        <p:attrNameLst>
                                          <p:attrName>ppt_y</p:attrName>
                                        </p:attrNameLst>
                                      </p:cBhvr>
                                      <p:tavLst>
                                        <p:tav tm="0">
                                          <p:val>
                                            <p:strVal val="ppt_y"/>
                                          </p:val>
                                        </p:tav>
                                        <p:tav tm="100000">
                                          <p:val>
                                            <p:strVal val="0-ppt_h/2"/>
                                          </p:val>
                                        </p:tav>
                                      </p:tavLst>
                                    </p:anim>
                                    <p:set>
                                      <p:cBhvr>
                                        <p:cTn id="238" dur="1" fill="hold">
                                          <p:stCondLst>
                                            <p:cond delay="2899"/>
                                          </p:stCondLst>
                                        </p:cTn>
                                        <p:tgtEl>
                                          <p:spTgt spid="21"/>
                                        </p:tgtEl>
                                        <p:attrNameLst>
                                          <p:attrName>style.visibility</p:attrName>
                                        </p:attrNameLst>
                                      </p:cBhvr>
                                      <p:to>
                                        <p:strVal val="hidden"/>
                                      </p:to>
                                    </p:set>
                                  </p:childTnLst>
                                </p:cTn>
                              </p:par>
                              <p:par>
                                <p:cTn id="239" presetID="16" presetClass="exit" presetSubtype="37" fill="hold" grpId="3" nodeType="withEffect">
                                  <p:stCondLst>
                                    <p:cond delay="0"/>
                                  </p:stCondLst>
                                  <p:childTnLst>
                                    <p:animEffect transition="out" filter="barn(outVertical)">
                                      <p:cBhvr>
                                        <p:cTn id="240" dur="2900"/>
                                        <p:tgtEl>
                                          <p:spTgt spid="20"/>
                                        </p:tgtEl>
                                      </p:cBhvr>
                                    </p:animEffect>
                                    <p:set>
                                      <p:cBhvr>
                                        <p:cTn id="241" dur="1" fill="hold">
                                          <p:stCondLst>
                                            <p:cond delay="2899"/>
                                          </p:stCondLst>
                                        </p:cTn>
                                        <p:tgtEl>
                                          <p:spTgt spid="20"/>
                                        </p:tgtEl>
                                        <p:attrNameLst>
                                          <p:attrName>style.visibility</p:attrName>
                                        </p:attrNameLst>
                                      </p:cBhvr>
                                      <p:to>
                                        <p:strVal val="hidden"/>
                                      </p:to>
                                    </p:set>
                                  </p:childTnLst>
                                </p:cTn>
                              </p:par>
                              <p:par>
                                <p:cTn id="242" presetID="2" presetClass="exit" presetSubtype="9" fill="hold" grpId="4" nodeType="withEffect">
                                  <p:stCondLst>
                                    <p:cond delay="0"/>
                                  </p:stCondLst>
                                  <p:childTnLst>
                                    <p:anim calcmode="lin" valueType="num">
                                      <p:cBhvr additive="base">
                                        <p:cTn id="243" dur="2900"/>
                                        <p:tgtEl>
                                          <p:spTgt spid="20"/>
                                        </p:tgtEl>
                                        <p:attrNameLst>
                                          <p:attrName>ppt_x</p:attrName>
                                        </p:attrNameLst>
                                      </p:cBhvr>
                                      <p:tavLst>
                                        <p:tav tm="0">
                                          <p:val>
                                            <p:strVal val="ppt_x"/>
                                          </p:val>
                                        </p:tav>
                                        <p:tav tm="100000">
                                          <p:val>
                                            <p:strVal val="0-ppt_w/2"/>
                                          </p:val>
                                        </p:tav>
                                      </p:tavLst>
                                    </p:anim>
                                    <p:anim calcmode="lin" valueType="num">
                                      <p:cBhvr additive="base">
                                        <p:cTn id="244" dur="2900"/>
                                        <p:tgtEl>
                                          <p:spTgt spid="20"/>
                                        </p:tgtEl>
                                        <p:attrNameLst>
                                          <p:attrName>ppt_y</p:attrName>
                                        </p:attrNameLst>
                                      </p:cBhvr>
                                      <p:tavLst>
                                        <p:tav tm="0">
                                          <p:val>
                                            <p:strVal val="ppt_y"/>
                                          </p:val>
                                        </p:tav>
                                        <p:tav tm="100000">
                                          <p:val>
                                            <p:strVal val="0-ppt_h/2"/>
                                          </p:val>
                                        </p:tav>
                                      </p:tavLst>
                                    </p:anim>
                                    <p:set>
                                      <p:cBhvr>
                                        <p:cTn id="245" dur="1" fill="hold">
                                          <p:stCondLst>
                                            <p:cond delay="2899"/>
                                          </p:stCondLst>
                                        </p:cTn>
                                        <p:tgtEl>
                                          <p:spTgt spid="20"/>
                                        </p:tgtEl>
                                        <p:attrNameLst>
                                          <p:attrName>style.visibility</p:attrName>
                                        </p:attrNameLst>
                                      </p:cBhvr>
                                      <p:to>
                                        <p:strVal val="hidden"/>
                                      </p:to>
                                    </p:set>
                                  </p:childTnLst>
                                </p:cTn>
                              </p:par>
                              <p:par>
                                <p:cTn id="246" presetID="16" presetClass="exit" presetSubtype="37" fill="hold" grpId="3" nodeType="withEffect">
                                  <p:stCondLst>
                                    <p:cond delay="0"/>
                                  </p:stCondLst>
                                  <p:childTnLst>
                                    <p:animEffect transition="out" filter="barn(outVertical)">
                                      <p:cBhvr>
                                        <p:cTn id="247" dur="2900"/>
                                        <p:tgtEl>
                                          <p:spTgt spid="19"/>
                                        </p:tgtEl>
                                      </p:cBhvr>
                                    </p:animEffect>
                                    <p:set>
                                      <p:cBhvr>
                                        <p:cTn id="248" dur="1" fill="hold">
                                          <p:stCondLst>
                                            <p:cond delay="2899"/>
                                          </p:stCondLst>
                                        </p:cTn>
                                        <p:tgtEl>
                                          <p:spTgt spid="19"/>
                                        </p:tgtEl>
                                        <p:attrNameLst>
                                          <p:attrName>style.visibility</p:attrName>
                                        </p:attrNameLst>
                                      </p:cBhvr>
                                      <p:to>
                                        <p:strVal val="hidden"/>
                                      </p:to>
                                    </p:set>
                                  </p:childTnLst>
                                </p:cTn>
                              </p:par>
                              <p:par>
                                <p:cTn id="249" presetID="2" presetClass="exit" presetSubtype="9" fill="hold" grpId="4" nodeType="withEffect">
                                  <p:stCondLst>
                                    <p:cond delay="0"/>
                                  </p:stCondLst>
                                  <p:childTnLst>
                                    <p:anim calcmode="lin" valueType="num">
                                      <p:cBhvr additive="base">
                                        <p:cTn id="250" dur="2900"/>
                                        <p:tgtEl>
                                          <p:spTgt spid="19"/>
                                        </p:tgtEl>
                                        <p:attrNameLst>
                                          <p:attrName>ppt_x</p:attrName>
                                        </p:attrNameLst>
                                      </p:cBhvr>
                                      <p:tavLst>
                                        <p:tav tm="0">
                                          <p:val>
                                            <p:strVal val="ppt_x"/>
                                          </p:val>
                                        </p:tav>
                                        <p:tav tm="100000">
                                          <p:val>
                                            <p:strVal val="0-ppt_w/2"/>
                                          </p:val>
                                        </p:tav>
                                      </p:tavLst>
                                    </p:anim>
                                    <p:anim calcmode="lin" valueType="num">
                                      <p:cBhvr additive="base">
                                        <p:cTn id="251" dur="2900"/>
                                        <p:tgtEl>
                                          <p:spTgt spid="19"/>
                                        </p:tgtEl>
                                        <p:attrNameLst>
                                          <p:attrName>ppt_y</p:attrName>
                                        </p:attrNameLst>
                                      </p:cBhvr>
                                      <p:tavLst>
                                        <p:tav tm="0">
                                          <p:val>
                                            <p:strVal val="ppt_y"/>
                                          </p:val>
                                        </p:tav>
                                        <p:tav tm="100000">
                                          <p:val>
                                            <p:strVal val="0-ppt_h/2"/>
                                          </p:val>
                                        </p:tav>
                                      </p:tavLst>
                                    </p:anim>
                                    <p:set>
                                      <p:cBhvr>
                                        <p:cTn id="252" dur="1" fill="hold">
                                          <p:stCondLst>
                                            <p:cond delay="2899"/>
                                          </p:stCondLst>
                                        </p:cTn>
                                        <p:tgtEl>
                                          <p:spTgt spid="19"/>
                                        </p:tgtEl>
                                        <p:attrNameLst>
                                          <p:attrName>style.visibility</p:attrName>
                                        </p:attrNameLst>
                                      </p:cBhvr>
                                      <p:to>
                                        <p:strVal val="hidden"/>
                                      </p:to>
                                    </p:set>
                                  </p:childTnLst>
                                </p:cTn>
                              </p:par>
                              <p:par>
                                <p:cTn id="253" presetID="16" presetClass="exit" presetSubtype="37" fill="hold" grpId="3" nodeType="withEffect">
                                  <p:stCondLst>
                                    <p:cond delay="0"/>
                                  </p:stCondLst>
                                  <p:childTnLst>
                                    <p:animEffect transition="out" filter="barn(outVertical)">
                                      <p:cBhvr>
                                        <p:cTn id="254" dur="2900"/>
                                        <p:tgtEl>
                                          <p:spTgt spid="18"/>
                                        </p:tgtEl>
                                      </p:cBhvr>
                                    </p:animEffect>
                                    <p:set>
                                      <p:cBhvr>
                                        <p:cTn id="255" dur="1" fill="hold">
                                          <p:stCondLst>
                                            <p:cond delay="2899"/>
                                          </p:stCondLst>
                                        </p:cTn>
                                        <p:tgtEl>
                                          <p:spTgt spid="18"/>
                                        </p:tgtEl>
                                        <p:attrNameLst>
                                          <p:attrName>style.visibility</p:attrName>
                                        </p:attrNameLst>
                                      </p:cBhvr>
                                      <p:to>
                                        <p:strVal val="hidden"/>
                                      </p:to>
                                    </p:set>
                                  </p:childTnLst>
                                </p:cTn>
                              </p:par>
                              <p:par>
                                <p:cTn id="256" presetID="2" presetClass="exit" presetSubtype="9" fill="hold" grpId="4" nodeType="withEffect">
                                  <p:stCondLst>
                                    <p:cond delay="0"/>
                                  </p:stCondLst>
                                  <p:childTnLst>
                                    <p:anim calcmode="lin" valueType="num">
                                      <p:cBhvr additive="base">
                                        <p:cTn id="257" dur="2900"/>
                                        <p:tgtEl>
                                          <p:spTgt spid="18"/>
                                        </p:tgtEl>
                                        <p:attrNameLst>
                                          <p:attrName>ppt_x</p:attrName>
                                        </p:attrNameLst>
                                      </p:cBhvr>
                                      <p:tavLst>
                                        <p:tav tm="0">
                                          <p:val>
                                            <p:strVal val="ppt_x"/>
                                          </p:val>
                                        </p:tav>
                                        <p:tav tm="100000">
                                          <p:val>
                                            <p:strVal val="0-ppt_w/2"/>
                                          </p:val>
                                        </p:tav>
                                      </p:tavLst>
                                    </p:anim>
                                    <p:anim calcmode="lin" valueType="num">
                                      <p:cBhvr additive="base">
                                        <p:cTn id="258" dur="2900"/>
                                        <p:tgtEl>
                                          <p:spTgt spid="18"/>
                                        </p:tgtEl>
                                        <p:attrNameLst>
                                          <p:attrName>ppt_y</p:attrName>
                                        </p:attrNameLst>
                                      </p:cBhvr>
                                      <p:tavLst>
                                        <p:tav tm="0">
                                          <p:val>
                                            <p:strVal val="ppt_y"/>
                                          </p:val>
                                        </p:tav>
                                        <p:tav tm="100000">
                                          <p:val>
                                            <p:strVal val="0-ppt_h/2"/>
                                          </p:val>
                                        </p:tav>
                                      </p:tavLst>
                                    </p:anim>
                                    <p:set>
                                      <p:cBhvr>
                                        <p:cTn id="259" dur="1" fill="hold">
                                          <p:stCondLst>
                                            <p:cond delay="2899"/>
                                          </p:stCondLst>
                                        </p:cTn>
                                        <p:tgtEl>
                                          <p:spTgt spid="18"/>
                                        </p:tgtEl>
                                        <p:attrNameLst>
                                          <p:attrName>style.visibility</p:attrName>
                                        </p:attrNameLst>
                                      </p:cBhvr>
                                      <p:to>
                                        <p:strVal val="hidden"/>
                                      </p:to>
                                    </p:set>
                                  </p:childTnLst>
                                </p:cTn>
                              </p:par>
                              <p:par>
                                <p:cTn id="260" presetID="16" presetClass="exit" presetSubtype="37" fill="hold" grpId="3" nodeType="withEffect">
                                  <p:stCondLst>
                                    <p:cond delay="0"/>
                                  </p:stCondLst>
                                  <p:childTnLst>
                                    <p:animEffect transition="out" filter="barn(outVertical)">
                                      <p:cBhvr>
                                        <p:cTn id="261" dur="2900"/>
                                        <p:tgtEl>
                                          <p:spTgt spid="17"/>
                                        </p:tgtEl>
                                      </p:cBhvr>
                                    </p:animEffect>
                                    <p:set>
                                      <p:cBhvr>
                                        <p:cTn id="262" dur="1" fill="hold">
                                          <p:stCondLst>
                                            <p:cond delay="2899"/>
                                          </p:stCondLst>
                                        </p:cTn>
                                        <p:tgtEl>
                                          <p:spTgt spid="17"/>
                                        </p:tgtEl>
                                        <p:attrNameLst>
                                          <p:attrName>style.visibility</p:attrName>
                                        </p:attrNameLst>
                                      </p:cBhvr>
                                      <p:to>
                                        <p:strVal val="hidden"/>
                                      </p:to>
                                    </p:set>
                                  </p:childTnLst>
                                </p:cTn>
                              </p:par>
                              <p:par>
                                <p:cTn id="263" presetID="2" presetClass="exit" presetSubtype="9" fill="hold" grpId="4" nodeType="withEffect">
                                  <p:stCondLst>
                                    <p:cond delay="0"/>
                                  </p:stCondLst>
                                  <p:childTnLst>
                                    <p:anim calcmode="lin" valueType="num">
                                      <p:cBhvr additive="base">
                                        <p:cTn id="264" dur="2900"/>
                                        <p:tgtEl>
                                          <p:spTgt spid="17"/>
                                        </p:tgtEl>
                                        <p:attrNameLst>
                                          <p:attrName>ppt_x</p:attrName>
                                        </p:attrNameLst>
                                      </p:cBhvr>
                                      <p:tavLst>
                                        <p:tav tm="0">
                                          <p:val>
                                            <p:strVal val="ppt_x"/>
                                          </p:val>
                                        </p:tav>
                                        <p:tav tm="100000">
                                          <p:val>
                                            <p:strVal val="0-ppt_w/2"/>
                                          </p:val>
                                        </p:tav>
                                      </p:tavLst>
                                    </p:anim>
                                    <p:anim calcmode="lin" valueType="num">
                                      <p:cBhvr additive="base">
                                        <p:cTn id="265" dur="2900"/>
                                        <p:tgtEl>
                                          <p:spTgt spid="17"/>
                                        </p:tgtEl>
                                        <p:attrNameLst>
                                          <p:attrName>ppt_y</p:attrName>
                                        </p:attrNameLst>
                                      </p:cBhvr>
                                      <p:tavLst>
                                        <p:tav tm="0">
                                          <p:val>
                                            <p:strVal val="ppt_y"/>
                                          </p:val>
                                        </p:tav>
                                        <p:tav tm="100000">
                                          <p:val>
                                            <p:strVal val="0-ppt_h/2"/>
                                          </p:val>
                                        </p:tav>
                                      </p:tavLst>
                                    </p:anim>
                                    <p:set>
                                      <p:cBhvr>
                                        <p:cTn id="266" dur="1" fill="hold">
                                          <p:stCondLst>
                                            <p:cond delay="2899"/>
                                          </p:stCondLst>
                                        </p:cTn>
                                        <p:tgtEl>
                                          <p:spTgt spid="17"/>
                                        </p:tgtEl>
                                        <p:attrNameLst>
                                          <p:attrName>style.visibility</p:attrName>
                                        </p:attrNameLst>
                                      </p:cBhvr>
                                      <p:to>
                                        <p:strVal val="hidden"/>
                                      </p:to>
                                    </p:set>
                                  </p:childTnLst>
                                </p:cTn>
                              </p:par>
                              <p:par>
                                <p:cTn id="267" presetID="16" presetClass="exit" presetSubtype="37" fill="hold" grpId="3" nodeType="withEffect">
                                  <p:stCondLst>
                                    <p:cond delay="0"/>
                                  </p:stCondLst>
                                  <p:childTnLst>
                                    <p:animEffect transition="out" filter="barn(outVertical)">
                                      <p:cBhvr>
                                        <p:cTn id="268" dur="2900"/>
                                        <p:tgtEl>
                                          <p:spTgt spid="29"/>
                                        </p:tgtEl>
                                      </p:cBhvr>
                                    </p:animEffect>
                                    <p:set>
                                      <p:cBhvr>
                                        <p:cTn id="269" dur="1" fill="hold">
                                          <p:stCondLst>
                                            <p:cond delay="2899"/>
                                          </p:stCondLst>
                                        </p:cTn>
                                        <p:tgtEl>
                                          <p:spTgt spid="29"/>
                                        </p:tgtEl>
                                        <p:attrNameLst>
                                          <p:attrName>style.visibility</p:attrName>
                                        </p:attrNameLst>
                                      </p:cBhvr>
                                      <p:to>
                                        <p:strVal val="hidden"/>
                                      </p:to>
                                    </p:set>
                                  </p:childTnLst>
                                </p:cTn>
                              </p:par>
                              <p:par>
                                <p:cTn id="270" presetID="2" presetClass="exit" presetSubtype="3" fill="hold" grpId="4" nodeType="withEffect">
                                  <p:stCondLst>
                                    <p:cond delay="0"/>
                                  </p:stCondLst>
                                  <p:childTnLst>
                                    <p:anim calcmode="lin" valueType="num">
                                      <p:cBhvr additive="base">
                                        <p:cTn id="271" dur="2900"/>
                                        <p:tgtEl>
                                          <p:spTgt spid="29"/>
                                        </p:tgtEl>
                                        <p:attrNameLst>
                                          <p:attrName>ppt_x</p:attrName>
                                        </p:attrNameLst>
                                      </p:cBhvr>
                                      <p:tavLst>
                                        <p:tav tm="0">
                                          <p:val>
                                            <p:strVal val="ppt_x"/>
                                          </p:val>
                                        </p:tav>
                                        <p:tav tm="100000">
                                          <p:val>
                                            <p:strVal val="1+ppt_w/2"/>
                                          </p:val>
                                        </p:tav>
                                      </p:tavLst>
                                    </p:anim>
                                    <p:anim calcmode="lin" valueType="num">
                                      <p:cBhvr additive="base">
                                        <p:cTn id="272" dur="2900"/>
                                        <p:tgtEl>
                                          <p:spTgt spid="29"/>
                                        </p:tgtEl>
                                        <p:attrNameLst>
                                          <p:attrName>ppt_y</p:attrName>
                                        </p:attrNameLst>
                                      </p:cBhvr>
                                      <p:tavLst>
                                        <p:tav tm="0">
                                          <p:val>
                                            <p:strVal val="ppt_y"/>
                                          </p:val>
                                        </p:tav>
                                        <p:tav tm="100000">
                                          <p:val>
                                            <p:strVal val="0-ppt_h/2"/>
                                          </p:val>
                                        </p:tav>
                                      </p:tavLst>
                                    </p:anim>
                                    <p:set>
                                      <p:cBhvr>
                                        <p:cTn id="273" dur="1" fill="hold">
                                          <p:stCondLst>
                                            <p:cond delay="2899"/>
                                          </p:stCondLst>
                                        </p:cTn>
                                        <p:tgtEl>
                                          <p:spTgt spid="29"/>
                                        </p:tgtEl>
                                        <p:attrNameLst>
                                          <p:attrName>style.visibility</p:attrName>
                                        </p:attrNameLst>
                                      </p:cBhvr>
                                      <p:to>
                                        <p:strVal val="hidden"/>
                                      </p:to>
                                    </p:set>
                                  </p:childTnLst>
                                </p:cTn>
                              </p:par>
                              <p:par>
                                <p:cTn id="274" presetID="16" presetClass="exit" presetSubtype="37" fill="hold" grpId="3" nodeType="withEffect">
                                  <p:stCondLst>
                                    <p:cond delay="0"/>
                                  </p:stCondLst>
                                  <p:childTnLst>
                                    <p:animEffect transition="out" filter="barn(outVertical)">
                                      <p:cBhvr>
                                        <p:cTn id="275" dur="2900"/>
                                        <p:tgtEl>
                                          <p:spTgt spid="28"/>
                                        </p:tgtEl>
                                      </p:cBhvr>
                                    </p:animEffect>
                                    <p:set>
                                      <p:cBhvr>
                                        <p:cTn id="276" dur="1" fill="hold">
                                          <p:stCondLst>
                                            <p:cond delay="2899"/>
                                          </p:stCondLst>
                                        </p:cTn>
                                        <p:tgtEl>
                                          <p:spTgt spid="28"/>
                                        </p:tgtEl>
                                        <p:attrNameLst>
                                          <p:attrName>style.visibility</p:attrName>
                                        </p:attrNameLst>
                                      </p:cBhvr>
                                      <p:to>
                                        <p:strVal val="hidden"/>
                                      </p:to>
                                    </p:set>
                                  </p:childTnLst>
                                </p:cTn>
                              </p:par>
                              <p:par>
                                <p:cTn id="277" presetID="2" presetClass="exit" presetSubtype="3" fill="hold" grpId="4" nodeType="withEffect">
                                  <p:stCondLst>
                                    <p:cond delay="0"/>
                                  </p:stCondLst>
                                  <p:childTnLst>
                                    <p:anim calcmode="lin" valueType="num">
                                      <p:cBhvr additive="base">
                                        <p:cTn id="278" dur="2900"/>
                                        <p:tgtEl>
                                          <p:spTgt spid="28"/>
                                        </p:tgtEl>
                                        <p:attrNameLst>
                                          <p:attrName>ppt_x</p:attrName>
                                        </p:attrNameLst>
                                      </p:cBhvr>
                                      <p:tavLst>
                                        <p:tav tm="0">
                                          <p:val>
                                            <p:strVal val="ppt_x"/>
                                          </p:val>
                                        </p:tav>
                                        <p:tav tm="100000">
                                          <p:val>
                                            <p:strVal val="1+ppt_w/2"/>
                                          </p:val>
                                        </p:tav>
                                      </p:tavLst>
                                    </p:anim>
                                    <p:anim calcmode="lin" valueType="num">
                                      <p:cBhvr additive="base">
                                        <p:cTn id="279" dur="2900"/>
                                        <p:tgtEl>
                                          <p:spTgt spid="28"/>
                                        </p:tgtEl>
                                        <p:attrNameLst>
                                          <p:attrName>ppt_y</p:attrName>
                                        </p:attrNameLst>
                                      </p:cBhvr>
                                      <p:tavLst>
                                        <p:tav tm="0">
                                          <p:val>
                                            <p:strVal val="ppt_y"/>
                                          </p:val>
                                        </p:tav>
                                        <p:tav tm="100000">
                                          <p:val>
                                            <p:strVal val="0-ppt_h/2"/>
                                          </p:val>
                                        </p:tav>
                                      </p:tavLst>
                                    </p:anim>
                                    <p:set>
                                      <p:cBhvr>
                                        <p:cTn id="280" dur="1" fill="hold">
                                          <p:stCondLst>
                                            <p:cond delay="2899"/>
                                          </p:stCondLst>
                                        </p:cTn>
                                        <p:tgtEl>
                                          <p:spTgt spid="28"/>
                                        </p:tgtEl>
                                        <p:attrNameLst>
                                          <p:attrName>style.visibility</p:attrName>
                                        </p:attrNameLst>
                                      </p:cBhvr>
                                      <p:to>
                                        <p:strVal val="hidden"/>
                                      </p:to>
                                    </p:set>
                                  </p:childTnLst>
                                </p:cTn>
                              </p:par>
                              <p:par>
                                <p:cTn id="281" presetID="16" presetClass="exit" presetSubtype="37" fill="hold" grpId="3" nodeType="withEffect">
                                  <p:stCondLst>
                                    <p:cond delay="0"/>
                                  </p:stCondLst>
                                  <p:childTnLst>
                                    <p:animEffect transition="out" filter="barn(outVertical)">
                                      <p:cBhvr>
                                        <p:cTn id="282" dur="2900"/>
                                        <p:tgtEl>
                                          <p:spTgt spid="27"/>
                                        </p:tgtEl>
                                      </p:cBhvr>
                                    </p:animEffect>
                                    <p:set>
                                      <p:cBhvr>
                                        <p:cTn id="283" dur="1" fill="hold">
                                          <p:stCondLst>
                                            <p:cond delay="2899"/>
                                          </p:stCondLst>
                                        </p:cTn>
                                        <p:tgtEl>
                                          <p:spTgt spid="27"/>
                                        </p:tgtEl>
                                        <p:attrNameLst>
                                          <p:attrName>style.visibility</p:attrName>
                                        </p:attrNameLst>
                                      </p:cBhvr>
                                      <p:to>
                                        <p:strVal val="hidden"/>
                                      </p:to>
                                    </p:set>
                                  </p:childTnLst>
                                </p:cTn>
                              </p:par>
                              <p:par>
                                <p:cTn id="284" presetID="2" presetClass="exit" presetSubtype="3" fill="hold" grpId="4" nodeType="withEffect">
                                  <p:stCondLst>
                                    <p:cond delay="0"/>
                                  </p:stCondLst>
                                  <p:childTnLst>
                                    <p:anim calcmode="lin" valueType="num">
                                      <p:cBhvr additive="base">
                                        <p:cTn id="285" dur="2900"/>
                                        <p:tgtEl>
                                          <p:spTgt spid="27"/>
                                        </p:tgtEl>
                                        <p:attrNameLst>
                                          <p:attrName>ppt_x</p:attrName>
                                        </p:attrNameLst>
                                      </p:cBhvr>
                                      <p:tavLst>
                                        <p:tav tm="0">
                                          <p:val>
                                            <p:strVal val="ppt_x"/>
                                          </p:val>
                                        </p:tav>
                                        <p:tav tm="100000">
                                          <p:val>
                                            <p:strVal val="1+ppt_w/2"/>
                                          </p:val>
                                        </p:tav>
                                      </p:tavLst>
                                    </p:anim>
                                    <p:anim calcmode="lin" valueType="num">
                                      <p:cBhvr additive="base">
                                        <p:cTn id="286" dur="2900"/>
                                        <p:tgtEl>
                                          <p:spTgt spid="27"/>
                                        </p:tgtEl>
                                        <p:attrNameLst>
                                          <p:attrName>ppt_y</p:attrName>
                                        </p:attrNameLst>
                                      </p:cBhvr>
                                      <p:tavLst>
                                        <p:tav tm="0">
                                          <p:val>
                                            <p:strVal val="ppt_y"/>
                                          </p:val>
                                        </p:tav>
                                        <p:tav tm="100000">
                                          <p:val>
                                            <p:strVal val="0-ppt_h/2"/>
                                          </p:val>
                                        </p:tav>
                                      </p:tavLst>
                                    </p:anim>
                                    <p:set>
                                      <p:cBhvr>
                                        <p:cTn id="287" dur="1" fill="hold">
                                          <p:stCondLst>
                                            <p:cond delay="2899"/>
                                          </p:stCondLst>
                                        </p:cTn>
                                        <p:tgtEl>
                                          <p:spTgt spid="27"/>
                                        </p:tgtEl>
                                        <p:attrNameLst>
                                          <p:attrName>style.visibility</p:attrName>
                                        </p:attrNameLst>
                                      </p:cBhvr>
                                      <p:to>
                                        <p:strVal val="hidden"/>
                                      </p:to>
                                    </p:set>
                                  </p:childTnLst>
                                </p:cTn>
                              </p:par>
                              <p:par>
                                <p:cTn id="288" presetID="16" presetClass="exit" presetSubtype="37" fill="hold" grpId="3" nodeType="withEffect">
                                  <p:stCondLst>
                                    <p:cond delay="0"/>
                                  </p:stCondLst>
                                  <p:childTnLst>
                                    <p:animEffect transition="out" filter="barn(outVertical)">
                                      <p:cBhvr>
                                        <p:cTn id="289" dur="2900"/>
                                        <p:tgtEl>
                                          <p:spTgt spid="26"/>
                                        </p:tgtEl>
                                      </p:cBhvr>
                                    </p:animEffect>
                                    <p:set>
                                      <p:cBhvr>
                                        <p:cTn id="290" dur="1" fill="hold">
                                          <p:stCondLst>
                                            <p:cond delay="2899"/>
                                          </p:stCondLst>
                                        </p:cTn>
                                        <p:tgtEl>
                                          <p:spTgt spid="26"/>
                                        </p:tgtEl>
                                        <p:attrNameLst>
                                          <p:attrName>style.visibility</p:attrName>
                                        </p:attrNameLst>
                                      </p:cBhvr>
                                      <p:to>
                                        <p:strVal val="hidden"/>
                                      </p:to>
                                    </p:set>
                                  </p:childTnLst>
                                </p:cTn>
                              </p:par>
                              <p:par>
                                <p:cTn id="291" presetID="2" presetClass="exit" presetSubtype="3" fill="hold" grpId="4" nodeType="withEffect">
                                  <p:stCondLst>
                                    <p:cond delay="0"/>
                                  </p:stCondLst>
                                  <p:childTnLst>
                                    <p:anim calcmode="lin" valueType="num">
                                      <p:cBhvr additive="base">
                                        <p:cTn id="292" dur="2900"/>
                                        <p:tgtEl>
                                          <p:spTgt spid="26"/>
                                        </p:tgtEl>
                                        <p:attrNameLst>
                                          <p:attrName>ppt_x</p:attrName>
                                        </p:attrNameLst>
                                      </p:cBhvr>
                                      <p:tavLst>
                                        <p:tav tm="0">
                                          <p:val>
                                            <p:strVal val="ppt_x"/>
                                          </p:val>
                                        </p:tav>
                                        <p:tav tm="100000">
                                          <p:val>
                                            <p:strVal val="1+ppt_w/2"/>
                                          </p:val>
                                        </p:tav>
                                      </p:tavLst>
                                    </p:anim>
                                    <p:anim calcmode="lin" valueType="num">
                                      <p:cBhvr additive="base">
                                        <p:cTn id="293" dur="2900"/>
                                        <p:tgtEl>
                                          <p:spTgt spid="26"/>
                                        </p:tgtEl>
                                        <p:attrNameLst>
                                          <p:attrName>ppt_y</p:attrName>
                                        </p:attrNameLst>
                                      </p:cBhvr>
                                      <p:tavLst>
                                        <p:tav tm="0">
                                          <p:val>
                                            <p:strVal val="ppt_y"/>
                                          </p:val>
                                        </p:tav>
                                        <p:tav tm="100000">
                                          <p:val>
                                            <p:strVal val="0-ppt_h/2"/>
                                          </p:val>
                                        </p:tav>
                                      </p:tavLst>
                                    </p:anim>
                                    <p:set>
                                      <p:cBhvr>
                                        <p:cTn id="294" dur="1" fill="hold">
                                          <p:stCondLst>
                                            <p:cond delay="2899"/>
                                          </p:stCondLst>
                                        </p:cTn>
                                        <p:tgtEl>
                                          <p:spTgt spid="26"/>
                                        </p:tgtEl>
                                        <p:attrNameLst>
                                          <p:attrName>style.visibility</p:attrName>
                                        </p:attrNameLst>
                                      </p:cBhvr>
                                      <p:to>
                                        <p:strVal val="hidden"/>
                                      </p:to>
                                    </p:set>
                                  </p:childTnLst>
                                </p:cTn>
                              </p:par>
                              <p:par>
                                <p:cTn id="295" presetID="16" presetClass="exit" presetSubtype="37" fill="hold" grpId="3" nodeType="withEffect">
                                  <p:stCondLst>
                                    <p:cond delay="0"/>
                                  </p:stCondLst>
                                  <p:childTnLst>
                                    <p:animEffect transition="out" filter="barn(outVertical)">
                                      <p:cBhvr>
                                        <p:cTn id="296" dur="2900"/>
                                        <p:tgtEl>
                                          <p:spTgt spid="25"/>
                                        </p:tgtEl>
                                      </p:cBhvr>
                                    </p:animEffect>
                                    <p:set>
                                      <p:cBhvr>
                                        <p:cTn id="297" dur="1" fill="hold">
                                          <p:stCondLst>
                                            <p:cond delay="2899"/>
                                          </p:stCondLst>
                                        </p:cTn>
                                        <p:tgtEl>
                                          <p:spTgt spid="25"/>
                                        </p:tgtEl>
                                        <p:attrNameLst>
                                          <p:attrName>style.visibility</p:attrName>
                                        </p:attrNameLst>
                                      </p:cBhvr>
                                      <p:to>
                                        <p:strVal val="hidden"/>
                                      </p:to>
                                    </p:set>
                                  </p:childTnLst>
                                </p:cTn>
                              </p:par>
                              <p:par>
                                <p:cTn id="298" presetID="2" presetClass="exit" presetSubtype="3" fill="hold" grpId="4" nodeType="withEffect">
                                  <p:stCondLst>
                                    <p:cond delay="0"/>
                                  </p:stCondLst>
                                  <p:childTnLst>
                                    <p:anim calcmode="lin" valueType="num">
                                      <p:cBhvr additive="base">
                                        <p:cTn id="299" dur="2900"/>
                                        <p:tgtEl>
                                          <p:spTgt spid="25"/>
                                        </p:tgtEl>
                                        <p:attrNameLst>
                                          <p:attrName>ppt_x</p:attrName>
                                        </p:attrNameLst>
                                      </p:cBhvr>
                                      <p:tavLst>
                                        <p:tav tm="0">
                                          <p:val>
                                            <p:strVal val="ppt_x"/>
                                          </p:val>
                                        </p:tav>
                                        <p:tav tm="100000">
                                          <p:val>
                                            <p:strVal val="1+ppt_w/2"/>
                                          </p:val>
                                        </p:tav>
                                      </p:tavLst>
                                    </p:anim>
                                    <p:anim calcmode="lin" valueType="num">
                                      <p:cBhvr additive="base">
                                        <p:cTn id="300" dur="2900"/>
                                        <p:tgtEl>
                                          <p:spTgt spid="25"/>
                                        </p:tgtEl>
                                        <p:attrNameLst>
                                          <p:attrName>ppt_y</p:attrName>
                                        </p:attrNameLst>
                                      </p:cBhvr>
                                      <p:tavLst>
                                        <p:tav tm="0">
                                          <p:val>
                                            <p:strVal val="ppt_y"/>
                                          </p:val>
                                        </p:tav>
                                        <p:tav tm="100000">
                                          <p:val>
                                            <p:strVal val="0-ppt_h/2"/>
                                          </p:val>
                                        </p:tav>
                                      </p:tavLst>
                                    </p:anim>
                                    <p:set>
                                      <p:cBhvr>
                                        <p:cTn id="301" dur="1" fill="hold">
                                          <p:stCondLst>
                                            <p:cond delay="2899"/>
                                          </p:stCondLst>
                                        </p:cTn>
                                        <p:tgtEl>
                                          <p:spTgt spid="25"/>
                                        </p:tgtEl>
                                        <p:attrNameLst>
                                          <p:attrName>style.visibility</p:attrName>
                                        </p:attrNameLst>
                                      </p:cBhvr>
                                      <p:to>
                                        <p:strVal val="hidden"/>
                                      </p:to>
                                    </p:set>
                                  </p:childTnLst>
                                </p:cTn>
                              </p:par>
                              <p:par>
                                <p:cTn id="302" presetID="16" presetClass="exit" presetSubtype="37" fill="hold" grpId="3" nodeType="withEffect">
                                  <p:stCondLst>
                                    <p:cond delay="0"/>
                                  </p:stCondLst>
                                  <p:childTnLst>
                                    <p:animEffect transition="out" filter="barn(outVertical)">
                                      <p:cBhvr>
                                        <p:cTn id="303" dur="2900"/>
                                        <p:tgtEl>
                                          <p:spTgt spid="24"/>
                                        </p:tgtEl>
                                      </p:cBhvr>
                                    </p:animEffect>
                                    <p:set>
                                      <p:cBhvr>
                                        <p:cTn id="304" dur="1" fill="hold">
                                          <p:stCondLst>
                                            <p:cond delay="2899"/>
                                          </p:stCondLst>
                                        </p:cTn>
                                        <p:tgtEl>
                                          <p:spTgt spid="24"/>
                                        </p:tgtEl>
                                        <p:attrNameLst>
                                          <p:attrName>style.visibility</p:attrName>
                                        </p:attrNameLst>
                                      </p:cBhvr>
                                      <p:to>
                                        <p:strVal val="hidden"/>
                                      </p:to>
                                    </p:set>
                                  </p:childTnLst>
                                </p:cTn>
                              </p:par>
                              <p:par>
                                <p:cTn id="305" presetID="2" presetClass="exit" presetSubtype="3" fill="hold" grpId="4" nodeType="withEffect">
                                  <p:stCondLst>
                                    <p:cond delay="0"/>
                                  </p:stCondLst>
                                  <p:childTnLst>
                                    <p:anim calcmode="lin" valueType="num">
                                      <p:cBhvr additive="base">
                                        <p:cTn id="306" dur="2900"/>
                                        <p:tgtEl>
                                          <p:spTgt spid="24"/>
                                        </p:tgtEl>
                                        <p:attrNameLst>
                                          <p:attrName>ppt_x</p:attrName>
                                        </p:attrNameLst>
                                      </p:cBhvr>
                                      <p:tavLst>
                                        <p:tav tm="0">
                                          <p:val>
                                            <p:strVal val="ppt_x"/>
                                          </p:val>
                                        </p:tav>
                                        <p:tav tm="100000">
                                          <p:val>
                                            <p:strVal val="1+ppt_w/2"/>
                                          </p:val>
                                        </p:tav>
                                      </p:tavLst>
                                    </p:anim>
                                    <p:anim calcmode="lin" valueType="num">
                                      <p:cBhvr additive="base">
                                        <p:cTn id="307" dur="2900"/>
                                        <p:tgtEl>
                                          <p:spTgt spid="24"/>
                                        </p:tgtEl>
                                        <p:attrNameLst>
                                          <p:attrName>ppt_y</p:attrName>
                                        </p:attrNameLst>
                                      </p:cBhvr>
                                      <p:tavLst>
                                        <p:tav tm="0">
                                          <p:val>
                                            <p:strVal val="ppt_y"/>
                                          </p:val>
                                        </p:tav>
                                        <p:tav tm="100000">
                                          <p:val>
                                            <p:strVal val="0-ppt_h/2"/>
                                          </p:val>
                                        </p:tav>
                                      </p:tavLst>
                                    </p:anim>
                                    <p:set>
                                      <p:cBhvr>
                                        <p:cTn id="308" dur="1" fill="hold">
                                          <p:stCondLst>
                                            <p:cond delay="2899"/>
                                          </p:stCondLst>
                                        </p:cTn>
                                        <p:tgtEl>
                                          <p:spTgt spid="24"/>
                                        </p:tgtEl>
                                        <p:attrNameLst>
                                          <p:attrName>style.visibility</p:attrName>
                                        </p:attrNameLst>
                                      </p:cBhvr>
                                      <p:to>
                                        <p:strVal val="hidden"/>
                                      </p:to>
                                    </p:set>
                                  </p:childTnLst>
                                </p:cTn>
                              </p:par>
                              <p:par>
                                <p:cTn id="309" presetID="16" presetClass="exit" presetSubtype="37" fill="hold" grpId="3" nodeType="withEffect">
                                  <p:stCondLst>
                                    <p:cond delay="0"/>
                                  </p:stCondLst>
                                  <p:childTnLst>
                                    <p:animEffect transition="out" filter="barn(outVertical)">
                                      <p:cBhvr>
                                        <p:cTn id="310" dur="2900"/>
                                        <p:tgtEl>
                                          <p:spTgt spid="12"/>
                                        </p:tgtEl>
                                      </p:cBhvr>
                                    </p:animEffect>
                                    <p:set>
                                      <p:cBhvr>
                                        <p:cTn id="311" dur="1" fill="hold">
                                          <p:stCondLst>
                                            <p:cond delay="2899"/>
                                          </p:stCondLst>
                                        </p:cTn>
                                        <p:tgtEl>
                                          <p:spTgt spid="12"/>
                                        </p:tgtEl>
                                        <p:attrNameLst>
                                          <p:attrName>style.visibility</p:attrName>
                                        </p:attrNameLst>
                                      </p:cBhvr>
                                      <p:to>
                                        <p:strVal val="hidden"/>
                                      </p:to>
                                    </p:set>
                                  </p:childTnLst>
                                </p:cTn>
                              </p:par>
                              <p:par>
                                <p:cTn id="312" presetID="2" presetClass="exit" presetSubtype="12" fill="hold" grpId="4" nodeType="withEffect">
                                  <p:stCondLst>
                                    <p:cond delay="0"/>
                                  </p:stCondLst>
                                  <p:childTnLst>
                                    <p:anim calcmode="lin" valueType="num">
                                      <p:cBhvr additive="base">
                                        <p:cTn id="313" dur="2900"/>
                                        <p:tgtEl>
                                          <p:spTgt spid="12"/>
                                        </p:tgtEl>
                                        <p:attrNameLst>
                                          <p:attrName>ppt_x</p:attrName>
                                        </p:attrNameLst>
                                      </p:cBhvr>
                                      <p:tavLst>
                                        <p:tav tm="0">
                                          <p:val>
                                            <p:strVal val="ppt_x"/>
                                          </p:val>
                                        </p:tav>
                                        <p:tav tm="100000">
                                          <p:val>
                                            <p:strVal val="0-ppt_w/2"/>
                                          </p:val>
                                        </p:tav>
                                      </p:tavLst>
                                    </p:anim>
                                    <p:anim calcmode="lin" valueType="num">
                                      <p:cBhvr additive="base">
                                        <p:cTn id="314" dur="2900"/>
                                        <p:tgtEl>
                                          <p:spTgt spid="12"/>
                                        </p:tgtEl>
                                        <p:attrNameLst>
                                          <p:attrName>ppt_y</p:attrName>
                                        </p:attrNameLst>
                                      </p:cBhvr>
                                      <p:tavLst>
                                        <p:tav tm="0">
                                          <p:val>
                                            <p:strVal val="ppt_y"/>
                                          </p:val>
                                        </p:tav>
                                        <p:tav tm="100000">
                                          <p:val>
                                            <p:strVal val="1+ppt_h/2"/>
                                          </p:val>
                                        </p:tav>
                                      </p:tavLst>
                                    </p:anim>
                                    <p:set>
                                      <p:cBhvr>
                                        <p:cTn id="315" dur="1" fill="hold">
                                          <p:stCondLst>
                                            <p:cond delay="2899"/>
                                          </p:stCondLst>
                                        </p:cTn>
                                        <p:tgtEl>
                                          <p:spTgt spid="12"/>
                                        </p:tgtEl>
                                        <p:attrNameLst>
                                          <p:attrName>style.visibility</p:attrName>
                                        </p:attrNameLst>
                                      </p:cBhvr>
                                      <p:to>
                                        <p:strVal val="hidden"/>
                                      </p:to>
                                    </p:set>
                                  </p:childTnLst>
                                </p:cTn>
                              </p:par>
                              <p:par>
                                <p:cTn id="316" presetID="16" presetClass="exit" presetSubtype="37" fill="hold" grpId="3" nodeType="withEffect">
                                  <p:stCondLst>
                                    <p:cond delay="0"/>
                                  </p:stCondLst>
                                  <p:childTnLst>
                                    <p:animEffect transition="out" filter="barn(outVertical)">
                                      <p:cBhvr>
                                        <p:cTn id="317" dur="2900"/>
                                        <p:tgtEl>
                                          <p:spTgt spid="10"/>
                                        </p:tgtEl>
                                      </p:cBhvr>
                                    </p:animEffect>
                                    <p:set>
                                      <p:cBhvr>
                                        <p:cTn id="318" dur="1" fill="hold">
                                          <p:stCondLst>
                                            <p:cond delay="2899"/>
                                          </p:stCondLst>
                                        </p:cTn>
                                        <p:tgtEl>
                                          <p:spTgt spid="10"/>
                                        </p:tgtEl>
                                        <p:attrNameLst>
                                          <p:attrName>style.visibility</p:attrName>
                                        </p:attrNameLst>
                                      </p:cBhvr>
                                      <p:to>
                                        <p:strVal val="hidden"/>
                                      </p:to>
                                    </p:set>
                                  </p:childTnLst>
                                </p:cTn>
                              </p:par>
                              <p:par>
                                <p:cTn id="319" presetID="2" presetClass="exit" presetSubtype="12" fill="hold" grpId="4" nodeType="withEffect">
                                  <p:stCondLst>
                                    <p:cond delay="0"/>
                                  </p:stCondLst>
                                  <p:childTnLst>
                                    <p:anim calcmode="lin" valueType="num">
                                      <p:cBhvr additive="base">
                                        <p:cTn id="320" dur="2900"/>
                                        <p:tgtEl>
                                          <p:spTgt spid="10"/>
                                        </p:tgtEl>
                                        <p:attrNameLst>
                                          <p:attrName>ppt_x</p:attrName>
                                        </p:attrNameLst>
                                      </p:cBhvr>
                                      <p:tavLst>
                                        <p:tav tm="0">
                                          <p:val>
                                            <p:strVal val="ppt_x"/>
                                          </p:val>
                                        </p:tav>
                                        <p:tav tm="100000">
                                          <p:val>
                                            <p:strVal val="0-ppt_w/2"/>
                                          </p:val>
                                        </p:tav>
                                      </p:tavLst>
                                    </p:anim>
                                    <p:anim calcmode="lin" valueType="num">
                                      <p:cBhvr additive="base">
                                        <p:cTn id="321" dur="2900"/>
                                        <p:tgtEl>
                                          <p:spTgt spid="10"/>
                                        </p:tgtEl>
                                        <p:attrNameLst>
                                          <p:attrName>ppt_y</p:attrName>
                                        </p:attrNameLst>
                                      </p:cBhvr>
                                      <p:tavLst>
                                        <p:tav tm="0">
                                          <p:val>
                                            <p:strVal val="ppt_y"/>
                                          </p:val>
                                        </p:tav>
                                        <p:tav tm="100000">
                                          <p:val>
                                            <p:strVal val="1+ppt_h/2"/>
                                          </p:val>
                                        </p:tav>
                                      </p:tavLst>
                                    </p:anim>
                                    <p:set>
                                      <p:cBhvr>
                                        <p:cTn id="322" dur="1" fill="hold">
                                          <p:stCondLst>
                                            <p:cond delay="2899"/>
                                          </p:stCondLst>
                                        </p:cTn>
                                        <p:tgtEl>
                                          <p:spTgt spid="10"/>
                                        </p:tgtEl>
                                        <p:attrNameLst>
                                          <p:attrName>style.visibility</p:attrName>
                                        </p:attrNameLst>
                                      </p:cBhvr>
                                      <p:to>
                                        <p:strVal val="hidden"/>
                                      </p:to>
                                    </p:set>
                                  </p:childTnLst>
                                </p:cTn>
                              </p:par>
                              <p:par>
                                <p:cTn id="323" presetID="16" presetClass="exit" presetSubtype="37" fill="hold" grpId="3" nodeType="withEffect">
                                  <p:stCondLst>
                                    <p:cond delay="0"/>
                                  </p:stCondLst>
                                  <p:childTnLst>
                                    <p:animEffect transition="out" filter="barn(outVertical)">
                                      <p:cBhvr>
                                        <p:cTn id="324" dur="2900"/>
                                        <p:tgtEl>
                                          <p:spTgt spid="11"/>
                                        </p:tgtEl>
                                      </p:cBhvr>
                                    </p:animEffect>
                                    <p:set>
                                      <p:cBhvr>
                                        <p:cTn id="325" dur="1" fill="hold">
                                          <p:stCondLst>
                                            <p:cond delay="2899"/>
                                          </p:stCondLst>
                                        </p:cTn>
                                        <p:tgtEl>
                                          <p:spTgt spid="11"/>
                                        </p:tgtEl>
                                        <p:attrNameLst>
                                          <p:attrName>style.visibility</p:attrName>
                                        </p:attrNameLst>
                                      </p:cBhvr>
                                      <p:to>
                                        <p:strVal val="hidden"/>
                                      </p:to>
                                    </p:set>
                                  </p:childTnLst>
                                </p:cTn>
                              </p:par>
                              <p:par>
                                <p:cTn id="326" presetID="2" presetClass="exit" presetSubtype="12" fill="hold" grpId="4" nodeType="withEffect">
                                  <p:stCondLst>
                                    <p:cond delay="0"/>
                                  </p:stCondLst>
                                  <p:childTnLst>
                                    <p:anim calcmode="lin" valueType="num">
                                      <p:cBhvr additive="base">
                                        <p:cTn id="327" dur="2900"/>
                                        <p:tgtEl>
                                          <p:spTgt spid="11"/>
                                        </p:tgtEl>
                                        <p:attrNameLst>
                                          <p:attrName>ppt_x</p:attrName>
                                        </p:attrNameLst>
                                      </p:cBhvr>
                                      <p:tavLst>
                                        <p:tav tm="0">
                                          <p:val>
                                            <p:strVal val="ppt_x"/>
                                          </p:val>
                                        </p:tav>
                                        <p:tav tm="100000">
                                          <p:val>
                                            <p:strVal val="0-ppt_w/2"/>
                                          </p:val>
                                        </p:tav>
                                      </p:tavLst>
                                    </p:anim>
                                    <p:anim calcmode="lin" valueType="num">
                                      <p:cBhvr additive="base">
                                        <p:cTn id="328" dur="2900"/>
                                        <p:tgtEl>
                                          <p:spTgt spid="11"/>
                                        </p:tgtEl>
                                        <p:attrNameLst>
                                          <p:attrName>ppt_y</p:attrName>
                                        </p:attrNameLst>
                                      </p:cBhvr>
                                      <p:tavLst>
                                        <p:tav tm="0">
                                          <p:val>
                                            <p:strVal val="ppt_y"/>
                                          </p:val>
                                        </p:tav>
                                        <p:tav tm="100000">
                                          <p:val>
                                            <p:strVal val="1+ppt_h/2"/>
                                          </p:val>
                                        </p:tav>
                                      </p:tavLst>
                                    </p:anim>
                                    <p:set>
                                      <p:cBhvr>
                                        <p:cTn id="329" dur="1" fill="hold">
                                          <p:stCondLst>
                                            <p:cond delay="2899"/>
                                          </p:stCondLst>
                                        </p:cTn>
                                        <p:tgtEl>
                                          <p:spTgt spid="11"/>
                                        </p:tgtEl>
                                        <p:attrNameLst>
                                          <p:attrName>style.visibility</p:attrName>
                                        </p:attrNameLst>
                                      </p:cBhvr>
                                      <p:to>
                                        <p:strVal val="hidden"/>
                                      </p:to>
                                    </p:set>
                                  </p:childTnLst>
                                </p:cTn>
                              </p:par>
                              <p:par>
                                <p:cTn id="330" presetID="16" presetClass="exit" presetSubtype="37" fill="hold" grpId="3" nodeType="withEffect">
                                  <p:stCondLst>
                                    <p:cond delay="0"/>
                                  </p:stCondLst>
                                  <p:childTnLst>
                                    <p:animEffect transition="out" filter="barn(outVertical)">
                                      <p:cBhvr>
                                        <p:cTn id="331" dur="2900"/>
                                        <p:tgtEl>
                                          <p:spTgt spid="13"/>
                                        </p:tgtEl>
                                      </p:cBhvr>
                                    </p:animEffect>
                                    <p:set>
                                      <p:cBhvr>
                                        <p:cTn id="332" dur="1" fill="hold">
                                          <p:stCondLst>
                                            <p:cond delay="2899"/>
                                          </p:stCondLst>
                                        </p:cTn>
                                        <p:tgtEl>
                                          <p:spTgt spid="13"/>
                                        </p:tgtEl>
                                        <p:attrNameLst>
                                          <p:attrName>style.visibility</p:attrName>
                                        </p:attrNameLst>
                                      </p:cBhvr>
                                      <p:to>
                                        <p:strVal val="hidden"/>
                                      </p:to>
                                    </p:set>
                                  </p:childTnLst>
                                </p:cTn>
                              </p:par>
                              <p:par>
                                <p:cTn id="333" presetID="2" presetClass="exit" presetSubtype="12" fill="hold" grpId="4" nodeType="withEffect">
                                  <p:stCondLst>
                                    <p:cond delay="0"/>
                                  </p:stCondLst>
                                  <p:childTnLst>
                                    <p:anim calcmode="lin" valueType="num">
                                      <p:cBhvr additive="base">
                                        <p:cTn id="334" dur="2900"/>
                                        <p:tgtEl>
                                          <p:spTgt spid="13"/>
                                        </p:tgtEl>
                                        <p:attrNameLst>
                                          <p:attrName>ppt_x</p:attrName>
                                        </p:attrNameLst>
                                      </p:cBhvr>
                                      <p:tavLst>
                                        <p:tav tm="0">
                                          <p:val>
                                            <p:strVal val="ppt_x"/>
                                          </p:val>
                                        </p:tav>
                                        <p:tav tm="100000">
                                          <p:val>
                                            <p:strVal val="0-ppt_w/2"/>
                                          </p:val>
                                        </p:tav>
                                      </p:tavLst>
                                    </p:anim>
                                    <p:anim calcmode="lin" valueType="num">
                                      <p:cBhvr additive="base">
                                        <p:cTn id="335" dur="2900"/>
                                        <p:tgtEl>
                                          <p:spTgt spid="13"/>
                                        </p:tgtEl>
                                        <p:attrNameLst>
                                          <p:attrName>ppt_y</p:attrName>
                                        </p:attrNameLst>
                                      </p:cBhvr>
                                      <p:tavLst>
                                        <p:tav tm="0">
                                          <p:val>
                                            <p:strVal val="ppt_y"/>
                                          </p:val>
                                        </p:tav>
                                        <p:tav tm="100000">
                                          <p:val>
                                            <p:strVal val="1+ppt_h/2"/>
                                          </p:val>
                                        </p:tav>
                                      </p:tavLst>
                                    </p:anim>
                                    <p:set>
                                      <p:cBhvr>
                                        <p:cTn id="336" dur="1" fill="hold">
                                          <p:stCondLst>
                                            <p:cond delay="2899"/>
                                          </p:stCondLst>
                                        </p:cTn>
                                        <p:tgtEl>
                                          <p:spTgt spid="13"/>
                                        </p:tgtEl>
                                        <p:attrNameLst>
                                          <p:attrName>style.visibility</p:attrName>
                                        </p:attrNameLst>
                                      </p:cBhvr>
                                      <p:to>
                                        <p:strVal val="hidden"/>
                                      </p:to>
                                    </p:set>
                                  </p:childTnLst>
                                </p:cTn>
                              </p:par>
                              <p:par>
                                <p:cTn id="337" presetID="16" presetClass="exit" presetSubtype="37" fill="hold" grpId="3" nodeType="withEffect">
                                  <p:stCondLst>
                                    <p:cond delay="0"/>
                                  </p:stCondLst>
                                  <p:childTnLst>
                                    <p:animEffect transition="out" filter="barn(outVertical)">
                                      <p:cBhvr>
                                        <p:cTn id="338" dur="2900"/>
                                        <p:tgtEl>
                                          <p:spTgt spid="14"/>
                                        </p:tgtEl>
                                      </p:cBhvr>
                                    </p:animEffect>
                                    <p:set>
                                      <p:cBhvr>
                                        <p:cTn id="339" dur="1" fill="hold">
                                          <p:stCondLst>
                                            <p:cond delay="2899"/>
                                          </p:stCondLst>
                                        </p:cTn>
                                        <p:tgtEl>
                                          <p:spTgt spid="14"/>
                                        </p:tgtEl>
                                        <p:attrNameLst>
                                          <p:attrName>style.visibility</p:attrName>
                                        </p:attrNameLst>
                                      </p:cBhvr>
                                      <p:to>
                                        <p:strVal val="hidden"/>
                                      </p:to>
                                    </p:set>
                                  </p:childTnLst>
                                </p:cTn>
                              </p:par>
                              <p:par>
                                <p:cTn id="340" presetID="2" presetClass="exit" presetSubtype="12" fill="hold" grpId="4" nodeType="withEffect">
                                  <p:stCondLst>
                                    <p:cond delay="0"/>
                                  </p:stCondLst>
                                  <p:childTnLst>
                                    <p:anim calcmode="lin" valueType="num">
                                      <p:cBhvr additive="base">
                                        <p:cTn id="341" dur="2900"/>
                                        <p:tgtEl>
                                          <p:spTgt spid="14"/>
                                        </p:tgtEl>
                                        <p:attrNameLst>
                                          <p:attrName>ppt_x</p:attrName>
                                        </p:attrNameLst>
                                      </p:cBhvr>
                                      <p:tavLst>
                                        <p:tav tm="0">
                                          <p:val>
                                            <p:strVal val="ppt_x"/>
                                          </p:val>
                                        </p:tav>
                                        <p:tav tm="100000">
                                          <p:val>
                                            <p:strVal val="0-ppt_w/2"/>
                                          </p:val>
                                        </p:tav>
                                      </p:tavLst>
                                    </p:anim>
                                    <p:anim calcmode="lin" valueType="num">
                                      <p:cBhvr additive="base">
                                        <p:cTn id="342" dur="2900"/>
                                        <p:tgtEl>
                                          <p:spTgt spid="14"/>
                                        </p:tgtEl>
                                        <p:attrNameLst>
                                          <p:attrName>ppt_y</p:attrName>
                                        </p:attrNameLst>
                                      </p:cBhvr>
                                      <p:tavLst>
                                        <p:tav tm="0">
                                          <p:val>
                                            <p:strVal val="ppt_y"/>
                                          </p:val>
                                        </p:tav>
                                        <p:tav tm="100000">
                                          <p:val>
                                            <p:strVal val="1+ppt_h/2"/>
                                          </p:val>
                                        </p:tav>
                                      </p:tavLst>
                                    </p:anim>
                                    <p:set>
                                      <p:cBhvr>
                                        <p:cTn id="343" dur="1" fill="hold">
                                          <p:stCondLst>
                                            <p:cond delay="2899"/>
                                          </p:stCondLst>
                                        </p:cTn>
                                        <p:tgtEl>
                                          <p:spTgt spid="14"/>
                                        </p:tgtEl>
                                        <p:attrNameLst>
                                          <p:attrName>style.visibility</p:attrName>
                                        </p:attrNameLst>
                                      </p:cBhvr>
                                      <p:to>
                                        <p:strVal val="hidden"/>
                                      </p:to>
                                    </p:set>
                                  </p:childTnLst>
                                </p:cTn>
                              </p:par>
                              <p:par>
                                <p:cTn id="344" presetID="16" presetClass="exit" presetSubtype="37" fill="hold" grpId="3" nodeType="withEffect">
                                  <p:stCondLst>
                                    <p:cond delay="0"/>
                                  </p:stCondLst>
                                  <p:childTnLst>
                                    <p:animEffect transition="out" filter="barn(outVertical)">
                                      <p:cBhvr>
                                        <p:cTn id="345" dur="2900"/>
                                        <p:tgtEl>
                                          <p:spTgt spid="15"/>
                                        </p:tgtEl>
                                      </p:cBhvr>
                                    </p:animEffect>
                                    <p:set>
                                      <p:cBhvr>
                                        <p:cTn id="346" dur="1" fill="hold">
                                          <p:stCondLst>
                                            <p:cond delay="2899"/>
                                          </p:stCondLst>
                                        </p:cTn>
                                        <p:tgtEl>
                                          <p:spTgt spid="15"/>
                                        </p:tgtEl>
                                        <p:attrNameLst>
                                          <p:attrName>style.visibility</p:attrName>
                                        </p:attrNameLst>
                                      </p:cBhvr>
                                      <p:to>
                                        <p:strVal val="hidden"/>
                                      </p:to>
                                    </p:set>
                                  </p:childTnLst>
                                </p:cTn>
                              </p:par>
                              <p:par>
                                <p:cTn id="347" presetID="2" presetClass="exit" presetSubtype="12" fill="hold" grpId="4" nodeType="withEffect">
                                  <p:stCondLst>
                                    <p:cond delay="0"/>
                                  </p:stCondLst>
                                  <p:childTnLst>
                                    <p:anim calcmode="lin" valueType="num">
                                      <p:cBhvr additive="base">
                                        <p:cTn id="348" dur="2900"/>
                                        <p:tgtEl>
                                          <p:spTgt spid="15"/>
                                        </p:tgtEl>
                                        <p:attrNameLst>
                                          <p:attrName>ppt_x</p:attrName>
                                        </p:attrNameLst>
                                      </p:cBhvr>
                                      <p:tavLst>
                                        <p:tav tm="0">
                                          <p:val>
                                            <p:strVal val="ppt_x"/>
                                          </p:val>
                                        </p:tav>
                                        <p:tav tm="100000">
                                          <p:val>
                                            <p:strVal val="0-ppt_w/2"/>
                                          </p:val>
                                        </p:tav>
                                      </p:tavLst>
                                    </p:anim>
                                    <p:anim calcmode="lin" valueType="num">
                                      <p:cBhvr additive="base">
                                        <p:cTn id="349" dur="2900"/>
                                        <p:tgtEl>
                                          <p:spTgt spid="15"/>
                                        </p:tgtEl>
                                        <p:attrNameLst>
                                          <p:attrName>ppt_y</p:attrName>
                                        </p:attrNameLst>
                                      </p:cBhvr>
                                      <p:tavLst>
                                        <p:tav tm="0">
                                          <p:val>
                                            <p:strVal val="ppt_y"/>
                                          </p:val>
                                        </p:tav>
                                        <p:tav tm="100000">
                                          <p:val>
                                            <p:strVal val="1+ppt_h/2"/>
                                          </p:val>
                                        </p:tav>
                                      </p:tavLst>
                                    </p:anim>
                                    <p:set>
                                      <p:cBhvr>
                                        <p:cTn id="350" dur="1" fill="hold">
                                          <p:stCondLst>
                                            <p:cond delay="2899"/>
                                          </p:stCondLst>
                                        </p:cTn>
                                        <p:tgtEl>
                                          <p:spTgt spid="15"/>
                                        </p:tgtEl>
                                        <p:attrNameLst>
                                          <p:attrName>style.visibility</p:attrName>
                                        </p:attrNameLst>
                                      </p:cBhvr>
                                      <p:to>
                                        <p:strVal val="hidden"/>
                                      </p:to>
                                    </p:set>
                                  </p:childTnLst>
                                </p:cTn>
                              </p:par>
                              <p:par>
                                <p:cTn id="351" presetID="16" presetClass="exit" presetSubtype="37" fill="hold" grpId="3" nodeType="withEffect">
                                  <p:stCondLst>
                                    <p:cond delay="0"/>
                                  </p:stCondLst>
                                  <p:childTnLst>
                                    <p:animEffect transition="out" filter="barn(outVertical)">
                                      <p:cBhvr>
                                        <p:cTn id="352" dur="2900"/>
                                        <p:tgtEl>
                                          <p:spTgt spid="6"/>
                                        </p:tgtEl>
                                      </p:cBhvr>
                                    </p:animEffect>
                                    <p:set>
                                      <p:cBhvr>
                                        <p:cTn id="353" dur="1" fill="hold">
                                          <p:stCondLst>
                                            <p:cond delay="2899"/>
                                          </p:stCondLst>
                                        </p:cTn>
                                        <p:tgtEl>
                                          <p:spTgt spid="6"/>
                                        </p:tgtEl>
                                        <p:attrNameLst>
                                          <p:attrName>style.visibility</p:attrName>
                                        </p:attrNameLst>
                                      </p:cBhvr>
                                      <p:to>
                                        <p:strVal val="hidden"/>
                                      </p:to>
                                    </p:set>
                                  </p:childTnLst>
                                </p:cTn>
                              </p:par>
                              <p:par>
                                <p:cTn id="354" presetID="2" presetClass="exit" presetSubtype="6" fill="hold" grpId="4" nodeType="withEffect">
                                  <p:stCondLst>
                                    <p:cond delay="0"/>
                                  </p:stCondLst>
                                  <p:childTnLst>
                                    <p:anim calcmode="lin" valueType="num">
                                      <p:cBhvr additive="base">
                                        <p:cTn id="355" dur="2900"/>
                                        <p:tgtEl>
                                          <p:spTgt spid="6"/>
                                        </p:tgtEl>
                                        <p:attrNameLst>
                                          <p:attrName>ppt_x</p:attrName>
                                        </p:attrNameLst>
                                      </p:cBhvr>
                                      <p:tavLst>
                                        <p:tav tm="0">
                                          <p:val>
                                            <p:strVal val="ppt_x"/>
                                          </p:val>
                                        </p:tav>
                                        <p:tav tm="100000">
                                          <p:val>
                                            <p:strVal val="1+ppt_w/2"/>
                                          </p:val>
                                        </p:tav>
                                      </p:tavLst>
                                    </p:anim>
                                    <p:anim calcmode="lin" valueType="num">
                                      <p:cBhvr additive="base">
                                        <p:cTn id="356" dur="2900"/>
                                        <p:tgtEl>
                                          <p:spTgt spid="6"/>
                                        </p:tgtEl>
                                        <p:attrNameLst>
                                          <p:attrName>ppt_y</p:attrName>
                                        </p:attrNameLst>
                                      </p:cBhvr>
                                      <p:tavLst>
                                        <p:tav tm="0">
                                          <p:val>
                                            <p:strVal val="ppt_y"/>
                                          </p:val>
                                        </p:tav>
                                        <p:tav tm="100000">
                                          <p:val>
                                            <p:strVal val="1+ppt_h/2"/>
                                          </p:val>
                                        </p:tav>
                                      </p:tavLst>
                                    </p:anim>
                                    <p:set>
                                      <p:cBhvr>
                                        <p:cTn id="357" dur="1" fill="hold">
                                          <p:stCondLst>
                                            <p:cond delay="2899"/>
                                          </p:stCondLst>
                                        </p:cTn>
                                        <p:tgtEl>
                                          <p:spTgt spid="6"/>
                                        </p:tgtEl>
                                        <p:attrNameLst>
                                          <p:attrName>style.visibility</p:attrName>
                                        </p:attrNameLst>
                                      </p:cBhvr>
                                      <p:to>
                                        <p:strVal val="hidden"/>
                                      </p:to>
                                    </p:set>
                                  </p:childTnLst>
                                </p:cTn>
                              </p:par>
                              <p:par>
                                <p:cTn id="358" presetID="16" presetClass="exit" presetSubtype="37" fill="hold" grpId="3" nodeType="withEffect">
                                  <p:stCondLst>
                                    <p:cond delay="0"/>
                                  </p:stCondLst>
                                  <p:childTnLst>
                                    <p:animEffect transition="out" filter="barn(outVertical)">
                                      <p:cBhvr>
                                        <p:cTn id="359" dur="2900"/>
                                        <p:tgtEl>
                                          <p:spTgt spid="3"/>
                                        </p:tgtEl>
                                      </p:cBhvr>
                                    </p:animEffect>
                                    <p:set>
                                      <p:cBhvr>
                                        <p:cTn id="360" dur="1" fill="hold">
                                          <p:stCondLst>
                                            <p:cond delay="2899"/>
                                          </p:stCondLst>
                                        </p:cTn>
                                        <p:tgtEl>
                                          <p:spTgt spid="3"/>
                                        </p:tgtEl>
                                        <p:attrNameLst>
                                          <p:attrName>style.visibility</p:attrName>
                                        </p:attrNameLst>
                                      </p:cBhvr>
                                      <p:to>
                                        <p:strVal val="hidden"/>
                                      </p:to>
                                    </p:set>
                                  </p:childTnLst>
                                </p:cTn>
                              </p:par>
                              <p:par>
                                <p:cTn id="361" presetID="2" presetClass="exit" presetSubtype="6" fill="hold" grpId="4" nodeType="withEffect">
                                  <p:stCondLst>
                                    <p:cond delay="0"/>
                                  </p:stCondLst>
                                  <p:childTnLst>
                                    <p:anim calcmode="lin" valueType="num">
                                      <p:cBhvr additive="base">
                                        <p:cTn id="362" dur="2900"/>
                                        <p:tgtEl>
                                          <p:spTgt spid="3"/>
                                        </p:tgtEl>
                                        <p:attrNameLst>
                                          <p:attrName>ppt_x</p:attrName>
                                        </p:attrNameLst>
                                      </p:cBhvr>
                                      <p:tavLst>
                                        <p:tav tm="0">
                                          <p:val>
                                            <p:strVal val="ppt_x"/>
                                          </p:val>
                                        </p:tav>
                                        <p:tav tm="100000">
                                          <p:val>
                                            <p:strVal val="1+ppt_w/2"/>
                                          </p:val>
                                        </p:tav>
                                      </p:tavLst>
                                    </p:anim>
                                    <p:anim calcmode="lin" valueType="num">
                                      <p:cBhvr additive="base">
                                        <p:cTn id="363" dur="2900"/>
                                        <p:tgtEl>
                                          <p:spTgt spid="3"/>
                                        </p:tgtEl>
                                        <p:attrNameLst>
                                          <p:attrName>ppt_y</p:attrName>
                                        </p:attrNameLst>
                                      </p:cBhvr>
                                      <p:tavLst>
                                        <p:tav tm="0">
                                          <p:val>
                                            <p:strVal val="ppt_y"/>
                                          </p:val>
                                        </p:tav>
                                        <p:tav tm="100000">
                                          <p:val>
                                            <p:strVal val="1+ppt_h/2"/>
                                          </p:val>
                                        </p:tav>
                                      </p:tavLst>
                                    </p:anim>
                                    <p:set>
                                      <p:cBhvr>
                                        <p:cTn id="364" dur="1" fill="hold">
                                          <p:stCondLst>
                                            <p:cond delay="2899"/>
                                          </p:stCondLst>
                                        </p:cTn>
                                        <p:tgtEl>
                                          <p:spTgt spid="3"/>
                                        </p:tgtEl>
                                        <p:attrNameLst>
                                          <p:attrName>style.visibility</p:attrName>
                                        </p:attrNameLst>
                                      </p:cBhvr>
                                      <p:to>
                                        <p:strVal val="hidden"/>
                                      </p:to>
                                    </p:set>
                                  </p:childTnLst>
                                </p:cTn>
                              </p:par>
                              <p:par>
                                <p:cTn id="365" presetID="16" presetClass="exit" presetSubtype="37" fill="hold" grpId="3" nodeType="withEffect">
                                  <p:stCondLst>
                                    <p:cond delay="0"/>
                                  </p:stCondLst>
                                  <p:childTnLst>
                                    <p:animEffect transition="out" filter="barn(outVertical)">
                                      <p:cBhvr>
                                        <p:cTn id="366" dur="2900"/>
                                        <p:tgtEl>
                                          <p:spTgt spid="4"/>
                                        </p:tgtEl>
                                      </p:cBhvr>
                                    </p:animEffect>
                                    <p:set>
                                      <p:cBhvr>
                                        <p:cTn id="367" dur="1" fill="hold">
                                          <p:stCondLst>
                                            <p:cond delay="2899"/>
                                          </p:stCondLst>
                                        </p:cTn>
                                        <p:tgtEl>
                                          <p:spTgt spid="4"/>
                                        </p:tgtEl>
                                        <p:attrNameLst>
                                          <p:attrName>style.visibility</p:attrName>
                                        </p:attrNameLst>
                                      </p:cBhvr>
                                      <p:to>
                                        <p:strVal val="hidden"/>
                                      </p:to>
                                    </p:set>
                                  </p:childTnLst>
                                </p:cTn>
                              </p:par>
                              <p:par>
                                <p:cTn id="368" presetID="2" presetClass="exit" presetSubtype="6" fill="hold" grpId="4" nodeType="withEffect">
                                  <p:stCondLst>
                                    <p:cond delay="0"/>
                                  </p:stCondLst>
                                  <p:childTnLst>
                                    <p:anim calcmode="lin" valueType="num">
                                      <p:cBhvr additive="base">
                                        <p:cTn id="369" dur="2900"/>
                                        <p:tgtEl>
                                          <p:spTgt spid="4"/>
                                        </p:tgtEl>
                                        <p:attrNameLst>
                                          <p:attrName>ppt_x</p:attrName>
                                        </p:attrNameLst>
                                      </p:cBhvr>
                                      <p:tavLst>
                                        <p:tav tm="0">
                                          <p:val>
                                            <p:strVal val="ppt_x"/>
                                          </p:val>
                                        </p:tav>
                                        <p:tav tm="100000">
                                          <p:val>
                                            <p:strVal val="1+ppt_w/2"/>
                                          </p:val>
                                        </p:tav>
                                      </p:tavLst>
                                    </p:anim>
                                    <p:anim calcmode="lin" valueType="num">
                                      <p:cBhvr additive="base">
                                        <p:cTn id="370" dur="2900"/>
                                        <p:tgtEl>
                                          <p:spTgt spid="4"/>
                                        </p:tgtEl>
                                        <p:attrNameLst>
                                          <p:attrName>ppt_y</p:attrName>
                                        </p:attrNameLst>
                                      </p:cBhvr>
                                      <p:tavLst>
                                        <p:tav tm="0">
                                          <p:val>
                                            <p:strVal val="ppt_y"/>
                                          </p:val>
                                        </p:tav>
                                        <p:tav tm="100000">
                                          <p:val>
                                            <p:strVal val="1+ppt_h/2"/>
                                          </p:val>
                                        </p:tav>
                                      </p:tavLst>
                                    </p:anim>
                                    <p:set>
                                      <p:cBhvr>
                                        <p:cTn id="371" dur="1" fill="hold">
                                          <p:stCondLst>
                                            <p:cond delay="2899"/>
                                          </p:stCondLst>
                                        </p:cTn>
                                        <p:tgtEl>
                                          <p:spTgt spid="4"/>
                                        </p:tgtEl>
                                        <p:attrNameLst>
                                          <p:attrName>style.visibility</p:attrName>
                                        </p:attrNameLst>
                                      </p:cBhvr>
                                      <p:to>
                                        <p:strVal val="hidden"/>
                                      </p:to>
                                    </p:set>
                                  </p:childTnLst>
                                </p:cTn>
                              </p:par>
                              <p:par>
                                <p:cTn id="372" presetID="16" presetClass="exit" presetSubtype="37" fill="hold" grpId="3" nodeType="withEffect">
                                  <p:stCondLst>
                                    <p:cond delay="0"/>
                                  </p:stCondLst>
                                  <p:childTnLst>
                                    <p:animEffect transition="out" filter="barn(outVertical)">
                                      <p:cBhvr>
                                        <p:cTn id="373" dur="2900"/>
                                        <p:tgtEl>
                                          <p:spTgt spid="5"/>
                                        </p:tgtEl>
                                      </p:cBhvr>
                                    </p:animEffect>
                                    <p:set>
                                      <p:cBhvr>
                                        <p:cTn id="374" dur="1" fill="hold">
                                          <p:stCondLst>
                                            <p:cond delay="2899"/>
                                          </p:stCondLst>
                                        </p:cTn>
                                        <p:tgtEl>
                                          <p:spTgt spid="5"/>
                                        </p:tgtEl>
                                        <p:attrNameLst>
                                          <p:attrName>style.visibility</p:attrName>
                                        </p:attrNameLst>
                                      </p:cBhvr>
                                      <p:to>
                                        <p:strVal val="hidden"/>
                                      </p:to>
                                    </p:set>
                                  </p:childTnLst>
                                </p:cTn>
                              </p:par>
                              <p:par>
                                <p:cTn id="375" presetID="2" presetClass="exit" presetSubtype="6" fill="hold" grpId="4" nodeType="withEffect">
                                  <p:stCondLst>
                                    <p:cond delay="0"/>
                                  </p:stCondLst>
                                  <p:childTnLst>
                                    <p:anim calcmode="lin" valueType="num">
                                      <p:cBhvr additive="base">
                                        <p:cTn id="376" dur="2900"/>
                                        <p:tgtEl>
                                          <p:spTgt spid="5"/>
                                        </p:tgtEl>
                                        <p:attrNameLst>
                                          <p:attrName>ppt_x</p:attrName>
                                        </p:attrNameLst>
                                      </p:cBhvr>
                                      <p:tavLst>
                                        <p:tav tm="0">
                                          <p:val>
                                            <p:strVal val="ppt_x"/>
                                          </p:val>
                                        </p:tav>
                                        <p:tav tm="100000">
                                          <p:val>
                                            <p:strVal val="1+ppt_w/2"/>
                                          </p:val>
                                        </p:tav>
                                      </p:tavLst>
                                    </p:anim>
                                    <p:anim calcmode="lin" valueType="num">
                                      <p:cBhvr additive="base">
                                        <p:cTn id="377" dur="2900"/>
                                        <p:tgtEl>
                                          <p:spTgt spid="5"/>
                                        </p:tgtEl>
                                        <p:attrNameLst>
                                          <p:attrName>ppt_y</p:attrName>
                                        </p:attrNameLst>
                                      </p:cBhvr>
                                      <p:tavLst>
                                        <p:tav tm="0">
                                          <p:val>
                                            <p:strVal val="ppt_y"/>
                                          </p:val>
                                        </p:tav>
                                        <p:tav tm="100000">
                                          <p:val>
                                            <p:strVal val="1+ppt_h/2"/>
                                          </p:val>
                                        </p:tav>
                                      </p:tavLst>
                                    </p:anim>
                                    <p:set>
                                      <p:cBhvr>
                                        <p:cTn id="378" dur="1" fill="hold">
                                          <p:stCondLst>
                                            <p:cond delay="2899"/>
                                          </p:stCondLst>
                                        </p:cTn>
                                        <p:tgtEl>
                                          <p:spTgt spid="5"/>
                                        </p:tgtEl>
                                        <p:attrNameLst>
                                          <p:attrName>style.visibility</p:attrName>
                                        </p:attrNameLst>
                                      </p:cBhvr>
                                      <p:to>
                                        <p:strVal val="hidden"/>
                                      </p:to>
                                    </p:set>
                                  </p:childTnLst>
                                </p:cTn>
                              </p:par>
                              <p:par>
                                <p:cTn id="379" presetID="16" presetClass="exit" presetSubtype="37" fill="hold" grpId="3" nodeType="withEffect">
                                  <p:stCondLst>
                                    <p:cond delay="0"/>
                                  </p:stCondLst>
                                  <p:childTnLst>
                                    <p:animEffect transition="out" filter="barn(outVertical)">
                                      <p:cBhvr>
                                        <p:cTn id="380" dur="2900"/>
                                        <p:tgtEl>
                                          <p:spTgt spid="7"/>
                                        </p:tgtEl>
                                      </p:cBhvr>
                                    </p:animEffect>
                                    <p:set>
                                      <p:cBhvr>
                                        <p:cTn id="381" dur="1" fill="hold">
                                          <p:stCondLst>
                                            <p:cond delay="2899"/>
                                          </p:stCondLst>
                                        </p:cTn>
                                        <p:tgtEl>
                                          <p:spTgt spid="7"/>
                                        </p:tgtEl>
                                        <p:attrNameLst>
                                          <p:attrName>style.visibility</p:attrName>
                                        </p:attrNameLst>
                                      </p:cBhvr>
                                      <p:to>
                                        <p:strVal val="hidden"/>
                                      </p:to>
                                    </p:set>
                                  </p:childTnLst>
                                </p:cTn>
                              </p:par>
                              <p:par>
                                <p:cTn id="382" presetID="2" presetClass="exit" presetSubtype="6" fill="hold" grpId="4" nodeType="withEffect">
                                  <p:stCondLst>
                                    <p:cond delay="0"/>
                                  </p:stCondLst>
                                  <p:childTnLst>
                                    <p:anim calcmode="lin" valueType="num">
                                      <p:cBhvr additive="base">
                                        <p:cTn id="383" dur="2900"/>
                                        <p:tgtEl>
                                          <p:spTgt spid="7"/>
                                        </p:tgtEl>
                                        <p:attrNameLst>
                                          <p:attrName>ppt_x</p:attrName>
                                        </p:attrNameLst>
                                      </p:cBhvr>
                                      <p:tavLst>
                                        <p:tav tm="0">
                                          <p:val>
                                            <p:strVal val="ppt_x"/>
                                          </p:val>
                                        </p:tav>
                                        <p:tav tm="100000">
                                          <p:val>
                                            <p:strVal val="1+ppt_w/2"/>
                                          </p:val>
                                        </p:tav>
                                      </p:tavLst>
                                    </p:anim>
                                    <p:anim calcmode="lin" valueType="num">
                                      <p:cBhvr additive="base">
                                        <p:cTn id="384" dur="2900"/>
                                        <p:tgtEl>
                                          <p:spTgt spid="7"/>
                                        </p:tgtEl>
                                        <p:attrNameLst>
                                          <p:attrName>ppt_y</p:attrName>
                                        </p:attrNameLst>
                                      </p:cBhvr>
                                      <p:tavLst>
                                        <p:tav tm="0">
                                          <p:val>
                                            <p:strVal val="ppt_y"/>
                                          </p:val>
                                        </p:tav>
                                        <p:tav tm="100000">
                                          <p:val>
                                            <p:strVal val="1+ppt_h/2"/>
                                          </p:val>
                                        </p:tav>
                                      </p:tavLst>
                                    </p:anim>
                                    <p:set>
                                      <p:cBhvr>
                                        <p:cTn id="385" dur="1" fill="hold">
                                          <p:stCondLst>
                                            <p:cond delay="2899"/>
                                          </p:stCondLst>
                                        </p:cTn>
                                        <p:tgtEl>
                                          <p:spTgt spid="7"/>
                                        </p:tgtEl>
                                        <p:attrNameLst>
                                          <p:attrName>style.visibility</p:attrName>
                                        </p:attrNameLst>
                                      </p:cBhvr>
                                      <p:to>
                                        <p:strVal val="hidden"/>
                                      </p:to>
                                    </p:set>
                                  </p:childTnLst>
                                </p:cTn>
                              </p:par>
                              <p:par>
                                <p:cTn id="386" presetID="16" presetClass="exit" presetSubtype="37" fill="hold" grpId="3" nodeType="withEffect">
                                  <p:stCondLst>
                                    <p:cond delay="0"/>
                                  </p:stCondLst>
                                  <p:childTnLst>
                                    <p:animEffect transition="out" filter="barn(outVertical)">
                                      <p:cBhvr>
                                        <p:cTn id="387" dur="2900"/>
                                        <p:tgtEl>
                                          <p:spTgt spid="2"/>
                                        </p:tgtEl>
                                      </p:cBhvr>
                                    </p:animEffect>
                                    <p:set>
                                      <p:cBhvr>
                                        <p:cTn id="388" dur="1" fill="hold">
                                          <p:stCondLst>
                                            <p:cond delay="2899"/>
                                          </p:stCondLst>
                                        </p:cTn>
                                        <p:tgtEl>
                                          <p:spTgt spid="2"/>
                                        </p:tgtEl>
                                        <p:attrNameLst>
                                          <p:attrName>style.visibility</p:attrName>
                                        </p:attrNameLst>
                                      </p:cBhvr>
                                      <p:to>
                                        <p:strVal val="hidden"/>
                                      </p:to>
                                    </p:set>
                                  </p:childTnLst>
                                </p:cTn>
                              </p:par>
                              <p:par>
                                <p:cTn id="389" presetID="2" presetClass="exit" presetSubtype="6" fill="hold" grpId="4" nodeType="withEffect">
                                  <p:stCondLst>
                                    <p:cond delay="0"/>
                                  </p:stCondLst>
                                  <p:childTnLst>
                                    <p:anim calcmode="lin" valueType="num">
                                      <p:cBhvr additive="base">
                                        <p:cTn id="390" dur="2900"/>
                                        <p:tgtEl>
                                          <p:spTgt spid="2"/>
                                        </p:tgtEl>
                                        <p:attrNameLst>
                                          <p:attrName>ppt_x</p:attrName>
                                        </p:attrNameLst>
                                      </p:cBhvr>
                                      <p:tavLst>
                                        <p:tav tm="0">
                                          <p:val>
                                            <p:strVal val="ppt_x"/>
                                          </p:val>
                                        </p:tav>
                                        <p:tav tm="100000">
                                          <p:val>
                                            <p:strVal val="1+ppt_w/2"/>
                                          </p:val>
                                        </p:tav>
                                      </p:tavLst>
                                    </p:anim>
                                    <p:anim calcmode="lin" valueType="num">
                                      <p:cBhvr additive="base">
                                        <p:cTn id="391" dur="2900"/>
                                        <p:tgtEl>
                                          <p:spTgt spid="2"/>
                                        </p:tgtEl>
                                        <p:attrNameLst>
                                          <p:attrName>ppt_y</p:attrName>
                                        </p:attrNameLst>
                                      </p:cBhvr>
                                      <p:tavLst>
                                        <p:tav tm="0">
                                          <p:val>
                                            <p:strVal val="ppt_y"/>
                                          </p:val>
                                        </p:tav>
                                        <p:tav tm="100000">
                                          <p:val>
                                            <p:strVal val="1+ppt_h/2"/>
                                          </p:val>
                                        </p:tav>
                                      </p:tavLst>
                                    </p:anim>
                                    <p:set>
                                      <p:cBhvr>
                                        <p:cTn id="392" dur="1" fill="hold">
                                          <p:stCondLst>
                                            <p:cond delay="2899"/>
                                          </p:stCondLst>
                                        </p:cTn>
                                        <p:tgtEl>
                                          <p:spTgt spid="2"/>
                                        </p:tgtEl>
                                        <p:attrNameLst>
                                          <p:attrName>style.visibility</p:attrName>
                                        </p:attrNameLst>
                                      </p:cBhvr>
                                      <p:to>
                                        <p:strVal val="hidden"/>
                                      </p:to>
                                    </p:set>
                                  </p:childTnLst>
                                </p:cTn>
                              </p:par>
                              <p:par>
                                <p:cTn id="393" presetID="23" presetClass="entr" presetSubtype="272" fill="hold" nodeType="withEffect">
                                  <p:stCondLst>
                                    <p:cond delay="0"/>
                                  </p:stCondLst>
                                  <p:childTnLst>
                                    <p:set>
                                      <p:cBhvr>
                                        <p:cTn id="394" dur="1" fill="hold">
                                          <p:stCondLst>
                                            <p:cond delay="0"/>
                                          </p:stCondLst>
                                        </p:cTn>
                                        <p:tgtEl>
                                          <p:spTgt spid="31"/>
                                        </p:tgtEl>
                                        <p:attrNameLst>
                                          <p:attrName>style.visibility</p:attrName>
                                        </p:attrNameLst>
                                      </p:cBhvr>
                                      <p:to>
                                        <p:strVal val="visible"/>
                                      </p:to>
                                    </p:set>
                                    <p:anim calcmode="lin" valueType="num">
                                      <p:cBhvr>
                                        <p:cTn id="395" dur="2750" fill="hold"/>
                                        <p:tgtEl>
                                          <p:spTgt spid="31"/>
                                        </p:tgtEl>
                                        <p:attrNameLst>
                                          <p:attrName>ppt_w</p:attrName>
                                        </p:attrNameLst>
                                      </p:cBhvr>
                                      <p:tavLst>
                                        <p:tav tm="0">
                                          <p:val>
                                            <p:strVal val="2/3*#ppt_w"/>
                                          </p:val>
                                        </p:tav>
                                        <p:tav tm="100000">
                                          <p:val>
                                            <p:strVal val="#ppt_w"/>
                                          </p:val>
                                        </p:tav>
                                      </p:tavLst>
                                    </p:anim>
                                    <p:anim calcmode="lin" valueType="num">
                                      <p:cBhvr>
                                        <p:cTn id="396" dur="2750" fill="hold"/>
                                        <p:tgtEl>
                                          <p:spTgt spid="31"/>
                                        </p:tgtEl>
                                        <p:attrNameLst>
                                          <p:attrName>ppt_h</p:attrName>
                                        </p:attrNameLst>
                                      </p:cBhvr>
                                      <p:tavLst>
                                        <p:tav tm="0">
                                          <p:val>
                                            <p:strVal val="2/3*#ppt_h"/>
                                          </p:val>
                                        </p:tav>
                                        <p:tav tm="100000">
                                          <p:val>
                                            <p:strVal val="#ppt_h"/>
                                          </p:val>
                                        </p:tav>
                                      </p:tavLst>
                                    </p:anim>
                                  </p:childTnLst>
                                </p:cTn>
                              </p:par>
                              <p:par>
                                <p:cTn id="397" presetID="8" presetClass="entr" presetSubtype="32" fill="hold" nodeType="withEffect">
                                  <p:stCondLst>
                                    <p:cond delay="0"/>
                                  </p:stCondLst>
                                  <p:childTnLst>
                                    <p:set>
                                      <p:cBhvr>
                                        <p:cTn id="398" dur="1" fill="hold">
                                          <p:stCondLst>
                                            <p:cond delay="0"/>
                                          </p:stCondLst>
                                        </p:cTn>
                                        <p:tgtEl>
                                          <p:spTgt spid="31"/>
                                        </p:tgtEl>
                                        <p:attrNameLst>
                                          <p:attrName>style.visibility</p:attrName>
                                        </p:attrNameLst>
                                      </p:cBhvr>
                                      <p:to>
                                        <p:strVal val="visible"/>
                                      </p:to>
                                    </p:set>
                                    <p:animEffect transition="in" filter="diamond(out)">
                                      <p:cBhvr>
                                        <p:cTn id="399" dur="275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2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8280" y="0"/>
            <a:ext cx="9144000" cy="5143500"/>
          </a:xfrm>
          <a:prstGeom prst="rect">
            <a:avLst/>
          </a:prstGeom>
          <a:noFill/>
          <a:ln>
            <a:noFill/>
          </a:ln>
        </p:spPr>
      </p:pic>
      <p:sp>
        <p:nvSpPr>
          <p:cNvPr id="3" name="2 Rectángulo"/>
          <p:cNvSpPr/>
          <p:nvPr/>
        </p:nvSpPr>
        <p:spPr>
          <a:xfrm>
            <a:off x="1187624" y="1131590"/>
            <a:ext cx="4824536" cy="2800767"/>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600" dirty="0" smtClean="0">
                <a:solidFill>
                  <a:schemeClr val="bg1"/>
                </a:solidFill>
                <a:latin typeface="Hobo Std" pitchFamily="34" charset="0"/>
              </a:rPr>
              <a:t>CORAZÓN</a:t>
            </a:r>
            <a:r>
              <a:rPr lang="es-ES" sz="1600" dirty="0">
                <a:solidFill>
                  <a:schemeClr val="bg1"/>
                </a:solidFill>
                <a:latin typeface="Hobo Std" pitchFamily="34" charset="0"/>
              </a:rPr>
              <a:t>: Es saludable para el corazón y mejora la proporción de colesterol para reducir el riesgo de enfermedades del corazón.  Protege las arterias de una lesión que causa la aterosclerosis y por lo tanto protege contra las enfermedades </a:t>
            </a:r>
            <a:r>
              <a:rPr lang="es-ES" sz="1600" dirty="0" smtClean="0">
                <a:solidFill>
                  <a:schemeClr val="bg1"/>
                </a:solidFill>
                <a:latin typeface="Hobo Std" pitchFamily="34" charset="0"/>
              </a:rPr>
              <a:t>coronarias.   </a:t>
            </a:r>
            <a:endParaRPr lang="es-ES" sz="1600" dirty="0">
              <a:solidFill>
                <a:schemeClr val="bg1"/>
              </a:solidFill>
              <a:latin typeface="Hobo Std" pitchFamily="34" charset="0"/>
            </a:endParaRP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DIENTES: Ayuda a prevenir la enfermedad periodontal y la caries dental. Mejora la absorción de calcio y magnesio y apoya el desarrollo de huesos y dientes fuertes. </a:t>
            </a:r>
            <a:endParaRPr lang="es-ES" sz="2000" dirty="0">
              <a:solidFill>
                <a:schemeClr val="bg1"/>
              </a:solidFill>
              <a:latin typeface="Hobo Std" pitchFamily="34" charset="0"/>
            </a:endParaRPr>
          </a:p>
        </p:txBody>
      </p:sp>
    </p:spTree>
    <p:extLst>
      <p:ext uri="{BB962C8B-B14F-4D97-AF65-F5344CB8AC3E}">
        <p14:creationId xmlns:p14="http://schemas.microsoft.com/office/powerpoint/2010/main" val="13880795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 name="93 Rectángulo"/>
          <p:cNvSpPr/>
          <p:nvPr/>
        </p:nvSpPr>
        <p:spPr>
          <a:xfrm>
            <a:off x="-18115" y="-30748"/>
            <a:ext cx="9144000" cy="5174247"/>
          </a:xfrm>
          <a:prstGeom prst="rect">
            <a:avLst/>
          </a:prstGeom>
          <a:gradFill>
            <a:gsLst>
              <a:gs pos="15000">
                <a:srgbClr val="023515">
                  <a:lumMod val="62000"/>
                </a:srgbClr>
              </a:gs>
              <a:gs pos="88000">
                <a:srgbClr val="00642D">
                  <a:lumMod val="33000"/>
                </a:srgbClr>
              </a:gs>
              <a:gs pos="100000">
                <a:srgbClr val="66FF33">
                  <a:lumMod val="61000"/>
                  <a:alpha val="91000"/>
                </a:srgbClr>
              </a:gs>
              <a:gs pos="0">
                <a:srgbClr val="66FF33">
                  <a:lumMod val="61000"/>
                  <a:alpha val="87000"/>
                </a:srgbClr>
              </a:gs>
              <a:gs pos="4000">
                <a:srgbClr val="156B13">
                  <a:lumMod val="96000"/>
                  <a:lumOff val="4000"/>
                </a:srgbClr>
              </a:gs>
              <a:gs pos="97000">
                <a:srgbClr val="156B13"/>
              </a:gs>
            </a:gsLst>
            <a:lin ang="5400000" scaled="0"/>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pic>
        <p:nvPicPr>
          <p:cNvPr id="96" name="95 Imagen" descr="Diapositiva2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7099" y="-1030"/>
            <a:ext cx="9144000" cy="5143500"/>
          </a:xfrm>
          <a:prstGeom prst="rect">
            <a:avLst/>
          </a:prstGeom>
          <a:noFill/>
          <a:ln>
            <a:noFill/>
          </a:ln>
        </p:spPr>
      </p:pic>
      <p:sp>
        <p:nvSpPr>
          <p:cNvPr id="3" name="2 Rectángulo"/>
          <p:cNvSpPr/>
          <p:nvPr/>
        </p:nvSpPr>
        <p:spPr>
          <a:xfrm rot="16200000" flipH="1">
            <a:off x="446635" y="2468666"/>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6200000" flipH="1">
            <a:off x="797439" y="3130925"/>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6200000" flipH="1">
            <a:off x="95830" y="3130925"/>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6200000" flipH="1">
            <a:off x="446635" y="3785348"/>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6200000" flipH="1">
            <a:off x="1148244" y="3760550"/>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6200000" flipH="1">
            <a:off x="-254974" y="3783572"/>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6200000" flipH="1">
            <a:off x="4154539" y="2468666"/>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6200000" flipH="1">
            <a:off x="4505343" y="3130925"/>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6200000" flipH="1">
            <a:off x="3803734" y="3130925"/>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6200000" flipH="1">
            <a:off x="4154539" y="3785348"/>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6200000" flipH="1">
            <a:off x="4856148" y="3760550"/>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6200000" flipH="1">
            <a:off x="3452930" y="3783572"/>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6200000" flipH="1">
            <a:off x="2282331" y="2468666"/>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6200000" flipH="1">
            <a:off x="2633135" y="3130925"/>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6200000" flipH="1">
            <a:off x="1931526" y="3130925"/>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6200000" flipH="1">
            <a:off x="2282331" y="3785348"/>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6200000" flipH="1">
            <a:off x="2983940" y="3760550"/>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6200000" flipH="1">
            <a:off x="1580722" y="3783572"/>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6200000" flipH="1">
            <a:off x="7862443" y="2468666"/>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6200000" flipH="1">
            <a:off x="8213247" y="3130925"/>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6200000" flipH="1">
            <a:off x="7511638" y="3130925"/>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6200000" flipH="1">
            <a:off x="7862443" y="3785348"/>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6200000" flipH="1">
            <a:off x="8564052" y="3760550"/>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6200000" flipH="1">
            <a:off x="7160834" y="3783572"/>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6200000" flipH="1">
            <a:off x="6026747" y="2468666"/>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6200000" flipH="1">
            <a:off x="6377551" y="3130925"/>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6200000" flipH="1">
            <a:off x="5675942" y="3130925"/>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6200000" flipH="1">
            <a:off x="6026747" y="3785348"/>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6200000" flipH="1">
            <a:off x="6728356" y="3760550"/>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6200000" flipH="1">
            <a:off x="5325138" y="3783572"/>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6200000" flipV="1">
            <a:off x="7860135" y="1769121"/>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6200000" flipV="1">
            <a:off x="7509331" y="1106862"/>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6200000" flipV="1">
            <a:off x="8210940" y="1106862"/>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6200000" flipV="1">
            <a:off x="7860135" y="452438"/>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6200000" flipV="1">
            <a:off x="7158526" y="477236"/>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6200000" flipV="1">
            <a:off x="8561744" y="454214"/>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6200000" flipV="1">
            <a:off x="4152231" y="1769121"/>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6200000" flipV="1">
            <a:off x="3801427" y="1106862"/>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6200000" flipV="1">
            <a:off x="4503036" y="1106862"/>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6200000" flipV="1">
            <a:off x="4152231" y="452438"/>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6200000" flipV="1">
            <a:off x="3450622" y="477236"/>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6200000" flipV="1">
            <a:off x="4853840" y="454214"/>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6200000" flipV="1">
            <a:off x="6024439" y="1769121"/>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6200000" flipV="1">
            <a:off x="5673635" y="1106862"/>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6200000" flipV="1">
            <a:off x="6375244" y="1106862"/>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6200000" flipV="1">
            <a:off x="6024439" y="452438"/>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6200000" flipV="1">
            <a:off x="5322830" y="477236"/>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6200000" flipV="1">
            <a:off x="6726048" y="454214"/>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6200000" flipV="1">
            <a:off x="444327" y="1769121"/>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6200000" flipV="1">
            <a:off x="93523" y="1106862"/>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6200000" flipV="1">
            <a:off x="795132" y="1106862"/>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6200000" flipV="1">
            <a:off x="444327" y="452438"/>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6200000" flipV="1">
            <a:off x="-257282" y="477236"/>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6200000" flipV="1">
            <a:off x="1145936" y="454214"/>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6200000" flipV="1">
            <a:off x="2280023" y="1769121"/>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6200000" flipV="1">
            <a:off x="1929219" y="1106862"/>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6200000" flipV="1">
            <a:off x="2630828" y="1106862"/>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6200000" flipV="1">
            <a:off x="2280023" y="452438"/>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6200000" flipV="1">
            <a:off x="1578414" y="477236"/>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6200000" flipV="1">
            <a:off x="2981632" y="454214"/>
            <a:ext cx="790687" cy="849295"/>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a:off x="-396552" y="-23970"/>
            <a:ext cx="9865096"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719473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23" presetClass="entr" presetSubtype="288" fill="hold" nodeType="withEffect">
                                  <p:stCondLst>
                                    <p:cond delay="1500"/>
                                  </p:stCondLst>
                                  <p:childTnLst>
                                    <p:set>
                                      <p:cBhvr>
                                        <p:cTn id="906" dur="1" fill="hold">
                                          <p:stCondLst>
                                            <p:cond delay="0"/>
                                          </p:stCondLst>
                                        </p:cTn>
                                        <p:tgtEl>
                                          <p:spTgt spid="96"/>
                                        </p:tgtEl>
                                        <p:attrNameLst>
                                          <p:attrName>style.visibility</p:attrName>
                                        </p:attrNameLst>
                                      </p:cBhvr>
                                      <p:to>
                                        <p:strVal val="visible"/>
                                      </p:to>
                                    </p:set>
                                    <p:anim calcmode="lin" valueType="num">
                                      <p:cBhvr>
                                        <p:cTn id="907" dur="3250" fill="hold"/>
                                        <p:tgtEl>
                                          <p:spTgt spid="96"/>
                                        </p:tgtEl>
                                        <p:attrNameLst>
                                          <p:attrName>ppt_w</p:attrName>
                                        </p:attrNameLst>
                                      </p:cBhvr>
                                      <p:tavLst>
                                        <p:tav tm="0">
                                          <p:val>
                                            <p:strVal val="4/3*#ppt_w"/>
                                          </p:val>
                                        </p:tav>
                                        <p:tav tm="100000">
                                          <p:val>
                                            <p:strVal val="#ppt_w"/>
                                          </p:val>
                                        </p:tav>
                                      </p:tavLst>
                                    </p:anim>
                                    <p:anim calcmode="lin" valueType="num">
                                      <p:cBhvr>
                                        <p:cTn id="908" dur="3250" fill="hold"/>
                                        <p:tgtEl>
                                          <p:spTgt spid="96"/>
                                        </p:tgtEl>
                                        <p:attrNameLst>
                                          <p:attrName>ppt_h</p:attrName>
                                        </p:attrNameLst>
                                      </p:cBhvr>
                                      <p:tavLst>
                                        <p:tav tm="0">
                                          <p:val>
                                            <p:strVal val="4/3*#ppt_h"/>
                                          </p:val>
                                        </p:tav>
                                        <p:tav tm="100000">
                                          <p:val>
                                            <p:strVal val="#ppt_h"/>
                                          </p:val>
                                        </p:tav>
                                      </p:tavLst>
                                    </p:anim>
                                  </p:childTnLst>
                                </p:cTn>
                              </p:par>
                              <p:par>
                                <p:cTn id="909" presetID="16" presetClass="entr" presetSubtype="42" fill="hold" nodeType="withEffect">
                                  <p:stCondLst>
                                    <p:cond delay="1500"/>
                                  </p:stCondLst>
                                  <p:childTnLst>
                                    <p:set>
                                      <p:cBhvr>
                                        <p:cTn id="910" dur="1" fill="hold">
                                          <p:stCondLst>
                                            <p:cond delay="0"/>
                                          </p:stCondLst>
                                        </p:cTn>
                                        <p:tgtEl>
                                          <p:spTgt spid="96"/>
                                        </p:tgtEl>
                                        <p:attrNameLst>
                                          <p:attrName>style.visibility</p:attrName>
                                        </p:attrNameLst>
                                      </p:cBhvr>
                                      <p:to>
                                        <p:strVal val="visible"/>
                                      </p:to>
                                    </p:set>
                                    <p:animEffect transition="in" filter="barn(outHorizontal)">
                                      <p:cBhvr>
                                        <p:cTn id="911" dur="3250"/>
                                        <p:tgtEl>
                                          <p:spTgt spid="96"/>
                                        </p:tgtEl>
                                      </p:cBhvr>
                                    </p:animEffect>
                                  </p:childTnLst>
                                </p:cTn>
                              </p:par>
                              <p:par>
                                <p:cTn id="912" presetID="9" presetClass="emph" presetSubtype="0" grpId="0" nodeType="withEffect">
                                  <p:stCondLst>
                                    <p:cond delay="0"/>
                                  </p:stCondLst>
                                  <p:childTnLst>
                                    <p:set>
                                      <p:cBhvr rctx="PPT">
                                        <p:cTn id="913" dur="indefinite"/>
                                        <p:tgtEl>
                                          <p:spTgt spid="93"/>
                                        </p:tgtEl>
                                        <p:attrNameLst>
                                          <p:attrName>style.opacity</p:attrName>
                                        </p:attrNameLst>
                                      </p:cBhvr>
                                      <p:to>
                                        <p:strVal val="0"/>
                                      </p:to>
                                    </p:set>
                                    <p:animEffect filter="image" prLst="opacity: 0">
                                      <p:cBhvr rctx="IE">
                                        <p:cTn id="914" dur="indefinite"/>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 name="30 Imagen" descr="Diapositiva18"/>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 name="1 Rectángulo"/>
          <p:cNvSpPr/>
          <p:nvPr/>
        </p:nvSpPr>
        <p:spPr>
          <a:xfrm>
            <a:off x="1" y="-108000"/>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a:off x="611561" y="339502"/>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1187625" y="771550"/>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a:off x="1713975" y="1224000"/>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2285447" y="1692000"/>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a:off x="2843809" y="2160000"/>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0800000">
            <a:off x="7487816" y="4911758"/>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0800000">
            <a:off x="6876256" y="4464256"/>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0800000">
            <a:off x="6300192" y="4032208"/>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0800000">
            <a:off x="5773842" y="3579758"/>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0800000">
            <a:off x="5202370" y="3111758"/>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0800000">
            <a:off x="4644008" y="2643758"/>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0800000" flipH="1">
            <a:off x="0" y="4911758"/>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0800000" flipH="1">
            <a:off x="611560" y="4464256"/>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0800000" flipH="1">
            <a:off x="1187624" y="4032208"/>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0800000" flipH="1">
            <a:off x="1713974" y="3579758"/>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0800000" flipH="1">
            <a:off x="2285446" y="3111758"/>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0800000" flipH="1">
            <a:off x="2843808" y="2643758"/>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H="1">
            <a:off x="7487816" y="-108000"/>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H="1">
            <a:off x="6876256" y="339502"/>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H="1">
            <a:off x="6300192" y="771550"/>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H="1">
            <a:off x="5773842" y="1224000"/>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H="1">
            <a:off x="5202370" y="1692000"/>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H="1">
            <a:off x="4644008" y="2160000"/>
            <a:ext cx="1656184" cy="411750"/>
          </a:xfrm>
          <a:prstGeom prst="rect">
            <a:avLst/>
          </a:prstGeom>
          <a:gradFill flip="none" rotWithShape="1">
            <a:gsLst>
              <a:gs pos="44000">
                <a:srgbClr val="006600">
                  <a:lumMod val="65000"/>
                </a:srgbClr>
              </a:gs>
              <a:gs pos="35000">
                <a:srgbClr val="FFFF00">
                  <a:alpha val="72000"/>
                </a:srgbClr>
              </a:gs>
              <a:gs pos="833">
                <a:srgbClr val="FFFF00">
                  <a:lumMod val="45000"/>
                  <a:lumOff val="55000"/>
                </a:srgbClr>
              </a:gs>
              <a:gs pos="55000">
                <a:srgbClr val="FFC000">
                  <a:alpha val="69000"/>
                </a:srgbClr>
              </a:gs>
              <a:gs pos="100000">
                <a:srgbClr val="FFEBFA"/>
              </a:gs>
            </a:gsLst>
            <a:lin ang="8100000" scaled="1"/>
            <a:tileRect/>
          </a:gradFill>
          <a:ln>
            <a:noFill/>
          </a:ln>
          <a:effectLst>
            <a:outerShdw blurRad="330200" dist="50800" dir="5400000" algn="ctr" rotWithShape="0">
              <a:srgbClr val="FFFF00"/>
            </a:outerShdw>
          </a:effectLst>
          <a:scene3d>
            <a:camera prst="orthographicFront"/>
            <a:lightRig rig="flood" dir="t"/>
          </a:scene3d>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a:off x="-396552" y="-236562"/>
            <a:ext cx="9865096" cy="5832648"/>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9722529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0"/>
                                        </p:tgtEl>
                                        <p:attrNameLst>
                                          <p:attrName>style.opacity</p:attrName>
                                        </p:attrNameLst>
                                      </p:cBhvr>
                                      <p:to>
                                        <p:strVal val="0"/>
                                      </p:to>
                                    </p:set>
                                    <p:animEffect filter="image" prLst="opacity: 0">
                                      <p:cBhvr rctx="IE">
                                        <p:cTn id="7" dur="indefinite"/>
                                        <p:tgtEl>
                                          <p:spTgt spid="30"/>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390" fill="hold"/>
                                        <p:tgtEl>
                                          <p:spTgt spid="2"/>
                                        </p:tgtEl>
                                        <p:attrNameLst>
                                          <p:attrName>ppt_x</p:attrName>
                                        </p:attrNameLst>
                                      </p:cBhvr>
                                      <p:tavLst>
                                        <p:tav tm="0">
                                          <p:val>
                                            <p:strVal val="1+#ppt_w/2"/>
                                          </p:val>
                                        </p:tav>
                                        <p:tav tm="100000">
                                          <p:val>
                                            <p:strVal val="#ppt_x"/>
                                          </p:val>
                                        </p:tav>
                                      </p:tavLst>
                                    </p:anim>
                                    <p:anim calcmode="lin" valueType="num">
                                      <p:cBhvr additive="base">
                                        <p:cTn id="11" dur="2390" fill="hold"/>
                                        <p:tgtEl>
                                          <p:spTgt spid="2"/>
                                        </p:tgtEl>
                                        <p:attrNameLst>
                                          <p:attrName>ppt_y</p:attrName>
                                        </p:attrNameLst>
                                      </p:cBhvr>
                                      <p:tavLst>
                                        <p:tav tm="0">
                                          <p:val>
                                            <p:strVal val="1+#ppt_h/2"/>
                                          </p:val>
                                        </p:tav>
                                        <p:tav tm="100000">
                                          <p:val>
                                            <p:strVal val="#ppt_y"/>
                                          </p:val>
                                        </p:tav>
                                      </p:tavLst>
                                    </p:anim>
                                  </p:childTnLst>
                                </p:cTn>
                              </p:par>
                              <p:par>
                                <p:cTn id="12" presetID="16" presetClass="entr" presetSubtype="21"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inVertical)">
                                      <p:cBhvr>
                                        <p:cTn id="14" dur="2390"/>
                                        <p:tgtEl>
                                          <p:spTgt spid="2"/>
                                        </p:tgtEl>
                                      </p:cBhvr>
                                    </p:animEffect>
                                  </p:childTnLst>
                                </p:cTn>
                              </p:par>
                              <p:par>
                                <p:cTn id="15" presetID="8" presetClass="emph" presetSubtype="0" fill="hold" grpId="2" nodeType="withEffect">
                                  <p:stCondLst>
                                    <p:cond delay="0"/>
                                  </p:stCondLst>
                                  <p:childTnLst>
                                    <p:animRot by="21600000">
                                      <p:cBhvr>
                                        <p:cTn id="16" dur="2390" fill="hold"/>
                                        <p:tgtEl>
                                          <p:spTgt spid="2"/>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390" fill="hold"/>
                                        <p:tgtEl>
                                          <p:spTgt spid="3"/>
                                        </p:tgtEl>
                                        <p:attrNameLst>
                                          <p:attrName>ppt_x</p:attrName>
                                        </p:attrNameLst>
                                      </p:cBhvr>
                                      <p:tavLst>
                                        <p:tav tm="0">
                                          <p:val>
                                            <p:strVal val="1+#ppt_w/2"/>
                                          </p:val>
                                        </p:tav>
                                        <p:tav tm="100000">
                                          <p:val>
                                            <p:strVal val="#ppt_x"/>
                                          </p:val>
                                        </p:tav>
                                      </p:tavLst>
                                    </p:anim>
                                    <p:anim calcmode="lin" valueType="num">
                                      <p:cBhvr additive="base">
                                        <p:cTn id="20" dur="2390" fill="hold"/>
                                        <p:tgtEl>
                                          <p:spTgt spid="3"/>
                                        </p:tgtEl>
                                        <p:attrNameLst>
                                          <p:attrName>ppt_y</p:attrName>
                                        </p:attrNameLst>
                                      </p:cBhvr>
                                      <p:tavLst>
                                        <p:tav tm="0">
                                          <p:val>
                                            <p:strVal val="1+#ppt_h/2"/>
                                          </p:val>
                                        </p:tav>
                                        <p:tav tm="100000">
                                          <p:val>
                                            <p:strVal val="#ppt_y"/>
                                          </p:val>
                                        </p:tav>
                                      </p:tavLst>
                                    </p:anim>
                                  </p:childTnLst>
                                </p:cTn>
                              </p:par>
                              <p:par>
                                <p:cTn id="21" presetID="16" presetClass="entr" presetSubtype="21" fill="hold" grpId="1"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barn(inVertical)">
                                      <p:cBhvr>
                                        <p:cTn id="23" dur="2390"/>
                                        <p:tgtEl>
                                          <p:spTgt spid="3"/>
                                        </p:tgtEl>
                                      </p:cBhvr>
                                    </p:animEffect>
                                  </p:childTnLst>
                                </p:cTn>
                              </p:par>
                              <p:par>
                                <p:cTn id="24" presetID="8" presetClass="emph" presetSubtype="0" fill="hold" grpId="2" nodeType="withEffect">
                                  <p:stCondLst>
                                    <p:cond delay="0"/>
                                  </p:stCondLst>
                                  <p:childTnLst>
                                    <p:animRot by="21600000">
                                      <p:cBhvr>
                                        <p:cTn id="25" dur="2390" fill="hold"/>
                                        <p:tgtEl>
                                          <p:spTgt spid="3"/>
                                        </p:tgtEl>
                                        <p:attrNameLst>
                                          <p:attrName>r</p:attrName>
                                        </p:attrNameLst>
                                      </p:cBhvr>
                                    </p:animRot>
                                  </p:childTnLst>
                                </p:cTn>
                              </p:par>
                              <p:par>
                                <p:cTn id="26" presetID="2" presetClass="entr" presetSubtype="6"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2390" fill="hold"/>
                                        <p:tgtEl>
                                          <p:spTgt spid="5"/>
                                        </p:tgtEl>
                                        <p:attrNameLst>
                                          <p:attrName>ppt_x</p:attrName>
                                        </p:attrNameLst>
                                      </p:cBhvr>
                                      <p:tavLst>
                                        <p:tav tm="0">
                                          <p:val>
                                            <p:strVal val="1+#ppt_w/2"/>
                                          </p:val>
                                        </p:tav>
                                        <p:tav tm="100000">
                                          <p:val>
                                            <p:strVal val="#ppt_x"/>
                                          </p:val>
                                        </p:tav>
                                      </p:tavLst>
                                    </p:anim>
                                    <p:anim calcmode="lin" valueType="num">
                                      <p:cBhvr additive="base">
                                        <p:cTn id="29" dur="2390" fill="hold"/>
                                        <p:tgtEl>
                                          <p:spTgt spid="5"/>
                                        </p:tgtEl>
                                        <p:attrNameLst>
                                          <p:attrName>ppt_y</p:attrName>
                                        </p:attrNameLst>
                                      </p:cBhvr>
                                      <p:tavLst>
                                        <p:tav tm="0">
                                          <p:val>
                                            <p:strVal val="1+#ppt_h/2"/>
                                          </p:val>
                                        </p:tav>
                                        <p:tav tm="100000">
                                          <p:val>
                                            <p:strVal val="#ppt_y"/>
                                          </p:val>
                                        </p:tav>
                                      </p:tavLst>
                                    </p:anim>
                                  </p:childTnLst>
                                </p:cTn>
                              </p:par>
                              <p:par>
                                <p:cTn id="30" presetID="16" presetClass="entr" presetSubtype="21" fill="hold" grpId="1"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barn(inVertical)">
                                      <p:cBhvr>
                                        <p:cTn id="32" dur="2390"/>
                                        <p:tgtEl>
                                          <p:spTgt spid="5"/>
                                        </p:tgtEl>
                                      </p:cBhvr>
                                    </p:animEffect>
                                  </p:childTnLst>
                                </p:cTn>
                              </p:par>
                              <p:par>
                                <p:cTn id="33" presetID="8" presetClass="emph" presetSubtype="0" fill="hold" grpId="2" nodeType="withEffect">
                                  <p:stCondLst>
                                    <p:cond delay="0"/>
                                  </p:stCondLst>
                                  <p:childTnLst>
                                    <p:animRot by="21600000">
                                      <p:cBhvr>
                                        <p:cTn id="34" dur="2390" fill="hold"/>
                                        <p:tgtEl>
                                          <p:spTgt spid="5"/>
                                        </p:tgtEl>
                                        <p:attrNameLst>
                                          <p:attrName>r</p:attrName>
                                        </p:attrNameLst>
                                      </p:cBhvr>
                                    </p:animRot>
                                  </p:childTnLst>
                                </p:cTn>
                              </p:par>
                              <p:par>
                                <p:cTn id="35" presetID="2" presetClass="entr" presetSubtype="6"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2390" fill="hold"/>
                                        <p:tgtEl>
                                          <p:spTgt spid="6"/>
                                        </p:tgtEl>
                                        <p:attrNameLst>
                                          <p:attrName>ppt_x</p:attrName>
                                        </p:attrNameLst>
                                      </p:cBhvr>
                                      <p:tavLst>
                                        <p:tav tm="0">
                                          <p:val>
                                            <p:strVal val="1+#ppt_w/2"/>
                                          </p:val>
                                        </p:tav>
                                        <p:tav tm="100000">
                                          <p:val>
                                            <p:strVal val="#ppt_x"/>
                                          </p:val>
                                        </p:tav>
                                      </p:tavLst>
                                    </p:anim>
                                    <p:anim calcmode="lin" valueType="num">
                                      <p:cBhvr additive="base">
                                        <p:cTn id="38" dur="2390" fill="hold"/>
                                        <p:tgtEl>
                                          <p:spTgt spid="6"/>
                                        </p:tgtEl>
                                        <p:attrNameLst>
                                          <p:attrName>ppt_y</p:attrName>
                                        </p:attrNameLst>
                                      </p:cBhvr>
                                      <p:tavLst>
                                        <p:tav tm="0">
                                          <p:val>
                                            <p:strVal val="1+#ppt_h/2"/>
                                          </p:val>
                                        </p:tav>
                                        <p:tav tm="100000">
                                          <p:val>
                                            <p:strVal val="#ppt_y"/>
                                          </p:val>
                                        </p:tav>
                                      </p:tavLst>
                                    </p:anim>
                                  </p:childTnLst>
                                </p:cTn>
                              </p:par>
                              <p:par>
                                <p:cTn id="39" presetID="16" presetClass="entr" presetSubtype="21" fill="hold" grpId="1" nodeType="with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barn(inVertical)">
                                      <p:cBhvr>
                                        <p:cTn id="41" dur="2390"/>
                                        <p:tgtEl>
                                          <p:spTgt spid="6"/>
                                        </p:tgtEl>
                                      </p:cBhvr>
                                    </p:animEffect>
                                  </p:childTnLst>
                                </p:cTn>
                              </p:par>
                              <p:par>
                                <p:cTn id="42" presetID="8" presetClass="emph" presetSubtype="0" fill="hold" grpId="2" nodeType="withEffect">
                                  <p:stCondLst>
                                    <p:cond delay="0"/>
                                  </p:stCondLst>
                                  <p:childTnLst>
                                    <p:animRot by="21600000">
                                      <p:cBhvr>
                                        <p:cTn id="43" dur="2390" fill="hold"/>
                                        <p:tgtEl>
                                          <p:spTgt spid="6"/>
                                        </p:tgtEl>
                                        <p:attrNameLst>
                                          <p:attrName>r</p:attrName>
                                        </p:attrNameLst>
                                      </p:cBhvr>
                                    </p:animRot>
                                  </p:childTnLst>
                                </p:cTn>
                              </p:par>
                              <p:par>
                                <p:cTn id="44" presetID="2" presetClass="entr" presetSubtype="6" fill="hold" grpId="0" nodeType="withEffect">
                                  <p:stCondLst>
                                    <p:cond delay="0"/>
                                  </p:stCondLst>
                                  <p:childTnLst>
                                    <p:set>
                                      <p:cBhvr>
                                        <p:cTn id="45" dur="1" fill="hold">
                                          <p:stCondLst>
                                            <p:cond delay="0"/>
                                          </p:stCondLst>
                                        </p:cTn>
                                        <p:tgtEl>
                                          <p:spTgt spid="7"/>
                                        </p:tgtEl>
                                        <p:attrNameLst>
                                          <p:attrName>style.visibility</p:attrName>
                                        </p:attrNameLst>
                                      </p:cBhvr>
                                      <p:to>
                                        <p:strVal val="visible"/>
                                      </p:to>
                                    </p:set>
                                    <p:anim calcmode="lin" valueType="num">
                                      <p:cBhvr additive="base">
                                        <p:cTn id="46" dur="2390" fill="hold"/>
                                        <p:tgtEl>
                                          <p:spTgt spid="7"/>
                                        </p:tgtEl>
                                        <p:attrNameLst>
                                          <p:attrName>ppt_x</p:attrName>
                                        </p:attrNameLst>
                                      </p:cBhvr>
                                      <p:tavLst>
                                        <p:tav tm="0">
                                          <p:val>
                                            <p:strVal val="1+#ppt_w/2"/>
                                          </p:val>
                                        </p:tav>
                                        <p:tav tm="100000">
                                          <p:val>
                                            <p:strVal val="#ppt_x"/>
                                          </p:val>
                                        </p:tav>
                                      </p:tavLst>
                                    </p:anim>
                                    <p:anim calcmode="lin" valueType="num">
                                      <p:cBhvr additive="base">
                                        <p:cTn id="47" dur="2390" fill="hold"/>
                                        <p:tgtEl>
                                          <p:spTgt spid="7"/>
                                        </p:tgtEl>
                                        <p:attrNameLst>
                                          <p:attrName>ppt_y</p:attrName>
                                        </p:attrNameLst>
                                      </p:cBhvr>
                                      <p:tavLst>
                                        <p:tav tm="0">
                                          <p:val>
                                            <p:strVal val="1+#ppt_h/2"/>
                                          </p:val>
                                        </p:tav>
                                        <p:tav tm="100000">
                                          <p:val>
                                            <p:strVal val="#ppt_y"/>
                                          </p:val>
                                        </p:tav>
                                      </p:tavLst>
                                    </p:anim>
                                  </p:childTnLst>
                                </p:cTn>
                              </p:par>
                              <p:par>
                                <p:cTn id="48" presetID="16" presetClass="entr" presetSubtype="21" fill="hold" grpId="1" nodeType="with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barn(inVertical)">
                                      <p:cBhvr>
                                        <p:cTn id="50" dur="2390"/>
                                        <p:tgtEl>
                                          <p:spTgt spid="7"/>
                                        </p:tgtEl>
                                      </p:cBhvr>
                                    </p:animEffect>
                                  </p:childTnLst>
                                </p:cTn>
                              </p:par>
                              <p:par>
                                <p:cTn id="51" presetID="8" presetClass="emph" presetSubtype="0" fill="hold" grpId="2" nodeType="withEffect">
                                  <p:stCondLst>
                                    <p:cond delay="0"/>
                                  </p:stCondLst>
                                  <p:childTnLst>
                                    <p:animRot by="21600000">
                                      <p:cBhvr>
                                        <p:cTn id="52" dur="2390" fill="hold"/>
                                        <p:tgtEl>
                                          <p:spTgt spid="7"/>
                                        </p:tgtEl>
                                        <p:attrNameLst>
                                          <p:attrName>r</p:attrName>
                                        </p:attrNameLst>
                                      </p:cBhvr>
                                    </p:animRot>
                                  </p:childTnLst>
                                </p:cTn>
                              </p:par>
                              <p:par>
                                <p:cTn id="53" presetID="2" presetClass="entr" presetSubtype="1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390" fill="hold"/>
                                        <p:tgtEl>
                                          <p:spTgt spid="10"/>
                                        </p:tgtEl>
                                        <p:attrNameLst>
                                          <p:attrName>ppt_x</p:attrName>
                                        </p:attrNameLst>
                                      </p:cBhvr>
                                      <p:tavLst>
                                        <p:tav tm="0">
                                          <p:val>
                                            <p:strVal val="0-#ppt_w/2"/>
                                          </p:val>
                                        </p:tav>
                                        <p:tav tm="100000">
                                          <p:val>
                                            <p:strVal val="#ppt_x"/>
                                          </p:val>
                                        </p:tav>
                                      </p:tavLst>
                                    </p:anim>
                                    <p:anim calcmode="lin" valueType="num">
                                      <p:cBhvr additive="base">
                                        <p:cTn id="56" dur="2390" fill="hold"/>
                                        <p:tgtEl>
                                          <p:spTgt spid="10"/>
                                        </p:tgtEl>
                                        <p:attrNameLst>
                                          <p:attrName>ppt_y</p:attrName>
                                        </p:attrNameLst>
                                      </p:cBhvr>
                                      <p:tavLst>
                                        <p:tav tm="0">
                                          <p:val>
                                            <p:strVal val="1+#ppt_h/2"/>
                                          </p:val>
                                        </p:tav>
                                        <p:tav tm="100000">
                                          <p:val>
                                            <p:strVal val="#ppt_y"/>
                                          </p:val>
                                        </p:tav>
                                      </p:tavLst>
                                    </p:anim>
                                  </p:childTnLst>
                                </p:cTn>
                              </p:par>
                              <p:par>
                                <p:cTn id="57" presetID="16" presetClass="entr" presetSubtype="21" fill="hold" grpId="1" nodeType="withEffect">
                                  <p:stCondLst>
                                    <p:cond delay="0"/>
                                  </p:stCondLst>
                                  <p:childTnLst>
                                    <p:set>
                                      <p:cBhvr>
                                        <p:cTn id="58" dur="1" fill="hold">
                                          <p:stCondLst>
                                            <p:cond delay="0"/>
                                          </p:stCondLst>
                                        </p:cTn>
                                        <p:tgtEl>
                                          <p:spTgt spid="10"/>
                                        </p:tgtEl>
                                        <p:attrNameLst>
                                          <p:attrName>style.visibility</p:attrName>
                                        </p:attrNameLst>
                                      </p:cBhvr>
                                      <p:to>
                                        <p:strVal val="visible"/>
                                      </p:to>
                                    </p:set>
                                    <p:animEffect transition="in" filter="barn(inVertical)">
                                      <p:cBhvr>
                                        <p:cTn id="59" dur="2390"/>
                                        <p:tgtEl>
                                          <p:spTgt spid="10"/>
                                        </p:tgtEl>
                                      </p:cBhvr>
                                    </p:animEffect>
                                  </p:childTnLst>
                                </p:cTn>
                              </p:par>
                              <p:par>
                                <p:cTn id="60" presetID="8" presetClass="emph" presetSubtype="0" fill="hold" grpId="2" nodeType="withEffect">
                                  <p:stCondLst>
                                    <p:cond delay="0"/>
                                  </p:stCondLst>
                                  <p:childTnLst>
                                    <p:animRot by="-21600000">
                                      <p:cBhvr>
                                        <p:cTn id="61" dur="2390" fill="hold"/>
                                        <p:tgtEl>
                                          <p:spTgt spid="10"/>
                                        </p:tgtEl>
                                        <p:attrNameLst>
                                          <p:attrName>r</p:attrName>
                                        </p:attrNameLst>
                                      </p:cBhvr>
                                    </p:animRot>
                                  </p:childTnLst>
                                </p:cTn>
                              </p:par>
                              <p:par>
                                <p:cTn id="62" presetID="2" presetClass="entr" presetSubtype="12" fill="hold" grpId="0"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additive="base">
                                        <p:cTn id="64" dur="2390" fill="hold"/>
                                        <p:tgtEl>
                                          <p:spTgt spid="11"/>
                                        </p:tgtEl>
                                        <p:attrNameLst>
                                          <p:attrName>ppt_x</p:attrName>
                                        </p:attrNameLst>
                                      </p:cBhvr>
                                      <p:tavLst>
                                        <p:tav tm="0">
                                          <p:val>
                                            <p:strVal val="0-#ppt_w/2"/>
                                          </p:val>
                                        </p:tav>
                                        <p:tav tm="100000">
                                          <p:val>
                                            <p:strVal val="#ppt_x"/>
                                          </p:val>
                                        </p:tav>
                                      </p:tavLst>
                                    </p:anim>
                                    <p:anim calcmode="lin" valueType="num">
                                      <p:cBhvr additive="base">
                                        <p:cTn id="65" dur="2390" fill="hold"/>
                                        <p:tgtEl>
                                          <p:spTgt spid="11"/>
                                        </p:tgtEl>
                                        <p:attrNameLst>
                                          <p:attrName>ppt_y</p:attrName>
                                        </p:attrNameLst>
                                      </p:cBhvr>
                                      <p:tavLst>
                                        <p:tav tm="0">
                                          <p:val>
                                            <p:strVal val="1+#ppt_h/2"/>
                                          </p:val>
                                        </p:tav>
                                        <p:tav tm="100000">
                                          <p:val>
                                            <p:strVal val="#ppt_y"/>
                                          </p:val>
                                        </p:tav>
                                      </p:tavLst>
                                    </p:anim>
                                  </p:childTnLst>
                                </p:cTn>
                              </p:par>
                              <p:par>
                                <p:cTn id="66" presetID="16" presetClass="entr" presetSubtype="21" fill="hold" grpId="1" nodeType="with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barn(inVertical)">
                                      <p:cBhvr>
                                        <p:cTn id="68" dur="2390"/>
                                        <p:tgtEl>
                                          <p:spTgt spid="11"/>
                                        </p:tgtEl>
                                      </p:cBhvr>
                                    </p:animEffect>
                                  </p:childTnLst>
                                </p:cTn>
                              </p:par>
                              <p:par>
                                <p:cTn id="69" presetID="8" presetClass="emph" presetSubtype="0" fill="hold" grpId="2" nodeType="withEffect">
                                  <p:stCondLst>
                                    <p:cond delay="0"/>
                                  </p:stCondLst>
                                  <p:childTnLst>
                                    <p:animRot by="-21600000">
                                      <p:cBhvr>
                                        <p:cTn id="70" dur="2390" fill="hold"/>
                                        <p:tgtEl>
                                          <p:spTgt spid="11"/>
                                        </p:tgtEl>
                                        <p:attrNameLst>
                                          <p:attrName>r</p:attrName>
                                        </p:attrNameLst>
                                      </p:cBhvr>
                                    </p:animRot>
                                  </p:childTnLst>
                                </p:cTn>
                              </p:par>
                              <p:par>
                                <p:cTn id="71" presetID="2" presetClass="entr" presetSubtype="12" fill="hold" grpId="0" nodeType="withEffect">
                                  <p:stCondLst>
                                    <p:cond delay="0"/>
                                  </p:stCondLst>
                                  <p:childTnLst>
                                    <p:set>
                                      <p:cBhvr>
                                        <p:cTn id="72" dur="1" fill="hold">
                                          <p:stCondLst>
                                            <p:cond delay="0"/>
                                          </p:stCondLst>
                                        </p:cTn>
                                        <p:tgtEl>
                                          <p:spTgt spid="12"/>
                                        </p:tgtEl>
                                        <p:attrNameLst>
                                          <p:attrName>style.visibility</p:attrName>
                                        </p:attrNameLst>
                                      </p:cBhvr>
                                      <p:to>
                                        <p:strVal val="visible"/>
                                      </p:to>
                                    </p:set>
                                    <p:anim calcmode="lin" valueType="num">
                                      <p:cBhvr additive="base">
                                        <p:cTn id="73" dur="2390" fill="hold"/>
                                        <p:tgtEl>
                                          <p:spTgt spid="12"/>
                                        </p:tgtEl>
                                        <p:attrNameLst>
                                          <p:attrName>ppt_x</p:attrName>
                                        </p:attrNameLst>
                                      </p:cBhvr>
                                      <p:tavLst>
                                        <p:tav tm="0">
                                          <p:val>
                                            <p:strVal val="0-#ppt_w/2"/>
                                          </p:val>
                                        </p:tav>
                                        <p:tav tm="100000">
                                          <p:val>
                                            <p:strVal val="#ppt_x"/>
                                          </p:val>
                                        </p:tav>
                                      </p:tavLst>
                                    </p:anim>
                                    <p:anim calcmode="lin" valueType="num">
                                      <p:cBhvr additive="base">
                                        <p:cTn id="74" dur="2390" fill="hold"/>
                                        <p:tgtEl>
                                          <p:spTgt spid="12"/>
                                        </p:tgtEl>
                                        <p:attrNameLst>
                                          <p:attrName>ppt_y</p:attrName>
                                        </p:attrNameLst>
                                      </p:cBhvr>
                                      <p:tavLst>
                                        <p:tav tm="0">
                                          <p:val>
                                            <p:strVal val="1+#ppt_h/2"/>
                                          </p:val>
                                        </p:tav>
                                        <p:tav tm="100000">
                                          <p:val>
                                            <p:strVal val="#ppt_y"/>
                                          </p:val>
                                        </p:tav>
                                      </p:tavLst>
                                    </p:anim>
                                  </p:childTnLst>
                                </p:cTn>
                              </p:par>
                              <p:par>
                                <p:cTn id="75" presetID="16" presetClass="entr" presetSubtype="21" fill="hold" grpId="1" nodeType="withEffect">
                                  <p:stCondLst>
                                    <p:cond delay="0"/>
                                  </p:stCondLst>
                                  <p:childTnLst>
                                    <p:set>
                                      <p:cBhvr>
                                        <p:cTn id="76" dur="1" fill="hold">
                                          <p:stCondLst>
                                            <p:cond delay="0"/>
                                          </p:stCondLst>
                                        </p:cTn>
                                        <p:tgtEl>
                                          <p:spTgt spid="12"/>
                                        </p:tgtEl>
                                        <p:attrNameLst>
                                          <p:attrName>style.visibility</p:attrName>
                                        </p:attrNameLst>
                                      </p:cBhvr>
                                      <p:to>
                                        <p:strVal val="visible"/>
                                      </p:to>
                                    </p:set>
                                    <p:animEffect transition="in" filter="barn(inVertical)">
                                      <p:cBhvr>
                                        <p:cTn id="77" dur="2390"/>
                                        <p:tgtEl>
                                          <p:spTgt spid="12"/>
                                        </p:tgtEl>
                                      </p:cBhvr>
                                    </p:animEffect>
                                  </p:childTnLst>
                                </p:cTn>
                              </p:par>
                              <p:par>
                                <p:cTn id="78" presetID="8" presetClass="emph" presetSubtype="0" fill="hold" grpId="2" nodeType="withEffect">
                                  <p:stCondLst>
                                    <p:cond delay="0"/>
                                  </p:stCondLst>
                                  <p:childTnLst>
                                    <p:animRot by="-21600000">
                                      <p:cBhvr>
                                        <p:cTn id="79" dur="2390" fill="hold"/>
                                        <p:tgtEl>
                                          <p:spTgt spid="12"/>
                                        </p:tgtEl>
                                        <p:attrNameLst>
                                          <p:attrName>r</p:attrName>
                                        </p:attrNameLst>
                                      </p:cBhvr>
                                    </p:animRot>
                                  </p:childTnLst>
                                </p:cTn>
                              </p:par>
                              <p:par>
                                <p:cTn id="80" presetID="2" presetClass="entr" presetSubtype="12" fill="hold" grpId="0" nodeType="withEffect">
                                  <p:stCondLst>
                                    <p:cond delay="0"/>
                                  </p:stCondLst>
                                  <p:childTnLst>
                                    <p:set>
                                      <p:cBhvr>
                                        <p:cTn id="81" dur="1" fill="hold">
                                          <p:stCondLst>
                                            <p:cond delay="0"/>
                                          </p:stCondLst>
                                        </p:cTn>
                                        <p:tgtEl>
                                          <p:spTgt spid="13"/>
                                        </p:tgtEl>
                                        <p:attrNameLst>
                                          <p:attrName>style.visibility</p:attrName>
                                        </p:attrNameLst>
                                      </p:cBhvr>
                                      <p:to>
                                        <p:strVal val="visible"/>
                                      </p:to>
                                    </p:set>
                                    <p:anim calcmode="lin" valueType="num">
                                      <p:cBhvr additive="base">
                                        <p:cTn id="82" dur="2390" fill="hold"/>
                                        <p:tgtEl>
                                          <p:spTgt spid="13"/>
                                        </p:tgtEl>
                                        <p:attrNameLst>
                                          <p:attrName>ppt_x</p:attrName>
                                        </p:attrNameLst>
                                      </p:cBhvr>
                                      <p:tavLst>
                                        <p:tav tm="0">
                                          <p:val>
                                            <p:strVal val="0-#ppt_w/2"/>
                                          </p:val>
                                        </p:tav>
                                        <p:tav tm="100000">
                                          <p:val>
                                            <p:strVal val="#ppt_x"/>
                                          </p:val>
                                        </p:tav>
                                      </p:tavLst>
                                    </p:anim>
                                    <p:anim calcmode="lin" valueType="num">
                                      <p:cBhvr additive="base">
                                        <p:cTn id="83" dur="2390" fill="hold"/>
                                        <p:tgtEl>
                                          <p:spTgt spid="13"/>
                                        </p:tgtEl>
                                        <p:attrNameLst>
                                          <p:attrName>ppt_y</p:attrName>
                                        </p:attrNameLst>
                                      </p:cBhvr>
                                      <p:tavLst>
                                        <p:tav tm="0">
                                          <p:val>
                                            <p:strVal val="1+#ppt_h/2"/>
                                          </p:val>
                                        </p:tav>
                                        <p:tav tm="100000">
                                          <p:val>
                                            <p:strVal val="#ppt_y"/>
                                          </p:val>
                                        </p:tav>
                                      </p:tavLst>
                                    </p:anim>
                                  </p:childTnLst>
                                </p:cTn>
                              </p:par>
                              <p:par>
                                <p:cTn id="84" presetID="16" presetClass="entr" presetSubtype="21" fill="hold" grpId="1" nodeType="withEffect">
                                  <p:stCondLst>
                                    <p:cond delay="0"/>
                                  </p:stCondLst>
                                  <p:childTnLst>
                                    <p:set>
                                      <p:cBhvr>
                                        <p:cTn id="85" dur="1" fill="hold">
                                          <p:stCondLst>
                                            <p:cond delay="0"/>
                                          </p:stCondLst>
                                        </p:cTn>
                                        <p:tgtEl>
                                          <p:spTgt spid="13"/>
                                        </p:tgtEl>
                                        <p:attrNameLst>
                                          <p:attrName>style.visibility</p:attrName>
                                        </p:attrNameLst>
                                      </p:cBhvr>
                                      <p:to>
                                        <p:strVal val="visible"/>
                                      </p:to>
                                    </p:set>
                                    <p:animEffect transition="in" filter="barn(inVertical)">
                                      <p:cBhvr>
                                        <p:cTn id="86" dur="2390"/>
                                        <p:tgtEl>
                                          <p:spTgt spid="13"/>
                                        </p:tgtEl>
                                      </p:cBhvr>
                                    </p:animEffect>
                                  </p:childTnLst>
                                </p:cTn>
                              </p:par>
                              <p:par>
                                <p:cTn id="87" presetID="8" presetClass="emph" presetSubtype="0" fill="hold" grpId="2" nodeType="withEffect">
                                  <p:stCondLst>
                                    <p:cond delay="0"/>
                                  </p:stCondLst>
                                  <p:childTnLst>
                                    <p:animRot by="-21600000">
                                      <p:cBhvr>
                                        <p:cTn id="88" dur="2390" fill="hold"/>
                                        <p:tgtEl>
                                          <p:spTgt spid="13"/>
                                        </p:tgtEl>
                                        <p:attrNameLst>
                                          <p:attrName>r</p:attrName>
                                        </p:attrNameLst>
                                      </p:cBhvr>
                                    </p:animRot>
                                  </p:childTnLst>
                                </p:cTn>
                              </p:par>
                              <p:par>
                                <p:cTn id="89" presetID="2" presetClass="entr" presetSubtype="12" fill="hold" grpId="0" nodeType="withEffect">
                                  <p:stCondLst>
                                    <p:cond delay="0"/>
                                  </p:stCondLst>
                                  <p:childTnLst>
                                    <p:set>
                                      <p:cBhvr>
                                        <p:cTn id="90" dur="1" fill="hold">
                                          <p:stCondLst>
                                            <p:cond delay="0"/>
                                          </p:stCondLst>
                                        </p:cTn>
                                        <p:tgtEl>
                                          <p:spTgt spid="14"/>
                                        </p:tgtEl>
                                        <p:attrNameLst>
                                          <p:attrName>style.visibility</p:attrName>
                                        </p:attrNameLst>
                                      </p:cBhvr>
                                      <p:to>
                                        <p:strVal val="visible"/>
                                      </p:to>
                                    </p:set>
                                    <p:anim calcmode="lin" valueType="num">
                                      <p:cBhvr additive="base">
                                        <p:cTn id="91" dur="2390" fill="hold"/>
                                        <p:tgtEl>
                                          <p:spTgt spid="14"/>
                                        </p:tgtEl>
                                        <p:attrNameLst>
                                          <p:attrName>ppt_x</p:attrName>
                                        </p:attrNameLst>
                                      </p:cBhvr>
                                      <p:tavLst>
                                        <p:tav tm="0">
                                          <p:val>
                                            <p:strVal val="0-#ppt_w/2"/>
                                          </p:val>
                                        </p:tav>
                                        <p:tav tm="100000">
                                          <p:val>
                                            <p:strVal val="#ppt_x"/>
                                          </p:val>
                                        </p:tav>
                                      </p:tavLst>
                                    </p:anim>
                                    <p:anim calcmode="lin" valueType="num">
                                      <p:cBhvr additive="base">
                                        <p:cTn id="92" dur="2390" fill="hold"/>
                                        <p:tgtEl>
                                          <p:spTgt spid="14"/>
                                        </p:tgtEl>
                                        <p:attrNameLst>
                                          <p:attrName>ppt_y</p:attrName>
                                        </p:attrNameLst>
                                      </p:cBhvr>
                                      <p:tavLst>
                                        <p:tav tm="0">
                                          <p:val>
                                            <p:strVal val="1+#ppt_h/2"/>
                                          </p:val>
                                        </p:tav>
                                        <p:tav tm="100000">
                                          <p:val>
                                            <p:strVal val="#ppt_y"/>
                                          </p:val>
                                        </p:tav>
                                      </p:tavLst>
                                    </p:anim>
                                  </p:childTnLst>
                                </p:cTn>
                              </p:par>
                              <p:par>
                                <p:cTn id="93" presetID="16" presetClass="entr" presetSubtype="21" fill="hold" grpId="1" nodeType="withEffect">
                                  <p:stCondLst>
                                    <p:cond delay="0"/>
                                  </p:stCondLst>
                                  <p:childTnLst>
                                    <p:set>
                                      <p:cBhvr>
                                        <p:cTn id="94" dur="1" fill="hold">
                                          <p:stCondLst>
                                            <p:cond delay="0"/>
                                          </p:stCondLst>
                                        </p:cTn>
                                        <p:tgtEl>
                                          <p:spTgt spid="14"/>
                                        </p:tgtEl>
                                        <p:attrNameLst>
                                          <p:attrName>style.visibility</p:attrName>
                                        </p:attrNameLst>
                                      </p:cBhvr>
                                      <p:to>
                                        <p:strVal val="visible"/>
                                      </p:to>
                                    </p:set>
                                    <p:animEffect transition="in" filter="barn(inVertical)">
                                      <p:cBhvr>
                                        <p:cTn id="95" dur="2390"/>
                                        <p:tgtEl>
                                          <p:spTgt spid="14"/>
                                        </p:tgtEl>
                                      </p:cBhvr>
                                    </p:animEffect>
                                  </p:childTnLst>
                                </p:cTn>
                              </p:par>
                              <p:par>
                                <p:cTn id="96" presetID="8" presetClass="emph" presetSubtype="0" fill="hold" grpId="2" nodeType="withEffect">
                                  <p:stCondLst>
                                    <p:cond delay="0"/>
                                  </p:stCondLst>
                                  <p:childTnLst>
                                    <p:animRot by="-21600000">
                                      <p:cBhvr>
                                        <p:cTn id="97" dur="2390" fill="hold"/>
                                        <p:tgtEl>
                                          <p:spTgt spid="14"/>
                                        </p:tgtEl>
                                        <p:attrNameLst>
                                          <p:attrName>r</p:attrName>
                                        </p:attrNameLst>
                                      </p:cBhvr>
                                    </p:animRot>
                                  </p:childTnLst>
                                </p:cTn>
                              </p:par>
                              <p:par>
                                <p:cTn id="98" presetID="2" presetClass="entr" presetSubtype="12" fill="hold" grpId="0" nodeType="withEffect">
                                  <p:stCondLst>
                                    <p:cond delay="0"/>
                                  </p:stCondLst>
                                  <p:childTnLst>
                                    <p:set>
                                      <p:cBhvr>
                                        <p:cTn id="99" dur="1" fill="hold">
                                          <p:stCondLst>
                                            <p:cond delay="0"/>
                                          </p:stCondLst>
                                        </p:cTn>
                                        <p:tgtEl>
                                          <p:spTgt spid="15"/>
                                        </p:tgtEl>
                                        <p:attrNameLst>
                                          <p:attrName>style.visibility</p:attrName>
                                        </p:attrNameLst>
                                      </p:cBhvr>
                                      <p:to>
                                        <p:strVal val="visible"/>
                                      </p:to>
                                    </p:set>
                                    <p:anim calcmode="lin" valueType="num">
                                      <p:cBhvr additive="base">
                                        <p:cTn id="100" dur="2390" fill="hold"/>
                                        <p:tgtEl>
                                          <p:spTgt spid="15"/>
                                        </p:tgtEl>
                                        <p:attrNameLst>
                                          <p:attrName>ppt_x</p:attrName>
                                        </p:attrNameLst>
                                      </p:cBhvr>
                                      <p:tavLst>
                                        <p:tav tm="0">
                                          <p:val>
                                            <p:strVal val="0-#ppt_w/2"/>
                                          </p:val>
                                        </p:tav>
                                        <p:tav tm="100000">
                                          <p:val>
                                            <p:strVal val="#ppt_x"/>
                                          </p:val>
                                        </p:tav>
                                      </p:tavLst>
                                    </p:anim>
                                    <p:anim calcmode="lin" valueType="num">
                                      <p:cBhvr additive="base">
                                        <p:cTn id="101" dur="2390" fill="hold"/>
                                        <p:tgtEl>
                                          <p:spTgt spid="15"/>
                                        </p:tgtEl>
                                        <p:attrNameLst>
                                          <p:attrName>ppt_y</p:attrName>
                                        </p:attrNameLst>
                                      </p:cBhvr>
                                      <p:tavLst>
                                        <p:tav tm="0">
                                          <p:val>
                                            <p:strVal val="1+#ppt_h/2"/>
                                          </p:val>
                                        </p:tav>
                                        <p:tav tm="100000">
                                          <p:val>
                                            <p:strVal val="#ppt_y"/>
                                          </p:val>
                                        </p:tav>
                                      </p:tavLst>
                                    </p:anim>
                                  </p:childTnLst>
                                </p:cTn>
                              </p:par>
                              <p:par>
                                <p:cTn id="102" presetID="16" presetClass="entr" presetSubtype="21" fill="hold" grpId="1" nodeType="withEffect">
                                  <p:stCondLst>
                                    <p:cond delay="0"/>
                                  </p:stCondLst>
                                  <p:childTnLst>
                                    <p:set>
                                      <p:cBhvr>
                                        <p:cTn id="103" dur="1" fill="hold">
                                          <p:stCondLst>
                                            <p:cond delay="0"/>
                                          </p:stCondLst>
                                        </p:cTn>
                                        <p:tgtEl>
                                          <p:spTgt spid="15"/>
                                        </p:tgtEl>
                                        <p:attrNameLst>
                                          <p:attrName>style.visibility</p:attrName>
                                        </p:attrNameLst>
                                      </p:cBhvr>
                                      <p:to>
                                        <p:strVal val="visible"/>
                                      </p:to>
                                    </p:set>
                                    <p:animEffect transition="in" filter="barn(inVertical)">
                                      <p:cBhvr>
                                        <p:cTn id="104" dur="2390"/>
                                        <p:tgtEl>
                                          <p:spTgt spid="15"/>
                                        </p:tgtEl>
                                      </p:cBhvr>
                                    </p:animEffect>
                                  </p:childTnLst>
                                </p:cTn>
                              </p:par>
                              <p:par>
                                <p:cTn id="105" presetID="8" presetClass="emph" presetSubtype="0" fill="hold" grpId="2" nodeType="withEffect">
                                  <p:stCondLst>
                                    <p:cond delay="0"/>
                                  </p:stCondLst>
                                  <p:childTnLst>
                                    <p:animRot by="-21600000">
                                      <p:cBhvr>
                                        <p:cTn id="106" dur="2390" fill="hold"/>
                                        <p:tgtEl>
                                          <p:spTgt spid="15"/>
                                        </p:tgtEl>
                                        <p:attrNameLst>
                                          <p:attrName>r</p:attrName>
                                        </p:attrNameLst>
                                      </p:cBhvr>
                                    </p:animRot>
                                  </p:childTnLst>
                                </p:cTn>
                              </p:par>
                              <p:par>
                                <p:cTn id="107" presetID="2" presetClass="entr" presetSubtype="3" fill="hold" grpId="0" nodeType="withEffect">
                                  <p:stCondLst>
                                    <p:cond delay="0"/>
                                  </p:stCondLst>
                                  <p:childTnLst>
                                    <p:set>
                                      <p:cBhvr>
                                        <p:cTn id="108" dur="1" fill="hold">
                                          <p:stCondLst>
                                            <p:cond delay="0"/>
                                          </p:stCondLst>
                                        </p:cTn>
                                        <p:tgtEl>
                                          <p:spTgt spid="24"/>
                                        </p:tgtEl>
                                        <p:attrNameLst>
                                          <p:attrName>style.visibility</p:attrName>
                                        </p:attrNameLst>
                                      </p:cBhvr>
                                      <p:to>
                                        <p:strVal val="visible"/>
                                      </p:to>
                                    </p:set>
                                    <p:anim calcmode="lin" valueType="num">
                                      <p:cBhvr additive="base">
                                        <p:cTn id="109" dur="2390" fill="hold"/>
                                        <p:tgtEl>
                                          <p:spTgt spid="24"/>
                                        </p:tgtEl>
                                        <p:attrNameLst>
                                          <p:attrName>ppt_x</p:attrName>
                                        </p:attrNameLst>
                                      </p:cBhvr>
                                      <p:tavLst>
                                        <p:tav tm="0">
                                          <p:val>
                                            <p:strVal val="1+#ppt_w/2"/>
                                          </p:val>
                                        </p:tav>
                                        <p:tav tm="100000">
                                          <p:val>
                                            <p:strVal val="#ppt_x"/>
                                          </p:val>
                                        </p:tav>
                                      </p:tavLst>
                                    </p:anim>
                                    <p:anim calcmode="lin" valueType="num">
                                      <p:cBhvr additive="base">
                                        <p:cTn id="110" dur="2390" fill="hold"/>
                                        <p:tgtEl>
                                          <p:spTgt spid="24"/>
                                        </p:tgtEl>
                                        <p:attrNameLst>
                                          <p:attrName>ppt_y</p:attrName>
                                        </p:attrNameLst>
                                      </p:cBhvr>
                                      <p:tavLst>
                                        <p:tav tm="0">
                                          <p:val>
                                            <p:strVal val="0-#ppt_h/2"/>
                                          </p:val>
                                        </p:tav>
                                        <p:tav tm="100000">
                                          <p:val>
                                            <p:strVal val="#ppt_y"/>
                                          </p:val>
                                        </p:tav>
                                      </p:tavLst>
                                    </p:anim>
                                  </p:childTnLst>
                                </p:cTn>
                              </p:par>
                              <p:par>
                                <p:cTn id="111" presetID="16" presetClass="entr" presetSubtype="21" fill="hold" grpId="1" nodeType="withEffect">
                                  <p:stCondLst>
                                    <p:cond delay="0"/>
                                  </p:stCondLst>
                                  <p:childTnLst>
                                    <p:set>
                                      <p:cBhvr>
                                        <p:cTn id="112" dur="1" fill="hold">
                                          <p:stCondLst>
                                            <p:cond delay="0"/>
                                          </p:stCondLst>
                                        </p:cTn>
                                        <p:tgtEl>
                                          <p:spTgt spid="24"/>
                                        </p:tgtEl>
                                        <p:attrNameLst>
                                          <p:attrName>style.visibility</p:attrName>
                                        </p:attrNameLst>
                                      </p:cBhvr>
                                      <p:to>
                                        <p:strVal val="visible"/>
                                      </p:to>
                                    </p:set>
                                    <p:animEffect transition="in" filter="barn(inVertical)">
                                      <p:cBhvr>
                                        <p:cTn id="113" dur="2390"/>
                                        <p:tgtEl>
                                          <p:spTgt spid="24"/>
                                        </p:tgtEl>
                                      </p:cBhvr>
                                    </p:animEffect>
                                  </p:childTnLst>
                                </p:cTn>
                              </p:par>
                              <p:par>
                                <p:cTn id="114" presetID="8" presetClass="emph" presetSubtype="0" fill="hold" grpId="2" nodeType="withEffect">
                                  <p:stCondLst>
                                    <p:cond delay="0"/>
                                  </p:stCondLst>
                                  <p:childTnLst>
                                    <p:animRot by="-21600000">
                                      <p:cBhvr>
                                        <p:cTn id="115" dur="2390" fill="hold"/>
                                        <p:tgtEl>
                                          <p:spTgt spid="24"/>
                                        </p:tgtEl>
                                        <p:attrNameLst>
                                          <p:attrName>r</p:attrName>
                                        </p:attrNameLst>
                                      </p:cBhvr>
                                    </p:animRot>
                                  </p:childTnLst>
                                </p:cTn>
                              </p:par>
                              <p:par>
                                <p:cTn id="116" presetID="2" presetClass="entr" presetSubtype="3" fill="hold" grpId="0" nodeType="withEffect">
                                  <p:stCondLst>
                                    <p:cond delay="0"/>
                                  </p:stCondLst>
                                  <p:childTnLst>
                                    <p:set>
                                      <p:cBhvr>
                                        <p:cTn id="117" dur="1" fill="hold">
                                          <p:stCondLst>
                                            <p:cond delay="0"/>
                                          </p:stCondLst>
                                        </p:cTn>
                                        <p:tgtEl>
                                          <p:spTgt spid="25"/>
                                        </p:tgtEl>
                                        <p:attrNameLst>
                                          <p:attrName>style.visibility</p:attrName>
                                        </p:attrNameLst>
                                      </p:cBhvr>
                                      <p:to>
                                        <p:strVal val="visible"/>
                                      </p:to>
                                    </p:set>
                                    <p:anim calcmode="lin" valueType="num">
                                      <p:cBhvr additive="base">
                                        <p:cTn id="118" dur="2390" fill="hold"/>
                                        <p:tgtEl>
                                          <p:spTgt spid="25"/>
                                        </p:tgtEl>
                                        <p:attrNameLst>
                                          <p:attrName>ppt_x</p:attrName>
                                        </p:attrNameLst>
                                      </p:cBhvr>
                                      <p:tavLst>
                                        <p:tav tm="0">
                                          <p:val>
                                            <p:strVal val="1+#ppt_w/2"/>
                                          </p:val>
                                        </p:tav>
                                        <p:tav tm="100000">
                                          <p:val>
                                            <p:strVal val="#ppt_x"/>
                                          </p:val>
                                        </p:tav>
                                      </p:tavLst>
                                    </p:anim>
                                    <p:anim calcmode="lin" valueType="num">
                                      <p:cBhvr additive="base">
                                        <p:cTn id="119" dur="2390" fill="hold"/>
                                        <p:tgtEl>
                                          <p:spTgt spid="25"/>
                                        </p:tgtEl>
                                        <p:attrNameLst>
                                          <p:attrName>ppt_y</p:attrName>
                                        </p:attrNameLst>
                                      </p:cBhvr>
                                      <p:tavLst>
                                        <p:tav tm="0">
                                          <p:val>
                                            <p:strVal val="0-#ppt_h/2"/>
                                          </p:val>
                                        </p:tav>
                                        <p:tav tm="100000">
                                          <p:val>
                                            <p:strVal val="#ppt_y"/>
                                          </p:val>
                                        </p:tav>
                                      </p:tavLst>
                                    </p:anim>
                                  </p:childTnLst>
                                </p:cTn>
                              </p:par>
                              <p:par>
                                <p:cTn id="120" presetID="16" presetClass="entr" presetSubtype="21" fill="hold" grpId="1" nodeType="withEffect">
                                  <p:stCondLst>
                                    <p:cond delay="0"/>
                                  </p:stCondLst>
                                  <p:childTnLst>
                                    <p:set>
                                      <p:cBhvr>
                                        <p:cTn id="121" dur="1" fill="hold">
                                          <p:stCondLst>
                                            <p:cond delay="0"/>
                                          </p:stCondLst>
                                        </p:cTn>
                                        <p:tgtEl>
                                          <p:spTgt spid="25"/>
                                        </p:tgtEl>
                                        <p:attrNameLst>
                                          <p:attrName>style.visibility</p:attrName>
                                        </p:attrNameLst>
                                      </p:cBhvr>
                                      <p:to>
                                        <p:strVal val="visible"/>
                                      </p:to>
                                    </p:set>
                                    <p:animEffect transition="in" filter="barn(inVertical)">
                                      <p:cBhvr>
                                        <p:cTn id="122" dur="2390"/>
                                        <p:tgtEl>
                                          <p:spTgt spid="25"/>
                                        </p:tgtEl>
                                      </p:cBhvr>
                                    </p:animEffect>
                                  </p:childTnLst>
                                </p:cTn>
                              </p:par>
                              <p:par>
                                <p:cTn id="123" presetID="8" presetClass="emph" presetSubtype="0" fill="hold" grpId="2" nodeType="withEffect">
                                  <p:stCondLst>
                                    <p:cond delay="0"/>
                                  </p:stCondLst>
                                  <p:childTnLst>
                                    <p:animRot by="-21600000">
                                      <p:cBhvr>
                                        <p:cTn id="124" dur="2390" fill="hold"/>
                                        <p:tgtEl>
                                          <p:spTgt spid="25"/>
                                        </p:tgtEl>
                                        <p:attrNameLst>
                                          <p:attrName>r</p:attrName>
                                        </p:attrNameLst>
                                      </p:cBhvr>
                                    </p:animRot>
                                  </p:childTnLst>
                                </p:cTn>
                              </p:par>
                              <p:par>
                                <p:cTn id="125" presetID="2" presetClass="entr" presetSubtype="3" fill="hold" grpId="0" nodeType="withEffect">
                                  <p:stCondLst>
                                    <p:cond delay="0"/>
                                  </p:stCondLst>
                                  <p:childTnLst>
                                    <p:set>
                                      <p:cBhvr>
                                        <p:cTn id="126" dur="1" fill="hold">
                                          <p:stCondLst>
                                            <p:cond delay="0"/>
                                          </p:stCondLst>
                                        </p:cTn>
                                        <p:tgtEl>
                                          <p:spTgt spid="26"/>
                                        </p:tgtEl>
                                        <p:attrNameLst>
                                          <p:attrName>style.visibility</p:attrName>
                                        </p:attrNameLst>
                                      </p:cBhvr>
                                      <p:to>
                                        <p:strVal val="visible"/>
                                      </p:to>
                                    </p:set>
                                    <p:anim calcmode="lin" valueType="num">
                                      <p:cBhvr additive="base">
                                        <p:cTn id="127" dur="2390" fill="hold"/>
                                        <p:tgtEl>
                                          <p:spTgt spid="26"/>
                                        </p:tgtEl>
                                        <p:attrNameLst>
                                          <p:attrName>ppt_x</p:attrName>
                                        </p:attrNameLst>
                                      </p:cBhvr>
                                      <p:tavLst>
                                        <p:tav tm="0">
                                          <p:val>
                                            <p:strVal val="1+#ppt_w/2"/>
                                          </p:val>
                                        </p:tav>
                                        <p:tav tm="100000">
                                          <p:val>
                                            <p:strVal val="#ppt_x"/>
                                          </p:val>
                                        </p:tav>
                                      </p:tavLst>
                                    </p:anim>
                                    <p:anim calcmode="lin" valueType="num">
                                      <p:cBhvr additive="base">
                                        <p:cTn id="128" dur="2390" fill="hold"/>
                                        <p:tgtEl>
                                          <p:spTgt spid="26"/>
                                        </p:tgtEl>
                                        <p:attrNameLst>
                                          <p:attrName>ppt_y</p:attrName>
                                        </p:attrNameLst>
                                      </p:cBhvr>
                                      <p:tavLst>
                                        <p:tav tm="0">
                                          <p:val>
                                            <p:strVal val="0-#ppt_h/2"/>
                                          </p:val>
                                        </p:tav>
                                        <p:tav tm="100000">
                                          <p:val>
                                            <p:strVal val="#ppt_y"/>
                                          </p:val>
                                        </p:tav>
                                      </p:tavLst>
                                    </p:anim>
                                  </p:childTnLst>
                                </p:cTn>
                              </p:par>
                              <p:par>
                                <p:cTn id="129" presetID="16" presetClass="entr" presetSubtype="21" fill="hold" grpId="1" nodeType="withEffect">
                                  <p:stCondLst>
                                    <p:cond delay="0"/>
                                  </p:stCondLst>
                                  <p:childTnLst>
                                    <p:set>
                                      <p:cBhvr>
                                        <p:cTn id="130" dur="1" fill="hold">
                                          <p:stCondLst>
                                            <p:cond delay="0"/>
                                          </p:stCondLst>
                                        </p:cTn>
                                        <p:tgtEl>
                                          <p:spTgt spid="26"/>
                                        </p:tgtEl>
                                        <p:attrNameLst>
                                          <p:attrName>style.visibility</p:attrName>
                                        </p:attrNameLst>
                                      </p:cBhvr>
                                      <p:to>
                                        <p:strVal val="visible"/>
                                      </p:to>
                                    </p:set>
                                    <p:animEffect transition="in" filter="barn(inVertical)">
                                      <p:cBhvr>
                                        <p:cTn id="131" dur="2390"/>
                                        <p:tgtEl>
                                          <p:spTgt spid="26"/>
                                        </p:tgtEl>
                                      </p:cBhvr>
                                    </p:animEffect>
                                  </p:childTnLst>
                                </p:cTn>
                              </p:par>
                              <p:par>
                                <p:cTn id="132" presetID="8" presetClass="emph" presetSubtype="0" fill="hold" grpId="2" nodeType="withEffect">
                                  <p:stCondLst>
                                    <p:cond delay="0"/>
                                  </p:stCondLst>
                                  <p:childTnLst>
                                    <p:animRot by="-21600000">
                                      <p:cBhvr>
                                        <p:cTn id="133" dur="2390" fill="hold"/>
                                        <p:tgtEl>
                                          <p:spTgt spid="26"/>
                                        </p:tgtEl>
                                        <p:attrNameLst>
                                          <p:attrName>r</p:attrName>
                                        </p:attrNameLst>
                                      </p:cBhvr>
                                    </p:animRot>
                                  </p:childTnLst>
                                </p:cTn>
                              </p:par>
                              <p:par>
                                <p:cTn id="134" presetID="2" presetClass="entr" presetSubtype="3" fill="hold" grpId="0" nodeType="withEffect">
                                  <p:stCondLst>
                                    <p:cond delay="0"/>
                                  </p:stCondLst>
                                  <p:childTnLst>
                                    <p:set>
                                      <p:cBhvr>
                                        <p:cTn id="135" dur="1" fill="hold">
                                          <p:stCondLst>
                                            <p:cond delay="0"/>
                                          </p:stCondLst>
                                        </p:cTn>
                                        <p:tgtEl>
                                          <p:spTgt spid="27"/>
                                        </p:tgtEl>
                                        <p:attrNameLst>
                                          <p:attrName>style.visibility</p:attrName>
                                        </p:attrNameLst>
                                      </p:cBhvr>
                                      <p:to>
                                        <p:strVal val="visible"/>
                                      </p:to>
                                    </p:set>
                                    <p:anim calcmode="lin" valueType="num">
                                      <p:cBhvr additive="base">
                                        <p:cTn id="136" dur="2390" fill="hold"/>
                                        <p:tgtEl>
                                          <p:spTgt spid="27"/>
                                        </p:tgtEl>
                                        <p:attrNameLst>
                                          <p:attrName>ppt_x</p:attrName>
                                        </p:attrNameLst>
                                      </p:cBhvr>
                                      <p:tavLst>
                                        <p:tav tm="0">
                                          <p:val>
                                            <p:strVal val="1+#ppt_w/2"/>
                                          </p:val>
                                        </p:tav>
                                        <p:tav tm="100000">
                                          <p:val>
                                            <p:strVal val="#ppt_x"/>
                                          </p:val>
                                        </p:tav>
                                      </p:tavLst>
                                    </p:anim>
                                    <p:anim calcmode="lin" valueType="num">
                                      <p:cBhvr additive="base">
                                        <p:cTn id="137" dur="2390" fill="hold"/>
                                        <p:tgtEl>
                                          <p:spTgt spid="27"/>
                                        </p:tgtEl>
                                        <p:attrNameLst>
                                          <p:attrName>ppt_y</p:attrName>
                                        </p:attrNameLst>
                                      </p:cBhvr>
                                      <p:tavLst>
                                        <p:tav tm="0">
                                          <p:val>
                                            <p:strVal val="0-#ppt_h/2"/>
                                          </p:val>
                                        </p:tav>
                                        <p:tav tm="100000">
                                          <p:val>
                                            <p:strVal val="#ppt_y"/>
                                          </p:val>
                                        </p:tav>
                                      </p:tavLst>
                                    </p:anim>
                                  </p:childTnLst>
                                </p:cTn>
                              </p:par>
                              <p:par>
                                <p:cTn id="138" presetID="16" presetClass="entr" presetSubtype="21" fill="hold" grpId="1" nodeType="withEffect">
                                  <p:stCondLst>
                                    <p:cond delay="0"/>
                                  </p:stCondLst>
                                  <p:childTnLst>
                                    <p:set>
                                      <p:cBhvr>
                                        <p:cTn id="139" dur="1" fill="hold">
                                          <p:stCondLst>
                                            <p:cond delay="0"/>
                                          </p:stCondLst>
                                        </p:cTn>
                                        <p:tgtEl>
                                          <p:spTgt spid="27"/>
                                        </p:tgtEl>
                                        <p:attrNameLst>
                                          <p:attrName>style.visibility</p:attrName>
                                        </p:attrNameLst>
                                      </p:cBhvr>
                                      <p:to>
                                        <p:strVal val="visible"/>
                                      </p:to>
                                    </p:set>
                                    <p:animEffect transition="in" filter="barn(inVertical)">
                                      <p:cBhvr>
                                        <p:cTn id="140" dur="2390"/>
                                        <p:tgtEl>
                                          <p:spTgt spid="27"/>
                                        </p:tgtEl>
                                      </p:cBhvr>
                                    </p:animEffect>
                                  </p:childTnLst>
                                </p:cTn>
                              </p:par>
                              <p:par>
                                <p:cTn id="141" presetID="8" presetClass="emph" presetSubtype="0" fill="hold" grpId="2" nodeType="withEffect">
                                  <p:stCondLst>
                                    <p:cond delay="0"/>
                                  </p:stCondLst>
                                  <p:childTnLst>
                                    <p:animRot by="-21600000">
                                      <p:cBhvr>
                                        <p:cTn id="142" dur="2390" fill="hold"/>
                                        <p:tgtEl>
                                          <p:spTgt spid="27"/>
                                        </p:tgtEl>
                                        <p:attrNameLst>
                                          <p:attrName>r</p:attrName>
                                        </p:attrNameLst>
                                      </p:cBhvr>
                                    </p:animRot>
                                  </p:childTnLst>
                                </p:cTn>
                              </p:par>
                              <p:par>
                                <p:cTn id="143" presetID="2" presetClass="entr" presetSubtype="3" fill="hold" grpId="0" nodeType="withEffect">
                                  <p:stCondLst>
                                    <p:cond delay="0"/>
                                  </p:stCondLst>
                                  <p:childTnLst>
                                    <p:set>
                                      <p:cBhvr>
                                        <p:cTn id="144" dur="1" fill="hold">
                                          <p:stCondLst>
                                            <p:cond delay="0"/>
                                          </p:stCondLst>
                                        </p:cTn>
                                        <p:tgtEl>
                                          <p:spTgt spid="28"/>
                                        </p:tgtEl>
                                        <p:attrNameLst>
                                          <p:attrName>style.visibility</p:attrName>
                                        </p:attrNameLst>
                                      </p:cBhvr>
                                      <p:to>
                                        <p:strVal val="visible"/>
                                      </p:to>
                                    </p:set>
                                    <p:anim calcmode="lin" valueType="num">
                                      <p:cBhvr additive="base">
                                        <p:cTn id="145" dur="2390" fill="hold"/>
                                        <p:tgtEl>
                                          <p:spTgt spid="28"/>
                                        </p:tgtEl>
                                        <p:attrNameLst>
                                          <p:attrName>ppt_x</p:attrName>
                                        </p:attrNameLst>
                                      </p:cBhvr>
                                      <p:tavLst>
                                        <p:tav tm="0">
                                          <p:val>
                                            <p:strVal val="1+#ppt_w/2"/>
                                          </p:val>
                                        </p:tav>
                                        <p:tav tm="100000">
                                          <p:val>
                                            <p:strVal val="#ppt_x"/>
                                          </p:val>
                                        </p:tav>
                                      </p:tavLst>
                                    </p:anim>
                                    <p:anim calcmode="lin" valueType="num">
                                      <p:cBhvr additive="base">
                                        <p:cTn id="146" dur="2390" fill="hold"/>
                                        <p:tgtEl>
                                          <p:spTgt spid="28"/>
                                        </p:tgtEl>
                                        <p:attrNameLst>
                                          <p:attrName>ppt_y</p:attrName>
                                        </p:attrNameLst>
                                      </p:cBhvr>
                                      <p:tavLst>
                                        <p:tav tm="0">
                                          <p:val>
                                            <p:strVal val="0-#ppt_h/2"/>
                                          </p:val>
                                        </p:tav>
                                        <p:tav tm="100000">
                                          <p:val>
                                            <p:strVal val="#ppt_y"/>
                                          </p:val>
                                        </p:tav>
                                      </p:tavLst>
                                    </p:anim>
                                  </p:childTnLst>
                                </p:cTn>
                              </p:par>
                              <p:par>
                                <p:cTn id="147" presetID="16" presetClass="entr" presetSubtype="21" fill="hold" grpId="1" nodeType="withEffect">
                                  <p:stCondLst>
                                    <p:cond delay="0"/>
                                  </p:stCondLst>
                                  <p:childTnLst>
                                    <p:set>
                                      <p:cBhvr>
                                        <p:cTn id="148" dur="1" fill="hold">
                                          <p:stCondLst>
                                            <p:cond delay="0"/>
                                          </p:stCondLst>
                                        </p:cTn>
                                        <p:tgtEl>
                                          <p:spTgt spid="28"/>
                                        </p:tgtEl>
                                        <p:attrNameLst>
                                          <p:attrName>style.visibility</p:attrName>
                                        </p:attrNameLst>
                                      </p:cBhvr>
                                      <p:to>
                                        <p:strVal val="visible"/>
                                      </p:to>
                                    </p:set>
                                    <p:animEffect transition="in" filter="barn(inVertical)">
                                      <p:cBhvr>
                                        <p:cTn id="149" dur="2390"/>
                                        <p:tgtEl>
                                          <p:spTgt spid="28"/>
                                        </p:tgtEl>
                                      </p:cBhvr>
                                    </p:animEffect>
                                  </p:childTnLst>
                                </p:cTn>
                              </p:par>
                              <p:par>
                                <p:cTn id="150" presetID="8" presetClass="emph" presetSubtype="0" fill="hold" grpId="2" nodeType="withEffect">
                                  <p:stCondLst>
                                    <p:cond delay="0"/>
                                  </p:stCondLst>
                                  <p:childTnLst>
                                    <p:animRot by="-21600000">
                                      <p:cBhvr>
                                        <p:cTn id="151" dur="2390" fill="hold"/>
                                        <p:tgtEl>
                                          <p:spTgt spid="28"/>
                                        </p:tgtEl>
                                        <p:attrNameLst>
                                          <p:attrName>r</p:attrName>
                                        </p:attrNameLst>
                                      </p:cBhvr>
                                    </p:animRot>
                                  </p:childTnLst>
                                </p:cTn>
                              </p:par>
                              <p:par>
                                <p:cTn id="152" presetID="2" presetClass="entr" presetSubtype="3" fill="hold" grpId="0" nodeType="withEffect">
                                  <p:stCondLst>
                                    <p:cond delay="0"/>
                                  </p:stCondLst>
                                  <p:childTnLst>
                                    <p:set>
                                      <p:cBhvr>
                                        <p:cTn id="153" dur="1" fill="hold">
                                          <p:stCondLst>
                                            <p:cond delay="0"/>
                                          </p:stCondLst>
                                        </p:cTn>
                                        <p:tgtEl>
                                          <p:spTgt spid="29"/>
                                        </p:tgtEl>
                                        <p:attrNameLst>
                                          <p:attrName>style.visibility</p:attrName>
                                        </p:attrNameLst>
                                      </p:cBhvr>
                                      <p:to>
                                        <p:strVal val="visible"/>
                                      </p:to>
                                    </p:set>
                                    <p:anim calcmode="lin" valueType="num">
                                      <p:cBhvr additive="base">
                                        <p:cTn id="154" dur="2390" fill="hold"/>
                                        <p:tgtEl>
                                          <p:spTgt spid="29"/>
                                        </p:tgtEl>
                                        <p:attrNameLst>
                                          <p:attrName>ppt_x</p:attrName>
                                        </p:attrNameLst>
                                      </p:cBhvr>
                                      <p:tavLst>
                                        <p:tav tm="0">
                                          <p:val>
                                            <p:strVal val="1+#ppt_w/2"/>
                                          </p:val>
                                        </p:tav>
                                        <p:tav tm="100000">
                                          <p:val>
                                            <p:strVal val="#ppt_x"/>
                                          </p:val>
                                        </p:tav>
                                      </p:tavLst>
                                    </p:anim>
                                    <p:anim calcmode="lin" valueType="num">
                                      <p:cBhvr additive="base">
                                        <p:cTn id="155" dur="2390" fill="hold"/>
                                        <p:tgtEl>
                                          <p:spTgt spid="29"/>
                                        </p:tgtEl>
                                        <p:attrNameLst>
                                          <p:attrName>ppt_y</p:attrName>
                                        </p:attrNameLst>
                                      </p:cBhvr>
                                      <p:tavLst>
                                        <p:tav tm="0">
                                          <p:val>
                                            <p:strVal val="0-#ppt_h/2"/>
                                          </p:val>
                                        </p:tav>
                                        <p:tav tm="100000">
                                          <p:val>
                                            <p:strVal val="#ppt_y"/>
                                          </p:val>
                                        </p:tav>
                                      </p:tavLst>
                                    </p:anim>
                                  </p:childTnLst>
                                </p:cTn>
                              </p:par>
                              <p:par>
                                <p:cTn id="156" presetID="16" presetClass="entr" presetSubtype="21" fill="hold" grpId="1" nodeType="withEffect">
                                  <p:stCondLst>
                                    <p:cond delay="0"/>
                                  </p:stCondLst>
                                  <p:childTnLst>
                                    <p:set>
                                      <p:cBhvr>
                                        <p:cTn id="157" dur="1" fill="hold">
                                          <p:stCondLst>
                                            <p:cond delay="0"/>
                                          </p:stCondLst>
                                        </p:cTn>
                                        <p:tgtEl>
                                          <p:spTgt spid="29"/>
                                        </p:tgtEl>
                                        <p:attrNameLst>
                                          <p:attrName>style.visibility</p:attrName>
                                        </p:attrNameLst>
                                      </p:cBhvr>
                                      <p:to>
                                        <p:strVal val="visible"/>
                                      </p:to>
                                    </p:set>
                                    <p:animEffect transition="in" filter="barn(inVertical)">
                                      <p:cBhvr>
                                        <p:cTn id="158" dur="2390"/>
                                        <p:tgtEl>
                                          <p:spTgt spid="29"/>
                                        </p:tgtEl>
                                      </p:cBhvr>
                                    </p:animEffect>
                                  </p:childTnLst>
                                </p:cTn>
                              </p:par>
                              <p:par>
                                <p:cTn id="159" presetID="8" presetClass="emph" presetSubtype="0" fill="hold" grpId="2" nodeType="withEffect">
                                  <p:stCondLst>
                                    <p:cond delay="0"/>
                                  </p:stCondLst>
                                  <p:childTnLst>
                                    <p:animRot by="-21600000">
                                      <p:cBhvr>
                                        <p:cTn id="160" dur="2390" fill="hold"/>
                                        <p:tgtEl>
                                          <p:spTgt spid="29"/>
                                        </p:tgtEl>
                                        <p:attrNameLst>
                                          <p:attrName>r</p:attrName>
                                        </p:attrNameLst>
                                      </p:cBhvr>
                                    </p:animRot>
                                  </p:childTnLst>
                                </p:cTn>
                              </p:par>
                              <p:par>
                                <p:cTn id="161" presetID="2" presetClass="entr" presetSubtype="9" fill="hold" grpId="0" nodeType="withEffect">
                                  <p:stCondLst>
                                    <p:cond delay="0"/>
                                  </p:stCondLst>
                                  <p:childTnLst>
                                    <p:set>
                                      <p:cBhvr>
                                        <p:cTn id="162" dur="1" fill="hold">
                                          <p:stCondLst>
                                            <p:cond delay="0"/>
                                          </p:stCondLst>
                                        </p:cTn>
                                        <p:tgtEl>
                                          <p:spTgt spid="17"/>
                                        </p:tgtEl>
                                        <p:attrNameLst>
                                          <p:attrName>style.visibility</p:attrName>
                                        </p:attrNameLst>
                                      </p:cBhvr>
                                      <p:to>
                                        <p:strVal val="visible"/>
                                      </p:to>
                                    </p:set>
                                    <p:anim calcmode="lin" valueType="num">
                                      <p:cBhvr additive="base">
                                        <p:cTn id="163" dur="2390" fill="hold"/>
                                        <p:tgtEl>
                                          <p:spTgt spid="17"/>
                                        </p:tgtEl>
                                        <p:attrNameLst>
                                          <p:attrName>ppt_x</p:attrName>
                                        </p:attrNameLst>
                                      </p:cBhvr>
                                      <p:tavLst>
                                        <p:tav tm="0">
                                          <p:val>
                                            <p:strVal val="0-#ppt_w/2"/>
                                          </p:val>
                                        </p:tav>
                                        <p:tav tm="100000">
                                          <p:val>
                                            <p:strVal val="#ppt_x"/>
                                          </p:val>
                                        </p:tav>
                                      </p:tavLst>
                                    </p:anim>
                                    <p:anim calcmode="lin" valueType="num">
                                      <p:cBhvr additive="base">
                                        <p:cTn id="164" dur="2390" fill="hold"/>
                                        <p:tgtEl>
                                          <p:spTgt spid="17"/>
                                        </p:tgtEl>
                                        <p:attrNameLst>
                                          <p:attrName>ppt_y</p:attrName>
                                        </p:attrNameLst>
                                      </p:cBhvr>
                                      <p:tavLst>
                                        <p:tav tm="0">
                                          <p:val>
                                            <p:strVal val="0-#ppt_h/2"/>
                                          </p:val>
                                        </p:tav>
                                        <p:tav tm="100000">
                                          <p:val>
                                            <p:strVal val="#ppt_y"/>
                                          </p:val>
                                        </p:tav>
                                      </p:tavLst>
                                    </p:anim>
                                  </p:childTnLst>
                                </p:cTn>
                              </p:par>
                              <p:par>
                                <p:cTn id="165" presetID="16" presetClass="entr" presetSubtype="21" fill="hold" grpId="1" nodeType="withEffect">
                                  <p:stCondLst>
                                    <p:cond delay="0"/>
                                  </p:stCondLst>
                                  <p:childTnLst>
                                    <p:set>
                                      <p:cBhvr>
                                        <p:cTn id="166" dur="1" fill="hold">
                                          <p:stCondLst>
                                            <p:cond delay="0"/>
                                          </p:stCondLst>
                                        </p:cTn>
                                        <p:tgtEl>
                                          <p:spTgt spid="17"/>
                                        </p:tgtEl>
                                        <p:attrNameLst>
                                          <p:attrName>style.visibility</p:attrName>
                                        </p:attrNameLst>
                                      </p:cBhvr>
                                      <p:to>
                                        <p:strVal val="visible"/>
                                      </p:to>
                                    </p:set>
                                    <p:animEffect transition="in" filter="barn(inVertical)">
                                      <p:cBhvr>
                                        <p:cTn id="167" dur="2390"/>
                                        <p:tgtEl>
                                          <p:spTgt spid="17"/>
                                        </p:tgtEl>
                                      </p:cBhvr>
                                    </p:animEffect>
                                  </p:childTnLst>
                                </p:cTn>
                              </p:par>
                              <p:par>
                                <p:cTn id="168" presetID="8" presetClass="emph" presetSubtype="0" fill="hold" grpId="2" nodeType="withEffect">
                                  <p:stCondLst>
                                    <p:cond delay="0"/>
                                  </p:stCondLst>
                                  <p:childTnLst>
                                    <p:animRot by="21600000">
                                      <p:cBhvr>
                                        <p:cTn id="169" dur="2390" fill="hold"/>
                                        <p:tgtEl>
                                          <p:spTgt spid="17"/>
                                        </p:tgtEl>
                                        <p:attrNameLst>
                                          <p:attrName>r</p:attrName>
                                        </p:attrNameLst>
                                      </p:cBhvr>
                                    </p:animRot>
                                  </p:childTnLst>
                                </p:cTn>
                              </p:par>
                              <p:par>
                                <p:cTn id="170" presetID="2" presetClass="entr" presetSubtype="9" fill="hold" grpId="0" nodeType="withEffect">
                                  <p:stCondLst>
                                    <p:cond delay="0"/>
                                  </p:stCondLst>
                                  <p:childTnLst>
                                    <p:set>
                                      <p:cBhvr>
                                        <p:cTn id="171" dur="1" fill="hold">
                                          <p:stCondLst>
                                            <p:cond delay="0"/>
                                          </p:stCondLst>
                                        </p:cTn>
                                        <p:tgtEl>
                                          <p:spTgt spid="18"/>
                                        </p:tgtEl>
                                        <p:attrNameLst>
                                          <p:attrName>style.visibility</p:attrName>
                                        </p:attrNameLst>
                                      </p:cBhvr>
                                      <p:to>
                                        <p:strVal val="visible"/>
                                      </p:to>
                                    </p:set>
                                    <p:anim calcmode="lin" valueType="num">
                                      <p:cBhvr additive="base">
                                        <p:cTn id="172" dur="2390" fill="hold"/>
                                        <p:tgtEl>
                                          <p:spTgt spid="18"/>
                                        </p:tgtEl>
                                        <p:attrNameLst>
                                          <p:attrName>ppt_x</p:attrName>
                                        </p:attrNameLst>
                                      </p:cBhvr>
                                      <p:tavLst>
                                        <p:tav tm="0">
                                          <p:val>
                                            <p:strVal val="0-#ppt_w/2"/>
                                          </p:val>
                                        </p:tav>
                                        <p:tav tm="100000">
                                          <p:val>
                                            <p:strVal val="#ppt_x"/>
                                          </p:val>
                                        </p:tav>
                                      </p:tavLst>
                                    </p:anim>
                                    <p:anim calcmode="lin" valueType="num">
                                      <p:cBhvr additive="base">
                                        <p:cTn id="173" dur="2390" fill="hold"/>
                                        <p:tgtEl>
                                          <p:spTgt spid="18"/>
                                        </p:tgtEl>
                                        <p:attrNameLst>
                                          <p:attrName>ppt_y</p:attrName>
                                        </p:attrNameLst>
                                      </p:cBhvr>
                                      <p:tavLst>
                                        <p:tav tm="0">
                                          <p:val>
                                            <p:strVal val="0-#ppt_h/2"/>
                                          </p:val>
                                        </p:tav>
                                        <p:tav tm="100000">
                                          <p:val>
                                            <p:strVal val="#ppt_y"/>
                                          </p:val>
                                        </p:tav>
                                      </p:tavLst>
                                    </p:anim>
                                  </p:childTnLst>
                                </p:cTn>
                              </p:par>
                              <p:par>
                                <p:cTn id="174" presetID="16" presetClass="entr" presetSubtype="21" fill="hold" grpId="1" nodeType="withEffect">
                                  <p:stCondLst>
                                    <p:cond delay="0"/>
                                  </p:stCondLst>
                                  <p:childTnLst>
                                    <p:set>
                                      <p:cBhvr>
                                        <p:cTn id="175" dur="1" fill="hold">
                                          <p:stCondLst>
                                            <p:cond delay="0"/>
                                          </p:stCondLst>
                                        </p:cTn>
                                        <p:tgtEl>
                                          <p:spTgt spid="18"/>
                                        </p:tgtEl>
                                        <p:attrNameLst>
                                          <p:attrName>style.visibility</p:attrName>
                                        </p:attrNameLst>
                                      </p:cBhvr>
                                      <p:to>
                                        <p:strVal val="visible"/>
                                      </p:to>
                                    </p:set>
                                    <p:animEffect transition="in" filter="barn(inVertical)">
                                      <p:cBhvr>
                                        <p:cTn id="176" dur="2390"/>
                                        <p:tgtEl>
                                          <p:spTgt spid="18"/>
                                        </p:tgtEl>
                                      </p:cBhvr>
                                    </p:animEffect>
                                  </p:childTnLst>
                                </p:cTn>
                              </p:par>
                              <p:par>
                                <p:cTn id="177" presetID="8" presetClass="emph" presetSubtype="0" fill="hold" grpId="2" nodeType="withEffect">
                                  <p:stCondLst>
                                    <p:cond delay="0"/>
                                  </p:stCondLst>
                                  <p:childTnLst>
                                    <p:animRot by="21600000">
                                      <p:cBhvr>
                                        <p:cTn id="178" dur="2390" fill="hold"/>
                                        <p:tgtEl>
                                          <p:spTgt spid="18"/>
                                        </p:tgtEl>
                                        <p:attrNameLst>
                                          <p:attrName>r</p:attrName>
                                        </p:attrNameLst>
                                      </p:cBhvr>
                                    </p:animRot>
                                  </p:childTnLst>
                                </p:cTn>
                              </p:par>
                              <p:par>
                                <p:cTn id="179" presetID="2" presetClass="entr" presetSubtype="9" fill="hold" grpId="0" nodeType="withEffect">
                                  <p:stCondLst>
                                    <p:cond delay="0"/>
                                  </p:stCondLst>
                                  <p:childTnLst>
                                    <p:set>
                                      <p:cBhvr>
                                        <p:cTn id="180" dur="1" fill="hold">
                                          <p:stCondLst>
                                            <p:cond delay="0"/>
                                          </p:stCondLst>
                                        </p:cTn>
                                        <p:tgtEl>
                                          <p:spTgt spid="19"/>
                                        </p:tgtEl>
                                        <p:attrNameLst>
                                          <p:attrName>style.visibility</p:attrName>
                                        </p:attrNameLst>
                                      </p:cBhvr>
                                      <p:to>
                                        <p:strVal val="visible"/>
                                      </p:to>
                                    </p:set>
                                    <p:anim calcmode="lin" valueType="num">
                                      <p:cBhvr additive="base">
                                        <p:cTn id="181" dur="2390" fill="hold"/>
                                        <p:tgtEl>
                                          <p:spTgt spid="19"/>
                                        </p:tgtEl>
                                        <p:attrNameLst>
                                          <p:attrName>ppt_x</p:attrName>
                                        </p:attrNameLst>
                                      </p:cBhvr>
                                      <p:tavLst>
                                        <p:tav tm="0">
                                          <p:val>
                                            <p:strVal val="0-#ppt_w/2"/>
                                          </p:val>
                                        </p:tav>
                                        <p:tav tm="100000">
                                          <p:val>
                                            <p:strVal val="#ppt_x"/>
                                          </p:val>
                                        </p:tav>
                                      </p:tavLst>
                                    </p:anim>
                                    <p:anim calcmode="lin" valueType="num">
                                      <p:cBhvr additive="base">
                                        <p:cTn id="182" dur="2390" fill="hold"/>
                                        <p:tgtEl>
                                          <p:spTgt spid="19"/>
                                        </p:tgtEl>
                                        <p:attrNameLst>
                                          <p:attrName>ppt_y</p:attrName>
                                        </p:attrNameLst>
                                      </p:cBhvr>
                                      <p:tavLst>
                                        <p:tav tm="0">
                                          <p:val>
                                            <p:strVal val="0-#ppt_h/2"/>
                                          </p:val>
                                        </p:tav>
                                        <p:tav tm="100000">
                                          <p:val>
                                            <p:strVal val="#ppt_y"/>
                                          </p:val>
                                        </p:tav>
                                      </p:tavLst>
                                    </p:anim>
                                  </p:childTnLst>
                                </p:cTn>
                              </p:par>
                              <p:par>
                                <p:cTn id="183" presetID="16" presetClass="entr" presetSubtype="21" fill="hold" grpId="1" nodeType="withEffect">
                                  <p:stCondLst>
                                    <p:cond delay="0"/>
                                  </p:stCondLst>
                                  <p:childTnLst>
                                    <p:set>
                                      <p:cBhvr>
                                        <p:cTn id="184" dur="1" fill="hold">
                                          <p:stCondLst>
                                            <p:cond delay="0"/>
                                          </p:stCondLst>
                                        </p:cTn>
                                        <p:tgtEl>
                                          <p:spTgt spid="19"/>
                                        </p:tgtEl>
                                        <p:attrNameLst>
                                          <p:attrName>style.visibility</p:attrName>
                                        </p:attrNameLst>
                                      </p:cBhvr>
                                      <p:to>
                                        <p:strVal val="visible"/>
                                      </p:to>
                                    </p:set>
                                    <p:animEffect transition="in" filter="barn(inVertical)">
                                      <p:cBhvr>
                                        <p:cTn id="185" dur="2390"/>
                                        <p:tgtEl>
                                          <p:spTgt spid="19"/>
                                        </p:tgtEl>
                                      </p:cBhvr>
                                    </p:animEffect>
                                  </p:childTnLst>
                                </p:cTn>
                              </p:par>
                              <p:par>
                                <p:cTn id="186" presetID="8" presetClass="emph" presetSubtype="0" fill="hold" grpId="2" nodeType="withEffect">
                                  <p:stCondLst>
                                    <p:cond delay="0"/>
                                  </p:stCondLst>
                                  <p:childTnLst>
                                    <p:animRot by="21600000">
                                      <p:cBhvr>
                                        <p:cTn id="187" dur="2390" fill="hold"/>
                                        <p:tgtEl>
                                          <p:spTgt spid="19"/>
                                        </p:tgtEl>
                                        <p:attrNameLst>
                                          <p:attrName>r</p:attrName>
                                        </p:attrNameLst>
                                      </p:cBhvr>
                                    </p:animRot>
                                  </p:childTnLst>
                                </p:cTn>
                              </p:par>
                              <p:par>
                                <p:cTn id="188" presetID="2" presetClass="entr" presetSubtype="9" fill="hold" grpId="0" nodeType="withEffect">
                                  <p:stCondLst>
                                    <p:cond delay="0"/>
                                  </p:stCondLst>
                                  <p:childTnLst>
                                    <p:set>
                                      <p:cBhvr>
                                        <p:cTn id="189" dur="1" fill="hold">
                                          <p:stCondLst>
                                            <p:cond delay="0"/>
                                          </p:stCondLst>
                                        </p:cTn>
                                        <p:tgtEl>
                                          <p:spTgt spid="20"/>
                                        </p:tgtEl>
                                        <p:attrNameLst>
                                          <p:attrName>style.visibility</p:attrName>
                                        </p:attrNameLst>
                                      </p:cBhvr>
                                      <p:to>
                                        <p:strVal val="visible"/>
                                      </p:to>
                                    </p:set>
                                    <p:anim calcmode="lin" valueType="num">
                                      <p:cBhvr additive="base">
                                        <p:cTn id="190" dur="2390" fill="hold"/>
                                        <p:tgtEl>
                                          <p:spTgt spid="20"/>
                                        </p:tgtEl>
                                        <p:attrNameLst>
                                          <p:attrName>ppt_x</p:attrName>
                                        </p:attrNameLst>
                                      </p:cBhvr>
                                      <p:tavLst>
                                        <p:tav tm="0">
                                          <p:val>
                                            <p:strVal val="0-#ppt_w/2"/>
                                          </p:val>
                                        </p:tav>
                                        <p:tav tm="100000">
                                          <p:val>
                                            <p:strVal val="#ppt_x"/>
                                          </p:val>
                                        </p:tav>
                                      </p:tavLst>
                                    </p:anim>
                                    <p:anim calcmode="lin" valueType="num">
                                      <p:cBhvr additive="base">
                                        <p:cTn id="191" dur="2390" fill="hold"/>
                                        <p:tgtEl>
                                          <p:spTgt spid="20"/>
                                        </p:tgtEl>
                                        <p:attrNameLst>
                                          <p:attrName>ppt_y</p:attrName>
                                        </p:attrNameLst>
                                      </p:cBhvr>
                                      <p:tavLst>
                                        <p:tav tm="0">
                                          <p:val>
                                            <p:strVal val="0-#ppt_h/2"/>
                                          </p:val>
                                        </p:tav>
                                        <p:tav tm="100000">
                                          <p:val>
                                            <p:strVal val="#ppt_y"/>
                                          </p:val>
                                        </p:tav>
                                      </p:tavLst>
                                    </p:anim>
                                  </p:childTnLst>
                                </p:cTn>
                              </p:par>
                              <p:par>
                                <p:cTn id="192" presetID="16" presetClass="entr" presetSubtype="21" fill="hold" grpId="1" nodeType="withEffect">
                                  <p:stCondLst>
                                    <p:cond delay="0"/>
                                  </p:stCondLst>
                                  <p:childTnLst>
                                    <p:set>
                                      <p:cBhvr>
                                        <p:cTn id="193" dur="1" fill="hold">
                                          <p:stCondLst>
                                            <p:cond delay="0"/>
                                          </p:stCondLst>
                                        </p:cTn>
                                        <p:tgtEl>
                                          <p:spTgt spid="20"/>
                                        </p:tgtEl>
                                        <p:attrNameLst>
                                          <p:attrName>style.visibility</p:attrName>
                                        </p:attrNameLst>
                                      </p:cBhvr>
                                      <p:to>
                                        <p:strVal val="visible"/>
                                      </p:to>
                                    </p:set>
                                    <p:animEffect transition="in" filter="barn(inVertical)">
                                      <p:cBhvr>
                                        <p:cTn id="194" dur="2390"/>
                                        <p:tgtEl>
                                          <p:spTgt spid="20"/>
                                        </p:tgtEl>
                                      </p:cBhvr>
                                    </p:animEffect>
                                  </p:childTnLst>
                                </p:cTn>
                              </p:par>
                              <p:par>
                                <p:cTn id="195" presetID="8" presetClass="emph" presetSubtype="0" fill="hold" grpId="2" nodeType="withEffect">
                                  <p:stCondLst>
                                    <p:cond delay="0"/>
                                  </p:stCondLst>
                                  <p:childTnLst>
                                    <p:animRot by="21600000">
                                      <p:cBhvr>
                                        <p:cTn id="196" dur="2390" fill="hold"/>
                                        <p:tgtEl>
                                          <p:spTgt spid="20"/>
                                        </p:tgtEl>
                                        <p:attrNameLst>
                                          <p:attrName>r</p:attrName>
                                        </p:attrNameLst>
                                      </p:cBhvr>
                                    </p:animRot>
                                  </p:childTnLst>
                                </p:cTn>
                              </p:par>
                              <p:par>
                                <p:cTn id="197" presetID="2" presetClass="entr" presetSubtype="9" fill="hold" grpId="0" nodeType="withEffect">
                                  <p:stCondLst>
                                    <p:cond delay="0"/>
                                  </p:stCondLst>
                                  <p:childTnLst>
                                    <p:set>
                                      <p:cBhvr>
                                        <p:cTn id="198" dur="1" fill="hold">
                                          <p:stCondLst>
                                            <p:cond delay="0"/>
                                          </p:stCondLst>
                                        </p:cTn>
                                        <p:tgtEl>
                                          <p:spTgt spid="21"/>
                                        </p:tgtEl>
                                        <p:attrNameLst>
                                          <p:attrName>style.visibility</p:attrName>
                                        </p:attrNameLst>
                                      </p:cBhvr>
                                      <p:to>
                                        <p:strVal val="visible"/>
                                      </p:to>
                                    </p:set>
                                    <p:anim calcmode="lin" valueType="num">
                                      <p:cBhvr additive="base">
                                        <p:cTn id="199" dur="2390" fill="hold"/>
                                        <p:tgtEl>
                                          <p:spTgt spid="21"/>
                                        </p:tgtEl>
                                        <p:attrNameLst>
                                          <p:attrName>ppt_x</p:attrName>
                                        </p:attrNameLst>
                                      </p:cBhvr>
                                      <p:tavLst>
                                        <p:tav tm="0">
                                          <p:val>
                                            <p:strVal val="0-#ppt_w/2"/>
                                          </p:val>
                                        </p:tav>
                                        <p:tav tm="100000">
                                          <p:val>
                                            <p:strVal val="#ppt_x"/>
                                          </p:val>
                                        </p:tav>
                                      </p:tavLst>
                                    </p:anim>
                                    <p:anim calcmode="lin" valueType="num">
                                      <p:cBhvr additive="base">
                                        <p:cTn id="200" dur="2390" fill="hold"/>
                                        <p:tgtEl>
                                          <p:spTgt spid="21"/>
                                        </p:tgtEl>
                                        <p:attrNameLst>
                                          <p:attrName>ppt_y</p:attrName>
                                        </p:attrNameLst>
                                      </p:cBhvr>
                                      <p:tavLst>
                                        <p:tav tm="0">
                                          <p:val>
                                            <p:strVal val="0-#ppt_h/2"/>
                                          </p:val>
                                        </p:tav>
                                        <p:tav tm="100000">
                                          <p:val>
                                            <p:strVal val="#ppt_y"/>
                                          </p:val>
                                        </p:tav>
                                      </p:tavLst>
                                    </p:anim>
                                  </p:childTnLst>
                                </p:cTn>
                              </p:par>
                              <p:par>
                                <p:cTn id="201" presetID="16" presetClass="entr" presetSubtype="21" fill="hold" grpId="1" nodeType="withEffect">
                                  <p:stCondLst>
                                    <p:cond delay="0"/>
                                  </p:stCondLst>
                                  <p:childTnLst>
                                    <p:set>
                                      <p:cBhvr>
                                        <p:cTn id="202" dur="1" fill="hold">
                                          <p:stCondLst>
                                            <p:cond delay="0"/>
                                          </p:stCondLst>
                                        </p:cTn>
                                        <p:tgtEl>
                                          <p:spTgt spid="21"/>
                                        </p:tgtEl>
                                        <p:attrNameLst>
                                          <p:attrName>style.visibility</p:attrName>
                                        </p:attrNameLst>
                                      </p:cBhvr>
                                      <p:to>
                                        <p:strVal val="visible"/>
                                      </p:to>
                                    </p:set>
                                    <p:animEffect transition="in" filter="barn(inVertical)">
                                      <p:cBhvr>
                                        <p:cTn id="203" dur="2390"/>
                                        <p:tgtEl>
                                          <p:spTgt spid="21"/>
                                        </p:tgtEl>
                                      </p:cBhvr>
                                    </p:animEffect>
                                  </p:childTnLst>
                                </p:cTn>
                              </p:par>
                              <p:par>
                                <p:cTn id="204" presetID="8" presetClass="emph" presetSubtype="0" fill="hold" grpId="2" nodeType="withEffect">
                                  <p:stCondLst>
                                    <p:cond delay="0"/>
                                  </p:stCondLst>
                                  <p:childTnLst>
                                    <p:animRot by="21600000">
                                      <p:cBhvr>
                                        <p:cTn id="205" dur="2390" fill="hold"/>
                                        <p:tgtEl>
                                          <p:spTgt spid="21"/>
                                        </p:tgtEl>
                                        <p:attrNameLst>
                                          <p:attrName>r</p:attrName>
                                        </p:attrNameLst>
                                      </p:cBhvr>
                                    </p:animRot>
                                  </p:childTnLst>
                                </p:cTn>
                              </p:par>
                              <p:par>
                                <p:cTn id="206" presetID="2" presetClass="entr" presetSubtype="9" fill="hold" grpId="0" nodeType="withEffect">
                                  <p:stCondLst>
                                    <p:cond delay="0"/>
                                  </p:stCondLst>
                                  <p:childTnLst>
                                    <p:set>
                                      <p:cBhvr>
                                        <p:cTn id="207" dur="1" fill="hold">
                                          <p:stCondLst>
                                            <p:cond delay="0"/>
                                          </p:stCondLst>
                                        </p:cTn>
                                        <p:tgtEl>
                                          <p:spTgt spid="22"/>
                                        </p:tgtEl>
                                        <p:attrNameLst>
                                          <p:attrName>style.visibility</p:attrName>
                                        </p:attrNameLst>
                                      </p:cBhvr>
                                      <p:to>
                                        <p:strVal val="visible"/>
                                      </p:to>
                                    </p:set>
                                    <p:anim calcmode="lin" valueType="num">
                                      <p:cBhvr additive="base">
                                        <p:cTn id="208" dur="2390" fill="hold"/>
                                        <p:tgtEl>
                                          <p:spTgt spid="22"/>
                                        </p:tgtEl>
                                        <p:attrNameLst>
                                          <p:attrName>ppt_x</p:attrName>
                                        </p:attrNameLst>
                                      </p:cBhvr>
                                      <p:tavLst>
                                        <p:tav tm="0">
                                          <p:val>
                                            <p:strVal val="0-#ppt_w/2"/>
                                          </p:val>
                                        </p:tav>
                                        <p:tav tm="100000">
                                          <p:val>
                                            <p:strVal val="#ppt_x"/>
                                          </p:val>
                                        </p:tav>
                                      </p:tavLst>
                                    </p:anim>
                                    <p:anim calcmode="lin" valueType="num">
                                      <p:cBhvr additive="base">
                                        <p:cTn id="209" dur="2390" fill="hold"/>
                                        <p:tgtEl>
                                          <p:spTgt spid="22"/>
                                        </p:tgtEl>
                                        <p:attrNameLst>
                                          <p:attrName>ppt_y</p:attrName>
                                        </p:attrNameLst>
                                      </p:cBhvr>
                                      <p:tavLst>
                                        <p:tav tm="0">
                                          <p:val>
                                            <p:strVal val="0-#ppt_h/2"/>
                                          </p:val>
                                        </p:tav>
                                        <p:tav tm="100000">
                                          <p:val>
                                            <p:strVal val="#ppt_y"/>
                                          </p:val>
                                        </p:tav>
                                      </p:tavLst>
                                    </p:anim>
                                  </p:childTnLst>
                                </p:cTn>
                              </p:par>
                              <p:par>
                                <p:cTn id="210" presetID="16" presetClass="entr" presetSubtype="21" fill="hold" grpId="1" nodeType="withEffect">
                                  <p:stCondLst>
                                    <p:cond delay="0"/>
                                  </p:stCondLst>
                                  <p:childTnLst>
                                    <p:set>
                                      <p:cBhvr>
                                        <p:cTn id="211" dur="1" fill="hold">
                                          <p:stCondLst>
                                            <p:cond delay="0"/>
                                          </p:stCondLst>
                                        </p:cTn>
                                        <p:tgtEl>
                                          <p:spTgt spid="22"/>
                                        </p:tgtEl>
                                        <p:attrNameLst>
                                          <p:attrName>style.visibility</p:attrName>
                                        </p:attrNameLst>
                                      </p:cBhvr>
                                      <p:to>
                                        <p:strVal val="visible"/>
                                      </p:to>
                                    </p:set>
                                    <p:animEffect transition="in" filter="barn(inVertical)">
                                      <p:cBhvr>
                                        <p:cTn id="212" dur="2390"/>
                                        <p:tgtEl>
                                          <p:spTgt spid="22"/>
                                        </p:tgtEl>
                                      </p:cBhvr>
                                    </p:animEffect>
                                  </p:childTnLst>
                                </p:cTn>
                              </p:par>
                              <p:par>
                                <p:cTn id="213" presetID="8" presetClass="emph" presetSubtype="0" fill="hold" grpId="2" nodeType="withEffect">
                                  <p:stCondLst>
                                    <p:cond delay="0"/>
                                  </p:stCondLst>
                                  <p:childTnLst>
                                    <p:animRot by="21600000">
                                      <p:cBhvr>
                                        <p:cTn id="214" dur="2390" fill="hold"/>
                                        <p:tgtEl>
                                          <p:spTgt spid="22"/>
                                        </p:tgtEl>
                                        <p:attrNameLst>
                                          <p:attrName>r</p:attrName>
                                        </p:attrNameLst>
                                      </p:cBhvr>
                                    </p:animRot>
                                  </p:childTnLst>
                                </p:cTn>
                              </p:par>
                              <p:par>
                                <p:cTn id="215" presetID="2" presetClass="entr" presetSubtype="6" fill="hold" grpId="0" nodeType="withEffect">
                                  <p:stCondLst>
                                    <p:cond delay="0"/>
                                  </p:stCondLst>
                                  <p:childTnLst>
                                    <p:set>
                                      <p:cBhvr>
                                        <p:cTn id="216" dur="1" fill="hold">
                                          <p:stCondLst>
                                            <p:cond delay="0"/>
                                          </p:stCondLst>
                                        </p:cTn>
                                        <p:tgtEl>
                                          <p:spTgt spid="4"/>
                                        </p:tgtEl>
                                        <p:attrNameLst>
                                          <p:attrName>style.visibility</p:attrName>
                                        </p:attrNameLst>
                                      </p:cBhvr>
                                      <p:to>
                                        <p:strVal val="visible"/>
                                      </p:to>
                                    </p:set>
                                    <p:anim calcmode="lin" valueType="num">
                                      <p:cBhvr additive="base">
                                        <p:cTn id="217" dur="2390" fill="hold"/>
                                        <p:tgtEl>
                                          <p:spTgt spid="4"/>
                                        </p:tgtEl>
                                        <p:attrNameLst>
                                          <p:attrName>ppt_x</p:attrName>
                                        </p:attrNameLst>
                                      </p:cBhvr>
                                      <p:tavLst>
                                        <p:tav tm="0">
                                          <p:val>
                                            <p:strVal val="1+#ppt_w/2"/>
                                          </p:val>
                                        </p:tav>
                                        <p:tav tm="100000">
                                          <p:val>
                                            <p:strVal val="#ppt_x"/>
                                          </p:val>
                                        </p:tav>
                                      </p:tavLst>
                                    </p:anim>
                                    <p:anim calcmode="lin" valueType="num">
                                      <p:cBhvr additive="base">
                                        <p:cTn id="218" dur="2390" fill="hold"/>
                                        <p:tgtEl>
                                          <p:spTgt spid="4"/>
                                        </p:tgtEl>
                                        <p:attrNameLst>
                                          <p:attrName>ppt_y</p:attrName>
                                        </p:attrNameLst>
                                      </p:cBhvr>
                                      <p:tavLst>
                                        <p:tav tm="0">
                                          <p:val>
                                            <p:strVal val="1+#ppt_h/2"/>
                                          </p:val>
                                        </p:tav>
                                        <p:tav tm="100000">
                                          <p:val>
                                            <p:strVal val="#ppt_y"/>
                                          </p:val>
                                        </p:tav>
                                      </p:tavLst>
                                    </p:anim>
                                  </p:childTnLst>
                                </p:cTn>
                              </p:par>
                              <p:par>
                                <p:cTn id="219" presetID="16" presetClass="entr" presetSubtype="21" fill="hold" grpId="1" nodeType="withEffect">
                                  <p:stCondLst>
                                    <p:cond delay="0"/>
                                  </p:stCondLst>
                                  <p:childTnLst>
                                    <p:set>
                                      <p:cBhvr>
                                        <p:cTn id="220" dur="1" fill="hold">
                                          <p:stCondLst>
                                            <p:cond delay="0"/>
                                          </p:stCondLst>
                                        </p:cTn>
                                        <p:tgtEl>
                                          <p:spTgt spid="4"/>
                                        </p:tgtEl>
                                        <p:attrNameLst>
                                          <p:attrName>style.visibility</p:attrName>
                                        </p:attrNameLst>
                                      </p:cBhvr>
                                      <p:to>
                                        <p:strVal val="visible"/>
                                      </p:to>
                                    </p:set>
                                    <p:animEffect transition="in" filter="barn(inVertical)">
                                      <p:cBhvr>
                                        <p:cTn id="221" dur="2390"/>
                                        <p:tgtEl>
                                          <p:spTgt spid="4"/>
                                        </p:tgtEl>
                                      </p:cBhvr>
                                    </p:animEffect>
                                  </p:childTnLst>
                                </p:cTn>
                              </p:par>
                              <p:par>
                                <p:cTn id="222" presetID="8" presetClass="emph" presetSubtype="0" fill="hold" grpId="2" nodeType="withEffect">
                                  <p:stCondLst>
                                    <p:cond delay="0"/>
                                  </p:stCondLst>
                                  <p:childTnLst>
                                    <p:animRot by="21600000">
                                      <p:cBhvr>
                                        <p:cTn id="223" dur="2390" fill="hold"/>
                                        <p:tgtEl>
                                          <p:spTgt spid="4"/>
                                        </p:tgtEl>
                                        <p:attrNameLst>
                                          <p:attrName>r</p:attrName>
                                        </p:attrNameLst>
                                      </p:cBhvr>
                                    </p:animRot>
                                  </p:childTnLst>
                                </p:cTn>
                              </p:par>
                            </p:childTnLst>
                          </p:cTn>
                        </p:par>
                        <p:par>
                          <p:cTn id="224" fill="hold">
                            <p:stCondLst>
                              <p:cond delay="2390"/>
                            </p:stCondLst>
                            <p:childTnLst>
                              <p:par>
                                <p:cTn id="225" presetID="16" presetClass="exit" presetSubtype="37" fill="hold" grpId="3" nodeType="afterEffect">
                                  <p:stCondLst>
                                    <p:cond delay="0"/>
                                  </p:stCondLst>
                                  <p:childTnLst>
                                    <p:animEffect transition="out" filter="barn(outVertical)">
                                      <p:cBhvr>
                                        <p:cTn id="226" dur="2390"/>
                                        <p:tgtEl>
                                          <p:spTgt spid="4"/>
                                        </p:tgtEl>
                                      </p:cBhvr>
                                    </p:animEffect>
                                    <p:set>
                                      <p:cBhvr>
                                        <p:cTn id="227" dur="1" fill="hold">
                                          <p:stCondLst>
                                            <p:cond delay="2389"/>
                                          </p:stCondLst>
                                        </p:cTn>
                                        <p:tgtEl>
                                          <p:spTgt spid="4"/>
                                        </p:tgtEl>
                                        <p:attrNameLst>
                                          <p:attrName>style.visibility</p:attrName>
                                        </p:attrNameLst>
                                      </p:cBhvr>
                                      <p:to>
                                        <p:strVal val="hidden"/>
                                      </p:to>
                                    </p:set>
                                  </p:childTnLst>
                                </p:cTn>
                              </p:par>
                              <p:par>
                                <p:cTn id="228" presetID="2" presetClass="exit" presetSubtype="6" fill="hold" grpId="4" nodeType="withEffect">
                                  <p:stCondLst>
                                    <p:cond delay="0"/>
                                  </p:stCondLst>
                                  <p:childTnLst>
                                    <p:anim calcmode="lin" valueType="num">
                                      <p:cBhvr additive="base">
                                        <p:cTn id="229" dur="2390"/>
                                        <p:tgtEl>
                                          <p:spTgt spid="4"/>
                                        </p:tgtEl>
                                        <p:attrNameLst>
                                          <p:attrName>ppt_x</p:attrName>
                                        </p:attrNameLst>
                                      </p:cBhvr>
                                      <p:tavLst>
                                        <p:tav tm="0">
                                          <p:val>
                                            <p:strVal val="ppt_x"/>
                                          </p:val>
                                        </p:tav>
                                        <p:tav tm="100000">
                                          <p:val>
                                            <p:strVal val="1+ppt_w/2"/>
                                          </p:val>
                                        </p:tav>
                                      </p:tavLst>
                                    </p:anim>
                                    <p:anim calcmode="lin" valueType="num">
                                      <p:cBhvr additive="base">
                                        <p:cTn id="230" dur="2390"/>
                                        <p:tgtEl>
                                          <p:spTgt spid="4"/>
                                        </p:tgtEl>
                                        <p:attrNameLst>
                                          <p:attrName>ppt_y</p:attrName>
                                        </p:attrNameLst>
                                      </p:cBhvr>
                                      <p:tavLst>
                                        <p:tav tm="0">
                                          <p:val>
                                            <p:strVal val="ppt_y"/>
                                          </p:val>
                                        </p:tav>
                                        <p:tav tm="100000">
                                          <p:val>
                                            <p:strVal val="1+ppt_h/2"/>
                                          </p:val>
                                        </p:tav>
                                      </p:tavLst>
                                    </p:anim>
                                    <p:set>
                                      <p:cBhvr>
                                        <p:cTn id="231" dur="1" fill="hold">
                                          <p:stCondLst>
                                            <p:cond delay="2389"/>
                                          </p:stCondLst>
                                        </p:cTn>
                                        <p:tgtEl>
                                          <p:spTgt spid="4"/>
                                        </p:tgtEl>
                                        <p:attrNameLst>
                                          <p:attrName>style.visibility</p:attrName>
                                        </p:attrNameLst>
                                      </p:cBhvr>
                                      <p:to>
                                        <p:strVal val="hidden"/>
                                      </p:to>
                                    </p:set>
                                  </p:childTnLst>
                                </p:cTn>
                              </p:par>
                              <p:par>
                                <p:cTn id="232" presetID="16" presetClass="exit" presetSubtype="37" fill="hold" grpId="3" nodeType="withEffect">
                                  <p:stCondLst>
                                    <p:cond delay="0"/>
                                  </p:stCondLst>
                                  <p:childTnLst>
                                    <p:animEffect transition="out" filter="barn(outVertical)">
                                      <p:cBhvr>
                                        <p:cTn id="233" dur="2390"/>
                                        <p:tgtEl>
                                          <p:spTgt spid="22"/>
                                        </p:tgtEl>
                                      </p:cBhvr>
                                    </p:animEffect>
                                    <p:set>
                                      <p:cBhvr>
                                        <p:cTn id="234" dur="1" fill="hold">
                                          <p:stCondLst>
                                            <p:cond delay="2389"/>
                                          </p:stCondLst>
                                        </p:cTn>
                                        <p:tgtEl>
                                          <p:spTgt spid="22"/>
                                        </p:tgtEl>
                                        <p:attrNameLst>
                                          <p:attrName>style.visibility</p:attrName>
                                        </p:attrNameLst>
                                      </p:cBhvr>
                                      <p:to>
                                        <p:strVal val="hidden"/>
                                      </p:to>
                                    </p:set>
                                  </p:childTnLst>
                                </p:cTn>
                              </p:par>
                              <p:par>
                                <p:cTn id="235" presetID="2" presetClass="exit" presetSubtype="9" fill="hold" grpId="4" nodeType="withEffect">
                                  <p:stCondLst>
                                    <p:cond delay="0"/>
                                  </p:stCondLst>
                                  <p:childTnLst>
                                    <p:anim calcmode="lin" valueType="num">
                                      <p:cBhvr additive="base">
                                        <p:cTn id="236" dur="2390"/>
                                        <p:tgtEl>
                                          <p:spTgt spid="22"/>
                                        </p:tgtEl>
                                        <p:attrNameLst>
                                          <p:attrName>ppt_x</p:attrName>
                                        </p:attrNameLst>
                                      </p:cBhvr>
                                      <p:tavLst>
                                        <p:tav tm="0">
                                          <p:val>
                                            <p:strVal val="ppt_x"/>
                                          </p:val>
                                        </p:tav>
                                        <p:tav tm="100000">
                                          <p:val>
                                            <p:strVal val="0-ppt_w/2"/>
                                          </p:val>
                                        </p:tav>
                                      </p:tavLst>
                                    </p:anim>
                                    <p:anim calcmode="lin" valueType="num">
                                      <p:cBhvr additive="base">
                                        <p:cTn id="237" dur="2390"/>
                                        <p:tgtEl>
                                          <p:spTgt spid="22"/>
                                        </p:tgtEl>
                                        <p:attrNameLst>
                                          <p:attrName>ppt_y</p:attrName>
                                        </p:attrNameLst>
                                      </p:cBhvr>
                                      <p:tavLst>
                                        <p:tav tm="0">
                                          <p:val>
                                            <p:strVal val="ppt_y"/>
                                          </p:val>
                                        </p:tav>
                                        <p:tav tm="100000">
                                          <p:val>
                                            <p:strVal val="0-ppt_h/2"/>
                                          </p:val>
                                        </p:tav>
                                      </p:tavLst>
                                    </p:anim>
                                    <p:set>
                                      <p:cBhvr>
                                        <p:cTn id="238" dur="1" fill="hold">
                                          <p:stCondLst>
                                            <p:cond delay="2389"/>
                                          </p:stCondLst>
                                        </p:cTn>
                                        <p:tgtEl>
                                          <p:spTgt spid="22"/>
                                        </p:tgtEl>
                                        <p:attrNameLst>
                                          <p:attrName>style.visibility</p:attrName>
                                        </p:attrNameLst>
                                      </p:cBhvr>
                                      <p:to>
                                        <p:strVal val="hidden"/>
                                      </p:to>
                                    </p:set>
                                  </p:childTnLst>
                                </p:cTn>
                              </p:par>
                              <p:par>
                                <p:cTn id="239" presetID="16" presetClass="exit" presetSubtype="37" fill="hold" grpId="3" nodeType="withEffect">
                                  <p:stCondLst>
                                    <p:cond delay="0"/>
                                  </p:stCondLst>
                                  <p:childTnLst>
                                    <p:animEffect transition="out" filter="barn(outVertical)">
                                      <p:cBhvr>
                                        <p:cTn id="240" dur="2390"/>
                                        <p:tgtEl>
                                          <p:spTgt spid="21"/>
                                        </p:tgtEl>
                                      </p:cBhvr>
                                    </p:animEffect>
                                    <p:set>
                                      <p:cBhvr>
                                        <p:cTn id="241" dur="1" fill="hold">
                                          <p:stCondLst>
                                            <p:cond delay="2389"/>
                                          </p:stCondLst>
                                        </p:cTn>
                                        <p:tgtEl>
                                          <p:spTgt spid="21"/>
                                        </p:tgtEl>
                                        <p:attrNameLst>
                                          <p:attrName>style.visibility</p:attrName>
                                        </p:attrNameLst>
                                      </p:cBhvr>
                                      <p:to>
                                        <p:strVal val="hidden"/>
                                      </p:to>
                                    </p:set>
                                  </p:childTnLst>
                                </p:cTn>
                              </p:par>
                              <p:par>
                                <p:cTn id="242" presetID="2" presetClass="exit" presetSubtype="9" fill="hold" grpId="4" nodeType="withEffect">
                                  <p:stCondLst>
                                    <p:cond delay="0"/>
                                  </p:stCondLst>
                                  <p:childTnLst>
                                    <p:anim calcmode="lin" valueType="num">
                                      <p:cBhvr additive="base">
                                        <p:cTn id="243" dur="2390"/>
                                        <p:tgtEl>
                                          <p:spTgt spid="21"/>
                                        </p:tgtEl>
                                        <p:attrNameLst>
                                          <p:attrName>ppt_x</p:attrName>
                                        </p:attrNameLst>
                                      </p:cBhvr>
                                      <p:tavLst>
                                        <p:tav tm="0">
                                          <p:val>
                                            <p:strVal val="ppt_x"/>
                                          </p:val>
                                        </p:tav>
                                        <p:tav tm="100000">
                                          <p:val>
                                            <p:strVal val="0-ppt_w/2"/>
                                          </p:val>
                                        </p:tav>
                                      </p:tavLst>
                                    </p:anim>
                                    <p:anim calcmode="lin" valueType="num">
                                      <p:cBhvr additive="base">
                                        <p:cTn id="244" dur="2390"/>
                                        <p:tgtEl>
                                          <p:spTgt spid="21"/>
                                        </p:tgtEl>
                                        <p:attrNameLst>
                                          <p:attrName>ppt_y</p:attrName>
                                        </p:attrNameLst>
                                      </p:cBhvr>
                                      <p:tavLst>
                                        <p:tav tm="0">
                                          <p:val>
                                            <p:strVal val="ppt_y"/>
                                          </p:val>
                                        </p:tav>
                                        <p:tav tm="100000">
                                          <p:val>
                                            <p:strVal val="0-ppt_h/2"/>
                                          </p:val>
                                        </p:tav>
                                      </p:tavLst>
                                    </p:anim>
                                    <p:set>
                                      <p:cBhvr>
                                        <p:cTn id="245" dur="1" fill="hold">
                                          <p:stCondLst>
                                            <p:cond delay="2389"/>
                                          </p:stCondLst>
                                        </p:cTn>
                                        <p:tgtEl>
                                          <p:spTgt spid="21"/>
                                        </p:tgtEl>
                                        <p:attrNameLst>
                                          <p:attrName>style.visibility</p:attrName>
                                        </p:attrNameLst>
                                      </p:cBhvr>
                                      <p:to>
                                        <p:strVal val="hidden"/>
                                      </p:to>
                                    </p:set>
                                  </p:childTnLst>
                                </p:cTn>
                              </p:par>
                              <p:par>
                                <p:cTn id="246" presetID="16" presetClass="exit" presetSubtype="37" fill="hold" grpId="3" nodeType="withEffect">
                                  <p:stCondLst>
                                    <p:cond delay="0"/>
                                  </p:stCondLst>
                                  <p:childTnLst>
                                    <p:animEffect transition="out" filter="barn(outVertical)">
                                      <p:cBhvr>
                                        <p:cTn id="247" dur="2390"/>
                                        <p:tgtEl>
                                          <p:spTgt spid="20"/>
                                        </p:tgtEl>
                                      </p:cBhvr>
                                    </p:animEffect>
                                    <p:set>
                                      <p:cBhvr>
                                        <p:cTn id="248" dur="1" fill="hold">
                                          <p:stCondLst>
                                            <p:cond delay="2389"/>
                                          </p:stCondLst>
                                        </p:cTn>
                                        <p:tgtEl>
                                          <p:spTgt spid="20"/>
                                        </p:tgtEl>
                                        <p:attrNameLst>
                                          <p:attrName>style.visibility</p:attrName>
                                        </p:attrNameLst>
                                      </p:cBhvr>
                                      <p:to>
                                        <p:strVal val="hidden"/>
                                      </p:to>
                                    </p:set>
                                  </p:childTnLst>
                                </p:cTn>
                              </p:par>
                              <p:par>
                                <p:cTn id="249" presetID="2" presetClass="exit" presetSubtype="9" fill="hold" grpId="4" nodeType="withEffect">
                                  <p:stCondLst>
                                    <p:cond delay="0"/>
                                  </p:stCondLst>
                                  <p:childTnLst>
                                    <p:anim calcmode="lin" valueType="num">
                                      <p:cBhvr additive="base">
                                        <p:cTn id="250" dur="2390"/>
                                        <p:tgtEl>
                                          <p:spTgt spid="20"/>
                                        </p:tgtEl>
                                        <p:attrNameLst>
                                          <p:attrName>ppt_x</p:attrName>
                                        </p:attrNameLst>
                                      </p:cBhvr>
                                      <p:tavLst>
                                        <p:tav tm="0">
                                          <p:val>
                                            <p:strVal val="ppt_x"/>
                                          </p:val>
                                        </p:tav>
                                        <p:tav tm="100000">
                                          <p:val>
                                            <p:strVal val="0-ppt_w/2"/>
                                          </p:val>
                                        </p:tav>
                                      </p:tavLst>
                                    </p:anim>
                                    <p:anim calcmode="lin" valueType="num">
                                      <p:cBhvr additive="base">
                                        <p:cTn id="251" dur="2390"/>
                                        <p:tgtEl>
                                          <p:spTgt spid="20"/>
                                        </p:tgtEl>
                                        <p:attrNameLst>
                                          <p:attrName>ppt_y</p:attrName>
                                        </p:attrNameLst>
                                      </p:cBhvr>
                                      <p:tavLst>
                                        <p:tav tm="0">
                                          <p:val>
                                            <p:strVal val="ppt_y"/>
                                          </p:val>
                                        </p:tav>
                                        <p:tav tm="100000">
                                          <p:val>
                                            <p:strVal val="0-ppt_h/2"/>
                                          </p:val>
                                        </p:tav>
                                      </p:tavLst>
                                    </p:anim>
                                    <p:set>
                                      <p:cBhvr>
                                        <p:cTn id="252" dur="1" fill="hold">
                                          <p:stCondLst>
                                            <p:cond delay="2389"/>
                                          </p:stCondLst>
                                        </p:cTn>
                                        <p:tgtEl>
                                          <p:spTgt spid="20"/>
                                        </p:tgtEl>
                                        <p:attrNameLst>
                                          <p:attrName>style.visibility</p:attrName>
                                        </p:attrNameLst>
                                      </p:cBhvr>
                                      <p:to>
                                        <p:strVal val="hidden"/>
                                      </p:to>
                                    </p:set>
                                  </p:childTnLst>
                                </p:cTn>
                              </p:par>
                              <p:par>
                                <p:cTn id="253" presetID="16" presetClass="exit" presetSubtype="37" fill="hold" grpId="3" nodeType="withEffect">
                                  <p:stCondLst>
                                    <p:cond delay="0"/>
                                  </p:stCondLst>
                                  <p:childTnLst>
                                    <p:animEffect transition="out" filter="barn(outVertical)">
                                      <p:cBhvr>
                                        <p:cTn id="254" dur="2390"/>
                                        <p:tgtEl>
                                          <p:spTgt spid="19"/>
                                        </p:tgtEl>
                                      </p:cBhvr>
                                    </p:animEffect>
                                    <p:set>
                                      <p:cBhvr>
                                        <p:cTn id="255" dur="1" fill="hold">
                                          <p:stCondLst>
                                            <p:cond delay="2389"/>
                                          </p:stCondLst>
                                        </p:cTn>
                                        <p:tgtEl>
                                          <p:spTgt spid="19"/>
                                        </p:tgtEl>
                                        <p:attrNameLst>
                                          <p:attrName>style.visibility</p:attrName>
                                        </p:attrNameLst>
                                      </p:cBhvr>
                                      <p:to>
                                        <p:strVal val="hidden"/>
                                      </p:to>
                                    </p:set>
                                  </p:childTnLst>
                                </p:cTn>
                              </p:par>
                              <p:par>
                                <p:cTn id="256" presetID="2" presetClass="exit" presetSubtype="9" fill="hold" grpId="4" nodeType="withEffect">
                                  <p:stCondLst>
                                    <p:cond delay="0"/>
                                  </p:stCondLst>
                                  <p:childTnLst>
                                    <p:anim calcmode="lin" valueType="num">
                                      <p:cBhvr additive="base">
                                        <p:cTn id="257" dur="2390"/>
                                        <p:tgtEl>
                                          <p:spTgt spid="19"/>
                                        </p:tgtEl>
                                        <p:attrNameLst>
                                          <p:attrName>ppt_x</p:attrName>
                                        </p:attrNameLst>
                                      </p:cBhvr>
                                      <p:tavLst>
                                        <p:tav tm="0">
                                          <p:val>
                                            <p:strVal val="ppt_x"/>
                                          </p:val>
                                        </p:tav>
                                        <p:tav tm="100000">
                                          <p:val>
                                            <p:strVal val="0-ppt_w/2"/>
                                          </p:val>
                                        </p:tav>
                                      </p:tavLst>
                                    </p:anim>
                                    <p:anim calcmode="lin" valueType="num">
                                      <p:cBhvr additive="base">
                                        <p:cTn id="258" dur="2390"/>
                                        <p:tgtEl>
                                          <p:spTgt spid="19"/>
                                        </p:tgtEl>
                                        <p:attrNameLst>
                                          <p:attrName>ppt_y</p:attrName>
                                        </p:attrNameLst>
                                      </p:cBhvr>
                                      <p:tavLst>
                                        <p:tav tm="0">
                                          <p:val>
                                            <p:strVal val="ppt_y"/>
                                          </p:val>
                                        </p:tav>
                                        <p:tav tm="100000">
                                          <p:val>
                                            <p:strVal val="0-ppt_h/2"/>
                                          </p:val>
                                        </p:tav>
                                      </p:tavLst>
                                    </p:anim>
                                    <p:set>
                                      <p:cBhvr>
                                        <p:cTn id="259" dur="1" fill="hold">
                                          <p:stCondLst>
                                            <p:cond delay="2389"/>
                                          </p:stCondLst>
                                        </p:cTn>
                                        <p:tgtEl>
                                          <p:spTgt spid="19"/>
                                        </p:tgtEl>
                                        <p:attrNameLst>
                                          <p:attrName>style.visibility</p:attrName>
                                        </p:attrNameLst>
                                      </p:cBhvr>
                                      <p:to>
                                        <p:strVal val="hidden"/>
                                      </p:to>
                                    </p:set>
                                  </p:childTnLst>
                                </p:cTn>
                              </p:par>
                              <p:par>
                                <p:cTn id="260" presetID="16" presetClass="exit" presetSubtype="37" fill="hold" grpId="3" nodeType="withEffect">
                                  <p:stCondLst>
                                    <p:cond delay="0"/>
                                  </p:stCondLst>
                                  <p:childTnLst>
                                    <p:animEffect transition="out" filter="barn(outVertical)">
                                      <p:cBhvr>
                                        <p:cTn id="261" dur="2390"/>
                                        <p:tgtEl>
                                          <p:spTgt spid="18"/>
                                        </p:tgtEl>
                                      </p:cBhvr>
                                    </p:animEffect>
                                    <p:set>
                                      <p:cBhvr>
                                        <p:cTn id="262" dur="1" fill="hold">
                                          <p:stCondLst>
                                            <p:cond delay="2389"/>
                                          </p:stCondLst>
                                        </p:cTn>
                                        <p:tgtEl>
                                          <p:spTgt spid="18"/>
                                        </p:tgtEl>
                                        <p:attrNameLst>
                                          <p:attrName>style.visibility</p:attrName>
                                        </p:attrNameLst>
                                      </p:cBhvr>
                                      <p:to>
                                        <p:strVal val="hidden"/>
                                      </p:to>
                                    </p:set>
                                  </p:childTnLst>
                                </p:cTn>
                              </p:par>
                              <p:par>
                                <p:cTn id="263" presetID="2" presetClass="exit" presetSubtype="9" fill="hold" grpId="4" nodeType="withEffect">
                                  <p:stCondLst>
                                    <p:cond delay="0"/>
                                  </p:stCondLst>
                                  <p:childTnLst>
                                    <p:anim calcmode="lin" valueType="num">
                                      <p:cBhvr additive="base">
                                        <p:cTn id="264" dur="2390"/>
                                        <p:tgtEl>
                                          <p:spTgt spid="18"/>
                                        </p:tgtEl>
                                        <p:attrNameLst>
                                          <p:attrName>ppt_x</p:attrName>
                                        </p:attrNameLst>
                                      </p:cBhvr>
                                      <p:tavLst>
                                        <p:tav tm="0">
                                          <p:val>
                                            <p:strVal val="ppt_x"/>
                                          </p:val>
                                        </p:tav>
                                        <p:tav tm="100000">
                                          <p:val>
                                            <p:strVal val="0-ppt_w/2"/>
                                          </p:val>
                                        </p:tav>
                                      </p:tavLst>
                                    </p:anim>
                                    <p:anim calcmode="lin" valueType="num">
                                      <p:cBhvr additive="base">
                                        <p:cTn id="265" dur="2390"/>
                                        <p:tgtEl>
                                          <p:spTgt spid="18"/>
                                        </p:tgtEl>
                                        <p:attrNameLst>
                                          <p:attrName>ppt_y</p:attrName>
                                        </p:attrNameLst>
                                      </p:cBhvr>
                                      <p:tavLst>
                                        <p:tav tm="0">
                                          <p:val>
                                            <p:strVal val="ppt_y"/>
                                          </p:val>
                                        </p:tav>
                                        <p:tav tm="100000">
                                          <p:val>
                                            <p:strVal val="0-ppt_h/2"/>
                                          </p:val>
                                        </p:tav>
                                      </p:tavLst>
                                    </p:anim>
                                    <p:set>
                                      <p:cBhvr>
                                        <p:cTn id="266" dur="1" fill="hold">
                                          <p:stCondLst>
                                            <p:cond delay="2389"/>
                                          </p:stCondLst>
                                        </p:cTn>
                                        <p:tgtEl>
                                          <p:spTgt spid="18"/>
                                        </p:tgtEl>
                                        <p:attrNameLst>
                                          <p:attrName>style.visibility</p:attrName>
                                        </p:attrNameLst>
                                      </p:cBhvr>
                                      <p:to>
                                        <p:strVal val="hidden"/>
                                      </p:to>
                                    </p:set>
                                  </p:childTnLst>
                                </p:cTn>
                              </p:par>
                              <p:par>
                                <p:cTn id="267" presetID="16" presetClass="exit" presetSubtype="37" fill="hold" grpId="3" nodeType="withEffect">
                                  <p:stCondLst>
                                    <p:cond delay="0"/>
                                  </p:stCondLst>
                                  <p:childTnLst>
                                    <p:animEffect transition="out" filter="barn(outVertical)">
                                      <p:cBhvr>
                                        <p:cTn id="268" dur="2390"/>
                                        <p:tgtEl>
                                          <p:spTgt spid="17"/>
                                        </p:tgtEl>
                                      </p:cBhvr>
                                    </p:animEffect>
                                    <p:set>
                                      <p:cBhvr>
                                        <p:cTn id="269" dur="1" fill="hold">
                                          <p:stCondLst>
                                            <p:cond delay="2389"/>
                                          </p:stCondLst>
                                        </p:cTn>
                                        <p:tgtEl>
                                          <p:spTgt spid="17"/>
                                        </p:tgtEl>
                                        <p:attrNameLst>
                                          <p:attrName>style.visibility</p:attrName>
                                        </p:attrNameLst>
                                      </p:cBhvr>
                                      <p:to>
                                        <p:strVal val="hidden"/>
                                      </p:to>
                                    </p:set>
                                  </p:childTnLst>
                                </p:cTn>
                              </p:par>
                              <p:par>
                                <p:cTn id="270" presetID="2" presetClass="exit" presetSubtype="9" fill="hold" grpId="4" nodeType="withEffect">
                                  <p:stCondLst>
                                    <p:cond delay="0"/>
                                  </p:stCondLst>
                                  <p:childTnLst>
                                    <p:anim calcmode="lin" valueType="num">
                                      <p:cBhvr additive="base">
                                        <p:cTn id="271" dur="2390"/>
                                        <p:tgtEl>
                                          <p:spTgt spid="17"/>
                                        </p:tgtEl>
                                        <p:attrNameLst>
                                          <p:attrName>ppt_x</p:attrName>
                                        </p:attrNameLst>
                                      </p:cBhvr>
                                      <p:tavLst>
                                        <p:tav tm="0">
                                          <p:val>
                                            <p:strVal val="ppt_x"/>
                                          </p:val>
                                        </p:tav>
                                        <p:tav tm="100000">
                                          <p:val>
                                            <p:strVal val="0-ppt_w/2"/>
                                          </p:val>
                                        </p:tav>
                                      </p:tavLst>
                                    </p:anim>
                                    <p:anim calcmode="lin" valueType="num">
                                      <p:cBhvr additive="base">
                                        <p:cTn id="272" dur="2390"/>
                                        <p:tgtEl>
                                          <p:spTgt spid="17"/>
                                        </p:tgtEl>
                                        <p:attrNameLst>
                                          <p:attrName>ppt_y</p:attrName>
                                        </p:attrNameLst>
                                      </p:cBhvr>
                                      <p:tavLst>
                                        <p:tav tm="0">
                                          <p:val>
                                            <p:strVal val="ppt_y"/>
                                          </p:val>
                                        </p:tav>
                                        <p:tav tm="100000">
                                          <p:val>
                                            <p:strVal val="0-ppt_h/2"/>
                                          </p:val>
                                        </p:tav>
                                      </p:tavLst>
                                    </p:anim>
                                    <p:set>
                                      <p:cBhvr>
                                        <p:cTn id="273" dur="1" fill="hold">
                                          <p:stCondLst>
                                            <p:cond delay="2389"/>
                                          </p:stCondLst>
                                        </p:cTn>
                                        <p:tgtEl>
                                          <p:spTgt spid="17"/>
                                        </p:tgtEl>
                                        <p:attrNameLst>
                                          <p:attrName>style.visibility</p:attrName>
                                        </p:attrNameLst>
                                      </p:cBhvr>
                                      <p:to>
                                        <p:strVal val="hidden"/>
                                      </p:to>
                                    </p:set>
                                  </p:childTnLst>
                                </p:cTn>
                              </p:par>
                              <p:par>
                                <p:cTn id="274" presetID="16" presetClass="exit" presetSubtype="37" fill="hold" grpId="3" nodeType="withEffect">
                                  <p:stCondLst>
                                    <p:cond delay="0"/>
                                  </p:stCondLst>
                                  <p:childTnLst>
                                    <p:animEffect transition="out" filter="barn(outVertical)">
                                      <p:cBhvr>
                                        <p:cTn id="275" dur="2390"/>
                                        <p:tgtEl>
                                          <p:spTgt spid="29"/>
                                        </p:tgtEl>
                                      </p:cBhvr>
                                    </p:animEffect>
                                    <p:set>
                                      <p:cBhvr>
                                        <p:cTn id="276" dur="1" fill="hold">
                                          <p:stCondLst>
                                            <p:cond delay="2389"/>
                                          </p:stCondLst>
                                        </p:cTn>
                                        <p:tgtEl>
                                          <p:spTgt spid="29"/>
                                        </p:tgtEl>
                                        <p:attrNameLst>
                                          <p:attrName>style.visibility</p:attrName>
                                        </p:attrNameLst>
                                      </p:cBhvr>
                                      <p:to>
                                        <p:strVal val="hidden"/>
                                      </p:to>
                                    </p:set>
                                  </p:childTnLst>
                                </p:cTn>
                              </p:par>
                              <p:par>
                                <p:cTn id="277" presetID="2" presetClass="exit" presetSubtype="3" fill="hold" grpId="4" nodeType="withEffect">
                                  <p:stCondLst>
                                    <p:cond delay="0"/>
                                  </p:stCondLst>
                                  <p:childTnLst>
                                    <p:anim calcmode="lin" valueType="num">
                                      <p:cBhvr additive="base">
                                        <p:cTn id="278" dur="2390"/>
                                        <p:tgtEl>
                                          <p:spTgt spid="29"/>
                                        </p:tgtEl>
                                        <p:attrNameLst>
                                          <p:attrName>ppt_x</p:attrName>
                                        </p:attrNameLst>
                                      </p:cBhvr>
                                      <p:tavLst>
                                        <p:tav tm="0">
                                          <p:val>
                                            <p:strVal val="ppt_x"/>
                                          </p:val>
                                        </p:tav>
                                        <p:tav tm="100000">
                                          <p:val>
                                            <p:strVal val="1+ppt_w/2"/>
                                          </p:val>
                                        </p:tav>
                                      </p:tavLst>
                                    </p:anim>
                                    <p:anim calcmode="lin" valueType="num">
                                      <p:cBhvr additive="base">
                                        <p:cTn id="279" dur="2390"/>
                                        <p:tgtEl>
                                          <p:spTgt spid="29"/>
                                        </p:tgtEl>
                                        <p:attrNameLst>
                                          <p:attrName>ppt_y</p:attrName>
                                        </p:attrNameLst>
                                      </p:cBhvr>
                                      <p:tavLst>
                                        <p:tav tm="0">
                                          <p:val>
                                            <p:strVal val="ppt_y"/>
                                          </p:val>
                                        </p:tav>
                                        <p:tav tm="100000">
                                          <p:val>
                                            <p:strVal val="0-ppt_h/2"/>
                                          </p:val>
                                        </p:tav>
                                      </p:tavLst>
                                    </p:anim>
                                    <p:set>
                                      <p:cBhvr>
                                        <p:cTn id="280" dur="1" fill="hold">
                                          <p:stCondLst>
                                            <p:cond delay="2389"/>
                                          </p:stCondLst>
                                        </p:cTn>
                                        <p:tgtEl>
                                          <p:spTgt spid="29"/>
                                        </p:tgtEl>
                                        <p:attrNameLst>
                                          <p:attrName>style.visibility</p:attrName>
                                        </p:attrNameLst>
                                      </p:cBhvr>
                                      <p:to>
                                        <p:strVal val="hidden"/>
                                      </p:to>
                                    </p:set>
                                  </p:childTnLst>
                                </p:cTn>
                              </p:par>
                              <p:par>
                                <p:cTn id="281" presetID="16" presetClass="exit" presetSubtype="37" fill="hold" grpId="3" nodeType="withEffect">
                                  <p:stCondLst>
                                    <p:cond delay="0"/>
                                  </p:stCondLst>
                                  <p:childTnLst>
                                    <p:animEffect transition="out" filter="barn(outVertical)">
                                      <p:cBhvr>
                                        <p:cTn id="282" dur="2390"/>
                                        <p:tgtEl>
                                          <p:spTgt spid="28"/>
                                        </p:tgtEl>
                                      </p:cBhvr>
                                    </p:animEffect>
                                    <p:set>
                                      <p:cBhvr>
                                        <p:cTn id="283" dur="1" fill="hold">
                                          <p:stCondLst>
                                            <p:cond delay="2389"/>
                                          </p:stCondLst>
                                        </p:cTn>
                                        <p:tgtEl>
                                          <p:spTgt spid="28"/>
                                        </p:tgtEl>
                                        <p:attrNameLst>
                                          <p:attrName>style.visibility</p:attrName>
                                        </p:attrNameLst>
                                      </p:cBhvr>
                                      <p:to>
                                        <p:strVal val="hidden"/>
                                      </p:to>
                                    </p:set>
                                  </p:childTnLst>
                                </p:cTn>
                              </p:par>
                              <p:par>
                                <p:cTn id="284" presetID="2" presetClass="exit" presetSubtype="3" fill="hold" grpId="4" nodeType="withEffect">
                                  <p:stCondLst>
                                    <p:cond delay="0"/>
                                  </p:stCondLst>
                                  <p:childTnLst>
                                    <p:anim calcmode="lin" valueType="num">
                                      <p:cBhvr additive="base">
                                        <p:cTn id="285" dur="2390"/>
                                        <p:tgtEl>
                                          <p:spTgt spid="28"/>
                                        </p:tgtEl>
                                        <p:attrNameLst>
                                          <p:attrName>ppt_x</p:attrName>
                                        </p:attrNameLst>
                                      </p:cBhvr>
                                      <p:tavLst>
                                        <p:tav tm="0">
                                          <p:val>
                                            <p:strVal val="ppt_x"/>
                                          </p:val>
                                        </p:tav>
                                        <p:tav tm="100000">
                                          <p:val>
                                            <p:strVal val="1+ppt_w/2"/>
                                          </p:val>
                                        </p:tav>
                                      </p:tavLst>
                                    </p:anim>
                                    <p:anim calcmode="lin" valueType="num">
                                      <p:cBhvr additive="base">
                                        <p:cTn id="286" dur="2390"/>
                                        <p:tgtEl>
                                          <p:spTgt spid="28"/>
                                        </p:tgtEl>
                                        <p:attrNameLst>
                                          <p:attrName>ppt_y</p:attrName>
                                        </p:attrNameLst>
                                      </p:cBhvr>
                                      <p:tavLst>
                                        <p:tav tm="0">
                                          <p:val>
                                            <p:strVal val="ppt_y"/>
                                          </p:val>
                                        </p:tav>
                                        <p:tav tm="100000">
                                          <p:val>
                                            <p:strVal val="0-ppt_h/2"/>
                                          </p:val>
                                        </p:tav>
                                      </p:tavLst>
                                    </p:anim>
                                    <p:set>
                                      <p:cBhvr>
                                        <p:cTn id="287" dur="1" fill="hold">
                                          <p:stCondLst>
                                            <p:cond delay="2389"/>
                                          </p:stCondLst>
                                        </p:cTn>
                                        <p:tgtEl>
                                          <p:spTgt spid="28"/>
                                        </p:tgtEl>
                                        <p:attrNameLst>
                                          <p:attrName>style.visibility</p:attrName>
                                        </p:attrNameLst>
                                      </p:cBhvr>
                                      <p:to>
                                        <p:strVal val="hidden"/>
                                      </p:to>
                                    </p:set>
                                  </p:childTnLst>
                                </p:cTn>
                              </p:par>
                              <p:par>
                                <p:cTn id="288" presetID="16" presetClass="exit" presetSubtype="37" fill="hold" grpId="3" nodeType="withEffect">
                                  <p:stCondLst>
                                    <p:cond delay="0"/>
                                  </p:stCondLst>
                                  <p:childTnLst>
                                    <p:animEffect transition="out" filter="barn(outVertical)">
                                      <p:cBhvr>
                                        <p:cTn id="289" dur="2390"/>
                                        <p:tgtEl>
                                          <p:spTgt spid="27"/>
                                        </p:tgtEl>
                                      </p:cBhvr>
                                    </p:animEffect>
                                    <p:set>
                                      <p:cBhvr>
                                        <p:cTn id="290" dur="1" fill="hold">
                                          <p:stCondLst>
                                            <p:cond delay="2389"/>
                                          </p:stCondLst>
                                        </p:cTn>
                                        <p:tgtEl>
                                          <p:spTgt spid="27"/>
                                        </p:tgtEl>
                                        <p:attrNameLst>
                                          <p:attrName>style.visibility</p:attrName>
                                        </p:attrNameLst>
                                      </p:cBhvr>
                                      <p:to>
                                        <p:strVal val="hidden"/>
                                      </p:to>
                                    </p:set>
                                  </p:childTnLst>
                                </p:cTn>
                              </p:par>
                              <p:par>
                                <p:cTn id="291" presetID="2" presetClass="exit" presetSubtype="3" fill="hold" grpId="4" nodeType="withEffect">
                                  <p:stCondLst>
                                    <p:cond delay="0"/>
                                  </p:stCondLst>
                                  <p:childTnLst>
                                    <p:anim calcmode="lin" valueType="num">
                                      <p:cBhvr additive="base">
                                        <p:cTn id="292" dur="2390"/>
                                        <p:tgtEl>
                                          <p:spTgt spid="27"/>
                                        </p:tgtEl>
                                        <p:attrNameLst>
                                          <p:attrName>ppt_x</p:attrName>
                                        </p:attrNameLst>
                                      </p:cBhvr>
                                      <p:tavLst>
                                        <p:tav tm="0">
                                          <p:val>
                                            <p:strVal val="ppt_x"/>
                                          </p:val>
                                        </p:tav>
                                        <p:tav tm="100000">
                                          <p:val>
                                            <p:strVal val="1+ppt_w/2"/>
                                          </p:val>
                                        </p:tav>
                                      </p:tavLst>
                                    </p:anim>
                                    <p:anim calcmode="lin" valueType="num">
                                      <p:cBhvr additive="base">
                                        <p:cTn id="293" dur="2390"/>
                                        <p:tgtEl>
                                          <p:spTgt spid="27"/>
                                        </p:tgtEl>
                                        <p:attrNameLst>
                                          <p:attrName>ppt_y</p:attrName>
                                        </p:attrNameLst>
                                      </p:cBhvr>
                                      <p:tavLst>
                                        <p:tav tm="0">
                                          <p:val>
                                            <p:strVal val="ppt_y"/>
                                          </p:val>
                                        </p:tav>
                                        <p:tav tm="100000">
                                          <p:val>
                                            <p:strVal val="0-ppt_h/2"/>
                                          </p:val>
                                        </p:tav>
                                      </p:tavLst>
                                    </p:anim>
                                    <p:set>
                                      <p:cBhvr>
                                        <p:cTn id="294" dur="1" fill="hold">
                                          <p:stCondLst>
                                            <p:cond delay="2389"/>
                                          </p:stCondLst>
                                        </p:cTn>
                                        <p:tgtEl>
                                          <p:spTgt spid="27"/>
                                        </p:tgtEl>
                                        <p:attrNameLst>
                                          <p:attrName>style.visibility</p:attrName>
                                        </p:attrNameLst>
                                      </p:cBhvr>
                                      <p:to>
                                        <p:strVal val="hidden"/>
                                      </p:to>
                                    </p:set>
                                  </p:childTnLst>
                                </p:cTn>
                              </p:par>
                              <p:par>
                                <p:cTn id="295" presetID="16" presetClass="exit" presetSubtype="37" fill="hold" grpId="3" nodeType="withEffect">
                                  <p:stCondLst>
                                    <p:cond delay="0"/>
                                  </p:stCondLst>
                                  <p:childTnLst>
                                    <p:animEffect transition="out" filter="barn(outVertical)">
                                      <p:cBhvr>
                                        <p:cTn id="296" dur="2390"/>
                                        <p:tgtEl>
                                          <p:spTgt spid="26"/>
                                        </p:tgtEl>
                                      </p:cBhvr>
                                    </p:animEffect>
                                    <p:set>
                                      <p:cBhvr>
                                        <p:cTn id="297" dur="1" fill="hold">
                                          <p:stCondLst>
                                            <p:cond delay="2389"/>
                                          </p:stCondLst>
                                        </p:cTn>
                                        <p:tgtEl>
                                          <p:spTgt spid="26"/>
                                        </p:tgtEl>
                                        <p:attrNameLst>
                                          <p:attrName>style.visibility</p:attrName>
                                        </p:attrNameLst>
                                      </p:cBhvr>
                                      <p:to>
                                        <p:strVal val="hidden"/>
                                      </p:to>
                                    </p:set>
                                  </p:childTnLst>
                                </p:cTn>
                              </p:par>
                              <p:par>
                                <p:cTn id="298" presetID="2" presetClass="exit" presetSubtype="3" fill="hold" grpId="4" nodeType="withEffect">
                                  <p:stCondLst>
                                    <p:cond delay="0"/>
                                  </p:stCondLst>
                                  <p:childTnLst>
                                    <p:anim calcmode="lin" valueType="num">
                                      <p:cBhvr additive="base">
                                        <p:cTn id="299" dur="2390"/>
                                        <p:tgtEl>
                                          <p:spTgt spid="26"/>
                                        </p:tgtEl>
                                        <p:attrNameLst>
                                          <p:attrName>ppt_x</p:attrName>
                                        </p:attrNameLst>
                                      </p:cBhvr>
                                      <p:tavLst>
                                        <p:tav tm="0">
                                          <p:val>
                                            <p:strVal val="ppt_x"/>
                                          </p:val>
                                        </p:tav>
                                        <p:tav tm="100000">
                                          <p:val>
                                            <p:strVal val="1+ppt_w/2"/>
                                          </p:val>
                                        </p:tav>
                                      </p:tavLst>
                                    </p:anim>
                                    <p:anim calcmode="lin" valueType="num">
                                      <p:cBhvr additive="base">
                                        <p:cTn id="300" dur="2390"/>
                                        <p:tgtEl>
                                          <p:spTgt spid="26"/>
                                        </p:tgtEl>
                                        <p:attrNameLst>
                                          <p:attrName>ppt_y</p:attrName>
                                        </p:attrNameLst>
                                      </p:cBhvr>
                                      <p:tavLst>
                                        <p:tav tm="0">
                                          <p:val>
                                            <p:strVal val="ppt_y"/>
                                          </p:val>
                                        </p:tav>
                                        <p:tav tm="100000">
                                          <p:val>
                                            <p:strVal val="0-ppt_h/2"/>
                                          </p:val>
                                        </p:tav>
                                      </p:tavLst>
                                    </p:anim>
                                    <p:set>
                                      <p:cBhvr>
                                        <p:cTn id="301" dur="1" fill="hold">
                                          <p:stCondLst>
                                            <p:cond delay="2389"/>
                                          </p:stCondLst>
                                        </p:cTn>
                                        <p:tgtEl>
                                          <p:spTgt spid="26"/>
                                        </p:tgtEl>
                                        <p:attrNameLst>
                                          <p:attrName>style.visibility</p:attrName>
                                        </p:attrNameLst>
                                      </p:cBhvr>
                                      <p:to>
                                        <p:strVal val="hidden"/>
                                      </p:to>
                                    </p:set>
                                  </p:childTnLst>
                                </p:cTn>
                              </p:par>
                              <p:par>
                                <p:cTn id="302" presetID="16" presetClass="exit" presetSubtype="37" fill="hold" grpId="3" nodeType="withEffect">
                                  <p:stCondLst>
                                    <p:cond delay="0"/>
                                  </p:stCondLst>
                                  <p:childTnLst>
                                    <p:animEffect transition="out" filter="barn(outVertical)">
                                      <p:cBhvr>
                                        <p:cTn id="303" dur="2390"/>
                                        <p:tgtEl>
                                          <p:spTgt spid="25"/>
                                        </p:tgtEl>
                                      </p:cBhvr>
                                    </p:animEffect>
                                    <p:set>
                                      <p:cBhvr>
                                        <p:cTn id="304" dur="1" fill="hold">
                                          <p:stCondLst>
                                            <p:cond delay="2389"/>
                                          </p:stCondLst>
                                        </p:cTn>
                                        <p:tgtEl>
                                          <p:spTgt spid="25"/>
                                        </p:tgtEl>
                                        <p:attrNameLst>
                                          <p:attrName>style.visibility</p:attrName>
                                        </p:attrNameLst>
                                      </p:cBhvr>
                                      <p:to>
                                        <p:strVal val="hidden"/>
                                      </p:to>
                                    </p:set>
                                  </p:childTnLst>
                                </p:cTn>
                              </p:par>
                              <p:par>
                                <p:cTn id="305" presetID="2" presetClass="exit" presetSubtype="3" fill="hold" grpId="4" nodeType="withEffect">
                                  <p:stCondLst>
                                    <p:cond delay="0"/>
                                  </p:stCondLst>
                                  <p:childTnLst>
                                    <p:anim calcmode="lin" valueType="num">
                                      <p:cBhvr additive="base">
                                        <p:cTn id="306" dur="2390"/>
                                        <p:tgtEl>
                                          <p:spTgt spid="25"/>
                                        </p:tgtEl>
                                        <p:attrNameLst>
                                          <p:attrName>ppt_x</p:attrName>
                                        </p:attrNameLst>
                                      </p:cBhvr>
                                      <p:tavLst>
                                        <p:tav tm="0">
                                          <p:val>
                                            <p:strVal val="ppt_x"/>
                                          </p:val>
                                        </p:tav>
                                        <p:tav tm="100000">
                                          <p:val>
                                            <p:strVal val="1+ppt_w/2"/>
                                          </p:val>
                                        </p:tav>
                                      </p:tavLst>
                                    </p:anim>
                                    <p:anim calcmode="lin" valueType="num">
                                      <p:cBhvr additive="base">
                                        <p:cTn id="307" dur="2390"/>
                                        <p:tgtEl>
                                          <p:spTgt spid="25"/>
                                        </p:tgtEl>
                                        <p:attrNameLst>
                                          <p:attrName>ppt_y</p:attrName>
                                        </p:attrNameLst>
                                      </p:cBhvr>
                                      <p:tavLst>
                                        <p:tav tm="0">
                                          <p:val>
                                            <p:strVal val="ppt_y"/>
                                          </p:val>
                                        </p:tav>
                                        <p:tav tm="100000">
                                          <p:val>
                                            <p:strVal val="0-ppt_h/2"/>
                                          </p:val>
                                        </p:tav>
                                      </p:tavLst>
                                    </p:anim>
                                    <p:set>
                                      <p:cBhvr>
                                        <p:cTn id="308" dur="1" fill="hold">
                                          <p:stCondLst>
                                            <p:cond delay="2389"/>
                                          </p:stCondLst>
                                        </p:cTn>
                                        <p:tgtEl>
                                          <p:spTgt spid="25"/>
                                        </p:tgtEl>
                                        <p:attrNameLst>
                                          <p:attrName>style.visibility</p:attrName>
                                        </p:attrNameLst>
                                      </p:cBhvr>
                                      <p:to>
                                        <p:strVal val="hidden"/>
                                      </p:to>
                                    </p:set>
                                  </p:childTnLst>
                                </p:cTn>
                              </p:par>
                              <p:par>
                                <p:cTn id="309" presetID="16" presetClass="exit" presetSubtype="37" fill="hold" grpId="3" nodeType="withEffect">
                                  <p:stCondLst>
                                    <p:cond delay="0"/>
                                  </p:stCondLst>
                                  <p:childTnLst>
                                    <p:animEffect transition="out" filter="barn(outVertical)">
                                      <p:cBhvr>
                                        <p:cTn id="310" dur="2390"/>
                                        <p:tgtEl>
                                          <p:spTgt spid="24"/>
                                        </p:tgtEl>
                                      </p:cBhvr>
                                    </p:animEffect>
                                    <p:set>
                                      <p:cBhvr>
                                        <p:cTn id="311" dur="1" fill="hold">
                                          <p:stCondLst>
                                            <p:cond delay="2389"/>
                                          </p:stCondLst>
                                        </p:cTn>
                                        <p:tgtEl>
                                          <p:spTgt spid="24"/>
                                        </p:tgtEl>
                                        <p:attrNameLst>
                                          <p:attrName>style.visibility</p:attrName>
                                        </p:attrNameLst>
                                      </p:cBhvr>
                                      <p:to>
                                        <p:strVal val="hidden"/>
                                      </p:to>
                                    </p:set>
                                  </p:childTnLst>
                                </p:cTn>
                              </p:par>
                              <p:par>
                                <p:cTn id="312" presetID="2" presetClass="exit" presetSubtype="3" fill="hold" grpId="4" nodeType="withEffect">
                                  <p:stCondLst>
                                    <p:cond delay="0"/>
                                  </p:stCondLst>
                                  <p:childTnLst>
                                    <p:anim calcmode="lin" valueType="num">
                                      <p:cBhvr additive="base">
                                        <p:cTn id="313" dur="2390"/>
                                        <p:tgtEl>
                                          <p:spTgt spid="24"/>
                                        </p:tgtEl>
                                        <p:attrNameLst>
                                          <p:attrName>ppt_x</p:attrName>
                                        </p:attrNameLst>
                                      </p:cBhvr>
                                      <p:tavLst>
                                        <p:tav tm="0">
                                          <p:val>
                                            <p:strVal val="ppt_x"/>
                                          </p:val>
                                        </p:tav>
                                        <p:tav tm="100000">
                                          <p:val>
                                            <p:strVal val="1+ppt_w/2"/>
                                          </p:val>
                                        </p:tav>
                                      </p:tavLst>
                                    </p:anim>
                                    <p:anim calcmode="lin" valueType="num">
                                      <p:cBhvr additive="base">
                                        <p:cTn id="314" dur="2390"/>
                                        <p:tgtEl>
                                          <p:spTgt spid="24"/>
                                        </p:tgtEl>
                                        <p:attrNameLst>
                                          <p:attrName>ppt_y</p:attrName>
                                        </p:attrNameLst>
                                      </p:cBhvr>
                                      <p:tavLst>
                                        <p:tav tm="0">
                                          <p:val>
                                            <p:strVal val="ppt_y"/>
                                          </p:val>
                                        </p:tav>
                                        <p:tav tm="100000">
                                          <p:val>
                                            <p:strVal val="0-ppt_h/2"/>
                                          </p:val>
                                        </p:tav>
                                      </p:tavLst>
                                    </p:anim>
                                    <p:set>
                                      <p:cBhvr>
                                        <p:cTn id="315" dur="1" fill="hold">
                                          <p:stCondLst>
                                            <p:cond delay="2389"/>
                                          </p:stCondLst>
                                        </p:cTn>
                                        <p:tgtEl>
                                          <p:spTgt spid="24"/>
                                        </p:tgtEl>
                                        <p:attrNameLst>
                                          <p:attrName>style.visibility</p:attrName>
                                        </p:attrNameLst>
                                      </p:cBhvr>
                                      <p:to>
                                        <p:strVal val="hidden"/>
                                      </p:to>
                                    </p:set>
                                  </p:childTnLst>
                                </p:cTn>
                              </p:par>
                              <p:par>
                                <p:cTn id="316" presetID="16" presetClass="exit" presetSubtype="37" fill="hold" grpId="3" nodeType="withEffect">
                                  <p:stCondLst>
                                    <p:cond delay="0"/>
                                  </p:stCondLst>
                                  <p:childTnLst>
                                    <p:animEffect transition="out" filter="barn(outVertical)">
                                      <p:cBhvr>
                                        <p:cTn id="317" dur="2390"/>
                                        <p:tgtEl>
                                          <p:spTgt spid="15"/>
                                        </p:tgtEl>
                                      </p:cBhvr>
                                    </p:animEffect>
                                    <p:set>
                                      <p:cBhvr>
                                        <p:cTn id="318" dur="1" fill="hold">
                                          <p:stCondLst>
                                            <p:cond delay="2389"/>
                                          </p:stCondLst>
                                        </p:cTn>
                                        <p:tgtEl>
                                          <p:spTgt spid="15"/>
                                        </p:tgtEl>
                                        <p:attrNameLst>
                                          <p:attrName>style.visibility</p:attrName>
                                        </p:attrNameLst>
                                      </p:cBhvr>
                                      <p:to>
                                        <p:strVal val="hidden"/>
                                      </p:to>
                                    </p:set>
                                  </p:childTnLst>
                                </p:cTn>
                              </p:par>
                              <p:par>
                                <p:cTn id="319" presetID="2" presetClass="exit" presetSubtype="12" fill="hold" grpId="4" nodeType="withEffect">
                                  <p:stCondLst>
                                    <p:cond delay="0"/>
                                  </p:stCondLst>
                                  <p:childTnLst>
                                    <p:anim calcmode="lin" valueType="num">
                                      <p:cBhvr additive="base">
                                        <p:cTn id="320" dur="2390"/>
                                        <p:tgtEl>
                                          <p:spTgt spid="15"/>
                                        </p:tgtEl>
                                        <p:attrNameLst>
                                          <p:attrName>ppt_x</p:attrName>
                                        </p:attrNameLst>
                                      </p:cBhvr>
                                      <p:tavLst>
                                        <p:tav tm="0">
                                          <p:val>
                                            <p:strVal val="ppt_x"/>
                                          </p:val>
                                        </p:tav>
                                        <p:tav tm="100000">
                                          <p:val>
                                            <p:strVal val="0-ppt_w/2"/>
                                          </p:val>
                                        </p:tav>
                                      </p:tavLst>
                                    </p:anim>
                                    <p:anim calcmode="lin" valueType="num">
                                      <p:cBhvr additive="base">
                                        <p:cTn id="321" dur="2390"/>
                                        <p:tgtEl>
                                          <p:spTgt spid="15"/>
                                        </p:tgtEl>
                                        <p:attrNameLst>
                                          <p:attrName>ppt_y</p:attrName>
                                        </p:attrNameLst>
                                      </p:cBhvr>
                                      <p:tavLst>
                                        <p:tav tm="0">
                                          <p:val>
                                            <p:strVal val="ppt_y"/>
                                          </p:val>
                                        </p:tav>
                                        <p:tav tm="100000">
                                          <p:val>
                                            <p:strVal val="1+ppt_h/2"/>
                                          </p:val>
                                        </p:tav>
                                      </p:tavLst>
                                    </p:anim>
                                    <p:set>
                                      <p:cBhvr>
                                        <p:cTn id="322" dur="1" fill="hold">
                                          <p:stCondLst>
                                            <p:cond delay="2389"/>
                                          </p:stCondLst>
                                        </p:cTn>
                                        <p:tgtEl>
                                          <p:spTgt spid="15"/>
                                        </p:tgtEl>
                                        <p:attrNameLst>
                                          <p:attrName>style.visibility</p:attrName>
                                        </p:attrNameLst>
                                      </p:cBhvr>
                                      <p:to>
                                        <p:strVal val="hidden"/>
                                      </p:to>
                                    </p:set>
                                  </p:childTnLst>
                                </p:cTn>
                              </p:par>
                              <p:par>
                                <p:cTn id="323" presetID="16" presetClass="exit" presetSubtype="37" fill="hold" grpId="3" nodeType="withEffect">
                                  <p:stCondLst>
                                    <p:cond delay="0"/>
                                  </p:stCondLst>
                                  <p:childTnLst>
                                    <p:animEffect transition="out" filter="barn(outVertical)">
                                      <p:cBhvr>
                                        <p:cTn id="324" dur="2390"/>
                                        <p:tgtEl>
                                          <p:spTgt spid="14"/>
                                        </p:tgtEl>
                                      </p:cBhvr>
                                    </p:animEffect>
                                    <p:set>
                                      <p:cBhvr>
                                        <p:cTn id="325" dur="1" fill="hold">
                                          <p:stCondLst>
                                            <p:cond delay="2389"/>
                                          </p:stCondLst>
                                        </p:cTn>
                                        <p:tgtEl>
                                          <p:spTgt spid="14"/>
                                        </p:tgtEl>
                                        <p:attrNameLst>
                                          <p:attrName>style.visibility</p:attrName>
                                        </p:attrNameLst>
                                      </p:cBhvr>
                                      <p:to>
                                        <p:strVal val="hidden"/>
                                      </p:to>
                                    </p:set>
                                  </p:childTnLst>
                                </p:cTn>
                              </p:par>
                              <p:par>
                                <p:cTn id="326" presetID="2" presetClass="exit" presetSubtype="12" fill="hold" grpId="4" nodeType="withEffect">
                                  <p:stCondLst>
                                    <p:cond delay="0"/>
                                  </p:stCondLst>
                                  <p:childTnLst>
                                    <p:anim calcmode="lin" valueType="num">
                                      <p:cBhvr additive="base">
                                        <p:cTn id="327" dur="2390"/>
                                        <p:tgtEl>
                                          <p:spTgt spid="14"/>
                                        </p:tgtEl>
                                        <p:attrNameLst>
                                          <p:attrName>ppt_x</p:attrName>
                                        </p:attrNameLst>
                                      </p:cBhvr>
                                      <p:tavLst>
                                        <p:tav tm="0">
                                          <p:val>
                                            <p:strVal val="ppt_x"/>
                                          </p:val>
                                        </p:tav>
                                        <p:tav tm="100000">
                                          <p:val>
                                            <p:strVal val="0-ppt_w/2"/>
                                          </p:val>
                                        </p:tav>
                                      </p:tavLst>
                                    </p:anim>
                                    <p:anim calcmode="lin" valueType="num">
                                      <p:cBhvr additive="base">
                                        <p:cTn id="328" dur="2390"/>
                                        <p:tgtEl>
                                          <p:spTgt spid="14"/>
                                        </p:tgtEl>
                                        <p:attrNameLst>
                                          <p:attrName>ppt_y</p:attrName>
                                        </p:attrNameLst>
                                      </p:cBhvr>
                                      <p:tavLst>
                                        <p:tav tm="0">
                                          <p:val>
                                            <p:strVal val="ppt_y"/>
                                          </p:val>
                                        </p:tav>
                                        <p:tav tm="100000">
                                          <p:val>
                                            <p:strVal val="1+ppt_h/2"/>
                                          </p:val>
                                        </p:tav>
                                      </p:tavLst>
                                    </p:anim>
                                    <p:set>
                                      <p:cBhvr>
                                        <p:cTn id="329" dur="1" fill="hold">
                                          <p:stCondLst>
                                            <p:cond delay="2389"/>
                                          </p:stCondLst>
                                        </p:cTn>
                                        <p:tgtEl>
                                          <p:spTgt spid="14"/>
                                        </p:tgtEl>
                                        <p:attrNameLst>
                                          <p:attrName>style.visibility</p:attrName>
                                        </p:attrNameLst>
                                      </p:cBhvr>
                                      <p:to>
                                        <p:strVal val="hidden"/>
                                      </p:to>
                                    </p:set>
                                  </p:childTnLst>
                                </p:cTn>
                              </p:par>
                              <p:par>
                                <p:cTn id="330" presetID="16" presetClass="exit" presetSubtype="37" fill="hold" grpId="3" nodeType="withEffect">
                                  <p:stCondLst>
                                    <p:cond delay="0"/>
                                  </p:stCondLst>
                                  <p:childTnLst>
                                    <p:animEffect transition="out" filter="barn(outVertical)">
                                      <p:cBhvr>
                                        <p:cTn id="331" dur="2390"/>
                                        <p:tgtEl>
                                          <p:spTgt spid="13"/>
                                        </p:tgtEl>
                                      </p:cBhvr>
                                    </p:animEffect>
                                    <p:set>
                                      <p:cBhvr>
                                        <p:cTn id="332" dur="1" fill="hold">
                                          <p:stCondLst>
                                            <p:cond delay="2389"/>
                                          </p:stCondLst>
                                        </p:cTn>
                                        <p:tgtEl>
                                          <p:spTgt spid="13"/>
                                        </p:tgtEl>
                                        <p:attrNameLst>
                                          <p:attrName>style.visibility</p:attrName>
                                        </p:attrNameLst>
                                      </p:cBhvr>
                                      <p:to>
                                        <p:strVal val="hidden"/>
                                      </p:to>
                                    </p:set>
                                  </p:childTnLst>
                                </p:cTn>
                              </p:par>
                              <p:par>
                                <p:cTn id="333" presetID="2" presetClass="exit" presetSubtype="12" fill="hold" grpId="4" nodeType="withEffect">
                                  <p:stCondLst>
                                    <p:cond delay="0"/>
                                  </p:stCondLst>
                                  <p:childTnLst>
                                    <p:anim calcmode="lin" valueType="num">
                                      <p:cBhvr additive="base">
                                        <p:cTn id="334" dur="2390"/>
                                        <p:tgtEl>
                                          <p:spTgt spid="13"/>
                                        </p:tgtEl>
                                        <p:attrNameLst>
                                          <p:attrName>ppt_x</p:attrName>
                                        </p:attrNameLst>
                                      </p:cBhvr>
                                      <p:tavLst>
                                        <p:tav tm="0">
                                          <p:val>
                                            <p:strVal val="ppt_x"/>
                                          </p:val>
                                        </p:tav>
                                        <p:tav tm="100000">
                                          <p:val>
                                            <p:strVal val="0-ppt_w/2"/>
                                          </p:val>
                                        </p:tav>
                                      </p:tavLst>
                                    </p:anim>
                                    <p:anim calcmode="lin" valueType="num">
                                      <p:cBhvr additive="base">
                                        <p:cTn id="335" dur="2390"/>
                                        <p:tgtEl>
                                          <p:spTgt spid="13"/>
                                        </p:tgtEl>
                                        <p:attrNameLst>
                                          <p:attrName>ppt_y</p:attrName>
                                        </p:attrNameLst>
                                      </p:cBhvr>
                                      <p:tavLst>
                                        <p:tav tm="0">
                                          <p:val>
                                            <p:strVal val="ppt_y"/>
                                          </p:val>
                                        </p:tav>
                                        <p:tav tm="100000">
                                          <p:val>
                                            <p:strVal val="1+ppt_h/2"/>
                                          </p:val>
                                        </p:tav>
                                      </p:tavLst>
                                    </p:anim>
                                    <p:set>
                                      <p:cBhvr>
                                        <p:cTn id="336" dur="1" fill="hold">
                                          <p:stCondLst>
                                            <p:cond delay="2389"/>
                                          </p:stCondLst>
                                        </p:cTn>
                                        <p:tgtEl>
                                          <p:spTgt spid="13"/>
                                        </p:tgtEl>
                                        <p:attrNameLst>
                                          <p:attrName>style.visibility</p:attrName>
                                        </p:attrNameLst>
                                      </p:cBhvr>
                                      <p:to>
                                        <p:strVal val="hidden"/>
                                      </p:to>
                                    </p:set>
                                  </p:childTnLst>
                                </p:cTn>
                              </p:par>
                              <p:par>
                                <p:cTn id="337" presetID="16" presetClass="exit" presetSubtype="37" fill="hold" grpId="3" nodeType="withEffect">
                                  <p:stCondLst>
                                    <p:cond delay="0"/>
                                  </p:stCondLst>
                                  <p:childTnLst>
                                    <p:animEffect transition="out" filter="barn(outVertical)">
                                      <p:cBhvr>
                                        <p:cTn id="338" dur="2390"/>
                                        <p:tgtEl>
                                          <p:spTgt spid="12"/>
                                        </p:tgtEl>
                                      </p:cBhvr>
                                    </p:animEffect>
                                    <p:set>
                                      <p:cBhvr>
                                        <p:cTn id="339" dur="1" fill="hold">
                                          <p:stCondLst>
                                            <p:cond delay="2389"/>
                                          </p:stCondLst>
                                        </p:cTn>
                                        <p:tgtEl>
                                          <p:spTgt spid="12"/>
                                        </p:tgtEl>
                                        <p:attrNameLst>
                                          <p:attrName>style.visibility</p:attrName>
                                        </p:attrNameLst>
                                      </p:cBhvr>
                                      <p:to>
                                        <p:strVal val="hidden"/>
                                      </p:to>
                                    </p:set>
                                  </p:childTnLst>
                                </p:cTn>
                              </p:par>
                              <p:par>
                                <p:cTn id="340" presetID="2" presetClass="exit" presetSubtype="12" fill="hold" grpId="4" nodeType="withEffect">
                                  <p:stCondLst>
                                    <p:cond delay="0"/>
                                  </p:stCondLst>
                                  <p:childTnLst>
                                    <p:anim calcmode="lin" valueType="num">
                                      <p:cBhvr additive="base">
                                        <p:cTn id="341" dur="2390"/>
                                        <p:tgtEl>
                                          <p:spTgt spid="12"/>
                                        </p:tgtEl>
                                        <p:attrNameLst>
                                          <p:attrName>ppt_x</p:attrName>
                                        </p:attrNameLst>
                                      </p:cBhvr>
                                      <p:tavLst>
                                        <p:tav tm="0">
                                          <p:val>
                                            <p:strVal val="ppt_x"/>
                                          </p:val>
                                        </p:tav>
                                        <p:tav tm="100000">
                                          <p:val>
                                            <p:strVal val="0-ppt_w/2"/>
                                          </p:val>
                                        </p:tav>
                                      </p:tavLst>
                                    </p:anim>
                                    <p:anim calcmode="lin" valueType="num">
                                      <p:cBhvr additive="base">
                                        <p:cTn id="342" dur="2390"/>
                                        <p:tgtEl>
                                          <p:spTgt spid="12"/>
                                        </p:tgtEl>
                                        <p:attrNameLst>
                                          <p:attrName>ppt_y</p:attrName>
                                        </p:attrNameLst>
                                      </p:cBhvr>
                                      <p:tavLst>
                                        <p:tav tm="0">
                                          <p:val>
                                            <p:strVal val="ppt_y"/>
                                          </p:val>
                                        </p:tav>
                                        <p:tav tm="100000">
                                          <p:val>
                                            <p:strVal val="1+ppt_h/2"/>
                                          </p:val>
                                        </p:tav>
                                      </p:tavLst>
                                    </p:anim>
                                    <p:set>
                                      <p:cBhvr>
                                        <p:cTn id="343" dur="1" fill="hold">
                                          <p:stCondLst>
                                            <p:cond delay="2389"/>
                                          </p:stCondLst>
                                        </p:cTn>
                                        <p:tgtEl>
                                          <p:spTgt spid="12"/>
                                        </p:tgtEl>
                                        <p:attrNameLst>
                                          <p:attrName>style.visibility</p:attrName>
                                        </p:attrNameLst>
                                      </p:cBhvr>
                                      <p:to>
                                        <p:strVal val="hidden"/>
                                      </p:to>
                                    </p:set>
                                  </p:childTnLst>
                                </p:cTn>
                              </p:par>
                              <p:par>
                                <p:cTn id="344" presetID="16" presetClass="exit" presetSubtype="37" fill="hold" grpId="3" nodeType="withEffect">
                                  <p:stCondLst>
                                    <p:cond delay="0"/>
                                  </p:stCondLst>
                                  <p:childTnLst>
                                    <p:animEffect transition="out" filter="barn(outVertical)">
                                      <p:cBhvr>
                                        <p:cTn id="345" dur="2390"/>
                                        <p:tgtEl>
                                          <p:spTgt spid="11"/>
                                        </p:tgtEl>
                                      </p:cBhvr>
                                    </p:animEffect>
                                    <p:set>
                                      <p:cBhvr>
                                        <p:cTn id="346" dur="1" fill="hold">
                                          <p:stCondLst>
                                            <p:cond delay="2389"/>
                                          </p:stCondLst>
                                        </p:cTn>
                                        <p:tgtEl>
                                          <p:spTgt spid="11"/>
                                        </p:tgtEl>
                                        <p:attrNameLst>
                                          <p:attrName>style.visibility</p:attrName>
                                        </p:attrNameLst>
                                      </p:cBhvr>
                                      <p:to>
                                        <p:strVal val="hidden"/>
                                      </p:to>
                                    </p:set>
                                  </p:childTnLst>
                                </p:cTn>
                              </p:par>
                              <p:par>
                                <p:cTn id="347" presetID="2" presetClass="exit" presetSubtype="12" fill="hold" grpId="4" nodeType="withEffect">
                                  <p:stCondLst>
                                    <p:cond delay="0"/>
                                  </p:stCondLst>
                                  <p:childTnLst>
                                    <p:anim calcmode="lin" valueType="num">
                                      <p:cBhvr additive="base">
                                        <p:cTn id="348" dur="2390"/>
                                        <p:tgtEl>
                                          <p:spTgt spid="11"/>
                                        </p:tgtEl>
                                        <p:attrNameLst>
                                          <p:attrName>ppt_x</p:attrName>
                                        </p:attrNameLst>
                                      </p:cBhvr>
                                      <p:tavLst>
                                        <p:tav tm="0">
                                          <p:val>
                                            <p:strVal val="ppt_x"/>
                                          </p:val>
                                        </p:tav>
                                        <p:tav tm="100000">
                                          <p:val>
                                            <p:strVal val="0-ppt_w/2"/>
                                          </p:val>
                                        </p:tav>
                                      </p:tavLst>
                                    </p:anim>
                                    <p:anim calcmode="lin" valueType="num">
                                      <p:cBhvr additive="base">
                                        <p:cTn id="349" dur="2390"/>
                                        <p:tgtEl>
                                          <p:spTgt spid="11"/>
                                        </p:tgtEl>
                                        <p:attrNameLst>
                                          <p:attrName>ppt_y</p:attrName>
                                        </p:attrNameLst>
                                      </p:cBhvr>
                                      <p:tavLst>
                                        <p:tav tm="0">
                                          <p:val>
                                            <p:strVal val="ppt_y"/>
                                          </p:val>
                                        </p:tav>
                                        <p:tav tm="100000">
                                          <p:val>
                                            <p:strVal val="1+ppt_h/2"/>
                                          </p:val>
                                        </p:tav>
                                      </p:tavLst>
                                    </p:anim>
                                    <p:set>
                                      <p:cBhvr>
                                        <p:cTn id="350" dur="1" fill="hold">
                                          <p:stCondLst>
                                            <p:cond delay="2389"/>
                                          </p:stCondLst>
                                        </p:cTn>
                                        <p:tgtEl>
                                          <p:spTgt spid="11"/>
                                        </p:tgtEl>
                                        <p:attrNameLst>
                                          <p:attrName>style.visibility</p:attrName>
                                        </p:attrNameLst>
                                      </p:cBhvr>
                                      <p:to>
                                        <p:strVal val="hidden"/>
                                      </p:to>
                                    </p:set>
                                  </p:childTnLst>
                                </p:cTn>
                              </p:par>
                              <p:par>
                                <p:cTn id="351" presetID="16" presetClass="exit" presetSubtype="37" fill="hold" grpId="3" nodeType="withEffect">
                                  <p:stCondLst>
                                    <p:cond delay="0"/>
                                  </p:stCondLst>
                                  <p:childTnLst>
                                    <p:animEffect transition="out" filter="barn(outVertical)">
                                      <p:cBhvr>
                                        <p:cTn id="352" dur="2390"/>
                                        <p:tgtEl>
                                          <p:spTgt spid="10"/>
                                        </p:tgtEl>
                                      </p:cBhvr>
                                    </p:animEffect>
                                    <p:set>
                                      <p:cBhvr>
                                        <p:cTn id="353" dur="1" fill="hold">
                                          <p:stCondLst>
                                            <p:cond delay="2389"/>
                                          </p:stCondLst>
                                        </p:cTn>
                                        <p:tgtEl>
                                          <p:spTgt spid="10"/>
                                        </p:tgtEl>
                                        <p:attrNameLst>
                                          <p:attrName>style.visibility</p:attrName>
                                        </p:attrNameLst>
                                      </p:cBhvr>
                                      <p:to>
                                        <p:strVal val="hidden"/>
                                      </p:to>
                                    </p:set>
                                  </p:childTnLst>
                                </p:cTn>
                              </p:par>
                              <p:par>
                                <p:cTn id="354" presetID="2" presetClass="exit" presetSubtype="12" fill="hold" grpId="4" nodeType="withEffect">
                                  <p:stCondLst>
                                    <p:cond delay="0"/>
                                  </p:stCondLst>
                                  <p:childTnLst>
                                    <p:anim calcmode="lin" valueType="num">
                                      <p:cBhvr additive="base">
                                        <p:cTn id="355" dur="2390"/>
                                        <p:tgtEl>
                                          <p:spTgt spid="10"/>
                                        </p:tgtEl>
                                        <p:attrNameLst>
                                          <p:attrName>ppt_x</p:attrName>
                                        </p:attrNameLst>
                                      </p:cBhvr>
                                      <p:tavLst>
                                        <p:tav tm="0">
                                          <p:val>
                                            <p:strVal val="ppt_x"/>
                                          </p:val>
                                        </p:tav>
                                        <p:tav tm="100000">
                                          <p:val>
                                            <p:strVal val="0-ppt_w/2"/>
                                          </p:val>
                                        </p:tav>
                                      </p:tavLst>
                                    </p:anim>
                                    <p:anim calcmode="lin" valueType="num">
                                      <p:cBhvr additive="base">
                                        <p:cTn id="356" dur="2390"/>
                                        <p:tgtEl>
                                          <p:spTgt spid="10"/>
                                        </p:tgtEl>
                                        <p:attrNameLst>
                                          <p:attrName>ppt_y</p:attrName>
                                        </p:attrNameLst>
                                      </p:cBhvr>
                                      <p:tavLst>
                                        <p:tav tm="0">
                                          <p:val>
                                            <p:strVal val="ppt_y"/>
                                          </p:val>
                                        </p:tav>
                                        <p:tav tm="100000">
                                          <p:val>
                                            <p:strVal val="1+ppt_h/2"/>
                                          </p:val>
                                        </p:tav>
                                      </p:tavLst>
                                    </p:anim>
                                    <p:set>
                                      <p:cBhvr>
                                        <p:cTn id="357" dur="1" fill="hold">
                                          <p:stCondLst>
                                            <p:cond delay="2389"/>
                                          </p:stCondLst>
                                        </p:cTn>
                                        <p:tgtEl>
                                          <p:spTgt spid="10"/>
                                        </p:tgtEl>
                                        <p:attrNameLst>
                                          <p:attrName>style.visibility</p:attrName>
                                        </p:attrNameLst>
                                      </p:cBhvr>
                                      <p:to>
                                        <p:strVal val="hidden"/>
                                      </p:to>
                                    </p:set>
                                  </p:childTnLst>
                                </p:cTn>
                              </p:par>
                              <p:par>
                                <p:cTn id="358" presetID="16" presetClass="exit" presetSubtype="37" fill="hold" grpId="3" nodeType="withEffect">
                                  <p:stCondLst>
                                    <p:cond delay="0"/>
                                  </p:stCondLst>
                                  <p:childTnLst>
                                    <p:animEffect transition="out" filter="barn(outVertical)">
                                      <p:cBhvr>
                                        <p:cTn id="359" dur="2390"/>
                                        <p:tgtEl>
                                          <p:spTgt spid="7"/>
                                        </p:tgtEl>
                                      </p:cBhvr>
                                    </p:animEffect>
                                    <p:set>
                                      <p:cBhvr>
                                        <p:cTn id="360" dur="1" fill="hold">
                                          <p:stCondLst>
                                            <p:cond delay="2389"/>
                                          </p:stCondLst>
                                        </p:cTn>
                                        <p:tgtEl>
                                          <p:spTgt spid="7"/>
                                        </p:tgtEl>
                                        <p:attrNameLst>
                                          <p:attrName>style.visibility</p:attrName>
                                        </p:attrNameLst>
                                      </p:cBhvr>
                                      <p:to>
                                        <p:strVal val="hidden"/>
                                      </p:to>
                                    </p:set>
                                  </p:childTnLst>
                                </p:cTn>
                              </p:par>
                              <p:par>
                                <p:cTn id="361" presetID="2" presetClass="exit" presetSubtype="6" fill="hold" grpId="4" nodeType="withEffect">
                                  <p:stCondLst>
                                    <p:cond delay="0"/>
                                  </p:stCondLst>
                                  <p:childTnLst>
                                    <p:anim calcmode="lin" valueType="num">
                                      <p:cBhvr additive="base">
                                        <p:cTn id="362" dur="2390"/>
                                        <p:tgtEl>
                                          <p:spTgt spid="7"/>
                                        </p:tgtEl>
                                        <p:attrNameLst>
                                          <p:attrName>ppt_x</p:attrName>
                                        </p:attrNameLst>
                                      </p:cBhvr>
                                      <p:tavLst>
                                        <p:tav tm="0">
                                          <p:val>
                                            <p:strVal val="ppt_x"/>
                                          </p:val>
                                        </p:tav>
                                        <p:tav tm="100000">
                                          <p:val>
                                            <p:strVal val="1+ppt_w/2"/>
                                          </p:val>
                                        </p:tav>
                                      </p:tavLst>
                                    </p:anim>
                                    <p:anim calcmode="lin" valueType="num">
                                      <p:cBhvr additive="base">
                                        <p:cTn id="363" dur="2390"/>
                                        <p:tgtEl>
                                          <p:spTgt spid="7"/>
                                        </p:tgtEl>
                                        <p:attrNameLst>
                                          <p:attrName>ppt_y</p:attrName>
                                        </p:attrNameLst>
                                      </p:cBhvr>
                                      <p:tavLst>
                                        <p:tav tm="0">
                                          <p:val>
                                            <p:strVal val="ppt_y"/>
                                          </p:val>
                                        </p:tav>
                                        <p:tav tm="100000">
                                          <p:val>
                                            <p:strVal val="1+ppt_h/2"/>
                                          </p:val>
                                        </p:tav>
                                      </p:tavLst>
                                    </p:anim>
                                    <p:set>
                                      <p:cBhvr>
                                        <p:cTn id="364" dur="1" fill="hold">
                                          <p:stCondLst>
                                            <p:cond delay="2389"/>
                                          </p:stCondLst>
                                        </p:cTn>
                                        <p:tgtEl>
                                          <p:spTgt spid="7"/>
                                        </p:tgtEl>
                                        <p:attrNameLst>
                                          <p:attrName>style.visibility</p:attrName>
                                        </p:attrNameLst>
                                      </p:cBhvr>
                                      <p:to>
                                        <p:strVal val="hidden"/>
                                      </p:to>
                                    </p:set>
                                  </p:childTnLst>
                                </p:cTn>
                              </p:par>
                              <p:par>
                                <p:cTn id="365" presetID="16" presetClass="exit" presetSubtype="37" fill="hold" grpId="3" nodeType="withEffect">
                                  <p:stCondLst>
                                    <p:cond delay="0"/>
                                  </p:stCondLst>
                                  <p:childTnLst>
                                    <p:animEffect transition="out" filter="barn(outVertical)">
                                      <p:cBhvr>
                                        <p:cTn id="366" dur="2390"/>
                                        <p:tgtEl>
                                          <p:spTgt spid="6"/>
                                        </p:tgtEl>
                                      </p:cBhvr>
                                    </p:animEffect>
                                    <p:set>
                                      <p:cBhvr>
                                        <p:cTn id="367" dur="1" fill="hold">
                                          <p:stCondLst>
                                            <p:cond delay="2389"/>
                                          </p:stCondLst>
                                        </p:cTn>
                                        <p:tgtEl>
                                          <p:spTgt spid="6"/>
                                        </p:tgtEl>
                                        <p:attrNameLst>
                                          <p:attrName>style.visibility</p:attrName>
                                        </p:attrNameLst>
                                      </p:cBhvr>
                                      <p:to>
                                        <p:strVal val="hidden"/>
                                      </p:to>
                                    </p:set>
                                  </p:childTnLst>
                                </p:cTn>
                              </p:par>
                              <p:par>
                                <p:cTn id="368" presetID="2" presetClass="exit" presetSubtype="6" fill="hold" grpId="4" nodeType="withEffect">
                                  <p:stCondLst>
                                    <p:cond delay="0"/>
                                  </p:stCondLst>
                                  <p:childTnLst>
                                    <p:anim calcmode="lin" valueType="num">
                                      <p:cBhvr additive="base">
                                        <p:cTn id="369" dur="2390"/>
                                        <p:tgtEl>
                                          <p:spTgt spid="6"/>
                                        </p:tgtEl>
                                        <p:attrNameLst>
                                          <p:attrName>ppt_x</p:attrName>
                                        </p:attrNameLst>
                                      </p:cBhvr>
                                      <p:tavLst>
                                        <p:tav tm="0">
                                          <p:val>
                                            <p:strVal val="ppt_x"/>
                                          </p:val>
                                        </p:tav>
                                        <p:tav tm="100000">
                                          <p:val>
                                            <p:strVal val="1+ppt_w/2"/>
                                          </p:val>
                                        </p:tav>
                                      </p:tavLst>
                                    </p:anim>
                                    <p:anim calcmode="lin" valueType="num">
                                      <p:cBhvr additive="base">
                                        <p:cTn id="370" dur="2390"/>
                                        <p:tgtEl>
                                          <p:spTgt spid="6"/>
                                        </p:tgtEl>
                                        <p:attrNameLst>
                                          <p:attrName>ppt_y</p:attrName>
                                        </p:attrNameLst>
                                      </p:cBhvr>
                                      <p:tavLst>
                                        <p:tav tm="0">
                                          <p:val>
                                            <p:strVal val="ppt_y"/>
                                          </p:val>
                                        </p:tav>
                                        <p:tav tm="100000">
                                          <p:val>
                                            <p:strVal val="1+ppt_h/2"/>
                                          </p:val>
                                        </p:tav>
                                      </p:tavLst>
                                    </p:anim>
                                    <p:set>
                                      <p:cBhvr>
                                        <p:cTn id="371" dur="1" fill="hold">
                                          <p:stCondLst>
                                            <p:cond delay="2389"/>
                                          </p:stCondLst>
                                        </p:cTn>
                                        <p:tgtEl>
                                          <p:spTgt spid="6"/>
                                        </p:tgtEl>
                                        <p:attrNameLst>
                                          <p:attrName>style.visibility</p:attrName>
                                        </p:attrNameLst>
                                      </p:cBhvr>
                                      <p:to>
                                        <p:strVal val="hidden"/>
                                      </p:to>
                                    </p:set>
                                  </p:childTnLst>
                                </p:cTn>
                              </p:par>
                              <p:par>
                                <p:cTn id="372" presetID="16" presetClass="exit" presetSubtype="37" fill="hold" grpId="3" nodeType="withEffect">
                                  <p:stCondLst>
                                    <p:cond delay="0"/>
                                  </p:stCondLst>
                                  <p:childTnLst>
                                    <p:animEffect transition="out" filter="barn(outVertical)">
                                      <p:cBhvr>
                                        <p:cTn id="373" dur="2390"/>
                                        <p:tgtEl>
                                          <p:spTgt spid="5"/>
                                        </p:tgtEl>
                                      </p:cBhvr>
                                    </p:animEffect>
                                    <p:set>
                                      <p:cBhvr>
                                        <p:cTn id="374" dur="1" fill="hold">
                                          <p:stCondLst>
                                            <p:cond delay="2389"/>
                                          </p:stCondLst>
                                        </p:cTn>
                                        <p:tgtEl>
                                          <p:spTgt spid="5"/>
                                        </p:tgtEl>
                                        <p:attrNameLst>
                                          <p:attrName>style.visibility</p:attrName>
                                        </p:attrNameLst>
                                      </p:cBhvr>
                                      <p:to>
                                        <p:strVal val="hidden"/>
                                      </p:to>
                                    </p:set>
                                  </p:childTnLst>
                                </p:cTn>
                              </p:par>
                              <p:par>
                                <p:cTn id="375" presetID="2" presetClass="exit" presetSubtype="6" fill="hold" grpId="4" nodeType="withEffect">
                                  <p:stCondLst>
                                    <p:cond delay="0"/>
                                  </p:stCondLst>
                                  <p:childTnLst>
                                    <p:anim calcmode="lin" valueType="num">
                                      <p:cBhvr additive="base">
                                        <p:cTn id="376" dur="2390"/>
                                        <p:tgtEl>
                                          <p:spTgt spid="5"/>
                                        </p:tgtEl>
                                        <p:attrNameLst>
                                          <p:attrName>ppt_x</p:attrName>
                                        </p:attrNameLst>
                                      </p:cBhvr>
                                      <p:tavLst>
                                        <p:tav tm="0">
                                          <p:val>
                                            <p:strVal val="ppt_x"/>
                                          </p:val>
                                        </p:tav>
                                        <p:tav tm="100000">
                                          <p:val>
                                            <p:strVal val="1+ppt_w/2"/>
                                          </p:val>
                                        </p:tav>
                                      </p:tavLst>
                                    </p:anim>
                                    <p:anim calcmode="lin" valueType="num">
                                      <p:cBhvr additive="base">
                                        <p:cTn id="377" dur="2390"/>
                                        <p:tgtEl>
                                          <p:spTgt spid="5"/>
                                        </p:tgtEl>
                                        <p:attrNameLst>
                                          <p:attrName>ppt_y</p:attrName>
                                        </p:attrNameLst>
                                      </p:cBhvr>
                                      <p:tavLst>
                                        <p:tav tm="0">
                                          <p:val>
                                            <p:strVal val="ppt_y"/>
                                          </p:val>
                                        </p:tav>
                                        <p:tav tm="100000">
                                          <p:val>
                                            <p:strVal val="1+ppt_h/2"/>
                                          </p:val>
                                        </p:tav>
                                      </p:tavLst>
                                    </p:anim>
                                    <p:set>
                                      <p:cBhvr>
                                        <p:cTn id="378" dur="1" fill="hold">
                                          <p:stCondLst>
                                            <p:cond delay="2389"/>
                                          </p:stCondLst>
                                        </p:cTn>
                                        <p:tgtEl>
                                          <p:spTgt spid="5"/>
                                        </p:tgtEl>
                                        <p:attrNameLst>
                                          <p:attrName>style.visibility</p:attrName>
                                        </p:attrNameLst>
                                      </p:cBhvr>
                                      <p:to>
                                        <p:strVal val="hidden"/>
                                      </p:to>
                                    </p:set>
                                  </p:childTnLst>
                                </p:cTn>
                              </p:par>
                              <p:par>
                                <p:cTn id="379" presetID="16" presetClass="exit" presetSubtype="37" fill="hold" grpId="3" nodeType="withEffect">
                                  <p:stCondLst>
                                    <p:cond delay="0"/>
                                  </p:stCondLst>
                                  <p:childTnLst>
                                    <p:animEffect transition="out" filter="barn(outVertical)">
                                      <p:cBhvr>
                                        <p:cTn id="380" dur="2390"/>
                                        <p:tgtEl>
                                          <p:spTgt spid="3"/>
                                        </p:tgtEl>
                                      </p:cBhvr>
                                    </p:animEffect>
                                    <p:set>
                                      <p:cBhvr>
                                        <p:cTn id="381" dur="1" fill="hold">
                                          <p:stCondLst>
                                            <p:cond delay="2389"/>
                                          </p:stCondLst>
                                        </p:cTn>
                                        <p:tgtEl>
                                          <p:spTgt spid="3"/>
                                        </p:tgtEl>
                                        <p:attrNameLst>
                                          <p:attrName>style.visibility</p:attrName>
                                        </p:attrNameLst>
                                      </p:cBhvr>
                                      <p:to>
                                        <p:strVal val="hidden"/>
                                      </p:to>
                                    </p:set>
                                  </p:childTnLst>
                                </p:cTn>
                              </p:par>
                              <p:par>
                                <p:cTn id="382" presetID="2" presetClass="exit" presetSubtype="6" fill="hold" grpId="4" nodeType="withEffect">
                                  <p:stCondLst>
                                    <p:cond delay="0"/>
                                  </p:stCondLst>
                                  <p:childTnLst>
                                    <p:anim calcmode="lin" valueType="num">
                                      <p:cBhvr additive="base">
                                        <p:cTn id="383" dur="2390"/>
                                        <p:tgtEl>
                                          <p:spTgt spid="3"/>
                                        </p:tgtEl>
                                        <p:attrNameLst>
                                          <p:attrName>ppt_x</p:attrName>
                                        </p:attrNameLst>
                                      </p:cBhvr>
                                      <p:tavLst>
                                        <p:tav tm="0">
                                          <p:val>
                                            <p:strVal val="ppt_x"/>
                                          </p:val>
                                        </p:tav>
                                        <p:tav tm="100000">
                                          <p:val>
                                            <p:strVal val="1+ppt_w/2"/>
                                          </p:val>
                                        </p:tav>
                                      </p:tavLst>
                                    </p:anim>
                                    <p:anim calcmode="lin" valueType="num">
                                      <p:cBhvr additive="base">
                                        <p:cTn id="384" dur="2390"/>
                                        <p:tgtEl>
                                          <p:spTgt spid="3"/>
                                        </p:tgtEl>
                                        <p:attrNameLst>
                                          <p:attrName>ppt_y</p:attrName>
                                        </p:attrNameLst>
                                      </p:cBhvr>
                                      <p:tavLst>
                                        <p:tav tm="0">
                                          <p:val>
                                            <p:strVal val="ppt_y"/>
                                          </p:val>
                                        </p:tav>
                                        <p:tav tm="100000">
                                          <p:val>
                                            <p:strVal val="1+ppt_h/2"/>
                                          </p:val>
                                        </p:tav>
                                      </p:tavLst>
                                    </p:anim>
                                    <p:set>
                                      <p:cBhvr>
                                        <p:cTn id="385" dur="1" fill="hold">
                                          <p:stCondLst>
                                            <p:cond delay="2389"/>
                                          </p:stCondLst>
                                        </p:cTn>
                                        <p:tgtEl>
                                          <p:spTgt spid="3"/>
                                        </p:tgtEl>
                                        <p:attrNameLst>
                                          <p:attrName>style.visibility</p:attrName>
                                        </p:attrNameLst>
                                      </p:cBhvr>
                                      <p:to>
                                        <p:strVal val="hidden"/>
                                      </p:to>
                                    </p:set>
                                  </p:childTnLst>
                                </p:cTn>
                              </p:par>
                              <p:par>
                                <p:cTn id="386" presetID="16" presetClass="exit" presetSubtype="37" fill="hold" grpId="3" nodeType="withEffect">
                                  <p:stCondLst>
                                    <p:cond delay="0"/>
                                  </p:stCondLst>
                                  <p:childTnLst>
                                    <p:animEffect transition="out" filter="barn(outVertical)">
                                      <p:cBhvr>
                                        <p:cTn id="387" dur="2390"/>
                                        <p:tgtEl>
                                          <p:spTgt spid="2"/>
                                        </p:tgtEl>
                                      </p:cBhvr>
                                    </p:animEffect>
                                    <p:set>
                                      <p:cBhvr>
                                        <p:cTn id="388" dur="1" fill="hold">
                                          <p:stCondLst>
                                            <p:cond delay="2389"/>
                                          </p:stCondLst>
                                        </p:cTn>
                                        <p:tgtEl>
                                          <p:spTgt spid="2"/>
                                        </p:tgtEl>
                                        <p:attrNameLst>
                                          <p:attrName>style.visibility</p:attrName>
                                        </p:attrNameLst>
                                      </p:cBhvr>
                                      <p:to>
                                        <p:strVal val="hidden"/>
                                      </p:to>
                                    </p:set>
                                  </p:childTnLst>
                                </p:cTn>
                              </p:par>
                              <p:par>
                                <p:cTn id="389" presetID="2" presetClass="exit" presetSubtype="6" fill="hold" grpId="4" nodeType="withEffect">
                                  <p:stCondLst>
                                    <p:cond delay="0"/>
                                  </p:stCondLst>
                                  <p:childTnLst>
                                    <p:anim calcmode="lin" valueType="num">
                                      <p:cBhvr additive="base">
                                        <p:cTn id="390" dur="2390"/>
                                        <p:tgtEl>
                                          <p:spTgt spid="2"/>
                                        </p:tgtEl>
                                        <p:attrNameLst>
                                          <p:attrName>ppt_x</p:attrName>
                                        </p:attrNameLst>
                                      </p:cBhvr>
                                      <p:tavLst>
                                        <p:tav tm="0">
                                          <p:val>
                                            <p:strVal val="ppt_x"/>
                                          </p:val>
                                        </p:tav>
                                        <p:tav tm="100000">
                                          <p:val>
                                            <p:strVal val="1+ppt_w/2"/>
                                          </p:val>
                                        </p:tav>
                                      </p:tavLst>
                                    </p:anim>
                                    <p:anim calcmode="lin" valueType="num">
                                      <p:cBhvr additive="base">
                                        <p:cTn id="391" dur="2390"/>
                                        <p:tgtEl>
                                          <p:spTgt spid="2"/>
                                        </p:tgtEl>
                                        <p:attrNameLst>
                                          <p:attrName>ppt_y</p:attrName>
                                        </p:attrNameLst>
                                      </p:cBhvr>
                                      <p:tavLst>
                                        <p:tav tm="0">
                                          <p:val>
                                            <p:strVal val="ppt_y"/>
                                          </p:val>
                                        </p:tav>
                                        <p:tav tm="100000">
                                          <p:val>
                                            <p:strVal val="1+ppt_h/2"/>
                                          </p:val>
                                        </p:tav>
                                      </p:tavLst>
                                    </p:anim>
                                    <p:set>
                                      <p:cBhvr>
                                        <p:cTn id="392" dur="1" fill="hold">
                                          <p:stCondLst>
                                            <p:cond delay="2389"/>
                                          </p:stCondLst>
                                        </p:cTn>
                                        <p:tgtEl>
                                          <p:spTgt spid="2"/>
                                        </p:tgtEl>
                                        <p:attrNameLst>
                                          <p:attrName>style.visibility</p:attrName>
                                        </p:attrNameLst>
                                      </p:cBhvr>
                                      <p:to>
                                        <p:strVal val="hidden"/>
                                      </p:to>
                                    </p:set>
                                  </p:childTnLst>
                                </p:cTn>
                              </p:par>
                              <p:par>
                                <p:cTn id="393" presetID="23" presetClass="entr" presetSubtype="272" fill="hold" nodeType="withEffect">
                                  <p:stCondLst>
                                    <p:cond delay="0"/>
                                  </p:stCondLst>
                                  <p:childTnLst>
                                    <p:set>
                                      <p:cBhvr>
                                        <p:cTn id="394" dur="1" fill="hold">
                                          <p:stCondLst>
                                            <p:cond delay="0"/>
                                          </p:stCondLst>
                                        </p:cTn>
                                        <p:tgtEl>
                                          <p:spTgt spid="31"/>
                                        </p:tgtEl>
                                        <p:attrNameLst>
                                          <p:attrName>style.visibility</p:attrName>
                                        </p:attrNameLst>
                                      </p:cBhvr>
                                      <p:to>
                                        <p:strVal val="visible"/>
                                      </p:to>
                                    </p:set>
                                    <p:anim calcmode="lin" valueType="num">
                                      <p:cBhvr>
                                        <p:cTn id="395" dur="2000" fill="hold"/>
                                        <p:tgtEl>
                                          <p:spTgt spid="31"/>
                                        </p:tgtEl>
                                        <p:attrNameLst>
                                          <p:attrName>ppt_w</p:attrName>
                                        </p:attrNameLst>
                                      </p:cBhvr>
                                      <p:tavLst>
                                        <p:tav tm="0">
                                          <p:val>
                                            <p:strVal val="2/3*#ppt_w"/>
                                          </p:val>
                                        </p:tav>
                                        <p:tav tm="100000">
                                          <p:val>
                                            <p:strVal val="#ppt_w"/>
                                          </p:val>
                                        </p:tav>
                                      </p:tavLst>
                                    </p:anim>
                                    <p:anim calcmode="lin" valueType="num">
                                      <p:cBhvr>
                                        <p:cTn id="396" dur="2000" fill="hold"/>
                                        <p:tgtEl>
                                          <p:spTgt spid="31"/>
                                        </p:tgtEl>
                                        <p:attrNameLst>
                                          <p:attrName>ppt_h</p:attrName>
                                        </p:attrNameLst>
                                      </p:cBhvr>
                                      <p:tavLst>
                                        <p:tav tm="0">
                                          <p:val>
                                            <p:strVal val="2/3*#ppt_h"/>
                                          </p:val>
                                        </p:tav>
                                        <p:tav tm="100000">
                                          <p:val>
                                            <p:strVal val="#ppt_h"/>
                                          </p:val>
                                        </p:tav>
                                      </p:tavLst>
                                    </p:anim>
                                  </p:childTnLst>
                                </p:cTn>
                              </p:par>
                              <p:par>
                                <p:cTn id="397" presetID="4" presetClass="entr" presetSubtype="32" fill="hold" nodeType="withEffect">
                                  <p:stCondLst>
                                    <p:cond delay="0"/>
                                  </p:stCondLst>
                                  <p:childTnLst>
                                    <p:set>
                                      <p:cBhvr>
                                        <p:cTn id="398" dur="1" fill="hold">
                                          <p:stCondLst>
                                            <p:cond delay="0"/>
                                          </p:stCondLst>
                                        </p:cTn>
                                        <p:tgtEl>
                                          <p:spTgt spid="31"/>
                                        </p:tgtEl>
                                        <p:attrNameLst>
                                          <p:attrName>style.visibility</p:attrName>
                                        </p:attrNameLst>
                                      </p:cBhvr>
                                      <p:to>
                                        <p:strVal val="visible"/>
                                      </p:to>
                                    </p:set>
                                    <p:animEffect transition="in" filter="box(out)">
                                      <p:cBhvr>
                                        <p:cTn id="399" dur="20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30"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3" name="112 Imagen" descr="Diapositiva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5" name="4 Grupo"/>
          <p:cNvGrpSpPr/>
          <p:nvPr/>
        </p:nvGrpSpPr>
        <p:grpSpPr>
          <a:xfrm rot="16200000" flipH="1">
            <a:off x="4374710" y="1798396"/>
            <a:ext cx="2842860" cy="3312360"/>
            <a:chOff x="-278487" y="546631"/>
            <a:chExt cx="7122368" cy="5898232"/>
          </a:xfrm>
          <a:effectLst/>
          <a:scene3d>
            <a:camera prst="orthographicFront"/>
            <a:lightRig rig="flat" dir="t"/>
          </a:scene3d>
        </p:grpSpPr>
        <p:sp>
          <p:nvSpPr>
            <p:cNvPr id="6" name="5 Cerrar llave"/>
            <p:cNvSpPr/>
            <p:nvPr/>
          </p:nvSpPr>
          <p:spPr>
            <a:xfrm rot="14151112">
              <a:off x="333581" y="-65437"/>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 name="6 Cerrar llave"/>
            <p:cNvSpPr/>
            <p:nvPr/>
          </p:nvSpPr>
          <p:spPr>
            <a:xfrm rot="14151112">
              <a:off x="485981" y="86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 name="7 Cerrar llave"/>
            <p:cNvSpPr/>
            <p:nvPr/>
          </p:nvSpPr>
          <p:spPr>
            <a:xfrm rot="14151112">
              <a:off x="638381" y="239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 name="8 Cerrar llave"/>
            <p:cNvSpPr/>
            <p:nvPr/>
          </p:nvSpPr>
          <p:spPr>
            <a:xfrm rot="14151112">
              <a:off x="790781" y="391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 name="9 Cerrar llave"/>
            <p:cNvSpPr/>
            <p:nvPr/>
          </p:nvSpPr>
          <p:spPr>
            <a:xfrm rot="14151112">
              <a:off x="943181" y="544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 name="10 Cerrar llave"/>
            <p:cNvSpPr/>
            <p:nvPr/>
          </p:nvSpPr>
          <p:spPr>
            <a:xfrm rot="14151112">
              <a:off x="1095581" y="696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 name="11 Cerrar llave"/>
            <p:cNvSpPr/>
            <p:nvPr/>
          </p:nvSpPr>
          <p:spPr>
            <a:xfrm rot="14151112">
              <a:off x="1247981" y="848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 name="12 Cerrar llave"/>
            <p:cNvSpPr/>
            <p:nvPr/>
          </p:nvSpPr>
          <p:spPr>
            <a:xfrm rot="14151112">
              <a:off x="1400381" y="1001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 name="13 Cerrar llave"/>
            <p:cNvSpPr/>
            <p:nvPr/>
          </p:nvSpPr>
          <p:spPr>
            <a:xfrm rot="14151112">
              <a:off x="1552781" y="1153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 name="14 Cerrar llave"/>
            <p:cNvSpPr/>
            <p:nvPr/>
          </p:nvSpPr>
          <p:spPr>
            <a:xfrm rot="14151112">
              <a:off x="1705181" y="1306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 name="15 Cerrar llave"/>
            <p:cNvSpPr/>
            <p:nvPr/>
          </p:nvSpPr>
          <p:spPr>
            <a:xfrm rot="14151112">
              <a:off x="1857581" y="1458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 name="16 Cerrar llave"/>
            <p:cNvSpPr/>
            <p:nvPr/>
          </p:nvSpPr>
          <p:spPr>
            <a:xfrm rot="14151112">
              <a:off x="2009981" y="1610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 name="17 Cerrar llave"/>
            <p:cNvSpPr/>
            <p:nvPr/>
          </p:nvSpPr>
          <p:spPr>
            <a:xfrm rot="14151112">
              <a:off x="2162381" y="1763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9" name="18 Cerrar llave"/>
            <p:cNvSpPr/>
            <p:nvPr/>
          </p:nvSpPr>
          <p:spPr>
            <a:xfrm rot="14151112">
              <a:off x="2314781" y="1915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0" name="19 Cerrar llave"/>
            <p:cNvSpPr/>
            <p:nvPr/>
          </p:nvSpPr>
          <p:spPr>
            <a:xfrm rot="14151112">
              <a:off x="2467181" y="2068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1" name="20 Cerrar llave"/>
            <p:cNvSpPr/>
            <p:nvPr/>
          </p:nvSpPr>
          <p:spPr>
            <a:xfrm rot="14151112">
              <a:off x="2619581" y="2220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2" name="21 Cerrar llave"/>
            <p:cNvSpPr/>
            <p:nvPr/>
          </p:nvSpPr>
          <p:spPr>
            <a:xfrm rot="14151112">
              <a:off x="2771981" y="2372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3" name="22 Cerrar llave"/>
            <p:cNvSpPr/>
            <p:nvPr/>
          </p:nvSpPr>
          <p:spPr>
            <a:xfrm rot="14151112">
              <a:off x="2924381" y="2525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4" name="23 Cerrar llave"/>
            <p:cNvSpPr/>
            <p:nvPr/>
          </p:nvSpPr>
          <p:spPr>
            <a:xfrm rot="14151112">
              <a:off x="3076781" y="2677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5" name="24 Cerrar llave"/>
            <p:cNvSpPr/>
            <p:nvPr/>
          </p:nvSpPr>
          <p:spPr>
            <a:xfrm rot="14151112">
              <a:off x="3229181" y="2830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6" name="25 Cerrar llave"/>
            <p:cNvSpPr/>
            <p:nvPr/>
          </p:nvSpPr>
          <p:spPr>
            <a:xfrm rot="14151112">
              <a:off x="3381581" y="2982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7" name="26 Cerrar llave"/>
            <p:cNvSpPr/>
            <p:nvPr/>
          </p:nvSpPr>
          <p:spPr>
            <a:xfrm rot="14151112">
              <a:off x="3533981" y="3134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8" name="27 Cerrar llave"/>
            <p:cNvSpPr/>
            <p:nvPr/>
          </p:nvSpPr>
          <p:spPr>
            <a:xfrm rot="14151112">
              <a:off x="3686381" y="3287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9" name="28 Cerrar llave"/>
            <p:cNvSpPr/>
            <p:nvPr/>
          </p:nvSpPr>
          <p:spPr>
            <a:xfrm rot="14151112">
              <a:off x="3838781" y="3439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0" name="29 Cerrar llave"/>
            <p:cNvSpPr/>
            <p:nvPr/>
          </p:nvSpPr>
          <p:spPr>
            <a:xfrm rot="14151112">
              <a:off x="3991181" y="3592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1" name="30 Cerrar llave"/>
            <p:cNvSpPr/>
            <p:nvPr/>
          </p:nvSpPr>
          <p:spPr>
            <a:xfrm rot="14151112">
              <a:off x="4143581" y="3744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32" name="31 Grupo"/>
          <p:cNvGrpSpPr/>
          <p:nvPr/>
        </p:nvGrpSpPr>
        <p:grpSpPr>
          <a:xfrm rot="16200000">
            <a:off x="4307105" y="100343"/>
            <a:ext cx="2978064" cy="3312366"/>
            <a:chOff x="-278487" y="546631"/>
            <a:chExt cx="7122368" cy="5898232"/>
          </a:xfrm>
          <a:effectLst/>
          <a:scene3d>
            <a:camera prst="orthographicFront"/>
            <a:lightRig rig="flat" dir="t"/>
          </a:scene3d>
        </p:grpSpPr>
        <p:sp>
          <p:nvSpPr>
            <p:cNvPr id="33" name="32 Cerrar llave"/>
            <p:cNvSpPr/>
            <p:nvPr/>
          </p:nvSpPr>
          <p:spPr>
            <a:xfrm rot="14151112">
              <a:off x="333581" y="-65437"/>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4" name="33 Cerrar llave"/>
            <p:cNvSpPr/>
            <p:nvPr/>
          </p:nvSpPr>
          <p:spPr>
            <a:xfrm rot="14151112">
              <a:off x="485981" y="86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5" name="34 Cerrar llave"/>
            <p:cNvSpPr/>
            <p:nvPr/>
          </p:nvSpPr>
          <p:spPr>
            <a:xfrm rot="14151112">
              <a:off x="638381" y="239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6" name="35 Cerrar llave"/>
            <p:cNvSpPr/>
            <p:nvPr/>
          </p:nvSpPr>
          <p:spPr>
            <a:xfrm rot="14151112">
              <a:off x="790781" y="391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7" name="36 Cerrar llave"/>
            <p:cNvSpPr/>
            <p:nvPr/>
          </p:nvSpPr>
          <p:spPr>
            <a:xfrm rot="14151112">
              <a:off x="943181" y="544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8" name="37 Cerrar llave"/>
            <p:cNvSpPr/>
            <p:nvPr/>
          </p:nvSpPr>
          <p:spPr>
            <a:xfrm rot="14151112">
              <a:off x="1095581" y="696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9" name="38 Cerrar llave"/>
            <p:cNvSpPr/>
            <p:nvPr/>
          </p:nvSpPr>
          <p:spPr>
            <a:xfrm rot="14151112">
              <a:off x="1247981" y="848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0" name="39 Cerrar llave"/>
            <p:cNvSpPr/>
            <p:nvPr/>
          </p:nvSpPr>
          <p:spPr>
            <a:xfrm rot="14151112">
              <a:off x="1400381" y="1001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1" name="40 Cerrar llave"/>
            <p:cNvSpPr/>
            <p:nvPr/>
          </p:nvSpPr>
          <p:spPr>
            <a:xfrm rot="14151112">
              <a:off x="1552781" y="1153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2" name="41 Cerrar llave"/>
            <p:cNvSpPr/>
            <p:nvPr/>
          </p:nvSpPr>
          <p:spPr>
            <a:xfrm rot="14151112">
              <a:off x="1705181" y="1306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3" name="42 Cerrar llave"/>
            <p:cNvSpPr/>
            <p:nvPr/>
          </p:nvSpPr>
          <p:spPr>
            <a:xfrm rot="14151112">
              <a:off x="1857581" y="1458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4" name="43 Cerrar llave"/>
            <p:cNvSpPr/>
            <p:nvPr/>
          </p:nvSpPr>
          <p:spPr>
            <a:xfrm rot="14151112">
              <a:off x="2009981" y="1610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5" name="44 Cerrar llave"/>
            <p:cNvSpPr/>
            <p:nvPr/>
          </p:nvSpPr>
          <p:spPr>
            <a:xfrm rot="14151112">
              <a:off x="2162381" y="1763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6" name="45 Cerrar llave"/>
            <p:cNvSpPr/>
            <p:nvPr/>
          </p:nvSpPr>
          <p:spPr>
            <a:xfrm rot="14151112">
              <a:off x="2314781" y="1915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7" name="46 Cerrar llave"/>
            <p:cNvSpPr/>
            <p:nvPr/>
          </p:nvSpPr>
          <p:spPr>
            <a:xfrm rot="14151112">
              <a:off x="2467181" y="2068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8" name="47 Cerrar llave"/>
            <p:cNvSpPr/>
            <p:nvPr/>
          </p:nvSpPr>
          <p:spPr>
            <a:xfrm rot="14151112">
              <a:off x="2619581" y="2220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9" name="48 Cerrar llave"/>
            <p:cNvSpPr/>
            <p:nvPr/>
          </p:nvSpPr>
          <p:spPr>
            <a:xfrm rot="14151112">
              <a:off x="2771981" y="2372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0" name="49 Cerrar llave"/>
            <p:cNvSpPr/>
            <p:nvPr/>
          </p:nvSpPr>
          <p:spPr>
            <a:xfrm rot="14151112">
              <a:off x="2924381" y="2525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1" name="50 Cerrar llave"/>
            <p:cNvSpPr/>
            <p:nvPr/>
          </p:nvSpPr>
          <p:spPr>
            <a:xfrm rot="14151112">
              <a:off x="3076781" y="2677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2" name="51 Cerrar llave"/>
            <p:cNvSpPr/>
            <p:nvPr/>
          </p:nvSpPr>
          <p:spPr>
            <a:xfrm rot="14151112">
              <a:off x="3229181" y="2830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3" name="52 Cerrar llave"/>
            <p:cNvSpPr/>
            <p:nvPr/>
          </p:nvSpPr>
          <p:spPr>
            <a:xfrm rot="14151112">
              <a:off x="3381581" y="2982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4" name="53 Cerrar llave"/>
            <p:cNvSpPr/>
            <p:nvPr/>
          </p:nvSpPr>
          <p:spPr>
            <a:xfrm rot="14151112">
              <a:off x="3533981" y="3134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5" name="54 Cerrar llave"/>
            <p:cNvSpPr/>
            <p:nvPr/>
          </p:nvSpPr>
          <p:spPr>
            <a:xfrm rot="14151112">
              <a:off x="3686381" y="3287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6" name="55 Cerrar llave"/>
            <p:cNvSpPr/>
            <p:nvPr/>
          </p:nvSpPr>
          <p:spPr>
            <a:xfrm rot="14151112">
              <a:off x="3838781" y="3439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7" name="56 Cerrar llave"/>
            <p:cNvSpPr/>
            <p:nvPr/>
          </p:nvSpPr>
          <p:spPr>
            <a:xfrm rot="14151112">
              <a:off x="3991181" y="3592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8" name="57 Cerrar llave"/>
            <p:cNvSpPr/>
            <p:nvPr/>
          </p:nvSpPr>
          <p:spPr>
            <a:xfrm rot="14151112">
              <a:off x="4143581" y="3744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59" name="58 Grupo"/>
          <p:cNvGrpSpPr/>
          <p:nvPr/>
        </p:nvGrpSpPr>
        <p:grpSpPr>
          <a:xfrm rot="5400000" flipH="1">
            <a:off x="1979712" y="123477"/>
            <a:ext cx="2906055" cy="3338104"/>
            <a:chOff x="-278487" y="546631"/>
            <a:chExt cx="7122368" cy="5898232"/>
          </a:xfrm>
          <a:effectLst/>
          <a:scene3d>
            <a:camera prst="orthographicFront"/>
            <a:lightRig rig="flat" dir="t"/>
          </a:scene3d>
        </p:grpSpPr>
        <p:sp>
          <p:nvSpPr>
            <p:cNvPr id="60" name="59 Cerrar llave"/>
            <p:cNvSpPr/>
            <p:nvPr/>
          </p:nvSpPr>
          <p:spPr>
            <a:xfrm rot="14151112">
              <a:off x="333581" y="-65437"/>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1" name="60 Cerrar llave"/>
            <p:cNvSpPr/>
            <p:nvPr/>
          </p:nvSpPr>
          <p:spPr>
            <a:xfrm rot="14151112">
              <a:off x="485981" y="86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2" name="61 Cerrar llave"/>
            <p:cNvSpPr/>
            <p:nvPr/>
          </p:nvSpPr>
          <p:spPr>
            <a:xfrm rot="14151112">
              <a:off x="638381" y="239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3" name="62 Cerrar llave"/>
            <p:cNvSpPr/>
            <p:nvPr/>
          </p:nvSpPr>
          <p:spPr>
            <a:xfrm rot="14151112">
              <a:off x="790781" y="391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4" name="63 Cerrar llave"/>
            <p:cNvSpPr/>
            <p:nvPr/>
          </p:nvSpPr>
          <p:spPr>
            <a:xfrm rot="14151112">
              <a:off x="943181" y="544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5" name="64 Cerrar llave"/>
            <p:cNvSpPr/>
            <p:nvPr/>
          </p:nvSpPr>
          <p:spPr>
            <a:xfrm rot="14151112">
              <a:off x="1095581" y="696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6" name="65 Cerrar llave"/>
            <p:cNvSpPr/>
            <p:nvPr/>
          </p:nvSpPr>
          <p:spPr>
            <a:xfrm rot="14151112">
              <a:off x="1247981" y="848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7" name="66 Cerrar llave"/>
            <p:cNvSpPr/>
            <p:nvPr/>
          </p:nvSpPr>
          <p:spPr>
            <a:xfrm rot="14151112">
              <a:off x="1400381" y="1001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8" name="67 Cerrar llave"/>
            <p:cNvSpPr/>
            <p:nvPr/>
          </p:nvSpPr>
          <p:spPr>
            <a:xfrm rot="14151112">
              <a:off x="1552781" y="1153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9" name="68 Cerrar llave"/>
            <p:cNvSpPr/>
            <p:nvPr/>
          </p:nvSpPr>
          <p:spPr>
            <a:xfrm rot="14151112">
              <a:off x="1705181" y="1306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0" name="69 Cerrar llave"/>
            <p:cNvSpPr/>
            <p:nvPr/>
          </p:nvSpPr>
          <p:spPr>
            <a:xfrm rot="14151112">
              <a:off x="1857581" y="1458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1" name="70 Cerrar llave"/>
            <p:cNvSpPr/>
            <p:nvPr/>
          </p:nvSpPr>
          <p:spPr>
            <a:xfrm rot="14151112">
              <a:off x="2009981" y="1610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2" name="71 Cerrar llave"/>
            <p:cNvSpPr/>
            <p:nvPr/>
          </p:nvSpPr>
          <p:spPr>
            <a:xfrm rot="14151112">
              <a:off x="2162381" y="1763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3" name="72 Cerrar llave"/>
            <p:cNvSpPr/>
            <p:nvPr/>
          </p:nvSpPr>
          <p:spPr>
            <a:xfrm rot="14151112">
              <a:off x="2314781" y="1915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4" name="73 Cerrar llave"/>
            <p:cNvSpPr/>
            <p:nvPr/>
          </p:nvSpPr>
          <p:spPr>
            <a:xfrm rot="14151112">
              <a:off x="2467181" y="2068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5" name="74 Cerrar llave"/>
            <p:cNvSpPr/>
            <p:nvPr/>
          </p:nvSpPr>
          <p:spPr>
            <a:xfrm rot="14151112">
              <a:off x="2619581" y="2220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6" name="75 Cerrar llave"/>
            <p:cNvSpPr/>
            <p:nvPr/>
          </p:nvSpPr>
          <p:spPr>
            <a:xfrm rot="14151112">
              <a:off x="2771981" y="2372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7" name="76 Cerrar llave"/>
            <p:cNvSpPr/>
            <p:nvPr/>
          </p:nvSpPr>
          <p:spPr>
            <a:xfrm rot="14151112">
              <a:off x="2924381" y="2525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8" name="77 Cerrar llave"/>
            <p:cNvSpPr/>
            <p:nvPr/>
          </p:nvSpPr>
          <p:spPr>
            <a:xfrm rot="14151112">
              <a:off x="3076781" y="2677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9" name="78 Cerrar llave"/>
            <p:cNvSpPr/>
            <p:nvPr/>
          </p:nvSpPr>
          <p:spPr>
            <a:xfrm rot="14151112">
              <a:off x="3229181" y="2830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0" name="79 Cerrar llave"/>
            <p:cNvSpPr/>
            <p:nvPr/>
          </p:nvSpPr>
          <p:spPr>
            <a:xfrm rot="14151112">
              <a:off x="3381581" y="2982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1" name="80 Cerrar llave"/>
            <p:cNvSpPr/>
            <p:nvPr/>
          </p:nvSpPr>
          <p:spPr>
            <a:xfrm rot="14151112">
              <a:off x="3533981" y="3134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2" name="81 Cerrar llave"/>
            <p:cNvSpPr/>
            <p:nvPr/>
          </p:nvSpPr>
          <p:spPr>
            <a:xfrm rot="14151112">
              <a:off x="3686381" y="3287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3" name="82 Cerrar llave"/>
            <p:cNvSpPr/>
            <p:nvPr/>
          </p:nvSpPr>
          <p:spPr>
            <a:xfrm rot="14151112">
              <a:off x="3838781" y="3439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4" name="83 Cerrar llave"/>
            <p:cNvSpPr/>
            <p:nvPr/>
          </p:nvSpPr>
          <p:spPr>
            <a:xfrm rot="14151112">
              <a:off x="3991181" y="3592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5" name="84 Cerrar llave"/>
            <p:cNvSpPr/>
            <p:nvPr/>
          </p:nvSpPr>
          <p:spPr>
            <a:xfrm rot="14151112">
              <a:off x="4143581" y="3744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86" name="85 Grupo"/>
          <p:cNvGrpSpPr/>
          <p:nvPr/>
        </p:nvGrpSpPr>
        <p:grpSpPr>
          <a:xfrm rot="5400000">
            <a:off x="1920570" y="1766796"/>
            <a:ext cx="2880318" cy="3338101"/>
            <a:chOff x="-278487" y="546631"/>
            <a:chExt cx="7122368" cy="5898232"/>
          </a:xfrm>
          <a:effectLst/>
          <a:scene3d>
            <a:camera prst="orthographicFront"/>
            <a:lightRig rig="flat" dir="t"/>
          </a:scene3d>
        </p:grpSpPr>
        <p:sp>
          <p:nvSpPr>
            <p:cNvPr id="87" name="86 Cerrar llave"/>
            <p:cNvSpPr/>
            <p:nvPr/>
          </p:nvSpPr>
          <p:spPr>
            <a:xfrm rot="14151112">
              <a:off x="333581" y="-65437"/>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8" name="87 Cerrar llave"/>
            <p:cNvSpPr/>
            <p:nvPr/>
          </p:nvSpPr>
          <p:spPr>
            <a:xfrm rot="14151112">
              <a:off x="485981" y="86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9" name="88 Cerrar llave"/>
            <p:cNvSpPr/>
            <p:nvPr/>
          </p:nvSpPr>
          <p:spPr>
            <a:xfrm rot="14151112">
              <a:off x="638381" y="239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0" name="89 Cerrar llave"/>
            <p:cNvSpPr/>
            <p:nvPr/>
          </p:nvSpPr>
          <p:spPr>
            <a:xfrm rot="14151112">
              <a:off x="790781" y="391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1" name="90 Cerrar llave"/>
            <p:cNvSpPr/>
            <p:nvPr/>
          </p:nvSpPr>
          <p:spPr>
            <a:xfrm rot="14151112">
              <a:off x="943181" y="544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2" name="91 Cerrar llave"/>
            <p:cNvSpPr/>
            <p:nvPr/>
          </p:nvSpPr>
          <p:spPr>
            <a:xfrm rot="14151112">
              <a:off x="1095581" y="696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3" name="92 Cerrar llave"/>
            <p:cNvSpPr/>
            <p:nvPr/>
          </p:nvSpPr>
          <p:spPr>
            <a:xfrm rot="14151112">
              <a:off x="1247981" y="848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4" name="93 Cerrar llave"/>
            <p:cNvSpPr/>
            <p:nvPr/>
          </p:nvSpPr>
          <p:spPr>
            <a:xfrm rot="14151112">
              <a:off x="1400381" y="1001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5" name="94 Cerrar llave"/>
            <p:cNvSpPr/>
            <p:nvPr/>
          </p:nvSpPr>
          <p:spPr>
            <a:xfrm rot="14151112">
              <a:off x="1552781" y="1153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6" name="95 Cerrar llave"/>
            <p:cNvSpPr/>
            <p:nvPr/>
          </p:nvSpPr>
          <p:spPr>
            <a:xfrm rot="14151112">
              <a:off x="1705181" y="1306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7" name="96 Cerrar llave"/>
            <p:cNvSpPr/>
            <p:nvPr/>
          </p:nvSpPr>
          <p:spPr>
            <a:xfrm rot="14151112">
              <a:off x="1857581" y="1458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8" name="97 Cerrar llave"/>
            <p:cNvSpPr/>
            <p:nvPr/>
          </p:nvSpPr>
          <p:spPr>
            <a:xfrm rot="14151112">
              <a:off x="2009981" y="1610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9" name="98 Cerrar llave"/>
            <p:cNvSpPr/>
            <p:nvPr/>
          </p:nvSpPr>
          <p:spPr>
            <a:xfrm rot="14151112">
              <a:off x="2162381" y="1763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0" name="99 Cerrar llave"/>
            <p:cNvSpPr/>
            <p:nvPr/>
          </p:nvSpPr>
          <p:spPr>
            <a:xfrm rot="14151112">
              <a:off x="2314781" y="1915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1" name="100 Cerrar llave"/>
            <p:cNvSpPr/>
            <p:nvPr/>
          </p:nvSpPr>
          <p:spPr>
            <a:xfrm rot="14151112">
              <a:off x="2467181" y="2068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2" name="101 Cerrar llave"/>
            <p:cNvSpPr/>
            <p:nvPr/>
          </p:nvSpPr>
          <p:spPr>
            <a:xfrm rot="14151112">
              <a:off x="2619581" y="2220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3" name="102 Cerrar llave"/>
            <p:cNvSpPr/>
            <p:nvPr/>
          </p:nvSpPr>
          <p:spPr>
            <a:xfrm rot="14151112">
              <a:off x="2771981" y="2372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4" name="103 Cerrar llave"/>
            <p:cNvSpPr/>
            <p:nvPr/>
          </p:nvSpPr>
          <p:spPr>
            <a:xfrm rot="14151112">
              <a:off x="2924381" y="2525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5" name="104 Cerrar llave"/>
            <p:cNvSpPr/>
            <p:nvPr/>
          </p:nvSpPr>
          <p:spPr>
            <a:xfrm rot="14151112">
              <a:off x="3076781" y="2677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6" name="105 Cerrar llave"/>
            <p:cNvSpPr/>
            <p:nvPr/>
          </p:nvSpPr>
          <p:spPr>
            <a:xfrm rot="14151112">
              <a:off x="3229181" y="2830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7" name="106 Cerrar llave"/>
            <p:cNvSpPr/>
            <p:nvPr/>
          </p:nvSpPr>
          <p:spPr>
            <a:xfrm rot="14151112">
              <a:off x="3381581" y="2982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8" name="107 Cerrar llave"/>
            <p:cNvSpPr/>
            <p:nvPr/>
          </p:nvSpPr>
          <p:spPr>
            <a:xfrm rot="14151112">
              <a:off x="3533981" y="31349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9" name="108 Cerrar llave"/>
            <p:cNvSpPr/>
            <p:nvPr/>
          </p:nvSpPr>
          <p:spPr>
            <a:xfrm rot="14151112">
              <a:off x="3686381" y="32873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0" name="109 Cerrar llave"/>
            <p:cNvSpPr/>
            <p:nvPr/>
          </p:nvSpPr>
          <p:spPr>
            <a:xfrm rot="14151112">
              <a:off x="3838781" y="34397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1" name="110 Cerrar llave"/>
            <p:cNvSpPr/>
            <p:nvPr/>
          </p:nvSpPr>
          <p:spPr>
            <a:xfrm rot="14151112">
              <a:off x="3991181" y="35921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2" name="111 Cerrar llave"/>
            <p:cNvSpPr/>
            <p:nvPr/>
          </p:nvSpPr>
          <p:spPr>
            <a:xfrm rot="14151112">
              <a:off x="4143581" y="3744563"/>
              <a:ext cx="2088232" cy="3312368"/>
            </a:xfrm>
            <a:prstGeom prst="rightBrace">
              <a:avLst>
                <a:gd name="adj1" fmla="val 33333"/>
                <a:gd name="adj2" fmla="val 50000"/>
              </a:avLst>
            </a:prstGeom>
            <a:noFill/>
            <a:ln w="28575">
              <a:gradFill flip="none" rotWithShape="1">
                <a:gsLst>
                  <a:gs pos="0">
                    <a:srgbClr val="66FFFF">
                      <a:lumMod val="0"/>
                      <a:lumOff val="100000"/>
                    </a:srgbClr>
                  </a:gs>
                  <a:gs pos="77000">
                    <a:srgbClr val="21D6E0">
                      <a:lumMod val="0"/>
                      <a:lumOff val="100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sp>
        <p:nvSpPr>
          <p:cNvPr id="114" name="113 Rectángulo"/>
          <p:cNvSpPr/>
          <p:nvPr/>
        </p:nvSpPr>
        <p:spPr>
          <a:xfrm>
            <a:off x="0" y="701"/>
            <a:ext cx="9144000"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4524083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8" fill="hold"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p:cTn id="7" dur="3000" fill="hold"/>
                                        <p:tgtEl>
                                          <p:spTgt spid="59"/>
                                        </p:tgtEl>
                                        <p:attrNameLst>
                                          <p:attrName>ppt_x</p:attrName>
                                        </p:attrNameLst>
                                      </p:cBhvr>
                                      <p:tavLst>
                                        <p:tav tm="0">
                                          <p:val>
                                            <p:strVal val="#ppt_x-#ppt_w/2"/>
                                          </p:val>
                                        </p:tav>
                                        <p:tav tm="100000">
                                          <p:val>
                                            <p:strVal val="#ppt_x"/>
                                          </p:val>
                                        </p:tav>
                                      </p:tavLst>
                                    </p:anim>
                                    <p:anim calcmode="lin" valueType="num">
                                      <p:cBhvr>
                                        <p:cTn id="8" dur="3000" fill="hold"/>
                                        <p:tgtEl>
                                          <p:spTgt spid="59"/>
                                        </p:tgtEl>
                                        <p:attrNameLst>
                                          <p:attrName>ppt_y</p:attrName>
                                        </p:attrNameLst>
                                      </p:cBhvr>
                                      <p:tavLst>
                                        <p:tav tm="0">
                                          <p:val>
                                            <p:strVal val="#ppt_y"/>
                                          </p:val>
                                        </p:tav>
                                        <p:tav tm="100000">
                                          <p:val>
                                            <p:strVal val="#ppt_y"/>
                                          </p:val>
                                        </p:tav>
                                      </p:tavLst>
                                    </p:anim>
                                    <p:anim calcmode="lin" valueType="num">
                                      <p:cBhvr>
                                        <p:cTn id="9" dur="3000" fill="hold"/>
                                        <p:tgtEl>
                                          <p:spTgt spid="59"/>
                                        </p:tgtEl>
                                        <p:attrNameLst>
                                          <p:attrName>ppt_w</p:attrName>
                                        </p:attrNameLst>
                                      </p:cBhvr>
                                      <p:tavLst>
                                        <p:tav tm="0">
                                          <p:val>
                                            <p:fltVal val="0"/>
                                          </p:val>
                                        </p:tav>
                                        <p:tav tm="100000">
                                          <p:val>
                                            <p:strVal val="#ppt_w"/>
                                          </p:val>
                                        </p:tav>
                                      </p:tavLst>
                                    </p:anim>
                                    <p:anim calcmode="lin" valueType="num">
                                      <p:cBhvr>
                                        <p:cTn id="10" dur="3000" fill="hold"/>
                                        <p:tgtEl>
                                          <p:spTgt spid="59"/>
                                        </p:tgtEl>
                                        <p:attrNameLst>
                                          <p:attrName>ppt_h</p:attrName>
                                        </p:attrNameLst>
                                      </p:cBhvr>
                                      <p:tavLst>
                                        <p:tav tm="0">
                                          <p:val>
                                            <p:strVal val="#ppt_h"/>
                                          </p:val>
                                        </p:tav>
                                        <p:tav tm="100000">
                                          <p:val>
                                            <p:strVal val="#ppt_h"/>
                                          </p:val>
                                        </p:tav>
                                      </p:tavLst>
                                    </p:anim>
                                  </p:childTnLst>
                                </p:cTn>
                              </p:par>
                              <p:par>
                                <p:cTn id="11" presetID="2" presetClass="exit" presetSubtype="6" fill="hold" nodeType="withEffect">
                                  <p:stCondLst>
                                    <p:cond delay="0"/>
                                  </p:stCondLst>
                                  <p:childTnLst>
                                    <p:anim calcmode="lin" valueType="num">
                                      <p:cBhvr additive="base">
                                        <p:cTn id="12" dur="4500"/>
                                        <p:tgtEl>
                                          <p:spTgt spid="59"/>
                                        </p:tgtEl>
                                        <p:attrNameLst>
                                          <p:attrName>ppt_x</p:attrName>
                                        </p:attrNameLst>
                                      </p:cBhvr>
                                      <p:tavLst>
                                        <p:tav tm="0">
                                          <p:val>
                                            <p:strVal val="ppt_x"/>
                                          </p:val>
                                        </p:tav>
                                        <p:tav tm="100000">
                                          <p:val>
                                            <p:strVal val="1+ppt_w/2"/>
                                          </p:val>
                                        </p:tav>
                                      </p:tavLst>
                                    </p:anim>
                                    <p:anim calcmode="lin" valueType="num">
                                      <p:cBhvr additive="base">
                                        <p:cTn id="13" dur="4500"/>
                                        <p:tgtEl>
                                          <p:spTgt spid="59"/>
                                        </p:tgtEl>
                                        <p:attrNameLst>
                                          <p:attrName>ppt_y</p:attrName>
                                        </p:attrNameLst>
                                      </p:cBhvr>
                                      <p:tavLst>
                                        <p:tav tm="0">
                                          <p:val>
                                            <p:strVal val="ppt_y"/>
                                          </p:val>
                                        </p:tav>
                                        <p:tav tm="100000">
                                          <p:val>
                                            <p:strVal val="1+ppt_h/2"/>
                                          </p:val>
                                        </p:tav>
                                      </p:tavLst>
                                    </p:anim>
                                    <p:set>
                                      <p:cBhvr>
                                        <p:cTn id="14" dur="1" fill="hold">
                                          <p:stCondLst>
                                            <p:cond delay="4499"/>
                                          </p:stCondLst>
                                        </p:cTn>
                                        <p:tgtEl>
                                          <p:spTgt spid="59"/>
                                        </p:tgtEl>
                                        <p:attrNameLst>
                                          <p:attrName>style.visibility</p:attrName>
                                        </p:attrNameLst>
                                      </p:cBhvr>
                                      <p:to>
                                        <p:strVal val="hidden"/>
                                      </p:to>
                                    </p:set>
                                  </p:childTnLst>
                                </p:cTn>
                              </p:par>
                              <p:par>
                                <p:cTn id="15" presetID="17" presetClass="entr" presetSubtype="2" fill="hold" nodeType="withEffect">
                                  <p:stCondLst>
                                    <p:cond delay="0"/>
                                  </p:stCondLst>
                                  <p:childTnLst>
                                    <p:set>
                                      <p:cBhvr>
                                        <p:cTn id="16" dur="1" fill="hold">
                                          <p:stCondLst>
                                            <p:cond delay="0"/>
                                          </p:stCondLst>
                                        </p:cTn>
                                        <p:tgtEl>
                                          <p:spTgt spid="32"/>
                                        </p:tgtEl>
                                        <p:attrNameLst>
                                          <p:attrName>style.visibility</p:attrName>
                                        </p:attrNameLst>
                                      </p:cBhvr>
                                      <p:to>
                                        <p:strVal val="visible"/>
                                      </p:to>
                                    </p:set>
                                    <p:anim calcmode="lin" valueType="num">
                                      <p:cBhvr>
                                        <p:cTn id="17" dur="3000" fill="hold"/>
                                        <p:tgtEl>
                                          <p:spTgt spid="32"/>
                                        </p:tgtEl>
                                        <p:attrNameLst>
                                          <p:attrName>ppt_x</p:attrName>
                                        </p:attrNameLst>
                                      </p:cBhvr>
                                      <p:tavLst>
                                        <p:tav tm="0">
                                          <p:val>
                                            <p:strVal val="#ppt_x+#ppt_w/2"/>
                                          </p:val>
                                        </p:tav>
                                        <p:tav tm="100000">
                                          <p:val>
                                            <p:strVal val="#ppt_x"/>
                                          </p:val>
                                        </p:tav>
                                      </p:tavLst>
                                    </p:anim>
                                    <p:anim calcmode="lin" valueType="num">
                                      <p:cBhvr>
                                        <p:cTn id="18" dur="3000" fill="hold"/>
                                        <p:tgtEl>
                                          <p:spTgt spid="32"/>
                                        </p:tgtEl>
                                        <p:attrNameLst>
                                          <p:attrName>ppt_y</p:attrName>
                                        </p:attrNameLst>
                                      </p:cBhvr>
                                      <p:tavLst>
                                        <p:tav tm="0">
                                          <p:val>
                                            <p:strVal val="#ppt_y"/>
                                          </p:val>
                                        </p:tav>
                                        <p:tav tm="100000">
                                          <p:val>
                                            <p:strVal val="#ppt_y"/>
                                          </p:val>
                                        </p:tav>
                                      </p:tavLst>
                                    </p:anim>
                                    <p:anim calcmode="lin" valueType="num">
                                      <p:cBhvr>
                                        <p:cTn id="19" dur="3000" fill="hold"/>
                                        <p:tgtEl>
                                          <p:spTgt spid="32"/>
                                        </p:tgtEl>
                                        <p:attrNameLst>
                                          <p:attrName>ppt_w</p:attrName>
                                        </p:attrNameLst>
                                      </p:cBhvr>
                                      <p:tavLst>
                                        <p:tav tm="0">
                                          <p:val>
                                            <p:fltVal val="0"/>
                                          </p:val>
                                        </p:tav>
                                        <p:tav tm="100000">
                                          <p:val>
                                            <p:strVal val="#ppt_w"/>
                                          </p:val>
                                        </p:tav>
                                      </p:tavLst>
                                    </p:anim>
                                    <p:anim calcmode="lin" valueType="num">
                                      <p:cBhvr>
                                        <p:cTn id="20" dur="3000" fill="hold"/>
                                        <p:tgtEl>
                                          <p:spTgt spid="32"/>
                                        </p:tgtEl>
                                        <p:attrNameLst>
                                          <p:attrName>ppt_h</p:attrName>
                                        </p:attrNameLst>
                                      </p:cBhvr>
                                      <p:tavLst>
                                        <p:tav tm="0">
                                          <p:val>
                                            <p:strVal val="#ppt_h"/>
                                          </p:val>
                                        </p:tav>
                                        <p:tav tm="100000">
                                          <p:val>
                                            <p:strVal val="#ppt_h"/>
                                          </p:val>
                                        </p:tav>
                                      </p:tavLst>
                                    </p:anim>
                                  </p:childTnLst>
                                </p:cTn>
                              </p:par>
                              <p:par>
                                <p:cTn id="21" presetID="2" presetClass="exit" presetSubtype="12" fill="hold" nodeType="withEffect">
                                  <p:stCondLst>
                                    <p:cond delay="0"/>
                                  </p:stCondLst>
                                  <p:childTnLst>
                                    <p:anim calcmode="lin" valueType="num">
                                      <p:cBhvr additive="base">
                                        <p:cTn id="22" dur="4500"/>
                                        <p:tgtEl>
                                          <p:spTgt spid="32"/>
                                        </p:tgtEl>
                                        <p:attrNameLst>
                                          <p:attrName>ppt_x</p:attrName>
                                        </p:attrNameLst>
                                      </p:cBhvr>
                                      <p:tavLst>
                                        <p:tav tm="0">
                                          <p:val>
                                            <p:strVal val="ppt_x"/>
                                          </p:val>
                                        </p:tav>
                                        <p:tav tm="100000">
                                          <p:val>
                                            <p:strVal val="0-ppt_w/2"/>
                                          </p:val>
                                        </p:tav>
                                      </p:tavLst>
                                    </p:anim>
                                    <p:anim calcmode="lin" valueType="num">
                                      <p:cBhvr additive="base">
                                        <p:cTn id="23" dur="4500"/>
                                        <p:tgtEl>
                                          <p:spTgt spid="32"/>
                                        </p:tgtEl>
                                        <p:attrNameLst>
                                          <p:attrName>ppt_y</p:attrName>
                                        </p:attrNameLst>
                                      </p:cBhvr>
                                      <p:tavLst>
                                        <p:tav tm="0">
                                          <p:val>
                                            <p:strVal val="ppt_y"/>
                                          </p:val>
                                        </p:tav>
                                        <p:tav tm="100000">
                                          <p:val>
                                            <p:strVal val="1+ppt_h/2"/>
                                          </p:val>
                                        </p:tav>
                                      </p:tavLst>
                                    </p:anim>
                                    <p:set>
                                      <p:cBhvr>
                                        <p:cTn id="24" dur="1" fill="hold">
                                          <p:stCondLst>
                                            <p:cond delay="4499"/>
                                          </p:stCondLst>
                                        </p:cTn>
                                        <p:tgtEl>
                                          <p:spTgt spid="32"/>
                                        </p:tgtEl>
                                        <p:attrNameLst>
                                          <p:attrName>style.visibility</p:attrName>
                                        </p:attrNameLst>
                                      </p:cBhvr>
                                      <p:to>
                                        <p:strVal val="hidden"/>
                                      </p:to>
                                    </p:set>
                                  </p:childTnLst>
                                </p:cTn>
                              </p:par>
                              <p:par>
                                <p:cTn id="25" presetID="17" presetClass="entr" presetSubtype="2" fill="hold" nodeType="withEffect">
                                  <p:stCondLst>
                                    <p:cond delay="0"/>
                                  </p:stCondLst>
                                  <p:childTnLst>
                                    <p:set>
                                      <p:cBhvr>
                                        <p:cTn id="26" dur="1" fill="hold">
                                          <p:stCondLst>
                                            <p:cond delay="0"/>
                                          </p:stCondLst>
                                        </p:cTn>
                                        <p:tgtEl>
                                          <p:spTgt spid="86"/>
                                        </p:tgtEl>
                                        <p:attrNameLst>
                                          <p:attrName>style.visibility</p:attrName>
                                        </p:attrNameLst>
                                      </p:cBhvr>
                                      <p:to>
                                        <p:strVal val="visible"/>
                                      </p:to>
                                    </p:set>
                                    <p:anim calcmode="lin" valueType="num">
                                      <p:cBhvr>
                                        <p:cTn id="27" dur="3000" fill="hold"/>
                                        <p:tgtEl>
                                          <p:spTgt spid="86"/>
                                        </p:tgtEl>
                                        <p:attrNameLst>
                                          <p:attrName>ppt_x</p:attrName>
                                        </p:attrNameLst>
                                      </p:cBhvr>
                                      <p:tavLst>
                                        <p:tav tm="0">
                                          <p:val>
                                            <p:strVal val="#ppt_x+#ppt_w/2"/>
                                          </p:val>
                                        </p:tav>
                                        <p:tav tm="100000">
                                          <p:val>
                                            <p:strVal val="#ppt_x"/>
                                          </p:val>
                                        </p:tav>
                                      </p:tavLst>
                                    </p:anim>
                                    <p:anim calcmode="lin" valueType="num">
                                      <p:cBhvr>
                                        <p:cTn id="28" dur="3000" fill="hold"/>
                                        <p:tgtEl>
                                          <p:spTgt spid="86"/>
                                        </p:tgtEl>
                                        <p:attrNameLst>
                                          <p:attrName>ppt_y</p:attrName>
                                        </p:attrNameLst>
                                      </p:cBhvr>
                                      <p:tavLst>
                                        <p:tav tm="0">
                                          <p:val>
                                            <p:strVal val="#ppt_y"/>
                                          </p:val>
                                        </p:tav>
                                        <p:tav tm="100000">
                                          <p:val>
                                            <p:strVal val="#ppt_y"/>
                                          </p:val>
                                        </p:tav>
                                      </p:tavLst>
                                    </p:anim>
                                    <p:anim calcmode="lin" valueType="num">
                                      <p:cBhvr>
                                        <p:cTn id="29" dur="3000" fill="hold"/>
                                        <p:tgtEl>
                                          <p:spTgt spid="86"/>
                                        </p:tgtEl>
                                        <p:attrNameLst>
                                          <p:attrName>ppt_w</p:attrName>
                                        </p:attrNameLst>
                                      </p:cBhvr>
                                      <p:tavLst>
                                        <p:tav tm="0">
                                          <p:val>
                                            <p:fltVal val="0"/>
                                          </p:val>
                                        </p:tav>
                                        <p:tav tm="100000">
                                          <p:val>
                                            <p:strVal val="#ppt_w"/>
                                          </p:val>
                                        </p:tav>
                                      </p:tavLst>
                                    </p:anim>
                                    <p:anim calcmode="lin" valueType="num">
                                      <p:cBhvr>
                                        <p:cTn id="30" dur="3000" fill="hold"/>
                                        <p:tgtEl>
                                          <p:spTgt spid="86"/>
                                        </p:tgtEl>
                                        <p:attrNameLst>
                                          <p:attrName>ppt_h</p:attrName>
                                        </p:attrNameLst>
                                      </p:cBhvr>
                                      <p:tavLst>
                                        <p:tav tm="0">
                                          <p:val>
                                            <p:strVal val="#ppt_h"/>
                                          </p:val>
                                        </p:tav>
                                        <p:tav tm="100000">
                                          <p:val>
                                            <p:strVal val="#ppt_h"/>
                                          </p:val>
                                        </p:tav>
                                      </p:tavLst>
                                    </p:anim>
                                  </p:childTnLst>
                                </p:cTn>
                              </p:par>
                              <p:par>
                                <p:cTn id="31" presetID="2" presetClass="exit" presetSubtype="3" fill="hold" nodeType="withEffect">
                                  <p:stCondLst>
                                    <p:cond delay="0"/>
                                  </p:stCondLst>
                                  <p:childTnLst>
                                    <p:anim calcmode="lin" valueType="num">
                                      <p:cBhvr additive="base">
                                        <p:cTn id="32" dur="4500"/>
                                        <p:tgtEl>
                                          <p:spTgt spid="86"/>
                                        </p:tgtEl>
                                        <p:attrNameLst>
                                          <p:attrName>ppt_x</p:attrName>
                                        </p:attrNameLst>
                                      </p:cBhvr>
                                      <p:tavLst>
                                        <p:tav tm="0">
                                          <p:val>
                                            <p:strVal val="ppt_x"/>
                                          </p:val>
                                        </p:tav>
                                        <p:tav tm="100000">
                                          <p:val>
                                            <p:strVal val="1+ppt_w/2"/>
                                          </p:val>
                                        </p:tav>
                                      </p:tavLst>
                                    </p:anim>
                                    <p:anim calcmode="lin" valueType="num">
                                      <p:cBhvr additive="base">
                                        <p:cTn id="33" dur="4500"/>
                                        <p:tgtEl>
                                          <p:spTgt spid="86"/>
                                        </p:tgtEl>
                                        <p:attrNameLst>
                                          <p:attrName>ppt_y</p:attrName>
                                        </p:attrNameLst>
                                      </p:cBhvr>
                                      <p:tavLst>
                                        <p:tav tm="0">
                                          <p:val>
                                            <p:strVal val="ppt_y"/>
                                          </p:val>
                                        </p:tav>
                                        <p:tav tm="100000">
                                          <p:val>
                                            <p:strVal val="0-ppt_h/2"/>
                                          </p:val>
                                        </p:tav>
                                      </p:tavLst>
                                    </p:anim>
                                    <p:set>
                                      <p:cBhvr>
                                        <p:cTn id="34" dur="1" fill="hold">
                                          <p:stCondLst>
                                            <p:cond delay="4499"/>
                                          </p:stCondLst>
                                        </p:cTn>
                                        <p:tgtEl>
                                          <p:spTgt spid="86"/>
                                        </p:tgtEl>
                                        <p:attrNameLst>
                                          <p:attrName>style.visibility</p:attrName>
                                        </p:attrNameLst>
                                      </p:cBhvr>
                                      <p:to>
                                        <p:strVal val="hidden"/>
                                      </p:to>
                                    </p:set>
                                  </p:childTnLst>
                                </p:cTn>
                              </p:par>
                              <p:par>
                                <p:cTn id="35" presetID="17" presetClass="entr" presetSubtype="2" fill="hold" nodeType="with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p:cTn id="37" dur="3000" fill="hold"/>
                                        <p:tgtEl>
                                          <p:spTgt spid="5"/>
                                        </p:tgtEl>
                                        <p:attrNameLst>
                                          <p:attrName>ppt_x</p:attrName>
                                        </p:attrNameLst>
                                      </p:cBhvr>
                                      <p:tavLst>
                                        <p:tav tm="0">
                                          <p:val>
                                            <p:strVal val="#ppt_x+#ppt_w/2"/>
                                          </p:val>
                                        </p:tav>
                                        <p:tav tm="100000">
                                          <p:val>
                                            <p:strVal val="#ppt_x"/>
                                          </p:val>
                                        </p:tav>
                                      </p:tavLst>
                                    </p:anim>
                                    <p:anim calcmode="lin" valueType="num">
                                      <p:cBhvr>
                                        <p:cTn id="38" dur="3000" fill="hold"/>
                                        <p:tgtEl>
                                          <p:spTgt spid="5"/>
                                        </p:tgtEl>
                                        <p:attrNameLst>
                                          <p:attrName>ppt_y</p:attrName>
                                        </p:attrNameLst>
                                      </p:cBhvr>
                                      <p:tavLst>
                                        <p:tav tm="0">
                                          <p:val>
                                            <p:strVal val="#ppt_y"/>
                                          </p:val>
                                        </p:tav>
                                        <p:tav tm="100000">
                                          <p:val>
                                            <p:strVal val="#ppt_y"/>
                                          </p:val>
                                        </p:tav>
                                      </p:tavLst>
                                    </p:anim>
                                    <p:anim calcmode="lin" valueType="num">
                                      <p:cBhvr>
                                        <p:cTn id="39" dur="3000" fill="hold"/>
                                        <p:tgtEl>
                                          <p:spTgt spid="5"/>
                                        </p:tgtEl>
                                        <p:attrNameLst>
                                          <p:attrName>ppt_w</p:attrName>
                                        </p:attrNameLst>
                                      </p:cBhvr>
                                      <p:tavLst>
                                        <p:tav tm="0">
                                          <p:val>
                                            <p:fltVal val="0"/>
                                          </p:val>
                                        </p:tav>
                                        <p:tav tm="100000">
                                          <p:val>
                                            <p:strVal val="#ppt_w"/>
                                          </p:val>
                                        </p:tav>
                                      </p:tavLst>
                                    </p:anim>
                                    <p:anim calcmode="lin" valueType="num">
                                      <p:cBhvr>
                                        <p:cTn id="40" dur="3000" fill="hold"/>
                                        <p:tgtEl>
                                          <p:spTgt spid="5"/>
                                        </p:tgtEl>
                                        <p:attrNameLst>
                                          <p:attrName>ppt_h</p:attrName>
                                        </p:attrNameLst>
                                      </p:cBhvr>
                                      <p:tavLst>
                                        <p:tav tm="0">
                                          <p:val>
                                            <p:strVal val="#ppt_h"/>
                                          </p:val>
                                        </p:tav>
                                        <p:tav tm="100000">
                                          <p:val>
                                            <p:strVal val="#ppt_h"/>
                                          </p:val>
                                        </p:tav>
                                      </p:tavLst>
                                    </p:anim>
                                  </p:childTnLst>
                                </p:cTn>
                              </p:par>
                              <p:par>
                                <p:cTn id="41" presetID="2" presetClass="exit" presetSubtype="9" fill="hold" nodeType="withEffect">
                                  <p:stCondLst>
                                    <p:cond delay="0"/>
                                  </p:stCondLst>
                                  <p:childTnLst>
                                    <p:anim calcmode="lin" valueType="num">
                                      <p:cBhvr additive="base">
                                        <p:cTn id="42" dur="4500"/>
                                        <p:tgtEl>
                                          <p:spTgt spid="5"/>
                                        </p:tgtEl>
                                        <p:attrNameLst>
                                          <p:attrName>ppt_x</p:attrName>
                                        </p:attrNameLst>
                                      </p:cBhvr>
                                      <p:tavLst>
                                        <p:tav tm="0">
                                          <p:val>
                                            <p:strVal val="ppt_x"/>
                                          </p:val>
                                        </p:tav>
                                        <p:tav tm="100000">
                                          <p:val>
                                            <p:strVal val="0-ppt_w/2"/>
                                          </p:val>
                                        </p:tav>
                                      </p:tavLst>
                                    </p:anim>
                                    <p:anim calcmode="lin" valueType="num">
                                      <p:cBhvr additive="base">
                                        <p:cTn id="43" dur="4500"/>
                                        <p:tgtEl>
                                          <p:spTgt spid="5"/>
                                        </p:tgtEl>
                                        <p:attrNameLst>
                                          <p:attrName>ppt_y</p:attrName>
                                        </p:attrNameLst>
                                      </p:cBhvr>
                                      <p:tavLst>
                                        <p:tav tm="0">
                                          <p:val>
                                            <p:strVal val="ppt_y"/>
                                          </p:val>
                                        </p:tav>
                                        <p:tav tm="100000">
                                          <p:val>
                                            <p:strVal val="0-ppt_h/2"/>
                                          </p:val>
                                        </p:tav>
                                      </p:tavLst>
                                    </p:anim>
                                    <p:set>
                                      <p:cBhvr>
                                        <p:cTn id="44" dur="1" fill="hold">
                                          <p:stCondLst>
                                            <p:cond delay="4499"/>
                                          </p:stCondLst>
                                        </p:cTn>
                                        <p:tgtEl>
                                          <p:spTgt spid="5"/>
                                        </p:tgtEl>
                                        <p:attrNameLst>
                                          <p:attrName>style.visibility</p:attrName>
                                        </p:attrNameLst>
                                      </p:cBhvr>
                                      <p:to>
                                        <p:strVal val="hidden"/>
                                      </p:to>
                                    </p:set>
                                  </p:childTnLst>
                                </p:cTn>
                              </p:par>
                              <p:par>
                                <p:cTn id="45" presetID="23" presetClass="entr" presetSubtype="288" fill="hold" nodeType="withEffect">
                                  <p:stCondLst>
                                    <p:cond delay="1000"/>
                                  </p:stCondLst>
                                  <p:childTnLst>
                                    <p:set>
                                      <p:cBhvr>
                                        <p:cTn id="46" dur="1" fill="hold">
                                          <p:stCondLst>
                                            <p:cond delay="0"/>
                                          </p:stCondLst>
                                        </p:cTn>
                                        <p:tgtEl>
                                          <p:spTgt spid="113"/>
                                        </p:tgtEl>
                                        <p:attrNameLst>
                                          <p:attrName>style.visibility</p:attrName>
                                        </p:attrNameLst>
                                      </p:cBhvr>
                                      <p:to>
                                        <p:strVal val="visible"/>
                                      </p:to>
                                    </p:set>
                                    <p:anim calcmode="lin" valueType="num">
                                      <p:cBhvr>
                                        <p:cTn id="47" dur="2750" fill="hold"/>
                                        <p:tgtEl>
                                          <p:spTgt spid="113"/>
                                        </p:tgtEl>
                                        <p:attrNameLst>
                                          <p:attrName>ppt_w</p:attrName>
                                        </p:attrNameLst>
                                      </p:cBhvr>
                                      <p:tavLst>
                                        <p:tav tm="0">
                                          <p:val>
                                            <p:strVal val="4/3*#ppt_w"/>
                                          </p:val>
                                        </p:tav>
                                        <p:tav tm="100000">
                                          <p:val>
                                            <p:strVal val="#ppt_w"/>
                                          </p:val>
                                        </p:tav>
                                      </p:tavLst>
                                    </p:anim>
                                    <p:anim calcmode="lin" valueType="num">
                                      <p:cBhvr>
                                        <p:cTn id="48" dur="2750" fill="hold"/>
                                        <p:tgtEl>
                                          <p:spTgt spid="113"/>
                                        </p:tgtEl>
                                        <p:attrNameLst>
                                          <p:attrName>ppt_h</p:attrName>
                                        </p:attrNameLst>
                                      </p:cBhvr>
                                      <p:tavLst>
                                        <p:tav tm="0">
                                          <p:val>
                                            <p:strVal val="4/3*#ppt_h"/>
                                          </p:val>
                                        </p:tav>
                                        <p:tav tm="100000">
                                          <p:val>
                                            <p:strVal val="#ppt_h"/>
                                          </p:val>
                                        </p:tav>
                                      </p:tavLst>
                                    </p:anim>
                                  </p:childTnLst>
                                </p:cTn>
                              </p:par>
                              <p:par>
                                <p:cTn id="49" presetID="4" presetClass="entr" presetSubtype="32" fill="hold" nodeType="withEffect">
                                  <p:stCondLst>
                                    <p:cond delay="1000"/>
                                  </p:stCondLst>
                                  <p:childTnLst>
                                    <p:set>
                                      <p:cBhvr>
                                        <p:cTn id="50" dur="1" fill="hold">
                                          <p:stCondLst>
                                            <p:cond delay="0"/>
                                          </p:stCondLst>
                                        </p:cTn>
                                        <p:tgtEl>
                                          <p:spTgt spid="113"/>
                                        </p:tgtEl>
                                        <p:attrNameLst>
                                          <p:attrName>style.visibility</p:attrName>
                                        </p:attrNameLst>
                                      </p:cBhvr>
                                      <p:to>
                                        <p:strVal val="visible"/>
                                      </p:to>
                                    </p:set>
                                    <p:animEffect transition="in" filter="box(out)">
                                      <p:cBhvr>
                                        <p:cTn id="51" dur="2750"/>
                                        <p:tgtEl>
                                          <p:spTgt spid="113"/>
                                        </p:tgtEl>
                                      </p:cBhvr>
                                    </p:animEffect>
                                  </p:childTnLst>
                                </p:cTn>
                              </p:par>
                              <p:par>
                                <p:cTn id="52" presetID="9" presetClass="emph" presetSubtype="0" grpId="0" nodeType="withEffect">
                                  <p:stCondLst>
                                    <p:cond delay="0"/>
                                  </p:stCondLst>
                                  <p:childTnLst>
                                    <p:set>
                                      <p:cBhvr rctx="PPT">
                                        <p:cTn id="53" dur="indefinite"/>
                                        <p:tgtEl>
                                          <p:spTgt spid="114"/>
                                        </p:tgtEl>
                                        <p:attrNameLst>
                                          <p:attrName>style.opacity</p:attrName>
                                        </p:attrNameLst>
                                      </p:cBhvr>
                                      <p:to>
                                        <p:strVal val="0"/>
                                      </p:to>
                                    </p:set>
                                    <p:animEffect filter="image" prLst="opacity: 0">
                                      <p:cBhvr rctx="IE">
                                        <p:cTn id="54" dur="indefinite"/>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2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475656" y="1131590"/>
            <a:ext cx="4248472" cy="2800767"/>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600" dirty="0" smtClean="0">
                <a:solidFill>
                  <a:schemeClr val="bg1"/>
                </a:solidFill>
                <a:latin typeface="Hobo Std" pitchFamily="34" charset="0"/>
              </a:rPr>
              <a:t>DIGESTION</a:t>
            </a:r>
            <a:r>
              <a:rPr lang="es-ES" sz="1600" dirty="0">
                <a:solidFill>
                  <a:schemeClr val="bg1"/>
                </a:solidFill>
                <a:latin typeface="Hobo Std" pitchFamily="34" charset="0"/>
              </a:rPr>
              <a:t>: Mejora la digestión y la absorción de otros nutrientes, incluyendo vitaminas, minerales y aminoácidos.  Alivia los síntomas asociados con la enfermedad de Crohn, la colitis ulcerosa, y úlceras de estómago.  Mejora la digestión y la función intestinal y alivia el dolor y la irritación causada por las hemorroides.   </a:t>
            </a: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FIBRA: El coco provee </a:t>
            </a:r>
            <a:r>
              <a:rPr lang="es-ES" sz="1600" dirty="0" smtClean="0">
                <a:solidFill>
                  <a:schemeClr val="bg1"/>
                </a:solidFill>
                <a:latin typeface="Hobo Std" pitchFamily="34" charset="0"/>
              </a:rPr>
              <a:t>un </a:t>
            </a:r>
            <a:r>
              <a:rPr lang="es-ES" sz="1600" dirty="0">
                <a:solidFill>
                  <a:schemeClr val="bg1"/>
                </a:solidFill>
                <a:latin typeface="Hobo Std" pitchFamily="34" charset="0"/>
              </a:rPr>
              <a:t>impresionante porcentaje </a:t>
            </a:r>
            <a:r>
              <a:rPr lang="es-ES" sz="1600" dirty="0" smtClean="0">
                <a:solidFill>
                  <a:schemeClr val="bg1"/>
                </a:solidFill>
                <a:latin typeface="Hobo Std" pitchFamily="34" charset="0"/>
              </a:rPr>
              <a:t>(61%) </a:t>
            </a:r>
            <a:r>
              <a:rPr lang="es-ES" sz="1600" dirty="0">
                <a:solidFill>
                  <a:schemeClr val="bg1"/>
                </a:solidFill>
                <a:latin typeface="Hobo Std" pitchFamily="34" charset="0"/>
              </a:rPr>
              <a:t>de fibra dietética.  </a:t>
            </a:r>
            <a:endParaRPr lang="es-ES" sz="2000" dirty="0">
              <a:solidFill>
                <a:schemeClr val="bg1"/>
              </a:solidFill>
              <a:latin typeface="Hobo Std" pitchFamily="34" charset="0"/>
            </a:endParaRPr>
          </a:p>
        </p:txBody>
      </p:sp>
    </p:spTree>
    <p:extLst>
      <p:ext uri="{BB962C8B-B14F-4D97-AF65-F5344CB8AC3E}">
        <p14:creationId xmlns:p14="http://schemas.microsoft.com/office/powerpoint/2010/main" val="1207342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9" name="158 Imagen" descr="Diapositiva29"/>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1811" y="19930"/>
            <a:ext cx="9144000" cy="5143500"/>
          </a:xfrm>
          <a:prstGeom prst="rect">
            <a:avLst/>
          </a:prstGeom>
          <a:noFill/>
          <a:ln>
            <a:noFill/>
          </a:ln>
        </p:spPr>
      </p:pic>
      <p:sp>
        <p:nvSpPr>
          <p:cNvPr id="3" name="2 Triángulo isósceles"/>
          <p:cNvSpPr/>
          <p:nvPr/>
        </p:nvSpPr>
        <p:spPr>
          <a:xfrm rot="16200000">
            <a:off x="1029307" y="-690218"/>
            <a:ext cx="72006" cy="177158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Triángulo isósceles"/>
          <p:cNvSpPr/>
          <p:nvPr/>
        </p:nvSpPr>
        <p:spPr>
          <a:xfrm rot="16200000">
            <a:off x="1181707" y="-537818"/>
            <a:ext cx="72006" cy="177158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Triángulo isósceles"/>
          <p:cNvSpPr/>
          <p:nvPr/>
        </p:nvSpPr>
        <p:spPr>
          <a:xfrm rot="16200000">
            <a:off x="1334105" y="-385419"/>
            <a:ext cx="72006" cy="177158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isósceles"/>
          <p:cNvSpPr/>
          <p:nvPr/>
        </p:nvSpPr>
        <p:spPr>
          <a:xfrm rot="16200000">
            <a:off x="1486505" y="-233018"/>
            <a:ext cx="72006" cy="177158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isósceles"/>
          <p:cNvSpPr/>
          <p:nvPr/>
        </p:nvSpPr>
        <p:spPr>
          <a:xfrm rot="16200000">
            <a:off x="1638908" y="-80623"/>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isósceles"/>
          <p:cNvSpPr/>
          <p:nvPr/>
        </p:nvSpPr>
        <p:spPr>
          <a:xfrm rot="16200000">
            <a:off x="1791308" y="71777"/>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isósceles"/>
          <p:cNvSpPr/>
          <p:nvPr/>
        </p:nvSpPr>
        <p:spPr>
          <a:xfrm rot="16200000">
            <a:off x="1943708" y="224177"/>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isósceles"/>
          <p:cNvSpPr/>
          <p:nvPr/>
        </p:nvSpPr>
        <p:spPr>
          <a:xfrm rot="16200000">
            <a:off x="2096108" y="376577"/>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isósceles"/>
          <p:cNvSpPr/>
          <p:nvPr/>
        </p:nvSpPr>
        <p:spPr>
          <a:xfrm rot="16200000">
            <a:off x="2248508" y="528977"/>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rot="16200000">
            <a:off x="2400908" y="681377"/>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rot="16200000">
            <a:off x="2553308" y="833777"/>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rot="16200000">
            <a:off x="2705708" y="986177"/>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isósceles"/>
          <p:cNvSpPr/>
          <p:nvPr/>
        </p:nvSpPr>
        <p:spPr>
          <a:xfrm rot="16200000">
            <a:off x="2858108" y="1138577"/>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isósceles"/>
          <p:cNvSpPr/>
          <p:nvPr/>
        </p:nvSpPr>
        <p:spPr>
          <a:xfrm rot="5400000" flipH="1">
            <a:off x="8191461" y="-541456"/>
            <a:ext cx="45719" cy="164436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rot="5400000" flipH="1">
            <a:off x="8039061" y="-389055"/>
            <a:ext cx="45719" cy="164436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rot="5400000" flipH="1">
            <a:off x="7886661" y="-236653"/>
            <a:ext cx="45719" cy="164436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rot="5400000" flipH="1">
            <a:off x="7734261" y="-84253"/>
            <a:ext cx="45719" cy="164436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isósceles"/>
          <p:cNvSpPr/>
          <p:nvPr/>
        </p:nvSpPr>
        <p:spPr>
          <a:xfrm rot="5400000" flipH="1">
            <a:off x="7581860" y="68148"/>
            <a:ext cx="45719" cy="164435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isósceles"/>
          <p:cNvSpPr/>
          <p:nvPr/>
        </p:nvSpPr>
        <p:spPr>
          <a:xfrm rot="5400000" flipH="1">
            <a:off x="7429459" y="220549"/>
            <a:ext cx="45719" cy="164435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isósceles"/>
          <p:cNvSpPr/>
          <p:nvPr/>
        </p:nvSpPr>
        <p:spPr>
          <a:xfrm rot="5400000" flipH="1">
            <a:off x="7277059" y="372949"/>
            <a:ext cx="45719" cy="164435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isósceles"/>
          <p:cNvSpPr/>
          <p:nvPr/>
        </p:nvSpPr>
        <p:spPr>
          <a:xfrm rot="5400000" flipH="1">
            <a:off x="7124659" y="525349"/>
            <a:ext cx="45719" cy="164435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isósceles"/>
          <p:cNvSpPr/>
          <p:nvPr/>
        </p:nvSpPr>
        <p:spPr>
          <a:xfrm rot="5400000" flipH="1">
            <a:off x="6972259" y="677749"/>
            <a:ext cx="45719" cy="164435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isósceles"/>
          <p:cNvSpPr/>
          <p:nvPr/>
        </p:nvSpPr>
        <p:spPr>
          <a:xfrm rot="5400000" flipH="1">
            <a:off x="6819850" y="830142"/>
            <a:ext cx="45719" cy="16443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rot="5400000" flipH="1">
            <a:off x="6667450" y="982542"/>
            <a:ext cx="45719" cy="16443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rot="5400000" flipH="1">
            <a:off x="6515050" y="1134942"/>
            <a:ext cx="45719" cy="16443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rot="5400000" flipH="1">
            <a:off x="6362650" y="1287340"/>
            <a:ext cx="45719" cy="16443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isósceles"/>
          <p:cNvSpPr/>
          <p:nvPr/>
        </p:nvSpPr>
        <p:spPr>
          <a:xfrm rot="5400000">
            <a:off x="8191451" y="4311680"/>
            <a:ext cx="45719" cy="16443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rot="5400000">
            <a:off x="8039059" y="4159289"/>
            <a:ext cx="45719" cy="164435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rot="5400000">
            <a:off x="7886659" y="4006889"/>
            <a:ext cx="45719" cy="164435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rot="5400000">
            <a:off x="7734260" y="3854491"/>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isósceles"/>
          <p:cNvSpPr/>
          <p:nvPr/>
        </p:nvSpPr>
        <p:spPr>
          <a:xfrm rot="5400000">
            <a:off x="7581860" y="3702091"/>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rot="5400000">
            <a:off x="7429460" y="3549691"/>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rot="5400000">
            <a:off x="7277060" y="3397291"/>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rot="5400000">
            <a:off x="7124660" y="3244891"/>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isósceles"/>
          <p:cNvSpPr/>
          <p:nvPr/>
        </p:nvSpPr>
        <p:spPr>
          <a:xfrm rot="5400000">
            <a:off x="6972260" y="3092491"/>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isósceles"/>
          <p:cNvSpPr/>
          <p:nvPr/>
        </p:nvSpPr>
        <p:spPr>
          <a:xfrm rot="5400000">
            <a:off x="6819860" y="2940091"/>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riángulo isósceles"/>
          <p:cNvSpPr/>
          <p:nvPr/>
        </p:nvSpPr>
        <p:spPr>
          <a:xfrm rot="5400000">
            <a:off x="6667460" y="2787691"/>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riángulo isósceles"/>
          <p:cNvSpPr/>
          <p:nvPr/>
        </p:nvSpPr>
        <p:spPr>
          <a:xfrm rot="5400000">
            <a:off x="6515060" y="2635291"/>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riángulo isósceles"/>
          <p:cNvSpPr/>
          <p:nvPr/>
        </p:nvSpPr>
        <p:spPr>
          <a:xfrm rot="5400000">
            <a:off x="6362660" y="2482891"/>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rot="16200000" flipH="1">
            <a:off x="1029308" y="4162913"/>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rot="16200000" flipH="1">
            <a:off x="1181708" y="4010513"/>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rot="16200000" flipH="1">
            <a:off x="1334101" y="3858125"/>
            <a:ext cx="72009"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riángulo isósceles"/>
          <p:cNvSpPr/>
          <p:nvPr/>
        </p:nvSpPr>
        <p:spPr>
          <a:xfrm rot="16200000" flipH="1">
            <a:off x="1486503" y="3705725"/>
            <a:ext cx="72009"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rot="16200000" flipH="1">
            <a:off x="1638903" y="3553325"/>
            <a:ext cx="72009"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rot="16200000" flipH="1">
            <a:off x="1791303" y="3400925"/>
            <a:ext cx="72009"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rot="16200000" flipH="1">
            <a:off x="1943703" y="3248525"/>
            <a:ext cx="72009"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riángulo isósceles"/>
          <p:cNvSpPr/>
          <p:nvPr/>
        </p:nvSpPr>
        <p:spPr>
          <a:xfrm rot="16200000" flipH="1">
            <a:off x="2096103" y="3096125"/>
            <a:ext cx="72009"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rot="16200000" flipH="1">
            <a:off x="2248502" y="2943724"/>
            <a:ext cx="72009" cy="177158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rot="16200000" flipH="1">
            <a:off x="2400902" y="2791324"/>
            <a:ext cx="72009" cy="177158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rot="16200000" flipH="1">
            <a:off x="2553303" y="2638923"/>
            <a:ext cx="72007" cy="177158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riángulo isósceles"/>
          <p:cNvSpPr/>
          <p:nvPr/>
        </p:nvSpPr>
        <p:spPr>
          <a:xfrm rot="16200000" flipH="1">
            <a:off x="2705708" y="2486513"/>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riángulo isósceles"/>
          <p:cNvSpPr/>
          <p:nvPr/>
        </p:nvSpPr>
        <p:spPr>
          <a:xfrm rot="16200000" flipH="1">
            <a:off x="2858108" y="2334113"/>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riángulo isósceles"/>
          <p:cNvSpPr/>
          <p:nvPr/>
        </p:nvSpPr>
        <p:spPr>
          <a:xfrm rot="16200000">
            <a:off x="1029307" y="-1258970"/>
            <a:ext cx="72006" cy="177158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riángulo isósceles"/>
          <p:cNvSpPr/>
          <p:nvPr/>
        </p:nvSpPr>
        <p:spPr>
          <a:xfrm rot="16200000">
            <a:off x="1181707" y="-1106570"/>
            <a:ext cx="72006" cy="177158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riángulo isósceles"/>
          <p:cNvSpPr/>
          <p:nvPr/>
        </p:nvSpPr>
        <p:spPr>
          <a:xfrm rot="16200000">
            <a:off x="1334105" y="-954170"/>
            <a:ext cx="72006" cy="177158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rot="16200000">
            <a:off x="1486505" y="-801768"/>
            <a:ext cx="72006" cy="177158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rot="16200000">
            <a:off x="1638908" y="-649374"/>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rot="16200000">
            <a:off x="1791308" y="-496974"/>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riángulo isósceles"/>
          <p:cNvSpPr/>
          <p:nvPr/>
        </p:nvSpPr>
        <p:spPr>
          <a:xfrm rot="16200000">
            <a:off x="1943708" y="-344574"/>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rot="16200000">
            <a:off x="2096108" y="-192174"/>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rot="16200000">
            <a:off x="2248508" y="-39774"/>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rot="16200000">
            <a:off x="2400908" y="112626"/>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riángulo isósceles"/>
          <p:cNvSpPr/>
          <p:nvPr/>
        </p:nvSpPr>
        <p:spPr>
          <a:xfrm rot="16200000">
            <a:off x="2553308" y="265026"/>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rot="16200000">
            <a:off x="2705708" y="417426"/>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rot="16200000">
            <a:off x="2858108" y="569826"/>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rot="5400000" flipH="1">
            <a:off x="8191461" y="-1110210"/>
            <a:ext cx="45719" cy="164436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riángulo isósceles"/>
          <p:cNvSpPr/>
          <p:nvPr/>
        </p:nvSpPr>
        <p:spPr>
          <a:xfrm rot="5400000" flipH="1">
            <a:off x="8039061" y="-957810"/>
            <a:ext cx="45719" cy="164436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riángulo isósceles"/>
          <p:cNvSpPr/>
          <p:nvPr/>
        </p:nvSpPr>
        <p:spPr>
          <a:xfrm rot="5400000" flipH="1">
            <a:off x="7886661" y="-805410"/>
            <a:ext cx="45719" cy="164436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riángulo isósceles"/>
          <p:cNvSpPr/>
          <p:nvPr/>
        </p:nvSpPr>
        <p:spPr>
          <a:xfrm rot="5400000" flipH="1">
            <a:off x="7734261" y="-653006"/>
            <a:ext cx="45719" cy="164436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riángulo isósceles"/>
          <p:cNvSpPr/>
          <p:nvPr/>
        </p:nvSpPr>
        <p:spPr>
          <a:xfrm rot="5400000" flipH="1">
            <a:off x="7581861" y="-500607"/>
            <a:ext cx="45719" cy="164436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riángulo isósceles"/>
          <p:cNvSpPr/>
          <p:nvPr/>
        </p:nvSpPr>
        <p:spPr>
          <a:xfrm rot="5400000" flipH="1">
            <a:off x="7429461" y="-348206"/>
            <a:ext cx="45719" cy="164436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riángulo isósceles"/>
          <p:cNvSpPr/>
          <p:nvPr/>
        </p:nvSpPr>
        <p:spPr>
          <a:xfrm rot="5400000" flipH="1">
            <a:off x="7277061" y="-195804"/>
            <a:ext cx="45719" cy="164436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Triángulo isósceles"/>
          <p:cNvSpPr/>
          <p:nvPr/>
        </p:nvSpPr>
        <p:spPr>
          <a:xfrm rot="5400000" flipH="1">
            <a:off x="7124660" y="-43403"/>
            <a:ext cx="45719" cy="164435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Triángulo isósceles"/>
          <p:cNvSpPr/>
          <p:nvPr/>
        </p:nvSpPr>
        <p:spPr>
          <a:xfrm rot="5400000" flipH="1">
            <a:off x="6972259" y="108998"/>
            <a:ext cx="45719" cy="164435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Triángulo isósceles"/>
          <p:cNvSpPr/>
          <p:nvPr/>
        </p:nvSpPr>
        <p:spPr>
          <a:xfrm rot="5400000" flipH="1">
            <a:off x="6819850" y="261391"/>
            <a:ext cx="45719" cy="16443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Triángulo isósceles"/>
          <p:cNvSpPr/>
          <p:nvPr/>
        </p:nvSpPr>
        <p:spPr>
          <a:xfrm rot="5400000" flipH="1">
            <a:off x="6667450" y="413791"/>
            <a:ext cx="45719" cy="16443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Triángulo isósceles"/>
          <p:cNvSpPr/>
          <p:nvPr/>
        </p:nvSpPr>
        <p:spPr>
          <a:xfrm rot="5400000" flipH="1">
            <a:off x="6515050" y="566191"/>
            <a:ext cx="45719" cy="16443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Triángulo isósceles"/>
          <p:cNvSpPr/>
          <p:nvPr/>
        </p:nvSpPr>
        <p:spPr>
          <a:xfrm rot="5400000" flipH="1">
            <a:off x="6362650" y="718591"/>
            <a:ext cx="45719" cy="16443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Triángulo isósceles"/>
          <p:cNvSpPr/>
          <p:nvPr/>
        </p:nvSpPr>
        <p:spPr>
          <a:xfrm rot="5400000">
            <a:off x="8191451" y="3742929"/>
            <a:ext cx="45719" cy="16443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Triángulo isósceles"/>
          <p:cNvSpPr/>
          <p:nvPr/>
        </p:nvSpPr>
        <p:spPr>
          <a:xfrm rot="5400000">
            <a:off x="8039059" y="3590538"/>
            <a:ext cx="45719" cy="164435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Triángulo isósceles"/>
          <p:cNvSpPr/>
          <p:nvPr/>
        </p:nvSpPr>
        <p:spPr>
          <a:xfrm rot="5400000">
            <a:off x="7886659" y="3438138"/>
            <a:ext cx="45719" cy="164435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Triángulo isósceles"/>
          <p:cNvSpPr/>
          <p:nvPr/>
        </p:nvSpPr>
        <p:spPr>
          <a:xfrm rot="5400000">
            <a:off x="7734260" y="328574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Triángulo isósceles"/>
          <p:cNvSpPr/>
          <p:nvPr/>
        </p:nvSpPr>
        <p:spPr>
          <a:xfrm rot="5400000">
            <a:off x="7581860" y="313334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Triángulo isósceles"/>
          <p:cNvSpPr/>
          <p:nvPr/>
        </p:nvSpPr>
        <p:spPr>
          <a:xfrm rot="5400000">
            <a:off x="7429460" y="298094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Triángulo isósceles"/>
          <p:cNvSpPr/>
          <p:nvPr/>
        </p:nvSpPr>
        <p:spPr>
          <a:xfrm rot="5400000">
            <a:off x="7277060" y="282854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Triángulo isósceles"/>
          <p:cNvSpPr/>
          <p:nvPr/>
        </p:nvSpPr>
        <p:spPr>
          <a:xfrm rot="5400000">
            <a:off x="7124660" y="267614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Triángulo isósceles"/>
          <p:cNvSpPr/>
          <p:nvPr/>
        </p:nvSpPr>
        <p:spPr>
          <a:xfrm rot="5400000">
            <a:off x="6972260" y="252374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Triángulo isósceles"/>
          <p:cNvSpPr/>
          <p:nvPr/>
        </p:nvSpPr>
        <p:spPr>
          <a:xfrm rot="5400000">
            <a:off x="6819860" y="237134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Triángulo isósceles"/>
          <p:cNvSpPr/>
          <p:nvPr/>
        </p:nvSpPr>
        <p:spPr>
          <a:xfrm rot="5400000">
            <a:off x="6667460" y="221894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Triángulo isósceles"/>
          <p:cNvSpPr/>
          <p:nvPr/>
        </p:nvSpPr>
        <p:spPr>
          <a:xfrm rot="5400000">
            <a:off x="6515060" y="206654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Triángulo isósceles"/>
          <p:cNvSpPr/>
          <p:nvPr/>
        </p:nvSpPr>
        <p:spPr>
          <a:xfrm rot="5400000">
            <a:off x="6362660" y="191414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Triángulo isósceles"/>
          <p:cNvSpPr/>
          <p:nvPr/>
        </p:nvSpPr>
        <p:spPr>
          <a:xfrm rot="16200000" flipH="1">
            <a:off x="1029308" y="3594162"/>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Triángulo isósceles"/>
          <p:cNvSpPr/>
          <p:nvPr/>
        </p:nvSpPr>
        <p:spPr>
          <a:xfrm rot="16200000" flipH="1">
            <a:off x="1181708" y="3441762"/>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Triángulo isósceles"/>
          <p:cNvSpPr/>
          <p:nvPr/>
        </p:nvSpPr>
        <p:spPr>
          <a:xfrm rot="16200000" flipH="1">
            <a:off x="1334101" y="3289374"/>
            <a:ext cx="72009"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Triángulo isósceles"/>
          <p:cNvSpPr/>
          <p:nvPr/>
        </p:nvSpPr>
        <p:spPr>
          <a:xfrm rot="16200000" flipH="1">
            <a:off x="1486503" y="3136974"/>
            <a:ext cx="72009"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Triángulo isósceles"/>
          <p:cNvSpPr/>
          <p:nvPr/>
        </p:nvSpPr>
        <p:spPr>
          <a:xfrm rot="16200000" flipH="1">
            <a:off x="1638903" y="2984574"/>
            <a:ext cx="72009"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Triángulo isósceles"/>
          <p:cNvSpPr/>
          <p:nvPr/>
        </p:nvSpPr>
        <p:spPr>
          <a:xfrm rot="16200000" flipH="1">
            <a:off x="1791304" y="2832173"/>
            <a:ext cx="72009" cy="177158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Triángulo isósceles"/>
          <p:cNvSpPr/>
          <p:nvPr/>
        </p:nvSpPr>
        <p:spPr>
          <a:xfrm rot="16200000" flipH="1">
            <a:off x="1943704" y="2679773"/>
            <a:ext cx="72009" cy="177158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Triángulo isósceles"/>
          <p:cNvSpPr/>
          <p:nvPr/>
        </p:nvSpPr>
        <p:spPr>
          <a:xfrm rot="16200000" flipH="1">
            <a:off x="2096104" y="2527373"/>
            <a:ext cx="72009" cy="177158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Triángulo isósceles"/>
          <p:cNvSpPr/>
          <p:nvPr/>
        </p:nvSpPr>
        <p:spPr>
          <a:xfrm rot="16200000" flipH="1">
            <a:off x="2248502" y="2374973"/>
            <a:ext cx="72009" cy="177158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Triángulo isósceles"/>
          <p:cNvSpPr/>
          <p:nvPr/>
        </p:nvSpPr>
        <p:spPr>
          <a:xfrm rot="16200000" flipH="1">
            <a:off x="2400902" y="2222573"/>
            <a:ext cx="72009" cy="177158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Triángulo isósceles"/>
          <p:cNvSpPr/>
          <p:nvPr/>
        </p:nvSpPr>
        <p:spPr>
          <a:xfrm rot="16200000" flipH="1">
            <a:off x="2553303" y="2070172"/>
            <a:ext cx="72007" cy="177158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Triángulo isósceles"/>
          <p:cNvSpPr/>
          <p:nvPr/>
        </p:nvSpPr>
        <p:spPr>
          <a:xfrm rot="16200000" flipH="1">
            <a:off x="2705708" y="1917762"/>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Triángulo isósceles"/>
          <p:cNvSpPr/>
          <p:nvPr/>
        </p:nvSpPr>
        <p:spPr>
          <a:xfrm rot="16200000" flipH="1">
            <a:off x="2858108" y="1765362"/>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Triángulo isósceles"/>
          <p:cNvSpPr/>
          <p:nvPr/>
        </p:nvSpPr>
        <p:spPr>
          <a:xfrm rot="16200000">
            <a:off x="1029306" y="-178848"/>
            <a:ext cx="72006" cy="177158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Triángulo isósceles"/>
          <p:cNvSpPr/>
          <p:nvPr/>
        </p:nvSpPr>
        <p:spPr>
          <a:xfrm rot="16200000">
            <a:off x="1181706" y="-26448"/>
            <a:ext cx="72006" cy="177158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Triángulo isósceles"/>
          <p:cNvSpPr/>
          <p:nvPr/>
        </p:nvSpPr>
        <p:spPr>
          <a:xfrm rot="16200000">
            <a:off x="1334103" y="125953"/>
            <a:ext cx="72008" cy="177158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Triángulo isósceles"/>
          <p:cNvSpPr/>
          <p:nvPr/>
        </p:nvSpPr>
        <p:spPr>
          <a:xfrm rot="16200000">
            <a:off x="1486503" y="278356"/>
            <a:ext cx="72007" cy="177158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Triángulo isósceles"/>
          <p:cNvSpPr/>
          <p:nvPr/>
        </p:nvSpPr>
        <p:spPr>
          <a:xfrm rot="16200000">
            <a:off x="1638908" y="430746"/>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Triángulo isósceles"/>
          <p:cNvSpPr/>
          <p:nvPr/>
        </p:nvSpPr>
        <p:spPr>
          <a:xfrm rot="16200000">
            <a:off x="1791308" y="583146"/>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Triángulo isósceles"/>
          <p:cNvSpPr/>
          <p:nvPr/>
        </p:nvSpPr>
        <p:spPr>
          <a:xfrm rot="16200000">
            <a:off x="1943708" y="735546"/>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Triángulo isósceles"/>
          <p:cNvSpPr/>
          <p:nvPr/>
        </p:nvSpPr>
        <p:spPr>
          <a:xfrm rot="16200000">
            <a:off x="2096108" y="887946"/>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Triángulo isósceles"/>
          <p:cNvSpPr/>
          <p:nvPr/>
        </p:nvSpPr>
        <p:spPr>
          <a:xfrm rot="16200000">
            <a:off x="2248508" y="1040346"/>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Triángulo isósceles"/>
          <p:cNvSpPr/>
          <p:nvPr/>
        </p:nvSpPr>
        <p:spPr>
          <a:xfrm rot="16200000">
            <a:off x="2400908" y="1192746"/>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Triángulo isósceles"/>
          <p:cNvSpPr/>
          <p:nvPr/>
        </p:nvSpPr>
        <p:spPr>
          <a:xfrm rot="16200000">
            <a:off x="2553308" y="1345146"/>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Triángulo isósceles"/>
          <p:cNvSpPr/>
          <p:nvPr/>
        </p:nvSpPr>
        <p:spPr>
          <a:xfrm rot="16200000">
            <a:off x="2705708" y="1497546"/>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Triángulo isósceles"/>
          <p:cNvSpPr/>
          <p:nvPr/>
        </p:nvSpPr>
        <p:spPr>
          <a:xfrm rot="16200000">
            <a:off x="2858108" y="1649946"/>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Triángulo isósceles"/>
          <p:cNvSpPr/>
          <p:nvPr/>
        </p:nvSpPr>
        <p:spPr>
          <a:xfrm rot="5400000" flipH="1">
            <a:off x="8191460" y="-30083"/>
            <a:ext cx="45719" cy="164435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Triángulo isósceles"/>
          <p:cNvSpPr/>
          <p:nvPr/>
        </p:nvSpPr>
        <p:spPr>
          <a:xfrm rot="5400000" flipH="1">
            <a:off x="8039059" y="122318"/>
            <a:ext cx="45719" cy="164435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Triángulo isósceles"/>
          <p:cNvSpPr/>
          <p:nvPr/>
        </p:nvSpPr>
        <p:spPr>
          <a:xfrm rot="5400000" flipH="1">
            <a:off x="7886659" y="274718"/>
            <a:ext cx="45719" cy="164435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Triángulo isósceles"/>
          <p:cNvSpPr/>
          <p:nvPr/>
        </p:nvSpPr>
        <p:spPr>
          <a:xfrm rot="5400000" flipH="1">
            <a:off x="7734259" y="427118"/>
            <a:ext cx="45719" cy="164435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Triángulo isósceles"/>
          <p:cNvSpPr/>
          <p:nvPr/>
        </p:nvSpPr>
        <p:spPr>
          <a:xfrm rot="5400000" flipH="1">
            <a:off x="7581859" y="579518"/>
            <a:ext cx="45719" cy="164435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Triángulo isósceles"/>
          <p:cNvSpPr/>
          <p:nvPr/>
        </p:nvSpPr>
        <p:spPr>
          <a:xfrm rot="5400000" flipH="1">
            <a:off x="7429459" y="731918"/>
            <a:ext cx="45719" cy="164435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Triángulo isósceles"/>
          <p:cNvSpPr/>
          <p:nvPr/>
        </p:nvSpPr>
        <p:spPr>
          <a:xfrm rot="5400000" flipH="1">
            <a:off x="7277059" y="884318"/>
            <a:ext cx="45719" cy="164435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Triángulo isósceles"/>
          <p:cNvSpPr/>
          <p:nvPr/>
        </p:nvSpPr>
        <p:spPr>
          <a:xfrm rot="5400000" flipH="1">
            <a:off x="7124659" y="1036718"/>
            <a:ext cx="45719" cy="164435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Triángulo isósceles"/>
          <p:cNvSpPr/>
          <p:nvPr/>
        </p:nvSpPr>
        <p:spPr>
          <a:xfrm rot="5400000" flipH="1">
            <a:off x="6972259" y="1189117"/>
            <a:ext cx="45719" cy="164435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Triángulo isósceles"/>
          <p:cNvSpPr/>
          <p:nvPr/>
        </p:nvSpPr>
        <p:spPr>
          <a:xfrm rot="5400000" flipH="1">
            <a:off x="6819850" y="1341510"/>
            <a:ext cx="45719" cy="16443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Triángulo isósceles"/>
          <p:cNvSpPr/>
          <p:nvPr/>
        </p:nvSpPr>
        <p:spPr>
          <a:xfrm rot="5400000" flipH="1">
            <a:off x="6667450" y="1493911"/>
            <a:ext cx="45719" cy="16443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Triángulo isósceles"/>
          <p:cNvSpPr/>
          <p:nvPr/>
        </p:nvSpPr>
        <p:spPr>
          <a:xfrm rot="5400000" flipH="1">
            <a:off x="6515047" y="1646309"/>
            <a:ext cx="45719" cy="164437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Triángulo isósceles"/>
          <p:cNvSpPr/>
          <p:nvPr/>
        </p:nvSpPr>
        <p:spPr>
          <a:xfrm rot="5400000" flipH="1">
            <a:off x="6362650" y="1798711"/>
            <a:ext cx="45719" cy="16443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Triángulo isósceles"/>
          <p:cNvSpPr/>
          <p:nvPr/>
        </p:nvSpPr>
        <p:spPr>
          <a:xfrm rot="5400000">
            <a:off x="8191451" y="4823049"/>
            <a:ext cx="45719" cy="16443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Triángulo isósceles"/>
          <p:cNvSpPr/>
          <p:nvPr/>
        </p:nvSpPr>
        <p:spPr>
          <a:xfrm rot="5400000">
            <a:off x="8039060" y="467066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Triángulo isósceles"/>
          <p:cNvSpPr/>
          <p:nvPr/>
        </p:nvSpPr>
        <p:spPr>
          <a:xfrm rot="5400000">
            <a:off x="7886660" y="451826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Triángulo isósceles"/>
          <p:cNvSpPr/>
          <p:nvPr/>
        </p:nvSpPr>
        <p:spPr>
          <a:xfrm rot="5400000">
            <a:off x="7734260" y="436586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Triángulo isósceles"/>
          <p:cNvSpPr/>
          <p:nvPr/>
        </p:nvSpPr>
        <p:spPr>
          <a:xfrm rot="5400000">
            <a:off x="7581860" y="421346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Triángulo isósceles"/>
          <p:cNvSpPr/>
          <p:nvPr/>
        </p:nvSpPr>
        <p:spPr>
          <a:xfrm rot="5400000">
            <a:off x="7429460" y="4061062"/>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Triángulo isósceles"/>
          <p:cNvSpPr/>
          <p:nvPr/>
        </p:nvSpPr>
        <p:spPr>
          <a:xfrm rot="5400000">
            <a:off x="7277060" y="3908662"/>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Triángulo isósceles"/>
          <p:cNvSpPr/>
          <p:nvPr/>
        </p:nvSpPr>
        <p:spPr>
          <a:xfrm rot="5400000">
            <a:off x="7124660" y="3756262"/>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Triángulo isósceles"/>
          <p:cNvSpPr/>
          <p:nvPr/>
        </p:nvSpPr>
        <p:spPr>
          <a:xfrm rot="5400000">
            <a:off x="6972260" y="360386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Triángulo isósceles"/>
          <p:cNvSpPr/>
          <p:nvPr/>
        </p:nvSpPr>
        <p:spPr>
          <a:xfrm rot="5400000">
            <a:off x="6819860" y="345146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Triángulo isósceles"/>
          <p:cNvSpPr/>
          <p:nvPr/>
        </p:nvSpPr>
        <p:spPr>
          <a:xfrm rot="5400000">
            <a:off x="6667460" y="329906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Triángulo isósceles"/>
          <p:cNvSpPr/>
          <p:nvPr/>
        </p:nvSpPr>
        <p:spPr>
          <a:xfrm rot="5400000">
            <a:off x="6515060" y="314666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Triángulo isósceles"/>
          <p:cNvSpPr/>
          <p:nvPr/>
        </p:nvSpPr>
        <p:spPr>
          <a:xfrm rot="5400000">
            <a:off x="6362660" y="2994260"/>
            <a:ext cx="45719" cy="164435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2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Triángulo isósceles"/>
          <p:cNvSpPr/>
          <p:nvPr/>
        </p:nvSpPr>
        <p:spPr>
          <a:xfrm rot="16200000" flipH="1">
            <a:off x="1029308" y="4674282"/>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Triángulo isósceles"/>
          <p:cNvSpPr/>
          <p:nvPr/>
        </p:nvSpPr>
        <p:spPr>
          <a:xfrm rot="16200000" flipH="1">
            <a:off x="1181708" y="4521882"/>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Triángulo isósceles"/>
          <p:cNvSpPr/>
          <p:nvPr/>
        </p:nvSpPr>
        <p:spPr>
          <a:xfrm rot="16200000" flipH="1">
            <a:off x="1334101" y="4369494"/>
            <a:ext cx="72009"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Triángulo isósceles"/>
          <p:cNvSpPr/>
          <p:nvPr/>
        </p:nvSpPr>
        <p:spPr>
          <a:xfrm rot="16200000" flipH="1">
            <a:off x="1486503" y="4217094"/>
            <a:ext cx="72009"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Triángulo isósceles"/>
          <p:cNvSpPr/>
          <p:nvPr/>
        </p:nvSpPr>
        <p:spPr>
          <a:xfrm rot="16200000" flipH="1">
            <a:off x="1638903" y="4064694"/>
            <a:ext cx="72009"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Triángulo isósceles"/>
          <p:cNvSpPr/>
          <p:nvPr/>
        </p:nvSpPr>
        <p:spPr>
          <a:xfrm rot="16200000" flipH="1">
            <a:off x="1791303" y="3912294"/>
            <a:ext cx="72009"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Triángulo isósceles"/>
          <p:cNvSpPr/>
          <p:nvPr/>
        </p:nvSpPr>
        <p:spPr>
          <a:xfrm rot="16200000" flipH="1">
            <a:off x="1943703" y="3759894"/>
            <a:ext cx="72009"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Triángulo isósceles"/>
          <p:cNvSpPr/>
          <p:nvPr/>
        </p:nvSpPr>
        <p:spPr>
          <a:xfrm rot="16200000" flipH="1">
            <a:off x="2096103" y="3607494"/>
            <a:ext cx="72009"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Triángulo isósceles"/>
          <p:cNvSpPr/>
          <p:nvPr/>
        </p:nvSpPr>
        <p:spPr>
          <a:xfrm rot="16200000" flipH="1">
            <a:off x="2248501" y="3455094"/>
            <a:ext cx="72009"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Triángulo isósceles"/>
          <p:cNvSpPr/>
          <p:nvPr/>
        </p:nvSpPr>
        <p:spPr>
          <a:xfrm rot="16200000" flipH="1">
            <a:off x="2400901" y="3302694"/>
            <a:ext cx="72009"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Triángulo isósceles"/>
          <p:cNvSpPr/>
          <p:nvPr/>
        </p:nvSpPr>
        <p:spPr>
          <a:xfrm rot="16200000" flipH="1">
            <a:off x="2553302" y="3150293"/>
            <a:ext cx="72007" cy="177158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Triángulo isósceles"/>
          <p:cNvSpPr/>
          <p:nvPr/>
        </p:nvSpPr>
        <p:spPr>
          <a:xfrm rot="16200000" flipH="1">
            <a:off x="2705708" y="2997882"/>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Triángulo isósceles"/>
          <p:cNvSpPr/>
          <p:nvPr/>
        </p:nvSpPr>
        <p:spPr>
          <a:xfrm rot="16200000" flipH="1">
            <a:off x="2858108" y="2845482"/>
            <a:ext cx="72008" cy="177160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Rectángulo"/>
          <p:cNvSpPr/>
          <p:nvPr/>
        </p:nvSpPr>
        <p:spPr>
          <a:xfrm>
            <a:off x="0" y="-524594"/>
            <a:ext cx="9324528" cy="6336704"/>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6008327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4500" fill="hold"/>
                                        <p:tgtEl>
                                          <p:spTgt spid="4"/>
                                        </p:tgtEl>
                                        <p:attrNameLst>
                                          <p:attrName>ppt_w</p:attrName>
                                        </p:attrNameLst>
                                      </p:cBhvr>
                                      <p:tavLst>
                                        <p:tav tm="0">
                                          <p:val>
                                            <p:strVal val="#ppt_w"/>
                                          </p:val>
                                        </p:tav>
                                        <p:tav tm="100000">
                                          <p:val>
                                            <p:strVal val="#ppt_w"/>
                                          </p:val>
                                        </p:tav>
                                      </p:tavLst>
                                    </p:anim>
                                    <p:anim calcmode="lin" valueType="num">
                                      <p:cBhvr>
                                        <p:cTn id="8" dur="4500" fill="hold"/>
                                        <p:tgtEl>
                                          <p:spTgt spid="4"/>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250" fill="hold"/>
                                        <p:tgtEl>
                                          <p:spTgt spid="4"/>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5500"/>
                                        <p:tgtEl>
                                          <p:spTgt spid="4"/>
                                        </p:tgtEl>
                                        <p:attrNameLst>
                                          <p:attrName>ppt_x</p:attrName>
                                        </p:attrNameLst>
                                      </p:cBhvr>
                                      <p:tavLst>
                                        <p:tav tm="0">
                                          <p:val>
                                            <p:strVal val="ppt_x"/>
                                          </p:val>
                                        </p:tav>
                                        <p:tav tm="100000">
                                          <p:val>
                                            <p:strVal val="1+ppt_w/2"/>
                                          </p:val>
                                        </p:tav>
                                      </p:tavLst>
                                    </p:anim>
                                    <p:anim calcmode="lin" valueType="num">
                                      <p:cBhvr additive="base">
                                        <p:cTn id="13" dur="5500"/>
                                        <p:tgtEl>
                                          <p:spTgt spid="4"/>
                                        </p:tgtEl>
                                        <p:attrNameLst>
                                          <p:attrName>ppt_y</p:attrName>
                                        </p:attrNameLst>
                                      </p:cBhvr>
                                      <p:tavLst>
                                        <p:tav tm="0">
                                          <p:val>
                                            <p:strVal val="ppt_y"/>
                                          </p:val>
                                        </p:tav>
                                        <p:tav tm="100000">
                                          <p:val>
                                            <p:strVal val="1+ppt_h/2"/>
                                          </p:val>
                                        </p:tav>
                                      </p:tavLst>
                                    </p:anim>
                                    <p:set>
                                      <p:cBhvr>
                                        <p:cTn id="14" dur="1" fill="hold">
                                          <p:stCondLst>
                                            <p:cond delay="5499"/>
                                          </p:stCondLst>
                                        </p:cTn>
                                        <p:tgtEl>
                                          <p:spTgt spid="4"/>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4500" fill="hold"/>
                                        <p:tgtEl>
                                          <p:spTgt spid="3"/>
                                        </p:tgtEl>
                                        <p:attrNameLst>
                                          <p:attrName>ppt_w</p:attrName>
                                        </p:attrNameLst>
                                      </p:cBhvr>
                                      <p:tavLst>
                                        <p:tav tm="0">
                                          <p:val>
                                            <p:strVal val="#ppt_w"/>
                                          </p:val>
                                        </p:tav>
                                        <p:tav tm="100000">
                                          <p:val>
                                            <p:strVal val="#ppt_w"/>
                                          </p:val>
                                        </p:tav>
                                      </p:tavLst>
                                    </p:anim>
                                    <p:anim calcmode="lin" valueType="num">
                                      <p:cBhvr>
                                        <p:cTn id="18" dur="4500" fill="hold"/>
                                        <p:tgtEl>
                                          <p:spTgt spid="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250" fill="hold"/>
                                        <p:tgtEl>
                                          <p:spTgt spid="3"/>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5500"/>
                                        <p:tgtEl>
                                          <p:spTgt spid="3"/>
                                        </p:tgtEl>
                                        <p:attrNameLst>
                                          <p:attrName>ppt_x</p:attrName>
                                        </p:attrNameLst>
                                      </p:cBhvr>
                                      <p:tavLst>
                                        <p:tav tm="0">
                                          <p:val>
                                            <p:strVal val="ppt_x"/>
                                          </p:val>
                                        </p:tav>
                                        <p:tav tm="100000">
                                          <p:val>
                                            <p:strVal val="1+ppt_w/2"/>
                                          </p:val>
                                        </p:tav>
                                      </p:tavLst>
                                    </p:anim>
                                    <p:anim calcmode="lin" valueType="num">
                                      <p:cBhvr additive="base">
                                        <p:cTn id="23" dur="5500"/>
                                        <p:tgtEl>
                                          <p:spTgt spid="3"/>
                                        </p:tgtEl>
                                        <p:attrNameLst>
                                          <p:attrName>ppt_y</p:attrName>
                                        </p:attrNameLst>
                                      </p:cBhvr>
                                      <p:tavLst>
                                        <p:tav tm="0">
                                          <p:val>
                                            <p:strVal val="ppt_y"/>
                                          </p:val>
                                        </p:tav>
                                        <p:tav tm="100000">
                                          <p:val>
                                            <p:strVal val="1+ppt_h/2"/>
                                          </p:val>
                                        </p:tav>
                                      </p:tavLst>
                                    </p:anim>
                                    <p:set>
                                      <p:cBhvr>
                                        <p:cTn id="24" dur="1" fill="hold">
                                          <p:stCondLst>
                                            <p:cond delay="5499"/>
                                          </p:stCondLst>
                                        </p:cTn>
                                        <p:tgtEl>
                                          <p:spTgt spid="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p:cTn id="27" dur="4500" fill="hold"/>
                                        <p:tgtEl>
                                          <p:spTgt spid="5"/>
                                        </p:tgtEl>
                                        <p:attrNameLst>
                                          <p:attrName>ppt_w</p:attrName>
                                        </p:attrNameLst>
                                      </p:cBhvr>
                                      <p:tavLst>
                                        <p:tav tm="0">
                                          <p:val>
                                            <p:strVal val="#ppt_w"/>
                                          </p:val>
                                        </p:tav>
                                        <p:tav tm="100000">
                                          <p:val>
                                            <p:strVal val="#ppt_w"/>
                                          </p:val>
                                        </p:tav>
                                      </p:tavLst>
                                    </p:anim>
                                    <p:anim calcmode="lin" valueType="num">
                                      <p:cBhvr>
                                        <p:cTn id="28" dur="4500" fill="hold"/>
                                        <p:tgtEl>
                                          <p:spTgt spid="5"/>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250" fill="hold"/>
                                        <p:tgtEl>
                                          <p:spTgt spid="5"/>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5500"/>
                                        <p:tgtEl>
                                          <p:spTgt spid="5"/>
                                        </p:tgtEl>
                                        <p:attrNameLst>
                                          <p:attrName>ppt_x</p:attrName>
                                        </p:attrNameLst>
                                      </p:cBhvr>
                                      <p:tavLst>
                                        <p:tav tm="0">
                                          <p:val>
                                            <p:strVal val="ppt_x"/>
                                          </p:val>
                                        </p:tav>
                                        <p:tav tm="100000">
                                          <p:val>
                                            <p:strVal val="1+ppt_w/2"/>
                                          </p:val>
                                        </p:tav>
                                      </p:tavLst>
                                    </p:anim>
                                    <p:anim calcmode="lin" valueType="num">
                                      <p:cBhvr additive="base">
                                        <p:cTn id="33" dur="5500"/>
                                        <p:tgtEl>
                                          <p:spTgt spid="5"/>
                                        </p:tgtEl>
                                        <p:attrNameLst>
                                          <p:attrName>ppt_y</p:attrName>
                                        </p:attrNameLst>
                                      </p:cBhvr>
                                      <p:tavLst>
                                        <p:tav tm="0">
                                          <p:val>
                                            <p:strVal val="ppt_y"/>
                                          </p:val>
                                        </p:tav>
                                        <p:tav tm="100000">
                                          <p:val>
                                            <p:strVal val="1+ppt_h/2"/>
                                          </p:val>
                                        </p:tav>
                                      </p:tavLst>
                                    </p:anim>
                                    <p:set>
                                      <p:cBhvr>
                                        <p:cTn id="34" dur="1" fill="hold">
                                          <p:stCondLst>
                                            <p:cond delay="5499"/>
                                          </p:stCondLst>
                                        </p:cTn>
                                        <p:tgtEl>
                                          <p:spTgt spid="5"/>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p:cTn id="37" dur="4500" fill="hold"/>
                                        <p:tgtEl>
                                          <p:spTgt spid="6"/>
                                        </p:tgtEl>
                                        <p:attrNameLst>
                                          <p:attrName>ppt_w</p:attrName>
                                        </p:attrNameLst>
                                      </p:cBhvr>
                                      <p:tavLst>
                                        <p:tav tm="0">
                                          <p:val>
                                            <p:strVal val="#ppt_w"/>
                                          </p:val>
                                        </p:tav>
                                        <p:tav tm="100000">
                                          <p:val>
                                            <p:strVal val="#ppt_w"/>
                                          </p:val>
                                        </p:tav>
                                      </p:tavLst>
                                    </p:anim>
                                    <p:anim calcmode="lin" valueType="num">
                                      <p:cBhvr>
                                        <p:cTn id="38" dur="4500" fill="hold"/>
                                        <p:tgtEl>
                                          <p:spTgt spid="6"/>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250" fill="hold"/>
                                        <p:tgtEl>
                                          <p:spTgt spid="6"/>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5500"/>
                                        <p:tgtEl>
                                          <p:spTgt spid="6"/>
                                        </p:tgtEl>
                                        <p:attrNameLst>
                                          <p:attrName>ppt_x</p:attrName>
                                        </p:attrNameLst>
                                      </p:cBhvr>
                                      <p:tavLst>
                                        <p:tav tm="0">
                                          <p:val>
                                            <p:strVal val="ppt_x"/>
                                          </p:val>
                                        </p:tav>
                                        <p:tav tm="100000">
                                          <p:val>
                                            <p:strVal val="1+ppt_w/2"/>
                                          </p:val>
                                        </p:tav>
                                      </p:tavLst>
                                    </p:anim>
                                    <p:anim calcmode="lin" valueType="num">
                                      <p:cBhvr additive="base">
                                        <p:cTn id="43" dur="5500"/>
                                        <p:tgtEl>
                                          <p:spTgt spid="6"/>
                                        </p:tgtEl>
                                        <p:attrNameLst>
                                          <p:attrName>ppt_y</p:attrName>
                                        </p:attrNameLst>
                                      </p:cBhvr>
                                      <p:tavLst>
                                        <p:tav tm="0">
                                          <p:val>
                                            <p:strVal val="ppt_y"/>
                                          </p:val>
                                        </p:tav>
                                        <p:tav tm="100000">
                                          <p:val>
                                            <p:strVal val="1+ppt_h/2"/>
                                          </p:val>
                                        </p:tav>
                                      </p:tavLst>
                                    </p:anim>
                                    <p:set>
                                      <p:cBhvr>
                                        <p:cTn id="44" dur="1" fill="hold">
                                          <p:stCondLst>
                                            <p:cond delay="5499"/>
                                          </p:stCondLst>
                                        </p:cTn>
                                        <p:tgtEl>
                                          <p:spTgt spid="6"/>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p:cTn id="47" dur="4500" fill="hold"/>
                                        <p:tgtEl>
                                          <p:spTgt spid="7"/>
                                        </p:tgtEl>
                                        <p:attrNameLst>
                                          <p:attrName>ppt_w</p:attrName>
                                        </p:attrNameLst>
                                      </p:cBhvr>
                                      <p:tavLst>
                                        <p:tav tm="0">
                                          <p:val>
                                            <p:strVal val="#ppt_w"/>
                                          </p:val>
                                        </p:tav>
                                        <p:tav tm="100000">
                                          <p:val>
                                            <p:strVal val="#ppt_w"/>
                                          </p:val>
                                        </p:tav>
                                      </p:tavLst>
                                    </p:anim>
                                    <p:anim calcmode="lin" valueType="num">
                                      <p:cBhvr>
                                        <p:cTn id="48" dur="4500" fill="hold"/>
                                        <p:tgtEl>
                                          <p:spTgt spid="7"/>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250" fill="hold"/>
                                        <p:tgtEl>
                                          <p:spTgt spid="7"/>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5500"/>
                                        <p:tgtEl>
                                          <p:spTgt spid="7"/>
                                        </p:tgtEl>
                                        <p:attrNameLst>
                                          <p:attrName>ppt_x</p:attrName>
                                        </p:attrNameLst>
                                      </p:cBhvr>
                                      <p:tavLst>
                                        <p:tav tm="0">
                                          <p:val>
                                            <p:strVal val="ppt_x"/>
                                          </p:val>
                                        </p:tav>
                                        <p:tav tm="100000">
                                          <p:val>
                                            <p:strVal val="1+ppt_w/2"/>
                                          </p:val>
                                        </p:tav>
                                      </p:tavLst>
                                    </p:anim>
                                    <p:anim calcmode="lin" valueType="num">
                                      <p:cBhvr additive="base">
                                        <p:cTn id="53" dur="5500"/>
                                        <p:tgtEl>
                                          <p:spTgt spid="7"/>
                                        </p:tgtEl>
                                        <p:attrNameLst>
                                          <p:attrName>ppt_y</p:attrName>
                                        </p:attrNameLst>
                                      </p:cBhvr>
                                      <p:tavLst>
                                        <p:tav tm="0">
                                          <p:val>
                                            <p:strVal val="ppt_y"/>
                                          </p:val>
                                        </p:tav>
                                        <p:tav tm="100000">
                                          <p:val>
                                            <p:strVal val="1+ppt_h/2"/>
                                          </p:val>
                                        </p:tav>
                                      </p:tavLst>
                                    </p:anim>
                                    <p:set>
                                      <p:cBhvr>
                                        <p:cTn id="54" dur="1" fill="hold">
                                          <p:stCondLst>
                                            <p:cond delay="5499"/>
                                          </p:stCondLst>
                                        </p:cTn>
                                        <p:tgtEl>
                                          <p:spTgt spid="7"/>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8"/>
                                        </p:tgtEl>
                                        <p:attrNameLst>
                                          <p:attrName>style.visibility</p:attrName>
                                        </p:attrNameLst>
                                      </p:cBhvr>
                                      <p:to>
                                        <p:strVal val="visible"/>
                                      </p:to>
                                    </p:set>
                                    <p:anim calcmode="lin" valueType="num">
                                      <p:cBhvr>
                                        <p:cTn id="57" dur="4500" fill="hold"/>
                                        <p:tgtEl>
                                          <p:spTgt spid="8"/>
                                        </p:tgtEl>
                                        <p:attrNameLst>
                                          <p:attrName>ppt_w</p:attrName>
                                        </p:attrNameLst>
                                      </p:cBhvr>
                                      <p:tavLst>
                                        <p:tav tm="0">
                                          <p:val>
                                            <p:strVal val="#ppt_w"/>
                                          </p:val>
                                        </p:tav>
                                        <p:tav tm="100000">
                                          <p:val>
                                            <p:strVal val="#ppt_w"/>
                                          </p:val>
                                        </p:tav>
                                      </p:tavLst>
                                    </p:anim>
                                    <p:anim calcmode="lin" valueType="num">
                                      <p:cBhvr>
                                        <p:cTn id="58" dur="4500" fill="hold"/>
                                        <p:tgtEl>
                                          <p:spTgt spid="8"/>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250" fill="hold"/>
                                        <p:tgtEl>
                                          <p:spTgt spid="8"/>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5500"/>
                                        <p:tgtEl>
                                          <p:spTgt spid="8"/>
                                        </p:tgtEl>
                                        <p:attrNameLst>
                                          <p:attrName>ppt_x</p:attrName>
                                        </p:attrNameLst>
                                      </p:cBhvr>
                                      <p:tavLst>
                                        <p:tav tm="0">
                                          <p:val>
                                            <p:strVal val="ppt_x"/>
                                          </p:val>
                                        </p:tav>
                                        <p:tav tm="100000">
                                          <p:val>
                                            <p:strVal val="1+ppt_w/2"/>
                                          </p:val>
                                        </p:tav>
                                      </p:tavLst>
                                    </p:anim>
                                    <p:anim calcmode="lin" valueType="num">
                                      <p:cBhvr additive="base">
                                        <p:cTn id="63" dur="5500"/>
                                        <p:tgtEl>
                                          <p:spTgt spid="8"/>
                                        </p:tgtEl>
                                        <p:attrNameLst>
                                          <p:attrName>ppt_y</p:attrName>
                                        </p:attrNameLst>
                                      </p:cBhvr>
                                      <p:tavLst>
                                        <p:tav tm="0">
                                          <p:val>
                                            <p:strVal val="ppt_y"/>
                                          </p:val>
                                        </p:tav>
                                        <p:tav tm="100000">
                                          <p:val>
                                            <p:strVal val="1+ppt_h/2"/>
                                          </p:val>
                                        </p:tav>
                                      </p:tavLst>
                                    </p:anim>
                                    <p:set>
                                      <p:cBhvr>
                                        <p:cTn id="64" dur="1" fill="hold">
                                          <p:stCondLst>
                                            <p:cond delay="5499"/>
                                          </p:stCondLst>
                                        </p:cTn>
                                        <p:tgtEl>
                                          <p:spTgt spid="8"/>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9"/>
                                        </p:tgtEl>
                                        <p:attrNameLst>
                                          <p:attrName>style.visibility</p:attrName>
                                        </p:attrNameLst>
                                      </p:cBhvr>
                                      <p:to>
                                        <p:strVal val="visible"/>
                                      </p:to>
                                    </p:set>
                                    <p:anim calcmode="lin" valueType="num">
                                      <p:cBhvr>
                                        <p:cTn id="67" dur="4500" fill="hold"/>
                                        <p:tgtEl>
                                          <p:spTgt spid="9"/>
                                        </p:tgtEl>
                                        <p:attrNameLst>
                                          <p:attrName>ppt_w</p:attrName>
                                        </p:attrNameLst>
                                      </p:cBhvr>
                                      <p:tavLst>
                                        <p:tav tm="0">
                                          <p:val>
                                            <p:strVal val="#ppt_w"/>
                                          </p:val>
                                        </p:tav>
                                        <p:tav tm="100000">
                                          <p:val>
                                            <p:strVal val="#ppt_w"/>
                                          </p:val>
                                        </p:tav>
                                      </p:tavLst>
                                    </p:anim>
                                    <p:anim calcmode="lin" valueType="num">
                                      <p:cBhvr>
                                        <p:cTn id="68" dur="4500" fill="hold"/>
                                        <p:tgtEl>
                                          <p:spTgt spid="9"/>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250" fill="hold"/>
                                        <p:tgtEl>
                                          <p:spTgt spid="9"/>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5500"/>
                                        <p:tgtEl>
                                          <p:spTgt spid="9"/>
                                        </p:tgtEl>
                                        <p:attrNameLst>
                                          <p:attrName>ppt_x</p:attrName>
                                        </p:attrNameLst>
                                      </p:cBhvr>
                                      <p:tavLst>
                                        <p:tav tm="0">
                                          <p:val>
                                            <p:strVal val="ppt_x"/>
                                          </p:val>
                                        </p:tav>
                                        <p:tav tm="100000">
                                          <p:val>
                                            <p:strVal val="1+ppt_w/2"/>
                                          </p:val>
                                        </p:tav>
                                      </p:tavLst>
                                    </p:anim>
                                    <p:anim calcmode="lin" valueType="num">
                                      <p:cBhvr additive="base">
                                        <p:cTn id="73" dur="5500"/>
                                        <p:tgtEl>
                                          <p:spTgt spid="9"/>
                                        </p:tgtEl>
                                        <p:attrNameLst>
                                          <p:attrName>ppt_y</p:attrName>
                                        </p:attrNameLst>
                                      </p:cBhvr>
                                      <p:tavLst>
                                        <p:tav tm="0">
                                          <p:val>
                                            <p:strVal val="ppt_y"/>
                                          </p:val>
                                        </p:tav>
                                        <p:tav tm="100000">
                                          <p:val>
                                            <p:strVal val="1+ppt_h/2"/>
                                          </p:val>
                                        </p:tav>
                                      </p:tavLst>
                                    </p:anim>
                                    <p:set>
                                      <p:cBhvr>
                                        <p:cTn id="74" dur="1" fill="hold">
                                          <p:stCondLst>
                                            <p:cond delay="5499"/>
                                          </p:stCondLst>
                                        </p:cTn>
                                        <p:tgtEl>
                                          <p:spTgt spid="9"/>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10"/>
                                        </p:tgtEl>
                                        <p:attrNameLst>
                                          <p:attrName>style.visibility</p:attrName>
                                        </p:attrNameLst>
                                      </p:cBhvr>
                                      <p:to>
                                        <p:strVal val="visible"/>
                                      </p:to>
                                    </p:set>
                                    <p:anim calcmode="lin" valueType="num">
                                      <p:cBhvr>
                                        <p:cTn id="77" dur="4500" fill="hold"/>
                                        <p:tgtEl>
                                          <p:spTgt spid="10"/>
                                        </p:tgtEl>
                                        <p:attrNameLst>
                                          <p:attrName>ppt_w</p:attrName>
                                        </p:attrNameLst>
                                      </p:cBhvr>
                                      <p:tavLst>
                                        <p:tav tm="0">
                                          <p:val>
                                            <p:strVal val="#ppt_w"/>
                                          </p:val>
                                        </p:tav>
                                        <p:tav tm="100000">
                                          <p:val>
                                            <p:strVal val="#ppt_w"/>
                                          </p:val>
                                        </p:tav>
                                      </p:tavLst>
                                    </p:anim>
                                    <p:anim calcmode="lin" valueType="num">
                                      <p:cBhvr>
                                        <p:cTn id="78" dur="4500" fill="hold"/>
                                        <p:tgtEl>
                                          <p:spTgt spid="10"/>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250" fill="hold"/>
                                        <p:tgtEl>
                                          <p:spTgt spid="10"/>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5500"/>
                                        <p:tgtEl>
                                          <p:spTgt spid="10"/>
                                        </p:tgtEl>
                                        <p:attrNameLst>
                                          <p:attrName>ppt_x</p:attrName>
                                        </p:attrNameLst>
                                      </p:cBhvr>
                                      <p:tavLst>
                                        <p:tav tm="0">
                                          <p:val>
                                            <p:strVal val="ppt_x"/>
                                          </p:val>
                                        </p:tav>
                                        <p:tav tm="100000">
                                          <p:val>
                                            <p:strVal val="1+ppt_w/2"/>
                                          </p:val>
                                        </p:tav>
                                      </p:tavLst>
                                    </p:anim>
                                    <p:anim calcmode="lin" valueType="num">
                                      <p:cBhvr additive="base">
                                        <p:cTn id="83" dur="5500"/>
                                        <p:tgtEl>
                                          <p:spTgt spid="10"/>
                                        </p:tgtEl>
                                        <p:attrNameLst>
                                          <p:attrName>ppt_y</p:attrName>
                                        </p:attrNameLst>
                                      </p:cBhvr>
                                      <p:tavLst>
                                        <p:tav tm="0">
                                          <p:val>
                                            <p:strVal val="ppt_y"/>
                                          </p:val>
                                        </p:tav>
                                        <p:tav tm="100000">
                                          <p:val>
                                            <p:strVal val="1+ppt_h/2"/>
                                          </p:val>
                                        </p:tav>
                                      </p:tavLst>
                                    </p:anim>
                                    <p:set>
                                      <p:cBhvr>
                                        <p:cTn id="84" dur="1" fill="hold">
                                          <p:stCondLst>
                                            <p:cond delay="5499"/>
                                          </p:stCondLst>
                                        </p:cTn>
                                        <p:tgtEl>
                                          <p:spTgt spid="10"/>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11"/>
                                        </p:tgtEl>
                                        <p:attrNameLst>
                                          <p:attrName>style.visibility</p:attrName>
                                        </p:attrNameLst>
                                      </p:cBhvr>
                                      <p:to>
                                        <p:strVal val="visible"/>
                                      </p:to>
                                    </p:set>
                                    <p:anim calcmode="lin" valueType="num">
                                      <p:cBhvr>
                                        <p:cTn id="87" dur="4500" fill="hold"/>
                                        <p:tgtEl>
                                          <p:spTgt spid="11"/>
                                        </p:tgtEl>
                                        <p:attrNameLst>
                                          <p:attrName>ppt_w</p:attrName>
                                        </p:attrNameLst>
                                      </p:cBhvr>
                                      <p:tavLst>
                                        <p:tav tm="0">
                                          <p:val>
                                            <p:strVal val="#ppt_w"/>
                                          </p:val>
                                        </p:tav>
                                        <p:tav tm="100000">
                                          <p:val>
                                            <p:strVal val="#ppt_w"/>
                                          </p:val>
                                        </p:tav>
                                      </p:tavLst>
                                    </p:anim>
                                    <p:anim calcmode="lin" valueType="num">
                                      <p:cBhvr>
                                        <p:cTn id="88" dur="4500" fill="hold"/>
                                        <p:tgtEl>
                                          <p:spTgt spid="11"/>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250" fill="hold"/>
                                        <p:tgtEl>
                                          <p:spTgt spid="11"/>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5500"/>
                                        <p:tgtEl>
                                          <p:spTgt spid="11"/>
                                        </p:tgtEl>
                                        <p:attrNameLst>
                                          <p:attrName>ppt_x</p:attrName>
                                        </p:attrNameLst>
                                      </p:cBhvr>
                                      <p:tavLst>
                                        <p:tav tm="0">
                                          <p:val>
                                            <p:strVal val="ppt_x"/>
                                          </p:val>
                                        </p:tav>
                                        <p:tav tm="100000">
                                          <p:val>
                                            <p:strVal val="1+ppt_w/2"/>
                                          </p:val>
                                        </p:tav>
                                      </p:tavLst>
                                    </p:anim>
                                    <p:anim calcmode="lin" valueType="num">
                                      <p:cBhvr additive="base">
                                        <p:cTn id="93" dur="5500"/>
                                        <p:tgtEl>
                                          <p:spTgt spid="11"/>
                                        </p:tgtEl>
                                        <p:attrNameLst>
                                          <p:attrName>ppt_y</p:attrName>
                                        </p:attrNameLst>
                                      </p:cBhvr>
                                      <p:tavLst>
                                        <p:tav tm="0">
                                          <p:val>
                                            <p:strVal val="ppt_y"/>
                                          </p:val>
                                        </p:tav>
                                        <p:tav tm="100000">
                                          <p:val>
                                            <p:strVal val="1+ppt_h/2"/>
                                          </p:val>
                                        </p:tav>
                                      </p:tavLst>
                                    </p:anim>
                                    <p:set>
                                      <p:cBhvr>
                                        <p:cTn id="94" dur="1" fill="hold">
                                          <p:stCondLst>
                                            <p:cond delay="5499"/>
                                          </p:stCondLst>
                                        </p:cTn>
                                        <p:tgtEl>
                                          <p:spTgt spid="11"/>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12"/>
                                        </p:tgtEl>
                                        <p:attrNameLst>
                                          <p:attrName>style.visibility</p:attrName>
                                        </p:attrNameLst>
                                      </p:cBhvr>
                                      <p:to>
                                        <p:strVal val="visible"/>
                                      </p:to>
                                    </p:set>
                                    <p:anim calcmode="lin" valueType="num">
                                      <p:cBhvr>
                                        <p:cTn id="97" dur="4500" fill="hold"/>
                                        <p:tgtEl>
                                          <p:spTgt spid="12"/>
                                        </p:tgtEl>
                                        <p:attrNameLst>
                                          <p:attrName>ppt_w</p:attrName>
                                        </p:attrNameLst>
                                      </p:cBhvr>
                                      <p:tavLst>
                                        <p:tav tm="0">
                                          <p:val>
                                            <p:strVal val="#ppt_w"/>
                                          </p:val>
                                        </p:tav>
                                        <p:tav tm="100000">
                                          <p:val>
                                            <p:strVal val="#ppt_w"/>
                                          </p:val>
                                        </p:tav>
                                      </p:tavLst>
                                    </p:anim>
                                    <p:anim calcmode="lin" valueType="num">
                                      <p:cBhvr>
                                        <p:cTn id="98" dur="4500" fill="hold"/>
                                        <p:tgtEl>
                                          <p:spTgt spid="12"/>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250" fill="hold"/>
                                        <p:tgtEl>
                                          <p:spTgt spid="12"/>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5500"/>
                                        <p:tgtEl>
                                          <p:spTgt spid="12"/>
                                        </p:tgtEl>
                                        <p:attrNameLst>
                                          <p:attrName>ppt_x</p:attrName>
                                        </p:attrNameLst>
                                      </p:cBhvr>
                                      <p:tavLst>
                                        <p:tav tm="0">
                                          <p:val>
                                            <p:strVal val="ppt_x"/>
                                          </p:val>
                                        </p:tav>
                                        <p:tav tm="100000">
                                          <p:val>
                                            <p:strVal val="1+ppt_w/2"/>
                                          </p:val>
                                        </p:tav>
                                      </p:tavLst>
                                    </p:anim>
                                    <p:anim calcmode="lin" valueType="num">
                                      <p:cBhvr additive="base">
                                        <p:cTn id="103" dur="5500"/>
                                        <p:tgtEl>
                                          <p:spTgt spid="12"/>
                                        </p:tgtEl>
                                        <p:attrNameLst>
                                          <p:attrName>ppt_y</p:attrName>
                                        </p:attrNameLst>
                                      </p:cBhvr>
                                      <p:tavLst>
                                        <p:tav tm="0">
                                          <p:val>
                                            <p:strVal val="ppt_y"/>
                                          </p:val>
                                        </p:tav>
                                        <p:tav tm="100000">
                                          <p:val>
                                            <p:strVal val="1+ppt_h/2"/>
                                          </p:val>
                                        </p:tav>
                                      </p:tavLst>
                                    </p:anim>
                                    <p:set>
                                      <p:cBhvr>
                                        <p:cTn id="104" dur="1" fill="hold">
                                          <p:stCondLst>
                                            <p:cond delay="5499"/>
                                          </p:stCondLst>
                                        </p:cTn>
                                        <p:tgtEl>
                                          <p:spTgt spid="12"/>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13"/>
                                        </p:tgtEl>
                                        <p:attrNameLst>
                                          <p:attrName>style.visibility</p:attrName>
                                        </p:attrNameLst>
                                      </p:cBhvr>
                                      <p:to>
                                        <p:strVal val="visible"/>
                                      </p:to>
                                    </p:set>
                                    <p:anim calcmode="lin" valueType="num">
                                      <p:cBhvr>
                                        <p:cTn id="107" dur="4500" fill="hold"/>
                                        <p:tgtEl>
                                          <p:spTgt spid="13"/>
                                        </p:tgtEl>
                                        <p:attrNameLst>
                                          <p:attrName>ppt_w</p:attrName>
                                        </p:attrNameLst>
                                      </p:cBhvr>
                                      <p:tavLst>
                                        <p:tav tm="0">
                                          <p:val>
                                            <p:strVal val="#ppt_w"/>
                                          </p:val>
                                        </p:tav>
                                        <p:tav tm="100000">
                                          <p:val>
                                            <p:strVal val="#ppt_w"/>
                                          </p:val>
                                        </p:tav>
                                      </p:tavLst>
                                    </p:anim>
                                    <p:anim calcmode="lin" valueType="num">
                                      <p:cBhvr>
                                        <p:cTn id="108" dur="4500" fill="hold"/>
                                        <p:tgtEl>
                                          <p:spTgt spid="13"/>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250" fill="hold"/>
                                        <p:tgtEl>
                                          <p:spTgt spid="13"/>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5500"/>
                                        <p:tgtEl>
                                          <p:spTgt spid="13"/>
                                        </p:tgtEl>
                                        <p:attrNameLst>
                                          <p:attrName>ppt_x</p:attrName>
                                        </p:attrNameLst>
                                      </p:cBhvr>
                                      <p:tavLst>
                                        <p:tav tm="0">
                                          <p:val>
                                            <p:strVal val="ppt_x"/>
                                          </p:val>
                                        </p:tav>
                                        <p:tav tm="100000">
                                          <p:val>
                                            <p:strVal val="1+ppt_w/2"/>
                                          </p:val>
                                        </p:tav>
                                      </p:tavLst>
                                    </p:anim>
                                    <p:anim calcmode="lin" valueType="num">
                                      <p:cBhvr additive="base">
                                        <p:cTn id="113" dur="5500"/>
                                        <p:tgtEl>
                                          <p:spTgt spid="13"/>
                                        </p:tgtEl>
                                        <p:attrNameLst>
                                          <p:attrName>ppt_y</p:attrName>
                                        </p:attrNameLst>
                                      </p:cBhvr>
                                      <p:tavLst>
                                        <p:tav tm="0">
                                          <p:val>
                                            <p:strVal val="ppt_y"/>
                                          </p:val>
                                        </p:tav>
                                        <p:tav tm="100000">
                                          <p:val>
                                            <p:strVal val="1+ppt_h/2"/>
                                          </p:val>
                                        </p:tav>
                                      </p:tavLst>
                                    </p:anim>
                                    <p:set>
                                      <p:cBhvr>
                                        <p:cTn id="114" dur="1" fill="hold">
                                          <p:stCondLst>
                                            <p:cond delay="5499"/>
                                          </p:stCondLst>
                                        </p:cTn>
                                        <p:tgtEl>
                                          <p:spTgt spid="13"/>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14"/>
                                        </p:tgtEl>
                                        <p:attrNameLst>
                                          <p:attrName>style.visibility</p:attrName>
                                        </p:attrNameLst>
                                      </p:cBhvr>
                                      <p:to>
                                        <p:strVal val="visible"/>
                                      </p:to>
                                    </p:set>
                                    <p:anim calcmode="lin" valueType="num">
                                      <p:cBhvr>
                                        <p:cTn id="117" dur="4500" fill="hold"/>
                                        <p:tgtEl>
                                          <p:spTgt spid="14"/>
                                        </p:tgtEl>
                                        <p:attrNameLst>
                                          <p:attrName>ppt_w</p:attrName>
                                        </p:attrNameLst>
                                      </p:cBhvr>
                                      <p:tavLst>
                                        <p:tav tm="0">
                                          <p:val>
                                            <p:strVal val="#ppt_w"/>
                                          </p:val>
                                        </p:tav>
                                        <p:tav tm="100000">
                                          <p:val>
                                            <p:strVal val="#ppt_w"/>
                                          </p:val>
                                        </p:tav>
                                      </p:tavLst>
                                    </p:anim>
                                    <p:anim calcmode="lin" valueType="num">
                                      <p:cBhvr>
                                        <p:cTn id="118" dur="4500" fill="hold"/>
                                        <p:tgtEl>
                                          <p:spTgt spid="14"/>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250" fill="hold"/>
                                        <p:tgtEl>
                                          <p:spTgt spid="14"/>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5500"/>
                                        <p:tgtEl>
                                          <p:spTgt spid="14"/>
                                        </p:tgtEl>
                                        <p:attrNameLst>
                                          <p:attrName>ppt_x</p:attrName>
                                        </p:attrNameLst>
                                      </p:cBhvr>
                                      <p:tavLst>
                                        <p:tav tm="0">
                                          <p:val>
                                            <p:strVal val="ppt_x"/>
                                          </p:val>
                                        </p:tav>
                                        <p:tav tm="100000">
                                          <p:val>
                                            <p:strVal val="1+ppt_w/2"/>
                                          </p:val>
                                        </p:tav>
                                      </p:tavLst>
                                    </p:anim>
                                    <p:anim calcmode="lin" valueType="num">
                                      <p:cBhvr additive="base">
                                        <p:cTn id="123" dur="5500"/>
                                        <p:tgtEl>
                                          <p:spTgt spid="14"/>
                                        </p:tgtEl>
                                        <p:attrNameLst>
                                          <p:attrName>ppt_y</p:attrName>
                                        </p:attrNameLst>
                                      </p:cBhvr>
                                      <p:tavLst>
                                        <p:tav tm="0">
                                          <p:val>
                                            <p:strVal val="ppt_y"/>
                                          </p:val>
                                        </p:tav>
                                        <p:tav tm="100000">
                                          <p:val>
                                            <p:strVal val="1+ppt_h/2"/>
                                          </p:val>
                                        </p:tav>
                                      </p:tavLst>
                                    </p:anim>
                                    <p:set>
                                      <p:cBhvr>
                                        <p:cTn id="124" dur="1" fill="hold">
                                          <p:stCondLst>
                                            <p:cond delay="5499"/>
                                          </p:stCondLst>
                                        </p:cTn>
                                        <p:tgtEl>
                                          <p:spTgt spid="14"/>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15"/>
                                        </p:tgtEl>
                                        <p:attrNameLst>
                                          <p:attrName>style.visibility</p:attrName>
                                        </p:attrNameLst>
                                      </p:cBhvr>
                                      <p:to>
                                        <p:strVal val="visible"/>
                                      </p:to>
                                    </p:set>
                                    <p:anim calcmode="lin" valueType="num">
                                      <p:cBhvr>
                                        <p:cTn id="127" dur="4500" fill="hold"/>
                                        <p:tgtEl>
                                          <p:spTgt spid="15"/>
                                        </p:tgtEl>
                                        <p:attrNameLst>
                                          <p:attrName>ppt_w</p:attrName>
                                        </p:attrNameLst>
                                      </p:cBhvr>
                                      <p:tavLst>
                                        <p:tav tm="0">
                                          <p:val>
                                            <p:strVal val="#ppt_w"/>
                                          </p:val>
                                        </p:tav>
                                        <p:tav tm="100000">
                                          <p:val>
                                            <p:strVal val="#ppt_w"/>
                                          </p:val>
                                        </p:tav>
                                      </p:tavLst>
                                    </p:anim>
                                    <p:anim calcmode="lin" valueType="num">
                                      <p:cBhvr>
                                        <p:cTn id="128" dur="4500" fill="hold"/>
                                        <p:tgtEl>
                                          <p:spTgt spid="15"/>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250" fill="hold"/>
                                        <p:tgtEl>
                                          <p:spTgt spid="15"/>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5500"/>
                                        <p:tgtEl>
                                          <p:spTgt spid="15"/>
                                        </p:tgtEl>
                                        <p:attrNameLst>
                                          <p:attrName>ppt_x</p:attrName>
                                        </p:attrNameLst>
                                      </p:cBhvr>
                                      <p:tavLst>
                                        <p:tav tm="0">
                                          <p:val>
                                            <p:strVal val="ppt_x"/>
                                          </p:val>
                                        </p:tav>
                                        <p:tav tm="100000">
                                          <p:val>
                                            <p:strVal val="1+ppt_w/2"/>
                                          </p:val>
                                        </p:tav>
                                      </p:tavLst>
                                    </p:anim>
                                    <p:anim calcmode="lin" valueType="num">
                                      <p:cBhvr additive="base">
                                        <p:cTn id="133" dur="5500"/>
                                        <p:tgtEl>
                                          <p:spTgt spid="15"/>
                                        </p:tgtEl>
                                        <p:attrNameLst>
                                          <p:attrName>ppt_y</p:attrName>
                                        </p:attrNameLst>
                                      </p:cBhvr>
                                      <p:tavLst>
                                        <p:tav tm="0">
                                          <p:val>
                                            <p:strVal val="ppt_y"/>
                                          </p:val>
                                        </p:tav>
                                        <p:tav tm="100000">
                                          <p:val>
                                            <p:strVal val="1+ppt_h/2"/>
                                          </p:val>
                                        </p:tav>
                                      </p:tavLst>
                                    </p:anim>
                                    <p:set>
                                      <p:cBhvr>
                                        <p:cTn id="134" dur="1" fill="hold">
                                          <p:stCondLst>
                                            <p:cond delay="5499"/>
                                          </p:stCondLst>
                                        </p:cTn>
                                        <p:tgtEl>
                                          <p:spTgt spid="15"/>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16"/>
                                        </p:tgtEl>
                                        <p:attrNameLst>
                                          <p:attrName>style.visibility</p:attrName>
                                        </p:attrNameLst>
                                      </p:cBhvr>
                                      <p:to>
                                        <p:strVal val="visible"/>
                                      </p:to>
                                    </p:set>
                                    <p:anim calcmode="lin" valueType="num">
                                      <p:cBhvr>
                                        <p:cTn id="137" dur="4500" fill="hold"/>
                                        <p:tgtEl>
                                          <p:spTgt spid="16"/>
                                        </p:tgtEl>
                                        <p:attrNameLst>
                                          <p:attrName>ppt_w</p:attrName>
                                        </p:attrNameLst>
                                      </p:cBhvr>
                                      <p:tavLst>
                                        <p:tav tm="0">
                                          <p:val>
                                            <p:strVal val="#ppt_w"/>
                                          </p:val>
                                        </p:tav>
                                        <p:tav tm="100000">
                                          <p:val>
                                            <p:strVal val="#ppt_w"/>
                                          </p:val>
                                        </p:tav>
                                      </p:tavLst>
                                    </p:anim>
                                    <p:anim calcmode="lin" valueType="num">
                                      <p:cBhvr>
                                        <p:cTn id="138" dur="4500" fill="hold"/>
                                        <p:tgtEl>
                                          <p:spTgt spid="16"/>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250" fill="hold"/>
                                        <p:tgtEl>
                                          <p:spTgt spid="16"/>
                                        </p:tgtEl>
                                        <p:attrNameLst>
                                          <p:attrName>r</p:attrName>
                                        </p:attrNameLst>
                                      </p:cBhvr>
                                    </p:animRot>
                                  </p:childTnLst>
                                </p:cTn>
                              </p:par>
                              <p:par>
                                <p:cTn id="141" presetID="2" presetClass="exit" presetSubtype="12" fill="hold" grpId="2" nodeType="withEffect">
                                  <p:stCondLst>
                                    <p:cond delay="0"/>
                                  </p:stCondLst>
                                  <p:childTnLst>
                                    <p:anim calcmode="lin" valueType="num">
                                      <p:cBhvr additive="base">
                                        <p:cTn id="142" dur="5500"/>
                                        <p:tgtEl>
                                          <p:spTgt spid="16"/>
                                        </p:tgtEl>
                                        <p:attrNameLst>
                                          <p:attrName>ppt_x</p:attrName>
                                        </p:attrNameLst>
                                      </p:cBhvr>
                                      <p:tavLst>
                                        <p:tav tm="0">
                                          <p:val>
                                            <p:strVal val="ppt_x"/>
                                          </p:val>
                                        </p:tav>
                                        <p:tav tm="100000">
                                          <p:val>
                                            <p:strVal val="0-ppt_w/2"/>
                                          </p:val>
                                        </p:tav>
                                      </p:tavLst>
                                    </p:anim>
                                    <p:anim calcmode="lin" valueType="num">
                                      <p:cBhvr additive="base">
                                        <p:cTn id="143" dur="5500"/>
                                        <p:tgtEl>
                                          <p:spTgt spid="16"/>
                                        </p:tgtEl>
                                        <p:attrNameLst>
                                          <p:attrName>ppt_y</p:attrName>
                                        </p:attrNameLst>
                                      </p:cBhvr>
                                      <p:tavLst>
                                        <p:tav tm="0">
                                          <p:val>
                                            <p:strVal val="ppt_y"/>
                                          </p:val>
                                        </p:tav>
                                        <p:tav tm="100000">
                                          <p:val>
                                            <p:strVal val="1+ppt_h/2"/>
                                          </p:val>
                                        </p:tav>
                                      </p:tavLst>
                                    </p:anim>
                                    <p:set>
                                      <p:cBhvr>
                                        <p:cTn id="144" dur="1" fill="hold">
                                          <p:stCondLst>
                                            <p:cond delay="5499"/>
                                          </p:stCondLst>
                                        </p:cTn>
                                        <p:tgtEl>
                                          <p:spTgt spid="16"/>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17"/>
                                        </p:tgtEl>
                                        <p:attrNameLst>
                                          <p:attrName>style.visibility</p:attrName>
                                        </p:attrNameLst>
                                      </p:cBhvr>
                                      <p:to>
                                        <p:strVal val="visible"/>
                                      </p:to>
                                    </p:set>
                                    <p:anim calcmode="lin" valueType="num">
                                      <p:cBhvr>
                                        <p:cTn id="147" dur="4500" fill="hold"/>
                                        <p:tgtEl>
                                          <p:spTgt spid="17"/>
                                        </p:tgtEl>
                                        <p:attrNameLst>
                                          <p:attrName>ppt_w</p:attrName>
                                        </p:attrNameLst>
                                      </p:cBhvr>
                                      <p:tavLst>
                                        <p:tav tm="0">
                                          <p:val>
                                            <p:strVal val="#ppt_w"/>
                                          </p:val>
                                        </p:tav>
                                        <p:tav tm="100000">
                                          <p:val>
                                            <p:strVal val="#ppt_w"/>
                                          </p:val>
                                        </p:tav>
                                      </p:tavLst>
                                    </p:anim>
                                    <p:anim calcmode="lin" valueType="num">
                                      <p:cBhvr>
                                        <p:cTn id="148" dur="4500" fill="hold"/>
                                        <p:tgtEl>
                                          <p:spTgt spid="17"/>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250" fill="hold"/>
                                        <p:tgtEl>
                                          <p:spTgt spid="17"/>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5500"/>
                                        <p:tgtEl>
                                          <p:spTgt spid="17"/>
                                        </p:tgtEl>
                                        <p:attrNameLst>
                                          <p:attrName>ppt_x</p:attrName>
                                        </p:attrNameLst>
                                      </p:cBhvr>
                                      <p:tavLst>
                                        <p:tav tm="0">
                                          <p:val>
                                            <p:strVal val="ppt_x"/>
                                          </p:val>
                                        </p:tav>
                                        <p:tav tm="100000">
                                          <p:val>
                                            <p:strVal val="0-ppt_w/2"/>
                                          </p:val>
                                        </p:tav>
                                      </p:tavLst>
                                    </p:anim>
                                    <p:anim calcmode="lin" valueType="num">
                                      <p:cBhvr additive="base">
                                        <p:cTn id="153" dur="5500"/>
                                        <p:tgtEl>
                                          <p:spTgt spid="17"/>
                                        </p:tgtEl>
                                        <p:attrNameLst>
                                          <p:attrName>ppt_y</p:attrName>
                                        </p:attrNameLst>
                                      </p:cBhvr>
                                      <p:tavLst>
                                        <p:tav tm="0">
                                          <p:val>
                                            <p:strVal val="ppt_y"/>
                                          </p:val>
                                        </p:tav>
                                        <p:tav tm="100000">
                                          <p:val>
                                            <p:strVal val="1+ppt_h/2"/>
                                          </p:val>
                                        </p:tav>
                                      </p:tavLst>
                                    </p:anim>
                                    <p:set>
                                      <p:cBhvr>
                                        <p:cTn id="154" dur="1" fill="hold">
                                          <p:stCondLst>
                                            <p:cond delay="5499"/>
                                          </p:stCondLst>
                                        </p:cTn>
                                        <p:tgtEl>
                                          <p:spTgt spid="17"/>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18"/>
                                        </p:tgtEl>
                                        <p:attrNameLst>
                                          <p:attrName>style.visibility</p:attrName>
                                        </p:attrNameLst>
                                      </p:cBhvr>
                                      <p:to>
                                        <p:strVal val="visible"/>
                                      </p:to>
                                    </p:set>
                                    <p:anim calcmode="lin" valueType="num">
                                      <p:cBhvr>
                                        <p:cTn id="157" dur="4500" fill="hold"/>
                                        <p:tgtEl>
                                          <p:spTgt spid="18"/>
                                        </p:tgtEl>
                                        <p:attrNameLst>
                                          <p:attrName>ppt_w</p:attrName>
                                        </p:attrNameLst>
                                      </p:cBhvr>
                                      <p:tavLst>
                                        <p:tav tm="0">
                                          <p:val>
                                            <p:strVal val="#ppt_w"/>
                                          </p:val>
                                        </p:tav>
                                        <p:tav tm="100000">
                                          <p:val>
                                            <p:strVal val="#ppt_w"/>
                                          </p:val>
                                        </p:tav>
                                      </p:tavLst>
                                    </p:anim>
                                    <p:anim calcmode="lin" valueType="num">
                                      <p:cBhvr>
                                        <p:cTn id="158" dur="4500" fill="hold"/>
                                        <p:tgtEl>
                                          <p:spTgt spid="18"/>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250" fill="hold"/>
                                        <p:tgtEl>
                                          <p:spTgt spid="18"/>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5500"/>
                                        <p:tgtEl>
                                          <p:spTgt spid="18"/>
                                        </p:tgtEl>
                                        <p:attrNameLst>
                                          <p:attrName>ppt_x</p:attrName>
                                        </p:attrNameLst>
                                      </p:cBhvr>
                                      <p:tavLst>
                                        <p:tav tm="0">
                                          <p:val>
                                            <p:strVal val="ppt_x"/>
                                          </p:val>
                                        </p:tav>
                                        <p:tav tm="100000">
                                          <p:val>
                                            <p:strVal val="0-ppt_w/2"/>
                                          </p:val>
                                        </p:tav>
                                      </p:tavLst>
                                    </p:anim>
                                    <p:anim calcmode="lin" valueType="num">
                                      <p:cBhvr additive="base">
                                        <p:cTn id="163" dur="5500"/>
                                        <p:tgtEl>
                                          <p:spTgt spid="18"/>
                                        </p:tgtEl>
                                        <p:attrNameLst>
                                          <p:attrName>ppt_y</p:attrName>
                                        </p:attrNameLst>
                                      </p:cBhvr>
                                      <p:tavLst>
                                        <p:tav tm="0">
                                          <p:val>
                                            <p:strVal val="ppt_y"/>
                                          </p:val>
                                        </p:tav>
                                        <p:tav tm="100000">
                                          <p:val>
                                            <p:strVal val="1+ppt_h/2"/>
                                          </p:val>
                                        </p:tav>
                                      </p:tavLst>
                                    </p:anim>
                                    <p:set>
                                      <p:cBhvr>
                                        <p:cTn id="164" dur="1" fill="hold">
                                          <p:stCondLst>
                                            <p:cond delay="5499"/>
                                          </p:stCondLst>
                                        </p:cTn>
                                        <p:tgtEl>
                                          <p:spTgt spid="18"/>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19"/>
                                        </p:tgtEl>
                                        <p:attrNameLst>
                                          <p:attrName>style.visibility</p:attrName>
                                        </p:attrNameLst>
                                      </p:cBhvr>
                                      <p:to>
                                        <p:strVal val="visible"/>
                                      </p:to>
                                    </p:set>
                                    <p:anim calcmode="lin" valueType="num">
                                      <p:cBhvr>
                                        <p:cTn id="167" dur="4500" fill="hold"/>
                                        <p:tgtEl>
                                          <p:spTgt spid="19"/>
                                        </p:tgtEl>
                                        <p:attrNameLst>
                                          <p:attrName>ppt_w</p:attrName>
                                        </p:attrNameLst>
                                      </p:cBhvr>
                                      <p:tavLst>
                                        <p:tav tm="0">
                                          <p:val>
                                            <p:strVal val="#ppt_w"/>
                                          </p:val>
                                        </p:tav>
                                        <p:tav tm="100000">
                                          <p:val>
                                            <p:strVal val="#ppt_w"/>
                                          </p:val>
                                        </p:tav>
                                      </p:tavLst>
                                    </p:anim>
                                    <p:anim calcmode="lin" valueType="num">
                                      <p:cBhvr>
                                        <p:cTn id="168" dur="4500" fill="hold"/>
                                        <p:tgtEl>
                                          <p:spTgt spid="1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250" fill="hold"/>
                                        <p:tgtEl>
                                          <p:spTgt spid="19"/>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5500"/>
                                        <p:tgtEl>
                                          <p:spTgt spid="19"/>
                                        </p:tgtEl>
                                        <p:attrNameLst>
                                          <p:attrName>ppt_x</p:attrName>
                                        </p:attrNameLst>
                                      </p:cBhvr>
                                      <p:tavLst>
                                        <p:tav tm="0">
                                          <p:val>
                                            <p:strVal val="ppt_x"/>
                                          </p:val>
                                        </p:tav>
                                        <p:tav tm="100000">
                                          <p:val>
                                            <p:strVal val="0-ppt_w/2"/>
                                          </p:val>
                                        </p:tav>
                                      </p:tavLst>
                                    </p:anim>
                                    <p:anim calcmode="lin" valueType="num">
                                      <p:cBhvr additive="base">
                                        <p:cTn id="173" dur="5500"/>
                                        <p:tgtEl>
                                          <p:spTgt spid="19"/>
                                        </p:tgtEl>
                                        <p:attrNameLst>
                                          <p:attrName>ppt_y</p:attrName>
                                        </p:attrNameLst>
                                      </p:cBhvr>
                                      <p:tavLst>
                                        <p:tav tm="0">
                                          <p:val>
                                            <p:strVal val="ppt_y"/>
                                          </p:val>
                                        </p:tav>
                                        <p:tav tm="100000">
                                          <p:val>
                                            <p:strVal val="1+ppt_h/2"/>
                                          </p:val>
                                        </p:tav>
                                      </p:tavLst>
                                    </p:anim>
                                    <p:set>
                                      <p:cBhvr>
                                        <p:cTn id="174" dur="1" fill="hold">
                                          <p:stCondLst>
                                            <p:cond delay="5499"/>
                                          </p:stCondLst>
                                        </p:cTn>
                                        <p:tgtEl>
                                          <p:spTgt spid="1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20"/>
                                        </p:tgtEl>
                                        <p:attrNameLst>
                                          <p:attrName>style.visibility</p:attrName>
                                        </p:attrNameLst>
                                      </p:cBhvr>
                                      <p:to>
                                        <p:strVal val="visible"/>
                                      </p:to>
                                    </p:set>
                                    <p:anim calcmode="lin" valueType="num">
                                      <p:cBhvr>
                                        <p:cTn id="177" dur="4500" fill="hold"/>
                                        <p:tgtEl>
                                          <p:spTgt spid="20"/>
                                        </p:tgtEl>
                                        <p:attrNameLst>
                                          <p:attrName>ppt_w</p:attrName>
                                        </p:attrNameLst>
                                      </p:cBhvr>
                                      <p:tavLst>
                                        <p:tav tm="0">
                                          <p:val>
                                            <p:strVal val="#ppt_w"/>
                                          </p:val>
                                        </p:tav>
                                        <p:tav tm="100000">
                                          <p:val>
                                            <p:strVal val="#ppt_w"/>
                                          </p:val>
                                        </p:tav>
                                      </p:tavLst>
                                    </p:anim>
                                    <p:anim calcmode="lin" valueType="num">
                                      <p:cBhvr>
                                        <p:cTn id="178" dur="4500" fill="hold"/>
                                        <p:tgtEl>
                                          <p:spTgt spid="2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250" fill="hold"/>
                                        <p:tgtEl>
                                          <p:spTgt spid="20"/>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5500"/>
                                        <p:tgtEl>
                                          <p:spTgt spid="20"/>
                                        </p:tgtEl>
                                        <p:attrNameLst>
                                          <p:attrName>ppt_x</p:attrName>
                                        </p:attrNameLst>
                                      </p:cBhvr>
                                      <p:tavLst>
                                        <p:tav tm="0">
                                          <p:val>
                                            <p:strVal val="ppt_x"/>
                                          </p:val>
                                        </p:tav>
                                        <p:tav tm="100000">
                                          <p:val>
                                            <p:strVal val="0-ppt_w/2"/>
                                          </p:val>
                                        </p:tav>
                                      </p:tavLst>
                                    </p:anim>
                                    <p:anim calcmode="lin" valueType="num">
                                      <p:cBhvr additive="base">
                                        <p:cTn id="183" dur="5500"/>
                                        <p:tgtEl>
                                          <p:spTgt spid="20"/>
                                        </p:tgtEl>
                                        <p:attrNameLst>
                                          <p:attrName>ppt_y</p:attrName>
                                        </p:attrNameLst>
                                      </p:cBhvr>
                                      <p:tavLst>
                                        <p:tav tm="0">
                                          <p:val>
                                            <p:strVal val="ppt_y"/>
                                          </p:val>
                                        </p:tav>
                                        <p:tav tm="100000">
                                          <p:val>
                                            <p:strVal val="1+ppt_h/2"/>
                                          </p:val>
                                        </p:tav>
                                      </p:tavLst>
                                    </p:anim>
                                    <p:set>
                                      <p:cBhvr>
                                        <p:cTn id="184" dur="1" fill="hold">
                                          <p:stCondLst>
                                            <p:cond delay="5499"/>
                                          </p:stCondLst>
                                        </p:cTn>
                                        <p:tgtEl>
                                          <p:spTgt spid="20"/>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4500" fill="hold"/>
                                        <p:tgtEl>
                                          <p:spTgt spid="21"/>
                                        </p:tgtEl>
                                        <p:attrNameLst>
                                          <p:attrName>ppt_w</p:attrName>
                                        </p:attrNameLst>
                                      </p:cBhvr>
                                      <p:tavLst>
                                        <p:tav tm="0">
                                          <p:val>
                                            <p:strVal val="#ppt_w"/>
                                          </p:val>
                                        </p:tav>
                                        <p:tav tm="100000">
                                          <p:val>
                                            <p:strVal val="#ppt_w"/>
                                          </p:val>
                                        </p:tav>
                                      </p:tavLst>
                                    </p:anim>
                                    <p:anim calcmode="lin" valueType="num">
                                      <p:cBhvr>
                                        <p:cTn id="188" dur="4500" fill="hold"/>
                                        <p:tgtEl>
                                          <p:spTgt spid="21"/>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250" fill="hold"/>
                                        <p:tgtEl>
                                          <p:spTgt spid="21"/>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5500"/>
                                        <p:tgtEl>
                                          <p:spTgt spid="21"/>
                                        </p:tgtEl>
                                        <p:attrNameLst>
                                          <p:attrName>ppt_x</p:attrName>
                                        </p:attrNameLst>
                                      </p:cBhvr>
                                      <p:tavLst>
                                        <p:tav tm="0">
                                          <p:val>
                                            <p:strVal val="ppt_x"/>
                                          </p:val>
                                        </p:tav>
                                        <p:tav tm="100000">
                                          <p:val>
                                            <p:strVal val="0-ppt_w/2"/>
                                          </p:val>
                                        </p:tav>
                                      </p:tavLst>
                                    </p:anim>
                                    <p:anim calcmode="lin" valueType="num">
                                      <p:cBhvr additive="base">
                                        <p:cTn id="193" dur="5500"/>
                                        <p:tgtEl>
                                          <p:spTgt spid="21"/>
                                        </p:tgtEl>
                                        <p:attrNameLst>
                                          <p:attrName>ppt_y</p:attrName>
                                        </p:attrNameLst>
                                      </p:cBhvr>
                                      <p:tavLst>
                                        <p:tav tm="0">
                                          <p:val>
                                            <p:strVal val="ppt_y"/>
                                          </p:val>
                                        </p:tav>
                                        <p:tav tm="100000">
                                          <p:val>
                                            <p:strVal val="1+ppt_h/2"/>
                                          </p:val>
                                        </p:tav>
                                      </p:tavLst>
                                    </p:anim>
                                    <p:set>
                                      <p:cBhvr>
                                        <p:cTn id="194" dur="1" fill="hold">
                                          <p:stCondLst>
                                            <p:cond delay="5499"/>
                                          </p:stCondLst>
                                        </p:cTn>
                                        <p:tgtEl>
                                          <p:spTgt spid="21"/>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22"/>
                                        </p:tgtEl>
                                        <p:attrNameLst>
                                          <p:attrName>style.visibility</p:attrName>
                                        </p:attrNameLst>
                                      </p:cBhvr>
                                      <p:to>
                                        <p:strVal val="visible"/>
                                      </p:to>
                                    </p:set>
                                    <p:anim calcmode="lin" valueType="num">
                                      <p:cBhvr>
                                        <p:cTn id="197" dur="4500" fill="hold"/>
                                        <p:tgtEl>
                                          <p:spTgt spid="22"/>
                                        </p:tgtEl>
                                        <p:attrNameLst>
                                          <p:attrName>ppt_w</p:attrName>
                                        </p:attrNameLst>
                                      </p:cBhvr>
                                      <p:tavLst>
                                        <p:tav tm="0">
                                          <p:val>
                                            <p:strVal val="#ppt_w"/>
                                          </p:val>
                                        </p:tav>
                                        <p:tav tm="100000">
                                          <p:val>
                                            <p:strVal val="#ppt_w"/>
                                          </p:val>
                                        </p:tav>
                                      </p:tavLst>
                                    </p:anim>
                                    <p:anim calcmode="lin" valueType="num">
                                      <p:cBhvr>
                                        <p:cTn id="198" dur="4500" fill="hold"/>
                                        <p:tgtEl>
                                          <p:spTgt spid="22"/>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250" fill="hold"/>
                                        <p:tgtEl>
                                          <p:spTgt spid="22"/>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5500"/>
                                        <p:tgtEl>
                                          <p:spTgt spid="22"/>
                                        </p:tgtEl>
                                        <p:attrNameLst>
                                          <p:attrName>ppt_x</p:attrName>
                                        </p:attrNameLst>
                                      </p:cBhvr>
                                      <p:tavLst>
                                        <p:tav tm="0">
                                          <p:val>
                                            <p:strVal val="ppt_x"/>
                                          </p:val>
                                        </p:tav>
                                        <p:tav tm="100000">
                                          <p:val>
                                            <p:strVal val="0-ppt_w/2"/>
                                          </p:val>
                                        </p:tav>
                                      </p:tavLst>
                                    </p:anim>
                                    <p:anim calcmode="lin" valueType="num">
                                      <p:cBhvr additive="base">
                                        <p:cTn id="203" dur="5500"/>
                                        <p:tgtEl>
                                          <p:spTgt spid="22"/>
                                        </p:tgtEl>
                                        <p:attrNameLst>
                                          <p:attrName>ppt_y</p:attrName>
                                        </p:attrNameLst>
                                      </p:cBhvr>
                                      <p:tavLst>
                                        <p:tav tm="0">
                                          <p:val>
                                            <p:strVal val="ppt_y"/>
                                          </p:val>
                                        </p:tav>
                                        <p:tav tm="100000">
                                          <p:val>
                                            <p:strVal val="1+ppt_h/2"/>
                                          </p:val>
                                        </p:tav>
                                      </p:tavLst>
                                    </p:anim>
                                    <p:set>
                                      <p:cBhvr>
                                        <p:cTn id="204" dur="1" fill="hold">
                                          <p:stCondLst>
                                            <p:cond delay="5499"/>
                                          </p:stCondLst>
                                        </p:cTn>
                                        <p:tgtEl>
                                          <p:spTgt spid="22"/>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23"/>
                                        </p:tgtEl>
                                        <p:attrNameLst>
                                          <p:attrName>style.visibility</p:attrName>
                                        </p:attrNameLst>
                                      </p:cBhvr>
                                      <p:to>
                                        <p:strVal val="visible"/>
                                      </p:to>
                                    </p:set>
                                    <p:anim calcmode="lin" valueType="num">
                                      <p:cBhvr>
                                        <p:cTn id="207" dur="4500" fill="hold"/>
                                        <p:tgtEl>
                                          <p:spTgt spid="23"/>
                                        </p:tgtEl>
                                        <p:attrNameLst>
                                          <p:attrName>ppt_w</p:attrName>
                                        </p:attrNameLst>
                                      </p:cBhvr>
                                      <p:tavLst>
                                        <p:tav tm="0">
                                          <p:val>
                                            <p:strVal val="#ppt_w"/>
                                          </p:val>
                                        </p:tav>
                                        <p:tav tm="100000">
                                          <p:val>
                                            <p:strVal val="#ppt_w"/>
                                          </p:val>
                                        </p:tav>
                                      </p:tavLst>
                                    </p:anim>
                                    <p:anim calcmode="lin" valueType="num">
                                      <p:cBhvr>
                                        <p:cTn id="208" dur="4500" fill="hold"/>
                                        <p:tgtEl>
                                          <p:spTgt spid="23"/>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250" fill="hold"/>
                                        <p:tgtEl>
                                          <p:spTgt spid="23"/>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5500"/>
                                        <p:tgtEl>
                                          <p:spTgt spid="23"/>
                                        </p:tgtEl>
                                        <p:attrNameLst>
                                          <p:attrName>ppt_x</p:attrName>
                                        </p:attrNameLst>
                                      </p:cBhvr>
                                      <p:tavLst>
                                        <p:tav tm="0">
                                          <p:val>
                                            <p:strVal val="ppt_x"/>
                                          </p:val>
                                        </p:tav>
                                        <p:tav tm="100000">
                                          <p:val>
                                            <p:strVal val="0-ppt_w/2"/>
                                          </p:val>
                                        </p:tav>
                                      </p:tavLst>
                                    </p:anim>
                                    <p:anim calcmode="lin" valueType="num">
                                      <p:cBhvr additive="base">
                                        <p:cTn id="213" dur="5500"/>
                                        <p:tgtEl>
                                          <p:spTgt spid="23"/>
                                        </p:tgtEl>
                                        <p:attrNameLst>
                                          <p:attrName>ppt_y</p:attrName>
                                        </p:attrNameLst>
                                      </p:cBhvr>
                                      <p:tavLst>
                                        <p:tav tm="0">
                                          <p:val>
                                            <p:strVal val="ppt_y"/>
                                          </p:val>
                                        </p:tav>
                                        <p:tav tm="100000">
                                          <p:val>
                                            <p:strVal val="1+ppt_h/2"/>
                                          </p:val>
                                        </p:tav>
                                      </p:tavLst>
                                    </p:anim>
                                    <p:set>
                                      <p:cBhvr>
                                        <p:cTn id="214" dur="1" fill="hold">
                                          <p:stCondLst>
                                            <p:cond delay="5499"/>
                                          </p:stCondLst>
                                        </p:cTn>
                                        <p:tgtEl>
                                          <p:spTgt spid="23"/>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24"/>
                                        </p:tgtEl>
                                        <p:attrNameLst>
                                          <p:attrName>style.visibility</p:attrName>
                                        </p:attrNameLst>
                                      </p:cBhvr>
                                      <p:to>
                                        <p:strVal val="visible"/>
                                      </p:to>
                                    </p:set>
                                    <p:anim calcmode="lin" valueType="num">
                                      <p:cBhvr>
                                        <p:cTn id="217" dur="4500" fill="hold"/>
                                        <p:tgtEl>
                                          <p:spTgt spid="24"/>
                                        </p:tgtEl>
                                        <p:attrNameLst>
                                          <p:attrName>ppt_w</p:attrName>
                                        </p:attrNameLst>
                                      </p:cBhvr>
                                      <p:tavLst>
                                        <p:tav tm="0">
                                          <p:val>
                                            <p:strVal val="#ppt_w"/>
                                          </p:val>
                                        </p:tav>
                                        <p:tav tm="100000">
                                          <p:val>
                                            <p:strVal val="#ppt_w"/>
                                          </p:val>
                                        </p:tav>
                                      </p:tavLst>
                                    </p:anim>
                                    <p:anim calcmode="lin" valueType="num">
                                      <p:cBhvr>
                                        <p:cTn id="218" dur="4500" fill="hold"/>
                                        <p:tgtEl>
                                          <p:spTgt spid="24"/>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250" fill="hold"/>
                                        <p:tgtEl>
                                          <p:spTgt spid="24"/>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5500"/>
                                        <p:tgtEl>
                                          <p:spTgt spid="24"/>
                                        </p:tgtEl>
                                        <p:attrNameLst>
                                          <p:attrName>ppt_x</p:attrName>
                                        </p:attrNameLst>
                                      </p:cBhvr>
                                      <p:tavLst>
                                        <p:tav tm="0">
                                          <p:val>
                                            <p:strVal val="ppt_x"/>
                                          </p:val>
                                        </p:tav>
                                        <p:tav tm="100000">
                                          <p:val>
                                            <p:strVal val="0-ppt_w/2"/>
                                          </p:val>
                                        </p:tav>
                                      </p:tavLst>
                                    </p:anim>
                                    <p:anim calcmode="lin" valueType="num">
                                      <p:cBhvr additive="base">
                                        <p:cTn id="223" dur="5500"/>
                                        <p:tgtEl>
                                          <p:spTgt spid="24"/>
                                        </p:tgtEl>
                                        <p:attrNameLst>
                                          <p:attrName>ppt_y</p:attrName>
                                        </p:attrNameLst>
                                      </p:cBhvr>
                                      <p:tavLst>
                                        <p:tav tm="0">
                                          <p:val>
                                            <p:strVal val="ppt_y"/>
                                          </p:val>
                                        </p:tav>
                                        <p:tav tm="100000">
                                          <p:val>
                                            <p:strVal val="1+ppt_h/2"/>
                                          </p:val>
                                        </p:tav>
                                      </p:tavLst>
                                    </p:anim>
                                    <p:set>
                                      <p:cBhvr>
                                        <p:cTn id="224" dur="1" fill="hold">
                                          <p:stCondLst>
                                            <p:cond delay="5499"/>
                                          </p:stCondLst>
                                        </p:cTn>
                                        <p:tgtEl>
                                          <p:spTgt spid="24"/>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25"/>
                                        </p:tgtEl>
                                        <p:attrNameLst>
                                          <p:attrName>style.visibility</p:attrName>
                                        </p:attrNameLst>
                                      </p:cBhvr>
                                      <p:to>
                                        <p:strVal val="visible"/>
                                      </p:to>
                                    </p:set>
                                    <p:anim calcmode="lin" valueType="num">
                                      <p:cBhvr>
                                        <p:cTn id="227" dur="4500" fill="hold"/>
                                        <p:tgtEl>
                                          <p:spTgt spid="25"/>
                                        </p:tgtEl>
                                        <p:attrNameLst>
                                          <p:attrName>ppt_w</p:attrName>
                                        </p:attrNameLst>
                                      </p:cBhvr>
                                      <p:tavLst>
                                        <p:tav tm="0">
                                          <p:val>
                                            <p:strVal val="#ppt_w"/>
                                          </p:val>
                                        </p:tav>
                                        <p:tav tm="100000">
                                          <p:val>
                                            <p:strVal val="#ppt_w"/>
                                          </p:val>
                                        </p:tav>
                                      </p:tavLst>
                                    </p:anim>
                                    <p:anim calcmode="lin" valueType="num">
                                      <p:cBhvr>
                                        <p:cTn id="228" dur="4500" fill="hold"/>
                                        <p:tgtEl>
                                          <p:spTgt spid="25"/>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250" fill="hold"/>
                                        <p:tgtEl>
                                          <p:spTgt spid="25"/>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5500"/>
                                        <p:tgtEl>
                                          <p:spTgt spid="25"/>
                                        </p:tgtEl>
                                        <p:attrNameLst>
                                          <p:attrName>ppt_x</p:attrName>
                                        </p:attrNameLst>
                                      </p:cBhvr>
                                      <p:tavLst>
                                        <p:tav tm="0">
                                          <p:val>
                                            <p:strVal val="ppt_x"/>
                                          </p:val>
                                        </p:tav>
                                        <p:tav tm="100000">
                                          <p:val>
                                            <p:strVal val="0-ppt_w/2"/>
                                          </p:val>
                                        </p:tav>
                                      </p:tavLst>
                                    </p:anim>
                                    <p:anim calcmode="lin" valueType="num">
                                      <p:cBhvr additive="base">
                                        <p:cTn id="233" dur="5500"/>
                                        <p:tgtEl>
                                          <p:spTgt spid="25"/>
                                        </p:tgtEl>
                                        <p:attrNameLst>
                                          <p:attrName>ppt_y</p:attrName>
                                        </p:attrNameLst>
                                      </p:cBhvr>
                                      <p:tavLst>
                                        <p:tav tm="0">
                                          <p:val>
                                            <p:strVal val="ppt_y"/>
                                          </p:val>
                                        </p:tav>
                                        <p:tav tm="100000">
                                          <p:val>
                                            <p:strVal val="1+ppt_h/2"/>
                                          </p:val>
                                        </p:tav>
                                      </p:tavLst>
                                    </p:anim>
                                    <p:set>
                                      <p:cBhvr>
                                        <p:cTn id="234" dur="1" fill="hold">
                                          <p:stCondLst>
                                            <p:cond delay="5499"/>
                                          </p:stCondLst>
                                        </p:cTn>
                                        <p:tgtEl>
                                          <p:spTgt spid="25"/>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26"/>
                                        </p:tgtEl>
                                        <p:attrNameLst>
                                          <p:attrName>style.visibility</p:attrName>
                                        </p:attrNameLst>
                                      </p:cBhvr>
                                      <p:to>
                                        <p:strVal val="visible"/>
                                      </p:to>
                                    </p:set>
                                    <p:anim calcmode="lin" valueType="num">
                                      <p:cBhvr>
                                        <p:cTn id="237" dur="4500" fill="hold"/>
                                        <p:tgtEl>
                                          <p:spTgt spid="26"/>
                                        </p:tgtEl>
                                        <p:attrNameLst>
                                          <p:attrName>ppt_w</p:attrName>
                                        </p:attrNameLst>
                                      </p:cBhvr>
                                      <p:tavLst>
                                        <p:tav tm="0">
                                          <p:val>
                                            <p:strVal val="#ppt_w"/>
                                          </p:val>
                                        </p:tav>
                                        <p:tav tm="100000">
                                          <p:val>
                                            <p:strVal val="#ppt_w"/>
                                          </p:val>
                                        </p:tav>
                                      </p:tavLst>
                                    </p:anim>
                                    <p:anim calcmode="lin" valueType="num">
                                      <p:cBhvr>
                                        <p:cTn id="238" dur="4500" fill="hold"/>
                                        <p:tgtEl>
                                          <p:spTgt spid="26"/>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250" fill="hold"/>
                                        <p:tgtEl>
                                          <p:spTgt spid="26"/>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5500"/>
                                        <p:tgtEl>
                                          <p:spTgt spid="26"/>
                                        </p:tgtEl>
                                        <p:attrNameLst>
                                          <p:attrName>ppt_x</p:attrName>
                                        </p:attrNameLst>
                                      </p:cBhvr>
                                      <p:tavLst>
                                        <p:tav tm="0">
                                          <p:val>
                                            <p:strVal val="ppt_x"/>
                                          </p:val>
                                        </p:tav>
                                        <p:tav tm="100000">
                                          <p:val>
                                            <p:strVal val="0-ppt_w/2"/>
                                          </p:val>
                                        </p:tav>
                                      </p:tavLst>
                                    </p:anim>
                                    <p:anim calcmode="lin" valueType="num">
                                      <p:cBhvr additive="base">
                                        <p:cTn id="243" dur="5500"/>
                                        <p:tgtEl>
                                          <p:spTgt spid="26"/>
                                        </p:tgtEl>
                                        <p:attrNameLst>
                                          <p:attrName>ppt_y</p:attrName>
                                        </p:attrNameLst>
                                      </p:cBhvr>
                                      <p:tavLst>
                                        <p:tav tm="0">
                                          <p:val>
                                            <p:strVal val="ppt_y"/>
                                          </p:val>
                                        </p:tav>
                                        <p:tav tm="100000">
                                          <p:val>
                                            <p:strVal val="1+ppt_h/2"/>
                                          </p:val>
                                        </p:tav>
                                      </p:tavLst>
                                    </p:anim>
                                    <p:set>
                                      <p:cBhvr>
                                        <p:cTn id="244" dur="1" fill="hold">
                                          <p:stCondLst>
                                            <p:cond delay="5499"/>
                                          </p:stCondLst>
                                        </p:cTn>
                                        <p:tgtEl>
                                          <p:spTgt spid="26"/>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p:cTn id="247" dur="4500" fill="hold"/>
                                        <p:tgtEl>
                                          <p:spTgt spid="27"/>
                                        </p:tgtEl>
                                        <p:attrNameLst>
                                          <p:attrName>ppt_w</p:attrName>
                                        </p:attrNameLst>
                                      </p:cBhvr>
                                      <p:tavLst>
                                        <p:tav tm="0">
                                          <p:val>
                                            <p:strVal val="#ppt_w"/>
                                          </p:val>
                                        </p:tav>
                                        <p:tav tm="100000">
                                          <p:val>
                                            <p:strVal val="#ppt_w"/>
                                          </p:val>
                                        </p:tav>
                                      </p:tavLst>
                                    </p:anim>
                                    <p:anim calcmode="lin" valueType="num">
                                      <p:cBhvr>
                                        <p:cTn id="248" dur="4500" fill="hold"/>
                                        <p:tgtEl>
                                          <p:spTgt spid="27"/>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4250" fill="hold"/>
                                        <p:tgtEl>
                                          <p:spTgt spid="27"/>
                                        </p:tgtEl>
                                        <p:attrNameLst>
                                          <p:attrName>r</p:attrName>
                                        </p:attrNameLst>
                                      </p:cBhvr>
                                    </p:animRot>
                                  </p:childTnLst>
                                </p:cTn>
                              </p:par>
                              <p:par>
                                <p:cTn id="251" presetID="2" presetClass="exit" presetSubtype="12" fill="hold" grpId="2" nodeType="withEffect">
                                  <p:stCondLst>
                                    <p:cond delay="0"/>
                                  </p:stCondLst>
                                  <p:childTnLst>
                                    <p:anim calcmode="lin" valueType="num">
                                      <p:cBhvr additive="base">
                                        <p:cTn id="252" dur="5500"/>
                                        <p:tgtEl>
                                          <p:spTgt spid="27"/>
                                        </p:tgtEl>
                                        <p:attrNameLst>
                                          <p:attrName>ppt_x</p:attrName>
                                        </p:attrNameLst>
                                      </p:cBhvr>
                                      <p:tavLst>
                                        <p:tav tm="0">
                                          <p:val>
                                            <p:strVal val="ppt_x"/>
                                          </p:val>
                                        </p:tav>
                                        <p:tav tm="100000">
                                          <p:val>
                                            <p:strVal val="0-ppt_w/2"/>
                                          </p:val>
                                        </p:tav>
                                      </p:tavLst>
                                    </p:anim>
                                    <p:anim calcmode="lin" valueType="num">
                                      <p:cBhvr additive="base">
                                        <p:cTn id="253" dur="5500"/>
                                        <p:tgtEl>
                                          <p:spTgt spid="27"/>
                                        </p:tgtEl>
                                        <p:attrNameLst>
                                          <p:attrName>ppt_y</p:attrName>
                                        </p:attrNameLst>
                                      </p:cBhvr>
                                      <p:tavLst>
                                        <p:tav tm="0">
                                          <p:val>
                                            <p:strVal val="ppt_y"/>
                                          </p:val>
                                        </p:tav>
                                        <p:tav tm="100000">
                                          <p:val>
                                            <p:strVal val="1+ppt_h/2"/>
                                          </p:val>
                                        </p:tav>
                                      </p:tavLst>
                                    </p:anim>
                                    <p:set>
                                      <p:cBhvr>
                                        <p:cTn id="254" dur="1" fill="hold">
                                          <p:stCondLst>
                                            <p:cond delay="5499"/>
                                          </p:stCondLst>
                                        </p:cTn>
                                        <p:tgtEl>
                                          <p:spTgt spid="27"/>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28"/>
                                        </p:tgtEl>
                                        <p:attrNameLst>
                                          <p:attrName>style.visibility</p:attrName>
                                        </p:attrNameLst>
                                      </p:cBhvr>
                                      <p:to>
                                        <p:strVal val="visible"/>
                                      </p:to>
                                    </p:set>
                                    <p:anim calcmode="lin" valueType="num">
                                      <p:cBhvr>
                                        <p:cTn id="257" dur="4500" fill="hold"/>
                                        <p:tgtEl>
                                          <p:spTgt spid="28"/>
                                        </p:tgtEl>
                                        <p:attrNameLst>
                                          <p:attrName>ppt_w</p:attrName>
                                        </p:attrNameLst>
                                      </p:cBhvr>
                                      <p:tavLst>
                                        <p:tav tm="0">
                                          <p:val>
                                            <p:strVal val="#ppt_w"/>
                                          </p:val>
                                        </p:tav>
                                        <p:tav tm="100000">
                                          <p:val>
                                            <p:strVal val="#ppt_w"/>
                                          </p:val>
                                        </p:tav>
                                      </p:tavLst>
                                    </p:anim>
                                    <p:anim calcmode="lin" valueType="num">
                                      <p:cBhvr>
                                        <p:cTn id="258" dur="4500" fill="hold"/>
                                        <p:tgtEl>
                                          <p:spTgt spid="28"/>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4250" fill="hold"/>
                                        <p:tgtEl>
                                          <p:spTgt spid="28"/>
                                        </p:tgtEl>
                                        <p:attrNameLst>
                                          <p:attrName>r</p:attrName>
                                        </p:attrNameLst>
                                      </p:cBhvr>
                                    </p:animRot>
                                  </p:childTnLst>
                                </p:cTn>
                              </p:par>
                              <p:par>
                                <p:cTn id="261" presetID="2" presetClass="exit" presetSubtype="12" fill="hold" grpId="2" nodeType="withEffect">
                                  <p:stCondLst>
                                    <p:cond delay="0"/>
                                  </p:stCondLst>
                                  <p:childTnLst>
                                    <p:anim calcmode="lin" valueType="num">
                                      <p:cBhvr additive="base">
                                        <p:cTn id="262" dur="5500"/>
                                        <p:tgtEl>
                                          <p:spTgt spid="28"/>
                                        </p:tgtEl>
                                        <p:attrNameLst>
                                          <p:attrName>ppt_x</p:attrName>
                                        </p:attrNameLst>
                                      </p:cBhvr>
                                      <p:tavLst>
                                        <p:tav tm="0">
                                          <p:val>
                                            <p:strVal val="ppt_x"/>
                                          </p:val>
                                        </p:tav>
                                        <p:tav tm="100000">
                                          <p:val>
                                            <p:strVal val="0-ppt_w/2"/>
                                          </p:val>
                                        </p:tav>
                                      </p:tavLst>
                                    </p:anim>
                                    <p:anim calcmode="lin" valueType="num">
                                      <p:cBhvr additive="base">
                                        <p:cTn id="263" dur="5500"/>
                                        <p:tgtEl>
                                          <p:spTgt spid="28"/>
                                        </p:tgtEl>
                                        <p:attrNameLst>
                                          <p:attrName>ppt_y</p:attrName>
                                        </p:attrNameLst>
                                      </p:cBhvr>
                                      <p:tavLst>
                                        <p:tav tm="0">
                                          <p:val>
                                            <p:strVal val="ppt_y"/>
                                          </p:val>
                                        </p:tav>
                                        <p:tav tm="100000">
                                          <p:val>
                                            <p:strVal val="1+ppt_h/2"/>
                                          </p:val>
                                        </p:tav>
                                      </p:tavLst>
                                    </p:anim>
                                    <p:set>
                                      <p:cBhvr>
                                        <p:cTn id="264" dur="1" fill="hold">
                                          <p:stCondLst>
                                            <p:cond delay="5499"/>
                                          </p:stCondLst>
                                        </p:cTn>
                                        <p:tgtEl>
                                          <p:spTgt spid="28"/>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42"/>
                                        </p:tgtEl>
                                        <p:attrNameLst>
                                          <p:attrName>style.visibility</p:attrName>
                                        </p:attrNameLst>
                                      </p:cBhvr>
                                      <p:to>
                                        <p:strVal val="visible"/>
                                      </p:to>
                                    </p:set>
                                    <p:anim calcmode="lin" valueType="num">
                                      <p:cBhvr>
                                        <p:cTn id="267" dur="4500" fill="hold"/>
                                        <p:tgtEl>
                                          <p:spTgt spid="42"/>
                                        </p:tgtEl>
                                        <p:attrNameLst>
                                          <p:attrName>ppt_w</p:attrName>
                                        </p:attrNameLst>
                                      </p:cBhvr>
                                      <p:tavLst>
                                        <p:tav tm="0">
                                          <p:val>
                                            <p:strVal val="#ppt_w"/>
                                          </p:val>
                                        </p:tav>
                                        <p:tav tm="100000">
                                          <p:val>
                                            <p:strVal val="#ppt_w"/>
                                          </p:val>
                                        </p:tav>
                                      </p:tavLst>
                                    </p:anim>
                                    <p:anim calcmode="lin" valueType="num">
                                      <p:cBhvr>
                                        <p:cTn id="268" dur="4500" fill="hold"/>
                                        <p:tgtEl>
                                          <p:spTgt spid="42"/>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4250" fill="hold"/>
                                        <p:tgtEl>
                                          <p:spTgt spid="42"/>
                                        </p:tgtEl>
                                        <p:attrNameLst>
                                          <p:attrName>r</p:attrName>
                                        </p:attrNameLst>
                                      </p:cBhvr>
                                    </p:animRot>
                                  </p:childTnLst>
                                </p:cTn>
                              </p:par>
                              <p:par>
                                <p:cTn id="271" presetID="2" presetClass="exit" presetSubtype="3" fill="hold" grpId="2" nodeType="withEffect">
                                  <p:stCondLst>
                                    <p:cond delay="0"/>
                                  </p:stCondLst>
                                  <p:childTnLst>
                                    <p:anim calcmode="lin" valueType="num">
                                      <p:cBhvr additive="base">
                                        <p:cTn id="272" dur="5500"/>
                                        <p:tgtEl>
                                          <p:spTgt spid="42"/>
                                        </p:tgtEl>
                                        <p:attrNameLst>
                                          <p:attrName>ppt_x</p:attrName>
                                        </p:attrNameLst>
                                      </p:cBhvr>
                                      <p:tavLst>
                                        <p:tav tm="0">
                                          <p:val>
                                            <p:strVal val="ppt_x"/>
                                          </p:val>
                                        </p:tav>
                                        <p:tav tm="100000">
                                          <p:val>
                                            <p:strVal val="1+ppt_w/2"/>
                                          </p:val>
                                        </p:tav>
                                      </p:tavLst>
                                    </p:anim>
                                    <p:anim calcmode="lin" valueType="num">
                                      <p:cBhvr additive="base">
                                        <p:cTn id="273" dur="5500"/>
                                        <p:tgtEl>
                                          <p:spTgt spid="42"/>
                                        </p:tgtEl>
                                        <p:attrNameLst>
                                          <p:attrName>ppt_y</p:attrName>
                                        </p:attrNameLst>
                                      </p:cBhvr>
                                      <p:tavLst>
                                        <p:tav tm="0">
                                          <p:val>
                                            <p:strVal val="ppt_y"/>
                                          </p:val>
                                        </p:tav>
                                        <p:tav tm="100000">
                                          <p:val>
                                            <p:strVal val="0-ppt_h/2"/>
                                          </p:val>
                                        </p:tav>
                                      </p:tavLst>
                                    </p:anim>
                                    <p:set>
                                      <p:cBhvr>
                                        <p:cTn id="274" dur="1" fill="hold">
                                          <p:stCondLst>
                                            <p:cond delay="5499"/>
                                          </p:stCondLst>
                                        </p:cTn>
                                        <p:tgtEl>
                                          <p:spTgt spid="42"/>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43"/>
                                        </p:tgtEl>
                                        <p:attrNameLst>
                                          <p:attrName>style.visibility</p:attrName>
                                        </p:attrNameLst>
                                      </p:cBhvr>
                                      <p:to>
                                        <p:strVal val="visible"/>
                                      </p:to>
                                    </p:set>
                                    <p:anim calcmode="lin" valueType="num">
                                      <p:cBhvr>
                                        <p:cTn id="277" dur="4500" fill="hold"/>
                                        <p:tgtEl>
                                          <p:spTgt spid="43"/>
                                        </p:tgtEl>
                                        <p:attrNameLst>
                                          <p:attrName>ppt_w</p:attrName>
                                        </p:attrNameLst>
                                      </p:cBhvr>
                                      <p:tavLst>
                                        <p:tav tm="0">
                                          <p:val>
                                            <p:strVal val="#ppt_w"/>
                                          </p:val>
                                        </p:tav>
                                        <p:tav tm="100000">
                                          <p:val>
                                            <p:strVal val="#ppt_w"/>
                                          </p:val>
                                        </p:tav>
                                      </p:tavLst>
                                    </p:anim>
                                    <p:anim calcmode="lin" valueType="num">
                                      <p:cBhvr>
                                        <p:cTn id="278" dur="4500" fill="hold"/>
                                        <p:tgtEl>
                                          <p:spTgt spid="43"/>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4250" fill="hold"/>
                                        <p:tgtEl>
                                          <p:spTgt spid="43"/>
                                        </p:tgtEl>
                                        <p:attrNameLst>
                                          <p:attrName>r</p:attrName>
                                        </p:attrNameLst>
                                      </p:cBhvr>
                                    </p:animRot>
                                  </p:childTnLst>
                                </p:cTn>
                              </p:par>
                              <p:par>
                                <p:cTn id="281" presetID="2" presetClass="exit" presetSubtype="3" fill="hold" grpId="2" nodeType="withEffect">
                                  <p:stCondLst>
                                    <p:cond delay="0"/>
                                  </p:stCondLst>
                                  <p:childTnLst>
                                    <p:anim calcmode="lin" valueType="num">
                                      <p:cBhvr additive="base">
                                        <p:cTn id="282" dur="5500"/>
                                        <p:tgtEl>
                                          <p:spTgt spid="43"/>
                                        </p:tgtEl>
                                        <p:attrNameLst>
                                          <p:attrName>ppt_x</p:attrName>
                                        </p:attrNameLst>
                                      </p:cBhvr>
                                      <p:tavLst>
                                        <p:tav tm="0">
                                          <p:val>
                                            <p:strVal val="ppt_x"/>
                                          </p:val>
                                        </p:tav>
                                        <p:tav tm="100000">
                                          <p:val>
                                            <p:strVal val="1+ppt_w/2"/>
                                          </p:val>
                                        </p:tav>
                                      </p:tavLst>
                                    </p:anim>
                                    <p:anim calcmode="lin" valueType="num">
                                      <p:cBhvr additive="base">
                                        <p:cTn id="283" dur="5500"/>
                                        <p:tgtEl>
                                          <p:spTgt spid="43"/>
                                        </p:tgtEl>
                                        <p:attrNameLst>
                                          <p:attrName>ppt_y</p:attrName>
                                        </p:attrNameLst>
                                      </p:cBhvr>
                                      <p:tavLst>
                                        <p:tav tm="0">
                                          <p:val>
                                            <p:strVal val="ppt_y"/>
                                          </p:val>
                                        </p:tav>
                                        <p:tav tm="100000">
                                          <p:val>
                                            <p:strVal val="0-ppt_h/2"/>
                                          </p:val>
                                        </p:tav>
                                      </p:tavLst>
                                    </p:anim>
                                    <p:set>
                                      <p:cBhvr>
                                        <p:cTn id="284" dur="1" fill="hold">
                                          <p:stCondLst>
                                            <p:cond delay="5499"/>
                                          </p:stCondLst>
                                        </p:cTn>
                                        <p:tgtEl>
                                          <p:spTgt spid="43"/>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44"/>
                                        </p:tgtEl>
                                        <p:attrNameLst>
                                          <p:attrName>style.visibility</p:attrName>
                                        </p:attrNameLst>
                                      </p:cBhvr>
                                      <p:to>
                                        <p:strVal val="visible"/>
                                      </p:to>
                                    </p:set>
                                    <p:anim calcmode="lin" valueType="num">
                                      <p:cBhvr>
                                        <p:cTn id="287" dur="4500" fill="hold"/>
                                        <p:tgtEl>
                                          <p:spTgt spid="44"/>
                                        </p:tgtEl>
                                        <p:attrNameLst>
                                          <p:attrName>ppt_w</p:attrName>
                                        </p:attrNameLst>
                                      </p:cBhvr>
                                      <p:tavLst>
                                        <p:tav tm="0">
                                          <p:val>
                                            <p:strVal val="#ppt_w"/>
                                          </p:val>
                                        </p:tav>
                                        <p:tav tm="100000">
                                          <p:val>
                                            <p:strVal val="#ppt_w"/>
                                          </p:val>
                                        </p:tav>
                                      </p:tavLst>
                                    </p:anim>
                                    <p:anim calcmode="lin" valueType="num">
                                      <p:cBhvr>
                                        <p:cTn id="288" dur="4500" fill="hold"/>
                                        <p:tgtEl>
                                          <p:spTgt spid="44"/>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4250" fill="hold"/>
                                        <p:tgtEl>
                                          <p:spTgt spid="44"/>
                                        </p:tgtEl>
                                        <p:attrNameLst>
                                          <p:attrName>r</p:attrName>
                                        </p:attrNameLst>
                                      </p:cBhvr>
                                    </p:animRot>
                                  </p:childTnLst>
                                </p:cTn>
                              </p:par>
                              <p:par>
                                <p:cTn id="291" presetID="2" presetClass="exit" presetSubtype="3" fill="hold" grpId="2" nodeType="withEffect">
                                  <p:stCondLst>
                                    <p:cond delay="0"/>
                                  </p:stCondLst>
                                  <p:childTnLst>
                                    <p:anim calcmode="lin" valueType="num">
                                      <p:cBhvr additive="base">
                                        <p:cTn id="292" dur="5500"/>
                                        <p:tgtEl>
                                          <p:spTgt spid="44"/>
                                        </p:tgtEl>
                                        <p:attrNameLst>
                                          <p:attrName>ppt_x</p:attrName>
                                        </p:attrNameLst>
                                      </p:cBhvr>
                                      <p:tavLst>
                                        <p:tav tm="0">
                                          <p:val>
                                            <p:strVal val="ppt_x"/>
                                          </p:val>
                                        </p:tav>
                                        <p:tav tm="100000">
                                          <p:val>
                                            <p:strVal val="1+ppt_w/2"/>
                                          </p:val>
                                        </p:tav>
                                      </p:tavLst>
                                    </p:anim>
                                    <p:anim calcmode="lin" valueType="num">
                                      <p:cBhvr additive="base">
                                        <p:cTn id="293" dur="5500"/>
                                        <p:tgtEl>
                                          <p:spTgt spid="44"/>
                                        </p:tgtEl>
                                        <p:attrNameLst>
                                          <p:attrName>ppt_y</p:attrName>
                                        </p:attrNameLst>
                                      </p:cBhvr>
                                      <p:tavLst>
                                        <p:tav tm="0">
                                          <p:val>
                                            <p:strVal val="ppt_y"/>
                                          </p:val>
                                        </p:tav>
                                        <p:tav tm="100000">
                                          <p:val>
                                            <p:strVal val="0-ppt_h/2"/>
                                          </p:val>
                                        </p:tav>
                                      </p:tavLst>
                                    </p:anim>
                                    <p:set>
                                      <p:cBhvr>
                                        <p:cTn id="294" dur="1" fill="hold">
                                          <p:stCondLst>
                                            <p:cond delay="5499"/>
                                          </p:stCondLst>
                                        </p:cTn>
                                        <p:tgtEl>
                                          <p:spTgt spid="44"/>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45"/>
                                        </p:tgtEl>
                                        <p:attrNameLst>
                                          <p:attrName>style.visibility</p:attrName>
                                        </p:attrNameLst>
                                      </p:cBhvr>
                                      <p:to>
                                        <p:strVal val="visible"/>
                                      </p:to>
                                    </p:set>
                                    <p:anim calcmode="lin" valueType="num">
                                      <p:cBhvr>
                                        <p:cTn id="297" dur="4500" fill="hold"/>
                                        <p:tgtEl>
                                          <p:spTgt spid="45"/>
                                        </p:tgtEl>
                                        <p:attrNameLst>
                                          <p:attrName>ppt_w</p:attrName>
                                        </p:attrNameLst>
                                      </p:cBhvr>
                                      <p:tavLst>
                                        <p:tav tm="0">
                                          <p:val>
                                            <p:strVal val="#ppt_w"/>
                                          </p:val>
                                        </p:tav>
                                        <p:tav tm="100000">
                                          <p:val>
                                            <p:strVal val="#ppt_w"/>
                                          </p:val>
                                        </p:tav>
                                      </p:tavLst>
                                    </p:anim>
                                    <p:anim calcmode="lin" valueType="num">
                                      <p:cBhvr>
                                        <p:cTn id="298" dur="4500" fill="hold"/>
                                        <p:tgtEl>
                                          <p:spTgt spid="45"/>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4250" fill="hold"/>
                                        <p:tgtEl>
                                          <p:spTgt spid="45"/>
                                        </p:tgtEl>
                                        <p:attrNameLst>
                                          <p:attrName>r</p:attrName>
                                        </p:attrNameLst>
                                      </p:cBhvr>
                                    </p:animRot>
                                  </p:childTnLst>
                                </p:cTn>
                              </p:par>
                              <p:par>
                                <p:cTn id="301" presetID="2" presetClass="exit" presetSubtype="3" fill="hold" grpId="2" nodeType="withEffect">
                                  <p:stCondLst>
                                    <p:cond delay="0"/>
                                  </p:stCondLst>
                                  <p:childTnLst>
                                    <p:anim calcmode="lin" valueType="num">
                                      <p:cBhvr additive="base">
                                        <p:cTn id="302" dur="5500"/>
                                        <p:tgtEl>
                                          <p:spTgt spid="45"/>
                                        </p:tgtEl>
                                        <p:attrNameLst>
                                          <p:attrName>ppt_x</p:attrName>
                                        </p:attrNameLst>
                                      </p:cBhvr>
                                      <p:tavLst>
                                        <p:tav tm="0">
                                          <p:val>
                                            <p:strVal val="ppt_x"/>
                                          </p:val>
                                        </p:tav>
                                        <p:tav tm="100000">
                                          <p:val>
                                            <p:strVal val="1+ppt_w/2"/>
                                          </p:val>
                                        </p:tav>
                                      </p:tavLst>
                                    </p:anim>
                                    <p:anim calcmode="lin" valueType="num">
                                      <p:cBhvr additive="base">
                                        <p:cTn id="303" dur="5500"/>
                                        <p:tgtEl>
                                          <p:spTgt spid="45"/>
                                        </p:tgtEl>
                                        <p:attrNameLst>
                                          <p:attrName>ppt_y</p:attrName>
                                        </p:attrNameLst>
                                      </p:cBhvr>
                                      <p:tavLst>
                                        <p:tav tm="0">
                                          <p:val>
                                            <p:strVal val="ppt_y"/>
                                          </p:val>
                                        </p:tav>
                                        <p:tav tm="100000">
                                          <p:val>
                                            <p:strVal val="0-ppt_h/2"/>
                                          </p:val>
                                        </p:tav>
                                      </p:tavLst>
                                    </p:anim>
                                    <p:set>
                                      <p:cBhvr>
                                        <p:cTn id="304" dur="1" fill="hold">
                                          <p:stCondLst>
                                            <p:cond delay="5499"/>
                                          </p:stCondLst>
                                        </p:cTn>
                                        <p:tgtEl>
                                          <p:spTgt spid="45"/>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46"/>
                                        </p:tgtEl>
                                        <p:attrNameLst>
                                          <p:attrName>style.visibility</p:attrName>
                                        </p:attrNameLst>
                                      </p:cBhvr>
                                      <p:to>
                                        <p:strVal val="visible"/>
                                      </p:to>
                                    </p:set>
                                    <p:anim calcmode="lin" valueType="num">
                                      <p:cBhvr>
                                        <p:cTn id="307" dur="4500" fill="hold"/>
                                        <p:tgtEl>
                                          <p:spTgt spid="46"/>
                                        </p:tgtEl>
                                        <p:attrNameLst>
                                          <p:attrName>ppt_w</p:attrName>
                                        </p:attrNameLst>
                                      </p:cBhvr>
                                      <p:tavLst>
                                        <p:tav tm="0">
                                          <p:val>
                                            <p:strVal val="#ppt_w"/>
                                          </p:val>
                                        </p:tav>
                                        <p:tav tm="100000">
                                          <p:val>
                                            <p:strVal val="#ppt_w"/>
                                          </p:val>
                                        </p:tav>
                                      </p:tavLst>
                                    </p:anim>
                                    <p:anim calcmode="lin" valueType="num">
                                      <p:cBhvr>
                                        <p:cTn id="308" dur="4500" fill="hold"/>
                                        <p:tgtEl>
                                          <p:spTgt spid="46"/>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4250" fill="hold"/>
                                        <p:tgtEl>
                                          <p:spTgt spid="46"/>
                                        </p:tgtEl>
                                        <p:attrNameLst>
                                          <p:attrName>r</p:attrName>
                                        </p:attrNameLst>
                                      </p:cBhvr>
                                    </p:animRot>
                                  </p:childTnLst>
                                </p:cTn>
                              </p:par>
                              <p:par>
                                <p:cTn id="311" presetID="2" presetClass="exit" presetSubtype="3" fill="hold" grpId="2" nodeType="withEffect">
                                  <p:stCondLst>
                                    <p:cond delay="0"/>
                                  </p:stCondLst>
                                  <p:childTnLst>
                                    <p:anim calcmode="lin" valueType="num">
                                      <p:cBhvr additive="base">
                                        <p:cTn id="312" dur="5500"/>
                                        <p:tgtEl>
                                          <p:spTgt spid="46"/>
                                        </p:tgtEl>
                                        <p:attrNameLst>
                                          <p:attrName>ppt_x</p:attrName>
                                        </p:attrNameLst>
                                      </p:cBhvr>
                                      <p:tavLst>
                                        <p:tav tm="0">
                                          <p:val>
                                            <p:strVal val="ppt_x"/>
                                          </p:val>
                                        </p:tav>
                                        <p:tav tm="100000">
                                          <p:val>
                                            <p:strVal val="1+ppt_w/2"/>
                                          </p:val>
                                        </p:tav>
                                      </p:tavLst>
                                    </p:anim>
                                    <p:anim calcmode="lin" valueType="num">
                                      <p:cBhvr additive="base">
                                        <p:cTn id="313" dur="5500"/>
                                        <p:tgtEl>
                                          <p:spTgt spid="46"/>
                                        </p:tgtEl>
                                        <p:attrNameLst>
                                          <p:attrName>ppt_y</p:attrName>
                                        </p:attrNameLst>
                                      </p:cBhvr>
                                      <p:tavLst>
                                        <p:tav tm="0">
                                          <p:val>
                                            <p:strVal val="ppt_y"/>
                                          </p:val>
                                        </p:tav>
                                        <p:tav tm="100000">
                                          <p:val>
                                            <p:strVal val="0-ppt_h/2"/>
                                          </p:val>
                                        </p:tav>
                                      </p:tavLst>
                                    </p:anim>
                                    <p:set>
                                      <p:cBhvr>
                                        <p:cTn id="314" dur="1" fill="hold">
                                          <p:stCondLst>
                                            <p:cond delay="5499"/>
                                          </p:stCondLst>
                                        </p:cTn>
                                        <p:tgtEl>
                                          <p:spTgt spid="46"/>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47"/>
                                        </p:tgtEl>
                                        <p:attrNameLst>
                                          <p:attrName>style.visibility</p:attrName>
                                        </p:attrNameLst>
                                      </p:cBhvr>
                                      <p:to>
                                        <p:strVal val="visible"/>
                                      </p:to>
                                    </p:set>
                                    <p:anim calcmode="lin" valueType="num">
                                      <p:cBhvr>
                                        <p:cTn id="317" dur="4500" fill="hold"/>
                                        <p:tgtEl>
                                          <p:spTgt spid="47"/>
                                        </p:tgtEl>
                                        <p:attrNameLst>
                                          <p:attrName>ppt_w</p:attrName>
                                        </p:attrNameLst>
                                      </p:cBhvr>
                                      <p:tavLst>
                                        <p:tav tm="0">
                                          <p:val>
                                            <p:strVal val="#ppt_w"/>
                                          </p:val>
                                        </p:tav>
                                        <p:tav tm="100000">
                                          <p:val>
                                            <p:strVal val="#ppt_w"/>
                                          </p:val>
                                        </p:tav>
                                      </p:tavLst>
                                    </p:anim>
                                    <p:anim calcmode="lin" valueType="num">
                                      <p:cBhvr>
                                        <p:cTn id="318" dur="4500" fill="hold"/>
                                        <p:tgtEl>
                                          <p:spTgt spid="47"/>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4250" fill="hold"/>
                                        <p:tgtEl>
                                          <p:spTgt spid="47"/>
                                        </p:tgtEl>
                                        <p:attrNameLst>
                                          <p:attrName>r</p:attrName>
                                        </p:attrNameLst>
                                      </p:cBhvr>
                                    </p:animRot>
                                  </p:childTnLst>
                                </p:cTn>
                              </p:par>
                              <p:par>
                                <p:cTn id="321" presetID="2" presetClass="exit" presetSubtype="3" fill="hold" grpId="2" nodeType="withEffect">
                                  <p:stCondLst>
                                    <p:cond delay="0"/>
                                  </p:stCondLst>
                                  <p:childTnLst>
                                    <p:anim calcmode="lin" valueType="num">
                                      <p:cBhvr additive="base">
                                        <p:cTn id="322" dur="5500"/>
                                        <p:tgtEl>
                                          <p:spTgt spid="47"/>
                                        </p:tgtEl>
                                        <p:attrNameLst>
                                          <p:attrName>ppt_x</p:attrName>
                                        </p:attrNameLst>
                                      </p:cBhvr>
                                      <p:tavLst>
                                        <p:tav tm="0">
                                          <p:val>
                                            <p:strVal val="ppt_x"/>
                                          </p:val>
                                        </p:tav>
                                        <p:tav tm="100000">
                                          <p:val>
                                            <p:strVal val="1+ppt_w/2"/>
                                          </p:val>
                                        </p:tav>
                                      </p:tavLst>
                                    </p:anim>
                                    <p:anim calcmode="lin" valueType="num">
                                      <p:cBhvr additive="base">
                                        <p:cTn id="323" dur="5500"/>
                                        <p:tgtEl>
                                          <p:spTgt spid="47"/>
                                        </p:tgtEl>
                                        <p:attrNameLst>
                                          <p:attrName>ppt_y</p:attrName>
                                        </p:attrNameLst>
                                      </p:cBhvr>
                                      <p:tavLst>
                                        <p:tav tm="0">
                                          <p:val>
                                            <p:strVal val="ppt_y"/>
                                          </p:val>
                                        </p:tav>
                                        <p:tav tm="100000">
                                          <p:val>
                                            <p:strVal val="0-ppt_h/2"/>
                                          </p:val>
                                        </p:tav>
                                      </p:tavLst>
                                    </p:anim>
                                    <p:set>
                                      <p:cBhvr>
                                        <p:cTn id="324" dur="1" fill="hold">
                                          <p:stCondLst>
                                            <p:cond delay="5499"/>
                                          </p:stCondLst>
                                        </p:cTn>
                                        <p:tgtEl>
                                          <p:spTgt spid="47"/>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48"/>
                                        </p:tgtEl>
                                        <p:attrNameLst>
                                          <p:attrName>style.visibility</p:attrName>
                                        </p:attrNameLst>
                                      </p:cBhvr>
                                      <p:to>
                                        <p:strVal val="visible"/>
                                      </p:to>
                                    </p:set>
                                    <p:anim calcmode="lin" valueType="num">
                                      <p:cBhvr>
                                        <p:cTn id="327" dur="4500" fill="hold"/>
                                        <p:tgtEl>
                                          <p:spTgt spid="48"/>
                                        </p:tgtEl>
                                        <p:attrNameLst>
                                          <p:attrName>ppt_w</p:attrName>
                                        </p:attrNameLst>
                                      </p:cBhvr>
                                      <p:tavLst>
                                        <p:tav tm="0">
                                          <p:val>
                                            <p:strVal val="#ppt_w"/>
                                          </p:val>
                                        </p:tav>
                                        <p:tav tm="100000">
                                          <p:val>
                                            <p:strVal val="#ppt_w"/>
                                          </p:val>
                                        </p:tav>
                                      </p:tavLst>
                                    </p:anim>
                                    <p:anim calcmode="lin" valueType="num">
                                      <p:cBhvr>
                                        <p:cTn id="328" dur="4500" fill="hold"/>
                                        <p:tgtEl>
                                          <p:spTgt spid="48"/>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4250" fill="hold"/>
                                        <p:tgtEl>
                                          <p:spTgt spid="48"/>
                                        </p:tgtEl>
                                        <p:attrNameLst>
                                          <p:attrName>r</p:attrName>
                                        </p:attrNameLst>
                                      </p:cBhvr>
                                    </p:animRot>
                                  </p:childTnLst>
                                </p:cTn>
                              </p:par>
                              <p:par>
                                <p:cTn id="331" presetID="2" presetClass="exit" presetSubtype="3" fill="hold" grpId="2" nodeType="withEffect">
                                  <p:stCondLst>
                                    <p:cond delay="0"/>
                                  </p:stCondLst>
                                  <p:childTnLst>
                                    <p:anim calcmode="lin" valueType="num">
                                      <p:cBhvr additive="base">
                                        <p:cTn id="332" dur="5500"/>
                                        <p:tgtEl>
                                          <p:spTgt spid="48"/>
                                        </p:tgtEl>
                                        <p:attrNameLst>
                                          <p:attrName>ppt_x</p:attrName>
                                        </p:attrNameLst>
                                      </p:cBhvr>
                                      <p:tavLst>
                                        <p:tav tm="0">
                                          <p:val>
                                            <p:strVal val="ppt_x"/>
                                          </p:val>
                                        </p:tav>
                                        <p:tav tm="100000">
                                          <p:val>
                                            <p:strVal val="1+ppt_w/2"/>
                                          </p:val>
                                        </p:tav>
                                      </p:tavLst>
                                    </p:anim>
                                    <p:anim calcmode="lin" valueType="num">
                                      <p:cBhvr additive="base">
                                        <p:cTn id="333" dur="5500"/>
                                        <p:tgtEl>
                                          <p:spTgt spid="48"/>
                                        </p:tgtEl>
                                        <p:attrNameLst>
                                          <p:attrName>ppt_y</p:attrName>
                                        </p:attrNameLst>
                                      </p:cBhvr>
                                      <p:tavLst>
                                        <p:tav tm="0">
                                          <p:val>
                                            <p:strVal val="ppt_y"/>
                                          </p:val>
                                        </p:tav>
                                        <p:tav tm="100000">
                                          <p:val>
                                            <p:strVal val="0-ppt_h/2"/>
                                          </p:val>
                                        </p:tav>
                                      </p:tavLst>
                                    </p:anim>
                                    <p:set>
                                      <p:cBhvr>
                                        <p:cTn id="334" dur="1" fill="hold">
                                          <p:stCondLst>
                                            <p:cond delay="5499"/>
                                          </p:stCondLst>
                                        </p:cTn>
                                        <p:tgtEl>
                                          <p:spTgt spid="48"/>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49"/>
                                        </p:tgtEl>
                                        <p:attrNameLst>
                                          <p:attrName>style.visibility</p:attrName>
                                        </p:attrNameLst>
                                      </p:cBhvr>
                                      <p:to>
                                        <p:strVal val="visible"/>
                                      </p:to>
                                    </p:set>
                                    <p:anim calcmode="lin" valueType="num">
                                      <p:cBhvr>
                                        <p:cTn id="337" dur="4500" fill="hold"/>
                                        <p:tgtEl>
                                          <p:spTgt spid="49"/>
                                        </p:tgtEl>
                                        <p:attrNameLst>
                                          <p:attrName>ppt_w</p:attrName>
                                        </p:attrNameLst>
                                      </p:cBhvr>
                                      <p:tavLst>
                                        <p:tav tm="0">
                                          <p:val>
                                            <p:strVal val="#ppt_w"/>
                                          </p:val>
                                        </p:tav>
                                        <p:tav tm="100000">
                                          <p:val>
                                            <p:strVal val="#ppt_w"/>
                                          </p:val>
                                        </p:tav>
                                      </p:tavLst>
                                    </p:anim>
                                    <p:anim calcmode="lin" valueType="num">
                                      <p:cBhvr>
                                        <p:cTn id="338" dur="4500" fill="hold"/>
                                        <p:tgtEl>
                                          <p:spTgt spid="49"/>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4250" fill="hold"/>
                                        <p:tgtEl>
                                          <p:spTgt spid="49"/>
                                        </p:tgtEl>
                                        <p:attrNameLst>
                                          <p:attrName>r</p:attrName>
                                        </p:attrNameLst>
                                      </p:cBhvr>
                                    </p:animRot>
                                  </p:childTnLst>
                                </p:cTn>
                              </p:par>
                              <p:par>
                                <p:cTn id="341" presetID="2" presetClass="exit" presetSubtype="3" fill="hold" grpId="2" nodeType="withEffect">
                                  <p:stCondLst>
                                    <p:cond delay="0"/>
                                  </p:stCondLst>
                                  <p:childTnLst>
                                    <p:anim calcmode="lin" valueType="num">
                                      <p:cBhvr additive="base">
                                        <p:cTn id="342" dur="5500"/>
                                        <p:tgtEl>
                                          <p:spTgt spid="49"/>
                                        </p:tgtEl>
                                        <p:attrNameLst>
                                          <p:attrName>ppt_x</p:attrName>
                                        </p:attrNameLst>
                                      </p:cBhvr>
                                      <p:tavLst>
                                        <p:tav tm="0">
                                          <p:val>
                                            <p:strVal val="ppt_x"/>
                                          </p:val>
                                        </p:tav>
                                        <p:tav tm="100000">
                                          <p:val>
                                            <p:strVal val="1+ppt_w/2"/>
                                          </p:val>
                                        </p:tav>
                                      </p:tavLst>
                                    </p:anim>
                                    <p:anim calcmode="lin" valueType="num">
                                      <p:cBhvr additive="base">
                                        <p:cTn id="343" dur="5500"/>
                                        <p:tgtEl>
                                          <p:spTgt spid="49"/>
                                        </p:tgtEl>
                                        <p:attrNameLst>
                                          <p:attrName>ppt_y</p:attrName>
                                        </p:attrNameLst>
                                      </p:cBhvr>
                                      <p:tavLst>
                                        <p:tav tm="0">
                                          <p:val>
                                            <p:strVal val="ppt_y"/>
                                          </p:val>
                                        </p:tav>
                                        <p:tav tm="100000">
                                          <p:val>
                                            <p:strVal val="0-ppt_h/2"/>
                                          </p:val>
                                        </p:tav>
                                      </p:tavLst>
                                    </p:anim>
                                    <p:set>
                                      <p:cBhvr>
                                        <p:cTn id="344" dur="1" fill="hold">
                                          <p:stCondLst>
                                            <p:cond delay="5499"/>
                                          </p:stCondLst>
                                        </p:cTn>
                                        <p:tgtEl>
                                          <p:spTgt spid="49"/>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50"/>
                                        </p:tgtEl>
                                        <p:attrNameLst>
                                          <p:attrName>style.visibility</p:attrName>
                                        </p:attrNameLst>
                                      </p:cBhvr>
                                      <p:to>
                                        <p:strVal val="visible"/>
                                      </p:to>
                                    </p:set>
                                    <p:anim calcmode="lin" valueType="num">
                                      <p:cBhvr>
                                        <p:cTn id="347" dur="4500" fill="hold"/>
                                        <p:tgtEl>
                                          <p:spTgt spid="50"/>
                                        </p:tgtEl>
                                        <p:attrNameLst>
                                          <p:attrName>ppt_w</p:attrName>
                                        </p:attrNameLst>
                                      </p:cBhvr>
                                      <p:tavLst>
                                        <p:tav tm="0">
                                          <p:val>
                                            <p:strVal val="#ppt_w"/>
                                          </p:val>
                                        </p:tav>
                                        <p:tav tm="100000">
                                          <p:val>
                                            <p:strVal val="#ppt_w"/>
                                          </p:val>
                                        </p:tav>
                                      </p:tavLst>
                                    </p:anim>
                                    <p:anim calcmode="lin" valueType="num">
                                      <p:cBhvr>
                                        <p:cTn id="348" dur="4500" fill="hold"/>
                                        <p:tgtEl>
                                          <p:spTgt spid="50"/>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4250" fill="hold"/>
                                        <p:tgtEl>
                                          <p:spTgt spid="50"/>
                                        </p:tgtEl>
                                        <p:attrNameLst>
                                          <p:attrName>r</p:attrName>
                                        </p:attrNameLst>
                                      </p:cBhvr>
                                    </p:animRot>
                                  </p:childTnLst>
                                </p:cTn>
                              </p:par>
                              <p:par>
                                <p:cTn id="351" presetID="2" presetClass="exit" presetSubtype="3" fill="hold" grpId="2" nodeType="withEffect">
                                  <p:stCondLst>
                                    <p:cond delay="0"/>
                                  </p:stCondLst>
                                  <p:childTnLst>
                                    <p:anim calcmode="lin" valueType="num">
                                      <p:cBhvr additive="base">
                                        <p:cTn id="352" dur="5500"/>
                                        <p:tgtEl>
                                          <p:spTgt spid="50"/>
                                        </p:tgtEl>
                                        <p:attrNameLst>
                                          <p:attrName>ppt_x</p:attrName>
                                        </p:attrNameLst>
                                      </p:cBhvr>
                                      <p:tavLst>
                                        <p:tav tm="0">
                                          <p:val>
                                            <p:strVal val="ppt_x"/>
                                          </p:val>
                                        </p:tav>
                                        <p:tav tm="100000">
                                          <p:val>
                                            <p:strVal val="1+ppt_w/2"/>
                                          </p:val>
                                        </p:tav>
                                      </p:tavLst>
                                    </p:anim>
                                    <p:anim calcmode="lin" valueType="num">
                                      <p:cBhvr additive="base">
                                        <p:cTn id="353" dur="5500"/>
                                        <p:tgtEl>
                                          <p:spTgt spid="50"/>
                                        </p:tgtEl>
                                        <p:attrNameLst>
                                          <p:attrName>ppt_y</p:attrName>
                                        </p:attrNameLst>
                                      </p:cBhvr>
                                      <p:tavLst>
                                        <p:tav tm="0">
                                          <p:val>
                                            <p:strVal val="ppt_y"/>
                                          </p:val>
                                        </p:tav>
                                        <p:tav tm="100000">
                                          <p:val>
                                            <p:strVal val="0-ppt_h/2"/>
                                          </p:val>
                                        </p:tav>
                                      </p:tavLst>
                                    </p:anim>
                                    <p:set>
                                      <p:cBhvr>
                                        <p:cTn id="354" dur="1" fill="hold">
                                          <p:stCondLst>
                                            <p:cond delay="5499"/>
                                          </p:stCondLst>
                                        </p:cTn>
                                        <p:tgtEl>
                                          <p:spTgt spid="50"/>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51"/>
                                        </p:tgtEl>
                                        <p:attrNameLst>
                                          <p:attrName>style.visibility</p:attrName>
                                        </p:attrNameLst>
                                      </p:cBhvr>
                                      <p:to>
                                        <p:strVal val="visible"/>
                                      </p:to>
                                    </p:set>
                                    <p:anim calcmode="lin" valueType="num">
                                      <p:cBhvr>
                                        <p:cTn id="357" dur="4500" fill="hold"/>
                                        <p:tgtEl>
                                          <p:spTgt spid="51"/>
                                        </p:tgtEl>
                                        <p:attrNameLst>
                                          <p:attrName>ppt_w</p:attrName>
                                        </p:attrNameLst>
                                      </p:cBhvr>
                                      <p:tavLst>
                                        <p:tav tm="0">
                                          <p:val>
                                            <p:strVal val="#ppt_w"/>
                                          </p:val>
                                        </p:tav>
                                        <p:tav tm="100000">
                                          <p:val>
                                            <p:strVal val="#ppt_w"/>
                                          </p:val>
                                        </p:tav>
                                      </p:tavLst>
                                    </p:anim>
                                    <p:anim calcmode="lin" valueType="num">
                                      <p:cBhvr>
                                        <p:cTn id="358" dur="4500" fill="hold"/>
                                        <p:tgtEl>
                                          <p:spTgt spid="51"/>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4250" fill="hold"/>
                                        <p:tgtEl>
                                          <p:spTgt spid="51"/>
                                        </p:tgtEl>
                                        <p:attrNameLst>
                                          <p:attrName>r</p:attrName>
                                        </p:attrNameLst>
                                      </p:cBhvr>
                                    </p:animRot>
                                  </p:childTnLst>
                                </p:cTn>
                              </p:par>
                              <p:par>
                                <p:cTn id="361" presetID="2" presetClass="exit" presetSubtype="3" fill="hold" grpId="2" nodeType="withEffect">
                                  <p:stCondLst>
                                    <p:cond delay="0"/>
                                  </p:stCondLst>
                                  <p:childTnLst>
                                    <p:anim calcmode="lin" valueType="num">
                                      <p:cBhvr additive="base">
                                        <p:cTn id="362" dur="5500"/>
                                        <p:tgtEl>
                                          <p:spTgt spid="51"/>
                                        </p:tgtEl>
                                        <p:attrNameLst>
                                          <p:attrName>ppt_x</p:attrName>
                                        </p:attrNameLst>
                                      </p:cBhvr>
                                      <p:tavLst>
                                        <p:tav tm="0">
                                          <p:val>
                                            <p:strVal val="ppt_x"/>
                                          </p:val>
                                        </p:tav>
                                        <p:tav tm="100000">
                                          <p:val>
                                            <p:strVal val="1+ppt_w/2"/>
                                          </p:val>
                                        </p:tav>
                                      </p:tavLst>
                                    </p:anim>
                                    <p:anim calcmode="lin" valueType="num">
                                      <p:cBhvr additive="base">
                                        <p:cTn id="363" dur="5500"/>
                                        <p:tgtEl>
                                          <p:spTgt spid="51"/>
                                        </p:tgtEl>
                                        <p:attrNameLst>
                                          <p:attrName>ppt_y</p:attrName>
                                        </p:attrNameLst>
                                      </p:cBhvr>
                                      <p:tavLst>
                                        <p:tav tm="0">
                                          <p:val>
                                            <p:strVal val="ppt_y"/>
                                          </p:val>
                                        </p:tav>
                                        <p:tav tm="100000">
                                          <p:val>
                                            <p:strVal val="0-ppt_h/2"/>
                                          </p:val>
                                        </p:tav>
                                      </p:tavLst>
                                    </p:anim>
                                    <p:set>
                                      <p:cBhvr>
                                        <p:cTn id="364" dur="1" fill="hold">
                                          <p:stCondLst>
                                            <p:cond delay="5499"/>
                                          </p:stCondLst>
                                        </p:cTn>
                                        <p:tgtEl>
                                          <p:spTgt spid="51"/>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52"/>
                                        </p:tgtEl>
                                        <p:attrNameLst>
                                          <p:attrName>style.visibility</p:attrName>
                                        </p:attrNameLst>
                                      </p:cBhvr>
                                      <p:to>
                                        <p:strVal val="visible"/>
                                      </p:to>
                                    </p:set>
                                    <p:anim calcmode="lin" valueType="num">
                                      <p:cBhvr>
                                        <p:cTn id="367" dur="4500" fill="hold"/>
                                        <p:tgtEl>
                                          <p:spTgt spid="52"/>
                                        </p:tgtEl>
                                        <p:attrNameLst>
                                          <p:attrName>ppt_w</p:attrName>
                                        </p:attrNameLst>
                                      </p:cBhvr>
                                      <p:tavLst>
                                        <p:tav tm="0">
                                          <p:val>
                                            <p:strVal val="#ppt_w"/>
                                          </p:val>
                                        </p:tav>
                                        <p:tav tm="100000">
                                          <p:val>
                                            <p:strVal val="#ppt_w"/>
                                          </p:val>
                                        </p:tav>
                                      </p:tavLst>
                                    </p:anim>
                                    <p:anim calcmode="lin" valueType="num">
                                      <p:cBhvr>
                                        <p:cTn id="368" dur="4500" fill="hold"/>
                                        <p:tgtEl>
                                          <p:spTgt spid="52"/>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4250" fill="hold"/>
                                        <p:tgtEl>
                                          <p:spTgt spid="52"/>
                                        </p:tgtEl>
                                        <p:attrNameLst>
                                          <p:attrName>r</p:attrName>
                                        </p:attrNameLst>
                                      </p:cBhvr>
                                    </p:animRot>
                                  </p:childTnLst>
                                </p:cTn>
                              </p:par>
                              <p:par>
                                <p:cTn id="371" presetID="2" presetClass="exit" presetSubtype="3" fill="hold" grpId="2" nodeType="withEffect">
                                  <p:stCondLst>
                                    <p:cond delay="0"/>
                                  </p:stCondLst>
                                  <p:childTnLst>
                                    <p:anim calcmode="lin" valueType="num">
                                      <p:cBhvr additive="base">
                                        <p:cTn id="372" dur="5500"/>
                                        <p:tgtEl>
                                          <p:spTgt spid="52"/>
                                        </p:tgtEl>
                                        <p:attrNameLst>
                                          <p:attrName>ppt_x</p:attrName>
                                        </p:attrNameLst>
                                      </p:cBhvr>
                                      <p:tavLst>
                                        <p:tav tm="0">
                                          <p:val>
                                            <p:strVal val="ppt_x"/>
                                          </p:val>
                                        </p:tav>
                                        <p:tav tm="100000">
                                          <p:val>
                                            <p:strVal val="1+ppt_w/2"/>
                                          </p:val>
                                        </p:tav>
                                      </p:tavLst>
                                    </p:anim>
                                    <p:anim calcmode="lin" valueType="num">
                                      <p:cBhvr additive="base">
                                        <p:cTn id="373" dur="5500"/>
                                        <p:tgtEl>
                                          <p:spTgt spid="52"/>
                                        </p:tgtEl>
                                        <p:attrNameLst>
                                          <p:attrName>ppt_y</p:attrName>
                                        </p:attrNameLst>
                                      </p:cBhvr>
                                      <p:tavLst>
                                        <p:tav tm="0">
                                          <p:val>
                                            <p:strVal val="ppt_y"/>
                                          </p:val>
                                        </p:tav>
                                        <p:tav tm="100000">
                                          <p:val>
                                            <p:strVal val="0-ppt_h/2"/>
                                          </p:val>
                                        </p:tav>
                                      </p:tavLst>
                                    </p:anim>
                                    <p:set>
                                      <p:cBhvr>
                                        <p:cTn id="374" dur="1" fill="hold">
                                          <p:stCondLst>
                                            <p:cond delay="5499"/>
                                          </p:stCondLst>
                                        </p:cTn>
                                        <p:tgtEl>
                                          <p:spTgt spid="52"/>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53"/>
                                        </p:tgtEl>
                                        <p:attrNameLst>
                                          <p:attrName>style.visibility</p:attrName>
                                        </p:attrNameLst>
                                      </p:cBhvr>
                                      <p:to>
                                        <p:strVal val="visible"/>
                                      </p:to>
                                    </p:set>
                                    <p:anim calcmode="lin" valueType="num">
                                      <p:cBhvr>
                                        <p:cTn id="377" dur="4500" fill="hold"/>
                                        <p:tgtEl>
                                          <p:spTgt spid="53"/>
                                        </p:tgtEl>
                                        <p:attrNameLst>
                                          <p:attrName>ppt_w</p:attrName>
                                        </p:attrNameLst>
                                      </p:cBhvr>
                                      <p:tavLst>
                                        <p:tav tm="0">
                                          <p:val>
                                            <p:strVal val="#ppt_w"/>
                                          </p:val>
                                        </p:tav>
                                        <p:tav tm="100000">
                                          <p:val>
                                            <p:strVal val="#ppt_w"/>
                                          </p:val>
                                        </p:tav>
                                      </p:tavLst>
                                    </p:anim>
                                    <p:anim calcmode="lin" valueType="num">
                                      <p:cBhvr>
                                        <p:cTn id="378" dur="4500" fill="hold"/>
                                        <p:tgtEl>
                                          <p:spTgt spid="53"/>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4250" fill="hold"/>
                                        <p:tgtEl>
                                          <p:spTgt spid="53"/>
                                        </p:tgtEl>
                                        <p:attrNameLst>
                                          <p:attrName>r</p:attrName>
                                        </p:attrNameLst>
                                      </p:cBhvr>
                                    </p:animRot>
                                  </p:childTnLst>
                                </p:cTn>
                              </p:par>
                              <p:par>
                                <p:cTn id="381" presetID="2" presetClass="exit" presetSubtype="3" fill="hold" grpId="2" nodeType="withEffect">
                                  <p:stCondLst>
                                    <p:cond delay="0"/>
                                  </p:stCondLst>
                                  <p:childTnLst>
                                    <p:anim calcmode="lin" valueType="num">
                                      <p:cBhvr additive="base">
                                        <p:cTn id="382" dur="5500"/>
                                        <p:tgtEl>
                                          <p:spTgt spid="53"/>
                                        </p:tgtEl>
                                        <p:attrNameLst>
                                          <p:attrName>ppt_x</p:attrName>
                                        </p:attrNameLst>
                                      </p:cBhvr>
                                      <p:tavLst>
                                        <p:tav tm="0">
                                          <p:val>
                                            <p:strVal val="ppt_x"/>
                                          </p:val>
                                        </p:tav>
                                        <p:tav tm="100000">
                                          <p:val>
                                            <p:strVal val="1+ppt_w/2"/>
                                          </p:val>
                                        </p:tav>
                                      </p:tavLst>
                                    </p:anim>
                                    <p:anim calcmode="lin" valueType="num">
                                      <p:cBhvr additive="base">
                                        <p:cTn id="383" dur="5500"/>
                                        <p:tgtEl>
                                          <p:spTgt spid="53"/>
                                        </p:tgtEl>
                                        <p:attrNameLst>
                                          <p:attrName>ppt_y</p:attrName>
                                        </p:attrNameLst>
                                      </p:cBhvr>
                                      <p:tavLst>
                                        <p:tav tm="0">
                                          <p:val>
                                            <p:strVal val="ppt_y"/>
                                          </p:val>
                                        </p:tav>
                                        <p:tav tm="100000">
                                          <p:val>
                                            <p:strVal val="0-ppt_h/2"/>
                                          </p:val>
                                        </p:tav>
                                      </p:tavLst>
                                    </p:anim>
                                    <p:set>
                                      <p:cBhvr>
                                        <p:cTn id="384" dur="1" fill="hold">
                                          <p:stCondLst>
                                            <p:cond delay="5499"/>
                                          </p:stCondLst>
                                        </p:cTn>
                                        <p:tgtEl>
                                          <p:spTgt spid="53"/>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54"/>
                                        </p:tgtEl>
                                        <p:attrNameLst>
                                          <p:attrName>style.visibility</p:attrName>
                                        </p:attrNameLst>
                                      </p:cBhvr>
                                      <p:to>
                                        <p:strVal val="visible"/>
                                      </p:to>
                                    </p:set>
                                    <p:anim calcmode="lin" valueType="num">
                                      <p:cBhvr>
                                        <p:cTn id="387" dur="4500" fill="hold"/>
                                        <p:tgtEl>
                                          <p:spTgt spid="54"/>
                                        </p:tgtEl>
                                        <p:attrNameLst>
                                          <p:attrName>ppt_w</p:attrName>
                                        </p:attrNameLst>
                                      </p:cBhvr>
                                      <p:tavLst>
                                        <p:tav tm="0">
                                          <p:val>
                                            <p:strVal val="#ppt_w"/>
                                          </p:val>
                                        </p:tav>
                                        <p:tav tm="100000">
                                          <p:val>
                                            <p:strVal val="#ppt_w"/>
                                          </p:val>
                                        </p:tav>
                                      </p:tavLst>
                                    </p:anim>
                                    <p:anim calcmode="lin" valueType="num">
                                      <p:cBhvr>
                                        <p:cTn id="388" dur="4500" fill="hold"/>
                                        <p:tgtEl>
                                          <p:spTgt spid="54"/>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4250" fill="hold"/>
                                        <p:tgtEl>
                                          <p:spTgt spid="54"/>
                                        </p:tgtEl>
                                        <p:attrNameLst>
                                          <p:attrName>r</p:attrName>
                                        </p:attrNameLst>
                                      </p:cBhvr>
                                    </p:animRot>
                                  </p:childTnLst>
                                </p:cTn>
                              </p:par>
                              <p:par>
                                <p:cTn id="391" presetID="2" presetClass="exit" presetSubtype="3" fill="hold" grpId="2" nodeType="withEffect">
                                  <p:stCondLst>
                                    <p:cond delay="0"/>
                                  </p:stCondLst>
                                  <p:childTnLst>
                                    <p:anim calcmode="lin" valueType="num">
                                      <p:cBhvr additive="base">
                                        <p:cTn id="392" dur="5500"/>
                                        <p:tgtEl>
                                          <p:spTgt spid="54"/>
                                        </p:tgtEl>
                                        <p:attrNameLst>
                                          <p:attrName>ppt_x</p:attrName>
                                        </p:attrNameLst>
                                      </p:cBhvr>
                                      <p:tavLst>
                                        <p:tav tm="0">
                                          <p:val>
                                            <p:strVal val="ppt_x"/>
                                          </p:val>
                                        </p:tav>
                                        <p:tav tm="100000">
                                          <p:val>
                                            <p:strVal val="1+ppt_w/2"/>
                                          </p:val>
                                        </p:tav>
                                      </p:tavLst>
                                    </p:anim>
                                    <p:anim calcmode="lin" valueType="num">
                                      <p:cBhvr additive="base">
                                        <p:cTn id="393" dur="5500"/>
                                        <p:tgtEl>
                                          <p:spTgt spid="54"/>
                                        </p:tgtEl>
                                        <p:attrNameLst>
                                          <p:attrName>ppt_y</p:attrName>
                                        </p:attrNameLst>
                                      </p:cBhvr>
                                      <p:tavLst>
                                        <p:tav tm="0">
                                          <p:val>
                                            <p:strVal val="ppt_y"/>
                                          </p:val>
                                        </p:tav>
                                        <p:tav tm="100000">
                                          <p:val>
                                            <p:strVal val="0-ppt_h/2"/>
                                          </p:val>
                                        </p:tav>
                                      </p:tavLst>
                                    </p:anim>
                                    <p:set>
                                      <p:cBhvr>
                                        <p:cTn id="394" dur="1" fill="hold">
                                          <p:stCondLst>
                                            <p:cond delay="5499"/>
                                          </p:stCondLst>
                                        </p:cTn>
                                        <p:tgtEl>
                                          <p:spTgt spid="54"/>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29"/>
                                        </p:tgtEl>
                                        <p:attrNameLst>
                                          <p:attrName>style.visibility</p:attrName>
                                        </p:attrNameLst>
                                      </p:cBhvr>
                                      <p:to>
                                        <p:strVal val="visible"/>
                                      </p:to>
                                    </p:set>
                                    <p:anim calcmode="lin" valueType="num">
                                      <p:cBhvr>
                                        <p:cTn id="397" dur="4500" fill="hold"/>
                                        <p:tgtEl>
                                          <p:spTgt spid="29"/>
                                        </p:tgtEl>
                                        <p:attrNameLst>
                                          <p:attrName>ppt_w</p:attrName>
                                        </p:attrNameLst>
                                      </p:cBhvr>
                                      <p:tavLst>
                                        <p:tav tm="0">
                                          <p:val>
                                            <p:strVal val="#ppt_w"/>
                                          </p:val>
                                        </p:tav>
                                        <p:tav tm="100000">
                                          <p:val>
                                            <p:strVal val="#ppt_w"/>
                                          </p:val>
                                        </p:tav>
                                      </p:tavLst>
                                    </p:anim>
                                    <p:anim calcmode="lin" valueType="num">
                                      <p:cBhvr>
                                        <p:cTn id="398" dur="4500" fill="hold"/>
                                        <p:tgtEl>
                                          <p:spTgt spid="29"/>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4250" fill="hold"/>
                                        <p:tgtEl>
                                          <p:spTgt spid="29"/>
                                        </p:tgtEl>
                                        <p:attrNameLst>
                                          <p:attrName>r</p:attrName>
                                        </p:attrNameLst>
                                      </p:cBhvr>
                                    </p:animRot>
                                  </p:childTnLst>
                                </p:cTn>
                              </p:par>
                              <p:par>
                                <p:cTn id="401" presetID="2" presetClass="exit" presetSubtype="9" fill="hold" grpId="2" nodeType="withEffect">
                                  <p:stCondLst>
                                    <p:cond delay="0"/>
                                  </p:stCondLst>
                                  <p:childTnLst>
                                    <p:anim calcmode="lin" valueType="num">
                                      <p:cBhvr additive="base">
                                        <p:cTn id="402" dur="5500"/>
                                        <p:tgtEl>
                                          <p:spTgt spid="29"/>
                                        </p:tgtEl>
                                        <p:attrNameLst>
                                          <p:attrName>ppt_x</p:attrName>
                                        </p:attrNameLst>
                                      </p:cBhvr>
                                      <p:tavLst>
                                        <p:tav tm="0">
                                          <p:val>
                                            <p:strVal val="ppt_x"/>
                                          </p:val>
                                        </p:tav>
                                        <p:tav tm="100000">
                                          <p:val>
                                            <p:strVal val="0-ppt_w/2"/>
                                          </p:val>
                                        </p:tav>
                                      </p:tavLst>
                                    </p:anim>
                                    <p:anim calcmode="lin" valueType="num">
                                      <p:cBhvr additive="base">
                                        <p:cTn id="403" dur="5500"/>
                                        <p:tgtEl>
                                          <p:spTgt spid="29"/>
                                        </p:tgtEl>
                                        <p:attrNameLst>
                                          <p:attrName>ppt_y</p:attrName>
                                        </p:attrNameLst>
                                      </p:cBhvr>
                                      <p:tavLst>
                                        <p:tav tm="0">
                                          <p:val>
                                            <p:strVal val="ppt_y"/>
                                          </p:val>
                                        </p:tav>
                                        <p:tav tm="100000">
                                          <p:val>
                                            <p:strVal val="0-ppt_h/2"/>
                                          </p:val>
                                        </p:tav>
                                      </p:tavLst>
                                    </p:anim>
                                    <p:set>
                                      <p:cBhvr>
                                        <p:cTn id="404" dur="1" fill="hold">
                                          <p:stCondLst>
                                            <p:cond delay="5499"/>
                                          </p:stCondLst>
                                        </p:cTn>
                                        <p:tgtEl>
                                          <p:spTgt spid="29"/>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30"/>
                                        </p:tgtEl>
                                        <p:attrNameLst>
                                          <p:attrName>style.visibility</p:attrName>
                                        </p:attrNameLst>
                                      </p:cBhvr>
                                      <p:to>
                                        <p:strVal val="visible"/>
                                      </p:to>
                                    </p:set>
                                    <p:anim calcmode="lin" valueType="num">
                                      <p:cBhvr>
                                        <p:cTn id="407" dur="4500" fill="hold"/>
                                        <p:tgtEl>
                                          <p:spTgt spid="30"/>
                                        </p:tgtEl>
                                        <p:attrNameLst>
                                          <p:attrName>ppt_w</p:attrName>
                                        </p:attrNameLst>
                                      </p:cBhvr>
                                      <p:tavLst>
                                        <p:tav tm="0">
                                          <p:val>
                                            <p:strVal val="#ppt_w"/>
                                          </p:val>
                                        </p:tav>
                                        <p:tav tm="100000">
                                          <p:val>
                                            <p:strVal val="#ppt_w"/>
                                          </p:val>
                                        </p:tav>
                                      </p:tavLst>
                                    </p:anim>
                                    <p:anim calcmode="lin" valueType="num">
                                      <p:cBhvr>
                                        <p:cTn id="408" dur="4500" fill="hold"/>
                                        <p:tgtEl>
                                          <p:spTgt spid="30"/>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4250" fill="hold"/>
                                        <p:tgtEl>
                                          <p:spTgt spid="30"/>
                                        </p:tgtEl>
                                        <p:attrNameLst>
                                          <p:attrName>r</p:attrName>
                                        </p:attrNameLst>
                                      </p:cBhvr>
                                    </p:animRot>
                                  </p:childTnLst>
                                </p:cTn>
                              </p:par>
                              <p:par>
                                <p:cTn id="411" presetID="2" presetClass="exit" presetSubtype="9" fill="hold" grpId="2" nodeType="withEffect">
                                  <p:stCondLst>
                                    <p:cond delay="0"/>
                                  </p:stCondLst>
                                  <p:childTnLst>
                                    <p:anim calcmode="lin" valueType="num">
                                      <p:cBhvr additive="base">
                                        <p:cTn id="412" dur="5500"/>
                                        <p:tgtEl>
                                          <p:spTgt spid="30"/>
                                        </p:tgtEl>
                                        <p:attrNameLst>
                                          <p:attrName>ppt_x</p:attrName>
                                        </p:attrNameLst>
                                      </p:cBhvr>
                                      <p:tavLst>
                                        <p:tav tm="0">
                                          <p:val>
                                            <p:strVal val="ppt_x"/>
                                          </p:val>
                                        </p:tav>
                                        <p:tav tm="100000">
                                          <p:val>
                                            <p:strVal val="0-ppt_w/2"/>
                                          </p:val>
                                        </p:tav>
                                      </p:tavLst>
                                    </p:anim>
                                    <p:anim calcmode="lin" valueType="num">
                                      <p:cBhvr additive="base">
                                        <p:cTn id="413" dur="5500"/>
                                        <p:tgtEl>
                                          <p:spTgt spid="30"/>
                                        </p:tgtEl>
                                        <p:attrNameLst>
                                          <p:attrName>ppt_y</p:attrName>
                                        </p:attrNameLst>
                                      </p:cBhvr>
                                      <p:tavLst>
                                        <p:tav tm="0">
                                          <p:val>
                                            <p:strVal val="ppt_y"/>
                                          </p:val>
                                        </p:tav>
                                        <p:tav tm="100000">
                                          <p:val>
                                            <p:strVal val="0-ppt_h/2"/>
                                          </p:val>
                                        </p:tav>
                                      </p:tavLst>
                                    </p:anim>
                                    <p:set>
                                      <p:cBhvr>
                                        <p:cTn id="414" dur="1" fill="hold">
                                          <p:stCondLst>
                                            <p:cond delay="5499"/>
                                          </p:stCondLst>
                                        </p:cTn>
                                        <p:tgtEl>
                                          <p:spTgt spid="30"/>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31"/>
                                        </p:tgtEl>
                                        <p:attrNameLst>
                                          <p:attrName>style.visibility</p:attrName>
                                        </p:attrNameLst>
                                      </p:cBhvr>
                                      <p:to>
                                        <p:strVal val="visible"/>
                                      </p:to>
                                    </p:set>
                                    <p:anim calcmode="lin" valueType="num">
                                      <p:cBhvr>
                                        <p:cTn id="417" dur="4500" fill="hold"/>
                                        <p:tgtEl>
                                          <p:spTgt spid="31"/>
                                        </p:tgtEl>
                                        <p:attrNameLst>
                                          <p:attrName>ppt_w</p:attrName>
                                        </p:attrNameLst>
                                      </p:cBhvr>
                                      <p:tavLst>
                                        <p:tav tm="0">
                                          <p:val>
                                            <p:strVal val="#ppt_w"/>
                                          </p:val>
                                        </p:tav>
                                        <p:tav tm="100000">
                                          <p:val>
                                            <p:strVal val="#ppt_w"/>
                                          </p:val>
                                        </p:tav>
                                      </p:tavLst>
                                    </p:anim>
                                    <p:anim calcmode="lin" valueType="num">
                                      <p:cBhvr>
                                        <p:cTn id="418" dur="4500" fill="hold"/>
                                        <p:tgtEl>
                                          <p:spTgt spid="31"/>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4250" fill="hold"/>
                                        <p:tgtEl>
                                          <p:spTgt spid="31"/>
                                        </p:tgtEl>
                                        <p:attrNameLst>
                                          <p:attrName>r</p:attrName>
                                        </p:attrNameLst>
                                      </p:cBhvr>
                                    </p:animRot>
                                  </p:childTnLst>
                                </p:cTn>
                              </p:par>
                              <p:par>
                                <p:cTn id="421" presetID="2" presetClass="exit" presetSubtype="9" fill="hold" grpId="2" nodeType="withEffect">
                                  <p:stCondLst>
                                    <p:cond delay="0"/>
                                  </p:stCondLst>
                                  <p:childTnLst>
                                    <p:anim calcmode="lin" valueType="num">
                                      <p:cBhvr additive="base">
                                        <p:cTn id="422" dur="5500"/>
                                        <p:tgtEl>
                                          <p:spTgt spid="31"/>
                                        </p:tgtEl>
                                        <p:attrNameLst>
                                          <p:attrName>ppt_x</p:attrName>
                                        </p:attrNameLst>
                                      </p:cBhvr>
                                      <p:tavLst>
                                        <p:tav tm="0">
                                          <p:val>
                                            <p:strVal val="ppt_x"/>
                                          </p:val>
                                        </p:tav>
                                        <p:tav tm="100000">
                                          <p:val>
                                            <p:strVal val="0-ppt_w/2"/>
                                          </p:val>
                                        </p:tav>
                                      </p:tavLst>
                                    </p:anim>
                                    <p:anim calcmode="lin" valueType="num">
                                      <p:cBhvr additive="base">
                                        <p:cTn id="423" dur="5500"/>
                                        <p:tgtEl>
                                          <p:spTgt spid="31"/>
                                        </p:tgtEl>
                                        <p:attrNameLst>
                                          <p:attrName>ppt_y</p:attrName>
                                        </p:attrNameLst>
                                      </p:cBhvr>
                                      <p:tavLst>
                                        <p:tav tm="0">
                                          <p:val>
                                            <p:strVal val="ppt_y"/>
                                          </p:val>
                                        </p:tav>
                                        <p:tav tm="100000">
                                          <p:val>
                                            <p:strVal val="0-ppt_h/2"/>
                                          </p:val>
                                        </p:tav>
                                      </p:tavLst>
                                    </p:anim>
                                    <p:set>
                                      <p:cBhvr>
                                        <p:cTn id="424" dur="1" fill="hold">
                                          <p:stCondLst>
                                            <p:cond delay="5499"/>
                                          </p:stCondLst>
                                        </p:cTn>
                                        <p:tgtEl>
                                          <p:spTgt spid="31"/>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32"/>
                                        </p:tgtEl>
                                        <p:attrNameLst>
                                          <p:attrName>style.visibility</p:attrName>
                                        </p:attrNameLst>
                                      </p:cBhvr>
                                      <p:to>
                                        <p:strVal val="visible"/>
                                      </p:to>
                                    </p:set>
                                    <p:anim calcmode="lin" valueType="num">
                                      <p:cBhvr>
                                        <p:cTn id="427" dur="4500" fill="hold"/>
                                        <p:tgtEl>
                                          <p:spTgt spid="32"/>
                                        </p:tgtEl>
                                        <p:attrNameLst>
                                          <p:attrName>ppt_w</p:attrName>
                                        </p:attrNameLst>
                                      </p:cBhvr>
                                      <p:tavLst>
                                        <p:tav tm="0">
                                          <p:val>
                                            <p:strVal val="#ppt_w"/>
                                          </p:val>
                                        </p:tav>
                                        <p:tav tm="100000">
                                          <p:val>
                                            <p:strVal val="#ppt_w"/>
                                          </p:val>
                                        </p:tav>
                                      </p:tavLst>
                                    </p:anim>
                                    <p:anim calcmode="lin" valueType="num">
                                      <p:cBhvr>
                                        <p:cTn id="428" dur="4500" fill="hold"/>
                                        <p:tgtEl>
                                          <p:spTgt spid="32"/>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4250" fill="hold"/>
                                        <p:tgtEl>
                                          <p:spTgt spid="32"/>
                                        </p:tgtEl>
                                        <p:attrNameLst>
                                          <p:attrName>r</p:attrName>
                                        </p:attrNameLst>
                                      </p:cBhvr>
                                    </p:animRot>
                                  </p:childTnLst>
                                </p:cTn>
                              </p:par>
                              <p:par>
                                <p:cTn id="431" presetID="2" presetClass="exit" presetSubtype="9" fill="hold" grpId="2" nodeType="withEffect">
                                  <p:stCondLst>
                                    <p:cond delay="0"/>
                                  </p:stCondLst>
                                  <p:childTnLst>
                                    <p:anim calcmode="lin" valueType="num">
                                      <p:cBhvr additive="base">
                                        <p:cTn id="432" dur="5500"/>
                                        <p:tgtEl>
                                          <p:spTgt spid="32"/>
                                        </p:tgtEl>
                                        <p:attrNameLst>
                                          <p:attrName>ppt_x</p:attrName>
                                        </p:attrNameLst>
                                      </p:cBhvr>
                                      <p:tavLst>
                                        <p:tav tm="0">
                                          <p:val>
                                            <p:strVal val="ppt_x"/>
                                          </p:val>
                                        </p:tav>
                                        <p:tav tm="100000">
                                          <p:val>
                                            <p:strVal val="0-ppt_w/2"/>
                                          </p:val>
                                        </p:tav>
                                      </p:tavLst>
                                    </p:anim>
                                    <p:anim calcmode="lin" valueType="num">
                                      <p:cBhvr additive="base">
                                        <p:cTn id="433" dur="5500"/>
                                        <p:tgtEl>
                                          <p:spTgt spid="32"/>
                                        </p:tgtEl>
                                        <p:attrNameLst>
                                          <p:attrName>ppt_y</p:attrName>
                                        </p:attrNameLst>
                                      </p:cBhvr>
                                      <p:tavLst>
                                        <p:tav tm="0">
                                          <p:val>
                                            <p:strVal val="ppt_y"/>
                                          </p:val>
                                        </p:tav>
                                        <p:tav tm="100000">
                                          <p:val>
                                            <p:strVal val="0-ppt_h/2"/>
                                          </p:val>
                                        </p:tav>
                                      </p:tavLst>
                                    </p:anim>
                                    <p:set>
                                      <p:cBhvr>
                                        <p:cTn id="434" dur="1" fill="hold">
                                          <p:stCondLst>
                                            <p:cond delay="5499"/>
                                          </p:stCondLst>
                                        </p:cTn>
                                        <p:tgtEl>
                                          <p:spTgt spid="32"/>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33"/>
                                        </p:tgtEl>
                                        <p:attrNameLst>
                                          <p:attrName>style.visibility</p:attrName>
                                        </p:attrNameLst>
                                      </p:cBhvr>
                                      <p:to>
                                        <p:strVal val="visible"/>
                                      </p:to>
                                    </p:set>
                                    <p:anim calcmode="lin" valueType="num">
                                      <p:cBhvr>
                                        <p:cTn id="437" dur="4500" fill="hold"/>
                                        <p:tgtEl>
                                          <p:spTgt spid="33"/>
                                        </p:tgtEl>
                                        <p:attrNameLst>
                                          <p:attrName>ppt_w</p:attrName>
                                        </p:attrNameLst>
                                      </p:cBhvr>
                                      <p:tavLst>
                                        <p:tav tm="0">
                                          <p:val>
                                            <p:strVal val="#ppt_w"/>
                                          </p:val>
                                        </p:tav>
                                        <p:tav tm="100000">
                                          <p:val>
                                            <p:strVal val="#ppt_w"/>
                                          </p:val>
                                        </p:tav>
                                      </p:tavLst>
                                    </p:anim>
                                    <p:anim calcmode="lin" valueType="num">
                                      <p:cBhvr>
                                        <p:cTn id="438" dur="4500" fill="hold"/>
                                        <p:tgtEl>
                                          <p:spTgt spid="33"/>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4250" fill="hold"/>
                                        <p:tgtEl>
                                          <p:spTgt spid="33"/>
                                        </p:tgtEl>
                                        <p:attrNameLst>
                                          <p:attrName>r</p:attrName>
                                        </p:attrNameLst>
                                      </p:cBhvr>
                                    </p:animRot>
                                  </p:childTnLst>
                                </p:cTn>
                              </p:par>
                              <p:par>
                                <p:cTn id="441" presetID="2" presetClass="exit" presetSubtype="9" fill="hold" grpId="2" nodeType="withEffect">
                                  <p:stCondLst>
                                    <p:cond delay="0"/>
                                  </p:stCondLst>
                                  <p:childTnLst>
                                    <p:anim calcmode="lin" valueType="num">
                                      <p:cBhvr additive="base">
                                        <p:cTn id="442" dur="5500"/>
                                        <p:tgtEl>
                                          <p:spTgt spid="33"/>
                                        </p:tgtEl>
                                        <p:attrNameLst>
                                          <p:attrName>ppt_x</p:attrName>
                                        </p:attrNameLst>
                                      </p:cBhvr>
                                      <p:tavLst>
                                        <p:tav tm="0">
                                          <p:val>
                                            <p:strVal val="ppt_x"/>
                                          </p:val>
                                        </p:tav>
                                        <p:tav tm="100000">
                                          <p:val>
                                            <p:strVal val="0-ppt_w/2"/>
                                          </p:val>
                                        </p:tav>
                                      </p:tavLst>
                                    </p:anim>
                                    <p:anim calcmode="lin" valueType="num">
                                      <p:cBhvr additive="base">
                                        <p:cTn id="443" dur="5500"/>
                                        <p:tgtEl>
                                          <p:spTgt spid="33"/>
                                        </p:tgtEl>
                                        <p:attrNameLst>
                                          <p:attrName>ppt_y</p:attrName>
                                        </p:attrNameLst>
                                      </p:cBhvr>
                                      <p:tavLst>
                                        <p:tav tm="0">
                                          <p:val>
                                            <p:strVal val="ppt_y"/>
                                          </p:val>
                                        </p:tav>
                                        <p:tav tm="100000">
                                          <p:val>
                                            <p:strVal val="0-ppt_h/2"/>
                                          </p:val>
                                        </p:tav>
                                      </p:tavLst>
                                    </p:anim>
                                    <p:set>
                                      <p:cBhvr>
                                        <p:cTn id="444" dur="1" fill="hold">
                                          <p:stCondLst>
                                            <p:cond delay="5499"/>
                                          </p:stCondLst>
                                        </p:cTn>
                                        <p:tgtEl>
                                          <p:spTgt spid="33"/>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34"/>
                                        </p:tgtEl>
                                        <p:attrNameLst>
                                          <p:attrName>style.visibility</p:attrName>
                                        </p:attrNameLst>
                                      </p:cBhvr>
                                      <p:to>
                                        <p:strVal val="visible"/>
                                      </p:to>
                                    </p:set>
                                    <p:anim calcmode="lin" valueType="num">
                                      <p:cBhvr>
                                        <p:cTn id="447" dur="4500" fill="hold"/>
                                        <p:tgtEl>
                                          <p:spTgt spid="34"/>
                                        </p:tgtEl>
                                        <p:attrNameLst>
                                          <p:attrName>ppt_w</p:attrName>
                                        </p:attrNameLst>
                                      </p:cBhvr>
                                      <p:tavLst>
                                        <p:tav tm="0">
                                          <p:val>
                                            <p:strVal val="#ppt_w"/>
                                          </p:val>
                                        </p:tav>
                                        <p:tav tm="100000">
                                          <p:val>
                                            <p:strVal val="#ppt_w"/>
                                          </p:val>
                                        </p:tav>
                                      </p:tavLst>
                                    </p:anim>
                                    <p:anim calcmode="lin" valueType="num">
                                      <p:cBhvr>
                                        <p:cTn id="448" dur="4500" fill="hold"/>
                                        <p:tgtEl>
                                          <p:spTgt spid="34"/>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4250" fill="hold"/>
                                        <p:tgtEl>
                                          <p:spTgt spid="34"/>
                                        </p:tgtEl>
                                        <p:attrNameLst>
                                          <p:attrName>r</p:attrName>
                                        </p:attrNameLst>
                                      </p:cBhvr>
                                    </p:animRot>
                                  </p:childTnLst>
                                </p:cTn>
                              </p:par>
                              <p:par>
                                <p:cTn id="451" presetID="2" presetClass="exit" presetSubtype="9" fill="hold" grpId="2" nodeType="withEffect">
                                  <p:stCondLst>
                                    <p:cond delay="0"/>
                                  </p:stCondLst>
                                  <p:childTnLst>
                                    <p:anim calcmode="lin" valueType="num">
                                      <p:cBhvr additive="base">
                                        <p:cTn id="452" dur="5500"/>
                                        <p:tgtEl>
                                          <p:spTgt spid="34"/>
                                        </p:tgtEl>
                                        <p:attrNameLst>
                                          <p:attrName>ppt_x</p:attrName>
                                        </p:attrNameLst>
                                      </p:cBhvr>
                                      <p:tavLst>
                                        <p:tav tm="0">
                                          <p:val>
                                            <p:strVal val="ppt_x"/>
                                          </p:val>
                                        </p:tav>
                                        <p:tav tm="100000">
                                          <p:val>
                                            <p:strVal val="0-ppt_w/2"/>
                                          </p:val>
                                        </p:tav>
                                      </p:tavLst>
                                    </p:anim>
                                    <p:anim calcmode="lin" valueType="num">
                                      <p:cBhvr additive="base">
                                        <p:cTn id="453" dur="5500"/>
                                        <p:tgtEl>
                                          <p:spTgt spid="34"/>
                                        </p:tgtEl>
                                        <p:attrNameLst>
                                          <p:attrName>ppt_y</p:attrName>
                                        </p:attrNameLst>
                                      </p:cBhvr>
                                      <p:tavLst>
                                        <p:tav tm="0">
                                          <p:val>
                                            <p:strVal val="ppt_y"/>
                                          </p:val>
                                        </p:tav>
                                        <p:tav tm="100000">
                                          <p:val>
                                            <p:strVal val="0-ppt_h/2"/>
                                          </p:val>
                                        </p:tav>
                                      </p:tavLst>
                                    </p:anim>
                                    <p:set>
                                      <p:cBhvr>
                                        <p:cTn id="454" dur="1" fill="hold">
                                          <p:stCondLst>
                                            <p:cond delay="5499"/>
                                          </p:stCondLst>
                                        </p:cTn>
                                        <p:tgtEl>
                                          <p:spTgt spid="34"/>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35"/>
                                        </p:tgtEl>
                                        <p:attrNameLst>
                                          <p:attrName>style.visibility</p:attrName>
                                        </p:attrNameLst>
                                      </p:cBhvr>
                                      <p:to>
                                        <p:strVal val="visible"/>
                                      </p:to>
                                    </p:set>
                                    <p:anim calcmode="lin" valueType="num">
                                      <p:cBhvr>
                                        <p:cTn id="457" dur="4500" fill="hold"/>
                                        <p:tgtEl>
                                          <p:spTgt spid="35"/>
                                        </p:tgtEl>
                                        <p:attrNameLst>
                                          <p:attrName>ppt_w</p:attrName>
                                        </p:attrNameLst>
                                      </p:cBhvr>
                                      <p:tavLst>
                                        <p:tav tm="0">
                                          <p:val>
                                            <p:strVal val="#ppt_w"/>
                                          </p:val>
                                        </p:tav>
                                        <p:tav tm="100000">
                                          <p:val>
                                            <p:strVal val="#ppt_w"/>
                                          </p:val>
                                        </p:tav>
                                      </p:tavLst>
                                    </p:anim>
                                    <p:anim calcmode="lin" valueType="num">
                                      <p:cBhvr>
                                        <p:cTn id="458" dur="4500" fill="hold"/>
                                        <p:tgtEl>
                                          <p:spTgt spid="35"/>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4250" fill="hold"/>
                                        <p:tgtEl>
                                          <p:spTgt spid="35"/>
                                        </p:tgtEl>
                                        <p:attrNameLst>
                                          <p:attrName>r</p:attrName>
                                        </p:attrNameLst>
                                      </p:cBhvr>
                                    </p:animRot>
                                  </p:childTnLst>
                                </p:cTn>
                              </p:par>
                              <p:par>
                                <p:cTn id="461" presetID="2" presetClass="exit" presetSubtype="9" fill="hold" grpId="2" nodeType="withEffect">
                                  <p:stCondLst>
                                    <p:cond delay="0"/>
                                  </p:stCondLst>
                                  <p:childTnLst>
                                    <p:anim calcmode="lin" valueType="num">
                                      <p:cBhvr additive="base">
                                        <p:cTn id="462" dur="5500"/>
                                        <p:tgtEl>
                                          <p:spTgt spid="35"/>
                                        </p:tgtEl>
                                        <p:attrNameLst>
                                          <p:attrName>ppt_x</p:attrName>
                                        </p:attrNameLst>
                                      </p:cBhvr>
                                      <p:tavLst>
                                        <p:tav tm="0">
                                          <p:val>
                                            <p:strVal val="ppt_x"/>
                                          </p:val>
                                        </p:tav>
                                        <p:tav tm="100000">
                                          <p:val>
                                            <p:strVal val="0-ppt_w/2"/>
                                          </p:val>
                                        </p:tav>
                                      </p:tavLst>
                                    </p:anim>
                                    <p:anim calcmode="lin" valueType="num">
                                      <p:cBhvr additive="base">
                                        <p:cTn id="463" dur="5500"/>
                                        <p:tgtEl>
                                          <p:spTgt spid="35"/>
                                        </p:tgtEl>
                                        <p:attrNameLst>
                                          <p:attrName>ppt_y</p:attrName>
                                        </p:attrNameLst>
                                      </p:cBhvr>
                                      <p:tavLst>
                                        <p:tav tm="0">
                                          <p:val>
                                            <p:strVal val="ppt_y"/>
                                          </p:val>
                                        </p:tav>
                                        <p:tav tm="100000">
                                          <p:val>
                                            <p:strVal val="0-ppt_h/2"/>
                                          </p:val>
                                        </p:tav>
                                      </p:tavLst>
                                    </p:anim>
                                    <p:set>
                                      <p:cBhvr>
                                        <p:cTn id="464" dur="1" fill="hold">
                                          <p:stCondLst>
                                            <p:cond delay="5499"/>
                                          </p:stCondLst>
                                        </p:cTn>
                                        <p:tgtEl>
                                          <p:spTgt spid="35"/>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36"/>
                                        </p:tgtEl>
                                        <p:attrNameLst>
                                          <p:attrName>style.visibility</p:attrName>
                                        </p:attrNameLst>
                                      </p:cBhvr>
                                      <p:to>
                                        <p:strVal val="visible"/>
                                      </p:to>
                                    </p:set>
                                    <p:anim calcmode="lin" valueType="num">
                                      <p:cBhvr>
                                        <p:cTn id="467" dur="4500" fill="hold"/>
                                        <p:tgtEl>
                                          <p:spTgt spid="36"/>
                                        </p:tgtEl>
                                        <p:attrNameLst>
                                          <p:attrName>ppt_w</p:attrName>
                                        </p:attrNameLst>
                                      </p:cBhvr>
                                      <p:tavLst>
                                        <p:tav tm="0">
                                          <p:val>
                                            <p:strVal val="#ppt_w"/>
                                          </p:val>
                                        </p:tav>
                                        <p:tav tm="100000">
                                          <p:val>
                                            <p:strVal val="#ppt_w"/>
                                          </p:val>
                                        </p:tav>
                                      </p:tavLst>
                                    </p:anim>
                                    <p:anim calcmode="lin" valueType="num">
                                      <p:cBhvr>
                                        <p:cTn id="468" dur="4500" fill="hold"/>
                                        <p:tgtEl>
                                          <p:spTgt spid="36"/>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4250" fill="hold"/>
                                        <p:tgtEl>
                                          <p:spTgt spid="36"/>
                                        </p:tgtEl>
                                        <p:attrNameLst>
                                          <p:attrName>r</p:attrName>
                                        </p:attrNameLst>
                                      </p:cBhvr>
                                    </p:animRot>
                                  </p:childTnLst>
                                </p:cTn>
                              </p:par>
                              <p:par>
                                <p:cTn id="471" presetID="2" presetClass="exit" presetSubtype="9" fill="hold" grpId="2" nodeType="withEffect">
                                  <p:stCondLst>
                                    <p:cond delay="0"/>
                                  </p:stCondLst>
                                  <p:childTnLst>
                                    <p:anim calcmode="lin" valueType="num">
                                      <p:cBhvr additive="base">
                                        <p:cTn id="472" dur="5500"/>
                                        <p:tgtEl>
                                          <p:spTgt spid="36"/>
                                        </p:tgtEl>
                                        <p:attrNameLst>
                                          <p:attrName>ppt_x</p:attrName>
                                        </p:attrNameLst>
                                      </p:cBhvr>
                                      <p:tavLst>
                                        <p:tav tm="0">
                                          <p:val>
                                            <p:strVal val="ppt_x"/>
                                          </p:val>
                                        </p:tav>
                                        <p:tav tm="100000">
                                          <p:val>
                                            <p:strVal val="0-ppt_w/2"/>
                                          </p:val>
                                        </p:tav>
                                      </p:tavLst>
                                    </p:anim>
                                    <p:anim calcmode="lin" valueType="num">
                                      <p:cBhvr additive="base">
                                        <p:cTn id="473" dur="5500"/>
                                        <p:tgtEl>
                                          <p:spTgt spid="36"/>
                                        </p:tgtEl>
                                        <p:attrNameLst>
                                          <p:attrName>ppt_y</p:attrName>
                                        </p:attrNameLst>
                                      </p:cBhvr>
                                      <p:tavLst>
                                        <p:tav tm="0">
                                          <p:val>
                                            <p:strVal val="ppt_y"/>
                                          </p:val>
                                        </p:tav>
                                        <p:tav tm="100000">
                                          <p:val>
                                            <p:strVal val="0-ppt_h/2"/>
                                          </p:val>
                                        </p:tav>
                                      </p:tavLst>
                                    </p:anim>
                                    <p:set>
                                      <p:cBhvr>
                                        <p:cTn id="474" dur="1" fill="hold">
                                          <p:stCondLst>
                                            <p:cond delay="5499"/>
                                          </p:stCondLst>
                                        </p:cTn>
                                        <p:tgtEl>
                                          <p:spTgt spid="36"/>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37"/>
                                        </p:tgtEl>
                                        <p:attrNameLst>
                                          <p:attrName>style.visibility</p:attrName>
                                        </p:attrNameLst>
                                      </p:cBhvr>
                                      <p:to>
                                        <p:strVal val="visible"/>
                                      </p:to>
                                    </p:set>
                                    <p:anim calcmode="lin" valueType="num">
                                      <p:cBhvr>
                                        <p:cTn id="477" dur="4500" fill="hold"/>
                                        <p:tgtEl>
                                          <p:spTgt spid="37"/>
                                        </p:tgtEl>
                                        <p:attrNameLst>
                                          <p:attrName>ppt_w</p:attrName>
                                        </p:attrNameLst>
                                      </p:cBhvr>
                                      <p:tavLst>
                                        <p:tav tm="0">
                                          <p:val>
                                            <p:strVal val="#ppt_w"/>
                                          </p:val>
                                        </p:tav>
                                        <p:tav tm="100000">
                                          <p:val>
                                            <p:strVal val="#ppt_w"/>
                                          </p:val>
                                        </p:tav>
                                      </p:tavLst>
                                    </p:anim>
                                    <p:anim calcmode="lin" valueType="num">
                                      <p:cBhvr>
                                        <p:cTn id="478" dur="4500" fill="hold"/>
                                        <p:tgtEl>
                                          <p:spTgt spid="37"/>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4250" fill="hold"/>
                                        <p:tgtEl>
                                          <p:spTgt spid="37"/>
                                        </p:tgtEl>
                                        <p:attrNameLst>
                                          <p:attrName>r</p:attrName>
                                        </p:attrNameLst>
                                      </p:cBhvr>
                                    </p:animRot>
                                  </p:childTnLst>
                                </p:cTn>
                              </p:par>
                              <p:par>
                                <p:cTn id="481" presetID="2" presetClass="exit" presetSubtype="9" fill="hold" grpId="2" nodeType="withEffect">
                                  <p:stCondLst>
                                    <p:cond delay="0"/>
                                  </p:stCondLst>
                                  <p:childTnLst>
                                    <p:anim calcmode="lin" valueType="num">
                                      <p:cBhvr additive="base">
                                        <p:cTn id="482" dur="5500"/>
                                        <p:tgtEl>
                                          <p:spTgt spid="37"/>
                                        </p:tgtEl>
                                        <p:attrNameLst>
                                          <p:attrName>ppt_x</p:attrName>
                                        </p:attrNameLst>
                                      </p:cBhvr>
                                      <p:tavLst>
                                        <p:tav tm="0">
                                          <p:val>
                                            <p:strVal val="ppt_x"/>
                                          </p:val>
                                        </p:tav>
                                        <p:tav tm="100000">
                                          <p:val>
                                            <p:strVal val="0-ppt_w/2"/>
                                          </p:val>
                                        </p:tav>
                                      </p:tavLst>
                                    </p:anim>
                                    <p:anim calcmode="lin" valueType="num">
                                      <p:cBhvr additive="base">
                                        <p:cTn id="483" dur="5500"/>
                                        <p:tgtEl>
                                          <p:spTgt spid="37"/>
                                        </p:tgtEl>
                                        <p:attrNameLst>
                                          <p:attrName>ppt_y</p:attrName>
                                        </p:attrNameLst>
                                      </p:cBhvr>
                                      <p:tavLst>
                                        <p:tav tm="0">
                                          <p:val>
                                            <p:strVal val="ppt_y"/>
                                          </p:val>
                                        </p:tav>
                                        <p:tav tm="100000">
                                          <p:val>
                                            <p:strVal val="0-ppt_h/2"/>
                                          </p:val>
                                        </p:tav>
                                      </p:tavLst>
                                    </p:anim>
                                    <p:set>
                                      <p:cBhvr>
                                        <p:cTn id="484" dur="1" fill="hold">
                                          <p:stCondLst>
                                            <p:cond delay="5499"/>
                                          </p:stCondLst>
                                        </p:cTn>
                                        <p:tgtEl>
                                          <p:spTgt spid="37"/>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38"/>
                                        </p:tgtEl>
                                        <p:attrNameLst>
                                          <p:attrName>style.visibility</p:attrName>
                                        </p:attrNameLst>
                                      </p:cBhvr>
                                      <p:to>
                                        <p:strVal val="visible"/>
                                      </p:to>
                                    </p:set>
                                    <p:anim calcmode="lin" valueType="num">
                                      <p:cBhvr>
                                        <p:cTn id="487" dur="4500" fill="hold"/>
                                        <p:tgtEl>
                                          <p:spTgt spid="38"/>
                                        </p:tgtEl>
                                        <p:attrNameLst>
                                          <p:attrName>ppt_w</p:attrName>
                                        </p:attrNameLst>
                                      </p:cBhvr>
                                      <p:tavLst>
                                        <p:tav tm="0">
                                          <p:val>
                                            <p:strVal val="#ppt_w"/>
                                          </p:val>
                                        </p:tav>
                                        <p:tav tm="100000">
                                          <p:val>
                                            <p:strVal val="#ppt_w"/>
                                          </p:val>
                                        </p:tav>
                                      </p:tavLst>
                                    </p:anim>
                                    <p:anim calcmode="lin" valueType="num">
                                      <p:cBhvr>
                                        <p:cTn id="488" dur="4500" fill="hold"/>
                                        <p:tgtEl>
                                          <p:spTgt spid="38"/>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4250" fill="hold"/>
                                        <p:tgtEl>
                                          <p:spTgt spid="38"/>
                                        </p:tgtEl>
                                        <p:attrNameLst>
                                          <p:attrName>r</p:attrName>
                                        </p:attrNameLst>
                                      </p:cBhvr>
                                    </p:animRot>
                                  </p:childTnLst>
                                </p:cTn>
                              </p:par>
                              <p:par>
                                <p:cTn id="491" presetID="2" presetClass="exit" presetSubtype="9" fill="hold" grpId="2" nodeType="withEffect">
                                  <p:stCondLst>
                                    <p:cond delay="0"/>
                                  </p:stCondLst>
                                  <p:childTnLst>
                                    <p:anim calcmode="lin" valueType="num">
                                      <p:cBhvr additive="base">
                                        <p:cTn id="492" dur="5500"/>
                                        <p:tgtEl>
                                          <p:spTgt spid="38"/>
                                        </p:tgtEl>
                                        <p:attrNameLst>
                                          <p:attrName>ppt_x</p:attrName>
                                        </p:attrNameLst>
                                      </p:cBhvr>
                                      <p:tavLst>
                                        <p:tav tm="0">
                                          <p:val>
                                            <p:strVal val="ppt_x"/>
                                          </p:val>
                                        </p:tav>
                                        <p:tav tm="100000">
                                          <p:val>
                                            <p:strVal val="0-ppt_w/2"/>
                                          </p:val>
                                        </p:tav>
                                      </p:tavLst>
                                    </p:anim>
                                    <p:anim calcmode="lin" valueType="num">
                                      <p:cBhvr additive="base">
                                        <p:cTn id="493" dur="5500"/>
                                        <p:tgtEl>
                                          <p:spTgt spid="38"/>
                                        </p:tgtEl>
                                        <p:attrNameLst>
                                          <p:attrName>ppt_y</p:attrName>
                                        </p:attrNameLst>
                                      </p:cBhvr>
                                      <p:tavLst>
                                        <p:tav tm="0">
                                          <p:val>
                                            <p:strVal val="ppt_y"/>
                                          </p:val>
                                        </p:tav>
                                        <p:tav tm="100000">
                                          <p:val>
                                            <p:strVal val="0-ppt_h/2"/>
                                          </p:val>
                                        </p:tav>
                                      </p:tavLst>
                                    </p:anim>
                                    <p:set>
                                      <p:cBhvr>
                                        <p:cTn id="494" dur="1" fill="hold">
                                          <p:stCondLst>
                                            <p:cond delay="5499"/>
                                          </p:stCondLst>
                                        </p:cTn>
                                        <p:tgtEl>
                                          <p:spTgt spid="38"/>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39"/>
                                        </p:tgtEl>
                                        <p:attrNameLst>
                                          <p:attrName>style.visibility</p:attrName>
                                        </p:attrNameLst>
                                      </p:cBhvr>
                                      <p:to>
                                        <p:strVal val="visible"/>
                                      </p:to>
                                    </p:set>
                                    <p:anim calcmode="lin" valueType="num">
                                      <p:cBhvr>
                                        <p:cTn id="497" dur="4500" fill="hold"/>
                                        <p:tgtEl>
                                          <p:spTgt spid="39"/>
                                        </p:tgtEl>
                                        <p:attrNameLst>
                                          <p:attrName>ppt_w</p:attrName>
                                        </p:attrNameLst>
                                      </p:cBhvr>
                                      <p:tavLst>
                                        <p:tav tm="0">
                                          <p:val>
                                            <p:strVal val="#ppt_w"/>
                                          </p:val>
                                        </p:tav>
                                        <p:tav tm="100000">
                                          <p:val>
                                            <p:strVal val="#ppt_w"/>
                                          </p:val>
                                        </p:tav>
                                      </p:tavLst>
                                    </p:anim>
                                    <p:anim calcmode="lin" valueType="num">
                                      <p:cBhvr>
                                        <p:cTn id="498" dur="4500" fill="hold"/>
                                        <p:tgtEl>
                                          <p:spTgt spid="39"/>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4250" fill="hold"/>
                                        <p:tgtEl>
                                          <p:spTgt spid="39"/>
                                        </p:tgtEl>
                                        <p:attrNameLst>
                                          <p:attrName>r</p:attrName>
                                        </p:attrNameLst>
                                      </p:cBhvr>
                                    </p:animRot>
                                  </p:childTnLst>
                                </p:cTn>
                              </p:par>
                              <p:par>
                                <p:cTn id="501" presetID="2" presetClass="exit" presetSubtype="9" fill="hold" grpId="2" nodeType="withEffect">
                                  <p:stCondLst>
                                    <p:cond delay="0"/>
                                  </p:stCondLst>
                                  <p:childTnLst>
                                    <p:anim calcmode="lin" valueType="num">
                                      <p:cBhvr additive="base">
                                        <p:cTn id="502" dur="5500"/>
                                        <p:tgtEl>
                                          <p:spTgt spid="39"/>
                                        </p:tgtEl>
                                        <p:attrNameLst>
                                          <p:attrName>ppt_x</p:attrName>
                                        </p:attrNameLst>
                                      </p:cBhvr>
                                      <p:tavLst>
                                        <p:tav tm="0">
                                          <p:val>
                                            <p:strVal val="ppt_x"/>
                                          </p:val>
                                        </p:tav>
                                        <p:tav tm="100000">
                                          <p:val>
                                            <p:strVal val="0-ppt_w/2"/>
                                          </p:val>
                                        </p:tav>
                                      </p:tavLst>
                                    </p:anim>
                                    <p:anim calcmode="lin" valueType="num">
                                      <p:cBhvr additive="base">
                                        <p:cTn id="503" dur="5500"/>
                                        <p:tgtEl>
                                          <p:spTgt spid="39"/>
                                        </p:tgtEl>
                                        <p:attrNameLst>
                                          <p:attrName>ppt_y</p:attrName>
                                        </p:attrNameLst>
                                      </p:cBhvr>
                                      <p:tavLst>
                                        <p:tav tm="0">
                                          <p:val>
                                            <p:strVal val="ppt_y"/>
                                          </p:val>
                                        </p:tav>
                                        <p:tav tm="100000">
                                          <p:val>
                                            <p:strVal val="0-ppt_h/2"/>
                                          </p:val>
                                        </p:tav>
                                      </p:tavLst>
                                    </p:anim>
                                    <p:set>
                                      <p:cBhvr>
                                        <p:cTn id="504" dur="1" fill="hold">
                                          <p:stCondLst>
                                            <p:cond delay="5499"/>
                                          </p:stCondLst>
                                        </p:cTn>
                                        <p:tgtEl>
                                          <p:spTgt spid="39"/>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40"/>
                                        </p:tgtEl>
                                        <p:attrNameLst>
                                          <p:attrName>style.visibility</p:attrName>
                                        </p:attrNameLst>
                                      </p:cBhvr>
                                      <p:to>
                                        <p:strVal val="visible"/>
                                      </p:to>
                                    </p:set>
                                    <p:anim calcmode="lin" valueType="num">
                                      <p:cBhvr>
                                        <p:cTn id="507" dur="4500" fill="hold"/>
                                        <p:tgtEl>
                                          <p:spTgt spid="40"/>
                                        </p:tgtEl>
                                        <p:attrNameLst>
                                          <p:attrName>ppt_w</p:attrName>
                                        </p:attrNameLst>
                                      </p:cBhvr>
                                      <p:tavLst>
                                        <p:tav tm="0">
                                          <p:val>
                                            <p:strVal val="#ppt_w"/>
                                          </p:val>
                                        </p:tav>
                                        <p:tav tm="100000">
                                          <p:val>
                                            <p:strVal val="#ppt_w"/>
                                          </p:val>
                                        </p:tav>
                                      </p:tavLst>
                                    </p:anim>
                                    <p:anim calcmode="lin" valueType="num">
                                      <p:cBhvr>
                                        <p:cTn id="508" dur="4500" fill="hold"/>
                                        <p:tgtEl>
                                          <p:spTgt spid="40"/>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4250" fill="hold"/>
                                        <p:tgtEl>
                                          <p:spTgt spid="40"/>
                                        </p:tgtEl>
                                        <p:attrNameLst>
                                          <p:attrName>r</p:attrName>
                                        </p:attrNameLst>
                                      </p:cBhvr>
                                    </p:animRot>
                                  </p:childTnLst>
                                </p:cTn>
                              </p:par>
                              <p:par>
                                <p:cTn id="511" presetID="2" presetClass="exit" presetSubtype="9" fill="hold" grpId="2" nodeType="withEffect">
                                  <p:stCondLst>
                                    <p:cond delay="0"/>
                                  </p:stCondLst>
                                  <p:childTnLst>
                                    <p:anim calcmode="lin" valueType="num">
                                      <p:cBhvr additive="base">
                                        <p:cTn id="512" dur="5500"/>
                                        <p:tgtEl>
                                          <p:spTgt spid="40"/>
                                        </p:tgtEl>
                                        <p:attrNameLst>
                                          <p:attrName>ppt_x</p:attrName>
                                        </p:attrNameLst>
                                      </p:cBhvr>
                                      <p:tavLst>
                                        <p:tav tm="0">
                                          <p:val>
                                            <p:strVal val="ppt_x"/>
                                          </p:val>
                                        </p:tav>
                                        <p:tav tm="100000">
                                          <p:val>
                                            <p:strVal val="0-ppt_w/2"/>
                                          </p:val>
                                        </p:tav>
                                      </p:tavLst>
                                    </p:anim>
                                    <p:anim calcmode="lin" valueType="num">
                                      <p:cBhvr additive="base">
                                        <p:cTn id="513" dur="5500"/>
                                        <p:tgtEl>
                                          <p:spTgt spid="40"/>
                                        </p:tgtEl>
                                        <p:attrNameLst>
                                          <p:attrName>ppt_y</p:attrName>
                                        </p:attrNameLst>
                                      </p:cBhvr>
                                      <p:tavLst>
                                        <p:tav tm="0">
                                          <p:val>
                                            <p:strVal val="ppt_y"/>
                                          </p:val>
                                        </p:tav>
                                        <p:tav tm="100000">
                                          <p:val>
                                            <p:strVal val="0-ppt_h/2"/>
                                          </p:val>
                                        </p:tav>
                                      </p:tavLst>
                                    </p:anim>
                                    <p:set>
                                      <p:cBhvr>
                                        <p:cTn id="514" dur="1" fill="hold">
                                          <p:stCondLst>
                                            <p:cond delay="5499"/>
                                          </p:stCondLst>
                                        </p:cTn>
                                        <p:tgtEl>
                                          <p:spTgt spid="40"/>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41"/>
                                        </p:tgtEl>
                                        <p:attrNameLst>
                                          <p:attrName>style.visibility</p:attrName>
                                        </p:attrNameLst>
                                      </p:cBhvr>
                                      <p:to>
                                        <p:strVal val="visible"/>
                                      </p:to>
                                    </p:set>
                                    <p:anim calcmode="lin" valueType="num">
                                      <p:cBhvr>
                                        <p:cTn id="517" dur="4500" fill="hold"/>
                                        <p:tgtEl>
                                          <p:spTgt spid="41"/>
                                        </p:tgtEl>
                                        <p:attrNameLst>
                                          <p:attrName>ppt_w</p:attrName>
                                        </p:attrNameLst>
                                      </p:cBhvr>
                                      <p:tavLst>
                                        <p:tav tm="0">
                                          <p:val>
                                            <p:strVal val="#ppt_w"/>
                                          </p:val>
                                        </p:tav>
                                        <p:tav tm="100000">
                                          <p:val>
                                            <p:strVal val="#ppt_w"/>
                                          </p:val>
                                        </p:tav>
                                      </p:tavLst>
                                    </p:anim>
                                    <p:anim calcmode="lin" valueType="num">
                                      <p:cBhvr>
                                        <p:cTn id="518" dur="4500" fill="hold"/>
                                        <p:tgtEl>
                                          <p:spTgt spid="41"/>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4250" fill="hold"/>
                                        <p:tgtEl>
                                          <p:spTgt spid="41"/>
                                        </p:tgtEl>
                                        <p:attrNameLst>
                                          <p:attrName>r</p:attrName>
                                        </p:attrNameLst>
                                      </p:cBhvr>
                                    </p:animRot>
                                  </p:childTnLst>
                                </p:cTn>
                              </p:par>
                              <p:par>
                                <p:cTn id="521" presetID="2" presetClass="exit" presetSubtype="9" fill="hold" grpId="2" nodeType="withEffect">
                                  <p:stCondLst>
                                    <p:cond delay="0"/>
                                  </p:stCondLst>
                                  <p:childTnLst>
                                    <p:anim calcmode="lin" valueType="num">
                                      <p:cBhvr additive="base">
                                        <p:cTn id="522" dur="5500"/>
                                        <p:tgtEl>
                                          <p:spTgt spid="41"/>
                                        </p:tgtEl>
                                        <p:attrNameLst>
                                          <p:attrName>ppt_x</p:attrName>
                                        </p:attrNameLst>
                                      </p:cBhvr>
                                      <p:tavLst>
                                        <p:tav tm="0">
                                          <p:val>
                                            <p:strVal val="ppt_x"/>
                                          </p:val>
                                        </p:tav>
                                        <p:tav tm="100000">
                                          <p:val>
                                            <p:strVal val="0-ppt_w/2"/>
                                          </p:val>
                                        </p:tav>
                                      </p:tavLst>
                                    </p:anim>
                                    <p:anim calcmode="lin" valueType="num">
                                      <p:cBhvr additive="base">
                                        <p:cTn id="523" dur="5500"/>
                                        <p:tgtEl>
                                          <p:spTgt spid="41"/>
                                        </p:tgtEl>
                                        <p:attrNameLst>
                                          <p:attrName>ppt_y</p:attrName>
                                        </p:attrNameLst>
                                      </p:cBhvr>
                                      <p:tavLst>
                                        <p:tav tm="0">
                                          <p:val>
                                            <p:strVal val="ppt_y"/>
                                          </p:val>
                                        </p:tav>
                                        <p:tav tm="100000">
                                          <p:val>
                                            <p:strVal val="0-ppt_h/2"/>
                                          </p:val>
                                        </p:tav>
                                      </p:tavLst>
                                    </p:anim>
                                    <p:set>
                                      <p:cBhvr>
                                        <p:cTn id="524" dur="1" fill="hold">
                                          <p:stCondLst>
                                            <p:cond delay="5499"/>
                                          </p:stCondLst>
                                        </p:cTn>
                                        <p:tgtEl>
                                          <p:spTgt spid="41"/>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56"/>
                                        </p:tgtEl>
                                        <p:attrNameLst>
                                          <p:attrName>style.visibility</p:attrName>
                                        </p:attrNameLst>
                                      </p:cBhvr>
                                      <p:to>
                                        <p:strVal val="visible"/>
                                      </p:to>
                                    </p:set>
                                    <p:anim calcmode="lin" valueType="num">
                                      <p:cBhvr>
                                        <p:cTn id="527" dur="4500" fill="hold"/>
                                        <p:tgtEl>
                                          <p:spTgt spid="56"/>
                                        </p:tgtEl>
                                        <p:attrNameLst>
                                          <p:attrName>ppt_w</p:attrName>
                                        </p:attrNameLst>
                                      </p:cBhvr>
                                      <p:tavLst>
                                        <p:tav tm="0">
                                          <p:val>
                                            <p:strVal val="#ppt_w"/>
                                          </p:val>
                                        </p:tav>
                                        <p:tav tm="100000">
                                          <p:val>
                                            <p:strVal val="#ppt_w"/>
                                          </p:val>
                                        </p:tav>
                                      </p:tavLst>
                                    </p:anim>
                                    <p:anim calcmode="lin" valueType="num">
                                      <p:cBhvr>
                                        <p:cTn id="528" dur="4500" fill="hold"/>
                                        <p:tgtEl>
                                          <p:spTgt spid="56"/>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4250" fill="hold"/>
                                        <p:tgtEl>
                                          <p:spTgt spid="56"/>
                                        </p:tgtEl>
                                        <p:attrNameLst>
                                          <p:attrName>r</p:attrName>
                                        </p:attrNameLst>
                                      </p:cBhvr>
                                    </p:animRot>
                                  </p:childTnLst>
                                </p:cTn>
                              </p:par>
                              <p:par>
                                <p:cTn id="531" presetID="2" presetClass="exit" presetSubtype="6" fill="hold" grpId="2" nodeType="withEffect">
                                  <p:stCondLst>
                                    <p:cond delay="0"/>
                                  </p:stCondLst>
                                  <p:childTnLst>
                                    <p:anim calcmode="lin" valueType="num">
                                      <p:cBhvr additive="base">
                                        <p:cTn id="532" dur="5500"/>
                                        <p:tgtEl>
                                          <p:spTgt spid="56"/>
                                        </p:tgtEl>
                                        <p:attrNameLst>
                                          <p:attrName>ppt_x</p:attrName>
                                        </p:attrNameLst>
                                      </p:cBhvr>
                                      <p:tavLst>
                                        <p:tav tm="0">
                                          <p:val>
                                            <p:strVal val="ppt_x"/>
                                          </p:val>
                                        </p:tav>
                                        <p:tav tm="100000">
                                          <p:val>
                                            <p:strVal val="1+ppt_w/2"/>
                                          </p:val>
                                        </p:tav>
                                      </p:tavLst>
                                    </p:anim>
                                    <p:anim calcmode="lin" valueType="num">
                                      <p:cBhvr additive="base">
                                        <p:cTn id="533" dur="5500"/>
                                        <p:tgtEl>
                                          <p:spTgt spid="56"/>
                                        </p:tgtEl>
                                        <p:attrNameLst>
                                          <p:attrName>ppt_y</p:attrName>
                                        </p:attrNameLst>
                                      </p:cBhvr>
                                      <p:tavLst>
                                        <p:tav tm="0">
                                          <p:val>
                                            <p:strVal val="ppt_y"/>
                                          </p:val>
                                        </p:tav>
                                        <p:tav tm="100000">
                                          <p:val>
                                            <p:strVal val="1+ppt_h/2"/>
                                          </p:val>
                                        </p:tav>
                                      </p:tavLst>
                                    </p:anim>
                                    <p:set>
                                      <p:cBhvr>
                                        <p:cTn id="534" dur="1" fill="hold">
                                          <p:stCondLst>
                                            <p:cond delay="5499"/>
                                          </p:stCondLst>
                                        </p:cTn>
                                        <p:tgtEl>
                                          <p:spTgt spid="56"/>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55"/>
                                        </p:tgtEl>
                                        <p:attrNameLst>
                                          <p:attrName>style.visibility</p:attrName>
                                        </p:attrNameLst>
                                      </p:cBhvr>
                                      <p:to>
                                        <p:strVal val="visible"/>
                                      </p:to>
                                    </p:set>
                                    <p:anim calcmode="lin" valueType="num">
                                      <p:cBhvr>
                                        <p:cTn id="537" dur="4500" fill="hold"/>
                                        <p:tgtEl>
                                          <p:spTgt spid="55"/>
                                        </p:tgtEl>
                                        <p:attrNameLst>
                                          <p:attrName>ppt_w</p:attrName>
                                        </p:attrNameLst>
                                      </p:cBhvr>
                                      <p:tavLst>
                                        <p:tav tm="0">
                                          <p:val>
                                            <p:strVal val="#ppt_w"/>
                                          </p:val>
                                        </p:tav>
                                        <p:tav tm="100000">
                                          <p:val>
                                            <p:strVal val="#ppt_w"/>
                                          </p:val>
                                        </p:tav>
                                      </p:tavLst>
                                    </p:anim>
                                    <p:anim calcmode="lin" valueType="num">
                                      <p:cBhvr>
                                        <p:cTn id="538" dur="4500" fill="hold"/>
                                        <p:tgtEl>
                                          <p:spTgt spid="55"/>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4250" fill="hold"/>
                                        <p:tgtEl>
                                          <p:spTgt spid="55"/>
                                        </p:tgtEl>
                                        <p:attrNameLst>
                                          <p:attrName>r</p:attrName>
                                        </p:attrNameLst>
                                      </p:cBhvr>
                                    </p:animRot>
                                  </p:childTnLst>
                                </p:cTn>
                              </p:par>
                              <p:par>
                                <p:cTn id="541" presetID="2" presetClass="exit" presetSubtype="6" fill="hold" grpId="2" nodeType="withEffect">
                                  <p:stCondLst>
                                    <p:cond delay="0"/>
                                  </p:stCondLst>
                                  <p:childTnLst>
                                    <p:anim calcmode="lin" valueType="num">
                                      <p:cBhvr additive="base">
                                        <p:cTn id="542" dur="5500"/>
                                        <p:tgtEl>
                                          <p:spTgt spid="55"/>
                                        </p:tgtEl>
                                        <p:attrNameLst>
                                          <p:attrName>ppt_x</p:attrName>
                                        </p:attrNameLst>
                                      </p:cBhvr>
                                      <p:tavLst>
                                        <p:tav tm="0">
                                          <p:val>
                                            <p:strVal val="ppt_x"/>
                                          </p:val>
                                        </p:tav>
                                        <p:tav tm="100000">
                                          <p:val>
                                            <p:strVal val="1+ppt_w/2"/>
                                          </p:val>
                                        </p:tav>
                                      </p:tavLst>
                                    </p:anim>
                                    <p:anim calcmode="lin" valueType="num">
                                      <p:cBhvr additive="base">
                                        <p:cTn id="543" dur="5500"/>
                                        <p:tgtEl>
                                          <p:spTgt spid="55"/>
                                        </p:tgtEl>
                                        <p:attrNameLst>
                                          <p:attrName>ppt_y</p:attrName>
                                        </p:attrNameLst>
                                      </p:cBhvr>
                                      <p:tavLst>
                                        <p:tav tm="0">
                                          <p:val>
                                            <p:strVal val="ppt_y"/>
                                          </p:val>
                                        </p:tav>
                                        <p:tav tm="100000">
                                          <p:val>
                                            <p:strVal val="1+ppt_h/2"/>
                                          </p:val>
                                        </p:tav>
                                      </p:tavLst>
                                    </p:anim>
                                    <p:set>
                                      <p:cBhvr>
                                        <p:cTn id="544" dur="1" fill="hold">
                                          <p:stCondLst>
                                            <p:cond delay="5499"/>
                                          </p:stCondLst>
                                        </p:cTn>
                                        <p:tgtEl>
                                          <p:spTgt spid="55"/>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57"/>
                                        </p:tgtEl>
                                        <p:attrNameLst>
                                          <p:attrName>style.visibility</p:attrName>
                                        </p:attrNameLst>
                                      </p:cBhvr>
                                      <p:to>
                                        <p:strVal val="visible"/>
                                      </p:to>
                                    </p:set>
                                    <p:anim calcmode="lin" valueType="num">
                                      <p:cBhvr>
                                        <p:cTn id="547" dur="4500" fill="hold"/>
                                        <p:tgtEl>
                                          <p:spTgt spid="57"/>
                                        </p:tgtEl>
                                        <p:attrNameLst>
                                          <p:attrName>ppt_w</p:attrName>
                                        </p:attrNameLst>
                                      </p:cBhvr>
                                      <p:tavLst>
                                        <p:tav tm="0">
                                          <p:val>
                                            <p:strVal val="#ppt_w"/>
                                          </p:val>
                                        </p:tav>
                                        <p:tav tm="100000">
                                          <p:val>
                                            <p:strVal val="#ppt_w"/>
                                          </p:val>
                                        </p:tav>
                                      </p:tavLst>
                                    </p:anim>
                                    <p:anim calcmode="lin" valueType="num">
                                      <p:cBhvr>
                                        <p:cTn id="548" dur="4500" fill="hold"/>
                                        <p:tgtEl>
                                          <p:spTgt spid="57"/>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4250" fill="hold"/>
                                        <p:tgtEl>
                                          <p:spTgt spid="57"/>
                                        </p:tgtEl>
                                        <p:attrNameLst>
                                          <p:attrName>r</p:attrName>
                                        </p:attrNameLst>
                                      </p:cBhvr>
                                    </p:animRot>
                                  </p:childTnLst>
                                </p:cTn>
                              </p:par>
                              <p:par>
                                <p:cTn id="551" presetID="2" presetClass="exit" presetSubtype="6" fill="hold" grpId="2" nodeType="withEffect">
                                  <p:stCondLst>
                                    <p:cond delay="0"/>
                                  </p:stCondLst>
                                  <p:childTnLst>
                                    <p:anim calcmode="lin" valueType="num">
                                      <p:cBhvr additive="base">
                                        <p:cTn id="552" dur="5500"/>
                                        <p:tgtEl>
                                          <p:spTgt spid="57"/>
                                        </p:tgtEl>
                                        <p:attrNameLst>
                                          <p:attrName>ppt_x</p:attrName>
                                        </p:attrNameLst>
                                      </p:cBhvr>
                                      <p:tavLst>
                                        <p:tav tm="0">
                                          <p:val>
                                            <p:strVal val="ppt_x"/>
                                          </p:val>
                                        </p:tav>
                                        <p:tav tm="100000">
                                          <p:val>
                                            <p:strVal val="1+ppt_w/2"/>
                                          </p:val>
                                        </p:tav>
                                      </p:tavLst>
                                    </p:anim>
                                    <p:anim calcmode="lin" valueType="num">
                                      <p:cBhvr additive="base">
                                        <p:cTn id="553" dur="5500"/>
                                        <p:tgtEl>
                                          <p:spTgt spid="57"/>
                                        </p:tgtEl>
                                        <p:attrNameLst>
                                          <p:attrName>ppt_y</p:attrName>
                                        </p:attrNameLst>
                                      </p:cBhvr>
                                      <p:tavLst>
                                        <p:tav tm="0">
                                          <p:val>
                                            <p:strVal val="ppt_y"/>
                                          </p:val>
                                        </p:tav>
                                        <p:tav tm="100000">
                                          <p:val>
                                            <p:strVal val="1+ppt_h/2"/>
                                          </p:val>
                                        </p:tav>
                                      </p:tavLst>
                                    </p:anim>
                                    <p:set>
                                      <p:cBhvr>
                                        <p:cTn id="554" dur="1" fill="hold">
                                          <p:stCondLst>
                                            <p:cond delay="5499"/>
                                          </p:stCondLst>
                                        </p:cTn>
                                        <p:tgtEl>
                                          <p:spTgt spid="57"/>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58"/>
                                        </p:tgtEl>
                                        <p:attrNameLst>
                                          <p:attrName>style.visibility</p:attrName>
                                        </p:attrNameLst>
                                      </p:cBhvr>
                                      <p:to>
                                        <p:strVal val="visible"/>
                                      </p:to>
                                    </p:set>
                                    <p:anim calcmode="lin" valueType="num">
                                      <p:cBhvr>
                                        <p:cTn id="557" dur="4500" fill="hold"/>
                                        <p:tgtEl>
                                          <p:spTgt spid="58"/>
                                        </p:tgtEl>
                                        <p:attrNameLst>
                                          <p:attrName>ppt_w</p:attrName>
                                        </p:attrNameLst>
                                      </p:cBhvr>
                                      <p:tavLst>
                                        <p:tav tm="0">
                                          <p:val>
                                            <p:strVal val="#ppt_w"/>
                                          </p:val>
                                        </p:tav>
                                        <p:tav tm="100000">
                                          <p:val>
                                            <p:strVal val="#ppt_w"/>
                                          </p:val>
                                        </p:tav>
                                      </p:tavLst>
                                    </p:anim>
                                    <p:anim calcmode="lin" valueType="num">
                                      <p:cBhvr>
                                        <p:cTn id="558" dur="4500" fill="hold"/>
                                        <p:tgtEl>
                                          <p:spTgt spid="58"/>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4250" fill="hold"/>
                                        <p:tgtEl>
                                          <p:spTgt spid="58"/>
                                        </p:tgtEl>
                                        <p:attrNameLst>
                                          <p:attrName>r</p:attrName>
                                        </p:attrNameLst>
                                      </p:cBhvr>
                                    </p:animRot>
                                  </p:childTnLst>
                                </p:cTn>
                              </p:par>
                              <p:par>
                                <p:cTn id="561" presetID="2" presetClass="exit" presetSubtype="6" fill="hold" grpId="2" nodeType="withEffect">
                                  <p:stCondLst>
                                    <p:cond delay="0"/>
                                  </p:stCondLst>
                                  <p:childTnLst>
                                    <p:anim calcmode="lin" valueType="num">
                                      <p:cBhvr additive="base">
                                        <p:cTn id="562" dur="5500"/>
                                        <p:tgtEl>
                                          <p:spTgt spid="58"/>
                                        </p:tgtEl>
                                        <p:attrNameLst>
                                          <p:attrName>ppt_x</p:attrName>
                                        </p:attrNameLst>
                                      </p:cBhvr>
                                      <p:tavLst>
                                        <p:tav tm="0">
                                          <p:val>
                                            <p:strVal val="ppt_x"/>
                                          </p:val>
                                        </p:tav>
                                        <p:tav tm="100000">
                                          <p:val>
                                            <p:strVal val="1+ppt_w/2"/>
                                          </p:val>
                                        </p:tav>
                                      </p:tavLst>
                                    </p:anim>
                                    <p:anim calcmode="lin" valueType="num">
                                      <p:cBhvr additive="base">
                                        <p:cTn id="563" dur="5500"/>
                                        <p:tgtEl>
                                          <p:spTgt spid="58"/>
                                        </p:tgtEl>
                                        <p:attrNameLst>
                                          <p:attrName>ppt_y</p:attrName>
                                        </p:attrNameLst>
                                      </p:cBhvr>
                                      <p:tavLst>
                                        <p:tav tm="0">
                                          <p:val>
                                            <p:strVal val="ppt_y"/>
                                          </p:val>
                                        </p:tav>
                                        <p:tav tm="100000">
                                          <p:val>
                                            <p:strVal val="1+ppt_h/2"/>
                                          </p:val>
                                        </p:tav>
                                      </p:tavLst>
                                    </p:anim>
                                    <p:set>
                                      <p:cBhvr>
                                        <p:cTn id="564" dur="1" fill="hold">
                                          <p:stCondLst>
                                            <p:cond delay="5499"/>
                                          </p:stCondLst>
                                        </p:cTn>
                                        <p:tgtEl>
                                          <p:spTgt spid="58"/>
                                        </p:tgtEl>
                                        <p:attrNameLst>
                                          <p:attrName>style.visibility</p:attrName>
                                        </p:attrNameLst>
                                      </p:cBhvr>
                                      <p:to>
                                        <p:strVal val="hidden"/>
                                      </p:to>
                                    </p:set>
                                  </p:childTnLst>
                                </p:cTn>
                              </p:par>
                              <p:par>
                                <p:cTn id="565" presetID="19" presetClass="entr" presetSubtype="5" fill="hold" grpId="0" nodeType="withEffect">
                                  <p:stCondLst>
                                    <p:cond delay="0"/>
                                  </p:stCondLst>
                                  <p:childTnLst>
                                    <p:set>
                                      <p:cBhvr>
                                        <p:cTn id="566" dur="1" fill="hold">
                                          <p:stCondLst>
                                            <p:cond delay="0"/>
                                          </p:stCondLst>
                                        </p:cTn>
                                        <p:tgtEl>
                                          <p:spTgt spid="59"/>
                                        </p:tgtEl>
                                        <p:attrNameLst>
                                          <p:attrName>style.visibility</p:attrName>
                                        </p:attrNameLst>
                                      </p:cBhvr>
                                      <p:to>
                                        <p:strVal val="visible"/>
                                      </p:to>
                                    </p:set>
                                    <p:anim calcmode="lin" valueType="num">
                                      <p:cBhvr>
                                        <p:cTn id="567" dur="4500" fill="hold"/>
                                        <p:tgtEl>
                                          <p:spTgt spid="59"/>
                                        </p:tgtEl>
                                        <p:attrNameLst>
                                          <p:attrName>ppt_w</p:attrName>
                                        </p:attrNameLst>
                                      </p:cBhvr>
                                      <p:tavLst>
                                        <p:tav tm="0">
                                          <p:val>
                                            <p:strVal val="#ppt_w"/>
                                          </p:val>
                                        </p:tav>
                                        <p:tav tm="100000">
                                          <p:val>
                                            <p:strVal val="#ppt_w"/>
                                          </p:val>
                                        </p:tav>
                                      </p:tavLst>
                                    </p:anim>
                                    <p:anim calcmode="lin" valueType="num">
                                      <p:cBhvr>
                                        <p:cTn id="568" dur="4500" fill="hold"/>
                                        <p:tgtEl>
                                          <p:spTgt spid="59"/>
                                        </p:tgtEl>
                                        <p:attrNameLst>
                                          <p:attrName>ppt_h</p:attrName>
                                        </p:attrNameLst>
                                      </p:cBhvr>
                                      <p:tavLst>
                                        <p:tav tm="0" fmla="#ppt_h*sin(2.5*pi*$)">
                                          <p:val>
                                            <p:fltVal val="0"/>
                                          </p:val>
                                        </p:tav>
                                        <p:tav tm="100000">
                                          <p:val>
                                            <p:fltVal val="1"/>
                                          </p:val>
                                        </p:tav>
                                      </p:tavLst>
                                    </p:anim>
                                  </p:childTnLst>
                                </p:cTn>
                              </p:par>
                              <p:par>
                                <p:cTn id="569" presetID="8" presetClass="emph" presetSubtype="0" repeatCount="indefinite" fill="hold" grpId="1" nodeType="withEffect">
                                  <p:stCondLst>
                                    <p:cond delay="0"/>
                                  </p:stCondLst>
                                  <p:childTnLst>
                                    <p:animRot by="21600000">
                                      <p:cBhvr>
                                        <p:cTn id="570" dur="4250" fill="hold"/>
                                        <p:tgtEl>
                                          <p:spTgt spid="59"/>
                                        </p:tgtEl>
                                        <p:attrNameLst>
                                          <p:attrName>r</p:attrName>
                                        </p:attrNameLst>
                                      </p:cBhvr>
                                    </p:animRot>
                                  </p:childTnLst>
                                </p:cTn>
                              </p:par>
                              <p:par>
                                <p:cTn id="571" presetID="2" presetClass="exit" presetSubtype="6" fill="hold" grpId="2" nodeType="withEffect">
                                  <p:stCondLst>
                                    <p:cond delay="0"/>
                                  </p:stCondLst>
                                  <p:childTnLst>
                                    <p:anim calcmode="lin" valueType="num">
                                      <p:cBhvr additive="base">
                                        <p:cTn id="572" dur="5500"/>
                                        <p:tgtEl>
                                          <p:spTgt spid="59"/>
                                        </p:tgtEl>
                                        <p:attrNameLst>
                                          <p:attrName>ppt_x</p:attrName>
                                        </p:attrNameLst>
                                      </p:cBhvr>
                                      <p:tavLst>
                                        <p:tav tm="0">
                                          <p:val>
                                            <p:strVal val="ppt_x"/>
                                          </p:val>
                                        </p:tav>
                                        <p:tav tm="100000">
                                          <p:val>
                                            <p:strVal val="1+ppt_w/2"/>
                                          </p:val>
                                        </p:tav>
                                      </p:tavLst>
                                    </p:anim>
                                    <p:anim calcmode="lin" valueType="num">
                                      <p:cBhvr additive="base">
                                        <p:cTn id="573" dur="5500"/>
                                        <p:tgtEl>
                                          <p:spTgt spid="59"/>
                                        </p:tgtEl>
                                        <p:attrNameLst>
                                          <p:attrName>ppt_y</p:attrName>
                                        </p:attrNameLst>
                                      </p:cBhvr>
                                      <p:tavLst>
                                        <p:tav tm="0">
                                          <p:val>
                                            <p:strVal val="ppt_y"/>
                                          </p:val>
                                        </p:tav>
                                        <p:tav tm="100000">
                                          <p:val>
                                            <p:strVal val="1+ppt_h/2"/>
                                          </p:val>
                                        </p:tav>
                                      </p:tavLst>
                                    </p:anim>
                                    <p:set>
                                      <p:cBhvr>
                                        <p:cTn id="574" dur="1" fill="hold">
                                          <p:stCondLst>
                                            <p:cond delay="5499"/>
                                          </p:stCondLst>
                                        </p:cTn>
                                        <p:tgtEl>
                                          <p:spTgt spid="59"/>
                                        </p:tgtEl>
                                        <p:attrNameLst>
                                          <p:attrName>style.visibility</p:attrName>
                                        </p:attrNameLst>
                                      </p:cBhvr>
                                      <p:to>
                                        <p:strVal val="hidden"/>
                                      </p:to>
                                    </p:set>
                                  </p:childTnLst>
                                </p:cTn>
                              </p:par>
                              <p:par>
                                <p:cTn id="575" presetID="19" presetClass="entr" presetSubtype="5" fill="hold" grpId="0" nodeType="withEffect">
                                  <p:stCondLst>
                                    <p:cond delay="0"/>
                                  </p:stCondLst>
                                  <p:childTnLst>
                                    <p:set>
                                      <p:cBhvr>
                                        <p:cTn id="576" dur="1" fill="hold">
                                          <p:stCondLst>
                                            <p:cond delay="0"/>
                                          </p:stCondLst>
                                        </p:cTn>
                                        <p:tgtEl>
                                          <p:spTgt spid="60"/>
                                        </p:tgtEl>
                                        <p:attrNameLst>
                                          <p:attrName>style.visibility</p:attrName>
                                        </p:attrNameLst>
                                      </p:cBhvr>
                                      <p:to>
                                        <p:strVal val="visible"/>
                                      </p:to>
                                    </p:set>
                                    <p:anim calcmode="lin" valueType="num">
                                      <p:cBhvr>
                                        <p:cTn id="577" dur="4500" fill="hold"/>
                                        <p:tgtEl>
                                          <p:spTgt spid="60"/>
                                        </p:tgtEl>
                                        <p:attrNameLst>
                                          <p:attrName>ppt_w</p:attrName>
                                        </p:attrNameLst>
                                      </p:cBhvr>
                                      <p:tavLst>
                                        <p:tav tm="0">
                                          <p:val>
                                            <p:strVal val="#ppt_w"/>
                                          </p:val>
                                        </p:tav>
                                        <p:tav tm="100000">
                                          <p:val>
                                            <p:strVal val="#ppt_w"/>
                                          </p:val>
                                        </p:tav>
                                      </p:tavLst>
                                    </p:anim>
                                    <p:anim calcmode="lin" valueType="num">
                                      <p:cBhvr>
                                        <p:cTn id="578" dur="4500" fill="hold"/>
                                        <p:tgtEl>
                                          <p:spTgt spid="60"/>
                                        </p:tgtEl>
                                        <p:attrNameLst>
                                          <p:attrName>ppt_h</p:attrName>
                                        </p:attrNameLst>
                                      </p:cBhvr>
                                      <p:tavLst>
                                        <p:tav tm="0" fmla="#ppt_h*sin(2.5*pi*$)">
                                          <p:val>
                                            <p:fltVal val="0"/>
                                          </p:val>
                                        </p:tav>
                                        <p:tav tm="100000">
                                          <p:val>
                                            <p:fltVal val="1"/>
                                          </p:val>
                                        </p:tav>
                                      </p:tavLst>
                                    </p:anim>
                                  </p:childTnLst>
                                </p:cTn>
                              </p:par>
                              <p:par>
                                <p:cTn id="579" presetID="8" presetClass="emph" presetSubtype="0" repeatCount="indefinite" fill="hold" grpId="1" nodeType="withEffect">
                                  <p:stCondLst>
                                    <p:cond delay="0"/>
                                  </p:stCondLst>
                                  <p:childTnLst>
                                    <p:animRot by="21600000">
                                      <p:cBhvr>
                                        <p:cTn id="580" dur="4250" fill="hold"/>
                                        <p:tgtEl>
                                          <p:spTgt spid="60"/>
                                        </p:tgtEl>
                                        <p:attrNameLst>
                                          <p:attrName>r</p:attrName>
                                        </p:attrNameLst>
                                      </p:cBhvr>
                                    </p:animRot>
                                  </p:childTnLst>
                                </p:cTn>
                              </p:par>
                              <p:par>
                                <p:cTn id="581" presetID="2" presetClass="exit" presetSubtype="6" fill="hold" grpId="2" nodeType="withEffect">
                                  <p:stCondLst>
                                    <p:cond delay="0"/>
                                  </p:stCondLst>
                                  <p:childTnLst>
                                    <p:anim calcmode="lin" valueType="num">
                                      <p:cBhvr additive="base">
                                        <p:cTn id="582" dur="5500"/>
                                        <p:tgtEl>
                                          <p:spTgt spid="60"/>
                                        </p:tgtEl>
                                        <p:attrNameLst>
                                          <p:attrName>ppt_x</p:attrName>
                                        </p:attrNameLst>
                                      </p:cBhvr>
                                      <p:tavLst>
                                        <p:tav tm="0">
                                          <p:val>
                                            <p:strVal val="ppt_x"/>
                                          </p:val>
                                        </p:tav>
                                        <p:tav tm="100000">
                                          <p:val>
                                            <p:strVal val="1+ppt_w/2"/>
                                          </p:val>
                                        </p:tav>
                                      </p:tavLst>
                                    </p:anim>
                                    <p:anim calcmode="lin" valueType="num">
                                      <p:cBhvr additive="base">
                                        <p:cTn id="583" dur="5500"/>
                                        <p:tgtEl>
                                          <p:spTgt spid="60"/>
                                        </p:tgtEl>
                                        <p:attrNameLst>
                                          <p:attrName>ppt_y</p:attrName>
                                        </p:attrNameLst>
                                      </p:cBhvr>
                                      <p:tavLst>
                                        <p:tav tm="0">
                                          <p:val>
                                            <p:strVal val="ppt_y"/>
                                          </p:val>
                                        </p:tav>
                                        <p:tav tm="100000">
                                          <p:val>
                                            <p:strVal val="1+ppt_h/2"/>
                                          </p:val>
                                        </p:tav>
                                      </p:tavLst>
                                    </p:anim>
                                    <p:set>
                                      <p:cBhvr>
                                        <p:cTn id="584" dur="1" fill="hold">
                                          <p:stCondLst>
                                            <p:cond delay="5499"/>
                                          </p:stCondLst>
                                        </p:cTn>
                                        <p:tgtEl>
                                          <p:spTgt spid="60"/>
                                        </p:tgtEl>
                                        <p:attrNameLst>
                                          <p:attrName>style.visibility</p:attrName>
                                        </p:attrNameLst>
                                      </p:cBhvr>
                                      <p:to>
                                        <p:strVal val="hidden"/>
                                      </p:to>
                                    </p:set>
                                  </p:childTnLst>
                                </p:cTn>
                              </p:par>
                              <p:par>
                                <p:cTn id="585" presetID="19" presetClass="entr" presetSubtype="5" fill="hold" grpId="0" nodeType="withEffect">
                                  <p:stCondLst>
                                    <p:cond delay="0"/>
                                  </p:stCondLst>
                                  <p:childTnLst>
                                    <p:set>
                                      <p:cBhvr>
                                        <p:cTn id="586" dur="1" fill="hold">
                                          <p:stCondLst>
                                            <p:cond delay="0"/>
                                          </p:stCondLst>
                                        </p:cTn>
                                        <p:tgtEl>
                                          <p:spTgt spid="61"/>
                                        </p:tgtEl>
                                        <p:attrNameLst>
                                          <p:attrName>style.visibility</p:attrName>
                                        </p:attrNameLst>
                                      </p:cBhvr>
                                      <p:to>
                                        <p:strVal val="visible"/>
                                      </p:to>
                                    </p:set>
                                    <p:anim calcmode="lin" valueType="num">
                                      <p:cBhvr>
                                        <p:cTn id="587" dur="4500" fill="hold"/>
                                        <p:tgtEl>
                                          <p:spTgt spid="61"/>
                                        </p:tgtEl>
                                        <p:attrNameLst>
                                          <p:attrName>ppt_w</p:attrName>
                                        </p:attrNameLst>
                                      </p:cBhvr>
                                      <p:tavLst>
                                        <p:tav tm="0">
                                          <p:val>
                                            <p:strVal val="#ppt_w"/>
                                          </p:val>
                                        </p:tav>
                                        <p:tav tm="100000">
                                          <p:val>
                                            <p:strVal val="#ppt_w"/>
                                          </p:val>
                                        </p:tav>
                                      </p:tavLst>
                                    </p:anim>
                                    <p:anim calcmode="lin" valueType="num">
                                      <p:cBhvr>
                                        <p:cTn id="588" dur="4500" fill="hold"/>
                                        <p:tgtEl>
                                          <p:spTgt spid="61"/>
                                        </p:tgtEl>
                                        <p:attrNameLst>
                                          <p:attrName>ppt_h</p:attrName>
                                        </p:attrNameLst>
                                      </p:cBhvr>
                                      <p:tavLst>
                                        <p:tav tm="0" fmla="#ppt_h*sin(2.5*pi*$)">
                                          <p:val>
                                            <p:fltVal val="0"/>
                                          </p:val>
                                        </p:tav>
                                        <p:tav tm="100000">
                                          <p:val>
                                            <p:fltVal val="1"/>
                                          </p:val>
                                        </p:tav>
                                      </p:tavLst>
                                    </p:anim>
                                  </p:childTnLst>
                                </p:cTn>
                              </p:par>
                              <p:par>
                                <p:cTn id="589" presetID="8" presetClass="emph" presetSubtype="0" repeatCount="indefinite" fill="hold" grpId="1" nodeType="withEffect">
                                  <p:stCondLst>
                                    <p:cond delay="0"/>
                                  </p:stCondLst>
                                  <p:childTnLst>
                                    <p:animRot by="21600000">
                                      <p:cBhvr>
                                        <p:cTn id="590" dur="4250" fill="hold"/>
                                        <p:tgtEl>
                                          <p:spTgt spid="61"/>
                                        </p:tgtEl>
                                        <p:attrNameLst>
                                          <p:attrName>r</p:attrName>
                                        </p:attrNameLst>
                                      </p:cBhvr>
                                    </p:animRot>
                                  </p:childTnLst>
                                </p:cTn>
                              </p:par>
                              <p:par>
                                <p:cTn id="591" presetID="2" presetClass="exit" presetSubtype="6" fill="hold" grpId="2" nodeType="withEffect">
                                  <p:stCondLst>
                                    <p:cond delay="0"/>
                                  </p:stCondLst>
                                  <p:childTnLst>
                                    <p:anim calcmode="lin" valueType="num">
                                      <p:cBhvr additive="base">
                                        <p:cTn id="592" dur="5500"/>
                                        <p:tgtEl>
                                          <p:spTgt spid="61"/>
                                        </p:tgtEl>
                                        <p:attrNameLst>
                                          <p:attrName>ppt_x</p:attrName>
                                        </p:attrNameLst>
                                      </p:cBhvr>
                                      <p:tavLst>
                                        <p:tav tm="0">
                                          <p:val>
                                            <p:strVal val="ppt_x"/>
                                          </p:val>
                                        </p:tav>
                                        <p:tav tm="100000">
                                          <p:val>
                                            <p:strVal val="1+ppt_w/2"/>
                                          </p:val>
                                        </p:tav>
                                      </p:tavLst>
                                    </p:anim>
                                    <p:anim calcmode="lin" valueType="num">
                                      <p:cBhvr additive="base">
                                        <p:cTn id="593" dur="5500"/>
                                        <p:tgtEl>
                                          <p:spTgt spid="61"/>
                                        </p:tgtEl>
                                        <p:attrNameLst>
                                          <p:attrName>ppt_y</p:attrName>
                                        </p:attrNameLst>
                                      </p:cBhvr>
                                      <p:tavLst>
                                        <p:tav tm="0">
                                          <p:val>
                                            <p:strVal val="ppt_y"/>
                                          </p:val>
                                        </p:tav>
                                        <p:tav tm="100000">
                                          <p:val>
                                            <p:strVal val="1+ppt_h/2"/>
                                          </p:val>
                                        </p:tav>
                                      </p:tavLst>
                                    </p:anim>
                                    <p:set>
                                      <p:cBhvr>
                                        <p:cTn id="594" dur="1" fill="hold">
                                          <p:stCondLst>
                                            <p:cond delay="5499"/>
                                          </p:stCondLst>
                                        </p:cTn>
                                        <p:tgtEl>
                                          <p:spTgt spid="61"/>
                                        </p:tgtEl>
                                        <p:attrNameLst>
                                          <p:attrName>style.visibility</p:attrName>
                                        </p:attrNameLst>
                                      </p:cBhvr>
                                      <p:to>
                                        <p:strVal val="hidden"/>
                                      </p:to>
                                    </p:set>
                                  </p:childTnLst>
                                </p:cTn>
                              </p:par>
                              <p:par>
                                <p:cTn id="595" presetID="19" presetClass="entr" presetSubtype="5" fill="hold" grpId="0" nodeType="withEffect">
                                  <p:stCondLst>
                                    <p:cond delay="0"/>
                                  </p:stCondLst>
                                  <p:childTnLst>
                                    <p:set>
                                      <p:cBhvr>
                                        <p:cTn id="596" dur="1" fill="hold">
                                          <p:stCondLst>
                                            <p:cond delay="0"/>
                                          </p:stCondLst>
                                        </p:cTn>
                                        <p:tgtEl>
                                          <p:spTgt spid="62"/>
                                        </p:tgtEl>
                                        <p:attrNameLst>
                                          <p:attrName>style.visibility</p:attrName>
                                        </p:attrNameLst>
                                      </p:cBhvr>
                                      <p:to>
                                        <p:strVal val="visible"/>
                                      </p:to>
                                    </p:set>
                                    <p:anim calcmode="lin" valueType="num">
                                      <p:cBhvr>
                                        <p:cTn id="597" dur="4500" fill="hold"/>
                                        <p:tgtEl>
                                          <p:spTgt spid="62"/>
                                        </p:tgtEl>
                                        <p:attrNameLst>
                                          <p:attrName>ppt_w</p:attrName>
                                        </p:attrNameLst>
                                      </p:cBhvr>
                                      <p:tavLst>
                                        <p:tav tm="0">
                                          <p:val>
                                            <p:strVal val="#ppt_w"/>
                                          </p:val>
                                        </p:tav>
                                        <p:tav tm="100000">
                                          <p:val>
                                            <p:strVal val="#ppt_w"/>
                                          </p:val>
                                        </p:tav>
                                      </p:tavLst>
                                    </p:anim>
                                    <p:anim calcmode="lin" valueType="num">
                                      <p:cBhvr>
                                        <p:cTn id="598" dur="4500" fill="hold"/>
                                        <p:tgtEl>
                                          <p:spTgt spid="62"/>
                                        </p:tgtEl>
                                        <p:attrNameLst>
                                          <p:attrName>ppt_h</p:attrName>
                                        </p:attrNameLst>
                                      </p:cBhvr>
                                      <p:tavLst>
                                        <p:tav tm="0" fmla="#ppt_h*sin(2.5*pi*$)">
                                          <p:val>
                                            <p:fltVal val="0"/>
                                          </p:val>
                                        </p:tav>
                                        <p:tav tm="100000">
                                          <p:val>
                                            <p:fltVal val="1"/>
                                          </p:val>
                                        </p:tav>
                                      </p:tavLst>
                                    </p:anim>
                                  </p:childTnLst>
                                </p:cTn>
                              </p:par>
                              <p:par>
                                <p:cTn id="599" presetID="8" presetClass="emph" presetSubtype="0" repeatCount="indefinite" fill="hold" grpId="1" nodeType="withEffect">
                                  <p:stCondLst>
                                    <p:cond delay="0"/>
                                  </p:stCondLst>
                                  <p:childTnLst>
                                    <p:animRot by="21600000">
                                      <p:cBhvr>
                                        <p:cTn id="600" dur="4250" fill="hold"/>
                                        <p:tgtEl>
                                          <p:spTgt spid="62"/>
                                        </p:tgtEl>
                                        <p:attrNameLst>
                                          <p:attrName>r</p:attrName>
                                        </p:attrNameLst>
                                      </p:cBhvr>
                                    </p:animRot>
                                  </p:childTnLst>
                                </p:cTn>
                              </p:par>
                              <p:par>
                                <p:cTn id="601" presetID="2" presetClass="exit" presetSubtype="6" fill="hold" grpId="2" nodeType="withEffect">
                                  <p:stCondLst>
                                    <p:cond delay="0"/>
                                  </p:stCondLst>
                                  <p:childTnLst>
                                    <p:anim calcmode="lin" valueType="num">
                                      <p:cBhvr additive="base">
                                        <p:cTn id="602" dur="5500"/>
                                        <p:tgtEl>
                                          <p:spTgt spid="62"/>
                                        </p:tgtEl>
                                        <p:attrNameLst>
                                          <p:attrName>ppt_x</p:attrName>
                                        </p:attrNameLst>
                                      </p:cBhvr>
                                      <p:tavLst>
                                        <p:tav tm="0">
                                          <p:val>
                                            <p:strVal val="ppt_x"/>
                                          </p:val>
                                        </p:tav>
                                        <p:tav tm="100000">
                                          <p:val>
                                            <p:strVal val="1+ppt_w/2"/>
                                          </p:val>
                                        </p:tav>
                                      </p:tavLst>
                                    </p:anim>
                                    <p:anim calcmode="lin" valueType="num">
                                      <p:cBhvr additive="base">
                                        <p:cTn id="603" dur="5500"/>
                                        <p:tgtEl>
                                          <p:spTgt spid="62"/>
                                        </p:tgtEl>
                                        <p:attrNameLst>
                                          <p:attrName>ppt_y</p:attrName>
                                        </p:attrNameLst>
                                      </p:cBhvr>
                                      <p:tavLst>
                                        <p:tav tm="0">
                                          <p:val>
                                            <p:strVal val="ppt_y"/>
                                          </p:val>
                                        </p:tav>
                                        <p:tav tm="100000">
                                          <p:val>
                                            <p:strVal val="1+ppt_h/2"/>
                                          </p:val>
                                        </p:tav>
                                      </p:tavLst>
                                    </p:anim>
                                    <p:set>
                                      <p:cBhvr>
                                        <p:cTn id="604" dur="1" fill="hold">
                                          <p:stCondLst>
                                            <p:cond delay="5499"/>
                                          </p:stCondLst>
                                        </p:cTn>
                                        <p:tgtEl>
                                          <p:spTgt spid="62"/>
                                        </p:tgtEl>
                                        <p:attrNameLst>
                                          <p:attrName>style.visibility</p:attrName>
                                        </p:attrNameLst>
                                      </p:cBhvr>
                                      <p:to>
                                        <p:strVal val="hidden"/>
                                      </p:to>
                                    </p:set>
                                  </p:childTnLst>
                                </p:cTn>
                              </p:par>
                              <p:par>
                                <p:cTn id="605" presetID="19" presetClass="entr" presetSubtype="5" fill="hold" grpId="0" nodeType="withEffect">
                                  <p:stCondLst>
                                    <p:cond delay="0"/>
                                  </p:stCondLst>
                                  <p:childTnLst>
                                    <p:set>
                                      <p:cBhvr>
                                        <p:cTn id="606" dur="1" fill="hold">
                                          <p:stCondLst>
                                            <p:cond delay="0"/>
                                          </p:stCondLst>
                                        </p:cTn>
                                        <p:tgtEl>
                                          <p:spTgt spid="63"/>
                                        </p:tgtEl>
                                        <p:attrNameLst>
                                          <p:attrName>style.visibility</p:attrName>
                                        </p:attrNameLst>
                                      </p:cBhvr>
                                      <p:to>
                                        <p:strVal val="visible"/>
                                      </p:to>
                                    </p:set>
                                    <p:anim calcmode="lin" valueType="num">
                                      <p:cBhvr>
                                        <p:cTn id="607" dur="4500" fill="hold"/>
                                        <p:tgtEl>
                                          <p:spTgt spid="63"/>
                                        </p:tgtEl>
                                        <p:attrNameLst>
                                          <p:attrName>ppt_w</p:attrName>
                                        </p:attrNameLst>
                                      </p:cBhvr>
                                      <p:tavLst>
                                        <p:tav tm="0">
                                          <p:val>
                                            <p:strVal val="#ppt_w"/>
                                          </p:val>
                                        </p:tav>
                                        <p:tav tm="100000">
                                          <p:val>
                                            <p:strVal val="#ppt_w"/>
                                          </p:val>
                                        </p:tav>
                                      </p:tavLst>
                                    </p:anim>
                                    <p:anim calcmode="lin" valueType="num">
                                      <p:cBhvr>
                                        <p:cTn id="608" dur="4500" fill="hold"/>
                                        <p:tgtEl>
                                          <p:spTgt spid="63"/>
                                        </p:tgtEl>
                                        <p:attrNameLst>
                                          <p:attrName>ppt_h</p:attrName>
                                        </p:attrNameLst>
                                      </p:cBhvr>
                                      <p:tavLst>
                                        <p:tav tm="0" fmla="#ppt_h*sin(2.5*pi*$)">
                                          <p:val>
                                            <p:fltVal val="0"/>
                                          </p:val>
                                        </p:tav>
                                        <p:tav tm="100000">
                                          <p:val>
                                            <p:fltVal val="1"/>
                                          </p:val>
                                        </p:tav>
                                      </p:tavLst>
                                    </p:anim>
                                  </p:childTnLst>
                                </p:cTn>
                              </p:par>
                              <p:par>
                                <p:cTn id="609" presetID="8" presetClass="emph" presetSubtype="0" repeatCount="indefinite" fill="hold" grpId="1" nodeType="withEffect">
                                  <p:stCondLst>
                                    <p:cond delay="0"/>
                                  </p:stCondLst>
                                  <p:childTnLst>
                                    <p:animRot by="21600000">
                                      <p:cBhvr>
                                        <p:cTn id="610" dur="4250" fill="hold"/>
                                        <p:tgtEl>
                                          <p:spTgt spid="63"/>
                                        </p:tgtEl>
                                        <p:attrNameLst>
                                          <p:attrName>r</p:attrName>
                                        </p:attrNameLst>
                                      </p:cBhvr>
                                    </p:animRot>
                                  </p:childTnLst>
                                </p:cTn>
                              </p:par>
                              <p:par>
                                <p:cTn id="611" presetID="2" presetClass="exit" presetSubtype="6" fill="hold" grpId="2" nodeType="withEffect">
                                  <p:stCondLst>
                                    <p:cond delay="0"/>
                                  </p:stCondLst>
                                  <p:childTnLst>
                                    <p:anim calcmode="lin" valueType="num">
                                      <p:cBhvr additive="base">
                                        <p:cTn id="612" dur="5500"/>
                                        <p:tgtEl>
                                          <p:spTgt spid="63"/>
                                        </p:tgtEl>
                                        <p:attrNameLst>
                                          <p:attrName>ppt_x</p:attrName>
                                        </p:attrNameLst>
                                      </p:cBhvr>
                                      <p:tavLst>
                                        <p:tav tm="0">
                                          <p:val>
                                            <p:strVal val="ppt_x"/>
                                          </p:val>
                                        </p:tav>
                                        <p:tav tm="100000">
                                          <p:val>
                                            <p:strVal val="1+ppt_w/2"/>
                                          </p:val>
                                        </p:tav>
                                      </p:tavLst>
                                    </p:anim>
                                    <p:anim calcmode="lin" valueType="num">
                                      <p:cBhvr additive="base">
                                        <p:cTn id="613" dur="5500"/>
                                        <p:tgtEl>
                                          <p:spTgt spid="63"/>
                                        </p:tgtEl>
                                        <p:attrNameLst>
                                          <p:attrName>ppt_y</p:attrName>
                                        </p:attrNameLst>
                                      </p:cBhvr>
                                      <p:tavLst>
                                        <p:tav tm="0">
                                          <p:val>
                                            <p:strVal val="ppt_y"/>
                                          </p:val>
                                        </p:tav>
                                        <p:tav tm="100000">
                                          <p:val>
                                            <p:strVal val="1+ppt_h/2"/>
                                          </p:val>
                                        </p:tav>
                                      </p:tavLst>
                                    </p:anim>
                                    <p:set>
                                      <p:cBhvr>
                                        <p:cTn id="614" dur="1" fill="hold">
                                          <p:stCondLst>
                                            <p:cond delay="5499"/>
                                          </p:stCondLst>
                                        </p:cTn>
                                        <p:tgtEl>
                                          <p:spTgt spid="63"/>
                                        </p:tgtEl>
                                        <p:attrNameLst>
                                          <p:attrName>style.visibility</p:attrName>
                                        </p:attrNameLst>
                                      </p:cBhvr>
                                      <p:to>
                                        <p:strVal val="hidden"/>
                                      </p:to>
                                    </p:set>
                                  </p:childTnLst>
                                </p:cTn>
                              </p:par>
                              <p:par>
                                <p:cTn id="615" presetID="19" presetClass="entr" presetSubtype="5" fill="hold" grpId="0" nodeType="withEffect">
                                  <p:stCondLst>
                                    <p:cond delay="0"/>
                                  </p:stCondLst>
                                  <p:childTnLst>
                                    <p:set>
                                      <p:cBhvr>
                                        <p:cTn id="616" dur="1" fill="hold">
                                          <p:stCondLst>
                                            <p:cond delay="0"/>
                                          </p:stCondLst>
                                        </p:cTn>
                                        <p:tgtEl>
                                          <p:spTgt spid="64"/>
                                        </p:tgtEl>
                                        <p:attrNameLst>
                                          <p:attrName>style.visibility</p:attrName>
                                        </p:attrNameLst>
                                      </p:cBhvr>
                                      <p:to>
                                        <p:strVal val="visible"/>
                                      </p:to>
                                    </p:set>
                                    <p:anim calcmode="lin" valueType="num">
                                      <p:cBhvr>
                                        <p:cTn id="617" dur="4500" fill="hold"/>
                                        <p:tgtEl>
                                          <p:spTgt spid="64"/>
                                        </p:tgtEl>
                                        <p:attrNameLst>
                                          <p:attrName>ppt_w</p:attrName>
                                        </p:attrNameLst>
                                      </p:cBhvr>
                                      <p:tavLst>
                                        <p:tav tm="0">
                                          <p:val>
                                            <p:strVal val="#ppt_w"/>
                                          </p:val>
                                        </p:tav>
                                        <p:tav tm="100000">
                                          <p:val>
                                            <p:strVal val="#ppt_w"/>
                                          </p:val>
                                        </p:tav>
                                      </p:tavLst>
                                    </p:anim>
                                    <p:anim calcmode="lin" valueType="num">
                                      <p:cBhvr>
                                        <p:cTn id="618" dur="4500" fill="hold"/>
                                        <p:tgtEl>
                                          <p:spTgt spid="64"/>
                                        </p:tgtEl>
                                        <p:attrNameLst>
                                          <p:attrName>ppt_h</p:attrName>
                                        </p:attrNameLst>
                                      </p:cBhvr>
                                      <p:tavLst>
                                        <p:tav tm="0" fmla="#ppt_h*sin(2.5*pi*$)">
                                          <p:val>
                                            <p:fltVal val="0"/>
                                          </p:val>
                                        </p:tav>
                                        <p:tav tm="100000">
                                          <p:val>
                                            <p:fltVal val="1"/>
                                          </p:val>
                                        </p:tav>
                                      </p:tavLst>
                                    </p:anim>
                                  </p:childTnLst>
                                </p:cTn>
                              </p:par>
                              <p:par>
                                <p:cTn id="619" presetID="8" presetClass="emph" presetSubtype="0" repeatCount="indefinite" fill="hold" grpId="1" nodeType="withEffect">
                                  <p:stCondLst>
                                    <p:cond delay="0"/>
                                  </p:stCondLst>
                                  <p:childTnLst>
                                    <p:animRot by="21600000">
                                      <p:cBhvr>
                                        <p:cTn id="620" dur="4250" fill="hold"/>
                                        <p:tgtEl>
                                          <p:spTgt spid="64"/>
                                        </p:tgtEl>
                                        <p:attrNameLst>
                                          <p:attrName>r</p:attrName>
                                        </p:attrNameLst>
                                      </p:cBhvr>
                                    </p:animRot>
                                  </p:childTnLst>
                                </p:cTn>
                              </p:par>
                              <p:par>
                                <p:cTn id="621" presetID="2" presetClass="exit" presetSubtype="6" fill="hold" grpId="2" nodeType="withEffect">
                                  <p:stCondLst>
                                    <p:cond delay="0"/>
                                  </p:stCondLst>
                                  <p:childTnLst>
                                    <p:anim calcmode="lin" valueType="num">
                                      <p:cBhvr additive="base">
                                        <p:cTn id="622" dur="5500"/>
                                        <p:tgtEl>
                                          <p:spTgt spid="64"/>
                                        </p:tgtEl>
                                        <p:attrNameLst>
                                          <p:attrName>ppt_x</p:attrName>
                                        </p:attrNameLst>
                                      </p:cBhvr>
                                      <p:tavLst>
                                        <p:tav tm="0">
                                          <p:val>
                                            <p:strVal val="ppt_x"/>
                                          </p:val>
                                        </p:tav>
                                        <p:tav tm="100000">
                                          <p:val>
                                            <p:strVal val="1+ppt_w/2"/>
                                          </p:val>
                                        </p:tav>
                                      </p:tavLst>
                                    </p:anim>
                                    <p:anim calcmode="lin" valueType="num">
                                      <p:cBhvr additive="base">
                                        <p:cTn id="623" dur="5500"/>
                                        <p:tgtEl>
                                          <p:spTgt spid="64"/>
                                        </p:tgtEl>
                                        <p:attrNameLst>
                                          <p:attrName>ppt_y</p:attrName>
                                        </p:attrNameLst>
                                      </p:cBhvr>
                                      <p:tavLst>
                                        <p:tav tm="0">
                                          <p:val>
                                            <p:strVal val="ppt_y"/>
                                          </p:val>
                                        </p:tav>
                                        <p:tav tm="100000">
                                          <p:val>
                                            <p:strVal val="1+ppt_h/2"/>
                                          </p:val>
                                        </p:tav>
                                      </p:tavLst>
                                    </p:anim>
                                    <p:set>
                                      <p:cBhvr>
                                        <p:cTn id="624" dur="1" fill="hold">
                                          <p:stCondLst>
                                            <p:cond delay="5499"/>
                                          </p:stCondLst>
                                        </p:cTn>
                                        <p:tgtEl>
                                          <p:spTgt spid="64"/>
                                        </p:tgtEl>
                                        <p:attrNameLst>
                                          <p:attrName>style.visibility</p:attrName>
                                        </p:attrNameLst>
                                      </p:cBhvr>
                                      <p:to>
                                        <p:strVal val="hidden"/>
                                      </p:to>
                                    </p:set>
                                  </p:childTnLst>
                                </p:cTn>
                              </p:par>
                              <p:par>
                                <p:cTn id="625" presetID="19" presetClass="entr" presetSubtype="5" fill="hold" grpId="0" nodeType="withEffect">
                                  <p:stCondLst>
                                    <p:cond delay="0"/>
                                  </p:stCondLst>
                                  <p:childTnLst>
                                    <p:set>
                                      <p:cBhvr>
                                        <p:cTn id="626" dur="1" fill="hold">
                                          <p:stCondLst>
                                            <p:cond delay="0"/>
                                          </p:stCondLst>
                                        </p:cTn>
                                        <p:tgtEl>
                                          <p:spTgt spid="65"/>
                                        </p:tgtEl>
                                        <p:attrNameLst>
                                          <p:attrName>style.visibility</p:attrName>
                                        </p:attrNameLst>
                                      </p:cBhvr>
                                      <p:to>
                                        <p:strVal val="visible"/>
                                      </p:to>
                                    </p:set>
                                    <p:anim calcmode="lin" valueType="num">
                                      <p:cBhvr>
                                        <p:cTn id="627" dur="4500" fill="hold"/>
                                        <p:tgtEl>
                                          <p:spTgt spid="65"/>
                                        </p:tgtEl>
                                        <p:attrNameLst>
                                          <p:attrName>ppt_w</p:attrName>
                                        </p:attrNameLst>
                                      </p:cBhvr>
                                      <p:tavLst>
                                        <p:tav tm="0">
                                          <p:val>
                                            <p:strVal val="#ppt_w"/>
                                          </p:val>
                                        </p:tav>
                                        <p:tav tm="100000">
                                          <p:val>
                                            <p:strVal val="#ppt_w"/>
                                          </p:val>
                                        </p:tav>
                                      </p:tavLst>
                                    </p:anim>
                                    <p:anim calcmode="lin" valueType="num">
                                      <p:cBhvr>
                                        <p:cTn id="628" dur="4500" fill="hold"/>
                                        <p:tgtEl>
                                          <p:spTgt spid="65"/>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1" nodeType="withEffect">
                                  <p:stCondLst>
                                    <p:cond delay="0"/>
                                  </p:stCondLst>
                                  <p:childTnLst>
                                    <p:animRot by="21600000">
                                      <p:cBhvr>
                                        <p:cTn id="630" dur="4250" fill="hold"/>
                                        <p:tgtEl>
                                          <p:spTgt spid="65"/>
                                        </p:tgtEl>
                                        <p:attrNameLst>
                                          <p:attrName>r</p:attrName>
                                        </p:attrNameLst>
                                      </p:cBhvr>
                                    </p:animRot>
                                  </p:childTnLst>
                                </p:cTn>
                              </p:par>
                              <p:par>
                                <p:cTn id="631" presetID="2" presetClass="exit" presetSubtype="6" fill="hold" grpId="2" nodeType="withEffect">
                                  <p:stCondLst>
                                    <p:cond delay="0"/>
                                  </p:stCondLst>
                                  <p:childTnLst>
                                    <p:anim calcmode="lin" valueType="num">
                                      <p:cBhvr additive="base">
                                        <p:cTn id="632" dur="5500"/>
                                        <p:tgtEl>
                                          <p:spTgt spid="65"/>
                                        </p:tgtEl>
                                        <p:attrNameLst>
                                          <p:attrName>ppt_x</p:attrName>
                                        </p:attrNameLst>
                                      </p:cBhvr>
                                      <p:tavLst>
                                        <p:tav tm="0">
                                          <p:val>
                                            <p:strVal val="ppt_x"/>
                                          </p:val>
                                        </p:tav>
                                        <p:tav tm="100000">
                                          <p:val>
                                            <p:strVal val="1+ppt_w/2"/>
                                          </p:val>
                                        </p:tav>
                                      </p:tavLst>
                                    </p:anim>
                                    <p:anim calcmode="lin" valueType="num">
                                      <p:cBhvr additive="base">
                                        <p:cTn id="633" dur="5500"/>
                                        <p:tgtEl>
                                          <p:spTgt spid="65"/>
                                        </p:tgtEl>
                                        <p:attrNameLst>
                                          <p:attrName>ppt_y</p:attrName>
                                        </p:attrNameLst>
                                      </p:cBhvr>
                                      <p:tavLst>
                                        <p:tav tm="0">
                                          <p:val>
                                            <p:strVal val="ppt_y"/>
                                          </p:val>
                                        </p:tav>
                                        <p:tav tm="100000">
                                          <p:val>
                                            <p:strVal val="1+ppt_h/2"/>
                                          </p:val>
                                        </p:tav>
                                      </p:tavLst>
                                    </p:anim>
                                    <p:set>
                                      <p:cBhvr>
                                        <p:cTn id="634" dur="1" fill="hold">
                                          <p:stCondLst>
                                            <p:cond delay="5499"/>
                                          </p:stCondLst>
                                        </p:cTn>
                                        <p:tgtEl>
                                          <p:spTgt spid="65"/>
                                        </p:tgtEl>
                                        <p:attrNameLst>
                                          <p:attrName>style.visibility</p:attrName>
                                        </p:attrNameLst>
                                      </p:cBhvr>
                                      <p:to>
                                        <p:strVal val="hidden"/>
                                      </p:to>
                                    </p:set>
                                  </p:childTnLst>
                                </p:cTn>
                              </p:par>
                              <p:par>
                                <p:cTn id="635" presetID="19" presetClass="entr" presetSubtype="5" fill="hold" grpId="0" nodeType="withEffect">
                                  <p:stCondLst>
                                    <p:cond delay="0"/>
                                  </p:stCondLst>
                                  <p:childTnLst>
                                    <p:set>
                                      <p:cBhvr>
                                        <p:cTn id="636" dur="1" fill="hold">
                                          <p:stCondLst>
                                            <p:cond delay="0"/>
                                          </p:stCondLst>
                                        </p:cTn>
                                        <p:tgtEl>
                                          <p:spTgt spid="66"/>
                                        </p:tgtEl>
                                        <p:attrNameLst>
                                          <p:attrName>style.visibility</p:attrName>
                                        </p:attrNameLst>
                                      </p:cBhvr>
                                      <p:to>
                                        <p:strVal val="visible"/>
                                      </p:to>
                                    </p:set>
                                    <p:anim calcmode="lin" valueType="num">
                                      <p:cBhvr>
                                        <p:cTn id="637" dur="4500" fill="hold"/>
                                        <p:tgtEl>
                                          <p:spTgt spid="66"/>
                                        </p:tgtEl>
                                        <p:attrNameLst>
                                          <p:attrName>ppt_w</p:attrName>
                                        </p:attrNameLst>
                                      </p:cBhvr>
                                      <p:tavLst>
                                        <p:tav tm="0">
                                          <p:val>
                                            <p:strVal val="#ppt_w"/>
                                          </p:val>
                                        </p:tav>
                                        <p:tav tm="100000">
                                          <p:val>
                                            <p:strVal val="#ppt_w"/>
                                          </p:val>
                                        </p:tav>
                                      </p:tavLst>
                                    </p:anim>
                                    <p:anim calcmode="lin" valueType="num">
                                      <p:cBhvr>
                                        <p:cTn id="638" dur="4500" fill="hold"/>
                                        <p:tgtEl>
                                          <p:spTgt spid="66"/>
                                        </p:tgtEl>
                                        <p:attrNameLst>
                                          <p:attrName>ppt_h</p:attrName>
                                        </p:attrNameLst>
                                      </p:cBhvr>
                                      <p:tavLst>
                                        <p:tav tm="0" fmla="#ppt_h*sin(2.5*pi*$)">
                                          <p:val>
                                            <p:fltVal val="0"/>
                                          </p:val>
                                        </p:tav>
                                        <p:tav tm="100000">
                                          <p:val>
                                            <p:fltVal val="1"/>
                                          </p:val>
                                        </p:tav>
                                      </p:tavLst>
                                    </p:anim>
                                  </p:childTnLst>
                                </p:cTn>
                              </p:par>
                              <p:par>
                                <p:cTn id="639" presetID="8" presetClass="emph" presetSubtype="0" repeatCount="indefinite" fill="hold" grpId="1" nodeType="withEffect">
                                  <p:stCondLst>
                                    <p:cond delay="0"/>
                                  </p:stCondLst>
                                  <p:childTnLst>
                                    <p:animRot by="21600000">
                                      <p:cBhvr>
                                        <p:cTn id="640" dur="4250" fill="hold"/>
                                        <p:tgtEl>
                                          <p:spTgt spid="66"/>
                                        </p:tgtEl>
                                        <p:attrNameLst>
                                          <p:attrName>r</p:attrName>
                                        </p:attrNameLst>
                                      </p:cBhvr>
                                    </p:animRot>
                                  </p:childTnLst>
                                </p:cTn>
                              </p:par>
                              <p:par>
                                <p:cTn id="641" presetID="2" presetClass="exit" presetSubtype="6" fill="hold" grpId="2" nodeType="withEffect">
                                  <p:stCondLst>
                                    <p:cond delay="0"/>
                                  </p:stCondLst>
                                  <p:childTnLst>
                                    <p:anim calcmode="lin" valueType="num">
                                      <p:cBhvr additive="base">
                                        <p:cTn id="642" dur="5500"/>
                                        <p:tgtEl>
                                          <p:spTgt spid="66"/>
                                        </p:tgtEl>
                                        <p:attrNameLst>
                                          <p:attrName>ppt_x</p:attrName>
                                        </p:attrNameLst>
                                      </p:cBhvr>
                                      <p:tavLst>
                                        <p:tav tm="0">
                                          <p:val>
                                            <p:strVal val="ppt_x"/>
                                          </p:val>
                                        </p:tav>
                                        <p:tav tm="100000">
                                          <p:val>
                                            <p:strVal val="1+ppt_w/2"/>
                                          </p:val>
                                        </p:tav>
                                      </p:tavLst>
                                    </p:anim>
                                    <p:anim calcmode="lin" valueType="num">
                                      <p:cBhvr additive="base">
                                        <p:cTn id="643" dur="5500"/>
                                        <p:tgtEl>
                                          <p:spTgt spid="66"/>
                                        </p:tgtEl>
                                        <p:attrNameLst>
                                          <p:attrName>ppt_y</p:attrName>
                                        </p:attrNameLst>
                                      </p:cBhvr>
                                      <p:tavLst>
                                        <p:tav tm="0">
                                          <p:val>
                                            <p:strVal val="ppt_y"/>
                                          </p:val>
                                        </p:tav>
                                        <p:tav tm="100000">
                                          <p:val>
                                            <p:strVal val="1+ppt_h/2"/>
                                          </p:val>
                                        </p:tav>
                                      </p:tavLst>
                                    </p:anim>
                                    <p:set>
                                      <p:cBhvr>
                                        <p:cTn id="644" dur="1" fill="hold">
                                          <p:stCondLst>
                                            <p:cond delay="5499"/>
                                          </p:stCondLst>
                                        </p:cTn>
                                        <p:tgtEl>
                                          <p:spTgt spid="66"/>
                                        </p:tgtEl>
                                        <p:attrNameLst>
                                          <p:attrName>style.visibility</p:attrName>
                                        </p:attrNameLst>
                                      </p:cBhvr>
                                      <p:to>
                                        <p:strVal val="hidden"/>
                                      </p:to>
                                    </p:set>
                                  </p:childTnLst>
                                </p:cTn>
                              </p:par>
                              <p:par>
                                <p:cTn id="645" presetID="19" presetClass="entr" presetSubtype="5" fill="hold" grpId="0" nodeType="withEffect">
                                  <p:stCondLst>
                                    <p:cond delay="0"/>
                                  </p:stCondLst>
                                  <p:childTnLst>
                                    <p:set>
                                      <p:cBhvr>
                                        <p:cTn id="646" dur="1" fill="hold">
                                          <p:stCondLst>
                                            <p:cond delay="0"/>
                                          </p:stCondLst>
                                        </p:cTn>
                                        <p:tgtEl>
                                          <p:spTgt spid="67"/>
                                        </p:tgtEl>
                                        <p:attrNameLst>
                                          <p:attrName>style.visibility</p:attrName>
                                        </p:attrNameLst>
                                      </p:cBhvr>
                                      <p:to>
                                        <p:strVal val="visible"/>
                                      </p:to>
                                    </p:set>
                                    <p:anim calcmode="lin" valueType="num">
                                      <p:cBhvr>
                                        <p:cTn id="647" dur="4500" fill="hold"/>
                                        <p:tgtEl>
                                          <p:spTgt spid="67"/>
                                        </p:tgtEl>
                                        <p:attrNameLst>
                                          <p:attrName>ppt_w</p:attrName>
                                        </p:attrNameLst>
                                      </p:cBhvr>
                                      <p:tavLst>
                                        <p:tav tm="0">
                                          <p:val>
                                            <p:strVal val="#ppt_w"/>
                                          </p:val>
                                        </p:tav>
                                        <p:tav tm="100000">
                                          <p:val>
                                            <p:strVal val="#ppt_w"/>
                                          </p:val>
                                        </p:tav>
                                      </p:tavLst>
                                    </p:anim>
                                    <p:anim calcmode="lin" valueType="num">
                                      <p:cBhvr>
                                        <p:cTn id="648" dur="4500" fill="hold"/>
                                        <p:tgtEl>
                                          <p:spTgt spid="67"/>
                                        </p:tgtEl>
                                        <p:attrNameLst>
                                          <p:attrName>ppt_h</p:attrName>
                                        </p:attrNameLst>
                                      </p:cBhvr>
                                      <p:tavLst>
                                        <p:tav tm="0" fmla="#ppt_h*sin(2.5*pi*$)">
                                          <p:val>
                                            <p:fltVal val="0"/>
                                          </p:val>
                                        </p:tav>
                                        <p:tav tm="100000">
                                          <p:val>
                                            <p:fltVal val="1"/>
                                          </p:val>
                                        </p:tav>
                                      </p:tavLst>
                                    </p:anim>
                                  </p:childTnLst>
                                </p:cTn>
                              </p:par>
                              <p:par>
                                <p:cTn id="649" presetID="8" presetClass="emph" presetSubtype="0" repeatCount="indefinite" fill="hold" grpId="1" nodeType="withEffect">
                                  <p:stCondLst>
                                    <p:cond delay="0"/>
                                  </p:stCondLst>
                                  <p:childTnLst>
                                    <p:animRot by="21600000">
                                      <p:cBhvr>
                                        <p:cTn id="650" dur="4250" fill="hold"/>
                                        <p:tgtEl>
                                          <p:spTgt spid="67"/>
                                        </p:tgtEl>
                                        <p:attrNameLst>
                                          <p:attrName>r</p:attrName>
                                        </p:attrNameLst>
                                      </p:cBhvr>
                                    </p:animRot>
                                  </p:childTnLst>
                                </p:cTn>
                              </p:par>
                              <p:par>
                                <p:cTn id="651" presetID="2" presetClass="exit" presetSubtype="6" fill="hold" grpId="2" nodeType="withEffect">
                                  <p:stCondLst>
                                    <p:cond delay="0"/>
                                  </p:stCondLst>
                                  <p:childTnLst>
                                    <p:anim calcmode="lin" valueType="num">
                                      <p:cBhvr additive="base">
                                        <p:cTn id="652" dur="5500"/>
                                        <p:tgtEl>
                                          <p:spTgt spid="67"/>
                                        </p:tgtEl>
                                        <p:attrNameLst>
                                          <p:attrName>ppt_x</p:attrName>
                                        </p:attrNameLst>
                                      </p:cBhvr>
                                      <p:tavLst>
                                        <p:tav tm="0">
                                          <p:val>
                                            <p:strVal val="ppt_x"/>
                                          </p:val>
                                        </p:tav>
                                        <p:tav tm="100000">
                                          <p:val>
                                            <p:strVal val="1+ppt_w/2"/>
                                          </p:val>
                                        </p:tav>
                                      </p:tavLst>
                                    </p:anim>
                                    <p:anim calcmode="lin" valueType="num">
                                      <p:cBhvr additive="base">
                                        <p:cTn id="653" dur="5500"/>
                                        <p:tgtEl>
                                          <p:spTgt spid="67"/>
                                        </p:tgtEl>
                                        <p:attrNameLst>
                                          <p:attrName>ppt_y</p:attrName>
                                        </p:attrNameLst>
                                      </p:cBhvr>
                                      <p:tavLst>
                                        <p:tav tm="0">
                                          <p:val>
                                            <p:strVal val="ppt_y"/>
                                          </p:val>
                                        </p:tav>
                                        <p:tav tm="100000">
                                          <p:val>
                                            <p:strVal val="1+ppt_h/2"/>
                                          </p:val>
                                        </p:tav>
                                      </p:tavLst>
                                    </p:anim>
                                    <p:set>
                                      <p:cBhvr>
                                        <p:cTn id="654" dur="1" fill="hold">
                                          <p:stCondLst>
                                            <p:cond delay="5499"/>
                                          </p:stCondLst>
                                        </p:cTn>
                                        <p:tgtEl>
                                          <p:spTgt spid="67"/>
                                        </p:tgtEl>
                                        <p:attrNameLst>
                                          <p:attrName>style.visibility</p:attrName>
                                        </p:attrNameLst>
                                      </p:cBhvr>
                                      <p:to>
                                        <p:strVal val="hidden"/>
                                      </p:to>
                                    </p:set>
                                  </p:childTnLst>
                                </p:cTn>
                              </p:par>
                              <p:par>
                                <p:cTn id="655" presetID="19" presetClass="entr" presetSubtype="5" fill="hold" grpId="0" nodeType="withEffect">
                                  <p:stCondLst>
                                    <p:cond delay="0"/>
                                  </p:stCondLst>
                                  <p:childTnLst>
                                    <p:set>
                                      <p:cBhvr>
                                        <p:cTn id="656" dur="1" fill="hold">
                                          <p:stCondLst>
                                            <p:cond delay="0"/>
                                          </p:stCondLst>
                                        </p:cTn>
                                        <p:tgtEl>
                                          <p:spTgt spid="68"/>
                                        </p:tgtEl>
                                        <p:attrNameLst>
                                          <p:attrName>style.visibility</p:attrName>
                                        </p:attrNameLst>
                                      </p:cBhvr>
                                      <p:to>
                                        <p:strVal val="visible"/>
                                      </p:to>
                                    </p:set>
                                    <p:anim calcmode="lin" valueType="num">
                                      <p:cBhvr>
                                        <p:cTn id="657" dur="4500" fill="hold"/>
                                        <p:tgtEl>
                                          <p:spTgt spid="68"/>
                                        </p:tgtEl>
                                        <p:attrNameLst>
                                          <p:attrName>ppt_w</p:attrName>
                                        </p:attrNameLst>
                                      </p:cBhvr>
                                      <p:tavLst>
                                        <p:tav tm="0">
                                          <p:val>
                                            <p:strVal val="#ppt_w"/>
                                          </p:val>
                                        </p:tav>
                                        <p:tav tm="100000">
                                          <p:val>
                                            <p:strVal val="#ppt_w"/>
                                          </p:val>
                                        </p:tav>
                                      </p:tavLst>
                                    </p:anim>
                                    <p:anim calcmode="lin" valueType="num">
                                      <p:cBhvr>
                                        <p:cTn id="658" dur="4500" fill="hold"/>
                                        <p:tgtEl>
                                          <p:spTgt spid="68"/>
                                        </p:tgtEl>
                                        <p:attrNameLst>
                                          <p:attrName>ppt_h</p:attrName>
                                        </p:attrNameLst>
                                      </p:cBhvr>
                                      <p:tavLst>
                                        <p:tav tm="0" fmla="#ppt_h*sin(2.5*pi*$)">
                                          <p:val>
                                            <p:fltVal val="0"/>
                                          </p:val>
                                        </p:tav>
                                        <p:tav tm="100000">
                                          <p:val>
                                            <p:fltVal val="1"/>
                                          </p:val>
                                        </p:tav>
                                      </p:tavLst>
                                    </p:anim>
                                  </p:childTnLst>
                                </p:cTn>
                              </p:par>
                              <p:par>
                                <p:cTn id="659" presetID="8" presetClass="emph" presetSubtype="0" repeatCount="indefinite" fill="hold" grpId="1" nodeType="withEffect">
                                  <p:stCondLst>
                                    <p:cond delay="0"/>
                                  </p:stCondLst>
                                  <p:childTnLst>
                                    <p:animRot by="-21600000">
                                      <p:cBhvr>
                                        <p:cTn id="660" dur="4250" fill="hold"/>
                                        <p:tgtEl>
                                          <p:spTgt spid="68"/>
                                        </p:tgtEl>
                                        <p:attrNameLst>
                                          <p:attrName>r</p:attrName>
                                        </p:attrNameLst>
                                      </p:cBhvr>
                                    </p:animRot>
                                  </p:childTnLst>
                                </p:cTn>
                              </p:par>
                              <p:par>
                                <p:cTn id="661" presetID="2" presetClass="exit" presetSubtype="12" fill="hold" grpId="2" nodeType="withEffect">
                                  <p:stCondLst>
                                    <p:cond delay="0"/>
                                  </p:stCondLst>
                                  <p:childTnLst>
                                    <p:anim calcmode="lin" valueType="num">
                                      <p:cBhvr additive="base">
                                        <p:cTn id="662" dur="5500"/>
                                        <p:tgtEl>
                                          <p:spTgt spid="68"/>
                                        </p:tgtEl>
                                        <p:attrNameLst>
                                          <p:attrName>ppt_x</p:attrName>
                                        </p:attrNameLst>
                                      </p:cBhvr>
                                      <p:tavLst>
                                        <p:tav tm="0">
                                          <p:val>
                                            <p:strVal val="ppt_x"/>
                                          </p:val>
                                        </p:tav>
                                        <p:tav tm="100000">
                                          <p:val>
                                            <p:strVal val="0-ppt_w/2"/>
                                          </p:val>
                                        </p:tav>
                                      </p:tavLst>
                                    </p:anim>
                                    <p:anim calcmode="lin" valueType="num">
                                      <p:cBhvr additive="base">
                                        <p:cTn id="663" dur="5500"/>
                                        <p:tgtEl>
                                          <p:spTgt spid="68"/>
                                        </p:tgtEl>
                                        <p:attrNameLst>
                                          <p:attrName>ppt_y</p:attrName>
                                        </p:attrNameLst>
                                      </p:cBhvr>
                                      <p:tavLst>
                                        <p:tav tm="0">
                                          <p:val>
                                            <p:strVal val="ppt_y"/>
                                          </p:val>
                                        </p:tav>
                                        <p:tav tm="100000">
                                          <p:val>
                                            <p:strVal val="1+ppt_h/2"/>
                                          </p:val>
                                        </p:tav>
                                      </p:tavLst>
                                    </p:anim>
                                    <p:set>
                                      <p:cBhvr>
                                        <p:cTn id="664" dur="1" fill="hold">
                                          <p:stCondLst>
                                            <p:cond delay="5499"/>
                                          </p:stCondLst>
                                        </p:cTn>
                                        <p:tgtEl>
                                          <p:spTgt spid="68"/>
                                        </p:tgtEl>
                                        <p:attrNameLst>
                                          <p:attrName>style.visibility</p:attrName>
                                        </p:attrNameLst>
                                      </p:cBhvr>
                                      <p:to>
                                        <p:strVal val="hidden"/>
                                      </p:to>
                                    </p:set>
                                  </p:childTnLst>
                                </p:cTn>
                              </p:par>
                              <p:par>
                                <p:cTn id="665" presetID="19" presetClass="entr" presetSubtype="5" fill="hold" grpId="0" nodeType="withEffect">
                                  <p:stCondLst>
                                    <p:cond delay="0"/>
                                  </p:stCondLst>
                                  <p:childTnLst>
                                    <p:set>
                                      <p:cBhvr>
                                        <p:cTn id="666" dur="1" fill="hold">
                                          <p:stCondLst>
                                            <p:cond delay="0"/>
                                          </p:stCondLst>
                                        </p:cTn>
                                        <p:tgtEl>
                                          <p:spTgt spid="69"/>
                                        </p:tgtEl>
                                        <p:attrNameLst>
                                          <p:attrName>style.visibility</p:attrName>
                                        </p:attrNameLst>
                                      </p:cBhvr>
                                      <p:to>
                                        <p:strVal val="visible"/>
                                      </p:to>
                                    </p:set>
                                    <p:anim calcmode="lin" valueType="num">
                                      <p:cBhvr>
                                        <p:cTn id="667" dur="4500" fill="hold"/>
                                        <p:tgtEl>
                                          <p:spTgt spid="69"/>
                                        </p:tgtEl>
                                        <p:attrNameLst>
                                          <p:attrName>ppt_w</p:attrName>
                                        </p:attrNameLst>
                                      </p:cBhvr>
                                      <p:tavLst>
                                        <p:tav tm="0">
                                          <p:val>
                                            <p:strVal val="#ppt_w"/>
                                          </p:val>
                                        </p:tav>
                                        <p:tav tm="100000">
                                          <p:val>
                                            <p:strVal val="#ppt_w"/>
                                          </p:val>
                                        </p:tav>
                                      </p:tavLst>
                                    </p:anim>
                                    <p:anim calcmode="lin" valueType="num">
                                      <p:cBhvr>
                                        <p:cTn id="668" dur="4500" fill="hold"/>
                                        <p:tgtEl>
                                          <p:spTgt spid="69"/>
                                        </p:tgtEl>
                                        <p:attrNameLst>
                                          <p:attrName>ppt_h</p:attrName>
                                        </p:attrNameLst>
                                      </p:cBhvr>
                                      <p:tavLst>
                                        <p:tav tm="0" fmla="#ppt_h*sin(2.5*pi*$)">
                                          <p:val>
                                            <p:fltVal val="0"/>
                                          </p:val>
                                        </p:tav>
                                        <p:tav tm="100000">
                                          <p:val>
                                            <p:fltVal val="1"/>
                                          </p:val>
                                        </p:tav>
                                      </p:tavLst>
                                    </p:anim>
                                  </p:childTnLst>
                                </p:cTn>
                              </p:par>
                              <p:par>
                                <p:cTn id="669" presetID="8" presetClass="emph" presetSubtype="0" repeatCount="indefinite" fill="hold" grpId="1" nodeType="withEffect">
                                  <p:stCondLst>
                                    <p:cond delay="0"/>
                                  </p:stCondLst>
                                  <p:childTnLst>
                                    <p:animRot by="-21600000">
                                      <p:cBhvr>
                                        <p:cTn id="670" dur="4250" fill="hold"/>
                                        <p:tgtEl>
                                          <p:spTgt spid="69"/>
                                        </p:tgtEl>
                                        <p:attrNameLst>
                                          <p:attrName>r</p:attrName>
                                        </p:attrNameLst>
                                      </p:cBhvr>
                                    </p:animRot>
                                  </p:childTnLst>
                                </p:cTn>
                              </p:par>
                              <p:par>
                                <p:cTn id="671" presetID="2" presetClass="exit" presetSubtype="12" fill="hold" grpId="2" nodeType="withEffect">
                                  <p:stCondLst>
                                    <p:cond delay="0"/>
                                  </p:stCondLst>
                                  <p:childTnLst>
                                    <p:anim calcmode="lin" valueType="num">
                                      <p:cBhvr additive="base">
                                        <p:cTn id="672" dur="5500"/>
                                        <p:tgtEl>
                                          <p:spTgt spid="69"/>
                                        </p:tgtEl>
                                        <p:attrNameLst>
                                          <p:attrName>ppt_x</p:attrName>
                                        </p:attrNameLst>
                                      </p:cBhvr>
                                      <p:tavLst>
                                        <p:tav tm="0">
                                          <p:val>
                                            <p:strVal val="ppt_x"/>
                                          </p:val>
                                        </p:tav>
                                        <p:tav tm="100000">
                                          <p:val>
                                            <p:strVal val="0-ppt_w/2"/>
                                          </p:val>
                                        </p:tav>
                                      </p:tavLst>
                                    </p:anim>
                                    <p:anim calcmode="lin" valueType="num">
                                      <p:cBhvr additive="base">
                                        <p:cTn id="673" dur="5500"/>
                                        <p:tgtEl>
                                          <p:spTgt spid="69"/>
                                        </p:tgtEl>
                                        <p:attrNameLst>
                                          <p:attrName>ppt_y</p:attrName>
                                        </p:attrNameLst>
                                      </p:cBhvr>
                                      <p:tavLst>
                                        <p:tav tm="0">
                                          <p:val>
                                            <p:strVal val="ppt_y"/>
                                          </p:val>
                                        </p:tav>
                                        <p:tav tm="100000">
                                          <p:val>
                                            <p:strVal val="1+ppt_h/2"/>
                                          </p:val>
                                        </p:tav>
                                      </p:tavLst>
                                    </p:anim>
                                    <p:set>
                                      <p:cBhvr>
                                        <p:cTn id="674" dur="1" fill="hold">
                                          <p:stCondLst>
                                            <p:cond delay="5499"/>
                                          </p:stCondLst>
                                        </p:cTn>
                                        <p:tgtEl>
                                          <p:spTgt spid="69"/>
                                        </p:tgtEl>
                                        <p:attrNameLst>
                                          <p:attrName>style.visibility</p:attrName>
                                        </p:attrNameLst>
                                      </p:cBhvr>
                                      <p:to>
                                        <p:strVal val="hidden"/>
                                      </p:to>
                                    </p:set>
                                  </p:childTnLst>
                                </p:cTn>
                              </p:par>
                              <p:par>
                                <p:cTn id="675" presetID="19" presetClass="entr" presetSubtype="5" fill="hold" grpId="0" nodeType="withEffect">
                                  <p:stCondLst>
                                    <p:cond delay="0"/>
                                  </p:stCondLst>
                                  <p:childTnLst>
                                    <p:set>
                                      <p:cBhvr>
                                        <p:cTn id="676" dur="1" fill="hold">
                                          <p:stCondLst>
                                            <p:cond delay="0"/>
                                          </p:stCondLst>
                                        </p:cTn>
                                        <p:tgtEl>
                                          <p:spTgt spid="70"/>
                                        </p:tgtEl>
                                        <p:attrNameLst>
                                          <p:attrName>style.visibility</p:attrName>
                                        </p:attrNameLst>
                                      </p:cBhvr>
                                      <p:to>
                                        <p:strVal val="visible"/>
                                      </p:to>
                                    </p:set>
                                    <p:anim calcmode="lin" valueType="num">
                                      <p:cBhvr>
                                        <p:cTn id="677" dur="4500" fill="hold"/>
                                        <p:tgtEl>
                                          <p:spTgt spid="70"/>
                                        </p:tgtEl>
                                        <p:attrNameLst>
                                          <p:attrName>ppt_w</p:attrName>
                                        </p:attrNameLst>
                                      </p:cBhvr>
                                      <p:tavLst>
                                        <p:tav tm="0">
                                          <p:val>
                                            <p:strVal val="#ppt_w"/>
                                          </p:val>
                                        </p:tav>
                                        <p:tav tm="100000">
                                          <p:val>
                                            <p:strVal val="#ppt_w"/>
                                          </p:val>
                                        </p:tav>
                                      </p:tavLst>
                                    </p:anim>
                                    <p:anim calcmode="lin" valueType="num">
                                      <p:cBhvr>
                                        <p:cTn id="678" dur="4500" fill="hold"/>
                                        <p:tgtEl>
                                          <p:spTgt spid="70"/>
                                        </p:tgtEl>
                                        <p:attrNameLst>
                                          <p:attrName>ppt_h</p:attrName>
                                        </p:attrNameLst>
                                      </p:cBhvr>
                                      <p:tavLst>
                                        <p:tav tm="0" fmla="#ppt_h*sin(2.5*pi*$)">
                                          <p:val>
                                            <p:fltVal val="0"/>
                                          </p:val>
                                        </p:tav>
                                        <p:tav tm="100000">
                                          <p:val>
                                            <p:fltVal val="1"/>
                                          </p:val>
                                        </p:tav>
                                      </p:tavLst>
                                    </p:anim>
                                  </p:childTnLst>
                                </p:cTn>
                              </p:par>
                              <p:par>
                                <p:cTn id="679" presetID="8" presetClass="emph" presetSubtype="0" repeatCount="indefinite" fill="hold" grpId="1" nodeType="withEffect">
                                  <p:stCondLst>
                                    <p:cond delay="0"/>
                                  </p:stCondLst>
                                  <p:childTnLst>
                                    <p:animRot by="-21600000">
                                      <p:cBhvr>
                                        <p:cTn id="680" dur="4250" fill="hold"/>
                                        <p:tgtEl>
                                          <p:spTgt spid="70"/>
                                        </p:tgtEl>
                                        <p:attrNameLst>
                                          <p:attrName>r</p:attrName>
                                        </p:attrNameLst>
                                      </p:cBhvr>
                                    </p:animRot>
                                  </p:childTnLst>
                                </p:cTn>
                              </p:par>
                              <p:par>
                                <p:cTn id="681" presetID="2" presetClass="exit" presetSubtype="12" fill="hold" grpId="2" nodeType="withEffect">
                                  <p:stCondLst>
                                    <p:cond delay="0"/>
                                  </p:stCondLst>
                                  <p:childTnLst>
                                    <p:anim calcmode="lin" valueType="num">
                                      <p:cBhvr additive="base">
                                        <p:cTn id="682" dur="5500"/>
                                        <p:tgtEl>
                                          <p:spTgt spid="70"/>
                                        </p:tgtEl>
                                        <p:attrNameLst>
                                          <p:attrName>ppt_x</p:attrName>
                                        </p:attrNameLst>
                                      </p:cBhvr>
                                      <p:tavLst>
                                        <p:tav tm="0">
                                          <p:val>
                                            <p:strVal val="ppt_x"/>
                                          </p:val>
                                        </p:tav>
                                        <p:tav tm="100000">
                                          <p:val>
                                            <p:strVal val="0-ppt_w/2"/>
                                          </p:val>
                                        </p:tav>
                                      </p:tavLst>
                                    </p:anim>
                                    <p:anim calcmode="lin" valueType="num">
                                      <p:cBhvr additive="base">
                                        <p:cTn id="683" dur="5500"/>
                                        <p:tgtEl>
                                          <p:spTgt spid="70"/>
                                        </p:tgtEl>
                                        <p:attrNameLst>
                                          <p:attrName>ppt_y</p:attrName>
                                        </p:attrNameLst>
                                      </p:cBhvr>
                                      <p:tavLst>
                                        <p:tav tm="0">
                                          <p:val>
                                            <p:strVal val="ppt_y"/>
                                          </p:val>
                                        </p:tav>
                                        <p:tav tm="100000">
                                          <p:val>
                                            <p:strVal val="1+ppt_h/2"/>
                                          </p:val>
                                        </p:tav>
                                      </p:tavLst>
                                    </p:anim>
                                    <p:set>
                                      <p:cBhvr>
                                        <p:cTn id="684" dur="1" fill="hold">
                                          <p:stCondLst>
                                            <p:cond delay="5499"/>
                                          </p:stCondLst>
                                        </p:cTn>
                                        <p:tgtEl>
                                          <p:spTgt spid="70"/>
                                        </p:tgtEl>
                                        <p:attrNameLst>
                                          <p:attrName>style.visibility</p:attrName>
                                        </p:attrNameLst>
                                      </p:cBhvr>
                                      <p:to>
                                        <p:strVal val="hidden"/>
                                      </p:to>
                                    </p:set>
                                  </p:childTnLst>
                                </p:cTn>
                              </p:par>
                              <p:par>
                                <p:cTn id="685" presetID="19" presetClass="entr" presetSubtype="5" fill="hold" grpId="0" nodeType="withEffect">
                                  <p:stCondLst>
                                    <p:cond delay="0"/>
                                  </p:stCondLst>
                                  <p:childTnLst>
                                    <p:set>
                                      <p:cBhvr>
                                        <p:cTn id="686" dur="1" fill="hold">
                                          <p:stCondLst>
                                            <p:cond delay="0"/>
                                          </p:stCondLst>
                                        </p:cTn>
                                        <p:tgtEl>
                                          <p:spTgt spid="71"/>
                                        </p:tgtEl>
                                        <p:attrNameLst>
                                          <p:attrName>style.visibility</p:attrName>
                                        </p:attrNameLst>
                                      </p:cBhvr>
                                      <p:to>
                                        <p:strVal val="visible"/>
                                      </p:to>
                                    </p:set>
                                    <p:anim calcmode="lin" valueType="num">
                                      <p:cBhvr>
                                        <p:cTn id="687" dur="4500" fill="hold"/>
                                        <p:tgtEl>
                                          <p:spTgt spid="71"/>
                                        </p:tgtEl>
                                        <p:attrNameLst>
                                          <p:attrName>ppt_w</p:attrName>
                                        </p:attrNameLst>
                                      </p:cBhvr>
                                      <p:tavLst>
                                        <p:tav tm="0">
                                          <p:val>
                                            <p:strVal val="#ppt_w"/>
                                          </p:val>
                                        </p:tav>
                                        <p:tav tm="100000">
                                          <p:val>
                                            <p:strVal val="#ppt_w"/>
                                          </p:val>
                                        </p:tav>
                                      </p:tavLst>
                                    </p:anim>
                                    <p:anim calcmode="lin" valueType="num">
                                      <p:cBhvr>
                                        <p:cTn id="688" dur="4500" fill="hold"/>
                                        <p:tgtEl>
                                          <p:spTgt spid="71"/>
                                        </p:tgtEl>
                                        <p:attrNameLst>
                                          <p:attrName>ppt_h</p:attrName>
                                        </p:attrNameLst>
                                      </p:cBhvr>
                                      <p:tavLst>
                                        <p:tav tm="0" fmla="#ppt_h*sin(2.5*pi*$)">
                                          <p:val>
                                            <p:fltVal val="0"/>
                                          </p:val>
                                        </p:tav>
                                        <p:tav tm="100000">
                                          <p:val>
                                            <p:fltVal val="1"/>
                                          </p:val>
                                        </p:tav>
                                      </p:tavLst>
                                    </p:anim>
                                  </p:childTnLst>
                                </p:cTn>
                              </p:par>
                              <p:par>
                                <p:cTn id="689" presetID="8" presetClass="emph" presetSubtype="0" repeatCount="indefinite" fill="hold" grpId="1" nodeType="withEffect">
                                  <p:stCondLst>
                                    <p:cond delay="0"/>
                                  </p:stCondLst>
                                  <p:childTnLst>
                                    <p:animRot by="-21600000">
                                      <p:cBhvr>
                                        <p:cTn id="690" dur="4250" fill="hold"/>
                                        <p:tgtEl>
                                          <p:spTgt spid="71"/>
                                        </p:tgtEl>
                                        <p:attrNameLst>
                                          <p:attrName>r</p:attrName>
                                        </p:attrNameLst>
                                      </p:cBhvr>
                                    </p:animRot>
                                  </p:childTnLst>
                                </p:cTn>
                              </p:par>
                              <p:par>
                                <p:cTn id="691" presetID="2" presetClass="exit" presetSubtype="12" fill="hold" grpId="2" nodeType="withEffect">
                                  <p:stCondLst>
                                    <p:cond delay="0"/>
                                  </p:stCondLst>
                                  <p:childTnLst>
                                    <p:anim calcmode="lin" valueType="num">
                                      <p:cBhvr additive="base">
                                        <p:cTn id="692" dur="5500"/>
                                        <p:tgtEl>
                                          <p:spTgt spid="71"/>
                                        </p:tgtEl>
                                        <p:attrNameLst>
                                          <p:attrName>ppt_x</p:attrName>
                                        </p:attrNameLst>
                                      </p:cBhvr>
                                      <p:tavLst>
                                        <p:tav tm="0">
                                          <p:val>
                                            <p:strVal val="ppt_x"/>
                                          </p:val>
                                        </p:tav>
                                        <p:tav tm="100000">
                                          <p:val>
                                            <p:strVal val="0-ppt_w/2"/>
                                          </p:val>
                                        </p:tav>
                                      </p:tavLst>
                                    </p:anim>
                                    <p:anim calcmode="lin" valueType="num">
                                      <p:cBhvr additive="base">
                                        <p:cTn id="693" dur="5500"/>
                                        <p:tgtEl>
                                          <p:spTgt spid="71"/>
                                        </p:tgtEl>
                                        <p:attrNameLst>
                                          <p:attrName>ppt_y</p:attrName>
                                        </p:attrNameLst>
                                      </p:cBhvr>
                                      <p:tavLst>
                                        <p:tav tm="0">
                                          <p:val>
                                            <p:strVal val="ppt_y"/>
                                          </p:val>
                                        </p:tav>
                                        <p:tav tm="100000">
                                          <p:val>
                                            <p:strVal val="1+ppt_h/2"/>
                                          </p:val>
                                        </p:tav>
                                      </p:tavLst>
                                    </p:anim>
                                    <p:set>
                                      <p:cBhvr>
                                        <p:cTn id="694" dur="1" fill="hold">
                                          <p:stCondLst>
                                            <p:cond delay="5499"/>
                                          </p:stCondLst>
                                        </p:cTn>
                                        <p:tgtEl>
                                          <p:spTgt spid="71"/>
                                        </p:tgtEl>
                                        <p:attrNameLst>
                                          <p:attrName>style.visibility</p:attrName>
                                        </p:attrNameLst>
                                      </p:cBhvr>
                                      <p:to>
                                        <p:strVal val="hidden"/>
                                      </p:to>
                                    </p:set>
                                  </p:childTnLst>
                                </p:cTn>
                              </p:par>
                              <p:par>
                                <p:cTn id="695" presetID="19" presetClass="entr" presetSubtype="5" fill="hold" grpId="0" nodeType="withEffect">
                                  <p:stCondLst>
                                    <p:cond delay="0"/>
                                  </p:stCondLst>
                                  <p:childTnLst>
                                    <p:set>
                                      <p:cBhvr>
                                        <p:cTn id="696" dur="1" fill="hold">
                                          <p:stCondLst>
                                            <p:cond delay="0"/>
                                          </p:stCondLst>
                                        </p:cTn>
                                        <p:tgtEl>
                                          <p:spTgt spid="72"/>
                                        </p:tgtEl>
                                        <p:attrNameLst>
                                          <p:attrName>style.visibility</p:attrName>
                                        </p:attrNameLst>
                                      </p:cBhvr>
                                      <p:to>
                                        <p:strVal val="visible"/>
                                      </p:to>
                                    </p:set>
                                    <p:anim calcmode="lin" valueType="num">
                                      <p:cBhvr>
                                        <p:cTn id="697" dur="4500" fill="hold"/>
                                        <p:tgtEl>
                                          <p:spTgt spid="72"/>
                                        </p:tgtEl>
                                        <p:attrNameLst>
                                          <p:attrName>ppt_w</p:attrName>
                                        </p:attrNameLst>
                                      </p:cBhvr>
                                      <p:tavLst>
                                        <p:tav tm="0">
                                          <p:val>
                                            <p:strVal val="#ppt_w"/>
                                          </p:val>
                                        </p:tav>
                                        <p:tav tm="100000">
                                          <p:val>
                                            <p:strVal val="#ppt_w"/>
                                          </p:val>
                                        </p:tav>
                                      </p:tavLst>
                                    </p:anim>
                                    <p:anim calcmode="lin" valueType="num">
                                      <p:cBhvr>
                                        <p:cTn id="698" dur="4500" fill="hold"/>
                                        <p:tgtEl>
                                          <p:spTgt spid="72"/>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1" nodeType="withEffect">
                                  <p:stCondLst>
                                    <p:cond delay="0"/>
                                  </p:stCondLst>
                                  <p:childTnLst>
                                    <p:animRot by="-21600000">
                                      <p:cBhvr>
                                        <p:cTn id="700" dur="4250" fill="hold"/>
                                        <p:tgtEl>
                                          <p:spTgt spid="72"/>
                                        </p:tgtEl>
                                        <p:attrNameLst>
                                          <p:attrName>r</p:attrName>
                                        </p:attrNameLst>
                                      </p:cBhvr>
                                    </p:animRot>
                                  </p:childTnLst>
                                </p:cTn>
                              </p:par>
                              <p:par>
                                <p:cTn id="701" presetID="2" presetClass="exit" presetSubtype="12" fill="hold" grpId="2" nodeType="withEffect">
                                  <p:stCondLst>
                                    <p:cond delay="0"/>
                                  </p:stCondLst>
                                  <p:childTnLst>
                                    <p:anim calcmode="lin" valueType="num">
                                      <p:cBhvr additive="base">
                                        <p:cTn id="702" dur="5500"/>
                                        <p:tgtEl>
                                          <p:spTgt spid="72"/>
                                        </p:tgtEl>
                                        <p:attrNameLst>
                                          <p:attrName>ppt_x</p:attrName>
                                        </p:attrNameLst>
                                      </p:cBhvr>
                                      <p:tavLst>
                                        <p:tav tm="0">
                                          <p:val>
                                            <p:strVal val="ppt_x"/>
                                          </p:val>
                                        </p:tav>
                                        <p:tav tm="100000">
                                          <p:val>
                                            <p:strVal val="0-ppt_w/2"/>
                                          </p:val>
                                        </p:tav>
                                      </p:tavLst>
                                    </p:anim>
                                    <p:anim calcmode="lin" valueType="num">
                                      <p:cBhvr additive="base">
                                        <p:cTn id="703" dur="5500"/>
                                        <p:tgtEl>
                                          <p:spTgt spid="72"/>
                                        </p:tgtEl>
                                        <p:attrNameLst>
                                          <p:attrName>ppt_y</p:attrName>
                                        </p:attrNameLst>
                                      </p:cBhvr>
                                      <p:tavLst>
                                        <p:tav tm="0">
                                          <p:val>
                                            <p:strVal val="ppt_y"/>
                                          </p:val>
                                        </p:tav>
                                        <p:tav tm="100000">
                                          <p:val>
                                            <p:strVal val="1+ppt_h/2"/>
                                          </p:val>
                                        </p:tav>
                                      </p:tavLst>
                                    </p:anim>
                                    <p:set>
                                      <p:cBhvr>
                                        <p:cTn id="704" dur="1" fill="hold">
                                          <p:stCondLst>
                                            <p:cond delay="5499"/>
                                          </p:stCondLst>
                                        </p:cTn>
                                        <p:tgtEl>
                                          <p:spTgt spid="72"/>
                                        </p:tgtEl>
                                        <p:attrNameLst>
                                          <p:attrName>style.visibility</p:attrName>
                                        </p:attrNameLst>
                                      </p:cBhvr>
                                      <p:to>
                                        <p:strVal val="hidden"/>
                                      </p:to>
                                    </p:set>
                                  </p:childTnLst>
                                </p:cTn>
                              </p:par>
                              <p:par>
                                <p:cTn id="705" presetID="19" presetClass="entr" presetSubtype="5" fill="hold" grpId="0" nodeType="withEffect">
                                  <p:stCondLst>
                                    <p:cond delay="0"/>
                                  </p:stCondLst>
                                  <p:childTnLst>
                                    <p:set>
                                      <p:cBhvr>
                                        <p:cTn id="706" dur="1" fill="hold">
                                          <p:stCondLst>
                                            <p:cond delay="0"/>
                                          </p:stCondLst>
                                        </p:cTn>
                                        <p:tgtEl>
                                          <p:spTgt spid="73"/>
                                        </p:tgtEl>
                                        <p:attrNameLst>
                                          <p:attrName>style.visibility</p:attrName>
                                        </p:attrNameLst>
                                      </p:cBhvr>
                                      <p:to>
                                        <p:strVal val="visible"/>
                                      </p:to>
                                    </p:set>
                                    <p:anim calcmode="lin" valueType="num">
                                      <p:cBhvr>
                                        <p:cTn id="707" dur="4500" fill="hold"/>
                                        <p:tgtEl>
                                          <p:spTgt spid="73"/>
                                        </p:tgtEl>
                                        <p:attrNameLst>
                                          <p:attrName>ppt_w</p:attrName>
                                        </p:attrNameLst>
                                      </p:cBhvr>
                                      <p:tavLst>
                                        <p:tav tm="0">
                                          <p:val>
                                            <p:strVal val="#ppt_w"/>
                                          </p:val>
                                        </p:tav>
                                        <p:tav tm="100000">
                                          <p:val>
                                            <p:strVal val="#ppt_w"/>
                                          </p:val>
                                        </p:tav>
                                      </p:tavLst>
                                    </p:anim>
                                    <p:anim calcmode="lin" valueType="num">
                                      <p:cBhvr>
                                        <p:cTn id="708" dur="4500" fill="hold"/>
                                        <p:tgtEl>
                                          <p:spTgt spid="73"/>
                                        </p:tgtEl>
                                        <p:attrNameLst>
                                          <p:attrName>ppt_h</p:attrName>
                                        </p:attrNameLst>
                                      </p:cBhvr>
                                      <p:tavLst>
                                        <p:tav tm="0" fmla="#ppt_h*sin(2.5*pi*$)">
                                          <p:val>
                                            <p:fltVal val="0"/>
                                          </p:val>
                                        </p:tav>
                                        <p:tav tm="100000">
                                          <p:val>
                                            <p:fltVal val="1"/>
                                          </p:val>
                                        </p:tav>
                                      </p:tavLst>
                                    </p:anim>
                                  </p:childTnLst>
                                </p:cTn>
                              </p:par>
                              <p:par>
                                <p:cTn id="709" presetID="8" presetClass="emph" presetSubtype="0" repeatCount="indefinite" fill="hold" grpId="1" nodeType="withEffect">
                                  <p:stCondLst>
                                    <p:cond delay="0"/>
                                  </p:stCondLst>
                                  <p:childTnLst>
                                    <p:animRot by="-21600000">
                                      <p:cBhvr>
                                        <p:cTn id="710" dur="4250" fill="hold"/>
                                        <p:tgtEl>
                                          <p:spTgt spid="73"/>
                                        </p:tgtEl>
                                        <p:attrNameLst>
                                          <p:attrName>r</p:attrName>
                                        </p:attrNameLst>
                                      </p:cBhvr>
                                    </p:animRot>
                                  </p:childTnLst>
                                </p:cTn>
                              </p:par>
                              <p:par>
                                <p:cTn id="711" presetID="2" presetClass="exit" presetSubtype="12" fill="hold" grpId="2" nodeType="withEffect">
                                  <p:stCondLst>
                                    <p:cond delay="0"/>
                                  </p:stCondLst>
                                  <p:childTnLst>
                                    <p:anim calcmode="lin" valueType="num">
                                      <p:cBhvr additive="base">
                                        <p:cTn id="712" dur="5500"/>
                                        <p:tgtEl>
                                          <p:spTgt spid="73"/>
                                        </p:tgtEl>
                                        <p:attrNameLst>
                                          <p:attrName>ppt_x</p:attrName>
                                        </p:attrNameLst>
                                      </p:cBhvr>
                                      <p:tavLst>
                                        <p:tav tm="0">
                                          <p:val>
                                            <p:strVal val="ppt_x"/>
                                          </p:val>
                                        </p:tav>
                                        <p:tav tm="100000">
                                          <p:val>
                                            <p:strVal val="0-ppt_w/2"/>
                                          </p:val>
                                        </p:tav>
                                      </p:tavLst>
                                    </p:anim>
                                    <p:anim calcmode="lin" valueType="num">
                                      <p:cBhvr additive="base">
                                        <p:cTn id="713" dur="5500"/>
                                        <p:tgtEl>
                                          <p:spTgt spid="73"/>
                                        </p:tgtEl>
                                        <p:attrNameLst>
                                          <p:attrName>ppt_y</p:attrName>
                                        </p:attrNameLst>
                                      </p:cBhvr>
                                      <p:tavLst>
                                        <p:tav tm="0">
                                          <p:val>
                                            <p:strVal val="ppt_y"/>
                                          </p:val>
                                        </p:tav>
                                        <p:tav tm="100000">
                                          <p:val>
                                            <p:strVal val="1+ppt_h/2"/>
                                          </p:val>
                                        </p:tav>
                                      </p:tavLst>
                                    </p:anim>
                                    <p:set>
                                      <p:cBhvr>
                                        <p:cTn id="714" dur="1" fill="hold">
                                          <p:stCondLst>
                                            <p:cond delay="5499"/>
                                          </p:stCondLst>
                                        </p:cTn>
                                        <p:tgtEl>
                                          <p:spTgt spid="73"/>
                                        </p:tgtEl>
                                        <p:attrNameLst>
                                          <p:attrName>style.visibility</p:attrName>
                                        </p:attrNameLst>
                                      </p:cBhvr>
                                      <p:to>
                                        <p:strVal val="hidden"/>
                                      </p:to>
                                    </p:set>
                                  </p:childTnLst>
                                </p:cTn>
                              </p:par>
                              <p:par>
                                <p:cTn id="715" presetID="19" presetClass="entr" presetSubtype="5" fill="hold" grpId="0" nodeType="withEffect">
                                  <p:stCondLst>
                                    <p:cond delay="0"/>
                                  </p:stCondLst>
                                  <p:childTnLst>
                                    <p:set>
                                      <p:cBhvr>
                                        <p:cTn id="716" dur="1" fill="hold">
                                          <p:stCondLst>
                                            <p:cond delay="0"/>
                                          </p:stCondLst>
                                        </p:cTn>
                                        <p:tgtEl>
                                          <p:spTgt spid="74"/>
                                        </p:tgtEl>
                                        <p:attrNameLst>
                                          <p:attrName>style.visibility</p:attrName>
                                        </p:attrNameLst>
                                      </p:cBhvr>
                                      <p:to>
                                        <p:strVal val="visible"/>
                                      </p:to>
                                    </p:set>
                                    <p:anim calcmode="lin" valueType="num">
                                      <p:cBhvr>
                                        <p:cTn id="717" dur="4500" fill="hold"/>
                                        <p:tgtEl>
                                          <p:spTgt spid="74"/>
                                        </p:tgtEl>
                                        <p:attrNameLst>
                                          <p:attrName>ppt_w</p:attrName>
                                        </p:attrNameLst>
                                      </p:cBhvr>
                                      <p:tavLst>
                                        <p:tav tm="0">
                                          <p:val>
                                            <p:strVal val="#ppt_w"/>
                                          </p:val>
                                        </p:tav>
                                        <p:tav tm="100000">
                                          <p:val>
                                            <p:strVal val="#ppt_w"/>
                                          </p:val>
                                        </p:tav>
                                      </p:tavLst>
                                    </p:anim>
                                    <p:anim calcmode="lin" valueType="num">
                                      <p:cBhvr>
                                        <p:cTn id="718" dur="4500" fill="hold"/>
                                        <p:tgtEl>
                                          <p:spTgt spid="74"/>
                                        </p:tgtEl>
                                        <p:attrNameLst>
                                          <p:attrName>ppt_h</p:attrName>
                                        </p:attrNameLst>
                                      </p:cBhvr>
                                      <p:tavLst>
                                        <p:tav tm="0" fmla="#ppt_h*sin(2.5*pi*$)">
                                          <p:val>
                                            <p:fltVal val="0"/>
                                          </p:val>
                                        </p:tav>
                                        <p:tav tm="100000">
                                          <p:val>
                                            <p:fltVal val="1"/>
                                          </p:val>
                                        </p:tav>
                                      </p:tavLst>
                                    </p:anim>
                                  </p:childTnLst>
                                </p:cTn>
                              </p:par>
                              <p:par>
                                <p:cTn id="719" presetID="8" presetClass="emph" presetSubtype="0" repeatCount="indefinite" fill="hold" grpId="1" nodeType="withEffect">
                                  <p:stCondLst>
                                    <p:cond delay="0"/>
                                  </p:stCondLst>
                                  <p:childTnLst>
                                    <p:animRot by="-21600000">
                                      <p:cBhvr>
                                        <p:cTn id="720" dur="4250" fill="hold"/>
                                        <p:tgtEl>
                                          <p:spTgt spid="74"/>
                                        </p:tgtEl>
                                        <p:attrNameLst>
                                          <p:attrName>r</p:attrName>
                                        </p:attrNameLst>
                                      </p:cBhvr>
                                    </p:animRot>
                                  </p:childTnLst>
                                </p:cTn>
                              </p:par>
                              <p:par>
                                <p:cTn id="721" presetID="2" presetClass="exit" presetSubtype="12" fill="hold" grpId="2" nodeType="withEffect">
                                  <p:stCondLst>
                                    <p:cond delay="0"/>
                                  </p:stCondLst>
                                  <p:childTnLst>
                                    <p:anim calcmode="lin" valueType="num">
                                      <p:cBhvr additive="base">
                                        <p:cTn id="722" dur="5500"/>
                                        <p:tgtEl>
                                          <p:spTgt spid="74"/>
                                        </p:tgtEl>
                                        <p:attrNameLst>
                                          <p:attrName>ppt_x</p:attrName>
                                        </p:attrNameLst>
                                      </p:cBhvr>
                                      <p:tavLst>
                                        <p:tav tm="0">
                                          <p:val>
                                            <p:strVal val="ppt_x"/>
                                          </p:val>
                                        </p:tav>
                                        <p:tav tm="100000">
                                          <p:val>
                                            <p:strVal val="0-ppt_w/2"/>
                                          </p:val>
                                        </p:tav>
                                      </p:tavLst>
                                    </p:anim>
                                    <p:anim calcmode="lin" valueType="num">
                                      <p:cBhvr additive="base">
                                        <p:cTn id="723" dur="5500"/>
                                        <p:tgtEl>
                                          <p:spTgt spid="74"/>
                                        </p:tgtEl>
                                        <p:attrNameLst>
                                          <p:attrName>ppt_y</p:attrName>
                                        </p:attrNameLst>
                                      </p:cBhvr>
                                      <p:tavLst>
                                        <p:tav tm="0">
                                          <p:val>
                                            <p:strVal val="ppt_y"/>
                                          </p:val>
                                        </p:tav>
                                        <p:tav tm="100000">
                                          <p:val>
                                            <p:strVal val="1+ppt_h/2"/>
                                          </p:val>
                                        </p:tav>
                                      </p:tavLst>
                                    </p:anim>
                                    <p:set>
                                      <p:cBhvr>
                                        <p:cTn id="724" dur="1" fill="hold">
                                          <p:stCondLst>
                                            <p:cond delay="5499"/>
                                          </p:stCondLst>
                                        </p:cTn>
                                        <p:tgtEl>
                                          <p:spTgt spid="74"/>
                                        </p:tgtEl>
                                        <p:attrNameLst>
                                          <p:attrName>style.visibility</p:attrName>
                                        </p:attrNameLst>
                                      </p:cBhvr>
                                      <p:to>
                                        <p:strVal val="hidden"/>
                                      </p:to>
                                    </p:set>
                                  </p:childTnLst>
                                </p:cTn>
                              </p:par>
                              <p:par>
                                <p:cTn id="725" presetID="19" presetClass="entr" presetSubtype="5" fill="hold" grpId="0" nodeType="withEffect">
                                  <p:stCondLst>
                                    <p:cond delay="0"/>
                                  </p:stCondLst>
                                  <p:childTnLst>
                                    <p:set>
                                      <p:cBhvr>
                                        <p:cTn id="726" dur="1" fill="hold">
                                          <p:stCondLst>
                                            <p:cond delay="0"/>
                                          </p:stCondLst>
                                        </p:cTn>
                                        <p:tgtEl>
                                          <p:spTgt spid="75"/>
                                        </p:tgtEl>
                                        <p:attrNameLst>
                                          <p:attrName>style.visibility</p:attrName>
                                        </p:attrNameLst>
                                      </p:cBhvr>
                                      <p:to>
                                        <p:strVal val="visible"/>
                                      </p:to>
                                    </p:set>
                                    <p:anim calcmode="lin" valueType="num">
                                      <p:cBhvr>
                                        <p:cTn id="727" dur="4500" fill="hold"/>
                                        <p:tgtEl>
                                          <p:spTgt spid="75"/>
                                        </p:tgtEl>
                                        <p:attrNameLst>
                                          <p:attrName>ppt_w</p:attrName>
                                        </p:attrNameLst>
                                      </p:cBhvr>
                                      <p:tavLst>
                                        <p:tav tm="0">
                                          <p:val>
                                            <p:strVal val="#ppt_w"/>
                                          </p:val>
                                        </p:tav>
                                        <p:tav tm="100000">
                                          <p:val>
                                            <p:strVal val="#ppt_w"/>
                                          </p:val>
                                        </p:tav>
                                      </p:tavLst>
                                    </p:anim>
                                    <p:anim calcmode="lin" valueType="num">
                                      <p:cBhvr>
                                        <p:cTn id="728" dur="4500" fill="hold"/>
                                        <p:tgtEl>
                                          <p:spTgt spid="75"/>
                                        </p:tgtEl>
                                        <p:attrNameLst>
                                          <p:attrName>ppt_h</p:attrName>
                                        </p:attrNameLst>
                                      </p:cBhvr>
                                      <p:tavLst>
                                        <p:tav tm="0" fmla="#ppt_h*sin(2.5*pi*$)">
                                          <p:val>
                                            <p:fltVal val="0"/>
                                          </p:val>
                                        </p:tav>
                                        <p:tav tm="100000">
                                          <p:val>
                                            <p:fltVal val="1"/>
                                          </p:val>
                                        </p:tav>
                                      </p:tavLst>
                                    </p:anim>
                                  </p:childTnLst>
                                </p:cTn>
                              </p:par>
                              <p:par>
                                <p:cTn id="729" presetID="8" presetClass="emph" presetSubtype="0" repeatCount="indefinite" fill="hold" grpId="1" nodeType="withEffect">
                                  <p:stCondLst>
                                    <p:cond delay="0"/>
                                  </p:stCondLst>
                                  <p:childTnLst>
                                    <p:animRot by="-21600000">
                                      <p:cBhvr>
                                        <p:cTn id="730" dur="4250" fill="hold"/>
                                        <p:tgtEl>
                                          <p:spTgt spid="75"/>
                                        </p:tgtEl>
                                        <p:attrNameLst>
                                          <p:attrName>r</p:attrName>
                                        </p:attrNameLst>
                                      </p:cBhvr>
                                    </p:animRot>
                                  </p:childTnLst>
                                </p:cTn>
                              </p:par>
                              <p:par>
                                <p:cTn id="731" presetID="2" presetClass="exit" presetSubtype="12" fill="hold" grpId="2" nodeType="withEffect">
                                  <p:stCondLst>
                                    <p:cond delay="0"/>
                                  </p:stCondLst>
                                  <p:childTnLst>
                                    <p:anim calcmode="lin" valueType="num">
                                      <p:cBhvr additive="base">
                                        <p:cTn id="732" dur="5500"/>
                                        <p:tgtEl>
                                          <p:spTgt spid="75"/>
                                        </p:tgtEl>
                                        <p:attrNameLst>
                                          <p:attrName>ppt_x</p:attrName>
                                        </p:attrNameLst>
                                      </p:cBhvr>
                                      <p:tavLst>
                                        <p:tav tm="0">
                                          <p:val>
                                            <p:strVal val="ppt_x"/>
                                          </p:val>
                                        </p:tav>
                                        <p:tav tm="100000">
                                          <p:val>
                                            <p:strVal val="0-ppt_w/2"/>
                                          </p:val>
                                        </p:tav>
                                      </p:tavLst>
                                    </p:anim>
                                    <p:anim calcmode="lin" valueType="num">
                                      <p:cBhvr additive="base">
                                        <p:cTn id="733" dur="5500"/>
                                        <p:tgtEl>
                                          <p:spTgt spid="75"/>
                                        </p:tgtEl>
                                        <p:attrNameLst>
                                          <p:attrName>ppt_y</p:attrName>
                                        </p:attrNameLst>
                                      </p:cBhvr>
                                      <p:tavLst>
                                        <p:tav tm="0">
                                          <p:val>
                                            <p:strVal val="ppt_y"/>
                                          </p:val>
                                        </p:tav>
                                        <p:tav tm="100000">
                                          <p:val>
                                            <p:strVal val="1+ppt_h/2"/>
                                          </p:val>
                                        </p:tav>
                                      </p:tavLst>
                                    </p:anim>
                                    <p:set>
                                      <p:cBhvr>
                                        <p:cTn id="734" dur="1" fill="hold">
                                          <p:stCondLst>
                                            <p:cond delay="5499"/>
                                          </p:stCondLst>
                                        </p:cTn>
                                        <p:tgtEl>
                                          <p:spTgt spid="75"/>
                                        </p:tgtEl>
                                        <p:attrNameLst>
                                          <p:attrName>style.visibility</p:attrName>
                                        </p:attrNameLst>
                                      </p:cBhvr>
                                      <p:to>
                                        <p:strVal val="hidden"/>
                                      </p:to>
                                    </p:set>
                                  </p:childTnLst>
                                </p:cTn>
                              </p:par>
                              <p:par>
                                <p:cTn id="735" presetID="19" presetClass="entr" presetSubtype="5" fill="hold" grpId="0" nodeType="withEffect">
                                  <p:stCondLst>
                                    <p:cond delay="0"/>
                                  </p:stCondLst>
                                  <p:childTnLst>
                                    <p:set>
                                      <p:cBhvr>
                                        <p:cTn id="736" dur="1" fill="hold">
                                          <p:stCondLst>
                                            <p:cond delay="0"/>
                                          </p:stCondLst>
                                        </p:cTn>
                                        <p:tgtEl>
                                          <p:spTgt spid="76"/>
                                        </p:tgtEl>
                                        <p:attrNameLst>
                                          <p:attrName>style.visibility</p:attrName>
                                        </p:attrNameLst>
                                      </p:cBhvr>
                                      <p:to>
                                        <p:strVal val="visible"/>
                                      </p:to>
                                    </p:set>
                                    <p:anim calcmode="lin" valueType="num">
                                      <p:cBhvr>
                                        <p:cTn id="737" dur="4500" fill="hold"/>
                                        <p:tgtEl>
                                          <p:spTgt spid="76"/>
                                        </p:tgtEl>
                                        <p:attrNameLst>
                                          <p:attrName>ppt_w</p:attrName>
                                        </p:attrNameLst>
                                      </p:cBhvr>
                                      <p:tavLst>
                                        <p:tav tm="0">
                                          <p:val>
                                            <p:strVal val="#ppt_w"/>
                                          </p:val>
                                        </p:tav>
                                        <p:tav tm="100000">
                                          <p:val>
                                            <p:strVal val="#ppt_w"/>
                                          </p:val>
                                        </p:tav>
                                      </p:tavLst>
                                    </p:anim>
                                    <p:anim calcmode="lin" valueType="num">
                                      <p:cBhvr>
                                        <p:cTn id="738" dur="4500" fill="hold"/>
                                        <p:tgtEl>
                                          <p:spTgt spid="76"/>
                                        </p:tgtEl>
                                        <p:attrNameLst>
                                          <p:attrName>ppt_h</p:attrName>
                                        </p:attrNameLst>
                                      </p:cBhvr>
                                      <p:tavLst>
                                        <p:tav tm="0" fmla="#ppt_h*sin(2.5*pi*$)">
                                          <p:val>
                                            <p:fltVal val="0"/>
                                          </p:val>
                                        </p:tav>
                                        <p:tav tm="100000">
                                          <p:val>
                                            <p:fltVal val="1"/>
                                          </p:val>
                                        </p:tav>
                                      </p:tavLst>
                                    </p:anim>
                                  </p:childTnLst>
                                </p:cTn>
                              </p:par>
                              <p:par>
                                <p:cTn id="739" presetID="8" presetClass="emph" presetSubtype="0" repeatCount="indefinite" fill="hold" grpId="1" nodeType="withEffect">
                                  <p:stCondLst>
                                    <p:cond delay="0"/>
                                  </p:stCondLst>
                                  <p:childTnLst>
                                    <p:animRot by="-21600000">
                                      <p:cBhvr>
                                        <p:cTn id="740" dur="4250" fill="hold"/>
                                        <p:tgtEl>
                                          <p:spTgt spid="76"/>
                                        </p:tgtEl>
                                        <p:attrNameLst>
                                          <p:attrName>r</p:attrName>
                                        </p:attrNameLst>
                                      </p:cBhvr>
                                    </p:animRot>
                                  </p:childTnLst>
                                </p:cTn>
                              </p:par>
                              <p:par>
                                <p:cTn id="741" presetID="2" presetClass="exit" presetSubtype="12" fill="hold" grpId="2" nodeType="withEffect">
                                  <p:stCondLst>
                                    <p:cond delay="0"/>
                                  </p:stCondLst>
                                  <p:childTnLst>
                                    <p:anim calcmode="lin" valueType="num">
                                      <p:cBhvr additive="base">
                                        <p:cTn id="742" dur="5500"/>
                                        <p:tgtEl>
                                          <p:spTgt spid="76"/>
                                        </p:tgtEl>
                                        <p:attrNameLst>
                                          <p:attrName>ppt_x</p:attrName>
                                        </p:attrNameLst>
                                      </p:cBhvr>
                                      <p:tavLst>
                                        <p:tav tm="0">
                                          <p:val>
                                            <p:strVal val="ppt_x"/>
                                          </p:val>
                                        </p:tav>
                                        <p:tav tm="100000">
                                          <p:val>
                                            <p:strVal val="0-ppt_w/2"/>
                                          </p:val>
                                        </p:tav>
                                      </p:tavLst>
                                    </p:anim>
                                    <p:anim calcmode="lin" valueType="num">
                                      <p:cBhvr additive="base">
                                        <p:cTn id="743" dur="5500"/>
                                        <p:tgtEl>
                                          <p:spTgt spid="76"/>
                                        </p:tgtEl>
                                        <p:attrNameLst>
                                          <p:attrName>ppt_y</p:attrName>
                                        </p:attrNameLst>
                                      </p:cBhvr>
                                      <p:tavLst>
                                        <p:tav tm="0">
                                          <p:val>
                                            <p:strVal val="ppt_y"/>
                                          </p:val>
                                        </p:tav>
                                        <p:tav tm="100000">
                                          <p:val>
                                            <p:strVal val="1+ppt_h/2"/>
                                          </p:val>
                                        </p:tav>
                                      </p:tavLst>
                                    </p:anim>
                                    <p:set>
                                      <p:cBhvr>
                                        <p:cTn id="744" dur="1" fill="hold">
                                          <p:stCondLst>
                                            <p:cond delay="5499"/>
                                          </p:stCondLst>
                                        </p:cTn>
                                        <p:tgtEl>
                                          <p:spTgt spid="76"/>
                                        </p:tgtEl>
                                        <p:attrNameLst>
                                          <p:attrName>style.visibility</p:attrName>
                                        </p:attrNameLst>
                                      </p:cBhvr>
                                      <p:to>
                                        <p:strVal val="hidden"/>
                                      </p:to>
                                    </p:set>
                                  </p:childTnLst>
                                </p:cTn>
                              </p:par>
                              <p:par>
                                <p:cTn id="745" presetID="19" presetClass="entr" presetSubtype="5" fill="hold" grpId="0" nodeType="withEffect">
                                  <p:stCondLst>
                                    <p:cond delay="0"/>
                                  </p:stCondLst>
                                  <p:childTnLst>
                                    <p:set>
                                      <p:cBhvr>
                                        <p:cTn id="746" dur="1" fill="hold">
                                          <p:stCondLst>
                                            <p:cond delay="0"/>
                                          </p:stCondLst>
                                        </p:cTn>
                                        <p:tgtEl>
                                          <p:spTgt spid="77"/>
                                        </p:tgtEl>
                                        <p:attrNameLst>
                                          <p:attrName>style.visibility</p:attrName>
                                        </p:attrNameLst>
                                      </p:cBhvr>
                                      <p:to>
                                        <p:strVal val="visible"/>
                                      </p:to>
                                    </p:set>
                                    <p:anim calcmode="lin" valueType="num">
                                      <p:cBhvr>
                                        <p:cTn id="747" dur="4500" fill="hold"/>
                                        <p:tgtEl>
                                          <p:spTgt spid="77"/>
                                        </p:tgtEl>
                                        <p:attrNameLst>
                                          <p:attrName>ppt_w</p:attrName>
                                        </p:attrNameLst>
                                      </p:cBhvr>
                                      <p:tavLst>
                                        <p:tav tm="0">
                                          <p:val>
                                            <p:strVal val="#ppt_w"/>
                                          </p:val>
                                        </p:tav>
                                        <p:tav tm="100000">
                                          <p:val>
                                            <p:strVal val="#ppt_w"/>
                                          </p:val>
                                        </p:tav>
                                      </p:tavLst>
                                    </p:anim>
                                    <p:anim calcmode="lin" valueType="num">
                                      <p:cBhvr>
                                        <p:cTn id="748" dur="4500" fill="hold"/>
                                        <p:tgtEl>
                                          <p:spTgt spid="77"/>
                                        </p:tgtEl>
                                        <p:attrNameLst>
                                          <p:attrName>ppt_h</p:attrName>
                                        </p:attrNameLst>
                                      </p:cBhvr>
                                      <p:tavLst>
                                        <p:tav tm="0" fmla="#ppt_h*sin(2.5*pi*$)">
                                          <p:val>
                                            <p:fltVal val="0"/>
                                          </p:val>
                                        </p:tav>
                                        <p:tav tm="100000">
                                          <p:val>
                                            <p:fltVal val="1"/>
                                          </p:val>
                                        </p:tav>
                                      </p:tavLst>
                                    </p:anim>
                                  </p:childTnLst>
                                </p:cTn>
                              </p:par>
                              <p:par>
                                <p:cTn id="749" presetID="8" presetClass="emph" presetSubtype="0" repeatCount="indefinite" fill="hold" grpId="1" nodeType="withEffect">
                                  <p:stCondLst>
                                    <p:cond delay="0"/>
                                  </p:stCondLst>
                                  <p:childTnLst>
                                    <p:animRot by="-21600000">
                                      <p:cBhvr>
                                        <p:cTn id="750" dur="4250" fill="hold"/>
                                        <p:tgtEl>
                                          <p:spTgt spid="77"/>
                                        </p:tgtEl>
                                        <p:attrNameLst>
                                          <p:attrName>r</p:attrName>
                                        </p:attrNameLst>
                                      </p:cBhvr>
                                    </p:animRot>
                                  </p:childTnLst>
                                </p:cTn>
                              </p:par>
                              <p:par>
                                <p:cTn id="751" presetID="2" presetClass="exit" presetSubtype="12" fill="hold" grpId="2" nodeType="withEffect">
                                  <p:stCondLst>
                                    <p:cond delay="0"/>
                                  </p:stCondLst>
                                  <p:childTnLst>
                                    <p:anim calcmode="lin" valueType="num">
                                      <p:cBhvr additive="base">
                                        <p:cTn id="752" dur="5500"/>
                                        <p:tgtEl>
                                          <p:spTgt spid="77"/>
                                        </p:tgtEl>
                                        <p:attrNameLst>
                                          <p:attrName>ppt_x</p:attrName>
                                        </p:attrNameLst>
                                      </p:cBhvr>
                                      <p:tavLst>
                                        <p:tav tm="0">
                                          <p:val>
                                            <p:strVal val="ppt_x"/>
                                          </p:val>
                                        </p:tav>
                                        <p:tav tm="100000">
                                          <p:val>
                                            <p:strVal val="0-ppt_w/2"/>
                                          </p:val>
                                        </p:tav>
                                      </p:tavLst>
                                    </p:anim>
                                    <p:anim calcmode="lin" valueType="num">
                                      <p:cBhvr additive="base">
                                        <p:cTn id="753" dur="5500"/>
                                        <p:tgtEl>
                                          <p:spTgt spid="77"/>
                                        </p:tgtEl>
                                        <p:attrNameLst>
                                          <p:attrName>ppt_y</p:attrName>
                                        </p:attrNameLst>
                                      </p:cBhvr>
                                      <p:tavLst>
                                        <p:tav tm="0">
                                          <p:val>
                                            <p:strVal val="ppt_y"/>
                                          </p:val>
                                        </p:tav>
                                        <p:tav tm="100000">
                                          <p:val>
                                            <p:strVal val="1+ppt_h/2"/>
                                          </p:val>
                                        </p:tav>
                                      </p:tavLst>
                                    </p:anim>
                                    <p:set>
                                      <p:cBhvr>
                                        <p:cTn id="754" dur="1" fill="hold">
                                          <p:stCondLst>
                                            <p:cond delay="5499"/>
                                          </p:stCondLst>
                                        </p:cTn>
                                        <p:tgtEl>
                                          <p:spTgt spid="77"/>
                                        </p:tgtEl>
                                        <p:attrNameLst>
                                          <p:attrName>style.visibility</p:attrName>
                                        </p:attrNameLst>
                                      </p:cBhvr>
                                      <p:to>
                                        <p:strVal val="hidden"/>
                                      </p:to>
                                    </p:set>
                                  </p:childTnLst>
                                </p:cTn>
                              </p:par>
                              <p:par>
                                <p:cTn id="755" presetID="19" presetClass="entr" presetSubtype="5" fill="hold" grpId="0" nodeType="withEffect">
                                  <p:stCondLst>
                                    <p:cond delay="0"/>
                                  </p:stCondLst>
                                  <p:childTnLst>
                                    <p:set>
                                      <p:cBhvr>
                                        <p:cTn id="756" dur="1" fill="hold">
                                          <p:stCondLst>
                                            <p:cond delay="0"/>
                                          </p:stCondLst>
                                        </p:cTn>
                                        <p:tgtEl>
                                          <p:spTgt spid="78"/>
                                        </p:tgtEl>
                                        <p:attrNameLst>
                                          <p:attrName>style.visibility</p:attrName>
                                        </p:attrNameLst>
                                      </p:cBhvr>
                                      <p:to>
                                        <p:strVal val="visible"/>
                                      </p:to>
                                    </p:set>
                                    <p:anim calcmode="lin" valueType="num">
                                      <p:cBhvr>
                                        <p:cTn id="757" dur="4500" fill="hold"/>
                                        <p:tgtEl>
                                          <p:spTgt spid="78"/>
                                        </p:tgtEl>
                                        <p:attrNameLst>
                                          <p:attrName>ppt_w</p:attrName>
                                        </p:attrNameLst>
                                      </p:cBhvr>
                                      <p:tavLst>
                                        <p:tav tm="0">
                                          <p:val>
                                            <p:strVal val="#ppt_w"/>
                                          </p:val>
                                        </p:tav>
                                        <p:tav tm="100000">
                                          <p:val>
                                            <p:strVal val="#ppt_w"/>
                                          </p:val>
                                        </p:tav>
                                      </p:tavLst>
                                    </p:anim>
                                    <p:anim calcmode="lin" valueType="num">
                                      <p:cBhvr>
                                        <p:cTn id="758" dur="4500" fill="hold"/>
                                        <p:tgtEl>
                                          <p:spTgt spid="78"/>
                                        </p:tgtEl>
                                        <p:attrNameLst>
                                          <p:attrName>ppt_h</p:attrName>
                                        </p:attrNameLst>
                                      </p:cBhvr>
                                      <p:tavLst>
                                        <p:tav tm="0" fmla="#ppt_h*sin(2.5*pi*$)">
                                          <p:val>
                                            <p:fltVal val="0"/>
                                          </p:val>
                                        </p:tav>
                                        <p:tav tm="100000">
                                          <p:val>
                                            <p:fltVal val="1"/>
                                          </p:val>
                                        </p:tav>
                                      </p:tavLst>
                                    </p:anim>
                                  </p:childTnLst>
                                </p:cTn>
                              </p:par>
                              <p:par>
                                <p:cTn id="759" presetID="8" presetClass="emph" presetSubtype="0" repeatCount="indefinite" fill="hold" grpId="1" nodeType="withEffect">
                                  <p:stCondLst>
                                    <p:cond delay="0"/>
                                  </p:stCondLst>
                                  <p:childTnLst>
                                    <p:animRot by="-21600000">
                                      <p:cBhvr>
                                        <p:cTn id="760" dur="4250" fill="hold"/>
                                        <p:tgtEl>
                                          <p:spTgt spid="78"/>
                                        </p:tgtEl>
                                        <p:attrNameLst>
                                          <p:attrName>r</p:attrName>
                                        </p:attrNameLst>
                                      </p:cBhvr>
                                    </p:animRot>
                                  </p:childTnLst>
                                </p:cTn>
                              </p:par>
                              <p:par>
                                <p:cTn id="761" presetID="2" presetClass="exit" presetSubtype="12" fill="hold" grpId="2" nodeType="withEffect">
                                  <p:stCondLst>
                                    <p:cond delay="0"/>
                                  </p:stCondLst>
                                  <p:childTnLst>
                                    <p:anim calcmode="lin" valueType="num">
                                      <p:cBhvr additive="base">
                                        <p:cTn id="762" dur="5500"/>
                                        <p:tgtEl>
                                          <p:spTgt spid="78"/>
                                        </p:tgtEl>
                                        <p:attrNameLst>
                                          <p:attrName>ppt_x</p:attrName>
                                        </p:attrNameLst>
                                      </p:cBhvr>
                                      <p:tavLst>
                                        <p:tav tm="0">
                                          <p:val>
                                            <p:strVal val="ppt_x"/>
                                          </p:val>
                                        </p:tav>
                                        <p:tav tm="100000">
                                          <p:val>
                                            <p:strVal val="0-ppt_w/2"/>
                                          </p:val>
                                        </p:tav>
                                      </p:tavLst>
                                    </p:anim>
                                    <p:anim calcmode="lin" valueType="num">
                                      <p:cBhvr additive="base">
                                        <p:cTn id="763" dur="5500"/>
                                        <p:tgtEl>
                                          <p:spTgt spid="78"/>
                                        </p:tgtEl>
                                        <p:attrNameLst>
                                          <p:attrName>ppt_y</p:attrName>
                                        </p:attrNameLst>
                                      </p:cBhvr>
                                      <p:tavLst>
                                        <p:tav tm="0">
                                          <p:val>
                                            <p:strVal val="ppt_y"/>
                                          </p:val>
                                        </p:tav>
                                        <p:tav tm="100000">
                                          <p:val>
                                            <p:strVal val="1+ppt_h/2"/>
                                          </p:val>
                                        </p:tav>
                                      </p:tavLst>
                                    </p:anim>
                                    <p:set>
                                      <p:cBhvr>
                                        <p:cTn id="764" dur="1" fill="hold">
                                          <p:stCondLst>
                                            <p:cond delay="5499"/>
                                          </p:stCondLst>
                                        </p:cTn>
                                        <p:tgtEl>
                                          <p:spTgt spid="78"/>
                                        </p:tgtEl>
                                        <p:attrNameLst>
                                          <p:attrName>style.visibility</p:attrName>
                                        </p:attrNameLst>
                                      </p:cBhvr>
                                      <p:to>
                                        <p:strVal val="hidden"/>
                                      </p:to>
                                    </p:set>
                                  </p:childTnLst>
                                </p:cTn>
                              </p:par>
                              <p:par>
                                <p:cTn id="765" presetID="19" presetClass="entr" presetSubtype="5" fill="hold" grpId="0" nodeType="withEffect">
                                  <p:stCondLst>
                                    <p:cond delay="0"/>
                                  </p:stCondLst>
                                  <p:childTnLst>
                                    <p:set>
                                      <p:cBhvr>
                                        <p:cTn id="766" dur="1" fill="hold">
                                          <p:stCondLst>
                                            <p:cond delay="0"/>
                                          </p:stCondLst>
                                        </p:cTn>
                                        <p:tgtEl>
                                          <p:spTgt spid="79"/>
                                        </p:tgtEl>
                                        <p:attrNameLst>
                                          <p:attrName>style.visibility</p:attrName>
                                        </p:attrNameLst>
                                      </p:cBhvr>
                                      <p:to>
                                        <p:strVal val="visible"/>
                                      </p:to>
                                    </p:set>
                                    <p:anim calcmode="lin" valueType="num">
                                      <p:cBhvr>
                                        <p:cTn id="767" dur="4500" fill="hold"/>
                                        <p:tgtEl>
                                          <p:spTgt spid="79"/>
                                        </p:tgtEl>
                                        <p:attrNameLst>
                                          <p:attrName>ppt_w</p:attrName>
                                        </p:attrNameLst>
                                      </p:cBhvr>
                                      <p:tavLst>
                                        <p:tav tm="0">
                                          <p:val>
                                            <p:strVal val="#ppt_w"/>
                                          </p:val>
                                        </p:tav>
                                        <p:tav tm="100000">
                                          <p:val>
                                            <p:strVal val="#ppt_w"/>
                                          </p:val>
                                        </p:tav>
                                      </p:tavLst>
                                    </p:anim>
                                    <p:anim calcmode="lin" valueType="num">
                                      <p:cBhvr>
                                        <p:cTn id="768" dur="4500" fill="hold"/>
                                        <p:tgtEl>
                                          <p:spTgt spid="79"/>
                                        </p:tgtEl>
                                        <p:attrNameLst>
                                          <p:attrName>ppt_h</p:attrName>
                                        </p:attrNameLst>
                                      </p:cBhvr>
                                      <p:tavLst>
                                        <p:tav tm="0" fmla="#ppt_h*sin(2.5*pi*$)">
                                          <p:val>
                                            <p:fltVal val="0"/>
                                          </p:val>
                                        </p:tav>
                                        <p:tav tm="100000">
                                          <p:val>
                                            <p:fltVal val="1"/>
                                          </p:val>
                                        </p:tav>
                                      </p:tavLst>
                                    </p:anim>
                                  </p:childTnLst>
                                </p:cTn>
                              </p:par>
                              <p:par>
                                <p:cTn id="769" presetID="8" presetClass="emph" presetSubtype="0" repeatCount="indefinite" fill="hold" grpId="1" nodeType="withEffect">
                                  <p:stCondLst>
                                    <p:cond delay="0"/>
                                  </p:stCondLst>
                                  <p:childTnLst>
                                    <p:animRot by="-21600000">
                                      <p:cBhvr>
                                        <p:cTn id="770" dur="4250" fill="hold"/>
                                        <p:tgtEl>
                                          <p:spTgt spid="79"/>
                                        </p:tgtEl>
                                        <p:attrNameLst>
                                          <p:attrName>r</p:attrName>
                                        </p:attrNameLst>
                                      </p:cBhvr>
                                    </p:animRot>
                                  </p:childTnLst>
                                </p:cTn>
                              </p:par>
                              <p:par>
                                <p:cTn id="771" presetID="2" presetClass="exit" presetSubtype="12" fill="hold" grpId="2" nodeType="withEffect">
                                  <p:stCondLst>
                                    <p:cond delay="0"/>
                                  </p:stCondLst>
                                  <p:childTnLst>
                                    <p:anim calcmode="lin" valueType="num">
                                      <p:cBhvr additive="base">
                                        <p:cTn id="772" dur="5500"/>
                                        <p:tgtEl>
                                          <p:spTgt spid="79"/>
                                        </p:tgtEl>
                                        <p:attrNameLst>
                                          <p:attrName>ppt_x</p:attrName>
                                        </p:attrNameLst>
                                      </p:cBhvr>
                                      <p:tavLst>
                                        <p:tav tm="0">
                                          <p:val>
                                            <p:strVal val="ppt_x"/>
                                          </p:val>
                                        </p:tav>
                                        <p:tav tm="100000">
                                          <p:val>
                                            <p:strVal val="0-ppt_w/2"/>
                                          </p:val>
                                        </p:tav>
                                      </p:tavLst>
                                    </p:anim>
                                    <p:anim calcmode="lin" valueType="num">
                                      <p:cBhvr additive="base">
                                        <p:cTn id="773" dur="5500"/>
                                        <p:tgtEl>
                                          <p:spTgt spid="79"/>
                                        </p:tgtEl>
                                        <p:attrNameLst>
                                          <p:attrName>ppt_y</p:attrName>
                                        </p:attrNameLst>
                                      </p:cBhvr>
                                      <p:tavLst>
                                        <p:tav tm="0">
                                          <p:val>
                                            <p:strVal val="ppt_y"/>
                                          </p:val>
                                        </p:tav>
                                        <p:tav tm="100000">
                                          <p:val>
                                            <p:strVal val="1+ppt_h/2"/>
                                          </p:val>
                                        </p:tav>
                                      </p:tavLst>
                                    </p:anim>
                                    <p:set>
                                      <p:cBhvr>
                                        <p:cTn id="774" dur="1" fill="hold">
                                          <p:stCondLst>
                                            <p:cond delay="5499"/>
                                          </p:stCondLst>
                                        </p:cTn>
                                        <p:tgtEl>
                                          <p:spTgt spid="79"/>
                                        </p:tgtEl>
                                        <p:attrNameLst>
                                          <p:attrName>style.visibility</p:attrName>
                                        </p:attrNameLst>
                                      </p:cBhvr>
                                      <p:to>
                                        <p:strVal val="hidden"/>
                                      </p:to>
                                    </p:set>
                                  </p:childTnLst>
                                </p:cTn>
                              </p:par>
                              <p:par>
                                <p:cTn id="775" presetID="19" presetClass="entr" presetSubtype="5" fill="hold" grpId="0" nodeType="withEffect">
                                  <p:stCondLst>
                                    <p:cond delay="0"/>
                                  </p:stCondLst>
                                  <p:childTnLst>
                                    <p:set>
                                      <p:cBhvr>
                                        <p:cTn id="776" dur="1" fill="hold">
                                          <p:stCondLst>
                                            <p:cond delay="0"/>
                                          </p:stCondLst>
                                        </p:cTn>
                                        <p:tgtEl>
                                          <p:spTgt spid="80"/>
                                        </p:tgtEl>
                                        <p:attrNameLst>
                                          <p:attrName>style.visibility</p:attrName>
                                        </p:attrNameLst>
                                      </p:cBhvr>
                                      <p:to>
                                        <p:strVal val="visible"/>
                                      </p:to>
                                    </p:set>
                                    <p:anim calcmode="lin" valueType="num">
                                      <p:cBhvr>
                                        <p:cTn id="777" dur="4500" fill="hold"/>
                                        <p:tgtEl>
                                          <p:spTgt spid="80"/>
                                        </p:tgtEl>
                                        <p:attrNameLst>
                                          <p:attrName>ppt_w</p:attrName>
                                        </p:attrNameLst>
                                      </p:cBhvr>
                                      <p:tavLst>
                                        <p:tav tm="0">
                                          <p:val>
                                            <p:strVal val="#ppt_w"/>
                                          </p:val>
                                        </p:tav>
                                        <p:tav tm="100000">
                                          <p:val>
                                            <p:strVal val="#ppt_w"/>
                                          </p:val>
                                        </p:tav>
                                      </p:tavLst>
                                    </p:anim>
                                    <p:anim calcmode="lin" valueType="num">
                                      <p:cBhvr>
                                        <p:cTn id="778" dur="4500" fill="hold"/>
                                        <p:tgtEl>
                                          <p:spTgt spid="80"/>
                                        </p:tgtEl>
                                        <p:attrNameLst>
                                          <p:attrName>ppt_h</p:attrName>
                                        </p:attrNameLst>
                                      </p:cBhvr>
                                      <p:tavLst>
                                        <p:tav tm="0" fmla="#ppt_h*sin(2.5*pi*$)">
                                          <p:val>
                                            <p:fltVal val="0"/>
                                          </p:val>
                                        </p:tav>
                                        <p:tav tm="100000">
                                          <p:val>
                                            <p:fltVal val="1"/>
                                          </p:val>
                                        </p:tav>
                                      </p:tavLst>
                                    </p:anim>
                                  </p:childTnLst>
                                </p:cTn>
                              </p:par>
                              <p:par>
                                <p:cTn id="779" presetID="8" presetClass="emph" presetSubtype="0" repeatCount="indefinite" fill="hold" grpId="1" nodeType="withEffect">
                                  <p:stCondLst>
                                    <p:cond delay="0"/>
                                  </p:stCondLst>
                                  <p:childTnLst>
                                    <p:animRot by="-21600000">
                                      <p:cBhvr>
                                        <p:cTn id="780" dur="4250" fill="hold"/>
                                        <p:tgtEl>
                                          <p:spTgt spid="80"/>
                                        </p:tgtEl>
                                        <p:attrNameLst>
                                          <p:attrName>r</p:attrName>
                                        </p:attrNameLst>
                                      </p:cBhvr>
                                    </p:animRot>
                                  </p:childTnLst>
                                </p:cTn>
                              </p:par>
                              <p:par>
                                <p:cTn id="781" presetID="2" presetClass="exit" presetSubtype="12" fill="hold" grpId="2" nodeType="withEffect">
                                  <p:stCondLst>
                                    <p:cond delay="0"/>
                                  </p:stCondLst>
                                  <p:childTnLst>
                                    <p:anim calcmode="lin" valueType="num">
                                      <p:cBhvr additive="base">
                                        <p:cTn id="782" dur="5500"/>
                                        <p:tgtEl>
                                          <p:spTgt spid="80"/>
                                        </p:tgtEl>
                                        <p:attrNameLst>
                                          <p:attrName>ppt_x</p:attrName>
                                        </p:attrNameLst>
                                      </p:cBhvr>
                                      <p:tavLst>
                                        <p:tav tm="0">
                                          <p:val>
                                            <p:strVal val="ppt_x"/>
                                          </p:val>
                                        </p:tav>
                                        <p:tav tm="100000">
                                          <p:val>
                                            <p:strVal val="0-ppt_w/2"/>
                                          </p:val>
                                        </p:tav>
                                      </p:tavLst>
                                    </p:anim>
                                    <p:anim calcmode="lin" valueType="num">
                                      <p:cBhvr additive="base">
                                        <p:cTn id="783" dur="5500"/>
                                        <p:tgtEl>
                                          <p:spTgt spid="80"/>
                                        </p:tgtEl>
                                        <p:attrNameLst>
                                          <p:attrName>ppt_y</p:attrName>
                                        </p:attrNameLst>
                                      </p:cBhvr>
                                      <p:tavLst>
                                        <p:tav tm="0">
                                          <p:val>
                                            <p:strVal val="ppt_y"/>
                                          </p:val>
                                        </p:tav>
                                        <p:tav tm="100000">
                                          <p:val>
                                            <p:strVal val="1+ppt_h/2"/>
                                          </p:val>
                                        </p:tav>
                                      </p:tavLst>
                                    </p:anim>
                                    <p:set>
                                      <p:cBhvr>
                                        <p:cTn id="784" dur="1" fill="hold">
                                          <p:stCondLst>
                                            <p:cond delay="5499"/>
                                          </p:stCondLst>
                                        </p:cTn>
                                        <p:tgtEl>
                                          <p:spTgt spid="80"/>
                                        </p:tgtEl>
                                        <p:attrNameLst>
                                          <p:attrName>style.visibility</p:attrName>
                                        </p:attrNameLst>
                                      </p:cBhvr>
                                      <p:to>
                                        <p:strVal val="hidden"/>
                                      </p:to>
                                    </p:set>
                                  </p:childTnLst>
                                </p:cTn>
                              </p:par>
                              <p:par>
                                <p:cTn id="785" presetID="19" presetClass="entr" presetSubtype="5" fill="hold" grpId="0" nodeType="withEffect">
                                  <p:stCondLst>
                                    <p:cond delay="0"/>
                                  </p:stCondLst>
                                  <p:childTnLst>
                                    <p:set>
                                      <p:cBhvr>
                                        <p:cTn id="786" dur="1" fill="hold">
                                          <p:stCondLst>
                                            <p:cond delay="0"/>
                                          </p:stCondLst>
                                        </p:cTn>
                                        <p:tgtEl>
                                          <p:spTgt spid="94"/>
                                        </p:tgtEl>
                                        <p:attrNameLst>
                                          <p:attrName>style.visibility</p:attrName>
                                        </p:attrNameLst>
                                      </p:cBhvr>
                                      <p:to>
                                        <p:strVal val="visible"/>
                                      </p:to>
                                    </p:set>
                                    <p:anim calcmode="lin" valueType="num">
                                      <p:cBhvr>
                                        <p:cTn id="787" dur="4500" fill="hold"/>
                                        <p:tgtEl>
                                          <p:spTgt spid="94"/>
                                        </p:tgtEl>
                                        <p:attrNameLst>
                                          <p:attrName>ppt_w</p:attrName>
                                        </p:attrNameLst>
                                      </p:cBhvr>
                                      <p:tavLst>
                                        <p:tav tm="0">
                                          <p:val>
                                            <p:strVal val="#ppt_w"/>
                                          </p:val>
                                        </p:tav>
                                        <p:tav tm="100000">
                                          <p:val>
                                            <p:strVal val="#ppt_w"/>
                                          </p:val>
                                        </p:tav>
                                      </p:tavLst>
                                    </p:anim>
                                    <p:anim calcmode="lin" valueType="num">
                                      <p:cBhvr>
                                        <p:cTn id="788" dur="4500" fill="hold"/>
                                        <p:tgtEl>
                                          <p:spTgt spid="94"/>
                                        </p:tgtEl>
                                        <p:attrNameLst>
                                          <p:attrName>ppt_h</p:attrName>
                                        </p:attrNameLst>
                                      </p:cBhvr>
                                      <p:tavLst>
                                        <p:tav tm="0" fmla="#ppt_h*sin(2.5*pi*$)">
                                          <p:val>
                                            <p:fltVal val="0"/>
                                          </p:val>
                                        </p:tav>
                                        <p:tav tm="100000">
                                          <p:val>
                                            <p:fltVal val="1"/>
                                          </p:val>
                                        </p:tav>
                                      </p:tavLst>
                                    </p:anim>
                                  </p:childTnLst>
                                </p:cTn>
                              </p:par>
                              <p:par>
                                <p:cTn id="789" presetID="8" presetClass="emph" presetSubtype="0" repeatCount="indefinite" fill="hold" grpId="1" nodeType="withEffect">
                                  <p:stCondLst>
                                    <p:cond delay="0"/>
                                  </p:stCondLst>
                                  <p:childTnLst>
                                    <p:animRot by="-21600000">
                                      <p:cBhvr>
                                        <p:cTn id="790" dur="4250" fill="hold"/>
                                        <p:tgtEl>
                                          <p:spTgt spid="94"/>
                                        </p:tgtEl>
                                        <p:attrNameLst>
                                          <p:attrName>r</p:attrName>
                                        </p:attrNameLst>
                                      </p:cBhvr>
                                    </p:animRot>
                                  </p:childTnLst>
                                </p:cTn>
                              </p:par>
                              <p:par>
                                <p:cTn id="791" presetID="2" presetClass="exit" presetSubtype="3" fill="hold" grpId="2" nodeType="withEffect">
                                  <p:stCondLst>
                                    <p:cond delay="0"/>
                                  </p:stCondLst>
                                  <p:childTnLst>
                                    <p:anim calcmode="lin" valueType="num">
                                      <p:cBhvr additive="base">
                                        <p:cTn id="792" dur="5500"/>
                                        <p:tgtEl>
                                          <p:spTgt spid="94"/>
                                        </p:tgtEl>
                                        <p:attrNameLst>
                                          <p:attrName>ppt_x</p:attrName>
                                        </p:attrNameLst>
                                      </p:cBhvr>
                                      <p:tavLst>
                                        <p:tav tm="0">
                                          <p:val>
                                            <p:strVal val="ppt_x"/>
                                          </p:val>
                                        </p:tav>
                                        <p:tav tm="100000">
                                          <p:val>
                                            <p:strVal val="1+ppt_w/2"/>
                                          </p:val>
                                        </p:tav>
                                      </p:tavLst>
                                    </p:anim>
                                    <p:anim calcmode="lin" valueType="num">
                                      <p:cBhvr additive="base">
                                        <p:cTn id="793" dur="5500"/>
                                        <p:tgtEl>
                                          <p:spTgt spid="94"/>
                                        </p:tgtEl>
                                        <p:attrNameLst>
                                          <p:attrName>ppt_y</p:attrName>
                                        </p:attrNameLst>
                                      </p:cBhvr>
                                      <p:tavLst>
                                        <p:tav tm="0">
                                          <p:val>
                                            <p:strVal val="ppt_y"/>
                                          </p:val>
                                        </p:tav>
                                        <p:tav tm="100000">
                                          <p:val>
                                            <p:strVal val="0-ppt_h/2"/>
                                          </p:val>
                                        </p:tav>
                                      </p:tavLst>
                                    </p:anim>
                                    <p:set>
                                      <p:cBhvr>
                                        <p:cTn id="794" dur="1" fill="hold">
                                          <p:stCondLst>
                                            <p:cond delay="5499"/>
                                          </p:stCondLst>
                                        </p:cTn>
                                        <p:tgtEl>
                                          <p:spTgt spid="94"/>
                                        </p:tgtEl>
                                        <p:attrNameLst>
                                          <p:attrName>style.visibility</p:attrName>
                                        </p:attrNameLst>
                                      </p:cBhvr>
                                      <p:to>
                                        <p:strVal val="hidden"/>
                                      </p:to>
                                    </p:set>
                                  </p:childTnLst>
                                </p:cTn>
                              </p:par>
                              <p:par>
                                <p:cTn id="795" presetID="19" presetClass="entr" presetSubtype="5" fill="hold" grpId="0" nodeType="withEffect">
                                  <p:stCondLst>
                                    <p:cond delay="0"/>
                                  </p:stCondLst>
                                  <p:childTnLst>
                                    <p:set>
                                      <p:cBhvr>
                                        <p:cTn id="796" dur="1" fill="hold">
                                          <p:stCondLst>
                                            <p:cond delay="0"/>
                                          </p:stCondLst>
                                        </p:cTn>
                                        <p:tgtEl>
                                          <p:spTgt spid="95"/>
                                        </p:tgtEl>
                                        <p:attrNameLst>
                                          <p:attrName>style.visibility</p:attrName>
                                        </p:attrNameLst>
                                      </p:cBhvr>
                                      <p:to>
                                        <p:strVal val="visible"/>
                                      </p:to>
                                    </p:set>
                                    <p:anim calcmode="lin" valueType="num">
                                      <p:cBhvr>
                                        <p:cTn id="797" dur="4500" fill="hold"/>
                                        <p:tgtEl>
                                          <p:spTgt spid="95"/>
                                        </p:tgtEl>
                                        <p:attrNameLst>
                                          <p:attrName>ppt_w</p:attrName>
                                        </p:attrNameLst>
                                      </p:cBhvr>
                                      <p:tavLst>
                                        <p:tav tm="0">
                                          <p:val>
                                            <p:strVal val="#ppt_w"/>
                                          </p:val>
                                        </p:tav>
                                        <p:tav tm="100000">
                                          <p:val>
                                            <p:strVal val="#ppt_w"/>
                                          </p:val>
                                        </p:tav>
                                      </p:tavLst>
                                    </p:anim>
                                    <p:anim calcmode="lin" valueType="num">
                                      <p:cBhvr>
                                        <p:cTn id="798" dur="4500" fill="hold"/>
                                        <p:tgtEl>
                                          <p:spTgt spid="95"/>
                                        </p:tgtEl>
                                        <p:attrNameLst>
                                          <p:attrName>ppt_h</p:attrName>
                                        </p:attrNameLst>
                                      </p:cBhvr>
                                      <p:tavLst>
                                        <p:tav tm="0" fmla="#ppt_h*sin(2.5*pi*$)">
                                          <p:val>
                                            <p:fltVal val="0"/>
                                          </p:val>
                                        </p:tav>
                                        <p:tav tm="100000">
                                          <p:val>
                                            <p:fltVal val="1"/>
                                          </p:val>
                                        </p:tav>
                                      </p:tavLst>
                                    </p:anim>
                                  </p:childTnLst>
                                </p:cTn>
                              </p:par>
                              <p:par>
                                <p:cTn id="799" presetID="8" presetClass="emph" presetSubtype="0" repeatCount="indefinite" fill="hold" grpId="1" nodeType="withEffect">
                                  <p:stCondLst>
                                    <p:cond delay="0"/>
                                  </p:stCondLst>
                                  <p:childTnLst>
                                    <p:animRot by="-21600000">
                                      <p:cBhvr>
                                        <p:cTn id="800" dur="4250" fill="hold"/>
                                        <p:tgtEl>
                                          <p:spTgt spid="95"/>
                                        </p:tgtEl>
                                        <p:attrNameLst>
                                          <p:attrName>r</p:attrName>
                                        </p:attrNameLst>
                                      </p:cBhvr>
                                    </p:animRot>
                                  </p:childTnLst>
                                </p:cTn>
                              </p:par>
                              <p:par>
                                <p:cTn id="801" presetID="2" presetClass="exit" presetSubtype="3" fill="hold" grpId="2" nodeType="withEffect">
                                  <p:stCondLst>
                                    <p:cond delay="0"/>
                                  </p:stCondLst>
                                  <p:childTnLst>
                                    <p:anim calcmode="lin" valueType="num">
                                      <p:cBhvr additive="base">
                                        <p:cTn id="802" dur="5500"/>
                                        <p:tgtEl>
                                          <p:spTgt spid="95"/>
                                        </p:tgtEl>
                                        <p:attrNameLst>
                                          <p:attrName>ppt_x</p:attrName>
                                        </p:attrNameLst>
                                      </p:cBhvr>
                                      <p:tavLst>
                                        <p:tav tm="0">
                                          <p:val>
                                            <p:strVal val="ppt_x"/>
                                          </p:val>
                                        </p:tav>
                                        <p:tav tm="100000">
                                          <p:val>
                                            <p:strVal val="1+ppt_w/2"/>
                                          </p:val>
                                        </p:tav>
                                      </p:tavLst>
                                    </p:anim>
                                    <p:anim calcmode="lin" valueType="num">
                                      <p:cBhvr additive="base">
                                        <p:cTn id="803" dur="5500"/>
                                        <p:tgtEl>
                                          <p:spTgt spid="95"/>
                                        </p:tgtEl>
                                        <p:attrNameLst>
                                          <p:attrName>ppt_y</p:attrName>
                                        </p:attrNameLst>
                                      </p:cBhvr>
                                      <p:tavLst>
                                        <p:tav tm="0">
                                          <p:val>
                                            <p:strVal val="ppt_y"/>
                                          </p:val>
                                        </p:tav>
                                        <p:tav tm="100000">
                                          <p:val>
                                            <p:strVal val="0-ppt_h/2"/>
                                          </p:val>
                                        </p:tav>
                                      </p:tavLst>
                                    </p:anim>
                                    <p:set>
                                      <p:cBhvr>
                                        <p:cTn id="804" dur="1" fill="hold">
                                          <p:stCondLst>
                                            <p:cond delay="5499"/>
                                          </p:stCondLst>
                                        </p:cTn>
                                        <p:tgtEl>
                                          <p:spTgt spid="95"/>
                                        </p:tgtEl>
                                        <p:attrNameLst>
                                          <p:attrName>style.visibility</p:attrName>
                                        </p:attrNameLst>
                                      </p:cBhvr>
                                      <p:to>
                                        <p:strVal val="hidden"/>
                                      </p:to>
                                    </p:set>
                                  </p:childTnLst>
                                </p:cTn>
                              </p:par>
                              <p:par>
                                <p:cTn id="805" presetID="19" presetClass="entr" presetSubtype="5" fill="hold" grpId="0" nodeType="withEffect">
                                  <p:stCondLst>
                                    <p:cond delay="0"/>
                                  </p:stCondLst>
                                  <p:childTnLst>
                                    <p:set>
                                      <p:cBhvr>
                                        <p:cTn id="806" dur="1" fill="hold">
                                          <p:stCondLst>
                                            <p:cond delay="0"/>
                                          </p:stCondLst>
                                        </p:cTn>
                                        <p:tgtEl>
                                          <p:spTgt spid="96"/>
                                        </p:tgtEl>
                                        <p:attrNameLst>
                                          <p:attrName>style.visibility</p:attrName>
                                        </p:attrNameLst>
                                      </p:cBhvr>
                                      <p:to>
                                        <p:strVal val="visible"/>
                                      </p:to>
                                    </p:set>
                                    <p:anim calcmode="lin" valueType="num">
                                      <p:cBhvr>
                                        <p:cTn id="807" dur="4500" fill="hold"/>
                                        <p:tgtEl>
                                          <p:spTgt spid="96"/>
                                        </p:tgtEl>
                                        <p:attrNameLst>
                                          <p:attrName>ppt_w</p:attrName>
                                        </p:attrNameLst>
                                      </p:cBhvr>
                                      <p:tavLst>
                                        <p:tav tm="0">
                                          <p:val>
                                            <p:strVal val="#ppt_w"/>
                                          </p:val>
                                        </p:tav>
                                        <p:tav tm="100000">
                                          <p:val>
                                            <p:strVal val="#ppt_w"/>
                                          </p:val>
                                        </p:tav>
                                      </p:tavLst>
                                    </p:anim>
                                    <p:anim calcmode="lin" valueType="num">
                                      <p:cBhvr>
                                        <p:cTn id="808" dur="4500" fill="hold"/>
                                        <p:tgtEl>
                                          <p:spTgt spid="96"/>
                                        </p:tgtEl>
                                        <p:attrNameLst>
                                          <p:attrName>ppt_h</p:attrName>
                                        </p:attrNameLst>
                                      </p:cBhvr>
                                      <p:tavLst>
                                        <p:tav tm="0" fmla="#ppt_h*sin(2.5*pi*$)">
                                          <p:val>
                                            <p:fltVal val="0"/>
                                          </p:val>
                                        </p:tav>
                                        <p:tav tm="100000">
                                          <p:val>
                                            <p:fltVal val="1"/>
                                          </p:val>
                                        </p:tav>
                                      </p:tavLst>
                                    </p:anim>
                                  </p:childTnLst>
                                </p:cTn>
                              </p:par>
                              <p:par>
                                <p:cTn id="809" presetID="8" presetClass="emph" presetSubtype="0" repeatCount="indefinite" fill="hold" grpId="1" nodeType="withEffect">
                                  <p:stCondLst>
                                    <p:cond delay="0"/>
                                  </p:stCondLst>
                                  <p:childTnLst>
                                    <p:animRot by="-21600000">
                                      <p:cBhvr>
                                        <p:cTn id="810" dur="4250" fill="hold"/>
                                        <p:tgtEl>
                                          <p:spTgt spid="96"/>
                                        </p:tgtEl>
                                        <p:attrNameLst>
                                          <p:attrName>r</p:attrName>
                                        </p:attrNameLst>
                                      </p:cBhvr>
                                    </p:animRot>
                                  </p:childTnLst>
                                </p:cTn>
                              </p:par>
                              <p:par>
                                <p:cTn id="811" presetID="2" presetClass="exit" presetSubtype="3" fill="hold" grpId="2" nodeType="withEffect">
                                  <p:stCondLst>
                                    <p:cond delay="0"/>
                                  </p:stCondLst>
                                  <p:childTnLst>
                                    <p:anim calcmode="lin" valueType="num">
                                      <p:cBhvr additive="base">
                                        <p:cTn id="812" dur="5500"/>
                                        <p:tgtEl>
                                          <p:spTgt spid="96"/>
                                        </p:tgtEl>
                                        <p:attrNameLst>
                                          <p:attrName>ppt_x</p:attrName>
                                        </p:attrNameLst>
                                      </p:cBhvr>
                                      <p:tavLst>
                                        <p:tav tm="0">
                                          <p:val>
                                            <p:strVal val="ppt_x"/>
                                          </p:val>
                                        </p:tav>
                                        <p:tav tm="100000">
                                          <p:val>
                                            <p:strVal val="1+ppt_w/2"/>
                                          </p:val>
                                        </p:tav>
                                      </p:tavLst>
                                    </p:anim>
                                    <p:anim calcmode="lin" valueType="num">
                                      <p:cBhvr additive="base">
                                        <p:cTn id="813" dur="5500"/>
                                        <p:tgtEl>
                                          <p:spTgt spid="96"/>
                                        </p:tgtEl>
                                        <p:attrNameLst>
                                          <p:attrName>ppt_y</p:attrName>
                                        </p:attrNameLst>
                                      </p:cBhvr>
                                      <p:tavLst>
                                        <p:tav tm="0">
                                          <p:val>
                                            <p:strVal val="ppt_y"/>
                                          </p:val>
                                        </p:tav>
                                        <p:tav tm="100000">
                                          <p:val>
                                            <p:strVal val="0-ppt_h/2"/>
                                          </p:val>
                                        </p:tav>
                                      </p:tavLst>
                                    </p:anim>
                                    <p:set>
                                      <p:cBhvr>
                                        <p:cTn id="814" dur="1" fill="hold">
                                          <p:stCondLst>
                                            <p:cond delay="5499"/>
                                          </p:stCondLst>
                                        </p:cTn>
                                        <p:tgtEl>
                                          <p:spTgt spid="96"/>
                                        </p:tgtEl>
                                        <p:attrNameLst>
                                          <p:attrName>style.visibility</p:attrName>
                                        </p:attrNameLst>
                                      </p:cBhvr>
                                      <p:to>
                                        <p:strVal val="hidden"/>
                                      </p:to>
                                    </p:set>
                                  </p:childTnLst>
                                </p:cTn>
                              </p:par>
                              <p:par>
                                <p:cTn id="815" presetID="19" presetClass="entr" presetSubtype="5" fill="hold" grpId="0" nodeType="withEffect">
                                  <p:stCondLst>
                                    <p:cond delay="0"/>
                                  </p:stCondLst>
                                  <p:childTnLst>
                                    <p:set>
                                      <p:cBhvr>
                                        <p:cTn id="816" dur="1" fill="hold">
                                          <p:stCondLst>
                                            <p:cond delay="0"/>
                                          </p:stCondLst>
                                        </p:cTn>
                                        <p:tgtEl>
                                          <p:spTgt spid="97"/>
                                        </p:tgtEl>
                                        <p:attrNameLst>
                                          <p:attrName>style.visibility</p:attrName>
                                        </p:attrNameLst>
                                      </p:cBhvr>
                                      <p:to>
                                        <p:strVal val="visible"/>
                                      </p:to>
                                    </p:set>
                                    <p:anim calcmode="lin" valueType="num">
                                      <p:cBhvr>
                                        <p:cTn id="817" dur="4500" fill="hold"/>
                                        <p:tgtEl>
                                          <p:spTgt spid="97"/>
                                        </p:tgtEl>
                                        <p:attrNameLst>
                                          <p:attrName>ppt_w</p:attrName>
                                        </p:attrNameLst>
                                      </p:cBhvr>
                                      <p:tavLst>
                                        <p:tav tm="0">
                                          <p:val>
                                            <p:strVal val="#ppt_w"/>
                                          </p:val>
                                        </p:tav>
                                        <p:tav tm="100000">
                                          <p:val>
                                            <p:strVal val="#ppt_w"/>
                                          </p:val>
                                        </p:tav>
                                      </p:tavLst>
                                    </p:anim>
                                    <p:anim calcmode="lin" valueType="num">
                                      <p:cBhvr>
                                        <p:cTn id="818" dur="4500" fill="hold"/>
                                        <p:tgtEl>
                                          <p:spTgt spid="97"/>
                                        </p:tgtEl>
                                        <p:attrNameLst>
                                          <p:attrName>ppt_h</p:attrName>
                                        </p:attrNameLst>
                                      </p:cBhvr>
                                      <p:tavLst>
                                        <p:tav tm="0" fmla="#ppt_h*sin(2.5*pi*$)">
                                          <p:val>
                                            <p:fltVal val="0"/>
                                          </p:val>
                                        </p:tav>
                                        <p:tav tm="100000">
                                          <p:val>
                                            <p:fltVal val="1"/>
                                          </p:val>
                                        </p:tav>
                                      </p:tavLst>
                                    </p:anim>
                                  </p:childTnLst>
                                </p:cTn>
                              </p:par>
                              <p:par>
                                <p:cTn id="819" presetID="8" presetClass="emph" presetSubtype="0" repeatCount="indefinite" fill="hold" grpId="1" nodeType="withEffect">
                                  <p:stCondLst>
                                    <p:cond delay="0"/>
                                  </p:stCondLst>
                                  <p:childTnLst>
                                    <p:animRot by="-21600000">
                                      <p:cBhvr>
                                        <p:cTn id="820" dur="4250" fill="hold"/>
                                        <p:tgtEl>
                                          <p:spTgt spid="97"/>
                                        </p:tgtEl>
                                        <p:attrNameLst>
                                          <p:attrName>r</p:attrName>
                                        </p:attrNameLst>
                                      </p:cBhvr>
                                    </p:animRot>
                                  </p:childTnLst>
                                </p:cTn>
                              </p:par>
                              <p:par>
                                <p:cTn id="821" presetID="2" presetClass="exit" presetSubtype="3" fill="hold" grpId="2" nodeType="withEffect">
                                  <p:stCondLst>
                                    <p:cond delay="0"/>
                                  </p:stCondLst>
                                  <p:childTnLst>
                                    <p:anim calcmode="lin" valueType="num">
                                      <p:cBhvr additive="base">
                                        <p:cTn id="822" dur="5500"/>
                                        <p:tgtEl>
                                          <p:spTgt spid="97"/>
                                        </p:tgtEl>
                                        <p:attrNameLst>
                                          <p:attrName>ppt_x</p:attrName>
                                        </p:attrNameLst>
                                      </p:cBhvr>
                                      <p:tavLst>
                                        <p:tav tm="0">
                                          <p:val>
                                            <p:strVal val="ppt_x"/>
                                          </p:val>
                                        </p:tav>
                                        <p:tav tm="100000">
                                          <p:val>
                                            <p:strVal val="1+ppt_w/2"/>
                                          </p:val>
                                        </p:tav>
                                      </p:tavLst>
                                    </p:anim>
                                    <p:anim calcmode="lin" valueType="num">
                                      <p:cBhvr additive="base">
                                        <p:cTn id="823" dur="5500"/>
                                        <p:tgtEl>
                                          <p:spTgt spid="97"/>
                                        </p:tgtEl>
                                        <p:attrNameLst>
                                          <p:attrName>ppt_y</p:attrName>
                                        </p:attrNameLst>
                                      </p:cBhvr>
                                      <p:tavLst>
                                        <p:tav tm="0">
                                          <p:val>
                                            <p:strVal val="ppt_y"/>
                                          </p:val>
                                        </p:tav>
                                        <p:tav tm="100000">
                                          <p:val>
                                            <p:strVal val="0-ppt_h/2"/>
                                          </p:val>
                                        </p:tav>
                                      </p:tavLst>
                                    </p:anim>
                                    <p:set>
                                      <p:cBhvr>
                                        <p:cTn id="824" dur="1" fill="hold">
                                          <p:stCondLst>
                                            <p:cond delay="5499"/>
                                          </p:stCondLst>
                                        </p:cTn>
                                        <p:tgtEl>
                                          <p:spTgt spid="97"/>
                                        </p:tgtEl>
                                        <p:attrNameLst>
                                          <p:attrName>style.visibility</p:attrName>
                                        </p:attrNameLst>
                                      </p:cBhvr>
                                      <p:to>
                                        <p:strVal val="hidden"/>
                                      </p:to>
                                    </p:set>
                                  </p:childTnLst>
                                </p:cTn>
                              </p:par>
                              <p:par>
                                <p:cTn id="825" presetID="19" presetClass="entr" presetSubtype="5" fill="hold" grpId="0" nodeType="withEffect">
                                  <p:stCondLst>
                                    <p:cond delay="0"/>
                                  </p:stCondLst>
                                  <p:childTnLst>
                                    <p:set>
                                      <p:cBhvr>
                                        <p:cTn id="826" dur="1" fill="hold">
                                          <p:stCondLst>
                                            <p:cond delay="0"/>
                                          </p:stCondLst>
                                        </p:cTn>
                                        <p:tgtEl>
                                          <p:spTgt spid="98"/>
                                        </p:tgtEl>
                                        <p:attrNameLst>
                                          <p:attrName>style.visibility</p:attrName>
                                        </p:attrNameLst>
                                      </p:cBhvr>
                                      <p:to>
                                        <p:strVal val="visible"/>
                                      </p:to>
                                    </p:set>
                                    <p:anim calcmode="lin" valueType="num">
                                      <p:cBhvr>
                                        <p:cTn id="827" dur="4500" fill="hold"/>
                                        <p:tgtEl>
                                          <p:spTgt spid="98"/>
                                        </p:tgtEl>
                                        <p:attrNameLst>
                                          <p:attrName>ppt_w</p:attrName>
                                        </p:attrNameLst>
                                      </p:cBhvr>
                                      <p:tavLst>
                                        <p:tav tm="0">
                                          <p:val>
                                            <p:strVal val="#ppt_w"/>
                                          </p:val>
                                        </p:tav>
                                        <p:tav tm="100000">
                                          <p:val>
                                            <p:strVal val="#ppt_w"/>
                                          </p:val>
                                        </p:tav>
                                      </p:tavLst>
                                    </p:anim>
                                    <p:anim calcmode="lin" valueType="num">
                                      <p:cBhvr>
                                        <p:cTn id="828" dur="4500" fill="hold"/>
                                        <p:tgtEl>
                                          <p:spTgt spid="98"/>
                                        </p:tgtEl>
                                        <p:attrNameLst>
                                          <p:attrName>ppt_h</p:attrName>
                                        </p:attrNameLst>
                                      </p:cBhvr>
                                      <p:tavLst>
                                        <p:tav tm="0" fmla="#ppt_h*sin(2.5*pi*$)">
                                          <p:val>
                                            <p:fltVal val="0"/>
                                          </p:val>
                                        </p:tav>
                                        <p:tav tm="100000">
                                          <p:val>
                                            <p:fltVal val="1"/>
                                          </p:val>
                                        </p:tav>
                                      </p:tavLst>
                                    </p:anim>
                                  </p:childTnLst>
                                </p:cTn>
                              </p:par>
                              <p:par>
                                <p:cTn id="829" presetID="8" presetClass="emph" presetSubtype="0" repeatCount="indefinite" fill="hold" grpId="1" nodeType="withEffect">
                                  <p:stCondLst>
                                    <p:cond delay="0"/>
                                  </p:stCondLst>
                                  <p:childTnLst>
                                    <p:animRot by="-21600000">
                                      <p:cBhvr>
                                        <p:cTn id="830" dur="4250" fill="hold"/>
                                        <p:tgtEl>
                                          <p:spTgt spid="98"/>
                                        </p:tgtEl>
                                        <p:attrNameLst>
                                          <p:attrName>r</p:attrName>
                                        </p:attrNameLst>
                                      </p:cBhvr>
                                    </p:animRot>
                                  </p:childTnLst>
                                </p:cTn>
                              </p:par>
                              <p:par>
                                <p:cTn id="831" presetID="2" presetClass="exit" presetSubtype="3" fill="hold" grpId="2" nodeType="withEffect">
                                  <p:stCondLst>
                                    <p:cond delay="0"/>
                                  </p:stCondLst>
                                  <p:childTnLst>
                                    <p:anim calcmode="lin" valueType="num">
                                      <p:cBhvr additive="base">
                                        <p:cTn id="832" dur="5500"/>
                                        <p:tgtEl>
                                          <p:spTgt spid="98"/>
                                        </p:tgtEl>
                                        <p:attrNameLst>
                                          <p:attrName>ppt_x</p:attrName>
                                        </p:attrNameLst>
                                      </p:cBhvr>
                                      <p:tavLst>
                                        <p:tav tm="0">
                                          <p:val>
                                            <p:strVal val="ppt_x"/>
                                          </p:val>
                                        </p:tav>
                                        <p:tav tm="100000">
                                          <p:val>
                                            <p:strVal val="1+ppt_w/2"/>
                                          </p:val>
                                        </p:tav>
                                      </p:tavLst>
                                    </p:anim>
                                    <p:anim calcmode="lin" valueType="num">
                                      <p:cBhvr additive="base">
                                        <p:cTn id="833" dur="5500"/>
                                        <p:tgtEl>
                                          <p:spTgt spid="98"/>
                                        </p:tgtEl>
                                        <p:attrNameLst>
                                          <p:attrName>ppt_y</p:attrName>
                                        </p:attrNameLst>
                                      </p:cBhvr>
                                      <p:tavLst>
                                        <p:tav tm="0">
                                          <p:val>
                                            <p:strVal val="ppt_y"/>
                                          </p:val>
                                        </p:tav>
                                        <p:tav tm="100000">
                                          <p:val>
                                            <p:strVal val="0-ppt_h/2"/>
                                          </p:val>
                                        </p:tav>
                                      </p:tavLst>
                                    </p:anim>
                                    <p:set>
                                      <p:cBhvr>
                                        <p:cTn id="834" dur="1" fill="hold">
                                          <p:stCondLst>
                                            <p:cond delay="5499"/>
                                          </p:stCondLst>
                                        </p:cTn>
                                        <p:tgtEl>
                                          <p:spTgt spid="98"/>
                                        </p:tgtEl>
                                        <p:attrNameLst>
                                          <p:attrName>style.visibility</p:attrName>
                                        </p:attrNameLst>
                                      </p:cBhvr>
                                      <p:to>
                                        <p:strVal val="hidden"/>
                                      </p:to>
                                    </p:set>
                                  </p:childTnLst>
                                </p:cTn>
                              </p:par>
                              <p:par>
                                <p:cTn id="835" presetID="19" presetClass="entr" presetSubtype="5" fill="hold" grpId="0" nodeType="withEffect">
                                  <p:stCondLst>
                                    <p:cond delay="0"/>
                                  </p:stCondLst>
                                  <p:childTnLst>
                                    <p:set>
                                      <p:cBhvr>
                                        <p:cTn id="836" dur="1" fill="hold">
                                          <p:stCondLst>
                                            <p:cond delay="0"/>
                                          </p:stCondLst>
                                        </p:cTn>
                                        <p:tgtEl>
                                          <p:spTgt spid="99"/>
                                        </p:tgtEl>
                                        <p:attrNameLst>
                                          <p:attrName>style.visibility</p:attrName>
                                        </p:attrNameLst>
                                      </p:cBhvr>
                                      <p:to>
                                        <p:strVal val="visible"/>
                                      </p:to>
                                    </p:set>
                                    <p:anim calcmode="lin" valueType="num">
                                      <p:cBhvr>
                                        <p:cTn id="837" dur="4500" fill="hold"/>
                                        <p:tgtEl>
                                          <p:spTgt spid="99"/>
                                        </p:tgtEl>
                                        <p:attrNameLst>
                                          <p:attrName>ppt_w</p:attrName>
                                        </p:attrNameLst>
                                      </p:cBhvr>
                                      <p:tavLst>
                                        <p:tav tm="0">
                                          <p:val>
                                            <p:strVal val="#ppt_w"/>
                                          </p:val>
                                        </p:tav>
                                        <p:tav tm="100000">
                                          <p:val>
                                            <p:strVal val="#ppt_w"/>
                                          </p:val>
                                        </p:tav>
                                      </p:tavLst>
                                    </p:anim>
                                    <p:anim calcmode="lin" valueType="num">
                                      <p:cBhvr>
                                        <p:cTn id="838" dur="4500" fill="hold"/>
                                        <p:tgtEl>
                                          <p:spTgt spid="99"/>
                                        </p:tgtEl>
                                        <p:attrNameLst>
                                          <p:attrName>ppt_h</p:attrName>
                                        </p:attrNameLst>
                                      </p:cBhvr>
                                      <p:tavLst>
                                        <p:tav tm="0" fmla="#ppt_h*sin(2.5*pi*$)">
                                          <p:val>
                                            <p:fltVal val="0"/>
                                          </p:val>
                                        </p:tav>
                                        <p:tav tm="100000">
                                          <p:val>
                                            <p:fltVal val="1"/>
                                          </p:val>
                                        </p:tav>
                                      </p:tavLst>
                                    </p:anim>
                                  </p:childTnLst>
                                </p:cTn>
                              </p:par>
                              <p:par>
                                <p:cTn id="839" presetID="8" presetClass="emph" presetSubtype="0" repeatCount="indefinite" fill="hold" grpId="1" nodeType="withEffect">
                                  <p:stCondLst>
                                    <p:cond delay="0"/>
                                  </p:stCondLst>
                                  <p:childTnLst>
                                    <p:animRot by="-21600000">
                                      <p:cBhvr>
                                        <p:cTn id="840" dur="4250" fill="hold"/>
                                        <p:tgtEl>
                                          <p:spTgt spid="99"/>
                                        </p:tgtEl>
                                        <p:attrNameLst>
                                          <p:attrName>r</p:attrName>
                                        </p:attrNameLst>
                                      </p:cBhvr>
                                    </p:animRot>
                                  </p:childTnLst>
                                </p:cTn>
                              </p:par>
                              <p:par>
                                <p:cTn id="841" presetID="2" presetClass="exit" presetSubtype="3" fill="hold" grpId="2" nodeType="withEffect">
                                  <p:stCondLst>
                                    <p:cond delay="0"/>
                                  </p:stCondLst>
                                  <p:childTnLst>
                                    <p:anim calcmode="lin" valueType="num">
                                      <p:cBhvr additive="base">
                                        <p:cTn id="842" dur="5500"/>
                                        <p:tgtEl>
                                          <p:spTgt spid="99"/>
                                        </p:tgtEl>
                                        <p:attrNameLst>
                                          <p:attrName>ppt_x</p:attrName>
                                        </p:attrNameLst>
                                      </p:cBhvr>
                                      <p:tavLst>
                                        <p:tav tm="0">
                                          <p:val>
                                            <p:strVal val="ppt_x"/>
                                          </p:val>
                                        </p:tav>
                                        <p:tav tm="100000">
                                          <p:val>
                                            <p:strVal val="1+ppt_w/2"/>
                                          </p:val>
                                        </p:tav>
                                      </p:tavLst>
                                    </p:anim>
                                    <p:anim calcmode="lin" valueType="num">
                                      <p:cBhvr additive="base">
                                        <p:cTn id="843" dur="5500"/>
                                        <p:tgtEl>
                                          <p:spTgt spid="99"/>
                                        </p:tgtEl>
                                        <p:attrNameLst>
                                          <p:attrName>ppt_y</p:attrName>
                                        </p:attrNameLst>
                                      </p:cBhvr>
                                      <p:tavLst>
                                        <p:tav tm="0">
                                          <p:val>
                                            <p:strVal val="ppt_y"/>
                                          </p:val>
                                        </p:tav>
                                        <p:tav tm="100000">
                                          <p:val>
                                            <p:strVal val="0-ppt_h/2"/>
                                          </p:val>
                                        </p:tav>
                                      </p:tavLst>
                                    </p:anim>
                                    <p:set>
                                      <p:cBhvr>
                                        <p:cTn id="844" dur="1" fill="hold">
                                          <p:stCondLst>
                                            <p:cond delay="5499"/>
                                          </p:stCondLst>
                                        </p:cTn>
                                        <p:tgtEl>
                                          <p:spTgt spid="99"/>
                                        </p:tgtEl>
                                        <p:attrNameLst>
                                          <p:attrName>style.visibility</p:attrName>
                                        </p:attrNameLst>
                                      </p:cBhvr>
                                      <p:to>
                                        <p:strVal val="hidden"/>
                                      </p:to>
                                    </p:set>
                                  </p:childTnLst>
                                </p:cTn>
                              </p:par>
                              <p:par>
                                <p:cTn id="845" presetID="19" presetClass="entr" presetSubtype="5" fill="hold" grpId="0" nodeType="withEffect">
                                  <p:stCondLst>
                                    <p:cond delay="0"/>
                                  </p:stCondLst>
                                  <p:childTnLst>
                                    <p:set>
                                      <p:cBhvr>
                                        <p:cTn id="846" dur="1" fill="hold">
                                          <p:stCondLst>
                                            <p:cond delay="0"/>
                                          </p:stCondLst>
                                        </p:cTn>
                                        <p:tgtEl>
                                          <p:spTgt spid="100"/>
                                        </p:tgtEl>
                                        <p:attrNameLst>
                                          <p:attrName>style.visibility</p:attrName>
                                        </p:attrNameLst>
                                      </p:cBhvr>
                                      <p:to>
                                        <p:strVal val="visible"/>
                                      </p:to>
                                    </p:set>
                                    <p:anim calcmode="lin" valueType="num">
                                      <p:cBhvr>
                                        <p:cTn id="847" dur="4500" fill="hold"/>
                                        <p:tgtEl>
                                          <p:spTgt spid="100"/>
                                        </p:tgtEl>
                                        <p:attrNameLst>
                                          <p:attrName>ppt_w</p:attrName>
                                        </p:attrNameLst>
                                      </p:cBhvr>
                                      <p:tavLst>
                                        <p:tav tm="0">
                                          <p:val>
                                            <p:strVal val="#ppt_w"/>
                                          </p:val>
                                        </p:tav>
                                        <p:tav tm="100000">
                                          <p:val>
                                            <p:strVal val="#ppt_w"/>
                                          </p:val>
                                        </p:tav>
                                      </p:tavLst>
                                    </p:anim>
                                    <p:anim calcmode="lin" valueType="num">
                                      <p:cBhvr>
                                        <p:cTn id="848" dur="4500" fill="hold"/>
                                        <p:tgtEl>
                                          <p:spTgt spid="100"/>
                                        </p:tgtEl>
                                        <p:attrNameLst>
                                          <p:attrName>ppt_h</p:attrName>
                                        </p:attrNameLst>
                                      </p:cBhvr>
                                      <p:tavLst>
                                        <p:tav tm="0" fmla="#ppt_h*sin(2.5*pi*$)">
                                          <p:val>
                                            <p:fltVal val="0"/>
                                          </p:val>
                                        </p:tav>
                                        <p:tav tm="100000">
                                          <p:val>
                                            <p:fltVal val="1"/>
                                          </p:val>
                                        </p:tav>
                                      </p:tavLst>
                                    </p:anim>
                                  </p:childTnLst>
                                </p:cTn>
                              </p:par>
                              <p:par>
                                <p:cTn id="849" presetID="8" presetClass="emph" presetSubtype="0" repeatCount="indefinite" fill="hold" grpId="1" nodeType="withEffect">
                                  <p:stCondLst>
                                    <p:cond delay="0"/>
                                  </p:stCondLst>
                                  <p:childTnLst>
                                    <p:animRot by="-21600000">
                                      <p:cBhvr>
                                        <p:cTn id="850" dur="4250" fill="hold"/>
                                        <p:tgtEl>
                                          <p:spTgt spid="100"/>
                                        </p:tgtEl>
                                        <p:attrNameLst>
                                          <p:attrName>r</p:attrName>
                                        </p:attrNameLst>
                                      </p:cBhvr>
                                    </p:animRot>
                                  </p:childTnLst>
                                </p:cTn>
                              </p:par>
                              <p:par>
                                <p:cTn id="851" presetID="2" presetClass="exit" presetSubtype="3" fill="hold" grpId="2" nodeType="withEffect">
                                  <p:stCondLst>
                                    <p:cond delay="0"/>
                                  </p:stCondLst>
                                  <p:childTnLst>
                                    <p:anim calcmode="lin" valueType="num">
                                      <p:cBhvr additive="base">
                                        <p:cTn id="852" dur="5500"/>
                                        <p:tgtEl>
                                          <p:spTgt spid="100"/>
                                        </p:tgtEl>
                                        <p:attrNameLst>
                                          <p:attrName>ppt_x</p:attrName>
                                        </p:attrNameLst>
                                      </p:cBhvr>
                                      <p:tavLst>
                                        <p:tav tm="0">
                                          <p:val>
                                            <p:strVal val="ppt_x"/>
                                          </p:val>
                                        </p:tav>
                                        <p:tav tm="100000">
                                          <p:val>
                                            <p:strVal val="1+ppt_w/2"/>
                                          </p:val>
                                        </p:tav>
                                      </p:tavLst>
                                    </p:anim>
                                    <p:anim calcmode="lin" valueType="num">
                                      <p:cBhvr additive="base">
                                        <p:cTn id="853" dur="5500"/>
                                        <p:tgtEl>
                                          <p:spTgt spid="100"/>
                                        </p:tgtEl>
                                        <p:attrNameLst>
                                          <p:attrName>ppt_y</p:attrName>
                                        </p:attrNameLst>
                                      </p:cBhvr>
                                      <p:tavLst>
                                        <p:tav tm="0">
                                          <p:val>
                                            <p:strVal val="ppt_y"/>
                                          </p:val>
                                        </p:tav>
                                        <p:tav tm="100000">
                                          <p:val>
                                            <p:strVal val="0-ppt_h/2"/>
                                          </p:val>
                                        </p:tav>
                                      </p:tavLst>
                                    </p:anim>
                                    <p:set>
                                      <p:cBhvr>
                                        <p:cTn id="854" dur="1" fill="hold">
                                          <p:stCondLst>
                                            <p:cond delay="5499"/>
                                          </p:stCondLst>
                                        </p:cTn>
                                        <p:tgtEl>
                                          <p:spTgt spid="100"/>
                                        </p:tgtEl>
                                        <p:attrNameLst>
                                          <p:attrName>style.visibility</p:attrName>
                                        </p:attrNameLst>
                                      </p:cBhvr>
                                      <p:to>
                                        <p:strVal val="hidden"/>
                                      </p:to>
                                    </p:set>
                                  </p:childTnLst>
                                </p:cTn>
                              </p:par>
                              <p:par>
                                <p:cTn id="855" presetID="19" presetClass="entr" presetSubtype="5" fill="hold" grpId="0" nodeType="withEffect">
                                  <p:stCondLst>
                                    <p:cond delay="0"/>
                                  </p:stCondLst>
                                  <p:childTnLst>
                                    <p:set>
                                      <p:cBhvr>
                                        <p:cTn id="856" dur="1" fill="hold">
                                          <p:stCondLst>
                                            <p:cond delay="0"/>
                                          </p:stCondLst>
                                        </p:cTn>
                                        <p:tgtEl>
                                          <p:spTgt spid="101"/>
                                        </p:tgtEl>
                                        <p:attrNameLst>
                                          <p:attrName>style.visibility</p:attrName>
                                        </p:attrNameLst>
                                      </p:cBhvr>
                                      <p:to>
                                        <p:strVal val="visible"/>
                                      </p:to>
                                    </p:set>
                                    <p:anim calcmode="lin" valueType="num">
                                      <p:cBhvr>
                                        <p:cTn id="857" dur="4500" fill="hold"/>
                                        <p:tgtEl>
                                          <p:spTgt spid="101"/>
                                        </p:tgtEl>
                                        <p:attrNameLst>
                                          <p:attrName>ppt_w</p:attrName>
                                        </p:attrNameLst>
                                      </p:cBhvr>
                                      <p:tavLst>
                                        <p:tav tm="0">
                                          <p:val>
                                            <p:strVal val="#ppt_w"/>
                                          </p:val>
                                        </p:tav>
                                        <p:tav tm="100000">
                                          <p:val>
                                            <p:strVal val="#ppt_w"/>
                                          </p:val>
                                        </p:tav>
                                      </p:tavLst>
                                    </p:anim>
                                    <p:anim calcmode="lin" valueType="num">
                                      <p:cBhvr>
                                        <p:cTn id="858" dur="4500" fill="hold"/>
                                        <p:tgtEl>
                                          <p:spTgt spid="101"/>
                                        </p:tgtEl>
                                        <p:attrNameLst>
                                          <p:attrName>ppt_h</p:attrName>
                                        </p:attrNameLst>
                                      </p:cBhvr>
                                      <p:tavLst>
                                        <p:tav tm="0" fmla="#ppt_h*sin(2.5*pi*$)">
                                          <p:val>
                                            <p:fltVal val="0"/>
                                          </p:val>
                                        </p:tav>
                                        <p:tav tm="100000">
                                          <p:val>
                                            <p:fltVal val="1"/>
                                          </p:val>
                                        </p:tav>
                                      </p:tavLst>
                                    </p:anim>
                                  </p:childTnLst>
                                </p:cTn>
                              </p:par>
                              <p:par>
                                <p:cTn id="859" presetID="8" presetClass="emph" presetSubtype="0" repeatCount="indefinite" fill="hold" grpId="1" nodeType="withEffect">
                                  <p:stCondLst>
                                    <p:cond delay="0"/>
                                  </p:stCondLst>
                                  <p:childTnLst>
                                    <p:animRot by="-21600000">
                                      <p:cBhvr>
                                        <p:cTn id="860" dur="4250" fill="hold"/>
                                        <p:tgtEl>
                                          <p:spTgt spid="101"/>
                                        </p:tgtEl>
                                        <p:attrNameLst>
                                          <p:attrName>r</p:attrName>
                                        </p:attrNameLst>
                                      </p:cBhvr>
                                    </p:animRot>
                                  </p:childTnLst>
                                </p:cTn>
                              </p:par>
                              <p:par>
                                <p:cTn id="861" presetID="2" presetClass="exit" presetSubtype="3" fill="hold" grpId="2" nodeType="withEffect">
                                  <p:stCondLst>
                                    <p:cond delay="0"/>
                                  </p:stCondLst>
                                  <p:childTnLst>
                                    <p:anim calcmode="lin" valueType="num">
                                      <p:cBhvr additive="base">
                                        <p:cTn id="862" dur="5500"/>
                                        <p:tgtEl>
                                          <p:spTgt spid="101"/>
                                        </p:tgtEl>
                                        <p:attrNameLst>
                                          <p:attrName>ppt_x</p:attrName>
                                        </p:attrNameLst>
                                      </p:cBhvr>
                                      <p:tavLst>
                                        <p:tav tm="0">
                                          <p:val>
                                            <p:strVal val="ppt_x"/>
                                          </p:val>
                                        </p:tav>
                                        <p:tav tm="100000">
                                          <p:val>
                                            <p:strVal val="1+ppt_w/2"/>
                                          </p:val>
                                        </p:tav>
                                      </p:tavLst>
                                    </p:anim>
                                    <p:anim calcmode="lin" valueType="num">
                                      <p:cBhvr additive="base">
                                        <p:cTn id="863" dur="5500"/>
                                        <p:tgtEl>
                                          <p:spTgt spid="101"/>
                                        </p:tgtEl>
                                        <p:attrNameLst>
                                          <p:attrName>ppt_y</p:attrName>
                                        </p:attrNameLst>
                                      </p:cBhvr>
                                      <p:tavLst>
                                        <p:tav tm="0">
                                          <p:val>
                                            <p:strVal val="ppt_y"/>
                                          </p:val>
                                        </p:tav>
                                        <p:tav tm="100000">
                                          <p:val>
                                            <p:strVal val="0-ppt_h/2"/>
                                          </p:val>
                                        </p:tav>
                                      </p:tavLst>
                                    </p:anim>
                                    <p:set>
                                      <p:cBhvr>
                                        <p:cTn id="864" dur="1" fill="hold">
                                          <p:stCondLst>
                                            <p:cond delay="5499"/>
                                          </p:stCondLst>
                                        </p:cTn>
                                        <p:tgtEl>
                                          <p:spTgt spid="101"/>
                                        </p:tgtEl>
                                        <p:attrNameLst>
                                          <p:attrName>style.visibility</p:attrName>
                                        </p:attrNameLst>
                                      </p:cBhvr>
                                      <p:to>
                                        <p:strVal val="hidden"/>
                                      </p:to>
                                    </p:set>
                                  </p:childTnLst>
                                </p:cTn>
                              </p:par>
                              <p:par>
                                <p:cTn id="865" presetID="19" presetClass="entr" presetSubtype="5" fill="hold" grpId="0" nodeType="withEffect">
                                  <p:stCondLst>
                                    <p:cond delay="0"/>
                                  </p:stCondLst>
                                  <p:childTnLst>
                                    <p:set>
                                      <p:cBhvr>
                                        <p:cTn id="866" dur="1" fill="hold">
                                          <p:stCondLst>
                                            <p:cond delay="0"/>
                                          </p:stCondLst>
                                        </p:cTn>
                                        <p:tgtEl>
                                          <p:spTgt spid="102"/>
                                        </p:tgtEl>
                                        <p:attrNameLst>
                                          <p:attrName>style.visibility</p:attrName>
                                        </p:attrNameLst>
                                      </p:cBhvr>
                                      <p:to>
                                        <p:strVal val="visible"/>
                                      </p:to>
                                    </p:set>
                                    <p:anim calcmode="lin" valueType="num">
                                      <p:cBhvr>
                                        <p:cTn id="867" dur="4500" fill="hold"/>
                                        <p:tgtEl>
                                          <p:spTgt spid="102"/>
                                        </p:tgtEl>
                                        <p:attrNameLst>
                                          <p:attrName>ppt_w</p:attrName>
                                        </p:attrNameLst>
                                      </p:cBhvr>
                                      <p:tavLst>
                                        <p:tav tm="0">
                                          <p:val>
                                            <p:strVal val="#ppt_w"/>
                                          </p:val>
                                        </p:tav>
                                        <p:tav tm="100000">
                                          <p:val>
                                            <p:strVal val="#ppt_w"/>
                                          </p:val>
                                        </p:tav>
                                      </p:tavLst>
                                    </p:anim>
                                    <p:anim calcmode="lin" valueType="num">
                                      <p:cBhvr>
                                        <p:cTn id="868" dur="4500" fill="hold"/>
                                        <p:tgtEl>
                                          <p:spTgt spid="102"/>
                                        </p:tgtEl>
                                        <p:attrNameLst>
                                          <p:attrName>ppt_h</p:attrName>
                                        </p:attrNameLst>
                                      </p:cBhvr>
                                      <p:tavLst>
                                        <p:tav tm="0" fmla="#ppt_h*sin(2.5*pi*$)">
                                          <p:val>
                                            <p:fltVal val="0"/>
                                          </p:val>
                                        </p:tav>
                                        <p:tav tm="100000">
                                          <p:val>
                                            <p:fltVal val="1"/>
                                          </p:val>
                                        </p:tav>
                                      </p:tavLst>
                                    </p:anim>
                                  </p:childTnLst>
                                </p:cTn>
                              </p:par>
                              <p:par>
                                <p:cTn id="869" presetID="8" presetClass="emph" presetSubtype="0" repeatCount="indefinite" fill="hold" grpId="1" nodeType="withEffect">
                                  <p:stCondLst>
                                    <p:cond delay="0"/>
                                  </p:stCondLst>
                                  <p:childTnLst>
                                    <p:animRot by="-21600000">
                                      <p:cBhvr>
                                        <p:cTn id="870" dur="4250" fill="hold"/>
                                        <p:tgtEl>
                                          <p:spTgt spid="102"/>
                                        </p:tgtEl>
                                        <p:attrNameLst>
                                          <p:attrName>r</p:attrName>
                                        </p:attrNameLst>
                                      </p:cBhvr>
                                    </p:animRot>
                                  </p:childTnLst>
                                </p:cTn>
                              </p:par>
                              <p:par>
                                <p:cTn id="871" presetID="2" presetClass="exit" presetSubtype="3" fill="hold" grpId="2" nodeType="withEffect">
                                  <p:stCondLst>
                                    <p:cond delay="0"/>
                                  </p:stCondLst>
                                  <p:childTnLst>
                                    <p:anim calcmode="lin" valueType="num">
                                      <p:cBhvr additive="base">
                                        <p:cTn id="872" dur="5500"/>
                                        <p:tgtEl>
                                          <p:spTgt spid="102"/>
                                        </p:tgtEl>
                                        <p:attrNameLst>
                                          <p:attrName>ppt_x</p:attrName>
                                        </p:attrNameLst>
                                      </p:cBhvr>
                                      <p:tavLst>
                                        <p:tav tm="0">
                                          <p:val>
                                            <p:strVal val="ppt_x"/>
                                          </p:val>
                                        </p:tav>
                                        <p:tav tm="100000">
                                          <p:val>
                                            <p:strVal val="1+ppt_w/2"/>
                                          </p:val>
                                        </p:tav>
                                      </p:tavLst>
                                    </p:anim>
                                    <p:anim calcmode="lin" valueType="num">
                                      <p:cBhvr additive="base">
                                        <p:cTn id="873" dur="5500"/>
                                        <p:tgtEl>
                                          <p:spTgt spid="102"/>
                                        </p:tgtEl>
                                        <p:attrNameLst>
                                          <p:attrName>ppt_y</p:attrName>
                                        </p:attrNameLst>
                                      </p:cBhvr>
                                      <p:tavLst>
                                        <p:tav tm="0">
                                          <p:val>
                                            <p:strVal val="ppt_y"/>
                                          </p:val>
                                        </p:tav>
                                        <p:tav tm="100000">
                                          <p:val>
                                            <p:strVal val="0-ppt_h/2"/>
                                          </p:val>
                                        </p:tav>
                                      </p:tavLst>
                                    </p:anim>
                                    <p:set>
                                      <p:cBhvr>
                                        <p:cTn id="874" dur="1" fill="hold">
                                          <p:stCondLst>
                                            <p:cond delay="5499"/>
                                          </p:stCondLst>
                                        </p:cTn>
                                        <p:tgtEl>
                                          <p:spTgt spid="102"/>
                                        </p:tgtEl>
                                        <p:attrNameLst>
                                          <p:attrName>style.visibility</p:attrName>
                                        </p:attrNameLst>
                                      </p:cBhvr>
                                      <p:to>
                                        <p:strVal val="hidden"/>
                                      </p:to>
                                    </p:set>
                                  </p:childTnLst>
                                </p:cTn>
                              </p:par>
                              <p:par>
                                <p:cTn id="875" presetID="19" presetClass="entr" presetSubtype="5" fill="hold" grpId="0" nodeType="withEffect">
                                  <p:stCondLst>
                                    <p:cond delay="0"/>
                                  </p:stCondLst>
                                  <p:childTnLst>
                                    <p:set>
                                      <p:cBhvr>
                                        <p:cTn id="876" dur="1" fill="hold">
                                          <p:stCondLst>
                                            <p:cond delay="0"/>
                                          </p:stCondLst>
                                        </p:cTn>
                                        <p:tgtEl>
                                          <p:spTgt spid="103"/>
                                        </p:tgtEl>
                                        <p:attrNameLst>
                                          <p:attrName>style.visibility</p:attrName>
                                        </p:attrNameLst>
                                      </p:cBhvr>
                                      <p:to>
                                        <p:strVal val="visible"/>
                                      </p:to>
                                    </p:set>
                                    <p:anim calcmode="lin" valueType="num">
                                      <p:cBhvr>
                                        <p:cTn id="877" dur="4500" fill="hold"/>
                                        <p:tgtEl>
                                          <p:spTgt spid="103"/>
                                        </p:tgtEl>
                                        <p:attrNameLst>
                                          <p:attrName>ppt_w</p:attrName>
                                        </p:attrNameLst>
                                      </p:cBhvr>
                                      <p:tavLst>
                                        <p:tav tm="0">
                                          <p:val>
                                            <p:strVal val="#ppt_w"/>
                                          </p:val>
                                        </p:tav>
                                        <p:tav tm="100000">
                                          <p:val>
                                            <p:strVal val="#ppt_w"/>
                                          </p:val>
                                        </p:tav>
                                      </p:tavLst>
                                    </p:anim>
                                    <p:anim calcmode="lin" valueType="num">
                                      <p:cBhvr>
                                        <p:cTn id="878" dur="4500" fill="hold"/>
                                        <p:tgtEl>
                                          <p:spTgt spid="103"/>
                                        </p:tgtEl>
                                        <p:attrNameLst>
                                          <p:attrName>ppt_h</p:attrName>
                                        </p:attrNameLst>
                                      </p:cBhvr>
                                      <p:tavLst>
                                        <p:tav tm="0" fmla="#ppt_h*sin(2.5*pi*$)">
                                          <p:val>
                                            <p:fltVal val="0"/>
                                          </p:val>
                                        </p:tav>
                                        <p:tav tm="100000">
                                          <p:val>
                                            <p:fltVal val="1"/>
                                          </p:val>
                                        </p:tav>
                                      </p:tavLst>
                                    </p:anim>
                                  </p:childTnLst>
                                </p:cTn>
                              </p:par>
                              <p:par>
                                <p:cTn id="879" presetID="8" presetClass="emph" presetSubtype="0" repeatCount="indefinite" fill="hold" grpId="1" nodeType="withEffect">
                                  <p:stCondLst>
                                    <p:cond delay="0"/>
                                  </p:stCondLst>
                                  <p:childTnLst>
                                    <p:animRot by="-21600000">
                                      <p:cBhvr>
                                        <p:cTn id="880" dur="4250" fill="hold"/>
                                        <p:tgtEl>
                                          <p:spTgt spid="103"/>
                                        </p:tgtEl>
                                        <p:attrNameLst>
                                          <p:attrName>r</p:attrName>
                                        </p:attrNameLst>
                                      </p:cBhvr>
                                    </p:animRot>
                                  </p:childTnLst>
                                </p:cTn>
                              </p:par>
                              <p:par>
                                <p:cTn id="881" presetID="2" presetClass="exit" presetSubtype="3" fill="hold" grpId="2" nodeType="withEffect">
                                  <p:stCondLst>
                                    <p:cond delay="0"/>
                                  </p:stCondLst>
                                  <p:childTnLst>
                                    <p:anim calcmode="lin" valueType="num">
                                      <p:cBhvr additive="base">
                                        <p:cTn id="882" dur="5500"/>
                                        <p:tgtEl>
                                          <p:spTgt spid="103"/>
                                        </p:tgtEl>
                                        <p:attrNameLst>
                                          <p:attrName>ppt_x</p:attrName>
                                        </p:attrNameLst>
                                      </p:cBhvr>
                                      <p:tavLst>
                                        <p:tav tm="0">
                                          <p:val>
                                            <p:strVal val="ppt_x"/>
                                          </p:val>
                                        </p:tav>
                                        <p:tav tm="100000">
                                          <p:val>
                                            <p:strVal val="1+ppt_w/2"/>
                                          </p:val>
                                        </p:tav>
                                      </p:tavLst>
                                    </p:anim>
                                    <p:anim calcmode="lin" valueType="num">
                                      <p:cBhvr additive="base">
                                        <p:cTn id="883" dur="5500"/>
                                        <p:tgtEl>
                                          <p:spTgt spid="103"/>
                                        </p:tgtEl>
                                        <p:attrNameLst>
                                          <p:attrName>ppt_y</p:attrName>
                                        </p:attrNameLst>
                                      </p:cBhvr>
                                      <p:tavLst>
                                        <p:tav tm="0">
                                          <p:val>
                                            <p:strVal val="ppt_y"/>
                                          </p:val>
                                        </p:tav>
                                        <p:tav tm="100000">
                                          <p:val>
                                            <p:strVal val="0-ppt_h/2"/>
                                          </p:val>
                                        </p:tav>
                                      </p:tavLst>
                                    </p:anim>
                                    <p:set>
                                      <p:cBhvr>
                                        <p:cTn id="884" dur="1" fill="hold">
                                          <p:stCondLst>
                                            <p:cond delay="5499"/>
                                          </p:stCondLst>
                                        </p:cTn>
                                        <p:tgtEl>
                                          <p:spTgt spid="103"/>
                                        </p:tgtEl>
                                        <p:attrNameLst>
                                          <p:attrName>style.visibility</p:attrName>
                                        </p:attrNameLst>
                                      </p:cBhvr>
                                      <p:to>
                                        <p:strVal val="hidden"/>
                                      </p:to>
                                    </p:set>
                                  </p:childTnLst>
                                </p:cTn>
                              </p:par>
                              <p:par>
                                <p:cTn id="885" presetID="19" presetClass="entr" presetSubtype="5" fill="hold" grpId="0" nodeType="withEffect">
                                  <p:stCondLst>
                                    <p:cond delay="0"/>
                                  </p:stCondLst>
                                  <p:childTnLst>
                                    <p:set>
                                      <p:cBhvr>
                                        <p:cTn id="886" dur="1" fill="hold">
                                          <p:stCondLst>
                                            <p:cond delay="0"/>
                                          </p:stCondLst>
                                        </p:cTn>
                                        <p:tgtEl>
                                          <p:spTgt spid="104"/>
                                        </p:tgtEl>
                                        <p:attrNameLst>
                                          <p:attrName>style.visibility</p:attrName>
                                        </p:attrNameLst>
                                      </p:cBhvr>
                                      <p:to>
                                        <p:strVal val="visible"/>
                                      </p:to>
                                    </p:set>
                                    <p:anim calcmode="lin" valueType="num">
                                      <p:cBhvr>
                                        <p:cTn id="887" dur="4500" fill="hold"/>
                                        <p:tgtEl>
                                          <p:spTgt spid="104"/>
                                        </p:tgtEl>
                                        <p:attrNameLst>
                                          <p:attrName>ppt_w</p:attrName>
                                        </p:attrNameLst>
                                      </p:cBhvr>
                                      <p:tavLst>
                                        <p:tav tm="0">
                                          <p:val>
                                            <p:strVal val="#ppt_w"/>
                                          </p:val>
                                        </p:tav>
                                        <p:tav tm="100000">
                                          <p:val>
                                            <p:strVal val="#ppt_w"/>
                                          </p:val>
                                        </p:tav>
                                      </p:tavLst>
                                    </p:anim>
                                    <p:anim calcmode="lin" valueType="num">
                                      <p:cBhvr>
                                        <p:cTn id="888" dur="4500" fill="hold"/>
                                        <p:tgtEl>
                                          <p:spTgt spid="104"/>
                                        </p:tgtEl>
                                        <p:attrNameLst>
                                          <p:attrName>ppt_h</p:attrName>
                                        </p:attrNameLst>
                                      </p:cBhvr>
                                      <p:tavLst>
                                        <p:tav tm="0" fmla="#ppt_h*sin(2.5*pi*$)">
                                          <p:val>
                                            <p:fltVal val="0"/>
                                          </p:val>
                                        </p:tav>
                                        <p:tav tm="100000">
                                          <p:val>
                                            <p:fltVal val="1"/>
                                          </p:val>
                                        </p:tav>
                                      </p:tavLst>
                                    </p:anim>
                                  </p:childTnLst>
                                </p:cTn>
                              </p:par>
                              <p:par>
                                <p:cTn id="889" presetID="8" presetClass="emph" presetSubtype="0" repeatCount="indefinite" fill="hold" grpId="1" nodeType="withEffect">
                                  <p:stCondLst>
                                    <p:cond delay="0"/>
                                  </p:stCondLst>
                                  <p:childTnLst>
                                    <p:animRot by="-21600000">
                                      <p:cBhvr>
                                        <p:cTn id="890" dur="4250" fill="hold"/>
                                        <p:tgtEl>
                                          <p:spTgt spid="104"/>
                                        </p:tgtEl>
                                        <p:attrNameLst>
                                          <p:attrName>r</p:attrName>
                                        </p:attrNameLst>
                                      </p:cBhvr>
                                    </p:animRot>
                                  </p:childTnLst>
                                </p:cTn>
                              </p:par>
                              <p:par>
                                <p:cTn id="891" presetID="2" presetClass="exit" presetSubtype="3" fill="hold" grpId="2" nodeType="withEffect">
                                  <p:stCondLst>
                                    <p:cond delay="0"/>
                                  </p:stCondLst>
                                  <p:childTnLst>
                                    <p:anim calcmode="lin" valueType="num">
                                      <p:cBhvr additive="base">
                                        <p:cTn id="892" dur="5500"/>
                                        <p:tgtEl>
                                          <p:spTgt spid="104"/>
                                        </p:tgtEl>
                                        <p:attrNameLst>
                                          <p:attrName>ppt_x</p:attrName>
                                        </p:attrNameLst>
                                      </p:cBhvr>
                                      <p:tavLst>
                                        <p:tav tm="0">
                                          <p:val>
                                            <p:strVal val="ppt_x"/>
                                          </p:val>
                                        </p:tav>
                                        <p:tav tm="100000">
                                          <p:val>
                                            <p:strVal val="1+ppt_w/2"/>
                                          </p:val>
                                        </p:tav>
                                      </p:tavLst>
                                    </p:anim>
                                    <p:anim calcmode="lin" valueType="num">
                                      <p:cBhvr additive="base">
                                        <p:cTn id="893" dur="5500"/>
                                        <p:tgtEl>
                                          <p:spTgt spid="104"/>
                                        </p:tgtEl>
                                        <p:attrNameLst>
                                          <p:attrName>ppt_y</p:attrName>
                                        </p:attrNameLst>
                                      </p:cBhvr>
                                      <p:tavLst>
                                        <p:tav tm="0">
                                          <p:val>
                                            <p:strVal val="ppt_y"/>
                                          </p:val>
                                        </p:tav>
                                        <p:tav tm="100000">
                                          <p:val>
                                            <p:strVal val="0-ppt_h/2"/>
                                          </p:val>
                                        </p:tav>
                                      </p:tavLst>
                                    </p:anim>
                                    <p:set>
                                      <p:cBhvr>
                                        <p:cTn id="894" dur="1" fill="hold">
                                          <p:stCondLst>
                                            <p:cond delay="5499"/>
                                          </p:stCondLst>
                                        </p:cTn>
                                        <p:tgtEl>
                                          <p:spTgt spid="104"/>
                                        </p:tgtEl>
                                        <p:attrNameLst>
                                          <p:attrName>style.visibility</p:attrName>
                                        </p:attrNameLst>
                                      </p:cBhvr>
                                      <p:to>
                                        <p:strVal val="hidden"/>
                                      </p:to>
                                    </p:set>
                                  </p:childTnLst>
                                </p:cTn>
                              </p:par>
                              <p:par>
                                <p:cTn id="895" presetID="19" presetClass="entr" presetSubtype="5" fill="hold" grpId="0" nodeType="withEffect">
                                  <p:stCondLst>
                                    <p:cond delay="0"/>
                                  </p:stCondLst>
                                  <p:childTnLst>
                                    <p:set>
                                      <p:cBhvr>
                                        <p:cTn id="896" dur="1" fill="hold">
                                          <p:stCondLst>
                                            <p:cond delay="0"/>
                                          </p:stCondLst>
                                        </p:cTn>
                                        <p:tgtEl>
                                          <p:spTgt spid="105"/>
                                        </p:tgtEl>
                                        <p:attrNameLst>
                                          <p:attrName>style.visibility</p:attrName>
                                        </p:attrNameLst>
                                      </p:cBhvr>
                                      <p:to>
                                        <p:strVal val="visible"/>
                                      </p:to>
                                    </p:set>
                                    <p:anim calcmode="lin" valueType="num">
                                      <p:cBhvr>
                                        <p:cTn id="897" dur="4500" fill="hold"/>
                                        <p:tgtEl>
                                          <p:spTgt spid="105"/>
                                        </p:tgtEl>
                                        <p:attrNameLst>
                                          <p:attrName>ppt_w</p:attrName>
                                        </p:attrNameLst>
                                      </p:cBhvr>
                                      <p:tavLst>
                                        <p:tav tm="0">
                                          <p:val>
                                            <p:strVal val="#ppt_w"/>
                                          </p:val>
                                        </p:tav>
                                        <p:tav tm="100000">
                                          <p:val>
                                            <p:strVal val="#ppt_w"/>
                                          </p:val>
                                        </p:tav>
                                      </p:tavLst>
                                    </p:anim>
                                    <p:anim calcmode="lin" valueType="num">
                                      <p:cBhvr>
                                        <p:cTn id="898" dur="4500" fill="hold"/>
                                        <p:tgtEl>
                                          <p:spTgt spid="105"/>
                                        </p:tgtEl>
                                        <p:attrNameLst>
                                          <p:attrName>ppt_h</p:attrName>
                                        </p:attrNameLst>
                                      </p:cBhvr>
                                      <p:tavLst>
                                        <p:tav tm="0" fmla="#ppt_h*sin(2.5*pi*$)">
                                          <p:val>
                                            <p:fltVal val="0"/>
                                          </p:val>
                                        </p:tav>
                                        <p:tav tm="100000">
                                          <p:val>
                                            <p:fltVal val="1"/>
                                          </p:val>
                                        </p:tav>
                                      </p:tavLst>
                                    </p:anim>
                                  </p:childTnLst>
                                </p:cTn>
                              </p:par>
                              <p:par>
                                <p:cTn id="899" presetID="8" presetClass="emph" presetSubtype="0" repeatCount="indefinite" fill="hold" grpId="1" nodeType="withEffect">
                                  <p:stCondLst>
                                    <p:cond delay="0"/>
                                  </p:stCondLst>
                                  <p:childTnLst>
                                    <p:animRot by="-21600000">
                                      <p:cBhvr>
                                        <p:cTn id="900" dur="4250" fill="hold"/>
                                        <p:tgtEl>
                                          <p:spTgt spid="105"/>
                                        </p:tgtEl>
                                        <p:attrNameLst>
                                          <p:attrName>r</p:attrName>
                                        </p:attrNameLst>
                                      </p:cBhvr>
                                    </p:animRot>
                                  </p:childTnLst>
                                </p:cTn>
                              </p:par>
                              <p:par>
                                <p:cTn id="901" presetID="2" presetClass="exit" presetSubtype="3" fill="hold" grpId="2" nodeType="withEffect">
                                  <p:stCondLst>
                                    <p:cond delay="0"/>
                                  </p:stCondLst>
                                  <p:childTnLst>
                                    <p:anim calcmode="lin" valueType="num">
                                      <p:cBhvr additive="base">
                                        <p:cTn id="902" dur="5500"/>
                                        <p:tgtEl>
                                          <p:spTgt spid="105"/>
                                        </p:tgtEl>
                                        <p:attrNameLst>
                                          <p:attrName>ppt_x</p:attrName>
                                        </p:attrNameLst>
                                      </p:cBhvr>
                                      <p:tavLst>
                                        <p:tav tm="0">
                                          <p:val>
                                            <p:strVal val="ppt_x"/>
                                          </p:val>
                                        </p:tav>
                                        <p:tav tm="100000">
                                          <p:val>
                                            <p:strVal val="1+ppt_w/2"/>
                                          </p:val>
                                        </p:tav>
                                      </p:tavLst>
                                    </p:anim>
                                    <p:anim calcmode="lin" valueType="num">
                                      <p:cBhvr additive="base">
                                        <p:cTn id="903" dur="5500"/>
                                        <p:tgtEl>
                                          <p:spTgt spid="105"/>
                                        </p:tgtEl>
                                        <p:attrNameLst>
                                          <p:attrName>ppt_y</p:attrName>
                                        </p:attrNameLst>
                                      </p:cBhvr>
                                      <p:tavLst>
                                        <p:tav tm="0">
                                          <p:val>
                                            <p:strVal val="ppt_y"/>
                                          </p:val>
                                        </p:tav>
                                        <p:tav tm="100000">
                                          <p:val>
                                            <p:strVal val="0-ppt_h/2"/>
                                          </p:val>
                                        </p:tav>
                                      </p:tavLst>
                                    </p:anim>
                                    <p:set>
                                      <p:cBhvr>
                                        <p:cTn id="904" dur="1" fill="hold">
                                          <p:stCondLst>
                                            <p:cond delay="5499"/>
                                          </p:stCondLst>
                                        </p:cTn>
                                        <p:tgtEl>
                                          <p:spTgt spid="105"/>
                                        </p:tgtEl>
                                        <p:attrNameLst>
                                          <p:attrName>style.visibility</p:attrName>
                                        </p:attrNameLst>
                                      </p:cBhvr>
                                      <p:to>
                                        <p:strVal val="hidden"/>
                                      </p:to>
                                    </p:set>
                                  </p:childTnLst>
                                </p:cTn>
                              </p:par>
                              <p:par>
                                <p:cTn id="905" presetID="19" presetClass="entr" presetSubtype="5" fill="hold" grpId="0" nodeType="withEffect">
                                  <p:stCondLst>
                                    <p:cond delay="0"/>
                                  </p:stCondLst>
                                  <p:childTnLst>
                                    <p:set>
                                      <p:cBhvr>
                                        <p:cTn id="906" dur="1" fill="hold">
                                          <p:stCondLst>
                                            <p:cond delay="0"/>
                                          </p:stCondLst>
                                        </p:cTn>
                                        <p:tgtEl>
                                          <p:spTgt spid="106"/>
                                        </p:tgtEl>
                                        <p:attrNameLst>
                                          <p:attrName>style.visibility</p:attrName>
                                        </p:attrNameLst>
                                      </p:cBhvr>
                                      <p:to>
                                        <p:strVal val="visible"/>
                                      </p:to>
                                    </p:set>
                                    <p:anim calcmode="lin" valueType="num">
                                      <p:cBhvr>
                                        <p:cTn id="907" dur="4500" fill="hold"/>
                                        <p:tgtEl>
                                          <p:spTgt spid="106"/>
                                        </p:tgtEl>
                                        <p:attrNameLst>
                                          <p:attrName>ppt_w</p:attrName>
                                        </p:attrNameLst>
                                      </p:cBhvr>
                                      <p:tavLst>
                                        <p:tav tm="0">
                                          <p:val>
                                            <p:strVal val="#ppt_w"/>
                                          </p:val>
                                        </p:tav>
                                        <p:tav tm="100000">
                                          <p:val>
                                            <p:strVal val="#ppt_w"/>
                                          </p:val>
                                        </p:tav>
                                      </p:tavLst>
                                    </p:anim>
                                    <p:anim calcmode="lin" valueType="num">
                                      <p:cBhvr>
                                        <p:cTn id="908" dur="4500" fill="hold"/>
                                        <p:tgtEl>
                                          <p:spTgt spid="106"/>
                                        </p:tgtEl>
                                        <p:attrNameLst>
                                          <p:attrName>ppt_h</p:attrName>
                                        </p:attrNameLst>
                                      </p:cBhvr>
                                      <p:tavLst>
                                        <p:tav tm="0" fmla="#ppt_h*sin(2.5*pi*$)">
                                          <p:val>
                                            <p:fltVal val="0"/>
                                          </p:val>
                                        </p:tav>
                                        <p:tav tm="100000">
                                          <p:val>
                                            <p:fltVal val="1"/>
                                          </p:val>
                                        </p:tav>
                                      </p:tavLst>
                                    </p:anim>
                                  </p:childTnLst>
                                </p:cTn>
                              </p:par>
                              <p:par>
                                <p:cTn id="909" presetID="8" presetClass="emph" presetSubtype="0" repeatCount="indefinite" fill="hold" grpId="1" nodeType="withEffect">
                                  <p:stCondLst>
                                    <p:cond delay="0"/>
                                  </p:stCondLst>
                                  <p:childTnLst>
                                    <p:animRot by="-21600000">
                                      <p:cBhvr>
                                        <p:cTn id="910" dur="4250" fill="hold"/>
                                        <p:tgtEl>
                                          <p:spTgt spid="106"/>
                                        </p:tgtEl>
                                        <p:attrNameLst>
                                          <p:attrName>r</p:attrName>
                                        </p:attrNameLst>
                                      </p:cBhvr>
                                    </p:animRot>
                                  </p:childTnLst>
                                </p:cTn>
                              </p:par>
                              <p:par>
                                <p:cTn id="911" presetID="2" presetClass="exit" presetSubtype="3" fill="hold" grpId="2" nodeType="withEffect">
                                  <p:stCondLst>
                                    <p:cond delay="0"/>
                                  </p:stCondLst>
                                  <p:childTnLst>
                                    <p:anim calcmode="lin" valueType="num">
                                      <p:cBhvr additive="base">
                                        <p:cTn id="912" dur="5500"/>
                                        <p:tgtEl>
                                          <p:spTgt spid="106"/>
                                        </p:tgtEl>
                                        <p:attrNameLst>
                                          <p:attrName>ppt_x</p:attrName>
                                        </p:attrNameLst>
                                      </p:cBhvr>
                                      <p:tavLst>
                                        <p:tav tm="0">
                                          <p:val>
                                            <p:strVal val="ppt_x"/>
                                          </p:val>
                                        </p:tav>
                                        <p:tav tm="100000">
                                          <p:val>
                                            <p:strVal val="1+ppt_w/2"/>
                                          </p:val>
                                        </p:tav>
                                      </p:tavLst>
                                    </p:anim>
                                    <p:anim calcmode="lin" valueType="num">
                                      <p:cBhvr additive="base">
                                        <p:cTn id="913" dur="5500"/>
                                        <p:tgtEl>
                                          <p:spTgt spid="106"/>
                                        </p:tgtEl>
                                        <p:attrNameLst>
                                          <p:attrName>ppt_y</p:attrName>
                                        </p:attrNameLst>
                                      </p:cBhvr>
                                      <p:tavLst>
                                        <p:tav tm="0">
                                          <p:val>
                                            <p:strVal val="ppt_y"/>
                                          </p:val>
                                        </p:tav>
                                        <p:tav tm="100000">
                                          <p:val>
                                            <p:strVal val="0-ppt_h/2"/>
                                          </p:val>
                                        </p:tav>
                                      </p:tavLst>
                                    </p:anim>
                                    <p:set>
                                      <p:cBhvr>
                                        <p:cTn id="914" dur="1" fill="hold">
                                          <p:stCondLst>
                                            <p:cond delay="5499"/>
                                          </p:stCondLst>
                                        </p:cTn>
                                        <p:tgtEl>
                                          <p:spTgt spid="106"/>
                                        </p:tgtEl>
                                        <p:attrNameLst>
                                          <p:attrName>style.visibility</p:attrName>
                                        </p:attrNameLst>
                                      </p:cBhvr>
                                      <p:to>
                                        <p:strVal val="hidden"/>
                                      </p:to>
                                    </p:set>
                                  </p:childTnLst>
                                </p:cTn>
                              </p:par>
                              <p:par>
                                <p:cTn id="915" presetID="19" presetClass="entr" presetSubtype="5" fill="hold" grpId="0" nodeType="withEffect">
                                  <p:stCondLst>
                                    <p:cond delay="0"/>
                                  </p:stCondLst>
                                  <p:childTnLst>
                                    <p:set>
                                      <p:cBhvr>
                                        <p:cTn id="916" dur="1" fill="hold">
                                          <p:stCondLst>
                                            <p:cond delay="0"/>
                                          </p:stCondLst>
                                        </p:cTn>
                                        <p:tgtEl>
                                          <p:spTgt spid="81"/>
                                        </p:tgtEl>
                                        <p:attrNameLst>
                                          <p:attrName>style.visibility</p:attrName>
                                        </p:attrNameLst>
                                      </p:cBhvr>
                                      <p:to>
                                        <p:strVal val="visible"/>
                                      </p:to>
                                    </p:set>
                                    <p:anim calcmode="lin" valueType="num">
                                      <p:cBhvr>
                                        <p:cTn id="917" dur="4500" fill="hold"/>
                                        <p:tgtEl>
                                          <p:spTgt spid="81"/>
                                        </p:tgtEl>
                                        <p:attrNameLst>
                                          <p:attrName>ppt_w</p:attrName>
                                        </p:attrNameLst>
                                      </p:cBhvr>
                                      <p:tavLst>
                                        <p:tav tm="0">
                                          <p:val>
                                            <p:strVal val="#ppt_w"/>
                                          </p:val>
                                        </p:tav>
                                        <p:tav tm="100000">
                                          <p:val>
                                            <p:strVal val="#ppt_w"/>
                                          </p:val>
                                        </p:tav>
                                      </p:tavLst>
                                    </p:anim>
                                    <p:anim calcmode="lin" valueType="num">
                                      <p:cBhvr>
                                        <p:cTn id="918" dur="4500" fill="hold"/>
                                        <p:tgtEl>
                                          <p:spTgt spid="81"/>
                                        </p:tgtEl>
                                        <p:attrNameLst>
                                          <p:attrName>ppt_h</p:attrName>
                                        </p:attrNameLst>
                                      </p:cBhvr>
                                      <p:tavLst>
                                        <p:tav tm="0" fmla="#ppt_h*sin(2.5*pi*$)">
                                          <p:val>
                                            <p:fltVal val="0"/>
                                          </p:val>
                                        </p:tav>
                                        <p:tav tm="100000">
                                          <p:val>
                                            <p:fltVal val="1"/>
                                          </p:val>
                                        </p:tav>
                                      </p:tavLst>
                                    </p:anim>
                                  </p:childTnLst>
                                </p:cTn>
                              </p:par>
                              <p:par>
                                <p:cTn id="919" presetID="8" presetClass="emph" presetSubtype="0" repeatCount="indefinite" fill="hold" grpId="1" nodeType="withEffect">
                                  <p:stCondLst>
                                    <p:cond delay="0"/>
                                  </p:stCondLst>
                                  <p:childTnLst>
                                    <p:animRot by="21600000">
                                      <p:cBhvr>
                                        <p:cTn id="920" dur="4250" fill="hold"/>
                                        <p:tgtEl>
                                          <p:spTgt spid="81"/>
                                        </p:tgtEl>
                                        <p:attrNameLst>
                                          <p:attrName>r</p:attrName>
                                        </p:attrNameLst>
                                      </p:cBhvr>
                                    </p:animRot>
                                  </p:childTnLst>
                                </p:cTn>
                              </p:par>
                              <p:par>
                                <p:cTn id="921" presetID="2" presetClass="exit" presetSubtype="9" fill="hold" grpId="2" nodeType="withEffect">
                                  <p:stCondLst>
                                    <p:cond delay="0"/>
                                  </p:stCondLst>
                                  <p:childTnLst>
                                    <p:anim calcmode="lin" valueType="num">
                                      <p:cBhvr additive="base">
                                        <p:cTn id="922" dur="5500"/>
                                        <p:tgtEl>
                                          <p:spTgt spid="81"/>
                                        </p:tgtEl>
                                        <p:attrNameLst>
                                          <p:attrName>ppt_x</p:attrName>
                                        </p:attrNameLst>
                                      </p:cBhvr>
                                      <p:tavLst>
                                        <p:tav tm="0">
                                          <p:val>
                                            <p:strVal val="ppt_x"/>
                                          </p:val>
                                        </p:tav>
                                        <p:tav tm="100000">
                                          <p:val>
                                            <p:strVal val="0-ppt_w/2"/>
                                          </p:val>
                                        </p:tav>
                                      </p:tavLst>
                                    </p:anim>
                                    <p:anim calcmode="lin" valueType="num">
                                      <p:cBhvr additive="base">
                                        <p:cTn id="923" dur="5500"/>
                                        <p:tgtEl>
                                          <p:spTgt spid="81"/>
                                        </p:tgtEl>
                                        <p:attrNameLst>
                                          <p:attrName>ppt_y</p:attrName>
                                        </p:attrNameLst>
                                      </p:cBhvr>
                                      <p:tavLst>
                                        <p:tav tm="0">
                                          <p:val>
                                            <p:strVal val="ppt_y"/>
                                          </p:val>
                                        </p:tav>
                                        <p:tav tm="100000">
                                          <p:val>
                                            <p:strVal val="0-ppt_h/2"/>
                                          </p:val>
                                        </p:tav>
                                      </p:tavLst>
                                    </p:anim>
                                    <p:set>
                                      <p:cBhvr>
                                        <p:cTn id="924" dur="1" fill="hold">
                                          <p:stCondLst>
                                            <p:cond delay="5499"/>
                                          </p:stCondLst>
                                        </p:cTn>
                                        <p:tgtEl>
                                          <p:spTgt spid="81"/>
                                        </p:tgtEl>
                                        <p:attrNameLst>
                                          <p:attrName>style.visibility</p:attrName>
                                        </p:attrNameLst>
                                      </p:cBhvr>
                                      <p:to>
                                        <p:strVal val="hidden"/>
                                      </p:to>
                                    </p:set>
                                  </p:childTnLst>
                                </p:cTn>
                              </p:par>
                              <p:par>
                                <p:cTn id="925" presetID="19" presetClass="entr" presetSubtype="5" fill="hold" grpId="0" nodeType="withEffect">
                                  <p:stCondLst>
                                    <p:cond delay="0"/>
                                  </p:stCondLst>
                                  <p:childTnLst>
                                    <p:set>
                                      <p:cBhvr>
                                        <p:cTn id="926" dur="1" fill="hold">
                                          <p:stCondLst>
                                            <p:cond delay="0"/>
                                          </p:stCondLst>
                                        </p:cTn>
                                        <p:tgtEl>
                                          <p:spTgt spid="82"/>
                                        </p:tgtEl>
                                        <p:attrNameLst>
                                          <p:attrName>style.visibility</p:attrName>
                                        </p:attrNameLst>
                                      </p:cBhvr>
                                      <p:to>
                                        <p:strVal val="visible"/>
                                      </p:to>
                                    </p:set>
                                    <p:anim calcmode="lin" valueType="num">
                                      <p:cBhvr>
                                        <p:cTn id="927" dur="4500" fill="hold"/>
                                        <p:tgtEl>
                                          <p:spTgt spid="82"/>
                                        </p:tgtEl>
                                        <p:attrNameLst>
                                          <p:attrName>ppt_w</p:attrName>
                                        </p:attrNameLst>
                                      </p:cBhvr>
                                      <p:tavLst>
                                        <p:tav tm="0">
                                          <p:val>
                                            <p:strVal val="#ppt_w"/>
                                          </p:val>
                                        </p:tav>
                                        <p:tav tm="100000">
                                          <p:val>
                                            <p:strVal val="#ppt_w"/>
                                          </p:val>
                                        </p:tav>
                                      </p:tavLst>
                                    </p:anim>
                                    <p:anim calcmode="lin" valueType="num">
                                      <p:cBhvr>
                                        <p:cTn id="928" dur="4500" fill="hold"/>
                                        <p:tgtEl>
                                          <p:spTgt spid="82"/>
                                        </p:tgtEl>
                                        <p:attrNameLst>
                                          <p:attrName>ppt_h</p:attrName>
                                        </p:attrNameLst>
                                      </p:cBhvr>
                                      <p:tavLst>
                                        <p:tav tm="0" fmla="#ppt_h*sin(2.5*pi*$)">
                                          <p:val>
                                            <p:fltVal val="0"/>
                                          </p:val>
                                        </p:tav>
                                        <p:tav tm="100000">
                                          <p:val>
                                            <p:fltVal val="1"/>
                                          </p:val>
                                        </p:tav>
                                      </p:tavLst>
                                    </p:anim>
                                  </p:childTnLst>
                                </p:cTn>
                              </p:par>
                              <p:par>
                                <p:cTn id="929" presetID="8" presetClass="emph" presetSubtype="0" repeatCount="indefinite" fill="hold" grpId="1" nodeType="withEffect">
                                  <p:stCondLst>
                                    <p:cond delay="0"/>
                                  </p:stCondLst>
                                  <p:childTnLst>
                                    <p:animRot by="21600000">
                                      <p:cBhvr>
                                        <p:cTn id="930" dur="4250" fill="hold"/>
                                        <p:tgtEl>
                                          <p:spTgt spid="82"/>
                                        </p:tgtEl>
                                        <p:attrNameLst>
                                          <p:attrName>r</p:attrName>
                                        </p:attrNameLst>
                                      </p:cBhvr>
                                    </p:animRot>
                                  </p:childTnLst>
                                </p:cTn>
                              </p:par>
                              <p:par>
                                <p:cTn id="931" presetID="2" presetClass="exit" presetSubtype="9" fill="hold" grpId="2" nodeType="withEffect">
                                  <p:stCondLst>
                                    <p:cond delay="0"/>
                                  </p:stCondLst>
                                  <p:childTnLst>
                                    <p:anim calcmode="lin" valueType="num">
                                      <p:cBhvr additive="base">
                                        <p:cTn id="932" dur="5500"/>
                                        <p:tgtEl>
                                          <p:spTgt spid="82"/>
                                        </p:tgtEl>
                                        <p:attrNameLst>
                                          <p:attrName>ppt_x</p:attrName>
                                        </p:attrNameLst>
                                      </p:cBhvr>
                                      <p:tavLst>
                                        <p:tav tm="0">
                                          <p:val>
                                            <p:strVal val="ppt_x"/>
                                          </p:val>
                                        </p:tav>
                                        <p:tav tm="100000">
                                          <p:val>
                                            <p:strVal val="0-ppt_w/2"/>
                                          </p:val>
                                        </p:tav>
                                      </p:tavLst>
                                    </p:anim>
                                    <p:anim calcmode="lin" valueType="num">
                                      <p:cBhvr additive="base">
                                        <p:cTn id="933" dur="5500"/>
                                        <p:tgtEl>
                                          <p:spTgt spid="82"/>
                                        </p:tgtEl>
                                        <p:attrNameLst>
                                          <p:attrName>ppt_y</p:attrName>
                                        </p:attrNameLst>
                                      </p:cBhvr>
                                      <p:tavLst>
                                        <p:tav tm="0">
                                          <p:val>
                                            <p:strVal val="ppt_y"/>
                                          </p:val>
                                        </p:tav>
                                        <p:tav tm="100000">
                                          <p:val>
                                            <p:strVal val="0-ppt_h/2"/>
                                          </p:val>
                                        </p:tav>
                                      </p:tavLst>
                                    </p:anim>
                                    <p:set>
                                      <p:cBhvr>
                                        <p:cTn id="934" dur="1" fill="hold">
                                          <p:stCondLst>
                                            <p:cond delay="5499"/>
                                          </p:stCondLst>
                                        </p:cTn>
                                        <p:tgtEl>
                                          <p:spTgt spid="82"/>
                                        </p:tgtEl>
                                        <p:attrNameLst>
                                          <p:attrName>style.visibility</p:attrName>
                                        </p:attrNameLst>
                                      </p:cBhvr>
                                      <p:to>
                                        <p:strVal val="hidden"/>
                                      </p:to>
                                    </p:set>
                                  </p:childTnLst>
                                </p:cTn>
                              </p:par>
                              <p:par>
                                <p:cTn id="935" presetID="19" presetClass="entr" presetSubtype="5" fill="hold" grpId="0" nodeType="withEffect">
                                  <p:stCondLst>
                                    <p:cond delay="0"/>
                                  </p:stCondLst>
                                  <p:childTnLst>
                                    <p:set>
                                      <p:cBhvr>
                                        <p:cTn id="936" dur="1" fill="hold">
                                          <p:stCondLst>
                                            <p:cond delay="0"/>
                                          </p:stCondLst>
                                        </p:cTn>
                                        <p:tgtEl>
                                          <p:spTgt spid="83"/>
                                        </p:tgtEl>
                                        <p:attrNameLst>
                                          <p:attrName>style.visibility</p:attrName>
                                        </p:attrNameLst>
                                      </p:cBhvr>
                                      <p:to>
                                        <p:strVal val="visible"/>
                                      </p:to>
                                    </p:set>
                                    <p:anim calcmode="lin" valueType="num">
                                      <p:cBhvr>
                                        <p:cTn id="937" dur="4500" fill="hold"/>
                                        <p:tgtEl>
                                          <p:spTgt spid="83"/>
                                        </p:tgtEl>
                                        <p:attrNameLst>
                                          <p:attrName>ppt_w</p:attrName>
                                        </p:attrNameLst>
                                      </p:cBhvr>
                                      <p:tavLst>
                                        <p:tav tm="0">
                                          <p:val>
                                            <p:strVal val="#ppt_w"/>
                                          </p:val>
                                        </p:tav>
                                        <p:tav tm="100000">
                                          <p:val>
                                            <p:strVal val="#ppt_w"/>
                                          </p:val>
                                        </p:tav>
                                      </p:tavLst>
                                    </p:anim>
                                    <p:anim calcmode="lin" valueType="num">
                                      <p:cBhvr>
                                        <p:cTn id="938" dur="4500" fill="hold"/>
                                        <p:tgtEl>
                                          <p:spTgt spid="83"/>
                                        </p:tgtEl>
                                        <p:attrNameLst>
                                          <p:attrName>ppt_h</p:attrName>
                                        </p:attrNameLst>
                                      </p:cBhvr>
                                      <p:tavLst>
                                        <p:tav tm="0" fmla="#ppt_h*sin(2.5*pi*$)">
                                          <p:val>
                                            <p:fltVal val="0"/>
                                          </p:val>
                                        </p:tav>
                                        <p:tav tm="100000">
                                          <p:val>
                                            <p:fltVal val="1"/>
                                          </p:val>
                                        </p:tav>
                                      </p:tavLst>
                                    </p:anim>
                                  </p:childTnLst>
                                </p:cTn>
                              </p:par>
                              <p:par>
                                <p:cTn id="939" presetID="8" presetClass="emph" presetSubtype="0" repeatCount="indefinite" fill="hold" grpId="1" nodeType="withEffect">
                                  <p:stCondLst>
                                    <p:cond delay="0"/>
                                  </p:stCondLst>
                                  <p:childTnLst>
                                    <p:animRot by="21600000">
                                      <p:cBhvr>
                                        <p:cTn id="940" dur="4250" fill="hold"/>
                                        <p:tgtEl>
                                          <p:spTgt spid="83"/>
                                        </p:tgtEl>
                                        <p:attrNameLst>
                                          <p:attrName>r</p:attrName>
                                        </p:attrNameLst>
                                      </p:cBhvr>
                                    </p:animRot>
                                  </p:childTnLst>
                                </p:cTn>
                              </p:par>
                              <p:par>
                                <p:cTn id="941" presetID="2" presetClass="exit" presetSubtype="9" fill="hold" grpId="2" nodeType="withEffect">
                                  <p:stCondLst>
                                    <p:cond delay="0"/>
                                  </p:stCondLst>
                                  <p:childTnLst>
                                    <p:anim calcmode="lin" valueType="num">
                                      <p:cBhvr additive="base">
                                        <p:cTn id="942" dur="5500"/>
                                        <p:tgtEl>
                                          <p:spTgt spid="83"/>
                                        </p:tgtEl>
                                        <p:attrNameLst>
                                          <p:attrName>ppt_x</p:attrName>
                                        </p:attrNameLst>
                                      </p:cBhvr>
                                      <p:tavLst>
                                        <p:tav tm="0">
                                          <p:val>
                                            <p:strVal val="ppt_x"/>
                                          </p:val>
                                        </p:tav>
                                        <p:tav tm="100000">
                                          <p:val>
                                            <p:strVal val="0-ppt_w/2"/>
                                          </p:val>
                                        </p:tav>
                                      </p:tavLst>
                                    </p:anim>
                                    <p:anim calcmode="lin" valueType="num">
                                      <p:cBhvr additive="base">
                                        <p:cTn id="943" dur="5500"/>
                                        <p:tgtEl>
                                          <p:spTgt spid="83"/>
                                        </p:tgtEl>
                                        <p:attrNameLst>
                                          <p:attrName>ppt_y</p:attrName>
                                        </p:attrNameLst>
                                      </p:cBhvr>
                                      <p:tavLst>
                                        <p:tav tm="0">
                                          <p:val>
                                            <p:strVal val="ppt_y"/>
                                          </p:val>
                                        </p:tav>
                                        <p:tav tm="100000">
                                          <p:val>
                                            <p:strVal val="0-ppt_h/2"/>
                                          </p:val>
                                        </p:tav>
                                      </p:tavLst>
                                    </p:anim>
                                    <p:set>
                                      <p:cBhvr>
                                        <p:cTn id="944" dur="1" fill="hold">
                                          <p:stCondLst>
                                            <p:cond delay="5499"/>
                                          </p:stCondLst>
                                        </p:cTn>
                                        <p:tgtEl>
                                          <p:spTgt spid="83"/>
                                        </p:tgtEl>
                                        <p:attrNameLst>
                                          <p:attrName>style.visibility</p:attrName>
                                        </p:attrNameLst>
                                      </p:cBhvr>
                                      <p:to>
                                        <p:strVal val="hidden"/>
                                      </p:to>
                                    </p:set>
                                  </p:childTnLst>
                                </p:cTn>
                              </p:par>
                              <p:par>
                                <p:cTn id="945" presetID="19" presetClass="entr" presetSubtype="5" fill="hold" grpId="0" nodeType="withEffect">
                                  <p:stCondLst>
                                    <p:cond delay="0"/>
                                  </p:stCondLst>
                                  <p:childTnLst>
                                    <p:set>
                                      <p:cBhvr>
                                        <p:cTn id="946" dur="1" fill="hold">
                                          <p:stCondLst>
                                            <p:cond delay="0"/>
                                          </p:stCondLst>
                                        </p:cTn>
                                        <p:tgtEl>
                                          <p:spTgt spid="84"/>
                                        </p:tgtEl>
                                        <p:attrNameLst>
                                          <p:attrName>style.visibility</p:attrName>
                                        </p:attrNameLst>
                                      </p:cBhvr>
                                      <p:to>
                                        <p:strVal val="visible"/>
                                      </p:to>
                                    </p:set>
                                    <p:anim calcmode="lin" valueType="num">
                                      <p:cBhvr>
                                        <p:cTn id="947" dur="4500" fill="hold"/>
                                        <p:tgtEl>
                                          <p:spTgt spid="84"/>
                                        </p:tgtEl>
                                        <p:attrNameLst>
                                          <p:attrName>ppt_w</p:attrName>
                                        </p:attrNameLst>
                                      </p:cBhvr>
                                      <p:tavLst>
                                        <p:tav tm="0">
                                          <p:val>
                                            <p:strVal val="#ppt_w"/>
                                          </p:val>
                                        </p:tav>
                                        <p:tav tm="100000">
                                          <p:val>
                                            <p:strVal val="#ppt_w"/>
                                          </p:val>
                                        </p:tav>
                                      </p:tavLst>
                                    </p:anim>
                                    <p:anim calcmode="lin" valueType="num">
                                      <p:cBhvr>
                                        <p:cTn id="948" dur="4500" fill="hold"/>
                                        <p:tgtEl>
                                          <p:spTgt spid="84"/>
                                        </p:tgtEl>
                                        <p:attrNameLst>
                                          <p:attrName>ppt_h</p:attrName>
                                        </p:attrNameLst>
                                      </p:cBhvr>
                                      <p:tavLst>
                                        <p:tav tm="0" fmla="#ppt_h*sin(2.5*pi*$)">
                                          <p:val>
                                            <p:fltVal val="0"/>
                                          </p:val>
                                        </p:tav>
                                        <p:tav tm="100000">
                                          <p:val>
                                            <p:fltVal val="1"/>
                                          </p:val>
                                        </p:tav>
                                      </p:tavLst>
                                    </p:anim>
                                  </p:childTnLst>
                                </p:cTn>
                              </p:par>
                              <p:par>
                                <p:cTn id="949" presetID="8" presetClass="emph" presetSubtype="0" repeatCount="indefinite" fill="hold" grpId="1" nodeType="withEffect">
                                  <p:stCondLst>
                                    <p:cond delay="0"/>
                                  </p:stCondLst>
                                  <p:childTnLst>
                                    <p:animRot by="21600000">
                                      <p:cBhvr>
                                        <p:cTn id="950" dur="4250" fill="hold"/>
                                        <p:tgtEl>
                                          <p:spTgt spid="84"/>
                                        </p:tgtEl>
                                        <p:attrNameLst>
                                          <p:attrName>r</p:attrName>
                                        </p:attrNameLst>
                                      </p:cBhvr>
                                    </p:animRot>
                                  </p:childTnLst>
                                </p:cTn>
                              </p:par>
                              <p:par>
                                <p:cTn id="951" presetID="2" presetClass="exit" presetSubtype="9" fill="hold" grpId="2" nodeType="withEffect">
                                  <p:stCondLst>
                                    <p:cond delay="0"/>
                                  </p:stCondLst>
                                  <p:childTnLst>
                                    <p:anim calcmode="lin" valueType="num">
                                      <p:cBhvr additive="base">
                                        <p:cTn id="952" dur="5500"/>
                                        <p:tgtEl>
                                          <p:spTgt spid="84"/>
                                        </p:tgtEl>
                                        <p:attrNameLst>
                                          <p:attrName>ppt_x</p:attrName>
                                        </p:attrNameLst>
                                      </p:cBhvr>
                                      <p:tavLst>
                                        <p:tav tm="0">
                                          <p:val>
                                            <p:strVal val="ppt_x"/>
                                          </p:val>
                                        </p:tav>
                                        <p:tav tm="100000">
                                          <p:val>
                                            <p:strVal val="0-ppt_w/2"/>
                                          </p:val>
                                        </p:tav>
                                      </p:tavLst>
                                    </p:anim>
                                    <p:anim calcmode="lin" valueType="num">
                                      <p:cBhvr additive="base">
                                        <p:cTn id="953" dur="5500"/>
                                        <p:tgtEl>
                                          <p:spTgt spid="84"/>
                                        </p:tgtEl>
                                        <p:attrNameLst>
                                          <p:attrName>ppt_y</p:attrName>
                                        </p:attrNameLst>
                                      </p:cBhvr>
                                      <p:tavLst>
                                        <p:tav tm="0">
                                          <p:val>
                                            <p:strVal val="ppt_y"/>
                                          </p:val>
                                        </p:tav>
                                        <p:tav tm="100000">
                                          <p:val>
                                            <p:strVal val="0-ppt_h/2"/>
                                          </p:val>
                                        </p:tav>
                                      </p:tavLst>
                                    </p:anim>
                                    <p:set>
                                      <p:cBhvr>
                                        <p:cTn id="954" dur="1" fill="hold">
                                          <p:stCondLst>
                                            <p:cond delay="5499"/>
                                          </p:stCondLst>
                                        </p:cTn>
                                        <p:tgtEl>
                                          <p:spTgt spid="84"/>
                                        </p:tgtEl>
                                        <p:attrNameLst>
                                          <p:attrName>style.visibility</p:attrName>
                                        </p:attrNameLst>
                                      </p:cBhvr>
                                      <p:to>
                                        <p:strVal val="hidden"/>
                                      </p:to>
                                    </p:set>
                                  </p:childTnLst>
                                </p:cTn>
                              </p:par>
                              <p:par>
                                <p:cTn id="955" presetID="19" presetClass="entr" presetSubtype="5" fill="hold" grpId="0" nodeType="withEffect">
                                  <p:stCondLst>
                                    <p:cond delay="0"/>
                                  </p:stCondLst>
                                  <p:childTnLst>
                                    <p:set>
                                      <p:cBhvr>
                                        <p:cTn id="956" dur="1" fill="hold">
                                          <p:stCondLst>
                                            <p:cond delay="0"/>
                                          </p:stCondLst>
                                        </p:cTn>
                                        <p:tgtEl>
                                          <p:spTgt spid="85"/>
                                        </p:tgtEl>
                                        <p:attrNameLst>
                                          <p:attrName>style.visibility</p:attrName>
                                        </p:attrNameLst>
                                      </p:cBhvr>
                                      <p:to>
                                        <p:strVal val="visible"/>
                                      </p:to>
                                    </p:set>
                                    <p:anim calcmode="lin" valueType="num">
                                      <p:cBhvr>
                                        <p:cTn id="957" dur="4500" fill="hold"/>
                                        <p:tgtEl>
                                          <p:spTgt spid="85"/>
                                        </p:tgtEl>
                                        <p:attrNameLst>
                                          <p:attrName>ppt_w</p:attrName>
                                        </p:attrNameLst>
                                      </p:cBhvr>
                                      <p:tavLst>
                                        <p:tav tm="0">
                                          <p:val>
                                            <p:strVal val="#ppt_w"/>
                                          </p:val>
                                        </p:tav>
                                        <p:tav tm="100000">
                                          <p:val>
                                            <p:strVal val="#ppt_w"/>
                                          </p:val>
                                        </p:tav>
                                      </p:tavLst>
                                    </p:anim>
                                    <p:anim calcmode="lin" valueType="num">
                                      <p:cBhvr>
                                        <p:cTn id="958" dur="4500" fill="hold"/>
                                        <p:tgtEl>
                                          <p:spTgt spid="85"/>
                                        </p:tgtEl>
                                        <p:attrNameLst>
                                          <p:attrName>ppt_h</p:attrName>
                                        </p:attrNameLst>
                                      </p:cBhvr>
                                      <p:tavLst>
                                        <p:tav tm="0" fmla="#ppt_h*sin(2.5*pi*$)">
                                          <p:val>
                                            <p:fltVal val="0"/>
                                          </p:val>
                                        </p:tav>
                                        <p:tav tm="100000">
                                          <p:val>
                                            <p:fltVal val="1"/>
                                          </p:val>
                                        </p:tav>
                                      </p:tavLst>
                                    </p:anim>
                                  </p:childTnLst>
                                </p:cTn>
                              </p:par>
                              <p:par>
                                <p:cTn id="959" presetID="8" presetClass="emph" presetSubtype="0" repeatCount="indefinite" fill="hold" grpId="1" nodeType="withEffect">
                                  <p:stCondLst>
                                    <p:cond delay="0"/>
                                  </p:stCondLst>
                                  <p:childTnLst>
                                    <p:animRot by="21600000">
                                      <p:cBhvr>
                                        <p:cTn id="960" dur="4250" fill="hold"/>
                                        <p:tgtEl>
                                          <p:spTgt spid="85"/>
                                        </p:tgtEl>
                                        <p:attrNameLst>
                                          <p:attrName>r</p:attrName>
                                        </p:attrNameLst>
                                      </p:cBhvr>
                                    </p:animRot>
                                  </p:childTnLst>
                                </p:cTn>
                              </p:par>
                              <p:par>
                                <p:cTn id="961" presetID="2" presetClass="exit" presetSubtype="9" fill="hold" grpId="2" nodeType="withEffect">
                                  <p:stCondLst>
                                    <p:cond delay="0"/>
                                  </p:stCondLst>
                                  <p:childTnLst>
                                    <p:anim calcmode="lin" valueType="num">
                                      <p:cBhvr additive="base">
                                        <p:cTn id="962" dur="5500"/>
                                        <p:tgtEl>
                                          <p:spTgt spid="85"/>
                                        </p:tgtEl>
                                        <p:attrNameLst>
                                          <p:attrName>ppt_x</p:attrName>
                                        </p:attrNameLst>
                                      </p:cBhvr>
                                      <p:tavLst>
                                        <p:tav tm="0">
                                          <p:val>
                                            <p:strVal val="ppt_x"/>
                                          </p:val>
                                        </p:tav>
                                        <p:tav tm="100000">
                                          <p:val>
                                            <p:strVal val="0-ppt_w/2"/>
                                          </p:val>
                                        </p:tav>
                                      </p:tavLst>
                                    </p:anim>
                                    <p:anim calcmode="lin" valueType="num">
                                      <p:cBhvr additive="base">
                                        <p:cTn id="963" dur="5500"/>
                                        <p:tgtEl>
                                          <p:spTgt spid="85"/>
                                        </p:tgtEl>
                                        <p:attrNameLst>
                                          <p:attrName>ppt_y</p:attrName>
                                        </p:attrNameLst>
                                      </p:cBhvr>
                                      <p:tavLst>
                                        <p:tav tm="0">
                                          <p:val>
                                            <p:strVal val="ppt_y"/>
                                          </p:val>
                                        </p:tav>
                                        <p:tav tm="100000">
                                          <p:val>
                                            <p:strVal val="0-ppt_h/2"/>
                                          </p:val>
                                        </p:tav>
                                      </p:tavLst>
                                    </p:anim>
                                    <p:set>
                                      <p:cBhvr>
                                        <p:cTn id="964" dur="1" fill="hold">
                                          <p:stCondLst>
                                            <p:cond delay="5499"/>
                                          </p:stCondLst>
                                        </p:cTn>
                                        <p:tgtEl>
                                          <p:spTgt spid="85"/>
                                        </p:tgtEl>
                                        <p:attrNameLst>
                                          <p:attrName>style.visibility</p:attrName>
                                        </p:attrNameLst>
                                      </p:cBhvr>
                                      <p:to>
                                        <p:strVal val="hidden"/>
                                      </p:to>
                                    </p:set>
                                  </p:childTnLst>
                                </p:cTn>
                              </p:par>
                              <p:par>
                                <p:cTn id="965" presetID="19" presetClass="entr" presetSubtype="5" fill="hold" grpId="0" nodeType="withEffect">
                                  <p:stCondLst>
                                    <p:cond delay="0"/>
                                  </p:stCondLst>
                                  <p:childTnLst>
                                    <p:set>
                                      <p:cBhvr>
                                        <p:cTn id="966" dur="1" fill="hold">
                                          <p:stCondLst>
                                            <p:cond delay="0"/>
                                          </p:stCondLst>
                                        </p:cTn>
                                        <p:tgtEl>
                                          <p:spTgt spid="86"/>
                                        </p:tgtEl>
                                        <p:attrNameLst>
                                          <p:attrName>style.visibility</p:attrName>
                                        </p:attrNameLst>
                                      </p:cBhvr>
                                      <p:to>
                                        <p:strVal val="visible"/>
                                      </p:to>
                                    </p:set>
                                    <p:anim calcmode="lin" valueType="num">
                                      <p:cBhvr>
                                        <p:cTn id="967" dur="4500" fill="hold"/>
                                        <p:tgtEl>
                                          <p:spTgt spid="86"/>
                                        </p:tgtEl>
                                        <p:attrNameLst>
                                          <p:attrName>ppt_w</p:attrName>
                                        </p:attrNameLst>
                                      </p:cBhvr>
                                      <p:tavLst>
                                        <p:tav tm="0">
                                          <p:val>
                                            <p:strVal val="#ppt_w"/>
                                          </p:val>
                                        </p:tav>
                                        <p:tav tm="100000">
                                          <p:val>
                                            <p:strVal val="#ppt_w"/>
                                          </p:val>
                                        </p:tav>
                                      </p:tavLst>
                                    </p:anim>
                                    <p:anim calcmode="lin" valueType="num">
                                      <p:cBhvr>
                                        <p:cTn id="968" dur="4500" fill="hold"/>
                                        <p:tgtEl>
                                          <p:spTgt spid="86"/>
                                        </p:tgtEl>
                                        <p:attrNameLst>
                                          <p:attrName>ppt_h</p:attrName>
                                        </p:attrNameLst>
                                      </p:cBhvr>
                                      <p:tavLst>
                                        <p:tav tm="0" fmla="#ppt_h*sin(2.5*pi*$)">
                                          <p:val>
                                            <p:fltVal val="0"/>
                                          </p:val>
                                        </p:tav>
                                        <p:tav tm="100000">
                                          <p:val>
                                            <p:fltVal val="1"/>
                                          </p:val>
                                        </p:tav>
                                      </p:tavLst>
                                    </p:anim>
                                  </p:childTnLst>
                                </p:cTn>
                              </p:par>
                              <p:par>
                                <p:cTn id="969" presetID="8" presetClass="emph" presetSubtype="0" repeatCount="indefinite" fill="hold" grpId="1" nodeType="withEffect">
                                  <p:stCondLst>
                                    <p:cond delay="0"/>
                                  </p:stCondLst>
                                  <p:childTnLst>
                                    <p:animRot by="21600000">
                                      <p:cBhvr>
                                        <p:cTn id="970" dur="4250" fill="hold"/>
                                        <p:tgtEl>
                                          <p:spTgt spid="86"/>
                                        </p:tgtEl>
                                        <p:attrNameLst>
                                          <p:attrName>r</p:attrName>
                                        </p:attrNameLst>
                                      </p:cBhvr>
                                    </p:animRot>
                                  </p:childTnLst>
                                </p:cTn>
                              </p:par>
                              <p:par>
                                <p:cTn id="971" presetID="2" presetClass="exit" presetSubtype="9" fill="hold" grpId="2" nodeType="withEffect">
                                  <p:stCondLst>
                                    <p:cond delay="0"/>
                                  </p:stCondLst>
                                  <p:childTnLst>
                                    <p:anim calcmode="lin" valueType="num">
                                      <p:cBhvr additive="base">
                                        <p:cTn id="972" dur="5500"/>
                                        <p:tgtEl>
                                          <p:spTgt spid="86"/>
                                        </p:tgtEl>
                                        <p:attrNameLst>
                                          <p:attrName>ppt_x</p:attrName>
                                        </p:attrNameLst>
                                      </p:cBhvr>
                                      <p:tavLst>
                                        <p:tav tm="0">
                                          <p:val>
                                            <p:strVal val="ppt_x"/>
                                          </p:val>
                                        </p:tav>
                                        <p:tav tm="100000">
                                          <p:val>
                                            <p:strVal val="0-ppt_w/2"/>
                                          </p:val>
                                        </p:tav>
                                      </p:tavLst>
                                    </p:anim>
                                    <p:anim calcmode="lin" valueType="num">
                                      <p:cBhvr additive="base">
                                        <p:cTn id="973" dur="5500"/>
                                        <p:tgtEl>
                                          <p:spTgt spid="86"/>
                                        </p:tgtEl>
                                        <p:attrNameLst>
                                          <p:attrName>ppt_y</p:attrName>
                                        </p:attrNameLst>
                                      </p:cBhvr>
                                      <p:tavLst>
                                        <p:tav tm="0">
                                          <p:val>
                                            <p:strVal val="ppt_y"/>
                                          </p:val>
                                        </p:tav>
                                        <p:tav tm="100000">
                                          <p:val>
                                            <p:strVal val="0-ppt_h/2"/>
                                          </p:val>
                                        </p:tav>
                                      </p:tavLst>
                                    </p:anim>
                                    <p:set>
                                      <p:cBhvr>
                                        <p:cTn id="974" dur="1" fill="hold">
                                          <p:stCondLst>
                                            <p:cond delay="5499"/>
                                          </p:stCondLst>
                                        </p:cTn>
                                        <p:tgtEl>
                                          <p:spTgt spid="86"/>
                                        </p:tgtEl>
                                        <p:attrNameLst>
                                          <p:attrName>style.visibility</p:attrName>
                                        </p:attrNameLst>
                                      </p:cBhvr>
                                      <p:to>
                                        <p:strVal val="hidden"/>
                                      </p:to>
                                    </p:set>
                                  </p:childTnLst>
                                </p:cTn>
                              </p:par>
                              <p:par>
                                <p:cTn id="975" presetID="19" presetClass="entr" presetSubtype="5" fill="hold" grpId="0" nodeType="withEffect">
                                  <p:stCondLst>
                                    <p:cond delay="0"/>
                                  </p:stCondLst>
                                  <p:childTnLst>
                                    <p:set>
                                      <p:cBhvr>
                                        <p:cTn id="976" dur="1" fill="hold">
                                          <p:stCondLst>
                                            <p:cond delay="0"/>
                                          </p:stCondLst>
                                        </p:cTn>
                                        <p:tgtEl>
                                          <p:spTgt spid="87"/>
                                        </p:tgtEl>
                                        <p:attrNameLst>
                                          <p:attrName>style.visibility</p:attrName>
                                        </p:attrNameLst>
                                      </p:cBhvr>
                                      <p:to>
                                        <p:strVal val="visible"/>
                                      </p:to>
                                    </p:set>
                                    <p:anim calcmode="lin" valueType="num">
                                      <p:cBhvr>
                                        <p:cTn id="977" dur="4500" fill="hold"/>
                                        <p:tgtEl>
                                          <p:spTgt spid="87"/>
                                        </p:tgtEl>
                                        <p:attrNameLst>
                                          <p:attrName>ppt_w</p:attrName>
                                        </p:attrNameLst>
                                      </p:cBhvr>
                                      <p:tavLst>
                                        <p:tav tm="0">
                                          <p:val>
                                            <p:strVal val="#ppt_w"/>
                                          </p:val>
                                        </p:tav>
                                        <p:tav tm="100000">
                                          <p:val>
                                            <p:strVal val="#ppt_w"/>
                                          </p:val>
                                        </p:tav>
                                      </p:tavLst>
                                    </p:anim>
                                    <p:anim calcmode="lin" valueType="num">
                                      <p:cBhvr>
                                        <p:cTn id="978" dur="4500" fill="hold"/>
                                        <p:tgtEl>
                                          <p:spTgt spid="87"/>
                                        </p:tgtEl>
                                        <p:attrNameLst>
                                          <p:attrName>ppt_h</p:attrName>
                                        </p:attrNameLst>
                                      </p:cBhvr>
                                      <p:tavLst>
                                        <p:tav tm="0" fmla="#ppt_h*sin(2.5*pi*$)">
                                          <p:val>
                                            <p:fltVal val="0"/>
                                          </p:val>
                                        </p:tav>
                                        <p:tav tm="100000">
                                          <p:val>
                                            <p:fltVal val="1"/>
                                          </p:val>
                                        </p:tav>
                                      </p:tavLst>
                                    </p:anim>
                                  </p:childTnLst>
                                </p:cTn>
                              </p:par>
                              <p:par>
                                <p:cTn id="979" presetID="8" presetClass="emph" presetSubtype="0" repeatCount="indefinite" fill="hold" grpId="1" nodeType="withEffect">
                                  <p:stCondLst>
                                    <p:cond delay="0"/>
                                  </p:stCondLst>
                                  <p:childTnLst>
                                    <p:animRot by="21600000">
                                      <p:cBhvr>
                                        <p:cTn id="980" dur="4250" fill="hold"/>
                                        <p:tgtEl>
                                          <p:spTgt spid="87"/>
                                        </p:tgtEl>
                                        <p:attrNameLst>
                                          <p:attrName>r</p:attrName>
                                        </p:attrNameLst>
                                      </p:cBhvr>
                                    </p:animRot>
                                  </p:childTnLst>
                                </p:cTn>
                              </p:par>
                              <p:par>
                                <p:cTn id="981" presetID="2" presetClass="exit" presetSubtype="9" fill="hold" grpId="2" nodeType="withEffect">
                                  <p:stCondLst>
                                    <p:cond delay="0"/>
                                  </p:stCondLst>
                                  <p:childTnLst>
                                    <p:anim calcmode="lin" valueType="num">
                                      <p:cBhvr additive="base">
                                        <p:cTn id="982" dur="5500"/>
                                        <p:tgtEl>
                                          <p:spTgt spid="87"/>
                                        </p:tgtEl>
                                        <p:attrNameLst>
                                          <p:attrName>ppt_x</p:attrName>
                                        </p:attrNameLst>
                                      </p:cBhvr>
                                      <p:tavLst>
                                        <p:tav tm="0">
                                          <p:val>
                                            <p:strVal val="ppt_x"/>
                                          </p:val>
                                        </p:tav>
                                        <p:tav tm="100000">
                                          <p:val>
                                            <p:strVal val="0-ppt_w/2"/>
                                          </p:val>
                                        </p:tav>
                                      </p:tavLst>
                                    </p:anim>
                                    <p:anim calcmode="lin" valueType="num">
                                      <p:cBhvr additive="base">
                                        <p:cTn id="983" dur="5500"/>
                                        <p:tgtEl>
                                          <p:spTgt spid="87"/>
                                        </p:tgtEl>
                                        <p:attrNameLst>
                                          <p:attrName>ppt_y</p:attrName>
                                        </p:attrNameLst>
                                      </p:cBhvr>
                                      <p:tavLst>
                                        <p:tav tm="0">
                                          <p:val>
                                            <p:strVal val="ppt_y"/>
                                          </p:val>
                                        </p:tav>
                                        <p:tav tm="100000">
                                          <p:val>
                                            <p:strVal val="0-ppt_h/2"/>
                                          </p:val>
                                        </p:tav>
                                      </p:tavLst>
                                    </p:anim>
                                    <p:set>
                                      <p:cBhvr>
                                        <p:cTn id="984" dur="1" fill="hold">
                                          <p:stCondLst>
                                            <p:cond delay="5499"/>
                                          </p:stCondLst>
                                        </p:cTn>
                                        <p:tgtEl>
                                          <p:spTgt spid="87"/>
                                        </p:tgtEl>
                                        <p:attrNameLst>
                                          <p:attrName>style.visibility</p:attrName>
                                        </p:attrNameLst>
                                      </p:cBhvr>
                                      <p:to>
                                        <p:strVal val="hidden"/>
                                      </p:to>
                                    </p:set>
                                  </p:childTnLst>
                                </p:cTn>
                              </p:par>
                              <p:par>
                                <p:cTn id="985" presetID="19" presetClass="entr" presetSubtype="5" fill="hold" grpId="0" nodeType="withEffect">
                                  <p:stCondLst>
                                    <p:cond delay="0"/>
                                  </p:stCondLst>
                                  <p:childTnLst>
                                    <p:set>
                                      <p:cBhvr>
                                        <p:cTn id="986" dur="1" fill="hold">
                                          <p:stCondLst>
                                            <p:cond delay="0"/>
                                          </p:stCondLst>
                                        </p:cTn>
                                        <p:tgtEl>
                                          <p:spTgt spid="88"/>
                                        </p:tgtEl>
                                        <p:attrNameLst>
                                          <p:attrName>style.visibility</p:attrName>
                                        </p:attrNameLst>
                                      </p:cBhvr>
                                      <p:to>
                                        <p:strVal val="visible"/>
                                      </p:to>
                                    </p:set>
                                    <p:anim calcmode="lin" valueType="num">
                                      <p:cBhvr>
                                        <p:cTn id="987" dur="4500" fill="hold"/>
                                        <p:tgtEl>
                                          <p:spTgt spid="88"/>
                                        </p:tgtEl>
                                        <p:attrNameLst>
                                          <p:attrName>ppt_w</p:attrName>
                                        </p:attrNameLst>
                                      </p:cBhvr>
                                      <p:tavLst>
                                        <p:tav tm="0">
                                          <p:val>
                                            <p:strVal val="#ppt_w"/>
                                          </p:val>
                                        </p:tav>
                                        <p:tav tm="100000">
                                          <p:val>
                                            <p:strVal val="#ppt_w"/>
                                          </p:val>
                                        </p:tav>
                                      </p:tavLst>
                                    </p:anim>
                                    <p:anim calcmode="lin" valueType="num">
                                      <p:cBhvr>
                                        <p:cTn id="988" dur="4500" fill="hold"/>
                                        <p:tgtEl>
                                          <p:spTgt spid="88"/>
                                        </p:tgtEl>
                                        <p:attrNameLst>
                                          <p:attrName>ppt_h</p:attrName>
                                        </p:attrNameLst>
                                      </p:cBhvr>
                                      <p:tavLst>
                                        <p:tav tm="0" fmla="#ppt_h*sin(2.5*pi*$)">
                                          <p:val>
                                            <p:fltVal val="0"/>
                                          </p:val>
                                        </p:tav>
                                        <p:tav tm="100000">
                                          <p:val>
                                            <p:fltVal val="1"/>
                                          </p:val>
                                        </p:tav>
                                      </p:tavLst>
                                    </p:anim>
                                  </p:childTnLst>
                                </p:cTn>
                              </p:par>
                              <p:par>
                                <p:cTn id="989" presetID="8" presetClass="emph" presetSubtype="0" repeatCount="indefinite" fill="hold" grpId="1" nodeType="withEffect">
                                  <p:stCondLst>
                                    <p:cond delay="0"/>
                                  </p:stCondLst>
                                  <p:childTnLst>
                                    <p:animRot by="21600000">
                                      <p:cBhvr>
                                        <p:cTn id="990" dur="4250" fill="hold"/>
                                        <p:tgtEl>
                                          <p:spTgt spid="88"/>
                                        </p:tgtEl>
                                        <p:attrNameLst>
                                          <p:attrName>r</p:attrName>
                                        </p:attrNameLst>
                                      </p:cBhvr>
                                    </p:animRot>
                                  </p:childTnLst>
                                </p:cTn>
                              </p:par>
                              <p:par>
                                <p:cTn id="991" presetID="2" presetClass="exit" presetSubtype="9" fill="hold" grpId="2" nodeType="withEffect">
                                  <p:stCondLst>
                                    <p:cond delay="0"/>
                                  </p:stCondLst>
                                  <p:childTnLst>
                                    <p:anim calcmode="lin" valueType="num">
                                      <p:cBhvr additive="base">
                                        <p:cTn id="992" dur="5500"/>
                                        <p:tgtEl>
                                          <p:spTgt spid="88"/>
                                        </p:tgtEl>
                                        <p:attrNameLst>
                                          <p:attrName>ppt_x</p:attrName>
                                        </p:attrNameLst>
                                      </p:cBhvr>
                                      <p:tavLst>
                                        <p:tav tm="0">
                                          <p:val>
                                            <p:strVal val="ppt_x"/>
                                          </p:val>
                                        </p:tav>
                                        <p:tav tm="100000">
                                          <p:val>
                                            <p:strVal val="0-ppt_w/2"/>
                                          </p:val>
                                        </p:tav>
                                      </p:tavLst>
                                    </p:anim>
                                    <p:anim calcmode="lin" valueType="num">
                                      <p:cBhvr additive="base">
                                        <p:cTn id="993" dur="5500"/>
                                        <p:tgtEl>
                                          <p:spTgt spid="88"/>
                                        </p:tgtEl>
                                        <p:attrNameLst>
                                          <p:attrName>ppt_y</p:attrName>
                                        </p:attrNameLst>
                                      </p:cBhvr>
                                      <p:tavLst>
                                        <p:tav tm="0">
                                          <p:val>
                                            <p:strVal val="ppt_y"/>
                                          </p:val>
                                        </p:tav>
                                        <p:tav tm="100000">
                                          <p:val>
                                            <p:strVal val="0-ppt_h/2"/>
                                          </p:val>
                                        </p:tav>
                                      </p:tavLst>
                                    </p:anim>
                                    <p:set>
                                      <p:cBhvr>
                                        <p:cTn id="994" dur="1" fill="hold">
                                          <p:stCondLst>
                                            <p:cond delay="5499"/>
                                          </p:stCondLst>
                                        </p:cTn>
                                        <p:tgtEl>
                                          <p:spTgt spid="88"/>
                                        </p:tgtEl>
                                        <p:attrNameLst>
                                          <p:attrName>style.visibility</p:attrName>
                                        </p:attrNameLst>
                                      </p:cBhvr>
                                      <p:to>
                                        <p:strVal val="hidden"/>
                                      </p:to>
                                    </p:set>
                                  </p:childTnLst>
                                </p:cTn>
                              </p:par>
                              <p:par>
                                <p:cTn id="995" presetID="19" presetClass="entr" presetSubtype="5" fill="hold" grpId="0" nodeType="withEffect">
                                  <p:stCondLst>
                                    <p:cond delay="0"/>
                                  </p:stCondLst>
                                  <p:childTnLst>
                                    <p:set>
                                      <p:cBhvr>
                                        <p:cTn id="996" dur="1" fill="hold">
                                          <p:stCondLst>
                                            <p:cond delay="0"/>
                                          </p:stCondLst>
                                        </p:cTn>
                                        <p:tgtEl>
                                          <p:spTgt spid="89"/>
                                        </p:tgtEl>
                                        <p:attrNameLst>
                                          <p:attrName>style.visibility</p:attrName>
                                        </p:attrNameLst>
                                      </p:cBhvr>
                                      <p:to>
                                        <p:strVal val="visible"/>
                                      </p:to>
                                    </p:set>
                                    <p:anim calcmode="lin" valueType="num">
                                      <p:cBhvr>
                                        <p:cTn id="997" dur="4500" fill="hold"/>
                                        <p:tgtEl>
                                          <p:spTgt spid="89"/>
                                        </p:tgtEl>
                                        <p:attrNameLst>
                                          <p:attrName>ppt_w</p:attrName>
                                        </p:attrNameLst>
                                      </p:cBhvr>
                                      <p:tavLst>
                                        <p:tav tm="0">
                                          <p:val>
                                            <p:strVal val="#ppt_w"/>
                                          </p:val>
                                        </p:tav>
                                        <p:tav tm="100000">
                                          <p:val>
                                            <p:strVal val="#ppt_w"/>
                                          </p:val>
                                        </p:tav>
                                      </p:tavLst>
                                    </p:anim>
                                    <p:anim calcmode="lin" valueType="num">
                                      <p:cBhvr>
                                        <p:cTn id="998" dur="4500" fill="hold"/>
                                        <p:tgtEl>
                                          <p:spTgt spid="89"/>
                                        </p:tgtEl>
                                        <p:attrNameLst>
                                          <p:attrName>ppt_h</p:attrName>
                                        </p:attrNameLst>
                                      </p:cBhvr>
                                      <p:tavLst>
                                        <p:tav tm="0" fmla="#ppt_h*sin(2.5*pi*$)">
                                          <p:val>
                                            <p:fltVal val="0"/>
                                          </p:val>
                                        </p:tav>
                                        <p:tav tm="100000">
                                          <p:val>
                                            <p:fltVal val="1"/>
                                          </p:val>
                                        </p:tav>
                                      </p:tavLst>
                                    </p:anim>
                                  </p:childTnLst>
                                </p:cTn>
                              </p:par>
                              <p:par>
                                <p:cTn id="999" presetID="8" presetClass="emph" presetSubtype="0" repeatCount="indefinite" fill="hold" grpId="1" nodeType="withEffect">
                                  <p:stCondLst>
                                    <p:cond delay="0"/>
                                  </p:stCondLst>
                                  <p:childTnLst>
                                    <p:animRot by="21600000">
                                      <p:cBhvr>
                                        <p:cTn id="1000" dur="4250" fill="hold"/>
                                        <p:tgtEl>
                                          <p:spTgt spid="89"/>
                                        </p:tgtEl>
                                        <p:attrNameLst>
                                          <p:attrName>r</p:attrName>
                                        </p:attrNameLst>
                                      </p:cBhvr>
                                    </p:animRot>
                                  </p:childTnLst>
                                </p:cTn>
                              </p:par>
                              <p:par>
                                <p:cTn id="1001" presetID="2" presetClass="exit" presetSubtype="9" fill="hold" grpId="2" nodeType="withEffect">
                                  <p:stCondLst>
                                    <p:cond delay="0"/>
                                  </p:stCondLst>
                                  <p:childTnLst>
                                    <p:anim calcmode="lin" valueType="num">
                                      <p:cBhvr additive="base">
                                        <p:cTn id="1002" dur="5500"/>
                                        <p:tgtEl>
                                          <p:spTgt spid="89"/>
                                        </p:tgtEl>
                                        <p:attrNameLst>
                                          <p:attrName>ppt_x</p:attrName>
                                        </p:attrNameLst>
                                      </p:cBhvr>
                                      <p:tavLst>
                                        <p:tav tm="0">
                                          <p:val>
                                            <p:strVal val="ppt_x"/>
                                          </p:val>
                                        </p:tav>
                                        <p:tav tm="100000">
                                          <p:val>
                                            <p:strVal val="0-ppt_w/2"/>
                                          </p:val>
                                        </p:tav>
                                      </p:tavLst>
                                    </p:anim>
                                    <p:anim calcmode="lin" valueType="num">
                                      <p:cBhvr additive="base">
                                        <p:cTn id="1003" dur="5500"/>
                                        <p:tgtEl>
                                          <p:spTgt spid="89"/>
                                        </p:tgtEl>
                                        <p:attrNameLst>
                                          <p:attrName>ppt_y</p:attrName>
                                        </p:attrNameLst>
                                      </p:cBhvr>
                                      <p:tavLst>
                                        <p:tav tm="0">
                                          <p:val>
                                            <p:strVal val="ppt_y"/>
                                          </p:val>
                                        </p:tav>
                                        <p:tav tm="100000">
                                          <p:val>
                                            <p:strVal val="0-ppt_h/2"/>
                                          </p:val>
                                        </p:tav>
                                      </p:tavLst>
                                    </p:anim>
                                    <p:set>
                                      <p:cBhvr>
                                        <p:cTn id="1004" dur="1" fill="hold">
                                          <p:stCondLst>
                                            <p:cond delay="5499"/>
                                          </p:stCondLst>
                                        </p:cTn>
                                        <p:tgtEl>
                                          <p:spTgt spid="89"/>
                                        </p:tgtEl>
                                        <p:attrNameLst>
                                          <p:attrName>style.visibility</p:attrName>
                                        </p:attrNameLst>
                                      </p:cBhvr>
                                      <p:to>
                                        <p:strVal val="hidden"/>
                                      </p:to>
                                    </p:set>
                                  </p:childTnLst>
                                </p:cTn>
                              </p:par>
                              <p:par>
                                <p:cTn id="1005" presetID="19" presetClass="entr" presetSubtype="5" fill="hold" grpId="0" nodeType="withEffect">
                                  <p:stCondLst>
                                    <p:cond delay="0"/>
                                  </p:stCondLst>
                                  <p:childTnLst>
                                    <p:set>
                                      <p:cBhvr>
                                        <p:cTn id="1006" dur="1" fill="hold">
                                          <p:stCondLst>
                                            <p:cond delay="0"/>
                                          </p:stCondLst>
                                        </p:cTn>
                                        <p:tgtEl>
                                          <p:spTgt spid="90"/>
                                        </p:tgtEl>
                                        <p:attrNameLst>
                                          <p:attrName>style.visibility</p:attrName>
                                        </p:attrNameLst>
                                      </p:cBhvr>
                                      <p:to>
                                        <p:strVal val="visible"/>
                                      </p:to>
                                    </p:set>
                                    <p:anim calcmode="lin" valueType="num">
                                      <p:cBhvr>
                                        <p:cTn id="1007" dur="4500" fill="hold"/>
                                        <p:tgtEl>
                                          <p:spTgt spid="90"/>
                                        </p:tgtEl>
                                        <p:attrNameLst>
                                          <p:attrName>ppt_w</p:attrName>
                                        </p:attrNameLst>
                                      </p:cBhvr>
                                      <p:tavLst>
                                        <p:tav tm="0">
                                          <p:val>
                                            <p:strVal val="#ppt_w"/>
                                          </p:val>
                                        </p:tav>
                                        <p:tav tm="100000">
                                          <p:val>
                                            <p:strVal val="#ppt_w"/>
                                          </p:val>
                                        </p:tav>
                                      </p:tavLst>
                                    </p:anim>
                                    <p:anim calcmode="lin" valueType="num">
                                      <p:cBhvr>
                                        <p:cTn id="1008" dur="4500" fill="hold"/>
                                        <p:tgtEl>
                                          <p:spTgt spid="90"/>
                                        </p:tgtEl>
                                        <p:attrNameLst>
                                          <p:attrName>ppt_h</p:attrName>
                                        </p:attrNameLst>
                                      </p:cBhvr>
                                      <p:tavLst>
                                        <p:tav tm="0" fmla="#ppt_h*sin(2.5*pi*$)">
                                          <p:val>
                                            <p:fltVal val="0"/>
                                          </p:val>
                                        </p:tav>
                                        <p:tav tm="100000">
                                          <p:val>
                                            <p:fltVal val="1"/>
                                          </p:val>
                                        </p:tav>
                                      </p:tavLst>
                                    </p:anim>
                                  </p:childTnLst>
                                </p:cTn>
                              </p:par>
                              <p:par>
                                <p:cTn id="1009" presetID="8" presetClass="emph" presetSubtype="0" repeatCount="indefinite" fill="hold" grpId="1" nodeType="withEffect">
                                  <p:stCondLst>
                                    <p:cond delay="0"/>
                                  </p:stCondLst>
                                  <p:childTnLst>
                                    <p:animRot by="21600000">
                                      <p:cBhvr>
                                        <p:cTn id="1010" dur="4250" fill="hold"/>
                                        <p:tgtEl>
                                          <p:spTgt spid="90"/>
                                        </p:tgtEl>
                                        <p:attrNameLst>
                                          <p:attrName>r</p:attrName>
                                        </p:attrNameLst>
                                      </p:cBhvr>
                                    </p:animRot>
                                  </p:childTnLst>
                                </p:cTn>
                              </p:par>
                              <p:par>
                                <p:cTn id="1011" presetID="2" presetClass="exit" presetSubtype="9" fill="hold" grpId="2" nodeType="withEffect">
                                  <p:stCondLst>
                                    <p:cond delay="0"/>
                                  </p:stCondLst>
                                  <p:childTnLst>
                                    <p:anim calcmode="lin" valueType="num">
                                      <p:cBhvr additive="base">
                                        <p:cTn id="1012" dur="5500"/>
                                        <p:tgtEl>
                                          <p:spTgt spid="90"/>
                                        </p:tgtEl>
                                        <p:attrNameLst>
                                          <p:attrName>ppt_x</p:attrName>
                                        </p:attrNameLst>
                                      </p:cBhvr>
                                      <p:tavLst>
                                        <p:tav tm="0">
                                          <p:val>
                                            <p:strVal val="ppt_x"/>
                                          </p:val>
                                        </p:tav>
                                        <p:tav tm="100000">
                                          <p:val>
                                            <p:strVal val="0-ppt_w/2"/>
                                          </p:val>
                                        </p:tav>
                                      </p:tavLst>
                                    </p:anim>
                                    <p:anim calcmode="lin" valueType="num">
                                      <p:cBhvr additive="base">
                                        <p:cTn id="1013" dur="5500"/>
                                        <p:tgtEl>
                                          <p:spTgt spid="90"/>
                                        </p:tgtEl>
                                        <p:attrNameLst>
                                          <p:attrName>ppt_y</p:attrName>
                                        </p:attrNameLst>
                                      </p:cBhvr>
                                      <p:tavLst>
                                        <p:tav tm="0">
                                          <p:val>
                                            <p:strVal val="ppt_y"/>
                                          </p:val>
                                        </p:tav>
                                        <p:tav tm="100000">
                                          <p:val>
                                            <p:strVal val="0-ppt_h/2"/>
                                          </p:val>
                                        </p:tav>
                                      </p:tavLst>
                                    </p:anim>
                                    <p:set>
                                      <p:cBhvr>
                                        <p:cTn id="1014" dur="1" fill="hold">
                                          <p:stCondLst>
                                            <p:cond delay="5499"/>
                                          </p:stCondLst>
                                        </p:cTn>
                                        <p:tgtEl>
                                          <p:spTgt spid="90"/>
                                        </p:tgtEl>
                                        <p:attrNameLst>
                                          <p:attrName>style.visibility</p:attrName>
                                        </p:attrNameLst>
                                      </p:cBhvr>
                                      <p:to>
                                        <p:strVal val="hidden"/>
                                      </p:to>
                                    </p:set>
                                  </p:childTnLst>
                                </p:cTn>
                              </p:par>
                              <p:par>
                                <p:cTn id="1015" presetID="19" presetClass="entr" presetSubtype="5" fill="hold" grpId="0" nodeType="withEffect">
                                  <p:stCondLst>
                                    <p:cond delay="0"/>
                                  </p:stCondLst>
                                  <p:childTnLst>
                                    <p:set>
                                      <p:cBhvr>
                                        <p:cTn id="1016" dur="1" fill="hold">
                                          <p:stCondLst>
                                            <p:cond delay="0"/>
                                          </p:stCondLst>
                                        </p:cTn>
                                        <p:tgtEl>
                                          <p:spTgt spid="91"/>
                                        </p:tgtEl>
                                        <p:attrNameLst>
                                          <p:attrName>style.visibility</p:attrName>
                                        </p:attrNameLst>
                                      </p:cBhvr>
                                      <p:to>
                                        <p:strVal val="visible"/>
                                      </p:to>
                                    </p:set>
                                    <p:anim calcmode="lin" valueType="num">
                                      <p:cBhvr>
                                        <p:cTn id="1017" dur="4500" fill="hold"/>
                                        <p:tgtEl>
                                          <p:spTgt spid="91"/>
                                        </p:tgtEl>
                                        <p:attrNameLst>
                                          <p:attrName>ppt_w</p:attrName>
                                        </p:attrNameLst>
                                      </p:cBhvr>
                                      <p:tavLst>
                                        <p:tav tm="0">
                                          <p:val>
                                            <p:strVal val="#ppt_w"/>
                                          </p:val>
                                        </p:tav>
                                        <p:tav tm="100000">
                                          <p:val>
                                            <p:strVal val="#ppt_w"/>
                                          </p:val>
                                        </p:tav>
                                      </p:tavLst>
                                    </p:anim>
                                    <p:anim calcmode="lin" valueType="num">
                                      <p:cBhvr>
                                        <p:cTn id="1018" dur="4500" fill="hold"/>
                                        <p:tgtEl>
                                          <p:spTgt spid="91"/>
                                        </p:tgtEl>
                                        <p:attrNameLst>
                                          <p:attrName>ppt_h</p:attrName>
                                        </p:attrNameLst>
                                      </p:cBhvr>
                                      <p:tavLst>
                                        <p:tav tm="0" fmla="#ppt_h*sin(2.5*pi*$)">
                                          <p:val>
                                            <p:fltVal val="0"/>
                                          </p:val>
                                        </p:tav>
                                        <p:tav tm="100000">
                                          <p:val>
                                            <p:fltVal val="1"/>
                                          </p:val>
                                        </p:tav>
                                      </p:tavLst>
                                    </p:anim>
                                  </p:childTnLst>
                                </p:cTn>
                              </p:par>
                              <p:par>
                                <p:cTn id="1019" presetID="8" presetClass="emph" presetSubtype="0" repeatCount="indefinite" fill="hold" grpId="1" nodeType="withEffect">
                                  <p:stCondLst>
                                    <p:cond delay="0"/>
                                  </p:stCondLst>
                                  <p:childTnLst>
                                    <p:animRot by="21600000">
                                      <p:cBhvr>
                                        <p:cTn id="1020" dur="4250" fill="hold"/>
                                        <p:tgtEl>
                                          <p:spTgt spid="91"/>
                                        </p:tgtEl>
                                        <p:attrNameLst>
                                          <p:attrName>r</p:attrName>
                                        </p:attrNameLst>
                                      </p:cBhvr>
                                    </p:animRot>
                                  </p:childTnLst>
                                </p:cTn>
                              </p:par>
                              <p:par>
                                <p:cTn id="1021" presetID="2" presetClass="exit" presetSubtype="9" fill="hold" grpId="2" nodeType="withEffect">
                                  <p:stCondLst>
                                    <p:cond delay="0"/>
                                  </p:stCondLst>
                                  <p:childTnLst>
                                    <p:anim calcmode="lin" valueType="num">
                                      <p:cBhvr additive="base">
                                        <p:cTn id="1022" dur="5500"/>
                                        <p:tgtEl>
                                          <p:spTgt spid="91"/>
                                        </p:tgtEl>
                                        <p:attrNameLst>
                                          <p:attrName>ppt_x</p:attrName>
                                        </p:attrNameLst>
                                      </p:cBhvr>
                                      <p:tavLst>
                                        <p:tav tm="0">
                                          <p:val>
                                            <p:strVal val="ppt_x"/>
                                          </p:val>
                                        </p:tav>
                                        <p:tav tm="100000">
                                          <p:val>
                                            <p:strVal val="0-ppt_w/2"/>
                                          </p:val>
                                        </p:tav>
                                      </p:tavLst>
                                    </p:anim>
                                    <p:anim calcmode="lin" valueType="num">
                                      <p:cBhvr additive="base">
                                        <p:cTn id="1023" dur="5500"/>
                                        <p:tgtEl>
                                          <p:spTgt spid="91"/>
                                        </p:tgtEl>
                                        <p:attrNameLst>
                                          <p:attrName>ppt_y</p:attrName>
                                        </p:attrNameLst>
                                      </p:cBhvr>
                                      <p:tavLst>
                                        <p:tav tm="0">
                                          <p:val>
                                            <p:strVal val="ppt_y"/>
                                          </p:val>
                                        </p:tav>
                                        <p:tav tm="100000">
                                          <p:val>
                                            <p:strVal val="0-ppt_h/2"/>
                                          </p:val>
                                        </p:tav>
                                      </p:tavLst>
                                    </p:anim>
                                    <p:set>
                                      <p:cBhvr>
                                        <p:cTn id="1024" dur="1" fill="hold">
                                          <p:stCondLst>
                                            <p:cond delay="5499"/>
                                          </p:stCondLst>
                                        </p:cTn>
                                        <p:tgtEl>
                                          <p:spTgt spid="91"/>
                                        </p:tgtEl>
                                        <p:attrNameLst>
                                          <p:attrName>style.visibility</p:attrName>
                                        </p:attrNameLst>
                                      </p:cBhvr>
                                      <p:to>
                                        <p:strVal val="hidden"/>
                                      </p:to>
                                    </p:set>
                                  </p:childTnLst>
                                </p:cTn>
                              </p:par>
                              <p:par>
                                <p:cTn id="1025" presetID="19" presetClass="entr" presetSubtype="5" fill="hold" grpId="0" nodeType="withEffect">
                                  <p:stCondLst>
                                    <p:cond delay="0"/>
                                  </p:stCondLst>
                                  <p:childTnLst>
                                    <p:set>
                                      <p:cBhvr>
                                        <p:cTn id="1026" dur="1" fill="hold">
                                          <p:stCondLst>
                                            <p:cond delay="0"/>
                                          </p:stCondLst>
                                        </p:cTn>
                                        <p:tgtEl>
                                          <p:spTgt spid="92"/>
                                        </p:tgtEl>
                                        <p:attrNameLst>
                                          <p:attrName>style.visibility</p:attrName>
                                        </p:attrNameLst>
                                      </p:cBhvr>
                                      <p:to>
                                        <p:strVal val="visible"/>
                                      </p:to>
                                    </p:set>
                                    <p:anim calcmode="lin" valueType="num">
                                      <p:cBhvr>
                                        <p:cTn id="1027" dur="4500" fill="hold"/>
                                        <p:tgtEl>
                                          <p:spTgt spid="92"/>
                                        </p:tgtEl>
                                        <p:attrNameLst>
                                          <p:attrName>ppt_w</p:attrName>
                                        </p:attrNameLst>
                                      </p:cBhvr>
                                      <p:tavLst>
                                        <p:tav tm="0">
                                          <p:val>
                                            <p:strVal val="#ppt_w"/>
                                          </p:val>
                                        </p:tav>
                                        <p:tav tm="100000">
                                          <p:val>
                                            <p:strVal val="#ppt_w"/>
                                          </p:val>
                                        </p:tav>
                                      </p:tavLst>
                                    </p:anim>
                                    <p:anim calcmode="lin" valueType="num">
                                      <p:cBhvr>
                                        <p:cTn id="1028" dur="4500" fill="hold"/>
                                        <p:tgtEl>
                                          <p:spTgt spid="92"/>
                                        </p:tgtEl>
                                        <p:attrNameLst>
                                          <p:attrName>ppt_h</p:attrName>
                                        </p:attrNameLst>
                                      </p:cBhvr>
                                      <p:tavLst>
                                        <p:tav tm="0" fmla="#ppt_h*sin(2.5*pi*$)">
                                          <p:val>
                                            <p:fltVal val="0"/>
                                          </p:val>
                                        </p:tav>
                                        <p:tav tm="100000">
                                          <p:val>
                                            <p:fltVal val="1"/>
                                          </p:val>
                                        </p:tav>
                                      </p:tavLst>
                                    </p:anim>
                                  </p:childTnLst>
                                </p:cTn>
                              </p:par>
                              <p:par>
                                <p:cTn id="1029" presetID="8" presetClass="emph" presetSubtype="0" repeatCount="indefinite" fill="hold" grpId="1" nodeType="withEffect">
                                  <p:stCondLst>
                                    <p:cond delay="0"/>
                                  </p:stCondLst>
                                  <p:childTnLst>
                                    <p:animRot by="21600000">
                                      <p:cBhvr>
                                        <p:cTn id="1030" dur="4250" fill="hold"/>
                                        <p:tgtEl>
                                          <p:spTgt spid="92"/>
                                        </p:tgtEl>
                                        <p:attrNameLst>
                                          <p:attrName>r</p:attrName>
                                        </p:attrNameLst>
                                      </p:cBhvr>
                                    </p:animRot>
                                  </p:childTnLst>
                                </p:cTn>
                              </p:par>
                              <p:par>
                                <p:cTn id="1031" presetID="2" presetClass="exit" presetSubtype="9" fill="hold" grpId="2" nodeType="withEffect">
                                  <p:stCondLst>
                                    <p:cond delay="0"/>
                                  </p:stCondLst>
                                  <p:childTnLst>
                                    <p:anim calcmode="lin" valueType="num">
                                      <p:cBhvr additive="base">
                                        <p:cTn id="1032" dur="5500"/>
                                        <p:tgtEl>
                                          <p:spTgt spid="92"/>
                                        </p:tgtEl>
                                        <p:attrNameLst>
                                          <p:attrName>ppt_x</p:attrName>
                                        </p:attrNameLst>
                                      </p:cBhvr>
                                      <p:tavLst>
                                        <p:tav tm="0">
                                          <p:val>
                                            <p:strVal val="ppt_x"/>
                                          </p:val>
                                        </p:tav>
                                        <p:tav tm="100000">
                                          <p:val>
                                            <p:strVal val="0-ppt_w/2"/>
                                          </p:val>
                                        </p:tav>
                                      </p:tavLst>
                                    </p:anim>
                                    <p:anim calcmode="lin" valueType="num">
                                      <p:cBhvr additive="base">
                                        <p:cTn id="1033" dur="5500"/>
                                        <p:tgtEl>
                                          <p:spTgt spid="92"/>
                                        </p:tgtEl>
                                        <p:attrNameLst>
                                          <p:attrName>ppt_y</p:attrName>
                                        </p:attrNameLst>
                                      </p:cBhvr>
                                      <p:tavLst>
                                        <p:tav tm="0">
                                          <p:val>
                                            <p:strVal val="ppt_y"/>
                                          </p:val>
                                        </p:tav>
                                        <p:tav tm="100000">
                                          <p:val>
                                            <p:strVal val="0-ppt_h/2"/>
                                          </p:val>
                                        </p:tav>
                                      </p:tavLst>
                                    </p:anim>
                                    <p:set>
                                      <p:cBhvr>
                                        <p:cTn id="1034" dur="1" fill="hold">
                                          <p:stCondLst>
                                            <p:cond delay="5499"/>
                                          </p:stCondLst>
                                        </p:cTn>
                                        <p:tgtEl>
                                          <p:spTgt spid="92"/>
                                        </p:tgtEl>
                                        <p:attrNameLst>
                                          <p:attrName>style.visibility</p:attrName>
                                        </p:attrNameLst>
                                      </p:cBhvr>
                                      <p:to>
                                        <p:strVal val="hidden"/>
                                      </p:to>
                                    </p:set>
                                  </p:childTnLst>
                                </p:cTn>
                              </p:par>
                              <p:par>
                                <p:cTn id="1035" presetID="19" presetClass="entr" presetSubtype="5" fill="hold" grpId="0" nodeType="withEffect">
                                  <p:stCondLst>
                                    <p:cond delay="0"/>
                                  </p:stCondLst>
                                  <p:childTnLst>
                                    <p:set>
                                      <p:cBhvr>
                                        <p:cTn id="1036" dur="1" fill="hold">
                                          <p:stCondLst>
                                            <p:cond delay="0"/>
                                          </p:stCondLst>
                                        </p:cTn>
                                        <p:tgtEl>
                                          <p:spTgt spid="93"/>
                                        </p:tgtEl>
                                        <p:attrNameLst>
                                          <p:attrName>style.visibility</p:attrName>
                                        </p:attrNameLst>
                                      </p:cBhvr>
                                      <p:to>
                                        <p:strVal val="visible"/>
                                      </p:to>
                                    </p:set>
                                    <p:anim calcmode="lin" valueType="num">
                                      <p:cBhvr>
                                        <p:cTn id="1037" dur="4500" fill="hold"/>
                                        <p:tgtEl>
                                          <p:spTgt spid="93"/>
                                        </p:tgtEl>
                                        <p:attrNameLst>
                                          <p:attrName>ppt_w</p:attrName>
                                        </p:attrNameLst>
                                      </p:cBhvr>
                                      <p:tavLst>
                                        <p:tav tm="0">
                                          <p:val>
                                            <p:strVal val="#ppt_w"/>
                                          </p:val>
                                        </p:tav>
                                        <p:tav tm="100000">
                                          <p:val>
                                            <p:strVal val="#ppt_w"/>
                                          </p:val>
                                        </p:tav>
                                      </p:tavLst>
                                    </p:anim>
                                    <p:anim calcmode="lin" valueType="num">
                                      <p:cBhvr>
                                        <p:cTn id="1038" dur="4500" fill="hold"/>
                                        <p:tgtEl>
                                          <p:spTgt spid="93"/>
                                        </p:tgtEl>
                                        <p:attrNameLst>
                                          <p:attrName>ppt_h</p:attrName>
                                        </p:attrNameLst>
                                      </p:cBhvr>
                                      <p:tavLst>
                                        <p:tav tm="0" fmla="#ppt_h*sin(2.5*pi*$)">
                                          <p:val>
                                            <p:fltVal val="0"/>
                                          </p:val>
                                        </p:tav>
                                        <p:tav tm="100000">
                                          <p:val>
                                            <p:fltVal val="1"/>
                                          </p:val>
                                        </p:tav>
                                      </p:tavLst>
                                    </p:anim>
                                  </p:childTnLst>
                                </p:cTn>
                              </p:par>
                              <p:par>
                                <p:cTn id="1039" presetID="8" presetClass="emph" presetSubtype="0" repeatCount="indefinite" fill="hold" grpId="1" nodeType="withEffect">
                                  <p:stCondLst>
                                    <p:cond delay="0"/>
                                  </p:stCondLst>
                                  <p:childTnLst>
                                    <p:animRot by="21600000">
                                      <p:cBhvr>
                                        <p:cTn id="1040" dur="4250" fill="hold"/>
                                        <p:tgtEl>
                                          <p:spTgt spid="93"/>
                                        </p:tgtEl>
                                        <p:attrNameLst>
                                          <p:attrName>r</p:attrName>
                                        </p:attrNameLst>
                                      </p:cBhvr>
                                    </p:animRot>
                                  </p:childTnLst>
                                </p:cTn>
                              </p:par>
                              <p:par>
                                <p:cTn id="1041" presetID="2" presetClass="exit" presetSubtype="9" fill="hold" grpId="2" nodeType="withEffect">
                                  <p:stCondLst>
                                    <p:cond delay="0"/>
                                  </p:stCondLst>
                                  <p:childTnLst>
                                    <p:anim calcmode="lin" valueType="num">
                                      <p:cBhvr additive="base">
                                        <p:cTn id="1042" dur="5500"/>
                                        <p:tgtEl>
                                          <p:spTgt spid="93"/>
                                        </p:tgtEl>
                                        <p:attrNameLst>
                                          <p:attrName>ppt_x</p:attrName>
                                        </p:attrNameLst>
                                      </p:cBhvr>
                                      <p:tavLst>
                                        <p:tav tm="0">
                                          <p:val>
                                            <p:strVal val="ppt_x"/>
                                          </p:val>
                                        </p:tav>
                                        <p:tav tm="100000">
                                          <p:val>
                                            <p:strVal val="0-ppt_w/2"/>
                                          </p:val>
                                        </p:tav>
                                      </p:tavLst>
                                    </p:anim>
                                    <p:anim calcmode="lin" valueType="num">
                                      <p:cBhvr additive="base">
                                        <p:cTn id="1043" dur="5500"/>
                                        <p:tgtEl>
                                          <p:spTgt spid="93"/>
                                        </p:tgtEl>
                                        <p:attrNameLst>
                                          <p:attrName>ppt_y</p:attrName>
                                        </p:attrNameLst>
                                      </p:cBhvr>
                                      <p:tavLst>
                                        <p:tav tm="0">
                                          <p:val>
                                            <p:strVal val="ppt_y"/>
                                          </p:val>
                                        </p:tav>
                                        <p:tav tm="100000">
                                          <p:val>
                                            <p:strVal val="0-ppt_h/2"/>
                                          </p:val>
                                        </p:tav>
                                      </p:tavLst>
                                    </p:anim>
                                    <p:set>
                                      <p:cBhvr>
                                        <p:cTn id="1044" dur="1" fill="hold">
                                          <p:stCondLst>
                                            <p:cond delay="5499"/>
                                          </p:stCondLst>
                                        </p:cTn>
                                        <p:tgtEl>
                                          <p:spTgt spid="93"/>
                                        </p:tgtEl>
                                        <p:attrNameLst>
                                          <p:attrName>style.visibility</p:attrName>
                                        </p:attrNameLst>
                                      </p:cBhvr>
                                      <p:to>
                                        <p:strVal val="hidden"/>
                                      </p:to>
                                    </p:set>
                                  </p:childTnLst>
                                </p:cTn>
                              </p:par>
                              <p:par>
                                <p:cTn id="1045" presetID="19" presetClass="entr" presetSubtype="5" fill="hold" grpId="0" nodeType="withEffect">
                                  <p:stCondLst>
                                    <p:cond delay="0"/>
                                  </p:stCondLst>
                                  <p:childTnLst>
                                    <p:set>
                                      <p:cBhvr>
                                        <p:cTn id="1046" dur="1" fill="hold">
                                          <p:stCondLst>
                                            <p:cond delay="0"/>
                                          </p:stCondLst>
                                        </p:cTn>
                                        <p:tgtEl>
                                          <p:spTgt spid="108"/>
                                        </p:tgtEl>
                                        <p:attrNameLst>
                                          <p:attrName>style.visibility</p:attrName>
                                        </p:attrNameLst>
                                      </p:cBhvr>
                                      <p:to>
                                        <p:strVal val="visible"/>
                                      </p:to>
                                    </p:set>
                                    <p:anim calcmode="lin" valueType="num">
                                      <p:cBhvr>
                                        <p:cTn id="1047" dur="4500" fill="hold"/>
                                        <p:tgtEl>
                                          <p:spTgt spid="108"/>
                                        </p:tgtEl>
                                        <p:attrNameLst>
                                          <p:attrName>ppt_w</p:attrName>
                                        </p:attrNameLst>
                                      </p:cBhvr>
                                      <p:tavLst>
                                        <p:tav tm="0">
                                          <p:val>
                                            <p:strVal val="#ppt_w"/>
                                          </p:val>
                                        </p:tav>
                                        <p:tav tm="100000">
                                          <p:val>
                                            <p:strVal val="#ppt_w"/>
                                          </p:val>
                                        </p:tav>
                                      </p:tavLst>
                                    </p:anim>
                                    <p:anim calcmode="lin" valueType="num">
                                      <p:cBhvr>
                                        <p:cTn id="1048" dur="4500" fill="hold"/>
                                        <p:tgtEl>
                                          <p:spTgt spid="108"/>
                                        </p:tgtEl>
                                        <p:attrNameLst>
                                          <p:attrName>ppt_h</p:attrName>
                                        </p:attrNameLst>
                                      </p:cBhvr>
                                      <p:tavLst>
                                        <p:tav tm="0" fmla="#ppt_h*sin(2.5*pi*$)">
                                          <p:val>
                                            <p:fltVal val="0"/>
                                          </p:val>
                                        </p:tav>
                                        <p:tav tm="100000">
                                          <p:val>
                                            <p:fltVal val="1"/>
                                          </p:val>
                                        </p:tav>
                                      </p:tavLst>
                                    </p:anim>
                                  </p:childTnLst>
                                </p:cTn>
                              </p:par>
                              <p:par>
                                <p:cTn id="1049" presetID="8" presetClass="emph" presetSubtype="0" repeatCount="indefinite" fill="hold" grpId="1" nodeType="withEffect">
                                  <p:stCondLst>
                                    <p:cond delay="0"/>
                                  </p:stCondLst>
                                  <p:childTnLst>
                                    <p:animRot by="21600000">
                                      <p:cBhvr>
                                        <p:cTn id="1050" dur="4250" fill="hold"/>
                                        <p:tgtEl>
                                          <p:spTgt spid="108"/>
                                        </p:tgtEl>
                                        <p:attrNameLst>
                                          <p:attrName>r</p:attrName>
                                        </p:attrNameLst>
                                      </p:cBhvr>
                                    </p:animRot>
                                  </p:childTnLst>
                                </p:cTn>
                              </p:par>
                              <p:par>
                                <p:cTn id="1051" presetID="2" presetClass="exit" presetSubtype="6" fill="hold" grpId="2" nodeType="withEffect">
                                  <p:stCondLst>
                                    <p:cond delay="0"/>
                                  </p:stCondLst>
                                  <p:childTnLst>
                                    <p:anim calcmode="lin" valueType="num">
                                      <p:cBhvr additive="base">
                                        <p:cTn id="1052" dur="5500"/>
                                        <p:tgtEl>
                                          <p:spTgt spid="108"/>
                                        </p:tgtEl>
                                        <p:attrNameLst>
                                          <p:attrName>ppt_x</p:attrName>
                                        </p:attrNameLst>
                                      </p:cBhvr>
                                      <p:tavLst>
                                        <p:tav tm="0">
                                          <p:val>
                                            <p:strVal val="ppt_x"/>
                                          </p:val>
                                        </p:tav>
                                        <p:tav tm="100000">
                                          <p:val>
                                            <p:strVal val="1+ppt_w/2"/>
                                          </p:val>
                                        </p:tav>
                                      </p:tavLst>
                                    </p:anim>
                                    <p:anim calcmode="lin" valueType="num">
                                      <p:cBhvr additive="base">
                                        <p:cTn id="1053" dur="5500"/>
                                        <p:tgtEl>
                                          <p:spTgt spid="108"/>
                                        </p:tgtEl>
                                        <p:attrNameLst>
                                          <p:attrName>ppt_y</p:attrName>
                                        </p:attrNameLst>
                                      </p:cBhvr>
                                      <p:tavLst>
                                        <p:tav tm="0">
                                          <p:val>
                                            <p:strVal val="ppt_y"/>
                                          </p:val>
                                        </p:tav>
                                        <p:tav tm="100000">
                                          <p:val>
                                            <p:strVal val="1+ppt_h/2"/>
                                          </p:val>
                                        </p:tav>
                                      </p:tavLst>
                                    </p:anim>
                                    <p:set>
                                      <p:cBhvr>
                                        <p:cTn id="1054" dur="1" fill="hold">
                                          <p:stCondLst>
                                            <p:cond delay="5499"/>
                                          </p:stCondLst>
                                        </p:cTn>
                                        <p:tgtEl>
                                          <p:spTgt spid="108"/>
                                        </p:tgtEl>
                                        <p:attrNameLst>
                                          <p:attrName>style.visibility</p:attrName>
                                        </p:attrNameLst>
                                      </p:cBhvr>
                                      <p:to>
                                        <p:strVal val="hidden"/>
                                      </p:to>
                                    </p:set>
                                  </p:childTnLst>
                                </p:cTn>
                              </p:par>
                              <p:par>
                                <p:cTn id="1055" presetID="19" presetClass="entr" presetSubtype="5" fill="hold" grpId="0" nodeType="withEffect">
                                  <p:stCondLst>
                                    <p:cond delay="0"/>
                                  </p:stCondLst>
                                  <p:childTnLst>
                                    <p:set>
                                      <p:cBhvr>
                                        <p:cTn id="1056" dur="1" fill="hold">
                                          <p:stCondLst>
                                            <p:cond delay="0"/>
                                          </p:stCondLst>
                                        </p:cTn>
                                        <p:tgtEl>
                                          <p:spTgt spid="107"/>
                                        </p:tgtEl>
                                        <p:attrNameLst>
                                          <p:attrName>style.visibility</p:attrName>
                                        </p:attrNameLst>
                                      </p:cBhvr>
                                      <p:to>
                                        <p:strVal val="visible"/>
                                      </p:to>
                                    </p:set>
                                    <p:anim calcmode="lin" valueType="num">
                                      <p:cBhvr>
                                        <p:cTn id="1057" dur="4500" fill="hold"/>
                                        <p:tgtEl>
                                          <p:spTgt spid="107"/>
                                        </p:tgtEl>
                                        <p:attrNameLst>
                                          <p:attrName>ppt_w</p:attrName>
                                        </p:attrNameLst>
                                      </p:cBhvr>
                                      <p:tavLst>
                                        <p:tav tm="0">
                                          <p:val>
                                            <p:strVal val="#ppt_w"/>
                                          </p:val>
                                        </p:tav>
                                        <p:tav tm="100000">
                                          <p:val>
                                            <p:strVal val="#ppt_w"/>
                                          </p:val>
                                        </p:tav>
                                      </p:tavLst>
                                    </p:anim>
                                    <p:anim calcmode="lin" valueType="num">
                                      <p:cBhvr>
                                        <p:cTn id="1058" dur="4500" fill="hold"/>
                                        <p:tgtEl>
                                          <p:spTgt spid="107"/>
                                        </p:tgtEl>
                                        <p:attrNameLst>
                                          <p:attrName>ppt_h</p:attrName>
                                        </p:attrNameLst>
                                      </p:cBhvr>
                                      <p:tavLst>
                                        <p:tav tm="0" fmla="#ppt_h*sin(2.5*pi*$)">
                                          <p:val>
                                            <p:fltVal val="0"/>
                                          </p:val>
                                        </p:tav>
                                        <p:tav tm="100000">
                                          <p:val>
                                            <p:fltVal val="1"/>
                                          </p:val>
                                        </p:tav>
                                      </p:tavLst>
                                    </p:anim>
                                  </p:childTnLst>
                                </p:cTn>
                              </p:par>
                              <p:par>
                                <p:cTn id="1059" presetID="8" presetClass="emph" presetSubtype="0" repeatCount="indefinite" fill="hold" grpId="1" nodeType="withEffect">
                                  <p:stCondLst>
                                    <p:cond delay="0"/>
                                  </p:stCondLst>
                                  <p:childTnLst>
                                    <p:animRot by="21600000">
                                      <p:cBhvr>
                                        <p:cTn id="1060" dur="4250" fill="hold"/>
                                        <p:tgtEl>
                                          <p:spTgt spid="107"/>
                                        </p:tgtEl>
                                        <p:attrNameLst>
                                          <p:attrName>r</p:attrName>
                                        </p:attrNameLst>
                                      </p:cBhvr>
                                    </p:animRot>
                                  </p:childTnLst>
                                </p:cTn>
                              </p:par>
                              <p:par>
                                <p:cTn id="1061" presetID="2" presetClass="exit" presetSubtype="6" fill="hold" grpId="2" nodeType="withEffect">
                                  <p:stCondLst>
                                    <p:cond delay="0"/>
                                  </p:stCondLst>
                                  <p:childTnLst>
                                    <p:anim calcmode="lin" valueType="num">
                                      <p:cBhvr additive="base">
                                        <p:cTn id="1062" dur="5500"/>
                                        <p:tgtEl>
                                          <p:spTgt spid="107"/>
                                        </p:tgtEl>
                                        <p:attrNameLst>
                                          <p:attrName>ppt_x</p:attrName>
                                        </p:attrNameLst>
                                      </p:cBhvr>
                                      <p:tavLst>
                                        <p:tav tm="0">
                                          <p:val>
                                            <p:strVal val="ppt_x"/>
                                          </p:val>
                                        </p:tav>
                                        <p:tav tm="100000">
                                          <p:val>
                                            <p:strVal val="1+ppt_w/2"/>
                                          </p:val>
                                        </p:tav>
                                      </p:tavLst>
                                    </p:anim>
                                    <p:anim calcmode="lin" valueType="num">
                                      <p:cBhvr additive="base">
                                        <p:cTn id="1063" dur="5500"/>
                                        <p:tgtEl>
                                          <p:spTgt spid="107"/>
                                        </p:tgtEl>
                                        <p:attrNameLst>
                                          <p:attrName>ppt_y</p:attrName>
                                        </p:attrNameLst>
                                      </p:cBhvr>
                                      <p:tavLst>
                                        <p:tav tm="0">
                                          <p:val>
                                            <p:strVal val="ppt_y"/>
                                          </p:val>
                                        </p:tav>
                                        <p:tav tm="100000">
                                          <p:val>
                                            <p:strVal val="1+ppt_h/2"/>
                                          </p:val>
                                        </p:tav>
                                      </p:tavLst>
                                    </p:anim>
                                    <p:set>
                                      <p:cBhvr>
                                        <p:cTn id="1064" dur="1" fill="hold">
                                          <p:stCondLst>
                                            <p:cond delay="5499"/>
                                          </p:stCondLst>
                                        </p:cTn>
                                        <p:tgtEl>
                                          <p:spTgt spid="107"/>
                                        </p:tgtEl>
                                        <p:attrNameLst>
                                          <p:attrName>style.visibility</p:attrName>
                                        </p:attrNameLst>
                                      </p:cBhvr>
                                      <p:to>
                                        <p:strVal val="hidden"/>
                                      </p:to>
                                    </p:set>
                                  </p:childTnLst>
                                </p:cTn>
                              </p:par>
                              <p:par>
                                <p:cTn id="1065" presetID="19" presetClass="entr" presetSubtype="5" fill="hold" grpId="0" nodeType="withEffect">
                                  <p:stCondLst>
                                    <p:cond delay="0"/>
                                  </p:stCondLst>
                                  <p:childTnLst>
                                    <p:set>
                                      <p:cBhvr>
                                        <p:cTn id="1066" dur="1" fill="hold">
                                          <p:stCondLst>
                                            <p:cond delay="0"/>
                                          </p:stCondLst>
                                        </p:cTn>
                                        <p:tgtEl>
                                          <p:spTgt spid="109"/>
                                        </p:tgtEl>
                                        <p:attrNameLst>
                                          <p:attrName>style.visibility</p:attrName>
                                        </p:attrNameLst>
                                      </p:cBhvr>
                                      <p:to>
                                        <p:strVal val="visible"/>
                                      </p:to>
                                    </p:set>
                                    <p:anim calcmode="lin" valueType="num">
                                      <p:cBhvr>
                                        <p:cTn id="1067" dur="4500" fill="hold"/>
                                        <p:tgtEl>
                                          <p:spTgt spid="109"/>
                                        </p:tgtEl>
                                        <p:attrNameLst>
                                          <p:attrName>ppt_w</p:attrName>
                                        </p:attrNameLst>
                                      </p:cBhvr>
                                      <p:tavLst>
                                        <p:tav tm="0">
                                          <p:val>
                                            <p:strVal val="#ppt_w"/>
                                          </p:val>
                                        </p:tav>
                                        <p:tav tm="100000">
                                          <p:val>
                                            <p:strVal val="#ppt_w"/>
                                          </p:val>
                                        </p:tav>
                                      </p:tavLst>
                                    </p:anim>
                                    <p:anim calcmode="lin" valueType="num">
                                      <p:cBhvr>
                                        <p:cTn id="1068" dur="4500" fill="hold"/>
                                        <p:tgtEl>
                                          <p:spTgt spid="109"/>
                                        </p:tgtEl>
                                        <p:attrNameLst>
                                          <p:attrName>ppt_h</p:attrName>
                                        </p:attrNameLst>
                                      </p:cBhvr>
                                      <p:tavLst>
                                        <p:tav tm="0" fmla="#ppt_h*sin(2.5*pi*$)">
                                          <p:val>
                                            <p:fltVal val="0"/>
                                          </p:val>
                                        </p:tav>
                                        <p:tav tm="100000">
                                          <p:val>
                                            <p:fltVal val="1"/>
                                          </p:val>
                                        </p:tav>
                                      </p:tavLst>
                                    </p:anim>
                                  </p:childTnLst>
                                </p:cTn>
                              </p:par>
                              <p:par>
                                <p:cTn id="1069" presetID="8" presetClass="emph" presetSubtype="0" repeatCount="indefinite" fill="hold" grpId="1" nodeType="withEffect">
                                  <p:stCondLst>
                                    <p:cond delay="0"/>
                                  </p:stCondLst>
                                  <p:childTnLst>
                                    <p:animRot by="21600000">
                                      <p:cBhvr>
                                        <p:cTn id="1070" dur="4250" fill="hold"/>
                                        <p:tgtEl>
                                          <p:spTgt spid="109"/>
                                        </p:tgtEl>
                                        <p:attrNameLst>
                                          <p:attrName>r</p:attrName>
                                        </p:attrNameLst>
                                      </p:cBhvr>
                                    </p:animRot>
                                  </p:childTnLst>
                                </p:cTn>
                              </p:par>
                              <p:par>
                                <p:cTn id="1071" presetID="2" presetClass="exit" presetSubtype="6" fill="hold" grpId="2" nodeType="withEffect">
                                  <p:stCondLst>
                                    <p:cond delay="0"/>
                                  </p:stCondLst>
                                  <p:childTnLst>
                                    <p:anim calcmode="lin" valueType="num">
                                      <p:cBhvr additive="base">
                                        <p:cTn id="1072" dur="5500"/>
                                        <p:tgtEl>
                                          <p:spTgt spid="109"/>
                                        </p:tgtEl>
                                        <p:attrNameLst>
                                          <p:attrName>ppt_x</p:attrName>
                                        </p:attrNameLst>
                                      </p:cBhvr>
                                      <p:tavLst>
                                        <p:tav tm="0">
                                          <p:val>
                                            <p:strVal val="ppt_x"/>
                                          </p:val>
                                        </p:tav>
                                        <p:tav tm="100000">
                                          <p:val>
                                            <p:strVal val="1+ppt_w/2"/>
                                          </p:val>
                                        </p:tav>
                                      </p:tavLst>
                                    </p:anim>
                                    <p:anim calcmode="lin" valueType="num">
                                      <p:cBhvr additive="base">
                                        <p:cTn id="1073" dur="5500"/>
                                        <p:tgtEl>
                                          <p:spTgt spid="109"/>
                                        </p:tgtEl>
                                        <p:attrNameLst>
                                          <p:attrName>ppt_y</p:attrName>
                                        </p:attrNameLst>
                                      </p:cBhvr>
                                      <p:tavLst>
                                        <p:tav tm="0">
                                          <p:val>
                                            <p:strVal val="ppt_y"/>
                                          </p:val>
                                        </p:tav>
                                        <p:tav tm="100000">
                                          <p:val>
                                            <p:strVal val="1+ppt_h/2"/>
                                          </p:val>
                                        </p:tav>
                                      </p:tavLst>
                                    </p:anim>
                                    <p:set>
                                      <p:cBhvr>
                                        <p:cTn id="1074" dur="1" fill="hold">
                                          <p:stCondLst>
                                            <p:cond delay="5499"/>
                                          </p:stCondLst>
                                        </p:cTn>
                                        <p:tgtEl>
                                          <p:spTgt spid="109"/>
                                        </p:tgtEl>
                                        <p:attrNameLst>
                                          <p:attrName>style.visibility</p:attrName>
                                        </p:attrNameLst>
                                      </p:cBhvr>
                                      <p:to>
                                        <p:strVal val="hidden"/>
                                      </p:to>
                                    </p:set>
                                  </p:childTnLst>
                                </p:cTn>
                              </p:par>
                              <p:par>
                                <p:cTn id="1075" presetID="19" presetClass="entr" presetSubtype="5" fill="hold" grpId="0" nodeType="withEffect">
                                  <p:stCondLst>
                                    <p:cond delay="0"/>
                                  </p:stCondLst>
                                  <p:childTnLst>
                                    <p:set>
                                      <p:cBhvr>
                                        <p:cTn id="1076" dur="1" fill="hold">
                                          <p:stCondLst>
                                            <p:cond delay="0"/>
                                          </p:stCondLst>
                                        </p:cTn>
                                        <p:tgtEl>
                                          <p:spTgt spid="110"/>
                                        </p:tgtEl>
                                        <p:attrNameLst>
                                          <p:attrName>style.visibility</p:attrName>
                                        </p:attrNameLst>
                                      </p:cBhvr>
                                      <p:to>
                                        <p:strVal val="visible"/>
                                      </p:to>
                                    </p:set>
                                    <p:anim calcmode="lin" valueType="num">
                                      <p:cBhvr>
                                        <p:cTn id="1077" dur="4500" fill="hold"/>
                                        <p:tgtEl>
                                          <p:spTgt spid="110"/>
                                        </p:tgtEl>
                                        <p:attrNameLst>
                                          <p:attrName>ppt_w</p:attrName>
                                        </p:attrNameLst>
                                      </p:cBhvr>
                                      <p:tavLst>
                                        <p:tav tm="0">
                                          <p:val>
                                            <p:strVal val="#ppt_w"/>
                                          </p:val>
                                        </p:tav>
                                        <p:tav tm="100000">
                                          <p:val>
                                            <p:strVal val="#ppt_w"/>
                                          </p:val>
                                        </p:tav>
                                      </p:tavLst>
                                    </p:anim>
                                    <p:anim calcmode="lin" valueType="num">
                                      <p:cBhvr>
                                        <p:cTn id="1078" dur="4500" fill="hold"/>
                                        <p:tgtEl>
                                          <p:spTgt spid="110"/>
                                        </p:tgtEl>
                                        <p:attrNameLst>
                                          <p:attrName>ppt_h</p:attrName>
                                        </p:attrNameLst>
                                      </p:cBhvr>
                                      <p:tavLst>
                                        <p:tav tm="0" fmla="#ppt_h*sin(2.5*pi*$)">
                                          <p:val>
                                            <p:fltVal val="0"/>
                                          </p:val>
                                        </p:tav>
                                        <p:tav tm="100000">
                                          <p:val>
                                            <p:fltVal val="1"/>
                                          </p:val>
                                        </p:tav>
                                      </p:tavLst>
                                    </p:anim>
                                  </p:childTnLst>
                                </p:cTn>
                              </p:par>
                              <p:par>
                                <p:cTn id="1079" presetID="8" presetClass="emph" presetSubtype="0" repeatCount="indefinite" fill="hold" grpId="1" nodeType="withEffect">
                                  <p:stCondLst>
                                    <p:cond delay="0"/>
                                  </p:stCondLst>
                                  <p:childTnLst>
                                    <p:animRot by="21600000">
                                      <p:cBhvr>
                                        <p:cTn id="1080" dur="4250" fill="hold"/>
                                        <p:tgtEl>
                                          <p:spTgt spid="110"/>
                                        </p:tgtEl>
                                        <p:attrNameLst>
                                          <p:attrName>r</p:attrName>
                                        </p:attrNameLst>
                                      </p:cBhvr>
                                    </p:animRot>
                                  </p:childTnLst>
                                </p:cTn>
                              </p:par>
                              <p:par>
                                <p:cTn id="1081" presetID="2" presetClass="exit" presetSubtype="6" fill="hold" grpId="2" nodeType="withEffect">
                                  <p:stCondLst>
                                    <p:cond delay="0"/>
                                  </p:stCondLst>
                                  <p:childTnLst>
                                    <p:anim calcmode="lin" valueType="num">
                                      <p:cBhvr additive="base">
                                        <p:cTn id="1082" dur="5500"/>
                                        <p:tgtEl>
                                          <p:spTgt spid="110"/>
                                        </p:tgtEl>
                                        <p:attrNameLst>
                                          <p:attrName>ppt_x</p:attrName>
                                        </p:attrNameLst>
                                      </p:cBhvr>
                                      <p:tavLst>
                                        <p:tav tm="0">
                                          <p:val>
                                            <p:strVal val="ppt_x"/>
                                          </p:val>
                                        </p:tav>
                                        <p:tav tm="100000">
                                          <p:val>
                                            <p:strVal val="1+ppt_w/2"/>
                                          </p:val>
                                        </p:tav>
                                      </p:tavLst>
                                    </p:anim>
                                    <p:anim calcmode="lin" valueType="num">
                                      <p:cBhvr additive="base">
                                        <p:cTn id="1083" dur="5500"/>
                                        <p:tgtEl>
                                          <p:spTgt spid="110"/>
                                        </p:tgtEl>
                                        <p:attrNameLst>
                                          <p:attrName>ppt_y</p:attrName>
                                        </p:attrNameLst>
                                      </p:cBhvr>
                                      <p:tavLst>
                                        <p:tav tm="0">
                                          <p:val>
                                            <p:strVal val="ppt_y"/>
                                          </p:val>
                                        </p:tav>
                                        <p:tav tm="100000">
                                          <p:val>
                                            <p:strVal val="1+ppt_h/2"/>
                                          </p:val>
                                        </p:tav>
                                      </p:tavLst>
                                    </p:anim>
                                    <p:set>
                                      <p:cBhvr>
                                        <p:cTn id="1084" dur="1" fill="hold">
                                          <p:stCondLst>
                                            <p:cond delay="5499"/>
                                          </p:stCondLst>
                                        </p:cTn>
                                        <p:tgtEl>
                                          <p:spTgt spid="110"/>
                                        </p:tgtEl>
                                        <p:attrNameLst>
                                          <p:attrName>style.visibility</p:attrName>
                                        </p:attrNameLst>
                                      </p:cBhvr>
                                      <p:to>
                                        <p:strVal val="hidden"/>
                                      </p:to>
                                    </p:set>
                                  </p:childTnLst>
                                </p:cTn>
                              </p:par>
                              <p:par>
                                <p:cTn id="1085" presetID="19" presetClass="entr" presetSubtype="5" fill="hold" grpId="0" nodeType="withEffect">
                                  <p:stCondLst>
                                    <p:cond delay="0"/>
                                  </p:stCondLst>
                                  <p:childTnLst>
                                    <p:set>
                                      <p:cBhvr>
                                        <p:cTn id="1086" dur="1" fill="hold">
                                          <p:stCondLst>
                                            <p:cond delay="0"/>
                                          </p:stCondLst>
                                        </p:cTn>
                                        <p:tgtEl>
                                          <p:spTgt spid="111"/>
                                        </p:tgtEl>
                                        <p:attrNameLst>
                                          <p:attrName>style.visibility</p:attrName>
                                        </p:attrNameLst>
                                      </p:cBhvr>
                                      <p:to>
                                        <p:strVal val="visible"/>
                                      </p:to>
                                    </p:set>
                                    <p:anim calcmode="lin" valueType="num">
                                      <p:cBhvr>
                                        <p:cTn id="1087" dur="4500" fill="hold"/>
                                        <p:tgtEl>
                                          <p:spTgt spid="111"/>
                                        </p:tgtEl>
                                        <p:attrNameLst>
                                          <p:attrName>ppt_w</p:attrName>
                                        </p:attrNameLst>
                                      </p:cBhvr>
                                      <p:tavLst>
                                        <p:tav tm="0">
                                          <p:val>
                                            <p:strVal val="#ppt_w"/>
                                          </p:val>
                                        </p:tav>
                                        <p:tav tm="100000">
                                          <p:val>
                                            <p:strVal val="#ppt_w"/>
                                          </p:val>
                                        </p:tav>
                                      </p:tavLst>
                                    </p:anim>
                                    <p:anim calcmode="lin" valueType="num">
                                      <p:cBhvr>
                                        <p:cTn id="1088" dur="4500" fill="hold"/>
                                        <p:tgtEl>
                                          <p:spTgt spid="111"/>
                                        </p:tgtEl>
                                        <p:attrNameLst>
                                          <p:attrName>ppt_h</p:attrName>
                                        </p:attrNameLst>
                                      </p:cBhvr>
                                      <p:tavLst>
                                        <p:tav tm="0" fmla="#ppt_h*sin(2.5*pi*$)">
                                          <p:val>
                                            <p:fltVal val="0"/>
                                          </p:val>
                                        </p:tav>
                                        <p:tav tm="100000">
                                          <p:val>
                                            <p:fltVal val="1"/>
                                          </p:val>
                                        </p:tav>
                                      </p:tavLst>
                                    </p:anim>
                                  </p:childTnLst>
                                </p:cTn>
                              </p:par>
                              <p:par>
                                <p:cTn id="1089" presetID="8" presetClass="emph" presetSubtype="0" repeatCount="indefinite" fill="hold" grpId="1" nodeType="withEffect">
                                  <p:stCondLst>
                                    <p:cond delay="0"/>
                                  </p:stCondLst>
                                  <p:childTnLst>
                                    <p:animRot by="21600000">
                                      <p:cBhvr>
                                        <p:cTn id="1090" dur="4250" fill="hold"/>
                                        <p:tgtEl>
                                          <p:spTgt spid="111"/>
                                        </p:tgtEl>
                                        <p:attrNameLst>
                                          <p:attrName>r</p:attrName>
                                        </p:attrNameLst>
                                      </p:cBhvr>
                                    </p:animRot>
                                  </p:childTnLst>
                                </p:cTn>
                              </p:par>
                              <p:par>
                                <p:cTn id="1091" presetID="2" presetClass="exit" presetSubtype="6" fill="hold" grpId="2" nodeType="withEffect">
                                  <p:stCondLst>
                                    <p:cond delay="0"/>
                                  </p:stCondLst>
                                  <p:childTnLst>
                                    <p:anim calcmode="lin" valueType="num">
                                      <p:cBhvr additive="base">
                                        <p:cTn id="1092" dur="5500"/>
                                        <p:tgtEl>
                                          <p:spTgt spid="111"/>
                                        </p:tgtEl>
                                        <p:attrNameLst>
                                          <p:attrName>ppt_x</p:attrName>
                                        </p:attrNameLst>
                                      </p:cBhvr>
                                      <p:tavLst>
                                        <p:tav tm="0">
                                          <p:val>
                                            <p:strVal val="ppt_x"/>
                                          </p:val>
                                        </p:tav>
                                        <p:tav tm="100000">
                                          <p:val>
                                            <p:strVal val="1+ppt_w/2"/>
                                          </p:val>
                                        </p:tav>
                                      </p:tavLst>
                                    </p:anim>
                                    <p:anim calcmode="lin" valueType="num">
                                      <p:cBhvr additive="base">
                                        <p:cTn id="1093" dur="5500"/>
                                        <p:tgtEl>
                                          <p:spTgt spid="111"/>
                                        </p:tgtEl>
                                        <p:attrNameLst>
                                          <p:attrName>ppt_y</p:attrName>
                                        </p:attrNameLst>
                                      </p:cBhvr>
                                      <p:tavLst>
                                        <p:tav tm="0">
                                          <p:val>
                                            <p:strVal val="ppt_y"/>
                                          </p:val>
                                        </p:tav>
                                        <p:tav tm="100000">
                                          <p:val>
                                            <p:strVal val="1+ppt_h/2"/>
                                          </p:val>
                                        </p:tav>
                                      </p:tavLst>
                                    </p:anim>
                                    <p:set>
                                      <p:cBhvr>
                                        <p:cTn id="1094" dur="1" fill="hold">
                                          <p:stCondLst>
                                            <p:cond delay="5499"/>
                                          </p:stCondLst>
                                        </p:cTn>
                                        <p:tgtEl>
                                          <p:spTgt spid="111"/>
                                        </p:tgtEl>
                                        <p:attrNameLst>
                                          <p:attrName>style.visibility</p:attrName>
                                        </p:attrNameLst>
                                      </p:cBhvr>
                                      <p:to>
                                        <p:strVal val="hidden"/>
                                      </p:to>
                                    </p:set>
                                  </p:childTnLst>
                                </p:cTn>
                              </p:par>
                              <p:par>
                                <p:cTn id="1095" presetID="19" presetClass="entr" presetSubtype="5" fill="hold" grpId="0" nodeType="withEffect">
                                  <p:stCondLst>
                                    <p:cond delay="0"/>
                                  </p:stCondLst>
                                  <p:childTnLst>
                                    <p:set>
                                      <p:cBhvr>
                                        <p:cTn id="1096" dur="1" fill="hold">
                                          <p:stCondLst>
                                            <p:cond delay="0"/>
                                          </p:stCondLst>
                                        </p:cTn>
                                        <p:tgtEl>
                                          <p:spTgt spid="112"/>
                                        </p:tgtEl>
                                        <p:attrNameLst>
                                          <p:attrName>style.visibility</p:attrName>
                                        </p:attrNameLst>
                                      </p:cBhvr>
                                      <p:to>
                                        <p:strVal val="visible"/>
                                      </p:to>
                                    </p:set>
                                    <p:anim calcmode="lin" valueType="num">
                                      <p:cBhvr>
                                        <p:cTn id="1097" dur="4500" fill="hold"/>
                                        <p:tgtEl>
                                          <p:spTgt spid="112"/>
                                        </p:tgtEl>
                                        <p:attrNameLst>
                                          <p:attrName>ppt_w</p:attrName>
                                        </p:attrNameLst>
                                      </p:cBhvr>
                                      <p:tavLst>
                                        <p:tav tm="0">
                                          <p:val>
                                            <p:strVal val="#ppt_w"/>
                                          </p:val>
                                        </p:tav>
                                        <p:tav tm="100000">
                                          <p:val>
                                            <p:strVal val="#ppt_w"/>
                                          </p:val>
                                        </p:tav>
                                      </p:tavLst>
                                    </p:anim>
                                    <p:anim calcmode="lin" valueType="num">
                                      <p:cBhvr>
                                        <p:cTn id="1098" dur="4500" fill="hold"/>
                                        <p:tgtEl>
                                          <p:spTgt spid="112"/>
                                        </p:tgtEl>
                                        <p:attrNameLst>
                                          <p:attrName>ppt_h</p:attrName>
                                        </p:attrNameLst>
                                      </p:cBhvr>
                                      <p:tavLst>
                                        <p:tav tm="0" fmla="#ppt_h*sin(2.5*pi*$)">
                                          <p:val>
                                            <p:fltVal val="0"/>
                                          </p:val>
                                        </p:tav>
                                        <p:tav tm="100000">
                                          <p:val>
                                            <p:fltVal val="1"/>
                                          </p:val>
                                        </p:tav>
                                      </p:tavLst>
                                    </p:anim>
                                  </p:childTnLst>
                                </p:cTn>
                              </p:par>
                              <p:par>
                                <p:cTn id="1099" presetID="8" presetClass="emph" presetSubtype="0" repeatCount="indefinite" fill="hold" grpId="1" nodeType="withEffect">
                                  <p:stCondLst>
                                    <p:cond delay="0"/>
                                  </p:stCondLst>
                                  <p:childTnLst>
                                    <p:animRot by="21600000">
                                      <p:cBhvr>
                                        <p:cTn id="1100" dur="4250" fill="hold"/>
                                        <p:tgtEl>
                                          <p:spTgt spid="112"/>
                                        </p:tgtEl>
                                        <p:attrNameLst>
                                          <p:attrName>r</p:attrName>
                                        </p:attrNameLst>
                                      </p:cBhvr>
                                    </p:animRot>
                                  </p:childTnLst>
                                </p:cTn>
                              </p:par>
                              <p:par>
                                <p:cTn id="1101" presetID="2" presetClass="exit" presetSubtype="6" fill="hold" grpId="2" nodeType="withEffect">
                                  <p:stCondLst>
                                    <p:cond delay="0"/>
                                  </p:stCondLst>
                                  <p:childTnLst>
                                    <p:anim calcmode="lin" valueType="num">
                                      <p:cBhvr additive="base">
                                        <p:cTn id="1102" dur="5500"/>
                                        <p:tgtEl>
                                          <p:spTgt spid="112"/>
                                        </p:tgtEl>
                                        <p:attrNameLst>
                                          <p:attrName>ppt_x</p:attrName>
                                        </p:attrNameLst>
                                      </p:cBhvr>
                                      <p:tavLst>
                                        <p:tav tm="0">
                                          <p:val>
                                            <p:strVal val="ppt_x"/>
                                          </p:val>
                                        </p:tav>
                                        <p:tav tm="100000">
                                          <p:val>
                                            <p:strVal val="1+ppt_w/2"/>
                                          </p:val>
                                        </p:tav>
                                      </p:tavLst>
                                    </p:anim>
                                    <p:anim calcmode="lin" valueType="num">
                                      <p:cBhvr additive="base">
                                        <p:cTn id="1103" dur="5500"/>
                                        <p:tgtEl>
                                          <p:spTgt spid="112"/>
                                        </p:tgtEl>
                                        <p:attrNameLst>
                                          <p:attrName>ppt_y</p:attrName>
                                        </p:attrNameLst>
                                      </p:cBhvr>
                                      <p:tavLst>
                                        <p:tav tm="0">
                                          <p:val>
                                            <p:strVal val="ppt_y"/>
                                          </p:val>
                                        </p:tav>
                                        <p:tav tm="100000">
                                          <p:val>
                                            <p:strVal val="1+ppt_h/2"/>
                                          </p:val>
                                        </p:tav>
                                      </p:tavLst>
                                    </p:anim>
                                    <p:set>
                                      <p:cBhvr>
                                        <p:cTn id="1104" dur="1" fill="hold">
                                          <p:stCondLst>
                                            <p:cond delay="5499"/>
                                          </p:stCondLst>
                                        </p:cTn>
                                        <p:tgtEl>
                                          <p:spTgt spid="112"/>
                                        </p:tgtEl>
                                        <p:attrNameLst>
                                          <p:attrName>style.visibility</p:attrName>
                                        </p:attrNameLst>
                                      </p:cBhvr>
                                      <p:to>
                                        <p:strVal val="hidden"/>
                                      </p:to>
                                    </p:set>
                                  </p:childTnLst>
                                </p:cTn>
                              </p:par>
                              <p:par>
                                <p:cTn id="1105" presetID="19" presetClass="entr" presetSubtype="5" fill="hold" grpId="0" nodeType="withEffect">
                                  <p:stCondLst>
                                    <p:cond delay="0"/>
                                  </p:stCondLst>
                                  <p:childTnLst>
                                    <p:set>
                                      <p:cBhvr>
                                        <p:cTn id="1106" dur="1" fill="hold">
                                          <p:stCondLst>
                                            <p:cond delay="0"/>
                                          </p:stCondLst>
                                        </p:cTn>
                                        <p:tgtEl>
                                          <p:spTgt spid="113"/>
                                        </p:tgtEl>
                                        <p:attrNameLst>
                                          <p:attrName>style.visibility</p:attrName>
                                        </p:attrNameLst>
                                      </p:cBhvr>
                                      <p:to>
                                        <p:strVal val="visible"/>
                                      </p:to>
                                    </p:set>
                                    <p:anim calcmode="lin" valueType="num">
                                      <p:cBhvr>
                                        <p:cTn id="1107" dur="4500" fill="hold"/>
                                        <p:tgtEl>
                                          <p:spTgt spid="113"/>
                                        </p:tgtEl>
                                        <p:attrNameLst>
                                          <p:attrName>ppt_w</p:attrName>
                                        </p:attrNameLst>
                                      </p:cBhvr>
                                      <p:tavLst>
                                        <p:tav tm="0">
                                          <p:val>
                                            <p:strVal val="#ppt_w"/>
                                          </p:val>
                                        </p:tav>
                                        <p:tav tm="100000">
                                          <p:val>
                                            <p:strVal val="#ppt_w"/>
                                          </p:val>
                                        </p:tav>
                                      </p:tavLst>
                                    </p:anim>
                                    <p:anim calcmode="lin" valueType="num">
                                      <p:cBhvr>
                                        <p:cTn id="1108" dur="4500" fill="hold"/>
                                        <p:tgtEl>
                                          <p:spTgt spid="113"/>
                                        </p:tgtEl>
                                        <p:attrNameLst>
                                          <p:attrName>ppt_h</p:attrName>
                                        </p:attrNameLst>
                                      </p:cBhvr>
                                      <p:tavLst>
                                        <p:tav tm="0" fmla="#ppt_h*sin(2.5*pi*$)">
                                          <p:val>
                                            <p:fltVal val="0"/>
                                          </p:val>
                                        </p:tav>
                                        <p:tav tm="100000">
                                          <p:val>
                                            <p:fltVal val="1"/>
                                          </p:val>
                                        </p:tav>
                                      </p:tavLst>
                                    </p:anim>
                                  </p:childTnLst>
                                </p:cTn>
                              </p:par>
                              <p:par>
                                <p:cTn id="1109" presetID="8" presetClass="emph" presetSubtype="0" repeatCount="indefinite" fill="hold" grpId="1" nodeType="withEffect">
                                  <p:stCondLst>
                                    <p:cond delay="0"/>
                                  </p:stCondLst>
                                  <p:childTnLst>
                                    <p:animRot by="21600000">
                                      <p:cBhvr>
                                        <p:cTn id="1110" dur="4250" fill="hold"/>
                                        <p:tgtEl>
                                          <p:spTgt spid="113"/>
                                        </p:tgtEl>
                                        <p:attrNameLst>
                                          <p:attrName>r</p:attrName>
                                        </p:attrNameLst>
                                      </p:cBhvr>
                                    </p:animRot>
                                  </p:childTnLst>
                                </p:cTn>
                              </p:par>
                              <p:par>
                                <p:cTn id="1111" presetID="2" presetClass="exit" presetSubtype="6" fill="hold" grpId="2" nodeType="withEffect">
                                  <p:stCondLst>
                                    <p:cond delay="0"/>
                                  </p:stCondLst>
                                  <p:childTnLst>
                                    <p:anim calcmode="lin" valueType="num">
                                      <p:cBhvr additive="base">
                                        <p:cTn id="1112" dur="5500"/>
                                        <p:tgtEl>
                                          <p:spTgt spid="113"/>
                                        </p:tgtEl>
                                        <p:attrNameLst>
                                          <p:attrName>ppt_x</p:attrName>
                                        </p:attrNameLst>
                                      </p:cBhvr>
                                      <p:tavLst>
                                        <p:tav tm="0">
                                          <p:val>
                                            <p:strVal val="ppt_x"/>
                                          </p:val>
                                        </p:tav>
                                        <p:tav tm="100000">
                                          <p:val>
                                            <p:strVal val="1+ppt_w/2"/>
                                          </p:val>
                                        </p:tav>
                                      </p:tavLst>
                                    </p:anim>
                                    <p:anim calcmode="lin" valueType="num">
                                      <p:cBhvr additive="base">
                                        <p:cTn id="1113" dur="5500"/>
                                        <p:tgtEl>
                                          <p:spTgt spid="113"/>
                                        </p:tgtEl>
                                        <p:attrNameLst>
                                          <p:attrName>ppt_y</p:attrName>
                                        </p:attrNameLst>
                                      </p:cBhvr>
                                      <p:tavLst>
                                        <p:tav tm="0">
                                          <p:val>
                                            <p:strVal val="ppt_y"/>
                                          </p:val>
                                        </p:tav>
                                        <p:tav tm="100000">
                                          <p:val>
                                            <p:strVal val="1+ppt_h/2"/>
                                          </p:val>
                                        </p:tav>
                                      </p:tavLst>
                                    </p:anim>
                                    <p:set>
                                      <p:cBhvr>
                                        <p:cTn id="1114" dur="1" fill="hold">
                                          <p:stCondLst>
                                            <p:cond delay="5499"/>
                                          </p:stCondLst>
                                        </p:cTn>
                                        <p:tgtEl>
                                          <p:spTgt spid="113"/>
                                        </p:tgtEl>
                                        <p:attrNameLst>
                                          <p:attrName>style.visibility</p:attrName>
                                        </p:attrNameLst>
                                      </p:cBhvr>
                                      <p:to>
                                        <p:strVal val="hidden"/>
                                      </p:to>
                                    </p:set>
                                  </p:childTnLst>
                                </p:cTn>
                              </p:par>
                              <p:par>
                                <p:cTn id="1115" presetID="19" presetClass="entr" presetSubtype="5" fill="hold" grpId="0" nodeType="withEffect">
                                  <p:stCondLst>
                                    <p:cond delay="0"/>
                                  </p:stCondLst>
                                  <p:childTnLst>
                                    <p:set>
                                      <p:cBhvr>
                                        <p:cTn id="1116" dur="1" fill="hold">
                                          <p:stCondLst>
                                            <p:cond delay="0"/>
                                          </p:stCondLst>
                                        </p:cTn>
                                        <p:tgtEl>
                                          <p:spTgt spid="114"/>
                                        </p:tgtEl>
                                        <p:attrNameLst>
                                          <p:attrName>style.visibility</p:attrName>
                                        </p:attrNameLst>
                                      </p:cBhvr>
                                      <p:to>
                                        <p:strVal val="visible"/>
                                      </p:to>
                                    </p:set>
                                    <p:anim calcmode="lin" valueType="num">
                                      <p:cBhvr>
                                        <p:cTn id="1117" dur="4500" fill="hold"/>
                                        <p:tgtEl>
                                          <p:spTgt spid="114"/>
                                        </p:tgtEl>
                                        <p:attrNameLst>
                                          <p:attrName>ppt_w</p:attrName>
                                        </p:attrNameLst>
                                      </p:cBhvr>
                                      <p:tavLst>
                                        <p:tav tm="0">
                                          <p:val>
                                            <p:strVal val="#ppt_w"/>
                                          </p:val>
                                        </p:tav>
                                        <p:tav tm="100000">
                                          <p:val>
                                            <p:strVal val="#ppt_w"/>
                                          </p:val>
                                        </p:tav>
                                      </p:tavLst>
                                    </p:anim>
                                    <p:anim calcmode="lin" valueType="num">
                                      <p:cBhvr>
                                        <p:cTn id="1118" dur="4500" fill="hold"/>
                                        <p:tgtEl>
                                          <p:spTgt spid="114"/>
                                        </p:tgtEl>
                                        <p:attrNameLst>
                                          <p:attrName>ppt_h</p:attrName>
                                        </p:attrNameLst>
                                      </p:cBhvr>
                                      <p:tavLst>
                                        <p:tav tm="0" fmla="#ppt_h*sin(2.5*pi*$)">
                                          <p:val>
                                            <p:fltVal val="0"/>
                                          </p:val>
                                        </p:tav>
                                        <p:tav tm="100000">
                                          <p:val>
                                            <p:fltVal val="1"/>
                                          </p:val>
                                        </p:tav>
                                      </p:tavLst>
                                    </p:anim>
                                  </p:childTnLst>
                                </p:cTn>
                              </p:par>
                              <p:par>
                                <p:cTn id="1119" presetID="8" presetClass="emph" presetSubtype="0" repeatCount="indefinite" fill="hold" grpId="1" nodeType="withEffect">
                                  <p:stCondLst>
                                    <p:cond delay="0"/>
                                  </p:stCondLst>
                                  <p:childTnLst>
                                    <p:animRot by="21600000">
                                      <p:cBhvr>
                                        <p:cTn id="1120" dur="4250" fill="hold"/>
                                        <p:tgtEl>
                                          <p:spTgt spid="114"/>
                                        </p:tgtEl>
                                        <p:attrNameLst>
                                          <p:attrName>r</p:attrName>
                                        </p:attrNameLst>
                                      </p:cBhvr>
                                    </p:animRot>
                                  </p:childTnLst>
                                </p:cTn>
                              </p:par>
                              <p:par>
                                <p:cTn id="1121" presetID="2" presetClass="exit" presetSubtype="6" fill="hold" grpId="2" nodeType="withEffect">
                                  <p:stCondLst>
                                    <p:cond delay="0"/>
                                  </p:stCondLst>
                                  <p:childTnLst>
                                    <p:anim calcmode="lin" valueType="num">
                                      <p:cBhvr additive="base">
                                        <p:cTn id="1122" dur="5500"/>
                                        <p:tgtEl>
                                          <p:spTgt spid="114"/>
                                        </p:tgtEl>
                                        <p:attrNameLst>
                                          <p:attrName>ppt_x</p:attrName>
                                        </p:attrNameLst>
                                      </p:cBhvr>
                                      <p:tavLst>
                                        <p:tav tm="0">
                                          <p:val>
                                            <p:strVal val="ppt_x"/>
                                          </p:val>
                                        </p:tav>
                                        <p:tav tm="100000">
                                          <p:val>
                                            <p:strVal val="1+ppt_w/2"/>
                                          </p:val>
                                        </p:tav>
                                      </p:tavLst>
                                    </p:anim>
                                    <p:anim calcmode="lin" valueType="num">
                                      <p:cBhvr additive="base">
                                        <p:cTn id="1123" dur="5500"/>
                                        <p:tgtEl>
                                          <p:spTgt spid="114"/>
                                        </p:tgtEl>
                                        <p:attrNameLst>
                                          <p:attrName>ppt_y</p:attrName>
                                        </p:attrNameLst>
                                      </p:cBhvr>
                                      <p:tavLst>
                                        <p:tav tm="0">
                                          <p:val>
                                            <p:strVal val="ppt_y"/>
                                          </p:val>
                                        </p:tav>
                                        <p:tav tm="100000">
                                          <p:val>
                                            <p:strVal val="1+ppt_h/2"/>
                                          </p:val>
                                        </p:tav>
                                      </p:tavLst>
                                    </p:anim>
                                    <p:set>
                                      <p:cBhvr>
                                        <p:cTn id="1124" dur="1" fill="hold">
                                          <p:stCondLst>
                                            <p:cond delay="5499"/>
                                          </p:stCondLst>
                                        </p:cTn>
                                        <p:tgtEl>
                                          <p:spTgt spid="114"/>
                                        </p:tgtEl>
                                        <p:attrNameLst>
                                          <p:attrName>style.visibility</p:attrName>
                                        </p:attrNameLst>
                                      </p:cBhvr>
                                      <p:to>
                                        <p:strVal val="hidden"/>
                                      </p:to>
                                    </p:set>
                                  </p:childTnLst>
                                </p:cTn>
                              </p:par>
                              <p:par>
                                <p:cTn id="1125" presetID="19" presetClass="entr" presetSubtype="5" fill="hold" grpId="0" nodeType="withEffect">
                                  <p:stCondLst>
                                    <p:cond delay="0"/>
                                  </p:stCondLst>
                                  <p:childTnLst>
                                    <p:set>
                                      <p:cBhvr>
                                        <p:cTn id="1126" dur="1" fill="hold">
                                          <p:stCondLst>
                                            <p:cond delay="0"/>
                                          </p:stCondLst>
                                        </p:cTn>
                                        <p:tgtEl>
                                          <p:spTgt spid="115"/>
                                        </p:tgtEl>
                                        <p:attrNameLst>
                                          <p:attrName>style.visibility</p:attrName>
                                        </p:attrNameLst>
                                      </p:cBhvr>
                                      <p:to>
                                        <p:strVal val="visible"/>
                                      </p:to>
                                    </p:set>
                                    <p:anim calcmode="lin" valueType="num">
                                      <p:cBhvr>
                                        <p:cTn id="1127" dur="4500" fill="hold"/>
                                        <p:tgtEl>
                                          <p:spTgt spid="115"/>
                                        </p:tgtEl>
                                        <p:attrNameLst>
                                          <p:attrName>ppt_w</p:attrName>
                                        </p:attrNameLst>
                                      </p:cBhvr>
                                      <p:tavLst>
                                        <p:tav tm="0">
                                          <p:val>
                                            <p:strVal val="#ppt_w"/>
                                          </p:val>
                                        </p:tav>
                                        <p:tav tm="100000">
                                          <p:val>
                                            <p:strVal val="#ppt_w"/>
                                          </p:val>
                                        </p:tav>
                                      </p:tavLst>
                                    </p:anim>
                                    <p:anim calcmode="lin" valueType="num">
                                      <p:cBhvr>
                                        <p:cTn id="1128" dur="4500" fill="hold"/>
                                        <p:tgtEl>
                                          <p:spTgt spid="115"/>
                                        </p:tgtEl>
                                        <p:attrNameLst>
                                          <p:attrName>ppt_h</p:attrName>
                                        </p:attrNameLst>
                                      </p:cBhvr>
                                      <p:tavLst>
                                        <p:tav tm="0" fmla="#ppt_h*sin(2.5*pi*$)">
                                          <p:val>
                                            <p:fltVal val="0"/>
                                          </p:val>
                                        </p:tav>
                                        <p:tav tm="100000">
                                          <p:val>
                                            <p:fltVal val="1"/>
                                          </p:val>
                                        </p:tav>
                                      </p:tavLst>
                                    </p:anim>
                                  </p:childTnLst>
                                </p:cTn>
                              </p:par>
                              <p:par>
                                <p:cTn id="1129" presetID="8" presetClass="emph" presetSubtype="0" repeatCount="indefinite" fill="hold" grpId="1" nodeType="withEffect">
                                  <p:stCondLst>
                                    <p:cond delay="0"/>
                                  </p:stCondLst>
                                  <p:childTnLst>
                                    <p:animRot by="21600000">
                                      <p:cBhvr>
                                        <p:cTn id="1130" dur="4250" fill="hold"/>
                                        <p:tgtEl>
                                          <p:spTgt spid="115"/>
                                        </p:tgtEl>
                                        <p:attrNameLst>
                                          <p:attrName>r</p:attrName>
                                        </p:attrNameLst>
                                      </p:cBhvr>
                                    </p:animRot>
                                  </p:childTnLst>
                                </p:cTn>
                              </p:par>
                              <p:par>
                                <p:cTn id="1131" presetID="2" presetClass="exit" presetSubtype="6" fill="hold" grpId="2" nodeType="withEffect">
                                  <p:stCondLst>
                                    <p:cond delay="0"/>
                                  </p:stCondLst>
                                  <p:childTnLst>
                                    <p:anim calcmode="lin" valueType="num">
                                      <p:cBhvr additive="base">
                                        <p:cTn id="1132" dur="5500"/>
                                        <p:tgtEl>
                                          <p:spTgt spid="115"/>
                                        </p:tgtEl>
                                        <p:attrNameLst>
                                          <p:attrName>ppt_x</p:attrName>
                                        </p:attrNameLst>
                                      </p:cBhvr>
                                      <p:tavLst>
                                        <p:tav tm="0">
                                          <p:val>
                                            <p:strVal val="ppt_x"/>
                                          </p:val>
                                        </p:tav>
                                        <p:tav tm="100000">
                                          <p:val>
                                            <p:strVal val="1+ppt_w/2"/>
                                          </p:val>
                                        </p:tav>
                                      </p:tavLst>
                                    </p:anim>
                                    <p:anim calcmode="lin" valueType="num">
                                      <p:cBhvr additive="base">
                                        <p:cTn id="1133" dur="5500"/>
                                        <p:tgtEl>
                                          <p:spTgt spid="115"/>
                                        </p:tgtEl>
                                        <p:attrNameLst>
                                          <p:attrName>ppt_y</p:attrName>
                                        </p:attrNameLst>
                                      </p:cBhvr>
                                      <p:tavLst>
                                        <p:tav tm="0">
                                          <p:val>
                                            <p:strVal val="ppt_y"/>
                                          </p:val>
                                        </p:tav>
                                        <p:tav tm="100000">
                                          <p:val>
                                            <p:strVal val="1+ppt_h/2"/>
                                          </p:val>
                                        </p:tav>
                                      </p:tavLst>
                                    </p:anim>
                                    <p:set>
                                      <p:cBhvr>
                                        <p:cTn id="1134" dur="1" fill="hold">
                                          <p:stCondLst>
                                            <p:cond delay="5499"/>
                                          </p:stCondLst>
                                        </p:cTn>
                                        <p:tgtEl>
                                          <p:spTgt spid="115"/>
                                        </p:tgtEl>
                                        <p:attrNameLst>
                                          <p:attrName>style.visibility</p:attrName>
                                        </p:attrNameLst>
                                      </p:cBhvr>
                                      <p:to>
                                        <p:strVal val="hidden"/>
                                      </p:to>
                                    </p:set>
                                  </p:childTnLst>
                                </p:cTn>
                              </p:par>
                              <p:par>
                                <p:cTn id="1135" presetID="19" presetClass="entr" presetSubtype="5" fill="hold" grpId="0" nodeType="withEffect">
                                  <p:stCondLst>
                                    <p:cond delay="0"/>
                                  </p:stCondLst>
                                  <p:childTnLst>
                                    <p:set>
                                      <p:cBhvr>
                                        <p:cTn id="1136" dur="1" fill="hold">
                                          <p:stCondLst>
                                            <p:cond delay="0"/>
                                          </p:stCondLst>
                                        </p:cTn>
                                        <p:tgtEl>
                                          <p:spTgt spid="116"/>
                                        </p:tgtEl>
                                        <p:attrNameLst>
                                          <p:attrName>style.visibility</p:attrName>
                                        </p:attrNameLst>
                                      </p:cBhvr>
                                      <p:to>
                                        <p:strVal val="visible"/>
                                      </p:to>
                                    </p:set>
                                    <p:anim calcmode="lin" valueType="num">
                                      <p:cBhvr>
                                        <p:cTn id="1137" dur="4500" fill="hold"/>
                                        <p:tgtEl>
                                          <p:spTgt spid="116"/>
                                        </p:tgtEl>
                                        <p:attrNameLst>
                                          <p:attrName>ppt_w</p:attrName>
                                        </p:attrNameLst>
                                      </p:cBhvr>
                                      <p:tavLst>
                                        <p:tav tm="0">
                                          <p:val>
                                            <p:strVal val="#ppt_w"/>
                                          </p:val>
                                        </p:tav>
                                        <p:tav tm="100000">
                                          <p:val>
                                            <p:strVal val="#ppt_w"/>
                                          </p:val>
                                        </p:tav>
                                      </p:tavLst>
                                    </p:anim>
                                    <p:anim calcmode="lin" valueType="num">
                                      <p:cBhvr>
                                        <p:cTn id="1138" dur="4500" fill="hold"/>
                                        <p:tgtEl>
                                          <p:spTgt spid="116"/>
                                        </p:tgtEl>
                                        <p:attrNameLst>
                                          <p:attrName>ppt_h</p:attrName>
                                        </p:attrNameLst>
                                      </p:cBhvr>
                                      <p:tavLst>
                                        <p:tav tm="0" fmla="#ppt_h*sin(2.5*pi*$)">
                                          <p:val>
                                            <p:fltVal val="0"/>
                                          </p:val>
                                        </p:tav>
                                        <p:tav tm="100000">
                                          <p:val>
                                            <p:fltVal val="1"/>
                                          </p:val>
                                        </p:tav>
                                      </p:tavLst>
                                    </p:anim>
                                  </p:childTnLst>
                                </p:cTn>
                              </p:par>
                              <p:par>
                                <p:cTn id="1139" presetID="8" presetClass="emph" presetSubtype="0" repeatCount="indefinite" fill="hold" grpId="1" nodeType="withEffect">
                                  <p:stCondLst>
                                    <p:cond delay="0"/>
                                  </p:stCondLst>
                                  <p:childTnLst>
                                    <p:animRot by="21600000">
                                      <p:cBhvr>
                                        <p:cTn id="1140" dur="4250" fill="hold"/>
                                        <p:tgtEl>
                                          <p:spTgt spid="116"/>
                                        </p:tgtEl>
                                        <p:attrNameLst>
                                          <p:attrName>r</p:attrName>
                                        </p:attrNameLst>
                                      </p:cBhvr>
                                    </p:animRot>
                                  </p:childTnLst>
                                </p:cTn>
                              </p:par>
                              <p:par>
                                <p:cTn id="1141" presetID="2" presetClass="exit" presetSubtype="6" fill="hold" grpId="2" nodeType="withEffect">
                                  <p:stCondLst>
                                    <p:cond delay="0"/>
                                  </p:stCondLst>
                                  <p:childTnLst>
                                    <p:anim calcmode="lin" valueType="num">
                                      <p:cBhvr additive="base">
                                        <p:cTn id="1142" dur="5500"/>
                                        <p:tgtEl>
                                          <p:spTgt spid="116"/>
                                        </p:tgtEl>
                                        <p:attrNameLst>
                                          <p:attrName>ppt_x</p:attrName>
                                        </p:attrNameLst>
                                      </p:cBhvr>
                                      <p:tavLst>
                                        <p:tav tm="0">
                                          <p:val>
                                            <p:strVal val="ppt_x"/>
                                          </p:val>
                                        </p:tav>
                                        <p:tav tm="100000">
                                          <p:val>
                                            <p:strVal val="1+ppt_w/2"/>
                                          </p:val>
                                        </p:tav>
                                      </p:tavLst>
                                    </p:anim>
                                    <p:anim calcmode="lin" valueType="num">
                                      <p:cBhvr additive="base">
                                        <p:cTn id="1143" dur="5500"/>
                                        <p:tgtEl>
                                          <p:spTgt spid="116"/>
                                        </p:tgtEl>
                                        <p:attrNameLst>
                                          <p:attrName>ppt_y</p:attrName>
                                        </p:attrNameLst>
                                      </p:cBhvr>
                                      <p:tavLst>
                                        <p:tav tm="0">
                                          <p:val>
                                            <p:strVal val="ppt_y"/>
                                          </p:val>
                                        </p:tav>
                                        <p:tav tm="100000">
                                          <p:val>
                                            <p:strVal val="1+ppt_h/2"/>
                                          </p:val>
                                        </p:tav>
                                      </p:tavLst>
                                    </p:anim>
                                    <p:set>
                                      <p:cBhvr>
                                        <p:cTn id="1144" dur="1" fill="hold">
                                          <p:stCondLst>
                                            <p:cond delay="5499"/>
                                          </p:stCondLst>
                                        </p:cTn>
                                        <p:tgtEl>
                                          <p:spTgt spid="116"/>
                                        </p:tgtEl>
                                        <p:attrNameLst>
                                          <p:attrName>style.visibility</p:attrName>
                                        </p:attrNameLst>
                                      </p:cBhvr>
                                      <p:to>
                                        <p:strVal val="hidden"/>
                                      </p:to>
                                    </p:set>
                                  </p:childTnLst>
                                </p:cTn>
                              </p:par>
                              <p:par>
                                <p:cTn id="1145" presetID="19" presetClass="entr" presetSubtype="5" fill="hold" grpId="0" nodeType="withEffect">
                                  <p:stCondLst>
                                    <p:cond delay="0"/>
                                  </p:stCondLst>
                                  <p:childTnLst>
                                    <p:set>
                                      <p:cBhvr>
                                        <p:cTn id="1146" dur="1" fill="hold">
                                          <p:stCondLst>
                                            <p:cond delay="0"/>
                                          </p:stCondLst>
                                        </p:cTn>
                                        <p:tgtEl>
                                          <p:spTgt spid="117"/>
                                        </p:tgtEl>
                                        <p:attrNameLst>
                                          <p:attrName>style.visibility</p:attrName>
                                        </p:attrNameLst>
                                      </p:cBhvr>
                                      <p:to>
                                        <p:strVal val="visible"/>
                                      </p:to>
                                    </p:set>
                                    <p:anim calcmode="lin" valueType="num">
                                      <p:cBhvr>
                                        <p:cTn id="1147" dur="4500" fill="hold"/>
                                        <p:tgtEl>
                                          <p:spTgt spid="117"/>
                                        </p:tgtEl>
                                        <p:attrNameLst>
                                          <p:attrName>ppt_w</p:attrName>
                                        </p:attrNameLst>
                                      </p:cBhvr>
                                      <p:tavLst>
                                        <p:tav tm="0">
                                          <p:val>
                                            <p:strVal val="#ppt_w"/>
                                          </p:val>
                                        </p:tav>
                                        <p:tav tm="100000">
                                          <p:val>
                                            <p:strVal val="#ppt_w"/>
                                          </p:val>
                                        </p:tav>
                                      </p:tavLst>
                                    </p:anim>
                                    <p:anim calcmode="lin" valueType="num">
                                      <p:cBhvr>
                                        <p:cTn id="1148" dur="4500" fill="hold"/>
                                        <p:tgtEl>
                                          <p:spTgt spid="117"/>
                                        </p:tgtEl>
                                        <p:attrNameLst>
                                          <p:attrName>ppt_h</p:attrName>
                                        </p:attrNameLst>
                                      </p:cBhvr>
                                      <p:tavLst>
                                        <p:tav tm="0" fmla="#ppt_h*sin(2.5*pi*$)">
                                          <p:val>
                                            <p:fltVal val="0"/>
                                          </p:val>
                                        </p:tav>
                                        <p:tav tm="100000">
                                          <p:val>
                                            <p:fltVal val="1"/>
                                          </p:val>
                                        </p:tav>
                                      </p:tavLst>
                                    </p:anim>
                                  </p:childTnLst>
                                </p:cTn>
                              </p:par>
                              <p:par>
                                <p:cTn id="1149" presetID="8" presetClass="emph" presetSubtype="0" repeatCount="indefinite" fill="hold" grpId="1" nodeType="withEffect">
                                  <p:stCondLst>
                                    <p:cond delay="0"/>
                                  </p:stCondLst>
                                  <p:childTnLst>
                                    <p:animRot by="21600000">
                                      <p:cBhvr>
                                        <p:cTn id="1150" dur="4250" fill="hold"/>
                                        <p:tgtEl>
                                          <p:spTgt spid="117"/>
                                        </p:tgtEl>
                                        <p:attrNameLst>
                                          <p:attrName>r</p:attrName>
                                        </p:attrNameLst>
                                      </p:cBhvr>
                                    </p:animRot>
                                  </p:childTnLst>
                                </p:cTn>
                              </p:par>
                              <p:par>
                                <p:cTn id="1151" presetID="2" presetClass="exit" presetSubtype="6" fill="hold" grpId="2" nodeType="withEffect">
                                  <p:stCondLst>
                                    <p:cond delay="0"/>
                                  </p:stCondLst>
                                  <p:childTnLst>
                                    <p:anim calcmode="lin" valueType="num">
                                      <p:cBhvr additive="base">
                                        <p:cTn id="1152" dur="5500"/>
                                        <p:tgtEl>
                                          <p:spTgt spid="117"/>
                                        </p:tgtEl>
                                        <p:attrNameLst>
                                          <p:attrName>ppt_x</p:attrName>
                                        </p:attrNameLst>
                                      </p:cBhvr>
                                      <p:tavLst>
                                        <p:tav tm="0">
                                          <p:val>
                                            <p:strVal val="ppt_x"/>
                                          </p:val>
                                        </p:tav>
                                        <p:tav tm="100000">
                                          <p:val>
                                            <p:strVal val="1+ppt_w/2"/>
                                          </p:val>
                                        </p:tav>
                                      </p:tavLst>
                                    </p:anim>
                                    <p:anim calcmode="lin" valueType="num">
                                      <p:cBhvr additive="base">
                                        <p:cTn id="1153" dur="5500"/>
                                        <p:tgtEl>
                                          <p:spTgt spid="117"/>
                                        </p:tgtEl>
                                        <p:attrNameLst>
                                          <p:attrName>ppt_y</p:attrName>
                                        </p:attrNameLst>
                                      </p:cBhvr>
                                      <p:tavLst>
                                        <p:tav tm="0">
                                          <p:val>
                                            <p:strVal val="ppt_y"/>
                                          </p:val>
                                        </p:tav>
                                        <p:tav tm="100000">
                                          <p:val>
                                            <p:strVal val="1+ppt_h/2"/>
                                          </p:val>
                                        </p:tav>
                                      </p:tavLst>
                                    </p:anim>
                                    <p:set>
                                      <p:cBhvr>
                                        <p:cTn id="1154" dur="1" fill="hold">
                                          <p:stCondLst>
                                            <p:cond delay="5499"/>
                                          </p:stCondLst>
                                        </p:cTn>
                                        <p:tgtEl>
                                          <p:spTgt spid="117"/>
                                        </p:tgtEl>
                                        <p:attrNameLst>
                                          <p:attrName>style.visibility</p:attrName>
                                        </p:attrNameLst>
                                      </p:cBhvr>
                                      <p:to>
                                        <p:strVal val="hidden"/>
                                      </p:to>
                                    </p:set>
                                  </p:childTnLst>
                                </p:cTn>
                              </p:par>
                              <p:par>
                                <p:cTn id="1155" presetID="19" presetClass="entr" presetSubtype="5" fill="hold" grpId="0" nodeType="withEffect">
                                  <p:stCondLst>
                                    <p:cond delay="0"/>
                                  </p:stCondLst>
                                  <p:childTnLst>
                                    <p:set>
                                      <p:cBhvr>
                                        <p:cTn id="1156" dur="1" fill="hold">
                                          <p:stCondLst>
                                            <p:cond delay="0"/>
                                          </p:stCondLst>
                                        </p:cTn>
                                        <p:tgtEl>
                                          <p:spTgt spid="118"/>
                                        </p:tgtEl>
                                        <p:attrNameLst>
                                          <p:attrName>style.visibility</p:attrName>
                                        </p:attrNameLst>
                                      </p:cBhvr>
                                      <p:to>
                                        <p:strVal val="visible"/>
                                      </p:to>
                                    </p:set>
                                    <p:anim calcmode="lin" valueType="num">
                                      <p:cBhvr>
                                        <p:cTn id="1157" dur="4500" fill="hold"/>
                                        <p:tgtEl>
                                          <p:spTgt spid="118"/>
                                        </p:tgtEl>
                                        <p:attrNameLst>
                                          <p:attrName>ppt_w</p:attrName>
                                        </p:attrNameLst>
                                      </p:cBhvr>
                                      <p:tavLst>
                                        <p:tav tm="0">
                                          <p:val>
                                            <p:strVal val="#ppt_w"/>
                                          </p:val>
                                        </p:tav>
                                        <p:tav tm="100000">
                                          <p:val>
                                            <p:strVal val="#ppt_w"/>
                                          </p:val>
                                        </p:tav>
                                      </p:tavLst>
                                    </p:anim>
                                    <p:anim calcmode="lin" valueType="num">
                                      <p:cBhvr>
                                        <p:cTn id="1158" dur="4500" fill="hold"/>
                                        <p:tgtEl>
                                          <p:spTgt spid="118"/>
                                        </p:tgtEl>
                                        <p:attrNameLst>
                                          <p:attrName>ppt_h</p:attrName>
                                        </p:attrNameLst>
                                      </p:cBhvr>
                                      <p:tavLst>
                                        <p:tav tm="0" fmla="#ppt_h*sin(2.5*pi*$)">
                                          <p:val>
                                            <p:fltVal val="0"/>
                                          </p:val>
                                        </p:tav>
                                        <p:tav tm="100000">
                                          <p:val>
                                            <p:fltVal val="1"/>
                                          </p:val>
                                        </p:tav>
                                      </p:tavLst>
                                    </p:anim>
                                  </p:childTnLst>
                                </p:cTn>
                              </p:par>
                              <p:par>
                                <p:cTn id="1159" presetID="8" presetClass="emph" presetSubtype="0" repeatCount="indefinite" fill="hold" grpId="1" nodeType="withEffect">
                                  <p:stCondLst>
                                    <p:cond delay="0"/>
                                  </p:stCondLst>
                                  <p:childTnLst>
                                    <p:animRot by="21600000">
                                      <p:cBhvr>
                                        <p:cTn id="1160" dur="4250" fill="hold"/>
                                        <p:tgtEl>
                                          <p:spTgt spid="118"/>
                                        </p:tgtEl>
                                        <p:attrNameLst>
                                          <p:attrName>r</p:attrName>
                                        </p:attrNameLst>
                                      </p:cBhvr>
                                    </p:animRot>
                                  </p:childTnLst>
                                </p:cTn>
                              </p:par>
                              <p:par>
                                <p:cTn id="1161" presetID="2" presetClass="exit" presetSubtype="6" fill="hold" grpId="2" nodeType="withEffect">
                                  <p:stCondLst>
                                    <p:cond delay="0"/>
                                  </p:stCondLst>
                                  <p:childTnLst>
                                    <p:anim calcmode="lin" valueType="num">
                                      <p:cBhvr additive="base">
                                        <p:cTn id="1162" dur="5500"/>
                                        <p:tgtEl>
                                          <p:spTgt spid="118"/>
                                        </p:tgtEl>
                                        <p:attrNameLst>
                                          <p:attrName>ppt_x</p:attrName>
                                        </p:attrNameLst>
                                      </p:cBhvr>
                                      <p:tavLst>
                                        <p:tav tm="0">
                                          <p:val>
                                            <p:strVal val="ppt_x"/>
                                          </p:val>
                                        </p:tav>
                                        <p:tav tm="100000">
                                          <p:val>
                                            <p:strVal val="1+ppt_w/2"/>
                                          </p:val>
                                        </p:tav>
                                      </p:tavLst>
                                    </p:anim>
                                    <p:anim calcmode="lin" valueType="num">
                                      <p:cBhvr additive="base">
                                        <p:cTn id="1163" dur="5500"/>
                                        <p:tgtEl>
                                          <p:spTgt spid="118"/>
                                        </p:tgtEl>
                                        <p:attrNameLst>
                                          <p:attrName>ppt_y</p:attrName>
                                        </p:attrNameLst>
                                      </p:cBhvr>
                                      <p:tavLst>
                                        <p:tav tm="0">
                                          <p:val>
                                            <p:strVal val="ppt_y"/>
                                          </p:val>
                                        </p:tav>
                                        <p:tav tm="100000">
                                          <p:val>
                                            <p:strVal val="1+ppt_h/2"/>
                                          </p:val>
                                        </p:tav>
                                      </p:tavLst>
                                    </p:anim>
                                    <p:set>
                                      <p:cBhvr>
                                        <p:cTn id="1164" dur="1" fill="hold">
                                          <p:stCondLst>
                                            <p:cond delay="5499"/>
                                          </p:stCondLst>
                                        </p:cTn>
                                        <p:tgtEl>
                                          <p:spTgt spid="118"/>
                                        </p:tgtEl>
                                        <p:attrNameLst>
                                          <p:attrName>style.visibility</p:attrName>
                                        </p:attrNameLst>
                                      </p:cBhvr>
                                      <p:to>
                                        <p:strVal val="hidden"/>
                                      </p:to>
                                    </p:set>
                                  </p:childTnLst>
                                </p:cTn>
                              </p:par>
                              <p:par>
                                <p:cTn id="1165" presetID="19" presetClass="entr" presetSubtype="5" fill="hold" grpId="0" nodeType="withEffect">
                                  <p:stCondLst>
                                    <p:cond delay="0"/>
                                  </p:stCondLst>
                                  <p:childTnLst>
                                    <p:set>
                                      <p:cBhvr>
                                        <p:cTn id="1166" dur="1" fill="hold">
                                          <p:stCondLst>
                                            <p:cond delay="0"/>
                                          </p:stCondLst>
                                        </p:cTn>
                                        <p:tgtEl>
                                          <p:spTgt spid="119"/>
                                        </p:tgtEl>
                                        <p:attrNameLst>
                                          <p:attrName>style.visibility</p:attrName>
                                        </p:attrNameLst>
                                      </p:cBhvr>
                                      <p:to>
                                        <p:strVal val="visible"/>
                                      </p:to>
                                    </p:set>
                                    <p:anim calcmode="lin" valueType="num">
                                      <p:cBhvr>
                                        <p:cTn id="1167" dur="4500" fill="hold"/>
                                        <p:tgtEl>
                                          <p:spTgt spid="119"/>
                                        </p:tgtEl>
                                        <p:attrNameLst>
                                          <p:attrName>ppt_w</p:attrName>
                                        </p:attrNameLst>
                                      </p:cBhvr>
                                      <p:tavLst>
                                        <p:tav tm="0">
                                          <p:val>
                                            <p:strVal val="#ppt_w"/>
                                          </p:val>
                                        </p:tav>
                                        <p:tav tm="100000">
                                          <p:val>
                                            <p:strVal val="#ppt_w"/>
                                          </p:val>
                                        </p:tav>
                                      </p:tavLst>
                                    </p:anim>
                                    <p:anim calcmode="lin" valueType="num">
                                      <p:cBhvr>
                                        <p:cTn id="1168" dur="4500" fill="hold"/>
                                        <p:tgtEl>
                                          <p:spTgt spid="119"/>
                                        </p:tgtEl>
                                        <p:attrNameLst>
                                          <p:attrName>ppt_h</p:attrName>
                                        </p:attrNameLst>
                                      </p:cBhvr>
                                      <p:tavLst>
                                        <p:tav tm="0" fmla="#ppt_h*sin(2.5*pi*$)">
                                          <p:val>
                                            <p:fltVal val="0"/>
                                          </p:val>
                                        </p:tav>
                                        <p:tav tm="100000">
                                          <p:val>
                                            <p:fltVal val="1"/>
                                          </p:val>
                                        </p:tav>
                                      </p:tavLst>
                                    </p:anim>
                                  </p:childTnLst>
                                </p:cTn>
                              </p:par>
                              <p:par>
                                <p:cTn id="1169" presetID="8" presetClass="emph" presetSubtype="0" repeatCount="indefinite" fill="hold" grpId="1" nodeType="withEffect">
                                  <p:stCondLst>
                                    <p:cond delay="0"/>
                                  </p:stCondLst>
                                  <p:childTnLst>
                                    <p:animRot by="21600000">
                                      <p:cBhvr>
                                        <p:cTn id="1170" dur="4250" fill="hold"/>
                                        <p:tgtEl>
                                          <p:spTgt spid="119"/>
                                        </p:tgtEl>
                                        <p:attrNameLst>
                                          <p:attrName>r</p:attrName>
                                        </p:attrNameLst>
                                      </p:cBhvr>
                                    </p:animRot>
                                  </p:childTnLst>
                                </p:cTn>
                              </p:par>
                              <p:par>
                                <p:cTn id="1171" presetID="2" presetClass="exit" presetSubtype="6" fill="hold" grpId="2" nodeType="withEffect">
                                  <p:stCondLst>
                                    <p:cond delay="0"/>
                                  </p:stCondLst>
                                  <p:childTnLst>
                                    <p:anim calcmode="lin" valueType="num">
                                      <p:cBhvr additive="base">
                                        <p:cTn id="1172" dur="5500"/>
                                        <p:tgtEl>
                                          <p:spTgt spid="119"/>
                                        </p:tgtEl>
                                        <p:attrNameLst>
                                          <p:attrName>ppt_x</p:attrName>
                                        </p:attrNameLst>
                                      </p:cBhvr>
                                      <p:tavLst>
                                        <p:tav tm="0">
                                          <p:val>
                                            <p:strVal val="ppt_x"/>
                                          </p:val>
                                        </p:tav>
                                        <p:tav tm="100000">
                                          <p:val>
                                            <p:strVal val="1+ppt_w/2"/>
                                          </p:val>
                                        </p:tav>
                                      </p:tavLst>
                                    </p:anim>
                                    <p:anim calcmode="lin" valueType="num">
                                      <p:cBhvr additive="base">
                                        <p:cTn id="1173" dur="5500"/>
                                        <p:tgtEl>
                                          <p:spTgt spid="119"/>
                                        </p:tgtEl>
                                        <p:attrNameLst>
                                          <p:attrName>ppt_y</p:attrName>
                                        </p:attrNameLst>
                                      </p:cBhvr>
                                      <p:tavLst>
                                        <p:tav tm="0">
                                          <p:val>
                                            <p:strVal val="ppt_y"/>
                                          </p:val>
                                        </p:tav>
                                        <p:tav tm="100000">
                                          <p:val>
                                            <p:strVal val="1+ppt_h/2"/>
                                          </p:val>
                                        </p:tav>
                                      </p:tavLst>
                                    </p:anim>
                                    <p:set>
                                      <p:cBhvr>
                                        <p:cTn id="1174" dur="1" fill="hold">
                                          <p:stCondLst>
                                            <p:cond delay="5499"/>
                                          </p:stCondLst>
                                        </p:cTn>
                                        <p:tgtEl>
                                          <p:spTgt spid="119"/>
                                        </p:tgtEl>
                                        <p:attrNameLst>
                                          <p:attrName>style.visibility</p:attrName>
                                        </p:attrNameLst>
                                      </p:cBhvr>
                                      <p:to>
                                        <p:strVal val="hidden"/>
                                      </p:to>
                                    </p:set>
                                  </p:childTnLst>
                                </p:cTn>
                              </p:par>
                              <p:par>
                                <p:cTn id="1175" presetID="19" presetClass="entr" presetSubtype="5" fill="hold" grpId="0" nodeType="withEffect">
                                  <p:stCondLst>
                                    <p:cond delay="0"/>
                                  </p:stCondLst>
                                  <p:childTnLst>
                                    <p:set>
                                      <p:cBhvr>
                                        <p:cTn id="1176" dur="1" fill="hold">
                                          <p:stCondLst>
                                            <p:cond delay="0"/>
                                          </p:stCondLst>
                                        </p:cTn>
                                        <p:tgtEl>
                                          <p:spTgt spid="120"/>
                                        </p:tgtEl>
                                        <p:attrNameLst>
                                          <p:attrName>style.visibility</p:attrName>
                                        </p:attrNameLst>
                                      </p:cBhvr>
                                      <p:to>
                                        <p:strVal val="visible"/>
                                      </p:to>
                                    </p:set>
                                    <p:anim calcmode="lin" valueType="num">
                                      <p:cBhvr>
                                        <p:cTn id="1177" dur="4500" fill="hold"/>
                                        <p:tgtEl>
                                          <p:spTgt spid="120"/>
                                        </p:tgtEl>
                                        <p:attrNameLst>
                                          <p:attrName>ppt_w</p:attrName>
                                        </p:attrNameLst>
                                      </p:cBhvr>
                                      <p:tavLst>
                                        <p:tav tm="0">
                                          <p:val>
                                            <p:strVal val="#ppt_w"/>
                                          </p:val>
                                        </p:tav>
                                        <p:tav tm="100000">
                                          <p:val>
                                            <p:strVal val="#ppt_w"/>
                                          </p:val>
                                        </p:tav>
                                      </p:tavLst>
                                    </p:anim>
                                    <p:anim calcmode="lin" valueType="num">
                                      <p:cBhvr>
                                        <p:cTn id="1178" dur="4500" fill="hold"/>
                                        <p:tgtEl>
                                          <p:spTgt spid="120"/>
                                        </p:tgtEl>
                                        <p:attrNameLst>
                                          <p:attrName>ppt_h</p:attrName>
                                        </p:attrNameLst>
                                      </p:cBhvr>
                                      <p:tavLst>
                                        <p:tav tm="0" fmla="#ppt_h*sin(2.5*pi*$)">
                                          <p:val>
                                            <p:fltVal val="0"/>
                                          </p:val>
                                        </p:tav>
                                        <p:tav tm="100000">
                                          <p:val>
                                            <p:fltVal val="1"/>
                                          </p:val>
                                        </p:tav>
                                      </p:tavLst>
                                    </p:anim>
                                  </p:childTnLst>
                                </p:cTn>
                              </p:par>
                              <p:par>
                                <p:cTn id="1179" presetID="8" presetClass="emph" presetSubtype="0" repeatCount="indefinite" fill="hold" grpId="1" nodeType="withEffect">
                                  <p:stCondLst>
                                    <p:cond delay="0"/>
                                  </p:stCondLst>
                                  <p:childTnLst>
                                    <p:animRot by="-21600000">
                                      <p:cBhvr>
                                        <p:cTn id="1180" dur="4250" fill="hold"/>
                                        <p:tgtEl>
                                          <p:spTgt spid="120"/>
                                        </p:tgtEl>
                                        <p:attrNameLst>
                                          <p:attrName>r</p:attrName>
                                        </p:attrNameLst>
                                      </p:cBhvr>
                                    </p:animRot>
                                  </p:childTnLst>
                                </p:cTn>
                              </p:par>
                              <p:par>
                                <p:cTn id="1181" presetID="2" presetClass="exit" presetSubtype="12" fill="hold" grpId="2" nodeType="withEffect">
                                  <p:stCondLst>
                                    <p:cond delay="0"/>
                                  </p:stCondLst>
                                  <p:childTnLst>
                                    <p:anim calcmode="lin" valueType="num">
                                      <p:cBhvr additive="base">
                                        <p:cTn id="1182" dur="5500"/>
                                        <p:tgtEl>
                                          <p:spTgt spid="120"/>
                                        </p:tgtEl>
                                        <p:attrNameLst>
                                          <p:attrName>ppt_x</p:attrName>
                                        </p:attrNameLst>
                                      </p:cBhvr>
                                      <p:tavLst>
                                        <p:tav tm="0">
                                          <p:val>
                                            <p:strVal val="ppt_x"/>
                                          </p:val>
                                        </p:tav>
                                        <p:tav tm="100000">
                                          <p:val>
                                            <p:strVal val="0-ppt_w/2"/>
                                          </p:val>
                                        </p:tav>
                                      </p:tavLst>
                                    </p:anim>
                                    <p:anim calcmode="lin" valueType="num">
                                      <p:cBhvr additive="base">
                                        <p:cTn id="1183" dur="5500"/>
                                        <p:tgtEl>
                                          <p:spTgt spid="120"/>
                                        </p:tgtEl>
                                        <p:attrNameLst>
                                          <p:attrName>ppt_y</p:attrName>
                                        </p:attrNameLst>
                                      </p:cBhvr>
                                      <p:tavLst>
                                        <p:tav tm="0">
                                          <p:val>
                                            <p:strVal val="ppt_y"/>
                                          </p:val>
                                        </p:tav>
                                        <p:tav tm="100000">
                                          <p:val>
                                            <p:strVal val="1+ppt_h/2"/>
                                          </p:val>
                                        </p:tav>
                                      </p:tavLst>
                                    </p:anim>
                                    <p:set>
                                      <p:cBhvr>
                                        <p:cTn id="1184" dur="1" fill="hold">
                                          <p:stCondLst>
                                            <p:cond delay="5499"/>
                                          </p:stCondLst>
                                        </p:cTn>
                                        <p:tgtEl>
                                          <p:spTgt spid="120"/>
                                        </p:tgtEl>
                                        <p:attrNameLst>
                                          <p:attrName>style.visibility</p:attrName>
                                        </p:attrNameLst>
                                      </p:cBhvr>
                                      <p:to>
                                        <p:strVal val="hidden"/>
                                      </p:to>
                                    </p:set>
                                  </p:childTnLst>
                                </p:cTn>
                              </p:par>
                              <p:par>
                                <p:cTn id="1185" presetID="19" presetClass="entr" presetSubtype="5" fill="hold" grpId="0" nodeType="withEffect">
                                  <p:stCondLst>
                                    <p:cond delay="0"/>
                                  </p:stCondLst>
                                  <p:childTnLst>
                                    <p:set>
                                      <p:cBhvr>
                                        <p:cTn id="1186" dur="1" fill="hold">
                                          <p:stCondLst>
                                            <p:cond delay="0"/>
                                          </p:stCondLst>
                                        </p:cTn>
                                        <p:tgtEl>
                                          <p:spTgt spid="121"/>
                                        </p:tgtEl>
                                        <p:attrNameLst>
                                          <p:attrName>style.visibility</p:attrName>
                                        </p:attrNameLst>
                                      </p:cBhvr>
                                      <p:to>
                                        <p:strVal val="visible"/>
                                      </p:to>
                                    </p:set>
                                    <p:anim calcmode="lin" valueType="num">
                                      <p:cBhvr>
                                        <p:cTn id="1187" dur="4500" fill="hold"/>
                                        <p:tgtEl>
                                          <p:spTgt spid="121"/>
                                        </p:tgtEl>
                                        <p:attrNameLst>
                                          <p:attrName>ppt_w</p:attrName>
                                        </p:attrNameLst>
                                      </p:cBhvr>
                                      <p:tavLst>
                                        <p:tav tm="0">
                                          <p:val>
                                            <p:strVal val="#ppt_w"/>
                                          </p:val>
                                        </p:tav>
                                        <p:tav tm="100000">
                                          <p:val>
                                            <p:strVal val="#ppt_w"/>
                                          </p:val>
                                        </p:tav>
                                      </p:tavLst>
                                    </p:anim>
                                    <p:anim calcmode="lin" valueType="num">
                                      <p:cBhvr>
                                        <p:cTn id="1188" dur="4500" fill="hold"/>
                                        <p:tgtEl>
                                          <p:spTgt spid="121"/>
                                        </p:tgtEl>
                                        <p:attrNameLst>
                                          <p:attrName>ppt_h</p:attrName>
                                        </p:attrNameLst>
                                      </p:cBhvr>
                                      <p:tavLst>
                                        <p:tav tm="0" fmla="#ppt_h*sin(2.5*pi*$)">
                                          <p:val>
                                            <p:fltVal val="0"/>
                                          </p:val>
                                        </p:tav>
                                        <p:tav tm="100000">
                                          <p:val>
                                            <p:fltVal val="1"/>
                                          </p:val>
                                        </p:tav>
                                      </p:tavLst>
                                    </p:anim>
                                  </p:childTnLst>
                                </p:cTn>
                              </p:par>
                              <p:par>
                                <p:cTn id="1189" presetID="8" presetClass="emph" presetSubtype="0" repeatCount="indefinite" fill="hold" grpId="1" nodeType="withEffect">
                                  <p:stCondLst>
                                    <p:cond delay="0"/>
                                  </p:stCondLst>
                                  <p:childTnLst>
                                    <p:animRot by="-21600000">
                                      <p:cBhvr>
                                        <p:cTn id="1190" dur="4250" fill="hold"/>
                                        <p:tgtEl>
                                          <p:spTgt spid="121"/>
                                        </p:tgtEl>
                                        <p:attrNameLst>
                                          <p:attrName>r</p:attrName>
                                        </p:attrNameLst>
                                      </p:cBhvr>
                                    </p:animRot>
                                  </p:childTnLst>
                                </p:cTn>
                              </p:par>
                              <p:par>
                                <p:cTn id="1191" presetID="2" presetClass="exit" presetSubtype="12" fill="hold" grpId="2" nodeType="withEffect">
                                  <p:stCondLst>
                                    <p:cond delay="0"/>
                                  </p:stCondLst>
                                  <p:childTnLst>
                                    <p:anim calcmode="lin" valueType="num">
                                      <p:cBhvr additive="base">
                                        <p:cTn id="1192" dur="5500"/>
                                        <p:tgtEl>
                                          <p:spTgt spid="121"/>
                                        </p:tgtEl>
                                        <p:attrNameLst>
                                          <p:attrName>ppt_x</p:attrName>
                                        </p:attrNameLst>
                                      </p:cBhvr>
                                      <p:tavLst>
                                        <p:tav tm="0">
                                          <p:val>
                                            <p:strVal val="ppt_x"/>
                                          </p:val>
                                        </p:tav>
                                        <p:tav tm="100000">
                                          <p:val>
                                            <p:strVal val="0-ppt_w/2"/>
                                          </p:val>
                                        </p:tav>
                                      </p:tavLst>
                                    </p:anim>
                                    <p:anim calcmode="lin" valueType="num">
                                      <p:cBhvr additive="base">
                                        <p:cTn id="1193" dur="5500"/>
                                        <p:tgtEl>
                                          <p:spTgt spid="121"/>
                                        </p:tgtEl>
                                        <p:attrNameLst>
                                          <p:attrName>ppt_y</p:attrName>
                                        </p:attrNameLst>
                                      </p:cBhvr>
                                      <p:tavLst>
                                        <p:tav tm="0">
                                          <p:val>
                                            <p:strVal val="ppt_y"/>
                                          </p:val>
                                        </p:tav>
                                        <p:tav tm="100000">
                                          <p:val>
                                            <p:strVal val="1+ppt_h/2"/>
                                          </p:val>
                                        </p:tav>
                                      </p:tavLst>
                                    </p:anim>
                                    <p:set>
                                      <p:cBhvr>
                                        <p:cTn id="1194" dur="1" fill="hold">
                                          <p:stCondLst>
                                            <p:cond delay="5499"/>
                                          </p:stCondLst>
                                        </p:cTn>
                                        <p:tgtEl>
                                          <p:spTgt spid="121"/>
                                        </p:tgtEl>
                                        <p:attrNameLst>
                                          <p:attrName>style.visibility</p:attrName>
                                        </p:attrNameLst>
                                      </p:cBhvr>
                                      <p:to>
                                        <p:strVal val="hidden"/>
                                      </p:to>
                                    </p:set>
                                  </p:childTnLst>
                                </p:cTn>
                              </p:par>
                              <p:par>
                                <p:cTn id="1195" presetID="19" presetClass="entr" presetSubtype="5" fill="hold" grpId="0" nodeType="withEffect">
                                  <p:stCondLst>
                                    <p:cond delay="0"/>
                                  </p:stCondLst>
                                  <p:childTnLst>
                                    <p:set>
                                      <p:cBhvr>
                                        <p:cTn id="1196" dur="1" fill="hold">
                                          <p:stCondLst>
                                            <p:cond delay="0"/>
                                          </p:stCondLst>
                                        </p:cTn>
                                        <p:tgtEl>
                                          <p:spTgt spid="122"/>
                                        </p:tgtEl>
                                        <p:attrNameLst>
                                          <p:attrName>style.visibility</p:attrName>
                                        </p:attrNameLst>
                                      </p:cBhvr>
                                      <p:to>
                                        <p:strVal val="visible"/>
                                      </p:to>
                                    </p:set>
                                    <p:anim calcmode="lin" valueType="num">
                                      <p:cBhvr>
                                        <p:cTn id="1197" dur="4500" fill="hold"/>
                                        <p:tgtEl>
                                          <p:spTgt spid="122"/>
                                        </p:tgtEl>
                                        <p:attrNameLst>
                                          <p:attrName>ppt_w</p:attrName>
                                        </p:attrNameLst>
                                      </p:cBhvr>
                                      <p:tavLst>
                                        <p:tav tm="0">
                                          <p:val>
                                            <p:strVal val="#ppt_w"/>
                                          </p:val>
                                        </p:tav>
                                        <p:tav tm="100000">
                                          <p:val>
                                            <p:strVal val="#ppt_w"/>
                                          </p:val>
                                        </p:tav>
                                      </p:tavLst>
                                    </p:anim>
                                    <p:anim calcmode="lin" valueType="num">
                                      <p:cBhvr>
                                        <p:cTn id="1198" dur="4500" fill="hold"/>
                                        <p:tgtEl>
                                          <p:spTgt spid="122"/>
                                        </p:tgtEl>
                                        <p:attrNameLst>
                                          <p:attrName>ppt_h</p:attrName>
                                        </p:attrNameLst>
                                      </p:cBhvr>
                                      <p:tavLst>
                                        <p:tav tm="0" fmla="#ppt_h*sin(2.5*pi*$)">
                                          <p:val>
                                            <p:fltVal val="0"/>
                                          </p:val>
                                        </p:tav>
                                        <p:tav tm="100000">
                                          <p:val>
                                            <p:fltVal val="1"/>
                                          </p:val>
                                        </p:tav>
                                      </p:tavLst>
                                    </p:anim>
                                  </p:childTnLst>
                                </p:cTn>
                              </p:par>
                              <p:par>
                                <p:cTn id="1199" presetID="8" presetClass="emph" presetSubtype="0" repeatCount="indefinite" fill="hold" grpId="1" nodeType="withEffect">
                                  <p:stCondLst>
                                    <p:cond delay="0"/>
                                  </p:stCondLst>
                                  <p:childTnLst>
                                    <p:animRot by="-21600000">
                                      <p:cBhvr>
                                        <p:cTn id="1200" dur="4250" fill="hold"/>
                                        <p:tgtEl>
                                          <p:spTgt spid="122"/>
                                        </p:tgtEl>
                                        <p:attrNameLst>
                                          <p:attrName>r</p:attrName>
                                        </p:attrNameLst>
                                      </p:cBhvr>
                                    </p:animRot>
                                  </p:childTnLst>
                                </p:cTn>
                              </p:par>
                              <p:par>
                                <p:cTn id="1201" presetID="2" presetClass="exit" presetSubtype="12" fill="hold" grpId="2" nodeType="withEffect">
                                  <p:stCondLst>
                                    <p:cond delay="0"/>
                                  </p:stCondLst>
                                  <p:childTnLst>
                                    <p:anim calcmode="lin" valueType="num">
                                      <p:cBhvr additive="base">
                                        <p:cTn id="1202" dur="5500"/>
                                        <p:tgtEl>
                                          <p:spTgt spid="122"/>
                                        </p:tgtEl>
                                        <p:attrNameLst>
                                          <p:attrName>ppt_x</p:attrName>
                                        </p:attrNameLst>
                                      </p:cBhvr>
                                      <p:tavLst>
                                        <p:tav tm="0">
                                          <p:val>
                                            <p:strVal val="ppt_x"/>
                                          </p:val>
                                        </p:tav>
                                        <p:tav tm="100000">
                                          <p:val>
                                            <p:strVal val="0-ppt_w/2"/>
                                          </p:val>
                                        </p:tav>
                                      </p:tavLst>
                                    </p:anim>
                                    <p:anim calcmode="lin" valueType="num">
                                      <p:cBhvr additive="base">
                                        <p:cTn id="1203" dur="5500"/>
                                        <p:tgtEl>
                                          <p:spTgt spid="122"/>
                                        </p:tgtEl>
                                        <p:attrNameLst>
                                          <p:attrName>ppt_y</p:attrName>
                                        </p:attrNameLst>
                                      </p:cBhvr>
                                      <p:tavLst>
                                        <p:tav tm="0">
                                          <p:val>
                                            <p:strVal val="ppt_y"/>
                                          </p:val>
                                        </p:tav>
                                        <p:tav tm="100000">
                                          <p:val>
                                            <p:strVal val="1+ppt_h/2"/>
                                          </p:val>
                                        </p:tav>
                                      </p:tavLst>
                                    </p:anim>
                                    <p:set>
                                      <p:cBhvr>
                                        <p:cTn id="1204" dur="1" fill="hold">
                                          <p:stCondLst>
                                            <p:cond delay="5499"/>
                                          </p:stCondLst>
                                        </p:cTn>
                                        <p:tgtEl>
                                          <p:spTgt spid="122"/>
                                        </p:tgtEl>
                                        <p:attrNameLst>
                                          <p:attrName>style.visibility</p:attrName>
                                        </p:attrNameLst>
                                      </p:cBhvr>
                                      <p:to>
                                        <p:strVal val="hidden"/>
                                      </p:to>
                                    </p:set>
                                  </p:childTnLst>
                                </p:cTn>
                              </p:par>
                              <p:par>
                                <p:cTn id="1205" presetID="19" presetClass="entr" presetSubtype="5" fill="hold" grpId="0" nodeType="withEffect">
                                  <p:stCondLst>
                                    <p:cond delay="0"/>
                                  </p:stCondLst>
                                  <p:childTnLst>
                                    <p:set>
                                      <p:cBhvr>
                                        <p:cTn id="1206" dur="1" fill="hold">
                                          <p:stCondLst>
                                            <p:cond delay="0"/>
                                          </p:stCondLst>
                                        </p:cTn>
                                        <p:tgtEl>
                                          <p:spTgt spid="123"/>
                                        </p:tgtEl>
                                        <p:attrNameLst>
                                          <p:attrName>style.visibility</p:attrName>
                                        </p:attrNameLst>
                                      </p:cBhvr>
                                      <p:to>
                                        <p:strVal val="visible"/>
                                      </p:to>
                                    </p:set>
                                    <p:anim calcmode="lin" valueType="num">
                                      <p:cBhvr>
                                        <p:cTn id="1207" dur="4500" fill="hold"/>
                                        <p:tgtEl>
                                          <p:spTgt spid="123"/>
                                        </p:tgtEl>
                                        <p:attrNameLst>
                                          <p:attrName>ppt_w</p:attrName>
                                        </p:attrNameLst>
                                      </p:cBhvr>
                                      <p:tavLst>
                                        <p:tav tm="0">
                                          <p:val>
                                            <p:strVal val="#ppt_w"/>
                                          </p:val>
                                        </p:tav>
                                        <p:tav tm="100000">
                                          <p:val>
                                            <p:strVal val="#ppt_w"/>
                                          </p:val>
                                        </p:tav>
                                      </p:tavLst>
                                    </p:anim>
                                    <p:anim calcmode="lin" valueType="num">
                                      <p:cBhvr>
                                        <p:cTn id="1208" dur="4500" fill="hold"/>
                                        <p:tgtEl>
                                          <p:spTgt spid="123"/>
                                        </p:tgtEl>
                                        <p:attrNameLst>
                                          <p:attrName>ppt_h</p:attrName>
                                        </p:attrNameLst>
                                      </p:cBhvr>
                                      <p:tavLst>
                                        <p:tav tm="0" fmla="#ppt_h*sin(2.5*pi*$)">
                                          <p:val>
                                            <p:fltVal val="0"/>
                                          </p:val>
                                        </p:tav>
                                        <p:tav tm="100000">
                                          <p:val>
                                            <p:fltVal val="1"/>
                                          </p:val>
                                        </p:tav>
                                      </p:tavLst>
                                    </p:anim>
                                  </p:childTnLst>
                                </p:cTn>
                              </p:par>
                              <p:par>
                                <p:cTn id="1209" presetID="8" presetClass="emph" presetSubtype="0" repeatCount="indefinite" fill="hold" grpId="1" nodeType="withEffect">
                                  <p:stCondLst>
                                    <p:cond delay="0"/>
                                  </p:stCondLst>
                                  <p:childTnLst>
                                    <p:animRot by="-21600000">
                                      <p:cBhvr>
                                        <p:cTn id="1210" dur="4250" fill="hold"/>
                                        <p:tgtEl>
                                          <p:spTgt spid="123"/>
                                        </p:tgtEl>
                                        <p:attrNameLst>
                                          <p:attrName>r</p:attrName>
                                        </p:attrNameLst>
                                      </p:cBhvr>
                                    </p:animRot>
                                  </p:childTnLst>
                                </p:cTn>
                              </p:par>
                              <p:par>
                                <p:cTn id="1211" presetID="2" presetClass="exit" presetSubtype="12" fill="hold" grpId="2" nodeType="withEffect">
                                  <p:stCondLst>
                                    <p:cond delay="0"/>
                                  </p:stCondLst>
                                  <p:childTnLst>
                                    <p:anim calcmode="lin" valueType="num">
                                      <p:cBhvr additive="base">
                                        <p:cTn id="1212" dur="5500"/>
                                        <p:tgtEl>
                                          <p:spTgt spid="123"/>
                                        </p:tgtEl>
                                        <p:attrNameLst>
                                          <p:attrName>ppt_x</p:attrName>
                                        </p:attrNameLst>
                                      </p:cBhvr>
                                      <p:tavLst>
                                        <p:tav tm="0">
                                          <p:val>
                                            <p:strVal val="ppt_x"/>
                                          </p:val>
                                        </p:tav>
                                        <p:tav tm="100000">
                                          <p:val>
                                            <p:strVal val="0-ppt_w/2"/>
                                          </p:val>
                                        </p:tav>
                                      </p:tavLst>
                                    </p:anim>
                                    <p:anim calcmode="lin" valueType="num">
                                      <p:cBhvr additive="base">
                                        <p:cTn id="1213" dur="5500"/>
                                        <p:tgtEl>
                                          <p:spTgt spid="123"/>
                                        </p:tgtEl>
                                        <p:attrNameLst>
                                          <p:attrName>ppt_y</p:attrName>
                                        </p:attrNameLst>
                                      </p:cBhvr>
                                      <p:tavLst>
                                        <p:tav tm="0">
                                          <p:val>
                                            <p:strVal val="ppt_y"/>
                                          </p:val>
                                        </p:tav>
                                        <p:tav tm="100000">
                                          <p:val>
                                            <p:strVal val="1+ppt_h/2"/>
                                          </p:val>
                                        </p:tav>
                                      </p:tavLst>
                                    </p:anim>
                                    <p:set>
                                      <p:cBhvr>
                                        <p:cTn id="1214" dur="1" fill="hold">
                                          <p:stCondLst>
                                            <p:cond delay="5499"/>
                                          </p:stCondLst>
                                        </p:cTn>
                                        <p:tgtEl>
                                          <p:spTgt spid="123"/>
                                        </p:tgtEl>
                                        <p:attrNameLst>
                                          <p:attrName>style.visibility</p:attrName>
                                        </p:attrNameLst>
                                      </p:cBhvr>
                                      <p:to>
                                        <p:strVal val="hidden"/>
                                      </p:to>
                                    </p:set>
                                  </p:childTnLst>
                                </p:cTn>
                              </p:par>
                              <p:par>
                                <p:cTn id="1215" presetID="19" presetClass="entr" presetSubtype="5" fill="hold" grpId="0" nodeType="withEffect">
                                  <p:stCondLst>
                                    <p:cond delay="0"/>
                                  </p:stCondLst>
                                  <p:childTnLst>
                                    <p:set>
                                      <p:cBhvr>
                                        <p:cTn id="1216" dur="1" fill="hold">
                                          <p:stCondLst>
                                            <p:cond delay="0"/>
                                          </p:stCondLst>
                                        </p:cTn>
                                        <p:tgtEl>
                                          <p:spTgt spid="124"/>
                                        </p:tgtEl>
                                        <p:attrNameLst>
                                          <p:attrName>style.visibility</p:attrName>
                                        </p:attrNameLst>
                                      </p:cBhvr>
                                      <p:to>
                                        <p:strVal val="visible"/>
                                      </p:to>
                                    </p:set>
                                    <p:anim calcmode="lin" valueType="num">
                                      <p:cBhvr>
                                        <p:cTn id="1217" dur="4500" fill="hold"/>
                                        <p:tgtEl>
                                          <p:spTgt spid="124"/>
                                        </p:tgtEl>
                                        <p:attrNameLst>
                                          <p:attrName>ppt_w</p:attrName>
                                        </p:attrNameLst>
                                      </p:cBhvr>
                                      <p:tavLst>
                                        <p:tav tm="0">
                                          <p:val>
                                            <p:strVal val="#ppt_w"/>
                                          </p:val>
                                        </p:tav>
                                        <p:tav tm="100000">
                                          <p:val>
                                            <p:strVal val="#ppt_w"/>
                                          </p:val>
                                        </p:tav>
                                      </p:tavLst>
                                    </p:anim>
                                    <p:anim calcmode="lin" valueType="num">
                                      <p:cBhvr>
                                        <p:cTn id="1218" dur="4500" fill="hold"/>
                                        <p:tgtEl>
                                          <p:spTgt spid="124"/>
                                        </p:tgtEl>
                                        <p:attrNameLst>
                                          <p:attrName>ppt_h</p:attrName>
                                        </p:attrNameLst>
                                      </p:cBhvr>
                                      <p:tavLst>
                                        <p:tav tm="0" fmla="#ppt_h*sin(2.5*pi*$)">
                                          <p:val>
                                            <p:fltVal val="0"/>
                                          </p:val>
                                        </p:tav>
                                        <p:tav tm="100000">
                                          <p:val>
                                            <p:fltVal val="1"/>
                                          </p:val>
                                        </p:tav>
                                      </p:tavLst>
                                    </p:anim>
                                  </p:childTnLst>
                                </p:cTn>
                              </p:par>
                              <p:par>
                                <p:cTn id="1219" presetID="8" presetClass="emph" presetSubtype="0" repeatCount="indefinite" fill="hold" grpId="1" nodeType="withEffect">
                                  <p:stCondLst>
                                    <p:cond delay="0"/>
                                  </p:stCondLst>
                                  <p:childTnLst>
                                    <p:animRot by="-21600000">
                                      <p:cBhvr>
                                        <p:cTn id="1220" dur="4250" fill="hold"/>
                                        <p:tgtEl>
                                          <p:spTgt spid="124"/>
                                        </p:tgtEl>
                                        <p:attrNameLst>
                                          <p:attrName>r</p:attrName>
                                        </p:attrNameLst>
                                      </p:cBhvr>
                                    </p:animRot>
                                  </p:childTnLst>
                                </p:cTn>
                              </p:par>
                              <p:par>
                                <p:cTn id="1221" presetID="2" presetClass="exit" presetSubtype="12" fill="hold" grpId="2" nodeType="withEffect">
                                  <p:stCondLst>
                                    <p:cond delay="0"/>
                                  </p:stCondLst>
                                  <p:childTnLst>
                                    <p:anim calcmode="lin" valueType="num">
                                      <p:cBhvr additive="base">
                                        <p:cTn id="1222" dur="5500"/>
                                        <p:tgtEl>
                                          <p:spTgt spid="124"/>
                                        </p:tgtEl>
                                        <p:attrNameLst>
                                          <p:attrName>ppt_x</p:attrName>
                                        </p:attrNameLst>
                                      </p:cBhvr>
                                      <p:tavLst>
                                        <p:tav tm="0">
                                          <p:val>
                                            <p:strVal val="ppt_x"/>
                                          </p:val>
                                        </p:tav>
                                        <p:tav tm="100000">
                                          <p:val>
                                            <p:strVal val="0-ppt_w/2"/>
                                          </p:val>
                                        </p:tav>
                                      </p:tavLst>
                                    </p:anim>
                                    <p:anim calcmode="lin" valueType="num">
                                      <p:cBhvr additive="base">
                                        <p:cTn id="1223" dur="5500"/>
                                        <p:tgtEl>
                                          <p:spTgt spid="124"/>
                                        </p:tgtEl>
                                        <p:attrNameLst>
                                          <p:attrName>ppt_y</p:attrName>
                                        </p:attrNameLst>
                                      </p:cBhvr>
                                      <p:tavLst>
                                        <p:tav tm="0">
                                          <p:val>
                                            <p:strVal val="ppt_y"/>
                                          </p:val>
                                        </p:tav>
                                        <p:tav tm="100000">
                                          <p:val>
                                            <p:strVal val="1+ppt_h/2"/>
                                          </p:val>
                                        </p:tav>
                                      </p:tavLst>
                                    </p:anim>
                                    <p:set>
                                      <p:cBhvr>
                                        <p:cTn id="1224" dur="1" fill="hold">
                                          <p:stCondLst>
                                            <p:cond delay="5499"/>
                                          </p:stCondLst>
                                        </p:cTn>
                                        <p:tgtEl>
                                          <p:spTgt spid="124"/>
                                        </p:tgtEl>
                                        <p:attrNameLst>
                                          <p:attrName>style.visibility</p:attrName>
                                        </p:attrNameLst>
                                      </p:cBhvr>
                                      <p:to>
                                        <p:strVal val="hidden"/>
                                      </p:to>
                                    </p:set>
                                  </p:childTnLst>
                                </p:cTn>
                              </p:par>
                              <p:par>
                                <p:cTn id="1225" presetID="19" presetClass="entr" presetSubtype="5" fill="hold" grpId="0" nodeType="withEffect">
                                  <p:stCondLst>
                                    <p:cond delay="0"/>
                                  </p:stCondLst>
                                  <p:childTnLst>
                                    <p:set>
                                      <p:cBhvr>
                                        <p:cTn id="1226" dur="1" fill="hold">
                                          <p:stCondLst>
                                            <p:cond delay="0"/>
                                          </p:stCondLst>
                                        </p:cTn>
                                        <p:tgtEl>
                                          <p:spTgt spid="125"/>
                                        </p:tgtEl>
                                        <p:attrNameLst>
                                          <p:attrName>style.visibility</p:attrName>
                                        </p:attrNameLst>
                                      </p:cBhvr>
                                      <p:to>
                                        <p:strVal val="visible"/>
                                      </p:to>
                                    </p:set>
                                    <p:anim calcmode="lin" valueType="num">
                                      <p:cBhvr>
                                        <p:cTn id="1227" dur="4500" fill="hold"/>
                                        <p:tgtEl>
                                          <p:spTgt spid="125"/>
                                        </p:tgtEl>
                                        <p:attrNameLst>
                                          <p:attrName>ppt_w</p:attrName>
                                        </p:attrNameLst>
                                      </p:cBhvr>
                                      <p:tavLst>
                                        <p:tav tm="0">
                                          <p:val>
                                            <p:strVal val="#ppt_w"/>
                                          </p:val>
                                        </p:tav>
                                        <p:tav tm="100000">
                                          <p:val>
                                            <p:strVal val="#ppt_w"/>
                                          </p:val>
                                        </p:tav>
                                      </p:tavLst>
                                    </p:anim>
                                    <p:anim calcmode="lin" valueType="num">
                                      <p:cBhvr>
                                        <p:cTn id="1228" dur="4500" fill="hold"/>
                                        <p:tgtEl>
                                          <p:spTgt spid="125"/>
                                        </p:tgtEl>
                                        <p:attrNameLst>
                                          <p:attrName>ppt_h</p:attrName>
                                        </p:attrNameLst>
                                      </p:cBhvr>
                                      <p:tavLst>
                                        <p:tav tm="0" fmla="#ppt_h*sin(2.5*pi*$)">
                                          <p:val>
                                            <p:fltVal val="0"/>
                                          </p:val>
                                        </p:tav>
                                        <p:tav tm="100000">
                                          <p:val>
                                            <p:fltVal val="1"/>
                                          </p:val>
                                        </p:tav>
                                      </p:tavLst>
                                    </p:anim>
                                  </p:childTnLst>
                                </p:cTn>
                              </p:par>
                              <p:par>
                                <p:cTn id="1229" presetID="8" presetClass="emph" presetSubtype="0" repeatCount="indefinite" fill="hold" grpId="1" nodeType="withEffect">
                                  <p:stCondLst>
                                    <p:cond delay="0"/>
                                  </p:stCondLst>
                                  <p:childTnLst>
                                    <p:animRot by="-21600000">
                                      <p:cBhvr>
                                        <p:cTn id="1230" dur="4250" fill="hold"/>
                                        <p:tgtEl>
                                          <p:spTgt spid="125"/>
                                        </p:tgtEl>
                                        <p:attrNameLst>
                                          <p:attrName>r</p:attrName>
                                        </p:attrNameLst>
                                      </p:cBhvr>
                                    </p:animRot>
                                  </p:childTnLst>
                                </p:cTn>
                              </p:par>
                              <p:par>
                                <p:cTn id="1231" presetID="2" presetClass="exit" presetSubtype="12" fill="hold" grpId="2" nodeType="withEffect">
                                  <p:stCondLst>
                                    <p:cond delay="0"/>
                                  </p:stCondLst>
                                  <p:childTnLst>
                                    <p:anim calcmode="lin" valueType="num">
                                      <p:cBhvr additive="base">
                                        <p:cTn id="1232" dur="5500"/>
                                        <p:tgtEl>
                                          <p:spTgt spid="125"/>
                                        </p:tgtEl>
                                        <p:attrNameLst>
                                          <p:attrName>ppt_x</p:attrName>
                                        </p:attrNameLst>
                                      </p:cBhvr>
                                      <p:tavLst>
                                        <p:tav tm="0">
                                          <p:val>
                                            <p:strVal val="ppt_x"/>
                                          </p:val>
                                        </p:tav>
                                        <p:tav tm="100000">
                                          <p:val>
                                            <p:strVal val="0-ppt_w/2"/>
                                          </p:val>
                                        </p:tav>
                                      </p:tavLst>
                                    </p:anim>
                                    <p:anim calcmode="lin" valueType="num">
                                      <p:cBhvr additive="base">
                                        <p:cTn id="1233" dur="5500"/>
                                        <p:tgtEl>
                                          <p:spTgt spid="125"/>
                                        </p:tgtEl>
                                        <p:attrNameLst>
                                          <p:attrName>ppt_y</p:attrName>
                                        </p:attrNameLst>
                                      </p:cBhvr>
                                      <p:tavLst>
                                        <p:tav tm="0">
                                          <p:val>
                                            <p:strVal val="ppt_y"/>
                                          </p:val>
                                        </p:tav>
                                        <p:tav tm="100000">
                                          <p:val>
                                            <p:strVal val="1+ppt_h/2"/>
                                          </p:val>
                                        </p:tav>
                                      </p:tavLst>
                                    </p:anim>
                                    <p:set>
                                      <p:cBhvr>
                                        <p:cTn id="1234" dur="1" fill="hold">
                                          <p:stCondLst>
                                            <p:cond delay="5499"/>
                                          </p:stCondLst>
                                        </p:cTn>
                                        <p:tgtEl>
                                          <p:spTgt spid="125"/>
                                        </p:tgtEl>
                                        <p:attrNameLst>
                                          <p:attrName>style.visibility</p:attrName>
                                        </p:attrNameLst>
                                      </p:cBhvr>
                                      <p:to>
                                        <p:strVal val="hidden"/>
                                      </p:to>
                                    </p:set>
                                  </p:childTnLst>
                                </p:cTn>
                              </p:par>
                              <p:par>
                                <p:cTn id="1235" presetID="19" presetClass="entr" presetSubtype="5" fill="hold" grpId="0" nodeType="withEffect">
                                  <p:stCondLst>
                                    <p:cond delay="0"/>
                                  </p:stCondLst>
                                  <p:childTnLst>
                                    <p:set>
                                      <p:cBhvr>
                                        <p:cTn id="1236" dur="1" fill="hold">
                                          <p:stCondLst>
                                            <p:cond delay="0"/>
                                          </p:stCondLst>
                                        </p:cTn>
                                        <p:tgtEl>
                                          <p:spTgt spid="126"/>
                                        </p:tgtEl>
                                        <p:attrNameLst>
                                          <p:attrName>style.visibility</p:attrName>
                                        </p:attrNameLst>
                                      </p:cBhvr>
                                      <p:to>
                                        <p:strVal val="visible"/>
                                      </p:to>
                                    </p:set>
                                    <p:anim calcmode="lin" valueType="num">
                                      <p:cBhvr>
                                        <p:cTn id="1237" dur="4500" fill="hold"/>
                                        <p:tgtEl>
                                          <p:spTgt spid="126"/>
                                        </p:tgtEl>
                                        <p:attrNameLst>
                                          <p:attrName>ppt_w</p:attrName>
                                        </p:attrNameLst>
                                      </p:cBhvr>
                                      <p:tavLst>
                                        <p:tav tm="0">
                                          <p:val>
                                            <p:strVal val="#ppt_w"/>
                                          </p:val>
                                        </p:tav>
                                        <p:tav tm="100000">
                                          <p:val>
                                            <p:strVal val="#ppt_w"/>
                                          </p:val>
                                        </p:tav>
                                      </p:tavLst>
                                    </p:anim>
                                    <p:anim calcmode="lin" valueType="num">
                                      <p:cBhvr>
                                        <p:cTn id="1238" dur="4500" fill="hold"/>
                                        <p:tgtEl>
                                          <p:spTgt spid="126"/>
                                        </p:tgtEl>
                                        <p:attrNameLst>
                                          <p:attrName>ppt_h</p:attrName>
                                        </p:attrNameLst>
                                      </p:cBhvr>
                                      <p:tavLst>
                                        <p:tav tm="0" fmla="#ppt_h*sin(2.5*pi*$)">
                                          <p:val>
                                            <p:fltVal val="0"/>
                                          </p:val>
                                        </p:tav>
                                        <p:tav tm="100000">
                                          <p:val>
                                            <p:fltVal val="1"/>
                                          </p:val>
                                        </p:tav>
                                      </p:tavLst>
                                    </p:anim>
                                  </p:childTnLst>
                                </p:cTn>
                              </p:par>
                              <p:par>
                                <p:cTn id="1239" presetID="8" presetClass="emph" presetSubtype="0" repeatCount="indefinite" fill="hold" grpId="1" nodeType="withEffect">
                                  <p:stCondLst>
                                    <p:cond delay="0"/>
                                  </p:stCondLst>
                                  <p:childTnLst>
                                    <p:animRot by="-21600000">
                                      <p:cBhvr>
                                        <p:cTn id="1240" dur="4250" fill="hold"/>
                                        <p:tgtEl>
                                          <p:spTgt spid="126"/>
                                        </p:tgtEl>
                                        <p:attrNameLst>
                                          <p:attrName>r</p:attrName>
                                        </p:attrNameLst>
                                      </p:cBhvr>
                                    </p:animRot>
                                  </p:childTnLst>
                                </p:cTn>
                              </p:par>
                              <p:par>
                                <p:cTn id="1241" presetID="2" presetClass="exit" presetSubtype="12" fill="hold" grpId="2" nodeType="withEffect">
                                  <p:stCondLst>
                                    <p:cond delay="0"/>
                                  </p:stCondLst>
                                  <p:childTnLst>
                                    <p:anim calcmode="lin" valueType="num">
                                      <p:cBhvr additive="base">
                                        <p:cTn id="1242" dur="5500"/>
                                        <p:tgtEl>
                                          <p:spTgt spid="126"/>
                                        </p:tgtEl>
                                        <p:attrNameLst>
                                          <p:attrName>ppt_x</p:attrName>
                                        </p:attrNameLst>
                                      </p:cBhvr>
                                      <p:tavLst>
                                        <p:tav tm="0">
                                          <p:val>
                                            <p:strVal val="ppt_x"/>
                                          </p:val>
                                        </p:tav>
                                        <p:tav tm="100000">
                                          <p:val>
                                            <p:strVal val="0-ppt_w/2"/>
                                          </p:val>
                                        </p:tav>
                                      </p:tavLst>
                                    </p:anim>
                                    <p:anim calcmode="lin" valueType="num">
                                      <p:cBhvr additive="base">
                                        <p:cTn id="1243" dur="5500"/>
                                        <p:tgtEl>
                                          <p:spTgt spid="126"/>
                                        </p:tgtEl>
                                        <p:attrNameLst>
                                          <p:attrName>ppt_y</p:attrName>
                                        </p:attrNameLst>
                                      </p:cBhvr>
                                      <p:tavLst>
                                        <p:tav tm="0">
                                          <p:val>
                                            <p:strVal val="ppt_y"/>
                                          </p:val>
                                        </p:tav>
                                        <p:tav tm="100000">
                                          <p:val>
                                            <p:strVal val="1+ppt_h/2"/>
                                          </p:val>
                                        </p:tav>
                                      </p:tavLst>
                                    </p:anim>
                                    <p:set>
                                      <p:cBhvr>
                                        <p:cTn id="1244" dur="1" fill="hold">
                                          <p:stCondLst>
                                            <p:cond delay="5499"/>
                                          </p:stCondLst>
                                        </p:cTn>
                                        <p:tgtEl>
                                          <p:spTgt spid="126"/>
                                        </p:tgtEl>
                                        <p:attrNameLst>
                                          <p:attrName>style.visibility</p:attrName>
                                        </p:attrNameLst>
                                      </p:cBhvr>
                                      <p:to>
                                        <p:strVal val="hidden"/>
                                      </p:to>
                                    </p:set>
                                  </p:childTnLst>
                                </p:cTn>
                              </p:par>
                              <p:par>
                                <p:cTn id="1245" presetID="19" presetClass="entr" presetSubtype="5" fill="hold" grpId="0" nodeType="withEffect">
                                  <p:stCondLst>
                                    <p:cond delay="0"/>
                                  </p:stCondLst>
                                  <p:childTnLst>
                                    <p:set>
                                      <p:cBhvr>
                                        <p:cTn id="1246" dur="1" fill="hold">
                                          <p:stCondLst>
                                            <p:cond delay="0"/>
                                          </p:stCondLst>
                                        </p:cTn>
                                        <p:tgtEl>
                                          <p:spTgt spid="127"/>
                                        </p:tgtEl>
                                        <p:attrNameLst>
                                          <p:attrName>style.visibility</p:attrName>
                                        </p:attrNameLst>
                                      </p:cBhvr>
                                      <p:to>
                                        <p:strVal val="visible"/>
                                      </p:to>
                                    </p:set>
                                    <p:anim calcmode="lin" valueType="num">
                                      <p:cBhvr>
                                        <p:cTn id="1247" dur="4500" fill="hold"/>
                                        <p:tgtEl>
                                          <p:spTgt spid="127"/>
                                        </p:tgtEl>
                                        <p:attrNameLst>
                                          <p:attrName>ppt_w</p:attrName>
                                        </p:attrNameLst>
                                      </p:cBhvr>
                                      <p:tavLst>
                                        <p:tav tm="0">
                                          <p:val>
                                            <p:strVal val="#ppt_w"/>
                                          </p:val>
                                        </p:tav>
                                        <p:tav tm="100000">
                                          <p:val>
                                            <p:strVal val="#ppt_w"/>
                                          </p:val>
                                        </p:tav>
                                      </p:tavLst>
                                    </p:anim>
                                    <p:anim calcmode="lin" valueType="num">
                                      <p:cBhvr>
                                        <p:cTn id="1248" dur="4500" fill="hold"/>
                                        <p:tgtEl>
                                          <p:spTgt spid="127"/>
                                        </p:tgtEl>
                                        <p:attrNameLst>
                                          <p:attrName>ppt_h</p:attrName>
                                        </p:attrNameLst>
                                      </p:cBhvr>
                                      <p:tavLst>
                                        <p:tav tm="0" fmla="#ppt_h*sin(2.5*pi*$)">
                                          <p:val>
                                            <p:fltVal val="0"/>
                                          </p:val>
                                        </p:tav>
                                        <p:tav tm="100000">
                                          <p:val>
                                            <p:fltVal val="1"/>
                                          </p:val>
                                        </p:tav>
                                      </p:tavLst>
                                    </p:anim>
                                  </p:childTnLst>
                                </p:cTn>
                              </p:par>
                              <p:par>
                                <p:cTn id="1249" presetID="8" presetClass="emph" presetSubtype="0" repeatCount="indefinite" fill="hold" grpId="1" nodeType="withEffect">
                                  <p:stCondLst>
                                    <p:cond delay="0"/>
                                  </p:stCondLst>
                                  <p:childTnLst>
                                    <p:animRot by="-21600000">
                                      <p:cBhvr>
                                        <p:cTn id="1250" dur="4250" fill="hold"/>
                                        <p:tgtEl>
                                          <p:spTgt spid="127"/>
                                        </p:tgtEl>
                                        <p:attrNameLst>
                                          <p:attrName>r</p:attrName>
                                        </p:attrNameLst>
                                      </p:cBhvr>
                                    </p:animRot>
                                  </p:childTnLst>
                                </p:cTn>
                              </p:par>
                              <p:par>
                                <p:cTn id="1251" presetID="2" presetClass="exit" presetSubtype="12" fill="hold" grpId="2" nodeType="withEffect">
                                  <p:stCondLst>
                                    <p:cond delay="0"/>
                                  </p:stCondLst>
                                  <p:childTnLst>
                                    <p:anim calcmode="lin" valueType="num">
                                      <p:cBhvr additive="base">
                                        <p:cTn id="1252" dur="5500"/>
                                        <p:tgtEl>
                                          <p:spTgt spid="127"/>
                                        </p:tgtEl>
                                        <p:attrNameLst>
                                          <p:attrName>ppt_x</p:attrName>
                                        </p:attrNameLst>
                                      </p:cBhvr>
                                      <p:tavLst>
                                        <p:tav tm="0">
                                          <p:val>
                                            <p:strVal val="ppt_x"/>
                                          </p:val>
                                        </p:tav>
                                        <p:tav tm="100000">
                                          <p:val>
                                            <p:strVal val="0-ppt_w/2"/>
                                          </p:val>
                                        </p:tav>
                                      </p:tavLst>
                                    </p:anim>
                                    <p:anim calcmode="lin" valueType="num">
                                      <p:cBhvr additive="base">
                                        <p:cTn id="1253" dur="5500"/>
                                        <p:tgtEl>
                                          <p:spTgt spid="127"/>
                                        </p:tgtEl>
                                        <p:attrNameLst>
                                          <p:attrName>ppt_y</p:attrName>
                                        </p:attrNameLst>
                                      </p:cBhvr>
                                      <p:tavLst>
                                        <p:tav tm="0">
                                          <p:val>
                                            <p:strVal val="ppt_y"/>
                                          </p:val>
                                        </p:tav>
                                        <p:tav tm="100000">
                                          <p:val>
                                            <p:strVal val="1+ppt_h/2"/>
                                          </p:val>
                                        </p:tav>
                                      </p:tavLst>
                                    </p:anim>
                                    <p:set>
                                      <p:cBhvr>
                                        <p:cTn id="1254" dur="1" fill="hold">
                                          <p:stCondLst>
                                            <p:cond delay="5499"/>
                                          </p:stCondLst>
                                        </p:cTn>
                                        <p:tgtEl>
                                          <p:spTgt spid="127"/>
                                        </p:tgtEl>
                                        <p:attrNameLst>
                                          <p:attrName>style.visibility</p:attrName>
                                        </p:attrNameLst>
                                      </p:cBhvr>
                                      <p:to>
                                        <p:strVal val="hidden"/>
                                      </p:to>
                                    </p:set>
                                  </p:childTnLst>
                                </p:cTn>
                              </p:par>
                              <p:par>
                                <p:cTn id="1255" presetID="19" presetClass="entr" presetSubtype="5" fill="hold" grpId="0" nodeType="withEffect">
                                  <p:stCondLst>
                                    <p:cond delay="0"/>
                                  </p:stCondLst>
                                  <p:childTnLst>
                                    <p:set>
                                      <p:cBhvr>
                                        <p:cTn id="1256" dur="1" fill="hold">
                                          <p:stCondLst>
                                            <p:cond delay="0"/>
                                          </p:stCondLst>
                                        </p:cTn>
                                        <p:tgtEl>
                                          <p:spTgt spid="128"/>
                                        </p:tgtEl>
                                        <p:attrNameLst>
                                          <p:attrName>style.visibility</p:attrName>
                                        </p:attrNameLst>
                                      </p:cBhvr>
                                      <p:to>
                                        <p:strVal val="visible"/>
                                      </p:to>
                                    </p:set>
                                    <p:anim calcmode="lin" valueType="num">
                                      <p:cBhvr>
                                        <p:cTn id="1257" dur="4500" fill="hold"/>
                                        <p:tgtEl>
                                          <p:spTgt spid="128"/>
                                        </p:tgtEl>
                                        <p:attrNameLst>
                                          <p:attrName>ppt_w</p:attrName>
                                        </p:attrNameLst>
                                      </p:cBhvr>
                                      <p:tavLst>
                                        <p:tav tm="0">
                                          <p:val>
                                            <p:strVal val="#ppt_w"/>
                                          </p:val>
                                        </p:tav>
                                        <p:tav tm="100000">
                                          <p:val>
                                            <p:strVal val="#ppt_w"/>
                                          </p:val>
                                        </p:tav>
                                      </p:tavLst>
                                    </p:anim>
                                    <p:anim calcmode="lin" valueType="num">
                                      <p:cBhvr>
                                        <p:cTn id="1258" dur="4500" fill="hold"/>
                                        <p:tgtEl>
                                          <p:spTgt spid="128"/>
                                        </p:tgtEl>
                                        <p:attrNameLst>
                                          <p:attrName>ppt_h</p:attrName>
                                        </p:attrNameLst>
                                      </p:cBhvr>
                                      <p:tavLst>
                                        <p:tav tm="0" fmla="#ppt_h*sin(2.5*pi*$)">
                                          <p:val>
                                            <p:fltVal val="0"/>
                                          </p:val>
                                        </p:tav>
                                        <p:tav tm="100000">
                                          <p:val>
                                            <p:fltVal val="1"/>
                                          </p:val>
                                        </p:tav>
                                      </p:tavLst>
                                    </p:anim>
                                  </p:childTnLst>
                                </p:cTn>
                              </p:par>
                              <p:par>
                                <p:cTn id="1259" presetID="8" presetClass="emph" presetSubtype="0" repeatCount="indefinite" fill="hold" grpId="1" nodeType="withEffect">
                                  <p:stCondLst>
                                    <p:cond delay="0"/>
                                  </p:stCondLst>
                                  <p:childTnLst>
                                    <p:animRot by="-21600000">
                                      <p:cBhvr>
                                        <p:cTn id="1260" dur="4250" fill="hold"/>
                                        <p:tgtEl>
                                          <p:spTgt spid="128"/>
                                        </p:tgtEl>
                                        <p:attrNameLst>
                                          <p:attrName>r</p:attrName>
                                        </p:attrNameLst>
                                      </p:cBhvr>
                                    </p:animRot>
                                  </p:childTnLst>
                                </p:cTn>
                              </p:par>
                              <p:par>
                                <p:cTn id="1261" presetID="2" presetClass="exit" presetSubtype="12" fill="hold" grpId="2" nodeType="withEffect">
                                  <p:stCondLst>
                                    <p:cond delay="0"/>
                                  </p:stCondLst>
                                  <p:childTnLst>
                                    <p:anim calcmode="lin" valueType="num">
                                      <p:cBhvr additive="base">
                                        <p:cTn id="1262" dur="5500"/>
                                        <p:tgtEl>
                                          <p:spTgt spid="128"/>
                                        </p:tgtEl>
                                        <p:attrNameLst>
                                          <p:attrName>ppt_x</p:attrName>
                                        </p:attrNameLst>
                                      </p:cBhvr>
                                      <p:tavLst>
                                        <p:tav tm="0">
                                          <p:val>
                                            <p:strVal val="ppt_x"/>
                                          </p:val>
                                        </p:tav>
                                        <p:tav tm="100000">
                                          <p:val>
                                            <p:strVal val="0-ppt_w/2"/>
                                          </p:val>
                                        </p:tav>
                                      </p:tavLst>
                                    </p:anim>
                                    <p:anim calcmode="lin" valueType="num">
                                      <p:cBhvr additive="base">
                                        <p:cTn id="1263" dur="5500"/>
                                        <p:tgtEl>
                                          <p:spTgt spid="128"/>
                                        </p:tgtEl>
                                        <p:attrNameLst>
                                          <p:attrName>ppt_y</p:attrName>
                                        </p:attrNameLst>
                                      </p:cBhvr>
                                      <p:tavLst>
                                        <p:tav tm="0">
                                          <p:val>
                                            <p:strVal val="ppt_y"/>
                                          </p:val>
                                        </p:tav>
                                        <p:tav tm="100000">
                                          <p:val>
                                            <p:strVal val="1+ppt_h/2"/>
                                          </p:val>
                                        </p:tav>
                                      </p:tavLst>
                                    </p:anim>
                                    <p:set>
                                      <p:cBhvr>
                                        <p:cTn id="1264" dur="1" fill="hold">
                                          <p:stCondLst>
                                            <p:cond delay="5499"/>
                                          </p:stCondLst>
                                        </p:cTn>
                                        <p:tgtEl>
                                          <p:spTgt spid="128"/>
                                        </p:tgtEl>
                                        <p:attrNameLst>
                                          <p:attrName>style.visibility</p:attrName>
                                        </p:attrNameLst>
                                      </p:cBhvr>
                                      <p:to>
                                        <p:strVal val="hidden"/>
                                      </p:to>
                                    </p:set>
                                  </p:childTnLst>
                                </p:cTn>
                              </p:par>
                              <p:par>
                                <p:cTn id="1265" presetID="19" presetClass="entr" presetSubtype="5" fill="hold" grpId="0" nodeType="withEffect">
                                  <p:stCondLst>
                                    <p:cond delay="0"/>
                                  </p:stCondLst>
                                  <p:childTnLst>
                                    <p:set>
                                      <p:cBhvr>
                                        <p:cTn id="1266" dur="1" fill="hold">
                                          <p:stCondLst>
                                            <p:cond delay="0"/>
                                          </p:stCondLst>
                                        </p:cTn>
                                        <p:tgtEl>
                                          <p:spTgt spid="129"/>
                                        </p:tgtEl>
                                        <p:attrNameLst>
                                          <p:attrName>style.visibility</p:attrName>
                                        </p:attrNameLst>
                                      </p:cBhvr>
                                      <p:to>
                                        <p:strVal val="visible"/>
                                      </p:to>
                                    </p:set>
                                    <p:anim calcmode="lin" valueType="num">
                                      <p:cBhvr>
                                        <p:cTn id="1267" dur="4500" fill="hold"/>
                                        <p:tgtEl>
                                          <p:spTgt spid="129"/>
                                        </p:tgtEl>
                                        <p:attrNameLst>
                                          <p:attrName>ppt_w</p:attrName>
                                        </p:attrNameLst>
                                      </p:cBhvr>
                                      <p:tavLst>
                                        <p:tav tm="0">
                                          <p:val>
                                            <p:strVal val="#ppt_w"/>
                                          </p:val>
                                        </p:tav>
                                        <p:tav tm="100000">
                                          <p:val>
                                            <p:strVal val="#ppt_w"/>
                                          </p:val>
                                        </p:tav>
                                      </p:tavLst>
                                    </p:anim>
                                    <p:anim calcmode="lin" valueType="num">
                                      <p:cBhvr>
                                        <p:cTn id="1268" dur="4500" fill="hold"/>
                                        <p:tgtEl>
                                          <p:spTgt spid="129"/>
                                        </p:tgtEl>
                                        <p:attrNameLst>
                                          <p:attrName>ppt_h</p:attrName>
                                        </p:attrNameLst>
                                      </p:cBhvr>
                                      <p:tavLst>
                                        <p:tav tm="0" fmla="#ppt_h*sin(2.5*pi*$)">
                                          <p:val>
                                            <p:fltVal val="0"/>
                                          </p:val>
                                        </p:tav>
                                        <p:tav tm="100000">
                                          <p:val>
                                            <p:fltVal val="1"/>
                                          </p:val>
                                        </p:tav>
                                      </p:tavLst>
                                    </p:anim>
                                  </p:childTnLst>
                                </p:cTn>
                              </p:par>
                              <p:par>
                                <p:cTn id="1269" presetID="8" presetClass="emph" presetSubtype="0" repeatCount="indefinite" fill="hold" grpId="1" nodeType="withEffect">
                                  <p:stCondLst>
                                    <p:cond delay="0"/>
                                  </p:stCondLst>
                                  <p:childTnLst>
                                    <p:animRot by="-21600000">
                                      <p:cBhvr>
                                        <p:cTn id="1270" dur="4250" fill="hold"/>
                                        <p:tgtEl>
                                          <p:spTgt spid="129"/>
                                        </p:tgtEl>
                                        <p:attrNameLst>
                                          <p:attrName>r</p:attrName>
                                        </p:attrNameLst>
                                      </p:cBhvr>
                                    </p:animRot>
                                  </p:childTnLst>
                                </p:cTn>
                              </p:par>
                              <p:par>
                                <p:cTn id="1271" presetID="2" presetClass="exit" presetSubtype="12" fill="hold" grpId="2" nodeType="withEffect">
                                  <p:stCondLst>
                                    <p:cond delay="0"/>
                                  </p:stCondLst>
                                  <p:childTnLst>
                                    <p:anim calcmode="lin" valueType="num">
                                      <p:cBhvr additive="base">
                                        <p:cTn id="1272" dur="5500"/>
                                        <p:tgtEl>
                                          <p:spTgt spid="129"/>
                                        </p:tgtEl>
                                        <p:attrNameLst>
                                          <p:attrName>ppt_x</p:attrName>
                                        </p:attrNameLst>
                                      </p:cBhvr>
                                      <p:tavLst>
                                        <p:tav tm="0">
                                          <p:val>
                                            <p:strVal val="ppt_x"/>
                                          </p:val>
                                        </p:tav>
                                        <p:tav tm="100000">
                                          <p:val>
                                            <p:strVal val="0-ppt_w/2"/>
                                          </p:val>
                                        </p:tav>
                                      </p:tavLst>
                                    </p:anim>
                                    <p:anim calcmode="lin" valueType="num">
                                      <p:cBhvr additive="base">
                                        <p:cTn id="1273" dur="5500"/>
                                        <p:tgtEl>
                                          <p:spTgt spid="129"/>
                                        </p:tgtEl>
                                        <p:attrNameLst>
                                          <p:attrName>ppt_y</p:attrName>
                                        </p:attrNameLst>
                                      </p:cBhvr>
                                      <p:tavLst>
                                        <p:tav tm="0">
                                          <p:val>
                                            <p:strVal val="ppt_y"/>
                                          </p:val>
                                        </p:tav>
                                        <p:tav tm="100000">
                                          <p:val>
                                            <p:strVal val="1+ppt_h/2"/>
                                          </p:val>
                                        </p:tav>
                                      </p:tavLst>
                                    </p:anim>
                                    <p:set>
                                      <p:cBhvr>
                                        <p:cTn id="1274" dur="1" fill="hold">
                                          <p:stCondLst>
                                            <p:cond delay="5499"/>
                                          </p:stCondLst>
                                        </p:cTn>
                                        <p:tgtEl>
                                          <p:spTgt spid="129"/>
                                        </p:tgtEl>
                                        <p:attrNameLst>
                                          <p:attrName>style.visibility</p:attrName>
                                        </p:attrNameLst>
                                      </p:cBhvr>
                                      <p:to>
                                        <p:strVal val="hidden"/>
                                      </p:to>
                                    </p:set>
                                  </p:childTnLst>
                                </p:cTn>
                              </p:par>
                              <p:par>
                                <p:cTn id="1275" presetID="19" presetClass="entr" presetSubtype="5" fill="hold" grpId="0" nodeType="withEffect">
                                  <p:stCondLst>
                                    <p:cond delay="0"/>
                                  </p:stCondLst>
                                  <p:childTnLst>
                                    <p:set>
                                      <p:cBhvr>
                                        <p:cTn id="1276" dur="1" fill="hold">
                                          <p:stCondLst>
                                            <p:cond delay="0"/>
                                          </p:stCondLst>
                                        </p:cTn>
                                        <p:tgtEl>
                                          <p:spTgt spid="130"/>
                                        </p:tgtEl>
                                        <p:attrNameLst>
                                          <p:attrName>style.visibility</p:attrName>
                                        </p:attrNameLst>
                                      </p:cBhvr>
                                      <p:to>
                                        <p:strVal val="visible"/>
                                      </p:to>
                                    </p:set>
                                    <p:anim calcmode="lin" valueType="num">
                                      <p:cBhvr>
                                        <p:cTn id="1277" dur="4500" fill="hold"/>
                                        <p:tgtEl>
                                          <p:spTgt spid="130"/>
                                        </p:tgtEl>
                                        <p:attrNameLst>
                                          <p:attrName>ppt_w</p:attrName>
                                        </p:attrNameLst>
                                      </p:cBhvr>
                                      <p:tavLst>
                                        <p:tav tm="0">
                                          <p:val>
                                            <p:strVal val="#ppt_w"/>
                                          </p:val>
                                        </p:tav>
                                        <p:tav tm="100000">
                                          <p:val>
                                            <p:strVal val="#ppt_w"/>
                                          </p:val>
                                        </p:tav>
                                      </p:tavLst>
                                    </p:anim>
                                    <p:anim calcmode="lin" valueType="num">
                                      <p:cBhvr>
                                        <p:cTn id="1278" dur="4500" fill="hold"/>
                                        <p:tgtEl>
                                          <p:spTgt spid="130"/>
                                        </p:tgtEl>
                                        <p:attrNameLst>
                                          <p:attrName>ppt_h</p:attrName>
                                        </p:attrNameLst>
                                      </p:cBhvr>
                                      <p:tavLst>
                                        <p:tav tm="0" fmla="#ppt_h*sin(2.5*pi*$)">
                                          <p:val>
                                            <p:fltVal val="0"/>
                                          </p:val>
                                        </p:tav>
                                        <p:tav tm="100000">
                                          <p:val>
                                            <p:fltVal val="1"/>
                                          </p:val>
                                        </p:tav>
                                      </p:tavLst>
                                    </p:anim>
                                  </p:childTnLst>
                                </p:cTn>
                              </p:par>
                              <p:par>
                                <p:cTn id="1279" presetID="8" presetClass="emph" presetSubtype="0" repeatCount="indefinite" fill="hold" grpId="1" nodeType="withEffect">
                                  <p:stCondLst>
                                    <p:cond delay="0"/>
                                  </p:stCondLst>
                                  <p:childTnLst>
                                    <p:animRot by="-21600000">
                                      <p:cBhvr>
                                        <p:cTn id="1280" dur="4250" fill="hold"/>
                                        <p:tgtEl>
                                          <p:spTgt spid="130"/>
                                        </p:tgtEl>
                                        <p:attrNameLst>
                                          <p:attrName>r</p:attrName>
                                        </p:attrNameLst>
                                      </p:cBhvr>
                                    </p:animRot>
                                  </p:childTnLst>
                                </p:cTn>
                              </p:par>
                              <p:par>
                                <p:cTn id="1281" presetID="2" presetClass="exit" presetSubtype="12" fill="hold" grpId="2" nodeType="withEffect">
                                  <p:stCondLst>
                                    <p:cond delay="0"/>
                                  </p:stCondLst>
                                  <p:childTnLst>
                                    <p:anim calcmode="lin" valueType="num">
                                      <p:cBhvr additive="base">
                                        <p:cTn id="1282" dur="5500"/>
                                        <p:tgtEl>
                                          <p:spTgt spid="130"/>
                                        </p:tgtEl>
                                        <p:attrNameLst>
                                          <p:attrName>ppt_x</p:attrName>
                                        </p:attrNameLst>
                                      </p:cBhvr>
                                      <p:tavLst>
                                        <p:tav tm="0">
                                          <p:val>
                                            <p:strVal val="ppt_x"/>
                                          </p:val>
                                        </p:tav>
                                        <p:tav tm="100000">
                                          <p:val>
                                            <p:strVal val="0-ppt_w/2"/>
                                          </p:val>
                                        </p:tav>
                                      </p:tavLst>
                                    </p:anim>
                                    <p:anim calcmode="lin" valueType="num">
                                      <p:cBhvr additive="base">
                                        <p:cTn id="1283" dur="5500"/>
                                        <p:tgtEl>
                                          <p:spTgt spid="130"/>
                                        </p:tgtEl>
                                        <p:attrNameLst>
                                          <p:attrName>ppt_y</p:attrName>
                                        </p:attrNameLst>
                                      </p:cBhvr>
                                      <p:tavLst>
                                        <p:tav tm="0">
                                          <p:val>
                                            <p:strVal val="ppt_y"/>
                                          </p:val>
                                        </p:tav>
                                        <p:tav tm="100000">
                                          <p:val>
                                            <p:strVal val="1+ppt_h/2"/>
                                          </p:val>
                                        </p:tav>
                                      </p:tavLst>
                                    </p:anim>
                                    <p:set>
                                      <p:cBhvr>
                                        <p:cTn id="1284" dur="1" fill="hold">
                                          <p:stCondLst>
                                            <p:cond delay="5499"/>
                                          </p:stCondLst>
                                        </p:cTn>
                                        <p:tgtEl>
                                          <p:spTgt spid="130"/>
                                        </p:tgtEl>
                                        <p:attrNameLst>
                                          <p:attrName>style.visibility</p:attrName>
                                        </p:attrNameLst>
                                      </p:cBhvr>
                                      <p:to>
                                        <p:strVal val="hidden"/>
                                      </p:to>
                                    </p:set>
                                  </p:childTnLst>
                                </p:cTn>
                              </p:par>
                              <p:par>
                                <p:cTn id="1285" presetID="19" presetClass="entr" presetSubtype="5" fill="hold" grpId="0" nodeType="withEffect">
                                  <p:stCondLst>
                                    <p:cond delay="0"/>
                                  </p:stCondLst>
                                  <p:childTnLst>
                                    <p:set>
                                      <p:cBhvr>
                                        <p:cTn id="1286" dur="1" fill="hold">
                                          <p:stCondLst>
                                            <p:cond delay="0"/>
                                          </p:stCondLst>
                                        </p:cTn>
                                        <p:tgtEl>
                                          <p:spTgt spid="131"/>
                                        </p:tgtEl>
                                        <p:attrNameLst>
                                          <p:attrName>style.visibility</p:attrName>
                                        </p:attrNameLst>
                                      </p:cBhvr>
                                      <p:to>
                                        <p:strVal val="visible"/>
                                      </p:to>
                                    </p:set>
                                    <p:anim calcmode="lin" valueType="num">
                                      <p:cBhvr>
                                        <p:cTn id="1287" dur="4500" fill="hold"/>
                                        <p:tgtEl>
                                          <p:spTgt spid="131"/>
                                        </p:tgtEl>
                                        <p:attrNameLst>
                                          <p:attrName>ppt_w</p:attrName>
                                        </p:attrNameLst>
                                      </p:cBhvr>
                                      <p:tavLst>
                                        <p:tav tm="0">
                                          <p:val>
                                            <p:strVal val="#ppt_w"/>
                                          </p:val>
                                        </p:tav>
                                        <p:tav tm="100000">
                                          <p:val>
                                            <p:strVal val="#ppt_w"/>
                                          </p:val>
                                        </p:tav>
                                      </p:tavLst>
                                    </p:anim>
                                    <p:anim calcmode="lin" valueType="num">
                                      <p:cBhvr>
                                        <p:cTn id="1288" dur="4500" fill="hold"/>
                                        <p:tgtEl>
                                          <p:spTgt spid="131"/>
                                        </p:tgtEl>
                                        <p:attrNameLst>
                                          <p:attrName>ppt_h</p:attrName>
                                        </p:attrNameLst>
                                      </p:cBhvr>
                                      <p:tavLst>
                                        <p:tav tm="0" fmla="#ppt_h*sin(2.5*pi*$)">
                                          <p:val>
                                            <p:fltVal val="0"/>
                                          </p:val>
                                        </p:tav>
                                        <p:tav tm="100000">
                                          <p:val>
                                            <p:fltVal val="1"/>
                                          </p:val>
                                        </p:tav>
                                      </p:tavLst>
                                    </p:anim>
                                  </p:childTnLst>
                                </p:cTn>
                              </p:par>
                              <p:par>
                                <p:cTn id="1289" presetID="8" presetClass="emph" presetSubtype="0" repeatCount="indefinite" fill="hold" grpId="1" nodeType="withEffect">
                                  <p:stCondLst>
                                    <p:cond delay="0"/>
                                  </p:stCondLst>
                                  <p:childTnLst>
                                    <p:animRot by="-21600000">
                                      <p:cBhvr>
                                        <p:cTn id="1290" dur="4250" fill="hold"/>
                                        <p:tgtEl>
                                          <p:spTgt spid="131"/>
                                        </p:tgtEl>
                                        <p:attrNameLst>
                                          <p:attrName>r</p:attrName>
                                        </p:attrNameLst>
                                      </p:cBhvr>
                                    </p:animRot>
                                  </p:childTnLst>
                                </p:cTn>
                              </p:par>
                              <p:par>
                                <p:cTn id="1291" presetID="2" presetClass="exit" presetSubtype="12" fill="hold" grpId="2" nodeType="withEffect">
                                  <p:stCondLst>
                                    <p:cond delay="0"/>
                                  </p:stCondLst>
                                  <p:childTnLst>
                                    <p:anim calcmode="lin" valueType="num">
                                      <p:cBhvr additive="base">
                                        <p:cTn id="1292" dur="5500"/>
                                        <p:tgtEl>
                                          <p:spTgt spid="131"/>
                                        </p:tgtEl>
                                        <p:attrNameLst>
                                          <p:attrName>ppt_x</p:attrName>
                                        </p:attrNameLst>
                                      </p:cBhvr>
                                      <p:tavLst>
                                        <p:tav tm="0">
                                          <p:val>
                                            <p:strVal val="ppt_x"/>
                                          </p:val>
                                        </p:tav>
                                        <p:tav tm="100000">
                                          <p:val>
                                            <p:strVal val="0-ppt_w/2"/>
                                          </p:val>
                                        </p:tav>
                                      </p:tavLst>
                                    </p:anim>
                                    <p:anim calcmode="lin" valueType="num">
                                      <p:cBhvr additive="base">
                                        <p:cTn id="1293" dur="5500"/>
                                        <p:tgtEl>
                                          <p:spTgt spid="131"/>
                                        </p:tgtEl>
                                        <p:attrNameLst>
                                          <p:attrName>ppt_y</p:attrName>
                                        </p:attrNameLst>
                                      </p:cBhvr>
                                      <p:tavLst>
                                        <p:tav tm="0">
                                          <p:val>
                                            <p:strVal val="ppt_y"/>
                                          </p:val>
                                        </p:tav>
                                        <p:tav tm="100000">
                                          <p:val>
                                            <p:strVal val="1+ppt_h/2"/>
                                          </p:val>
                                        </p:tav>
                                      </p:tavLst>
                                    </p:anim>
                                    <p:set>
                                      <p:cBhvr>
                                        <p:cTn id="1294" dur="1" fill="hold">
                                          <p:stCondLst>
                                            <p:cond delay="5499"/>
                                          </p:stCondLst>
                                        </p:cTn>
                                        <p:tgtEl>
                                          <p:spTgt spid="131"/>
                                        </p:tgtEl>
                                        <p:attrNameLst>
                                          <p:attrName>style.visibility</p:attrName>
                                        </p:attrNameLst>
                                      </p:cBhvr>
                                      <p:to>
                                        <p:strVal val="hidden"/>
                                      </p:to>
                                    </p:set>
                                  </p:childTnLst>
                                </p:cTn>
                              </p:par>
                              <p:par>
                                <p:cTn id="1295" presetID="19" presetClass="entr" presetSubtype="5" fill="hold" grpId="0" nodeType="withEffect">
                                  <p:stCondLst>
                                    <p:cond delay="0"/>
                                  </p:stCondLst>
                                  <p:childTnLst>
                                    <p:set>
                                      <p:cBhvr>
                                        <p:cTn id="1296" dur="1" fill="hold">
                                          <p:stCondLst>
                                            <p:cond delay="0"/>
                                          </p:stCondLst>
                                        </p:cTn>
                                        <p:tgtEl>
                                          <p:spTgt spid="132"/>
                                        </p:tgtEl>
                                        <p:attrNameLst>
                                          <p:attrName>style.visibility</p:attrName>
                                        </p:attrNameLst>
                                      </p:cBhvr>
                                      <p:to>
                                        <p:strVal val="visible"/>
                                      </p:to>
                                    </p:set>
                                    <p:anim calcmode="lin" valueType="num">
                                      <p:cBhvr>
                                        <p:cTn id="1297" dur="4500" fill="hold"/>
                                        <p:tgtEl>
                                          <p:spTgt spid="132"/>
                                        </p:tgtEl>
                                        <p:attrNameLst>
                                          <p:attrName>ppt_w</p:attrName>
                                        </p:attrNameLst>
                                      </p:cBhvr>
                                      <p:tavLst>
                                        <p:tav tm="0">
                                          <p:val>
                                            <p:strVal val="#ppt_w"/>
                                          </p:val>
                                        </p:tav>
                                        <p:tav tm="100000">
                                          <p:val>
                                            <p:strVal val="#ppt_w"/>
                                          </p:val>
                                        </p:tav>
                                      </p:tavLst>
                                    </p:anim>
                                    <p:anim calcmode="lin" valueType="num">
                                      <p:cBhvr>
                                        <p:cTn id="1298" dur="4500" fill="hold"/>
                                        <p:tgtEl>
                                          <p:spTgt spid="132"/>
                                        </p:tgtEl>
                                        <p:attrNameLst>
                                          <p:attrName>ppt_h</p:attrName>
                                        </p:attrNameLst>
                                      </p:cBhvr>
                                      <p:tavLst>
                                        <p:tav tm="0" fmla="#ppt_h*sin(2.5*pi*$)">
                                          <p:val>
                                            <p:fltVal val="0"/>
                                          </p:val>
                                        </p:tav>
                                        <p:tav tm="100000">
                                          <p:val>
                                            <p:fltVal val="1"/>
                                          </p:val>
                                        </p:tav>
                                      </p:tavLst>
                                    </p:anim>
                                  </p:childTnLst>
                                </p:cTn>
                              </p:par>
                              <p:par>
                                <p:cTn id="1299" presetID="8" presetClass="emph" presetSubtype="0" repeatCount="indefinite" fill="hold" grpId="1" nodeType="withEffect">
                                  <p:stCondLst>
                                    <p:cond delay="0"/>
                                  </p:stCondLst>
                                  <p:childTnLst>
                                    <p:animRot by="-21600000">
                                      <p:cBhvr>
                                        <p:cTn id="1300" dur="4250" fill="hold"/>
                                        <p:tgtEl>
                                          <p:spTgt spid="132"/>
                                        </p:tgtEl>
                                        <p:attrNameLst>
                                          <p:attrName>r</p:attrName>
                                        </p:attrNameLst>
                                      </p:cBhvr>
                                    </p:animRot>
                                  </p:childTnLst>
                                </p:cTn>
                              </p:par>
                              <p:par>
                                <p:cTn id="1301" presetID="2" presetClass="exit" presetSubtype="12" fill="hold" grpId="2" nodeType="withEffect">
                                  <p:stCondLst>
                                    <p:cond delay="0"/>
                                  </p:stCondLst>
                                  <p:childTnLst>
                                    <p:anim calcmode="lin" valueType="num">
                                      <p:cBhvr additive="base">
                                        <p:cTn id="1302" dur="5500"/>
                                        <p:tgtEl>
                                          <p:spTgt spid="132"/>
                                        </p:tgtEl>
                                        <p:attrNameLst>
                                          <p:attrName>ppt_x</p:attrName>
                                        </p:attrNameLst>
                                      </p:cBhvr>
                                      <p:tavLst>
                                        <p:tav tm="0">
                                          <p:val>
                                            <p:strVal val="ppt_x"/>
                                          </p:val>
                                        </p:tav>
                                        <p:tav tm="100000">
                                          <p:val>
                                            <p:strVal val="0-ppt_w/2"/>
                                          </p:val>
                                        </p:tav>
                                      </p:tavLst>
                                    </p:anim>
                                    <p:anim calcmode="lin" valueType="num">
                                      <p:cBhvr additive="base">
                                        <p:cTn id="1303" dur="5500"/>
                                        <p:tgtEl>
                                          <p:spTgt spid="132"/>
                                        </p:tgtEl>
                                        <p:attrNameLst>
                                          <p:attrName>ppt_y</p:attrName>
                                        </p:attrNameLst>
                                      </p:cBhvr>
                                      <p:tavLst>
                                        <p:tav tm="0">
                                          <p:val>
                                            <p:strVal val="ppt_y"/>
                                          </p:val>
                                        </p:tav>
                                        <p:tav tm="100000">
                                          <p:val>
                                            <p:strVal val="1+ppt_h/2"/>
                                          </p:val>
                                        </p:tav>
                                      </p:tavLst>
                                    </p:anim>
                                    <p:set>
                                      <p:cBhvr>
                                        <p:cTn id="1304" dur="1" fill="hold">
                                          <p:stCondLst>
                                            <p:cond delay="5499"/>
                                          </p:stCondLst>
                                        </p:cTn>
                                        <p:tgtEl>
                                          <p:spTgt spid="132"/>
                                        </p:tgtEl>
                                        <p:attrNameLst>
                                          <p:attrName>style.visibility</p:attrName>
                                        </p:attrNameLst>
                                      </p:cBhvr>
                                      <p:to>
                                        <p:strVal val="hidden"/>
                                      </p:to>
                                    </p:set>
                                  </p:childTnLst>
                                </p:cTn>
                              </p:par>
                              <p:par>
                                <p:cTn id="1305" presetID="19" presetClass="entr" presetSubtype="5" fill="hold" grpId="0" nodeType="withEffect">
                                  <p:stCondLst>
                                    <p:cond delay="0"/>
                                  </p:stCondLst>
                                  <p:childTnLst>
                                    <p:set>
                                      <p:cBhvr>
                                        <p:cTn id="1306" dur="1" fill="hold">
                                          <p:stCondLst>
                                            <p:cond delay="0"/>
                                          </p:stCondLst>
                                        </p:cTn>
                                        <p:tgtEl>
                                          <p:spTgt spid="146"/>
                                        </p:tgtEl>
                                        <p:attrNameLst>
                                          <p:attrName>style.visibility</p:attrName>
                                        </p:attrNameLst>
                                      </p:cBhvr>
                                      <p:to>
                                        <p:strVal val="visible"/>
                                      </p:to>
                                    </p:set>
                                    <p:anim calcmode="lin" valueType="num">
                                      <p:cBhvr>
                                        <p:cTn id="1307" dur="4500" fill="hold"/>
                                        <p:tgtEl>
                                          <p:spTgt spid="146"/>
                                        </p:tgtEl>
                                        <p:attrNameLst>
                                          <p:attrName>ppt_w</p:attrName>
                                        </p:attrNameLst>
                                      </p:cBhvr>
                                      <p:tavLst>
                                        <p:tav tm="0">
                                          <p:val>
                                            <p:strVal val="#ppt_w"/>
                                          </p:val>
                                        </p:tav>
                                        <p:tav tm="100000">
                                          <p:val>
                                            <p:strVal val="#ppt_w"/>
                                          </p:val>
                                        </p:tav>
                                      </p:tavLst>
                                    </p:anim>
                                    <p:anim calcmode="lin" valueType="num">
                                      <p:cBhvr>
                                        <p:cTn id="1308" dur="4500" fill="hold"/>
                                        <p:tgtEl>
                                          <p:spTgt spid="146"/>
                                        </p:tgtEl>
                                        <p:attrNameLst>
                                          <p:attrName>ppt_h</p:attrName>
                                        </p:attrNameLst>
                                      </p:cBhvr>
                                      <p:tavLst>
                                        <p:tav tm="0" fmla="#ppt_h*sin(2.5*pi*$)">
                                          <p:val>
                                            <p:fltVal val="0"/>
                                          </p:val>
                                        </p:tav>
                                        <p:tav tm="100000">
                                          <p:val>
                                            <p:fltVal val="1"/>
                                          </p:val>
                                        </p:tav>
                                      </p:tavLst>
                                    </p:anim>
                                  </p:childTnLst>
                                </p:cTn>
                              </p:par>
                              <p:par>
                                <p:cTn id="1309" presetID="8" presetClass="emph" presetSubtype="0" repeatCount="indefinite" fill="hold" grpId="1" nodeType="withEffect">
                                  <p:stCondLst>
                                    <p:cond delay="0"/>
                                  </p:stCondLst>
                                  <p:childTnLst>
                                    <p:animRot by="-21600000">
                                      <p:cBhvr>
                                        <p:cTn id="1310" dur="4250" fill="hold"/>
                                        <p:tgtEl>
                                          <p:spTgt spid="146"/>
                                        </p:tgtEl>
                                        <p:attrNameLst>
                                          <p:attrName>r</p:attrName>
                                        </p:attrNameLst>
                                      </p:cBhvr>
                                    </p:animRot>
                                  </p:childTnLst>
                                </p:cTn>
                              </p:par>
                              <p:par>
                                <p:cTn id="1311" presetID="2" presetClass="exit" presetSubtype="3" fill="hold" grpId="2" nodeType="withEffect">
                                  <p:stCondLst>
                                    <p:cond delay="0"/>
                                  </p:stCondLst>
                                  <p:childTnLst>
                                    <p:anim calcmode="lin" valueType="num">
                                      <p:cBhvr additive="base">
                                        <p:cTn id="1312" dur="5500"/>
                                        <p:tgtEl>
                                          <p:spTgt spid="146"/>
                                        </p:tgtEl>
                                        <p:attrNameLst>
                                          <p:attrName>ppt_x</p:attrName>
                                        </p:attrNameLst>
                                      </p:cBhvr>
                                      <p:tavLst>
                                        <p:tav tm="0">
                                          <p:val>
                                            <p:strVal val="ppt_x"/>
                                          </p:val>
                                        </p:tav>
                                        <p:tav tm="100000">
                                          <p:val>
                                            <p:strVal val="1+ppt_w/2"/>
                                          </p:val>
                                        </p:tav>
                                      </p:tavLst>
                                    </p:anim>
                                    <p:anim calcmode="lin" valueType="num">
                                      <p:cBhvr additive="base">
                                        <p:cTn id="1313" dur="5500"/>
                                        <p:tgtEl>
                                          <p:spTgt spid="146"/>
                                        </p:tgtEl>
                                        <p:attrNameLst>
                                          <p:attrName>ppt_y</p:attrName>
                                        </p:attrNameLst>
                                      </p:cBhvr>
                                      <p:tavLst>
                                        <p:tav tm="0">
                                          <p:val>
                                            <p:strVal val="ppt_y"/>
                                          </p:val>
                                        </p:tav>
                                        <p:tav tm="100000">
                                          <p:val>
                                            <p:strVal val="0-ppt_h/2"/>
                                          </p:val>
                                        </p:tav>
                                      </p:tavLst>
                                    </p:anim>
                                    <p:set>
                                      <p:cBhvr>
                                        <p:cTn id="1314" dur="1" fill="hold">
                                          <p:stCondLst>
                                            <p:cond delay="5499"/>
                                          </p:stCondLst>
                                        </p:cTn>
                                        <p:tgtEl>
                                          <p:spTgt spid="146"/>
                                        </p:tgtEl>
                                        <p:attrNameLst>
                                          <p:attrName>style.visibility</p:attrName>
                                        </p:attrNameLst>
                                      </p:cBhvr>
                                      <p:to>
                                        <p:strVal val="hidden"/>
                                      </p:to>
                                    </p:set>
                                  </p:childTnLst>
                                </p:cTn>
                              </p:par>
                              <p:par>
                                <p:cTn id="1315" presetID="19" presetClass="entr" presetSubtype="5" fill="hold" grpId="0" nodeType="withEffect">
                                  <p:stCondLst>
                                    <p:cond delay="0"/>
                                  </p:stCondLst>
                                  <p:childTnLst>
                                    <p:set>
                                      <p:cBhvr>
                                        <p:cTn id="1316" dur="1" fill="hold">
                                          <p:stCondLst>
                                            <p:cond delay="0"/>
                                          </p:stCondLst>
                                        </p:cTn>
                                        <p:tgtEl>
                                          <p:spTgt spid="147"/>
                                        </p:tgtEl>
                                        <p:attrNameLst>
                                          <p:attrName>style.visibility</p:attrName>
                                        </p:attrNameLst>
                                      </p:cBhvr>
                                      <p:to>
                                        <p:strVal val="visible"/>
                                      </p:to>
                                    </p:set>
                                    <p:anim calcmode="lin" valueType="num">
                                      <p:cBhvr>
                                        <p:cTn id="1317" dur="4500" fill="hold"/>
                                        <p:tgtEl>
                                          <p:spTgt spid="147"/>
                                        </p:tgtEl>
                                        <p:attrNameLst>
                                          <p:attrName>ppt_w</p:attrName>
                                        </p:attrNameLst>
                                      </p:cBhvr>
                                      <p:tavLst>
                                        <p:tav tm="0">
                                          <p:val>
                                            <p:strVal val="#ppt_w"/>
                                          </p:val>
                                        </p:tav>
                                        <p:tav tm="100000">
                                          <p:val>
                                            <p:strVal val="#ppt_w"/>
                                          </p:val>
                                        </p:tav>
                                      </p:tavLst>
                                    </p:anim>
                                    <p:anim calcmode="lin" valueType="num">
                                      <p:cBhvr>
                                        <p:cTn id="1318" dur="4500" fill="hold"/>
                                        <p:tgtEl>
                                          <p:spTgt spid="147"/>
                                        </p:tgtEl>
                                        <p:attrNameLst>
                                          <p:attrName>ppt_h</p:attrName>
                                        </p:attrNameLst>
                                      </p:cBhvr>
                                      <p:tavLst>
                                        <p:tav tm="0" fmla="#ppt_h*sin(2.5*pi*$)">
                                          <p:val>
                                            <p:fltVal val="0"/>
                                          </p:val>
                                        </p:tav>
                                        <p:tav tm="100000">
                                          <p:val>
                                            <p:fltVal val="1"/>
                                          </p:val>
                                        </p:tav>
                                      </p:tavLst>
                                    </p:anim>
                                  </p:childTnLst>
                                </p:cTn>
                              </p:par>
                              <p:par>
                                <p:cTn id="1319" presetID="8" presetClass="emph" presetSubtype="0" repeatCount="indefinite" fill="hold" grpId="1" nodeType="withEffect">
                                  <p:stCondLst>
                                    <p:cond delay="0"/>
                                  </p:stCondLst>
                                  <p:childTnLst>
                                    <p:animRot by="-21600000">
                                      <p:cBhvr>
                                        <p:cTn id="1320" dur="4250" fill="hold"/>
                                        <p:tgtEl>
                                          <p:spTgt spid="147"/>
                                        </p:tgtEl>
                                        <p:attrNameLst>
                                          <p:attrName>r</p:attrName>
                                        </p:attrNameLst>
                                      </p:cBhvr>
                                    </p:animRot>
                                  </p:childTnLst>
                                </p:cTn>
                              </p:par>
                              <p:par>
                                <p:cTn id="1321" presetID="2" presetClass="exit" presetSubtype="3" fill="hold" grpId="2" nodeType="withEffect">
                                  <p:stCondLst>
                                    <p:cond delay="0"/>
                                  </p:stCondLst>
                                  <p:childTnLst>
                                    <p:anim calcmode="lin" valueType="num">
                                      <p:cBhvr additive="base">
                                        <p:cTn id="1322" dur="5500"/>
                                        <p:tgtEl>
                                          <p:spTgt spid="147"/>
                                        </p:tgtEl>
                                        <p:attrNameLst>
                                          <p:attrName>ppt_x</p:attrName>
                                        </p:attrNameLst>
                                      </p:cBhvr>
                                      <p:tavLst>
                                        <p:tav tm="0">
                                          <p:val>
                                            <p:strVal val="ppt_x"/>
                                          </p:val>
                                        </p:tav>
                                        <p:tav tm="100000">
                                          <p:val>
                                            <p:strVal val="1+ppt_w/2"/>
                                          </p:val>
                                        </p:tav>
                                      </p:tavLst>
                                    </p:anim>
                                    <p:anim calcmode="lin" valueType="num">
                                      <p:cBhvr additive="base">
                                        <p:cTn id="1323" dur="5500"/>
                                        <p:tgtEl>
                                          <p:spTgt spid="147"/>
                                        </p:tgtEl>
                                        <p:attrNameLst>
                                          <p:attrName>ppt_y</p:attrName>
                                        </p:attrNameLst>
                                      </p:cBhvr>
                                      <p:tavLst>
                                        <p:tav tm="0">
                                          <p:val>
                                            <p:strVal val="ppt_y"/>
                                          </p:val>
                                        </p:tav>
                                        <p:tav tm="100000">
                                          <p:val>
                                            <p:strVal val="0-ppt_h/2"/>
                                          </p:val>
                                        </p:tav>
                                      </p:tavLst>
                                    </p:anim>
                                    <p:set>
                                      <p:cBhvr>
                                        <p:cTn id="1324" dur="1" fill="hold">
                                          <p:stCondLst>
                                            <p:cond delay="5499"/>
                                          </p:stCondLst>
                                        </p:cTn>
                                        <p:tgtEl>
                                          <p:spTgt spid="147"/>
                                        </p:tgtEl>
                                        <p:attrNameLst>
                                          <p:attrName>style.visibility</p:attrName>
                                        </p:attrNameLst>
                                      </p:cBhvr>
                                      <p:to>
                                        <p:strVal val="hidden"/>
                                      </p:to>
                                    </p:set>
                                  </p:childTnLst>
                                </p:cTn>
                              </p:par>
                              <p:par>
                                <p:cTn id="1325" presetID="19" presetClass="entr" presetSubtype="5" fill="hold" grpId="0" nodeType="withEffect">
                                  <p:stCondLst>
                                    <p:cond delay="0"/>
                                  </p:stCondLst>
                                  <p:childTnLst>
                                    <p:set>
                                      <p:cBhvr>
                                        <p:cTn id="1326" dur="1" fill="hold">
                                          <p:stCondLst>
                                            <p:cond delay="0"/>
                                          </p:stCondLst>
                                        </p:cTn>
                                        <p:tgtEl>
                                          <p:spTgt spid="148"/>
                                        </p:tgtEl>
                                        <p:attrNameLst>
                                          <p:attrName>style.visibility</p:attrName>
                                        </p:attrNameLst>
                                      </p:cBhvr>
                                      <p:to>
                                        <p:strVal val="visible"/>
                                      </p:to>
                                    </p:set>
                                    <p:anim calcmode="lin" valueType="num">
                                      <p:cBhvr>
                                        <p:cTn id="1327" dur="4500" fill="hold"/>
                                        <p:tgtEl>
                                          <p:spTgt spid="148"/>
                                        </p:tgtEl>
                                        <p:attrNameLst>
                                          <p:attrName>ppt_w</p:attrName>
                                        </p:attrNameLst>
                                      </p:cBhvr>
                                      <p:tavLst>
                                        <p:tav tm="0">
                                          <p:val>
                                            <p:strVal val="#ppt_w"/>
                                          </p:val>
                                        </p:tav>
                                        <p:tav tm="100000">
                                          <p:val>
                                            <p:strVal val="#ppt_w"/>
                                          </p:val>
                                        </p:tav>
                                      </p:tavLst>
                                    </p:anim>
                                    <p:anim calcmode="lin" valueType="num">
                                      <p:cBhvr>
                                        <p:cTn id="1328" dur="4500" fill="hold"/>
                                        <p:tgtEl>
                                          <p:spTgt spid="148"/>
                                        </p:tgtEl>
                                        <p:attrNameLst>
                                          <p:attrName>ppt_h</p:attrName>
                                        </p:attrNameLst>
                                      </p:cBhvr>
                                      <p:tavLst>
                                        <p:tav tm="0" fmla="#ppt_h*sin(2.5*pi*$)">
                                          <p:val>
                                            <p:fltVal val="0"/>
                                          </p:val>
                                        </p:tav>
                                        <p:tav tm="100000">
                                          <p:val>
                                            <p:fltVal val="1"/>
                                          </p:val>
                                        </p:tav>
                                      </p:tavLst>
                                    </p:anim>
                                  </p:childTnLst>
                                </p:cTn>
                              </p:par>
                              <p:par>
                                <p:cTn id="1329" presetID="8" presetClass="emph" presetSubtype="0" repeatCount="indefinite" fill="hold" grpId="1" nodeType="withEffect">
                                  <p:stCondLst>
                                    <p:cond delay="0"/>
                                  </p:stCondLst>
                                  <p:childTnLst>
                                    <p:animRot by="-21600000">
                                      <p:cBhvr>
                                        <p:cTn id="1330" dur="4250" fill="hold"/>
                                        <p:tgtEl>
                                          <p:spTgt spid="148"/>
                                        </p:tgtEl>
                                        <p:attrNameLst>
                                          <p:attrName>r</p:attrName>
                                        </p:attrNameLst>
                                      </p:cBhvr>
                                    </p:animRot>
                                  </p:childTnLst>
                                </p:cTn>
                              </p:par>
                              <p:par>
                                <p:cTn id="1331" presetID="2" presetClass="exit" presetSubtype="3" fill="hold" grpId="2" nodeType="withEffect">
                                  <p:stCondLst>
                                    <p:cond delay="0"/>
                                  </p:stCondLst>
                                  <p:childTnLst>
                                    <p:anim calcmode="lin" valueType="num">
                                      <p:cBhvr additive="base">
                                        <p:cTn id="1332" dur="5500"/>
                                        <p:tgtEl>
                                          <p:spTgt spid="148"/>
                                        </p:tgtEl>
                                        <p:attrNameLst>
                                          <p:attrName>ppt_x</p:attrName>
                                        </p:attrNameLst>
                                      </p:cBhvr>
                                      <p:tavLst>
                                        <p:tav tm="0">
                                          <p:val>
                                            <p:strVal val="ppt_x"/>
                                          </p:val>
                                        </p:tav>
                                        <p:tav tm="100000">
                                          <p:val>
                                            <p:strVal val="1+ppt_w/2"/>
                                          </p:val>
                                        </p:tav>
                                      </p:tavLst>
                                    </p:anim>
                                    <p:anim calcmode="lin" valueType="num">
                                      <p:cBhvr additive="base">
                                        <p:cTn id="1333" dur="5500"/>
                                        <p:tgtEl>
                                          <p:spTgt spid="148"/>
                                        </p:tgtEl>
                                        <p:attrNameLst>
                                          <p:attrName>ppt_y</p:attrName>
                                        </p:attrNameLst>
                                      </p:cBhvr>
                                      <p:tavLst>
                                        <p:tav tm="0">
                                          <p:val>
                                            <p:strVal val="ppt_y"/>
                                          </p:val>
                                        </p:tav>
                                        <p:tav tm="100000">
                                          <p:val>
                                            <p:strVal val="0-ppt_h/2"/>
                                          </p:val>
                                        </p:tav>
                                      </p:tavLst>
                                    </p:anim>
                                    <p:set>
                                      <p:cBhvr>
                                        <p:cTn id="1334" dur="1" fill="hold">
                                          <p:stCondLst>
                                            <p:cond delay="5499"/>
                                          </p:stCondLst>
                                        </p:cTn>
                                        <p:tgtEl>
                                          <p:spTgt spid="148"/>
                                        </p:tgtEl>
                                        <p:attrNameLst>
                                          <p:attrName>style.visibility</p:attrName>
                                        </p:attrNameLst>
                                      </p:cBhvr>
                                      <p:to>
                                        <p:strVal val="hidden"/>
                                      </p:to>
                                    </p:set>
                                  </p:childTnLst>
                                </p:cTn>
                              </p:par>
                              <p:par>
                                <p:cTn id="1335" presetID="19" presetClass="entr" presetSubtype="5" fill="hold" grpId="0" nodeType="withEffect">
                                  <p:stCondLst>
                                    <p:cond delay="0"/>
                                  </p:stCondLst>
                                  <p:childTnLst>
                                    <p:set>
                                      <p:cBhvr>
                                        <p:cTn id="1336" dur="1" fill="hold">
                                          <p:stCondLst>
                                            <p:cond delay="0"/>
                                          </p:stCondLst>
                                        </p:cTn>
                                        <p:tgtEl>
                                          <p:spTgt spid="149"/>
                                        </p:tgtEl>
                                        <p:attrNameLst>
                                          <p:attrName>style.visibility</p:attrName>
                                        </p:attrNameLst>
                                      </p:cBhvr>
                                      <p:to>
                                        <p:strVal val="visible"/>
                                      </p:to>
                                    </p:set>
                                    <p:anim calcmode="lin" valueType="num">
                                      <p:cBhvr>
                                        <p:cTn id="1337" dur="4500" fill="hold"/>
                                        <p:tgtEl>
                                          <p:spTgt spid="149"/>
                                        </p:tgtEl>
                                        <p:attrNameLst>
                                          <p:attrName>ppt_w</p:attrName>
                                        </p:attrNameLst>
                                      </p:cBhvr>
                                      <p:tavLst>
                                        <p:tav tm="0">
                                          <p:val>
                                            <p:strVal val="#ppt_w"/>
                                          </p:val>
                                        </p:tav>
                                        <p:tav tm="100000">
                                          <p:val>
                                            <p:strVal val="#ppt_w"/>
                                          </p:val>
                                        </p:tav>
                                      </p:tavLst>
                                    </p:anim>
                                    <p:anim calcmode="lin" valueType="num">
                                      <p:cBhvr>
                                        <p:cTn id="1338" dur="4500" fill="hold"/>
                                        <p:tgtEl>
                                          <p:spTgt spid="149"/>
                                        </p:tgtEl>
                                        <p:attrNameLst>
                                          <p:attrName>ppt_h</p:attrName>
                                        </p:attrNameLst>
                                      </p:cBhvr>
                                      <p:tavLst>
                                        <p:tav tm="0" fmla="#ppt_h*sin(2.5*pi*$)">
                                          <p:val>
                                            <p:fltVal val="0"/>
                                          </p:val>
                                        </p:tav>
                                        <p:tav tm="100000">
                                          <p:val>
                                            <p:fltVal val="1"/>
                                          </p:val>
                                        </p:tav>
                                      </p:tavLst>
                                    </p:anim>
                                  </p:childTnLst>
                                </p:cTn>
                              </p:par>
                              <p:par>
                                <p:cTn id="1339" presetID="8" presetClass="emph" presetSubtype="0" repeatCount="indefinite" fill="hold" grpId="1" nodeType="withEffect">
                                  <p:stCondLst>
                                    <p:cond delay="0"/>
                                  </p:stCondLst>
                                  <p:childTnLst>
                                    <p:animRot by="-21600000">
                                      <p:cBhvr>
                                        <p:cTn id="1340" dur="4250" fill="hold"/>
                                        <p:tgtEl>
                                          <p:spTgt spid="149"/>
                                        </p:tgtEl>
                                        <p:attrNameLst>
                                          <p:attrName>r</p:attrName>
                                        </p:attrNameLst>
                                      </p:cBhvr>
                                    </p:animRot>
                                  </p:childTnLst>
                                </p:cTn>
                              </p:par>
                              <p:par>
                                <p:cTn id="1341" presetID="2" presetClass="exit" presetSubtype="3" fill="hold" grpId="2" nodeType="withEffect">
                                  <p:stCondLst>
                                    <p:cond delay="0"/>
                                  </p:stCondLst>
                                  <p:childTnLst>
                                    <p:anim calcmode="lin" valueType="num">
                                      <p:cBhvr additive="base">
                                        <p:cTn id="1342" dur="5500"/>
                                        <p:tgtEl>
                                          <p:spTgt spid="149"/>
                                        </p:tgtEl>
                                        <p:attrNameLst>
                                          <p:attrName>ppt_x</p:attrName>
                                        </p:attrNameLst>
                                      </p:cBhvr>
                                      <p:tavLst>
                                        <p:tav tm="0">
                                          <p:val>
                                            <p:strVal val="ppt_x"/>
                                          </p:val>
                                        </p:tav>
                                        <p:tav tm="100000">
                                          <p:val>
                                            <p:strVal val="1+ppt_w/2"/>
                                          </p:val>
                                        </p:tav>
                                      </p:tavLst>
                                    </p:anim>
                                    <p:anim calcmode="lin" valueType="num">
                                      <p:cBhvr additive="base">
                                        <p:cTn id="1343" dur="5500"/>
                                        <p:tgtEl>
                                          <p:spTgt spid="149"/>
                                        </p:tgtEl>
                                        <p:attrNameLst>
                                          <p:attrName>ppt_y</p:attrName>
                                        </p:attrNameLst>
                                      </p:cBhvr>
                                      <p:tavLst>
                                        <p:tav tm="0">
                                          <p:val>
                                            <p:strVal val="ppt_y"/>
                                          </p:val>
                                        </p:tav>
                                        <p:tav tm="100000">
                                          <p:val>
                                            <p:strVal val="0-ppt_h/2"/>
                                          </p:val>
                                        </p:tav>
                                      </p:tavLst>
                                    </p:anim>
                                    <p:set>
                                      <p:cBhvr>
                                        <p:cTn id="1344" dur="1" fill="hold">
                                          <p:stCondLst>
                                            <p:cond delay="5499"/>
                                          </p:stCondLst>
                                        </p:cTn>
                                        <p:tgtEl>
                                          <p:spTgt spid="149"/>
                                        </p:tgtEl>
                                        <p:attrNameLst>
                                          <p:attrName>style.visibility</p:attrName>
                                        </p:attrNameLst>
                                      </p:cBhvr>
                                      <p:to>
                                        <p:strVal val="hidden"/>
                                      </p:to>
                                    </p:set>
                                  </p:childTnLst>
                                </p:cTn>
                              </p:par>
                              <p:par>
                                <p:cTn id="1345" presetID="19" presetClass="entr" presetSubtype="5" fill="hold" grpId="0" nodeType="withEffect">
                                  <p:stCondLst>
                                    <p:cond delay="0"/>
                                  </p:stCondLst>
                                  <p:childTnLst>
                                    <p:set>
                                      <p:cBhvr>
                                        <p:cTn id="1346" dur="1" fill="hold">
                                          <p:stCondLst>
                                            <p:cond delay="0"/>
                                          </p:stCondLst>
                                        </p:cTn>
                                        <p:tgtEl>
                                          <p:spTgt spid="150"/>
                                        </p:tgtEl>
                                        <p:attrNameLst>
                                          <p:attrName>style.visibility</p:attrName>
                                        </p:attrNameLst>
                                      </p:cBhvr>
                                      <p:to>
                                        <p:strVal val="visible"/>
                                      </p:to>
                                    </p:set>
                                    <p:anim calcmode="lin" valueType="num">
                                      <p:cBhvr>
                                        <p:cTn id="1347" dur="4500" fill="hold"/>
                                        <p:tgtEl>
                                          <p:spTgt spid="150"/>
                                        </p:tgtEl>
                                        <p:attrNameLst>
                                          <p:attrName>ppt_w</p:attrName>
                                        </p:attrNameLst>
                                      </p:cBhvr>
                                      <p:tavLst>
                                        <p:tav tm="0">
                                          <p:val>
                                            <p:strVal val="#ppt_w"/>
                                          </p:val>
                                        </p:tav>
                                        <p:tav tm="100000">
                                          <p:val>
                                            <p:strVal val="#ppt_w"/>
                                          </p:val>
                                        </p:tav>
                                      </p:tavLst>
                                    </p:anim>
                                    <p:anim calcmode="lin" valueType="num">
                                      <p:cBhvr>
                                        <p:cTn id="1348" dur="4500" fill="hold"/>
                                        <p:tgtEl>
                                          <p:spTgt spid="150"/>
                                        </p:tgtEl>
                                        <p:attrNameLst>
                                          <p:attrName>ppt_h</p:attrName>
                                        </p:attrNameLst>
                                      </p:cBhvr>
                                      <p:tavLst>
                                        <p:tav tm="0" fmla="#ppt_h*sin(2.5*pi*$)">
                                          <p:val>
                                            <p:fltVal val="0"/>
                                          </p:val>
                                        </p:tav>
                                        <p:tav tm="100000">
                                          <p:val>
                                            <p:fltVal val="1"/>
                                          </p:val>
                                        </p:tav>
                                      </p:tavLst>
                                    </p:anim>
                                  </p:childTnLst>
                                </p:cTn>
                              </p:par>
                              <p:par>
                                <p:cTn id="1349" presetID="8" presetClass="emph" presetSubtype="0" repeatCount="indefinite" fill="hold" grpId="1" nodeType="withEffect">
                                  <p:stCondLst>
                                    <p:cond delay="0"/>
                                  </p:stCondLst>
                                  <p:childTnLst>
                                    <p:animRot by="-21600000">
                                      <p:cBhvr>
                                        <p:cTn id="1350" dur="4250" fill="hold"/>
                                        <p:tgtEl>
                                          <p:spTgt spid="150"/>
                                        </p:tgtEl>
                                        <p:attrNameLst>
                                          <p:attrName>r</p:attrName>
                                        </p:attrNameLst>
                                      </p:cBhvr>
                                    </p:animRot>
                                  </p:childTnLst>
                                </p:cTn>
                              </p:par>
                              <p:par>
                                <p:cTn id="1351" presetID="2" presetClass="exit" presetSubtype="3" fill="hold" grpId="2" nodeType="withEffect">
                                  <p:stCondLst>
                                    <p:cond delay="0"/>
                                  </p:stCondLst>
                                  <p:childTnLst>
                                    <p:anim calcmode="lin" valueType="num">
                                      <p:cBhvr additive="base">
                                        <p:cTn id="1352" dur="5500"/>
                                        <p:tgtEl>
                                          <p:spTgt spid="150"/>
                                        </p:tgtEl>
                                        <p:attrNameLst>
                                          <p:attrName>ppt_x</p:attrName>
                                        </p:attrNameLst>
                                      </p:cBhvr>
                                      <p:tavLst>
                                        <p:tav tm="0">
                                          <p:val>
                                            <p:strVal val="ppt_x"/>
                                          </p:val>
                                        </p:tav>
                                        <p:tav tm="100000">
                                          <p:val>
                                            <p:strVal val="1+ppt_w/2"/>
                                          </p:val>
                                        </p:tav>
                                      </p:tavLst>
                                    </p:anim>
                                    <p:anim calcmode="lin" valueType="num">
                                      <p:cBhvr additive="base">
                                        <p:cTn id="1353" dur="5500"/>
                                        <p:tgtEl>
                                          <p:spTgt spid="150"/>
                                        </p:tgtEl>
                                        <p:attrNameLst>
                                          <p:attrName>ppt_y</p:attrName>
                                        </p:attrNameLst>
                                      </p:cBhvr>
                                      <p:tavLst>
                                        <p:tav tm="0">
                                          <p:val>
                                            <p:strVal val="ppt_y"/>
                                          </p:val>
                                        </p:tav>
                                        <p:tav tm="100000">
                                          <p:val>
                                            <p:strVal val="0-ppt_h/2"/>
                                          </p:val>
                                        </p:tav>
                                      </p:tavLst>
                                    </p:anim>
                                    <p:set>
                                      <p:cBhvr>
                                        <p:cTn id="1354" dur="1" fill="hold">
                                          <p:stCondLst>
                                            <p:cond delay="5499"/>
                                          </p:stCondLst>
                                        </p:cTn>
                                        <p:tgtEl>
                                          <p:spTgt spid="150"/>
                                        </p:tgtEl>
                                        <p:attrNameLst>
                                          <p:attrName>style.visibility</p:attrName>
                                        </p:attrNameLst>
                                      </p:cBhvr>
                                      <p:to>
                                        <p:strVal val="hidden"/>
                                      </p:to>
                                    </p:set>
                                  </p:childTnLst>
                                </p:cTn>
                              </p:par>
                              <p:par>
                                <p:cTn id="1355" presetID="19" presetClass="entr" presetSubtype="5" fill="hold" grpId="0" nodeType="withEffect">
                                  <p:stCondLst>
                                    <p:cond delay="0"/>
                                  </p:stCondLst>
                                  <p:childTnLst>
                                    <p:set>
                                      <p:cBhvr>
                                        <p:cTn id="1356" dur="1" fill="hold">
                                          <p:stCondLst>
                                            <p:cond delay="0"/>
                                          </p:stCondLst>
                                        </p:cTn>
                                        <p:tgtEl>
                                          <p:spTgt spid="151"/>
                                        </p:tgtEl>
                                        <p:attrNameLst>
                                          <p:attrName>style.visibility</p:attrName>
                                        </p:attrNameLst>
                                      </p:cBhvr>
                                      <p:to>
                                        <p:strVal val="visible"/>
                                      </p:to>
                                    </p:set>
                                    <p:anim calcmode="lin" valueType="num">
                                      <p:cBhvr>
                                        <p:cTn id="1357" dur="4500" fill="hold"/>
                                        <p:tgtEl>
                                          <p:spTgt spid="151"/>
                                        </p:tgtEl>
                                        <p:attrNameLst>
                                          <p:attrName>ppt_w</p:attrName>
                                        </p:attrNameLst>
                                      </p:cBhvr>
                                      <p:tavLst>
                                        <p:tav tm="0">
                                          <p:val>
                                            <p:strVal val="#ppt_w"/>
                                          </p:val>
                                        </p:tav>
                                        <p:tav tm="100000">
                                          <p:val>
                                            <p:strVal val="#ppt_w"/>
                                          </p:val>
                                        </p:tav>
                                      </p:tavLst>
                                    </p:anim>
                                    <p:anim calcmode="lin" valueType="num">
                                      <p:cBhvr>
                                        <p:cTn id="1358" dur="4500" fill="hold"/>
                                        <p:tgtEl>
                                          <p:spTgt spid="151"/>
                                        </p:tgtEl>
                                        <p:attrNameLst>
                                          <p:attrName>ppt_h</p:attrName>
                                        </p:attrNameLst>
                                      </p:cBhvr>
                                      <p:tavLst>
                                        <p:tav tm="0" fmla="#ppt_h*sin(2.5*pi*$)">
                                          <p:val>
                                            <p:fltVal val="0"/>
                                          </p:val>
                                        </p:tav>
                                        <p:tav tm="100000">
                                          <p:val>
                                            <p:fltVal val="1"/>
                                          </p:val>
                                        </p:tav>
                                      </p:tavLst>
                                    </p:anim>
                                  </p:childTnLst>
                                </p:cTn>
                              </p:par>
                              <p:par>
                                <p:cTn id="1359" presetID="8" presetClass="emph" presetSubtype="0" repeatCount="indefinite" fill="hold" grpId="1" nodeType="withEffect">
                                  <p:stCondLst>
                                    <p:cond delay="0"/>
                                  </p:stCondLst>
                                  <p:childTnLst>
                                    <p:animRot by="-21600000">
                                      <p:cBhvr>
                                        <p:cTn id="1360" dur="4250" fill="hold"/>
                                        <p:tgtEl>
                                          <p:spTgt spid="151"/>
                                        </p:tgtEl>
                                        <p:attrNameLst>
                                          <p:attrName>r</p:attrName>
                                        </p:attrNameLst>
                                      </p:cBhvr>
                                    </p:animRot>
                                  </p:childTnLst>
                                </p:cTn>
                              </p:par>
                              <p:par>
                                <p:cTn id="1361" presetID="2" presetClass="exit" presetSubtype="3" fill="hold" grpId="2" nodeType="withEffect">
                                  <p:stCondLst>
                                    <p:cond delay="0"/>
                                  </p:stCondLst>
                                  <p:childTnLst>
                                    <p:anim calcmode="lin" valueType="num">
                                      <p:cBhvr additive="base">
                                        <p:cTn id="1362" dur="5500"/>
                                        <p:tgtEl>
                                          <p:spTgt spid="151"/>
                                        </p:tgtEl>
                                        <p:attrNameLst>
                                          <p:attrName>ppt_x</p:attrName>
                                        </p:attrNameLst>
                                      </p:cBhvr>
                                      <p:tavLst>
                                        <p:tav tm="0">
                                          <p:val>
                                            <p:strVal val="ppt_x"/>
                                          </p:val>
                                        </p:tav>
                                        <p:tav tm="100000">
                                          <p:val>
                                            <p:strVal val="1+ppt_w/2"/>
                                          </p:val>
                                        </p:tav>
                                      </p:tavLst>
                                    </p:anim>
                                    <p:anim calcmode="lin" valueType="num">
                                      <p:cBhvr additive="base">
                                        <p:cTn id="1363" dur="5500"/>
                                        <p:tgtEl>
                                          <p:spTgt spid="151"/>
                                        </p:tgtEl>
                                        <p:attrNameLst>
                                          <p:attrName>ppt_y</p:attrName>
                                        </p:attrNameLst>
                                      </p:cBhvr>
                                      <p:tavLst>
                                        <p:tav tm="0">
                                          <p:val>
                                            <p:strVal val="ppt_y"/>
                                          </p:val>
                                        </p:tav>
                                        <p:tav tm="100000">
                                          <p:val>
                                            <p:strVal val="0-ppt_h/2"/>
                                          </p:val>
                                        </p:tav>
                                      </p:tavLst>
                                    </p:anim>
                                    <p:set>
                                      <p:cBhvr>
                                        <p:cTn id="1364" dur="1" fill="hold">
                                          <p:stCondLst>
                                            <p:cond delay="5499"/>
                                          </p:stCondLst>
                                        </p:cTn>
                                        <p:tgtEl>
                                          <p:spTgt spid="151"/>
                                        </p:tgtEl>
                                        <p:attrNameLst>
                                          <p:attrName>style.visibility</p:attrName>
                                        </p:attrNameLst>
                                      </p:cBhvr>
                                      <p:to>
                                        <p:strVal val="hidden"/>
                                      </p:to>
                                    </p:set>
                                  </p:childTnLst>
                                </p:cTn>
                              </p:par>
                              <p:par>
                                <p:cTn id="1365" presetID="19" presetClass="entr" presetSubtype="5" fill="hold" grpId="0" nodeType="withEffect">
                                  <p:stCondLst>
                                    <p:cond delay="0"/>
                                  </p:stCondLst>
                                  <p:childTnLst>
                                    <p:set>
                                      <p:cBhvr>
                                        <p:cTn id="1366" dur="1" fill="hold">
                                          <p:stCondLst>
                                            <p:cond delay="0"/>
                                          </p:stCondLst>
                                        </p:cTn>
                                        <p:tgtEl>
                                          <p:spTgt spid="152"/>
                                        </p:tgtEl>
                                        <p:attrNameLst>
                                          <p:attrName>style.visibility</p:attrName>
                                        </p:attrNameLst>
                                      </p:cBhvr>
                                      <p:to>
                                        <p:strVal val="visible"/>
                                      </p:to>
                                    </p:set>
                                    <p:anim calcmode="lin" valueType="num">
                                      <p:cBhvr>
                                        <p:cTn id="1367" dur="4500" fill="hold"/>
                                        <p:tgtEl>
                                          <p:spTgt spid="152"/>
                                        </p:tgtEl>
                                        <p:attrNameLst>
                                          <p:attrName>ppt_w</p:attrName>
                                        </p:attrNameLst>
                                      </p:cBhvr>
                                      <p:tavLst>
                                        <p:tav tm="0">
                                          <p:val>
                                            <p:strVal val="#ppt_w"/>
                                          </p:val>
                                        </p:tav>
                                        <p:tav tm="100000">
                                          <p:val>
                                            <p:strVal val="#ppt_w"/>
                                          </p:val>
                                        </p:tav>
                                      </p:tavLst>
                                    </p:anim>
                                    <p:anim calcmode="lin" valueType="num">
                                      <p:cBhvr>
                                        <p:cTn id="1368" dur="4500" fill="hold"/>
                                        <p:tgtEl>
                                          <p:spTgt spid="152"/>
                                        </p:tgtEl>
                                        <p:attrNameLst>
                                          <p:attrName>ppt_h</p:attrName>
                                        </p:attrNameLst>
                                      </p:cBhvr>
                                      <p:tavLst>
                                        <p:tav tm="0" fmla="#ppt_h*sin(2.5*pi*$)">
                                          <p:val>
                                            <p:fltVal val="0"/>
                                          </p:val>
                                        </p:tav>
                                        <p:tav tm="100000">
                                          <p:val>
                                            <p:fltVal val="1"/>
                                          </p:val>
                                        </p:tav>
                                      </p:tavLst>
                                    </p:anim>
                                  </p:childTnLst>
                                </p:cTn>
                              </p:par>
                              <p:par>
                                <p:cTn id="1369" presetID="8" presetClass="emph" presetSubtype="0" repeatCount="indefinite" fill="hold" grpId="1" nodeType="withEffect">
                                  <p:stCondLst>
                                    <p:cond delay="0"/>
                                  </p:stCondLst>
                                  <p:childTnLst>
                                    <p:animRot by="-21600000">
                                      <p:cBhvr>
                                        <p:cTn id="1370" dur="4250" fill="hold"/>
                                        <p:tgtEl>
                                          <p:spTgt spid="152"/>
                                        </p:tgtEl>
                                        <p:attrNameLst>
                                          <p:attrName>r</p:attrName>
                                        </p:attrNameLst>
                                      </p:cBhvr>
                                    </p:animRot>
                                  </p:childTnLst>
                                </p:cTn>
                              </p:par>
                              <p:par>
                                <p:cTn id="1371" presetID="2" presetClass="exit" presetSubtype="3" fill="hold" grpId="2" nodeType="withEffect">
                                  <p:stCondLst>
                                    <p:cond delay="0"/>
                                  </p:stCondLst>
                                  <p:childTnLst>
                                    <p:anim calcmode="lin" valueType="num">
                                      <p:cBhvr additive="base">
                                        <p:cTn id="1372" dur="5500"/>
                                        <p:tgtEl>
                                          <p:spTgt spid="152"/>
                                        </p:tgtEl>
                                        <p:attrNameLst>
                                          <p:attrName>ppt_x</p:attrName>
                                        </p:attrNameLst>
                                      </p:cBhvr>
                                      <p:tavLst>
                                        <p:tav tm="0">
                                          <p:val>
                                            <p:strVal val="ppt_x"/>
                                          </p:val>
                                        </p:tav>
                                        <p:tav tm="100000">
                                          <p:val>
                                            <p:strVal val="1+ppt_w/2"/>
                                          </p:val>
                                        </p:tav>
                                      </p:tavLst>
                                    </p:anim>
                                    <p:anim calcmode="lin" valueType="num">
                                      <p:cBhvr additive="base">
                                        <p:cTn id="1373" dur="5500"/>
                                        <p:tgtEl>
                                          <p:spTgt spid="152"/>
                                        </p:tgtEl>
                                        <p:attrNameLst>
                                          <p:attrName>ppt_y</p:attrName>
                                        </p:attrNameLst>
                                      </p:cBhvr>
                                      <p:tavLst>
                                        <p:tav tm="0">
                                          <p:val>
                                            <p:strVal val="ppt_y"/>
                                          </p:val>
                                        </p:tav>
                                        <p:tav tm="100000">
                                          <p:val>
                                            <p:strVal val="0-ppt_h/2"/>
                                          </p:val>
                                        </p:tav>
                                      </p:tavLst>
                                    </p:anim>
                                    <p:set>
                                      <p:cBhvr>
                                        <p:cTn id="1374" dur="1" fill="hold">
                                          <p:stCondLst>
                                            <p:cond delay="5499"/>
                                          </p:stCondLst>
                                        </p:cTn>
                                        <p:tgtEl>
                                          <p:spTgt spid="152"/>
                                        </p:tgtEl>
                                        <p:attrNameLst>
                                          <p:attrName>style.visibility</p:attrName>
                                        </p:attrNameLst>
                                      </p:cBhvr>
                                      <p:to>
                                        <p:strVal val="hidden"/>
                                      </p:to>
                                    </p:set>
                                  </p:childTnLst>
                                </p:cTn>
                              </p:par>
                              <p:par>
                                <p:cTn id="1375" presetID="19" presetClass="entr" presetSubtype="5" fill="hold" grpId="0" nodeType="withEffect">
                                  <p:stCondLst>
                                    <p:cond delay="0"/>
                                  </p:stCondLst>
                                  <p:childTnLst>
                                    <p:set>
                                      <p:cBhvr>
                                        <p:cTn id="1376" dur="1" fill="hold">
                                          <p:stCondLst>
                                            <p:cond delay="0"/>
                                          </p:stCondLst>
                                        </p:cTn>
                                        <p:tgtEl>
                                          <p:spTgt spid="153"/>
                                        </p:tgtEl>
                                        <p:attrNameLst>
                                          <p:attrName>style.visibility</p:attrName>
                                        </p:attrNameLst>
                                      </p:cBhvr>
                                      <p:to>
                                        <p:strVal val="visible"/>
                                      </p:to>
                                    </p:set>
                                    <p:anim calcmode="lin" valueType="num">
                                      <p:cBhvr>
                                        <p:cTn id="1377" dur="4500" fill="hold"/>
                                        <p:tgtEl>
                                          <p:spTgt spid="153"/>
                                        </p:tgtEl>
                                        <p:attrNameLst>
                                          <p:attrName>ppt_w</p:attrName>
                                        </p:attrNameLst>
                                      </p:cBhvr>
                                      <p:tavLst>
                                        <p:tav tm="0">
                                          <p:val>
                                            <p:strVal val="#ppt_w"/>
                                          </p:val>
                                        </p:tav>
                                        <p:tav tm="100000">
                                          <p:val>
                                            <p:strVal val="#ppt_w"/>
                                          </p:val>
                                        </p:tav>
                                      </p:tavLst>
                                    </p:anim>
                                    <p:anim calcmode="lin" valueType="num">
                                      <p:cBhvr>
                                        <p:cTn id="1378" dur="4500" fill="hold"/>
                                        <p:tgtEl>
                                          <p:spTgt spid="153"/>
                                        </p:tgtEl>
                                        <p:attrNameLst>
                                          <p:attrName>ppt_h</p:attrName>
                                        </p:attrNameLst>
                                      </p:cBhvr>
                                      <p:tavLst>
                                        <p:tav tm="0" fmla="#ppt_h*sin(2.5*pi*$)">
                                          <p:val>
                                            <p:fltVal val="0"/>
                                          </p:val>
                                        </p:tav>
                                        <p:tav tm="100000">
                                          <p:val>
                                            <p:fltVal val="1"/>
                                          </p:val>
                                        </p:tav>
                                      </p:tavLst>
                                    </p:anim>
                                  </p:childTnLst>
                                </p:cTn>
                              </p:par>
                              <p:par>
                                <p:cTn id="1379" presetID="8" presetClass="emph" presetSubtype="0" repeatCount="indefinite" fill="hold" grpId="1" nodeType="withEffect">
                                  <p:stCondLst>
                                    <p:cond delay="0"/>
                                  </p:stCondLst>
                                  <p:childTnLst>
                                    <p:animRot by="-21600000">
                                      <p:cBhvr>
                                        <p:cTn id="1380" dur="4250" fill="hold"/>
                                        <p:tgtEl>
                                          <p:spTgt spid="153"/>
                                        </p:tgtEl>
                                        <p:attrNameLst>
                                          <p:attrName>r</p:attrName>
                                        </p:attrNameLst>
                                      </p:cBhvr>
                                    </p:animRot>
                                  </p:childTnLst>
                                </p:cTn>
                              </p:par>
                              <p:par>
                                <p:cTn id="1381" presetID="2" presetClass="exit" presetSubtype="3" fill="hold" grpId="2" nodeType="withEffect">
                                  <p:stCondLst>
                                    <p:cond delay="0"/>
                                  </p:stCondLst>
                                  <p:childTnLst>
                                    <p:anim calcmode="lin" valueType="num">
                                      <p:cBhvr additive="base">
                                        <p:cTn id="1382" dur="5500"/>
                                        <p:tgtEl>
                                          <p:spTgt spid="153"/>
                                        </p:tgtEl>
                                        <p:attrNameLst>
                                          <p:attrName>ppt_x</p:attrName>
                                        </p:attrNameLst>
                                      </p:cBhvr>
                                      <p:tavLst>
                                        <p:tav tm="0">
                                          <p:val>
                                            <p:strVal val="ppt_x"/>
                                          </p:val>
                                        </p:tav>
                                        <p:tav tm="100000">
                                          <p:val>
                                            <p:strVal val="1+ppt_w/2"/>
                                          </p:val>
                                        </p:tav>
                                      </p:tavLst>
                                    </p:anim>
                                    <p:anim calcmode="lin" valueType="num">
                                      <p:cBhvr additive="base">
                                        <p:cTn id="1383" dur="5500"/>
                                        <p:tgtEl>
                                          <p:spTgt spid="153"/>
                                        </p:tgtEl>
                                        <p:attrNameLst>
                                          <p:attrName>ppt_y</p:attrName>
                                        </p:attrNameLst>
                                      </p:cBhvr>
                                      <p:tavLst>
                                        <p:tav tm="0">
                                          <p:val>
                                            <p:strVal val="ppt_y"/>
                                          </p:val>
                                        </p:tav>
                                        <p:tav tm="100000">
                                          <p:val>
                                            <p:strVal val="0-ppt_h/2"/>
                                          </p:val>
                                        </p:tav>
                                      </p:tavLst>
                                    </p:anim>
                                    <p:set>
                                      <p:cBhvr>
                                        <p:cTn id="1384" dur="1" fill="hold">
                                          <p:stCondLst>
                                            <p:cond delay="5499"/>
                                          </p:stCondLst>
                                        </p:cTn>
                                        <p:tgtEl>
                                          <p:spTgt spid="153"/>
                                        </p:tgtEl>
                                        <p:attrNameLst>
                                          <p:attrName>style.visibility</p:attrName>
                                        </p:attrNameLst>
                                      </p:cBhvr>
                                      <p:to>
                                        <p:strVal val="hidden"/>
                                      </p:to>
                                    </p:set>
                                  </p:childTnLst>
                                </p:cTn>
                              </p:par>
                              <p:par>
                                <p:cTn id="1385" presetID="19" presetClass="entr" presetSubtype="5" fill="hold" grpId="0" nodeType="withEffect">
                                  <p:stCondLst>
                                    <p:cond delay="0"/>
                                  </p:stCondLst>
                                  <p:childTnLst>
                                    <p:set>
                                      <p:cBhvr>
                                        <p:cTn id="1386" dur="1" fill="hold">
                                          <p:stCondLst>
                                            <p:cond delay="0"/>
                                          </p:stCondLst>
                                        </p:cTn>
                                        <p:tgtEl>
                                          <p:spTgt spid="154"/>
                                        </p:tgtEl>
                                        <p:attrNameLst>
                                          <p:attrName>style.visibility</p:attrName>
                                        </p:attrNameLst>
                                      </p:cBhvr>
                                      <p:to>
                                        <p:strVal val="visible"/>
                                      </p:to>
                                    </p:set>
                                    <p:anim calcmode="lin" valueType="num">
                                      <p:cBhvr>
                                        <p:cTn id="1387" dur="4500" fill="hold"/>
                                        <p:tgtEl>
                                          <p:spTgt spid="154"/>
                                        </p:tgtEl>
                                        <p:attrNameLst>
                                          <p:attrName>ppt_w</p:attrName>
                                        </p:attrNameLst>
                                      </p:cBhvr>
                                      <p:tavLst>
                                        <p:tav tm="0">
                                          <p:val>
                                            <p:strVal val="#ppt_w"/>
                                          </p:val>
                                        </p:tav>
                                        <p:tav tm="100000">
                                          <p:val>
                                            <p:strVal val="#ppt_w"/>
                                          </p:val>
                                        </p:tav>
                                      </p:tavLst>
                                    </p:anim>
                                    <p:anim calcmode="lin" valueType="num">
                                      <p:cBhvr>
                                        <p:cTn id="1388" dur="4500" fill="hold"/>
                                        <p:tgtEl>
                                          <p:spTgt spid="154"/>
                                        </p:tgtEl>
                                        <p:attrNameLst>
                                          <p:attrName>ppt_h</p:attrName>
                                        </p:attrNameLst>
                                      </p:cBhvr>
                                      <p:tavLst>
                                        <p:tav tm="0" fmla="#ppt_h*sin(2.5*pi*$)">
                                          <p:val>
                                            <p:fltVal val="0"/>
                                          </p:val>
                                        </p:tav>
                                        <p:tav tm="100000">
                                          <p:val>
                                            <p:fltVal val="1"/>
                                          </p:val>
                                        </p:tav>
                                      </p:tavLst>
                                    </p:anim>
                                  </p:childTnLst>
                                </p:cTn>
                              </p:par>
                              <p:par>
                                <p:cTn id="1389" presetID="8" presetClass="emph" presetSubtype="0" repeatCount="indefinite" fill="hold" grpId="1" nodeType="withEffect">
                                  <p:stCondLst>
                                    <p:cond delay="0"/>
                                  </p:stCondLst>
                                  <p:childTnLst>
                                    <p:animRot by="-21600000">
                                      <p:cBhvr>
                                        <p:cTn id="1390" dur="4250" fill="hold"/>
                                        <p:tgtEl>
                                          <p:spTgt spid="154"/>
                                        </p:tgtEl>
                                        <p:attrNameLst>
                                          <p:attrName>r</p:attrName>
                                        </p:attrNameLst>
                                      </p:cBhvr>
                                    </p:animRot>
                                  </p:childTnLst>
                                </p:cTn>
                              </p:par>
                              <p:par>
                                <p:cTn id="1391" presetID="2" presetClass="exit" presetSubtype="3" fill="hold" grpId="2" nodeType="withEffect">
                                  <p:stCondLst>
                                    <p:cond delay="0"/>
                                  </p:stCondLst>
                                  <p:childTnLst>
                                    <p:anim calcmode="lin" valueType="num">
                                      <p:cBhvr additive="base">
                                        <p:cTn id="1392" dur="5500"/>
                                        <p:tgtEl>
                                          <p:spTgt spid="154"/>
                                        </p:tgtEl>
                                        <p:attrNameLst>
                                          <p:attrName>ppt_x</p:attrName>
                                        </p:attrNameLst>
                                      </p:cBhvr>
                                      <p:tavLst>
                                        <p:tav tm="0">
                                          <p:val>
                                            <p:strVal val="ppt_x"/>
                                          </p:val>
                                        </p:tav>
                                        <p:tav tm="100000">
                                          <p:val>
                                            <p:strVal val="1+ppt_w/2"/>
                                          </p:val>
                                        </p:tav>
                                      </p:tavLst>
                                    </p:anim>
                                    <p:anim calcmode="lin" valueType="num">
                                      <p:cBhvr additive="base">
                                        <p:cTn id="1393" dur="5500"/>
                                        <p:tgtEl>
                                          <p:spTgt spid="154"/>
                                        </p:tgtEl>
                                        <p:attrNameLst>
                                          <p:attrName>ppt_y</p:attrName>
                                        </p:attrNameLst>
                                      </p:cBhvr>
                                      <p:tavLst>
                                        <p:tav tm="0">
                                          <p:val>
                                            <p:strVal val="ppt_y"/>
                                          </p:val>
                                        </p:tav>
                                        <p:tav tm="100000">
                                          <p:val>
                                            <p:strVal val="0-ppt_h/2"/>
                                          </p:val>
                                        </p:tav>
                                      </p:tavLst>
                                    </p:anim>
                                    <p:set>
                                      <p:cBhvr>
                                        <p:cTn id="1394" dur="1" fill="hold">
                                          <p:stCondLst>
                                            <p:cond delay="5499"/>
                                          </p:stCondLst>
                                        </p:cTn>
                                        <p:tgtEl>
                                          <p:spTgt spid="154"/>
                                        </p:tgtEl>
                                        <p:attrNameLst>
                                          <p:attrName>style.visibility</p:attrName>
                                        </p:attrNameLst>
                                      </p:cBhvr>
                                      <p:to>
                                        <p:strVal val="hidden"/>
                                      </p:to>
                                    </p:set>
                                  </p:childTnLst>
                                </p:cTn>
                              </p:par>
                              <p:par>
                                <p:cTn id="1395" presetID="19" presetClass="entr" presetSubtype="5" fill="hold" grpId="0" nodeType="withEffect">
                                  <p:stCondLst>
                                    <p:cond delay="0"/>
                                  </p:stCondLst>
                                  <p:childTnLst>
                                    <p:set>
                                      <p:cBhvr>
                                        <p:cTn id="1396" dur="1" fill="hold">
                                          <p:stCondLst>
                                            <p:cond delay="0"/>
                                          </p:stCondLst>
                                        </p:cTn>
                                        <p:tgtEl>
                                          <p:spTgt spid="155"/>
                                        </p:tgtEl>
                                        <p:attrNameLst>
                                          <p:attrName>style.visibility</p:attrName>
                                        </p:attrNameLst>
                                      </p:cBhvr>
                                      <p:to>
                                        <p:strVal val="visible"/>
                                      </p:to>
                                    </p:set>
                                    <p:anim calcmode="lin" valueType="num">
                                      <p:cBhvr>
                                        <p:cTn id="1397" dur="4500" fill="hold"/>
                                        <p:tgtEl>
                                          <p:spTgt spid="155"/>
                                        </p:tgtEl>
                                        <p:attrNameLst>
                                          <p:attrName>ppt_w</p:attrName>
                                        </p:attrNameLst>
                                      </p:cBhvr>
                                      <p:tavLst>
                                        <p:tav tm="0">
                                          <p:val>
                                            <p:strVal val="#ppt_w"/>
                                          </p:val>
                                        </p:tav>
                                        <p:tav tm="100000">
                                          <p:val>
                                            <p:strVal val="#ppt_w"/>
                                          </p:val>
                                        </p:tav>
                                      </p:tavLst>
                                    </p:anim>
                                    <p:anim calcmode="lin" valueType="num">
                                      <p:cBhvr>
                                        <p:cTn id="1398" dur="4500" fill="hold"/>
                                        <p:tgtEl>
                                          <p:spTgt spid="155"/>
                                        </p:tgtEl>
                                        <p:attrNameLst>
                                          <p:attrName>ppt_h</p:attrName>
                                        </p:attrNameLst>
                                      </p:cBhvr>
                                      <p:tavLst>
                                        <p:tav tm="0" fmla="#ppt_h*sin(2.5*pi*$)">
                                          <p:val>
                                            <p:fltVal val="0"/>
                                          </p:val>
                                        </p:tav>
                                        <p:tav tm="100000">
                                          <p:val>
                                            <p:fltVal val="1"/>
                                          </p:val>
                                        </p:tav>
                                      </p:tavLst>
                                    </p:anim>
                                  </p:childTnLst>
                                </p:cTn>
                              </p:par>
                              <p:par>
                                <p:cTn id="1399" presetID="8" presetClass="emph" presetSubtype="0" repeatCount="indefinite" fill="hold" grpId="1" nodeType="withEffect">
                                  <p:stCondLst>
                                    <p:cond delay="0"/>
                                  </p:stCondLst>
                                  <p:childTnLst>
                                    <p:animRot by="-21600000">
                                      <p:cBhvr>
                                        <p:cTn id="1400" dur="4250" fill="hold"/>
                                        <p:tgtEl>
                                          <p:spTgt spid="155"/>
                                        </p:tgtEl>
                                        <p:attrNameLst>
                                          <p:attrName>r</p:attrName>
                                        </p:attrNameLst>
                                      </p:cBhvr>
                                    </p:animRot>
                                  </p:childTnLst>
                                </p:cTn>
                              </p:par>
                              <p:par>
                                <p:cTn id="1401" presetID="2" presetClass="exit" presetSubtype="3" fill="hold" grpId="2" nodeType="withEffect">
                                  <p:stCondLst>
                                    <p:cond delay="0"/>
                                  </p:stCondLst>
                                  <p:childTnLst>
                                    <p:anim calcmode="lin" valueType="num">
                                      <p:cBhvr additive="base">
                                        <p:cTn id="1402" dur="5500"/>
                                        <p:tgtEl>
                                          <p:spTgt spid="155"/>
                                        </p:tgtEl>
                                        <p:attrNameLst>
                                          <p:attrName>ppt_x</p:attrName>
                                        </p:attrNameLst>
                                      </p:cBhvr>
                                      <p:tavLst>
                                        <p:tav tm="0">
                                          <p:val>
                                            <p:strVal val="ppt_x"/>
                                          </p:val>
                                        </p:tav>
                                        <p:tav tm="100000">
                                          <p:val>
                                            <p:strVal val="1+ppt_w/2"/>
                                          </p:val>
                                        </p:tav>
                                      </p:tavLst>
                                    </p:anim>
                                    <p:anim calcmode="lin" valueType="num">
                                      <p:cBhvr additive="base">
                                        <p:cTn id="1403" dur="5500"/>
                                        <p:tgtEl>
                                          <p:spTgt spid="155"/>
                                        </p:tgtEl>
                                        <p:attrNameLst>
                                          <p:attrName>ppt_y</p:attrName>
                                        </p:attrNameLst>
                                      </p:cBhvr>
                                      <p:tavLst>
                                        <p:tav tm="0">
                                          <p:val>
                                            <p:strVal val="ppt_y"/>
                                          </p:val>
                                        </p:tav>
                                        <p:tav tm="100000">
                                          <p:val>
                                            <p:strVal val="0-ppt_h/2"/>
                                          </p:val>
                                        </p:tav>
                                      </p:tavLst>
                                    </p:anim>
                                    <p:set>
                                      <p:cBhvr>
                                        <p:cTn id="1404" dur="1" fill="hold">
                                          <p:stCondLst>
                                            <p:cond delay="5499"/>
                                          </p:stCondLst>
                                        </p:cTn>
                                        <p:tgtEl>
                                          <p:spTgt spid="155"/>
                                        </p:tgtEl>
                                        <p:attrNameLst>
                                          <p:attrName>style.visibility</p:attrName>
                                        </p:attrNameLst>
                                      </p:cBhvr>
                                      <p:to>
                                        <p:strVal val="hidden"/>
                                      </p:to>
                                    </p:set>
                                  </p:childTnLst>
                                </p:cTn>
                              </p:par>
                              <p:par>
                                <p:cTn id="1405" presetID="19" presetClass="entr" presetSubtype="5" fill="hold" grpId="0" nodeType="withEffect">
                                  <p:stCondLst>
                                    <p:cond delay="0"/>
                                  </p:stCondLst>
                                  <p:childTnLst>
                                    <p:set>
                                      <p:cBhvr>
                                        <p:cTn id="1406" dur="1" fill="hold">
                                          <p:stCondLst>
                                            <p:cond delay="0"/>
                                          </p:stCondLst>
                                        </p:cTn>
                                        <p:tgtEl>
                                          <p:spTgt spid="156"/>
                                        </p:tgtEl>
                                        <p:attrNameLst>
                                          <p:attrName>style.visibility</p:attrName>
                                        </p:attrNameLst>
                                      </p:cBhvr>
                                      <p:to>
                                        <p:strVal val="visible"/>
                                      </p:to>
                                    </p:set>
                                    <p:anim calcmode="lin" valueType="num">
                                      <p:cBhvr>
                                        <p:cTn id="1407" dur="4500" fill="hold"/>
                                        <p:tgtEl>
                                          <p:spTgt spid="156"/>
                                        </p:tgtEl>
                                        <p:attrNameLst>
                                          <p:attrName>ppt_w</p:attrName>
                                        </p:attrNameLst>
                                      </p:cBhvr>
                                      <p:tavLst>
                                        <p:tav tm="0">
                                          <p:val>
                                            <p:strVal val="#ppt_w"/>
                                          </p:val>
                                        </p:tav>
                                        <p:tav tm="100000">
                                          <p:val>
                                            <p:strVal val="#ppt_w"/>
                                          </p:val>
                                        </p:tav>
                                      </p:tavLst>
                                    </p:anim>
                                    <p:anim calcmode="lin" valueType="num">
                                      <p:cBhvr>
                                        <p:cTn id="1408" dur="4500" fill="hold"/>
                                        <p:tgtEl>
                                          <p:spTgt spid="156"/>
                                        </p:tgtEl>
                                        <p:attrNameLst>
                                          <p:attrName>ppt_h</p:attrName>
                                        </p:attrNameLst>
                                      </p:cBhvr>
                                      <p:tavLst>
                                        <p:tav tm="0" fmla="#ppt_h*sin(2.5*pi*$)">
                                          <p:val>
                                            <p:fltVal val="0"/>
                                          </p:val>
                                        </p:tav>
                                        <p:tav tm="100000">
                                          <p:val>
                                            <p:fltVal val="1"/>
                                          </p:val>
                                        </p:tav>
                                      </p:tavLst>
                                    </p:anim>
                                  </p:childTnLst>
                                </p:cTn>
                              </p:par>
                              <p:par>
                                <p:cTn id="1409" presetID="8" presetClass="emph" presetSubtype="0" repeatCount="indefinite" fill="hold" grpId="1" nodeType="withEffect">
                                  <p:stCondLst>
                                    <p:cond delay="0"/>
                                  </p:stCondLst>
                                  <p:childTnLst>
                                    <p:animRot by="-21600000">
                                      <p:cBhvr>
                                        <p:cTn id="1410" dur="4250" fill="hold"/>
                                        <p:tgtEl>
                                          <p:spTgt spid="156"/>
                                        </p:tgtEl>
                                        <p:attrNameLst>
                                          <p:attrName>r</p:attrName>
                                        </p:attrNameLst>
                                      </p:cBhvr>
                                    </p:animRot>
                                  </p:childTnLst>
                                </p:cTn>
                              </p:par>
                              <p:par>
                                <p:cTn id="1411" presetID="2" presetClass="exit" presetSubtype="3" fill="hold" grpId="2" nodeType="withEffect">
                                  <p:stCondLst>
                                    <p:cond delay="0"/>
                                  </p:stCondLst>
                                  <p:childTnLst>
                                    <p:anim calcmode="lin" valueType="num">
                                      <p:cBhvr additive="base">
                                        <p:cTn id="1412" dur="5500"/>
                                        <p:tgtEl>
                                          <p:spTgt spid="156"/>
                                        </p:tgtEl>
                                        <p:attrNameLst>
                                          <p:attrName>ppt_x</p:attrName>
                                        </p:attrNameLst>
                                      </p:cBhvr>
                                      <p:tavLst>
                                        <p:tav tm="0">
                                          <p:val>
                                            <p:strVal val="ppt_x"/>
                                          </p:val>
                                        </p:tav>
                                        <p:tav tm="100000">
                                          <p:val>
                                            <p:strVal val="1+ppt_w/2"/>
                                          </p:val>
                                        </p:tav>
                                      </p:tavLst>
                                    </p:anim>
                                    <p:anim calcmode="lin" valueType="num">
                                      <p:cBhvr additive="base">
                                        <p:cTn id="1413" dur="5500"/>
                                        <p:tgtEl>
                                          <p:spTgt spid="156"/>
                                        </p:tgtEl>
                                        <p:attrNameLst>
                                          <p:attrName>ppt_y</p:attrName>
                                        </p:attrNameLst>
                                      </p:cBhvr>
                                      <p:tavLst>
                                        <p:tav tm="0">
                                          <p:val>
                                            <p:strVal val="ppt_y"/>
                                          </p:val>
                                        </p:tav>
                                        <p:tav tm="100000">
                                          <p:val>
                                            <p:strVal val="0-ppt_h/2"/>
                                          </p:val>
                                        </p:tav>
                                      </p:tavLst>
                                    </p:anim>
                                    <p:set>
                                      <p:cBhvr>
                                        <p:cTn id="1414" dur="1" fill="hold">
                                          <p:stCondLst>
                                            <p:cond delay="5499"/>
                                          </p:stCondLst>
                                        </p:cTn>
                                        <p:tgtEl>
                                          <p:spTgt spid="156"/>
                                        </p:tgtEl>
                                        <p:attrNameLst>
                                          <p:attrName>style.visibility</p:attrName>
                                        </p:attrNameLst>
                                      </p:cBhvr>
                                      <p:to>
                                        <p:strVal val="hidden"/>
                                      </p:to>
                                    </p:set>
                                  </p:childTnLst>
                                </p:cTn>
                              </p:par>
                              <p:par>
                                <p:cTn id="1415" presetID="19" presetClass="entr" presetSubtype="5" fill="hold" grpId="0" nodeType="withEffect">
                                  <p:stCondLst>
                                    <p:cond delay="0"/>
                                  </p:stCondLst>
                                  <p:childTnLst>
                                    <p:set>
                                      <p:cBhvr>
                                        <p:cTn id="1416" dur="1" fill="hold">
                                          <p:stCondLst>
                                            <p:cond delay="0"/>
                                          </p:stCondLst>
                                        </p:cTn>
                                        <p:tgtEl>
                                          <p:spTgt spid="157"/>
                                        </p:tgtEl>
                                        <p:attrNameLst>
                                          <p:attrName>style.visibility</p:attrName>
                                        </p:attrNameLst>
                                      </p:cBhvr>
                                      <p:to>
                                        <p:strVal val="visible"/>
                                      </p:to>
                                    </p:set>
                                    <p:anim calcmode="lin" valueType="num">
                                      <p:cBhvr>
                                        <p:cTn id="1417" dur="4500" fill="hold"/>
                                        <p:tgtEl>
                                          <p:spTgt spid="157"/>
                                        </p:tgtEl>
                                        <p:attrNameLst>
                                          <p:attrName>ppt_w</p:attrName>
                                        </p:attrNameLst>
                                      </p:cBhvr>
                                      <p:tavLst>
                                        <p:tav tm="0">
                                          <p:val>
                                            <p:strVal val="#ppt_w"/>
                                          </p:val>
                                        </p:tav>
                                        <p:tav tm="100000">
                                          <p:val>
                                            <p:strVal val="#ppt_w"/>
                                          </p:val>
                                        </p:tav>
                                      </p:tavLst>
                                    </p:anim>
                                    <p:anim calcmode="lin" valueType="num">
                                      <p:cBhvr>
                                        <p:cTn id="1418" dur="4500" fill="hold"/>
                                        <p:tgtEl>
                                          <p:spTgt spid="157"/>
                                        </p:tgtEl>
                                        <p:attrNameLst>
                                          <p:attrName>ppt_h</p:attrName>
                                        </p:attrNameLst>
                                      </p:cBhvr>
                                      <p:tavLst>
                                        <p:tav tm="0" fmla="#ppt_h*sin(2.5*pi*$)">
                                          <p:val>
                                            <p:fltVal val="0"/>
                                          </p:val>
                                        </p:tav>
                                        <p:tav tm="100000">
                                          <p:val>
                                            <p:fltVal val="1"/>
                                          </p:val>
                                        </p:tav>
                                      </p:tavLst>
                                    </p:anim>
                                  </p:childTnLst>
                                </p:cTn>
                              </p:par>
                              <p:par>
                                <p:cTn id="1419" presetID="8" presetClass="emph" presetSubtype="0" repeatCount="indefinite" fill="hold" grpId="1" nodeType="withEffect">
                                  <p:stCondLst>
                                    <p:cond delay="0"/>
                                  </p:stCondLst>
                                  <p:childTnLst>
                                    <p:animRot by="-21600000">
                                      <p:cBhvr>
                                        <p:cTn id="1420" dur="4250" fill="hold"/>
                                        <p:tgtEl>
                                          <p:spTgt spid="157"/>
                                        </p:tgtEl>
                                        <p:attrNameLst>
                                          <p:attrName>r</p:attrName>
                                        </p:attrNameLst>
                                      </p:cBhvr>
                                    </p:animRot>
                                  </p:childTnLst>
                                </p:cTn>
                              </p:par>
                              <p:par>
                                <p:cTn id="1421" presetID="2" presetClass="exit" presetSubtype="3" fill="hold" grpId="2" nodeType="withEffect">
                                  <p:stCondLst>
                                    <p:cond delay="0"/>
                                  </p:stCondLst>
                                  <p:childTnLst>
                                    <p:anim calcmode="lin" valueType="num">
                                      <p:cBhvr additive="base">
                                        <p:cTn id="1422" dur="5500"/>
                                        <p:tgtEl>
                                          <p:spTgt spid="157"/>
                                        </p:tgtEl>
                                        <p:attrNameLst>
                                          <p:attrName>ppt_x</p:attrName>
                                        </p:attrNameLst>
                                      </p:cBhvr>
                                      <p:tavLst>
                                        <p:tav tm="0">
                                          <p:val>
                                            <p:strVal val="ppt_x"/>
                                          </p:val>
                                        </p:tav>
                                        <p:tav tm="100000">
                                          <p:val>
                                            <p:strVal val="1+ppt_w/2"/>
                                          </p:val>
                                        </p:tav>
                                      </p:tavLst>
                                    </p:anim>
                                    <p:anim calcmode="lin" valueType="num">
                                      <p:cBhvr additive="base">
                                        <p:cTn id="1423" dur="5500"/>
                                        <p:tgtEl>
                                          <p:spTgt spid="157"/>
                                        </p:tgtEl>
                                        <p:attrNameLst>
                                          <p:attrName>ppt_y</p:attrName>
                                        </p:attrNameLst>
                                      </p:cBhvr>
                                      <p:tavLst>
                                        <p:tav tm="0">
                                          <p:val>
                                            <p:strVal val="ppt_y"/>
                                          </p:val>
                                        </p:tav>
                                        <p:tav tm="100000">
                                          <p:val>
                                            <p:strVal val="0-ppt_h/2"/>
                                          </p:val>
                                        </p:tav>
                                      </p:tavLst>
                                    </p:anim>
                                    <p:set>
                                      <p:cBhvr>
                                        <p:cTn id="1424" dur="1" fill="hold">
                                          <p:stCondLst>
                                            <p:cond delay="5499"/>
                                          </p:stCondLst>
                                        </p:cTn>
                                        <p:tgtEl>
                                          <p:spTgt spid="157"/>
                                        </p:tgtEl>
                                        <p:attrNameLst>
                                          <p:attrName>style.visibility</p:attrName>
                                        </p:attrNameLst>
                                      </p:cBhvr>
                                      <p:to>
                                        <p:strVal val="hidden"/>
                                      </p:to>
                                    </p:set>
                                  </p:childTnLst>
                                </p:cTn>
                              </p:par>
                              <p:par>
                                <p:cTn id="1425" presetID="19" presetClass="entr" presetSubtype="5" fill="hold" grpId="0" nodeType="withEffect">
                                  <p:stCondLst>
                                    <p:cond delay="0"/>
                                  </p:stCondLst>
                                  <p:childTnLst>
                                    <p:set>
                                      <p:cBhvr>
                                        <p:cTn id="1426" dur="1" fill="hold">
                                          <p:stCondLst>
                                            <p:cond delay="0"/>
                                          </p:stCondLst>
                                        </p:cTn>
                                        <p:tgtEl>
                                          <p:spTgt spid="158"/>
                                        </p:tgtEl>
                                        <p:attrNameLst>
                                          <p:attrName>style.visibility</p:attrName>
                                        </p:attrNameLst>
                                      </p:cBhvr>
                                      <p:to>
                                        <p:strVal val="visible"/>
                                      </p:to>
                                    </p:set>
                                    <p:anim calcmode="lin" valueType="num">
                                      <p:cBhvr>
                                        <p:cTn id="1427" dur="4500" fill="hold"/>
                                        <p:tgtEl>
                                          <p:spTgt spid="158"/>
                                        </p:tgtEl>
                                        <p:attrNameLst>
                                          <p:attrName>ppt_w</p:attrName>
                                        </p:attrNameLst>
                                      </p:cBhvr>
                                      <p:tavLst>
                                        <p:tav tm="0">
                                          <p:val>
                                            <p:strVal val="#ppt_w"/>
                                          </p:val>
                                        </p:tav>
                                        <p:tav tm="100000">
                                          <p:val>
                                            <p:strVal val="#ppt_w"/>
                                          </p:val>
                                        </p:tav>
                                      </p:tavLst>
                                    </p:anim>
                                    <p:anim calcmode="lin" valueType="num">
                                      <p:cBhvr>
                                        <p:cTn id="1428" dur="4500" fill="hold"/>
                                        <p:tgtEl>
                                          <p:spTgt spid="158"/>
                                        </p:tgtEl>
                                        <p:attrNameLst>
                                          <p:attrName>ppt_h</p:attrName>
                                        </p:attrNameLst>
                                      </p:cBhvr>
                                      <p:tavLst>
                                        <p:tav tm="0" fmla="#ppt_h*sin(2.5*pi*$)">
                                          <p:val>
                                            <p:fltVal val="0"/>
                                          </p:val>
                                        </p:tav>
                                        <p:tav tm="100000">
                                          <p:val>
                                            <p:fltVal val="1"/>
                                          </p:val>
                                        </p:tav>
                                      </p:tavLst>
                                    </p:anim>
                                  </p:childTnLst>
                                </p:cTn>
                              </p:par>
                              <p:par>
                                <p:cTn id="1429" presetID="8" presetClass="emph" presetSubtype="0" repeatCount="indefinite" fill="hold" grpId="1" nodeType="withEffect">
                                  <p:stCondLst>
                                    <p:cond delay="0"/>
                                  </p:stCondLst>
                                  <p:childTnLst>
                                    <p:animRot by="-21600000">
                                      <p:cBhvr>
                                        <p:cTn id="1430" dur="4250" fill="hold"/>
                                        <p:tgtEl>
                                          <p:spTgt spid="158"/>
                                        </p:tgtEl>
                                        <p:attrNameLst>
                                          <p:attrName>r</p:attrName>
                                        </p:attrNameLst>
                                      </p:cBhvr>
                                    </p:animRot>
                                  </p:childTnLst>
                                </p:cTn>
                              </p:par>
                              <p:par>
                                <p:cTn id="1431" presetID="2" presetClass="exit" presetSubtype="3" fill="hold" grpId="2" nodeType="withEffect">
                                  <p:stCondLst>
                                    <p:cond delay="0"/>
                                  </p:stCondLst>
                                  <p:childTnLst>
                                    <p:anim calcmode="lin" valueType="num">
                                      <p:cBhvr additive="base">
                                        <p:cTn id="1432" dur="5500"/>
                                        <p:tgtEl>
                                          <p:spTgt spid="158"/>
                                        </p:tgtEl>
                                        <p:attrNameLst>
                                          <p:attrName>ppt_x</p:attrName>
                                        </p:attrNameLst>
                                      </p:cBhvr>
                                      <p:tavLst>
                                        <p:tav tm="0">
                                          <p:val>
                                            <p:strVal val="ppt_x"/>
                                          </p:val>
                                        </p:tav>
                                        <p:tav tm="100000">
                                          <p:val>
                                            <p:strVal val="1+ppt_w/2"/>
                                          </p:val>
                                        </p:tav>
                                      </p:tavLst>
                                    </p:anim>
                                    <p:anim calcmode="lin" valueType="num">
                                      <p:cBhvr additive="base">
                                        <p:cTn id="1433" dur="5500"/>
                                        <p:tgtEl>
                                          <p:spTgt spid="158"/>
                                        </p:tgtEl>
                                        <p:attrNameLst>
                                          <p:attrName>ppt_y</p:attrName>
                                        </p:attrNameLst>
                                      </p:cBhvr>
                                      <p:tavLst>
                                        <p:tav tm="0">
                                          <p:val>
                                            <p:strVal val="ppt_y"/>
                                          </p:val>
                                        </p:tav>
                                        <p:tav tm="100000">
                                          <p:val>
                                            <p:strVal val="0-ppt_h/2"/>
                                          </p:val>
                                        </p:tav>
                                      </p:tavLst>
                                    </p:anim>
                                    <p:set>
                                      <p:cBhvr>
                                        <p:cTn id="1434" dur="1" fill="hold">
                                          <p:stCondLst>
                                            <p:cond delay="5499"/>
                                          </p:stCondLst>
                                        </p:cTn>
                                        <p:tgtEl>
                                          <p:spTgt spid="158"/>
                                        </p:tgtEl>
                                        <p:attrNameLst>
                                          <p:attrName>style.visibility</p:attrName>
                                        </p:attrNameLst>
                                      </p:cBhvr>
                                      <p:to>
                                        <p:strVal val="hidden"/>
                                      </p:to>
                                    </p:set>
                                  </p:childTnLst>
                                </p:cTn>
                              </p:par>
                              <p:par>
                                <p:cTn id="1435" presetID="19" presetClass="entr" presetSubtype="5" fill="hold" grpId="0" nodeType="withEffect">
                                  <p:stCondLst>
                                    <p:cond delay="0"/>
                                  </p:stCondLst>
                                  <p:childTnLst>
                                    <p:set>
                                      <p:cBhvr>
                                        <p:cTn id="1436" dur="1" fill="hold">
                                          <p:stCondLst>
                                            <p:cond delay="0"/>
                                          </p:stCondLst>
                                        </p:cTn>
                                        <p:tgtEl>
                                          <p:spTgt spid="133"/>
                                        </p:tgtEl>
                                        <p:attrNameLst>
                                          <p:attrName>style.visibility</p:attrName>
                                        </p:attrNameLst>
                                      </p:cBhvr>
                                      <p:to>
                                        <p:strVal val="visible"/>
                                      </p:to>
                                    </p:set>
                                    <p:anim calcmode="lin" valueType="num">
                                      <p:cBhvr>
                                        <p:cTn id="1437" dur="4500" fill="hold"/>
                                        <p:tgtEl>
                                          <p:spTgt spid="133"/>
                                        </p:tgtEl>
                                        <p:attrNameLst>
                                          <p:attrName>ppt_w</p:attrName>
                                        </p:attrNameLst>
                                      </p:cBhvr>
                                      <p:tavLst>
                                        <p:tav tm="0">
                                          <p:val>
                                            <p:strVal val="#ppt_w"/>
                                          </p:val>
                                        </p:tav>
                                        <p:tav tm="100000">
                                          <p:val>
                                            <p:strVal val="#ppt_w"/>
                                          </p:val>
                                        </p:tav>
                                      </p:tavLst>
                                    </p:anim>
                                    <p:anim calcmode="lin" valueType="num">
                                      <p:cBhvr>
                                        <p:cTn id="1438" dur="4500" fill="hold"/>
                                        <p:tgtEl>
                                          <p:spTgt spid="133"/>
                                        </p:tgtEl>
                                        <p:attrNameLst>
                                          <p:attrName>ppt_h</p:attrName>
                                        </p:attrNameLst>
                                      </p:cBhvr>
                                      <p:tavLst>
                                        <p:tav tm="0" fmla="#ppt_h*sin(2.5*pi*$)">
                                          <p:val>
                                            <p:fltVal val="0"/>
                                          </p:val>
                                        </p:tav>
                                        <p:tav tm="100000">
                                          <p:val>
                                            <p:fltVal val="1"/>
                                          </p:val>
                                        </p:tav>
                                      </p:tavLst>
                                    </p:anim>
                                  </p:childTnLst>
                                </p:cTn>
                              </p:par>
                              <p:par>
                                <p:cTn id="1439" presetID="8" presetClass="emph" presetSubtype="0" repeatCount="indefinite" fill="hold" grpId="1" nodeType="withEffect">
                                  <p:stCondLst>
                                    <p:cond delay="0"/>
                                  </p:stCondLst>
                                  <p:childTnLst>
                                    <p:animRot by="21600000">
                                      <p:cBhvr>
                                        <p:cTn id="1440" dur="4250" fill="hold"/>
                                        <p:tgtEl>
                                          <p:spTgt spid="133"/>
                                        </p:tgtEl>
                                        <p:attrNameLst>
                                          <p:attrName>r</p:attrName>
                                        </p:attrNameLst>
                                      </p:cBhvr>
                                    </p:animRot>
                                  </p:childTnLst>
                                </p:cTn>
                              </p:par>
                              <p:par>
                                <p:cTn id="1441" presetID="2" presetClass="exit" presetSubtype="9" fill="hold" grpId="2" nodeType="withEffect">
                                  <p:stCondLst>
                                    <p:cond delay="0"/>
                                  </p:stCondLst>
                                  <p:childTnLst>
                                    <p:anim calcmode="lin" valueType="num">
                                      <p:cBhvr additive="base">
                                        <p:cTn id="1442" dur="5500"/>
                                        <p:tgtEl>
                                          <p:spTgt spid="133"/>
                                        </p:tgtEl>
                                        <p:attrNameLst>
                                          <p:attrName>ppt_x</p:attrName>
                                        </p:attrNameLst>
                                      </p:cBhvr>
                                      <p:tavLst>
                                        <p:tav tm="0">
                                          <p:val>
                                            <p:strVal val="ppt_x"/>
                                          </p:val>
                                        </p:tav>
                                        <p:tav tm="100000">
                                          <p:val>
                                            <p:strVal val="0-ppt_w/2"/>
                                          </p:val>
                                        </p:tav>
                                      </p:tavLst>
                                    </p:anim>
                                    <p:anim calcmode="lin" valueType="num">
                                      <p:cBhvr additive="base">
                                        <p:cTn id="1443" dur="5500"/>
                                        <p:tgtEl>
                                          <p:spTgt spid="133"/>
                                        </p:tgtEl>
                                        <p:attrNameLst>
                                          <p:attrName>ppt_y</p:attrName>
                                        </p:attrNameLst>
                                      </p:cBhvr>
                                      <p:tavLst>
                                        <p:tav tm="0">
                                          <p:val>
                                            <p:strVal val="ppt_y"/>
                                          </p:val>
                                        </p:tav>
                                        <p:tav tm="100000">
                                          <p:val>
                                            <p:strVal val="0-ppt_h/2"/>
                                          </p:val>
                                        </p:tav>
                                      </p:tavLst>
                                    </p:anim>
                                    <p:set>
                                      <p:cBhvr>
                                        <p:cTn id="1444" dur="1" fill="hold">
                                          <p:stCondLst>
                                            <p:cond delay="5499"/>
                                          </p:stCondLst>
                                        </p:cTn>
                                        <p:tgtEl>
                                          <p:spTgt spid="133"/>
                                        </p:tgtEl>
                                        <p:attrNameLst>
                                          <p:attrName>style.visibility</p:attrName>
                                        </p:attrNameLst>
                                      </p:cBhvr>
                                      <p:to>
                                        <p:strVal val="hidden"/>
                                      </p:to>
                                    </p:set>
                                  </p:childTnLst>
                                </p:cTn>
                              </p:par>
                              <p:par>
                                <p:cTn id="1445" presetID="19" presetClass="entr" presetSubtype="5" fill="hold" grpId="0" nodeType="withEffect">
                                  <p:stCondLst>
                                    <p:cond delay="0"/>
                                  </p:stCondLst>
                                  <p:childTnLst>
                                    <p:set>
                                      <p:cBhvr>
                                        <p:cTn id="1446" dur="1" fill="hold">
                                          <p:stCondLst>
                                            <p:cond delay="0"/>
                                          </p:stCondLst>
                                        </p:cTn>
                                        <p:tgtEl>
                                          <p:spTgt spid="134"/>
                                        </p:tgtEl>
                                        <p:attrNameLst>
                                          <p:attrName>style.visibility</p:attrName>
                                        </p:attrNameLst>
                                      </p:cBhvr>
                                      <p:to>
                                        <p:strVal val="visible"/>
                                      </p:to>
                                    </p:set>
                                    <p:anim calcmode="lin" valueType="num">
                                      <p:cBhvr>
                                        <p:cTn id="1447" dur="4500" fill="hold"/>
                                        <p:tgtEl>
                                          <p:spTgt spid="134"/>
                                        </p:tgtEl>
                                        <p:attrNameLst>
                                          <p:attrName>ppt_w</p:attrName>
                                        </p:attrNameLst>
                                      </p:cBhvr>
                                      <p:tavLst>
                                        <p:tav tm="0">
                                          <p:val>
                                            <p:strVal val="#ppt_w"/>
                                          </p:val>
                                        </p:tav>
                                        <p:tav tm="100000">
                                          <p:val>
                                            <p:strVal val="#ppt_w"/>
                                          </p:val>
                                        </p:tav>
                                      </p:tavLst>
                                    </p:anim>
                                    <p:anim calcmode="lin" valueType="num">
                                      <p:cBhvr>
                                        <p:cTn id="1448" dur="4500" fill="hold"/>
                                        <p:tgtEl>
                                          <p:spTgt spid="134"/>
                                        </p:tgtEl>
                                        <p:attrNameLst>
                                          <p:attrName>ppt_h</p:attrName>
                                        </p:attrNameLst>
                                      </p:cBhvr>
                                      <p:tavLst>
                                        <p:tav tm="0" fmla="#ppt_h*sin(2.5*pi*$)">
                                          <p:val>
                                            <p:fltVal val="0"/>
                                          </p:val>
                                        </p:tav>
                                        <p:tav tm="100000">
                                          <p:val>
                                            <p:fltVal val="1"/>
                                          </p:val>
                                        </p:tav>
                                      </p:tavLst>
                                    </p:anim>
                                  </p:childTnLst>
                                </p:cTn>
                              </p:par>
                              <p:par>
                                <p:cTn id="1449" presetID="8" presetClass="emph" presetSubtype="0" repeatCount="indefinite" fill="hold" grpId="1" nodeType="withEffect">
                                  <p:stCondLst>
                                    <p:cond delay="0"/>
                                  </p:stCondLst>
                                  <p:childTnLst>
                                    <p:animRot by="21600000">
                                      <p:cBhvr>
                                        <p:cTn id="1450" dur="4250" fill="hold"/>
                                        <p:tgtEl>
                                          <p:spTgt spid="134"/>
                                        </p:tgtEl>
                                        <p:attrNameLst>
                                          <p:attrName>r</p:attrName>
                                        </p:attrNameLst>
                                      </p:cBhvr>
                                    </p:animRot>
                                  </p:childTnLst>
                                </p:cTn>
                              </p:par>
                              <p:par>
                                <p:cTn id="1451" presetID="2" presetClass="exit" presetSubtype="9" fill="hold" grpId="2" nodeType="withEffect">
                                  <p:stCondLst>
                                    <p:cond delay="0"/>
                                  </p:stCondLst>
                                  <p:childTnLst>
                                    <p:anim calcmode="lin" valueType="num">
                                      <p:cBhvr additive="base">
                                        <p:cTn id="1452" dur="5500"/>
                                        <p:tgtEl>
                                          <p:spTgt spid="134"/>
                                        </p:tgtEl>
                                        <p:attrNameLst>
                                          <p:attrName>ppt_x</p:attrName>
                                        </p:attrNameLst>
                                      </p:cBhvr>
                                      <p:tavLst>
                                        <p:tav tm="0">
                                          <p:val>
                                            <p:strVal val="ppt_x"/>
                                          </p:val>
                                        </p:tav>
                                        <p:tav tm="100000">
                                          <p:val>
                                            <p:strVal val="0-ppt_w/2"/>
                                          </p:val>
                                        </p:tav>
                                      </p:tavLst>
                                    </p:anim>
                                    <p:anim calcmode="lin" valueType="num">
                                      <p:cBhvr additive="base">
                                        <p:cTn id="1453" dur="5500"/>
                                        <p:tgtEl>
                                          <p:spTgt spid="134"/>
                                        </p:tgtEl>
                                        <p:attrNameLst>
                                          <p:attrName>ppt_y</p:attrName>
                                        </p:attrNameLst>
                                      </p:cBhvr>
                                      <p:tavLst>
                                        <p:tav tm="0">
                                          <p:val>
                                            <p:strVal val="ppt_y"/>
                                          </p:val>
                                        </p:tav>
                                        <p:tav tm="100000">
                                          <p:val>
                                            <p:strVal val="0-ppt_h/2"/>
                                          </p:val>
                                        </p:tav>
                                      </p:tavLst>
                                    </p:anim>
                                    <p:set>
                                      <p:cBhvr>
                                        <p:cTn id="1454" dur="1" fill="hold">
                                          <p:stCondLst>
                                            <p:cond delay="5499"/>
                                          </p:stCondLst>
                                        </p:cTn>
                                        <p:tgtEl>
                                          <p:spTgt spid="134"/>
                                        </p:tgtEl>
                                        <p:attrNameLst>
                                          <p:attrName>style.visibility</p:attrName>
                                        </p:attrNameLst>
                                      </p:cBhvr>
                                      <p:to>
                                        <p:strVal val="hidden"/>
                                      </p:to>
                                    </p:set>
                                  </p:childTnLst>
                                </p:cTn>
                              </p:par>
                              <p:par>
                                <p:cTn id="1455" presetID="19" presetClass="entr" presetSubtype="5" fill="hold" grpId="0" nodeType="withEffect">
                                  <p:stCondLst>
                                    <p:cond delay="0"/>
                                  </p:stCondLst>
                                  <p:childTnLst>
                                    <p:set>
                                      <p:cBhvr>
                                        <p:cTn id="1456" dur="1" fill="hold">
                                          <p:stCondLst>
                                            <p:cond delay="0"/>
                                          </p:stCondLst>
                                        </p:cTn>
                                        <p:tgtEl>
                                          <p:spTgt spid="135"/>
                                        </p:tgtEl>
                                        <p:attrNameLst>
                                          <p:attrName>style.visibility</p:attrName>
                                        </p:attrNameLst>
                                      </p:cBhvr>
                                      <p:to>
                                        <p:strVal val="visible"/>
                                      </p:to>
                                    </p:set>
                                    <p:anim calcmode="lin" valueType="num">
                                      <p:cBhvr>
                                        <p:cTn id="1457" dur="4500" fill="hold"/>
                                        <p:tgtEl>
                                          <p:spTgt spid="135"/>
                                        </p:tgtEl>
                                        <p:attrNameLst>
                                          <p:attrName>ppt_w</p:attrName>
                                        </p:attrNameLst>
                                      </p:cBhvr>
                                      <p:tavLst>
                                        <p:tav tm="0">
                                          <p:val>
                                            <p:strVal val="#ppt_w"/>
                                          </p:val>
                                        </p:tav>
                                        <p:tav tm="100000">
                                          <p:val>
                                            <p:strVal val="#ppt_w"/>
                                          </p:val>
                                        </p:tav>
                                      </p:tavLst>
                                    </p:anim>
                                    <p:anim calcmode="lin" valueType="num">
                                      <p:cBhvr>
                                        <p:cTn id="1458" dur="4500" fill="hold"/>
                                        <p:tgtEl>
                                          <p:spTgt spid="135"/>
                                        </p:tgtEl>
                                        <p:attrNameLst>
                                          <p:attrName>ppt_h</p:attrName>
                                        </p:attrNameLst>
                                      </p:cBhvr>
                                      <p:tavLst>
                                        <p:tav tm="0" fmla="#ppt_h*sin(2.5*pi*$)">
                                          <p:val>
                                            <p:fltVal val="0"/>
                                          </p:val>
                                        </p:tav>
                                        <p:tav tm="100000">
                                          <p:val>
                                            <p:fltVal val="1"/>
                                          </p:val>
                                        </p:tav>
                                      </p:tavLst>
                                    </p:anim>
                                  </p:childTnLst>
                                </p:cTn>
                              </p:par>
                              <p:par>
                                <p:cTn id="1459" presetID="8" presetClass="emph" presetSubtype="0" repeatCount="indefinite" fill="hold" grpId="1" nodeType="withEffect">
                                  <p:stCondLst>
                                    <p:cond delay="0"/>
                                  </p:stCondLst>
                                  <p:childTnLst>
                                    <p:animRot by="21600000">
                                      <p:cBhvr>
                                        <p:cTn id="1460" dur="4250" fill="hold"/>
                                        <p:tgtEl>
                                          <p:spTgt spid="135"/>
                                        </p:tgtEl>
                                        <p:attrNameLst>
                                          <p:attrName>r</p:attrName>
                                        </p:attrNameLst>
                                      </p:cBhvr>
                                    </p:animRot>
                                  </p:childTnLst>
                                </p:cTn>
                              </p:par>
                              <p:par>
                                <p:cTn id="1461" presetID="2" presetClass="exit" presetSubtype="9" fill="hold" grpId="2" nodeType="withEffect">
                                  <p:stCondLst>
                                    <p:cond delay="0"/>
                                  </p:stCondLst>
                                  <p:childTnLst>
                                    <p:anim calcmode="lin" valueType="num">
                                      <p:cBhvr additive="base">
                                        <p:cTn id="1462" dur="5500"/>
                                        <p:tgtEl>
                                          <p:spTgt spid="135"/>
                                        </p:tgtEl>
                                        <p:attrNameLst>
                                          <p:attrName>ppt_x</p:attrName>
                                        </p:attrNameLst>
                                      </p:cBhvr>
                                      <p:tavLst>
                                        <p:tav tm="0">
                                          <p:val>
                                            <p:strVal val="ppt_x"/>
                                          </p:val>
                                        </p:tav>
                                        <p:tav tm="100000">
                                          <p:val>
                                            <p:strVal val="0-ppt_w/2"/>
                                          </p:val>
                                        </p:tav>
                                      </p:tavLst>
                                    </p:anim>
                                    <p:anim calcmode="lin" valueType="num">
                                      <p:cBhvr additive="base">
                                        <p:cTn id="1463" dur="5500"/>
                                        <p:tgtEl>
                                          <p:spTgt spid="135"/>
                                        </p:tgtEl>
                                        <p:attrNameLst>
                                          <p:attrName>ppt_y</p:attrName>
                                        </p:attrNameLst>
                                      </p:cBhvr>
                                      <p:tavLst>
                                        <p:tav tm="0">
                                          <p:val>
                                            <p:strVal val="ppt_y"/>
                                          </p:val>
                                        </p:tav>
                                        <p:tav tm="100000">
                                          <p:val>
                                            <p:strVal val="0-ppt_h/2"/>
                                          </p:val>
                                        </p:tav>
                                      </p:tavLst>
                                    </p:anim>
                                    <p:set>
                                      <p:cBhvr>
                                        <p:cTn id="1464" dur="1" fill="hold">
                                          <p:stCondLst>
                                            <p:cond delay="5499"/>
                                          </p:stCondLst>
                                        </p:cTn>
                                        <p:tgtEl>
                                          <p:spTgt spid="135"/>
                                        </p:tgtEl>
                                        <p:attrNameLst>
                                          <p:attrName>style.visibility</p:attrName>
                                        </p:attrNameLst>
                                      </p:cBhvr>
                                      <p:to>
                                        <p:strVal val="hidden"/>
                                      </p:to>
                                    </p:set>
                                  </p:childTnLst>
                                </p:cTn>
                              </p:par>
                              <p:par>
                                <p:cTn id="1465" presetID="19" presetClass="entr" presetSubtype="5" fill="hold" grpId="0" nodeType="withEffect">
                                  <p:stCondLst>
                                    <p:cond delay="0"/>
                                  </p:stCondLst>
                                  <p:childTnLst>
                                    <p:set>
                                      <p:cBhvr>
                                        <p:cTn id="1466" dur="1" fill="hold">
                                          <p:stCondLst>
                                            <p:cond delay="0"/>
                                          </p:stCondLst>
                                        </p:cTn>
                                        <p:tgtEl>
                                          <p:spTgt spid="136"/>
                                        </p:tgtEl>
                                        <p:attrNameLst>
                                          <p:attrName>style.visibility</p:attrName>
                                        </p:attrNameLst>
                                      </p:cBhvr>
                                      <p:to>
                                        <p:strVal val="visible"/>
                                      </p:to>
                                    </p:set>
                                    <p:anim calcmode="lin" valueType="num">
                                      <p:cBhvr>
                                        <p:cTn id="1467" dur="4500" fill="hold"/>
                                        <p:tgtEl>
                                          <p:spTgt spid="136"/>
                                        </p:tgtEl>
                                        <p:attrNameLst>
                                          <p:attrName>ppt_w</p:attrName>
                                        </p:attrNameLst>
                                      </p:cBhvr>
                                      <p:tavLst>
                                        <p:tav tm="0">
                                          <p:val>
                                            <p:strVal val="#ppt_w"/>
                                          </p:val>
                                        </p:tav>
                                        <p:tav tm="100000">
                                          <p:val>
                                            <p:strVal val="#ppt_w"/>
                                          </p:val>
                                        </p:tav>
                                      </p:tavLst>
                                    </p:anim>
                                    <p:anim calcmode="lin" valueType="num">
                                      <p:cBhvr>
                                        <p:cTn id="1468" dur="4500" fill="hold"/>
                                        <p:tgtEl>
                                          <p:spTgt spid="136"/>
                                        </p:tgtEl>
                                        <p:attrNameLst>
                                          <p:attrName>ppt_h</p:attrName>
                                        </p:attrNameLst>
                                      </p:cBhvr>
                                      <p:tavLst>
                                        <p:tav tm="0" fmla="#ppt_h*sin(2.5*pi*$)">
                                          <p:val>
                                            <p:fltVal val="0"/>
                                          </p:val>
                                        </p:tav>
                                        <p:tav tm="100000">
                                          <p:val>
                                            <p:fltVal val="1"/>
                                          </p:val>
                                        </p:tav>
                                      </p:tavLst>
                                    </p:anim>
                                  </p:childTnLst>
                                </p:cTn>
                              </p:par>
                              <p:par>
                                <p:cTn id="1469" presetID="8" presetClass="emph" presetSubtype="0" repeatCount="indefinite" fill="hold" grpId="1" nodeType="withEffect">
                                  <p:stCondLst>
                                    <p:cond delay="0"/>
                                  </p:stCondLst>
                                  <p:childTnLst>
                                    <p:animRot by="21600000">
                                      <p:cBhvr>
                                        <p:cTn id="1470" dur="4250" fill="hold"/>
                                        <p:tgtEl>
                                          <p:spTgt spid="136"/>
                                        </p:tgtEl>
                                        <p:attrNameLst>
                                          <p:attrName>r</p:attrName>
                                        </p:attrNameLst>
                                      </p:cBhvr>
                                    </p:animRot>
                                  </p:childTnLst>
                                </p:cTn>
                              </p:par>
                              <p:par>
                                <p:cTn id="1471" presetID="2" presetClass="exit" presetSubtype="9" fill="hold" grpId="2" nodeType="withEffect">
                                  <p:stCondLst>
                                    <p:cond delay="0"/>
                                  </p:stCondLst>
                                  <p:childTnLst>
                                    <p:anim calcmode="lin" valueType="num">
                                      <p:cBhvr additive="base">
                                        <p:cTn id="1472" dur="5500"/>
                                        <p:tgtEl>
                                          <p:spTgt spid="136"/>
                                        </p:tgtEl>
                                        <p:attrNameLst>
                                          <p:attrName>ppt_x</p:attrName>
                                        </p:attrNameLst>
                                      </p:cBhvr>
                                      <p:tavLst>
                                        <p:tav tm="0">
                                          <p:val>
                                            <p:strVal val="ppt_x"/>
                                          </p:val>
                                        </p:tav>
                                        <p:tav tm="100000">
                                          <p:val>
                                            <p:strVal val="0-ppt_w/2"/>
                                          </p:val>
                                        </p:tav>
                                      </p:tavLst>
                                    </p:anim>
                                    <p:anim calcmode="lin" valueType="num">
                                      <p:cBhvr additive="base">
                                        <p:cTn id="1473" dur="5500"/>
                                        <p:tgtEl>
                                          <p:spTgt spid="136"/>
                                        </p:tgtEl>
                                        <p:attrNameLst>
                                          <p:attrName>ppt_y</p:attrName>
                                        </p:attrNameLst>
                                      </p:cBhvr>
                                      <p:tavLst>
                                        <p:tav tm="0">
                                          <p:val>
                                            <p:strVal val="ppt_y"/>
                                          </p:val>
                                        </p:tav>
                                        <p:tav tm="100000">
                                          <p:val>
                                            <p:strVal val="0-ppt_h/2"/>
                                          </p:val>
                                        </p:tav>
                                      </p:tavLst>
                                    </p:anim>
                                    <p:set>
                                      <p:cBhvr>
                                        <p:cTn id="1474" dur="1" fill="hold">
                                          <p:stCondLst>
                                            <p:cond delay="5499"/>
                                          </p:stCondLst>
                                        </p:cTn>
                                        <p:tgtEl>
                                          <p:spTgt spid="136"/>
                                        </p:tgtEl>
                                        <p:attrNameLst>
                                          <p:attrName>style.visibility</p:attrName>
                                        </p:attrNameLst>
                                      </p:cBhvr>
                                      <p:to>
                                        <p:strVal val="hidden"/>
                                      </p:to>
                                    </p:set>
                                  </p:childTnLst>
                                </p:cTn>
                              </p:par>
                              <p:par>
                                <p:cTn id="1475" presetID="19" presetClass="entr" presetSubtype="5" fill="hold" grpId="0" nodeType="withEffect">
                                  <p:stCondLst>
                                    <p:cond delay="0"/>
                                  </p:stCondLst>
                                  <p:childTnLst>
                                    <p:set>
                                      <p:cBhvr>
                                        <p:cTn id="1476" dur="1" fill="hold">
                                          <p:stCondLst>
                                            <p:cond delay="0"/>
                                          </p:stCondLst>
                                        </p:cTn>
                                        <p:tgtEl>
                                          <p:spTgt spid="137"/>
                                        </p:tgtEl>
                                        <p:attrNameLst>
                                          <p:attrName>style.visibility</p:attrName>
                                        </p:attrNameLst>
                                      </p:cBhvr>
                                      <p:to>
                                        <p:strVal val="visible"/>
                                      </p:to>
                                    </p:set>
                                    <p:anim calcmode="lin" valueType="num">
                                      <p:cBhvr>
                                        <p:cTn id="1477" dur="4500" fill="hold"/>
                                        <p:tgtEl>
                                          <p:spTgt spid="137"/>
                                        </p:tgtEl>
                                        <p:attrNameLst>
                                          <p:attrName>ppt_w</p:attrName>
                                        </p:attrNameLst>
                                      </p:cBhvr>
                                      <p:tavLst>
                                        <p:tav tm="0">
                                          <p:val>
                                            <p:strVal val="#ppt_w"/>
                                          </p:val>
                                        </p:tav>
                                        <p:tav tm="100000">
                                          <p:val>
                                            <p:strVal val="#ppt_w"/>
                                          </p:val>
                                        </p:tav>
                                      </p:tavLst>
                                    </p:anim>
                                    <p:anim calcmode="lin" valueType="num">
                                      <p:cBhvr>
                                        <p:cTn id="1478" dur="4500" fill="hold"/>
                                        <p:tgtEl>
                                          <p:spTgt spid="137"/>
                                        </p:tgtEl>
                                        <p:attrNameLst>
                                          <p:attrName>ppt_h</p:attrName>
                                        </p:attrNameLst>
                                      </p:cBhvr>
                                      <p:tavLst>
                                        <p:tav tm="0" fmla="#ppt_h*sin(2.5*pi*$)">
                                          <p:val>
                                            <p:fltVal val="0"/>
                                          </p:val>
                                        </p:tav>
                                        <p:tav tm="100000">
                                          <p:val>
                                            <p:fltVal val="1"/>
                                          </p:val>
                                        </p:tav>
                                      </p:tavLst>
                                    </p:anim>
                                  </p:childTnLst>
                                </p:cTn>
                              </p:par>
                              <p:par>
                                <p:cTn id="1479" presetID="8" presetClass="emph" presetSubtype="0" repeatCount="indefinite" fill="hold" grpId="1" nodeType="withEffect">
                                  <p:stCondLst>
                                    <p:cond delay="0"/>
                                  </p:stCondLst>
                                  <p:childTnLst>
                                    <p:animRot by="21600000">
                                      <p:cBhvr>
                                        <p:cTn id="1480" dur="4250" fill="hold"/>
                                        <p:tgtEl>
                                          <p:spTgt spid="137"/>
                                        </p:tgtEl>
                                        <p:attrNameLst>
                                          <p:attrName>r</p:attrName>
                                        </p:attrNameLst>
                                      </p:cBhvr>
                                    </p:animRot>
                                  </p:childTnLst>
                                </p:cTn>
                              </p:par>
                              <p:par>
                                <p:cTn id="1481" presetID="2" presetClass="exit" presetSubtype="9" fill="hold" grpId="2" nodeType="withEffect">
                                  <p:stCondLst>
                                    <p:cond delay="0"/>
                                  </p:stCondLst>
                                  <p:childTnLst>
                                    <p:anim calcmode="lin" valueType="num">
                                      <p:cBhvr additive="base">
                                        <p:cTn id="1482" dur="5500"/>
                                        <p:tgtEl>
                                          <p:spTgt spid="137"/>
                                        </p:tgtEl>
                                        <p:attrNameLst>
                                          <p:attrName>ppt_x</p:attrName>
                                        </p:attrNameLst>
                                      </p:cBhvr>
                                      <p:tavLst>
                                        <p:tav tm="0">
                                          <p:val>
                                            <p:strVal val="ppt_x"/>
                                          </p:val>
                                        </p:tav>
                                        <p:tav tm="100000">
                                          <p:val>
                                            <p:strVal val="0-ppt_w/2"/>
                                          </p:val>
                                        </p:tav>
                                      </p:tavLst>
                                    </p:anim>
                                    <p:anim calcmode="lin" valueType="num">
                                      <p:cBhvr additive="base">
                                        <p:cTn id="1483" dur="5500"/>
                                        <p:tgtEl>
                                          <p:spTgt spid="137"/>
                                        </p:tgtEl>
                                        <p:attrNameLst>
                                          <p:attrName>ppt_y</p:attrName>
                                        </p:attrNameLst>
                                      </p:cBhvr>
                                      <p:tavLst>
                                        <p:tav tm="0">
                                          <p:val>
                                            <p:strVal val="ppt_y"/>
                                          </p:val>
                                        </p:tav>
                                        <p:tav tm="100000">
                                          <p:val>
                                            <p:strVal val="0-ppt_h/2"/>
                                          </p:val>
                                        </p:tav>
                                      </p:tavLst>
                                    </p:anim>
                                    <p:set>
                                      <p:cBhvr>
                                        <p:cTn id="1484" dur="1" fill="hold">
                                          <p:stCondLst>
                                            <p:cond delay="5499"/>
                                          </p:stCondLst>
                                        </p:cTn>
                                        <p:tgtEl>
                                          <p:spTgt spid="137"/>
                                        </p:tgtEl>
                                        <p:attrNameLst>
                                          <p:attrName>style.visibility</p:attrName>
                                        </p:attrNameLst>
                                      </p:cBhvr>
                                      <p:to>
                                        <p:strVal val="hidden"/>
                                      </p:to>
                                    </p:set>
                                  </p:childTnLst>
                                </p:cTn>
                              </p:par>
                              <p:par>
                                <p:cTn id="1485" presetID="19" presetClass="entr" presetSubtype="5" fill="hold" grpId="0" nodeType="withEffect">
                                  <p:stCondLst>
                                    <p:cond delay="0"/>
                                  </p:stCondLst>
                                  <p:childTnLst>
                                    <p:set>
                                      <p:cBhvr>
                                        <p:cTn id="1486" dur="1" fill="hold">
                                          <p:stCondLst>
                                            <p:cond delay="0"/>
                                          </p:stCondLst>
                                        </p:cTn>
                                        <p:tgtEl>
                                          <p:spTgt spid="138"/>
                                        </p:tgtEl>
                                        <p:attrNameLst>
                                          <p:attrName>style.visibility</p:attrName>
                                        </p:attrNameLst>
                                      </p:cBhvr>
                                      <p:to>
                                        <p:strVal val="visible"/>
                                      </p:to>
                                    </p:set>
                                    <p:anim calcmode="lin" valueType="num">
                                      <p:cBhvr>
                                        <p:cTn id="1487" dur="4500" fill="hold"/>
                                        <p:tgtEl>
                                          <p:spTgt spid="138"/>
                                        </p:tgtEl>
                                        <p:attrNameLst>
                                          <p:attrName>ppt_w</p:attrName>
                                        </p:attrNameLst>
                                      </p:cBhvr>
                                      <p:tavLst>
                                        <p:tav tm="0">
                                          <p:val>
                                            <p:strVal val="#ppt_w"/>
                                          </p:val>
                                        </p:tav>
                                        <p:tav tm="100000">
                                          <p:val>
                                            <p:strVal val="#ppt_w"/>
                                          </p:val>
                                        </p:tav>
                                      </p:tavLst>
                                    </p:anim>
                                    <p:anim calcmode="lin" valueType="num">
                                      <p:cBhvr>
                                        <p:cTn id="1488" dur="4500" fill="hold"/>
                                        <p:tgtEl>
                                          <p:spTgt spid="138"/>
                                        </p:tgtEl>
                                        <p:attrNameLst>
                                          <p:attrName>ppt_h</p:attrName>
                                        </p:attrNameLst>
                                      </p:cBhvr>
                                      <p:tavLst>
                                        <p:tav tm="0" fmla="#ppt_h*sin(2.5*pi*$)">
                                          <p:val>
                                            <p:fltVal val="0"/>
                                          </p:val>
                                        </p:tav>
                                        <p:tav tm="100000">
                                          <p:val>
                                            <p:fltVal val="1"/>
                                          </p:val>
                                        </p:tav>
                                      </p:tavLst>
                                    </p:anim>
                                  </p:childTnLst>
                                </p:cTn>
                              </p:par>
                              <p:par>
                                <p:cTn id="1489" presetID="8" presetClass="emph" presetSubtype="0" repeatCount="indefinite" fill="hold" grpId="1" nodeType="withEffect">
                                  <p:stCondLst>
                                    <p:cond delay="0"/>
                                  </p:stCondLst>
                                  <p:childTnLst>
                                    <p:animRot by="21600000">
                                      <p:cBhvr>
                                        <p:cTn id="1490" dur="4250" fill="hold"/>
                                        <p:tgtEl>
                                          <p:spTgt spid="138"/>
                                        </p:tgtEl>
                                        <p:attrNameLst>
                                          <p:attrName>r</p:attrName>
                                        </p:attrNameLst>
                                      </p:cBhvr>
                                    </p:animRot>
                                  </p:childTnLst>
                                </p:cTn>
                              </p:par>
                              <p:par>
                                <p:cTn id="1491" presetID="2" presetClass="exit" presetSubtype="9" fill="hold" grpId="2" nodeType="withEffect">
                                  <p:stCondLst>
                                    <p:cond delay="0"/>
                                  </p:stCondLst>
                                  <p:childTnLst>
                                    <p:anim calcmode="lin" valueType="num">
                                      <p:cBhvr additive="base">
                                        <p:cTn id="1492" dur="5500"/>
                                        <p:tgtEl>
                                          <p:spTgt spid="138"/>
                                        </p:tgtEl>
                                        <p:attrNameLst>
                                          <p:attrName>ppt_x</p:attrName>
                                        </p:attrNameLst>
                                      </p:cBhvr>
                                      <p:tavLst>
                                        <p:tav tm="0">
                                          <p:val>
                                            <p:strVal val="ppt_x"/>
                                          </p:val>
                                        </p:tav>
                                        <p:tav tm="100000">
                                          <p:val>
                                            <p:strVal val="0-ppt_w/2"/>
                                          </p:val>
                                        </p:tav>
                                      </p:tavLst>
                                    </p:anim>
                                    <p:anim calcmode="lin" valueType="num">
                                      <p:cBhvr additive="base">
                                        <p:cTn id="1493" dur="5500"/>
                                        <p:tgtEl>
                                          <p:spTgt spid="138"/>
                                        </p:tgtEl>
                                        <p:attrNameLst>
                                          <p:attrName>ppt_y</p:attrName>
                                        </p:attrNameLst>
                                      </p:cBhvr>
                                      <p:tavLst>
                                        <p:tav tm="0">
                                          <p:val>
                                            <p:strVal val="ppt_y"/>
                                          </p:val>
                                        </p:tav>
                                        <p:tav tm="100000">
                                          <p:val>
                                            <p:strVal val="0-ppt_h/2"/>
                                          </p:val>
                                        </p:tav>
                                      </p:tavLst>
                                    </p:anim>
                                    <p:set>
                                      <p:cBhvr>
                                        <p:cTn id="1494" dur="1" fill="hold">
                                          <p:stCondLst>
                                            <p:cond delay="5499"/>
                                          </p:stCondLst>
                                        </p:cTn>
                                        <p:tgtEl>
                                          <p:spTgt spid="138"/>
                                        </p:tgtEl>
                                        <p:attrNameLst>
                                          <p:attrName>style.visibility</p:attrName>
                                        </p:attrNameLst>
                                      </p:cBhvr>
                                      <p:to>
                                        <p:strVal val="hidden"/>
                                      </p:to>
                                    </p:set>
                                  </p:childTnLst>
                                </p:cTn>
                              </p:par>
                              <p:par>
                                <p:cTn id="1495" presetID="19" presetClass="entr" presetSubtype="5" fill="hold" grpId="0" nodeType="withEffect">
                                  <p:stCondLst>
                                    <p:cond delay="0"/>
                                  </p:stCondLst>
                                  <p:childTnLst>
                                    <p:set>
                                      <p:cBhvr>
                                        <p:cTn id="1496" dur="1" fill="hold">
                                          <p:stCondLst>
                                            <p:cond delay="0"/>
                                          </p:stCondLst>
                                        </p:cTn>
                                        <p:tgtEl>
                                          <p:spTgt spid="139"/>
                                        </p:tgtEl>
                                        <p:attrNameLst>
                                          <p:attrName>style.visibility</p:attrName>
                                        </p:attrNameLst>
                                      </p:cBhvr>
                                      <p:to>
                                        <p:strVal val="visible"/>
                                      </p:to>
                                    </p:set>
                                    <p:anim calcmode="lin" valueType="num">
                                      <p:cBhvr>
                                        <p:cTn id="1497" dur="4500" fill="hold"/>
                                        <p:tgtEl>
                                          <p:spTgt spid="139"/>
                                        </p:tgtEl>
                                        <p:attrNameLst>
                                          <p:attrName>ppt_w</p:attrName>
                                        </p:attrNameLst>
                                      </p:cBhvr>
                                      <p:tavLst>
                                        <p:tav tm="0">
                                          <p:val>
                                            <p:strVal val="#ppt_w"/>
                                          </p:val>
                                        </p:tav>
                                        <p:tav tm="100000">
                                          <p:val>
                                            <p:strVal val="#ppt_w"/>
                                          </p:val>
                                        </p:tav>
                                      </p:tavLst>
                                    </p:anim>
                                    <p:anim calcmode="lin" valueType="num">
                                      <p:cBhvr>
                                        <p:cTn id="1498" dur="4500" fill="hold"/>
                                        <p:tgtEl>
                                          <p:spTgt spid="139"/>
                                        </p:tgtEl>
                                        <p:attrNameLst>
                                          <p:attrName>ppt_h</p:attrName>
                                        </p:attrNameLst>
                                      </p:cBhvr>
                                      <p:tavLst>
                                        <p:tav tm="0" fmla="#ppt_h*sin(2.5*pi*$)">
                                          <p:val>
                                            <p:fltVal val="0"/>
                                          </p:val>
                                        </p:tav>
                                        <p:tav tm="100000">
                                          <p:val>
                                            <p:fltVal val="1"/>
                                          </p:val>
                                        </p:tav>
                                      </p:tavLst>
                                    </p:anim>
                                  </p:childTnLst>
                                </p:cTn>
                              </p:par>
                              <p:par>
                                <p:cTn id="1499" presetID="8" presetClass="emph" presetSubtype="0" repeatCount="indefinite" fill="hold" grpId="1" nodeType="withEffect">
                                  <p:stCondLst>
                                    <p:cond delay="0"/>
                                  </p:stCondLst>
                                  <p:childTnLst>
                                    <p:animRot by="21600000">
                                      <p:cBhvr>
                                        <p:cTn id="1500" dur="4250" fill="hold"/>
                                        <p:tgtEl>
                                          <p:spTgt spid="139"/>
                                        </p:tgtEl>
                                        <p:attrNameLst>
                                          <p:attrName>r</p:attrName>
                                        </p:attrNameLst>
                                      </p:cBhvr>
                                    </p:animRot>
                                  </p:childTnLst>
                                </p:cTn>
                              </p:par>
                              <p:par>
                                <p:cTn id="1501" presetID="2" presetClass="exit" presetSubtype="9" fill="hold" grpId="2" nodeType="withEffect">
                                  <p:stCondLst>
                                    <p:cond delay="0"/>
                                  </p:stCondLst>
                                  <p:childTnLst>
                                    <p:anim calcmode="lin" valueType="num">
                                      <p:cBhvr additive="base">
                                        <p:cTn id="1502" dur="5500"/>
                                        <p:tgtEl>
                                          <p:spTgt spid="139"/>
                                        </p:tgtEl>
                                        <p:attrNameLst>
                                          <p:attrName>ppt_x</p:attrName>
                                        </p:attrNameLst>
                                      </p:cBhvr>
                                      <p:tavLst>
                                        <p:tav tm="0">
                                          <p:val>
                                            <p:strVal val="ppt_x"/>
                                          </p:val>
                                        </p:tav>
                                        <p:tav tm="100000">
                                          <p:val>
                                            <p:strVal val="0-ppt_w/2"/>
                                          </p:val>
                                        </p:tav>
                                      </p:tavLst>
                                    </p:anim>
                                    <p:anim calcmode="lin" valueType="num">
                                      <p:cBhvr additive="base">
                                        <p:cTn id="1503" dur="5500"/>
                                        <p:tgtEl>
                                          <p:spTgt spid="139"/>
                                        </p:tgtEl>
                                        <p:attrNameLst>
                                          <p:attrName>ppt_y</p:attrName>
                                        </p:attrNameLst>
                                      </p:cBhvr>
                                      <p:tavLst>
                                        <p:tav tm="0">
                                          <p:val>
                                            <p:strVal val="ppt_y"/>
                                          </p:val>
                                        </p:tav>
                                        <p:tav tm="100000">
                                          <p:val>
                                            <p:strVal val="0-ppt_h/2"/>
                                          </p:val>
                                        </p:tav>
                                      </p:tavLst>
                                    </p:anim>
                                    <p:set>
                                      <p:cBhvr>
                                        <p:cTn id="1504" dur="1" fill="hold">
                                          <p:stCondLst>
                                            <p:cond delay="5499"/>
                                          </p:stCondLst>
                                        </p:cTn>
                                        <p:tgtEl>
                                          <p:spTgt spid="139"/>
                                        </p:tgtEl>
                                        <p:attrNameLst>
                                          <p:attrName>style.visibility</p:attrName>
                                        </p:attrNameLst>
                                      </p:cBhvr>
                                      <p:to>
                                        <p:strVal val="hidden"/>
                                      </p:to>
                                    </p:set>
                                  </p:childTnLst>
                                </p:cTn>
                              </p:par>
                              <p:par>
                                <p:cTn id="1505" presetID="19" presetClass="entr" presetSubtype="5" fill="hold" grpId="0" nodeType="withEffect">
                                  <p:stCondLst>
                                    <p:cond delay="0"/>
                                  </p:stCondLst>
                                  <p:childTnLst>
                                    <p:set>
                                      <p:cBhvr>
                                        <p:cTn id="1506" dur="1" fill="hold">
                                          <p:stCondLst>
                                            <p:cond delay="0"/>
                                          </p:stCondLst>
                                        </p:cTn>
                                        <p:tgtEl>
                                          <p:spTgt spid="140"/>
                                        </p:tgtEl>
                                        <p:attrNameLst>
                                          <p:attrName>style.visibility</p:attrName>
                                        </p:attrNameLst>
                                      </p:cBhvr>
                                      <p:to>
                                        <p:strVal val="visible"/>
                                      </p:to>
                                    </p:set>
                                    <p:anim calcmode="lin" valueType="num">
                                      <p:cBhvr>
                                        <p:cTn id="1507" dur="4500" fill="hold"/>
                                        <p:tgtEl>
                                          <p:spTgt spid="140"/>
                                        </p:tgtEl>
                                        <p:attrNameLst>
                                          <p:attrName>ppt_w</p:attrName>
                                        </p:attrNameLst>
                                      </p:cBhvr>
                                      <p:tavLst>
                                        <p:tav tm="0">
                                          <p:val>
                                            <p:strVal val="#ppt_w"/>
                                          </p:val>
                                        </p:tav>
                                        <p:tav tm="100000">
                                          <p:val>
                                            <p:strVal val="#ppt_w"/>
                                          </p:val>
                                        </p:tav>
                                      </p:tavLst>
                                    </p:anim>
                                    <p:anim calcmode="lin" valueType="num">
                                      <p:cBhvr>
                                        <p:cTn id="1508" dur="4500" fill="hold"/>
                                        <p:tgtEl>
                                          <p:spTgt spid="140"/>
                                        </p:tgtEl>
                                        <p:attrNameLst>
                                          <p:attrName>ppt_h</p:attrName>
                                        </p:attrNameLst>
                                      </p:cBhvr>
                                      <p:tavLst>
                                        <p:tav tm="0" fmla="#ppt_h*sin(2.5*pi*$)">
                                          <p:val>
                                            <p:fltVal val="0"/>
                                          </p:val>
                                        </p:tav>
                                        <p:tav tm="100000">
                                          <p:val>
                                            <p:fltVal val="1"/>
                                          </p:val>
                                        </p:tav>
                                      </p:tavLst>
                                    </p:anim>
                                  </p:childTnLst>
                                </p:cTn>
                              </p:par>
                              <p:par>
                                <p:cTn id="1509" presetID="8" presetClass="emph" presetSubtype="0" repeatCount="indefinite" fill="hold" grpId="1" nodeType="withEffect">
                                  <p:stCondLst>
                                    <p:cond delay="0"/>
                                  </p:stCondLst>
                                  <p:childTnLst>
                                    <p:animRot by="21600000">
                                      <p:cBhvr>
                                        <p:cTn id="1510" dur="4250" fill="hold"/>
                                        <p:tgtEl>
                                          <p:spTgt spid="140"/>
                                        </p:tgtEl>
                                        <p:attrNameLst>
                                          <p:attrName>r</p:attrName>
                                        </p:attrNameLst>
                                      </p:cBhvr>
                                    </p:animRot>
                                  </p:childTnLst>
                                </p:cTn>
                              </p:par>
                              <p:par>
                                <p:cTn id="1511" presetID="2" presetClass="exit" presetSubtype="9" fill="hold" grpId="2" nodeType="withEffect">
                                  <p:stCondLst>
                                    <p:cond delay="0"/>
                                  </p:stCondLst>
                                  <p:childTnLst>
                                    <p:anim calcmode="lin" valueType="num">
                                      <p:cBhvr additive="base">
                                        <p:cTn id="1512" dur="5500"/>
                                        <p:tgtEl>
                                          <p:spTgt spid="140"/>
                                        </p:tgtEl>
                                        <p:attrNameLst>
                                          <p:attrName>ppt_x</p:attrName>
                                        </p:attrNameLst>
                                      </p:cBhvr>
                                      <p:tavLst>
                                        <p:tav tm="0">
                                          <p:val>
                                            <p:strVal val="ppt_x"/>
                                          </p:val>
                                        </p:tav>
                                        <p:tav tm="100000">
                                          <p:val>
                                            <p:strVal val="0-ppt_w/2"/>
                                          </p:val>
                                        </p:tav>
                                      </p:tavLst>
                                    </p:anim>
                                    <p:anim calcmode="lin" valueType="num">
                                      <p:cBhvr additive="base">
                                        <p:cTn id="1513" dur="5500"/>
                                        <p:tgtEl>
                                          <p:spTgt spid="140"/>
                                        </p:tgtEl>
                                        <p:attrNameLst>
                                          <p:attrName>ppt_y</p:attrName>
                                        </p:attrNameLst>
                                      </p:cBhvr>
                                      <p:tavLst>
                                        <p:tav tm="0">
                                          <p:val>
                                            <p:strVal val="ppt_y"/>
                                          </p:val>
                                        </p:tav>
                                        <p:tav tm="100000">
                                          <p:val>
                                            <p:strVal val="0-ppt_h/2"/>
                                          </p:val>
                                        </p:tav>
                                      </p:tavLst>
                                    </p:anim>
                                    <p:set>
                                      <p:cBhvr>
                                        <p:cTn id="1514" dur="1" fill="hold">
                                          <p:stCondLst>
                                            <p:cond delay="5499"/>
                                          </p:stCondLst>
                                        </p:cTn>
                                        <p:tgtEl>
                                          <p:spTgt spid="140"/>
                                        </p:tgtEl>
                                        <p:attrNameLst>
                                          <p:attrName>style.visibility</p:attrName>
                                        </p:attrNameLst>
                                      </p:cBhvr>
                                      <p:to>
                                        <p:strVal val="hidden"/>
                                      </p:to>
                                    </p:set>
                                  </p:childTnLst>
                                </p:cTn>
                              </p:par>
                              <p:par>
                                <p:cTn id="1515" presetID="19" presetClass="entr" presetSubtype="5" fill="hold" grpId="0" nodeType="withEffect">
                                  <p:stCondLst>
                                    <p:cond delay="0"/>
                                  </p:stCondLst>
                                  <p:childTnLst>
                                    <p:set>
                                      <p:cBhvr>
                                        <p:cTn id="1516" dur="1" fill="hold">
                                          <p:stCondLst>
                                            <p:cond delay="0"/>
                                          </p:stCondLst>
                                        </p:cTn>
                                        <p:tgtEl>
                                          <p:spTgt spid="141"/>
                                        </p:tgtEl>
                                        <p:attrNameLst>
                                          <p:attrName>style.visibility</p:attrName>
                                        </p:attrNameLst>
                                      </p:cBhvr>
                                      <p:to>
                                        <p:strVal val="visible"/>
                                      </p:to>
                                    </p:set>
                                    <p:anim calcmode="lin" valueType="num">
                                      <p:cBhvr>
                                        <p:cTn id="1517" dur="4500" fill="hold"/>
                                        <p:tgtEl>
                                          <p:spTgt spid="141"/>
                                        </p:tgtEl>
                                        <p:attrNameLst>
                                          <p:attrName>ppt_w</p:attrName>
                                        </p:attrNameLst>
                                      </p:cBhvr>
                                      <p:tavLst>
                                        <p:tav tm="0">
                                          <p:val>
                                            <p:strVal val="#ppt_w"/>
                                          </p:val>
                                        </p:tav>
                                        <p:tav tm="100000">
                                          <p:val>
                                            <p:strVal val="#ppt_w"/>
                                          </p:val>
                                        </p:tav>
                                      </p:tavLst>
                                    </p:anim>
                                    <p:anim calcmode="lin" valueType="num">
                                      <p:cBhvr>
                                        <p:cTn id="1518" dur="4500" fill="hold"/>
                                        <p:tgtEl>
                                          <p:spTgt spid="141"/>
                                        </p:tgtEl>
                                        <p:attrNameLst>
                                          <p:attrName>ppt_h</p:attrName>
                                        </p:attrNameLst>
                                      </p:cBhvr>
                                      <p:tavLst>
                                        <p:tav tm="0" fmla="#ppt_h*sin(2.5*pi*$)">
                                          <p:val>
                                            <p:fltVal val="0"/>
                                          </p:val>
                                        </p:tav>
                                        <p:tav tm="100000">
                                          <p:val>
                                            <p:fltVal val="1"/>
                                          </p:val>
                                        </p:tav>
                                      </p:tavLst>
                                    </p:anim>
                                  </p:childTnLst>
                                </p:cTn>
                              </p:par>
                              <p:par>
                                <p:cTn id="1519" presetID="8" presetClass="emph" presetSubtype="0" repeatCount="indefinite" fill="hold" grpId="1" nodeType="withEffect">
                                  <p:stCondLst>
                                    <p:cond delay="0"/>
                                  </p:stCondLst>
                                  <p:childTnLst>
                                    <p:animRot by="21600000">
                                      <p:cBhvr>
                                        <p:cTn id="1520" dur="4250" fill="hold"/>
                                        <p:tgtEl>
                                          <p:spTgt spid="141"/>
                                        </p:tgtEl>
                                        <p:attrNameLst>
                                          <p:attrName>r</p:attrName>
                                        </p:attrNameLst>
                                      </p:cBhvr>
                                    </p:animRot>
                                  </p:childTnLst>
                                </p:cTn>
                              </p:par>
                              <p:par>
                                <p:cTn id="1521" presetID="2" presetClass="exit" presetSubtype="9" fill="hold" grpId="2" nodeType="withEffect">
                                  <p:stCondLst>
                                    <p:cond delay="0"/>
                                  </p:stCondLst>
                                  <p:childTnLst>
                                    <p:anim calcmode="lin" valueType="num">
                                      <p:cBhvr additive="base">
                                        <p:cTn id="1522" dur="5500"/>
                                        <p:tgtEl>
                                          <p:spTgt spid="141"/>
                                        </p:tgtEl>
                                        <p:attrNameLst>
                                          <p:attrName>ppt_x</p:attrName>
                                        </p:attrNameLst>
                                      </p:cBhvr>
                                      <p:tavLst>
                                        <p:tav tm="0">
                                          <p:val>
                                            <p:strVal val="ppt_x"/>
                                          </p:val>
                                        </p:tav>
                                        <p:tav tm="100000">
                                          <p:val>
                                            <p:strVal val="0-ppt_w/2"/>
                                          </p:val>
                                        </p:tav>
                                      </p:tavLst>
                                    </p:anim>
                                    <p:anim calcmode="lin" valueType="num">
                                      <p:cBhvr additive="base">
                                        <p:cTn id="1523" dur="5500"/>
                                        <p:tgtEl>
                                          <p:spTgt spid="141"/>
                                        </p:tgtEl>
                                        <p:attrNameLst>
                                          <p:attrName>ppt_y</p:attrName>
                                        </p:attrNameLst>
                                      </p:cBhvr>
                                      <p:tavLst>
                                        <p:tav tm="0">
                                          <p:val>
                                            <p:strVal val="ppt_y"/>
                                          </p:val>
                                        </p:tav>
                                        <p:tav tm="100000">
                                          <p:val>
                                            <p:strVal val="0-ppt_h/2"/>
                                          </p:val>
                                        </p:tav>
                                      </p:tavLst>
                                    </p:anim>
                                    <p:set>
                                      <p:cBhvr>
                                        <p:cTn id="1524" dur="1" fill="hold">
                                          <p:stCondLst>
                                            <p:cond delay="5499"/>
                                          </p:stCondLst>
                                        </p:cTn>
                                        <p:tgtEl>
                                          <p:spTgt spid="141"/>
                                        </p:tgtEl>
                                        <p:attrNameLst>
                                          <p:attrName>style.visibility</p:attrName>
                                        </p:attrNameLst>
                                      </p:cBhvr>
                                      <p:to>
                                        <p:strVal val="hidden"/>
                                      </p:to>
                                    </p:set>
                                  </p:childTnLst>
                                </p:cTn>
                              </p:par>
                              <p:par>
                                <p:cTn id="1525" presetID="19" presetClass="entr" presetSubtype="5" fill="hold" grpId="0" nodeType="withEffect">
                                  <p:stCondLst>
                                    <p:cond delay="0"/>
                                  </p:stCondLst>
                                  <p:childTnLst>
                                    <p:set>
                                      <p:cBhvr>
                                        <p:cTn id="1526" dur="1" fill="hold">
                                          <p:stCondLst>
                                            <p:cond delay="0"/>
                                          </p:stCondLst>
                                        </p:cTn>
                                        <p:tgtEl>
                                          <p:spTgt spid="142"/>
                                        </p:tgtEl>
                                        <p:attrNameLst>
                                          <p:attrName>style.visibility</p:attrName>
                                        </p:attrNameLst>
                                      </p:cBhvr>
                                      <p:to>
                                        <p:strVal val="visible"/>
                                      </p:to>
                                    </p:set>
                                    <p:anim calcmode="lin" valueType="num">
                                      <p:cBhvr>
                                        <p:cTn id="1527" dur="4500" fill="hold"/>
                                        <p:tgtEl>
                                          <p:spTgt spid="142"/>
                                        </p:tgtEl>
                                        <p:attrNameLst>
                                          <p:attrName>ppt_w</p:attrName>
                                        </p:attrNameLst>
                                      </p:cBhvr>
                                      <p:tavLst>
                                        <p:tav tm="0">
                                          <p:val>
                                            <p:strVal val="#ppt_w"/>
                                          </p:val>
                                        </p:tav>
                                        <p:tav tm="100000">
                                          <p:val>
                                            <p:strVal val="#ppt_w"/>
                                          </p:val>
                                        </p:tav>
                                      </p:tavLst>
                                    </p:anim>
                                    <p:anim calcmode="lin" valueType="num">
                                      <p:cBhvr>
                                        <p:cTn id="1528" dur="4500" fill="hold"/>
                                        <p:tgtEl>
                                          <p:spTgt spid="142"/>
                                        </p:tgtEl>
                                        <p:attrNameLst>
                                          <p:attrName>ppt_h</p:attrName>
                                        </p:attrNameLst>
                                      </p:cBhvr>
                                      <p:tavLst>
                                        <p:tav tm="0" fmla="#ppt_h*sin(2.5*pi*$)">
                                          <p:val>
                                            <p:fltVal val="0"/>
                                          </p:val>
                                        </p:tav>
                                        <p:tav tm="100000">
                                          <p:val>
                                            <p:fltVal val="1"/>
                                          </p:val>
                                        </p:tav>
                                      </p:tavLst>
                                    </p:anim>
                                  </p:childTnLst>
                                </p:cTn>
                              </p:par>
                              <p:par>
                                <p:cTn id="1529" presetID="8" presetClass="emph" presetSubtype="0" repeatCount="indefinite" fill="hold" grpId="1" nodeType="withEffect">
                                  <p:stCondLst>
                                    <p:cond delay="0"/>
                                  </p:stCondLst>
                                  <p:childTnLst>
                                    <p:animRot by="21600000">
                                      <p:cBhvr>
                                        <p:cTn id="1530" dur="4250" fill="hold"/>
                                        <p:tgtEl>
                                          <p:spTgt spid="142"/>
                                        </p:tgtEl>
                                        <p:attrNameLst>
                                          <p:attrName>r</p:attrName>
                                        </p:attrNameLst>
                                      </p:cBhvr>
                                    </p:animRot>
                                  </p:childTnLst>
                                </p:cTn>
                              </p:par>
                              <p:par>
                                <p:cTn id="1531" presetID="2" presetClass="exit" presetSubtype="9" fill="hold" grpId="2" nodeType="withEffect">
                                  <p:stCondLst>
                                    <p:cond delay="0"/>
                                  </p:stCondLst>
                                  <p:childTnLst>
                                    <p:anim calcmode="lin" valueType="num">
                                      <p:cBhvr additive="base">
                                        <p:cTn id="1532" dur="5500"/>
                                        <p:tgtEl>
                                          <p:spTgt spid="142"/>
                                        </p:tgtEl>
                                        <p:attrNameLst>
                                          <p:attrName>ppt_x</p:attrName>
                                        </p:attrNameLst>
                                      </p:cBhvr>
                                      <p:tavLst>
                                        <p:tav tm="0">
                                          <p:val>
                                            <p:strVal val="ppt_x"/>
                                          </p:val>
                                        </p:tav>
                                        <p:tav tm="100000">
                                          <p:val>
                                            <p:strVal val="0-ppt_w/2"/>
                                          </p:val>
                                        </p:tav>
                                      </p:tavLst>
                                    </p:anim>
                                    <p:anim calcmode="lin" valueType="num">
                                      <p:cBhvr additive="base">
                                        <p:cTn id="1533" dur="5500"/>
                                        <p:tgtEl>
                                          <p:spTgt spid="142"/>
                                        </p:tgtEl>
                                        <p:attrNameLst>
                                          <p:attrName>ppt_y</p:attrName>
                                        </p:attrNameLst>
                                      </p:cBhvr>
                                      <p:tavLst>
                                        <p:tav tm="0">
                                          <p:val>
                                            <p:strVal val="ppt_y"/>
                                          </p:val>
                                        </p:tav>
                                        <p:tav tm="100000">
                                          <p:val>
                                            <p:strVal val="0-ppt_h/2"/>
                                          </p:val>
                                        </p:tav>
                                      </p:tavLst>
                                    </p:anim>
                                    <p:set>
                                      <p:cBhvr>
                                        <p:cTn id="1534" dur="1" fill="hold">
                                          <p:stCondLst>
                                            <p:cond delay="5499"/>
                                          </p:stCondLst>
                                        </p:cTn>
                                        <p:tgtEl>
                                          <p:spTgt spid="142"/>
                                        </p:tgtEl>
                                        <p:attrNameLst>
                                          <p:attrName>style.visibility</p:attrName>
                                        </p:attrNameLst>
                                      </p:cBhvr>
                                      <p:to>
                                        <p:strVal val="hidden"/>
                                      </p:to>
                                    </p:set>
                                  </p:childTnLst>
                                </p:cTn>
                              </p:par>
                              <p:par>
                                <p:cTn id="1535" presetID="19" presetClass="entr" presetSubtype="5" fill="hold" grpId="0" nodeType="withEffect">
                                  <p:stCondLst>
                                    <p:cond delay="0"/>
                                  </p:stCondLst>
                                  <p:childTnLst>
                                    <p:set>
                                      <p:cBhvr>
                                        <p:cTn id="1536" dur="1" fill="hold">
                                          <p:stCondLst>
                                            <p:cond delay="0"/>
                                          </p:stCondLst>
                                        </p:cTn>
                                        <p:tgtEl>
                                          <p:spTgt spid="143"/>
                                        </p:tgtEl>
                                        <p:attrNameLst>
                                          <p:attrName>style.visibility</p:attrName>
                                        </p:attrNameLst>
                                      </p:cBhvr>
                                      <p:to>
                                        <p:strVal val="visible"/>
                                      </p:to>
                                    </p:set>
                                    <p:anim calcmode="lin" valueType="num">
                                      <p:cBhvr>
                                        <p:cTn id="1537" dur="4500" fill="hold"/>
                                        <p:tgtEl>
                                          <p:spTgt spid="143"/>
                                        </p:tgtEl>
                                        <p:attrNameLst>
                                          <p:attrName>ppt_w</p:attrName>
                                        </p:attrNameLst>
                                      </p:cBhvr>
                                      <p:tavLst>
                                        <p:tav tm="0">
                                          <p:val>
                                            <p:strVal val="#ppt_w"/>
                                          </p:val>
                                        </p:tav>
                                        <p:tav tm="100000">
                                          <p:val>
                                            <p:strVal val="#ppt_w"/>
                                          </p:val>
                                        </p:tav>
                                      </p:tavLst>
                                    </p:anim>
                                    <p:anim calcmode="lin" valueType="num">
                                      <p:cBhvr>
                                        <p:cTn id="1538" dur="4500" fill="hold"/>
                                        <p:tgtEl>
                                          <p:spTgt spid="143"/>
                                        </p:tgtEl>
                                        <p:attrNameLst>
                                          <p:attrName>ppt_h</p:attrName>
                                        </p:attrNameLst>
                                      </p:cBhvr>
                                      <p:tavLst>
                                        <p:tav tm="0" fmla="#ppt_h*sin(2.5*pi*$)">
                                          <p:val>
                                            <p:fltVal val="0"/>
                                          </p:val>
                                        </p:tav>
                                        <p:tav tm="100000">
                                          <p:val>
                                            <p:fltVal val="1"/>
                                          </p:val>
                                        </p:tav>
                                      </p:tavLst>
                                    </p:anim>
                                  </p:childTnLst>
                                </p:cTn>
                              </p:par>
                              <p:par>
                                <p:cTn id="1539" presetID="8" presetClass="emph" presetSubtype="0" repeatCount="indefinite" fill="hold" grpId="1" nodeType="withEffect">
                                  <p:stCondLst>
                                    <p:cond delay="0"/>
                                  </p:stCondLst>
                                  <p:childTnLst>
                                    <p:animRot by="21600000">
                                      <p:cBhvr>
                                        <p:cTn id="1540" dur="4250" fill="hold"/>
                                        <p:tgtEl>
                                          <p:spTgt spid="143"/>
                                        </p:tgtEl>
                                        <p:attrNameLst>
                                          <p:attrName>r</p:attrName>
                                        </p:attrNameLst>
                                      </p:cBhvr>
                                    </p:animRot>
                                  </p:childTnLst>
                                </p:cTn>
                              </p:par>
                              <p:par>
                                <p:cTn id="1541" presetID="2" presetClass="exit" presetSubtype="9" fill="hold" grpId="2" nodeType="withEffect">
                                  <p:stCondLst>
                                    <p:cond delay="0"/>
                                  </p:stCondLst>
                                  <p:childTnLst>
                                    <p:anim calcmode="lin" valueType="num">
                                      <p:cBhvr additive="base">
                                        <p:cTn id="1542" dur="5500"/>
                                        <p:tgtEl>
                                          <p:spTgt spid="143"/>
                                        </p:tgtEl>
                                        <p:attrNameLst>
                                          <p:attrName>ppt_x</p:attrName>
                                        </p:attrNameLst>
                                      </p:cBhvr>
                                      <p:tavLst>
                                        <p:tav tm="0">
                                          <p:val>
                                            <p:strVal val="ppt_x"/>
                                          </p:val>
                                        </p:tav>
                                        <p:tav tm="100000">
                                          <p:val>
                                            <p:strVal val="0-ppt_w/2"/>
                                          </p:val>
                                        </p:tav>
                                      </p:tavLst>
                                    </p:anim>
                                    <p:anim calcmode="lin" valueType="num">
                                      <p:cBhvr additive="base">
                                        <p:cTn id="1543" dur="5500"/>
                                        <p:tgtEl>
                                          <p:spTgt spid="143"/>
                                        </p:tgtEl>
                                        <p:attrNameLst>
                                          <p:attrName>ppt_y</p:attrName>
                                        </p:attrNameLst>
                                      </p:cBhvr>
                                      <p:tavLst>
                                        <p:tav tm="0">
                                          <p:val>
                                            <p:strVal val="ppt_y"/>
                                          </p:val>
                                        </p:tav>
                                        <p:tav tm="100000">
                                          <p:val>
                                            <p:strVal val="0-ppt_h/2"/>
                                          </p:val>
                                        </p:tav>
                                      </p:tavLst>
                                    </p:anim>
                                    <p:set>
                                      <p:cBhvr>
                                        <p:cTn id="1544" dur="1" fill="hold">
                                          <p:stCondLst>
                                            <p:cond delay="5499"/>
                                          </p:stCondLst>
                                        </p:cTn>
                                        <p:tgtEl>
                                          <p:spTgt spid="143"/>
                                        </p:tgtEl>
                                        <p:attrNameLst>
                                          <p:attrName>style.visibility</p:attrName>
                                        </p:attrNameLst>
                                      </p:cBhvr>
                                      <p:to>
                                        <p:strVal val="hidden"/>
                                      </p:to>
                                    </p:set>
                                  </p:childTnLst>
                                </p:cTn>
                              </p:par>
                              <p:par>
                                <p:cTn id="1545" presetID="19" presetClass="entr" presetSubtype="5" fill="hold" grpId="0" nodeType="withEffect">
                                  <p:stCondLst>
                                    <p:cond delay="0"/>
                                  </p:stCondLst>
                                  <p:childTnLst>
                                    <p:set>
                                      <p:cBhvr>
                                        <p:cTn id="1546" dur="1" fill="hold">
                                          <p:stCondLst>
                                            <p:cond delay="0"/>
                                          </p:stCondLst>
                                        </p:cTn>
                                        <p:tgtEl>
                                          <p:spTgt spid="144"/>
                                        </p:tgtEl>
                                        <p:attrNameLst>
                                          <p:attrName>style.visibility</p:attrName>
                                        </p:attrNameLst>
                                      </p:cBhvr>
                                      <p:to>
                                        <p:strVal val="visible"/>
                                      </p:to>
                                    </p:set>
                                    <p:anim calcmode="lin" valueType="num">
                                      <p:cBhvr>
                                        <p:cTn id="1547" dur="4500" fill="hold"/>
                                        <p:tgtEl>
                                          <p:spTgt spid="144"/>
                                        </p:tgtEl>
                                        <p:attrNameLst>
                                          <p:attrName>ppt_w</p:attrName>
                                        </p:attrNameLst>
                                      </p:cBhvr>
                                      <p:tavLst>
                                        <p:tav tm="0">
                                          <p:val>
                                            <p:strVal val="#ppt_w"/>
                                          </p:val>
                                        </p:tav>
                                        <p:tav tm="100000">
                                          <p:val>
                                            <p:strVal val="#ppt_w"/>
                                          </p:val>
                                        </p:tav>
                                      </p:tavLst>
                                    </p:anim>
                                    <p:anim calcmode="lin" valueType="num">
                                      <p:cBhvr>
                                        <p:cTn id="1548" dur="4500" fill="hold"/>
                                        <p:tgtEl>
                                          <p:spTgt spid="144"/>
                                        </p:tgtEl>
                                        <p:attrNameLst>
                                          <p:attrName>ppt_h</p:attrName>
                                        </p:attrNameLst>
                                      </p:cBhvr>
                                      <p:tavLst>
                                        <p:tav tm="0" fmla="#ppt_h*sin(2.5*pi*$)">
                                          <p:val>
                                            <p:fltVal val="0"/>
                                          </p:val>
                                        </p:tav>
                                        <p:tav tm="100000">
                                          <p:val>
                                            <p:fltVal val="1"/>
                                          </p:val>
                                        </p:tav>
                                      </p:tavLst>
                                    </p:anim>
                                  </p:childTnLst>
                                </p:cTn>
                              </p:par>
                              <p:par>
                                <p:cTn id="1549" presetID="8" presetClass="emph" presetSubtype="0" repeatCount="indefinite" fill="hold" grpId="1" nodeType="withEffect">
                                  <p:stCondLst>
                                    <p:cond delay="0"/>
                                  </p:stCondLst>
                                  <p:childTnLst>
                                    <p:animRot by="21600000">
                                      <p:cBhvr>
                                        <p:cTn id="1550" dur="4250" fill="hold"/>
                                        <p:tgtEl>
                                          <p:spTgt spid="144"/>
                                        </p:tgtEl>
                                        <p:attrNameLst>
                                          <p:attrName>r</p:attrName>
                                        </p:attrNameLst>
                                      </p:cBhvr>
                                    </p:animRot>
                                  </p:childTnLst>
                                </p:cTn>
                              </p:par>
                              <p:par>
                                <p:cTn id="1551" presetID="2" presetClass="exit" presetSubtype="9" fill="hold" grpId="2" nodeType="withEffect">
                                  <p:stCondLst>
                                    <p:cond delay="0"/>
                                  </p:stCondLst>
                                  <p:childTnLst>
                                    <p:anim calcmode="lin" valueType="num">
                                      <p:cBhvr additive="base">
                                        <p:cTn id="1552" dur="5500"/>
                                        <p:tgtEl>
                                          <p:spTgt spid="144"/>
                                        </p:tgtEl>
                                        <p:attrNameLst>
                                          <p:attrName>ppt_x</p:attrName>
                                        </p:attrNameLst>
                                      </p:cBhvr>
                                      <p:tavLst>
                                        <p:tav tm="0">
                                          <p:val>
                                            <p:strVal val="ppt_x"/>
                                          </p:val>
                                        </p:tav>
                                        <p:tav tm="100000">
                                          <p:val>
                                            <p:strVal val="0-ppt_w/2"/>
                                          </p:val>
                                        </p:tav>
                                      </p:tavLst>
                                    </p:anim>
                                    <p:anim calcmode="lin" valueType="num">
                                      <p:cBhvr additive="base">
                                        <p:cTn id="1553" dur="5500"/>
                                        <p:tgtEl>
                                          <p:spTgt spid="144"/>
                                        </p:tgtEl>
                                        <p:attrNameLst>
                                          <p:attrName>ppt_y</p:attrName>
                                        </p:attrNameLst>
                                      </p:cBhvr>
                                      <p:tavLst>
                                        <p:tav tm="0">
                                          <p:val>
                                            <p:strVal val="ppt_y"/>
                                          </p:val>
                                        </p:tav>
                                        <p:tav tm="100000">
                                          <p:val>
                                            <p:strVal val="0-ppt_h/2"/>
                                          </p:val>
                                        </p:tav>
                                      </p:tavLst>
                                    </p:anim>
                                    <p:set>
                                      <p:cBhvr>
                                        <p:cTn id="1554" dur="1" fill="hold">
                                          <p:stCondLst>
                                            <p:cond delay="5499"/>
                                          </p:stCondLst>
                                        </p:cTn>
                                        <p:tgtEl>
                                          <p:spTgt spid="144"/>
                                        </p:tgtEl>
                                        <p:attrNameLst>
                                          <p:attrName>style.visibility</p:attrName>
                                        </p:attrNameLst>
                                      </p:cBhvr>
                                      <p:to>
                                        <p:strVal val="hidden"/>
                                      </p:to>
                                    </p:set>
                                  </p:childTnLst>
                                </p:cTn>
                              </p:par>
                              <p:par>
                                <p:cTn id="1555" presetID="19" presetClass="entr" presetSubtype="5" fill="hold" grpId="0" nodeType="withEffect">
                                  <p:stCondLst>
                                    <p:cond delay="0"/>
                                  </p:stCondLst>
                                  <p:childTnLst>
                                    <p:set>
                                      <p:cBhvr>
                                        <p:cTn id="1556" dur="1" fill="hold">
                                          <p:stCondLst>
                                            <p:cond delay="0"/>
                                          </p:stCondLst>
                                        </p:cTn>
                                        <p:tgtEl>
                                          <p:spTgt spid="145"/>
                                        </p:tgtEl>
                                        <p:attrNameLst>
                                          <p:attrName>style.visibility</p:attrName>
                                        </p:attrNameLst>
                                      </p:cBhvr>
                                      <p:to>
                                        <p:strVal val="visible"/>
                                      </p:to>
                                    </p:set>
                                    <p:anim calcmode="lin" valueType="num">
                                      <p:cBhvr>
                                        <p:cTn id="1557" dur="4500" fill="hold"/>
                                        <p:tgtEl>
                                          <p:spTgt spid="145"/>
                                        </p:tgtEl>
                                        <p:attrNameLst>
                                          <p:attrName>ppt_w</p:attrName>
                                        </p:attrNameLst>
                                      </p:cBhvr>
                                      <p:tavLst>
                                        <p:tav tm="0">
                                          <p:val>
                                            <p:strVal val="#ppt_w"/>
                                          </p:val>
                                        </p:tav>
                                        <p:tav tm="100000">
                                          <p:val>
                                            <p:strVal val="#ppt_w"/>
                                          </p:val>
                                        </p:tav>
                                      </p:tavLst>
                                    </p:anim>
                                    <p:anim calcmode="lin" valueType="num">
                                      <p:cBhvr>
                                        <p:cTn id="1558" dur="4500" fill="hold"/>
                                        <p:tgtEl>
                                          <p:spTgt spid="145"/>
                                        </p:tgtEl>
                                        <p:attrNameLst>
                                          <p:attrName>ppt_h</p:attrName>
                                        </p:attrNameLst>
                                      </p:cBhvr>
                                      <p:tavLst>
                                        <p:tav tm="0" fmla="#ppt_h*sin(2.5*pi*$)">
                                          <p:val>
                                            <p:fltVal val="0"/>
                                          </p:val>
                                        </p:tav>
                                        <p:tav tm="100000">
                                          <p:val>
                                            <p:fltVal val="1"/>
                                          </p:val>
                                        </p:tav>
                                      </p:tavLst>
                                    </p:anim>
                                  </p:childTnLst>
                                </p:cTn>
                              </p:par>
                              <p:par>
                                <p:cTn id="1559" presetID="8" presetClass="emph" presetSubtype="0" repeatCount="indefinite" fill="hold" grpId="1" nodeType="withEffect">
                                  <p:stCondLst>
                                    <p:cond delay="0"/>
                                  </p:stCondLst>
                                  <p:childTnLst>
                                    <p:animRot by="21600000">
                                      <p:cBhvr>
                                        <p:cTn id="1560" dur="4250" fill="hold"/>
                                        <p:tgtEl>
                                          <p:spTgt spid="145"/>
                                        </p:tgtEl>
                                        <p:attrNameLst>
                                          <p:attrName>r</p:attrName>
                                        </p:attrNameLst>
                                      </p:cBhvr>
                                    </p:animRot>
                                  </p:childTnLst>
                                </p:cTn>
                              </p:par>
                              <p:par>
                                <p:cTn id="1561" presetID="2" presetClass="exit" presetSubtype="9" fill="hold" grpId="2" nodeType="withEffect">
                                  <p:stCondLst>
                                    <p:cond delay="0"/>
                                  </p:stCondLst>
                                  <p:childTnLst>
                                    <p:anim calcmode="lin" valueType="num">
                                      <p:cBhvr additive="base">
                                        <p:cTn id="1562" dur="5500"/>
                                        <p:tgtEl>
                                          <p:spTgt spid="145"/>
                                        </p:tgtEl>
                                        <p:attrNameLst>
                                          <p:attrName>ppt_x</p:attrName>
                                        </p:attrNameLst>
                                      </p:cBhvr>
                                      <p:tavLst>
                                        <p:tav tm="0">
                                          <p:val>
                                            <p:strVal val="ppt_x"/>
                                          </p:val>
                                        </p:tav>
                                        <p:tav tm="100000">
                                          <p:val>
                                            <p:strVal val="0-ppt_w/2"/>
                                          </p:val>
                                        </p:tav>
                                      </p:tavLst>
                                    </p:anim>
                                    <p:anim calcmode="lin" valueType="num">
                                      <p:cBhvr additive="base">
                                        <p:cTn id="1563" dur="5500"/>
                                        <p:tgtEl>
                                          <p:spTgt spid="145"/>
                                        </p:tgtEl>
                                        <p:attrNameLst>
                                          <p:attrName>ppt_y</p:attrName>
                                        </p:attrNameLst>
                                      </p:cBhvr>
                                      <p:tavLst>
                                        <p:tav tm="0">
                                          <p:val>
                                            <p:strVal val="ppt_y"/>
                                          </p:val>
                                        </p:tav>
                                        <p:tav tm="100000">
                                          <p:val>
                                            <p:strVal val="0-ppt_h/2"/>
                                          </p:val>
                                        </p:tav>
                                      </p:tavLst>
                                    </p:anim>
                                    <p:set>
                                      <p:cBhvr>
                                        <p:cTn id="1564" dur="1" fill="hold">
                                          <p:stCondLst>
                                            <p:cond delay="5499"/>
                                          </p:stCondLst>
                                        </p:cTn>
                                        <p:tgtEl>
                                          <p:spTgt spid="145"/>
                                        </p:tgtEl>
                                        <p:attrNameLst>
                                          <p:attrName>style.visibility</p:attrName>
                                        </p:attrNameLst>
                                      </p:cBhvr>
                                      <p:to>
                                        <p:strVal val="hidden"/>
                                      </p:to>
                                    </p:set>
                                  </p:childTnLst>
                                </p:cTn>
                              </p:par>
                              <p:par>
                                <p:cTn id="1565" presetID="23" presetClass="entr" presetSubtype="272" fill="hold" nodeType="withEffect">
                                  <p:stCondLst>
                                    <p:cond delay="500"/>
                                  </p:stCondLst>
                                  <p:childTnLst>
                                    <p:set>
                                      <p:cBhvr>
                                        <p:cTn id="1566" dur="1" fill="hold">
                                          <p:stCondLst>
                                            <p:cond delay="0"/>
                                          </p:stCondLst>
                                        </p:cTn>
                                        <p:tgtEl>
                                          <p:spTgt spid="159"/>
                                        </p:tgtEl>
                                        <p:attrNameLst>
                                          <p:attrName>style.visibility</p:attrName>
                                        </p:attrNameLst>
                                      </p:cBhvr>
                                      <p:to>
                                        <p:strVal val="visible"/>
                                      </p:to>
                                    </p:set>
                                    <p:anim calcmode="lin" valueType="num">
                                      <p:cBhvr>
                                        <p:cTn id="1567" dur="5000" fill="hold"/>
                                        <p:tgtEl>
                                          <p:spTgt spid="159"/>
                                        </p:tgtEl>
                                        <p:attrNameLst>
                                          <p:attrName>ppt_w</p:attrName>
                                        </p:attrNameLst>
                                      </p:cBhvr>
                                      <p:tavLst>
                                        <p:tav tm="0">
                                          <p:val>
                                            <p:strVal val="2/3*#ppt_w"/>
                                          </p:val>
                                        </p:tav>
                                        <p:tav tm="100000">
                                          <p:val>
                                            <p:strVal val="#ppt_w"/>
                                          </p:val>
                                        </p:tav>
                                      </p:tavLst>
                                    </p:anim>
                                    <p:anim calcmode="lin" valueType="num">
                                      <p:cBhvr>
                                        <p:cTn id="1568" dur="5000" fill="hold"/>
                                        <p:tgtEl>
                                          <p:spTgt spid="159"/>
                                        </p:tgtEl>
                                        <p:attrNameLst>
                                          <p:attrName>ppt_h</p:attrName>
                                        </p:attrNameLst>
                                      </p:cBhvr>
                                      <p:tavLst>
                                        <p:tav tm="0">
                                          <p:val>
                                            <p:strVal val="2/3*#ppt_h"/>
                                          </p:val>
                                        </p:tav>
                                        <p:tav tm="100000">
                                          <p:val>
                                            <p:strVal val="#ppt_h"/>
                                          </p:val>
                                        </p:tav>
                                      </p:tavLst>
                                    </p:anim>
                                  </p:childTnLst>
                                </p:cTn>
                              </p:par>
                              <p:par>
                                <p:cTn id="1569" presetID="8" presetClass="entr" presetSubtype="32" fill="hold" nodeType="withEffect">
                                  <p:stCondLst>
                                    <p:cond delay="500"/>
                                  </p:stCondLst>
                                  <p:childTnLst>
                                    <p:set>
                                      <p:cBhvr>
                                        <p:cTn id="1570" dur="1" fill="hold">
                                          <p:stCondLst>
                                            <p:cond delay="0"/>
                                          </p:stCondLst>
                                        </p:cTn>
                                        <p:tgtEl>
                                          <p:spTgt spid="159"/>
                                        </p:tgtEl>
                                        <p:attrNameLst>
                                          <p:attrName>style.visibility</p:attrName>
                                        </p:attrNameLst>
                                      </p:cBhvr>
                                      <p:to>
                                        <p:strVal val="visible"/>
                                      </p:to>
                                    </p:set>
                                    <p:animEffect transition="in" filter="diamond(out)">
                                      <p:cBhvr>
                                        <p:cTn id="1571" dur="5000"/>
                                        <p:tgtEl>
                                          <p:spTgt spid="159"/>
                                        </p:tgtEl>
                                      </p:cBhvr>
                                    </p:animEffect>
                                  </p:childTnLst>
                                </p:cTn>
                              </p:par>
                              <p:par>
                                <p:cTn id="1572" presetID="9" presetClass="emph" presetSubtype="0" grpId="0" nodeType="withEffect">
                                  <p:stCondLst>
                                    <p:cond delay="0"/>
                                  </p:stCondLst>
                                  <p:childTnLst>
                                    <p:set>
                                      <p:cBhvr rctx="PPT">
                                        <p:cTn id="1573" dur="indefinite"/>
                                        <p:tgtEl>
                                          <p:spTgt spid="160"/>
                                        </p:tgtEl>
                                        <p:attrNameLst>
                                          <p:attrName>style.opacity</p:attrName>
                                        </p:attrNameLst>
                                      </p:cBhvr>
                                      <p:to>
                                        <p:strVal val="0"/>
                                      </p:to>
                                    </p:set>
                                    <p:animEffect filter="image" prLst="opacity: 0">
                                      <p:cBhvr rctx="IE">
                                        <p:cTn id="1574" dur="indefinite"/>
                                        <p:tgtEl>
                                          <p:spTgt spid="1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148" grpId="0" animBg="1"/>
      <p:bldP spid="148" grpId="1" animBg="1"/>
      <p:bldP spid="148" grpId="2" animBg="1"/>
      <p:bldP spid="149" grpId="0" animBg="1"/>
      <p:bldP spid="149" grpId="1" animBg="1"/>
      <p:bldP spid="149" grpId="2" animBg="1"/>
      <p:bldP spid="150" grpId="0" animBg="1"/>
      <p:bldP spid="150" grpId="1" animBg="1"/>
      <p:bldP spid="150" grpId="2" animBg="1"/>
      <p:bldP spid="151" grpId="0" animBg="1"/>
      <p:bldP spid="151" grpId="1" animBg="1"/>
      <p:bldP spid="151" grpId="2" animBg="1"/>
      <p:bldP spid="152" grpId="0" animBg="1"/>
      <p:bldP spid="152" grpId="1" animBg="1"/>
      <p:bldP spid="152" grpId="2" animBg="1"/>
      <p:bldP spid="153" grpId="0" animBg="1"/>
      <p:bldP spid="153" grpId="1" animBg="1"/>
      <p:bldP spid="153" grpId="2" animBg="1"/>
      <p:bldP spid="154" grpId="0" animBg="1"/>
      <p:bldP spid="154" grpId="1" animBg="1"/>
      <p:bldP spid="154" grpId="2" animBg="1"/>
      <p:bldP spid="155" grpId="0" animBg="1"/>
      <p:bldP spid="155" grpId="1" animBg="1"/>
      <p:bldP spid="155" grpId="2" animBg="1"/>
      <p:bldP spid="156" grpId="0" animBg="1"/>
      <p:bldP spid="156" grpId="1" animBg="1"/>
      <p:bldP spid="156" grpId="2" animBg="1"/>
      <p:bldP spid="157" grpId="0" animBg="1"/>
      <p:bldP spid="157" grpId="1" animBg="1"/>
      <p:bldP spid="157" grpId="2" animBg="1"/>
      <p:bldP spid="158" grpId="0" animBg="1"/>
      <p:bldP spid="158" grpId="1" animBg="1"/>
      <p:bldP spid="158" grpId="2" animBg="1"/>
      <p:bldP spid="160"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 name="94 Imagen" descr="Diapositiva2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0062"/>
          </a:xfrm>
          <a:prstGeom prst="rect">
            <a:avLst/>
          </a:prstGeom>
          <a:noFill/>
          <a:ln>
            <a:noFill/>
          </a:ln>
        </p:spPr>
      </p:pic>
      <p:sp>
        <p:nvSpPr>
          <p:cNvPr id="2" name="1 Elipse"/>
          <p:cNvSpPr/>
          <p:nvPr/>
        </p:nvSpPr>
        <p:spPr>
          <a:xfrm>
            <a:off x="510" y="180131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Elipse"/>
          <p:cNvSpPr/>
          <p:nvPr/>
        </p:nvSpPr>
        <p:spPr>
          <a:xfrm>
            <a:off x="651626" y="180131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a:off x="1302742" y="180131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a:off x="1953858" y="180131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a:off x="2627070" y="180131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3278186" y="180131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3929302" y="180131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4580418" y="180131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5216150" y="180131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5867266" y="180131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6518382" y="180131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7169498" y="180131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7805231" y="180131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8470994" y="180131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0" y="99840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651116" y="99840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1302232" y="99840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1953348" y="99840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2626560" y="99840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3277676" y="99840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3928792" y="99840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4579908" y="99840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5215640" y="99840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5866756" y="99840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6517872" y="99840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7168988" y="99840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7804721" y="99840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8470484" y="99840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a:off x="37496" y="19548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688612" y="19548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1339728" y="19548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1990844" y="19548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2664056" y="19548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3315172" y="19548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3966288" y="19548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a:off x="4617404" y="19548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5253136" y="19548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5904252" y="19548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6555368" y="19548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a:off x="7206484" y="19548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7842217" y="19548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8507980" y="19548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rot="10800000">
            <a:off x="8507471" y="271576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rot="10800000">
            <a:off x="7856355" y="271576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rot="10800000">
            <a:off x="7205239" y="271576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rot="10800000">
            <a:off x="6554123" y="271576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rot="10800000">
            <a:off x="5880911" y="271576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rot="10800000">
            <a:off x="5229795" y="271576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rot="10800000">
            <a:off x="4578679" y="271576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rot="10800000">
            <a:off x="3927563" y="271576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rot="10800000">
            <a:off x="3291831" y="271576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rot="10800000">
            <a:off x="2640715" y="271576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rot="10800000">
            <a:off x="1989599" y="271576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rot="10800000">
            <a:off x="1338483" y="271576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rot="10800000">
            <a:off x="702750" y="271576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rot="10800000">
            <a:off x="36987" y="2715766"/>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rot="10800000">
            <a:off x="8507980" y="351868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rot="10800000">
            <a:off x="7856864" y="351868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rot="10800000">
            <a:off x="7205748" y="351868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rot="10800000">
            <a:off x="6554632" y="351868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rot="10800000">
            <a:off x="5881420" y="351868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rot="10800000">
            <a:off x="5230304" y="351868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rot="10800000">
            <a:off x="4579188" y="351868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rot="10800000">
            <a:off x="3928072" y="351868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rot="10800000">
            <a:off x="3292340" y="351868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rot="10800000">
            <a:off x="2641224" y="351868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rot="10800000">
            <a:off x="1990108" y="351868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rot="10800000">
            <a:off x="1338992" y="351868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rot="10800000">
            <a:off x="703259" y="351868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rot="10800000">
            <a:off x="37496" y="3518682"/>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rot="10800000">
            <a:off x="8470484" y="432159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rot="10800000">
            <a:off x="7819368" y="432159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rot="10800000">
            <a:off x="7168252" y="432159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rot="10800000">
            <a:off x="6517136" y="432159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rot="10800000">
            <a:off x="5843924" y="432159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rot="10800000">
            <a:off x="5192808" y="432159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rot="10800000">
            <a:off x="4541692" y="432159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rot="10800000">
            <a:off x="3890576" y="432159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rot="10800000">
            <a:off x="3254844" y="432159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rot="10800000">
            <a:off x="2603728" y="432159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rot="10800000">
            <a:off x="1952612" y="432159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rot="10800000">
            <a:off x="1301496" y="432159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rot="10800000">
            <a:off x="665763" y="432159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rot="10800000">
            <a:off x="0" y="4321598"/>
            <a:ext cx="636020" cy="626416"/>
          </a:xfrm>
          <a:prstGeom prst="ellipse">
            <a:avLst/>
          </a:prstGeom>
          <a:gradFill>
            <a:gsLst>
              <a:gs pos="0">
                <a:srgbClr val="5C2C04">
                  <a:alpha val="75000"/>
                </a:srgbClr>
              </a:gs>
              <a:gs pos="50000">
                <a:schemeClr val="accent1">
                  <a:tint val="44500"/>
                  <a:satMod val="160000"/>
                  <a:lumMod val="0"/>
                  <a:lumOff val="100000"/>
                  <a:alpha val="71000"/>
                </a:schemeClr>
              </a:gs>
              <a:gs pos="100000">
                <a:schemeClr val="accent1">
                  <a:tint val="23500"/>
                  <a:satMod val="160000"/>
                  <a:alpha val="77000"/>
                </a:schemeClr>
              </a:gs>
            </a:gsLst>
            <a:lin ang="5400000" scaled="0"/>
          </a:gradFill>
          <a:ln w="12700">
            <a:solidFill>
              <a:srgbClr val="5C2C04"/>
            </a:solidFill>
          </a:ln>
          <a:effectLst>
            <a:reflection blurRad="6350" stA="52000" endA="300" endPos="35000" dir="5400000" sy="-100000" algn="bl" rotWithShape="0"/>
          </a:effectLst>
          <a:scene3d>
            <a:camera prst="orthographicFront"/>
            <a:lightRig rig="flood" dir="t"/>
          </a:scene3d>
          <a:sp3d prstMaterial="dkEdge">
            <a:bevelT w="2286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a:off x="0" y="0"/>
            <a:ext cx="9144000"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42394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additive="base">
                                        <p:cTn id="7" dur="4000" fill="hold"/>
                                        <p:tgtEl>
                                          <p:spTgt spid="52"/>
                                        </p:tgtEl>
                                        <p:attrNameLst>
                                          <p:attrName>ppt_x</p:attrName>
                                        </p:attrNameLst>
                                      </p:cBhvr>
                                      <p:tavLst>
                                        <p:tav tm="0">
                                          <p:val>
                                            <p:strVal val="#ppt_x"/>
                                          </p:val>
                                        </p:tav>
                                        <p:tav tm="100000">
                                          <p:val>
                                            <p:strVal val="#ppt_x"/>
                                          </p:val>
                                        </p:tav>
                                      </p:tavLst>
                                    </p:anim>
                                    <p:anim calcmode="lin" valueType="num">
                                      <p:cBhvr additive="base">
                                        <p:cTn id="8" dur="4000" fill="hold"/>
                                        <p:tgtEl>
                                          <p:spTgt spid="52"/>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52"/>
                                        </p:tgtEl>
                                        <p:attrNameLst>
                                          <p:attrName>style.visibility</p:attrName>
                                        </p:attrNameLst>
                                      </p:cBhvr>
                                      <p:to>
                                        <p:strVal val="visible"/>
                                      </p:to>
                                    </p:set>
                                    <p:anim calcmode="lin" valueType="num">
                                      <p:cBhvr>
                                        <p:cTn id="11" dur="4000" fill="hold"/>
                                        <p:tgtEl>
                                          <p:spTgt spid="52"/>
                                        </p:tgtEl>
                                        <p:attrNameLst>
                                          <p:attrName>ppt_w</p:attrName>
                                        </p:attrNameLst>
                                      </p:cBhvr>
                                      <p:tavLst>
                                        <p:tav tm="0" fmla="#ppt_w*sin(2.5*pi*$)">
                                          <p:val>
                                            <p:fltVal val="0"/>
                                          </p:val>
                                        </p:tav>
                                        <p:tav tm="100000">
                                          <p:val>
                                            <p:fltVal val="1"/>
                                          </p:val>
                                        </p:tav>
                                      </p:tavLst>
                                    </p:anim>
                                    <p:anim calcmode="lin" valueType="num">
                                      <p:cBhvr>
                                        <p:cTn id="12" dur="4000" fill="hold"/>
                                        <p:tgtEl>
                                          <p:spTgt spid="52"/>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52"/>
                                        </p:tgtEl>
                                        <p:attrNameLst>
                                          <p:attrName>ppt_x</p:attrName>
                                        </p:attrNameLst>
                                      </p:cBhvr>
                                      <p:tavLst>
                                        <p:tav tm="0">
                                          <p:val>
                                            <p:strVal val="ppt_x"/>
                                          </p:val>
                                        </p:tav>
                                        <p:tav tm="100000">
                                          <p:val>
                                            <p:strVal val="ppt_x"/>
                                          </p:val>
                                        </p:tav>
                                      </p:tavLst>
                                    </p:anim>
                                    <p:anim calcmode="lin" valueType="num">
                                      <p:cBhvr additive="base">
                                        <p:cTn id="15" dur="4500"/>
                                        <p:tgtEl>
                                          <p:spTgt spid="52"/>
                                        </p:tgtEl>
                                        <p:attrNameLst>
                                          <p:attrName>ppt_y</p:attrName>
                                        </p:attrNameLst>
                                      </p:cBhvr>
                                      <p:tavLst>
                                        <p:tav tm="0">
                                          <p:val>
                                            <p:strVal val="ppt_y"/>
                                          </p:val>
                                        </p:tav>
                                        <p:tav tm="100000">
                                          <p:val>
                                            <p:strVal val="1+ppt_h/2"/>
                                          </p:val>
                                        </p:tav>
                                      </p:tavLst>
                                    </p:anim>
                                    <p:set>
                                      <p:cBhvr>
                                        <p:cTn id="16" dur="1" fill="hold">
                                          <p:stCondLst>
                                            <p:cond delay="4499"/>
                                          </p:stCondLst>
                                        </p:cTn>
                                        <p:tgtEl>
                                          <p:spTgt spid="52"/>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52"/>
                                        </p:tgtEl>
                                      </p:cBhvr>
                                    </p:animEffect>
                                    <p:set>
                                      <p:cBhvr>
                                        <p:cTn id="19" dur="1" fill="hold">
                                          <p:stCondLst>
                                            <p:cond delay="5999"/>
                                          </p:stCondLst>
                                        </p:cTn>
                                        <p:tgtEl>
                                          <p:spTgt spid="52"/>
                                        </p:tgtEl>
                                        <p:attrNameLst>
                                          <p:attrName>style.visibility</p:attrName>
                                        </p:attrNameLst>
                                      </p:cBhvr>
                                      <p:to>
                                        <p:strVal val="hidden"/>
                                      </p:to>
                                    </p:set>
                                  </p:childTnLst>
                                </p:cTn>
                              </p:par>
                              <p:par>
                                <p:cTn id="20" presetID="8" presetClass="emph" presetSubtype="0" fill="hold" grpId="4" nodeType="withEffect">
                                  <p:stCondLst>
                                    <p:cond delay="0"/>
                                  </p:stCondLst>
                                  <p:childTnLst>
                                    <p:animRot by="21600000">
                                      <p:cBhvr>
                                        <p:cTn id="21" dur="5000" fill="hold"/>
                                        <p:tgtEl>
                                          <p:spTgt spid="52"/>
                                        </p:tgtEl>
                                        <p:attrNameLst>
                                          <p:attrName>r</p:attrName>
                                        </p:attrNameLst>
                                      </p:cBhvr>
                                    </p:animRot>
                                  </p:childTnLst>
                                </p:cTn>
                              </p:par>
                              <p:par>
                                <p:cTn id="22" presetID="2" presetClass="entr" presetSubtype="1" fill="hold" grpId="0" nodeType="withEffect">
                                  <p:stCondLst>
                                    <p:cond delay="0"/>
                                  </p:stCondLst>
                                  <p:childTnLst>
                                    <p:set>
                                      <p:cBhvr>
                                        <p:cTn id="23" dur="1" fill="hold">
                                          <p:stCondLst>
                                            <p:cond delay="0"/>
                                          </p:stCondLst>
                                        </p:cTn>
                                        <p:tgtEl>
                                          <p:spTgt spid="53"/>
                                        </p:tgtEl>
                                        <p:attrNameLst>
                                          <p:attrName>style.visibility</p:attrName>
                                        </p:attrNameLst>
                                      </p:cBhvr>
                                      <p:to>
                                        <p:strVal val="visible"/>
                                      </p:to>
                                    </p:set>
                                    <p:anim calcmode="lin" valueType="num">
                                      <p:cBhvr additive="base">
                                        <p:cTn id="24" dur="4000" fill="hold"/>
                                        <p:tgtEl>
                                          <p:spTgt spid="53"/>
                                        </p:tgtEl>
                                        <p:attrNameLst>
                                          <p:attrName>ppt_x</p:attrName>
                                        </p:attrNameLst>
                                      </p:cBhvr>
                                      <p:tavLst>
                                        <p:tav tm="0">
                                          <p:val>
                                            <p:strVal val="#ppt_x"/>
                                          </p:val>
                                        </p:tav>
                                        <p:tav tm="100000">
                                          <p:val>
                                            <p:strVal val="#ppt_x"/>
                                          </p:val>
                                        </p:tav>
                                      </p:tavLst>
                                    </p:anim>
                                    <p:anim calcmode="lin" valueType="num">
                                      <p:cBhvr additive="base">
                                        <p:cTn id="25" dur="4000" fill="hold"/>
                                        <p:tgtEl>
                                          <p:spTgt spid="53"/>
                                        </p:tgtEl>
                                        <p:attrNameLst>
                                          <p:attrName>ppt_y</p:attrName>
                                        </p:attrNameLst>
                                      </p:cBhvr>
                                      <p:tavLst>
                                        <p:tav tm="0">
                                          <p:val>
                                            <p:strVal val="0-#ppt_h/2"/>
                                          </p:val>
                                        </p:tav>
                                        <p:tav tm="100000">
                                          <p:val>
                                            <p:strVal val="#ppt_y"/>
                                          </p:val>
                                        </p:tav>
                                      </p:tavLst>
                                    </p:anim>
                                  </p:childTnLst>
                                </p:cTn>
                              </p:par>
                              <p:par>
                                <p:cTn id="26" presetID="19" presetClass="entr" presetSubtype="10" fill="hold" grpId="1" nodeType="withEffect">
                                  <p:stCondLst>
                                    <p:cond delay="0"/>
                                  </p:stCondLst>
                                  <p:childTnLst>
                                    <p:set>
                                      <p:cBhvr>
                                        <p:cTn id="27" dur="1" fill="hold">
                                          <p:stCondLst>
                                            <p:cond delay="0"/>
                                          </p:stCondLst>
                                        </p:cTn>
                                        <p:tgtEl>
                                          <p:spTgt spid="53"/>
                                        </p:tgtEl>
                                        <p:attrNameLst>
                                          <p:attrName>style.visibility</p:attrName>
                                        </p:attrNameLst>
                                      </p:cBhvr>
                                      <p:to>
                                        <p:strVal val="visible"/>
                                      </p:to>
                                    </p:set>
                                    <p:anim calcmode="lin" valueType="num">
                                      <p:cBhvr>
                                        <p:cTn id="28" dur="4000" fill="hold"/>
                                        <p:tgtEl>
                                          <p:spTgt spid="53"/>
                                        </p:tgtEl>
                                        <p:attrNameLst>
                                          <p:attrName>ppt_w</p:attrName>
                                        </p:attrNameLst>
                                      </p:cBhvr>
                                      <p:tavLst>
                                        <p:tav tm="0" fmla="#ppt_w*sin(2.5*pi*$)">
                                          <p:val>
                                            <p:fltVal val="0"/>
                                          </p:val>
                                        </p:tav>
                                        <p:tav tm="100000">
                                          <p:val>
                                            <p:fltVal val="1"/>
                                          </p:val>
                                        </p:tav>
                                      </p:tavLst>
                                    </p:anim>
                                    <p:anim calcmode="lin" valueType="num">
                                      <p:cBhvr>
                                        <p:cTn id="29" dur="4000" fill="hold"/>
                                        <p:tgtEl>
                                          <p:spTgt spid="53"/>
                                        </p:tgtEl>
                                        <p:attrNameLst>
                                          <p:attrName>ppt_h</p:attrName>
                                        </p:attrNameLst>
                                      </p:cBhvr>
                                      <p:tavLst>
                                        <p:tav tm="0">
                                          <p:val>
                                            <p:strVal val="#ppt_h"/>
                                          </p:val>
                                        </p:tav>
                                        <p:tav tm="100000">
                                          <p:val>
                                            <p:strVal val="#ppt_h"/>
                                          </p:val>
                                        </p:tav>
                                      </p:tavLst>
                                    </p:anim>
                                  </p:childTnLst>
                                </p:cTn>
                              </p:par>
                              <p:par>
                                <p:cTn id="30" presetID="2" presetClass="exit" presetSubtype="4" fill="hold" grpId="2" nodeType="withEffect">
                                  <p:stCondLst>
                                    <p:cond delay="0"/>
                                  </p:stCondLst>
                                  <p:childTnLst>
                                    <p:anim calcmode="lin" valueType="num">
                                      <p:cBhvr additive="base">
                                        <p:cTn id="31" dur="4500"/>
                                        <p:tgtEl>
                                          <p:spTgt spid="53"/>
                                        </p:tgtEl>
                                        <p:attrNameLst>
                                          <p:attrName>ppt_x</p:attrName>
                                        </p:attrNameLst>
                                      </p:cBhvr>
                                      <p:tavLst>
                                        <p:tav tm="0">
                                          <p:val>
                                            <p:strVal val="ppt_x"/>
                                          </p:val>
                                        </p:tav>
                                        <p:tav tm="100000">
                                          <p:val>
                                            <p:strVal val="ppt_x"/>
                                          </p:val>
                                        </p:tav>
                                      </p:tavLst>
                                    </p:anim>
                                    <p:anim calcmode="lin" valueType="num">
                                      <p:cBhvr additive="base">
                                        <p:cTn id="32" dur="4500"/>
                                        <p:tgtEl>
                                          <p:spTgt spid="53"/>
                                        </p:tgtEl>
                                        <p:attrNameLst>
                                          <p:attrName>ppt_y</p:attrName>
                                        </p:attrNameLst>
                                      </p:cBhvr>
                                      <p:tavLst>
                                        <p:tav tm="0">
                                          <p:val>
                                            <p:strVal val="ppt_y"/>
                                          </p:val>
                                        </p:tav>
                                        <p:tav tm="100000">
                                          <p:val>
                                            <p:strVal val="1+ppt_h/2"/>
                                          </p:val>
                                        </p:tav>
                                      </p:tavLst>
                                    </p:anim>
                                    <p:set>
                                      <p:cBhvr>
                                        <p:cTn id="33" dur="1" fill="hold">
                                          <p:stCondLst>
                                            <p:cond delay="4499"/>
                                          </p:stCondLst>
                                        </p:cTn>
                                        <p:tgtEl>
                                          <p:spTgt spid="53"/>
                                        </p:tgtEl>
                                        <p:attrNameLst>
                                          <p:attrName>style.visibility</p:attrName>
                                        </p:attrNameLst>
                                      </p:cBhvr>
                                      <p:to>
                                        <p:strVal val="hidden"/>
                                      </p:to>
                                    </p:set>
                                  </p:childTnLst>
                                </p:cTn>
                              </p:par>
                              <p:par>
                                <p:cTn id="34" presetID="3" presetClass="exit" presetSubtype="10" fill="hold" grpId="3" nodeType="withEffect">
                                  <p:stCondLst>
                                    <p:cond delay="0"/>
                                  </p:stCondLst>
                                  <p:childTnLst>
                                    <p:animEffect transition="out" filter="blinds(horizontal)">
                                      <p:cBhvr>
                                        <p:cTn id="35" dur="6000"/>
                                        <p:tgtEl>
                                          <p:spTgt spid="53"/>
                                        </p:tgtEl>
                                      </p:cBhvr>
                                    </p:animEffect>
                                    <p:set>
                                      <p:cBhvr>
                                        <p:cTn id="36" dur="1" fill="hold">
                                          <p:stCondLst>
                                            <p:cond delay="5999"/>
                                          </p:stCondLst>
                                        </p:cTn>
                                        <p:tgtEl>
                                          <p:spTgt spid="53"/>
                                        </p:tgtEl>
                                        <p:attrNameLst>
                                          <p:attrName>style.visibility</p:attrName>
                                        </p:attrNameLst>
                                      </p:cBhvr>
                                      <p:to>
                                        <p:strVal val="hidden"/>
                                      </p:to>
                                    </p:set>
                                  </p:childTnLst>
                                </p:cTn>
                              </p:par>
                              <p:par>
                                <p:cTn id="37" presetID="8" presetClass="emph" presetSubtype="0" fill="hold" grpId="4" nodeType="withEffect">
                                  <p:stCondLst>
                                    <p:cond delay="0"/>
                                  </p:stCondLst>
                                  <p:childTnLst>
                                    <p:animRot by="21600000">
                                      <p:cBhvr>
                                        <p:cTn id="38" dur="5000" fill="hold"/>
                                        <p:tgtEl>
                                          <p:spTgt spid="53"/>
                                        </p:tgtEl>
                                        <p:attrNameLst>
                                          <p:attrName>r</p:attrName>
                                        </p:attrNameLst>
                                      </p:cBhvr>
                                    </p:animRot>
                                  </p:childTnLst>
                                </p:cTn>
                              </p:par>
                              <p:par>
                                <p:cTn id="39" presetID="2" presetClass="entr" presetSubtype="1" fill="hold" grpId="0" nodeType="withEffect">
                                  <p:stCondLst>
                                    <p:cond delay="0"/>
                                  </p:stCondLst>
                                  <p:childTnLst>
                                    <p:set>
                                      <p:cBhvr>
                                        <p:cTn id="40" dur="1" fill="hold">
                                          <p:stCondLst>
                                            <p:cond delay="0"/>
                                          </p:stCondLst>
                                        </p:cTn>
                                        <p:tgtEl>
                                          <p:spTgt spid="54"/>
                                        </p:tgtEl>
                                        <p:attrNameLst>
                                          <p:attrName>style.visibility</p:attrName>
                                        </p:attrNameLst>
                                      </p:cBhvr>
                                      <p:to>
                                        <p:strVal val="visible"/>
                                      </p:to>
                                    </p:set>
                                    <p:anim calcmode="lin" valueType="num">
                                      <p:cBhvr additive="base">
                                        <p:cTn id="41" dur="4000" fill="hold"/>
                                        <p:tgtEl>
                                          <p:spTgt spid="54"/>
                                        </p:tgtEl>
                                        <p:attrNameLst>
                                          <p:attrName>ppt_x</p:attrName>
                                        </p:attrNameLst>
                                      </p:cBhvr>
                                      <p:tavLst>
                                        <p:tav tm="0">
                                          <p:val>
                                            <p:strVal val="#ppt_x"/>
                                          </p:val>
                                        </p:tav>
                                        <p:tav tm="100000">
                                          <p:val>
                                            <p:strVal val="#ppt_x"/>
                                          </p:val>
                                        </p:tav>
                                      </p:tavLst>
                                    </p:anim>
                                    <p:anim calcmode="lin" valueType="num">
                                      <p:cBhvr additive="base">
                                        <p:cTn id="42" dur="4000" fill="hold"/>
                                        <p:tgtEl>
                                          <p:spTgt spid="54"/>
                                        </p:tgtEl>
                                        <p:attrNameLst>
                                          <p:attrName>ppt_y</p:attrName>
                                        </p:attrNameLst>
                                      </p:cBhvr>
                                      <p:tavLst>
                                        <p:tav tm="0">
                                          <p:val>
                                            <p:strVal val="0-#ppt_h/2"/>
                                          </p:val>
                                        </p:tav>
                                        <p:tav tm="100000">
                                          <p:val>
                                            <p:strVal val="#ppt_y"/>
                                          </p:val>
                                        </p:tav>
                                      </p:tavLst>
                                    </p:anim>
                                  </p:childTnLst>
                                </p:cTn>
                              </p:par>
                              <p:par>
                                <p:cTn id="43" presetID="19" presetClass="entr" presetSubtype="10" fill="hold" grpId="1" nodeType="withEffect">
                                  <p:stCondLst>
                                    <p:cond delay="0"/>
                                  </p:stCondLst>
                                  <p:childTnLst>
                                    <p:set>
                                      <p:cBhvr>
                                        <p:cTn id="44" dur="1" fill="hold">
                                          <p:stCondLst>
                                            <p:cond delay="0"/>
                                          </p:stCondLst>
                                        </p:cTn>
                                        <p:tgtEl>
                                          <p:spTgt spid="54"/>
                                        </p:tgtEl>
                                        <p:attrNameLst>
                                          <p:attrName>style.visibility</p:attrName>
                                        </p:attrNameLst>
                                      </p:cBhvr>
                                      <p:to>
                                        <p:strVal val="visible"/>
                                      </p:to>
                                    </p:set>
                                    <p:anim calcmode="lin" valueType="num">
                                      <p:cBhvr>
                                        <p:cTn id="45" dur="4000" fill="hold"/>
                                        <p:tgtEl>
                                          <p:spTgt spid="54"/>
                                        </p:tgtEl>
                                        <p:attrNameLst>
                                          <p:attrName>ppt_w</p:attrName>
                                        </p:attrNameLst>
                                      </p:cBhvr>
                                      <p:tavLst>
                                        <p:tav tm="0" fmla="#ppt_w*sin(2.5*pi*$)">
                                          <p:val>
                                            <p:fltVal val="0"/>
                                          </p:val>
                                        </p:tav>
                                        <p:tav tm="100000">
                                          <p:val>
                                            <p:fltVal val="1"/>
                                          </p:val>
                                        </p:tav>
                                      </p:tavLst>
                                    </p:anim>
                                    <p:anim calcmode="lin" valueType="num">
                                      <p:cBhvr>
                                        <p:cTn id="46" dur="4000" fill="hold"/>
                                        <p:tgtEl>
                                          <p:spTgt spid="54"/>
                                        </p:tgtEl>
                                        <p:attrNameLst>
                                          <p:attrName>ppt_h</p:attrName>
                                        </p:attrNameLst>
                                      </p:cBhvr>
                                      <p:tavLst>
                                        <p:tav tm="0">
                                          <p:val>
                                            <p:strVal val="#ppt_h"/>
                                          </p:val>
                                        </p:tav>
                                        <p:tav tm="100000">
                                          <p:val>
                                            <p:strVal val="#ppt_h"/>
                                          </p:val>
                                        </p:tav>
                                      </p:tavLst>
                                    </p:anim>
                                  </p:childTnLst>
                                </p:cTn>
                              </p:par>
                              <p:par>
                                <p:cTn id="47" presetID="2" presetClass="exit" presetSubtype="4" fill="hold" grpId="2" nodeType="withEffect">
                                  <p:stCondLst>
                                    <p:cond delay="0"/>
                                  </p:stCondLst>
                                  <p:childTnLst>
                                    <p:anim calcmode="lin" valueType="num">
                                      <p:cBhvr additive="base">
                                        <p:cTn id="48" dur="4500"/>
                                        <p:tgtEl>
                                          <p:spTgt spid="54"/>
                                        </p:tgtEl>
                                        <p:attrNameLst>
                                          <p:attrName>ppt_x</p:attrName>
                                        </p:attrNameLst>
                                      </p:cBhvr>
                                      <p:tavLst>
                                        <p:tav tm="0">
                                          <p:val>
                                            <p:strVal val="ppt_x"/>
                                          </p:val>
                                        </p:tav>
                                        <p:tav tm="100000">
                                          <p:val>
                                            <p:strVal val="ppt_x"/>
                                          </p:val>
                                        </p:tav>
                                      </p:tavLst>
                                    </p:anim>
                                    <p:anim calcmode="lin" valueType="num">
                                      <p:cBhvr additive="base">
                                        <p:cTn id="49" dur="4500"/>
                                        <p:tgtEl>
                                          <p:spTgt spid="54"/>
                                        </p:tgtEl>
                                        <p:attrNameLst>
                                          <p:attrName>ppt_y</p:attrName>
                                        </p:attrNameLst>
                                      </p:cBhvr>
                                      <p:tavLst>
                                        <p:tav tm="0">
                                          <p:val>
                                            <p:strVal val="ppt_y"/>
                                          </p:val>
                                        </p:tav>
                                        <p:tav tm="100000">
                                          <p:val>
                                            <p:strVal val="1+ppt_h/2"/>
                                          </p:val>
                                        </p:tav>
                                      </p:tavLst>
                                    </p:anim>
                                    <p:set>
                                      <p:cBhvr>
                                        <p:cTn id="50" dur="1" fill="hold">
                                          <p:stCondLst>
                                            <p:cond delay="4499"/>
                                          </p:stCondLst>
                                        </p:cTn>
                                        <p:tgtEl>
                                          <p:spTgt spid="54"/>
                                        </p:tgtEl>
                                        <p:attrNameLst>
                                          <p:attrName>style.visibility</p:attrName>
                                        </p:attrNameLst>
                                      </p:cBhvr>
                                      <p:to>
                                        <p:strVal val="hidden"/>
                                      </p:to>
                                    </p:set>
                                  </p:childTnLst>
                                </p:cTn>
                              </p:par>
                              <p:par>
                                <p:cTn id="51" presetID="3" presetClass="exit" presetSubtype="10" fill="hold" grpId="3" nodeType="withEffect">
                                  <p:stCondLst>
                                    <p:cond delay="0"/>
                                  </p:stCondLst>
                                  <p:childTnLst>
                                    <p:animEffect transition="out" filter="blinds(horizontal)">
                                      <p:cBhvr>
                                        <p:cTn id="52" dur="6000"/>
                                        <p:tgtEl>
                                          <p:spTgt spid="54"/>
                                        </p:tgtEl>
                                      </p:cBhvr>
                                    </p:animEffect>
                                    <p:set>
                                      <p:cBhvr>
                                        <p:cTn id="53" dur="1" fill="hold">
                                          <p:stCondLst>
                                            <p:cond delay="5999"/>
                                          </p:stCondLst>
                                        </p:cTn>
                                        <p:tgtEl>
                                          <p:spTgt spid="54"/>
                                        </p:tgtEl>
                                        <p:attrNameLst>
                                          <p:attrName>style.visibility</p:attrName>
                                        </p:attrNameLst>
                                      </p:cBhvr>
                                      <p:to>
                                        <p:strVal val="hidden"/>
                                      </p:to>
                                    </p:set>
                                  </p:childTnLst>
                                </p:cTn>
                              </p:par>
                              <p:par>
                                <p:cTn id="54" presetID="8" presetClass="emph" presetSubtype="0" fill="hold" grpId="4" nodeType="withEffect">
                                  <p:stCondLst>
                                    <p:cond delay="0"/>
                                  </p:stCondLst>
                                  <p:childTnLst>
                                    <p:animRot by="21600000">
                                      <p:cBhvr>
                                        <p:cTn id="55" dur="5000" fill="hold"/>
                                        <p:tgtEl>
                                          <p:spTgt spid="54"/>
                                        </p:tgtEl>
                                        <p:attrNameLst>
                                          <p:attrName>r</p:attrName>
                                        </p:attrNameLst>
                                      </p:cBhvr>
                                    </p:animRot>
                                  </p:childTnLst>
                                </p:cTn>
                              </p:par>
                              <p:par>
                                <p:cTn id="56" presetID="2" presetClass="entr" presetSubtype="1" fill="hold" grpId="0" nodeType="withEffect">
                                  <p:stCondLst>
                                    <p:cond delay="0"/>
                                  </p:stCondLst>
                                  <p:childTnLst>
                                    <p:set>
                                      <p:cBhvr>
                                        <p:cTn id="57" dur="1" fill="hold">
                                          <p:stCondLst>
                                            <p:cond delay="0"/>
                                          </p:stCondLst>
                                        </p:cTn>
                                        <p:tgtEl>
                                          <p:spTgt spid="55"/>
                                        </p:tgtEl>
                                        <p:attrNameLst>
                                          <p:attrName>style.visibility</p:attrName>
                                        </p:attrNameLst>
                                      </p:cBhvr>
                                      <p:to>
                                        <p:strVal val="visible"/>
                                      </p:to>
                                    </p:set>
                                    <p:anim calcmode="lin" valueType="num">
                                      <p:cBhvr additive="base">
                                        <p:cTn id="58" dur="4000" fill="hold"/>
                                        <p:tgtEl>
                                          <p:spTgt spid="55"/>
                                        </p:tgtEl>
                                        <p:attrNameLst>
                                          <p:attrName>ppt_x</p:attrName>
                                        </p:attrNameLst>
                                      </p:cBhvr>
                                      <p:tavLst>
                                        <p:tav tm="0">
                                          <p:val>
                                            <p:strVal val="#ppt_x"/>
                                          </p:val>
                                        </p:tav>
                                        <p:tav tm="100000">
                                          <p:val>
                                            <p:strVal val="#ppt_x"/>
                                          </p:val>
                                        </p:tav>
                                      </p:tavLst>
                                    </p:anim>
                                    <p:anim calcmode="lin" valueType="num">
                                      <p:cBhvr additive="base">
                                        <p:cTn id="59" dur="4000" fill="hold"/>
                                        <p:tgtEl>
                                          <p:spTgt spid="55"/>
                                        </p:tgtEl>
                                        <p:attrNameLst>
                                          <p:attrName>ppt_y</p:attrName>
                                        </p:attrNameLst>
                                      </p:cBhvr>
                                      <p:tavLst>
                                        <p:tav tm="0">
                                          <p:val>
                                            <p:strVal val="0-#ppt_h/2"/>
                                          </p:val>
                                        </p:tav>
                                        <p:tav tm="100000">
                                          <p:val>
                                            <p:strVal val="#ppt_y"/>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55"/>
                                        </p:tgtEl>
                                        <p:attrNameLst>
                                          <p:attrName>style.visibility</p:attrName>
                                        </p:attrNameLst>
                                      </p:cBhvr>
                                      <p:to>
                                        <p:strVal val="visible"/>
                                      </p:to>
                                    </p:set>
                                    <p:anim calcmode="lin" valueType="num">
                                      <p:cBhvr>
                                        <p:cTn id="62" dur="4000" fill="hold"/>
                                        <p:tgtEl>
                                          <p:spTgt spid="55"/>
                                        </p:tgtEl>
                                        <p:attrNameLst>
                                          <p:attrName>ppt_w</p:attrName>
                                        </p:attrNameLst>
                                      </p:cBhvr>
                                      <p:tavLst>
                                        <p:tav tm="0" fmla="#ppt_w*sin(2.5*pi*$)">
                                          <p:val>
                                            <p:fltVal val="0"/>
                                          </p:val>
                                        </p:tav>
                                        <p:tav tm="100000">
                                          <p:val>
                                            <p:fltVal val="1"/>
                                          </p:val>
                                        </p:tav>
                                      </p:tavLst>
                                    </p:anim>
                                    <p:anim calcmode="lin" valueType="num">
                                      <p:cBhvr>
                                        <p:cTn id="63" dur="4000" fill="hold"/>
                                        <p:tgtEl>
                                          <p:spTgt spid="55"/>
                                        </p:tgtEl>
                                        <p:attrNameLst>
                                          <p:attrName>ppt_h</p:attrName>
                                        </p:attrNameLst>
                                      </p:cBhvr>
                                      <p:tavLst>
                                        <p:tav tm="0">
                                          <p:val>
                                            <p:strVal val="#ppt_h"/>
                                          </p:val>
                                        </p:tav>
                                        <p:tav tm="100000">
                                          <p:val>
                                            <p:strVal val="#ppt_h"/>
                                          </p:val>
                                        </p:tav>
                                      </p:tavLst>
                                    </p:anim>
                                  </p:childTnLst>
                                </p:cTn>
                              </p:par>
                              <p:par>
                                <p:cTn id="64" presetID="2" presetClass="exit" presetSubtype="4" fill="hold" grpId="2" nodeType="withEffect">
                                  <p:stCondLst>
                                    <p:cond delay="0"/>
                                  </p:stCondLst>
                                  <p:childTnLst>
                                    <p:anim calcmode="lin" valueType="num">
                                      <p:cBhvr additive="base">
                                        <p:cTn id="65" dur="4500"/>
                                        <p:tgtEl>
                                          <p:spTgt spid="55"/>
                                        </p:tgtEl>
                                        <p:attrNameLst>
                                          <p:attrName>ppt_x</p:attrName>
                                        </p:attrNameLst>
                                      </p:cBhvr>
                                      <p:tavLst>
                                        <p:tav tm="0">
                                          <p:val>
                                            <p:strVal val="ppt_x"/>
                                          </p:val>
                                        </p:tav>
                                        <p:tav tm="100000">
                                          <p:val>
                                            <p:strVal val="ppt_x"/>
                                          </p:val>
                                        </p:tav>
                                      </p:tavLst>
                                    </p:anim>
                                    <p:anim calcmode="lin" valueType="num">
                                      <p:cBhvr additive="base">
                                        <p:cTn id="66" dur="4500"/>
                                        <p:tgtEl>
                                          <p:spTgt spid="55"/>
                                        </p:tgtEl>
                                        <p:attrNameLst>
                                          <p:attrName>ppt_y</p:attrName>
                                        </p:attrNameLst>
                                      </p:cBhvr>
                                      <p:tavLst>
                                        <p:tav tm="0">
                                          <p:val>
                                            <p:strVal val="ppt_y"/>
                                          </p:val>
                                        </p:tav>
                                        <p:tav tm="100000">
                                          <p:val>
                                            <p:strVal val="1+ppt_h/2"/>
                                          </p:val>
                                        </p:tav>
                                      </p:tavLst>
                                    </p:anim>
                                    <p:set>
                                      <p:cBhvr>
                                        <p:cTn id="67" dur="1" fill="hold">
                                          <p:stCondLst>
                                            <p:cond delay="4499"/>
                                          </p:stCondLst>
                                        </p:cTn>
                                        <p:tgtEl>
                                          <p:spTgt spid="55"/>
                                        </p:tgtEl>
                                        <p:attrNameLst>
                                          <p:attrName>style.visibility</p:attrName>
                                        </p:attrNameLst>
                                      </p:cBhvr>
                                      <p:to>
                                        <p:strVal val="hidden"/>
                                      </p:to>
                                    </p:set>
                                  </p:childTnLst>
                                </p:cTn>
                              </p:par>
                              <p:par>
                                <p:cTn id="68" presetID="3" presetClass="exit" presetSubtype="10" fill="hold" grpId="3" nodeType="withEffect">
                                  <p:stCondLst>
                                    <p:cond delay="0"/>
                                  </p:stCondLst>
                                  <p:childTnLst>
                                    <p:animEffect transition="out" filter="blinds(horizontal)">
                                      <p:cBhvr>
                                        <p:cTn id="69" dur="6000"/>
                                        <p:tgtEl>
                                          <p:spTgt spid="55"/>
                                        </p:tgtEl>
                                      </p:cBhvr>
                                    </p:animEffect>
                                    <p:set>
                                      <p:cBhvr>
                                        <p:cTn id="70" dur="1" fill="hold">
                                          <p:stCondLst>
                                            <p:cond delay="5999"/>
                                          </p:stCondLst>
                                        </p:cTn>
                                        <p:tgtEl>
                                          <p:spTgt spid="55"/>
                                        </p:tgtEl>
                                        <p:attrNameLst>
                                          <p:attrName>style.visibility</p:attrName>
                                        </p:attrNameLst>
                                      </p:cBhvr>
                                      <p:to>
                                        <p:strVal val="hidden"/>
                                      </p:to>
                                    </p:set>
                                  </p:childTnLst>
                                </p:cTn>
                              </p:par>
                              <p:par>
                                <p:cTn id="71" presetID="8" presetClass="emph" presetSubtype="0" fill="hold" grpId="4" nodeType="withEffect">
                                  <p:stCondLst>
                                    <p:cond delay="0"/>
                                  </p:stCondLst>
                                  <p:childTnLst>
                                    <p:animRot by="21600000">
                                      <p:cBhvr>
                                        <p:cTn id="72" dur="5000" fill="hold"/>
                                        <p:tgtEl>
                                          <p:spTgt spid="55"/>
                                        </p:tgtEl>
                                        <p:attrNameLst>
                                          <p:attrName>r</p:attrName>
                                        </p:attrNameLst>
                                      </p:cBhvr>
                                    </p:animRot>
                                  </p:childTnLst>
                                </p:cTn>
                              </p:par>
                              <p:par>
                                <p:cTn id="73" presetID="2" presetClass="entr" presetSubtype="1" fill="hold" grpId="0" nodeType="withEffect">
                                  <p:stCondLst>
                                    <p:cond delay="0"/>
                                  </p:stCondLst>
                                  <p:childTnLst>
                                    <p:set>
                                      <p:cBhvr>
                                        <p:cTn id="74" dur="1" fill="hold">
                                          <p:stCondLst>
                                            <p:cond delay="0"/>
                                          </p:stCondLst>
                                        </p:cTn>
                                        <p:tgtEl>
                                          <p:spTgt spid="48"/>
                                        </p:tgtEl>
                                        <p:attrNameLst>
                                          <p:attrName>style.visibility</p:attrName>
                                        </p:attrNameLst>
                                      </p:cBhvr>
                                      <p:to>
                                        <p:strVal val="visible"/>
                                      </p:to>
                                    </p:set>
                                    <p:anim calcmode="lin" valueType="num">
                                      <p:cBhvr additive="base">
                                        <p:cTn id="75" dur="4000" fill="hold"/>
                                        <p:tgtEl>
                                          <p:spTgt spid="48"/>
                                        </p:tgtEl>
                                        <p:attrNameLst>
                                          <p:attrName>ppt_x</p:attrName>
                                        </p:attrNameLst>
                                      </p:cBhvr>
                                      <p:tavLst>
                                        <p:tav tm="0">
                                          <p:val>
                                            <p:strVal val="#ppt_x"/>
                                          </p:val>
                                        </p:tav>
                                        <p:tav tm="100000">
                                          <p:val>
                                            <p:strVal val="#ppt_x"/>
                                          </p:val>
                                        </p:tav>
                                      </p:tavLst>
                                    </p:anim>
                                    <p:anim calcmode="lin" valueType="num">
                                      <p:cBhvr additive="base">
                                        <p:cTn id="76" dur="4000" fill="hold"/>
                                        <p:tgtEl>
                                          <p:spTgt spid="48"/>
                                        </p:tgtEl>
                                        <p:attrNameLst>
                                          <p:attrName>ppt_y</p:attrName>
                                        </p:attrNameLst>
                                      </p:cBhvr>
                                      <p:tavLst>
                                        <p:tav tm="0">
                                          <p:val>
                                            <p:strVal val="0-#ppt_h/2"/>
                                          </p:val>
                                        </p:tav>
                                        <p:tav tm="100000">
                                          <p:val>
                                            <p:strVal val="#ppt_y"/>
                                          </p:val>
                                        </p:tav>
                                      </p:tavLst>
                                    </p:anim>
                                  </p:childTnLst>
                                </p:cTn>
                              </p:par>
                              <p:par>
                                <p:cTn id="77" presetID="19" presetClass="entr" presetSubtype="10" fill="hold" grpId="1" nodeType="withEffect">
                                  <p:stCondLst>
                                    <p:cond delay="0"/>
                                  </p:stCondLst>
                                  <p:childTnLst>
                                    <p:set>
                                      <p:cBhvr>
                                        <p:cTn id="78" dur="1" fill="hold">
                                          <p:stCondLst>
                                            <p:cond delay="0"/>
                                          </p:stCondLst>
                                        </p:cTn>
                                        <p:tgtEl>
                                          <p:spTgt spid="48"/>
                                        </p:tgtEl>
                                        <p:attrNameLst>
                                          <p:attrName>style.visibility</p:attrName>
                                        </p:attrNameLst>
                                      </p:cBhvr>
                                      <p:to>
                                        <p:strVal val="visible"/>
                                      </p:to>
                                    </p:set>
                                    <p:anim calcmode="lin" valueType="num">
                                      <p:cBhvr>
                                        <p:cTn id="79" dur="4000" fill="hold"/>
                                        <p:tgtEl>
                                          <p:spTgt spid="48"/>
                                        </p:tgtEl>
                                        <p:attrNameLst>
                                          <p:attrName>ppt_w</p:attrName>
                                        </p:attrNameLst>
                                      </p:cBhvr>
                                      <p:tavLst>
                                        <p:tav tm="0" fmla="#ppt_w*sin(2.5*pi*$)">
                                          <p:val>
                                            <p:fltVal val="0"/>
                                          </p:val>
                                        </p:tav>
                                        <p:tav tm="100000">
                                          <p:val>
                                            <p:fltVal val="1"/>
                                          </p:val>
                                        </p:tav>
                                      </p:tavLst>
                                    </p:anim>
                                    <p:anim calcmode="lin" valueType="num">
                                      <p:cBhvr>
                                        <p:cTn id="80" dur="4000" fill="hold"/>
                                        <p:tgtEl>
                                          <p:spTgt spid="48"/>
                                        </p:tgtEl>
                                        <p:attrNameLst>
                                          <p:attrName>ppt_h</p:attrName>
                                        </p:attrNameLst>
                                      </p:cBhvr>
                                      <p:tavLst>
                                        <p:tav tm="0">
                                          <p:val>
                                            <p:strVal val="#ppt_h"/>
                                          </p:val>
                                        </p:tav>
                                        <p:tav tm="100000">
                                          <p:val>
                                            <p:strVal val="#ppt_h"/>
                                          </p:val>
                                        </p:tav>
                                      </p:tavLst>
                                    </p:anim>
                                  </p:childTnLst>
                                </p:cTn>
                              </p:par>
                              <p:par>
                                <p:cTn id="81" presetID="2" presetClass="exit" presetSubtype="4" fill="hold" grpId="2" nodeType="withEffect">
                                  <p:stCondLst>
                                    <p:cond delay="0"/>
                                  </p:stCondLst>
                                  <p:childTnLst>
                                    <p:anim calcmode="lin" valueType="num">
                                      <p:cBhvr additive="base">
                                        <p:cTn id="82" dur="4500"/>
                                        <p:tgtEl>
                                          <p:spTgt spid="48"/>
                                        </p:tgtEl>
                                        <p:attrNameLst>
                                          <p:attrName>ppt_x</p:attrName>
                                        </p:attrNameLst>
                                      </p:cBhvr>
                                      <p:tavLst>
                                        <p:tav tm="0">
                                          <p:val>
                                            <p:strVal val="ppt_x"/>
                                          </p:val>
                                        </p:tav>
                                        <p:tav tm="100000">
                                          <p:val>
                                            <p:strVal val="ppt_x"/>
                                          </p:val>
                                        </p:tav>
                                      </p:tavLst>
                                    </p:anim>
                                    <p:anim calcmode="lin" valueType="num">
                                      <p:cBhvr additive="base">
                                        <p:cTn id="83" dur="4500"/>
                                        <p:tgtEl>
                                          <p:spTgt spid="48"/>
                                        </p:tgtEl>
                                        <p:attrNameLst>
                                          <p:attrName>ppt_y</p:attrName>
                                        </p:attrNameLst>
                                      </p:cBhvr>
                                      <p:tavLst>
                                        <p:tav tm="0">
                                          <p:val>
                                            <p:strVal val="ppt_y"/>
                                          </p:val>
                                        </p:tav>
                                        <p:tav tm="100000">
                                          <p:val>
                                            <p:strVal val="1+ppt_h/2"/>
                                          </p:val>
                                        </p:tav>
                                      </p:tavLst>
                                    </p:anim>
                                    <p:set>
                                      <p:cBhvr>
                                        <p:cTn id="84" dur="1" fill="hold">
                                          <p:stCondLst>
                                            <p:cond delay="4499"/>
                                          </p:stCondLst>
                                        </p:cTn>
                                        <p:tgtEl>
                                          <p:spTgt spid="48"/>
                                        </p:tgtEl>
                                        <p:attrNameLst>
                                          <p:attrName>style.visibility</p:attrName>
                                        </p:attrNameLst>
                                      </p:cBhvr>
                                      <p:to>
                                        <p:strVal val="hidden"/>
                                      </p:to>
                                    </p:set>
                                  </p:childTnLst>
                                </p:cTn>
                              </p:par>
                              <p:par>
                                <p:cTn id="85" presetID="3" presetClass="exit" presetSubtype="10" fill="hold" grpId="3" nodeType="withEffect">
                                  <p:stCondLst>
                                    <p:cond delay="0"/>
                                  </p:stCondLst>
                                  <p:childTnLst>
                                    <p:animEffect transition="out" filter="blinds(horizontal)">
                                      <p:cBhvr>
                                        <p:cTn id="86" dur="6000"/>
                                        <p:tgtEl>
                                          <p:spTgt spid="48"/>
                                        </p:tgtEl>
                                      </p:cBhvr>
                                    </p:animEffect>
                                    <p:set>
                                      <p:cBhvr>
                                        <p:cTn id="87" dur="1" fill="hold">
                                          <p:stCondLst>
                                            <p:cond delay="5999"/>
                                          </p:stCondLst>
                                        </p:cTn>
                                        <p:tgtEl>
                                          <p:spTgt spid="48"/>
                                        </p:tgtEl>
                                        <p:attrNameLst>
                                          <p:attrName>style.visibility</p:attrName>
                                        </p:attrNameLst>
                                      </p:cBhvr>
                                      <p:to>
                                        <p:strVal val="hidden"/>
                                      </p:to>
                                    </p:set>
                                  </p:childTnLst>
                                </p:cTn>
                              </p:par>
                              <p:par>
                                <p:cTn id="88" presetID="8" presetClass="emph" presetSubtype="0" fill="hold" grpId="4" nodeType="withEffect">
                                  <p:stCondLst>
                                    <p:cond delay="0"/>
                                  </p:stCondLst>
                                  <p:childTnLst>
                                    <p:animRot by="21600000">
                                      <p:cBhvr>
                                        <p:cTn id="89" dur="5000" fill="hold"/>
                                        <p:tgtEl>
                                          <p:spTgt spid="48"/>
                                        </p:tgtEl>
                                        <p:attrNameLst>
                                          <p:attrName>r</p:attrName>
                                        </p:attrNameLst>
                                      </p:cBhvr>
                                    </p:animRot>
                                  </p:childTnLst>
                                </p:cTn>
                              </p:par>
                              <p:par>
                                <p:cTn id="90" presetID="2" presetClass="entr" presetSubtype="1" fill="hold" grpId="0" nodeType="withEffect">
                                  <p:stCondLst>
                                    <p:cond delay="0"/>
                                  </p:stCondLst>
                                  <p:childTnLst>
                                    <p:set>
                                      <p:cBhvr>
                                        <p:cTn id="91" dur="1" fill="hold">
                                          <p:stCondLst>
                                            <p:cond delay="0"/>
                                          </p:stCondLst>
                                        </p:cTn>
                                        <p:tgtEl>
                                          <p:spTgt spid="49"/>
                                        </p:tgtEl>
                                        <p:attrNameLst>
                                          <p:attrName>style.visibility</p:attrName>
                                        </p:attrNameLst>
                                      </p:cBhvr>
                                      <p:to>
                                        <p:strVal val="visible"/>
                                      </p:to>
                                    </p:set>
                                    <p:anim calcmode="lin" valueType="num">
                                      <p:cBhvr additive="base">
                                        <p:cTn id="92" dur="4000" fill="hold"/>
                                        <p:tgtEl>
                                          <p:spTgt spid="49"/>
                                        </p:tgtEl>
                                        <p:attrNameLst>
                                          <p:attrName>ppt_x</p:attrName>
                                        </p:attrNameLst>
                                      </p:cBhvr>
                                      <p:tavLst>
                                        <p:tav tm="0">
                                          <p:val>
                                            <p:strVal val="#ppt_x"/>
                                          </p:val>
                                        </p:tav>
                                        <p:tav tm="100000">
                                          <p:val>
                                            <p:strVal val="#ppt_x"/>
                                          </p:val>
                                        </p:tav>
                                      </p:tavLst>
                                    </p:anim>
                                    <p:anim calcmode="lin" valueType="num">
                                      <p:cBhvr additive="base">
                                        <p:cTn id="93" dur="4000" fill="hold"/>
                                        <p:tgtEl>
                                          <p:spTgt spid="49"/>
                                        </p:tgtEl>
                                        <p:attrNameLst>
                                          <p:attrName>ppt_y</p:attrName>
                                        </p:attrNameLst>
                                      </p:cBhvr>
                                      <p:tavLst>
                                        <p:tav tm="0">
                                          <p:val>
                                            <p:strVal val="0-#ppt_h/2"/>
                                          </p:val>
                                        </p:tav>
                                        <p:tav tm="100000">
                                          <p:val>
                                            <p:strVal val="#ppt_y"/>
                                          </p:val>
                                        </p:tav>
                                      </p:tavLst>
                                    </p:anim>
                                  </p:childTnLst>
                                </p:cTn>
                              </p:par>
                              <p:par>
                                <p:cTn id="94" presetID="19" presetClass="entr" presetSubtype="10" fill="hold" grpId="1" nodeType="withEffect">
                                  <p:stCondLst>
                                    <p:cond delay="0"/>
                                  </p:stCondLst>
                                  <p:childTnLst>
                                    <p:set>
                                      <p:cBhvr>
                                        <p:cTn id="95" dur="1" fill="hold">
                                          <p:stCondLst>
                                            <p:cond delay="0"/>
                                          </p:stCondLst>
                                        </p:cTn>
                                        <p:tgtEl>
                                          <p:spTgt spid="49"/>
                                        </p:tgtEl>
                                        <p:attrNameLst>
                                          <p:attrName>style.visibility</p:attrName>
                                        </p:attrNameLst>
                                      </p:cBhvr>
                                      <p:to>
                                        <p:strVal val="visible"/>
                                      </p:to>
                                    </p:set>
                                    <p:anim calcmode="lin" valueType="num">
                                      <p:cBhvr>
                                        <p:cTn id="96" dur="4000" fill="hold"/>
                                        <p:tgtEl>
                                          <p:spTgt spid="49"/>
                                        </p:tgtEl>
                                        <p:attrNameLst>
                                          <p:attrName>ppt_w</p:attrName>
                                        </p:attrNameLst>
                                      </p:cBhvr>
                                      <p:tavLst>
                                        <p:tav tm="0" fmla="#ppt_w*sin(2.5*pi*$)">
                                          <p:val>
                                            <p:fltVal val="0"/>
                                          </p:val>
                                        </p:tav>
                                        <p:tav tm="100000">
                                          <p:val>
                                            <p:fltVal val="1"/>
                                          </p:val>
                                        </p:tav>
                                      </p:tavLst>
                                    </p:anim>
                                    <p:anim calcmode="lin" valueType="num">
                                      <p:cBhvr>
                                        <p:cTn id="97" dur="4000" fill="hold"/>
                                        <p:tgtEl>
                                          <p:spTgt spid="49"/>
                                        </p:tgtEl>
                                        <p:attrNameLst>
                                          <p:attrName>ppt_h</p:attrName>
                                        </p:attrNameLst>
                                      </p:cBhvr>
                                      <p:tavLst>
                                        <p:tav tm="0">
                                          <p:val>
                                            <p:strVal val="#ppt_h"/>
                                          </p:val>
                                        </p:tav>
                                        <p:tav tm="100000">
                                          <p:val>
                                            <p:strVal val="#ppt_h"/>
                                          </p:val>
                                        </p:tav>
                                      </p:tavLst>
                                    </p:anim>
                                  </p:childTnLst>
                                </p:cTn>
                              </p:par>
                              <p:par>
                                <p:cTn id="98" presetID="2" presetClass="exit" presetSubtype="4" fill="hold" grpId="2" nodeType="withEffect">
                                  <p:stCondLst>
                                    <p:cond delay="0"/>
                                  </p:stCondLst>
                                  <p:childTnLst>
                                    <p:anim calcmode="lin" valueType="num">
                                      <p:cBhvr additive="base">
                                        <p:cTn id="99" dur="4500"/>
                                        <p:tgtEl>
                                          <p:spTgt spid="49"/>
                                        </p:tgtEl>
                                        <p:attrNameLst>
                                          <p:attrName>ppt_x</p:attrName>
                                        </p:attrNameLst>
                                      </p:cBhvr>
                                      <p:tavLst>
                                        <p:tav tm="0">
                                          <p:val>
                                            <p:strVal val="ppt_x"/>
                                          </p:val>
                                        </p:tav>
                                        <p:tav tm="100000">
                                          <p:val>
                                            <p:strVal val="ppt_x"/>
                                          </p:val>
                                        </p:tav>
                                      </p:tavLst>
                                    </p:anim>
                                    <p:anim calcmode="lin" valueType="num">
                                      <p:cBhvr additive="base">
                                        <p:cTn id="100" dur="4500"/>
                                        <p:tgtEl>
                                          <p:spTgt spid="49"/>
                                        </p:tgtEl>
                                        <p:attrNameLst>
                                          <p:attrName>ppt_y</p:attrName>
                                        </p:attrNameLst>
                                      </p:cBhvr>
                                      <p:tavLst>
                                        <p:tav tm="0">
                                          <p:val>
                                            <p:strVal val="ppt_y"/>
                                          </p:val>
                                        </p:tav>
                                        <p:tav tm="100000">
                                          <p:val>
                                            <p:strVal val="1+ppt_h/2"/>
                                          </p:val>
                                        </p:tav>
                                      </p:tavLst>
                                    </p:anim>
                                    <p:set>
                                      <p:cBhvr>
                                        <p:cTn id="101" dur="1" fill="hold">
                                          <p:stCondLst>
                                            <p:cond delay="4499"/>
                                          </p:stCondLst>
                                        </p:cTn>
                                        <p:tgtEl>
                                          <p:spTgt spid="49"/>
                                        </p:tgtEl>
                                        <p:attrNameLst>
                                          <p:attrName>style.visibility</p:attrName>
                                        </p:attrNameLst>
                                      </p:cBhvr>
                                      <p:to>
                                        <p:strVal val="hidden"/>
                                      </p:to>
                                    </p:set>
                                  </p:childTnLst>
                                </p:cTn>
                              </p:par>
                              <p:par>
                                <p:cTn id="102" presetID="3" presetClass="exit" presetSubtype="10" fill="hold" grpId="3" nodeType="withEffect">
                                  <p:stCondLst>
                                    <p:cond delay="0"/>
                                  </p:stCondLst>
                                  <p:childTnLst>
                                    <p:animEffect transition="out" filter="blinds(horizontal)">
                                      <p:cBhvr>
                                        <p:cTn id="103" dur="6000"/>
                                        <p:tgtEl>
                                          <p:spTgt spid="49"/>
                                        </p:tgtEl>
                                      </p:cBhvr>
                                    </p:animEffect>
                                    <p:set>
                                      <p:cBhvr>
                                        <p:cTn id="104" dur="1" fill="hold">
                                          <p:stCondLst>
                                            <p:cond delay="5999"/>
                                          </p:stCondLst>
                                        </p:cTn>
                                        <p:tgtEl>
                                          <p:spTgt spid="49"/>
                                        </p:tgtEl>
                                        <p:attrNameLst>
                                          <p:attrName>style.visibility</p:attrName>
                                        </p:attrNameLst>
                                      </p:cBhvr>
                                      <p:to>
                                        <p:strVal val="hidden"/>
                                      </p:to>
                                    </p:set>
                                  </p:childTnLst>
                                </p:cTn>
                              </p:par>
                              <p:par>
                                <p:cTn id="105" presetID="8" presetClass="emph" presetSubtype="0" fill="hold" grpId="4" nodeType="withEffect">
                                  <p:stCondLst>
                                    <p:cond delay="0"/>
                                  </p:stCondLst>
                                  <p:childTnLst>
                                    <p:animRot by="21600000">
                                      <p:cBhvr>
                                        <p:cTn id="106" dur="5000" fill="hold"/>
                                        <p:tgtEl>
                                          <p:spTgt spid="49"/>
                                        </p:tgtEl>
                                        <p:attrNameLst>
                                          <p:attrName>r</p:attrName>
                                        </p:attrNameLst>
                                      </p:cBhvr>
                                    </p:animRot>
                                  </p:childTnLst>
                                </p:cTn>
                              </p:par>
                              <p:par>
                                <p:cTn id="107" presetID="2" presetClass="entr" presetSubtype="1" fill="hold" grpId="0" nodeType="withEffect">
                                  <p:stCondLst>
                                    <p:cond delay="0"/>
                                  </p:stCondLst>
                                  <p:childTnLst>
                                    <p:set>
                                      <p:cBhvr>
                                        <p:cTn id="108" dur="1" fill="hold">
                                          <p:stCondLst>
                                            <p:cond delay="0"/>
                                          </p:stCondLst>
                                        </p:cTn>
                                        <p:tgtEl>
                                          <p:spTgt spid="50"/>
                                        </p:tgtEl>
                                        <p:attrNameLst>
                                          <p:attrName>style.visibility</p:attrName>
                                        </p:attrNameLst>
                                      </p:cBhvr>
                                      <p:to>
                                        <p:strVal val="visible"/>
                                      </p:to>
                                    </p:set>
                                    <p:anim calcmode="lin" valueType="num">
                                      <p:cBhvr additive="base">
                                        <p:cTn id="109" dur="4000" fill="hold"/>
                                        <p:tgtEl>
                                          <p:spTgt spid="50"/>
                                        </p:tgtEl>
                                        <p:attrNameLst>
                                          <p:attrName>ppt_x</p:attrName>
                                        </p:attrNameLst>
                                      </p:cBhvr>
                                      <p:tavLst>
                                        <p:tav tm="0">
                                          <p:val>
                                            <p:strVal val="#ppt_x"/>
                                          </p:val>
                                        </p:tav>
                                        <p:tav tm="100000">
                                          <p:val>
                                            <p:strVal val="#ppt_x"/>
                                          </p:val>
                                        </p:tav>
                                      </p:tavLst>
                                    </p:anim>
                                    <p:anim calcmode="lin" valueType="num">
                                      <p:cBhvr additive="base">
                                        <p:cTn id="110" dur="4000" fill="hold"/>
                                        <p:tgtEl>
                                          <p:spTgt spid="50"/>
                                        </p:tgtEl>
                                        <p:attrNameLst>
                                          <p:attrName>ppt_y</p:attrName>
                                        </p:attrNameLst>
                                      </p:cBhvr>
                                      <p:tavLst>
                                        <p:tav tm="0">
                                          <p:val>
                                            <p:strVal val="0-#ppt_h/2"/>
                                          </p:val>
                                        </p:tav>
                                        <p:tav tm="100000">
                                          <p:val>
                                            <p:strVal val="#ppt_y"/>
                                          </p:val>
                                        </p:tav>
                                      </p:tavLst>
                                    </p:anim>
                                  </p:childTnLst>
                                </p:cTn>
                              </p:par>
                              <p:par>
                                <p:cTn id="111" presetID="19" presetClass="entr" presetSubtype="10" fill="hold" grpId="1" nodeType="withEffect">
                                  <p:stCondLst>
                                    <p:cond delay="0"/>
                                  </p:stCondLst>
                                  <p:childTnLst>
                                    <p:set>
                                      <p:cBhvr>
                                        <p:cTn id="112" dur="1" fill="hold">
                                          <p:stCondLst>
                                            <p:cond delay="0"/>
                                          </p:stCondLst>
                                        </p:cTn>
                                        <p:tgtEl>
                                          <p:spTgt spid="50"/>
                                        </p:tgtEl>
                                        <p:attrNameLst>
                                          <p:attrName>style.visibility</p:attrName>
                                        </p:attrNameLst>
                                      </p:cBhvr>
                                      <p:to>
                                        <p:strVal val="visible"/>
                                      </p:to>
                                    </p:set>
                                    <p:anim calcmode="lin" valueType="num">
                                      <p:cBhvr>
                                        <p:cTn id="113" dur="4000" fill="hold"/>
                                        <p:tgtEl>
                                          <p:spTgt spid="50"/>
                                        </p:tgtEl>
                                        <p:attrNameLst>
                                          <p:attrName>ppt_w</p:attrName>
                                        </p:attrNameLst>
                                      </p:cBhvr>
                                      <p:tavLst>
                                        <p:tav tm="0" fmla="#ppt_w*sin(2.5*pi*$)">
                                          <p:val>
                                            <p:fltVal val="0"/>
                                          </p:val>
                                        </p:tav>
                                        <p:tav tm="100000">
                                          <p:val>
                                            <p:fltVal val="1"/>
                                          </p:val>
                                        </p:tav>
                                      </p:tavLst>
                                    </p:anim>
                                    <p:anim calcmode="lin" valueType="num">
                                      <p:cBhvr>
                                        <p:cTn id="114" dur="4000" fill="hold"/>
                                        <p:tgtEl>
                                          <p:spTgt spid="50"/>
                                        </p:tgtEl>
                                        <p:attrNameLst>
                                          <p:attrName>ppt_h</p:attrName>
                                        </p:attrNameLst>
                                      </p:cBhvr>
                                      <p:tavLst>
                                        <p:tav tm="0">
                                          <p:val>
                                            <p:strVal val="#ppt_h"/>
                                          </p:val>
                                        </p:tav>
                                        <p:tav tm="100000">
                                          <p:val>
                                            <p:strVal val="#ppt_h"/>
                                          </p:val>
                                        </p:tav>
                                      </p:tavLst>
                                    </p:anim>
                                  </p:childTnLst>
                                </p:cTn>
                              </p:par>
                              <p:par>
                                <p:cTn id="115" presetID="2" presetClass="exit" presetSubtype="4" fill="hold" grpId="2" nodeType="withEffect">
                                  <p:stCondLst>
                                    <p:cond delay="0"/>
                                  </p:stCondLst>
                                  <p:childTnLst>
                                    <p:anim calcmode="lin" valueType="num">
                                      <p:cBhvr additive="base">
                                        <p:cTn id="116" dur="4500"/>
                                        <p:tgtEl>
                                          <p:spTgt spid="50"/>
                                        </p:tgtEl>
                                        <p:attrNameLst>
                                          <p:attrName>ppt_x</p:attrName>
                                        </p:attrNameLst>
                                      </p:cBhvr>
                                      <p:tavLst>
                                        <p:tav tm="0">
                                          <p:val>
                                            <p:strVal val="ppt_x"/>
                                          </p:val>
                                        </p:tav>
                                        <p:tav tm="100000">
                                          <p:val>
                                            <p:strVal val="ppt_x"/>
                                          </p:val>
                                        </p:tav>
                                      </p:tavLst>
                                    </p:anim>
                                    <p:anim calcmode="lin" valueType="num">
                                      <p:cBhvr additive="base">
                                        <p:cTn id="117" dur="4500"/>
                                        <p:tgtEl>
                                          <p:spTgt spid="50"/>
                                        </p:tgtEl>
                                        <p:attrNameLst>
                                          <p:attrName>ppt_y</p:attrName>
                                        </p:attrNameLst>
                                      </p:cBhvr>
                                      <p:tavLst>
                                        <p:tav tm="0">
                                          <p:val>
                                            <p:strVal val="ppt_y"/>
                                          </p:val>
                                        </p:tav>
                                        <p:tav tm="100000">
                                          <p:val>
                                            <p:strVal val="1+ppt_h/2"/>
                                          </p:val>
                                        </p:tav>
                                      </p:tavLst>
                                    </p:anim>
                                    <p:set>
                                      <p:cBhvr>
                                        <p:cTn id="118" dur="1" fill="hold">
                                          <p:stCondLst>
                                            <p:cond delay="4499"/>
                                          </p:stCondLst>
                                        </p:cTn>
                                        <p:tgtEl>
                                          <p:spTgt spid="50"/>
                                        </p:tgtEl>
                                        <p:attrNameLst>
                                          <p:attrName>style.visibility</p:attrName>
                                        </p:attrNameLst>
                                      </p:cBhvr>
                                      <p:to>
                                        <p:strVal val="hidden"/>
                                      </p:to>
                                    </p:set>
                                  </p:childTnLst>
                                </p:cTn>
                              </p:par>
                              <p:par>
                                <p:cTn id="119" presetID="3" presetClass="exit" presetSubtype="10" fill="hold" grpId="3" nodeType="withEffect">
                                  <p:stCondLst>
                                    <p:cond delay="0"/>
                                  </p:stCondLst>
                                  <p:childTnLst>
                                    <p:animEffect transition="out" filter="blinds(horizontal)">
                                      <p:cBhvr>
                                        <p:cTn id="120" dur="6000"/>
                                        <p:tgtEl>
                                          <p:spTgt spid="50"/>
                                        </p:tgtEl>
                                      </p:cBhvr>
                                    </p:animEffect>
                                    <p:set>
                                      <p:cBhvr>
                                        <p:cTn id="121" dur="1" fill="hold">
                                          <p:stCondLst>
                                            <p:cond delay="5999"/>
                                          </p:stCondLst>
                                        </p:cTn>
                                        <p:tgtEl>
                                          <p:spTgt spid="50"/>
                                        </p:tgtEl>
                                        <p:attrNameLst>
                                          <p:attrName>style.visibility</p:attrName>
                                        </p:attrNameLst>
                                      </p:cBhvr>
                                      <p:to>
                                        <p:strVal val="hidden"/>
                                      </p:to>
                                    </p:set>
                                  </p:childTnLst>
                                </p:cTn>
                              </p:par>
                              <p:par>
                                <p:cTn id="122" presetID="8" presetClass="emph" presetSubtype="0" fill="hold" grpId="4" nodeType="withEffect">
                                  <p:stCondLst>
                                    <p:cond delay="0"/>
                                  </p:stCondLst>
                                  <p:childTnLst>
                                    <p:animRot by="21600000">
                                      <p:cBhvr>
                                        <p:cTn id="123" dur="5000" fill="hold"/>
                                        <p:tgtEl>
                                          <p:spTgt spid="50"/>
                                        </p:tgtEl>
                                        <p:attrNameLst>
                                          <p:attrName>r</p:attrName>
                                        </p:attrNameLst>
                                      </p:cBhvr>
                                    </p:animRot>
                                  </p:childTnLst>
                                </p:cTn>
                              </p:par>
                              <p:par>
                                <p:cTn id="124" presetID="2" presetClass="entr" presetSubtype="1" fill="hold" grpId="0" nodeType="withEffect">
                                  <p:stCondLst>
                                    <p:cond delay="0"/>
                                  </p:stCondLst>
                                  <p:childTnLst>
                                    <p:set>
                                      <p:cBhvr>
                                        <p:cTn id="125" dur="1" fill="hold">
                                          <p:stCondLst>
                                            <p:cond delay="0"/>
                                          </p:stCondLst>
                                        </p:cTn>
                                        <p:tgtEl>
                                          <p:spTgt spid="51"/>
                                        </p:tgtEl>
                                        <p:attrNameLst>
                                          <p:attrName>style.visibility</p:attrName>
                                        </p:attrNameLst>
                                      </p:cBhvr>
                                      <p:to>
                                        <p:strVal val="visible"/>
                                      </p:to>
                                    </p:set>
                                    <p:anim calcmode="lin" valueType="num">
                                      <p:cBhvr additive="base">
                                        <p:cTn id="126" dur="4000" fill="hold"/>
                                        <p:tgtEl>
                                          <p:spTgt spid="51"/>
                                        </p:tgtEl>
                                        <p:attrNameLst>
                                          <p:attrName>ppt_x</p:attrName>
                                        </p:attrNameLst>
                                      </p:cBhvr>
                                      <p:tavLst>
                                        <p:tav tm="0">
                                          <p:val>
                                            <p:strVal val="#ppt_x"/>
                                          </p:val>
                                        </p:tav>
                                        <p:tav tm="100000">
                                          <p:val>
                                            <p:strVal val="#ppt_x"/>
                                          </p:val>
                                        </p:tav>
                                      </p:tavLst>
                                    </p:anim>
                                    <p:anim calcmode="lin" valueType="num">
                                      <p:cBhvr additive="base">
                                        <p:cTn id="127" dur="4000" fill="hold"/>
                                        <p:tgtEl>
                                          <p:spTgt spid="51"/>
                                        </p:tgtEl>
                                        <p:attrNameLst>
                                          <p:attrName>ppt_y</p:attrName>
                                        </p:attrNameLst>
                                      </p:cBhvr>
                                      <p:tavLst>
                                        <p:tav tm="0">
                                          <p:val>
                                            <p:strVal val="0-#ppt_h/2"/>
                                          </p:val>
                                        </p:tav>
                                        <p:tav tm="100000">
                                          <p:val>
                                            <p:strVal val="#ppt_y"/>
                                          </p:val>
                                        </p:tav>
                                      </p:tavLst>
                                    </p:anim>
                                  </p:childTnLst>
                                </p:cTn>
                              </p:par>
                              <p:par>
                                <p:cTn id="128" presetID="19" presetClass="entr" presetSubtype="10" fill="hold" grpId="1" nodeType="withEffect">
                                  <p:stCondLst>
                                    <p:cond delay="0"/>
                                  </p:stCondLst>
                                  <p:childTnLst>
                                    <p:set>
                                      <p:cBhvr>
                                        <p:cTn id="129" dur="1" fill="hold">
                                          <p:stCondLst>
                                            <p:cond delay="0"/>
                                          </p:stCondLst>
                                        </p:cTn>
                                        <p:tgtEl>
                                          <p:spTgt spid="51"/>
                                        </p:tgtEl>
                                        <p:attrNameLst>
                                          <p:attrName>style.visibility</p:attrName>
                                        </p:attrNameLst>
                                      </p:cBhvr>
                                      <p:to>
                                        <p:strVal val="visible"/>
                                      </p:to>
                                    </p:set>
                                    <p:anim calcmode="lin" valueType="num">
                                      <p:cBhvr>
                                        <p:cTn id="130" dur="4000" fill="hold"/>
                                        <p:tgtEl>
                                          <p:spTgt spid="51"/>
                                        </p:tgtEl>
                                        <p:attrNameLst>
                                          <p:attrName>ppt_w</p:attrName>
                                        </p:attrNameLst>
                                      </p:cBhvr>
                                      <p:tavLst>
                                        <p:tav tm="0" fmla="#ppt_w*sin(2.5*pi*$)">
                                          <p:val>
                                            <p:fltVal val="0"/>
                                          </p:val>
                                        </p:tav>
                                        <p:tav tm="100000">
                                          <p:val>
                                            <p:fltVal val="1"/>
                                          </p:val>
                                        </p:tav>
                                      </p:tavLst>
                                    </p:anim>
                                    <p:anim calcmode="lin" valueType="num">
                                      <p:cBhvr>
                                        <p:cTn id="131" dur="4000" fill="hold"/>
                                        <p:tgtEl>
                                          <p:spTgt spid="51"/>
                                        </p:tgtEl>
                                        <p:attrNameLst>
                                          <p:attrName>ppt_h</p:attrName>
                                        </p:attrNameLst>
                                      </p:cBhvr>
                                      <p:tavLst>
                                        <p:tav tm="0">
                                          <p:val>
                                            <p:strVal val="#ppt_h"/>
                                          </p:val>
                                        </p:tav>
                                        <p:tav tm="100000">
                                          <p:val>
                                            <p:strVal val="#ppt_h"/>
                                          </p:val>
                                        </p:tav>
                                      </p:tavLst>
                                    </p:anim>
                                  </p:childTnLst>
                                </p:cTn>
                              </p:par>
                              <p:par>
                                <p:cTn id="132" presetID="2" presetClass="exit" presetSubtype="4" fill="hold" grpId="2" nodeType="withEffect">
                                  <p:stCondLst>
                                    <p:cond delay="0"/>
                                  </p:stCondLst>
                                  <p:childTnLst>
                                    <p:anim calcmode="lin" valueType="num">
                                      <p:cBhvr additive="base">
                                        <p:cTn id="133" dur="4500"/>
                                        <p:tgtEl>
                                          <p:spTgt spid="51"/>
                                        </p:tgtEl>
                                        <p:attrNameLst>
                                          <p:attrName>ppt_x</p:attrName>
                                        </p:attrNameLst>
                                      </p:cBhvr>
                                      <p:tavLst>
                                        <p:tav tm="0">
                                          <p:val>
                                            <p:strVal val="ppt_x"/>
                                          </p:val>
                                        </p:tav>
                                        <p:tav tm="100000">
                                          <p:val>
                                            <p:strVal val="ppt_x"/>
                                          </p:val>
                                        </p:tav>
                                      </p:tavLst>
                                    </p:anim>
                                    <p:anim calcmode="lin" valueType="num">
                                      <p:cBhvr additive="base">
                                        <p:cTn id="134" dur="4500"/>
                                        <p:tgtEl>
                                          <p:spTgt spid="51"/>
                                        </p:tgtEl>
                                        <p:attrNameLst>
                                          <p:attrName>ppt_y</p:attrName>
                                        </p:attrNameLst>
                                      </p:cBhvr>
                                      <p:tavLst>
                                        <p:tav tm="0">
                                          <p:val>
                                            <p:strVal val="ppt_y"/>
                                          </p:val>
                                        </p:tav>
                                        <p:tav tm="100000">
                                          <p:val>
                                            <p:strVal val="1+ppt_h/2"/>
                                          </p:val>
                                        </p:tav>
                                      </p:tavLst>
                                    </p:anim>
                                    <p:set>
                                      <p:cBhvr>
                                        <p:cTn id="135" dur="1" fill="hold">
                                          <p:stCondLst>
                                            <p:cond delay="4499"/>
                                          </p:stCondLst>
                                        </p:cTn>
                                        <p:tgtEl>
                                          <p:spTgt spid="51"/>
                                        </p:tgtEl>
                                        <p:attrNameLst>
                                          <p:attrName>style.visibility</p:attrName>
                                        </p:attrNameLst>
                                      </p:cBhvr>
                                      <p:to>
                                        <p:strVal val="hidden"/>
                                      </p:to>
                                    </p:set>
                                  </p:childTnLst>
                                </p:cTn>
                              </p:par>
                              <p:par>
                                <p:cTn id="136" presetID="3" presetClass="exit" presetSubtype="10" fill="hold" grpId="3" nodeType="withEffect">
                                  <p:stCondLst>
                                    <p:cond delay="0"/>
                                  </p:stCondLst>
                                  <p:childTnLst>
                                    <p:animEffect transition="out" filter="blinds(horizontal)">
                                      <p:cBhvr>
                                        <p:cTn id="137" dur="6000"/>
                                        <p:tgtEl>
                                          <p:spTgt spid="51"/>
                                        </p:tgtEl>
                                      </p:cBhvr>
                                    </p:animEffect>
                                    <p:set>
                                      <p:cBhvr>
                                        <p:cTn id="138" dur="1" fill="hold">
                                          <p:stCondLst>
                                            <p:cond delay="5999"/>
                                          </p:stCondLst>
                                        </p:cTn>
                                        <p:tgtEl>
                                          <p:spTgt spid="51"/>
                                        </p:tgtEl>
                                        <p:attrNameLst>
                                          <p:attrName>style.visibility</p:attrName>
                                        </p:attrNameLst>
                                      </p:cBhvr>
                                      <p:to>
                                        <p:strVal val="hidden"/>
                                      </p:to>
                                    </p:set>
                                  </p:childTnLst>
                                </p:cTn>
                              </p:par>
                              <p:par>
                                <p:cTn id="139" presetID="8" presetClass="emph" presetSubtype="0" fill="hold" grpId="4" nodeType="withEffect">
                                  <p:stCondLst>
                                    <p:cond delay="0"/>
                                  </p:stCondLst>
                                  <p:childTnLst>
                                    <p:animRot by="21600000">
                                      <p:cBhvr>
                                        <p:cTn id="140" dur="5000" fill="hold"/>
                                        <p:tgtEl>
                                          <p:spTgt spid="51"/>
                                        </p:tgtEl>
                                        <p:attrNameLst>
                                          <p:attrName>r</p:attrName>
                                        </p:attrNameLst>
                                      </p:cBhvr>
                                    </p:animRot>
                                  </p:childTnLst>
                                </p:cTn>
                              </p:par>
                              <p:par>
                                <p:cTn id="141" presetID="2" presetClass="entr" presetSubtype="1" fill="hold" grpId="0" nodeType="withEffect">
                                  <p:stCondLst>
                                    <p:cond delay="0"/>
                                  </p:stCondLst>
                                  <p:childTnLst>
                                    <p:set>
                                      <p:cBhvr>
                                        <p:cTn id="142" dur="1" fill="hold">
                                          <p:stCondLst>
                                            <p:cond delay="0"/>
                                          </p:stCondLst>
                                        </p:cTn>
                                        <p:tgtEl>
                                          <p:spTgt spid="44"/>
                                        </p:tgtEl>
                                        <p:attrNameLst>
                                          <p:attrName>style.visibility</p:attrName>
                                        </p:attrNameLst>
                                      </p:cBhvr>
                                      <p:to>
                                        <p:strVal val="visible"/>
                                      </p:to>
                                    </p:set>
                                    <p:anim calcmode="lin" valueType="num">
                                      <p:cBhvr additive="base">
                                        <p:cTn id="143" dur="4000" fill="hold"/>
                                        <p:tgtEl>
                                          <p:spTgt spid="44"/>
                                        </p:tgtEl>
                                        <p:attrNameLst>
                                          <p:attrName>ppt_x</p:attrName>
                                        </p:attrNameLst>
                                      </p:cBhvr>
                                      <p:tavLst>
                                        <p:tav tm="0">
                                          <p:val>
                                            <p:strVal val="#ppt_x"/>
                                          </p:val>
                                        </p:tav>
                                        <p:tav tm="100000">
                                          <p:val>
                                            <p:strVal val="#ppt_x"/>
                                          </p:val>
                                        </p:tav>
                                      </p:tavLst>
                                    </p:anim>
                                    <p:anim calcmode="lin" valueType="num">
                                      <p:cBhvr additive="base">
                                        <p:cTn id="144" dur="4000" fill="hold"/>
                                        <p:tgtEl>
                                          <p:spTgt spid="44"/>
                                        </p:tgtEl>
                                        <p:attrNameLst>
                                          <p:attrName>ppt_y</p:attrName>
                                        </p:attrNameLst>
                                      </p:cBhvr>
                                      <p:tavLst>
                                        <p:tav tm="0">
                                          <p:val>
                                            <p:strVal val="0-#ppt_h/2"/>
                                          </p:val>
                                        </p:tav>
                                        <p:tav tm="100000">
                                          <p:val>
                                            <p:strVal val="#ppt_y"/>
                                          </p:val>
                                        </p:tav>
                                      </p:tavLst>
                                    </p:anim>
                                  </p:childTnLst>
                                </p:cTn>
                              </p:par>
                              <p:par>
                                <p:cTn id="145" presetID="19" presetClass="entr" presetSubtype="10" fill="hold" grpId="1" nodeType="withEffect">
                                  <p:stCondLst>
                                    <p:cond delay="0"/>
                                  </p:stCondLst>
                                  <p:childTnLst>
                                    <p:set>
                                      <p:cBhvr>
                                        <p:cTn id="146" dur="1" fill="hold">
                                          <p:stCondLst>
                                            <p:cond delay="0"/>
                                          </p:stCondLst>
                                        </p:cTn>
                                        <p:tgtEl>
                                          <p:spTgt spid="44"/>
                                        </p:tgtEl>
                                        <p:attrNameLst>
                                          <p:attrName>style.visibility</p:attrName>
                                        </p:attrNameLst>
                                      </p:cBhvr>
                                      <p:to>
                                        <p:strVal val="visible"/>
                                      </p:to>
                                    </p:set>
                                    <p:anim calcmode="lin" valueType="num">
                                      <p:cBhvr>
                                        <p:cTn id="147" dur="4000" fill="hold"/>
                                        <p:tgtEl>
                                          <p:spTgt spid="44"/>
                                        </p:tgtEl>
                                        <p:attrNameLst>
                                          <p:attrName>ppt_w</p:attrName>
                                        </p:attrNameLst>
                                      </p:cBhvr>
                                      <p:tavLst>
                                        <p:tav tm="0" fmla="#ppt_w*sin(2.5*pi*$)">
                                          <p:val>
                                            <p:fltVal val="0"/>
                                          </p:val>
                                        </p:tav>
                                        <p:tav tm="100000">
                                          <p:val>
                                            <p:fltVal val="1"/>
                                          </p:val>
                                        </p:tav>
                                      </p:tavLst>
                                    </p:anim>
                                    <p:anim calcmode="lin" valueType="num">
                                      <p:cBhvr>
                                        <p:cTn id="148" dur="4000" fill="hold"/>
                                        <p:tgtEl>
                                          <p:spTgt spid="44"/>
                                        </p:tgtEl>
                                        <p:attrNameLst>
                                          <p:attrName>ppt_h</p:attrName>
                                        </p:attrNameLst>
                                      </p:cBhvr>
                                      <p:tavLst>
                                        <p:tav tm="0">
                                          <p:val>
                                            <p:strVal val="#ppt_h"/>
                                          </p:val>
                                        </p:tav>
                                        <p:tav tm="100000">
                                          <p:val>
                                            <p:strVal val="#ppt_h"/>
                                          </p:val>
                                        </p:tav>
                                      </p:tavLst>
                                    </p:anim>
                                  </p:childTnLst>
                                </p:cTn>
                              </p:par>
                              <p:par>
                                <p:cTn id="149" presetID="2" presetClass="exit" presetSubtype="4" fill="hold" grpId="2" nodeType="withEffect">
                                  <p:stCondLst>
                                    <p:cond delay="0"/>
                                  </p:stCondLst>
                                  <p:childTnLst>
                                    <p:anim calcmode="lin" valueType="num">
                                      <p:cBhvr additive="base">
                                        <p:cTn id="150" dur="4500"/>
                                        <p:tgtEl>
                                          <p:spTgt spid="44"/>
                                        </p:tgtEl>
                                        <p:attrNameLst>
                                          <p:attrName>ppt_x</p:attrName>
                                        </p:attrNameLst>
                                      </p:cBhvr>
                                      <p:tavLst>
                                        <p:tav tm="0">
                                          <p:val>
                                            <p:strVal val="ppt_x"/>
                                          </p:val>
                                        </p:tav>
                                        <p:tav tm="100000">
                                          <p:val>
                                            <p:strVal val="ppt_x"/>
                                          </p:val>
                                        </p:tav>
                                      </p:tavLst>
                                    </p:anim>
                                    <p:anim calcmode="lin" valueType="num">
                                      <p:cBhvr additive="base">
                                        <p:cTn id="151" dur="4500"/>
                                        <p:tgtEl>
                                          <p:spTgt spid="44"/>
                                        </p:tgtEl>
                                        <p:attrNameLst>
                                          <p:attrName>ppt_y</p:attrName>
                                        </p:attrNameLst>
                                      </p:cBhvr>
                                      <p:tavLst>
                                        <p:tav tm="0">
                                          <p:val>
                                            <p:strVal val="ppt_y"/>
                                          </p:val>
                                        </p:tav>
                                        <p:tav tm="100000">
                                          <p:val>
                                            <p:strVal val="1+ppt_h/2"/>
                                          </p:val>
                                        </p:tav>
                                      </p:tavLst>
                                    </p:anim>
                                    <p:set>
                                      <p:cBhvr>
                                        <p:cTn id="152" dur="1" fill="hold">
                                          <p:stCondLst>
                                            <p:cond delay="4499"/>
                                          </p:stCondLst>
                                        </p:cTn>
                                        <p:tgtEl>
                                          <p:spTgt spid="44"/>
                                        </p:tgtEl>
                                        <p:attrNameLst>
                                          <p:attrName>style.visibility</p:attrName>
                                        </p:attrNameLst>
                                      </p:cBhvr>
                                      <p:to>
                                        <p:strVal val="hidden"/>
                                      </p:to>
                                    </p:set>
                                  </p:childTnLst>
                                </p:cTn>
                              </p:par>
                              <p:par>
                                <p:cTn id="153" presetID="3" presetClass="exit" presetSubtype="10" fill="hold" grpId="3" nodeType="withEffect">
                                  <p:stCondLst>
                                    <p:cond delay="0"/>
                                  </p:stCondLst>
                                  <p:childTnLst>
                                    <p:animEffect transition="out" filter="blinds(horizontal)">
                                      <p:cBhvr>
                                        <p:cTn id="154" dur="6000"/>
                                        <p:tgtEl>
                                          <p:spTgt spid="44"/>
                                        </p:tgtEl>
                                      </p:cBhvr>
                                    </p:animEffect>
                                    <p:set>
                                      <p:cBhvr>
                                        <p:cTn id="155" dur="1" fill="hold">
                                          <p:stCondLst>
                                            <p:cond delay="5999"/>
                                          </p:stCondLst>
                                        </p:cTn>
                                        <p:tgtEl>
                                          <p:spTgt spid="44"/>
                                        </p:tgtEl>
                                        <p:attrNameLst>
                                          <p:attrName>style.visibility</p:attrName>
                                        </p:attrNameLst>
                                      </p:cBhvr>
                                      <p:to>
                                        <p:strVal val="hidden"/>
                                      </p:to>
                                    </p:set>
                                  </p:childTnLst>
                                </p:cTn>
                              </p:par>
                              <p:par>
                                <p:cTn id="156" presetID="8" presetClass="emph" presetSubtype="0" fill="hold" grpId="4" nodeType="withEffect">
                                  <p:stCondLst>
                                    <p:cond delay="0"/>
                                  </p:stCondLst>
                                  <p:childTnLst>
                                    <p:animRot by="21600000">
                                      <p:cBhvr>
                                        <p:cTn id="157" dur="5000" fill="hold"/>
                                        <p:tgtEl>
                                          <p:spTgt spid="44"/>
                                        </p:tgtEl>
                                        <p:attrNameLst>
                                          <p:attrName>r</p:attrName>
                                        </p:attrNameLst>
                                      </p:cBhvr>
                                    </p:animRot>
                                  </p:childTnLst>
                                </p:cTn>
                              </p:par>
                              <p:par>
                                <p:cTn id="158" presetID="2" presetClass="entr" presetSubtype="1" fill="hold" grpId="0" nodeType="withEffect">
                                  <p:stCondLst>
                                    <p:cond delay="0"/>
                                  </p:stCondLst>
                                  <p:childTnLst>
                                    <p:set>
                                      <p:cBhvr>
                                        <p:cTn id="159" dur="1" fill="hold">
                                          <p:stCondLst>
                                            <p:cond delay="0"/>
                                          </p:stCondLst>
                                        </p:cTn>
                                        <p:tgtEl>
                                          <p:spTgt spid="45"/>
                                        </p:tgtEl>
                                        <p:attrNameLst>
                                          <p:attrName>style.visibility</p:attrName>
                                        </p:attrNameLst>
                                      </p:cBhvr>
                                      <p:to>
                                        <p:strVal val="visible"/>
                                      </p:to>
                                    </p:set>
                                    <p:anim calcmode="lin" valueType="num">
                                      <p:cBhvr additive="base">
                                        <p:cTn id="160" dur="4000" fill="hold"/>
                                        <p:tgtEl>
                                          <p:spTgt spid="45"/>
                                        </p:tgtEl>
                                        <p:attrNameLst>
                                          <p:attrName>ppt_x</p:attrName>
                                        </p:attrNameLst>
                                      </p:cBhvr>
                                      <p:tavLst>
                                        <p:tav tm="0">
                                          <p:val>
                                            <p:strVal val="#ppt_x"/>
                                          </p:val>
                                        </p:tav>
                                        <p:tav tm="100000">
                                          <p:val>
                                            <p:strVal val="#ppt_x"/>
                                          </p:val>
                                        </p:tav>
                                      </p:tavLst>
                                    </p:anim>
                                    <p:anim calcmode="lin" valueType="num">
                                      <p:cBhvr additive="base">
                                        <p:cTn id="161" dur="4000" fill="hold"/>
                                        <p:tgtEl>
                                          <p:spTgt spid="45"/>
                                        </p:tgtEl>
                                        <p:attrNameLst>
                                          <p:attrName>ppt_y</p:attrName>
                                        </p:attrNameLst>
                                      </p:cBhvr>
                                      <p:tavLst>
                                        <p:tav tm="0">
                                          <p:val>
                                            <p:strVal val="0-#ppt_h/2"/>
                                          </p:val>
                                        </p:tav>
                                        <p:tav tm="100000">
                                          <p:val>
                                            <p:strVal val="#ppt_y"/>
                                          </p:val>
                                        </p:tav>
                                      </p:tavLst>
                                    </p:anim>
                                  </p:childTnLst>
                                </p:cTn>
                              </p:par>
                              <p:par>
                                <p:cTn id="162" presetID="19" presetClass="entr" presetSubtype="10" fill="hold" grpId="1" nodeType="withEffect">
                                  <p:stCondLst>
                                    <p:cond delay="0"/>
                                  </p:stCondLst>
                                  <p:childTnLst>
                                    <p:set>
                                      <p:cBhvr>
                                        <p:cTn id="163" dur="1" fill="hold">
                                          <p:stCondLst>
                                            <p:cond delay="0"/>
                                          </p:stCondLst>
                                        </p:cTn>
                                        <p:tgtEl>
                                          <p:spTgt spid="45"/>
                                        </p:tgtEl>
                                        <p:attrNameLst>
                                          <p:attrName>style.visibility</p:attrName>
                                        </p:attrNameLst>
                                      </p:cBhvr>
                                      <p:to>
                                        <p:strVal val="visible"/>
                                      </p:to>
                                    </p:set>
                                    <p:anim calcmode="lin" valueType="num">
                                      <p:cBhvr>
                                        <p:cTn id="164" dur="4000" fill="hold"/>
                                        <p:tgtEl>
                                          <p:spTgt spid="45"/>
                                        </p:tgtEl>
                                        <p:attrNameLst>
                                          <p:attrName>ppt_w</p:attrName>
                                        </p:attrNameLst>
                                      </p:cBhvr>
                                      <p:tavLst>
                                        <p:tav tm="0" fmla="#ppt_w*sin(2.5*pi*$)">
                                          <p:val>
                                            <p:fltVal val="0"/>
                                          </p:val>
                                        </p:tav>
                                        <p:tav tm="100000">
                                          <p:val>
                                            <p:fltVal val="1"/>
                                          </p:val>
                                        </p:tav>
                                      </p:tavLst>
                                    </p:anim>
                                    <p:anim calcmode="lin" valueType="num">
                                      <p:cBhvr>
                                        <p:cTn id="165" dur="4000" fill="hold"/>
                                        <p:tgtEl>
                                          <p:spTgt spid="45"/>
                                        </p:tgtEl>
                                        <p:attrNameLst>
                                          <p:attrName>ppt_h</p:attrName>
                                        </p:attrNameLst>
                                      </p:cBhvr>
                                      <p:tavLst>
                                        <p:tav tm="0">
                                          <p:val>
                                            <p:strVal val="#ppt_h"/>
                                          </p:val>
                                        </p:tav>
                                        <p:tav tm="100000">
                                          <p:val>
                                            <p:strVal val="#ppt_h"/>
                                          </p:val>
                                        </p:tav>
                                      </p:tavLst>
                                    </p:anim>
                                  </p:childTnLst>
                                </p:cTn>
                              </p:par>
                              <p:par>
                                <p:cTn id="166" presetID="2" presetClass="exit" presetSubtype="4" fill="hold" grpId="2" nodeType="withEffect">
                                  <p:stCondLst>
                                    <p:cond delay="0"/>
                                  </p:stCondLst>
                                  <p:childTnLst>
                                    <p:anim calcmode="lin" valueType="num">
                                      <p:cBhvr additive="base">
                                        <p:cTn id="167" dur="4500"/>
                                        <p:tgtEl>
                                          <p:spTgt spid="45"/>
                                        </p:tgtEl>
                                        <p:attrNameLst>
                                          <p:attrName>ppt_x</p:attrName>
                                        </p:attrNameLst>
                                      </p:cBhvr>
                                      <p:tavLst>
                                        <p:tav tm="0">
                                          <p:val>
                                            <p:strVal val="ppt_x"/>
                                          </p:val>
                                        </p:tav>
                                        <p:tav tm="100000">
                                          <p:val>
                                            <p:strVal val="ppt_x"/>
                                          </p:val>
                                        </p:tav>
                                      </p:tavLst>
                                    </p:anim>
                                    <p:anim calcmode="lin" valueType="num">
                                      <p:cBhvr additive="base">
                                        <p:cTn id="168" dur="4500"/>
                                        <p:tgtEl>
                                          <p:spTgt spid="45"/>
                                        </p:tgtEl>
                                        <p:attrNameLst>
                                          <p:attrName>ppt_y</p:attrName>
                                        </p:attrNameLst>
                                      </p:cBhvr>
                                      <p:tavLst>
                                        <p:tav tm="0">
                                          <p:val>
                                            <p:strVal val="ppt_y"/>
                                          </p:val>
                                        </p:tav>
                                        <p:tav tm="100000">
                                          <p:val>
                                            <p:strVal val="1+ppt_h/2"/>
                                          </p:val>
                                        </p:tav>
                                      </p:tavLst>
                                    </p:anim>
                                    <p:set>
                                      <p:cBhvr>
                                        <p:cTn id="169" dur="1" fill="hold">
                                          <p:stCondLst>
                                            <p:cond delay="4499"/>
                                          </p:stCondLst>
                                        </p:cTn>
                                        <p:tgtEl>
                                          <p:spTgt spid="45"/>
                                        </p:tgtEl>
                                        <p:attrNameLst>
                                          <p:attrName>style.visibility</p:attrName>
                                        </p:attrNameLst>
                                      </p:cBhvr>
                                      <p:to>
                                        <p:strVal val="hidden"/>
                                      </p:to>
                                    </p:set>
                                  </p:childTnLst>
                                </p:cTn>
                              </p:par>
                              <p:par>
                                <p:cTn id="170" presetID="3" presetClass="exit" presetSubtype="10" fill="hold" grpId="3" nodeType="withEffect">
                                  <p:stCondLst>
                                    <p:cond delay="0"/>
                                  </p:stCondLst>
                                  <p:childTnLst>
                                    <p:animEffect transition="out" filter="blinds(horizontal)">
                                      <p:cBhvr>
                                        <p:cTn id="171" dur="6000"/>
                                        <p:tgtEl>
                                          <p:spTgt spid="45"/>
                                        </p:tgtEl>
                                      </p:cBhvr>
                                    </p:animEffect>
                                    <p:set>
                                      <p:cBhvr>
                                        <p:cTn id="172" dur="1" fill="hold">
                                          <p:stCondLst>
                                            <p:cond delay="5999"/>
                                          </p:stCondLst>
                                        </p:cTn>
                                        <p:tgtEl>
                                          <p:spTgt spid="45"/>
                                        </p:tgtEl>
                                        <p:attrNameLst>
                                          <p:attrName>style.visibility</p:attrName>
                                        </p:attrNameLst>
                                      </p:cBhvr>
                                      <p:to>
                                        <p:strVal val="hidden"/>
                                      </p:to>
                                    </p:set>
                                  </p:childTnLst>
                                </p:cTn>
                              </p:par>
                              <p:par>
                                <p:cTn id="173" presetID="8" presetClass="emph" presetSubtype="0" fill="hold" grpId="4" nodeType="withEffect">
                                  <p:stCondLst>
                                    <p:cond delay="0"/>
                                  </p:stCondLst>
                                  <p:childTnLst>
                                    <p:animRot by="21600000">
                                      <p:cBhvr>
                                        <p:cTn id="174" dur="5000" fill="hold"/>
                                        <p:tgtEl>
                                          <p:spTgt spid="45"/>
                                        </p:tgtEl>
                                        <p:attrNameLst>
                                          <p:attrName>r</p:attrName>
                                        </p:attrNameLst>
                                      </p:cBhvr>
                                    </p:animRot>
                                  </p:childTnLst>
                                </p:cTn>
                              </p:par>
                              <p:par>
                                <p:cTn id="175" presetID="2" presetClass="entr" presetSubtype="1" fill="hold" grpId="0" nodeType="withEffect">
                                  <p:stCondLst>
                                    <p:cond delay="0"/>
                                  </p:stCondLst>
                                  <p:childTnLst>
                                    <p:set>
                                      <p:cBhvr>
                                        <p:cTn id="176" dur="1" fill="hold">
                                          <p:stCondLst>
                                            <p:cond delay="0"/>
                                          </p:stCondLst>
                                        </p:cTn>
                                        <p:tgtEl>
                                          <p:spTgt spid="46"/>
                                        </p:tgtEl>
                                        <p:attrNameLst>
                                          <p:attrName>style.visibility</p:attrName>
                                        </p:attrNameLst>
                                      </p:cBhvr>
                                      <p:to>
                                        <p:strVal val="visible"/>
                                      </p:to>
                                    </p:set>
                                    <p:anim calcmode="lin" valueType="num">
                                      <p:cBhvr additive="base">
                                        <p:cTn id="177" dur="4000" fill="hold"/>
                                        <p:tgtEl>
                                          <p:spTgt spid="46"/>
                                        </p:tgtEl>
                                        <p:attrNameLst>
                                          <p:attrName>ppt_x</p:attrName>
                                        </p:attrNameLst>
                                      </p:cBhvr>
                                      <p:tavLst>
                                        <p:tav tm="0">
                                          <p:val>
                                            <p:strVal val="#ppt_x"/>
                                          </p:val>
                                        </p:tav>
                                        <p:tav tm="100000">
                                          <p:val>
                                            <p:strVal val="#ppt_x"/>
                                          </p:val>
                                        </p:tav>
                                      </p:tavLst>
                                    </p:anim>
                                    <p:anim calcmode="lin" valueType="num">
                                      <p:cBhvr additive="base">
                                        <p:cTn id="178" dur="4000" fill="hold"/>
                                        <p:tgtEl>
                                          <p:spTgt spid="46"/>
                                        </p:tgtEl>
                                        <p:attrNameLst>
                                          <p:attrName>ppt_y</p:attrName>
                                        </p:attrNameLst>
                                      </p:cBhvr>
                                      <p:tavLst>
                                        <p:tav tm="0">
                                          <p:val>
                                            <p:strVal val="0-#ppt_h/2"/>
                                          </p:val>
                                        </p:tav>
                                        <p:tav tm="100000">
                                          <p:val>
                                            <p:strVal val="#ppt_y"/>
                                          </p:val>
                                        </p:tav>
                                      </p:tavLst>
                                    </p:anim>
                                  </p:childTnLst>
                                </p:cTn>
                              </p:par>
                              <p:par>
                                <p:cTn id="179" presetID="19" presetClass="entr" presetSubtype="10" fill="hold" grpId="1" nodeType="withEffect">
                                  <p:stCondLst>
                                    <p:cond delay="0"/>
                                  </p:stCondLst>
                                  <p:childTnLst>
                                    <p:set>
                                      <p:cBhvr>
                                        <p:cTn id="180" dur="1" fill="hold">
                                          <p:stCondLst>
                                            <p:cond delay="0"/>
                                          </p:stCondLst>
                                        </p:cTn>
                                        <p:tgtEl>
                                          <p:spTgt spid="46"/>
                                        </p:tgtEl>
                                        <p:attrNameLst>
                                          <p:attrName>style.visibility</p:attrName>
                                        </p:attrNameLst>
                                      </p:cBhvr>
                                      <p:to>
                                        <p:strVal val="visible"/>
                                      </p:to>
                                    </p:set>
                                    <p:anim calcmode="lin" valueType="num">
                                      <p:cBhvr>
                                        <p:cTn id="181" dur="4000" fill="hold"/>
                                        <p:tgtEl>
                                          <p:spTgt spid="46"/>
                                        </p:tgtEl>
                                        <p:attrNameLst>
                                          <p:attrName>ppt_w</p:attrName>
                                        </p:attrNameLst>
                                      </p:cBhvr>
                                      <p:tavLst>
                                        <p:tav tm="0" fmla="#ppt_w*sin(2.5*pi*$)">
                                          <p:val>
                                            <p:fltVal val="0"/>
                                          </p:val>
                                        </p:tav>
                                        <p:tav tm="100000">
                                          <p:val>
                                            <p:fltVal val="1"/>
                                          </p:val>
                                        </p:tav>
                                      </p:tavLst>
                                    </p:anim>
                                    <p:anim calcmode="lin" valueType="num">
                                      <p:cBhvr>
                                        <p:cTn id="182" dur="4000" fill="hold"/>
                                        <p:tgtEl>
                                          <p:spTgt spid="46"/>
                                        </p:tgtEl>
                                        <p:attrNameLst>
                                          <p:attrName>ppt_h</p:attrName>
                                        </p:attrNameLst>
                                      </p:cBhvr>
                                      <p:tavLst>
                                        <p:tav tm="0">
                                          <p:val>
                                            <p:strVal val="#ppt_h"/>
                                          </p:val>
                                        </p:tav>
                                        <p:tav tm="100000">
                                          <p:val>
                                            <p:strVal val="#ppt_h"/>
                                          </p:val>
                                        </p:tav>
                                      </p:tavLst>
                                    </p:anim>
                                  </p:childTnLst>
                                </p:cTn>
                              </p:par>
                              <p:par>
                                <p:cTn id="183" presetID="2" presetClass="exit" presetSubtype="4" fill="hold" grpId="2" nodeType="withEffect">
                                  <p:stCondLst>
                                    <p:cond delay="0"/>
                                  </p:stCondLst>
                                  <p:childTnLst>
                                    <p:anim calcmode="lin" valueType="num">
                                      <p:cBhvr additive="base">
                                        <p:cTn id="184" dur="4500"/>
                                        <p:tgtEl>
                                          <p:spTgt spid="46"/>
                                        </p:tgtEl>
                                        <p:attrNameLst>
                                          <p:attrName>ppt_x</p:attrName>
                                        </p:attrNameLst>
                                      </p:cBhvr>
                                      <p:tavLst>
                                        <p:tav tm="0">
                                          <p:val>
                                            <p:strVal val="ppt_x"/>
                                          </p:val>
                                        </p:tav>
                                        <p:tav tm="100000">
                                          <p:val>
                                            <p:strVal val="ppt_x"/>
                                          </p:val>
                                        </p:tav>
                                      </p:tavLst>
                                    </p:anim>
                                    <p:anim calcmode="lin" valueType="num">
                                      <p:cBhvr additive="base">
                                        <p:cTn id="185" dur="4500"/>
                                        <p:tgtEl>
                                          <p:spTgt spid="46"/>
                                        </p:tgtEl>
                                        <p:attrNameLst>
                                          <p:attrName>ppt_y</p:attrName>
                                        </p:attrNameLst>
                                      </p:cBhvr>
                                      <p:tavLst>
                                        <p:tav tm="0">
                                          <p:val>
                                            <p:strVal val="ppt_y"/>
                                          </p:val>
                                        </p:tav>
                                        <p:tav tm="100000">
                                          <p:val>
                                            <p:strVal val="1+ppt_h/2"/>
                                          </p:val>
                                        </p:tav>
                                      </p:tavLst>
                                    </p:anim>
                                    <p:set>
                                      <p:cBhvr>
                                        <p:cTn id="186" dur="1" fill="hold">
                                          <p:stCondLst>
                                            <p:cond delay="4499"/>
                                          </p:stCondLst>
                                        </p:cTn>
                                        <p:tgtEl>
                                          <p:spTgt spid="46"/>
                                        </p:tgtEl>
                                        <p:attrNameLst>
                                          <p:attrName>style.visibility</p:attrName>
                                        </p:attrNameLst>
                                      </p:cBhvr>
                                      <p:to>
                                        <p:strVal val="hidden"/>
                                      </p:to>
                                    </p:set>
                                  </p:childTnLst>
                                </p:cTn>
                              </p:par>
                              <p:par>
                                <p:cTn id="187" presetID="3" presetClass="exit" presetSubtype="10" fill="hold" grpId="3" nodeType="withEffect">
                                  <p:stCondLst>
                                    <p:cond delay="0"/>
                                  </p:stCondLst>
                                  <p:childTnLst>
                                    <p:animEffect transition="out" filter="blinds(horizontal)">
                                      <p:cBhvr>
                                        <p:cTn id="188" dur="6000"/>
                                        <p:tgtEl>
                                          <p:spTgt spid="46"/>
                                        </p:tgtEl>
                                      </p:cBhvr>
                                    </p:animEffect>
                                    <p:set>
                                      <p:cBhvr>
                                        <p:cTn id="189" dur="1" fill="hold">
                                          <p:stCondLst>
                                            <p:cond delay="5999"/>
                                          </p:stCondLst>
                                        </p:cTn>
                                        <p:tgtEl>
                                          <p:spTgt spid="46"/>
                                        </p:tgtEl>
                                        <p:attrNameLst>
                                          <p:attrName>style.visibility</p:attrName>
                                        </p:attrNameLst>
                                      </p:cBhvr>
                                      <p:to>
                                        <p:strVal val="hidden"/>
                                      </p:to>
                                    </p:set>
                                  </p:childTnLst>
                                </p:cTn>
                              </p:par>
                              <p:par>
                                <p:cTn id="190" presetID="8" presetClass="emph" presetSubtype="0" fill="hold" grpId="4" nodeType="withEffect">
                                  <p:stCondLst>
                                    <p:cond delay="0"/>
                                  </p:stCondLst>
                                  <p:childTnLst>
                                    <p:animRot by="21600000">
                                      <p:cBhvr>
                                        <p:cTn id="191" dur="5000" fill="hold"/>
                                        <p:tgtEl>
                                          <p:spTgt spid="46"/>
                                        </p:tgtEl>
                                        <p:attrNameLst>
                                          <p:attrName>r</p:attrName>
                                        </p:attrNameLst>
                                      </p:cBhvr>
                                    </p:animRot>
                                  </p:childTnLst>
                                </p:cTn>
                              </p:par>
                              <p:par>
                                <p:cTn id="192" presetID="2" presetClass="entr" presetSubtype="1" fill="hold" grpId="0" nodeType="withEffect">
                                  <p:stCondLst>
                                    <p:cond delay="0"/>
                                  </p:stCondLst>
                                  <p:childTnLst>
                                    <p:set>
                                      <p:cBhvr>
                                        <p:cTn id="193" dur="1" fill="hold">
                                          <p:stCondLst>
                                            <p:cond delay="0"/>
                                          </p:stCondLst>
                                        </p:cTn>
                                        <p:tgtEl>
                                          <p:spTgt spid="47"/>
                                        </p:tgtEl>
                                        <p:attrNameLst>
                                          <p:attrName>style.visibility</p:attrName>
                                        </p:attrNameLst>
                                      </p:cBhvr>
                                      <p:to>
                                        <p:strVal val="visible"/>
                                      </p:to>
                                    </p:set>
                                    <p:anim calcmode="lin" valueType="num">
                                      <p:cBhvr additive="base">
                                        <p:cTn id="194" dur="4000" fill="hold"/>
                                        <p:tgtEl>
                                          <p:spTgt spid="47"/>
                                        </p:tgtEl>
                                        <p:attrNameLst>
                                          <p:attrName>ppt_x</p:attrName>
                                        </p:attrNameLst>
                                      </p:cBhvr>
                                      <p:tavLst>
                                        <p:tav tm="0">
                                          <p:val>
                                            <p:strVal val="#ppt_x"/>
                                          </p:val>
                                        </p:tav>
                                        <p:tav tm="100000">
                                          <p:val>
                                            <p:strVal val="#ppt_x"/>
                                          </p:val>
                                        </p:tav>
                                      </p:tavLst>
                                    </p:anim>
                                    <p:anim calcmode="lin" valueType="num">
                                      <p:cBhvr additive="base">
                                        <p:cTn id="195" dur="4000" fill="hold"/>
                                        <p:tgtEl>
                                          <p:spTgt spid="47"/>
                                        </p:tgtEl>
                                        <p:attrNameLst>
                                          <p:attrName>ppt_y</p:attrName>
                                        </p:attrNameLst>
                                      </p:cBhvr>
                                      <p:tavLst>
                                        <p:tav tm="0">
                                          <p:val>
                                            <p:strVal val="0-#ppt_h/2"/>
                                          </p:val>
                                        </p:tav>
                                        <p:tav tm="100000">
                                          <p:val>
                                            <p:strVal val="#ppt_y"/>
                                          </p:val>
                                        </p:tav>
                                      </p:tavLst>
                                    </p:anim>
                                  </p:childTnLst>
                                </p:cTn>
                              </p:par>
                              <p:par>
                                <p:cTn id="196" presetID="19" presetClass="entr" presetSubtype="10" fill="hold" grpId="1" nodeType="withEffect">
                                  <p:stCondLst>
                                    <p:cond delay="0"/>
                                  </p:stCondLst>
                                  <p:childTnLst>
                                    <p:set>
                                      <p:cBhvr>
                                        <p:cTn id="197" dur="1" fill="hold">
                                          <p:stCondLst>
                                            <p:cond delay="0"/>
                                          </p:stCondLst>
                                        </p:cTn>
                                        <p:tgtEl>
                                          <p:spTgt spid="47"/>
                                        </p:tgtEl>
                                        <p:attrNameLst>
                                          <p:attrName>style.visibility</p:attrName>
                                        </p:attrNameLst>
                                      </p:cBhvr>
                                      <p:to>
                                        <p:strVal val="visible"/>
                                      </p:to>
                                    </p:set>
                                    <p:anim calcmode="lin" valueType="num">
                                      <p:cBhvr>
                                        <p:cTn id="198" dur="4000" fill="hold"/>
                                        <p:tgtEl>
                                          <p:spTgt spid="47"/>
                                        </p:tgtEl>
                                        <p:attrNameLst>
                                          <p:attrName>ppt_w</p:attrName>
                                        </p:attrNameLst>
                                      </p:cBhvr>
                                      <p:tavLst>
                                        <p:tav tm="0" fmla="#ppt_w*sin(2.5*pi*$)">
                                          <p:val>
                                            <p:fltVal val="0"/>
                                          </p:val>
                                        </p:tav>
                                        <p:tav tm="100000">
                                          <p:val>
                                            <p:fltVal val="1"/>
                                          </p:val>
                                        </p:tav>
                                      </p:tavLst>
                                    </p:anim>
                                    <p:anim calcmode="lin" valueType="num">
                                      <p:cBhvr>
                                        <p:cTn id="199" dur="4000" fill="hold"/>
                                        <p:tgtEl>
                                          <p:spTgt spid="47"/>
                                        </p:tgtEl>
                                        <p:attrNameLst>
                                          <p:attrName>ppt_h</p:attrName>
                                        </p:attrNameLst>
                                      </p:cBhvr>
                                      <p:tavLst>
                                        <p:tav tm="0">
                                          <p:val>
                                            <p:strVal val="#ppt_h"/>
                                          </p:val>
                                        </p:tav>
                                        <p:tav tm="100000">
                                          <p:val>
                                            <p:strVal val="#ppt_h"/>
                                          </p:val>
                                        </p:tav>
                                      </p:tavLst>
                                    </p:anim>
                                  </p:childTnLst>
                                </p:cTn>
                              </p:par>
                              <p:par>
                                <p:cTn id="200" presetID="2" presetClass="exit" presetSubtype="4" fill="hold" grpId="2" nodeType="withEffect">
                                  <p:stCondLst>
                                    <p:cond delay="0"/>
                                  </p:stCondLst>
                                  <p:childTnLst>
                                    <p:anim calcmode="lin" valueType="num">
                                      <p:cBhvr additive="base">
                                        <p:cTn id="201" dur="4500"/>
                                        <p:tgtEl>
                                          <p:spTgt spid="47"/>
                                        </p:tgtEl>
                                        <p:attrNameLst>
                                          <p:attrName>ppt_x</p:attrName>
                                        </p:attrNameLst>
                                      </p:cBhvr>
                                      <p:tavLst>
                                        <p:tav tm="0">
                                          <p:val>
                                            <p:strVal val="ppt_x"/>
                                          </p:val>
                                        </p:tav>
                                        <p:tav tm="100000">
                                          <p:val>
                                            <p:strVal val="ppt_x"/>
                                          </p:val>
                                        </p:tav>
                                      </p:tavLst>
                                    </p:anim>
                                    <p:anim calcmode="lin" valueType="num">
                                      <p:cBhvr additive="base">
                                        <p:cTn id="202" dur="4500"/>
                                        <p:tgtEl>
                                          <p:spTgt spid="47"/>
                                        </p:tgtEl>
                                        <p:attrNameLst>
                                          <p:attrName>ppt_y</p:attrName>
                                        </p:attrNameLst>
                                      </p:cBhvr>
                                      <p:tavLst>
                                        <p:tav tm="0">
                                          <p:val>
                                            <p:strVal val="ppt_y"/>
                                          </p:val>
                                        </p:tav>
                                        <p:tav tm="100000">
                                          <p:val>
                                            <p:strVal val="1+ppt_h/2"/>
                                          </p:val>
                                        </p:tav>
                                      </p:tavLst>
                                    </p:anim>
                                    <p:set>
                                      <p:cBhvr>
                                        <p:cTn id="203" dur="1" fill="hold">
                                          <p:stCondLst>
                                            <p:cond delay="4499"/>
                                          </p:stCondLst>
                                        </p:cTn>
                                        <p:tgtEl>
                                          <p:spTgt spid="47"/>
                                        </p:tgtEl>
                                        <p:attrNameLst>
                                          <p:attrName>style.visibility</p:attrName>
                                        </p:attrNameLst>
                                      </p:cBhvr>
                                      <p:to>
                                        <p:strVal val="hidden"/>
                                      </p:to>
                                    </p:set>
                                  </p:childTnLst>
                                </p:cTn>
                              </p:par>
                              <p:par>
                                <p:cTn id="204" presetID="3" presetClass="exit" presetSubtype="10" fill="hold" grpId="3" nodeType="withEffect">
                                  <p:stCondLst>
                                    <p:cond delay="0"/>
                                  </p:stCondLst>
                                  <p:childTnLst>
                                    <p:animEffect transition="out" filter="blinds(horizontal)">
                                      <p:cBhvr>
                                        <p:cTn id="205" dur="6000"/>
                                        <p:tgtEl>
                                          <p:spTgt spid="47"/>
                                        </p:tgtEl>
                                      </p:cBhvr>
                                    </p:animEffect>
                                    <p:set>
                                      <p:cBhvr>
                                        <p:cTn id="206" dur="1" fill="hold">
                                          <p:stCondLst>
                                            <p:cond delay="5999"/>
                                          </p:stCondLst>
                                        </p:cTn>
                                        <p:tgtEl>
                                          <p:spTgt spid="47"/>
                                        </p:tgtEl>
                                        <p:attrNameLst>
                                          <p:attrName>style.visibility</p:attrName>
                                        </p:attrNameLst>
                                      </p:cBhvr>
                                      <p:to>
                                        <p:strVal val="hidden"/>
                                      </p:to>
                                    </p:set>
                                  </p:childTnLst>
                                </p:cTn>
                              </p:par>
                              <p:par>
                                <p:cTn id="207" presetID="8" presetClass="emph" presetSubtype="0" fill="hold" grpId="4" nodeType="withEffect">
                                  <p:stCondLst>
                                    <p:cond delay="0"/>
                                  </p:stCondLst>
                                  <p:childTnLst>
                                    <p:animRot by="21600000">
                                      <p:cBhvr>
                                        <p:cTn id="208" dur="5000" fill="hold"/>
                                        <p:tgtEl>
                                          <p:spTgt spid="47"/>
                                        </p:tgtEl>
                                        <p:attrNameLst>
                                          <p:attrName>r</p:attrName>
                                        </p:attrNameLst>
                                      </p:cBhvr>
                                    </p:animRot>
                                  </p:childTnLst>
                                </p:cTn>
                              </p:par>
                              <p:par>
                                <p:cTn id="209" presetID="2" presetClass="entr" presetSubtype="1" fill="hold" grpId="0" nodeType="withEffect">
                                  <p:stCondLst>
                                    <p:cond delay="0"/>
                                  </p:stCondLst>
                                  <p:childTnLst>
                                    <p:set>
                                      <p:cBhvr>
                                        <p:cTn id="210" dur="1" fill="hold">
                                          <p:stCondLst>
                                            <p:cond delay="0"/>
                                          </p:stCondLst>
                                        </p:cTn>
                                        <p:tgtEl>
                                          <p:spTgt spid="42"/>
                                        </p:tgtEl>
                                        <p:attrNameLst>
                                          <p:attrName>style.visibility</p:attrName>
                                        </p:attrNameLst>
                                      </p:cBhvr>
                                      <p:to>
                                        <p:strVal val="visible"/>
                                      </p:to>
                                    </p:set>
                                    <p:anim calcmode="lin" valueType="num">
                                      <p:cBhvr additive="base">
                                        <p:cTn id="211" dur="4000" fill="hold"/>
                                        <p:tgtEl>
                                          <p:spTgt spid="42"/>
                                        </p:tgtEl>
                                        <p:attrNameLst>
                                          <p:attrName>ppt_x</p:attrName>
                                        </p:attrNameLst>
                                      </p:cBhvr>
                                      <p:tavLst>
                                        <p:tav tm="0">
                                          <p:val>
                                            <p:strVal val="#ppt_x"/>
                                          </p:val>
                                        </p:tav>
                                        <p:tav tm="100000">
                                          <p:val>
                                            <p:strVal val="#ppt_x"/>
                                          </p:val>
                                        </p:tav>
                                      </p:tavLst>
                                    </p:anim>
                                    <p:anim calcmode="lin" valueType="num">
                                      <p:cBhvr additive="base">
                                        <p:cTn id="212" dur="4000" fill="hold"/>
                                        <p:tgtEl>
                                          <p:spTgt spid="42"/>
                                        </p:tgtEl>
                                        <p:attrNameLst>
                                          <p:attrName>ppt_y</p:attrName>
                                        </p:attrNameLst>
                                      </p:cBhvr>
                                      <p:tavLst>
                                        <p:tav tm="0">
                                          <p:val>
                                            <p:strVal val="0-#ppt_h/2"/>
                                          </p:val>
                                        </p:tav>
                                        <p:tav tm="100000">
                                          <p:val>
                                            <p:strVal val="#ppt_y"/>
                                          </p:val>
                                        </p:tav>
                                      </p:tavLst>
                                    </p:anim>
                                  </p:childTnLst>
                                </p:cTn>
                              </p:par>
                              <p:par>
                                <p:cTn id="213" presetID="19" presetClass="entr" presetSubtype="10" fill="hold" grpId="1" nodeType="withEffect">
                                  <p:stCondLst>
                                    <p:cond delay="0"/>
                                  </p:stCondLst>
                                  <p:childTnLst>
                                    <p:set>
                                      <p:cBhvr>
                                        <p:cTn id="214" dur="1" fill="hold">
                                          <p:stCondLst>
                                            <p:cond delay="0"/>
                                          </p:stCondLst>
                                        </p:cTn>
                                        <p:tgtEl>
                                          <p:spTgt spid="42"/>
                                        </p:tgtEl>
                                        <p:attrNameLst>
                                          <p:attrName>style.visibility</p:attrName>
                                        </p:attrNameLst>
                                      </p:cBhvr>
                                      <p:to>
                                        <p:strVal val="visible"/>
                                      </p:to>
                                    </p:set>
                                    <p:anim calcmode="lin" valueType="num">
                                      <p:cBhvr>
                                        <p:cTn id="215" dur="4000" fill="hold"/>
                                        <p:tgtEl>
                                          <p:spTgt spid="42"/>
                                        </p:tgtEl>
                                        <p:attrNameLst>
                                          <p:attrName>ppt_w</p:attrName>
                                        </p:attrNameLst>
                                      </p:cBhvr>
                                      <p:tavLst>
                                        <p:tav tm="0" fmla="#ppt_w*sin(2.5*pi*$)">
                                          <p:val>
                                            <p:fltVal val="0"/>
                                          </p:val>
                                        </p:tav>
                                        <p:tav tm="100000">
                                          <p:val>
                                            <p:fltVal val="1"/>
                                          </p:val>
                                        </p:tav>
                                      </p:tavLst>
                                    </p:anim>
                                    <p:anim calcmode="lin" valueType="num">
                                      <p:cBhvr>
                                        <p:cTn id="216" dur="4000" fill="hold"/>
                                        <p:tgtEl>
                                          <p:spTgt spid="42"/>
                                        </p:tgtEl>
                                        <p:attrNameLst>
                                          <p:attrName>ppt_h</p:attrName>
                                        </p:attrNameLst>
                                      </p:cBhvr>
                                      <p:tavLst>
                                        <p:tav tm="0">
                                          <p:val>
                                            <p:strVal val="#ppt_h"/>
                                          </p:val>
                                        </p:tav>
                                        <p:tav tm="100000">
                                          <p:val>
                                            <p:strVal val="#ppt_h"/>
                                          </p:val>
                                        </p:tav>
                                      </p:tavLst>
                                    </p:anim>
                                  </p:childTnLst>
                                </p:cTn>
                              </p:par>
                              <p:par>
                                <p:cTn id="217" presetID="2" presetClass="exit" presetSubtype="4" fill="hold" grpId="2" nodeType="withEffect">
                                  <p:stCondLst>
                                    <p:cond delay="0"/>
                                  </p:stCondLst>
                                  <p:childTnLst>
                                    <p:anim calcmode="lin" valueType="num">
                                      <p:cBhvr additive="base">
                                        <p:cTn id="218" dur="4500"/>
                                        <p:tgtEl>
                                          <p:spTgt spid="42"/>
                                        </p:tgtEl>
                                        <p:attrNameLst>
                                          <p:attrName>ppt_x</p:attrName>
                                        </p:attrNameLst>
                                      </p:cBhvr>
                                      <p:tavLst>
                                        <p:tav tm="0">
                                          <p:val>
                                            <p:strVal val="ppt_x"/>
                                          </p:val>
                                        </p:tav>
                                        <p:tav tm="100000">
                                          <p:val>
                                            <p:strVal val="ppt_x"/>
                                          </p:val>
                                        </p:tav>
                                      </p:tavLst>
                                    </p:anim>
                                    <p:anim calcmode="lin" valueType="num">
                                      <p:cBhvr additive="base">
                                        <p:cTn id="219" dur="4500"/>
                                        <p:tgtEl>
                                          <p:spTgt spid="42"/>
                                        </p:tgtEl>
                                        <p:attrNameLst>
                                          <p:attrName>ppt_y</p:attrName>
                                        </p:attrNameLst>
                                      </p:cBhvr>
                                      <p:tavLst>
                                        <p:tav tm="0">
                                          <p:val>
                                            <p:strVal val="ppt_y"/>
                                          </p:val>
                                        </p:tav>
                                        <p:tav tm="100000">
                                          <p:val>
                                            <p:strVal val="1+ppt_h/2"/>
                                          </p:val>
                                        </p:tav>
                                      </p:tavLst>
                                    </p:anim>
                                    <p:set>
                                      <p:cBhvr>
                                        <p:cTn id="220" dur="1" fill="hold">
                                          <p:stCondLst>
                                            <p:cond delay="4499"/>
                                          </p:stCondLst>
                                        </p:cTn>
                                        <p:tgtEl>
                                          <p:spTgt spid="42"/>
                                        </p:tgtEl>
                                        <p:attrNameLst>
                                          <p:attrName>style.visibility</p:attrName>
                                        </p:attrNameLst>
                                      </p:cBhvr>
                                      <p:to>
                                        <p:strVal val="hidden"/>
                                      </p:to>
                                    </p:set>
                                  </p:childTnLst>
                                </p:cTn>
                              </p:par>
                              <p:par>
                                <p:cTn id="221" presetID="3" presetClass="exit" presetSubtype="10" fill="hold" grpId="3" nodeType="withEffect">
                                  <p:stCondLst>
                                    <p:cond delay="0"/>
                                  </p:stCondLst>
                                  <p:childTnLst>
                                    <p:animEffect transition="out" filter="blinds(horizontal)">
                                      <p:cBhvr>
                                        <p:cTn id="222" dur="6000"/>
                                        <p:tgtEl>
                                          <p:spTgt spid="42"/>
                                        </p:tgtEl>
                                      </p:cBhvr>
                                    </p:animEffect>
                                    <p:set>
                                      <p:cBhvr>
                                        <p:cTn id="223" dur="1" fill="hold">
                                          <p:stCondLst>
                                            <p:cond delay="5999"/>
                                          </p:stCondLst>
                                        </p:cTn>
                                        <p:tgtEl>
                                          <p:spTgt spid="42"/>
                                        </p:tgtEl>
                                        <p:attrNameLst>
                                          <p:attrName>style.visibility</p:attrName>
                                        </p:attrNameLst>
                                      </p:cBhvr>
                                      <p:to>
                                        <p:strVal val="hidden"/>
                                      </p:to>
                                    </p:set>
                                  </p:childTnLst>
                                </p:cTn>
                              </p:par>
                              <p:par>
                                <p:cTn id="224" presetID="8" presetClass="emph" presetSubtype="0" fill="hold" grpId="4" nodeType="withEffect">
                                  <p:stCondLst>
                                    <p:cond delay="0"/>
                                  </p:stCondLst>
                                  <p:childTnLst>
                                    <p:animRot by="21600000">
                                      <p:cBhvr>
                                        <p:cTn id="225" dur="5000" fill="hold"/>
                                        <p:tgtEl>
                                          <p:spTgt spid="42"/>
                                        </p:tgtEl>
                                        <p:attrNameLst>
                                          <p:attrName>r</p:attrName>
                                        </p:attrNameLst>
                                      </p:cBhvr>
                                    </p:animRot>
                                  </p:childTnLst>
                                </p:cTn>
                              </p:par>
                              <p:par>
                                <p:cTn id="226" presetID="2" presetClass="entr" presetSubtype="1" fill="hold" grpId="0" nodeType="withEffect">
                                  <p:stCondLst>
                                    <p:cond delay="0"/>
                                  </p:stCondLst>
                                  <p:childTnLst>
                                    <p:set>
                                      <p:cBhvr>
                                        <p:cTn id="227" dur="1" fill="hold">
                                          <p:stCondLst>
                                            <p:cond delay="0"/>
                                          </p:stCondLst>
                                        </p:cTn>
                                        <p:tgtEl>
                                          <p:spTgt spid="43"/>
                                        </p:tgtEl>
                                        <p:attrNameLst>
                                          <p:attrName>style.visibility</p:attrName>
                                        </p:attrNameLst>
                                      </p:cBhvr>
                                      <p:to>
                                        <p:strVal val="visible"/>
                                      </p:to>
                                    </p:set>
                                    <p:anim calcmode="lin" valueType="num">
                                      <p:cBhvr additive="base">
                                        <p:cTn id="228" dur="4000" fill="hold"/>
                                        <p:tgtEl>
                                          <p:spTgt spid="43"/>
                                        </p:tgtEl>
                                        <p:attrNameLst>
                                          <p:attrName>ppt_x</p:attrName>
                                        </p:attrNameLst>
                                      </p:cBhvr>
                                      <p:tavLst>
                                        <p:tav tm="0">
                                          <p:val>
                                            <p:strVal val="#ppt_x"/>
                                          </p:val>
                                        </p:tav>
                                        <p:tav tm="100000">
                                          <p:val>
                                            <p:strVal val="#ppt_x"/>
                                          </p:val>
                                        </p:tav>
                                      </p:tavLst>
                                    </p:anim>
                                    <p:anim calcmode="lin" valueType="num">
                                      <p:cBhvr additive="base">
                                        <p:cTn id="229" dur="4000" fill="hold"/>
                                        <p:tgtEl>
                                          <p:spTgt spid="43"/>
                                        </p:tgtEl>
                                        <p:attrNameLst>
                                          <p:attrName>ppt_y</p:attrName>
                                        </p:attrNameLst>
                                      </p:cBhvr>
                                      <p:tavLst>
                                        <p:tav tm="0">
                                          <p:val>
                                            <p:strVal val="0-#ppt_h/2"/>
                                          </p:val>
                                        </p:tav>
                                        <p:tav tm="100000">
                                          <p:val>
                                            <p:strVal val="#ppt_y"/>
                                          </p:val>
                                        </p:tav>
                                      </p:tavLst>
                                    </p:anim>
                                  </p:childTnLst>
                                </p:cTn>
                              </p:par>
                              <p:par>
                                <p:cTn id="230" presetID="19" presetClass="entr" presetSubtype="10" fill="hold" grpId="1" nodeType="withEffect">
                                  <p:stCondLst>
                                    <p:cond delay="0"/>
                                  </p:stCondLst>
                                  <p:childTnLst>
                                    <p:set>
                                      <p:cBhvr>
                                        <p:cTn id="231" dur="1" fill="hold">
                                          <p:stCondLst>
                                            <p:cond delay="0"/>
                                          </p:stCondLst>
                                        </p:cTn>
                                        <p:tgtEl>
                                          <p:spTgt spid="43"/>
                                        </p:tgtEl>
                                        <p:attrNameLst>
                                          <p:attrName>style.visibility</p:attrName>
                                        </p:attrNameLst>
                                      </p:cBhvr>
                                      <p:to>
                                        <p:strVal val="visible"/>
                                      </p:to>
                                    </p:set>
                                    <p:anim calcmode="lin" valueType="num">
                                      <p:cBhvr>
                                        <p:cTn id="232" dur="4000" fill="hold"/>
                                        <p:tgtEl>
                                          <p:spTgt spid="43"/>
                                        </p:tgtEl>
                                        <p:attrNameLst>
                                          <p:attrName>ppt_w</p:attrName>
                                        </p:attrNameLst>
                                      </p:cBhvr>
                                      <p:tavLst>
                                        <p:tav tm="0" fmla="#ppt_w*sin(2.5*pi*$)">
                                          <p:val>
                                            <p:fltVal val="0"/>
                                          </p:val>
                                        </p:tav>
                                        <p:tav tm="100000">
                                          <p:val>
                                            <p:fltVal val="1"/>
                                          </p:val>
                                        </p:tav>
                                      </p:tavLst>
                                    </p:anim>
                                    <p:anim calcmode="lin" valueType="num">
                                      <p:cBhvr>
                                        <p:cTn id="233" dur="4000" fill="hold"/>
                                        <p:tgtEl>
                                          <p:spTgt spid="43"/>
                                        </p:tgtEl>
                                        <p:attrNameLst>
                                          <p:attrName>ppt_h</p:attrName>
                                        </p:attrNameLst>
                                      </p:cBhvr>
                                      <p:tavLst>
                                        <p:tav tm="0">
                                          <p:val>
                                            <p:strVal val="#ppt_h"/>
                                          </p:val>
                                        </p:tav>
                                        <p:tav tm="100000">
                                          <p:val>
                                            <p:strVal val="#ppt_h"/>
                                          </p:val>
                                        </p:tav>
                                      </p:tavLst>
                                    </p:anim>
                                  </p:childTnLst>
                                </p:cTn>
                              </p:par>
                              <p:par>
                                <p:cTn id="234" presetID="2" presetClass="exit" presetSubtype="4" fill="hold" grpId="2" nodeType="withEffect">
                                  <p:stCondLst>
                                    <p:cond delay="0"/>
                                  </p:stCondLst>
                                  <p:childTnLst>
                                    <p:anim calcmode="lin" valueType="num">
                                      <p:cBhvr additive="base">
                                        <p:cTn id="235" dur="4500"/>
                                        <p:tgtEl>
                                          <p:spTgt spid="43"/>
                                        </p:tgtEl>
                                        <p:attrNameLst>
                                          <p:attrName>ppt_x</p:attrName>
                                        </p:attrNameLst>
                                      </p:cBhvr>
                                      <p:tavLst>
                                        <p:tav tm="0">
                                          <p:val>
                                            <p:strVal val="ppt_x"/>
                                          </p:val>
                                        </p:tav>
                                        <p:tav tm="100000">
                                          <p:val>
                                            <p:strVal val="ppt_x"/>
                                          </p:val>
                                        </p:tav>
                                      </p:tavLst>
                                    </p:anim>
                                    <p:anim calcmode="lin" valueType="num">
                                      <p:cBhvr additive="base">
                                        <p:cTn id="236" dur="4500"/>
                                        <p:tgtEl>
                                          <p:spTgt spid="43"/>
                                        </p:tgtEl>
                                        <p:attrNameLst>
                                          <p:attrName>ppt_y</p:attrName>
                                        </p:attrNameLst>
                                      </p:cBhvr>
                                      <p:tavLst>
                                        <p:tav tm="0">
                                          <p:val>
                                            <p:strVal val="ppt_y"/>
                                          </p:val>
                                        </p:tav>
                                        <p:tav tm="100000">
                                          <p:val>
                                            <p:strVal val="1+ppt_h/2"/>
                                          </p:val>
                                        </p:tav>
                                      </p:tavLst>
                                    </p:anim>
                                    <p:set>
                                      <p:cBhvr>
                                        <p:cTn id="237" dur="1" fill="hold">
                                          <p:stCondLst>
                                            <p:cond delay="4499"/>
                                          </p:stCondLst>
                                        </p:cTn>
                                        <p:tgtEl>
                                          <p:spTgt spid="43"/>
                                        </p:tgtEl>
                                        <p:attrNameLst>
                                          <p:attrName>style.visibility</p:attrName>
                                        </p:attrNameLst>
                                      </p:cBhvr>
                                      <p:to>
                                        <p:strVal val="hidden"/>
                                      </p:to>
                                    </p:set>
                                  </p:childTnLst>
                                </p:cTn>
                              </p:par>
                              <p:par>
                                <p:cTn id="238" presetID="3" presetClass="exit" presetSubtype="10" fill="hold" grpId="3" nodeType="withEffect">
                                  <p:stCondLst>
                                    <p:cond delay="0"/>
                                  </p:stCondLst>
                                  <p:childTnLst>
                                    <p:animEffect transition="out" filter="blinds(horizontal)">
                                      <p:cBhvr>
                                        <p:cTn id="239" dur="6000"/>
                                        <p:tgtEl>
                                          <p:spTgt spid="43"/>
                                        </p:tgtEl>
                                      </p:cBhvr>
                                    </p:animEffect>
                                    <p:set>
                                      <p:cBhvr>
                                        <p:cTn id="240" dur="1" fill="hold">
                                          <p:stCondLst>
                                            <p:cond delay="5999"/>
                                          </p:stCondLst>
                                        </p:cTn>
                                        <p:tgtEl>
                                          <p:spTgt spid="43"/>
                                        </p:tgtEl>
                                        <p:attrNameLst>
                                          <p:attrName>style.visibility</p:attrName>
                                        </p:attrNameLst>
                                      </p:cBhvr>
                                      <p:to>
                                        <p:strVal val="hidden"/>
                                      </p:to>
                                    </p:set>
                                  </p:childTnLst>
                                </p:cTn>
                              </p:par>
                              <p:par>
                                <p:cTn id="241" presetID="8" presetClass="emph" presetSubtype="0" fill="hold" grpId="4" nodeType="withEffect">
                                  <p:stCondLst>
                                    <p:cond delay="0"/>
                                  </p:stCondLst>
                                  <p:childTnLst>
                                    <p:animRot by="21600000">
                                      <p:cBhvr>
                                        <p:cTn id="242" dur="5000" fill="hold"/>
                                        <p:tgtEl>
                                          <p:spTgt spid="43"/>
                                        </p:tgtEl>
                                        <p:attrNameLst>
                                          <p:attrName>r</p:attrName>
                                        </p:attrNameLst>
                                      </p:cBhvr>
                                    </p:animRot>
                                  </p:childTnLst>
                                </p:cTn>
                              </p:par>
                              <p:par>
                                <p:cTn id="243" presetID="2" presetClass="entr" presetSubtype="1" fill="hold" grpId="0" nodeType="withEffect">
                                  <p:stCondLst>
                                    <p:cond delay="0"/>
                                  </p:stCondLst>
                                  <p:childTnLst>
                                    <p:set>
                                      <p:cBhvr>
                                        <p:cTn id="244" dur="1" fill="hold">
                                          <p:stCondLst>
                                            <p:cond delay="0"/>
                                          </p:stCondLst>
                                        </p:cTn>
                                        <p:tgtEl>
                                          <p:spTgt spid="34"/>
                                        </p:tgtEl>
                                        <p:attrNameLst>
                                          <p:attrName>style.visibility</p:attrName>
                                        </p:attrNameLst>
                                      </p:cBhvr>
                                      <p:to>
                                        <p:strVal val="visible"/>
                                      </p:to>
                                    </p:set>
                                    <p:anim calcmode="lin" valueType="num">
                                      <p:cBhvr additive="base">
                                        <p:cTn id="245" dur="4000" fill="hold"/>
                                        <p:tgtEl>
                                          <p:spTgt spid="34"/>
                                        </p:tgtEl>
                                        <p:attrNameLst>
                                          <p:attrName>ppt_x</p:attrName>
                                        </p:attrNameLst>
                                      </p:cBhvr>
                                      <p:tavLst>
                                        <p:tav tm="0">
                                          <p:val>
                                            <p:strVal val="#ppt_x"/>
                                          </p:val>
                                        </p:tav>
                                        <p:tav tm="100000">
                                          <p:val>
                                            <p:strVal val="#ppt_x"/>
                                          </p:val>
                                        </p:tav>
                                      </p:tavLst>
                                    </p:anim>
                                    <p:anim calcmode="lin" valueType="num">
                                      <p:cBhvr additive="base">
                                        <p:cTn id="246" dur="4000" fill="hold"/>
                                        <p:tgtEl>
                                          <p:spTgt spid="34"/>
                                        </p:tgtEl>
                                        <p:attrNameLst>
                                          <p:attrName>ppt_y</p:attrName>
                                        </p:attrNameLst>
                                      </p:cBhvr>
                                      <p:tavLst>
                                        <p:tav tm="0">
                                          <p:val>
                                            <p:strVal val="0-#ppt_h/2"/>
                                          </p:val>
                                        </p:tav>
                                        <p:tav tm="100000">
                                          <p:val>
                                            <p:strVal val="#ppt_y"/>
                                          </p:val>
                                        </p:tav>
                                      </p:tavLst>
                                    </p:anim>
                                  </p:childTnLst>
                                </p:cTn>
                              </p:par>
                              <p:par>
                                <p:cTn id="247" presetID="19" presetClass="entr" presetSubtype="10" fill="hold" grpId="1" nodeType="withEffect">
                                  <p:stCondLst>
                                    <p:cond delay="0"/>
                                  </p:stCondLst>
                                  <p:childTnLst>
                                    <p:set>
                                      <p:cBhvr>
                                        <p:cTn id="248" dur="1" fill="hold">
                                          <p:stCondLst>
                                            <p:cond delay="0"/>
                                          </p:stCondLst>
                                        </p:cTn>
                                        <p:tgtEl>
                                          <p:spTgt spid="34"/>
                                        </p:tgtEl>
                                        <p:attrNameLst>
                                          <p:attrName>style.visibility</p:attrName>
                                        </p:attrNameLst>
                                      </p:cBhvr>
                                      <p:to>
                                        <p:strVal val="visible"/>
                                      </p:to>
                                    </p:set>
                                    <p:anim calcmode="lin" valueType="num">
                                      <p:cBhvr>
                                        <p:cTn id="249" dur="4000" fill="hold"/>
                                        <p:tgtEl>
                                          <p:spTgt spid="34"/>
                                        </p:tgtEl>
                                        <p:attrNameLst>
                                          <p:attrName>ppt_w</p:attrName>
                                        </p:attrNameLst>
                                      </p:cBhvr>
                                      <p:tavLst>
                                        <p:tav tm="0" fmla="#ppt_w*sin(2.5*pi*$)">
                                          <p:val>
                                            <p:fltVal val="0"/>
                                          </p:val>
                                        </p:tav>
                                        <p:tav tm="100000">
                                          <p:val>
                                            <p:fltVal val="1"/>
                                          </p:val>
                                        </p:tav>
                                      </p:tavLst>
                                    </p:anim>
                                    <p:anim calcmode="lin" valueType="num">
                                      <p:cBhvr>
                                        <p:cTn id="250" dur="4000" fill="hold"/>
                                        <p:tgtEl>
                                          <p:spTgt spid="34"/>
                                        </p:tgtEl>
                                        <p:attrNameLst>
                                          <p:attrName>ppt_h</p:attrName>
                                        </p:attrNameLst>
                                      </p:cBhvr>
                                      <p:tavLst>
                                        <p:tav tm="0">
                                          <p:val>
                                            <p:strVal val="#ppt_h"/>
                                          </p:val>
                                        </p:tav>
                                        <p:tav tm="100000">
                                          <p:val>
                                            <p:strVal val="#ppt_h"/>
                                          </p:val>
                                        </p:tav>
                                      </p:tavLst>
                                    </p:anim>
                                  </p:childTnLst>
                                </p:cTn>
                              </p:par>
                              <p:par>
                                <p:cTn id="251" presetID="2" presetClass="exit" presetSubtype="4" fill="hold" grpId="2" nodeType="withEffect">
                                  <p:stCondLst>
                                    <p:cond delay="0"/>
                                  </p:stCondLst>
                                  <p:childTnLst>
                                    <p:anim calcmode="lin" valueType="num">
                                      <p:cBhvr additive="base">
                                        <p:cTn id="252" dur="4500"/>
                                        <p:tgtEl>
                                          <p:spTgt spid="34"/>
                                        </p:tgtEl>
                                        <p:attrNameLst>
                                          <p:attrName>ppt_x</p:attrName>
                                        </p:attrNameLst>
                                      </p:cBhvr>
                                      <p:tavLst>
                                        <p:tav tm="0">
                                          <p:val>
                                            <p:strVal val="ppt_x"/>
                                          </p:val>
                                        </p:tav>
                                        <p:tav tm="100000">
                                          <p:val>
                                            <p:strVal val="ppt_x"/>
                                          </p:val>
                                        </p:tav>
                                      </p:tavLst>
                                    </p:anim>
                                    <p:anim calcmode="lin" valueType="num">
                                      <p:cBhvr additive="base">
                                        <p:cTn id="253" dur="4500"/>
                                        <p:tgtEl>
                                          <p:spTgt spid="34"/>
                                        </p:tgtEl>
                                        <p:attrNameLst>
                                          <p:attrName>ppt_y</p:attrName>
                                        </p:attrNameLst>
                                      </p:cBhvr>
                                      <p:tavLst>
                                        <p:tav tm="0">
                                          <p:val>
                                            <p:strVal val="ppt_y"/>
                                          </p:val>
                                        </p:tav>
                                        <p:tav tm="100000">
                                          <p:val>
                                            <p:strVal val="1+ppt_h/2"/>
                                          </p:val>
                                        </p:tav>
                                      </p:tavLst>
                                    </p:anim>
                                    <p:set>
                                      <p:cBhvr>
                                        <p:cTn id="254" dur="1" fill="hold">
                                          <p:stCondLst>
                                            <p:cond delay="4499"/>
                                          </p:stCondLst>
                                        </p:cTn>
                                        <p:tgtEl>
                                          <p:spTgt spid="34"/>
                                        </p:tgtEl>
                                        <p:attrNameLst>
                                          <p:attrName>style.visibility</p:attrName>
                                        </p:attrNameLst>
                                      </p:cBhvr>
                                      <p:to>
                                        <p:strVal val="hidden"/>
                                      </p:to>
                                    </p:set>
                                  </p:childTnLst>
                                </p:cTn>
                              </p:par>
                              <p:par>
                                <p:cTn id="255" presetID="3" presetClass="exit" presetSubtype="10" fill="hold" grpId="3" nodeType="withEffect">
                                  <p:stCondLst>
                                    <p:cond delay="0"/>
                                  </p:stCondLst>
                                  <p:childTnLst>
                                    <p:animEffect transition="out" filter="blinds(horizontal)">
                                      <p:cBhvr>
                                        <p:cTn id="256" dur="6000"/>
                                        <p:tgtEl>
                                          <p:spTgt spid="34"/>
                                        </p:tgtEl>
                                      </p:cBhvr>
                                    </p:animEffect>
                                    <p:set>
                                      <p:cBhvr>
                                        <p:cTn id="257" dur="1" fill="hold">
                                          <p:stCondLst>
                                            <p:cond delay="5999"/>
                                          </p:stCondLst>
                                        </p:cTn>
                                        <p:tgtEl>
                                          <p:spTgt spid="34"/>
                                        </p:tgtEl>
                                        <p:attrNameLst>
                                          <p:attrName>style.visibility</p:attrName>
                                        </p:attrNameLst>
                                      </p:cBhvr>
                                      <p:to>
                                        <p:strVal val="hidden"/>
                                      </p:to>
                                    </p:set>
                                  </p:childTnLst>
                                </p:cTn>
                              </p:par>
                              <p:par>
                                <p:cTn id="258" presetID="8" presetClass="emph" presetSubtype="0" fill="hold" grpId="4" nodeType="withEffect">
                                  <p:stCondLst>
                                    <p:cond delay="0"/>
                                  </p:stCondLst>
                                  <p:childTnLst>
                                    <p:animRot by="21600000">
                                      <p:cBhvr>
                                        <p:cTn id="259" dur="5000" fill="hold"/>
                                        <p:tgtEl>
                                          <p:spTgt spid="34"/>
                                        </p:tgtEl>
                                        <p:attrNameLst>
                                          <p:attrName>r</p:attrName>
                                        </p:attrNameLst>
                                      </p:cBhvr>
                                    </p:animRot>
                                  </p:childTnLst>
                                </p:cTn>
                              </p:par>
                              <p:par>
                                <p:cTn id="260" presetID="2" presetClass="entr" presetSubtype="1" fill="hold" grpId="0" nodeType="withEffect">
                                  <p:stCondLst>
                                    <p:cond delay="0"/>
                                  </p:stCondLst>
                                  <p:childTnLst>
                                    <p:set>
                                      <p:cBhvr>
                                        <p:cTn id="261" dur="1" fill="hold">
                                          <p:stCondLst>
                                            <p:cond delay="0"/>
                                          </p:stCondLst>
                                        </p:cTn>
                                        <p:tgtEl>
                                          <p:spTgt spid="35"/>
                                        </p:tgtEl>
                                        <p:attrNameLst>
                                          <p:attrName>style.visibility</p:attrName>
                                        </p:attrNameLst>
                                      </p:cBhvr>
                                      <p:to>
                                        <p:strVal val="visible"/>
                                      </p:to>
                                    </p:set>
                                    <p:anim calcmode="lin" valueType="num">
                                      <p:cBhvr additive="base">
                                        <p:cTn id="262" dur="4000" fill="hold"/>
                                        <p:tgtEl>
                                          <p:spTgt spid="35"/>
                                        </p:tgtEl>
                                        <p:attrNameLst>
                                          <p:attrName>ppt_x</p:attrName>
                                        </p:attrNameLst>
                                      </p:cBhvr>
                                      <p:tavLst>
                                        <p:tav tm="0">
                                          <p:val>
                                            <p:strVal val="#ppt_x"/>
                                          </p:val>
                                        </p:tav>
                                        <p:tav tm="100000">
                                          <p:val>
                                            <p:strVal val="#ppt_x"/>
                                          </p:val>
                                        </p:tav>
                                      </p:tavLst>
                                    </p:anim>
                                    <p:anim calcmode="lin" valueType="num">
                                      <p:cBhvr additive="base">
                                        <p:cTn id="263" dur="4000" fill="hold"/>
                                        <p:tgtEl>
                                          <p:spTgt spid="35"/>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35"/>
                                        </p:tgtEl>
                                        <p:attrNameLst>
                                          <p:attrName>style.visibility</p:attrName>
                                        </p:attrNameLst>
                                      </p:cBhvr>
                                      <p:to>
                                        <p:strVal val="visible"/>
                                      </p:to>
                                    </p:set>
                                    <p:anim calcmode="lin" valueType="num">
                                      <p:cBhvr>
                                        <p:cTn id="266" dur="4000" fill="hold"/>
                                        <p:tgtEl>
                                          <p:spTgt spid="35"/>
                                        </p:tgtEl>
                                        <p:attrNameLst>
                                          <p:attrName>ppt_w</p:attrName>
                                        </p:attrNameLst>
                                      </p:cBhvr>
                                      <p:tavLst>
                                        <p:tav tm="0" fmla="#ppt_w*sin(2.5*pi*$)">
                                          <p:val>
                                            <p:fltVal val="0"/>
                                          </p:val>
                                        </p:tav>
                                        <p:tav tm="100000">
                                          <p:val>
                                            <p:fltVal val="1"/>
                                          </p:val>
                                        </p:tav>
                                      </p:tavLst>
                                    </p:anim>
                                    <p:anim calcmode="lin" valueType="num">
                                      <p:cBhvr>
                                        <p:cTn id="267" dur="4000" fill="hold"/>
                                        <p:tgtEl>
                                          <p:spTgt spid="35"/>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35"/>
                                        </p:tgtEl>
                                        <p:attrNameLst>
                                          <p:attrName>ppt_x</p:attrName>
                                        </p:attrNameLst>
                                      </p:cBhvr>
                                      <p:tavLst>
                                        <p:tav tm="0">
                                          <p:val>
                                            <p:strVal val="ppt_x"/>
                                          </p:val>
                                        </p:tav>
                                        <p:tav tm="100000">
                                          <p:val>
                                            <p:strVal val="ppt_x"/>
                                          </p:val>
                                        </p:tav>
                                      </p:tavLst>
                                    </p:anim>
                                    <p:anim calcmode="lin" valueType="num">
                                      <p:cBhvr additive="base">
                                        <p:cTn id="270" dur="4500"/>
                                        <p:tgtEl>
                                          <p:spTgt spid="35"/>
                                        </p:tgtEl>
                                        <p:attrNameLst>
                                          <p:attrName>ppt_y</p:attrName>
                                        </p:attrNameLst>
                                      </p:cBhvr>
                                      <p:tavLst>
                                        <p:tav tm="0">
                                          <p:val>
                                            <p:strVal val="ppt_y"/>
                                          </p:val>
                                        </p:tav>
                                        <p:tav tm="100000">
                                          <p:val>
                                            <p:strVal val="1+ppt_h/2"/>
                                          </p:val>
                                        </p:tav>
                                      </p:tavLst>
                                    </p:anim>
                                    <p:set>
                                      <p:cBhvr>
                                        <p:cTn id="271" dur="1" fill="hold">
                                          <p:stCondLst>
                                            <p:cond delay="4499"/>
                                          </p:stCondLst>
                                        </p:cTn>
                                        <p:tgtEl>
                                          <p:spTgt spid="35"/>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35"/>
                                        </p:tgtEl>
                                      </p:cBhvr>
                                    </p:animEffect>
                                    <p:set>
                                      <p:cBhvr>
                                        <p:cTn id="274" dur="1" fill="hold">
                                          <p:stCondLst>
                                            <p:cond delay="5999"/>
                                          </p:stCondLst>
                                        </p:cTn>
                                        <p:tgtEl>
                                          <p:spTgt spid="35"/>
                                        </p:tgtEl>
                                        <p:attrNameLst>
                                          <p:attrName>style.visibility</p:attrName>
                                        </p:attrNameLst>
                                      </p:cBhvr>
                                      <p:to>
                                        <p:strVal val="hidden"/>
                                      </p:to>
                                    </p:set>
                                  </p:childTnLst>
                                </p:cTn>
                              </p:par>
                              <p:par>
                                <p:cTn id="275" presetID="8" presetClass="emph" presetSubtype="0" fill="hold" grpId="4" nodeType="withEffect">
                                  <p:stCondLst>
                                    <p:cond delay="0"/>
                                  </p:stCondLst>
                                  <p:childTnLst>
                                    <p:animRot by="21600000">
                                      <p:cBhvr>
                                        <p:cTn id="276" dur="5000" fill="hold"/>
                                        <p:tgtEl>
                                          <p:spTgt spid="35"/>
                                        </p:tgtEl>
                                        <p:attrNameLst>
                                          <p:attrName>r</p:attrName>
                                        </p:attrNameLst>
                                      </p:cBhvr>
                                    </p:animRot>
                                  </p:childTnLst>
                                </p:cTn>
                              </p:par>
                              <p:par>
                                <p:cTn id="277" presetID="2" presetClass="entr" presetSubtype="1" fill="hold" grpId="0" nodeType="withEffect">
                                  <p:stCondLst>
                                    <p:cond delay="0"/>
                                  </p:stCondLst>
                                  <p:childTnLst>
                                    <p:set>
                                      <p:cBhvr>
                                        <p:cTn id="278" dur="1" fill="hold">
                                          <p:stCondLst>
                                            <p:cond delay="0"/>
                                          </p:stCondLst>
                                        </p:cTn>
                                        <p:tgtEl>
                                          <p:spTgt spid="36"/>
                                        </p:tgtEl>
                                        <p:attrNameLst>
                                          <p:attrName>style.visibility</p:attrName>
                                        </p:attrNameLst>
                                      </p:cBhvr>
                                      <p:to>
                                        <p:strVal val="visible"/>
                                      </p:to>
                                    </p:set>
                                    <p:anim calcmode="lin" valueType="num">
                                      <p:cBhvr additive="base">
                                        <p:cTn id="279" dur="4000" fill="hold"/>
                                        <p:tgtEl>
                                          <p:spTgt spid="36"/>
                                        </p:tgtEl>
                                        <p:attrNameLst>
                                          <p:attrName>ppt_x</p:attrName>
                                        </p:attrNameLst>
                                      </p:cBhvr>
                                      <p:tavLst>
                                        <p:tav tm="0">
                                          <p:val>
                                            <p:strVal val="#ppt_x"/>
                                          </p:val>
                                        </p:tav>
                                        <p:tav tm="100000">
                                          <p:val>
                                            <p:strVal val="#ppt_x"/>
                                          </p:val>
                                        </p:tav>
                                      </p:tavLst>
                                    </p:anim>
                                    <p:anim calcmode="lin" valueType="num">
                                      <p:cBhvr additive="base">
                                        <p:cTn id="280" dur="4000" fill="hold"/>
                                        <p:tgtEl>
                                          <p:spTgt spid="36"/>
                                        </p:tgtEl>
                                        <p:attrNameLst>
                                          <p:attrName>ppt_y</p:attrName>
                                        </p:attrNameLst>
                                      </p:cBhvr>
                                      <p:tavLst>
                                        <p:tav tm="0">
                                          <p:val>
                                            <p:strVal val="0-#ppt_h/2"/>
                                          </p:val>
                                        </p:tav>
                                        <p:tav tm="100000">
                                          <p:val>
                                            <p:strVal val="#ppt_y"/>
                                          </p:val>
                                        </p:tav>
                                      </p:tavLst>
                                    </p:anim>
                                  </p:childTnLst>
                                </p:cTn>
                              </p:par>
                              <p:par>
                                <p:cTn id="281" presetID="19" presetClass="entr" presetSubtype="10" fill="hold" grpId="1" nodeType="withEffect">
                                  <p:stCondLst>
                                    <p:cond delay="0"/>
                                  </p:stCondLst>
                                  <p:childTnLst>
                                    <p:set>
                                      <p:cBhvr>
                                        <p:cTn id="282" dur="1" fill="hold">
                                          <p:stCondLst>
                                            <p:cond delay="0"/>
                                          </p:stCondLst>
                                        </p:cTn>
                                        <p:tgtEl>
                                          <p:spTgt spid="36"/>
                                        </p:tgtEl>
                                        <p:attrNameLst>
                                          <p:attrName>style.visibility</p:attrName>
                                        </p:attrNameLst>
                                      </p:cBhvr>
                                      <p:to>
                                        <p:strVal val="visible"/>
                                      </p:to>
                                    </p:set>
                                    <p:anim calcmode="lin" valueType="num">
                                      <p:cBhvr>
                                        <p:cTn id="283" dur="4000" fill="hold"/>
                                        <p:tgtEl>
                                          <p:spTgt spid="36"/>
                                        </p:tgtEl>
                                        <p:attrNameLst>
                                          <p:attrName>ppt_w</p:attrName>
                                        </p:attrNameLst>
                                      </p:cBhvr>
                                      <p:tavLst>
                                        <p:tav tm="0" fmla="#ppt_w*sin(2.5*pi*$)">
                                          <p:val>
                                            <p:fltVal val="0"/>
                                          </p:val>
                                        </p:tav>
                                        <p:tav tm="100000">
                                          <p:val>
                                            <p:fltVal val="1"/>
                                          </p:val>
                                        </p:tav>
                                      </p:tavLst>
                                    </p:anim>
                                    <p:anim calcmode="lin" valueType="num">
                                      <p:cBhvr>
                                        <p:cTn id="284" dur="4000" fill="hold"/>
                                        <p:tgtEl>
                                          <p:spTgt spid="36"/>
                                        </p:tgtEl>
                                        <p:attrNameLst>
                                          <p:attrName>ppt_h</p:attrName>
                                        </p:attrNameLst>
                                      </p:cBhvr>
                                      <p:tavLst>
                                        <p:tav tm="0">
                                          <p:val>
                                            <p:strVal val="#ppt_h"/>
                                          </p:val>
                                        </p:tav>
                                        <p:tav tm="100000">
                                          <p:val>
                                            <p:strVal val="#ppt_h"/>
                                          </p:val>
                                        </p:tav>
                                      </p:tavLst>
                                    </p:anim>
                                  </p:childTnLst>
                                </p:cTn>
                              </p:par>
                              <p:par>
                                <p:cTn id="285" presetID="2" presetClass="exit" presetSubtype="4" fill="hold" grpId="2" nodeType="withEffect">
                                  <p:stCondLst>
                                    <p:cond delay="0"/>
                                  </p:stCondLst>
                                  <p:childTnLst>
                                    <p:anim calcmode="lin" valueType="num">
                                      <p:cBhvr additive="base">
                                        <p:cTn id="286" dur="4500"/>
                                        <p:tgtEl>
                                          <p:spTgt spid="36"/>
                                        </p:tgtEl>
                                        <p:attrNameLst>
                                          <p:attrName>ppt_x</p:attrName>
                                        </p:attrNameLst>
                                      </p:cBhvr>
                                      <p:tavLst>
                                        <p:tav tm="0">
                                          <p:val>
                                            <p:strVal val="ppt_x"/>
                                          </p:val>
                                        </p:tav>
                                        <p:tav tm="100000">
                                          <p:val>
                                            <p:strVal val="ppt_x"/>
                                          </p:val>
                                        </p:tav>
                                      </p:tavLst>
                                    </p:anim>
                                    <p:anim calcmode="lin" valueType="num">
                                      <p:cBhvr additive="base">
                                        <p:cTn id="287" dur="4500"/>
                                        <p:tgtEl>
                                          <p:spTgt spid="36"/>
                                        </p:tgtEl>
                                        <p:attrNameLst>
                                          <p:attrName>ppt_y</p:attrName>
                                        </p:attrNameLst>
                                      </p:cBhvr>
                                      <p:tavLst>
                                        <p:tav tm="0">
                                          <p:val>
                                            <p:strVal val="ppt_y"/>
                                          </p:val>
                                        </p:tav>
                                        <p:tav tm="100000">
                                          <p:val>
                                            <p:strVal val="1+ppt_h/2"/>
                                          </p:val>
                                        </p:tav>
                                      </p:tavLst>
                                    </p:anim>
                                    <p:set>
                                      <p:cBhvr>
                                        <p:cTn id="288" dur="1" fill="hold">
                                          <p:stCondLst>
                                            <p:cond delay="4499"/>
                                          </p:stCondLst>
                                        </p:cTn>
                                        <p:tgtEl>
                                          <p:spTgt spid="36"/>
                                        </p:tgtEl>
                                        <p:attrNameLst>
                                          <p:attrName>style.visibility</p:attrName>
                                        </p:attrNameLst>
                                      </p:cBhvr>
                                      <p:to>
                                        <p:strVal val="hidden"/>
                                      </p:to>
                                    </p:set>
                                  </p:childTnLst>
                                </p:cTn>
                              </p:par>
                              <p:par>
                                <p:cTn id="289" presetID="3" presetClass="exit" presetSubtype="10" fill="hold" grpId="3" nodeType="withEffect">
                                  <p:stCondLst>
                                    <p:cond delay="0"/>
                                  </p:stCondLst>
                                  <p:childTnLst>
                                    <p:animEffect transition="out" filter="blinds(horizontal)">
                                      <p:cBhvr>
                                        <p:cTn id="290" dur="6000"/>
                                        <p:tgtEl>
                                          <p:spTgt spid="36"/>
                                        </p:tgtEl>
                                      </p:cBhvr>
                                    </p:animEffect>
                                    <p:set>
                                      <p:cBhvr>
                                        <p:cTn id="291" dur="1" fill="hold">
                                          <p:stCondLst>
                                            <p:cond delay="5999"/>
                                          </p:stCondLst>
                                        </p:cTn>
                                        <p:tgtEl>
                                          <p:spTgt spid="36"/>
                                        </p:tgtEl>
                                        <p:attrNameLst>
                                          <p:attrName>style.visibility</p:attrName>
                                        </p:attrNameLst>
                                      </p:cBhvr>
                                      <p:to>
                                        <p:strVal val="hidden"/>
                                      </p:to>
                                    </p:set>
                                  </p:childTnLst>
                                </p:cTn>
                              </p:par>
                              <p:par>
                                <p:cTn id="292" presetID="8" presetClass="emph" presetSubtype="0" fill="hold" grpId="4" nodeType="withEffect">
                                  <p:stCondLst>
                                    <p:cond delay="0"/>
                                  </p:stCondLst>
                                  <p:childTnLst>
                                    <p:animRot by="21600000">
                                      <p:cBhvr>
                                        <p:cTn id="293" dur="5000" fill="hold"/>
                                        <p:tgtEl>
                                          <p:spTgt spid="36"/>
                                        </p:tgtEl>
                                        <p:attrNameLst>
                                          <p:attrName>r</p:attrName>
                                        </p:attrNameLst>
                                      </p:cBhvr>
                                    </p:animRot>
                                  </p:childTnLst>
                                </p:cTn>
                              </p:par>
                              <p:par>
                                <p:cTn id="294" presetID="2" presetClass="entr" presetSubtype="1" fill="hold" grpId="0" nodeType="withEffect">
                                  <p:stCondLst>
                                    <p:cond delay="0"/>
                                  </p:stCondLst>
                                  <p:childTnLst>
                                    <p:set>
                                      <p:cBhvr>
                                        <p:cTn id="295" dur="1" fill="hold">
                                          <p:stCondLst>
                                            <p:cond delay="0"/>
                                          </p:stCondLst>
                                        </p:cTn>
                                        <p:tgtEl>
                                          <p:spTgt spid="37"/>
                                        </p:tgtEl>
                                        <p:attrNameLst>
                                          <p:attrName>style.visibility</p:attrName>
                                        </p:attrNameLst>
                                      </p:cBhvr>
                                      <p:to>
                                        <p:strVal val="visible"/>
                                      </p:to>
                                    </p:set>
                                    <p:anim calcmode="lin" valueType="num">
                                      <p:cBhvr additive="base">
                                        <p:cTn id="296" dur="4000" fill="hold"/>
                                        <p:tgtEl>
                                          <p:spTgt spid="37"/>
                                        </p:tgtEl>
                                        <p:attrNameLst>
                                          <p:attrName>ppt_x</p:attrName>
                                        </p:attrNameLst>
                                      </p:cBhvr>
                                      <p:tavLst>
                                        <p:tav tm="0">
                                          <p:val>
                                            <p:strVal val="#ppt_x"/>
                                          </p:val>
                                        </p:tav>
                                        <p:tav tm="100000">
                                          <p:val>
                                            <p:strVal val="#ppt_x"/>
                                          </p:val>
                                        </p:tav>
                                      </p:tavLst>
                                    </p:anim>
                                    <p:anim calcmode="lin" valueType="num">
                                      <p:cBhvr additive="base">
                                        <p:cTn id="297" dur="4000" fill="hold"/>
                                        <p:tgtEl>
                                          <p:spTgt spid="37"/>
                                        </p:tgtEl>
                                        <p:attrNameLst>
                                          <p:attrName>ppt_y</p:attrName>
                                        </p:attrNameLst>
                                      </p:cBhvr>
                                      <p:tavLst>
                                        <p:tav tm="0">
                                          <p:val>
                                            <p:strVal val="0-#ppt_h/2"/>
                                          </p:val>
                                        </p:tav>
                                        <p:tav tm="100000">
                                          <p:val>
                                            <p:strVal val="#ppt_y"/>
                                          </p:val>
                                        </p:tav>
                                      </p:tavLst>
                                    </p:anim>
                                  </p:childTnLst>
                                </p:cTn>
                              </p:par>
                              <p:par>
                                <p:cTn id="298" presetID="19" presetClass="entr" presetSubtype="10" fill="hold" grpId="1" nodeType="withEffect">
                                  <p:stCondLst>
                                    <p:cond delay="0"/>
                                  </p:stCondLst>
                                  <p:childTnLst>
                                    <p:set>
                                      <p:cBhvr>
                                        <p:cTn id="299" dur="1" fill="hold">
                                          <p:stCondLst>
                                            <p:cond delay="0"/>
                                          </p:stCondLst>
                                        </p:cTn>
                                        <p:tgtEl>
                                          <p:spTgt spid="37"/>
                                        </p:tgtEl>
                                        <p:attrNameLst>
                                          <p:attrName>style.visibility</p:attrName>
                                        </p:attrNameLst>
                                      </p:cBhvr>
                                      <p:to>
                                        <p:strVal val="visible"/>
                                      </p:to>
                                    </p:set>
                                    <p:anim calcmode="lin" valueType="num">
                                      <p:cBhvr>
                                        <p:cTn id="300" dur="4000" fill="hold"/>
                                        <p:tgtEl>
                                          <p:spTgt spid="37"/>
                                        </p:tgtEl>
                                        <p:attrNameLst>
                                          <p:attrName>ppt_w</p:attrName>
                                        </p:attrNameLst>
                                      </p:cBhvr>
                                      <p:tavLst>
                                        <p:tav tm="0" fmla="#ppt_w*sin(2.5*pi*$)">
                                          <p:val>
                                            <p:fltVal val="0"/>
                                          </p:val>
                                        </p:tav>
                                        <p:tav tm="100000">
                                          <p:val>
                                            <p:fltVal val="1"/>
                                          </p:val>
                                        </p:tav>
                                      </p:tavLst>
                                    </p:anim>
                                    <p:anim calcmode="lin" valueType="num">
                                      <p:cBhvr>
                                        <p:cTn id="301" dur="4000" fill="hold"/>
                                        <p:tgtEl>
                                          <p:spTgt spid="37"/>
                                        </p:tgtEl>
                                        <p:attrNameLst>
                                          <p:attrName>ppt_h</p:attrName>
                                        </p:attrNameLst>
                                      </p:cBhvr>
                                      <p:tavLst>
                                        <p:tav tm="0">
                                          <p:val>
                                            <p:strVal val="#ppt_h"/>
                                          </p:val>
                                        </p:tav>
                                        <p:tav tm="100000">
                                          <p:val>
                                            <p:strVal val="#ppt_h"/>
                                          </p:val>
                                        </p:tav>
                                      </p:tavLst>
                                    </p:anim>
                                  </p:childTnLst>
                                </p:cTn>
                              </p:par>
                              <p:par>
                                <p:cTn id="302" presetID="2" presetClass="exit" presetSubtype="4" fill="hold" grpId="2" nodeType="withEffect">
                                  <p:stCondLst>
                                    <p:cond delay="0"/>
                                  </p:stCondLst>
                                  <p:childTnLst>
                                    <p:anim calcmode="lin" valueType="num">
                                      <p:cBhvr additive="base">
                                        <p:cTn id="303" dur="4500"/>
                                        <p:tgtEl>
                                          <p:spTgt spid="37"/>
                                        </p:tgtEl>
                                        <p:attrNameLst>
                                          <p:attrName>ppt_x</p:attrName>
                                        </p:attrNameLst>
                                      </p:cBhvr>
                                      <p:tavLst>
                                        <p:tav tm="0">
                                          <p:val>
                                            <p:strVal val="ppt_x"/>
                                          </p:val>
                                        </p:tav>
                                        <p:tav tm="100000">
                                          <p:val>
                                            <p:strVal val="ppt_x"/>
                                          </p:val>
                                        </p:tav>
                                      </p:tavLst>
                                    </p:anim>
                                    <p:anim calcmode="lin" valueType="num">
                                      <p:cBhvr additive="base">
                                        <p:cTn id="304" dur="4500"/>
                                        <p:tgtEl>
                                          <p:spTgt spid="37"/>
                                        </p:tgtEl>
                                        <p:attrNameLst>
                                          <p:attrName>ppt_y</p:attrName>
                                        </p:attrNameLst>
                                      </p:cBhvr>
                                      <p:tavLst>
                                        <p:tav tm="0">
                                          <p:val>
                                            <p:strVal val="ppt_y"/>
                                          </p:val>
                                        </p:tav>
                                        <p:tav tm="100000">
                                          <p:val>
                                            <p:strVal val="1+ppt_h/2"/>
                                          </p:val>
                                        </p:tav>
                                      </p:tavLst>
                                    </p:anim>
                                    <p:set>
                                      <p:cBhvr>
                                        <p:cTn id="305" dur="1" fill="hold">
                                          <p:stCondLst>
                                            <p:cond delay="4499"/>
                                          </p:stCondLst>
                                        </p:cTn>
                                        <p:tgtEl>
                                          <p:spTgt spid="37"/>
                                        </p:tgtEl>
                                        <p:attrNameLst>
                                          <p:attrName>style.visibility</p:attrName>
                                        </p:attrNameLst>
                                      </p:cBhvr>
                                      <p:to>
                                        <p:strVal val="hidden"/>
                                      </p:to>
                                    </p:set>
                                  </p:childTnLst>
                                </p:cTn>
                              </p:par>
                              <p:par>
                                <p:cTn id="306" presetID="3" presetClass="exit" presetSubtype="10" fill="hold" grpId="3" nodeType="withEffect">
                                  <p:stCondLst>
                                    <p:cond delay="0"/>
                                  </p:stCondLst>
                                  <p:childTnLst>
                                    <p:animEffect transition="out" filter="blinds(horizontal)">
                                      <p:cBhvr>
                                        <p:cTn id="307" dur="6000"/>
                                        <p:tgtEl>
                                          <p:spTgt spid="37"/>
                                        </p:tgtEl>
                                      </p:cBhvr>
                                    </p:animEffect>
                                    <p:set>
                                      <p:cBhvr>
                                        <p:cTn id="308" dur="1" fill="hold">
                                          <p:stCondLst>
                                            <p:cond delay="5999"/>
                                          </p:stCondLst>
                                        </p:cTn>
                                        <p:tgtEl>
                                          <p:spTgt spid="37"/>
                                        </p:tgtEl>
                                        <p:attrNameLst>
                                          <p:attrName>style.visibility</p:attrName>
                                        </p:attrNameLst>
                                      </p:cBhvr>
                                      <p:to>
                                        <p:strVal val="hidden"/>
                                      </p:to>
                                    </p:set>
                                  </p:childTnLst>
                                </p:cTn>
                              </p:par>
                              <p:par>
                                <p:cTn id="309" presetID="8" presetClass="emph" presetSubtype="0" fill="hold" grpId="4" nodeType="withEffect">
                                  <p:stCondLst>
                                    <p:cond delay="0"/>
                                  </p:stCondLst>
                                  <p:childTnLst>
                                    <p:animRot by="21600000">
                                      <p:cBhvr>
                                        <p:cTn id="310" dur="5000" fill="hold"/>
                                        <p:tgtEl>
                                          <p:spTgt spid="37"/>
                                        </p:tgtEl>
                                        <p:attrNameLst>
                                          <p:attrName>r</p:attrName>
                                        </p:attrNameLst>
                                      </p:cBhvr>
                                    </p:animRot>
                                  </p:childTnLst>
                                </p:cTn>
                              </p:par>
                              <p:par>
                                <p:cTn id="311" presetID="2" presetClass="entr" presetSubtype="1" fill="hold" grpId="0" nodeType="withEffect">
                                  <p:stCondLst>
                                    <p:cond delay="0"/>
                                  </p:stCondLst>
                                  <p:childTnLst>
                                    <p:set>
                                      <p:cBhvr>
                                        <p:cTn id="312" dur="1" fill="hold">
                                          <p:stCondLst>
                                            <p:cond delay="0"/>
                                          </p:stCondLst>
                                        </p:cTn>
                                        <p:tgtEl>
                                          <p:spTgt spid="30"/>
                                        </p:tgtEl>
                                        <p:attrNameLst>
                                          <p:attrName>style.visibility</p:attrName>
                                        </p:attrNameLst>
                                      </p:cBhvr>
                                      <p:to>
                                        <p:strVal val="visible"/>
                                      </p:to>
                                    </p:set>
                                    <p:anim calcmode="lin" valueType="num">
                                      <p:cBhvr additive="base">
                                        <p:cTn id="313" dur="4000" fill="hold"/>
                                        <p:tgtEl>
                                          <p:spTgt spid="30"/>
                                        </p:tgtEl>
                                        <p:attrNameLst>
                                          <p:attrName>ppt_x</p:attrName>
                                        </p:attrNameLst>
                                      </p:cBhvr>
                                      <p:tavLst>
                                        <p:tav tm="0">
                                          <p:val>
                                            <p:strVal val="#ppt_x"/>
                                          </p:val>
                                        </p:tav>
                                        <p:tav tm="100000">
                                          <p:val>
                                            <p:strVal val="#ppt_x"/>
                                          </p:val>
                                        </p:tav>
                                      </p:tavLst>
                                    </p:anim>
                                    <p:anim calcmode="lin" valueType="num">
                                      <p:cBhvr additive="base">
                                        <p:cTn id="314" dur="4000" fill="hold"/>
                                        <p:tgtEl>
                                          <p:spTgt spid="30"/>
                                        </p:tgtEl>
                                        <p:attrNameLst>
                                          <p:attrName>ppt_y</p:attrName>
                                        </p:attrNameLst>
                                      </p:cBhvr>
                                      <p:tavLst>
                                        <p:tav tm="0">
                                          <p:val>
                                            <p:strVal val="0-#ppt_h/2"/>
                                          </p:val>
                                        </p:tav>
                                        <p:tav tm="100000">
                                          <p:val>
                                            <p:strVal val="#ppt_y"/>
                                          </p:val>
                                        </p:tav>
                                      </p:tavLst>
                                    </p:anim>
                                  </p:childTnLst>
                                </p:cTn>
                              </p:par>
                              <p:par>
                                <p:cTn id="315" presetID="19" presetClass="entr" presetSubtype="10" fill="hold" grpId="1" nodeType="withEffect">
                                  <p:stCondLst>
                                    <p:cond delay="0"/>
                                  </p:stCondLst>
                                  <p:childTnLst>
                                    <p:set>
                                      <p:cBhvr>
                                        <p:cTn id="316" dur="1" fill="hold">
                                          <p:stCondLst>
                                            <p:cond delay="0"/>
                                          </p:stCondLst>
                                        </p:cTn>
                                        <p:tgtEl>
                                          <p:spTgt spid="30"/>
                                        </p:tgtEl>
                                        <p:attrNameLst>
                                          <p:attrName>style.visibility</p:attrName>
                                        </p:attrNameLst>
                                      </p:cBhvr>
                                      <p:to>
                                        <p:strVal val="visible"/>
                                      </p:to>
                                    </p:set>
                                    <p:anim calcmode="lin" valueType="num">
                                      <p:cBhvr>
                                        <p:cTn id="317" dur="4000" fill="hold"/>
                                        <p:tgtEl>
                                          <p:spTgt spid="30"/>
                                        </p:tgtEl>
                                        <p:attrNameLst>
                                          <p:attrName>ppt_w</p:attrName>
                                        </p:attrNameLst>
                                      </p:cBhvr>
                                      <p:tavLst>
                                        <p:tav tm="0" fmla="#ppt_w*sin(2.5*pi*$)">
                                          <p:val>
                                            <p:fltVal val="0"/>
                                          </p:val>
                                        </p:tav>
                                        <p:tav tm="100000">
                                          <p:val>
                                            <p:fltVal val="1"/>
                                          </p:val>
                                        </p:tav>
                                      </p:tavLst>
                                    </p:anim>
                                    <p:anim calcmode="lin" valueType="num">
                                      <p:cBhvr>
                                        <p:cTn id="318" dur="4000" fill="hold"/>
                                        <p:tgtEl>
                                          <p:spTgt spid="30"/>
                                        </p:tgtEl>
                                        <p:attrNameLst>
                                          <p:attrName>ppt_h</p:attrName>
                                        </p:attrNameLst>
                                      </p:cBhvr>
                                      <p:tavLst>
                                        <p:tav tm="0">
                                          <p:val>
                                            <p:strVal val="#ppt_h"/>
                                          </p:val>
                                        </p:tav>
                                        <p:tav tm="100000">
                                          <p:val>
                                            <p:strVal val="#ppt_h"/>
                                          </p:val>
                                        </p:tav>
                                      </p:tavLst>
                                    </p:anim>
                                  </p:childTnLst>
                                </p:cTn>
                              </p:par>
                              <p:par>
                                <p:cTn id="319" presetID="2" presetClass="exit" presetSubtype="4" fill="hold" grpId="2" nodeType="withEffect">
                                  <p:stCondLst>
                                    <p:cond delay="0"/>
                                  </p:stCondLst>
                                  <p:childTnLst>
                                    <p:anim calcmode="lin" valueType="num">
                                      <p:cBhvr additive="base">
                                        <p:cTn id="320" dur="4500"/>
                                        <p:tgtEl>
                                          <p:spTgt spid="30"/>
                                        </p:tgtEl>
                                        <p:attrNameLst>
                                          <p:attrName>ppt_x</p:attrName>
                                        </p:attrNameLst>
                                      </p:cBhvr>
                                      <p:tavLst>
                                        <p:tav tm="0">
                                          <p:val>
                                            <p:strVal val="ppt_x"/>
                                          </p:val>
                                        </p:tav>
                                        <p:tav tm="100000">
                                          <p:val>
                                            <p:strVal val="ppt_x"/>
                                          </p:val>
                                        </p:tav>
                                      </p:tavLst>
                                    </p:anim>
                                    <p:anim calcmode="lin" valueType="num">
                                      <p:cBhvr additive="base">
                                        <p:cTn id="321" dur="4500"/>
                                        <p:tgtEl>
                                          <p:spTgt spid="30"/>
                                        </p:tgtEl>
                                        <p:attrNameLst>
                                          <p:attrName>ppt_y</p:attrName>
                                        </p:attrNameLst>
                                      </p:cBhvr>
                                      <p:tavLst>
                                        <p:tav tm="0">
                                          <p:val>
                                            <p:strVal val="ppt_y"/>
                                          </p:val>
                                        </p:tav>
                                        <p:tav tm="100000">
                                          <p:val>
                                            <p:strVal val="1+ppt_h/2"/>
                                          </p:val>
                                        </p:tav>
                                      </p:tavLst>
                                    </p:anim>
                                    <p:set>
                                      <p:cBhvr>
                                        <p:cTn id="322" dur="1" fill="hold">
                                          <p:stCondLst>
                                            <p:cond delay="4499"/>
                                          </p:stCondLst>
                                        </p:cTn>
                                        <p:tgtEl>
                                          <p:spTgt spid="30"/>
                                        </p:tgtEl>
                                        <p:attrNameLst>
                                          <p:attrName>style.visibility</p:attrName>
                                        </p:attrNameLst>
                                      </p:cBhvr>
                                      <p:to>
                                        <p:strVal val="hidden"/>
                                      </p:to>
                                    </p:set>
                                  </p:childTnLst>
                                </p:cTn>
                              </p:par>
                              <p:par>
                                <p:cTn id="323" presetID="3" presetClass="exit" presetSubtype="10" fill="hold" grpId="3" nodeType="withEffect">
                                  <p:stCondLst>
                                    <p:cond delay="0"/>
                                  </p:stCondLst>
                                  <p:childTnLst>
                                    <p:animEffect transition="out" filter="blinds(horizontal)">
                                      <p:cBhvr>
                                        <p:cTn id="324" dur="6000"/>
                                        <p:tgtEl>
                                          <p:spTgt spid="30"/>
                                        </p:tgtEl>
                                      </p:cBhvr>
                                    </p:animEffect>
                                    <p:set>
                                      <p:cBhvr>
                                        <p:cTn id="325" dur="1" fill="hold">
                                          <p:stCondLst>
                                            <p:cond delay="5999"/>
                                          </p:stCondLst>
                                        </p:cTn>
                                        <p:tgtEl>
                                          <p:spTgt spid="30"/>
                                        </p:tgtEl>
                                        <p:attrNameLst>
                                          <p:attrName>style.visibility</p:attrName>
                                        </p:attrNameLst>
                                      </p:cBhvr>
                                      <p:to>
                                        <p:strVal val="hidden"/>
                                      </p:to>
                                    </p:set>
                                  </p:childTnLst>
                                </p:cTn>
                              </p:par>
                              <p:par>
                                <p:cTn id="326" presetID="8" presetClass="emph" presetSubtype="0" fill="hold" grpId="4" nodeType="withEffect">
                                  <p:stCondLst>
                                    <p:cond delay="0"/>
                                  </p:stCondLst>
                                  <p:childTnLst>
                                    <p:animRot by="21600000">
                                      <p:cBhvr>
                                        <p:cTn id="327" dur="5000" fill="hold"/>
                                        <p:tgtEl>
                                          <p:spTgt spid="30"/>
                                        </p:tgtEl>
                                        <p:attrNameLst>
                                          <p:attrName>r</p:attrName>
                                        </p:attrNameLst>
                                      </p:cBhvr>
                                    </p:animRot>
                                  </p:childTnLst>
                                </p:cTn>
                              </p:par>
                              <p:par>
                                <p:cTn id="328" presetID="2" presetClass="entr" presetSubtype="1" fill="hold" grpId="0" nodeType="withEffect">
                                  <p:stCondLst>
                                    <p:cond delay="0"/>
                                  </p:stCondLst>
                                  <p:childTnLst>
                                    <p:set>
                                      <p:cBhvr>
                                        <p:cTn id="329" dur="1" fill="hold">
                                          <p:stCondLst>
                                            <p:cond delay="0"/>
                                          </p:stCondLst>
                                        </p:cTn>
                                        <p:tgtEl>
                                          <p:spTgt spid="31"/>
                                        </p:tgtEl>
                                        <p:attrNameLst>
                                          <p:attrName>style.visibility</p:attrName>
                                        </p:attrNameLst>
                                      </p:cBhvr>
                                      <p:to>
                                        <p:strVal val="visible"/>
                                      </p:to>
                                    </p:set>
                                    <p:anim calcmode="lin" valueType="num">
                                      <p:cBhvr additive="base">
                                        <p:cTn id="330" dur="4000" fill="hold"/>
                                        <p:tgtEl>
                                          <p:spTgt spid="31"/>
                                        </p:tgtEl>
                                        <p:attrNameLst>
                                          <p:attrName>ppt_x</p:attrName>
                                        </p:attrNameLst>
                                      </p:cBhvr>
                                      <p:tavLst>
                                        <p:tav tm="0">
                                          <p:val>
                                            <p:strVal val="#ppt_x"/>
                                          </p:val>
                                        </p:tav>
                                        <p:tav tm="100000">
                                          <p:val>
                                            <p:strVal val="#ppt_x"/>
                                          </p:val>
                                        </p:tav>
                                      </p:tavLst>
                                    </p:anim>
                                    <p:anim calcmode="lin" valueType="num">
                                      <p:cBhvr additive="base">
                                        <p:cTn id="331" dur="4000" fill="hold"/>
                                        <p:tgtEl>
                                          <p:spTgt spid="31"/>
                                        </p:tgtEl>
                                        <p:attrNameLst>
                                          <p:attrName>ppt_y</p:attrName>
                                        </p:attrNameLst>
                                      </p:cBhvr>
                                      <p:tavLst>
                                        <p:tav tm="0">
                                          <p:val>
                                            <p:strVal val="0-#ppt_h/2"/>
                                          </p:val>
                                        </p:tav>
                                        <p:tav tm="100000">
                                          <p:val>
                                            <p:strVal val="#ppt_y"/>
                                          </p:val>
                                        </p:tav>
                                      </p:tavLst>
                                    </p:anim>
                                  </p:childTnLst>
                                </p:cTn>
                              </p:par>
                              <p:par>
                                <p:cTn id="332" presetID="19" presetClass="entr" presetSubtype="10" fill="hold" grpId="1" nodeType="withEffect">
                                  <p:stCondLst>
                                    <p:cond delay="0"/>
                                  </p:stCondLst>
                                  <p:childTnLst>
                                    <p:set>
                                      <p:cBhvr>
                                        <p:cTn id="333" dur="1" fill="hold">
                                          <p:stCondLst>
                                            <p:cond delay="0"/>
                                          </p:stCondLst>
                                        </p:cTn>
                                        <p:tgtEl>
                                          <p:spTgt spid="31"/>
                                        </p:tgtEl>
                                        <p:attrNameLst>
                                          <p:attrName>style.visibility</p:attrName>
                                        </p:attrNameLst>
                                      </p:cBhvr>
                                      <p:to>
                                        <p:strVal val="visible"/>
                                      </p:to>
                                    </p:set>
                                    <p:anim calcmode="lin" valueType="num">
                                      <p:cBhvr>
                                        <p:cTn id="334" dur="4000" fill="hold"/>
                                        <p:tgtEl>
                                          <p:spTgt spid="31"/>
                                        </p:tgtEl>
                                        <p:attrNameLst>
                                          <p:attrName>ppt_w</p:attrName>
                                        </p:attrNameLst>
                                      </p:cBhvr>
                                      <p:tavLst>
                                        <p:tav tm="0" fmla="#ppt_w*sin(2.5*pi*$)">
                                          <p:val>
                                            <p:fltVal val="0"/>
                                          </p:val>
                                        </p:tav>
                                        <p:tav tm="100000">
                                          <p:val>
                                            <p:fltVal val="1"/>
                                          </p:val>
                                        </p:tav>
                                      </p:tavLst>
                                    </p:anim>
                                    <p:anim calcmode="lin" valueType="num">
                                      <p:cBhvr>
                                        <p:cTn id="335" dur="4000" fill="hold"/>
                                        <p:tgtEl>
                                          <p:spTgt spid="31"/>
                                        </p:tgtEl>
                                        <p:attrNameLst>
                                          <p:attrName>ppt_h</p:attrName>
                                        </p:attrNameLst>
                                      </p:cBhvr>
                                      <p:tavLst>
                                        <p:tav tm="0">
                                          <p:val>
                                            <p:strVal val="#ppt_h"/>
                                          </p:val>
                                        </p:tav>
                                        <p:tav tm="100000">
                                          <p:val>
                                            <p:strVal val="#ppt_h"/>
                                          </p:val>
                                        </p:tav>
                                      </p:tavLst>
                                    </p:anim>
                                  </p:childTnLst>
                                </p:cTn>
                              </p:par>
                              <p:par>
                                <p:cTn id="336" presetID="2" presetClass="exit" presetSubtype="4" fill="hold" grpId="2" nodeType="withEffect">
                                  <p:stCondLst>
                                    <p:cond delay="0"/>
                                  </p:stCondLst>
                                  <p:childTnLst>
                                    <p:anim calcmode="lin" valueType="num">
                                      <p:cBhvr additive="base">
                                        <p:cTn id="337" dur="4500"/>
                                        <p:tgtEl>
                                          <p:spTgt spid="31"/>
                                        </p:tgtEl>
                                        <p:attrNameLst>
                                          <p:attrName>ppt_x</p:attrName>
                                        </p:attrNameLst>
                                      </p:cBhvr>
                                      <p:tavLst>
                                        <p:tav tm="0">
                                          <p:val>
                                            <p:strVal val="ppt_x"/>
                                          </p:val>
                                        </p:tav>
                                        <p:tav tm="100000">
                                          <p:val>
                                            <p:strVal val="ppt_x"/>
                                          </p:val>
                                        </p:tav>
                                      </p:tavLst>
                                    </p:anim>
                                    <p:anim calcmode="lin" valueType="num">
                                      <p:cBhvr additive="base">
                                        <p:cTn id="338" dur="4500"/>
                                        <p:tgtEl>
                                          <p:spTgt spid="31"/>
                                        </p:tgtEl>
                                        <p:attrNameLst>
                                          <p:attrName>ppt_y</p:attrName>
                                        </p:attrNameLst>
                                      </p:cBhvr>
                                      <p:tavLst>
                                        <p:tav tm="0">
                                          <p:val>
                                            <p:strVal val="ppt_y"/>
                                          </p:val>
                                        </p:tav>
                                        <p:tav tm="100000">
                                          <p:val>
                                            <p:strVal val="1+ppt_h/2"/>
                                          </p:val>
                                        </p:tav>
                                      </p:tavLst>
                                    </p:anim>
                                    <p:set>
                                      <p:cBhvr>
                                        <p:cTn id="339" dur="1" fill="hold">
                                          <p:stCondLst>
                                            <p:cond delay="4499"/>
                                          </p:stCondLst>
                                        </p:cTn>
                                        <p:tgtEl>
                                          <p:spTgt spid="31"/>
                                        </p:tgtEl>
                                        <p:attrNameLst>
                                          <p:attrName>style.visibility</p:attrName>
                                        </p:attrNameLst>
                                      </p:cBhvr>
                                      <p:to>
                                        <p:strVal val="hidden"/>
                                      </p:to>
                                    </p:set>
                                  </p:childTnLst>
                                </p:cTn>
                              </p:par>
                              <p:par>
                                <p:cTn id="340" presetID="3" presetClass="exit" presetSubtype="10" fill="hold" grpId="3" nodeType="withEffect">
                                  <p:stCondLst>
                                    <p:cond delay="0"/>
                                  </p:stCondLst>
                                  <p:childTnLst>
                                    <p:animEffect transition="out" filter="blinds(horizontal)">
                                      <p:cBhvr>
                                        <p:cTn id="341" dur="6000"/>
                                        <p:tgtEl>
                                          <p:spTgt spid="31"/>
                                        </p:tgtEl>
                                      </p:cBhvr>
                                    </p:animEffect>
                                    <p:set>
                                      <p:cBhvr>
                                        <p:cTn id="342" dur="1" fill="hold">
                                          <p:stCondLst>
                                            <p:cond delay="5999"/>
                                          </p:stCondLst>
                                        </p:cTn>
                                        <p:tgtEl>
                                          <p:spTgt spid="31"/>
                                        </p:tgtEl>
                                        <p:attrNameLst>
                                          <p:attrName>style.visibility</p:attrName>
                                        </p:attrNameLst>
                                      </p:cBhvr>
                                      <p:to>
                                        <p:strVal val="hidden"/>
                                      </p:to>
                                    </p:set>
                                  </p:childTnLst>
                                </p:cTn>
                              </p:par>
                              <p:par>
                                <p:cTn id="343" presetID="8" presetClass="emph" presetSubtype="0" fill="hold" grpId="4" nodeType="withEffect">
                                  <p:stCondLst>
                                    <p:cond delay="0"/>
                                  </p:stCondLst>
                                  <p:childTnLst>
                                    <p:animRot by="21600000">
                                      <p:cBhvr>
                                        <p:cTn id="344" dur="5000" fill="hold"/>
                                        <p:tgtEl>
                                          <p:spTgt spid="31"/>
                                        </p:tgtEl>
                                        <p:attrNameLst>
                                          <p:attrName>r</p:attrName>
                                        </p:attrNameLst>
                                      </p:cBhvr>
                                    </p:animRot>
                                  </p:childTnLst>
                                </p:cTn>
                              </p:par>
                              <p:par>
                                <p:cTn id="345" presetID="2" presetClass="entr" presetSubtype="1" fill="hold" grpId="0" nodeType="withEffect">
                                  <p:stCondLst>
                                    <p:cond delay="0"/>
                                  </p:stCondLst>
                                  <p:childTnLst>
                                    <p:set>
                                      <p:cBhvr>
                                        <p:cTn id="346" dur="1" fill="hold">
                                          <p:stCondLst>
                                            <p:cond delay="0"/>
                                          </p:stCondLst>
                                        </p:cTn>
                                        <p:tgtEl>
                                          <p:spTgt spid="32"/>
                                        </p:tgtEl>
                                        <p:attrNameLst>
                                          <p:attrName>style.visibility</p:attrName>
                                        </p:attrNameLst>
                                      </p:cBhvr>
                                      <p:to>
                                        <p:strVal val="visible"/>
                                      </p:to>
                                    </p:set>
                                    <p:anim calcmode="lin" valueType="num">
                                      <p:cBhvr additive="base">
                                        <p:cTn id="347" dur="4000" fill="hold"/>
                                        <p:tgtEl>
                                          <p:spTgt spid="32"/>
                                        </p:tgtEl>
                                        <p:attrNameLst>
                                          <p:attrName>ppt_x</p:attrName>
                                        </p:attrNameLst>
                                      </p:cBhvr>
                                      <p:tavLst>
                                        <p:tav tm="0">
                                          <p:val>
                                            <p:strVal val="#ppt_x"/>
                                          </p:val>
                                        </p:tav>
                                        <p:tav tm="100000">
                                          <p:val>
                                            <p:strVal val="#ppt_x"/>
                                          </p:val>
                                        </p:tav>
                                      </p:tavLst>
                                    </p:anim>
                                    <p:anim calcmode="lin" valueType="num">
                                      <p:cBhvr additive="base">
                                        <p:cTn id="348" dur="4000" fill="hold"/>
                                        <p:tgtEl>
                                          <p:spTgt spid="32"/>
                                        </p:tgtEl>
                                        <p:attrNameLst>
                                          <p:attrName>ppt_y</p:attrName>
                                        </p:attrNameLst>
                                      </p:cBhvr>
                                      <p:tavLst>
                                        <p:tav tm="0">
                                          <p:val>
                                            <p:strVal val="0-#ppt_h/2"/>
                                          </p:val>
                                        </p:tav>
                                        <p:tav tm="100000">
                                          <p:val>
                                            <p:strVal val="#ppt_y"/>
                                          </p:val>
                                        </p:tav>
                                      </p:tavLst>
                                    </p:anim>
                                  </p:childTnLst>
                                </p:cTn>
                              </p:par>
                              <p:par>
                                <p:cTn id="349" presetID="19" presetClass="entr" presetSubtype="10" fill="hold" grpId="1" nodeType="withEffect">
                                  <p:stCondLst>
                                    <p:cond delay="0"/>
                                  </p:stCondLst>
                                  <p:childTnLst>
                                    <p:set>
                                      <p:cBhvr>
                                        <p:cTn id="350" dur="1" fill="hold">
                                          <p:stCondLst>
                                            <p:cond delay="0"/>
                                          </p:stCondLst>
                                        </p:cTn>
                                        <p:tgtEl>
                                          <p:spTgt spid="32"/>
                                        </p:tgtEl>
                                        <p:attrNameLst>
                                          <p:attrName>style.visibility</p:attrName>
                                        </p:attrNameLst>
                                      </p:cBhvr>
                                      <p:to>
                                        <p:strVal val="visible"/>
                                      </p:to>
                                    </p:set>
                                    <p:anim calcmode="lin" valueType="num">
                                      <p:cBhvr>
                                        <p:cTn id="351" dur="4000" fill="hold"/>
                                        <p:tgtEl>
                                          <p:spTgt spid="32"/>
                                        </p:tgtEl>
                                        <p:attrNameLst>
                                          <p:attrName>ppt_w</p:attrName>
                                        </p:attrNameLst>
                                      </p:cBhvr>
                                      <p:tavLst>
                                        <p:tav tm="0" fmla="#ppt_w*sin(2.5*pi*$)">
                                          <p:val>
                                            <p:fltVal val="0"/>
                                          </p:val>
                                        </p:tav>
                                        <p:tav tm="100000">
                                          <p:val>
                                            <p:fltVal val="1"/>
                                          </p:val>
                                        </p:tav>
                                      </p:tavLst>
                                    </p:anim>
                                    <p:anim calcmode="lin" valueType="num">
                                      <p:cBhvr>
                                        <p:cTn id="352" dur="4000" fill="hold"/>
                                        <p:tgtEl>
                                          <p:spTgt spid="32"/>
                                        </p:tgtEl>
                                        <p:attrNameLst>
                                          <p:attrName>ppt_h</p:attrName>
                                        </p:attrNameLst>
                                      </p:cBhvr>
                                      <p:tavLst>
                                        <p:tav tm="0">
                                          <p:val>
                                            <p:strVal val="#ppt_h"/>
                                          </p:val>
                                        </p:tav>
                                        <p:tav tm="100000">
                                          <p:val>
                                            <p:strVal val="#ppt_h"/>
                                          </p:val>
                                        </p:tav>
                                      </p:tavLst>
                                    </p:anim>
                                  </p:childTnLst>
                                </p:cTn>
                              </p:par>
                              <p:par>
                                <p:cTn id="353" presetID="2" presetClass="exit" presetSubtype="4" fill="hold" grpId="2" nodeType="withEffect">
                                  <p:stCondLst>
                                    <p:cond delay="0"/>
                                  </p:stCondLst>
                                  <p:childTnLst>
                                    <p:anim calcmode="lin" valueType="num">
                                      <p:cBhvr additive="base">
                                        <p:cTn id="354" dur="4500"/>
                                        <p:tgtEl>
                                          <p:spTgt spid="32"/>
                                        </p:tgtEl>
                                        <p:attrNameLst>
                                          <p:attrName>ppt_x</p:attrName>
                                        </p:attrNameLst>
                                      </p:cBhvr>
                                      <p:tavLst>
                                        <p:tav tm="0">
                                          <p:val>
                                            <p:strVal val="ppt_x"/>
                                          </p:val>
                                        </p:tav>
                                        <p:tav tm="100000">
                                          <p:val>
                                            <p:strVal val="ppt_x"/>
                                          </p:val>
                                        </p:tav>
                                      </p:tavLst>
                                    </p:anim>
                                    <p:anim calcmode="lin" valueType="num">
                                      <p:cBhvr additive="base">
                                        <p:cTn id="355" dur="4500"/>
                                        <p:tgtEl>
                                          <p:spTgt spid="32"/>
                                        </p:tgtEl>
                                        <p:attrNameLst>
                                          <p:attrName>ppt_y</p:attrName>
                                        </p:attrNameLst>
                                      </p:cBhvr>
                                      <p:tavLst>
                                        <p:tav tm="0">
                                          <p:val>
                                            <p:strVal val="ppt_y"/>
                                          </p:val>
                                        </p:tav>
                                        <p:tav tm="100000">
                                          <p:val>
                                            <p:strVal val="1+ppt_h/2"/>
                                          </p:val>
                                        </p:tav>
                                      </p:tavLst>
                                    </p:anim>
                                    <p:set>
                                      <p:cBhvr>
                                        <p:cTn id="356" dur="1" fill="hold">
                                          <p:stCondLst>
                                            <p:cond delay="4499"/>
                                          </p:stCondLst>
                                        </p:cTn>
                                        <p:tgtEl>
                                          <p:spTgt spid="32"/>
                                        </p:tgtEl>
                                        <p:attrNameLst>
                                          <p:attrName>style.visibility</p:attrName>
                                        </p:attrNameLst>
                                      </p:cBhvr>
                                      <p:to>
                                        <p:strVal val="hidden"/>
                                      </p:to>
                                    </p:set>
                                  </p:childTnLst>
                                </p:cTn>
                              </p:par>
                              <p:par>
                                <p:cTn id="357" presetID="3" presetClass="exit" presetSubtype="10" fill="hold" grpId="3" nodeType="withEffect">
                                  <p:stCondLst>
                                    <p:cond delay="0"/>
                                  </p:stCondLst>
                                  <p:childTnLst>
                                    <p:animEffect transition="out" filter="blinds(horizontal)">
                                      <p:cBhvr>
                                        <p:cTn id="358" dur="6000"/>
                                        <p:tgtEl>
                                          <p:spTgt spid="32"/>
                                        </p:tgtEl>
                                      </p:cBhvr>
                                    </p:animEffect>
                                    <p:set>
                                      <p:cBhvr>
                                        <p:cTn id="359" dur="1" fill="hold">
                                          <p:stCondLst>
                                            <p:cond delay="5999"/>
                                          </p:stCondLst>
                                        </p:cTn>
                                        <p:tgtEl>
                                          <p:spTgt spid="32"/>
                                        </p:tgtEl>
                                        <p:attrNameLst>
                                          <p:attrName>style.visibility</p:attrName>
                                        </p:attrNameLst>
                                      </p:cBhvr>
                                      <p:to>
                                        <p:strVal val="hidden"/>
                                      </p:to>
                                    </p:set>
                                  </p:childTnLst>
                                </p:cTn>
                              </p:par>
                              <p:par>
                                <p:cTn id="360" presetID="8" presetClass="emph" presetSubtype="0" fill="hold" grpId="4" nodeType="withEffect">
                                  <p:stCondLst>
                                    <p:cond delay="0"/>
                                  </p:stCondLst>
                                  <p:childTnLst>
                                    <p:animRot by="21600000">
                                      <p:cBhvr>
                                        <p:cTn id="361" dur="5000" fill="hold"/>
                                        <p:tgtEl>
                                          <p:spTgt spid="32"/>
                                        </p:tgtEl>
                                        <p:attrNameLst>
                                          <p:attrName>r</p:attrName>
                                        </p:attrNameLst>
                                      </p:cBhvr>
                                    </p:animRot>
                                  </p:childTnLst>
                                </p:cTn>
                              </p:par>
                              <p:par>
                                <p:cTn id="362" presetID="2" presetClass="entr" presetSubtype="1" fill="hold" grpId="0" nodeType="withEffect">
                                  <p:stCondLst>
                                    <p:cond delay="0"/>
                                  </p:stCondLst>
                                  <p:childTnLst>
                                    <p:set>
                                      <p:cBhvr>
                                        <p:cTn id="363" dur="1" fill="hold">
                                          <p:stCondLst>
                                            <p:cond delay="0"/>
                                          </p:stCondLst>
                                        </p:cTn>
                                        <p:tgtEl>
                                          <p:spTgt spid="33"/>
                                        </p:tgtEl>
                                        <p:attrNameLst>
                                          <p:attrName>style.visibility</p:attrName>
                                        </p:attrNameLst>
                                      </p:cBhvr>
                                      <p:to>
                                        <p:strVal val="visible"/>
                                      </p:to>
                                    </p:set>
                                    <p:anim calcmode="lin" valueType="num">
                                      <p:cBhvr additive="base">
                                        <p:cTn id="364" dur="4000" fill="hold"/>
                                        <p:tgtEl>
                                          <p:spTgt spid="33"/>
                                        </p:tgtEl>
                                        <p:attrNameLst>
                                          <p:attrName>ppt_x</p:attrName>
                                        </p:attrNameLst>
                                      </p:cBhvr>
                                      <p:tavLst>
                                        <p:tav tm="0">
                                          <p:val>
                                            <p:strVal val="#ppt_x"/>
                                          </p:val>
                                        </p:tav>
                                        <p:tav tm="100000">
                                          <p:val>
                                            <p:strVal val="#ppt_x"/>
                                          </p:val>
                                        </p:tav>
                                      </p:tavLst>
                                    </p:anim>
                                    <p:anim calcmode="lin" valueType="num">
                                      <p:cBhvr additive="base">
                                        <p:cTn id="365" dur="4000" fill="hold"/>
                                        <p:tgtEl>
                                          <p:spTgt spid="33"/>
                                        </p:tgtEl>
                                        <p:attrNameLst>
                                          <p:attrName>ppt_y</p:attrName>
                                        </p:attrNameLst>
                                      </p:cBhvr>
                                      <p:tavLst>
                                        <p:tav tm="0">
                                          <p:val>
                                            <p:strVal val="0-#ppt_h/2"/>
                                          </p:val>
                                        </p:tav>
                                        <p:tav tm="100000">
                                          <p:val>
                                            <p:strVal val="#ppt_y"/>
                                          </p:val>
                                        </p:tav>
                                      </p:tavLst>
                                    </p:anim>
                                  </p:childTnLst>
                                </p:cTn>
                              </p:par>
                              <p:par>
                                <p:cTn id="366" presetID="19" presetClass="entr" presetSubtype="10" fill="hold" grpId="1" nodeType="withEffect">
                                  <p:stCondLst>
                                    <p:cond delay="0"/>
                                  </p:stCondLst>
                                  <p:childTnLst>
                                    <p:set>
                                      <p:cBhvr>
                                        <p:cTn id="367" dur="1" fill="hold">
                                          <p:stCondLst>
                                            <p:cond delay="0"/>
                                          </p:stCondLst>
                                        </p:cTn>
                                        <p:tgtEl>
                                          <p:spTgt spid="33"/>
                                        </p:tgtEl>
                                        <p:attrNameLst>
                                          <p:attrName>style.visibility</p:attrName>
                                        </p:attrNameLst>
                                      </p:cBhvr>
                                      <p:to>
                                        <p:strVal val="visible"/>
                                      </p:to>
                                    </p:set>
                                    <p:anim calcmode="lin" valueType="num">
                                      <p:cBhvr>
                                        <p:cTn id="368" dur="4000" fill="hold"/>
                                        <p:tgtEl>
                                          <p:spTgt spid="33"/>
                                        </p:tgtEl>
                                        <p:attrNameLst>
                                          <p:attrName>ppt_w</p:attrName>
                                        </p:attrNameLst>
                                      </p:cBhvr>
                                      <p:tavLst>
                                        <p:tav tm="0" fmla="#ppt_w*sin(2.5*pi*$)">
                                          <p:val>
                                            <p:fltVal val="0"/>
                                          </p:val>
                                        </p:tav>
                                        <p:tav tm="100000">
                                          <p:val>
                                            <p:fltVal val="1"/>
                                          </p:val>
                                        </p:tav>
                                      </p:tavLst>
                                    </p:anim>
                                    <p:anim calcmode="lin" valueType="num">
                                      <p:cBhvr>
                                        <p:cTn id="369" dur="4000" fill="hold"/>
                                        <p:tgtEl>
                                          <p:spTgt spid="33"/>
                                        </p:tgtEl>
                                        <p:attrNameLst>
                                          <p:attrName>ppt_h</p:attrName>
                                        </p:attrNameLst>
                                      </p:cBhvr>
                                      <p:tavLst>
                                        <p:tav tm="0">
                                          <p:val>
                                            <p:strVal val="#ppt_h"/>
                                          </p:val>
                                        </p:tav>
                                        <p:tav tm="100000">
                                          <p:val>
                                            <p:strVal val="#ppt_h"/>
                                          </p:val>
                                        </p:tav>
                                      </p:tavLst>
                                    </p:anim>
                                  </p:childTnLst>
                                </p:cTn>
                              </p:par>
                              <p:par>
                                <p:cTn id="370" presetID="2" presetClass="exit" presetSubtype="4" fill="hold" grpId="2" nodeType="withEffect">
                                  <p:stCondLst>
                                    <p:cond delay="0"/>
                                  </p:stCondLst>
                                  <p:childTnLst>
                                    <p:anim calcmode="lin" valueType="num">
                                      <p:cBhvr additive="base">
                                        <p:cTn id="371" dur="4500"/>
                                        <p:tgtEl>
                                          <p:spTgt spid="33"/>
                                        </p:tgtEl>
                                        <p:attrNameLst>
                                          <p:attrName>ppt_x</p:attrName>
                                        </p:attrNameLst>
                                      </p:cBhvr>
                                      <p:tavLst>
                                        <p:tav tm="0">
                                          <p:val>
                                            <p:strVal val="ppt_x"/>
                                          </p:val>
                                        </p:tav>
                                        <p:tav tm="100000">
                                          <p:val>
                                            <p:strVal val="ppt_x"/>
                                          </p:val>
                                        </p:tav>
                                      </p:tavLst>
                                    </p:anim>
                                    <p:anim calcmode="lin" valueType="num">
                                      <p:cBhvr additive="base">
                                        <p:cTn id="372" dur="4500"/>
                                        <p:tgtEl>
                                          <p:spTgt spid="33"/>
                                        </p:tgtEl>
                                        <p:attrNameLst>
                                          <p:attrName>ppt_y</p:attrName>
                                        </p:attrNameLst>
                                      </p:cBhvr>
                                      <p:tavLst>
                                        <p:tav tm="0">
                                          <p:val>
                                            <p:strVal val="ppt_y"/>
                                          </p:val>
                                        </p:tav>
                                        <p:tav tm="100000">
                                          <p:val>
                                            <p:strVal val="1+ppt_h/2"/>
                                          </p:val>
                                        </p:tav>
                                      </p:tavLst>
                                    </p:anim>
                                    <p:set>
                                      <p:cBhvr>
                                        <p:cTn id="373" dur="1" fill="hold">
                                          <p:stCondLst>
                                            <p:cond delay="4499"/>
                                          </p:stCondLst>
                                        </p:cTn>
                                        <p:tgtEl>
                                          <p:spTgt spid="33"/>
                                        </p:tgtEl>
                                        <p:attrNameLst>
                                          <p:attrName>style.visibility</p:attrName>
                                        </p:attrNameLst>
                                      </p:cBhvr>
                                      <p:to>
                                        <p:strVal val="hidden"/>
                                      </p:to>
                                    </p:set>
                                  </p:childTnLst>
                                </p:cTn>
                              </p:par>
                              <p:par>
                                <p:cTn id="374" presetID="3" presetClass="exit" presetSubtype="10" fill="hold" grpId="3" nodeType="withEffect">
                                  <p:stCondLst>
                                    <p:cond delay="0"/>
                                  </p:stCondLst>
                                  <p:childTnLst>
                                    <p:animEffect transition="out" filter="blinds(horizontal)">
                                      <p:cBhvr>
                                        <p:cTn id="375" dur="6000"/>
                                        <p:tgtEl>
                                          <p:spTgt spid="33"/>
                                        </p:tgtEl>
                                      </p:cBhvr>
                                    </p:animEffect>
                                    <p:set>
                                      <p:cBhvr>
                                        <p:cTn id="376" dur="1" fill="hold">
                                          <p:stCondLst>
                                            <p:cond delay="5999"/>
                                          </p:stCondLst>
                                        </p:cTn>
                                        <p:tgtEl>
                                          <p:spTgt spid="33"/>
                                        </p:tgtEl>
                                        <p:attrNameLst>
                                          <p:attrName>style.visibility</p:attrName>
                                        </p:attrNameLst>
                                      </p:cBhvr>
                                      <p:to>
                                        <p:strVal val="hidden"/>
                                      </p:to>
                                    </p:set>
                                  </p:childTnLst>
                                </p:cTn>
                              </p:par>
                              <p:par>
                                <p:cTn id="377" presetID="8" presetClass="emph" presetSubtype="0" fill="hold" grpId="4" nodeType="withEffect">
                                  <p:stCondLst>
                                    <p:cond delay="0"/>
                                  </p:stCondLst>
                                  <p:childTnLst>
                                    <p:animRot by="21600000">
                                      <p:cBhvr>
                                        <p:cTn id="378" dur="5000" fill="hold"/>
                                        <p:tgtEl>
                                          <p:spTgt spid="33"/>
                                        </p:tgtEl>
                                        <p:attrNameLst>
                                          <p:attrName>r</p:attrName>
                                        </p:attrNameLst>
                                      </p:cBhvr>
                                    </p:animRot>
                                  </p:childTnLst>
                                </p:cTn>
                              </p:par>
                              <p:par>
                                <p:cTn id="379" presetID="2" presetClass="entr" presetSubtype="1" fill="hold" grpId="0" nodeType="withEffect">
                                  <p:stCondLst>
                                    <p:cond delay="0"/>
                                  </p:stCondLst>
                                  <p:childTnLst>
                                    <p:set>
                                      <p:cBhvr>
                                        <p:cTn id="380" dur="1" fill="hold">
                                          <p:stCondLst>
                                            <p:cond delay="0"/>
                                          </p:stCondLst>
                                        </p:cTn>
                                        <p:tgtEl>
                                          <p:spTgt spid="26"/>
                                        </p:tgtEl>
                                        <p:attrNameLst>
                                          <p:attrName>style.visibility</p:attrName>
                                        </p:attrNameLst>
                                      </p:cBhvr>
                                      <p:to>
                                        <p:strVal val="visible"/>
                                      </p:to>
                                    </p:set>
                                    <p:anim calcmode="lin" valueType="num">
                                      <p:cBhvr additive="base">
                                        <p:cTn id="381" dur="4000" fill="hold"/>
                                        <p:tgtEl>
                                          <p:spTgt spid="26"/>
                                        </p:tgtEl>
                                        <p:attrNameLst>
                                          <p:attrName>ppt_x</p:attrName>
                                        </p:attrNameLst>
                                      </p:cBhvr>
                                      <p:tavLst>
                                        <p:tav tm="0">
                                          <p:val>
                                            <p:strVal val="#ppt_x"/>
                                          </p:val>
                                        </p:tav>
                                        <p:tav tm="100000">
                                          <p:val>
                                            <p:strVal val="#ppt_x"/>
                                          </p:val>
                                        </p:tav>
                                      </p:tavLst>
                                    </p:anim>
                                    <p:anim calcmode="lin" valueType="num">
                                      <p:cBhvr additive="base">
                                        <p:cTn id="382" dur="4000" fill="hold"/>
                                        <p:tgtEl>
                                          <p:spTgt spid="26"/>
                                        </p:tgtEl>
                                        <p:attrNameLst>
                                          <p:attrName>ppt_y</p:attrName>
                                        </p:attrNameLst>
                                      </p:cBhvr>
                                      <p:tavLst>
                                        <p:tav tm="0">
                                          <p:val>
                                            <p:strVal val="0-#ppt_h/2"/>
                                          </p:val>
                                        </p:tav>
                                        <p:tav tm="100000">
                                          <p:val>
                                            <p:strVal val="#ppt_y"/>
                                          </p:val>
                                        </p:tav>
                                      </p:tavLst>
                                    </p:anim>
                                  </p:childTnLst>
                                </p:cTn>
                              </p:par>
                              <p:par>
                                <p:cTn id="383" presetID="19" presetClass="entr" presetSubtype="10" fill="hold" grpId="1" nodeType="withEffect">
                                  <p:stCondLst>
                                    <p:cond delay="0"/>
                                  </p:stCondLst>
                                  <p:childTnLst>
                                    <p:set>
                                      <p:cBhvr>
                                        <p:cTn id="384" dur="1" fill="hold">
                                          <p:stCondLst>
                                            <p:cond delay="0"/>
                                          </p:stCondLst>
                                        </p:cTn>
                                        <p:tgtEl>
                                          <p:spTgt spid="26"/>
                                        </p:tgtEl>
                                        <p:attrNameLst>
                                          <p:attrName>style.visibility</p:attrName>
                                        </p:attrNameLst>
                                      </p:cBhvr>
                                      <p:to>
                                        <p:strVal val="visible"/>
                                      </p:to>
                                    </p:set>
                                    <p:anim calcmode="lin" valueType="num">
                                      <p:cBhvr>
                                        <p:cTn id="385" dur="4000" fill="hold"/>
                                        <p:tgtEl>
                                          <p:spTgt spid="26"/>
                                        </p:tgtEl>
                                        <p:attrNameLst>
                                          <p:attrName>ppt_w</p:attrName>
                                        </p:attrNameLst>
                                      </p:cBhvr>
                                      <p:tavLst>
                                        <p:tav tm="0" fmla="#ppt_w*sin(2.5*pi*$)">
                                          <p:val>
                                            <p:fltVal val="0"/>
                                          </p:val>
                                        </p:tav>
                                        <p:tav tm="100000">
                                          <p:val>
                                            <p:fltVal val="1"/>
                                          </p:val>
                                        </p:tav>
                                      </p:tavLst>
                                    </p:anim>
                                    <p:anim calcmode="lin" valueType="num">
                                      <p:cBhvr>
                                        <p:cTn id="386" dur="4000" fill="hold"/>
                                        <p:tgtEl>
                                          <p:spTgt spid="26"/>
                                        </p:tgtEl>
                                        <p:attrNameLst>
                                          <p:attrName>ppt_h</p:attrName>
                                        </p:attrNameLst>
                                      </p:cBhvr>
                                      <p:tavLst>
                                        <p:tav tm="0">
                                          <p:val>
                                            <p:strVal val="#ppt_h"/>
                                          </p:val>
                                        </p:tav>
                                        <p:tav tm="100000">
                                          <p:val>
                                            <p:strVal val="#ppt_h"/>
                                          </p:val>
                                        </p:tav>
                                      </p:tavLst>
                                    </p:anim>
                                  </p:childTnLst>
                                </p:cTn>
                              </p:par>
                              <p:par>
                                <p:cTn id="387" presetID="2" presetClass="exit" presetSubtype="4" fill="hold" grpId="2" nodeType="withEffect">
                                  <p:stCondLst>
                                    <p:cond delay="0"/>
                                  </p:stCondLst>
                                  <p:childTnLst>
                                    <p:anim calcmode="lin" valueType="num">
                                      <p:cBhvr additive="base">
                                        <p:cTn id="388" dur="4500"/>
                                        <p:tgtEl>
                                          <p:spTgt spid="26"/>
                                        </p:tgtEl>
                                        <p:attrNameLst>
                                          <p:attrName>ppt_x</p:attrName>
                                        </p:attrNameLst>
                                      </p:cBhvr>
                                      <p:tavLst>
                                        <p:tav tm="0">
                                          <p:val>
                                            <p:strVal val="ppt_x"/>
                                          </p:val>
                                        </p:tav>
                                        <p:tav tm="100000">
                                          <p:val>
                                            <p:strVal val="ppt_x"/>
                                          </p:val>
                                        </p:tav>
                                      </p:tavLst>
                                    </p:anim>
                                    <p:anim calcmode="lin" valueType="num">
                                      <p:cBhvr additive="base">
                                        <p:cTn id="389" dur="4500"/>
                                        <p:tgtEl>
                                          <p:spTgt spid="26"/>
                                        </p:tgtEl>
                                        <p:attrNameLst>
                                          <p:attrName>ppt_y</p:attrName>
                                        </p:attrNameLst>
                                      </p:cBhvr>
                                      <p:tavLst>
                                        <p:tav tm="0">
                                          <p:val>
                                            <p:strVal val="ppt_y"/>
                                          </p:val>
                                        </p:tav>
                                        <p:tav tm="100000">
                                          <p:val>
                                            <p:strVal val="1+ppt_h/2"/>
                                          </p:val>
                                        </p:tav>
                                      </p:tavLst>
                                    </p:anim>
                                    <p:set>
                                      <p:cBhvr>
                                        <p:cTn id="390" dur="1" fill="hold">
                                          <p:stCondLst>
                                            <p:cond delay="4499"/>
                                          </p:stCondLst>
                                        </p:cTn>
                                        <p:tgtEl>
                                          <p:spTgt spid="26"/>
                                        </p:tgtEl>
                                        <p:attrNameLst>
                                          <p:attrName>style.visibility</p:attrName>
                                        </p:attrNameLst>
                                      </p:cBhvr>
                                      <p:to>
                                        <p:strVal val="hidden"/>
                                      </p:to>
                                    </p:set>
                                  </p:childTnLst>
                                </p:cTn>
                              </p:par>
                              <p:par>
                                <p:cTn id="391" presetID="3" presetClass="exit" presetSubtype="10" fill="hold" grpId="3" nodeType="withEffect">
                                  <p:stCondLst>
                                    <p:cond delay="0"/>
                                  </p:stCondLst>
                                  <p:childTnLst>
                                    <p:animEffect transition="out" filter="blinds(horizontal)">
                                      <p:cBhvr>
                                        <p:cTn id="392" dur="6000"/>
                                        <p:tgtEl>
                                          <p:spTgt spid="26"/>
                                        </p:tgtEl>
                                      </p:cBhvr>
                                    </p:animEffect>
                                    <p:set>
                                      <p:cBhvr>
                                        <p:cTn id="393" dur="1" fill="hold">
                                          <p:stCondLst>
                                            <p:cond delay="5999"/>
                                          </p:stCondLst>
                                        </p:cTn>
                                        <p:tgtEl>
                                          <p:spTgt spid="26"/>
                                        </p:tgtEl>
                                        <p:attrNameLst>
                                          <p:attrName>style.visibility</p:attrName>
                                        </p:attrNameLst>
                                      </p:cBhvr>
                                      <p:to>
                                        <p:strVal val="hidden"/>
                                      </p:to>
                                    </p:set>
                                  </p:childTnLst>
                                </p:cTn>
                              </p:par>
                              <p:par>
                                <p:cTn id="394" presetID="8" presetClass="emph" presetSubtype="0" fill="hold" grpId="4" nodeType="withEffect">
                                  <p:stCondLst>
                                    <p:cond delay="0"/>
                                  </p:stCondLst>
                                  <p:childTnLst>
                                    <p:animRot by="21600000">
                                      <p:cBhvr>
                                        <p:cTn id="395" dur="5000" fill="hold"/>
                                        <p:tgtEl>
                                          <p:spTgt spid="26"/>
                                        </p:tgtEl>
                                        <p:attrNameLst>
                                          <p:attrName>r</p:attrName>
                                        </p:attrNameLst>
                                      </p:cBhvr>
                                    </p:animRot>
                                  </p:childTnLst>
                                </p:cTn>
                              </p:par>
                              <p:par>
                                <p:cTn id="396" presetID="2" presetClass="entr" presetSubtype="1" fill="hold" grpId="0" nodeType="withEffect">
                                  <p:stCondLst>
                                    <p:cond delay="0"/>
                                  </p:stCondLst>
                                  <p:childTnLst>
                                    <p:set>
                                      <p:cBhvr>
                                        <p:cTn id="397" dur="1" fill="hold">
                                          <p:stCondLst>
                                            <p:cond delay="0"/>
                                          </p:stCondLst>
                                        </p:cTn>
                                        <p:tgtEl>
                                          <p:spTgt spid="27"/>
                                        </p:tgtEl>
                                        <p:attrNameLst>
                                          <p:attrName>style.visibility</p:attrName>
                                        </p:attrNameLst>
                                      </p:cBhvr>
                                      <p:to>
                                        <p:strVal val="visible"/>
                                      </p:to>
                                    </p:set>
                                    <p:anim calcmode="lin" valueType="num">
                                      <p:cBhvr additive="base">
                                        <p:cTn id="398" dur="4000" fill="hold"/>
                                        <p:tgtEl>
                                          <p:spTgt spid="27"/>
                                        </p:tgtEl>
                                        <p:attrNameLst>
                                          <p:attrName>ppt_x</p:attrName>
                                        </p:attrNameLst>
                                      </p:cBhvr>
                                      <p:tavLst>
                                        <p:tav tm="0">
                                          <p:val>
                                            <p:strVal val="#ppt_x"/>
                                          </p:val>
                                        </p:tav>
                                        <p:tav tm="100000">
                                          <p:val>
                                            <p:strVal val="#ppt_x"/>
                                          </p:val>
                                        </p:tav>
                                      </p:tavLst>
                                    </p:anim>
                                    <p:anim calcmode="lin" valueType="num">
                                      <p:cBhvr additive="base">
                                        <p:cTn id="399" dur="4000" fill="hold"/>
                                        <p:tgtEl>
                                          <p:spTgt spid="27"/>
                                        </p:tgtEl>
                                        <p:attrNameLst>
                                          <p:attrName>ppt_y</p:attrName>
                                        </p:attrNameLst>
                                      </p:cBhvr>
                                      <p:tavLst>
                                        <p:tav tm="0">
                                          <p:val>
                                            <p:strVal val="0-#ppt_h/2"/>
                                          </p:val>
                                        </p:tav>
                                        <p:tav tm="100000">
                                          <p:val>
                                            <p:strVal val="#ppt_y"/>
                                          </p:val>
                                        </p:tav>
                                      </p:tavLst>
                                    </p:anim>
                                  </p:childTnLst>
                                </p:cTn>
                              </p:par>
                              <p:par>
                                <p:cTn id="400" presetID="19" presetClass="entr" presetSubtype="10" fill="hold" grpId="1" nodeType="withEffect">
                                  <p:stCondLst>
                                    <p:cond delay="0"/>
                                  </p:stCondLst>
                                  <p:childTnLst>
                                    <p:set>
                                      <p:cBhvr>
                                        <p:cTn id="401" dur="1" fill="hold">
                                          <p:stCondLst>
                                            <p:cond delay="0"/>
                                          </p:stCondLst>
                                        </p:cTn>
                                        <p:tgtEl>
                                          <p:spTgt spid="27"/>
                                        </p:tgtEl>
                                        <p:attrNameLst>
                                          <p:attrName>style.visibility</p:attrName>
                                        </p:attrNameLst>
                                      </p:cBhvr>
                                      <p:to>
                                        <p:strVal val="visible"/>
                                      </p:to>
                                    </p:set>
                                    <p:anim calcmode="lin" valueType="num">
                                      <p:cBhvr>
                                        <p:cTn id="402" dur="4000" fill="hold"/>
                                        <p:tgtEl>
                                          <p:spTgt spid="27"/>
                                        </p:tgtEl>
                                        <p:attrNameLst>
                                          <p:attrName>ppt_w</p:attrName>
                                        </p:attrNameLst>
                                      </p:cBhvr>
                                      <p:tavLst>
                                        <p:tav tm="0" fmla="#ppt_w*sin(2.5*pi*$)">
                                          <p:val>
                                            <p:fltVal val="0"/>
                                          </p:val>
                                        </p:tav>
                                        <p:tav tm="100000">
                                          <p:val>
                                            <p:fltVal val="1"/>
                                          </p:val>
                                        </p:tav>
                                      </p:tavLst>
                                    </p:anim>
                                    <p:anim calcmode="lin" valueType="num">
                                      <p:cBhvr>
                                        <p:cTn id="403" dur="4000" fill="hold"/>
                                        <p:tgtEl>
                                          <p:spTgt spid="27"/>
                                        </p:tgtEl>
                                        <p:attrNameLst>
                                          <p:attrName>ppt_h</p:attrName>
                                        </p:attrNameLst>
                                      </p:cBhvr>
                                      <p:tavLst>
                                        <p:tav tm="0">
                                          <p:val>
                                            <p:strVal val="#ppt_h"/>
                                          </p:val>
                                        </p:tav>
                                        <p:tav tm="100000">
                                          <p:val>
                                            <p:strVal val="#ppt_h"/>
                                          </p:val>
                                        </p:tav>
                                      </p:tavLst>
                                    </p:anim>
                                  </p:childTnLst>
                                </p:cTn>
                              </p:par>
                              <p:par>
                                <p:cTn id="404" presetID="2" presetClass="exit" presetSubtype="4" fill="hold" grpId="2" nodeType="withEffect">
                                  <p:stCondLst>
                                    <p:cond delay="0"/>
                                  </p:stCondLst>
                                  <p:childTnLst>
                                    <p:anim calcmode="lin" valueType="num">
                                      <p:cBhvr additive="base">
                                        <p:cTn id="405" dur="4500"/>
                                        <p:tgtEl>
                                          <p:spTgt spid="27"/>
                                        </p:tgtEl>
                                        <p:attrNameLst>
                                          <p:attrName>ppt_x</p:attrName>
                                        </p:attrNameLst>
                                      </p:cBhvr>
                                      <p:tavLst>
                                        <p:tav tm="0">
                                          <p:val>
                                            <p:strVal val="ppt_x"/>
                                          </p:val>
                                        </p:tav>
                                        <p:tav tm="100000">
                                          <p:val>
                                            <p:strVal val="ppt_x"/>
                                          </p:val>
                                        </p:tav>
                                      </p:tavLst>
                                    </p:anim>
                                    <p:anim calcmode="lin" valueType="num">
                                      <p:cBhvr additive="base">
                                        <p:cTn id="406" dur="4500"/>
                                        <p:tgtEl>
                                          <p:spTgt spid="27"/>
                                        </p:tgtEl>
                                        <p:attrNameLst>
                                          <p:attrName>ppt_y</p:attrName>
                                        </p:attrNameLst>
                                      </p:cBhvr>
                                      <p:tavLst>
                                        <p:tav tm="0">
                                          <p:val>
                                            <p:strVal val="ppt_y"/>
                                          </p:val>
                                        </p:tav>
                                        <p:tav tm="100000">
                                          <p:val>
                                            <p:strVal val="1+ppt_h/2"/>
                                          </p:val>
                                        </p:tav>
                                      </p:tavLst>
                                    </p:anim>
                                    <p:set>
                                      <p:cBhvr>
                                        <p:cTn id="407" dur="1" fill="hold">
                                          <p:stCondLst>
                                            <p:cond delay="4499"/>
                                          </p:stCondLst>
                                        </p:cTn>
                                        <p:tgtEl>
                                          <p:spTgt spid="27"/>
                                        </p:tgtEl>
                                        <p:attrNameLst>
                                          <p:attrName>style.visibility</p:attrName>
                                        </p:attrNameLst>
                                      </p:cBhvr>
                                      <p:to>
                                        <p:strVal val="hidden"/>
                                      </p:to>
                                    </p:set>
                                  </p:childTnLst>
                                </p:cTn>
                              </p:par>
                              <p:par>
                                <p:cTn id="408" presetID="3" presetClass="exit" presetSubtype="10" fill="hold" grpId="3" nodeType="withEffect">
                                  <p:stCondLst>
                                    <p:cond delay="0"/>
                                  </p:stCondLst>
                                  <p:childTnLst>
                                    <p:animEffect transition="out" filter="blinds(horizontal)">
                                      <p:cBhvr>
                                        <p:cTn id="409" dur="6000"/>
                                        <p:tgtEl>
                                          <p:spTgt spid="27"/>
                                        </p:tgtEl>
                                      </p:cBhvr>
                                    </p:animEffect>
                                    <p:set>
                                      <p:cBhvr>
                                        <p:cTn id="410" dur="1" fill="hold">
                                          <p:stCondLst>
                                            <p:cond delay="5999"/>
                                          </p:stCondLst>
                                        </p:cTn>
                                        <p:tgtEl>
                                          <p:spTgt spid="27"/>
                                        </p:tgtEl>
                                        <p:attrNameLst>
                                          <p:attrName>style.visibility</p:attrName>
                                        </p:attrNameLst>
                                      </p:cBhvr>
                                      <p:to>
                                        <p:strVal val="hidden"/>
                                      </p:to>
                                    </p:set>
                                  </p:childTnLst>
                                </p:cTn>
                              </p:par>
                              <p:par>
                                <p:cTn id="411" presetID="8" presetClass="emph" presetSubtype="0" fill="hold" grpId="4" nodeType="withEffect">
                                  <p:stCondLst>
                                    <p:cond delay="0"/>
                                  </p:stCondLst>
                                  <p:childTnLst>
                                    <p:animRot by="21600000">
                                      <p:cBhvr>
                                        <p:cTn id="412" dur="5000" fill="hold"/>
                                        <p:tgtEl>
                                          <p:spTgt spid="27"/>
                                        </p:tgtEl>
                                        <p:attrNameLst>
                                          <p:attrName>r</p:attrName>
                                        </p:attrNameLst>
                                      </p:cBhvr>
                                    </p:animRot>
                                  </p:childTnLst>
                                </p:cTn>
                              </p:par>
                              <p:par>
                                <p:cTn id="413" presetID="2" presetClass="entr" presetSubtype="1" fill="hold" grpId="0" nodeType="withEffect">
                                  <p:stCondLst>
                                    <p:cond delay="0"/>
                                  </p:stCondLst>
                                  <p:childTnLst>
                                    <p:set>
                                      <p:cBhvr>
                                        <p:cTn id="414" dur="1" fill="hold">
                                          <p:stCondLst>
                                            <p:cond delay="0"/>
                                          </p:stCondLst>
                                        </p:cTn>
                                        <p:tgtEl>
                                          <p:spTgt spid="28"/>
                                        </p:tgtEl>
                                        <p:attrNameLst>
                                          <p:attrName>style.visibility</p:attrName>
                                        </p:attrNameLst>
                                      </p:cBhvr>
                                      <p:to>
                                        <p:strVal val="visible"/>
                                      </p:to>
                                    </p:set>
                                    <p:anim calcmode="lin" valueType="num">
                                      <p:cBhvr additive="base">
                                        <p:cTn id="415" dur="4000" fill="hold"/>
                                        <p:tgtEl>
                                          <p:spTgt spid="28"/>
                                        </p:tgtEl>
                                        <p:attrNameLst>
                                          <p:attrName>ppt_x</p:attrName>
                                        </p:attrNameLst>
                                      </p:cBhvr>
                                      <p:tavLst>
                                        <p:tav tm="0">
                                          <p:val>
                                            <p:strVal val="#ppt_x"/>
                                          </p:val>
                                        </p:tav>
                                        <p:tav tm="100000">
                                          <p:val>
                                            <p:strVal val="#ppt_x"/>
                                          </p:val>
                                        </p:tav>
                                      </p:tavLst>
                                    </p:anim>
                                    <p:anim calcmode="lin" valueType="num">
                                      <p:cBhvr additive="base">
                                        <p:cTn id="416" dur="4000" fill="hold"/>
                                        <p:tgtEl>
                                          <p:spTgt spid="28"/>
                                        </p:tgtEl>
                                        <p:attrNameLst>
                                          <p:attrName>ppt_y</p:attrName>
                                        </p:attrNameLst>
                                      </p:cBhvr>
                                      <p:tavLst>
                                        <p:tav tm="0">
                                          <p:val>
                                            <p:strVal val="0-#ppt_h/2"/>
                                          </p:val>
                                        </p:tav>
                                        <p:tav tm="100000">
                                          <p:val>
                                            <p:strVal val="#ppt_y"/>
                                          </p:val>
                                        </p:tav>
                                      </p:tavLst>
                                    </p:anim>
                                  </p:childTnLst>
                                </p:cTn>
                              </p:par>
                              <p:par>
                                <p:cTn id="417" presetID="19" presetClass="entr" presetSubtype="10" fill="hold" grpId="1" nodeType="withEffect">
                                  <p:stCondLst>
                                    <p:cond delay="0"/>
                                  </p:stCondLst>
                                  <p:childTnLst>
                                    <p:set>
                                      <p:cBhvr>
                                        <p:cTn id="418" dur="1" fill="hold">
                                          <p:stCondLst>
                                            <p:cond delay="0"/>
                                          </p:stCondLst>
                                        </p:cTn>
                                        <p:tgtEl>
                                          <p:spTgt spid="28"/>
                                        </p:tgtEl>
                                        <p:attrNameLst>
                                          <p:attrName>style.visibility</p:attrName>
                                        </p:attrNameLst>
                                      </p:cBhvr>
                                      <p:to>
                                        <p:strVal val="visible"/>
                                      </p:to>
                                    </p:set>
                                    <p:anim calcmode="lin" valueType="num">
                                      <p:cBhvr>
                                        <p:cTn id="419" dur="4000" fill="hold"/>
                                        <p:tgtEl>
                                          <p:spTgt spid="28"/>
                                        </p:tgtEl>
                                        <p:attrNameLst>
                                          <p:attrName>ppt_w</p:attrName>
                                        </p:attrNameLst>
                                      </p:cBhvr>
                                      <p:tavLst>
                                        <p:tav tm="0" fmla="#ppt_w*sin(2.5*pi*$)">
                                          <p:val>
                                            <p:fltVal val="0"/>
                                          </p:val>
                                        </p:tav>
                                        <p:tav tm="100000">
                                          <p:val>
                                            <p:fltVal val="1"/>
                                          </p:val>
                                        </p:tav>
                                      </p:tavLst>
                                    </p:anim>
                                    <p:anim calcmode="lin" valueType="num">
                                      <p:cBhvr>
                                        <p:cTn id="420" dur="4000" fill="hold"/>
                                        <p:tgtEl>
                                          <p:spTgt spid="28"/>
                                        </p:tgtEl>
                                        <p:attrNameLst>
                                          <p:attrName>ppt_h</p:attrName>
                                        </p:attrNameLst>
                                      </p:cBhvr>
                                      <p:tavLst>
                                        <p:tav tm="0">
                                          <p:val>
                                            <p:strVal val="#ppt_h"/>
                                          </p:val>
                                        </p:tav>
                                        <p:tav tm="100000">
                                          <p:val>
                                            <p:strVal val="#ppt_h"/>
                                          </p:val>
                                        </p:tav>
                                      </p:tavLst>
                                    </p:anim>
                                  </p:childTnLst>
                                </p:cTn>
                              </p:par>
                              <p:par>
                                <p:cTn id="421" presetID="2" presetClass="exit" presetSubtype="4" fill="hold" grpId="2" nodeType="withEffect">
                                  <p:stCondLst>
                                    <p:cond delay="0"/>
                                  </p:stCondLst>
                                  <p:childTnLst>
                                    <p:anim calcmode="lin" valueType="num">
                                      <p:cBhvr additive="base">
                                        <p:cTn id="422" dur="4500"/>
                                        <p:tgtEl>
                                          <p:spTgt spid="28"/>
                                        </p:tgtEl>
                                        <p:attrNameLst>
                                          <p:attrName>ppt_x</p:attrName>
                                        </p:attrNameLst>
                                      </p:cBhvr>
                                      <p:tavLst>
                                        <p:tav tm="0">
                                          <p:val>
                                            <p:strVal val="ppt_x"/>
                                          </p:val>
                                        </p:tav>
                                        <p:tav tm="100000">
                                          <p:val>
                                            <p:strVal val="ppt_x"/>
                                          </p:val>
                                        </p:tav>
                                      </p:tavLst>
                                    </p:anim>
                                    <p:anim calcmode="lin" valueType="num">
                                      <p:cBhvr additive="base">
                                        <p:cTn id="423" dur="4500"/>
                                        <p:tgtEl>
                                          <p:spTgt spid="28"/>
                                        </p:tgtEl>
                                        <p:attrNameLst>
                                          <p:attrName>ppt_y</p:attrName>
                                        </p:attrNameLst>
                                      </p:cBhvr>
                                      <p:tavLst>
                                        <p:tav tm="0">
                                          <p:val>
                                            <p:strVal val="ppt_y"/>
                                          </p:val>
                                        </p:tav>
                                        <p:tav tm="100000">
                                          <p:val>
                                            <p:strVal val="1+ppt_h/2"/>
                                          </p:val>
                                        </p:tav>
                                      </p:tavLst>
                                    </p:anim>
                                    <p:set>
                                      <p:cBhvr>
                                        <p:cTn id="424" dur="1" fill="hold">
                                          <p:stCondLst>
                                            <p:cond delay="4499"/>
                                          </p:stCondLst>
                                        </p:cTn>
                                        <p:tgtEl>
                                          <p:spTgt spid="28"/>
                                        </p:tgtEl>
                                        <p:attrNameLst>
                                          <p:attrName>style.visibility</p:attrName>
                                        </p:attrNameLst>
                                      </p:cBhvr>
                                      <p:to>
                                        <p:strVal val="hidden"/>
                                      </p:to>
                                    </p:set>
                                  </p:childTnLst>
                                </p:cTn>
                              </p:par>
                              <p:par>
                                <p:cTn id="425" presetID="3" presetClass="exit" presetSubtype="10" fill="hold" grpId="3" nodeType="withEffect">
                                  <p:stCondLst>
                                    <p:cond delay="0"/>
                                  </p:stCondLst>
                                  <p:childTnLst>
                                    <p:animEffect transition="out" filter="blinds(horizontal)">
                                      <p:cBhvr>
                                        <p:cTn id="426" dur="6000"/>
                                        <p:tgtEl>
                                          <p:spTgt spid="28"/>
                                        </p:tgtEl>
                                      </p:cBhvr>
                                    </p:animEffect>
                                    <p:set>
                                      <p:cBhvr>
                                        <p:cTn id="427" dur="1" fill="hold">
                                          <p:stCondLst>
                                            <p:cond delay="5999"/>
                                          </p:stCondLst>
                                        </p:cTn>
                                        <p:tgtEl>
                                          <p:spTgt spid="28"/>
                                        </p:tgtEl>
                                        <p:attrNameLst>
                                          <p:attrName>style.visibility</p:attrName>
                                        </p:attrNameLst>
                                      </p:cBhvr>
                                      <p:to>
                                        <p:strVal val="hidden"/>
                                      </p:to>
                                    </p:set>
                                  </p:childTnLst>
                                </p:cTn>
                              </p:par>
                              <p:par>
                                <p:cTn id="428" presetID="8" presetClass="emph" presetSubtype="0" fill="hold" grpId="4" nodeType="withEffect">
                                  <p:stCondLst>
                                    <p:cond delay="0"/>
                                  </p:stCondLst>
                                  <p:childTnLst>
                                    <p:animRot by="21600000">
                                      <p:cBhvr>
                                        <p:cTn id="429" dur="5000" fill="hold"/>
                                        <p:tgtEl>
                                          <p:spTgt spid="28"/>
                                        </p:tgtEl>
                                        <p:attrNameLst>
                                          <p:attrName>r</p:attrName>
                                        </p:attrNameLst>
                                      </p:cBhvr>
                                    </p:animRot>
                                  </p:childTnLst>
                                </p:cTn>
                              </p:par>
                              <p:par>
                                <p:cTn id="430" presetID="2" presetClass="entr" presetSubtype="1" fill="hold" grpId="0" nodeType="withEffect">
                                  <p:stCondLst>
                                    <p:cond delay="0"/>
                                  </p:stCondLst>
                                  <p:childTnLst>
                                    <p:set>
                                      <p:cBhvr>
                                        <p:cTn id="431" dur="1" fill="hold">
                                          <p:stCondLst>
                                            <p:cond delay="0"/>
                                          </p:stCondLst>
                                        </p:cTn>
                                        <p:tgtEl>
                                          <p:spTgt spid="29"/>
                                        </p:tgtEl>
                                        <p:attrNameLst>
                                          <p:attrName>style.visibility</p:attrName>
                                        </p:attrNameLst>
                                      </p:cBhvr>
                                      <p:to>
                                        <p:strVal val="visible"/>
                                      </p:to>
                                    </p:set>
                                    <p:anim calcmode="lin" valueType="num">
                                      <p:cBhvr additive="base">
                                        <p:cTn id="432" dur="4000" fill="hold"/>
                                        <p:tgtEl>
                                          <p:spTgt spid="29"/>
                                        </p:tgtEl>
                                        <p:attrNameLst>
                                          <p:attrName>ppt_x</p:attrName>
                                        </p:attrNameLst>
                                      </p:cBhvr>
                                      <p:tavLst>
                                        <p:tav tm="0">
                                          <p:val>
                                            <p:strVal val="#ppt_x"/>
                                          </p:val>
                                        </p:tav>
                                        <p:tav tm="100000">
                                          <p:val>
                                            <p:strVal val="#ppt_x"/>
                                          </p:val>
                                        </p:tav>
                                      </p:tavLst>
                                    </p:anim>
                                    <p:anim calcmode="lin" valueType="num">
                                      <p:cBhvr additive="base">
                                        <p:cTn id="433" dur="4000" fill="hold"/>
                                        <p:tgtEl>
                                          <p:spTgt spid="29"/>
                                        </p:tgtEl>
                                        <p:attrNameLst>
                                          <p:attrName>ppt_y</p:attrName>
                                        </p:attrNameLst>
                                      </p:cBhvr>
                                      <p:tavLst>
                                        <p:tav tm="0">
                                          <p:val>
                                            <p:strVal val="0-#ppt_h/2"/>
                                          </p:val>
                                        </p:tav>
                                        <p:tav tm="100000">
                                          <p:val>
                                            <p:strVal val="#ppt_y"/>
                                          </p:val>
                                        </p:tav>
                                      </p:tavLst>
                                    </p:anim>
                                  </p:childTnLst>
                                </p:cTn>
                              </p:par>
                              <p:par>
                                <p:cTn id="434" presetID="19" presetClass="entr" presetSubtype="10" fill="hold" grpId="1" nodeType="withEffect">
                                  <p:stCondLst>
                                    <p:cond delay="0"/>
                                  </p:stCondLst>
                                  <p:childTnLst>
                                    <p:set>
                                      <p:cBhvr>
                                        <p:cTn id="435" dur="1" fill="hold">
                                          <p:stCondLst>
                                            <p:cond delay="0"/>
                                          </p:stCondLst>
                                        </p:cTn>
                                        <p:tgtEl>
                                          <p:spTgt spid="29"/>
                                        </p:tgtEl>
                                        <p:attrNameLst>
                                          <p:attrName>style.visibility</p:attrName>
                                        </p:attrNameLst>
                                      </p:cBhvr>
                                      <p:to>
                                        <p:strVal val="visible"/>
                                      </p:to>
                                    </p:set>
                                    <p:anim calcmode="lin" valueType="num">
                                      <p:cBhvr>
                                        <p:cTn id="436" dur="4000" fill="hold"/>
                                        <p:tgtEl>
                                          <p:spTgt spid="29"/>
                                        </p:tgtEl>
                                        <p:attrNameLst>
                                          <p:attrName>ppt_w</p:attrName>
                                        </p:attrNameLst>
                                      </p:cBhvr>
                                      <p:tavLst>
                                        <p:tav tm="0" fmla="#ppt_w*sin(2.5*pi*$)">
                                          <p:val>
                                            <p:fltVal val="0"/>
                                          </p:val>
                                        </p:tav>
                                        <p:tav tm="100000">
                                          <p:val>
                                            <p:fltVal val="1"/>
                                          </p:val>
                                        </p:tav>
                                      </p:tavLst>
                                    </p:anim>
                                    <p:anim calcmode="lin" valueType="num">
                                      <p:cBhvr>
                                        <p:cTn id="437" dur="4000" fill="hold"/>
                                        <p:tgtEl>
                                          <p:spTgt spid="29"/>
                                        </p:tgtEl>
                                        <p:attrNameLst>
                                          <p:attrName>ppt_h</p:attrName>
                                        </p:attrNameLst>
                                      </p:cBhvr>
                                      <p:tavLst>
                                        <p:tav tm="0">
                                          <p:val>
                                            <p:strVal val="#ppt_h"/>
                                          </p:val>
                                        </p:tav>
                                        <p:tav tm="100000">
                                          <p:val>
                                            <p:strVal val="#ppt_h"/>
                                          </p:val>
                                        </p:tav>
                                      </p:tavLst>
                                    </p:anim>
                                  </p:childTnLst>
                                </p:cTn>
                              </p:par>
                              <p:par>
                                <p:cTn id="438" presetID="2" presetClass="exit" presetSubtype="4" fill="hold" grpId="2" nodeType="withEffect">
                                  <p:stCondLst>
                                    <p:cond delay="0"/>
                                  </p:stCondLst>
                                  <p:childTnLst>
                                    <p:anim calcmode="lin" valueType="num">
                                      <p:cBhvr additive="base">
                                        <p:cTn id="439" dur="4500"/>
                                        <p:tgtEl>
                                          <p:spTgt spid="29"/>
                                        </p:tgtEl>
                                        <p:attrNameLst>
                                          <p:attrName>ppt_x</p:attrName>
                                        </p:attrNameLst>
                                      </p:cBhvr>
                                      <p:tavLst>
                                        <p:tav tm="0">
                                          <p:val>
                                            <p:strVal val="ppt_x"/>
                                          </p:val>
                                        </p:tav>
                                        <p:tav tm="100000">
                                          <p:val>
                                            <p:strVal val="ppt_x"/>
                                          </p:val>
                                        </p:tav>
                                      </p:tavLst>
                                    </p:anim>
                                    <p:anim calcmode="lin" valueType="num">
                                      <p:cBhvr additive="base">
                                        <p:cTn id="440" dur="4500"/>
                                        <p:tgtEl>
                                          <p:spTgt spid="29"/>
                                        </p:tgtEl>
                                        <p:attrNameLst>
                                          <p:attrName>ppt_y</p:attrName>
                                        </p:attrNameLst>
                                      </p:cBhvr>
                                      <p:tavLst>
                                        <p:tav tm="0">
                                          <p:val>
                                            <p:strVal val="ppt_y"/>
                                          </p:val>
                                        </p:tav>
                                        <p:tav tm="100000">
                                          <p:val>
                                            <p:strVal val="1+ppt_h/2"/>
                                          </p:val>
                                        </p:tav>
                                      </p:tavLst>
                                    </p:anim>
                                    <p:set>
                                      <p:cBhvr>
                                        <p:cTn id="441" dur="1" fill="hold">
                                          <p:stCondLst>
                                            <p:cond delay="4499"/>
                                          </p:stCondLst>
                                        </p:cTn>
                                        <p:tgtEl>
                                          <p:spTgt spid="29"/>
                                        </p:tgtEl>
                                        <p:attrNameLst>
                                          <p:attrName>style.visibility</p:attrName>
                                        </p:attrNameLst>
                                      </p:cBhvr>
                                      <p:to>
                                        <p:strVal val="hidden"/>
                                      </p:to>
                                    </p:set>
                                  </p:childTnLst>
                                </p:cTn>
                              </p:par>
                              <p:par>
                                <p:cTn id="442" presetID="3" presetClass="exit" presetSubtype="10" fill="hold" grpId="3" nodeType="withEffect">
                                  <p:stCondLst>
                                    <p:cond delay="0"/>
                                  </p:stCondLst>
                                  <p:childTnLst>
                                    <p:animEffect transition="out" filter="blinds(horizontal)">
                                      <p:cBhvr>
                                        <p:cTn id="443" dur="6000"/>
                                        <p:tgtEl>
                                          <p:spTgt spid="29"/>
                                        </p:tgtEl>
                                      </p:cBhvr>
                                    </p:animEffect>
                                    <p:set>
                                      <p:cBhvr>
                                        <p:cTn id="444" dur="1" fill="hold">
                                          <p:stCondLst>
                                            <p:cond delay="5999"/>
                                          </p:stCondLst>
                                        </p:cTn>
                                        <p:tgtEl>
                                          <p:spTgt spid="29"/>
                                        </p:tgtEl>
                                        <p:attrNameLst>
                                          <p:attrName>style.visibility</p:attrName>
                                        </p:attrNameLst>
                                      </p:cBhvr>
                                      <p:to>
                                        <p:strVal val="hidden"/>
                                      </p:to>
                                    </p:set>
                                  </p:childTnLst>
                                </p:cTn>
                              </p:par>
                              <p:par>
                                <p:cTn id="445" presetID="8" presetClass="emph" presetSubtype="0" fill="hold" grpId="4" nodeType="withEffect">
                                  <p:stCondLst>
                                    <p:cond delay="0"/>
                                  </p:stCondLst>
                                  <p:childTnLst>
                                    <p:animRot by="21600000">
                                      <p:cBhvr>
                                        <p:cTn id="446" dur="5000" fill="hold"/>
                                        <p:tgtEl>
                                          <p:spTgt spid="29"/>
                                        </p:tgtEl>
                                        <p:attrNameLst>
                                          <p:attrName>r</p:attrName>
                                        </p:attrNameLst>
                                      </p:cBhvr>
                                    </p:animRot>
                                  </p:childTnLst>
                                </p:cTn>
                              </p:par>
                              <p:par>
                                <p:cTn id="447" presetID="2" presetClass="entr" presetSubtype="1" fill="hold" grpId="0" nodeType="withEffect">
                                  <p:stCondLst>
                                    <p:cond delay="0"/>
                                  </p:stCondLst>
                                  <p:childTnLst>
                                    <p:set>
                                      <p:cBhvr>
                                        <p:cTn id="448" dur="1" fill="hold">
                                          <p:stCondLst>
                                            <p:cond delay="0"/>
                                          </p:stCondLst>
                                        </p:cTn>
                                        <p:tgtEl>
                                          <p:spTgt spid="24"/>
                                        </p:tgtEl>
                                        <p:attrNameLst>
                                          <p:attrName>style.visibility</p:attrName>
                                        </p:attrNameLst>
                                      </p:cBhvr>
                                      <p:to>
                                        <p:strVal val="visible"/>
                                      </p:to>
                                    </p:set>
                                    <p:anim calcmode="lin" valueType="num">
                                      <p:cBhvr additive="base">
                                        <p:cTn id="449" dur="4000" fill="hold"/>
                                        <p:tgtEl>
                                          <p:spTgt spid="24"/>
                                        </p:tgtEl>
                                        <p:attrNameLst>
                                          <p:attrName>ppt_x</p:attrName>
                                        </p:attrNameLst>
                                      </p:cBhvr>
                                      <p:tavLst>
                                        <p:tav tm="0">
                                          <p:val>
                                            <p:strVal val="#ppt_x"/>
                                          </p:val>
                                        </p:tav>
                                        <p:tav tm="100000">
                                          <p:val>
                                            <p:strVal val="#ppt_x"/>
                                          </p:val>
                                        </p:tav>
                                      </p:tavLst>
                                    </p:anim>
                                    <p:anim calcmode="lin" valueType="num">
                                      <p:cBhvr additive="base">
                                        <p:cTn id="450" dur="4000" fill="hold"/>
                                        <p:tgtEl>
                                          <p:spTgt spid="24"/>
                                        </p:tgtEl>
                                        <p:attrNameLst>
                                          <p:attrName>ppt_y</p:attrName>
                                        </p:attrNameLst>
                                      </p:cBhvr>
                                      <p:tavLst>
                                        <p:tav tm="0">
                                          <p:val>
                                            <p:strVal val="0-#ppt_h/2"/>
                                          </p:val>
                                        </p:tav>
                                        <p:tav tm="100000">
                                          <p:val>
                                            <p:strVal val="#ppt_y"/>
                                          </p:val>
                                        </p:tav>
                                      </p:tavLst>
                                    </p:anim>
                                  </p:childTnLst>
                                </p:cTn>
                              </p:par>
                              <p:par>
                                <p:cTn id="451" presetID="19" presetClass="entr" presetSubtype="10" fill="hold" grpId="1" nodeType="withEffect">
                                  <p:stCondLst>
                                    <p:cond delay="0"/>
                                  </p:stCondLst>
                                  <p:childTnLst>
                                    <p:set>
                                      <p:cBhvr>
                                        <p:cTn id="452" dur="1" fill="hold">
                                          <p:stCondLst>
                                            <p:cond delay="0"/>
                                          </p:stCondLst>
                                        </p:cTn>
                                        <p:tgtEl>
                                          <p:spTgt spid="24"/>
                                        </p:tgtEl>
                                        <p:attrNameLst>
                                          <p:attrName>style.visibility</p:attrName>
                                        </p:attrNameLst>
                                      </p:cBhvr>
                                      <p:to>
                                        <p:strVal val="visible"/>
                                      </p:to>
                                    </p:set>
                                    <p:anim calcmode="lin" valueType="num">
                                      <p:cBhvr>
                                        <p:cTn id="453" dur="4000" fill="hold"/>
                                        <p:tgtEl>
                                          <p:spTgt spid="24"/>
                                        </p:tgtEl>
                                        <p:attrNameLst>
                                          <p:attrName>ppt_w</p:attrName>
                                        </p:attrNameLst>
                                      </p:cBhvr>
                                      <p:tavLst>
                                        <p:tav tm="0" fmla="#ppt_w*sin(2.5*pi*$)">
                                          <p:val>
                                            <p:fltVal val="0"/>
                                          </p:val>
                                        </p:tav>
                                        <p:tav tm="100000">
                                          <p:val>
                                            <p:fltVal val="1"/>
                                          </p:val>
                                        </p:tav>
                                      </p:tavLst>
                                    </p:anim>
                                    <p:anim calcmode="lin" valueType="num">
                                      <p:cBhvr>
                                        <p:cTn id="454" dur="4000" fill="hold"/>
                                        <p:tgtEl>
                                          <p:spTgt spid="24"/>
                                        </p:tgtEl>
                                        <p:attrNameLst>
                                          <p:attrName>ppt_h</p:attrName>
                                        </p:attrNameLst>
                                      </p:cBhvr>
                                      <p:tavLst>
                                        <p:tav tm="0">
                                          <p:val>
                                            <p:strVal val="#ppt_h"/>
                                          </p:val>
                                        </p:tav>
                                        <p:tav tm="100000">
                                          <p:val>
                                            <p:strVal val="#ppt_h"/>
                                          </p:val>
                                        </p:tav>
                                      </p:tavLst>
                                    </p:anim>
                                  </p:childTnLst>
                                </p:cTn>
                              </p:par>
                              <p:par>
                                <p:cTn id="455" presetID="2" presetClass="exit" presetSubtype="4" fill="hold" grpId="2" nodeType="withEffect">
                                  <p:stCondLst>
                                    <p:cond delay="0"/>
                                  </p:stCondLst>
                                  <p:childTnLst>
                                    <p:anim calcmode="lin" valueType="num">
                                      <p:cBhvr additive="base">
                                        <p:cTn id="456" dur="4500"/>
                                        <p:tgtEl>
                                          <p:spTgt spid="24"/>
                                        </p:tgtEl>
                                        <p:attrNameLst>
                                          <p:attrName>ppt_x</p:attrName>
                                        </p:attrNameLst>
                                      </p:cBhvr>
                                      <p:tavLst>
                                        <p:tav tm="0">
                                          <p:val>
                                            <p:strVal val="ppt_x"/>
                                          </p:val>
                                        </p:tav>
                                        <p:tav tm="100000">
                                          <p:val>
                                            <p:strVal val="ppt_x"/>
                                          </p:val>
                                        </p:tav>
                                      </p:tavLst>
                                    </p:anim>
                                    <p:anim calcmode="lin" valueType="num">
                                      <p:cBhvr additive="base">
                                        <p:cTn id="457" dur="4500"/>
                                        <p:tgtEl>
                                          <p:spTgt spid="24"/>
                                        </p:tgtEl>
                                        <p:attrNameLst>
                                          <p:attrName>ppt_y</p:attrName>
                                        </p:attrNameLst>
                                      </p:cBhvr>
                                      <p:tavLst>
                                        <p:tav tm="0">
                                          <p:val>
                                            <p:strVal val="ppt_y"/>
                                          </p:val>
                                        </p:tav>
                                        <p:tav tm="100000">
                                          <p:val>
                                            <p:strVal val="1+ppt_h/2"/>
                                          </p:val>
                                        </p:tav>
                                      </p:tavLst>
                                    </p:anim>
                                    <p:set>
                                      <p:cBhvr>
                                        <p:cTn id="458" dur="1" fill="hold">
                                          <p:stCondLst>
                                            <p:cond delay="4499"/>
                                          </p:stCondLst>
                                        </p:cTn>
                                        <p:tgtEl>
                                          <p:spTgt spid="24"/>
                                        </p:tgtEl>
                                        <p:attrNameLst>
                                          <p:attrName>style.visibility</p:attrName>
                                        </p:attrNameLst>
                                      </p:cBhvr>
                                      <p:to>
                                        <p:strVal val="hidden"/>
                                      </p:to>
                                    </p:set>
                                  </p:childTnLst>
                                </p:cTn>
                              </p:par>
                              <p:par>
                                <p:cTn id="459" presetID="3" presetClass="exit" presetSubtype="10" fill="hold" grpId="3" nodeType="withEffect">
                                  <p:stCondLst>
                                    <p:cond delay="0"/>
                                  </p:stCondLst>
                                  <p:childTnLst>
                                    <p:animEffect transition="out" filter="blinds(horizontal)">
                                      <p:cBhvr>
                                        <p:cTn id="460" dur="6000"/>
                                        <p:tgtEl>
                                          <p:spTgt spid="24"/>
                                        </p:tgtEl>
                                      </p:cBhvr>
                                    </p:animEffect>
                                    <p:set>
                                      <p:cBhvr>
                                        <p:cTn id="461" dur="1" fill="hold">
                                          <p:stCondLst>
                                            <p:cond delay="5999"/>
                                          </p:stCondLst>
                                        </p:cTn>
                                        <p:tgtEl>
                                          <p:spTgt spid="24"/>
                                        </p:tgtEl>
                                        <p:attrNameLst>
                                          <p:attrName>style.visibility</p:attrName>
                                        </p:attrNameLst>
                                      </p:cBhvr>
                                      <p:to>
                                        <p:strVal val="hidden"/>
                                      </p:to>
                                    </p:set>
                                  </p:childTnLst>
                                </p:cTn>
                              </p:par>
                              <p:par>
                                <p:cTn id="462" presetID="8" presetClass="emph" presetSubtype="0" fill="hold" grpId="4" nodeType="withEffect">
                                  <p:stCondLst>
                                    <p:cond delay="0"/>
                                  </p:stCondLst>
                                  <p:childTnLst>
                                    <p:animRot by="21600000">
                                      <p:cBhvr>
                                        <p:cTn id="463" dur="5000" fill="hold"/>
                                        <p:tgtEl>
                                          <p:spTgt spid="24"/>
                                        </p:tgtEl>
                                        <p:attrNameLst>
                                          <p:attrName>r</p:attrName>
                                        </p:attrNameLst>
                                      </p:cBhvr>
                                    </p:animRot>
                                  </p:childTnLst>
                                </p:cTn>
                              </p:par>
                              <p:par>
                                <p:cTn id="464" presetID="2" presetClass="entr" presetSubtype="1" fill="hold" grpId="0" nodeType="withEffect">
                                  <p:stCondLst>
                                    <p:cond delay="0"/>
                                  </p:stCondLst>
                                  <p:childTnLst>
                                    <p:set>
                                      <p:cBhvr>
                                        <p:cTn id="465" dur="1" fill="hold">
                                          <p:stCondLst>
                                            <p:cond delay="0"/>
                                          </p:stCondLst>
                                        </p:cTn>
                                        <p:tgtEl>
                                          <p:spTgt spid="25"/>
                                        </p:tgtEl>
                                        <p:attrNameLst>
                                          <p:attrName>style.visibility</p:attrName>
                                        </p:attrNameLst>
                                      </p:cBhvr>
                                      <p:to>
                                        <p:strVal val="visible"/>
                                      </p:to>
                                    </p:set>
                                    <p:anim calcmode="lin" valueType="num">
                                      <p:cBhvr additive="base">
                                        <p:cTn id="466" dur="4000" fill="hold"/>
                                        <p:tgtEl>
                                          <p:spTgt spid="25"/>
                                        </p:tgtEl>
                                        <p:attrNameLst>
                                          <p:attrName>ppt_x</p:attrName>
                                        </p:attrNameLst>
                                      </p:cBhvr>
                                      <p:tavLst>
                                        <p:tav tm="0">
                                          <p:val>
                                            <p:strVal val="#ppt_x"/>
                                          </p:val>
                                        </p:tav>
                                        <p:tav tm="100000">
                                          <p:val>
                                            <p:strVal val="#ppt_x"/>
                                          </p:val>
                                        </p:tav>
                                      </p:tavLst>
                                    </p:anim>
                                    <p:anim calcmode="lin" valueType="num">
                                      <p:cBhvr additive="base">
                                        <p:cTn id="467" dur="4000" fill="hold"/>
                                        <p:tgtEl>
                                          <p:spTgt spid="25"/>
                                        </p:tgtEl>
                                        <p:attrNameLst>
                                          <p:attrName>ppt_y</p:attrName>
                                        </p:attrNameLst>
                                      </p:cBhvr>
                                      <p:tavLst>
                                        <p:tav tm="0">
                                          <p:val>
                                            <p:strVal val="0-#ppt_h/2"/>
                                          </p:val>
                                        </p:tav>
                                        <p:tav tm="100000">
                                          <p:val>
                                            <p:strVal val="#ppt_y"/>
                                          </p:val>
                                        </p:tav>
                                      </p:tavLst>
                                    </p:anim>
                                  </p:childTnLst>
                                </p:cTn>
                              </p:par>
                              <p:par>
                                <p:cTn id="468" presetID="19" presetClass="entr" presetSubtype="10" fill="hold" grpId="1" nodeType="withEffect">
                                  <p:stCondLst>
                                    <p:cond delay="0"/>
                                  </p:stCondLst>
                                  <p:childTnLst>
                                    <p:set>
                                      <p:cBhvr>
                                        <p:cTn id="469" dur="1" fill="hold">
                                          <p:stCondLst>
                                            <p:cond delay="0"/>
                                          </p:stCondLst>
                                        </p:cTn>
                                        <p:tgtEl>
                                          <p:spTgt spid="25"/>
                                        </p:tgtEl>
                                        <p:attrNameLst>
                                          <p:attrName>style.visibility</p:attrName>
                                        </p:attrNameLst>
                                      </p:cBhvr>
                                      <p:to>
                                        <p:strVal val="visible"/>
                                      </p:to>
                                    </p:set>
                                    <p:anim calcmode="lin" valueType="num">
                                      <p:cBhvr>
                                        <p:cTn id="470" dur="4000" fill="hold"/>
                                        <p:tgtEl>
                                          <p:spTgt spid="25"/>
                                        </p:tgtEl>
                                        <p:attrNameLst>
                                          <p:attrName>ppt_w</p:attrName>
                                        </p:attrNameLst>
                                      </p:cBhvr>
                                      <p:tavLst>
                                        <p:tav tm="0" fmla="#ppt_w*sin(2.5*pi*$)">
                                          <p:val>
                                            <p:fltVal val="0"/>
                                          </p:val>
                                        </p:tav>
                                        <p:tav tm="100000">
                                          <p:val>
                                            <p:fltVal val="1"/>
                                          </p:val>
                                        </p:tav>
                                      </p:tavLst>
                                    </p:anim>
                                    <p:anim calcmode="lin" valueType="num">
                                      <p:cBhvr>
                                        <p:cTn id="471" dur="4000" fill="hold"/>
                                        <p:tgtEl>
                                          <p:spTgt spid="25"/>
                                        </p:tgtEl>
                                        <p:attrNameLst>
                                          <p:attrName>ppt_h</p:attrName>
                                        </p:attrNameLst>
                                      </p:cBhvr>
                                      <p:tavLst>
                                        <p:tav tm="0">
                                          <p:val>
                                            <p:strVal val="#ppt_h"/>
                                          </p:val>
                                        </p:tav>
                                        <p:tav tm="100000">
                                          <p:val>
                                            <p:strVal val="#ppt_h"/>
                                          </p:val>
                                        </p:tav>
                                      </p:tavLst>
                                    </p:anim>
                                  </p:childTnLst>
                                </p:cTn>
                              </p:par>
                              <p:par>
                                <p:cTn id="472" presetID="2" presetClass="exit" presetSubtype="4" fill="hold" grpId="2" nodeType="withEffect">
                                  <p:stCondLst>
                                    <p:cond delay="0"/>
                                  </p:stCondLst>
                                  <p:childTnLst>
                                    <p:anim calcmode="lin" valueType="num">
                                      <p:cBhvr additive="base">
                                        <p:cTn id="473" dur="4500"/>
                                        <p:tgtEl>
                                          <p:spTgt spid="25"/>
                                        </p:tgtEl>
                                        <p:attrNameLst>
                                          <p:attrName>ppt_x</p:attrName>
                                        </p:attrNameLst>
                                      </p:cBhvr>
                                      <p:tavLst>
                                        <p:tav tm="0">
                                          <p:val>
                                            <p:strVal val="ppt_x"/>
                                          </p:val>
                                        </p:tav>
                                        <p:tav tm="100000">
                                          <p:val>
                                            <p:strVal val="ppt_x"/>
                                          </p:val>
                                        </p:tav>
                                      </p:tavLst>
                                    </p:anim>
                                    <p:anim calcmode="lin" valueType="num">
                                      <p:cBhvr additive="base">
                                        <p:cTn id="474" dur="4500"/>
                                        <p:tgtEl>
                                          <p:spTgt spid="25"/>
                                        </p:tgtEl>
                                        <p:attrNameLst>
                                          <p:attrName>ppt_y</p:attrName>
                                        </p:attrNameLst>
                                      </p:cBhvr>
                                      <p:tavLst>
                                        <p:tav tm="0">
                                          <p:val>
                                            <p:strVal val="ppt_y"/>
                                          </p:val>
                                        </p:tav>
                                        <p:tav tm="100000">
                                          <p:val>
                                            <p:strVal val="1+ppt_h/2"/>
                                          </p:val>
                                        </p:tav>
                                      </p:tavLst>
                                    </p:anim>
                                    <p:set>
                                      <p:cBhvr>
                                        <p:cTn id="475" dur="1" fill="hold">
                                          <p:stCondLst>
                                            <p:cond delay="4499"/>
                                          </p:stCondLst>
                                        </p:cTn>
                                        <p:tgtEl>
                                          <p:spTgt spid="25"/>
                                        </p:tgtEl>
                                        <p:attrNameLst>
                                          <p:attrName>style.visibility</p:attrName>
                                        </p:attrNameLst>
                                      </p:cBhvr>
                                      <p:to>
                                        <p:strVal val="hidden"/>
                                      </p:to>
                                    </p:set>
                                  </p:childTnLst>
                                </p:cTn>
                              </p:par>
                              <p:par>
                                <p:cTn id="476" presetID="3" presetClass="exit" presetSubtype="10" fill="hold" grpId="3" nodeType="withEffect">
                                  <p:stCondLst>
                                    <p:cond delay="0"/>
                                  </p:stCondLst>
                                  <p:childTnLst>
                                    <p:animEffect transition="out" filter="blinds(horizontal)">
                                      <p:cBhvr>
                                        <p:cTn id="477" dur="6000"/>
                                        <p:tgtEl>
                                          <p:spTgt spid="25"/>
                                        </p:tgtEl>
                                      </p:cBhvr>
                                    </p:animEffect>
                                    <p:set>
                                      <p:cBhvr>
                                        <p:cTn id="478" dur="1" fill="hold">
                                          <p:stCondLst>
                                            <p:cond delay="5999"/>
                                          </p:stCondLst>
                                        </p:cTn>
                                        <p:tgtEl>
                                          <p:spTgt spid="25"/>
                                        </p:tgtEl>
                                        <p:attrNameLst>
                                          <p:attrName>style.visibility</p:attrName>
                                        </p:attrNameLst>
                                      </p:cBhvr>
                                      <p:to>
                                        <p:strVal val="hidden"/>
                                      </p:to>
                                    </p:set>
                                  </p:childTnLst>
                                </p:cTn>
                              </p:par>
                              <p:par>
                                <p:cTn id="479" presetID="8" presetClass="emph" presetSubtype="0" fill="hold" grpId="4" nodeType="withEffect">
                                  <p:stCondLst>
                                    <p:cond delay="0"/>
                                  </p:stCondLst>
                                  <p:childTnLst>
                                    <p:animRot by="21600000">
                                      <p:cBhvr>
                                        <p:cTn id="480" dur="5000" fill="hold"/>
                                        <p:tgtEl>
                                          <p:spTgt spid="25"/>
                                        </p:tgtEl>
                                        <p:attrNameLst>
                                          <p:attrName>r</p:attrName>
                                        </p:attrNameLst>
                                      </p:cBhvr>
                                    </p:animRot>
                                  </p:childTnLst>
                                </p:cTn>
                              </p:par>
                              <p:par>
                                <p:cTn id="481" presetID="2" presetClass="entr" presetSubtype="1" fill="hold" grpId="0" nodeType="withEffect">
                                  <p:stCondLst>
                                    <p:cond delay="0"/>
                                  </p:stCondLst>
                                  <p:childTnLst>
                                    <p:set>
                                      <p:cBhvr>
                                        <p:cTn id="482" dur="1" fill="hold">
                                          <p:stCondLst>
                                            <p:cond delay="0"/>
                                          </p:stCondLst>
                                        </p:cTn>
                                        <p:tgtEl>
                                          <p:spTgt spid="2"/>
                                        </p:tgtEl>
                                        <p:attrNameLst>
                                          <p:attrName>style.visibility</p:attrName>
                                        </p:attrNameLst>
                                      </p:cBhvr>
                                      <p:to>
                                        <p:strVal val="visible"/>
                                      </p:to>
                                    </p:set>
                                    <p:anim calcmode="lin" valueType="num">
                                      <p:cBhvr additive="base">
                                        <p:cTn id="483" dur="4000" fill="hold"/>
                                        <p:tgtEl>
                                          <p:spTgt spid="2"/>
                                        </p:tgtEl>
                                        <p:attrNameLst>
                                          <p:attrName>ppt_x</p:attrName>
                                        </p:attrNameLst>
                                      </p:cBhvr>
                                      <p:tavLst>
                                        <p:tav tm="0">
                                          <p:val>
                                            <p:strVal val="#ppt_x"/>
                                          </p:val>
                                        </p:tav>
                                        <p:tav tm="100000">
                                          <p:val>
                                            <p:strVal val="#ppt_x"/>
                                          </p:val>
                                        </p:tav>
                                      </p:tavLst>
                                    </p:anim>
                                    <p:anim calcmode="lin" valueType="num">
                                      <p:cBhvr additive="base">
                                        <p:cTn id="484" dur="4000" fill="hold"/>
                                        <p:tgtEl>
                                          <p:spTgt spid="2"/>
                                        </p:tgtEl>
                                        <p:attrNameLst>
                                          <p:attrName>ppt_y</p:attrName>
                                        </p:attrNameLst>
                                      </p:cBhvr>
                                      <p:tavLst>
                                        <p:tav tm="0">
                                          <p:val>
                                            <p:strVal val="0-#ppt_h/2"/>
                                          </p:val>
                                        </p:tav>
                                        <p:tav tm="100000">
                                          <p:val>
                                            <p:strVal val="#ppt_y"/>
                                          </p:val>
                                        </p:tav>
                                      </p:tavLst>
                                    </p:anim>
                                  </p:childTnLst>
                                </p:cTn>
                              </p:par>
                              <p:par>
                                <p:cTn id="485" presetID="19" presetClass="entr" presetSubtype="10" fill="hold" grpId="1" nodeType="withEffect">
                                  <p:stCondLst>
                                    <p:cond delay="0"/>
                                  </p:stCondLst>
                                  <p:childTnLst>
                                    <p:set>
                                      <p:cBhvr>
                                        <p:cTn id="486" dur="1" fill="hold">
                                          <p:stCondLst>
                                            <p:cond delay="0"/>
                                          </p:stCondLst>
                                        </p:cTn>
                                        <p:tgtEl>
                                          <p:spTgt spid="2"/>
                                        </p:tgtEl>
                                        <p:attrNameLst>
                                          <p:attrName>style.visibility</p:attrName>
                                        </p:attrNameLst>
                                      </p:cBhvr>
                                      <p:to>
                                        <p:strVal val="visible"/>
                                      </p:to>
                                    </p:set>
                                    <p:anim calcmode="lin" valueType="num">
                                      <p:cBhvr>
                                        <p:cTn id="487" dur="4000" fill="hold"/>
                                        <p:tgtEl>
                                          <p:spTgt spid="2"/>
                                        </p:tgtEl>
                                        <p:attrNameLst>
                                          <p:attrName>ppt_w</p:attrName>
                                        </p:attrNameLst>
                                      </p:cBhvr>
                                      <p:tavLst>
                                        <p:tav tm="0" fmla="#ppt_w*sin(2.5*pi*$)">
                                          <p:val>
                                            <p:fltVal val="0"/>
                                          </p:val>
                                        </p:tav>
                                        <p:tav tm="100000">
                                          <p:val>
                                            <p:fltVal val="1"/>
                                          </p:val>
                                        </p:tav>
                                      </p:tavLst>
                                    </p:anim>
                                    <p:anim calcmode="lin" valueType="num">
                                      <p:cBhvr>
                                        <p:cTn id="488" dur="4000" fill="hold"/>
                                        <p:tgtEl>
                                          <p:spTgt spid="2"/>
                                        </p:tgtEl>
                                        <p:attrNameLst>
                                          <p:attrName>ppt_h</p:attrName>
                                        </p:attrNameLst>
                                      </p:cBhvr>
                                      <p:tavLst>
                                        <p:tav tm="0">
                                          <p:val>
                                            <p:strVal val="#ppt_h"/>
                                          </p:val>
                                        </p:tav>
                                        <p:tav tm="100000">
                                          <p:val>
                                            <p:strVal val="#ppt_h"/>
                                          </p:val>
                                        </p:tav>
                                      </p:tavLst>
                                    </p:anim>
                                  </p:childTnLst>
                                </p:cTn>
                              </p:par>
                              <p:par>
                                <p:cTn id="489" presetID="2" presetClass="exit" presetSubtype="4" fill="hold" grpId="2" nodeType="withEffect">
                                  <p:stCondLst>
                                    <p:cond delay="0"/>
                                  </p:stCondLst>
                                  <p:childTnLst>
                                    <p:anim calcmode="lin" valueType="num">
                                      <p:cBhvr additive="base">
                                        <p:cTn id="490" dur="4500"/>
                                        <p:tgtEl>
                                          <p:spTgt spid="2"/>
                                        </p:tgtEl>
                                        <p:attrNameLst>
                                          <p:attrName>ppt_x</p:attrName>
                                        </p:attrNameLst>
                                      </p:cBhvr>
                                      <p:tavLst>
                                        <p:tav tm="0">
                                          <p:val>
                                            <p:strVal val="ppt_x"/>
                                          </p:val>
                                        </p:tav>
                                        <p:tav tm="100000">
                                          <p:val>
                                            <p:strVal val="ppt_x"/>
                                          </p:val>
                                        </p:tav>
                                      </p:tavLst>
                                    </p:anim>
                                    <p:anim calcmode="lin" valueType="num">
                                      <p:cBhvr additive="base">
                                        <p:cTn id="491" dur="4500"/>
                                        <p:tgtEl>
                                          <p:spTgt spid="2"/>
                                        </p:tgtEl>
                                        <p:attrNameLst>
                                          <p:attrName>ppt_y</p:attrName>
                                        </p:attrNameLst>
                                      </p:cBhvr>
                                      <p:tavLst>
                                        <p:tav tm="0">
                                          <p:val>
                                            <p:strVal val="ppt_y"/>
                                          </p:val>
                                        </p:tav>
                                        <p:tav tm="100000">
                                          <p:val>
                                            <p:strVal val="1+ppt_h/2"/>
                                          </p:val>
                                        </p:tav>
                                      </p:tavLst>
                                    </p:anim>
                                    <p:set>
                                      <p:cBhvr>
                                        <p:cTn id="492" dur="1" fill="hold">
                                          <p:stCondLst>
                                            <p:cond delay="4499"/>
                                          </p:stCondLst>
                                        </p:cTn>
                                        <p:tgtEl>
                                          <p:spTgt spid="2"/>
                                        </p:tgtEl>
                                        <p:attrNameLst>
                                          <p:attrName>style.visibility</p:attrName>
                                        </p:attrNameLst>
                                      </p:cBhvr>
                                      <p:to>
                                        <p:strVal val="hidden"/>
                                      </p:to>
                                    </p:set>
                                  </p:childTnLst>
                                </p:cTn>
                              </p:par>
                              <p:par>
                                <p:cTn id="493" presetID="3" presetClass="exit" presetSubtype="10" fill="hold" grpId="3" nodeType="withEffect">
                                  <p:stCondLst>
                                    <p:cond delay="0"/>
                                  </p:stCondLst>
                                  <p:childTnLst>
                                    <p:animEffect transition="out" filter="blinds(horizontal)">
                                      <p:cBhvr>
                                        <p:cTn id="494" dur="6000"/>
                                        <p:tgtEl>
                                          <p:spTgt spid="2"/>
                                        </p:tgtEl>
                                      </p:cBhvr>
                                    </p:animEffect>
                                    <p:set>
                                      <p:cBhvr>
                                        <p:cTn id="495" dur="1" fill="hold">
                                          <p:stCondLst>
                                            <p:cond delay="5999"/>
                                          </p:stCondLst>
                                        </p:cTn>
                                        <p:tgtEl>
                                          <p:spTgt spid="2"/>
                                        </p:tgtEl>
                                        <p:attrNameLst>
                                          <p:attrName>style.visibility</p:attrName>
                                        </p:attrNameLst>
                                      </p:cBhvr>
                                      <p:to>
                                        <p:strVal val="hidden"/>
                                      </p:to>
                                    </p:set>
                                  </p:childTnLst>
                                </p:cTn>
                              </p:par>
                              <p:par>
                                <p:cTn id="496" presetID="8" presetClass="emph" presetSubtype="0" fill="hold" grpId="4" nodeType="withEffect">
                                  <p:stCondLst>
                                    <p:cond delay="0"/>
                                  </p:stCondLst>
                                  <p:childTnLst>
                                    <p:animRot by="21600000">
                                      <p:cBhvr>
                                        <p:cTn id="497" dur="5000" fill="hold"/>
                                        <p:tgtEl>
                                          <p:spTgt spid="2"/>
                                        </p:tgtEl>
                                        <p:attrNameLst>
                                          <p:attrName>r</p:attrName>
                                        </p:attrNameLst>
                                      </p:cBhvr>
                                    </p:animRot>
                                  </p:childTnLst>
                                </p:cTn>
                              </p:par>
                              <p:par>
                                <p:cTn id="498" presetID="2" presetClass="entr" presetSubtype="1" fill="hold" grpId="0" nodeType="withEffect">
                                  <p:stCondLst>
                                    <p:cond delay="0"/>
                                  </p:stCondLst>
                                  <p:childTnLst>
                                    <p:set>
                                      <p:cBhvr>
                                        <p:cTn id="499" dur="1" fill="hold">
                                          <p:stCondLst>
                                            <p:cond delay="0"/>
                                          </p:stCondLst>
                                        </p:cTn>
                                        <p:tgtEl>
                                          <p:spTgt spid="3"/>
                                        </p:tgtEl>
                                        <p:attrNameLst>
                                          <p:attrName>style.visibility</p:attrName>
                                        </p:attrNameLst>
                                      </p:cBhvr>
                                      <p:to>
                                        <p:strVal val="visible"/>
                                      </p:to>
                                    </p:set>
                                    <p:anim calcmode="lin" valueType="num">
                                      <p:cBhvr additive="base">
                                        <p:cTn id="500" dur="4000" fill="hold"/>
                                        <p:tgtEl>
                                          <p:spTgt spid="3"/>
                                        </p:tgtEl>
                                        <p:attrNameLst>
                                          <p:attrName>ppt_x</p:attrName>
                                        </p:attrNameLst>
                                      </p:cBhvr>
                                      <p:tavLst>
                                        <p:tav tm="0">
                                          <p:val>
                                            <p:strVal val="#ppt_x"/>
                                          </p:val>
                                        </p:tav>
                                        <p:tav tm="100000">
                                          <p:val>
                                            <p:strVal val="#ppt_x"/>
                                          </p:val>
                                        </p:tav>
                                      </p:tavLst>
                                    </p:anim>
                                    <p:anim calcmode="lin" valueType="num">
                                      <p:cBhvr additive="base">
                                        <p:cTn id="501" dur="4000" fill="hold"/>
                                        <p:tgtEl>
                                          <p:spTgt spid="3"/>
                                        </p:tgtEl>
                                        <p:attrNameLst>
                                          <p:attrName>ppt_y</p:attrName>
                                        </p:attrNameLst>
                                      </p:cBhvr>
                                      <p:tavLst>
                                        <p:tav tm="0">
                                          <p:val>
                                            <p:strVal val="0-#ppt_h/2"/>
                                          </p:val>
                                        </p:tav>
                                        <p:tav tm="100000">
                                          <p:val>
                                            <p:strVal val="#ppt_y"/>
                                          </p:val>
                                        </p:tav>
                                      </p:tavLst>
                                    </p:anim>
                                  </p:childTnLst>
                                </p:cTn>
                              </p:par>
                              <p:par>
                                <p:cTn id="502" presetID="19" presetClass="entr" presetSubtype="10" fill="hold" grpId="1" nodeType="withEffect">
                                  <p:stCondLst>
                                    <p:cond delay="0"/>
                                  </p:stCondLst>
                                  <p:childTnLst>
                                    <p:set>
                                      <p:cBhvr>
                                        <p:cTn id="503" dur="1" fill="hold">
                                          <p:stCondLst>
                                            <p:cond delay="0"/>
                                          </p:stCondLst>
                                        </p:cTn>
                                        <p:tgtEl>
                                          <p:spTgt spid="3"/>
                                        </p:tgtEl>
                                        <p:attrNameLst>
                                          <p:attrName>style.visibility</p:attrName>
                                        </p:attrNameLst>
                                      </p:cBhvr>
                                      <p:to>
                                        <p:strVal val="visible"/>
                                      </p:to>
                                    </p:set>
                                    <p:anim calcmode="lin" valueType="num">
                                      <p:cBhvr>
                                        <p:cTn id="504" dur="4000" fill="hold"/>
                                        <p:tgtEl>
                                          <p:spTgt spid="3"/>
                                        </p:tgtEl>
                                        <p:attrNameLst>
                                          <p:attrName>ppt_w</p:attrName>
                                        </p:attrNameLst>
                                      </p:cBhvr>
                                      <p:tavLst>
                                        <p:tav tm="0" fmla="#ppt_w*sin(2.5*pi*$)">
                                          <p:val>
                                            <p:fltVal val="0"/>
                                          </p:val>
                                        </p:tav>
                                        <p:tav tm="100000">
                                          <p:val>
                                            <p:fltVal val="1"/>
                                          </p:val>
                                        </p:tav>
                                      </p:tavLst>
                                    </p:anim>
                                    <p:anim calcmode="lin" valueType="num">
                                      <p:cBhvr>
                                        <p:cTn id="505" dur="4000" fill="hold"/>
                                        <p:tgtEl>
                                          <p:spTgt spid="3"/>
                                        </p:tgtEl>
                                        <p:attrNameLst>
                                          <p:attrName>ppt_h</p:attrName>
                                        </p:attrNameLst>
                                      </p:cBhvr>
                                      <p:tavLst>
                                        <p:tav tm="0">
                                          <p:val>
                                            <p:strVal val="#ppt_h"/>
                                          </p:val>
                                        </p:tav>
                                        <p:tav tm="100000">
                                          <p:val>
                                            <p:strVal val="#ppt_h"/>
                                          </p:val>
                                        </p:tav>
                                      </p:tavLst>
                                    </p:anim>
                                  </p:childTnLst>
                                </p:cTn>
                              </p:par>
                              <p:par>
                                <p:cTn id="506" presetID="2" presetClass="exit" presetSubtype="4" fill="hold" grpId="2" nodeType="withEffect">
                                  <p:stCondLst>
                                    <p:cond delay="0"/>
                                  </p:stCondLst>
                                  <p:childTnLst>
                                    <p:anim calcmode="lin" valueType="num">
                                      <p:cBhvr additive="base">
                                        <p:cTn id="507" dur="4500"/>
                                        <p:tgtEl>
                                          <p:spTgt spid="3"/>
                                        </p:tgtEl>
                                        <p:attrNameLst>
                                          <p:attrName>ppt_x</p:attrName>
                                        </p:attrNameLst>
                                      </p:cBhvr>
                                      <p:tavLst>
                                        <p:tav tm="0">
                                          <p:val>
                                            <p:strVal val="ppt_x"/>
                                          </p:val>
                                        </p:tav>
                                        <p:tav tm="100000">
                                          <p:val>
                                            <p:strVal val="ppt_x"/>
                                          </p:val>
                                        </p:tav>
                                      </p:tavLst>
                                    </p:anim>
                                    <p:anim calcmode="lin" valueType="num">
                                      <p:cBhvr additive="base">
                                        <p:cTn id="508" dur="4500"/>
                                        <p:tgtEl>
                                          <p:spTgt spid="3"/>
                                        </p:tgtEl>
                                        <p:attrNameLst>
                                          <p:attrName>ppt_y</p:attrName>
                                        </p:attrNameLst>
                                      </p:cBhvr>
                                      <p:tavLst>
                                        <p:tav tm="0">
                                          <p:val>
                                            <p:strVal val="ppt_y"/>
                                          </p:val>
                                        </p:tav>
                                        <p:tav tm="100000">
                                          <p:val>
                                            <p:strVal val="1+ppt_h/2"/>
                                          </p:val>
                                        </p:tav>
                                      </p:tavLst>
                                    </p:anim>
                                    <p:set>
                                      <p:cBhvr>
                                        <p:cTn id="509" dur="1" fill="hold">
                                          <p:stCondLst>
                                            <p:cond delay="4499"/>
                                          </p:stCondLst>
                                        </p:cTn>
                                        <p:tgtEl>
                                          <p:spTgt spid="3"/>
                                        </p:tgtEl>
                                        <p:attrNameLst>
                                          <p:attrName>style.visibility</p:attrName>
                                        </p:attrNameLst>
                                      </p:cBhvr>
                                      <p:to>
                                        <p:strVal val="hidden"/>
                                      </p:to>
                                    </p:set>
                                  </p:childTnLst>
                                </p:cTn>
                              </p:par>
                              <p:par>
                                <p:cTn id="510" presetID="3" presetClass="exit" presetSubtype="10" fill="hold" grpId="3" nodeType="withEffect">
                                  <p:stCondLst>
                                    <p:cond delay="0"/>
                                  </p:stCondLst>
                                  <p:childTnLst>
                                    <p:animEffect transition="out" filter="blinds(horizontal)">
                                      <p:cBhvr>
                                        <p:cTn id="511" dur="6000"/>
                                        <p:tgtEl>
                                          <p:spTgt spid="3"/>
                                        </p:tgtEl>
                                      </p:cBhvr>
                                    </p:animEffect>
                                    <p:set>
                                      <p:cBhvr>
                                        <p:cTn id="512" dur="1" fill="hold">
                                          <p:stCondLst>
                                            <p:cond delay="5999"/>
                                          </p:stCondLst>
                                        </p:cTn>
                                        <p:tgtEl>
                                          <p:spTgt spid="3"/>
                                        </p:tgtEl>
                                        <p:attrNameLst>
                                          <p:attrName>style.visibility</p:attrName>
                                        </p:attrNameLst>
                                      </p:cBhvr>
                                      <p:to>
                                        <p:strVal val="hidden"/>
                                      </p:to>
                                    </p:set>
                                  </p:childTnLst>
                                </p:cTn>
                              </p:par>
                              <p:par>
                                <p:cTn id="513" presetID="8" presetClass="emph" presetSubtype="0" fill="hold" grpId="4" nodeType="withEffect">
                                  <p:stCondLst>
                                    <p:cond delay="0"/>
                                  </p:stCondLst>
                                  <p:childTnLst>
                                    <p:animRot by="21600000">
                                      <p:cBhvr>
                                        <p:cTn id="514" dur="5000" fill="hold"/>
                                        <p:tgtEl>
                                          <p:spTgt spid="3"/>
                                        </p:tgtEl>
                                        <p:attrNameLst>
                                          <p:attrName>r</p:attrName>
                                        </p:attrNameLst>
                                      </p:cBhvr>
                                    </p:animRot>
                                  </p:childTnLst>
                                </p:cTn>
                              </p:par>
                              <p:par>
                                <p:cTn id="515" presetID="2" presetClass="entr" presetSubtype="1" fill="hold" grpId="0" nodeType="withEffect">
                                  <p:stCondLst>
                                    <p:cond delay="0"/>
                                  </p:stCondLst>
                                  <p:childTnLst>
                                    <p:set>
                                      <p:cBhvr>
                                        <p:cTn id="516" dur="1" fill="hold">
                                          <p:stCondLst>
                                            <p:cond delay="0"/>
                                          </p:stCondLst>
                                        </p:cTn>
                                        <p:tgtEl>
                                          <p:spTgt spid="4"/>
                                        </p:tgtEl>
                                        <p:attrNameLst>
                                          <p:attrName>style.visibility</p:attrName>
                                        </p:attrNameLst>
                                      </p:cBhvr>
                                      <p:to>
                                        <p:strVal val="visible"/>
                                      </p:to>
                                    </p:set>
                                    <p:anim calcmode="lin" valueType="num">
                                      <p:cBhvr additive="base">
                                        <p:cTn id="517" dur="4000" fill="hold"/>
                                        <p:tgtEl>
                                          <p:spTgt spid="4"/>
                                        </p:tgtEl>
                                        <p:attrNameLst>
                                          <p:attrName>ppt_x</p:attrName>
                                        </p:attrNameLst>
                                      </p:cBhvr>
                                      <p:tavLst>
                                        <p:tav tm="0">
                                          <p:val>
                                            <p:strVal val="#ppt_x"/>
                                          </p:val>
                                        </p:tav>
                                        <p:tav tm="100000">
                                          <p:val>
                                            <p:strVal val="#ppt_x"/>
                                          </p:val>
                                        </p:tav>
                                      </p:tavLst>
                                    </p:anim>
                                    <p:anim calcmode="lin" valueType="num">
                                      <p:cBhvr additive="base">
                                        <p:cTn id="518" dur="4000" fill="hold"/>
                                        <p:tgtEl>
                                          <p:spTgt spid="4"/>
                                        </p:tgtEl>
                                        <p:attrNameLst>
                                          <p:attrName>ppt_y</p:attrName>
                                        </p:attrNameLst>
                                      </p:cBhvr>
                                      <p:tavLst>
                                        <p:tav tm="0">
                                          <p:val>
                                            <p:strVal val="0-#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4"/>
                                        </p:tgtEl>
                                        <p:attrNameLst>
                                          <p:attrName>style.visibility</p:attrName>
                                        </p:attrNameLst>
                                      </p:cBhvr>
                                      <p:to>
                                        <p:strVal val="visible"/>
                                      </p:to>
                                    </p:set>
                                    <p:anim calcmode="lin" valueType="num">
                                      <p:cBhvr>
                                        <p:cTn id="521" dur="4000" fill="hold"/>
                                        <p:tgtEl>
                                          <p:spTgt spid="4"/>
                                        </p:tgtEl>
                                        <p:attrNameLst>
                                          <p:attrName>ppt_w</p:attrName>
                                        </p:attrNameLst>
                                      </p:cBhvr>
                                      <p:tavLst>
                                        <p:tav tm="0" fmla="#ppt_w*sin(2.5*pi*$)">
                                          <p:val>
                                            <p:fltVal val="0"/>
                                          </p:val>
                                        </p:tav>
                                        <p:tav tm="100000">
                                          <p:val>
                                            <p:fltVal val="1"/>
                                          </p:val>
                                        </p:tav>
                                      </p:tavLst>
                                    </p:anim>
                                    <p:anim calcmode="lin" valueType="num">
                                      <p:cBhvr>
                                        <p:cTn id="522" dur="4000" fill="hold"/>
                                        <p:tgtEl>
                                          <p:spTgt spid="4"/>
                                        </p:tgtEl>
                                        <p:attrNameLst>
                                          <p:attrName>ppt_h</p:attrName>
                                        </p:attrNameLst>
                                      </p:cBhvr>
                                      <p:tavLst>
                                        <p:tav tm="0">
                                          <p:val>
                                            <p:strVal val="#ppt_h"/>
                                          </p:val>
                                        </p:tav>
                                        <p:tav tm="100000">
                                          <p:val>
                                            <p:strVal val="#ppt_h"/>
                                          </p:val>
                                        </p:tav>
                                      </p:tavLst>
                                    </p:anim>
                                  </p:childTnLst>
                                </p:cTn>
                              </p:par>
                              <p:par>
                                <p:cTn id="523" presetID="2" presetClass="exit" presetSubtype="4" fill="hold" grpId="2" nodeType="withEffect">
                                  <p:stCondLst>
                                    <p:cond delay="0"/>
                                  </p:stCondLst>
                                  <p:childTnLst>
                                    <p:anim calcmode="lin" valueType="num">
                                      <p:cBhvr additive="base">
                                        <p:cTn id="524" dur="4500"/>
                                        <p:tgtEl>
                                          <p:spTgt spid="4"/>
                                        </p:tgtEl>
                                        <p:attrNameLst>
                                          <p:attrName>ppt_x</p:attrName>
                                        </p:attrNameLst>
                                      </p:cBhvr>
                                      <p:tavLst>
                                        <p:tav tm="0">
                                          <p:val>
                                            <p:strVal val="ppt_x"/>
                                          </p:val>
                                        </p:tav>
                                        <p:tav tm="100000">
                                          <p:val>
                                            <p:strVal val="ppt_x"/>
                                          </p:val>
                                        </p:tav>
                                      </p:tavLst>
                                    </p:anim>
                                    <p:anim calcmode="lin" valueType="num">
                                      <p:cBhvr additive="base">
                                        <p:cTn id="525" dur="4500"/>
                                        <p:tgtEl>
                                          <p:spTgt spid="4"/>
                                        </p:tgtEl>
                                        <p:attrNameLst>
                                          <p:attrName>ppt_y</p:attrName>
                                        </p:attrNameLst>
                                      </p:cBhvr>
                                      <p:tavLst>
                                        <p:tav tm="0">
                                          <p:val>
                                            <p:strVal val="ppt_y"/>
                                          </p:val>
                                        </p:tav>
                                        <p:tav tm="100000">
                                          <p:val>
                                            <p:strVal val="1+ppt_h/2"/>
                                          </p:val>
                                        </p:tav>
                                      </p:tavLst>
                                    </p:anim>
                                    <p:set>
                                      <p:cBhvr>
                                        <p:cTn id="526" dur="1" fill="hold">
                                          <p:stCondLst>
                                            <p:cond delay="4499"/>
                                          </p:stCondLst>
                                        </p:cTn>
                                        <p:tgtEl>
                                          <p:spTgt spid="4"/>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4"/>
                                        </p:tgtEl>
                                      </p:cBhvr>
                                    </p:animEffect>
                                    <p:set>
                                      <p:cBhvr>
                                        <p:cTn id="529" dur="1" fill="hold">
                                          <p:stCondLst>
                                            <p:cond delay="5999"/>
                                          </p:stCondLst>
                                        </p:cTn>
                                        <p:tgtEl>
                                          <p:spTgt spid="4"/>
                                        </p:tgtEl>
                                        <p:attrNameLst>
                                          <p:attrName>style.visibility</p:attrName>
                                        </p:attrNameLst>
                                      </p:cBhvr>
                                      <p:to>
                                        <p:strVal val="hidden"/>
                                      </p:to>
                                    </p:set>
                                  </p:childTnLst>
                                </p:cTn>
                              </p:par>
                              <p:par>
                                <p:cTn id="530" presetID="8" presetClass="emph" presetSubtype="0" fill="hold" grpId="4" nodeType="withEffect">
                                  <p:stCondLst>
                                    <p:cond delay="0"/>
                                  </p:stCondLst>
                                  <p:childTnLst>
                                    <p:animRot by="21600000">
                                      <p:cBhvr>
                                        <p:cTn id="531" dur="5000" fill="hold"/>
                                        <p:tgtEl>
                                          <p:spTgt spid="4"/>
                                        </p:tgtEl>
                                        <p:attrNameLst>
                                          <p:attrName>r</p:attrName>
                                        </p:attrNameLst>
                                      </p:cBhvr>
                                    </p:animRot>
                                  </p:childTnLst>
                                </p:cTn>
                              </p:par>
                              <p:par>
                                <p:cTn id="532" presetID="2" presetClass="entr" presetSubtype="1" fill="hold" grpId="0" nodeType="withEffect">
                                  <p:stCondLst>
                                    <p:cond delay="0"/>
                                  </p:stCondLst>
                                  <p:childTnLst>
                                    <p:set>
                                      <p:cBhvr>
                                        <p:cTn id="533" dur="1" fill="hold">
                                          <p:stCondLst>
                                            <p:cond delay="0"/>
                                          </p:stCondLst>
                                        </p:cTn>
                                        <p:tgtEl>
                                          <p:spTgt spid="5"/>
                                        </p:tgtEl>
                                        <p:attrNameLst>
                                          <p:attrName>style.visibility</p:attrName>
                                        </p:attrNameLst>
                                      </p:cBhvr>
                                      <p:to>
                                        <p:strVal val="visible"/>
                                      </p:to>
                                    </p:set>
                                    <p:anim calcmode="lin" valueType="num">
                                      <p:cBhvr additive="base">
                                        <p:cTn id="534" dur="4000" fill="hold"/>
                                        <p:tgtEl>
                                          <p:spTgt spid="5"/>
                                        </p:tgtEl>
                                        <p:attrNameLst>
                                          <p:attrName>ppt_x</p:attrName>
                                        </p:attrNameLst>
                                      </p:cBhvr>
                                      <p:tavLst>
                                        <p:tav tm="0">
                                          <p:val>
                                            <p:strVal val="#ppt_x"/>
                                          </p:val>
                                        </p:tav>
                                        <p:tav tm="100000">
                                          <p:val>
                                            <p:strVal val="#ppt_x"/>
                                          </p:val>
                                        </p:tav>
                                      </p:tavLst>
                                    </p:anim>
                                    <p:anim calcmode="lin" valueType="num">
                                      <p:cBhvr additive="base">
                                        <p:cTn id="535" dur="4000" fill="hold"/>
                                        <p:tgtEl>
                                          <p:spTgt spid="5"/>
                                        </p:tgtEl>
                                        <p:attrNameLst>
                                          <p:attrName>ppt_y</p:attrName>
                                        </p:attrNameLst>
                                      </p:cBhvr>
                                      <p:tavLst>
                                        <p:tav tm="0">
                                          <p:val>
                                            <p:strVal val="0-#ppt_h/2"/>
                                          </p:val>
                                        </p:tav>
                                        <p:tav tm="100000">
                                          <p:val>
                                            <p:strVal val="#ppt_y"/>
                                          </p:val>
                                        </p:tav>
                                      </p:tavLst>
                                    </p:anim>
                                  </p:childTnLst>
                                </p:cTn>
                              </p:par>
                              <p:par>
                                <p:cTn id="536" presetID="19" presetClass="entr" presetSubtype="10" fill="hold" grpId="1" nodeType="withEffect">
                                  <p:stCondLst>
                                    <p:cond delay="0"/>
                                  </p:stCondLst>
                                  <p:childTnLst>
                                    <p:set>
                                      <p:cBhvr>
                                        <p:cTn id="537" dur="1" fill="hold">
                                          <p:stCondLst>
                                            <p:cond delay="0"/>
                                          </p:stCondLst>
                                        </p:cTn>
                                        <p:tgtEl>
                                          <p:spTgt spid="5"/>
                                        </p:tgtEl>
                                        <p:attrNameLst>
                                          <p:attrName>style.visibility</p:attrName>
                                        </p:attrNameLst>
                                      </p:cBhvr>
                                      <p:to>
                                        <p:strVal val="visible"/>
                                      </p:to>
                                    </p:set>
                                    <p:anim calcmode="lin" valueType="num">
                                      <p:cBhvr>
                                        <p:cTn id="538" dur="4000" fill="hold"/>
                                        <p:tgtEl>
                                          <p:spTgt spid="5"/>
                                        </p:tgtEl>
                                        <p:attrNameLst>
                                          <p:attrName>ppt_w</p:attrName>
                                        </p:attrNameLst>
                                      </p:cBhvr>
                                      <p:tavLst>
                                        <p:tav tm="0" fmla="#ppt_w*sin(2.5*pi*$)">
                                          <p:val>
                                            <p:fltVal val="0"/>
                                          </p:val>
                                        </p:tav>
                                        <p:tav tm="100000">
                                          <p:val>
                                            <p:fltVal val="1"/>
                                          </p:val>
                                        </p:tav>
                                      </p:tavLst>
                                    </p:anim>
                                    <p:anim calcmode="lin" valueType="num">
                                      <p:cBhvr>
                                        <p:cTn id="539" dur="4000" fill="hold"/>
                                        <p:tgtEl>
                                          <p:spTgt spid="5"/>
                                        </p:tgtEl>
                                        <p:attrNameLst>
                                          <p:attrName>ppt_h</p:attrName>
                                        </p:attrNameLst>
                                      </p:cBhvr>
                                      <p:tavLst>
                                        <p:tav tm="0">
                                          <p:val>
                                            <p:strVal val="#ppt_h"/>
                                          </p:val>
                                        </p:tav>
                                        <p:tav tm="100000">
                                          <p:val>
                                            <p:strVal val="#ppt_h"/>
                                          </p:val>
                                        </p:tav>
                                      </p:tavLst>
                                    </p:anim>
                                  </p:childTnLst>
                                </p:cTn>
                              </p:par>
                              <p:par>
                                <p:cTn id="540" presetID="2" presetClass="exit" presetSubtype="4" fill="hold" grpId="2" nodeType="withEffect">
                                  <p:stCondLst>
                                    <p:cond delay="0"/>
                                  </p:stCondLst>
                                  <p:childTnLst>
                                    <p:anim calcmode="lin" valueType="num">
                                      <p:cBhvr additive="base">
                                        <p:cTn id="541" dur="4500"/>
                                        <p:tgtEl>
                                          <p:spTgt spid="5"/>
                                        </p:tgtEl>
                                        <p:attrNameLst>
                                          <p:attrName>ppt_x</p:attrName>
                                        </p:attrNameLst>
                                      </p:cBhvr>
                                      <p:tavLst>
                                        <p:tav tm="0">
                                          <p:val>
                                            <p:strVal val="ppt_x"/>
                                          </p:val>
                                        </p:tav>
                                        <p:tav tm="100000">
                                          <p:val>
                                            <p:strVal val="ppt_x"/>
                                          </p:val>
                                        </p:tav>
                                      </p:tavLst>
                                    </p:anim>
                                    <p:anim calcmode="lin" valueType="num">
                                      <p:cBhvr additive="base">
                                        <p:cTn id="542" dur="4500"/>
                                        <p:tgtEl>
                                          <p:spTgt spid="5"/>
                                        </p:tgtEl>
                                        <p:attrNameLst>
                                          <p:attrName>ppt_y</p:attrName>
                                        </p:attrNameLst>
                                      </p:cBhvr>
                                      <p:tavLst>
                                        <p:tav tm="0">
                                          <p:val>
                                            <p:strVal val="ppt_y"/>
                                          </p:val>
                                        </p:tav>
                                        <p:tav tm="100000">
                                          <p:val>
                                            <p:strVal val="1+ppt_h/2"/>
                                          </p:val>
                                        </p:tav>
                                      </p:tavLst>
                                    </p:anim>
                                    <p:set>
                                      <p:cBhvr>
                                        <p:cTn id="543" dur="1" fill="hold">
                                          <p:stCondLst>
                                            <p:cond delay="4499"/>
                                          </p:stCondLst>
                                        </p:cTn>
                                        <p:tgtEl>
                                          <p:spTgt spid="5"/>
                                        </p:tgtEl>
                                        <p:attrNameLst>
                                          <p:attrName>style.visibility</p:attrName>
                                        </p:attrNameLst>
                                      </p:cBhvr>
                                      <p:to>
                                        <p:strVal val="hidden"/>
                                      </p:to>
                                    </p:set>
                                  </p:childTnLst>
                                </p:cTn>
                              </p:par>
                              <p:par>
                                <p:cTn id="544" presetID="3" presetClass="exit" presetSubtype="10" fill="hold" grpId="3" nodeType="withEffect">
                                  <p:stCondLst>
                                    <p:cond delay="0"/>
                                  </p:stCondLst>
                                  <p:childTnLst>
                                    <p:animEffect transition="out" filter="blinds(horizontal)">
                                      <p:cBhvr>
                                        <p:cTn id="545" dur="6000"/>
                                        <p:tgtEl>
                                          <p:spTgt spid="5"/>
                                        </p:tgtEl>
                                      </p:cBhvr>
                                    </p:animEffect>
                                    <p:set>
                                      <p:cBhvr>
                                        <p:cTn id="546" dur="1" fill="hold">
                                          <p:stCondLst>
                                            <p:cond delay="5999"/>
                                          </p:stCondLst>
                                        </p:cTn>
                                        <p:tgtEl>
                                          <p:spTgt spid="5"/>
                                        </p:tgtEl>
                                        <p:attrNameLst>
                                          <p:attrName>style.visibility</p:attrName>
                                        </p:attrNameLst>
                                      </p:cBhvr>
                                      <p:to>
                                        <p:strVal val="hidden"/>
                                      </p:to>
                                    </p:set>
                                  </p:childTnLst>
                                </p:cTn>
                              </p:par>
                              <p:par>
                                <p:cTn id="547" presetID="8" presetClass="emph" presetSubtype="0" fill="hold" grpId="4" nodeType="withEffect">
                                  <p:stCondLst>
                                    <p:cond delay="0"/>
                                  </p:stCondLst>
                                  <p:childTnLst>
                                    <p:animRot by="21600000">
                                      <p:cBhvr>
                                        <p:cTn id="548" dur="5000" fill="hold"/>
                                        <p:tgtEl>
                                          <p:spTgt spid="5"/>
                                        </p:tgtEl>
                                        <p:attrNameLst>
                                          <p:attrName>r</p:attrName>
                                        </p:attrNameLst>
                                      </p:cBhvr>
                                    </p:animRot>
                                  </p:childTnLst>
                                </p:cTn>
                              </p:par>
                              <p:par>
                                <p:cTn id="549" presetID="2" presetClass="entr" presetSubtype="1" fill="hold" grpId="0" nodeType="withEffect">
                                  <p:stCondLst>
                                    <p:cond delay="0"/>
                                  </p:stCondLst>
                                  <p:childTnLst>
                                    <p:set>
                                      <p:cBhvr>
                                        <p:cTn id="550" dur="1" fill="hold">
                                          <p:stCondLst>
                                            <p:cond delay="0"/>
                                          </p:stCondLst>
                                        </p:cTn>
                                        <p:tgtEl>
                                          <p:spTgt spid="8"/>
                                        </p:tgtEl>
                                        <p:attrNameLst>
                                          <p:attrName>style.visibility</p:attrName>
                                        </p:attrNameLst>
                                      </p:cBhvr>
                                      <p:to>
                                        <p:strVal val="visible"/>
                                      </p:to>
                                    </p:set>
                                    <p:anim calcmode="lin" valueType="num">
                                      <p:cBhvr additive="base">
                                        <p:cTn id="551" dur="4000" fill="hold"/>
                                        <p:tgtEl>
                                          <p:spTgt spid="8"/>
                                        </p:tgtEl>
                                        <p:attrNameLst>
                                          <p:attrName>ppt_x</p:attrName>
                                        </p:attrNameLst>
                                      </p:cBhvr>
                                      <p:tavLst>
                                        <p:tav tm="0">
                                          <p:val>
                                            <p:strVal val="#ppt_x"/>
                                          </p:val>
                                        </p:tav>
                                        <p:tav tm="100000">
                                          <p:val>
                                            <p:strVal val="#ppt_x"/>
                                          </p:val>
                                        </p:tav>
                                      </p:tavLst>
                                    </p:anim>
                                    <p:anim calcmode="lin" valueType="num">
                                      <p:cBhvr additive="base">
                                        <p:cTn id="552" dur="4000" fill="hold"/>
                                        <p:tgtEl>
                                          <p:spTgt spid="8"/>
                                        </p:tgtEl>
                                        <p:attrNameLst>
                                          <p:attrName>ppt_y</p:attrName>
                                        </p:attrNameLst>
                                      </p:cBhvr>
                                      <p:tavLst>
                                        <p:tav tm="0">
                                          <p:val>
                                            <p:strVal val="0-#ppt_h/2"/>
                                          </p:val>
                                        </p:tav>
                                        <p:tav tm="100000">
                                          <p:val>
                                            <p:strVal val="#ppt_y"/>
                                          </p:val>
                                        </p:tav>
                                      </p:tavLst>
                                    </p:anim>
                                  </p:childTnLst>
                                </p:cTn>
                              </p:par>
                              <p:par>
                                <p:cTn id="553" presetID="19" presetClass="entr" presetSubtype="10" fill="hold" grpId="1" nodeType="withEffect">
                                  <p:stCondLst>
                                    <p:cond delay="0"/>
                                  </p:stCondLst>
                                  <p:childTnLst>
                                    <p:set>
                                      <p:cBhvr>
                                        <p:cTn id="554" dur="1" fill="hold">
                                          <p:stCondLst>
                                            <p:cond delay="0"/>
                                          </p:stCondLst>
                                        </p:cTn>
                                        <p:tgtEl>
                                          <p:spTgt spid="8"/>
                                        </p:tgtEl>
                                        <p:attrNameLst>
                                          <p:attrName>style.visibility</p:attrName>
                                        </p:attrNameLst>
                                      </p:cBhvr>
                                      <p:to>
                                        <p:strVal val="visible"/>
                                      </p:to>
                                    </p:set>
                                    <p:anim calcmode="lin" valueType="num">
                                      <p:cBhvr>
                                        <p:cTn id="555" dur="4000" fill="hold"/>
                                        <p:tgtEl>
                                          <p:spTgt spid="8"/>
                                        </p:tgtEl>
                                        <p:attrNameLst>
                                          <p:attrName>ppt_w</p:attrName>
                                        </p:attrNameLst>
                                      </p:cBhvr>
                                      <p:tavLst>
                                        <p:tav tm="0" fmla="#ppt_w*sin(2.5*pi*$)">
                                          <p:val>
                                            <p:fltVal val="0"/>
                                          </p:val>
                                        </p:tav>
                                        <p:tav tm="100000">
                                          <p:val>
                                            <p:fltVal val="1"/>
                                          </p:val>
                                        </p:tav>
                                      </p:tavLst>
                                    </p:anim>
                                    <p:anim calcmode="lin" valueType="num">
                                      <p:cBhvr>
                                        <p:cTn id="556" dur="4000" fill="hold"/>
                                        <p:tgtEl>
                                          <p:spTgt spid="8"/>
                                        </p:tgtEl>
                                        <p:attrNameLst>
                                          <p:attrName>ppt_h</p:attrName>
                                        </p:attrNameLst>
                                      </p:cBhvr>
                                      <p:tavLst>
                                        <p:tav tm="0">
                                          <p:val>
                                            <p:strVal val="#ppt_h"/>
                                          </p:val>
                                        </p:tav>
                                        <p:tav tm="100000">
                                          <p:val>
                                            <p:strVal val="#ppt_h"/>
                                          </p:val>
                                        </p:tav>
                                      </p:tavLst>
                                    </p:anim>
                                  </p:childTnLst>
                                </p:cTn>
                              </p:par>
                              <p:par>
                                <p:cTn id="557" presetID="2" presetClass="exit" presetSubtype="4" fill="hold" grpId="2" nodeType="withEffect">
                                  <p:stCondLst>
                                    <p:cond delay="0"/>
                                  </p:stCondLst>
                                  <p:childTnLst>
                                    <p:anim calcmode="lin" valueType="num">
                                      <p:cBhvr additive="base">
                                        <p:cTn id="558" dur="4500"/>
                                        <p:tgtEl>
                                          <p:spTgt spid="8"/>
                                        </p:tgtEl>
                                        <p:attrNameLst>
                                          <p:attrName>ppt_x</p:attrName>
                                        </p:attrNameLst>
                                      </p:cBhvr>
                                      <p:tavLst>
                                        <p:tav tm="0">
                                          <p:val>
                                            <p:strVal val="ppt_x"/>
                                          </p:val>
                                        </p:tav>
                                        <p:tav tm="100000">
                                          <p:val>
                                            <p:strVal val="ppt_x"/>
                                          </p:val>
                                        </p:tav>
                                      </p:tavLst>
                                    </p:anim>
                                    <p:anim calcmode="lin" valueType="num">
                                      <p:cBhvr additive="base">
                                        <p:cTn id="559" dur="4500"/>
                                        <p:tgtEl>
                                          <p:spTgt spid="8"/>
                                        </p:tgtEl>
                                        <p:attrNameLst>
                                          <p:attrName>ppt_y</p:attrName>
                                        </p:attrNameLst>
                                      </p:cBhvr>
                                      <p:tavLst>
                                        <p:tav tm="0">
                                          <p:val>
                                            <p:strVal val="ppt_y"/>
                                          </p:val>
                                        </p:tav>
                                        <p:tav tm="100000">
                                          <p:val>
                                            <p:strVal val="1+ppt_h/2"/>
                                          </p:val>
                                        </p:tav>
                                      </p:tavLst>
                                    </p:anim>
                                    <p:set>
                                      <p:cBhvr>
                                        <p:cTn id="560" dur="1" fill="hold">
                                          <p:stCondLst>
                                            <p:cond delay="4499"/>
                                          </p:stCondLst>
                                        </p:cTn>
                                        <p:tgtEl>
                                          <p:spTgt spid="8"/>
                                        </p:tgtEl>
                                        <p:attrNameLst>
                                          <p:attrName>style.visibility</p:attrName>
                                        </p:attrNameLst>
                                      </p:cBhvr>
                                      <p:to>
                                        <p:strVal val="hidden"/>
                                      </p:to>
                                    </p:set>
                                  </p:childTnLst>
                                </p:cTn>
                              </p:par>
                              <p:par>
                                <p:cTn id="561" presetID="3" presetClass="exit" presetSubtype="10" fill="hold" grpId="3" nodeType="withEffect">
                                  <p:stCondLst>
                                    <p:cond delay="0"/>
                                  </p:stCondLst>
                                  <p:childTnLst>
                                    <p:animEffect transition="out" filter="blinds(horizontal)">
                                      <p:cBhvr>
                                        <p:cTn id="562" dur="6000"/>
                                        <p:tgtEl>
                                          <p:spTgt spid="8"/>
                                        </p:tgtEl>
                                      </p:cBhvr>
                                    </p:animEffect>
                                    <p:set>
                                      <p:cBhvr>
                                        <p:cTn id="563" dur="1" fill="hold">
                                          <p:stCondLst>
                                            <p:cond delay="5999"/>
                                          </p:stCondLst>
                                        </p:cTn>
                                        <p:tgtEl>
                                          <p:spTgt spid="8"/>
                                        </p:tgtEl>
                                        <p:attrNameLst>
                                          <p:attrName>style.visibility</p:attrName>
                                        </p:attrNameLst>
                                      </p:cBhvr>
                                      <p:to>
                                        <p:strVal val="hidden"/>
                                      </p:to>
                                    </p:set>
                                  </p:childTnLst>
                                </p:cTn>
                              </p:par>
                              <p:par>
                                <p:cTn id="564" presetID="8" presetClass="emph" presetSubtype="0" fill="hold" grpId="4" nodeType="withEffect">
                                  <p:stCondLst>
                                    <p:cond delay="0"/>
                                  </p:stCondLst>
                                  <p:childTnLst>
                                    <p:animRot by="21600000">
                                      <p:cBhvr>
                                        <p:cTn id="565" dur="5000" fill="hold"/>
                                        <p:tgtEl>
                                          <p:spTgt spid="8"/>
                                        </p:tgtEl>
                                        <p:attrNameLst>
                                          <p:attrName>r</p:attrName>
                                        </p:attrNameLst>
                                      </p:cBhvr>
                                    </p:animRot>
                                  </p:childTnLst>
                                </p:cTn>
                              </p:par>
                              <p:par>
                                <p:cTn id="566" presetID="2" presetClass="entr" presetSubtype="1" fill="hold" grpId="0" nodeType="withEffect">
                                  <p:stCondLst>
                                    <p:cond delay="0"/>
                                  </p:stCondLst>
                                  <p:childTnLst>
                                    <p:set>
                                      <p:cBhvr>
                                        <p:cTn id="567" dur="1" fill="hold">
                                          <p:stCondLst>
                                            <p:cond delay="0"/>
                                          </p:stCondLst>
                                        </p:cTn>
                                        <p:tgtEl>
                                          <p:spTgt spid="9"/>
                                        </p:tgtEl>
                                        <p:attrNameLst>
                                          <p:attrName>style.visibility</p:attrName>
                                        </p:attrNameLst>
                                      </p:cBhvr>
                                      <p:to>
                                        <p:strVal val="visible"/>
                                      </p:to>
                                    </p:set>
                                    <p:anim calcmode="lin" valueType="num">
                                      <p:cBhvr additive="base">
                                        <p:cTn id="568" dur="4000" fill="hold"/>
                                        <p:tgtEl>
                                          <p:spTgt spid="9"/>
                                        </p:tgtEl>
                                        <p:attrNameLst>
                                          <p:attrName>ppt_x</p:attrName>
                                        </p:attrNameLst>
                                      </p:cBhvr>
                                      <p:tavLst>
                                        <p:tav tm="0">
                                          <p:val>
                                            <p:strVal val="#ppt_x"/>
                                          </p:val>
                                        </p:tav>
                                        <p:tav tm="100000">
                                          <p:val>
                                            <p:strVal val="#ppt_x"/>
                                          </p:val>
                                        </p:tav>
                                      </p:tavLst>
                                    </p:anim>
                                    <p:anim calcmode="lin" valueType="num">
                                      <p:cBhvr additive="base">
                                        <p:cTn id="569" dur="4000" fill="hold"/>
                                        <p:tgtEl>
                                          <p:spTgt spid="9"/>
                                        </p:tgtEl>
                                        <p:attrNameLst>
                                          <p:attrName>ppt_y</p:attrName>
                                        </p:attrNameLst>
                                      </p:cBhvr>
                                      <p:tavLst>
                                        <p:tav tm="0">
                                          <p:val>
                                            <p:strVal val="0-#ppt_h/2"/>
                                          </p:val>
                                        </p:tav>
                                        <p:tav tm="100000">
                                          <p:val>
                                            <p:strVal val="#ppt_y"/>
                                          </p:val>
                                        </p:tav>
                                      </p:tavLst>
                                    </p:anim>
                                  </p:childTnLst>
                                </p:cTn>
                              </p:par>
                              <p:par>
                                <p:cTn id="570" presetID="19" presetClass="entr" presetSubtype="10" fill="hold" grpId="1" nodeType="withEffect">
                                  <p:stCondLst>
                                    <p:cond delay="0"/>
                                  </p:stCondLst>
                                  <p:childTnLst>
                                    <p:set>
                                      <p:cBhvr>
                                        <p:cTn id="571" dur="1" fill="hold">
                                          <p:stCondLst>
                                            <p:cond delay="0"/>
                                          </p:stCondLst>
                                        </p:cTn>
                                        <p:tgtEl>
                                          <p:spTgt spid="9"/>
                                        </p:tgtEl>
                                        <p:attrNameLst>
                                          <p:attrName>style.visibility</p:attrName>
                                        </p:attrNameLst>
                                      </p:cBhvr>
                                      <p:to>
                                        <p:strVal val="visible"/>
                                      </p:to>
                                    </p:set>
                                    <p:anim calcmode="lin" valueType="num">
                                      <p:cBhvr>
                                        <p:cTn id="572" dur="4000" fill="hold"/>
                                        <p:tgtEl>
                                          <p:spTgt spid="9"/>
                                        </p:tgtEl>
                                        <p:attrNameLst>
                                          <p:attrName>ppt_w</p:attrName>
                                        </p:attrNameLst>
                                      </p:cBhvr>
                                      <p:tavLst>
                                        <p:tav tm="0" fmla="#ppt_w*sin(2.5*pi*$)">
                                          <p:val>
                                            <p:fltVal val="0"/>
                                          </p:val>
                                        </p:tav>
                                        <p:tav tm="100000">
                                          <p:val>
                                            <p:fltVal val="1"/>
                                          </p:val>
                                        </p:tav>
                                      </p:tavLst>
                                    </p:anim>
                                    <p:anim calcmode="lin" valueType="num">
                                      <p:cBhvr>
                                        <p:cTn id="573" dur="4000" fill="hold"/>
                                        <p:tgtEl>
                                          <p:spTgt spid="9"/>
                                        </p:tgtEl>
                                        <p:attrNameLst>
                                          <p:attrName>ppt_h</p:attrName>
                                        </p:attrNameLst>
                                      </p:cBhvr>
                                      <p:tavLst>
                                        <p:tav tm="0">
                                          <p:val>
                                            <p:strVal val="#ppt_h"/>
                                          </p:val>
                                        </p:tav>
                                        <p:tav tm="100000">
                                          <p:val>
                                            <p:strVal val="#ppt_h"/>
                                          </p:val>
                                        </p:tav>
                                      </p:tavLst>
                                    </p:anim>
                                  </p:childTnLst>
                                </p:cTn>
                              </p:par>
                              <p:par>
                                <p:cTn id="574" presetID="2" presetClass="exit" presetSubtype="4" fill="hold" grpId="2" nodeType="withEffect">
                                  <p:stCondLst>
                                    <p:cond delay="0"/>
                                  </p:stCondLst>
                                  <p:childTnLst>
                                    <p:anim calcmode="lin" valueType="num">
                                      <p:cBhvr additive="base">
                                        <p:cTn id="575" dur="4500"/>
                                        <p:tgtEl>
                                          <p:spTgt spid="9"/>
                                        </p:tgtEl>
                                        <p:attrNameLst>
                                          <p:attrName>ppt_x</p:attrName>
                                        </p:attrNameLst>
                                      </p:cBhvr>
                                      <p:tavLst>
                                        <p:tav tm="0">
                                          <p:val>
                                            <p:strVal val="ppt_x"/>
                                          </p:val>
                                        </p:tav>
                                        <p:tav tm="100000">
                                          <p:val>
                                            <p:strVal val="ppt_x"/>
                                          </p:val>
                                        </p:tav>
                                      </p:tavLst>
                                    </p:anim>
                                    <p:anim calcmode="lin" valueType="num">
                                      <p:cBhvr additive="base">
                                        <p:cTn id="576" dur="4500"/>
                                        <p:tgtEl>
                                          <p:spTgt spid="9"/>
                                        </p:tgtEl>
                                        <p:attrNameLst>
                                          <p:attrName>ppt_y</p:attrName>
                                        </p:attrNameLst>
                                      </p:cBhvr>
                                      <p:tavLst>
                                        <p:tav tm="0">
                                          <p:val>
                                            <p:strVal val="ppt_y"/>
                                          </p:val>
                                        </p:tav>
                                        <p:tav tm="100000">
                                          <p:val>
                                            <p:strVal val="1+ppt_h/2"/>
                                          </p:val>
                                        </p:tav>
                                      </p:tavLst>
                                    </p:anim>
                                    <p:set>
                                      <p:cBhvr>
                                        <p:cTn id="577" dur="1" fill="hold">
                                          <p:stCondLst>
                                            <p:cond delay="4499"/>
                                          </p:stCondLst>
                                        </p:cTn>
                                        <p:tgtEl>
                                          <p:spTgt spid="9"/>
                                        </p:tgtEl>
                                        <p:attrNameLst>
                                          <p:attrName>style.visibility</p:attrName>
                                        </p:attrNameLst>
                                      </p:cBhvr>
                                      <p:to>
                                        <p:strVal val="hidden"/>
                                      </p:to>
                                    </p:set>
                                  </p:childTnLst>
                                </p:cTn>
                              </p:par>
                              <p:par>
                                <p:cTn id="578" presetID="3" presetClass="exit" presetSubtype="10" fill="hold" grpId="3" nodeType="withEffect">
                                  <p:stCondLst>
                                    <p:cond delay="0"/>
                                  </p:stCondLst>
                                  <p:childTnLst>
                                    <p:animEffect transition="out" filter="blinds(horizontal)">
                                      <p:cBhvr>
                                        <p:cTn id="579" dur="6000"/>
                                        <p:tgtEl>
                                          <p:spTgt spid="9"/>
                                        </p:tgtEl>
                                      </p:cBhvr>
                                    </p:animEffect>
                                    <p:set>
                                      <p:cBhvr>
                                        <p:cTn id="580" dur="1" fill="hold">
                                          <p:stCondLst>
                                            <p:cond delay="5999"/>
                                          </p:stCondLst>
                                        </p:cTn>
                                        <p:tgtEl>
                                          <p:spTgt spid="9"/>
                                        </p:tgtEl>
                                        <p:attrNameLst>
                                          <p:attrName>style.visibility</p:attrName>
                                        </p:attrNameLst>
                                      </p:cBhvr>
                                      <p:to>
                                        <p:strVal val="hidden"/>
                                      </p:to>
                                    </p:set>
                                  </p:childTnLst>
                                </p:cTn>
                              </p:par>
                              <p:par>
                                <p:cTn id="581" presetID="8" presetClass="emph" presetSubtype="0" fill="hold" grpId="4" nodeType="withEffect">
                                  <p:stCondLst>
                                    <p:cond delay="0"/>
                                  </p:stCondLst>
                                  <p:childTnLst>
                                    <p:animRot by="21600000">
                                      <p:cBhvr>
                                        <p:cTn id="582" dur="5000" fill="hold"/>
                                        <p:tgtEl>
                                          <p:spTgt spid="9"/>
                                        </p:tgtEl>
                                        <p:attrNameLst>
                                          <p:attrName>r</p:attrName>
                                        </p:attrNameLst>
                                      </p:cBhvr>
                                    </p:animRot>
                                  </p:childTnLst>
                                </p:cTn>
                              </p:par>
                              <p:par>
                                <p:cTn id="583" presetID="2" presetClass="entr" presetSubtype="1" fill="hold" grpId="0" nodeType="withEffect">
                                  <p:stCondLst>
                                    <p:cond delay="0"/>
                                  </p:stCondLst>
                                  <p:childTnLst>
                                    <p:set>
                                      <p:cBhvr>
                                        <p:cTn id="584" dur="1" fill="hold">
                                          <p:stCondLst>
                                            <p:cond delay="0"/>
                                          </p:stCondLst>
                                        </p:cTn>
                                        <p:tgtEl>
                                          <p:spTgt spid="10"/>
                                        </p:tgtEl>
                                        <p:attrNameLst>
                                          <p:attrName>style.visibility</p:attrName>
                                        </p:attrNameLst>
                                      </p:cBhvr>
                                      <p:to>
                                        <p:strVal val="visible"/>
                                      </p:to>
                                    </p:set>
                                    <p:anim calcmode="lin" valueType="num">
                                      <p:cBhvr additive="base">
                                        <p:cTn id="585" dur="4000" fill="hold"/>
                                        <p:tgtEl>
                                          <p:spTgt spid="10"/>
                                        </p:tgtEl>
                                        <p:attrNameLst>
                                          <p:attrName>ppt_x</p:attrName>
                                        </p:attrNameLst>
                                      </p:cBhvr>
                                      <p:tavLst>
                                        <p:tav tm="0">
                                          <p:val>
                                            <p:strVal val="#ppt_x"/>
                                          </p:val>
                                        </p:tav>
                                        <p:tav tm="100000">
                                          <p:val>
                                            <p:strVal val="#ppt_x"/>
                                          </p:val>
                                        </p:tav>
                                      </p:tavLst>
                                    </p:anim>
                                    <p:anim calcmode="lin" valueType="num">
                                      <p:cBhvr additive="base">
                                        <p:cTn id="586" dur="4000" fill="hold"/>
                                        <p:tgtEl>
                                          <p:spTgt spid="10"/>
                                        </p:tgtEl>
                                        <p:attrNameLst>
                                          <p:attrName>ppt_y</p:attrName>
                                        </p:attrNameLst>
                                      </p:cBhvr>
                                      <p:tavLst>
                                        <p:tav tm="0">
                                          <p:val>
                                            <p:strVal val="0-#ppt_h/2"/>
                                          </p:val>
                                        </p:tav>
                                        <p:tav tm="100000">
                                          <p:val>
                                            <p:strVal val="#ppt_y"/>
                                          </p:val>
                                        </p:tav>
                                      </p:tavLst>
                                    </p:anim>
                                  </p:childTnLst>
                                </p:cTn>
                              </p:par>
                              <p:par>
                                <p:cTn id="587" presetID="19" presetClass="entr" presetSubtype="10" fill="hold" grpId="1" nodeType="withEffect">
                                  <p:stCondLst>
                                    <p:cond delay="0"/>
                                  </p:stCondLst>
                                  <p:childTnLst>
                                    <p:set>
                                      <p:cBhvr>
                                        <p:cTn id="588" dur="1" fill="hold">
                                          <p:stCondLst>
                                            <p:cond delay="0"/>
                                          </p:stCondLst>
                                        </p:cTn>
                                        <p:tgtEl>
                                          <p:spTgt spid="10"/>
                                        </p:tgtEl>
                                        <p:attrNameLst>
                                          <p:attrName>style.visibility</p:attrName>
                                        </p:attrNameLst>
                                      </p:cBhvr>
                                      <p:to>
                                        <p:strVal val="visible"/>
                                      </p:to>
                                    </p:set>
                                    <p:anim calcmode="lin" valueType="num">
                                      <p:cBhvr>
                                        <p:cTn id="589" dur="4000" fill="hold"/>
                                        <p:tgtEl>
                                          <p:spTgt spid="10"/>
                                        </p:tgtEl>
                                        <p:attrNameLst>
                                          <p:attrName>ppt_w</p:attrName>
                                        </p:attrNameLst>
                                      </p:cBhvr>
                                      <p:tavLst>
                                        <p:tav tm="0" fmla="#ppt_w*sin(2.5*pi*$)">
                                          <p:val>
                                            <p:fltVal val="0"/>
                                          </p:val>
                                        </p:tav>
                                        <p:tav tm="100000">
                                          <p:val>
                                            <p:fltVal val="1"/>
                                          </p:val>
                                        </p:tav>
                                      </p:tavLst>
                                    </p:anim>
                                    <p:anim calcmode="lin" valueType="num">
                                      <p:cBhvr>
                                        <p:cTn id="590" dur="4000" fill="hold"/>
                                        <p:tgtEl>
                                          <p:spTgt spid="10"/>
                                        </p:tgtEl>
                                        <p:attrNameLst>
                                          <p:attrName>ppt_h</p:attrName>
                                        </p:attrNameLst>
                                      </p:cBhvr>
                                      <p:tavLst>
                                        <p:tav tm="0">
                                          <p:val>
                                            <p:strVal val="#ppt_h"/>
                                          </p:val>
                                        </p:tav>
                                        <p:tav tm="100000">
                                          <p:val>
                                            <p:strVal val="#ppt_h"/>
                                          </p:val>
                                        </p:tav>
                                      </p:tavLst>
                                    </p:anim>
                                  </p:childTnLst>
                                </p:cTn>
                              </p:par>
                              <p:par>
                                <p:cTn id="591" presetID="2" presetClass="exit" presetSubtype="4" fill="hold" grpId="2" nodeType="withEffect">
                                  <p:stCondLst>
                                    <p:cond delay="0"/>
                                  </p:stCondLst>
                                  <p:childTnLst>
                                    <p:anim calcmode="lin" valueType="num">
                                      <p:cBhvr additive="base">
                                        <p:cTn id="592" dur="4500"/>
                                        <p:tgtEl>
                                          <p:spTgt spid="10"/>
                                        </p:tgtEl>
                                        <p:attrNameLst>
                                          <p:attrName>ppt_x</p:attrName>
                                        </p:attrNameLst>
                                      </p:cBhvr>
                                      <p:tavLst>
                                        <p:tav tm="0">
                                          <p:val>
                                            <p:strVal val="ppt_x"/>
                                          </p:val>
                                        </p:tav>
                                        <p:tav tm="100000">
                                          <p:val>
                                            <p:strVal val="ppt_x"/>
                                          </p:val>
                                        </p:tav>
                                      </p:tavLst>
                                    </p:anim>
                                    <p:anim calcmode="lin" valueType="num">
                                      <p:cBhvr additive="base">
                                        <p:cTn id="593" dur="4500"/>
                                        <p:tgtEl>
                                          <p:spTgt spid="10"/>
                                        </p:tgtEl>
                                        <p:attrNameLst>
                                          <p:attrName>ppt_y</p:attrName>
                                        </p:attrNameLst>
                                      </p:cBhvr>
                                      <p:tavLst>
                                        <p:tav tm="0">
                                          <p:val>
                                            <p:strVal val="ppt_y"/>
                                          </p:val>
                                        </p:tav>
                                        <p:tav tm="100000">
                                          <p:val>
                                            <p:strVal val="1+ppt_h/2"/>
                                          </p:val>
                                        </p:tav>
                                      </p:tavLst>
                                    </p:anim>
                                    <p:set>
                                      <p:cBhvr>
                                        <p:cTn id="594" dur="1" fill="hold">
                                          <p:stCondLst>
                                            <p:cond delay="4499"/>
                                          </p:stCondLst>
                                        </p:cTn>
                                        <p:tgtEl>
                                          <p:spTgt spid="10"/>
                                        </p:tgtEl>
                                        <p:attrNameLst>
                                          <p:attrName>style.visibility</p:attrName>
                                        </p:attrNameLst>
                                      </p:cBhvr>
                                      <p:to>
                                        <p:strVal val="hidden"/>
                                      </p:to>
                                    </p:set>
                                  </p:childTnLst>
                                </p:cTn>
                              </p:par>
                              <p:par>
                                <p:cTn id="595" presetID="3" presetClass="exit" presetSubtype="10" fill="hold" grpId="3" nodeType="withEffect">
                                  <p:stCondLst>
                                    <p:cond delay="0"/>
                                  </p:stCondLst>
                                  <p:childTnLst>
                                    <p:animEffect transition="out" filter="blinds(horizontal)">
                                      <p:cBhvr>
                                        <p:cTn id="596" dur="6000"/>
                                        <p:tgtEl>
                                          <p:spTgt spid="10"/>
                                        </p:tgtEl>
                                      </p:cBhvr>
                                    </p:animEffect>
                                    <p:set>
                                      <p:cBhvr>
                                        <p:cTn id="597" dur="1" fill="hold">
                                          <p:stCondLst>
                                            <p:cond delay="5999"/>
                                          </p:stCondLst>
                                        </p:cTn>
                                        <p:tgtEl>
                                          <p:spTgt spid="10"/>
                                        </p:tgtEl>
                                        <p:attrNameLst>
                                          <p:attrName>style.visibility</p:attrName>
                                        </p:attrNameLst>
                                      </p:cBhvr>
                                      <p:to>
                                        <p:strVal val="hidden"/>
                                      </p:to>
                                    </p:set>
                                  </p:childTnLst>
                                </p:cTn>
                              </p:par>
                              <p:par>
                                <p:cTn id="598" presetID="8" presetClass="emph" presetSubtype="0" fill="hold" grpId="4" nodeType="withEffect">
                                  <p:stCondLst>
                                    <p:cond delay="0"/>
                                  </p:stCondLst>
                                  <p:childTnLst>
                                    <p:animRot by="21600000">
                                      <p:cBhvr>
                                        <p:cTn id="599" dur="5000" fill="hold"/>
                                        <p:tgtEl>
                                          <p:spTgt spid="10"/>
                                        </p:tgtEl>
                                        <p:attrNameLst>
                                          <p:attrName>r</p:attrName>
                                        </p:attrNameLst>
                                      </p:cBhvr>
                                    </p:animRot>
                                  </p:childTnLst>
                                </p:cTn>
                              </p:par>
                              <p:par>
                                <p:cTn id="600" presetID="2" presetClass="entr" presetSubtype="1" fill="hold" grpId="0" nodeType="withEffect">
                                  <p:stCondLst>
                                    <p:cond delay="0"/>
                                  </p:stCondLst>
                                  <p:childTnLst>
                                    <p:set>
                                      <p:cBhvr>
                                        <p:cTn id="601" dur="1" fill="hold">
                                          <p:stCondLst>
                                            <p:cond delay="0"/>
                                          </p:stCondLst>
                                        </p:cTn>
                                        <p:tgtEl>
                                          <p:spTgt spid="11"/>
                                        </p:tgtEl>
                                        <p:attrNameLst>
                                          <p:attrName>style.visibility</p:attrName>
                                        </p:attrNameLst>
                                      </p:cBhvr>
                                      <p:to>
                                        <p:strVal val="visible"/>
                                      </p:to>
                                    </p:set>
                                    <p:anim calcmode="lin" valueType="num">
                                      <p:cBhvr additive="base">
                                        <p:cTn id="602" dur="4000" fill="hold"/>
                                        <p:tgtEl>
                                          <p:spTgt spid="11"/>
                                        </p:tgtEl>
                                        <p:attrNameLst>
                                          <p:attrName>ppt_x</p:attrName>
                                        </p:attrNameLst>
                                      </p:cBhvr>
                                      <p:tavLst>
                                        <p:tav tm="0">
                                          <p:val>
                                            <p:strVal val="#ppt_x"/>
                                          </p:val>
                                        </p:tav>
                                        <p:tav tm="100000">
                                          <p:val>
                                            <p:strVal val="#ppt_x"/>
                                          </p:val>
                                        </p:tav>
                                      </p:tavLst>
                                    </p:anim>
                                    <p:anim calcmode="lin" valueType="num">
                                      <p:cBhvr additive="base">
                                        <p:cTn id="603" dur="4000" fill="hold"/>
                                        <p:tgtEl>
                                          <p:spTgt spid="11"/>
                                        </p:tgtEl>
                                        <p:attrNameLst>
                                          <p:attrName>ppt_y</p:attrName>
                                        </p:attrNameLst>
                                      </p:cBhvr>
                                      <p:tavLst>
                                        <p:tav tm="0">
                                          <p:val>
                                            <p:strVal val="0-#ppt_h/2"/>
                                          </p:val>
                                        </p:tav>
                                        <p:tav tm="100000">
                                          <p:val>
                                            <p:strVal val="#ppt_y"/>
                                          </p:val>
                                        </p:tav>
                                      </p:tavLst>
                                    </p:anim>
                                  </p:childTnLst>
                                </p:cTn>
                              </p:par>
                              <p:par>
                                <p:cTn id="604" presetID="19" presetClass="entr" presetSubtype="10" fill="hold" grpId="1" nodeType="withEffect">
                                  <p:stCondLst>
                                    <p:cond delay="0"/>
                                  </p:stCondLst>
                                  <p:childTnLst>
                                    <p:set>
                                      <p:cBhvr>
                                        <p:cTn id="605" dur="1" fill="hold">
                                          <p:stCondLst>
                                            <p:cond delay="0"/>
                                          </p:stCondLst>
                                        </p:cTn>
                                        <p:tgtEl>
                                          <p:spTgt spid="11"/>
                                        </p:tgtEl>
                                        <p:attrNameLst>
                                          <p:attrName>style.visibility</p:attrName>
                                        </p:attrNameLst>
                                      </p:cBhvr>
                                      <p:to>
                                        <p:strVal val="visible"/>
                                      </p:to>
                                    </p:set>
                                    <p:anim calcmode="lin" valueType="num">
                                      <p:cBhvr>
                                        <p:cTn id="606" dur="4000" fill="hold"/>
                                        <p:tgtEl>
                                          <p:spTgt spid="11"/>
                                        </p:tgtEl>
                                        <p:attrNameLst>
                                          <p:attrName>ppt_w</p:attrName>
                                        </p:attrNameLst>
                                      </p:cBhvr>
                                      <p:tavLst>
                                        <p:tav tm="0" fmla="#ppt_w*sin(2.5*pi*$)">
                                          <p:val>
                                            <p:fltVal val="0"/>
                                          </p:val>
                                        </p:tav>
                                        <p:tav tm="100000">
                                          <p:val>
                                            <p:fltVal val="1"/>
                                          </p:val>
                                        </p:tav>
                                      </p:tavLst>
                                    </p:anim>
                                    <p:anim calcmode="lin" valueType="num">
                                      <p:cBhvr>
                                        <p:cTn id="607" dur="4000" fill="hold"/>
                                        <p:tgtEl>
                                          <p:spTgt spid="11"/>
                                        </p:tgtEl>
                                        <p:attrNameLst>
                                          <p:attrName>ppt_h</p:attrName>
                                        </p:attrNameLst>
                                      </p:cBhvr>
                                      <p:tavLst>
                                        <p:tav tm="0">
                                          <p:val>
                                            <p:strVal val="#ppt_h"/>
                                          </p:val>
                                        </p:tav>
                                        <p:tav tm="100000">
                                          <p:val>
                                            <p:strVal val="#ppt_h"/>
                                          </p:val>
                                        </p:tav>
                                      </p:tavLst>
                                    </p:anim>
                                  </p:childTnLst>
                                </p:cTn>
                              </p:par>
                              <p:par>
                                <p:cTn id="608" presetID="2" presetClass="exit" presetSubtype="4" fill="hold" grpId="2" nodeType="withEffect">
                                  <p:stCondLst>
                                    <p:cond delay="0"/>
                                  </p:stCondLst>
                                  <p:childTnLst>
                                    <p:anim calcmode="lin" valueType="num">
                                      <p:cBhvr additive="base">
                                        <p:cTn id="609" dur="4500"/>
                                        <p:tgtEl>
                                          <p:spTgt spid="11"/>
                                        </p:tgtEl>
                                        <p:attrNameLst>
                                          <p:attrName>ppt_x</p:attrName>
                                        </p:attrNameLst>
                                      </p:cBhvr>
                                      <p:tavLst>
                                        <p:tav tm="0">
                                          <p:val>
                                            <p:strVal val="ppt_x"/>
                                          </p:val>
                                        </p:tav>
                                        <p:tav tm="100000">
                                          <p:val>
                                            <p:strVal val="ppt_x"/>
                                          </p:val>
                                        </p:tav>
                                      </p:tavLst>
                                    </p:anim>
                                    <p:anim calcmode="lin" valueType="num">
                                      <p:cBhvr additive="base">
                                        <p:cTn id="610" dur="4500"/>
                                        <p:tgtEl>
                                          <p:spTgt spid="11"/>
                                        </p:tgtEl>
                                        <p:attrNameLst>
                                          <p:attrName>ppt_y</p:attrName>
                                        </p:attrNameLst>
                                      </p:cBhvr>
                                      <p:tavLst>
                                        <p:tav tm="0">
                                          <p:val>
                                            <p:strVal val="ppt_y"/>
                                          </p:val>
                                        </p:tav>
                                        <p:tav tm="100000">
                                          <p:val>
                                            <p:strVal val="1+ppt_h/2"/>
                                          </p:val>
                                        </p:tav>
                                      </p:tavLst>
                                    </p:anim>
                                    <p:set>
                                      <p:cBhvr>
                                        <p:cTn id="611" dur="1" fill="hold">
                                          <p:stCondLst>
                                            <p:cond delay="4499"/>
                                          </p:stCondLst>
                                        </p:cTn>
                                        <p:tgtEl>
                                          <p:spTgt spid="11"/>
                                        </p:tgtEl>
                                        <p:attrNameLst>
                                          <p:attrName>style.visibility</p:attrName>
                                        </p:attrNameLst>
                                      </p:cBhvr>
                                      <p:to>
                                        <p:strVal val="hidden"/>
                                      </p:to>
                                    </p:set>
                                  </p:childTnLst>
                                </p:cTn>
                              </p:par>
                              <p:par>
                                <p:cTn id="612" presetID="3" presetClass="exit" presetSubtype="10" fill="hold" grpId="3" nodeType="withEffect">
                                  <p:stCondLst>
                                    <p:cond delay="0"/>
                                  </p:stCondLst>
                                  <p:childTnLst>
                                    <p:animEffect transition="out" filter="blinds(horizontal)">
                                      <p:cBhvr>
                                        <p:cTn id="613" dur="6000"/>
                                        <p:tgtEl>
                                          <p:spTgt spid="11"/>
                                        </p:tgtEl>
                                      </p:cBhvr>
                                    </p:animEffect>
                                    <p:set>
                                      <p:cBhvr>
                                        <p:cTn id="614" dur="1" fill="hold">
                                          <p:stCondLst>
                                            <p:cond delay="5999"/>
                                          </p:stCondLst>
                                        </p:cTn>
                                        <p:tgtEl>
                                          <p:spTgt spid="11"/>
                                        </p:tgtEl>
                                        <p:attrNameLst>
                                          <p:attrName>style.visibility</p:attrName>
                                        </p:attrNameLst>
                                      </p:cBhvr>
                                      <p:to>
                                        <p:strVal val="hidden"/>
                                      </p:to>
                                    </p:set>
                                  </p:childTnLst>
                                </p:cTn>
                              </p:par>
                              <p:par>
                                <p:cTn id="615" presetID="8" presetClass="emph" presetSubtype="0" fill="hold" grpId="4" nodeType="withEffect">
                                  <p:stCondLst>
                                    <p:cond delay="0"/>
                                  </p:stCondLst>
                                  <p:childTnLst>
                                    <p:animRot by="21600000">
                                      <p:cBhvr>
                                        <p:cTn id="616" dur="5000" fill="hold"/>
                                        <p:tgtEl>
                                          <p:spTgt spid="11"/>
                                        </p:tgtEl>
                                        <p:attrNameLst>
                                          <p:attrName>r</p:attrName>
                                        </p:attrNameLst>
                                      </p:cBhvr>
                                    </p:animRot>
                                  </p:childTnLst>
                                </p:cTn>
                              </p:par>
                              <p:par>
                                <p:cTn id="617" presetID="2" presetClass="entr" presetSubtype="1" fill="hold" grpId="0" nodeType="withEffect">
                                  <p:stCondLst>
                                    <p:cond delay="0"/>
                                  </p:stCondLst>
                                  <p:childTnLst>
                                    <p:set>
                                      <p:cBhvr>
                                        <p:cTn id="618" dur="1" fill="hold">
                                          <p:stCondLst>
                                            <p:cond delay="0"/>
                                          </p:stCondLst>
                                        </p:cTn>
                                        <p:tgtEl>
                                          <p:spTgt spid="13"/>
                                        </p:tgtEl>
                                        <p:attrNameLst>
                                          <p:attrName>style.visibility</p:attrName>
                                        </p:attrNameLst>
                                      </p:cBhvr>
                                      <p:to>
                                        <p:strVal val="visible"/>
                                      </p:to>
                                    </p:set>
                                    <p:anim calcmode="lin" valueType="num">
                                      <p:cBhvr additive="base">
                                        <p:cTn id="619" dur="4000" fill="hold"/>
                                        <p:tgtEl>
                                          <p:spTgt spid="13"/>
                                        </p:tgtEl>
                                        <p:attrNameLst>
                                          <p:attrName>ppt_x</p:attrName>
                                        </p:attrNameLst>
                                      </p:cBhvr>
                                      <p:tavLst>
                                        <p:tav tm="0">
                                          <p:val>
                                            <p:strVal val="#ppt_x"/>
                                          </p:val>
                                        </p:tav>
                                        <p:tav tm="100000">
                                          <p:val>
                                            <p:strVal val="#ppt_x"/>
                                          </p:val>
                                        </p:tav>
                                      </p:tavLst>
                                    </p:anim>
                                    <p:anim calcmode="lin" valueType="num">
                                      <p:cBhvr additive="base">
                                        <p:cTn id="620" dur="4000" fill="hold"/>
                                        <p:tgtEl>
                                          <p:spTgt spid="13"/>
                                        </p:tgtEl>
                                        <p:attrNameLst>
                                          <p:attrName>ppt_y</p:attrName>
                                        </p:attrNameLst>
                                      </p:cBhvr>
                                      <p:tavLst>
                                        <p:tav tm="0">
                                          <p:val>
                                            <p:strVal val="0-#ppt_h/2"/>
                                          </p:val>
                                        </p:tav>
                                        <p:tav tm="100000">
                                          <p:val>
                                            <p:strVal val="#ppt_y"/>
                                          </p:val>
                                        </p:tav>
                                      </p:tavLst>
                                    </p:anim>
                                  </p:childTnLst>
                                </p:cTn>
                              </p:par>
                              <p:par>
                                <p:cTn id="621" presetID="19" presetClass="entr" presetSubtype="10" fill="hold" grpId="1" nodeType="withEffect">
                                  <p:stCondLst>
                                    <p:cond delay="0"/>
                                  </p:stCondLst>
                                  <p:childTnLst>
                                    <p:set>
                                      <p:cBhvr>
                                        <p:cTn id="622" dur="1" fill="hold">
                                          <p:stCondLst>
                                            <p:cond delay="0"/>
                                          </p:stCondLst>
                                        </p:cTn>
                                        <p:tgtEl>
                                          <p:spTgt spid="13"/>
                                        </p:tgtEl>
                                        <p:attrNameLst>
                                          <p:attrName>style.visibility</p:attrName>
                                        </p:attrNameLst>
                                      </p:cBhvr>
                                      <p:to>
                                        <p:strVal val="visible"/>
                                      </p:to>
                                    </p:set>
                                    <p:anim calcmode="lin" valueType="num">
                                      <p:cBhvr>
                                        <p:cTn id="623" dur="4000" fill="hold"/>
                                        <p:tgtEl>
                                          <p:spTgt spid="13"/>
                                        </p:tgtEl>
                                        <p:attrNameLst>
                                          <p:attrName>ppt_w</p:attrName>
                                        </p:attrNameLst>
                                      </p:cBhvr>
                                      <p:tavLst>
                                        <p:tav tm="0" fmla="#ppt_w*sin(2.5*pi*$)">
                                          <p:val>
                                            <p:fltVal val="0"/>
                                          </p:val>
                                        </p:tav>
                                        <p:tav tm="100000">
                                          <p:val>
                                            <p:fltVal val="1"/>
                                          </p:val>
                                        </p:tav>
                                      </p:tavLst>
                                    </p:anim>
                                    <p:anim calcmode="lin" valueType="num">
                                      <p:cBhvr>
                                        <p:cTn id="624" dur="4000" fill="hold"/>
                                        <p:tgtEl>
                                          <p:spTgt spid="13"/>
                                        </p:tgtEl>
                                        <p:attrNameLst>
                                          <p:attrName>ppt_h</p:attrName>
                                        </p:attrNameLst>
                                      </p:cBhvr>
                                      <p:tavLst>
                                        <p:tav tm="0">
                                          <p:val>
                                            <p:strVal val="#ppt_h"/>
                                          </p:val>
                                        </p:tav>
                                        <p:tav tm="100000">
                                          <p:val>
                                            <p:strVal val="#ppt_h"/>
                                          </p:val>
                                        </p:tav>
                                      </p:tavLst>
                                    </p:anim>
                                  </p:childTnLst>
                                </p:cTn>
                              </p:par>
                              <p:par>
                                <p:cTn id="625" presetID="2" presetClass="exit" presetSubtype="4" fill="hold" grpId="2" nodeType="withEffect">
                                  <p:stCondLst>
                                    <p:cond delay="0"/>
                                  </p:stCondLst>
                                  <p:childTnLst>
                                    <p:anim calcmode="lin" valueType="num">
                                      <p:cBhvr additive="base">
                                        <p:cTn id="626" dur="4500"/>
                                        <p:tgtEl>
                                          <p:spTgt spid="13"/>
                                        </p:tgtEl>
                                        <p:attrNameLst>
                                          <p:attrName>ppt_x</p:attrName>
                                        </p:attrNameLst>
                                      </p:cBhvr>
                                      <p:tavLst>
                                        <p:tav tm="0">
                                          <p:val>
                                            <p:strVal val="ppt_x"/>
                                          </p:val>
                                        </p:tav>
                                        <p:tav tm="100000">
                                          <p:val>
                                            <p:strVal val="ppt_x"/>
                                          </p:val>
                                        </p:tav>
                                      </p:tavLst>
                                    </p:anim>
                                    <p:anim calcmode="lin" valueType="num">
                                      <p:cBhvr additive="base">
                                        <p:cTn id="627" dur="4500"/>
                                        <p:tgtEl>
                                          <p:spTgt spid="13"/>
                                        </p:tgtEl>
                                        <p:attrNameLst>
                                          <p:attrName>ppt_y</p:attrName>
                                        </p:attrNameLst>
                                      </p:cBhvr>
                                      <p:tavLst>
                                        <p:tav tm="0">
                                          <p:val>
                                            <p:strVal val="ppt_y"/>
                                          </p:val>
                                        </p:tav>
                                        <p:tav tm="100000">
                                          <p:val>
                                            <p:strVal val="1+ppt_h/2"/>
                                          </p:val>
                                        </p:tav>
                                      </p:tavLst>
                                    </p:anim>
                                    <p:set>
                                      <p:cBhvr>
                                        <p:cTn id="628" dur="1" fill="hold">
                                          <p:stCondLst>
                                            <p:cond delay="4499"/>
                                          </p:stCondLst>
                                        </p:cTn>
                                        <p:tgtEl>
                                          <p:spTgt spid="13"/>
                                        </p:tgtEl>
                                        <p:attrNameLst>
                                          <p:attrName>style.visibility</p:attrName>
                                        </p:attrNameLst>
                                      </p:cBhvr>
                                      <p:to>
                                        <p:strVal val="hidden"/>
                                      </p:to>
                                    </p:set>
                                  </p:childTnLst>
                                </p:cTn>
                              </p:par>
                              <p:par>
                                <p:cTn id="629" presetID="3" presetClass="exit" presetSubtype="10" fill="hold" grpId="3" nodeType="withEffect">
                                  <p:stCondLst>
                                    <p:cond delay="0"/>
                                  </p:stCondLst>
                                  <p:childTnLst>
                                    <p:animEffect transition="out" filter="blinds(horizontal)">
                                      <p:cBhvr>
                                        <p:cTn id="630" dur="6000"/>
                                        <p:tgtEl>
                                          <p:spTgt spid="13"/>
                                        </p:tgtEl>
                                      </p:cBhvr>
                                    </p:animEffect>
                                    <p:set>
                                      <p:cBhvr>
                                        <p:cTn id="631" dur="1" fill="hold">
                                          <p:stCondLst>
                                            <p:cond delay="5999"/>
                                          </p:stCondLst>
                                        </p:cTn>
                                        <p:tgtEl>
                                          <p:spTgt spid="13"/>
                                        </p:tgtEl>
                                        <p:attrNameLst>
                                          <p:attrName>style.visibility</p:attrName>
                                        </p:attrNameLst>
                                      </p:cBhvr>
                                      <p:to>
                                        <p:strVal val="hidden"/>
                                      </p:to>
                                    </p:set>
                                  </p:childTnLst>
                                </p:cTn>
                              </p:par>
                              <p:par>
                                <p:cTn id="632" presetID="8" presetClass="emph" presetSubtype="0" fill="hold" grpId="4" nodeType="withEffect">
                                  <p:stCondLst>
                                    <p:cond delay="0"/>
                                  </p:stCondLst>
                                  <p:childTnLst>
                                    <p:animRot by="21600000">
                                      <p:cBhvr>
                                        <p:cTn id="633" dur="5000" fill="hold"/>
                                        <p:tgtEl>
                                          <p:spTgt spid="13"/>
                                        </p:tgtEl>
                                        <p:attrNameLst>
                                          <p:attrName>r</p:attrName>
                                        </p:attrNameLst>
                                      </p:cBhvr>
                                    </p:animRot>
                                  </p:childTnLst>
                                </p:cTn>
                              </p:par>
                              <p:par>
                                <p:cTn id="634" presetID="2" presetClass="entr" presetSubtype="1" fill="hold" grpId="0" nodeType="withEffect">
                                  <p:stCondLst>
                                    <p:cond delay="0"/>
                                  </p:stCondLst>
                                  <p:childTnLst>
                                    <p:set>
                                      <p:cBhvr>
                                        <p:cTn id="635" dur="1" fill="hold">
                                          <p:stCondLst>
                                            <p:cond delay="0"/>
                                          </p:stCondLst>
                                        </p:cTn>
                                        <p:tgtEl>
                                          <p:spTgt spid="14"/>
                                        </p:tgtEl>
                                        <p:attrNameLst>
                                          <p:attrName>style.visibility</p:attrName>
                                        </p:attrNameLst>
                                      </p:cBhvr>
                                      <p:to>
                                        <p:strVal val="visible"/>
                                      </p:to>
                                    </p:set>
                                    <p:anim calcmode="lin" valueType="num">
                                      <p:cBhvr additive="base">
                                        <p:cTn id="636" dur="4000" fill="hold"/>
                                        <p:tgtEl>
                                          <p:spTgt spid="14"/>
                                        </p:tgtEl>
                                        <p:attrNameLst>
                                          <p:attrName>ppt_x</p:attrName>
                                        </p:attrNameLst>
                                      </p:cBhvr>
                                      <p:tavLst>
                                        <p:tav tm="0">
                                          <p:val>
                                            <p:strVal val="#ppt_x"/>
                                          </p:val>
                                        </p:tav>
                                        <p:tav tm="100000">
                                          <p:val>
                                            <p:strVal val="#ppt_x"/>
                                          </p:val>
                                        </p:tav>
                                      </p:tavLst>
                                    </p:anim>
                                    <p:anim calcmode="lin" valueType="num">
                                      <p:cBhvr additive="base">
                                        <p:cTn id="637" dur="4000" fill="hold"/>
                                        <p:tgtEl>
                                          <p:spTgt spid="14"/>
                                        </p:tgtEl>
                                        <p:attrNameLst>
                                          <p:attrName>ppt_y</p:attrName>
                                        </p:attrNameLst>
                                      </p:cBhvr>
                                      <p:tavLst>
                                        <p:tav tm="0">
                                          <p:val>
                                            <p:strVal val="0-#ppt_h/2"/>
                                          </p:val>
                                        </p:tav>
                                        <p:tav tm="100000">
                                          <p:val>
                                            <p:strVal val="#ppt_y"/>
                                          </p:val>
                                        </p:tav>
                                      </p:tavLst>
                                    </p:anim>
                                  </p:childTnLst>
                                </p:cTn>
                              </p:par>
                              <p:par>
                                <p:cTn id="638" presetID="19" presetClass="entr" presetSubtype="10" fill="hold" grpId="1" nodeType="withEffect">
                                  <p:stCondLst>
                                    <p:cond delay="0"/>
                                  </p:stCondLst>
                                  <p:childTnLst>
                                    <p:set>
                                      <p:cBhvr>
                                        <p:cTn id="639" dur="1" fill="hold">
                                          <p:stCondLst>
                                            <p:cond delay="0"/>
                                          </p:stCondLst>
                                        </p:cTn>
                                        <p:tgtEl>
                                          <p:spTgt spid="14"/>
                                        </p:tgtEl>
                                        <p:attrNameLst>
                                          <p:attrName>style.visibility</p:attrName>
                                        </p:attrNameLst>
                                      </p:cBhvr>
                                      <p:to>
                                        <p:strVal val="visible"/>
                                      </p:to>
                                    </p:set>
                                    <p:anim calcmode="lin" valueType="num">
                                      <p:cBhvr>
                                        <p:cTn id="640" dur="4000" fill="hold"/>
                                        <p:tgtEl>
                                          <p:spTgt spid="14"/>
                                        </p:tgtEl>
                                        <p:attrNameLst>
                                          <p:attrName>ppt_w</p:attrName>
                                        </p:attrNameLst>
                                      </p:cBhvr>
                                      <p:tavLst>
                                        <p:tav tm="0" fmla="#ppt_w*sin(2.5*pi*$)">
                                          <p:val>
                                            <p:fltVal val="0"/>
                                          </p:val>
                                        </p:tav>
                                        <p:tav tm="100000">
                                          <p:val>
                                            <p:fltVal val="1"/>
                                          </p:val>
                                        </p:tav>
                                      </p:tavLst>
                                    </p:anim>
                                    <p:anim calcmode="lin" valueType="num">
                                      <p:cBhvr>
                                        <p:cTn id="641" dur="4000" fill="hold"/>
                                        <p:tgtEl>
                                          <p:spTgt spid="14"/>
                                        </p:tgtEl>
                                        <p:attrNameLst>
                                          <p:attrName>ppt_h</p:attrName>
                                        </p:attrNameLst>
                                      </p:cBhvr>
                                      <p:tavLst>
                                        <p:tav tm="0">
                                          <p:val>
                                            <p:strVal val="#ppt_h"/>
                                          </p:val>
                                        </p:tav>
                                        <p:tav tm="100000">
                                          <p:val>
                                            <p:strVal val="#ppt_h"/>
                                          </p:val>
                                        </p:tav>
                                      </p:tavLst>
                                    </p:anim>
                                  </p:childTnLst>
                                </p:cTn>
                              </p:par>
                              <p:par>
                                <p:cTn id="642" presetID="2" presetClass="exit" presetSubtype="4" fill="hold" grpId="2" nodeType="withEffect">
                                  <p:stCondLst>
                                    <p:cond delay="0"/>
                                  </p:stCondLst>
                                  <p:childTnLst>
                                    <p:anim calcmode="lin" valueType="num">
                                      <p:cBhvr additive="base">
                                        <p:cTn id="643" dur="4500"/>
                                        <p:tgtEl>
                                          <p:spTgt spid="14"/>
                                        </p:tgtEl>
                                        <p:attrNameLst>
                                          <p:attrName>ppt_x</p:attrName>
                                        </p:attrNameLst>
                                      </p:cBhvr>
                                      <p:tavLst>
                                        <p:tav tm="0">
                                          <p:val>
                                            <p:strVal val="ppt_x"/>
                                          </p:val>
                                        </p:tav>
                                        <p:tav tm="100000">
                                          <p:val>
                                            <p:strVal val="ppt_x"/>
                                          </p:val>
                                        </p:tav>
                                      </p:tavLst>
                                    </p:anim>
                                    <p:anim calcmode="lin" valueType="num">
                                      <p:cBhvr additive="base">
                                        <p:cTn id="644" dur="4500"/>
                                        <p:tgtEl>
                                          <p:spTgt spid="14"/>
                                        </p:tgtEl>
                                        <p:attrNameLst>
                                          <p:attrName>ppt_y</p:attrName>
                                        </p:attrNameLst>
                                      </p:cBhvr>
                                      <p:tavLst>
                                        <p:tav tm="0">
                                          <p:val>
                                            <p:strVal val="ppt_y"/>
                                          </p:val>
                                        </p:tav>
                                        <p:tav tm="100000">
                                          <p:val>
                                            <p:strVal val="1+ppt_h/2"/>
                                          </p:val>
                                        </p:tav>
                                      </p:tavLst>
                                    </p:anim>
                                    <p:set>
                                      <p:cBhvr>
                                        <p:cTn id="645" dur="1" fill="hold">
                                          <p:stCondLst>
                                            <p:cond delay="4499"/>
                                          </p:stCondLst>
                                        </p:cTn>
                                        <p:tgtEl>
                                          <p:spTgt spid="14"/>
                                        </p:tgtEl>
                                        <p:attrNameLst>
                                          <p:attrName>style.visibility</p:attrName>
                                        </p:attrNameLst>
                                      </p:cBhvr>
                                      <p:to>
                                        <p:strVal val="hidden"/>
                                      </p:to>
                                    </p:set>
                                  </p:childTnLst>
                                </p:cTn>
                              </p:par>
                              <p:par>
                                <p:cTn id="646" presetID="3" presetClass="exit" presetSubtype="10" fill="hold" grpId="3" nodeType="withEffect">
                                  <p:stCondLst>
                                    <p:cond delay="0"/>
                                  </p:stCondLst>
                                  <p:childTnLst>
                                    <p:animEffect transition="out" filter="blinds(horizontal)">
                                      <p:cBhvr>
                                        <p:cTn id="647" dur="6000"/>
                                        <p:tgtEl>
                                          <p:spTgt spid="14"/>
                                        </p:tgtEl>
                                      </p:cBhvr>
                                    </p:animEffect>
                                    <p:set>
                                      <p:cBhvr>
                                        <p:cTn id="648" dur="1" fill="hold">
                                          <p:stCondLst>
                                            <p:cond delay="5999"/>
                                          </p:stCondLst>
                                        </p:cTn>
                                        <p:tgtEl>
                                          <p:spTgt spid="14"/>
                                        </p:tgtEl>
                                        <p:attrNameLst>
                                          <p:attrName>style.visibility</p:attrName>
                                        </p:attrNameLst>
                                      </p:cBhvr>
                                      <p:to>
                                        <p:strVal val="hidden"/>
                                      </p:to>
                                    </p:set>
                                  </p:childTnLst>
                                </p:cTn>
                              </p:par>
                              <p:par>
                                <p:cTn id="649" presetID="8" presetClass="emph" presetSubtype="0" fill="hold" grpId="4" nodeType="withEffect">
                                  <p:stCondLst>
                                    <p:cond delay="0"/>
                                  </p:stCondLst>
                                  <p:childTnLst>
                                    <p:animRot by="21600000">
                                      <p:cBhvr>
                                        <p:cTn id="650" dur="5000" fill="hold"/>
                                        <p:tgtEl>
                                          <p:spTgt spid="14"/>
                                        </p:tgtEl>
                                        <p:attrNameLst>
                                          <p:attrName>r</p:attrName>
                                        </p:attrNameLst>
                                      </p:cBhvr>
                                    </p:animRot>
                                  </p:childTnLst>
                                </p:cTn>
                              </p:par>
                              <p:par>
                                <p:cTn id="651" presetID="2" presetClass="entr" presetSubtype="1" fill="hold" grpId="0" nodeType="withEffect">
                                  <p:stCondLst>
                                    <p:cond delay="0"/>
                                  </p:stCondLst>
                                  <p:childTnLst>
                                    <p:set>
                                      <p:cBhvr>
                                        <p:cTn id="652" dur="1" fill="hold">
                                          <p:stCondLst>
                                            <p:cond delay="0"/>
                                          </p:stCondLst>
                                        </p:cTn>
                                        <p:tgtEl>
                                          <p:spTgt spid="15"/>
                                        </p:tgtEl>
                                        <p:attrNameLst>
                                          <p:attrName>style.visibility</p:attrName>
                                        </p:attrNameLst>
                                      </p:cBhvr>
                                      <p:to>
                                        <p:strVal val="visible"/>
                                      </p:to>
                                    </p:set>
                                    <p:anim calcmode="lin" valueType="num">
                                      <p:cBhvr additive="base">
                                        <p:cTn id="653" dur="4000" fill="hold"/>
                                        <p:tgtEl>
                                          <p:spTgt spid="15"/>
                                        </p:tgtEl>
                                        <p:attrNameLst>
                                          <p:attrName>ppt_x</p:attrName>
                                        </p:attrNameLst>
                                      </p:cBhvr>
                                      <p:tavLst>
                                        <p:tav tm="0">
                                          <p:val>
                                            <p:strVal val="#ppt_x"/>
                                          </p:val>
                                        </p:tav>
                                        <p:tav tm="100000">
                                          <p:val>
                                            <p:strVal val="#ppt_x"/>
                                          </p:val>
                                        </p:tav>
                                      </p:tavLst>
                                    </p:anim>
                                    <p:anim calcmode="lin" valueType="num">
                                      <p:cBhvr additive="base">
                                        <p:cTn id="654" dur="4000" fill="hold"/>
                                        <p:tgtEl>
                                          <p:spTgt spid="15"/>
                                        </p:tgtEl>
                                        <p:attrNameLst>
                                          <p:attrName>ppt_y</p:attrName>
                                        </p:attrNameLst>
                                      </p:cBhvr>
                                      <p:tavLst>
                                        <p:tav tm="0">
                                          <p:val>
                                            <p:strVal val="0-#ppt_h/2"/>
                                          </p:val>
                                        </p:tav>
                                        <p:tav tm="100000">
                                          <p:val>
                                            <p:strVal val="#ppt_y"/>
                                          </p:val>
                                        </p:tav>
                                      </p:tavLst>
                                    </p:anim>
                                  </p:childTnLst>
                                </p:cTn>
                              </p:par>
                              <p:par>
                                <p:cTn id="655" presetID="19" presetClass="entr" presetSubtype="10" fill="hold" grpId="1" nodeType="withEffect">
                                  <p:stCondLst>
                                    <p:cond delay="0"/>
                                  </p:stCondLst>
                                  <p:childTnLst>
                                    <p:set>
                                      <p:cBhvr>
                                        <p:cTn id="656" dur="1" fill="hold">
                                          <p:stCondLst>
                                            <p:cond delay="0"/>
                                          </p:stCondLst>
                                        </p:cTn>
                                        <p:tgtEl>
                                          <p:spTgt spid="15"/>
                                        </p:tgtEl>
                                        <p:attrNameLst>
                                          <p:attrName>style.visibility</p:attrName>
                                        </p:attrNameLst>
                                      </p:cBhvr>
                                      <p:to>
                                        <p:strVal val="visible"/>
                                      </p:to>
                                    </p:set>
                                    <p:anim calcmode="lin" valueType="num">
                                      <p:cBhvr>
                                        <p:cTn id="657" dur="4000" fill="hold"/>
                                        <p:tgtEl>
                                          <p:spTgt spid="15"/>
                                        </p:tgtEl>
                                        <p:attrNameLst>
                                          <p:attrName>ppt_w</p:attrName>
                                        </p:attrNameLst>
                                      </p:cBhvr>
                                      <p:tavLst>
                                        <p:tav tm="0" fmla="#ppt_w*sin(2.5*pi*$)">
                                          <p:val>
                                            <p:fltVal val="0"/>
                                          </p:val>
                                        </p:tav>
                                        <p:tav tm="100000">
                                          <p:val>
                                            <p:fltVal val="1"/>
                                          </p:val>
                                        </p:tav>
                                      </p:tavLst>
                                    </p:anim>
                                    <p:anim calcmode="lin" valueType="num">
                                      <p:cBhvr>
                                        <p:cTn id="658" dur="4000" fill="hold"/>
                                        <p:tgtEl>
                                          <p:spTgt spid="15"/>
                                        </p:tgtEl>
                                        <p:attrNameLst>
                                          <p:attrName>ppt_h</p:attrName>
                                        </p:attrNameLst>
                                      </p:cBhvr>
                                      <p:tavLst>
                                        <p:tav tm="0">
                                          <p:val>
                                            <p:strVal val="#ppt_h"/>
                                          </p:val>
                                        </p:tav>
                                        <p:tav tm="100000">
                                          <p:val>
                                            <p:strVal val="#ppt_h"/>
                                          </p:val>
                                        </p:tav>
                                      </p:tavLst>
                                    </p:anim>
                                  </p:childTnLst>
                                </p:cTn>
                              </p:par>
                              <p:par>
                                <p:cTn id="659" presetID="2" presetClass="exit" presetSubtype="4" fill="hold" grpId="2" nodeType="withEffect">
                                  <p:stCondLst>
                                    <p:cond delay="0"/>
                                  </p:stCondLst>
                                  <p:childTnLst>
                                    <p:anim calcmode="lin" valueType="num">
                                      <p:cBhvr additive="base">
                                        <p:cTn id="660" dur="4500"/>
                                        <p:tgtEl>
                                          <p:spTgt spid="15"/>
                                        </p:tgtEl>
                                        <p:attrNameLst>
                                          <p:attrName>ppt_x</p:attrName>
                                        </p:attrNameLst>
                                      </p:cBhvr>
                                      <p:tavLst>
                                        <p:tav tm="0">
                                          <p:val>
                                            <p:strVal val="ppt_x"/>
                                          </p:val>
                                        </p:tav>
                                        <p:tav tm="100000">
                                          <p:val>
                                            <p:strVal val="ppt_x"/>
                                          </p:val>
                                        </p:tav>
                                      </p:tavLst>
                                    </p:anim>
                                    <p:anim calcmode="lin" valueType="num">
                                      <p:cBhvr additive="base">
                                        <p:cTn id="661" dur="4500"/>
                                        <p:tgtEl>
                                          <p:spTgt spid="15"/>
                                        </p:tgtEl>
                                        <p:attrNameLst>
                                          <p:attrName>ppt_y</p:attrName>
                                        </p:attrNameLst>
                                      </p:cBhvr>
                                      <p:tavLst>
                                        <p:tav tm="0">
                                          <p:val>
                                            <p:strVal val="ppt_y"/>
                                          </p:val>
                                        </p:tav>
                                        <p:tav tm="100000">
                                          <p:val>
                                            <p:strVal val="1+ppt_h/2"/>
                                          </p:val>
                                        </p:tav>
                                      </p:tavLst>
                                    </p:anim>
                                    <p:set>
                                      <p:cBhvr>
                                        <p:cTn id="662" dur="1" fill="hold">
                                          <p:stCondLst>
                                            <p:cond delay="4499"/>
                                          </p:stCondLst>
                                        </p:cTn>
                                        <p:tgtEl>
                                          <p:spTgt spid="15"/>
                                        </p:tgtEl>
                                        <p:attrNameLst>
                                          <p:attrName>style.visibility</p:attrName>
                                        </p:attrNameLst>
                                      </p:cBhvr>
                                      <p:to>
                                        <p:strVal val="hidden"/>
                                      </p:to>
                                    </p:set>
                                  </p:childTnLst>
                                </p:cTn>
                              </p:par>
                              <p:par>
                                <p:cTn id="663" presetID="3" presetClass="exit" presetSubtype="10" fill="hold" grpId="3" nodeType="withEffect">
                                  <p:stCondLst>
                                    <p:cond delay="0"/>
                                  </p:stCondLst>
                                  <p:childTnLst>
                                    <p:animEffect transition="out" filter="blinds(horizontal)">
                                      <p:cBhvr>
                                        <p:cTn id="664" dur="6000"/>
                                        <p:tgtEl>
                                          <p:spTgt spid="15"/>
                                        </p:tgtEl>
                                      </p:cBhvr>
                                    </p:animEffect>
                                    <p:set>
                                      <p:cBhvr>
                                        <p:cTn id="665" dur="1" fill="hold">
                                          <p:stCondLst>
                                            <p:cond delay="5999"/>
                                          </p:stCondLst>
                                        </p:cTn>
                                        <p:tgtEl>
                                          <p:spTgt spid="15"/>
                                        </p:tgtEl>
                                        <p:attrNameLst>
                                          <p:attrName>style.visibility</p:attrName>
                                        </p:attrNameLst>
                                      </p:cBhvr>
                                      <p:to>
                                        <p:strVal val="hidden"/>
                                      </p:to>
                                    </p:set>
                                  </p:childTnLst>
                                </p:cTn>
                              </p:par>
                              <p:par>
                                <p:cTn id="666" presetID="8" presetClass="emph" presetSubtype="0" fill="hold" grpId="4" nodeType="withEffect">
                                  <p:stCondLst>
                                    <p:cond delay="0"/>
                                  </p:stCondLst>
                                  <p:childTnLst>
                                    <p:animRot by="21600000">
                                      <p:cBhvr>
                                        <p:cTn id="667" dur="5000" fill="hold"/>
                                        <p:tgtEl>
                                          <p:spTgt spid="15"/>
                                        </p:tgtEl>
                                        <p:attrNameLst>
                                          <p:attrName>r</p:attrName>
                                        </p:attrNameLst>
                                      </p:cBhvr>
                                    </p:animRot>
                                  </p:childTnLst>
                                </p:cTn>
                              </p:par>
                              <p:par>
                                <p:cTn id="668" presetID="2" presetClass="entr" presetSubtype="1" fill="hold" grpId="0" nodeType="withEffect">
                                  <p:stCondLst>
                                    <p:cond delay="0"/>
                                  </p:stCondLst>
                                  <p:childTnLst>
                                    <p:set>
                                      <p:cBhvr>
                                        <p:cTn id="669" dur="1" fill="hold">
                                          <p:stCondLst>
                                            <p:cond delay="0"/>
                                          </p:stCondLst>
                                        </p:cTn>
                                        <p:tgtEl>
                                          <p:spTgt spid="16"/>
                                        </p:tgtEl>
                                        <p:attrNameLst>
                                          <p:attrName>style.visibility</p:attrName>
                                        </p:attrNameLst>
                                      </p:cBhvr>
                                      <p:to>
                                        <p:strVal val="visible"/>
                                      </p:to>
                                    </p:set>
                                    <p:anim calcmode="lin" valueType="num">
                                      <p:cBhvr additive="base">
                                        <p:cTn id="670" dur="4000" fill="hold"/>
                                        <p:tgtEl>
                                          <p:spTgt spid="16"/>
                                        </p:tgtEl>
                                        <p:attrNameLst>
                                          <p:attrName>ppt_x</p:attrName>
                                        </p:attrNameLst>
                                      </p:cBhvr>
                                      <p:tavLst>
                                        <p:tav tm="0">
                                          <p:val>
                                            <p:strVal val="#ppt_x"/>
                                          </p:val>
                                        </p:tav>
                                        <p:tav tm="100000">
                                          <p:val>
                                            <p:strVal val="#ppt_x"/>
                                          </p:val>
                                        </p:tav>
                                      </p:tavLst>
                                    </p:anim>
                                    <p:anim calcmode="lin" valueType="num">
                                      <p:cBhvr additive="base">
                                        <p:cTn id="671" dur="4000" fill="hold"/>
                                        <p:tgtEl>
                                          <p:spTgt spid="16"/>
                                        </p:tgtEl>
                                        <p:attrNameLst>
                                          <p:attrName>ppt_y</p:attrName>
                                        </p:attrNameLst>
                                      </p:cBhvr>
                                      <p:tavLst>
                                        <p:tav tm="0">
                                          <p:val>
                                            <p:strVal val="0-#ppt_h/2"/>
                                          </p:val>
                                        </p:tav>
                                        <p:tav tm="100000">
                                          <p:val>
                                            <p:strVal val="#ppt_y"/>
                                          </p:val>
                                        </p:tav>
                                      </p:tavLst>
                                    </p:anim>
                                  </p:childTnLst>
                                </p:cTn>
                              </p:par>
                              <p:par>
                                <p:cTn id="672" presetID="19" presetClass="entr" presetSubtype="10" fill="hold" grpId="1" nodeType="withEffect">
                                  <p:stCondLst>
                                    <p:cond delay="0"/>
                                  </p:stCondLst>
                                  <p:childTnLst>
                                    <p:set>
                                      <p:cBhvr>
                                        <p:cTn id="673" dur="1" fill="hold">
                                          <p:stCondLst>
                                            <p:cond delay="0"/>
                                          </p:stCondLst>
                                        </p:cTn>
                                        <p:tgtEl>
                                          <p:spTgt spid="16"/>
                                        </p:tgtEl>
                                        <p:attrNameLst>
                                          <p:attrName>style.visibility</p:attrName>
                                        </p:attrNameLst>
                                      </p:cBhvr>
                                      <p:to>
                                        <p:strVal val="visible"/>
                                      </p:to>
                                    </p:set>
                                    <p:anim calcmode="lin" valueType="num">
                                      <p:cBhvr>
                                        <p:cTn id="674" dur="4000" fill="hold"/>
                                        <p:tgtEl>
                                          <p:spTgt spid="16"/>
                                        </p:tgtEl>
                                        <p:attrNameLst>
                                          <p:attrName>ppt_w</p:attrName>
                                        </p:attrNameLst>
                                      </p:cBhvr>
                                      <p:tavLst>
                                        <p:tav tm="0" fmla="#ppt_w*sin(2.5*pi*$)">
                                          <p:val>
                                            <p:fltVal val="0"/>
                                          </p:val>
                                        </p:tav>
                                        <p:tav tm="100000">
                                          <p:val>
                                            <p:fltVal val="1"/>
                                          </p:val>
                                        </p:tav>
                                      </p:tavLst>
                                    </p:anim>
                                    <p:anim calcmode="lin" valueType="num">
                                      <p:cBhvr>
                                        <p:cTn id="675" dur="4000" fill="hold"/>
                                        <p:tgtEl>
                                          <p:spTgt spid="16"/>
                                        </p:tgtEl>
                                        <p:attrNameLst>
                                          <p:attrName>ppt_h</p:attrName>
                                        </p:attrNameLst>
                                      </p:cBhvr>
                                      <p:tavLst>
                                        <p:tav tm="0">
                                          <p:val>
                                            <p:strVal val="#ppt_h"/>
                                          </p:val>
                                        </p:tav>
                                        <p:tav tm="100000">
                                          <p:val>
                                            <p:strVal val="#ppt_h"/>
                                          </p:val>
                                        </p:tav>
                                      </p:tavLst>
                                    </p:anim>
                                  </p:childTnLst>
                                </p:cTn>
                              </p:par>
                              <p:par>
                                <p:cTn id="676" presetID="2" presetClass="exit" presetSubtype="4" fill="hold" grpId="2" nodeType="withEffect">
                                  <p:stCondLst>
                                    <p:cond delay="0"/>
                                  </p:stCondLst>
                                  <p:childTnLst>
                                    <p:anim calcmode="lin" valueType="num">
                                      <p:cBhvr additive="base">
                                        <p:cTn id="677" dur="4500"/>
                                        <p:tgtEl>
                                          <p:spTgt spid="16"/>
                                        </p:tgtEl>
                                        <p:attrNameLst>
                                          <p:attrName>ppt_x</p:attrName>
                                        </p:attrNameLst>
                                      </p:cBhvr>
                                      <p:tavLst>
                                        <p:tav tm="0">
                                          <p:val>
                                            <p:strVal val="ppt_x"/>
                                          </p:val>
                                        </p:tav>
                                        <p:tav tm="100000">
                                          <p:val>
                                            <p:strVal val="ppt_x"/>
                                          </p:val>
                                        </p:tav>
                                      </p:tavLst>
                                    </p:anim>
                                    <p:anim calcmode="lin" valueType="num">
                                      <p:cBhvr additive="base">
                                        <p:cTn id="678" dur="4500"/>
                                        <p:tgtEl>
                                          <p:spTgt spid="16"/>
                                        </p:tgtEl>
                                        <p:attrNameLst>
                                          <p:attrName>ppt_y</p:attrName>
                                        </p:attrNameLst>
                                      </p:cBhvr>
                                      <p:tavLst>
                                        <p:tav tm="0">
                                          <p:val>
                                            <p:strVal val="ppt_y"/>
                                          </p:val>
                                        </p:tav>
                                        <p:tav tm="100000">
                                          <p:val>
                                            <p:strVal val="1+ppt_h/2"/>
                                          </p:val>
                                        </p:tav>
                                      </p:tavLst>
                                    </p:anim>
                                    <p:set>
                                      <p:cBhvr>
                                        <p:cTn id="679" dur="1" fill="hold">
                                          <p:stCondLst>
                                            <p:cond delay="4499"/>
                                          </p:stCondLst>
                                        </p:cTn>
                                        <p:tgtEl>
                                          <p:spTgt spid="16"/>
                                        </p:tgtEl>
                                        <p:attrNameLst>
                                          <p:attrName>style.visibility</p:attrName>
                                        </p:attrNameLst>
                                      </p:cBhvr>
                                      <p:to>
                                        <p:strVal val="hidden"/>
                                      </p:to>
                                    </p:set>
                                  </p:childTnLst>
                                </p:cTn>
                              </p:par>
                              <p:par>
                                <p:cTn id="680" presetID="3" presetClass="exit" presetSubtype="10" fill="hold" grpId="3" nodeType="withEffect">
                                  <p:stCondLst>
                                    <p:cond delay="0"/>
                                  </p:stCondLst>
                                  <p:childTnLst>
                                    <p:animEffect transition="out" filter="blinds(horizontal)">
                                      <p:cBhvr>
                                        <p:cTn id="681" dur="6000"/>
                                        <p:tgtEl>
                                          <p:spTgt spid="16"/>
                                        </p:tgtEl>
                                      </p:cBhvr>
                                    </p:animEffect>
                                    <p:set>
                                      <p:cBhvr>
                                        <p:cTn id="682" dur="1" fill="hold">
                                          <p:stCondLst>
                                            <p:cond delay="5999"/>
                                          </p:stCondLst>
                                        </p:cTn>
                                        <p:tgtEl>
                                          <p:spTgt spid="16"/>
                                        </p:tgtEl>
                                        <p:attrNameLst>
                                          <p:attrName>style.visibility</p:attrName>
                                        </p:attrNameLst>
                                      </p:cBhvr>
                                      <p:to>
                                        <p:strVal val="hidden"/>
                                      </p:to>
                                    </p:set>
                                  </p:childTnLst>
                                </p:cTn>
                              </p:par>
                              <p:par>
                                <p:cTn id="683" presetID="8" presetClass="emph" presetSubtype="0" fill="hold" grpId="4" nodeType="withEffect">
                                  <p:stCondLst>
                                    <p:cond delay="0"/>
                                  </p:stCondLst>
                                  <p:childTnLst>
                                    <p:animRot by="21600000">
                                      <p:cBhvr>
                                        <p:cTn id="684" dur="5000" fill="hold"/>
                                        <p:tgtEl>
                                          <p:spTgt spid="16"/>
                                        </p:tgtEl>
                                        <p:attrNameLst>
                                          <p:attrName>r</p:attrName>
                                        </p:attrNameLst>
                                      </p:cBhvr>
                                    </p:animRot>
                                  </p:childTnLst>
                                </p:cTn>
                              </p:par>
                              <p:par>
                                <p:cTn id="685" presetID="2" presetClass="entr" presetSubtype="1" fill="hold" grpId="0" nodeType="withEffect">
                                  <p:stCondLst>
                                    <p:cond delay="0"/>
                                  </p:stCondLst>
                                  <p:childTnLst>
                                    <p:set>
                                      <p:cBhvr>
                                        <p:cTn id="686" dur="1" fill="hold">
                                          <p:stCondLst>
                                            <p:cond delay="0"/>
                                          </p:stCondLst>
                                        </p:cTn>
                                        <p:tgtEl>
                                          <p:spTgt spid="17"/>
                                        </p:tgtEl>
                                        <p:attrNameLst>
                                          <p:attrName>style.visibility</p:attrName>
                                        </p:attrNameLst>
                                      </p:cBhvr>
                                      <p:to>
                                        <p:strVal val="visible"/>
                                      </p:to>
                                    </p:set>
                                    <p:anim calcmode="lin" valueType="num">
                                      <p:cBhvr additive="base">
                                        <p:cTn id="687" dur="4000" fill="hold"/>
                                        <p:tgtEl>
                                          <p:spTgt spid="17"/>
                                        </p:tgtEl>
                                        <p:attrNameLst>
                                          <p:attrName>ppt_x</p:attrName>
                                        </p:attrNameLst>
                                      </p:cBhvr>
                                      <p:tavLst>
                                        <p:tav tm="0">
                                          <p:val>
                                            <p:strVal val="#ppt_x"/>
                                          </p:val>
                                        </p:tav>
                                        <p:tav tm="100000">
                                          <p:val>
                                            <p:strVal val="#ppt_x"/>
                                          </p:val>
                                        </p:tav>
                                      </p:tavLst>
                                    </p:anim>
                                    <p:anim calcmode="lin" valueType="num">
                                      <p:cBhvr additive="base">
                                        <p:cTn id="688" dur="4000" fill="hold"/>
                                        <p:tgtEl>
                                          <p:spTgt spid="17"/>
                                        </p:tgtEl>
                                        <p:attrNameLst>
                                          <p:attrName>ppt_y</p:attrName>
                                        </p:attrNameLst>
                                      </p:cBhvr>
                                      <p:tavLst>
                                        <p:tav tm="0">
                                          <p:val>
                                            <p:strVal val="0-#ppt_h/2"/>
                                          </p:val>
                                        </p:tav>
                                        <p:tav tm="100000">
                                          <p:val>
                                            <p:strVal val="#ppt_y"/>
                                          </p:val>
                                        </p:tav>
                                      </p:tavLst>
                                    </p:anim>
                                  </p:childTnLst>
                                </p:cTn>
                              </p:par>
                              <p:par>
                                <p:cTn id="689" presetID="19" presetClass="entr" presetSubtype="10" fill="hold" grpId="1" nodeType="withEffect">
                                  <p:stCondLst>
                                    <p:cond delay="0"/>
                                  </p:stCondLst>
                                  <p:childTnLst>
                                    <p:set>
                                      <p:cBhvr>
                                        <p:cTn id="690" dur="1" fill="hold">
                                          <p:stCondLst>
                                            <p:cond delay="0"/>
                                          </p:stCondLst>
                                        </p:cTn>
                                        <p:tgtEl>
                                          <p:spTgt spid="17"/>
                                        </p:tgtEl>
                                        <p:attrNameLst>
                                          <p:attrName>style.visibility</p:attrName>
                                        </p:attrNameLst>
                                      </p:cBhvr>
                                      <p:to>
                                        <p:strVal val="visible"/>
                                      </p:to>
                                    </p:set>
                                    <p:anim calcmode="lin" valueType="num">
                                      <p:cBhvr>
                                        <p:cTn id="691" dur="4000" fill="hold"/>
                                        <p:tgtEl>
                                          <p:spTgt spid="17"/>
                                        </p:tgtEl>
                                        <p:attrNameLst>
                                          <p:attrName>ppt_w</p:attrName>
                                        </p:attrNameLst>
                                      </p:cBhvr>
                                      <p:tavLst>
                                        <p:tav tm="0" fmla="#ppt_w*sin(2.5*pi*$)">
                                          <p:val>
                                            <p:fltVal val="0"/>
                                          </p:val>
                                        </p:tav>
                                        <p:tav tm="100000">
                                          <p:val>
                                            <p:fltVal val="1"/>
                                          </p:val>
                                        </p:tav>
                                      </p:tavLst>
                                    </p:anim>
                                    <p:anim calcmode="lin" valueType="num">
                                      <p:cBhvr>
                                        <p:cTn id="692" dur="4000" fill="hold"/>
                                        <p:tgtEl>
                                          <p:spTgt spid="17"/>
                                        </p:tgtEl>
                                        <p:attrNameLst>
                                          <p:attrName>ppt_h</p:attrName>
                                        </p:attrNameLst>
                                      </p:cBhvr>
                                      <p:tavLst>
                                        <p:tav tm="0">
                                          <p:val>
                                            <p:strVal val="#ppt_h"/>
                                          </p:val>
                                        </p:tav>
                                        <p:tav tm="100000">
                                          <p:val>
                                            <p:strVal val="#ppt_h"/>
                                          </p:val>
                                        </p:tav>
                                      </p:tavLst>
                                    </p:anim>
                                  </p:childTnLst>
                                </p:cTn>
                              </p:par>
                              <p:par>
                                <p:cTn id="693" presetID="2" presetClass="exit" presetSubtype="4" fill="hold" grpId="2" nodeType="withEffect">
                                  <p:stCondLst>
                                    <p:cond delay="0"/>
                                  </p:stCondLst>
                                  <p:childTnLst>
                                    <p:anim calcmode="lin" valueType="num">
                                      <p:cBhvr additive="base">
                                        <p:cTn id="694" dur="4500"/>
                                        <p:tgtEl>
                                          <p:spTgt spid="17"/>
                                        </p:tgtEl>
                                        <p:attrNameLst>
                                          <p:attrName>ppt_x</p:attrName>
                                        </p:attrNameLst>
                                      </p:cBhvr>
                                      <p:tavLst>
                                        <p:tav tm="0">
                                          <p:val>
                                            <p:strVal val="ppt_x"/>
                                          </p:val>
                                        </p:tav>
                                        <p:tav tm="100000">
                                          <p:val>
                                            <p:strVal val="ppt_x"/>
                                          </p:val>
                                        </p:tav>
                                      </p:tavLst>
                                    </p:anim>
                                    <p:anim calcmode="lin" valueType="num">
                                      <p:cBhvr additive="base">
                                        <p:cTn id="695" dur="4500"/>
                                        <p:tgtEl>
                                          <p:spTgt spid="17"/>
                                        </p:tgtEl>
                                        <p:attrNameLst>
                                          <p:attrName>ppt_y</p:attrName>
                                        </p:attrNameLst>
                                      </p:cBhvr>
                                      <p:tavLst>
                                        <p:tav tm="0">
                                          <p:val>
                                            <p:strVal val="ppt_y"/>
                                          </p:val>
                                        </p:tav>
                                        <p:tav tm="100000">
                                          <p:val>
                                            <p:strVal val="1+ppt_h/2"/>
                                          </p:val>
                                        </p:tav>
                                      </p:tavLst>
                                    </p:anim>
                                    <p:set>
                                      <p:cBhvr>
                                        <p:cTn id="696" dur="1" fill="hold">
                                          <p:stCondLst>
                                            <p:cond delay="4499"/>
                                          </p:stCondLst>
                                        </p:cTn>
                                        <p:tgtEl>
                                          <p:spTgt spid="17"/>
                                        </p:tgtEl>
                                        <p:attrNameLst>
                                          <p:attrName>style.visibility</p:attrName>
                                        </p:attrNameLst>
                                      </p:cBhvr>
                                      <p:to>
                                        <p:strVal val="hidden"/>
                                      </p:to>
                                    </p:set>
                                  </p:childTnLst>
                                </p:cTn>
                              </p:par>
                              <p:par>
                                <p:cTn id="697" presetID="3" presetClass="exit" presetSubtype="10" fill="hold" grpId="3" nodeType="withEffect">
                                  <p:stCondLst>
                                    <p:cond delay="0"/>
                                  </p:stCondLst>
                                  <p:childTnLst>
                                    <p:animEffect transition="out" filter="blinds(horizontal)">
                                      <p:cBhvr>
                                        <p:cTn id="698" dur="6000"/>
                                        <p:tgtEl>
                                          <p:spTgt spid="17"/>
                                        </p:tgtEl>
                                      </p:cBhvr>
                                    </p:animEffect>
                                    <p:set>
                                      <p:cBhvr>
                                        <p:cTn id="699" dur="1" fill="hold">
                                          <p:stCondLst>
                                            <p:cond delay="5999"/>
                                          </p:stCondLst>
                                        </p:cTn>
                                        <p:tgtEl>
                                          <p:spTgt spid="17"/>
                                        </p:tgtEl>
                                        <p:attrNameLst>
                                          <p:attrName>style.visibility</p:attrName>
                                        </p:attrNameLst>
                                      </p:cBhvr>
                                      <p:to>
                                        <p:strVal val="hidden"/>
                                      </p:to>
                                    </p:set>
                                  </p:childTnLst>
                                </p:cTn>
                              </p:par>
                              <p:par>
                                <p:cTn id="700" presetID="8" presetClass="emph" presetSubtype="0" fill="hold" grpId="4" nodeType="withEffect">
                                  <p:stCondLst>
                                    <p:cond delay="0"/>
                                  </p:stCondLst>
                                  <p:childTnLst>
                                    <p:animRot by="21600000">
                                      <p:cBhvr>
                                        <p:cTn id="701" dur="5000" fill="hold"/>
                                        <p:tgtEl>
                                          <p:spTgt spid="17"/>
                                        </p:tgtEl>
                                        <p:attrNameLst>
                                          <p:attrName>r</p:attrName>
                                        </p:attrNameLst>
                                      </p:cBhvr>
                                    </p:animRot>
                                  </p:childTnLst>
                                </p:cTn>
                              </p:par>
                              <p:par>
                                <p:cTn id="702" presetID="2" presetClass="entr" presetSubtype="1" fill="hold" grpId="0" nodeType="withEffect">
                                  <p:stCondLst>
                                    <p:cond delay="0"/>
                                  </p:stCondLst>
                                  <p:childTnLst>
                                    <p:set>
                                      <p:cBhvr>
                                        <p:cTn id="703" dur="1" fill="hold">
                                          <p:stCondLst>
                                            <p:cond delay="0"/>
                                          </p:stCondLst>
                                        </p:cTn>
                                        <p:tgtEl>
                                          <p:spTgt spid="18"/>
                                        </p:tgtEl>
                                        <p:attrNameLst>
                                          <p:attrName>style.visibility</p:attrName>
                                        </p:attrNameLst>
                                      </p:cBhvr>
                                      <p:to>
                                        <p:strVal val="visible"/>
                                      </p:to>
                                    </p:set>
                                    <p:anim calcmode="lin" valueType="num">
                                      <p:cBhvr additive="base">
                                        <p:cTn id="704" dur="4000" fill="hold"/>
                                        <p:tgtEl>
                                          <p:spTgt spid="18"/>
                                        </p:tgtEl>
                                        <p:attrNameLst>
                                          <p:attrName>ppt_x</p:attrName>
                                        </p:attrNameLst>
                                      </p:cBhvr>
                                      <p:tavLst>
                                        <p:tav tm="0">
                                          <p:val>
                                            <p:strVal val="#ppt_x"/>
                                          </p:val>
                                        </p:tav>
                                        <p:tav tm="100000">
                                          <p:val>
                                            <p:strVal val="#ppt_x"/>
                                          </p:val>
                                        </p:tav>
                                      </p:tavLst>
                                    </p:anim>
                                    <p:anim calcmode="lin" valueType="num">
                                      <p:cBhvr additive="base">
                                        <p:cTn id="705" dur="4000" fill="hold"/>
                                        <p:tgtEl>
                                          <p:spTgt spid="18"/>
                                        </p:tgtEl>
                                        <p:attrNameLst>
                                          <p:attrName>ppt_y</p:attrName>
                                        </p:attrNameLst>
                                      </p:cBhvr>
                                      <p:tavLst>
                                        <p:tav tm="0">
                                          <p:val>
                                            <p:strVal val="0-#ppt_h/2"/>
                                          </p:val>
                                        </p:tav>
                                        <p:tav tm="100000">
                                          <p:val>
                                            <p:strVal val="#ppt_y"/>
                                          </p:val>
                                        </p:tav>
                                      </p:tavLst>
                                    </p:anim>
                                  </p:childTnLst>
                                </p:cTn>
                              </p:par>
                              <p:par>
                                <p:cTn id="706" presetID="19" presetClass="entr" presetSubtype="10" fill="hold" grpId="1" nodeType="withEffect">
                                  <p:stCondLst>
                                    <p:cond delay="0"/>
                                  </p:stCondLst>
                                  <p:childTnLst>
                                    <p:set>
                                      <p:cBhvr>
                                        <p:cTn id="707" dur="1" fill="hold">
                                          <p:stCondLst>
                                            <p:cond delay="0"/>
                                          </p:stCondLst>
                                        </p:cTn>
                                        <p:tgtEl>
                                          <p:spTgt spid="18"/>
                                        </p:tgtEl>
                                        <p:attrNameLst>
                                          <p:attrName>style.visibility</p:attrName>
                                        </p:attrNameLst>
                                      </p:cBhvr>
                                      <p:to>
                                        <p:strVal val="visible"/>
                                      </p:to>
                                    </p:set>
                                    <p:anim calcmode="lin" valueType="num">
                                      <p:cBhvr>
                                        <p:cTn id="708" dur="4000" fill="hold"/>
                                        <p:tgtEl>
                                          <p:spTgt spid="18"/>
                                        </p:tgtEl>
                                        <p:attrNameLst>
                                          <p:attrName>ppt_w</p:attrName>
                                        </p:attrNameLst>
                                      </p:cBhvr>
                                      <p:tavLst>
                                        <p:tav tm="0" fmla="#ppt_w*sin(2.5*pi*$)">
                                          <p:val>
                                            <p:fltVal val="0"/>
                                          </p:val>
                                        </p:tav>
                                        <p:tav tm="100000">
                                          <p:val>
                                            <p:fltVal val="1"/>
                                          </p:val>
                                        </p:tav>
                                      </p:tavLst>
                                    </p:anim>
                                    <p:anim calcmode="lin" valueType="num">
                                      <p:cBhvr>
                                        <p:cTn id="709" dur="4000" fill="hold"/>
                                        <p:tgtEl>
                                          <p:spTgt spid="18"/>
                                        </p:tgtEl>
                                        <p:attrNameLst>
                                          <p:attrName>ppt_h</p:attrName>
                                        </p:attrNameLst>
                                      </p:cBhvr>
                                      <p:tavLst>
                                        <p:tav tm="0">
                                          <p:val>
                                            <p:strVal val="#ppt_h"/>
                                          </p:val>
                                        </p:tav>
                                        <p:tav tm="100000">
                                          <p:val>
                                            <p:strVal val="#ppt_h"/>
                                          </p:val>
                                        </p:tav>
                                      </p:tavLst>
                                    </p:anim>
                                  </p:childTnLst>
                                </p:cTn>
                              </p:par>
                              <p:par>
                                <p:cTn id="710" presetID="2" presetClass="exit" presetSubtype="4" fill="hold" grpId="2" nodeType="withEffect">
                                  <p:stCondLst>
                                    <p:cond delay="0"/>
                                  </p:stCondLst>
                                  <p:childTnLst>
                                    <p:anim calcmode="lin" valueType="num">
                                      <p:cBhvr additive="base">
                                        <p:cTn id="711" dur="4500"/>
                                        <p:tgtEl>
                                          <p:spTgt spid="18"/>
                                        </p:tgtEl>
                                        <p:attrNameLst>
                                          <p:attrName>ppt_x</p:attrName>
                                        </p:attrNameLst>
                                      </p:cBhvr>
                                      <p:tavLst>
                                        <p:tav tm="0">
                                          <p:val>
                                            <p:strVal val="ppt_x"/>
                                          </p:val>
                                        </p:tav>
                                        <p:tav tm="100000">
                                          <p:val>
                                            <p:strVal val="ppt_x"/>
                                          </p:val>
                                        </p:tav>
                                      </p:tavLst>
                                    </p:anim>
                                    <p:anim calcmode="lin" valueType="num">
                                      <p:cBhvr additive="base">
                                        <p:cTn id="712" dur="4500"/>
                                        <p:tgtEl>
                                          <p:spTgt spid="18"/>
                                        </p:tgtEl>
                                        <p:attrNameLst>
                                          <p:attrName>ppt_y</p:attrName>
                                        </p:attrNameLst>
                                      </p:cBhvr>
                                      <p:tavLst>
                                        <p:tav tm="0">
                                          <p:val>
                                            <p:strVal val="ppt_y"/>
                                          </p:val>
                                        </p:tav>
                                        <p:tav tm="100000">
                                          <p:val>
                                            <p:strVal val="1+ppt_h/2"/>
                                          </p:val>
                                        </p:tav>
                                      </p:tavLst>
                                    </p:anim>
                                    <p:set>
                                      <p:cBhvr>
                                        <p:cTn id="713" dur="1" fill="hold">
                                          <p:stCondLst>
                                            <p:cond delay="4499"/>
                                          </p:stCondLst>
                                        </p:cTn>
                                        <p:tgtEl>
                                          <p:spTgt spid="18"/>
                                        </p:tgtEl>
                                        <p:attrNameLst>
                                          <p:attrName>style.visibility</p:attrName>
                                        </p:attrNameLst>
                                      </p:cBhvr>
                                      <p:to>
                                        <p:strVal val="hidden"/>
                                      </p:to>
                                    </p:set>
                                  </p:childTnLst>
                                </p:cTn>
                              </p:par>
                              <p:par>
                                <p:cTn id="714" presetID="3" presetClass="exit" presetSubtype="10" fill="hold" grpId="3" nodeType="withEffect">
                                  <p:stCondLst>
                                    <p:cond delay="0"/>
                                  </p:stCondLst>
                                  <p:childTnLst>
                                    <p:animEffect transition="out" filter="blinds(horizontal)">
                                      <p:cBhvr>
                                        <p:cTn id="715" dur="6000"/>
                                        <p:tgtEl>
                                          <p:spTgt spid="18"/>
                                        </p:tgtEl>
                                      </p:cBhvr>
                                    </p:animEffect>
                                    <p:set>
                                      <p:cBhvr>
                                        <p:cTn id="716" dur="1" fill="hold">
                                          <p:stCondLst>
                                            <p:cond delay="5999"/>
                                          </p:stCondLst>
                                        </p:cTn>
                                        <p:tgtEl>
                                          <p:spTgt spid="18"/>
                                        </p:tgtEl>
                                        <p:attrNameLst>
                                          <p:attrName>style.visibility</p:attrName>
                                        </p:attrNameLst>
                                      </p:cBhvr>
                                      <p:to>
                                        <p:strVal val="hidden"/>
                                      </p:to>
                                    </p:set>
                                  </p:childTnLst>
                                </p:cTn>
                              </p:par>
                              <p:par>
                                <p:cTn id="717" presetID="8" presetClass="emph" presetSubtype="0" fill="hold" grpId="4" nodeType="withEffect">
                                  <p:stCondLst>
                                    <p:cond delay="0"/>
                                  </p:stCondLst>
                                  <p:childTnLst>
                                    <p:animRot by="21600000">
                                      <p:cBhvr>
                                        <p:cTn id="718" dur="5000" fill="hold"/>
                                        <p:tgtEl>
                                          <p:spTgt spid="18"/>
                                        </p:tgtEl>
                                        <p:attrNameLst>
                                          <p:attrName>r</p:attrName>
                                        </p:attrNameLst>
                                      </p:cBhvr>
                                    </p:animRot>
                                  </p:childTnLst>
                                </p:cTn>
                              </p:par>
                              <p:par>
                                <p:cTn id="719" presetID="2" presetClass="entr" presetSubtype="4" fill="hold" grpId="0" nodeType="withEffect">
                                  <p:stCondLst>
                                    <p:cond delay="0"/>
                                  </p:stCondLst>
                                  <p:childTnLst>
                                    <p:set>
                                      <p:cBhvr>
                                        <p:cTn id="720" dur="1" fill="hold">
                                          <p:stCondLst>
                                            <p:cond delay="0"/>
                                          </p:stCondLst>
                                        </p:cTn>
                                        <p:tgtEl>
                                          <p:spTgt spid="99"/>
                                        </p:tgtEl>
                                        <p:attrNameLst>
                                          <p:attrName>style.visibility</p:attrName>
                                        </p:attrNameLst>
                                      </p:cBhvr>
                                      <p:to>
                                        <p:strVal val="visible"/>
                                      </p:to>
                                    </p:set>
                                    <p:anim calcmode="lin" valueType="num">
                                      <p:cBhvr additive="base">
                                        <p:cTn id="721" dur="4000" fill="hold"/>
                                        <p:tgtEl>
                                          <p:spTgt spid="99"/>
                                        </p:tgtEl>
                                        <p:attrNameLst>
                                          <p:attrName>ppt_x</p:attrName>
                                        </p:attrNameLst>
                                      </p:cBhvr>
                                      <p:tavLst>
                                        <p:tav tm="0">
                                          <p:val>
                                            <p:strVal val="#ppt_x"/>
                                          </p:val>
                                        </p:tav>
                                        <p:tav tm="100000">
                                          <p:val>
                                            <p:strVal val="#ppt_x"/>
                                          </p:val>
                                        </p:tav>
                                      </p:tavLst>
                                    </p:anim>
                                    <p:anim calcmode="lin" valueType="num">
                                      <p:cBhvr additive="base">
                                        <p:cTn id="722" dur="4000" fill="hold"/>
                                        <p:tgtEl>
                                          <p:spTgt spid="99"/>
                                        </p:tgtEl>
                                        <p:attrNameLst>
                                          <p:attrName>ppt_y</p:attrName>
                                        </p:attrNameLst>
                                      </p:cBhvr>
                                      <p:tavLst>
                                        <p:tav tm="0">
                                          <p:val>
                                            <p:strVal val="1+#ppt_h/2"/>
                                          </p:val>
                                        </p:tav>
                                        <p:tav tm="100000">
                                          <p:val>
                                            <p:strVal val="#ppt_y"/>
                                          </p:val>
                                        </p:tav>
                                      </p:tavLst>
                                    </p:anim>
                                  </p:childTnLst>
                                </p:cTn>
                              </p:par>
                              <p:par>
                                <p:cTn id="723" presetID="19" presetClass="entr" presetSubtype="10" fill="hold" grpId="1" nodeType="withEffect">
                                  <p:stCondLst>
                                    <p:cond delay="0"/>
                                  </p:stCondLst>
                                  <p:childTnLst>
                                    <p:set>
                                      <p:cBhvr>
                                        <p:cTn id="724" dur="1" fill="hold">
                                          <p:stCondLst>
                                            <p:cond delay="0"/>
                                          </p:stCondLst>
                                        </p:cTn>
                                        <p:tgtEl>
                                          <p:spTgt spid="99"/>
                                        </p:tgtEl>
                                        <p:attrNameLst>
                                          <p:attrName>style.visibility</p:attrName>
                                        </p:attrNameLst>
                                      </p:cBhvr>
                                      <p:to>
                                        <p:strVal val="visible"/>
                                      </p:to>
                                    </p:set>
                                    <p:anim calcmode="lin" valueType="num">
                                      <p:cBhvr>
                                        <p:cTn id="725" dur="4000" fill="hold"/>
                                        <p:tgtEl>
                                          <p:spTgt spid="99"/>
                                        </p:tgtEl>
                                        <p:attrNameLst>
                                          <p:attrName>ppt_w</p:attrName>
                                        </p:attrNameLst>
                                      </p:cBhvr>
                                      <p:tavLst>
                                        <p:tav tm="0" fmla="#ppt_w*sin(2.5*pi*$)">
                                          <p:val>
                                            <p:fltVal val="0"/>
                                          </p:val>
                                        </p:tav>
                                        <p:tav tm="100000">
                                          <p:val>
                                            <p:fltVal val="1"/>
                                          </p:val>
                                        </p:tav>
                                      </p:tavLst>
                                    </p:anim>
                                    <p:anim calcmode="lin" valueType="num">
                                      <p:cBhvr>
                                        <p:cTn id="726" dur="4000" fill="hold"/>
                                        <p:tgtEl>
                                          <p:spTgt spid="99"/>
                                        </p:tgtEl>
                                        <p:attrNameLst>
                                          <p:attrName>ppt_h</p:attrName>
                                        </p:attrNameLst>
                                      </p:cBhvr>
                                      <p:tavLst>
                                        <p:tav tm="0">
                                          <p:val>
                                            <p:strVal val="#ppt_h"/>
                                          </p:val>
                                        </p:tav>
                                        <p:tav tm="100000">
                                          <p:val>
                                            <p:strVal val="#ppt_h"/>
                                          </p:val>
                                        </p:tav>
                                      </p:tavLst>
                                    </p:anim>
                                  </p:childTnLst>
                                </p:cTn>
                              </p:par>
                              <p:par>
                                <p:cTn id="727" presetID="2" presetClass="exit" presetSubtype="1" fill="hold" grpId="2" nodeType="withEffect">
                                  <p:stCondLst>
                                    <p:cond delay="0"/>
                                  </p:stCondLst>
                                  <p:childTnLst>
                                    <p:anim calcmode="lin" valueType="num">
                                      <p:cBhvr additive="base">
                                        <p:cTn id="728" dur="4500"/>
                                        <p:tgtEl>
                                          <p:spTgt spid="99"/>
                                        </p:tgtEl>
                                        <p:attrNameLst>
                                          <p:attrName>ppt_x</p:attrName>
                                        </p:attrNameLst>
                                      </p:cBhvr>
                                      <p:tavLst>
                                        <p:tav tm="0">
                                          <p:val>
                                            <p:strVal val="ppt_x"/>
                                          </p:val>
                                        </p:tav>
                                        <p:tav tm="100000">
                                          <p:val>
                                            <p:strVal val="ppt_x"/>
                                          </p:val>
                                        </p:tav>
                                      </p:tavLst>
                                    </p:anim>
                                    <p:anim calcmode="lin" valueType="num">
                                      <p:cBhvr additive="base">
                                        <p:cTn id="729" dur="4500"/>
                                        <p:tgtEl>
                                          <p:spTgt spid="99"/>
                                        </p:tgtEl>
                                        <p:attrNameLst>
                                          <p:attrName>ppt_y</p:attrName>
                                        </p:attrNameLst>
                                      </p:cBhvr>
                                      <p:tavLst>
                                        <p:tav tm="0">
                                          <p:val>
                                            <p:strVal val="ppt_y"/>
                                          </p:val>
                                        </p:tav>
                                        <p:tav tm="100000">
                                          <p:val>
                                            <p:strVal val="0-ppt_h/2"/>
                                          </p:val>
                                        </p:tav>
                                      </p:tavLst>
                                    </p:anim>
                                    <p:set>
                                      <p:cBhvr>
                                        <p:cTn id="730" dur="1" fill="hold">
                                          <p:stCondLst>
                                            <p:cond delay="4499"/>
                                          </p:stCondLst>
                                        </p:cTn>
                                        <p:tgtEl>
                                          <p:spTgt spid="99"/>
                                        </p:tgtEl>
                                        <p:attrNameLst>
                                          <p:attrName>style.visibility</p:attrName>
                                        </p:attrNameLst>
                                      </p:cBhvr>
                                      <p:to>
                                        <p:strVal val="hidden"/>
                                      </p:to>
                                    </p:set>
                                  </p:childTnLst>
                                </p:cTn>
                              </p:par>
                              <p:par>
                                <p:cTn id="731" presetID="3" presetClass="exit" presetSubtype="10" fill="hold" grpId="3" nodeType="withEffect">
                                  <p:stCondLst>
                                    <p:cond delay="0"/>
                                  </p:stCondLst>
                                  <p:childTnLst>
                                    <p:animEffect transition="out" filter="blinds(horizontal)">
                                      <p:cBhvr>
                                        <p:cTn id="732" dur="6000"/>
                                        <p:tgtEl>
                                          <p:spTgt spid="99"/>
                                        </p:tgtEl>
                                      </p:cBhvr>
                                    </p:animEffect>
                                    <p:set>
                                      <p:cBhvr>
                                        <p:cTn id="733" dur="1" fill="hold">
                                          <p:stCondLst>
                                            <p:cond delay="5999"/>
                                          </p:stCondLst>
                                        </p:cTn>
                                        <p:tgtEl>
                                          <p:spTgt spid="99"/>
                                        </p:tgtEl>
                                        <p:attrNameLst>
                                          <p:attrName>style.visibility</p:attrName>
                                        </p:attrNameLst>
                                      </p:cBhvr>
                                      <p:to>
                                        <p:strVal val="hidden"/>
                                      </p:to>
                                    </p:set>
                                  </p:childTnLst>
                                </p:cTn>
                              </p:par>
                              <p:par>
                                <p:cTn id="734" presetID="8" presetClass="emph" presetSubtype="0" fill="hold" grpId="4" nodeType="withEffect">
                                  <p:stCondLst>
                                    <p:cond delay="0"/>
                                  </p:stCondLst>
                                  <p:childTnLst>
                                    <p:animRot by="21600000">
                                      <p:cBhvr>
                                        <p:cTn id="735" dur="5000" fill="hold"/>
                                        <p:tgtEl>
                                          <p:spTgt spid="99"/>
                                        </p:tgtEl>
                                        <p:attrNameLst>
                                          <p:attrName>r</p:attrName>
                                        </p:attrNameLst>
                                      </p:cBhvr>
                                    </p:animRot>
                                  </p:childTnLst>
                                </p:cTn>
                              </p:par>
                              <p:par>
                                <p:cTn id="736" presetID="2" presetClass="entr" presetSubtype="4" fill="hold" grpId="0" nodeType="withEffect">
                                  <p:stCondLst>
                                    <p:cond delay="0"/>
                                  </p:stCondLst>
                                  <p:childTnLst>
                                    <p:set>
                                      <p:cBhvr>
                                        <p:cTn id="737" dur="1" fill="hold">
                                          <p:stCondLst>
                                            <p:cond delay="0"/>
                                          </p:stCondLst>
                                        </p:cTn>
                                        <p:tgtEl>
                                          <p:spTgt spid="98"/>
                                        </p:tgtEl>
                                        <p:attrNameLst>
                                          <p:attrName>style.visibility</p:attrName>
                                        </p:attrNameLst>
                                      </p:cBhvr>
                                      <p:to>
                                        <p:strVal val="visible"/>
                                      </p:to>
                                    </p:set>
                                    <p:anim calcmode="lin" valueType="num">
                                      <p:cBhvr additive="base">
                                        <p:cTn id="738" dur="4000" fill="hold"/>
                                        <p:tgtEl>
                                          <p:spTgt spid="98"/>
                                        </p:tgtEl>
                                        <p:attrNameLst>
                                          <p:attrName>ppt_x</p:attrName>
                                        </p:attrNameLst>
                                      </p:cBhvr>
                                      <p:tavLst>
                                        <p:tav tm="0">
                                          <p:val>
                                            <p:strVal val="#ppt_x"/>
                                          </p:val>
                                        </p:tav>
                                        <p:tav tm="100000">
                                          <p:val>
                                            <p:strVal val="#ppt_x"/>
                                          </p:val>
                                        </p:tav>
                                      </p:tavLst>
                                    </p:anim>
                                    <p:anim calcmode="lin" valueType="num">
                                      <p:cBhvr additive="base">
                                        <p:cTn id="739" dur="4000" fill="hold"/>
                                        <p:tgtEl>
                                          <p:spTgt spid="98"/>
                                        </p:tgtEl>
                                        <p:attrNameLst>
                                          <p:attrName>ppt_y</p:attrName>
                                        </p:attrNameLst>
                                      </p:cBhvr>
                                      <p:tavLst>
                                        <p:tav tm="0">
                                          <p:val>
                                            <p:strVal val="1+#ppt_h/2"/>
                                          </p:val>
                                        </p:tav>
                                        <p:tav tm="100000">
                                          <p:val>
                                            <p:strVal val="#ppt_y"/>
                                          </p:val>
                                        </p:tav>
                                      </p:tavLst>
                                    </p:anim>
                                  </p:childTnLst>
                                </p:cTn>
                              </p:par>
                              <p:par>
                                <p:cTn id="740" presetID="19" presetClass="entr" presetSubtype="10" fill="hold" grpId="1" nodeType="withEffect">
                                  <p:stCondLst>
                                    <p:cond delay="0"/>
                                  </p:stCondLst>
                                  <p:childTnLst>
                                    <p:set>
                                      <p:cBhvr>
                                        <p:cTn id="741" dur="1" fill="hold">
                                          <p:stCondLst>
                                            <p:cond delay="0"/>
                                          </p:stCondLst>
                                        </p:cTn>
                                        <p:tgtEl>
                                          <p:spTgt spid="98"/>
                                        </p:tgtEl>
                                        <p:attrNameLst>
                                          <p:attrName>style.visibility</p:attrName>
                                        </p:attrNameLst>
                                      </p:cBhvr>
                                      <p:to>
                                        <p:strVal val="visible"/>
                                      </p:to>
                                    </p:set>
                                    <p:anim calcmode="lin" valueType="num">
                                      <p:cBhvr>
                                        <p:cTn id="742" dur="4000" fill="hold"/>
                                        <p:tgtEl>
                                          <p:spTgt spid="98"/>
                                        </p:tgtEl>
                                        <p:attrNameLst>
                                          <p:attrName>ppt_w</p:attrName>
                                        </p:attrNameLst>
                                      </p:cBhvr>
                                      <p:tavLst>
                                        <p:tav tm="0" fmla="#ppt_w*sin(2.5*pi*$)">
                                          <p:val>
                                            <p:fltVal val="0"/>
                                          </p:val>
                                        </p:tav>
                                        <p:tav tm="100000">
                                          <p:val>
                                            <p:fltVal val="1"/>
                                          </p:val>
                                        </p:tav>
                                      </p:tavLst>
                                    </p:anim>
                                    <p:anim calcmode="lin" valueType="num">
                                      <p:cBhvr>
                                        <p:cTn id="743" dur="4000" fill="hold"/>
                                        <p:tgtEl>
                                          <p:spTgt spid="98"/>
                                        </p:tgtEl>
                                        <p:attrNameLst>
                                          <p:attrName>ppt_h</p:attrName>
                                        </p:attrNameLst>
                                      </p:cBhvr>
                                      <p:tavLst>
                                        <p:tav tm="0">
                                          <p:val>
                                            <p:strVal val="#ppt_h"/>
                                          </p:val>
                                        </p:tav>
                                        <p:tav tm="100000">
                                          <p:val>
                                            <p:strVal val="#ppt_h"/>
                                          </p:val>
                                        </p:tav>
                                      </p:tavLst>
                                    </p:anim>
                                  </p:childTnLst>
                                </p:cTn>
                              </p:par>
                              <p:par>
                                <p:cTn id="744" presetID="2" presetClass="exit" presetSubtype="1" fill="hold" grpId="2" nodeType="withEffect">
                                  <p:stCondLst>
                                    <p:cond delay="0"/>
                                  </p:stCondLst>
                                  <p:childTnLst>
                                    <p:anim calcmode="lin" valueType="num">
                                      <p:cBhvr additive="base">
                                        <p:cTn id="745" dur="4500"/>
                                        <p:tgtEl>
                                          <p:spTgt spid="98"/>
                                        </p:tgtEl>
                                        <p:attrNameLst>
                                          <p:attrName>ppt_x</p:attrName>
                                        </p:attrNameLst>
                                      </p:cBhvr>
                                      <p:tavLst>
                                        <p:tav tm="0">
                                          <p:val>
                                            <p:strVal val="ppt_x"/>
                                          </p:val>
                                        </p:tav>
                                        <p:tav tm="100000">
                                          <p:val>
                                            <p:strVal val="ppt_x"/>
                                          </p:val>
                                        </p:tav>
                                      </p:tavLst>
                                    </p:anim>
                                    <p:anim calcmode="lin" valueType="num">
                                      <p:cBhvr additive="base">
                                        <p:cTn id="746" dur="4500"/>
                                        <p:tgtEl>
                                          <p:spTgt spid="98"/>
                                        </p:tgtEl>
                                        <p:attrNameLst>
                                          <p:attrName>ppt_y</p:attrName>
                                        </p:attrNameLst>
                                      </p:cBhvr>
                                      <p:tavLst>
                                        <p:tav tm="0">
                                          <p:val>
                                            <p:strVal val="ppt_y"/>
                                          </p:val>
                                        </p:tav>
                                        <p:tav tm="100000">
                                          <p:val>
                                            <p:strVal val="0-ppt_h/2"/>
                                          </p:val>
                                        </p:tav>
                                      </p:tavLst>
                                    </p:anim>
                                    <p:set>
                                      <p:cBhvr>
                                        <p:cTn id="747" dur="1" fill="hold">
                                          <p:stCondLst>
                                            <p:cond delay="4499"/>
                                          </p:stCondLst>
                                        </p:cTn>
                                        <p:tgtEl>
                                          <p:spTgt spid="98"/>
                                        </p:tgtEl>
                                        <p:attrNameLst>
                                          <p:attrName>style.visibility</p:attrName>
                                        </p:attrNameLst>
                                      </p:cBhvr>
                                      <p:to>
                                        <p:strVal val="hidden"/>
                                      </p:to>
                                    </p:set>
                                  </p:childTnLst>
                                </p:cTn>
                              </p:par>
                              <p:par>
                                <p:cTn id="748" presetID="3" presetClass="exit" presetSubtype="10" fill="hold" grpId="3" nodeType="withEffect">
                                  <p:stCondLst>
                                    <p:cond delay="0"/>
                                  </p:stCondLst>
                                  <p:childTnLst>
                                    <p:animEffect transition="out" filter="blinds(horizontal)">
                                      <p:cBhvr>
                                        <p:cTn id="749" dur="6000"/>
                                        <p:tgtEl>
                                          <p:spTgt spid="98"/>
                                        </p:tgtEl>
                                      </p:cBhvr>
                                    </p:animEffect>
                                    <p:set>
                                      <p:cBhvr>
                                        <p:cTn id="750" dur="1" fill="hold">
                                          <p:stCondLst>
                                            <p:cond delay="5999"/>
                                          </p:stCondLst>
                                        </p:cTn>
                                        <p:tgtEl>
                                          <p:spTgt spid="98"/>
                                        </p:tgtEl>
                                        <p:attrNameLst>
                                          <p:attrName>style.visibility</p:attrName>
                                        </p:attrNameLst>
                                      </p:cBhvr>
                                      <p:to>
                                        <p:strVal val="hidden"/>
                                      </p:to>
                                    </p:set>
                                  </p:childTnLst>
                                </p:cTn>
                              </p:par>
                              <p:par>
                                <p:cTn id="751" presetID="8" presetClass="emph" presetSubtype="0" fill="hold" grpId="4" nodeType="withEffect">
                                  <p:stCondLst>
                                    <p:cond delay="0"/>
                                  </p:stCondLst>
                                  <p:childTnLst>
                                    <p:animRot by="21600000">
                                      <p:cBhvr>
                                        <p:cTn id="752" dur="5000" fill="hold"/>
                                        <p:tgtEl>
                                          <p:spTgt spid="98"/>
                                        </p:tgtEl>
                                        <p:attrNameLst>
                                          <p:attrName>r</p:attrName>
                                        </p:attrNameLst>
                                      </p:cBhvr>
                                    </p:animRot>
                                  </p:childTnLst>
                                </p:cTn>
                              </p:par>
                              <p:par>
                                <p:cTn id="753" presetID="2" presetClass="entr" presetSubtype="4" fill="hold" grpId="0" nodeType="withEffect">
                                  <p:stCondLst>
                                    <p:cond delay="0"/>
                                  </p:stCondLst>
                                  <p:childTnLst>
                                    <p:set>
                                      <p:cBhvr>
                                        <p:cTn id="754" dur="1" fill="hold">
                                          <p:stCondLst>
                                            <p:cond delay="0"/>
                                          </p:stCondLst>
                                        </p:cTn>
                                        <p:tgtEl>
                                          <p:spTgt spid="103"/>
                                        </p:tgtEl>
                                        <p:attrNameLst>
                                          <p:attrName>style.visibility</p:attrName>
                                        </p:attrNameLst>
                                      </p:cBhvr>
                                      <p:to>
                                        <p:strVal val="visible"/>
                                      </p:to>
                                    </p:set>
                                    <p:anim calcmode="lin" valueType="num">
                                      <p:cBhvr additive="base">
                                        <p:cTn id="755" dur="4000" fill="hold"/>
                                        <p:tgtEl>
                                          <p:spTgt spid="103"/>
                                        </p:tgtEl>
                                        <p:attrNameLst>
                                          <p:attrName>ppt_x</p:attrName>
                                        </p:attrNameLst>
                                      </p:cBhvr>
                                      <p:tavLst>
                                        <p:tav tm="0">
                                          <p:val>
                                            <p:strVal val="#ppt_x"/>
                                          </p:val>
                                        </p:tav>
                                        <p:tav tm="100000">
                                          <p:val>
                                            <p:strVal val="#ppt_x"/>
                                          </p:val>
                                        </p:tav>
                                      </p:tavLst>
                                    </p:anim>
                                    <p:anim calcmode="lin" valueType="num">
                                      <p:cBhvr additive="base">
                                        <p:cTn id="756" dur="4000" fill="hold"/>
                                        <p:tgtEl>
                                          <p:spTgt spid="103"/>
                                        </p:tgtEl>
                                        <p:attrNameLst>
                                          <p:attrName>ppt_y</p:attrName>
                                        </p:attrNameLst>
                                      </p:cBhvr>
                                      <p:tavLst>
                                        <p:tav tm="0">
                                          <p:val>
                                            <p:strVal val="1+#ppt_h/2"/>
                                          </p:val>
                                        </p:tav>
                                        <p:tav tm="100000">
                                          <p:val>
                                            <p:strVal val="#ppt_y"/>
                                          </p:val>
                                        </p:tav>
                                      </p:tavLst>
                                    </p:anim>
                                  </p:childTnLst>
                                </p:cTn>
                              </p:par>
                              <p:par>
                                <p:cTn id="757" presetID="19" presetClass="entr" presetSubtype="10" fill="hold" grpId="1" nodeType="withEffect">
                                  <p:stCondLst>
                                    <p:cond delay="0"/>
                                  </p:stCondLst>
                                  <p:childTnLst>
                                    <p:set>
                                      <p:cBhvr>
                                        <p:cTn id="758" dur="1" fill="hold">
                                          <p:stCondLst>
                                            <p:cond delay="0"/>
                                          </p:stCondLst>
                                        </p:cTn>
                                        <p:tgtEl>
                                          <p:spTgt spid="103"/>
                                        </p:tgtEl>
                                        <p:attrNameLst>
                                          <p:attrName>style.visibility</p:attrName>
                                        </p:attrNameLst>
                                      </p:cBhvr>
                                      <p:to>
                                        <p:strVal val="visible"/>
                                      </p:to>
                                    </p:set>
                                    <p:anim calcmode="lin" valueType="num">
                                      <p:cBhvr>
                                        <p:cTn id="759" dur="4000" fill="hold"/>
                                        <p:tgtEl>
                                          <p:spTgt spid="103"/>
                                        </p:tgtEl>
                                        <p:attrNameLst>
                                          <p:attrName>ppt_w</p:attrName>
                                        </p:attrNameLst>
                                      </p:cBhvr>
                                      <p:tavLst>
                                        <p:tav tm="0" fmla="#ppt_w*sin(2.5*pi*$)">
                                          <p:val>
                                            <p:fltVal val="0"/>
                                          </p:val>
                                        </p:tav>
                                        <p:tav tm="100000">
                                          <p:val>
                                            <p:fltVal val="1"/>
                                          </p:val>
                                        </p:tav>
                                      </p:tavLst>
                                    </p:anim>
                                    <p:anim calcmode="lin" valueType="num">
                                      <p:cBhvr>
                                        <p:cTn id="760" dur="4000" fill="hold"/>
                                        <p:tgtEl>
                                          <p:spTgt spid="103"/>
                                        </p:tgtEl>
                                        <p:attrNameLst>
                                          <p:attrName>ppt_h</p:attrName>
                                        </p:attrNameLst>
                                      </p:cBhvr>
                                      <p:tavLst>
                                        <p:tav tm="0">
                                          <p:val>
                                            <p:strVal val="#ppt_h"/>
                                          </p:val>
                                        </p:tav>
                                        <p:tav tm="100000">
                                          <p:val>
                                            <p:strVal val="#ppt_h"/>
                                          </p:val>
                                        </p:tav>
                                      </p:tavLst>
                                    </p:anim>
                                  </p:childTnLst>
                                </p:cTn>
                              </p:par>
                              <p:par>
                                <p:cTn id="761" presetID="2" presetClass="exit" presetSubtype="1" fill="hold" grpId="2" nodeType="withEffect">
                                  <p:stCondLst>
                                    <p:cond delay="0"/>
                                  </p:stCondLst>
                                  <p:childTnLst>
                                    <p:anim calcmode="lin" valueType="num">
                                      <p:cBhvr additive="base">
                                        <p:cTn id="762" dur="4500"/>
                                        <p:tgtEl>
                                          <p:spTgt spid="103"/>
                                        </p:tgtEl>
                                        <p:attrNameLst>
                                          <p:attrName>ppt_x</p:attrName>
                                        </p:attrNameLst>
                                      </p:cBhvr>
                                      <p:tavLst>
                                        <p:tav tm="0">
                                          <p:val>
                                            <p:strVal val="ppt_x"/>
                                          </p:val>
                                        </p:tav>
                                        <p:tav tm="100000">
                                          <p:val>
                                            <p:strVal val="ppt_x"/>
                                          </p:val>
                                        </p:tav>
                                      </p:tavLst>
                                    </p:anim>
                                    <p:anim calcmode="lin" valueType="num">
                                      <p:cBhvr additive="base">
                                        <p:cTn id="763" dur="4500"/>
                                        <p:tgtEl>
                                          <p:spTgt spid="103"/>
                                        </p:tgtEl>
                                        <p:attrNameLst>
                                          <p:attrName>ppt_y</p:attrName>
                                        </p:attrNameLst>
                                      </p:cBhvr>
                                      <p:tavLst>
                                        <p:tav tm="0">
                                          <p:val>
                                            <p:strVal val="ppt_y"/>
                                          </p:val>
                                        </p:tav>
                                        <p:tav tm="100000">
                                          <p:val>
                                            <p:strVal val="0-ppt_h/2"/>
                                          </p:val>
                                        </p:tav>
                                      </p:tavLst>
                                    </p:anim>
                                    <p:set>
                                      <p:cBhvr>
                                        <p:cTn id="764" dur="1" fill="hold">
                                          <p:stCondLst>
                                            <p:cond delay="4499"/>
                                          </p:stCondLst>
                                        </p:cTn>
                                        <p:tgtEl>
                                          <p:spTgt spid="103"/>
                                        </p:tgtEl>
                                        <p:attrNameLst>
                                          <p:attrName>style.visibility</p:attrName>
                                        </p:attrNameLst>
                                      </p:cBhvr>
                                      <p:to>
                                        <p:strVal val="hidden"/>
                                      </p:to>
                                    </p:set>
                                  </p:childTnLst>
                                </p:cTn>
                              </p:par>
                              <p:par>
                                <p:cTn id="765" presetID="3" presetClass="exit" presetSubtype="10" fill="hold" grpId="3" nodeType="withEffect">
                                  <p:stCondLst>
                                    <p:cond delay="0"/>
                                  </p:stCondLst>
                                  <p:childTnLst>
                                    <p:animEffect transition="out" filter="blinds(horizontal)">
                                      <p:cBhvr>
                                        <p:cTn id="766" dur="6000"/>
                                        <p:tgtEl>
                                          <p:spTgt spid="103"/>
                                        </p:tgtEl>
                                      </p:cBhvr>
                                    </p:animEffect>
                                    <p:set>
                                      <p:cBhvr>
                                        <p:cTn id="767" dur="1" fill="hold">
                                          <p:stCondLst>
                                            <p:cond delay="5999"/>
                                          </p:stCondLst>
                                        </p:cTn>
                                        <p:tgtEl>
                                          <p:spTgt spid="103"/>
                                        </p:tgtEl>
                                        <p:attrNameLst>
                                          <p:attrName>style.visibility</p:attrName>
                                        </p:attrNameLst>
                                      </p:cBhvr>
                                      <p:to>
                                        <p:strVal val="hidden"/>
                                      </p:to>
                                    </p:set>
                                  </p:childTnLst>
                                </p:cTn>
                              </p:par>
                              <p:par>
                                <p:cTn id="768" presetID="8" presetClass="emph" presetSubtype="0" fill="hold" grpId="4" nodeType="withEffect">
                                  <p:stCondLst>
                                    <p:cond delay="0"/>
                                  </p:stCondLst>
                                  <p:childTnLst>
                                    <p:animRot by="21600000">
                                      <p:cBhvr>
                                        <p:cTn id="769" dur="5000" fill="hold"/>
                                        <p:tgtEl>
                                          <p:spTgt spid="103"/>
                                        </p:tgtEl>
                                        <p:attrNameLst>
                                          <p:attrName>r</p:attrName>
                                        </p:attrNameLst>
                                      </p:cBhvr>
                                    </p:animRot>
                                  </p:childTnLst>
                                </p:cTn>
                              </p:par>
                              <p:par>
                                <p:cTn id="770" presetID="2" presetClass="entr" presetSubtype="4" fill="hold" grpId="0" nodeType="withEffect">
                                  <p:stCondLst>
                                    <p:cond delay="0"/>
                                  </p:stCondLst>
                                  <p:childTnLst>
                                    <p:set>
                                      <p:cBhvr>
                                        <p:cTn id="771" dur="1" fill="hold">
                                          <p:stCondLst>
                                            <p:cond delay="0"/>
                                          </p:stCondLst>
                                        </p:cTn>
                                        <p:tgtEl>
                                          <p:spTgt spid="102"/>
                                        </p:tgtEl>
                                        <p:attrNameLst>
                                          <p:attrName>style.visibility</p:attrName>
                                        </p:attrNameLst>
                                      </p:cBhvr>
                                      <p:to>
                                        <p:strVal val="visible"/>
                                      </p:to>
                                    </p:set>
                                    <p:anim calcmode="lin" valueType="num">
                                      <p:cBhvr additive="base">
                                        <p:cTn id="772" dur="4000" fill="hold"/>
                                        <p:tgtEl>
                                          <p:spTgt spid="102"/>
                                        </p:tgtEl>
                                        <p:attrNameLst>
                                          <p:attrName>ppt_x</p:attrName>
                                        </p:attrNameLst>
                                      </p:cBhvr>
                                      <p:tavLst>
                                        <p:tav tm="0">
                                          <p:val>
                                            <p:strVal val="#ppt_x"/>
                                          </p:val>
                                        </p:tav>
                                        <p:tav tm="100000">
                                          <p:val>
                                            <p:strVal val="#ppt_x"/>
                                          </p:val>
                                        </p:tav>
                                      </p:tavLst>
                                    </p:anim>
                                    <p:anim calcmode="lin" valueType="num">
                                      <p:cBhvr additive="base">
                                        <p:cTn id="773" dur="4000" fill="hold"/>
                                        <p:tgtEl>
                                          <p:spTgt spid="102"/>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102"/>
                                        </p:tgtEl>
                                        <p:attrNameLst>
                                          <p:attrName>style.visibility</p:attrName>
                                        </p:attrNameLst>
                                      </p:cBhvr>
                                      <p:to>
                                        <p:strVal val="visible"/>
                                      </p:to>
                                    </p:set>
                                    <p:anim calcmode="lin" valueType="num">
                                      <p:cBhvr>
                                        <p:cTn id="776" dur="4000" fill="hold"/>
                                        <p:tgtEl>
                                          <p:spTgt spid="102"/>
                                        </p:tgtEl>
                                        <p:attrNameLst>
                                          <p:attrName>ppt_w</p:attrName>
                                        </p:attrNameLst>
                                      </p:cBhvr>
                                      <p:tavLst>
                                        <p:tav tm="0" fmla="#ppt_w*sin(2.5*pi*$)">
                                          <p:val>
                                            <p:fltVal val="0"/>
                                          </p:val>
                                        </p:tav>
                                        <p:tav tm="100000">
                                          <p:val>
                                            <p:fltVal val="1"/>
                                          </p:val>
                                        </p:tav>
                                      </p:tavLst>
                                    </p:anim>
                                    <p:anim calcmode="lin" valueType="num">
                                      <p:cBhvr>
                                        <p:cTn id="777" dur="4000" fill="hold"/>
                                        <p:tgtEl>
                                          <p:spTgt spid="102"/>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102"/>
                                        </p:tgtEl>
                                        <p:attrNameLst>
                                          <p:attrName>ppt_x</p:attrName>
                                        </p:attrNameLst>
                                      </p:cBhvr>
                                      <p:tavLst>
                                        <p:tav tm="0">
                                          <p:val>
                                            <p:strVal val="ppt_x"/>
                                          </p:val>
                                        </p:tav>
                                        <p:tav tm="100000">
                                          <p:val>
                                            <p:strVal val="ppt_x"/>
                                          </p:val>
                                        </p:tav>
                                      </p:tavLst>
                                    </p:anim>
                                    <p:anim calcmode="lin" valueType="num">
                                      <p:cBhvr additive="base">
                                        <p:cTn id="780" dur="4500"/>
                                        <p:tgtEl>
                                          <p:spTgt spid="102"/>
                                        </p:tgtEl>
                                        <p:attrNameLst>
                                          <p:attrName>ppt_y</p:attrName>
                                        </p:attrNameLst>
                                      </p:cBhvr>
                                      <p:tavLst>
                                        <p:tav tm="0">
                                          <p:val>
                                            <p:strVal val="ppt_y"/>
                                          </p:val>
                                        </p:tav>
                                        <p:tav tm="100000">
                                          <p:val>
                                            <p:strVal val="0-ppt_h/2"/>
                                          </p:val>
                                        </p:tav>
                                      </p:tavLst>
                                    </p:anim>
                                    <p:set>
                                      <p:cBhvr>
                                        <p:cTn id="781" dur="1" fill="hold">
                                          <p:stCondLst>
                                            <p:cond delay="4499"/>
                                          </p:stCondLst>
                                        </p:cTn>
                                        <p:tgtEl>
                                          <p:spTgt spid="102"/>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102"/>
                                        </p:tgtEl>
                                      </p:cBhvr>
                                    </p:animEffect>
                                    <p:set>
                                      <p:cBhvr>
                                        <p:cTn id="784" dur="1" fill="hold">
                                          <p:stCondLst>
                                            <p:cond delay="5999"/>
                                          </p:stCondLst>
                                        </p:cTn>
                                        <p:tgtEl>
                                          <p:spTgt spid="102"/>
                                        </p:tgtEl>
                                        <p:attrNameLst>
                                          <p:attrName>style.visibility</p:attrName>
                                        </p:attrNameLst>
                                      </p:cBhvr>
                                      <p:to>
                                        <p:strVal val="hidden"/>
                                      </p:to>
                                    </p:set>
                                  </p:childTnLst>
                                </p:cTn>
                              </p:par>
                              <p:par>
                                <p:cTn id="785" presetID="8" presetClass="emph" presetSubtype="0" fill="hold" grpId="4" nodeType="withEffect">
                                  <p:stCondLst>
                                    <p:cond delay="0"/>
                                  </p:stCondLst>
                                  <p:childTnLst>
                                    <p:animRot by="21600000">
                                      <p:cBhvr>
                                        <p:cTn id="786" dur="5000" fill="hold"/>
                                        <p:tgtEl>
                                          <p:spTgt spid="102"/>
                                        </p:tgtEl>
                                        <p:attrNameLst>
                                          <p:attrName>r</p:attrName>
                                        </p:attrNameLst>
                                      </p:cBhvr>
                                    </p:animRot>
                                  </p:childTnLst>
                                </p:cTn>
                              </p:par>
                              <p:par>
                                <p:cTn id="787" presetID="2" presetClass="entr" presetSubtype="4" fill="hold" grpId="0" nodeType="withEffect">
                                  <p:stCondLst>
                                    <p:cond delay="0"/>
                                  </p:stCondLst>
                                  <p:childTnLst>
                                    <p:set>
                                      <p:cBhvr>
                                        <p:cTn id="788" dur="1" fill="hold">
                                          <p:stCondLst>
                                            <p:cond delay="0"/>
                                          </p:stCondLst>
                                        </p:cTn>
                                        <p:tgtEl>
                                          <p:spTgt spid="101"/>
                                        </p:tgtEl>
                                        <p:attrNameLst>
                                          <p:attrName>style.visibility</p:attrName>
                                        </p:attrNameLst>
                                      </p:cBhvr>
                                      <p:to>
                                        <p:strVal val="visible"/>
                                      </p:to>
                                    </p:set>
                                    <p:anim calcmode="lin" valueType="num">
                                      <p:cBhvr additive="base">
                                        <p:cTn id="789" dur="4000" fill="hold"/>
                                        <p:tgtEl>
                                          <p:spTgt spid="101"/>
                                        </p:tgtEl>
                                        <p:attrNameLst>
                                          <p:attrName>ppt_x</p:attrName>
                                        </p:attrNameLst>
                                      </p:cBhvr>
                                      <p:tavLst>
                                        <p:tav tm="0">
                                          <p:val>
                                            <p:strVal val="#ppt_x"/>
                                          </p:val>
                                        </p:tav>
                                        <p:tav tm="100000">
                                          <p:val>
                                            <p:strVal val="#ppt_x"/>
                                          </p:val>
                                        </p:tav>
                                      </p:tavLst>
                                    </p:anim>
                                    <p:anim calcmode="lin" valueType="num">
                                      <p:cBhvr additive="base">
                                        <p:cTn id="790" dur="4000" fill="hold"/>
                                        <p:tgtEl>
                                          <p:spTgt spid="101"/>
                                        </p:tgtEl>
                                        <p:attrNameLst>
                                          <p:attrName>ppt_y</p:attrName>
                                        </p:attrNameLst>
                                      </p:cBhvr>
                                      <p:tavLst>
                                        <p:tav tm="0">
                                          <p:val>
                                            <p:strVal val="1+#ppt_h/2"/>
                                          </p:val>
                                        </p:tav>
                                        <p:tav tm="100000">
                                          <p:val>
                                            <p:strVal val="#ppt_y"/>
                                          </p:val>
                                        </p:tav>
                                      </p:tavLst>
                                    </p:anim>
                                  </p:childTnLst>
                                </p:cTn>
                              </p:par>
                              <p:par>
                                <p:cTn id="791" presetID="19" presetClass="entr" presetSubtype="10" fill="hold" grpId="1" nodeType="withEffect">
                                  <p:stCondLst>
                                    <p:cond delay="0"/>
                                  </p:stCondLst>
                                  <p:childTnLst>
                                    <p:set>
                                      <p:cBhvr>
                                        <p:cTn id="792" dur="1" fill="hold">
                                          <p:stCondLst>
                                            <p:cond delay="0"/>
                                          </p:stCondLst>
                                        </p:cTn>
                                        <p:tgtEl>
                                          <p:spTgt spid="101"/>
                                        </p:tgtEl>
                                        <p:attrNameLst>
                                          <p:attrName>style.visibility</p:attrName>
                                        </p:attrNameLst>
                                      </p:cBhvr>
                                      <p:to>
                                        <p:strVal val="visible"/>
                                      </p:to>
                                    </p:set>
                                    <p:anim calcmode="lin" valueType="num">
                                      <p:cBhvr>
                                        <p:cTn id="793" dur="4000" fill="hold"/>
                                        <p:tgtEl>
                                          <p:spTgt spid="101"/>
                                        </p:tgtEl>
                                        <p:attrNameLst>
                                          <p:attrName>ppt_w</p:attrName>
                                        </p:attrNameLst>
                                      </p:cBhvr>
                                      <p:tavLst>
                                        <p:tav tm="0" fmla="#ppt_w*sin(2.5*pi*$)">
                                          <p:val>
                                            <p:fltVal val="0"/>
                                          </p:val>
                                        </p:tav>
                                        <p:tav tm="100000">
                                          <p:val>
                                            <p:fltVal val="1"/>
                                          </p:val>
                                        </p:tav>
                                      </p:tavLst>
                                    </p:anim>
                                    <p:anim calcmode="lin" valueType="num">
                                      <p:cBhvr>
                                        <p:cTn id="794" dur="4000" fill="hold"/>
                                        <p:tgtEl>
                                          <p:spTgt spid="101"/>
                                        </p:tgtEl>
                                        <p:attrNameLst>
                                          <p:attrName>ppt_h</p:attrName>
                                        </p:attrNameLst>
                                      </p:cBhvr>
                                      <p:tavLst>
                                        <p:tav tm="0">
                                          <p:val>
                                            <p:strVal val="#ppt_h"/>
                                          </p:val>
                                        </p:tav>
                                        <p:tav tm="100000">
                                          <p:val>
                                            <p:strVal val="#ppt_h"/>
                                          </p:val>
                                        </p:tav>
                                      </p:tavLst>
                                    </p:anim>
                                  </p:childTnLst>
                                </p:cTn>
                              </p:par>
                              <p:par>
                                <p:cTn id="795" presetID="2" presetClass="exit" presetSubtype="1" fill="hold" grpId="2" nodeType="withEffect">
                                  <p:stCondLst>
                                    <p:cond delay="0"/>
                                  </p:stCondLst>
                                  <p:childTnLst>
                                    <p:anim calcmode="lin" valueType="num">
                                      <p:cBhvr additive="base">
                                        <p:cTn id="796" dur="4500"/>
                                        <p:tgtEl>
                                          <p:spTgt spid="101"/>
                                        </p:tgtEl>
                                        <p:attrNameLst>
                                          <p:attrName>ppt_x</p:attrName>
                                        </p:attrNameLst>
                                      </p:cBhvr>
                                      <p:tavLst>
                                        <p:tav tm="0">
                                          <p:val>
                                            <p:strVal val="ppt_x"/>
                                          </p:val>
                                        </p:tav>
                                        <p:tav tm="100000">
                                          <p:val>
                                            <p:strVal val="ppt_x"/>
                                          </p:val>
                                        </p:tav>
                                      </p:tavLst>
                                    </p:anim>
                                    <p:anim calcmode="lin" valueType="num">
                                      <p:cBhvr additive="base">
                                        <p:cTn id="797" dur="4500"/>
                                        <p:tgtEl>
                                          <p:spTgt spid="101"/>
                                        </p:tgtEl>
                                        <p:attrNameLst>
                                          <p:attrName>ppt_y</p:attrName>
                                        </p:attrNameLst>
                                      </p:cBhvr>
                                      <p:tavLst>
                                        <p:tav tm="0">
                                          <p:val>
                                            <p:strVal val="ppt_y"/>
                                          </p:val>
                                        </p:tav>
                                        <p:tav tm="100000">
                                          <p:val>
                                            <p:strVal val="0-ppt_h/2"/>
                                          </p:val>
                                        </p:tav>
                                      </p:tavLst>
                                    </p:anim>
                                    <p:set>
                                      <p:cBhvr>
                                        <p:cTn id="798" dur="1" fill="hold">
                                          <p:stCondLst>
                                            <p:cond delay="4499"/>
                                          </p:stCondLst>
                                        </p:cTn>
                                        <p:tgtEl>
                                          <p:spTgt spid="101"/>
                                        </p:tgtEl>
                                        <p:attrNameLst>
                                          <p:attrName>style.visibility</p:attrName>
                                        </p:attrNameLst>
                                      </p:cBhvr>
                                      <p:to>
                                        <p:strVal val="hidden"/>
                                      </p:to>
                                    </p:set>
                                  </p:childTnLst>
                                </p:cTn>
                              </p:par>
                              <p:par>
                                <p:cTn id="799" presetID="3" presetClass="exit" presetSubtype="10" fill="hold" grpId="3" nodeType="withEffect">
                                  <p:stCondLst>
                                    <p:cond delay="0"/>
                                  </p:stCondLst>
                                  <p:childTnLst>
                                    <p:animEffect transition="out" filter="blinds(horizontal)">
                                      <p:cBhvr>
                                        <p:cTn id="800" dur="6000"/>
                                        <p:tgtEl>
                                          <p:spTgt spid="101"/>
                                        </p:tgtEl>
                                      </p:cBhvr>
                                    </p:animEffect>
                                    <p:set>
                                      <p:cBhvr>
                                        <p:cTn id="801" dur="1" fill="hold">
                                          <p:stCondLst>
                                            <p:cond delay="5999"/>
                                          </p:stCondLst>
                                        </p:cTn>
                                        <p:tgtEl>
                                          <p:spTgt spid="101"/>
                                        </p:tgtEl>
                                        <p:attrNameLst>
                                          <p:attrName>style.visibility</p:attrName>
                                        </p:attrNameLst>
                                      </p:cBhvr>
                                      <p:to>
                                        <p:strVal val="hidden"/>
                                      </p:to>
                                    </p:set>
                                  </p:childTnLst>
                                </p:cTn>
                              </p:par>
                              <p:par>
                                <p:cTn id="802" presetID="8" presetClass="emph" presetSubtype="0" fill="hold" grpId="4" nodeType="withEffect">
                                  <p:stCondLst>
                                    <p:cond delay="0"/>
                                  </p:stCondLst>
                                  <p:childTnLst>
                                    <p:animRot by="21600000">
                                      <p:cBhvr>
                                        <p:cTn id="803" dur="5000" fill="hold"/>
                                        <p:tgtEl>
                                          <p:spTgt spid="101"/>
                                        </p:tgtEl>
                                        <p:attrNameLst>
                                          <p:attrName>r</p:attrName>
                                        </p:attrNameLst>
                                      </p:cBhvr>
                                    </p:animRot>
                                  </p:childTnLst>
                                </p:cTn>
                              </p:par>
                              <p:par>
                                <p:cTn id="804" presetID="2" presetClass="entr" presetSubtype="4" fill="hold" grpId="0" nodeType="withEffect">
                                  <p:stCondLst>
                                    <p:cond delay="0"/>
                                  </p:stCondLst>
                                  <p:childTnLst>
                                    <p:set>
                                      <p:cBhvr>
                                        <p:cTn id="805" dur="1" fill="hold">
                                          <p:stCondLst>
                                            <p:cond delay="0"/>
                                          </p:stCondLst>
                                        </p:cTn>
                                        <p:tgtEl>
                                          <p:spTgt spid="100"/>
                                        </p:tgtEl>
                                        <p:attrNameLst>
                                          <p:attrName>style.visibility</p:attrName>
                                        </p:attrNameLst>
                                      </p:cBhvr>
                                      <p:to>
                                        <p:strVal val="visible"/>
                                      </p:to>
                                    </p:set>
                                    <p:anim calcmode="lin" valueType="num">
                                      <p:cBhvr additive="base">
                                        <p:cTn id="806" dur="4000" fill="hold"/>
                                        <p:tgtEl>
                                          <p:spTgt spid="100"/>
                                        </p:tgtEl>
                                        <p:attrNameLst>
                                          <p:attrName>ppt_x</p:attrName>
                                        </p:attrNameLst>
                                      </p:cBhvr>
                                      <p:tavLst>
                                        <p:tav tm="0">
                                          <p:val>
                                            <p:strVal val="#ppt_x"/>
                                          </p:val>
                                        </p:tav>
                                        <p:tav tm="100000">
                                          <p:val>
                                            <p:strVal val="#ppt_x"/>
                                          </p:val>
                                        </p:tav>
                                      </p:tavLst>
                                    </p:anim>
                                    <p:anim calcmode="lin" valueType="num">
                                      <p:cBhvr additive="base">
                                        <p:cTn id="807" dur="4000" fill="hold"/>
                                        <p:tgtEl>
                                          <p:spTgt spid="100"/>
                                        </p:tgtEl>
                                        <p:attrNameLst>
                                          <p:attrName>ppt_y</p:attrName>
                                        </p:attrNameLst>
                                      </p:cBhvr>
                                      <p:tavLst>
                                        <p:tav tm="0">
                                          <p:val>
                                            <p:strVal val="1+#ppt_h/2"/>
                                          </p:val>
                                        </p:tav>
                                        <p:tav tm="100000">
                                          <p:val>
                                            <p:strVal val="#ppt_y"/>
                                          </p:val>
                                        </p:tav>
                                      </p:tavLst>
                                    </p:anim>
                                  </p:childTnLst>
                                </p:cTn>
                              </p:par>
                              <p:par>
                                <p:cTn id="808" presetID="19" presetClass="entr" presetSubtype="10" fill="hold" grpId="1" nodeType="withEffect">
                                  <p:stCondLst>
                                    <p:cond delay="0"/>
                                  </p:stCondLst>
                                  <p:childTnLst>
                                    <p:set>
                                      <p:cBhvr>
                                        <p:cTn id="809" dur="1" fill="hold">
                                          <p:stCondLst>
                                            <p:cond delay="0"/>
                                          </p:stCondLst>
                                        </p:cTn>
                                        <p:tgtEl>
                                          <p:spTgt spid="100"/>
                                        </p:tgtEl>
                                        <p:attrNameLst>
                                          <p:attrName>style.visibility</p:attrName>
                                        </p:attrNameLst>
                                      </p:cBhvr>
                                      <p:to>
                                        <p:strVal val="visible"/>
                                      </p:to>
                                    </p:set>
                                    <p:anim calcmode="lin" valueType="num">
                                      <p:cBhvr>
                                        <p:cTn id="810" dur="4000" fill="hold"/>
                                        <p:tgtEl>
                                          <p:spTgt spid="100"/>
                                        </p:tgtEl>
                                        <p:attrNameLst>
                                          <p:attrName>ppt_w</p:attrName>
                                        </p:attrNameLst>
                                      </p:cBhvr>
                                      <p:tavLst>
                                        <p:tav tm="0" fmla="#ppt_w*sin(2.5*pi*$)">
                                          <p:val>
                                            <p:fltVal val="0"/>
                                          </p:val>
                                        </p:tav>
                                        <p:tav tm="100000">
                                          <p:val>
                                            <p:fltVal val="1"/>
                                          </p:val>
                                        </p:tav>
                                      </p:tavLst>
                                    </p:anim>
                                    <p:anim calcmode="lin" valueType="num">
                                      <p:cBhvr>
                                        <p:cTn id="811" dur="4000" fill="hold"/>
                                        <p:tgtEl>
                                          <p:spTgt spid="100"/>
                                        </p:tgtEl>
                                        <p:attrNameLst>
                                          <p:attrName>ppt_h</p:attrName>
                                        </p:attrNameLst>
                                      </p:cBhvr>
                                      <p:tavLst>
                                        <p:tav tm="0">
                                          <p:val>
                                            <p:strVal val="#ppt_h"/>
                                          </p:val>
                                        </p:tav>
                                        <p:tav tm="100000">
                                          <p:val>
                                            <p:strVal val="#ppt_h"/>
                                          </p:val>
                                        </p:tav>
                                      </p:tavLst>
                                    </p:anim>
                                  </p:childTnLst>
                                </p:cTn>
                              </p:par>
                              <p:par>
                                <p:cTn id="812" presetID="2" presetClass="exit" presetSubtype="1" fill="hold" grpId="2" nodeType="withEffect">
                                  <p:stCondLst>
                                    <p:cond delay="0"/>
                                  </p:stCondLst>
                                  <p:childTnLst>
                                    <p:anim calcmode="lin" valueType="num">
                                      <p:cBhvr additive="base">
                                        <p:cTn id="813" dur="4500"/>
                                        <p:tgtEl>
                                          <p:spTgt spid="100"/>
                                        </p:tgtEl>
                                        <p:attrNameLst>
                                          <p:attrName>ppt_x</p:attrName>
                                        </p:attrNameLst>
                                      </p:cBhvr>
                                      <p:tavLst>
                                        <p:tav tm="0">
                                          <p:val>
                                            <p:strVal val="ppt_x"/>
                                          </p:val>
                                        </p:tav>
                                        <p:tav tm="100000">
                                          <p:val>
                                            <p:strVal val="ppt_x"/>
                                          </p:val>
                                        </p:tav>
                                      </p:tavLst>
                                    </p:anim>
                                    <p:anim calcmode="lin" valueType="num">
                                      <p:cBhvr additive="base">
                                        <p:cTn id="814" dur="4500"/>
                                        <p:tgtEl>
                                          <p:spTgt spid="100"/>
                                        </p:tgtEl>
                                        <p:attrNameLst>
                                          <p:attrName>ppt_y</p:attrName>
                                        </p:attrNameLst>
                                      </p:cBhvr>
                                      <p:tavLst>
                                        <p:tav tm="0">
                                          <p:val>
                                            <p:strVal val="ppt_y"/>
                                          </p:val>
                                        </p:tav>
                                        <p:tav tm="100000">
                                          <p:val>
                                            <p:strVal val="0-ppt_h/2"/>
                                          </p:val>
                                        </p:tav>
                                      </p:tavLst>
                                    </p:anim>
                                    <p:set>
                                      <p:cBhvr>
                                        <p:cTn id="815" dur="1" fill="hold">
                                          <p:stCondLst>
                                            <p:cond delay="4499"/>
                                          </p:stCondLst>
                                        </p:cTn>
                                        <p:tgtEl>
                                          <p:spTgt spid="100"/>
                                        </p:tgtEl>
                                        <p:attrNameLst>
                                          <p:attrName>style.visibility</p:attrName>
                                        </p:attrNameLst>
                                      </p:cBhvr>
                                      <p:to>
                                        <p:strVal val="hidden"/>
                                      </p:to>
                                    </p:set>
                                  </p:childTnLst>
                                </p:cTn>
                              </p:par>
                              <p:par>
                                <p:cTn id="816" presetID="3" presetClass="exit" presetSubtype="10" fill="hold" grpId="3" nodeType="withEffect">
                                  <p:stCondLst>
                                    <p:cond delay="0"/>
                                  </p:stCondLst>
                                  <p:childTnLst>
                                    <p:animEffect transition="out" filter="blinds(horizontal)">
                                      <p:cBhvr>
                                        <p:cTn id="817" dur="6000"/>
                                        <p:tgtEl>
                                          <p:spTgt spid="100"/>
                                        </p:tgtEl>
                                      </p:cBhvr>
                                    </p:animEffect>
                                    <p:set>
                                      <p:cBhvr>
                                        <p:cTn id="818" dur="1" fill="hold">
                                          <p:stCondLst>
                                            <p:cond delay="5999"/>
                                          </p:stCondLst>
                                        </p:cTn>
                                        <p:tgtEl>
                                          <p:spTgt spid="100"/>
                                        </p:tgtEl>
                                        <p:attrNameLst>
                                          <p:attrName>style.visibility</p:attrName>
                                        </p:attrNameLst>
                                      </p:cBhvr>
                                      <p:to>
                                        <p:strVal val="hidden"/>
                                      </p:to>
                                    </p:set>
                                  </p:childTnLst>
                                </p:cTn>
                              </p:par>
                              <p:par>
                                <p:cTn id="819" presetID="8" presetClass="emph" presetSubtype="0" fill="hold" grpId="4" nodeType="withEffect">
                                  <p:stCondLst>
                                    <p:cond delay="0"/>
                                  </p:stCondLst>
                                  <p:childTnLst>
                                    <p:animRot by="21600000">
                                      <p:cBhvr>
                                        <p:cTn id="820" dur="5000" fill="hold"/>
                                        <p:tgtEl>
                                          <p:spTgt spid="100"/>
                                        </p:tgtEl>
                                        <p:attrNameLst>
                                          <p:attrName>r</p:attrName>
                                        </p:attrNameLst>
                                      </p:cBhvr>
                                    </p:animRot>
                                  </p:childTnLst>
                                </p:cTn>
                              </p:par>
                              <p:par>
                                <p:cTn id="821" presetID="2" presetClass="entr" presetSubtype="4" fill="hold" grpId="0" nodeType="withEffect">
                                  <p:stCondLst>
                                    <p:cond delay="0"/>
                                  </p:stCondLst>
                                  <p:childTnLst>
                                    <p:set>
                                      <p:cBhvr>
                                        <p:cTn id="822" dur="1" fill="hold">
                                          <p:stCondLst>
                                            <p:cond delay="0"/>
                                          </p:stCondLst>
                                        </p:cTn>
                                        <p:tgtEl>
                                          <p:spTgt spid="107"/>
                                        </p:tgtEl>
                                        <p:attrNameLst>
                                          <p:attrName>style.visibility</p:attrName>
                                        </p:attrNameLst>
                                      </p:cBhvr>
                                      <p:to>
                                        <p:strVal val="visible"/>
                                      </p:to>
                                    </p:set>
                                    <p:anim calcmode="lin" valueType="num">
                                      <p:cBhvr additive="base">
                                        <p:cTn id="823" dur="4000" fill="hold"/>
                                        <p:tgtEl>
                                          <p:spTgt spid="107"/>
                                        </p:tgtEl>
                                        <p:attrNameLst>
                                          <p:attrName>ppt_x</p:attrName>
                                        </p:attrNameLst>
                                      </p:cBhvr>
                                      <p:tavLst>
                                        <p:tav tm="0">
                                          <p:val>
                                            <p:strVal val="#ppt_x"/>
                                          </p:val>
                                        </p:tav>
                                        <p:tav tm="100000">
                                          <p:val>
                                            <p:strVal val="#ppt_x"/>
                                          </p:val>
                                        </p:tav>
                                      </p:tavLst>
                                    </p:anim>
                                    <p:anim calcmode="lin" valueType="num">
                                      <p:cBhvr additive="base">
                                        <p:cTn id="824" dur="4000" fill="hold"/>
                                        <p:tgtEl>
                                          <p:spTgt spid="107"/>
                                        </p:tgtEl>
                                        <p:attrNameLst>
                                          <p:attrName>ppt_y</p:attrName>
                                        </p:attrNameLst>
                                      </p:cBhvr>
                                      <p:tavLst>
                                        <p:tav tm="0">
                                          <p:val>
                                            <p:strVal val="1+#ppt_h/2"/>
                                          </p:val>
                                        </p:tav>
                                        <p:tav tm="100000">
                                          <p:val>
                                            <p:strVal val="#ppt_y"/>
                                          </p:val>
                                        </p:tav>
                                      </p:tavLst>
                                    </p:anim>
                                  </p:childTnLst>
                                </p:cTn>
                              </p:par>
                              <p:par>
                                <p:cTn id="825" presetID="19" presetClass="entr" presetSubtype="10" fill="hold" grpId="1" nodeType="withEffect">
                                  <p:stCondLst>
                                    <p:cond delay="0"/>
                                  </p:stCondLst>
                                  <p:childTnLst>
                                    <p:set>
                                      <p:cBhvr>
                                        <p:cTn id="826" dur="1" fill="hold">
                                          <p:stCondLst>
                                            <p:cond delay="0"/>
                                          </p:stCondLst>
                                        </p:cTn>
                                        <p:tgtEl>
                                          <p:spTgt spid="107"/>
                                        </p:tgtEl>
                                        <p:attrNameLst>
                                          <p:attrName>style.visibility</p:attrName>
                                        </p:attrNameLst>
                                      </p:cBhvr>
                                      <p:to>
                                        <p:strVal val="visible"/>
                                      </p:to>
                                    </p:set>
                                    <p:anim calcmode="lin" valueType="num">
                                      <p:cBhvr>
                                        <p:cTn id="827" dur="4000" fill="hold"/>
                                        <p:tgtEl>
                                          <p:spTgt spid="107"/>
                                        </p:tgtEl>
                                        <p:attrNameLst>
                                          <p:attrName>ppt_w</p:attrName>
                                        </p:attrNameLst>
                                      </p:cBhvr>
                                      <p:tavLst>
                                        <p:tav tm="0" fmla="#ppt_w*sin(2.5*pi*$)">
                                          <p:val>
                                            <p:fltVal val="0"/>
                                          </p:val>
                                        </p:tav>
                                        <p:tav tm="100000">
                                          <p:val>
                                            <p:fltVal val="1"/>
                                          </p:val>
                                        </p:tav>
                                      </p:tavLst>
                                    </p:anim>
                                    <p:anim calcmode="lin" valueType="num">
                                      <p:cBhvr>
                                        <p:cTn id="828" dur="4000" fill="hold"/>
                                        <p:tgtEl>
                                          <p:spTgt spid="107"/>
                                        </p:tgtEl>
                                        <p:attrNameLst>
                                          <p:attrName>ppt_h</p:attrName>
                                        </p:attrNameLst>
                                      </p:cBhvr>
                                      <p:tavLst>
                                        <p:tav tm="0">
                                          <p:val>
                                            <p:strVal val="#ppt_h"/>
                                          </p:val>
                                        </p:tav>
                                        <p:tav tm="100000">
                                          <p:val>
                                            <p:strVal val="#ppt_h"/>
                                          </p:val>
                                        </p:tav>
                                      </p:tavLst>
                                    </p:anim>
                                  </p:childTnLst>
                                </p:cTn>
                              </p:par>
                              <p:par>
                                <p:cTn id="829" presetID="2" presetClass="exit" presetSubtype="1" fill="hold" grpId="2" nodeType="withEffect">
                                  <p:stCondLst>
                                    <p:cond delay="0"/>
                                  </p:stCondLst>
                                  <p:childTnLst>
                                    <p:anim calcmode="lin" valueType="num">
                                      <p:cBhvr additive="base">
                                        <p:cTn id="830" dur="4500"/>
                                        <p:tgtEl>
                                          <p:spTgt spid="107"/>
                                        </p:tgtEl>
                                        <p:attrNameLst>
                                          <p:attrName>ppt_x</p:attrName>
                                        </p:attrNameLst>
                                      </p:cBhvr>
                                      <p:tavLst>
                                        <p:tav tm="0">
                                          <p:val>
                                            <p:strVal val="ppt_x"/>
                                          </p:val>
                                        </p:tav>
                                        <p:tav tm="100000">
                                          <p:val>
                                            <p:strVal val="ppt_x"/>
                                          </p:val>
                                        </p:tav>
                                      </p:tavLst>
                                    </p:anim>
                                    <p:anim calcmode="lin" valueType="num">
                                      <p:cBhvr additive="base">
                                        <p:cTn id="831" dur="4500"/>
                                        <p:tgtEl>
                                          <p:spTgt spid="107"/>
                                        </p:tgtEl>
                                        <p:attrNameLst>
                                          <p:attrName>ppt_y</p:attrName>
                                        </p:attrNameLst>
                                      </p:cBhvr>
                                      <p:tavLst>
                                        <p:tav tm="0">
                                          <p:val>
                                            <p:strVal val="ppt_y"/>
                                          </p:val>
                                        </p:tav>
                                        <p:tav tm="100000">
                                          <p:val>
                                            <p:strVal val="0-ppt_h/2"/>
                                          </p:val>
                                        </p:tav>
                                      </p:tavLst>
                                    </p:anim>
                                    <p:set>
                                      <p:cBhvr>
                                        <p:cTn id="832" dur="1" fill="hold">
                                          <p:stCondLst>
                                            <p:cond delay="4499"/>
                                          </p:stCondLst>
                                        </p:cTn>
                                        <p:tgtEl>
                                          <p:spTgt spid="107"/>
                                        </p:tgtEl>
                                        <p:attrNameLst>
                                          <p:attrName>style.visibility</p:attrName>
                                        </p:attrNameLst>
                                      </p:cBhvr>
                                      <p:to>
                                        <p:strVal val="hidden"/>
                                      </p:to>
                                    </p:set>
                                  </p:childTnLst>
                                </p:cTn>
                              </p:par>
                              <p:par>
                                <p:cTn id="833" presetID="3" presetClass="exit" presetSubtype="10" fill="hold" grpId="3" nodeType="withEffect">
                                  <p:stCondLst>
                                    <p:cond delay="0"/>
                                  </p:stCondLst>
                                  <p:childTnLst>
                                    <p:animEffect transition="out" filter="blinds(horizontal)">
                                      <p:cBhvr>
                                        <p:cTn id="834" dur="6000"/>
                                        <p:tgtEl>
                                          <p:spTgt spid="107"/>
                                        </p:tgtEl>
                                      </p:cBhvr>
                                    </p:animEffect>
                                    <p:set>
                                      <p:cBhvr>
                                        <p:cTn id="835" dur="1" fill="hold">
                                          <p:stCondLst>
                                            <p:cond delay="5999"/>
                                          </p:stCondLst>
                                        </p:cTn>
                                        <p:tgtEl>
                                          <p:spTgt spid="107"/>
                                        </p:tgtEl>
                                        <p:attrNameLst>
                                          <p:attrName>style.visibility</p:attrName>
                                        </p:attrNameLst>
                                      </p:cBhvr>
                                      <p:to>
                                        <p:strVal val="hidden"/>
                                      </p:to>
                                    </p:set>
                                  </p:childTnLst>
                                </p:cTn>
                              </p:par>
                              <p:par>
                                <p:cTn id="836" presetID="8" presetClass="emph" presetSubtype="0" fill="hold" grpId="4" nodeType="withEffect">
                                  <p:stCondLst>
                                    <p:cond delay="0"/>
                                  </p:stCondLst>
                                  <p:childTnLst>
                                    <p:animRot by="21600000">
                                      <p:cBhvr>
                                        <p:cTn id="837" dur="5000" fill="hold"/>
                                        <p:tgtEl>
                                          <p:spTgt spid="107"/>
                                        </p:tgtEl>
                                        <p:attrNameLst>
                                          <p:attrName>r</p:attrName>
                                        </p:attrNameLst>
                                      </p:cBhvr>
                                    </p:animRot>
                                  </p:childTnLst>
                                </p:cTn>
                              </p:par>
                              <p:par>
                                <p:cTn id="838" presetID="2" presetClass="entr" presetSubtype="4" fill="hold" grpId="0" nodeType="withEffect">
                                  <p:stCondLst>
                                    <p:cond delay="0"/>
                                  </p:stCondLst>
                                  <p:childTnLst>
                                    <p:set>
                                      <p:cBhvr>
                                        <p:cTn id="839" dur="1" fill="hold">
                                          <p:stCondLst>
                                            <p:cond delay="0"/>
                                          </p:stCondLst>
                                        </p:cTn>
                                        <p:tgtEl>
                                          <p:spTgt spid="106"/>
                                        </p:tgtEl>
                                        <p:attrNameLst>
                                          <p:attrName>style.visibility</p:attrName>
                                        </p:attrNameLst>
                                      </p:cBhvr>
                                      <p:to>
                                        <p:strVal val="visible"/>
                                      </p:to>
                                    </p:set>
                                    <p:anim calcmode="lin" valueType="num">
                                      <p:cBhvr additive="base">
                                        <p:cTn id="840" dur="4000" fill="hold"/>
                                        <p:tgtEl>
                                          <p:spTgt spid="106"/>
                                        </p:tgtEl>
                                        <p:attrNameLst>
                                          <p:attrName>ppt_x</p:attrName>
                                        </p:attrNameLst>
                                      </p:cBhvr>
                                      <p:tavLst>
                                        <p:tav tm="0">
                                          <p:val>
                                            <p:strVal val="#ppt_x"/>
                                          </p:val>
                                        </p:tav>
                                        <p:tav tm="100000">
                                          <p:val>
                                            <p:strVal val="#ppt_x"/>
                                          </p:val>
                                        </p:tav>
                                      </p:tavLst>
                                    </p:anim>
                                    <p:anim calcmode="lin" valueType="num">
                                      <p:cBhvr additive="base">
                                        <p:cTn id="841" dur="4000" fill="hold"/>
                                        <p:tgtEl>
                                          <p:spTgt spid="106"/>
                                        </p:tgtEl>
                                        <p:attrNameLst>
                                          <p:attrName>ppt_y</p:attrName>
                                        </p:attrNameLst>
                                      </p:cBhvr>
                                      <p:tavLst>
                                        <p:tav tm="0">
                                          <p:val>
                                            <p:strVal val="1+#ppt_h/2"/>
                                          </p:val>
                                        </p:tav>
                                        <p:tav tm="100000">
                                          <p:val>
                                            <p:strVal val="#ppt_y"/>
                                          </p:val>
                                        </p:tav>
                                      </p:tavLst>
                                    </p:anim>
                                  </p:childTnLst>
                                </p:cTn>
                              </p:par>
                              <p:par>
                                <p:cTn id="842" presetID="19" presetClass="entr" presetSubtype="10" fill="hold" grpId="1" nodeType="withEffect">
                                  <p:stCondLst>
                                    <p:cond delay="0"/>
                                  </p:stCondLst>
                                  <p:childTnLst>
                                    <p:set>
                                      <p:cBhvr>
                                        <p:cTn id="843" dur="1" fill="hold">
                                          <p:stCondLst>
                                            <p:cond delay="0"/>
                                          </p:stCondLst>
                                        </p:cTn>
                                        <p:tgtEl>
                                          <p:spTgt spid="106"/>
                                        </p:tgtEl>
                                        <p:attrNameLst>
                                          <p:attrName>style.visibility</p:attrName>
                                        </p:attrNameLst>
                                      </p:cBhvr>
                                      <p:to>
                                        <p:strVal val="visible"/>
                                      </p:to>
                                    </p:set>
                                    <p:anim calcmode="lin" valueType="num">
                                      <p:cBhvr>
                                        <p:cTn id="844" dur="4000" fill="hold"/>
                                        <p:tgtEl>
                                          <p:spTgt spid="106"/>
                                        </p:tgtEl>
                                        <p:attrNameLst>
                                          <p:attrName>ppt_w</p:attrName>
                                        </p:attrNameLst>
                                      </p:cBhvr>
                                      <p:tavLst>
                                        <p:tav tm="0" fmla="#ppt_w*sin(2.5*pi*$)">
                                          <p:val>
                                            <p:fltVal val="0"/>
                                          </p:val>
                                        </p:tav>
                                        <p:tav tm="100000">
                                          <p:val>
                                            <p:fltVal val="1"/>
                                          </p:val>
                                        </p:tav>
                                      </p:tavLst>
                                    </p:anim>
                                    <p:anim calcmode="lin" valueType="num">
                                      <p:cBhvr>
                                        <p:cTn id="845" dur="4000" fill="hold"/>
                                        <p:tgtEl>
                                          <p:spTgt spid="106"/>
                                        </p:tgtEl>
                                        <p:attrNameLst>
                                          <p:attrName>ppt_h</p:attrName>
                                        </p:attrNameLst>
                                      </p:cBhvr>
                                      <p:tavLst>
                                        <p:tav tm="0">
                                          <p:val>
                                            <p:strVal val="#ppt_h"/>
                                          </p:val>
                                        </p:tav>
                                        <p:tav tm="100000">
                                          <p:val>
                                            <p:strVal val="#ppt_h"/>
                                          </p:val>
                                        </p:tav>
                                      </p:tavLst>
                                    </p:anim>
                                  </p:childTnLst>
                                </p:cTn>
                              </p:par>
                              <p:par>
                                <p:cTn id="846" presetID="2" presetClass="exit" presetSubtype="1" fill="hold" grpId="2" nodeType="withEffect">
                                  <p:stCondLst>
                                    <p:cond delay="0"/>
                                  </p:stCondLst>
                                  <p:childTnLst>
                                    <p:anim calcmode="lin" valueType="num">
                                      <p:cBhvr additive="base">
                                        <p:cTn id="847" dur="4500"/>
                                        <p:tgtEl>
                                          <p:spTgt spid="106"/>
                                        </p:tgtEl>
                                        <p:attrNameLst>
                                          <p:attrName>ppt_x</p:attrName>
                                        </p:attrNameLst>
                                      </p:cBhvr>
                                      <p:tavLst>
                                        <p:tav tm="0">
                                          <p:val>
                                            <p:strVal val="ppt_x"/>
                                          </p:val>
                                        </p:tav>
                                        <p:tav tm="100000">
                                          <p:val>
                                            <p:strVal val="ppt_x"/>
                                          </p:val>
                                        </p:tav>
                                      </p:tavLst>
                                    </p:anim>
                                    <p:anim calcmode="lin" valueType="num">
                                      <p:cBhvr additive="base">
                                        <p:cTn id="848" dur="4500"/>
                                        <p:tgtEl>
                                          <p:spTgt spid="106"/>
                                        </p:tgtEl>
                                        <p:attrNameLst>
                                          <p:attrName>ppt_y</p:attrName>
                                        </p:attrNameLst>
                                      </p:cBhvr>
                                      <p:tavLst>
                                        <p:tav tm="0">
                                          <p:val>
                                            <p:strVal val="ppt_y"/>
                                          </p:val>
                                        </p:tav>
                                        <p:tav tm="100000">
                                          <p:val>
                                            <p:strVal val="0-ppt_h/2"/>
                                          </p:val>
                                        </p:tav>
                                      </p:tavLst>
                                    </p:anim>
                                    <p:set>
                                      <p:cBhvr>
                                        <p:cTn id="849" dur="1" fill="hold">
                                          <p:stCondLst>
                                            <p:cond delay="4499"/>
                                          </p:stCondLst>
                                        </p:cTn>
                                        <p:tgtEl>
                                          <p:spTgt spid="106"/>
                                        </p:tgtEl>
                                        <p:attrNameLst>
                                          <p:attrName>style.visibility</p:attrName>
                                        </p:attrNameLst>
                                      </p:cBhvr>
                                      <p:to>
                                        <p:strVal val="hidden"/>
                                      </p:to>
                                    </p:set>
                                  </p:childTnLst>
                                </p:cTn>
                              </p:par>
                              <p:par>
                                <p:cTn id="850" presetID="3" presetClass="exit" presetSubtype="10" fill="hold" grpId="3" nodeType="withEffect">
                                  <p:stCondLst>
                                    <p:cond delay="0"/>
                                  </p:stCondLst>
                                  <p:childTnLst>
                                    <p:animEffect transition="out" filter="blinds(horizontal)">
                                      <p:cBhvr>
                                        <p:cTn id="851" dur="6000"/>
                                        <p:tgtEl>
                                          <p:spTgt spid="106"/>
                                        </p:tgtEl>
                                      </p:cBhvr>
                                    </p:animEffect>
                                    <p:set>
                                      <p:cBhvr>
                                        <p:cTn id="852" dur="1" fill="hold">
                                          <p:stCondLst>
                                            <p:cond delay="5999"/>
                                          </p:stCondLst>
                                        </p:cTn>
                                        <p:tgtEl>
                                          <p:spTgt spid="106"/>
                                        </p:tgtEl>
                                        <p:attrNameLst>
                                          <p:attrName>style.visibility</p:attrName>
                                        </p:attrNameLst>
                                      </p:cBhvr>
                                      <p:to>
                                        <p:strVal val="hidden"/>
                                      </p:to>
                                    </p:set>
                                  </p:childTnLst>
                                </p:cTn>
                              </p:par>
                              <p:par>
                                <p:cTn id="853" presetID="8" presetClass="emph" presetSubtype="0" fill="hold" grpId="4" nodeType="withEffect">
                                  <p:stCondLst>
                                    <p:cond delay="0"/>
                                  </p:stCondLst>
                                  <p:childTnLst>
                                    <p:animRot by="21600000">
                                      <p:cBhvr>
                                        <p:cTn id="854" dur="5000" fill="hold"/>
                                        <p:tgtEl>
                                          <p:spTgt spid="106"/>
                                        </p:tgtEl>
                                        <p:attrNameLst>
                                          <p:attrName>r</p:attrName>
                                        </p:attrNameLst>
                                      </p:cBhvr>
                                    </p:animRot>
                                  </p:childTnLst>
                                </p:cTn>
                              </p:par>
                              <p:par>
                                <p:cTn id="855" presetID="2" presetClass="entr" presetSubtype="4" fill="hold" grpId="0" nodeType="withEffect">
                                  <p:stCondLst>
                                    <p:cond delay="0"/>
                                  </p:stCondLst>
                                  <p:childTnLst>
                                    <p:set>
                                      <p:cBhvr>
                                        <p:cTn id="856" dur="1" fill="hold">
                                          <p:stCondLst>
                                            <p:cond delay="0"/>
                                          </p:stCondLst>
                                        </p:cTn>
                                        <p:tgtEl>
                                          <p:spTgt spid="105"/>
                                        </p:tgtEl>
                                        <p:attrNameLst>
                                          <p:attrName>style.visibility</p:attrName>
                                        </p:attrNameLst>
                                      </p:cBhvr>
                                      <p:to>
                                        <p:strVal val="visible"/>
                                      </p:to>
                                    </p:set>
                                    <p:anim calcmode="lin" valueType="num">
                                      <p:cBhvr additive="base">
                                        <p:cTn id="857" dur="4000" fill="hold"/>
                                        <p:tgtEl>
                                          <p:spTgt spid="105"/>
                                        </p:tgtEl>
                                        <p:attrNameLst>
                                          <p:attrName>ppt_x</p:attrName>
                                        </p:attrNameLst>
                                      </p:cBhvr>
                                      <p:tavLst>
                                        <p:tav tm="0">
                                          <p:val>
                                            <p:strVal val="#ppt_x"/>
                                          </p:val>
                                        </p:tav>
                                        <p:tav tm="100000">
                                          <p:val>
                                            <p:strVal val="#ppt_x"/>
                                          </p:val>
                                        </p:tav>
                                      </p:tavLst>
                                    </p:anim>
                                    <p:anim calcmode="lin" valueType="num">
                                      <p:cBhvr additive="base">
                                        <p:cTn id="858" dur="4000" fill="hold"/>
                                        <p:tgtEl>
                                          <p:spTgt spid="105"/>
                                        </p:tgtEl>
                                        <p:attrNameLst>
                                          <p:attrName>ppt_y</p:attrName>
                                        </p:attrNameLst>
                                      </p:cBhvr>
                                      <p:tavLst>
                                        <p:tav tm="0">
                                          <p:val>
                                            <p:strVal val="1+#ppt_h/2"/>
                                          </p:val>
                                        </p:tav>
                                        <p:tav tm="100000">
                                          <p:val>
                                            <p:strVal val="#ppt_y"/>
                                          </p:val>
                                        </p:tav>
                                      </p:tavLst>
                                    </p:anim>
                                  </p:childTnLst>
                                </p:cTn>
                              </p:par>
                              <p:par>
                                <p:cTn id="859" presetID="19" presetClass="entr" presetSubtype="10" fill="hold" grpId="1" nodeType="withEffect">
                                  <p:stCondLst>
                                    <p:cond delay="0"/>
                                  </p:stCondLst>
                                  <p:childTnLst>
                                    <p:set>
                                      <p:cBhvr>
                                        <p:cTn id="860" dur="1" fill="hold">
                                          <p:stCondLst>
                                            <p:cond delay="0"/>
                                          </p:stCondLst>
                                        </p:cTn>
                                        <p:tgtEl>
                                          <p:spTgt spid="105"/>
                                        </p:tgtEl>
                                        <p:attrNameLst>
                                          <p:attrName>style.visibility</p:attrName>
                                        </p:attrNameLst>
                                      </p:cBhvr>
                                      <p:to>
                                        <p:strVal val="visible"/>
                                      </p:to>
                                    </p:set>
                                    <p:anim calcmode="lin" valueType="num">
                                      <p:cBhvr>
                                        <p:cTn id="861" dur="4000" fill="hold"/>
                                        <p:tgtEl>
                                          <p:spTgt spid="105"/>
                                        </p:tgtEl>
                                        <p:attrNameLst>
                                          <p:attrName>ppt_w</p:attrName>
                                        </p:attrNameLst>
                                      </p:cBhvr>
                                      <p:tavLst>
                                        <p:tav tm="0" fmla="#ppt_w*sin(2.5*pi*$)">
                                          <p:val>
                                            <p:fltVal val="0"/>
                                          </p:val>
                                        </p:tav>
                                        <p:tav tm="100000">
                                          <p:val>
                                            <p:fltVal val="1"/>
                                          </p:val>
                                        </p:tav>
                                      </p:tavLst>
                                    </p:anim>
                                    <p:anim calcmode="lin" valueType="num">
                                      <p:cBhvr>
                                        <p:cTn id="862" dur="4000" fill="hold"/>
                                        <p:tgtEl>
                                          <p:spTgt spid="105"/>
                                        </p:tgtEl>
                                        <p:attrNameLst>
                                          <p:attrName>ppt_h</p:attrName>
                                        </p:attrNameLst>
                                      </p:cBhvr>
                                      <p:tavLst>
                                        <p:tav tm="0">
                                          <p:val>
                                            <p:strVal val="#ppt_h"/>
                                          </p:val>
                                        </p:tav>
                                        <p:tav tm="100000">
                                          <p:val>
                                            <p:strVal val="#ppt_h"/>
                                          </p:val>
                                        </p:tav>
                                      </p:tavLst>
                                    </p:anim>
                                  </p:childTnLst>
                                </p:cTn>
                              </p:par>
                              <p:par>
                                <p:cTn id="863" presetID="2" presetClass="exit" presetSubtype="1" fill="hold" grpId="2" nodeType="withEffect">
                                  <p:stCondLst>
                                    <p:cond delay="0"/>
                                  </p:stCondLst>
                                  <p:childTnLst>
                                    <p:anim calcmode="lin" valueType="num">
                                      <p:cBhvr additive="base">
                                        <p:cTn id="864" dur="4500"/>
                                        <p:tgtEl>
                                          <p:spTgt spid="105"/>
                                        </p:tgtEl>
                                        <p:attrNameLst>
                                          <p:attrName>ppt_x</p:attrName>
                                        </p:attrNameLst>
                                      </p:cBhvr>
                                      <p:tavLst>
                                        <p:tav tm="0">
                                          <p:val>
                                            <p:strVal val="ppt_x"/>
                                          </p:val>
                                        </p:tav>
                                        <p:tav tm="100000">
                                          <p:val>
                                            <p:strVal val="ppt_x"/>
                                          </p:val>
                                        </p:tav>
                                      </p:tavLst>
                                    </p:anim>
                                    <p:anim calcmode="lin" valueType="num">
                                      <p:cBhvr additive="base">
                                        <p:cTn id="865" dur="4500"/>
                                        <p:tgtEl>
                                          <p:spTgt spid="105"/>
                                        </p:tgtEl>
                                        <p:attrNameLst>
                                          <p:attrName>ppt_y</p:attrName>
                                        </p:attrNameLst>
                                      </p:cBhvr>
                                      <p:tavLst>
                                        <p:tav tm="0">
                                          <p:val>
                                            <p:strVal val="ppt_y"/>
                                          </p:val>
                                        </p:tav>
                                        <p:tav tm="100000">
                                          <p:val>
                                            <p:strVal val="0-ppt_h/2"/>
                                          </p:val>
                                        </p:tav>
                                      </p:tavLst>
                                    </p:anim>
                                    <p:set>
                                      <p:cBhvr>
                                        <p:cTn id="866" dur="1" fill="hold">
                                          <p:stCondLst>
                                            <p:cond delay="4499"/>
                                          </p:stCondLst>
                                        </p:cTn>
                                        <p:tgtEl>
                                          <p:spTgt spid="105"/>
                                        </p:tgtEl>
                                        <p:attrNameLst>
                                          <p:attrName>style.visibility</p:attrName>
                                        </p:attrNameLst>
                                      </p:cBhvr>
                                      <p:to>
                                        <p:strVal val="hidden"/>
                                      </p:to>
                                    </p:set>
                                  </p:childTnLst>
                                </p:cTn>
                              </p:par>
                              <p:par>
                                <p:cTn id="867" presetID="3" presetClass="exit" presetSubtype="10" fill="hold" grpId="3" nodeType="withEffect">
                                  <p:stCondLst>
                                    <p:cond delay="0"/>
                                  </p:stCondLst>
                                  <p:childTnLst>
                                    <p:animEffect transition="out" filter="blinds(horizontal)">
                                      <p:cBhvr>
                                        <p:cTn id="868" dur="6000"/>
                                        <p:tgtEl>
                                          <p:spTgt spid="105"/>
                                        </p:tgtEl>
                                      </p:cBhvr>
                                    </p:animEffect>
                                    <p:set>
                                      <p:cBhvr>
                                        <p:cTn id="869" dur="1" fill="hold">
                                          <p:stCondLst>
                                            <p:cond delay="5999"/>
                                          </p:stCondLst>
                                        </p:cTn>
                                        <p:tgtEl>
                                          <p:spTgt spid="105"/>
                                        </p:tgtEl>
                                        <p:attrNameLst>
                                          <p:attrName>style.visibility</p:attrName>
                                        </p:attrNameLst>
                                      </p:cBhvr>
                                      <p:to>
                                        <p:strVal val="hidden"/>
                                      </p:to>
                                    </p:set>
                                  </p:childTnLst>
                                </p:cTn>
                              </p:par>
                              <p:par>
                                <p:cTn id="870" presetID="8" presetClass="emph" presetSubtype="0" fill="hold" grpId="4" nodeType="withEffect">
                                  <p:stCondLst>
                                    <p:cond delay="0"/>
                                  </p:stCondLst>
                                  <p:childTnLst>
                                    <p:animRot by="21600000">
                                      <p:cBhvr>
                                        <p:cTn id="871" dur="5000" fill="hold"/>
                                        <p:tgtEl>
                                          <p:spTgt spid="105"/>
                                        </p:tgtEl>
                                        <p:attrNameLst>
                                          <p:attrName>r</p:attrName>
                                        </p:attrNameLst>
                                      </p:cBhvr>
                                    </p:animRot>
                                  </p:childTnLst>
                                </p:cTn>
                              </p:par>
                              <p:par>
                                <p:cTn id="872" presetID="2" presetClass="entr" presetSubtype="4" fill="hold" grpId="0" nodeType="withEffect">
                                  <p:stCondLst>
                                    <p:cond delay="0"/>
                                  </p:stCondLst>
                                  <p:childTnLst>
                                    <p:set>
                                      <p:cBhvr>
                                        <p:cTn id="873" dur="1" fill="hold">
                                          <p:stCondLst>
                                            <p:cond delay="0"/>
                                          </p:stCondLst>
                                        </p:cTn>
                                        <p:tgtEl>
                                          <p:spTgt spid="104"/>
                                        </p:tgtEl>
                                        <p:attrNameLst>
                                          <p:attrName>style.visibility</p:attrName>
                                        </p:attrNameLst>
                                      </p:cBhvr>
                                      <p:to>
                                        <p:strVal val="visible"/>
                                      </p:to>
                                    </p:set>
                                    <p:anim calcmode="lin" valueType="num">
                                      <p:cBhvr additive="base">
                                        <p:cTn id="874" dur="4000" fill="hold"/>
                                        <p:tgtEl>
                                          <p:spTgt spid="104"/>
                                        </p:tgtEl>
                                        <p:attrNameLst>
                                          <p:attrName>ppt_x</p:attrName>
                                        </p:attrNameLst>
                                      </p:cBhvr>
                                      <p:tavLst>
                                        <p:tav tm="0">
                                          <p:val>
                                            <p:strVal val="#ppt_x"/>
                                          </p:val>
                                        </p:tav>
                                        <p:tav tm="100000">
                                          <p:val>
                                            <p:strVal val="#ppt_x"/>
                                          </p:val>
                                        </p:tav>
                                      </p:tavLst>
                                    </p:anim>
                                    <p:anim calcmode="lin" valueType="num">
                                      <p:cBhvr additive="base">
                                        <p:cTn id="875" dur="4000" fill="hold"/>
                                        <p:tgtEl>
                                          <p:spTgt spid="104"/>
                                        </p:tgtEl>
                                        <p:attrNameLst>
                                          <p:attrName>ppt_y</p:attrName>
                                        </p:attrNameLst>
                                      </p:cBhvr>
                                      <p:tavLst>
                                        <p:tav tm="0">
                                          <p:val>
                                            <p:strVal val="1+#ppt_h/2"/>
                                          </p:val>
                                        </p:tav>
                                        <p:tav tm="100000">
                                          <p:val>
                                            <p:strVal val="#ppt_y"/>
                                          </p:val>
                                        </p:tav>
                                      </p:tavLst>
                                    </p:anim>
                                  </p:childTnLst>
                                </p:cTn>
                              </p:par>
                              <p:par>
                                <p:cTn id="876" presetID="19" presetClass="entr" presetSubtype="10" fill="hold" grpId="1" nodeType="withEffect">
                                  <p:stCondLst>
                                    <p:cond delay="0"/>
                                  </p:stCondLst>
                                  <p:childTnLst>
                                    <p:set>
                                      <p:cBhvr>
                                        <p:cTn id="877" dur="1" fill="hold">
                                          <p:stCondLst>
                                            <p:cond delay="0"/>
                                          </p:stCondLst>
                                        </p:cTn>
                                        <p:tgtEl>
                                          <p:spTgt spid="104"/>
                                        </p:tgtEl>
                                        <p:attrNameLst>
                                          <p:attrName>style.visibility</p:attrName>
                                        </p:attrNameLst>
                                      </p:cBhvr>
                                      <p:to>
                                        <p:strVal val="visible"/>
                                      </p:to>
                                    </p:set>
                                    <p:anim calcmode="lin" valueType="num">
                                      <p:cBhvr>
                                        <p:cTn id="878" dur="4000" fill="hold"/>
                                        <p:tgtEl>
                                          <p:spTgt spid="104"/>
                                        </p:tgtEl>
                                        <p:attrNameLst>
                                          <p:attrName>ppt_w</p:attrName>
                                        </p:attrNameLst>
                                      </p:cBhvr>
                                      <p:tavLst>
                                        <p:tav tm="0" fmla="#ppt_w*sin(2.5*pi*$)">
                                          <p:val>
                                            <p:fltVal val="0"/>
                                          </p:val>
                                        </p:tav>
                                        <p:tav tm="100000">
                                          <p:val>
                                            <p:fltVal val="1"/>
                                          </p:val>
                                        </p:tav>
                                      </p:tavLst>
                                    </p:anim>
                                    <p:anim calcmode="lin" valueType="num">
                                      <p:cBhvr>
                                        <p:cTn id="879" dur="4000" fill="hold"/>
                                        <p:tgtEl>
                                          <p:spTgt spid="104"/>
                                        </p:tgtEl>
                                        <p:attrNameLst>
                                          <p:attrName>ppt_h</p:attrName>
                                        </p:attrNameLst>
                                      </p:cBhvr>
                                      <p:tavLst>
                                        <p:tav tm="0">
                                          <p:val>
                                            <p:strVal val="#ppt_h"/>
                                          </p:val>
                                        </p:tav>
                                        <p:tav tm="100000">
                                          <p:val>
                                            <p:strVal val="#ppt_h"/>
                                          </p:val>
                                        </p:tav>
                                      </p:tavLst>
                                    </p:anim>
                                  </p:childTnLst>
                                </p:cTn>
                              </p:par>
                              <p:par>
                                <p:cTn id="880" presetID="2" presetClass="exit" presetSubtype="1" fill="hold" grpId="2" nodeType="withEffect">
                                  <p:stCondLst>
                                    <p:cond delay="0"/>
                                  </p:stCondLst>
                                  <p:childTnLst>
                                    <p:anim calcmode="lin" valueType="num">
                                      <p:cBhvr additive="base">
                                        <p:cTn id="881" dur="4500"/>
                                        <p:tgtEl>
                                          <p:spTgt spid="104"/>
                                        </p:tgtEl>
                                        <p:attrNameLst>
                                          <p:attrName>ppt_x</p:attrName>
                                        </p:attrNameLst>
                                      </p:cBhvr>
                                      <p:tavLst>
                                        <p:tav tm="0">
                                          <p:val>
                                            <p:strVal val="ppt_x"/>
                                          </p:val>
                                        </p:tav>
                                        <p:tav tm="100000">
                                          <p:val>
                                            <p:strVal val="ppt_x"/>
                                          </p:val>
                                        </p:tav>
                                      </p:tavLst>
                                    </p:anim>
                                    <p:anim calcmode="lin" valueType="num">
                                      <p:cBhvr additive="base">
                                        <p:cTn id="882" dur="4500"/>
                                        <p:tgtEl>
                                          <p:spTgt spid="104"/>
                                        </p:tgtEl>
                                        <p:attrNameLst>
                                          <p:attrName>ppt_y</p:attrName>
                                        </p:attrNameLst>
                                      </p:cBhvr>
                                      <p:tavLst>
                                        <p:tav tm="0">
                                          <p:val>
                                            <p:strVal val="ppt_y"/>
                                          </p:val>
                                        </p:tav>
                                        <p:tav tm="100000">
                                          <p:val>
                                            <p:strVal val="0-ppt_h/2"/>
                                          </p:val>
                                        </p:tav>
                                      </p:tavLst>
                                    </p:anim>
                                    <p:set>
                                      <p:cBhvr>
                                        <p:cTn id="883" dur="1" fill="hold">
                                          <p:stCondLst>
                                            <p:cond delay="4499"/>
                                          </p:stCondLst>
                                        </p:cTn>
                                        <p:tgtEl>
                                          <p:spTgt spid="104"/>
                                        </p:tgtEl>
                                        <p:attrNameLst>
                                          <p:attrName>style.visibility</p:attrName>
                                        </p:attrNameLst>
                                      </p:cBhvr>
                                      <p:to>
                                        <p:strVal val="hidden"/>
                                      </p:to>
                                    </p:set>
                                  </p:childTnLst>
                                </p:cTn>
                              </p:par>
                              <p:par>
                                <p:cTn id="884" presetID="3" presetClass="exit" presetSubtype="10" fill="hold" grpId="3" nodeType="withEffect">
                                  <p:stCondLst>
                                    <p:cond delay="0"/>
                                  </p:stCondLst>
                                  <p:childTnLst>
                                    <p:animEffect transition="out" filter="blinds(horizontal)">
                                      <p:cBhvr>
                                        <p:cTn id="885" dur="6000"/>
                                        <p:tgtEl>
                                          <p:spTgt spid="104"/>
                                        </p:tgtEl>
                                      </p:cBhvr>
                                    </p:animEffect>
                                    <p:set>
                                      <p:cBhvr>
                                        <p:cTn id="886" dur="1" fill="hold">
                                          <p:stCondLst>
                                            <p:cond delay="5999"/>
                                          </p:stCondLst>
                                        </p:cTn>
                                        <p:tgtEl>
                                          <p:spTgt spid="104"/>
                                        </p:tgtEl>
                                        <p:attrNameLst>
                                          <p:attrName>style.visibility</p:attrName>
                                        </p:attrNameLst>
                                      </p:cBhvr>
                                      <p:to>
                                        <p:strVal val="hidden"/>
                                      </p:to>
                                    </p:set>
                                  </p:childTnLst>
                                </p:cTn>
                              </p:par>
                              <p:par>
                                <p:cTn id="887" presetID="8" presetClass="emph" presetSubtype="0" fill="hold" grpId="4" nodeType="withEffect">
                                  <p:stCondLst>
                                    <p:cond delay="0"/>
                                  </p:stCondLst>
                                  <p:childTnLst>
                                    <p:animRot by="21600000">
                                      <p:cBhvr>
                                        <p:cTn id="888" dur="5000" fill="hold"/>
                                        <p:tgtEl>
                                          <p:spTgt spid="104"/>
                                        </p:tgtEl>
                                        <p:attrNameLst>
                                          <p:attrName>r</p:attrName>
                                        </p:attrNameLst>
                                      </p:cBhvr>
                                    </p:animRot>
                                  </p:childTnLst>
                                </p:cTn>
                              </p:par>
                              <p:par>
                                <p:cTn id="889" presetID="2" presetClass="entr" presetSubtype="4" fill="hold" grpId="0" nodeType="withEffect">
                                  <p:stCondLst>
                                    <p:cond delay="0"/>
                                  </p:stCondLst>
                                  <p:childTnLst>
                                    <p:set>
                                      <p:cBhvr>
                                        <p:cTn id="890" dur="1" fill="hold">
                                          <p:stCondLst>
                                            <p:cond delay="0"/>
                                          </p:stCondLst>
                                        </p:cTn>
                                        <p:tgtEl>
                                          <p:spTgt spid="111"/>
                                        </p:tgtEl>
                                        <p:attrNameLst>
                                          <p:attrName>style.visibility</p:attrName>
                                        </p:attrNameLst>
                                      </p:cBhvr>
                                      <p:to>
                                        <p:strVal val="visible"/>
                                      </p:to>
                                    </p:set>
                                    <p:anim calcmode="lin" valueType="num">
                                      <p:cBhvr additive="base">
                                        <p:cTn id="891" dur="4000" fill="hold"/>
                                        <p:tgtEl>
                                          <p:spTgt spid="111"/>
                                        </p:tgtEl>
                                        <p:attrNameLst>
                                          <p:attrName>ppt_x</p:attrName>
                                        </p:attrNameLst>
                                      </p:cBhvr>
                                      <p:tavLst>
                                        <p:tav tm="0">
                                          <p:val>
                                            <p:strVal val="#ppt_x"/>
                                          </p:val>
                                        </p:tav>
                                        <p:tav tm="100000">
                                          <p:val>
                                            <p:strVal val="#ppt_x"/>
                                          </p:val>
                                        </p:tav>
                                      </p:tavLst>
                                    </p:anim>
                                    <p:anim calcmode="lin" valueType="num">
                                      <p:cBhvr additive="base">
                                        <p:cTn id="892" dur="4000" fill="hold"/>
                                        <p:tgtEl>
                                          <p:spTgt spid="111"/>
                                        </p:tgtEl>
                                        <p:attrNameLst>
                                          <p:attrName>ppt_y</p:attrName>
                                        </p:attrNameLst>
                                      </p:cBhvr>
                                      <p:tavLst>
                                        <p:tav tm="0">
                                          <p:val>
                                            <p:strVal val="1+#ppt_h/2"/>
                                          </p:val>
                                        </p:tav>
                                        <p:tav tm="100000">
                                          <p:val>
                                            <p:strVal val="#ppt_y"/>
                                          </p:val>
                                        </p:tav>
                                      </p:tavLst>
                                    </p:anim>
                                  </p:childTnLst>
                                </p:cTn>
                              </p:par>
                              <p:par>
                                <p:cTn id="893" presetID="19" presetClass="entr" presetSubtype="10" fill="hold" grpId="1" nodeType="withEffect">
                                  <p:stCondLst>
                                    <p:cond delay="0"/>
                                  </p:stCondLst>
                                  <p:childTnLst>
                                    <p:set>
                                      <p:cBhvr>
                                        <p:cTn id="894" dur="1" fill="hold">
                                          <p:stCondLst>
                                            <p:cond delay="0"/>
                                          </p:stCondLst>
                                        </p:cTn>
                                        <p:tgtEl>
                                          <p:spTgt spid="111"/>
                                        </p:tgtEl>
                                        <p:attrNameLst>
                                          <p:attrName>style.visibility</p:attrName>
                                        </p:attrNameLst>
                                      </p:cBhvr>
                                      <p:to>
                                        <p:strVal val="visible"/>
                                      </p:to>
                                    </p:set>
                                    <p:anim calcmode="lin" valueType="num">
                                      <p:cBhvr>
                                        <p:cTn id="895" dur="4000" fill="hold"/>
                                        <p:tgtEl>
                                          <p:spTgt spid="111"/>
                                        </p:tgtEl>
                                        <p:attrNameLst>
                                          <p:attrName>ppt_w</p:attrName>
                                        </p:attrNameLst>
                                      </p:cBhvr>
                                      <p:tavLst>
                                        <p:tav tm="0" fmla="#ppt_w*sin(2.5*pi*$)">
                                          <p:val>
                                            <p:fltVal val="0"/>
                                          </p:val>
                                        </p:tav>
                                        <p:tav tm="100000">
                                          <p:val>
                                            <p:fltVal val="1"/>
                                          </p:val>
                                        </p:tav>
                                      </p:tavLst>
                                    </p:anim>
                                    <p:anim calcmode="lin" valueType="num">
                                      <p:cBhvr>
                                        <p:cTn id="896" dur="4000" fill="hold"/>
                                        <p:tgtEl>
                                          <p:spTgt spid="111"/>
                                        </p:tgtEl>
                                        <p:attrNameLst>
                                          <p:attrName>ppt_h</p:attrName>
                                        </p:attrNameLst>
                                      </p:cBhvr>
                                      <p:tavLst>
                                        <p:tav tm="0">
                                          <p:val>
                                            <p:strVal val="#ppt_h"/>
                                          </p:val>
                                        </p:tav>
                                        <p:tav tm="100000">
                                          <p:val>
                                            <p:strVal val="#ppt_h"/>
                                          </p:val>
                                        </p:tav>
                                      </p:tavLst>
                                    </p:anim>
                                  </p:childTnLst>
                                </p:cTn>
                              </p:par>
                              <p:par>
                                <p:cTn id="897" presetID="2" presetClass="exit" presetSubtype="1" fill="hold" grpId="2" nodeType="withEffect">
                                  <p:stCondLst>
                                    <p:cond delay="0"/>
                                  </p:stCondLst>
                                  <p:childTnLst>
                                    <p:anim calcmode="lin" valueType="num">
                                      <p:cBhvr additive="base">
                                        <p:cTn id="898" dur="4500"/>
                                        <p:tgtEl>
                                          <p:spTgt spid="111"/>
                                        </p:tgtEl>
                                        <p:attrNameLst>
                                          <p:attrName>ppt_x</p:attrName>
                                        </p:attrNameLst>
                                      </p:cBhvr>
                                      <p:tavLst>
                                        <p:tav tm="0">
                                          <p:val>
                                            <p:strVal val="ppt_x"/>
                                          </p:val>
                                        </p:tav>
                                        <p:tav tm="100000">
                                          <p:val>
                                            <p:strVal val="ppt_x"/>
                                          </p:val>
                                        </p:tav>
                                      </p:tavLst>
                                    </p:anim>
                                    <p:anim calcmode="lin" valueType="num">
                                      <p:cBhvr additive="base">
                                        <p:cTn id="899" dur="4500"/>
                                        <p:tgtEl>
                                          <p:spTgt spid="111"/>
                                        </p:tgtEl>
                                        <p:attrNameLst>
                                          <p:attrName>ppt_y</p:attrName>
                                        </p:attrNameLst>
                                      </p:cBhvr>
                                      <p:tavLst>
                                        <p:tav tm="0">
                                          <p:val>
                                            <p:strVal val="ppt_y"/>
                                          </p:val>
                                        </p:tav>
                                        <p:tav tm="100000">
                                          <p:val>
                                            <p:strVal val="0-ppt_h/2"/>
                                          </p:val>
                                        </p:tav>
                                      </p:tavLst>
                                    </p:anim>
                                    <p:set>
                                      <p:cBhvr>
                                        <p:cTn id="900" dur="1" fill="hold">
                                          <p:stCondLst>
                                            <p:cond delay="4499"/>
                                          </p:stCondLst>
                                        </p:cTn>
                                        <p:tgtEl>
                                          <p:spTgt spid="111"/>
                                        </p:tgtEl>
                                        <p:attrNameLst>
                                          <p:attrName>style.visibility</p:attrName>
                                        </p:attrNameLst>
                                      </p:cBhvr>
                                      <p:to>
                                        <p:strVal val="hidden"/>
                                      </p:to>
                                    </p:set>
                                  </p:childTnLst>
                                </p:cTn>
                              </p:par>
                              <p:par>
                                <p:cTn id="901" presetID="3" presetClass="exit" presetSubtype="10" fill="hold" grpId="3" nodeType="withEffect">
                                  <p:stCondLst>
                                    <p:cond delay="0"/>
                                  </p:stCondLst>
                                  <p:childTnLst>
                                    <p:animEffect transition="out" filter="blinds(horizontal)">
                                      <p:cBhvr>
                                        <p:cTn id="902" dur="6000"/>
                                        <p:tgtEl>
                                          <p:spTgt spid="111"/>
                                        </p:tgtEl>
                                      </p:cBhvr>
                                    </p:animEffect>
                                    <p:set>
                                      <p:cBhvr>
                                        <p:cTn id="903" dur="1" fill="hold">
                                          <p:stCondLst>
                                            <p:cond delay="5999"/>
                                          </p:stCondLst>
                                        </p:cTn>
                                        <p:tgtEl>
                                          <p:spTgt spid="111"/>
                                        </p:tgtEl>
                                        <p:attrNameLst>
                                          <p:attrName>style.visibility</p:attrName>
                                        </p:attrNameLst>
                                      </p:cBhvr>
                                      <p:to>
                                        <p:strVal val="hidden"/>
                                      </p:to>
                                    </p:set>
                                  </p:childTnLst>
                                </p:cTn>
                              </p:par>
                              <p:par>
                                <p:cTn id="904" presetID="8" presetClass="emph" presetSubtype="0" fill="hold" grpId="4" nodeType="withEffect">
                                  <p:stCondLst>
                                    <p:cond delay="0"/>
                                  </p:stCondLst>
                                  <p:childTnLst>
                                    <p:animRot by="21600000">
                                      <p:cBhvr>
                                        <p:cTn id="905" dur="5000" fill="hold"/>
                                        <p:tgtEl>
                                          <p:spTgt spid="111"/>
                                        </p:tgtEl>
                                        <p:attrNameLst>
                                          <p:attrName>r</p:attrName>
                                        </p:attrNameLst>
                                      </p:cBhvr>
                                    </p:animRot>
                                  </p:childTnLst>
                                </p:cTn>
                              </p:par>
                              <p:par>
                                <p:cTn id="906" presetID="2" presetClass="entr" presetSubtype="4" fill="hold" grpId="0" nodeType="withEffect">
                                  <p:stCondLst>
                                    <p:cond delay="0"/>
                                  </p:stCondLst>
                                  <p:childTnLst>
                                    <p:set>
                                      <p:cBhvr>
                                        <p:cTn id="907" dur="1" fill="hold">
                                          <p:stCondLst>
                                            <p:cond delay="0"/>
                                          </p:stCondLst>
                                        </p:cTn>
                                        <p:tgtEl>
                                          <p:spTgt spid="110"/>
                                        </p:tgtEl>
                                        <p:attrNameLst>
                                          <p:attrName>style.visibility</p:attrName>
                                        </p:attrNameLst>
                                      </p:cBhvr>
                                      <p:to>
                                        <p:strVal val="visible"/>
                                      </p:to>
                                    </p:set>
                                    <p:anim calcmode="lin" valueType="num">
                                      <p:cBhvr additive="base">
                                        <p:cTn id="908" dur="4000" fill="hold"/>
                                        <p:tgtEl>
                                          <p:spTgt spid="110"/>
                                        </p:tgtEl>
                                        <p:attrNameLst>
                                          <p:attrName>ppt_x</p:attrName>
                                        </p:attrNameLst>
                                      </p:cBhvr>
                                      <p:tavLst>
                                        <p:tav tm="0">
                                          <p:val>
                                            <p:strVal val="#ppt_x"/>
                                          </p:val>
                                        </p:tav>
                                        <p:tav tm="100000">
                                          <p:val>
                                            <p:strVal val="#ppt_x"/>
                                          </p:val>
                                        </p:tav>
                                      </p:tavLst>
                                    </p:anim>
                                    <p:anim calcmode="lin" valueType="num">
                                      <p:cBhvr additive="base">
                                        <p:cTn id="909" dur="4000" fill="hold"/>
                                        <p:tgtEl>
                                          <p:spTgt spid="110"/>
                                        </p:tgtEl>
                                        <p:attrNameLst>
                                          <p:attrName>ppt_y</p:attrName>
                                        </p:attrNameLst>
                                      </p:cBhvr>
                                      <p:tavLst>
                                        <p:tav tm="0">
                                          <p:val>
                                            <p:strVal val="1+#ppt_h/2"/>
                                          </p:val>
                                        </p:tav>
                                        <p:tav tm="100000">
                                          <p:val>
                                            <p:strVal val="#ppt_y"/>
                                          </p:val>
                                        </p:tav>
                                      </p:tavLst>
                                    </p:anim>
                                  </p:childTnLst>
                                </p:cTn>
                              </p:par>
                              <p:par>
                                <p:cTn id="910" presetID="19" presetClass="entr" presetSubtype="10" fill="hold" grpId="1" nodeType="withEffect">
                                  <p:stCondLst>
                                    <p:cond delay="0"/>
                                  </p:stCondLst>
                                  <p:childTnLst>
                                    <p:set>
                                      <p:cBhvr>
                                        <p:cTn id="911" dur="1" fill="hold">
                                          <p:stCondLst>
                                            <p:cond delay="0"/>
                                          </p:stCondLst>
                                        </p:cTn>
                                        <p:tgtEl>
                                          <p:spTgt spid="110"/>
                                        </p:tgtEl>
                                        <p:attrNameLst>
                                          <p:attrName>style.visibility</p:attrName>
                                        </p:attrNameLst>
                                      </p:cBhvr>
                                      <p:to>
                                        <p:strVal val="visible"/>
                                      </p:to>
                                    </p:set>
                                    <p:anim calcmode="lin" valueType="num">
                                      <p:cBhvr>
                                        <p:cTn id="912" dur="4000" fill="hold"/>
                                        <p:tgtEl>
                                          <p:spTgt spid="110"/>
                                        </p:tgtEl>
                                        <p:attrNameLst>
                                          <p:attrName>ppt_w</p:attrName>
                                        </p:attrNameLst>
                                      </p:cBhvr>
                                      <p:tavLst>
                                        <p:tav tm="0" fmla="#ppt_w*sin(2.5*pi*$)">
                                          <p:val>
                                            <p:fltVal val="0"/>
                                          </p:val>
                                        </p:tav>
                                        <p:tav tm="100000">
                                          <p:val>
                                            <p:fltVal val="1"/>
                                          </p:val>
                                        </p:tav>
                                      </p:tavLst>
                                    </p:anim>
                                    <p:anim calcmode="lin" valueType="num">
                                      <p:cBhvr>
                                        <p:cTn id="913" dur="4000" fill="hold"/>
                                        <p:tgtEl>
                                          <p:spTgt spid="110"/>
                                        </p:tgtEl>
                                        <p:attrNameLst>
                                          <p:attrName>ppt_h</p:attrName>
                                        </p:attrNameLst>
                                      </p:cBhvr>
                                      <p:tavLst>
                                        <p:tav tm="0">
                                          <p:val>
                                            <p:strVal val="#ppt_h"/>
                                          </p:val>
                                        </p:tav>
                                        <p:tav tm="100000">
                                          <p:val>
                                            <p:strVal val="#ppt_h"/>
                                          </p:val>
                                        </p:tav>
                                      </p:tavLst>
                                    </p:anim>
                                  </p:childTnLst>
                                </p:cTn>
                              </p:par>
                              <p:par>
                                <p:cTn id="914" presetID="2" presetClass="exit" presetSubtype="1" fill="hold" grpId="2" nodeType="withEffect">
                                  <p:stCondLst>
                                    <p:cond delay="0"/>
                                  </p:stCondLst>
                                  <p:childTnLst>
                                    <p:anim calcmode="lin" valueType="num">
                                      <p:cBhvr additive="base">
                                        <p:cTn id="915" dur="4500"/>
                                        <p:tgtEl>
                                          <p:spTgt spid="110"/>
                                        </p:tgtEl>
                                        <p:attrNameLst>
                                          <p:attrName>ppt_x</p:attrName>
                                        </p:attrNameLst>
                                      </p:cBhvr>
                                      <p:tavLst>
                                        <p:tav tm="0">
                                          <p:val>
                                            <p:strVal val="ppt_x"/>
                                          </p:val>
                                        </p:tav>
                                        <p:tav tm="100000">
                                          <p:val>
                                            <p:strVal val="ppt_x"/>
                                          </p:val>
                                        </p:tav>
                                      </p:tavLst>
                                    </p:anim>
                                    <p:anim calcmode="lin" valueType="num">
                                      <p:cBhvr additive="base">
                                        <p:cTn id="916" dur="4500"/>
                                        <p:tgtEl>
                                          <p:spTgt spid="110"/>
                                        </p:tgtEl>
                                        <p:attrNameLst>
                                          <p:attrName>ppt_y</p:attrName>
                                        </p:attrNameLst>
                                      </p:cBhvr>
                                      <p:tavLst>
                                        <p:tav tm="0">
                                          <p:val>
                                            <p:strVal val="ppt_y"/>
                                          </p:val>
                                        </p:tav>
                                        <p:tav tm="100000">
                                          <p:val>
                                            <p:strVal val="0-ppt_h/2"/>
                                          </p:val>
                                        </p:tav>
                                      </p:tavLst>
                                    </p:anim>
                                    <p:set>
                                      <p:cBhvr>
                                        <p:cTn id="917" dur="1" fill="hold">
                                          <p:stCondLst>
                                            <p:cond delay="4499"/>
                                          </p:stCondLst>
                                        </p:cTn>
                                        <p:tgtEl>
                                          <p:spTgt spid="110"/>
                                        </p:tgtEl>
                                        <p:attrNameLst>
                                          <p:attrName>style.visibility</p:attrName>
                                        </p:attrNameLst>
                                      </p:cBhvr>
                                      <p:to>
                                        <p:strVal val="hidden"/>
                                      </p:to>
                                    </p:set>
                                  </p:childTnLst>
                                </p:cTn>
                              </p:par>
                              <p:par>
                                <p:cTn id="918" presetID="3" presetClass="exit" presetSubtype="10" fill="hold" grpId="3" nodeType="withEffect">
                                  <p:stCondLst>
                                    <p:cond delay="0"/>
                                  </p:stCondLst>
                                  <p:childTnLst>
                                    <p:animEffect transition="out" filter="blinds(horizontal)">
                                      <p:cBhvr>
                                        <p:cTn id="919" dur="6000"/>
                                        <p:tgtEl>
                                          <p:spTgt spid="110"/>
                                        </p:tgtEl>
                                      </p:cBhvr>
                                    </p:animEffect>
                                    <p:set>
                                      <p:cBhvr>
                                        <p:cTn id="920" dur="1" fill="hold">
                                          <p:stCondLst>
                                            <p:cond delay="5999"/>
                                          </p:stCondLst>
                                        </p:cTn>
                                        <p:tgtEl>
                                          <p:spTgt spid="110"/>
                                        </p:tgtEl>
                                        <p:attrNameLst>
                                          <p:attrName>style.visibility</p:attrName>
                                        </p:attrNameLst>
                                      </p:cBhvr>
                                      <p:to>
                                        <p:strVal val="hidden"/>
                                      </p:to>
                                    </p:set>
                                  </p:childTnLst>
                                </p:cTn>
                              </p:par>
                              <p:par>
                                <p:cTn id="921" presetID="8" presetClass="emph" presetSubtype="0" fill="hold" grpId="4" nodeType="withEffect">
                                  <p:stCondLst>
                                    <p:cond delay="0"/>
                                  </p:stCondLst>
                                  <p:childTnLst>
                                    <p:animRot by="21600000">
                                      <p:cBhvr>
                                        <p:cTn id="922" dur="5000" fill="hold"/>
                                        <p:tgtEl>
                                          <p:spTgt spid="110"/>
                                        </p:tgtEl>
                                        <p:attrNameLst>
                                          <p:attrName>r</p:attrName>
                                        </p:attrNameLst>
                                      </p:cBhvr>
                                    </p:animRot>
                                  </p:childTnLst>
                                </p:cTn>
                              </p:par>
                              <p:par>
                                <p:cTn id="923" presetID="2" presetClass="entr" presetSubtype="4" fill="hold" grpId="0" nodeType="withEffect">
                                  <p:stCondLst>
                                    <p:cond delay="0"/>
                                  </p:stCondLst>
                                  <p:childTnLst>
                                    <p:set>
                                      <p:cBhvr>
                                        <p:cTn id="924" dur="1" fill="hold">
                                          <p:stCondLst>
                                            <p:cond delay="0"/>
                                          </p:stCondLst>
                                        </p:cTn>
                                        <p:tgtEl>
                                          <p:spTgt spid="109"/>
                                        </p:tgtEl>
                                        <p:attrNameLst>
                                          <p:attrName>style.visibility</p:attrName>
                                        </p:attrNameLst>
                                      </p:cBhvr>
                                      <p:to>
                                        <p:strVal val="visible"/>
                                      </p:to>
                                    </p:set>
                                    <p:anim calcmode="lin" valueType="num">
                                      <p:cBhvr additive="base">
                                        <p:cTn id="925" dur="4000" fill="hold"/>
                                        <p:tgtEl>
                                          <p:spTgt spid="109"/>
                                        </p:tgtEl>
                                        <p:attrNameLst>
                                          <p:attrName>ppt_x</p:attrName>
                                        </p:attrNameLst>
                                      </p:cBhvr>
                                      <p:tavLst>
                                        <p:tav tm="0">
                                          <p:val>
                                            <p:strVal val="#ppt_x"/>
                                          </p:val>
                                        </p:tav>
                                        <p:tav tm="100000">
                                          <p:val>
                                            <p:strVal val="#ppt_x"/>
                                          </p:val>
                                        </p:tav>
                                      </p:tavLst>
                                    </p:anim>
                                    <p:anim calcmode="lin" valueType="num">
                                      <p:cBhvr additive="base">
                                        <p:cTn id="926" dur="4000" fill="hold"/>
                                        <p:tgtEl>
                                          <p:spTgt spid="109"/>
                                        </p:tgtEl>
                                        <p:attrNameLst>
                                          <p:attrName>ppt_y</p:attrName>
                                        </p:attrNameLst>
                                      </p:cBhvr>
                                      <p:tavLst>
                                        <p:tav tm="0">
                                          <p:val>
                                            <p:strVal val="1+#ppt_h/2"/>
                                          </p:val>
                                        </p:tav>
                                        <p:tav tm="100000">
                                          <p:val>
                                            <p:strVal val="#ppt_y"/>
                                          </p:val>
                                        </p:tav>
                                      </p:tavLst>
                                    </p:anim>
                                  </p:childTnLst>
                                </p:cTn>
                              </p:par>
                              <p:par>
                                <p:cTn id="927" presetID="19" presetClass="entr" presetSubtype="10" fill="hold" grpId="1" nodeType="withEffect">
                                  <p:stCondLst>
                                    <p:cond delay="0"/>
                                  </p:stCondLst>
                                  <p:childTnLst>
                                    <p:set>
                                      <p:cBhvr>
                                        <p:cTn id="928" dur="1" fill="hold">
                                          <p:stCondLst>
                                            <p:cond delay="0"/>
                                          </p:stCondLst>
                                        </p:cTn>
                                        <p:tgtEl>
                                          <p:spTgt spid="109"/>
                                        </p:tgtEl>
                                        <p:attrNameLst>
                                          <p:attrName>style.visibility</p:attrName>
                                        </p:attrNameLst>
                                      </p:cBhvr>
                                      <p:to>
                                        <p:strVal val="visible"/>
                                      </p:to>
                                    </p:set>
                                    <p:anim calcmode="lin" valueType="num">
                                      <p:cBhvr>
                                        <p:cTn id="929" dur="4000" fill="hold"/>
                                        <p:tgtEl>
                                          <p:spTgt spid="109"/>
                                        </p:tgtEl>
                                        <p:attrNameLst>
                                          <p:attrName>ppt_w</p:attrName>
                                        </p:attrNameLst>
                                      </p:cBhvr>
                                      <p:tavLst>
                                        <p:tav tm="0" fmla="#ppt_w*sin(2.5*pi*$)">
                                          <p:val>
                                            <p:fltVal val="0"/>
                                          </p:val>
                                        </p:tav>
                                        <p:tav tm="100000">
                                          <p:val>
                                            <p:fltVal val="1"/>
                                          </p:val>
                                        </p:tav>
                                      </p:tavLst>
                                    </p:anim>
                                    <p:anim calcmode="lin" valueType="num">
                                      <p:cBhvr>
                                        <p:cTn id="930" dur="4000" fill="hold"/>
                                        <p:tgtEl>
                                          <p:spTgt spid="109"/>
                                        </p:tgtEl>
                                        <p:attrNameLst>
                                          <p:attrName>ppt_h</p:attrName>
                                        </p:attrNameLst>
                                      </p:cBhvr>
                                      <p:tavLst>
                                        <p:tav tm="0">
                                          <p:val>
                                            <p:strVal val="#ppt_h"/>
                                          </p:val>
                                        </p:tav>
                                        <p:tav tm="100000">
                                          <p:val>
                                            <p:strVal val="#ppt_h"/>
                                          </p:val>
                                        </p:tav>
                                      </p:tavLst>
                                    </p:anim>
                                  </p:childTnLst>
                                </p:cTn>
                              </p:par>
                              <p:par>
                                <p:cTn id="931" presetID="2" presetClass="exit" presetSubtype="1" fill="hold" grpId="2" nodeType="withEffect">
                                  <p:stCondLst>
                                    <p:cond delay="0"/>
                                  </p:stCondLst>
                                  <p:childTnLst>
                                    <p:anim calcmode="lin" valueType="num">
                                      <p:cBhvr additive="base">
                                        <p:cTn id="932" dur="4500"/>
                                        <p:tgtEl>
                                          <p:spTgt spid="109"/>
                                        </p:tgtEl>
                                        <p:attrNameLst>
                                          <p:attrName>ppt_x</p:attrName>
                                        </p:attrNameLst>
                                      </p:cBhvr>
                                      <p:tavLst>
                                        <p:tav tm="0">
                                          <p:val>
                                            <p:strVal val="ppt_x"/>
                                          </p:val>
                                        </p:tav>
                                        <p:tav tm="100000">
                                          <p:val>
                                            <p:strVal val="ppt_x"/>
                                          </p:val>
                                        </p:tav>
                                      </p:tavLst>
                                    </p:anim>
                                    <p:anim calcmode="lin" valueType="num">
                                      <p:cBhvr additive="base">
                                        <p:cTn id="933" dur="4500"/>
                                        <p:tgtEl>
                                          <p:spTgt spid="109"/>
                                        </p:tgtEl>
                                        <p:attrNameLst>
                                          <p:attrName>ppt_y</p:attrName>
                                        </p:attrNameLst>
                                      </p:cBhvr>
                                      <p:tavLst>
                                        <p:tav tm="0">
                                          <p:val>
                                            <p:strVal val="ppt_y"/>
                                          </p:val>
                                        </p:tav>
                                        <p:tav tm="100000">
                                          <p:val>
                                            <p:strVal val="0-ppt_h/2"/>
                                          </p:val>
                                        </p:tav>
                                      </p:tavLst>
                                    </p:anim>
                                    <p:set>
                                      <p:cBhvr>
                                        <p:cTn id="934" dur="1" fill="hold">
                                          <p:stCondLst>
                                            <p:cond delay="4499"/>
                                          </p:stCondLst>
                                        </p:cTn>
                                        <p:tgtEl>
                                          <p:spTgt spid="109"/>
                                        </p:tgtEl>
                                        <p:attrNameLst>
                                          <p:attrName>style.visibility</p:attrName>
                                        </p:attrNameLst>
                                      </p:cBhvr>
                                      <p:to>
                                        <p:strVal val="hidden"/>
                                      </p:to>
                                    </p:set>
                                  </p:childTnLst>
                                </p:cTn>
                              </p:par>
                              <p:par>
                                <p:cTn id="935" presetID="3" presetClass="exit" presetSubtype="10" fill="hold" grpId="3" nodeType="withEffect">
                                  <p:stCondLst>
                                    <p:cond delay="0"/>
                                  </p:stCondLst>
                                  <p:childTnLst>
                                    <p:animEffect transition="out" filter="blinds(horizontal)">
                                      <p:cBhvr>
                                        <p:cTn id="936" dur="6000"/>
                                        <p:tgtEl>
                                          <p:spTgt spid="109"/>
                                        </p:tgtEl>
                                      </p:cBhvr>
                                    </p:animEffect>
                                    <p:set>
                                      <p:cBhvr>
                                        <p:cTn id="937" dur="1" fill="hold">
                                          <p:stCondLst>
                                            <p:cond delay="5999"/>
                                          </p:stCondLst>
                                        </p:cTn>
                                        <p:tgtEl>
                                          <p:spTgt spid="109"/>
                                        </p:tgtEl>
                                        <p:attrNameLst>
                                          <p:attrName>style.visibility</p:attrName>
                                        </p:attrNameLst>
                                      </p:cBhvr>
                                      <p:to>
                                        <p:strVal val="hidden"/>
                                      </p:to>
                                    </p:set>
                                  </p:childTnLst>
                                </p:cTn>
                              </p:par>
                              <p:par>
                                <p:cTn id="938" presetID="8" presetClass="emph" presetSubtype="0" fill="hold" grpId="4" nodeType="withEffect">
                                  <p:stCondLst>
                                    <p:cond delay="0"/>
                                  </p:stCondLst>
                                  <p:childTnLst>
                                    <p:animRot by="21600000">
                                      <p:cBhvr>
                                        <p:cTn id="939" dur="5000" fill="hold"/>
                                        <p:tgtEl>
                                          <p:spTgt spid="109"/>
                                        </p:tgtEl>
                                        <p:attrNameLst>
                                          <p:attrName>r</p:attrName>
                                        </p:attrNameLst>
                                      </p:cBhvr>
                                    </p:animRot>
                                  </p:childTnLst>
                                </p:cTn>
                              </p:par>
                              <p:par>
                                <p:cTn id="940" presetID="2" presetClass="entr" presetSubtype="4" fill="hold" grpId="0" nodeType="withEffect">
                                  <p:stCondLst>
                                    <p:cond delay="0"/>
                                  </p:stCondLst>
                                  <p:childTnLst>
                                    <p:set>
                                      <p:cBhvr>
                                        <p:cTn id="941" dur="1" fill="hold">
                                          <p:stCondLst>
                                            <p:cond delay="0"/>
                                          </p:stCondLst>
                                        </p:cTn>
                                        <p:tgtEl>
                                          <p:spTgt spid="108"/>
                                        </p:tgtEl>
                                        <p:attrNameLst>
                                          <p:attrName>style.visibility</p:attrName>
                                        </p:attrNameLst>
                                      </p:cBhvr>
                                      <p:to>
                                        <p:strVal val="visible"/>
                                      </p:to>
                                    </p:set>
                                    <p:anim calcmode="lin" valueType="num">
                                      <p:cBhvr additive="base">
                                        <p:cTn id="942" dur="4000" fill="hold"/>
                                        <p:tgtEl>
                                          <p:spTgt spid="108"/>
                                        </p:tgtEl>
                                        <p:attrNameLst>
                                          <p:attrName>ppt_x</p:attrName>
                                        </p:attrNameLst>
                                      </p:cBhvr>
                                      <p:tavLst>
                                        <p:tav tm="0">
                                          <p:val>
                                            <p:strVal val="#ppt_x"/>
                                          </p:val>
                                        </p:tav>
                                        <p:tav tm="100000">
                                          <p:val>
                                            <p:strVal val="#ppt_x"/>
                                          </p:val>
                                        </p:tav>
                                      </p:tavLst>
                                    </p:anim>
                                    <p:anim calcmode="lin" valueType="num">
                                      <p:cBhvr additive="base">
                                        <p:cTn id="943" dur="4000" fill="hold"/>
                                        <p:tgtEl>
                                          <p:spTgt spid="108"/>
                                        </p:tgtEl>
                                        <p:attrNameLst>
                                          <p:attrName>ppt_y</p:attrName>
                                        </p:attrNameLst>
                                      </p:cBhvr>
                                      <p:tavLst>
                                        <p:tav tm="0">
                                          <p:val>
                                            <p:strVal val="1+#ppt_h/2"/>
                                          </p:val>
                                        </p:tav>
                                        <p:tav tm="100000">
                                          <p:val>
                                            <p:strVal val="#ppt_y"/>
                                          </p:val>
                                        </p:tav>
                                      </p:tavLst>
                                    </p:anim>
                                  </p:childTnLst>
                                </p:cTn>
                              </p:par>
                              <p:par>
                                <p:cTn id="944" presetID="19" presetClass="entr" presetSubtype="10" fill="hold" grpId="1" nodeType="withEffect">
                                  <p:stCondLst>
                                    <p:cond delay="0"/>
                                  </p:stCondLst>
                                  <p:childTnLst>
                                    <p:set>
                                      <p:cBhvr>
                                        <p:cTn id="945" dur="1" fill="hold">
                                          <p:stCondLst>
                                            <p:cond delay="0"/>
                                          </p:stCondLst>
                                        </p:cTn>
                                        <p:tgtEl>
                                          <p:spTgt spid="108"/>
                                        </p:tgtEl>
                                        <p:attrNameLst>
                                          <p:attrName>style.visibility</p:attrName>
                                        </p:attrNameLst>
                                      </p:cBhvr>
                                      <p:to>
                                        <p:strVal val="visible"/>
                                      </p:to>
                                    </p:set>
                                    <p:anim calcmode="lin" valueType="num">
                                      <p:cBhvr>
                                        <p:cTn id="946" dur="4000" fill="hold"/>
                                        <p:tgtEl>
                                          <p:spTgt spid="108"/>
                                        </p:tgtEl>
                                        <p:attrNameLst>
                                          <p:attrName>ppt_w</p:attrName>
                                        </p:attrNameLst>
                                      </p:cBhvr>
                                      <p:tavLst>
                                        <p:tav tm="0" fmla="#ppt_w*sin(2.5*pi*$)">
                                          <p:val>
                                            <p:fltVal val="0"/>
                                          </p:val>
                                        </p:tav>
                                        <p:tav tm="100000">
                                          <p:val>
                                            <p:fltVal val="1"/>
                                          </p:val>
                                        </p:tav>
                                      </p:tavLst>
                                    </p:anim>
                                    <p:anim calcmode="lin" valueType="num">
                                      <p:cBhvr>
                                        <p:cTn id="947" dur="4000" fill="hold"/>
                                        <p:tgtEl>
                                          <p:spTgt spid="108"/>
                                        </p:tgtEl>
                                        <p:attrNameLst>
                                          <p:attrName>ppt_h</p:attrName>
                                        </p:attrNameLst>
                                      </p:cBhvr>
                                      <p:tavLst>
                                        <p:tav tm="0">
                                          <p:val>
                                            <p:strVal val="#ppt_h"/>
                                          </p:val>
                                        </p:tav>
                                        <p:tav tm="100000">
                                          <p:val>
                                            <p:strVal val="#ppt_h"/>
                                          </p:val>
                                        </p:tav>
                                      </p:tavLst>
                                    </p:anim>
                                  </p:childTnLst>
                                </p:cTn>
                              </p:par>
                              <p:par>
                                <p:cTn id="948" presetID="2" presetClass="exit" presetSubtype="1" fill="hold" grpId="2" nodeType="withEffect">
                                  <p:stCondLst>
                                    <p:cond delay="0"/>
                                  </p:stCondLst>
                                  <p:childTnLst>
                                    <p:anim calcmode="lin" valueType="num">
                                      <p:cBhvr additive="base">
                                        <p:cTn id="949" dur="4500"/>
                                        <p:tgtEl>
                                          <p:spTgt spid="108"/>
                                        </p:tgtEl>
                                        <p:attrNameLst>
                                          <p:attrName>ppt_x</p:attrName>
                                        </p:attrNameLst>
                                      </p:cBhvr>
                                      <p:tavLst>
                                        <p:tav tm="0">
                                          <p:val>
                                            <p:strVal val="ppt_x"/>
                                          </p:val>
                                        </p:tav>
                                        <p:tav tm="100000">
                                          <p:val>
                                            <p:strVal val="ppt_x"/>
                                          </p:val>
                                        </p:tav>
                                      </p:tavLst>
                                    </p:anim>
                                    <p:anim calcmode="lin" valueType="num">
                                      <p:cBhvr additive="base">
                                        <p:cTn id="950" dur="4500"/>
                                        <p:tgtEl>
                                          <p:spTgt spid="108"/>
                                        </p:tgtEl>
                                        <p:attrNameLst>
                                          <p:attrName>ppt_y</p:attrName>
                                        </p:attrNameLst>
                                      </p:cBhvr>
                                      <p:tavLst>
                                        <p:tav tm="0">
                                          <p:val>
                                            <p:strVal val="ppt_y"/>
                                          </p:val>
                                        </p:tav>
                                        <p:tav tm="100000">
                                          <p:val>
                                            <p:strVal val="0-ppt_h/2"/>
                                          </p:val>
                                        </p:tav>
                                      </p:tavLst>
                                    </p:anim>
                                    <p:set>
                                      <p:cBhvr>
                                        <p:cTn id="951" dur="1" fill="hold">
                                          <p:stCondLst>
                                            <p:cond delay="4499"/>
                                          </p:stCondLst>
                                        </p:cTn>
                                        <p:tgtEl>
                                          <p:spTgt spid="108"/>
                                        </p:tgtEl>
                                        <p:attrNameLst>
                                          <p:attrName>style.visibility</p:attrName>
                                        </p:attrNameLst>
                                      </p:cBhvr>
                                      <p:to>
                                        <p:strVal val="hidden"/>
                                      </p:to>
                                    </p:set>
                                  </p:childTnLst>
                                </p:cTn>
                              </p:par>
                              <p:par>
                                <p:cTn id="952" presetID="3" presetClass="exit" presetSubtype="10" fill="hold" grpId="3" nodeType="withEffect">
                                  <p:stCondLst>
                                    <p:cond delay="0"/>
                                  </p:stCondLst>
                                  <p:childTnLst>
                                    <p:animEffect transition="out" filter="blinds(horizontal)">
                                      <p:cBhvr>
                                        <p:cTn id="953" dur="6000"/>
                                        <p:tgtEl>
                                          <p:spTgt spid="108"/>
                                        </p:tgtEl>
                                      </p:cBhvr>
                                    </p:animEffect>
                                    <p:set>
                                      <p:cBhvr>
                                        <p:cTn id="954" dur="1" fill="hold">
                                          <p:stCondLst>
                                            <p:cond delay="5999"/>
                                          </p:stCondLst>
                                        </p:cTn>
                                        <p:tgtEl>
                                          <p:spTgt spid="108"/>
                                        </p:tgtEl>
                                        <p:attrNameLst>
                                          <p:attrName>style.visibility</p:attrName>
                                        </p:attrNameLst>
                                      </p:cBhvr>
                                      <p:to>
                                        <p:strVal val="hidden"/>
                                      </p:to>
                                    </p:set>
                                  </p:childTnLst>
                                </p:cTn>
                              </p:par>
                              <p:par>
                                <p:cTn id="955" presetID="8" presetClass="emph" presetSubtype="0" fill="hold" grpId="4" nodeType="withEffect">
                                  <p:stCondLst>
                                    <p:cond delay="0"/>
                                  </p:stCondLst>
                                  <p:childTnLst>
                                    <p:animRot by="21600000">
                                      <p:cBhvr>
                                        <p:cTn id="956" dur="5000" fill="hold"/>
                                        <p:tgtEl>
                                          <p:spTgt spid="108"/>
                                        </p:tgtEl>
                                        <p:attrNameLst>
                                          <p:attrName>r</p:attrName>
                                        </p:attrNameLst>
                                      </p:cBhvr>
                                    </p:animRot>
                                  </p:childTnLst>
                                </p:cTn>
                              </p:par>
                              <p:par>
                                <p:cTn id="957" presetID="2" presetClass="entr" presetSubtype="4" fill="hold" grpId="0" nodeType="withEffect">
                                  <p:stCondLst>
                                    <p:cond delay="0"/>
                                  </p:stCondLst>
                                  <p:childTnLst>
                                    <p:set>
                                      <p:cBhvr>
                                        <p:cTn id="958" dur="1" fill="hold">
                                          <p:stCondLst>
                                            <p:cond delay="0"/>
                                          </p:stCondLst>
                                        </p:cTn>
                                        <p:tgtEl>
                                          <p:spTgt spid="82"/>
                                        </p:tgtEl>
                                        <p:attrNameLst>
                                          <p:attrName>style.visibility</p:attrName>
                                        </p:attrNameLst>
                                      </p:cBhvr>
                                      <p:to>
                                        <p:strVal val="visible"/>
                                      </p:to>
                                    </p:set>
                                    <p:anim calcmode="lin" valueType="num">
                                      <p:cBhvr additive="base">
                                        <p:cTn id="959" dur="4000" fill="hold"/>
                                        <p:tgtEl>
                                          <p:spTgt spid="82"/>
                                        </p:tgtEl>
                                        <p:attrNameLst>
                                          <p:attrName>ppt_x</p:attrName>
                                        </p:attrNameLst>
                                      </p:cBhvr>
                                      <p:tavLst>
                                        <p:tav tm="0">
                                          <p:val>
                                            <p:strVal val="#ppt_x"/>
                                          </p:val>
                                        </p:tav>
                                        <p:tav tm="100000">
                                          <p:val>
                                            <p:strVal val="#ppt_x"/>
                                          </p:val>
                                        </p:tav>
                                      </p:tavLst>
                                    </p:anim>
                                    <p:anim calcmode="lin" valueType="num">
                                      <p:cBhvr additive="base">
                                        <p:cTn id="960" dur="4000" fill="hold"/>
                                        <p:tgtEl>
                                          <p:spTgt spid="82"/>
                                        </p:tgtEl>
                                        <p:attrNameLst>
                                          <p:attrName>ppt_y</p:attrName>
                                        </p:attrNameLst>
                                      </p:cBhvr>
                                      <p:tavLst>
                                        <p:tav tm="0">
                                          <p:val>
                                            <p:strVal val="1+#ppt_h/2"/>
                                          </p:val>
                                        </p:tav>
                                        <p:tav tm="100000">
                                          <p:val>
                                            <p:strVal val="#ppt_y"/>
                                          </p:val>
                                        </p:tav>
                                      </p:tavLst>
                                    </p:anim>
                                  </p:childTnLst>
                                </p:cTn>
                              </p:par>
                              <p:par>
                                <p:cTn id="961" presetID="19" presetClass="entr" presetSubtype="10" fill="hold" grpId="1" nodeType="withEffect">
                                  <p:stCondLst>
                                    <p:cond delay="0"/>
                                  </p:stCondLst>
                                  <p:childTnLst>
                                    <p:set>
                                      <p:cBhvr>
                                        <p:cTn id="962" dur="1" fill="hold">
                                          <p:stCondLst>
                                            <p:cond delay="0"/>
                                          </p:stCondLst>
                                        </p:cTn>
                                        <p:tgtEl>
                                          <p:spTgt spid="82"/>
                                        </p:tgtEl>
                                        <p:attrNameLst>
                                          <p:attrName>style.visibility</p:attrName>
                                        </p:attrNameLst>
                                      </p:cBhvr>
                                      <p:to>
                                        <p:strVal val="visible"/>
                                      </p:to>
                                    </p:set>
                                    <p:anim calcmode="lin" valueType="num">
                                      <p:cBhvr>
                                        <p:cTn id="963" dur="4000" fill="hold"/>
                                        <p:tgtEl>
                                          <p:spTgt spid="82"/>
                                        </p:tgtEl>
                                        <p:attrNameLst>
                                          <p:attrName>ppt_w</p:attrName>
                                        </p:attrNameLst>
                                      </p:cBhvr>
                                      <p:tavLst>
                                        <p:tav tm="0" fmla="#ppt_w*sin(2.5*pi*$)">
                                          <p:val>
                                            <p:fltVal val="0"/>
                                          </p:val>
                                        </p:tav>
                                        <p:tav tm="100000">
                                          <p:val>
                                            <p:fltVal val="1"/>
                                          </p:val>
                                        </p:tav>
                                      </p:tavLst>
                                    </p:anim>
                                    <p:anim calcmode="lin" valueType="num">
                                      <p:cBhvr>
                                        <p:cTn id="964" dur="4000" fill="hold"/>
                                        <p:tgtEl>
                                          <p:spTgt spid="82"/>
                                        </p:tgtEl>
                                        <p:attrNameLst>
                                          <p:attrName>ppt_h</p:attrName>
                                        </p:attrNameLst>
                                      </p:cBhvr>
                                      <p:tavLst>
                                        <p:tav tm="0">
                                          <p:val>
                                            <p:strVal val="#ppt_h"/>
                                          </p:val>
                                        </p:tav>
                                        <p:tav tm="100000">
                                          <p:val>
                                            <p:strVal val="#ppt_h"/>
                                          </p:val>
                                        </p:tav>
                                      </p:tavLst>
                                    </p:anim>
                                  </p:childTnLst>
                                </p:cTn>
                              </p:par>
                              <p:par>
                                <p:cTn id="965" presetID="2" presetClass="exit" presetSubtype="1" fill="hold" grpId="2" nodeType="withEffect">
                                  <p:stCondLst>
                                    <p:cond delay="0"/>
                                  </p:stCondLst>
                                  <p:childTnLst>
                                    <p:anim calcmode="lin" valueType="num">
                                      <p:cBhvr additive="base">
                                        <p:cTn id="966" dur="4500"/>
                                        <p:tgtEl>
                                          <p:spTgt spid="82"/>
                                        </p:tgtEl>
                                        <p:attrNameLst>
                                          <p:attrName>ppt_x</p:attrName>
                                        </p:attrNameLst>
                                      </p:cBhvr>
                                      <p:tavLst>
                                        <p:tav tm="0">
                                          <p:val>
                                            <p:strVal val="ppt_x"/>
                                          </p:val>
                                        </p:tav>
                                        <p:tav tm="100000">
                                          <p:val>
                                            <p:strVal val="ppt_x"/>
                                          </p:val>
                                        </p:tav>
                                      </p:tavLst>
                                    </p:anim>
                                    <p:anim calcmode="lin" valueType="num">
                                      <p:cBhvr additive="base">
                                        <p:cTn id="967" dur="4500"/>
                                        <p:tgtEl>
                                          <p:spTgt spid="82"/>
                                        </p:tgtEl>
                                        <p:attrNameLst>
                                          <p:attrName>ppt_y</p:attrName>
                                        </p:attrNameLst>
                                      </p:cBhvr>
                                      <p:tavLst>
                                        <p:tav tm="0">
                                          <p:val>
                                            <p:strVal val="ppt_y"/>
                                          </p:val>
                                        </p:tav>
                                        <p:tav tm="100000">
                                          <p:val>
                                            <p:strVal val="0-ppt_h/2"/>
                                          </p:val>
                                        </p:tav>
                                      </p:tavLst>
                                    </p:anim>
                                    <p:set>
                                      <p:cBhvr>
                                        <p:cTn id="968" dur="1" fill="hold">
                                          <p:stCondLst>
                                            <p:cond delay="4499"/>
                                          </p:stCondLst>
                                        </p:cTn>
                                        <p:tgtEl>
                                          <p:spTgt spid="82"/>
                                        </p:tgtEl>
                                        <p:attrNameLst>
                                          <p:attrName>style.visibility</p:attrName>
                                        </p:attrNameLst>
                                      </p:cBhvr>
                                      <p:to>
                                        <p:strVal val="hidden"/>
                                      </p:to>
                                    </p:set>
                                  </p:childTnLst>
                                </p:cTn>
                              </p:par>
                              <p:par>
                                <p:cTn id="969" presetID="3" presetClass="exit" presetSubtype="10" fill="hold" grpId="3" nodeType="withEffect">
                                  <p:stCondLst>
                                    <p:cond delay="0"/>
                                  </p:stCondLst>
                                  <p:childTnLst>
                                    <p:animEffect transition="out" filter="blinds(horizontal)">
                                      <p:cBhvr>
                                        <p:cTn id="970" dur="6000"/>
                                        <p:tgtEl>
                                          <p:spTgt spid="82"/>
                                        </p:tgtEl>
                                      </p:cBhvr>
                                    </p:animEffect>
                                    <p:set>
                                      <p:cBhvr>
                                        <p:cTn id="971" dur="1" fill="hold">
                                          <p:stCondLst>
                                            <p:cond delay="5999"/>
                                          </p:stCondLst>
                                        </p:cTn>
                                        <p:tgtEl>
                                          <p:spTgt spid="82"/>
                                        </p:tgtEl>
                                        <p:attrNameLst>
                                          <p:attrName>style.visibility</p:attrName>
                                        </p:attrNameLst>
                                      </p:cBhvr>
                                      <p:to>
                                        <p:strVal val="hidden"/>
                                      </p:to>
                                    </p:set>
                                  </p:childTnLst>
                                </p:cTn>
                              </p:par>
                              <p:par>
                                <p:cTn id="972" presetID="8" presetClass="emph" presetSubtype="0" fill="hold" grpId="4" nodeType="withEffect">
                                  <p:stCondLst>
                                    <p:cond delay="0"/>
                                  </p:stCondLst>
                                  <p:childTnLst>
                                    <p:animRot by="21600000">
                                      <p:cBhvr>
                                        <p:cTn id="973" dur="5000" fill="hold"/>
                                        <p:tgtEl>
                                          <p:spTgt spid="82"/>
                                        </p:tgtEl>
                                        <p:attrNameLst>
                                          <p:attrName>r</p:attrName>
                                        </p:attrNameLst>
                                      </p:cBhvr>
                                    </p:animRot>
                                  </p:childTnLst>
                                </p:cTn>
                              </p:par>
                              <p:par>
                                <p:cTn id="974" presetID="2" presetClass="entr" presetSubtype="4" fill="hold" grpId="0" nodeType="withEffect">
                                  <p:stCondLst>
                                    <p:cond delay="0"/>
                                  </p:stCondLst>
                                  <p:childTnLst>
                                    <p:set>
                                      <p:cBhvr>
                                        <p:cTn id="975" dur="1" fill="hold">
                                          <p:stCondLst>
                                            <p:cond delay="0"/>
                                          </p:stCondLst>
                                        </p:cTn>
                                        <p:tgtEl>
                                          <p:spTgt spid="81"/>
                                        </p:tgtEl>
                                        <p:attrNameLst>
                                          <p:attrName>style.visibility</p:attrName>
                                        </p:attrNameLst>
                                      </p:cBhvr>
                                      <p:to>
                                        <p:strVal val="visible"/>
                                      </p:to>
                                    </p:set>
                                    <p:anim calcmode="lin" valueType="num">
                                      <p:cBhvr additive="base">
                                        <p:cTn id="976" dur="4000" fill="hold"/>
                                        <p:tgtEl>
                                          <p:spTgt spid="81"/>
                                        </p:tgtEl>
                                        <p:attrNameLst>
                                          <p:attrName>ppt_x</p:attrName>
                                        </p:attrNameLst>
                                      </p:cBhvr>
                                      <p:tavLst>
                                        <p:tav tm="0">
                                          <p:val>
                                            <p:strVal val="#ppt_x"/>
                                          </p:val>
                                        </p:tav>
                                        <p:tav tm="100000">
                                          <p:val>
                                            <p:strVal val="#ppt_x"/>
                                          </p:val>
                                        </p:tav>
                                      </p:tavLst>
                                    </p:anim>
                                    <p:anim calcmode="lin" valueType="num">
                                      <p:cBhvr additive="base">
                                        <p:cTn id="977" dur="4000" fill="hold"/>
                                        <p:tgtEl>
                                          <p:spTgt spid="81"/>
                                        </p:tgtEl>
                                        <p:attrNameLst>
                                          <p:attrName>ppt_y</p:attrName>
                                        </p:attrNameLst>
                                      </p:cBhvr>
                                      <p:tavLst>
                                        <p:tav tm="0">
                                          <p:val>
                                            <p:strVal val="1+#ppt_h/2"/>
                                          </p:val>
                                        </p:tav>
                                        <p:tav tm="100000">
                                          <p:val>
                                            <p:strVal val="#ppt_y"/>
                                          </p:val>
                                        </p:tav>
                                      </p:tavLst>
                                    </p:anim>
                                  </p:childTnLst>
                                </p:cTn>
                              </p:par>
                              <p:par>
                                <p:cTn id="978" presetID="19" presetClass="entr" presetSubtype="10" fill="hold" grpId="1" nodeType="withEffect">
                                  <p:stCondLst>
                                    <p:cond delay="0"/>
                                  </p:stCondLst>
                                  <p:childTnLst>
                                    <p:set>
                                      <p:cBhvr>
                                        <p:cTn id="979" dur="1" fill="hold">
                                          <p:stCondLst>
                                            <p:cond delay="0"/>
                                          </p:stCondLst>
                                        </p:cTn>
                                        <p:tgtEl>
                                          <p:spTgt spid="81"/>
                                        </p:tgtEl>
                                        <p:attrNameLst>
                                          <p:attrName>style.visibility</p:attrName>
                                        </p:attrNameLst>
                                      </p:cBhvr>
                                      <p:to>
                                        <p:strVal val="visible"/>
                                      </p:to>
                                    </p:set>
                                    <p:anim calcmode="lin" valueType="num">
                                      <p:cBhvr>
                                        <p:cTn id="980" dur="4000" fill="hold"/>
                                        <p:tgtEl>
                                          <p:spTgt spid="81"/>
                                        </p:tgtEl>
                                        <p:attrNameLst>
                                          <p:attrName>ppt_w</p:attrName>
                                        </p:attrNameLst>
                                      </p:cBhvr>
                                      <p:tavLst>
                                        <p:tav tm="0" fmla="#ppt_w*sin(2.5*pi*$)">
                                          <p:val>
                                            <p:fltVal val="0"/>
                                          </p:val>
                                        </p:tav>
                                        <p:tav tm="100000">
                                          <p:val>
                                            <p:fltVal val="1"/>
                                          </p:val>
                                        </p:tav>
                                      </p:tavLst>
                                    </p:anim>
                                    <p:anim calcmode="lin" valueType="num">
                                      <p:cBhvr>
                                        <p:cTn id="981" dur="4000" fill="hold"/>
                                        <p:tgtEl>
                                          <p:spTgt spid="81"/>
                                        </p:tgtEl>
                                        <p:attrNameLst>
                                          <p:attrName>ppt_h</p:attrName>
                                        </p:attrNameLst>
                                      </p:cBhvr>
                                      <p:tavLst>
                                        <p:tav tm="0">
                                          <p:val>
                                            <p:strVal val="#ppt_h"/>
                                          </p:val>
                                        </p:tav>
                                        <p:tav tm="100000">
                                          <p:val>
                                            <p:strVal val="#ppt_h"/>
                                          </p:val>
                                        </p:tav>
                                      </p:tavLst>
                                    </p:anim>
                                  </p:childTnLst>
                                </p:cTn>
                              </p:par>
                              <p:par>
                                <p:cTn id="982" presetID="2" presetClass="exit" presetSubtype="1" fill="hold" grpId="2" nodeType="withEffect">
                                  <p:stCondLst>
                                    <p:cond delay="0"/>
                                  </p:stCondLst>
                                  <p:childTnLst>
                                    <p:anim calcmode="lin" valueType="num">
                                      <p:cBhvr additive="base">
                                        <p:cTn id="983" dur="4500"/>
                                        <p:tgtEl>
                                          <p:spTgt spid="81"/>
                                        </p:tgtEl>
                                        <p:attrNameLst>
                                          <p:attrName>ppt_x</p:attrName>
                                        </p:attrNameLst>
                                      </p:cBhvr>
                                      <p:tavLst>
                                        <p:tav tm="0">
                                          <p:val>
                                            <p:strVal val="ppt_x"/>
                                          </p:val>
                                        </p:tav>
                                        <p:tav tm="100000">
                                          <p:val>
                                            <p:strVal val="ppt_x"/>
                                          </p:val>
                                        </p:tav>
                                      </p:tavLst>
                                    </p:anim>
                                    <p:anim calcmode="lin" valueType="num">
                                      <p:cBhvr additive="base">
                                        <p:cTn id="984" dur="4500"/>
                                        <p:tgtEl>
                                          <p:spTgt spid="81"/>
                                        </p:tgtEl>
                                        <p:attrNameLst>
                                          <p:attrName>ppt_y</p:attrName>
                                        </p:attrNameLst>
                                      </p:cBhvr>
                                      <p:tavLst>
                                        <p:tav tm="0">
                                          <p:val>
                                            <p:strVal val="ppt_y"/>
                                          </p:val>
                                        </p:tav>
                                        <p:tav tm="100000">
                                          <p:val>
                                            <p:strVal val="0-ppt_h/2"/>
                                          </p:val>
                                        </p:tav>
                                      </p:tavLst>
                                    </p:anim>
                                    <p:set>
                                      <p:cBhvr>
                                        <p:cTn id="985" dur="1" fill="hold">
                                          <p:stCondLst>
                                            <p:cond delay="4499"/>
                                          </p:stCondLst>
                                        </p:cTn>
                                        <p:tgtEl>
                                          <p:spTgt spid="81"/>
                                        </p:tgtEl>
                                        <p:attrNameLst>
                                          <p:attrName>style.visibility</p:attrName>
                                        </p:attrNameLst>
                                      </p:cBhvr>
                                      <p:to>
                                        <p:strVal val="hidden"/>
                                      </p:to>
                                    </p:set>
                                  </p:childTnLst>
                                </p:cTn>
                              </p:par>
                              <p:par>
                                <p:cTn id="986" presetID="3" presetClass="exit" presetSubtype="10" fill="hold" grpId="3" nodeType="withEffect">
                                  <p:stCondLst>
                                    <p:cond delay="0"/>
                                  </p:stCondLst>
                                  <p:childTnLst>
                                    <p:animEffect transition="out" filter="blinds(horizontal)">
                                      <p:cBhvr>
                                        <p:cTn id="987" dur="6000"/>
                                        <p:tgtEl>
                                          <p:spTgt spid="81"/>
                                        </p:tgtEl>
                                      </p:cBhvr>
                                    </p:animEffect>
                                    <p:set>
                                      <p:cBhvr>
                                        <p:cTn id="988" dur="1" fill="hold">
                                          <p:stCondLst>
                                            <p:cond delay="5999"/>
                                          </p:stCondLst>
                                        </p:cTn>
                                        <p:tgtEl>
                                          <p:spTgt spid="81"/>
                                        </p:tgtEl>
                                        <p:attrNameLst>
                                          <p:attrName>style.visibility</p:attrName>
                                        </p:attrNameLst>
                                      </p:cBhvr>
                                      <p:to>
                                        <p:strVal val="hidden"/>
                                      </p:to>
                                    </p:set>
                                  </p:childTnLst>
                                </p:cTn>
                              </p:par>
                              <p:par>
                                <p:cTn id="989" presetID="8" presetClass="emph" presetSubtype="0" fill="hold" grpId="4" nodeType="withEffect">
                                  <p:stCondLst>
                                    <p:cond delay="0"/>
                                  </p:stCondLst>
                                  <p:childTnLst>
                                    <p:animRot by="21600000">
                                      <p:cBhvr>
                                        <p:cTn id="990" dur="5000" fill="hold"/>
                                        <p:tgtEl>
                                          <p:spTgt spid="81"/>
                                        </p:tgtEl>
                                        <p:attrNameLst>
                                          <p:attrName>r</p:attrName>
                                        </p:attrNameLst>
                                      </p:cBhvr>
                                    </p:animRot>
                                  </p:childTnLst>
                                </p:cTn>
                              </p:par>
                              <p:par>
                                <p:cTn id="991" presetID="2" presetClass="entr" presetSubtype="4" fill="hold" grpId="0" nodeType="withEffect">
                                  <p:stCondLst>
                                    <p:cond delay="0"/>
                                  </p:stCondLst>
                                  <p:childTnLst>
                                    <p:set>
                                      <p:cBhvr>
                                        <p:cTn id="992" dur="1" fill="hold">
                                          <p:stCondLst>
                                            <p:cond delay="0"/>
                                          </p:stCondLst>
                                        </p:cTn>
                                        <p:tgtEl>
                                          <p:spTgt spid="86"/>
                                        </p:tgtEl>
                                        <p:attrNameLst>
                                          <p:attrName>style.visibility</p:attrName>
                                        </p:attrNameLst>
                                      </p:cBhvr>
                                      <p:to>
                                        <p:strVal val="visible"/>
                                      </p:to>
                                    </p:set>
                                    <p:anim calcmode="lin" valueType="num">
                                      <p:cBhvr additive="base">
                                        <p:cTn id="993" dur="4000" fill="hold"/>
                                        <p:tgtEl>
                                          <p:spTgt spid="86"/>
                                        </p:tgtEl>
                                        <p:attrNameLst>
                                          <p:attrName>ppt_x</p:attrName>
                                        </p:attrNameLst>
                                      </p:cBhvr>
                                      <p:tavLst>
                                        <p:tav tm="0">
                                          <p:val>
                                            <p:strVal val="#ppt_x"/>
                                          </p:val>
                                        </p:tav>
                                        <p:tav tm="100000">
                                          <p:val>
                                            <p:strVal val="#ppt_x"/>
                                          </p:val>
                                        </p:tav>
                                      </p:tavLst>
                                    </p:anim>
                                    <p:anim calcmode="lin" valueType="num">
                                      <p:cBhvr additive="base">
                                        <p:cTn id="994" dur="4000" fill="hold"/>
                                        <p:tgtEl>
                                          <p:spTgt spid="86"/>
                                        </p:tgtEl>
                                        <p:attrNameLst>
                                          <p:attrName>ppt_y</p:attrName>
                                        </p:attrNameLst>
                                      </p:cBhvr>
                                      <p:tavLst>
                                        <p:tav tm="0">
                                          <p:val>
                                            <p:strVal val="1+#ppt_h/2"/>
                                          </p:val>
                                        </p:tav>
                                        <p:tav tm="100000">
                                          <p:val>
                                            <p:strVal val="#ppt_y"/>
                                          </p:val>
                                        </p:tav>
                                      </p:tavLst>
                                    </p:anim>
                                  </p:childTnLst>
                                </p:cTn>
                              </p:par>
                              <p:par>
                                <p:cTn id="995" presetID="19" presetClass="entr" presetSubtype="10" fill="hold" grpId="1" nodeType="withEffect">
                                  <p:stCondLst>
                                    <p:cond delay="0"/>
                                  </p:stCondLst>
                                  <p:childTnLst>
                                    <p:set>
                                      <p:cBhvr>
                                        <p:cTn id="996" dur="1" fill="hold">
                                          <p:stCondLst>
                                            <p:cond delay="0"/>
                                          </p:stCondLst>
                                        </p:cTn>
                                        <p:tgtEl>
                                          <p:spTgt spid="86"/>
                                        </p:tgtEl>
                                        <p:attrNameLst>
                                          <p:attrName>style.visibility</p:attrName>
                                        </p:attrNameLst>
                                      </p:cBhvr>
                                      <p:to>
                                        <p:strVal val="visible"/>
                                      </p:to>
                                    </p:set>
                                    <p:anim calcmode="lin" valueType="num">
                                      <p:cBhvr>
                                        <p:cTn id="997" dur="4000" fill="hold"/>
                                        <p:tgtEl>
                                          <p:spTgt spid="86"/>
                                        </p:tgtEl>
                                        <p:attrNameLst>
                                          <p:attrName>ppt_w</p:attrName>
                                        </p:attrNameLst>
                                      </p:cBhvr>
                                      <p:tavLst>
                                        <p:tav tm="0" fmla="#ppt_w*sin(2.5*pi*$)">
                                          <p:val>
                                            <p:fltVal val="0"/>
                                          </p:val>
                                        </p:tav>
                                        <p:tav tm="100000">
                                          <p:val>
                                            <p:fltVal val="1"/>
                                          </p:val>
                                        </p:tav>
                                      </p:tavLst>
                                    </p:anim>
                                    <p:anim calcmode="lin" valueType="num">
                                      <p:cBhvr>
                                        <p:cTn id="998" dur="4000" fill="hold"/>
                                        <p:tgtEl>
                                          <p:spTgt spid="86"/>
                                        </p:tgtEl>
                                        <p:attrNameLst>
                                          <p:attrName>ppt_h</p:attrName>
                                        </p:attrNameLst>
                                      </p:cBhvr>
                                      <p:tavLst>
                                        <p:tav tm="0">
                                          <p:val>
                                            <p:strVal val="#ppt_h"/>
                                          </p:val>
                                        </p:tav>
                                        <p:tav tm="100000">
                                          <p:val>
                                            <p:strVal val="#ppt_h"/>
                                          </p:val>
                                        </p:tav>
                                      </p:tavLst>
                                    </p:anim>
                                  </p:childTnLst>
                                </p:cTn>
                              </p:par>
                              <p:par>
                                <p:cTn id="999" presetID="2" presetClass="exit" presetSubtype="1" fill="hold" grpId="2" nodeType="withEffect">
                                  <p:stCondLst>
                                    <p:cond delay="0"/>
                                  </p:stCondLst>
                                  <p:childTnLst>
                                    <p:anim calcmode="lin" valueType="num">
                                      <p:cBhvr additive="base">
                                        <p:cTn id="1000" dur="4500"/>
                                        <p:tgtEl>
                                          <p:spTgt spid="86"/>
                                        </p:tgtEl>
                                        <p:attrNameLst>
                                          <p:attrName>ppt_x</p:attrName>
                                        </p:attrNameLst>
                                      </p:cBhvr>
                                      <p:tavLst>
                                        <p:tav tm="0">
                                          <p:val>
                                            <p:strVal val="ppt_x"/>
                                          </p:val>
                                        </p:tav>
                                        <p:tav tm="100000">
                                          <p:val>
                                            <p:strVal val="ppt_x"/>
                                          </p:val>
                                        </p:tav>
                                      </p:tavLst>
                                    </p:anim>
                                    <p:anim calcmode="lin" valueType="num">
                                      <p:cBhvr additive="base">
                                        <p:cTn id="1001" dur="4500"/>
                                        <p:tgtEl>
                                          <p:spTgt spid="86"/>
                                        </p:tgtEl>
                                        <p:attrNameLst>
                                          <p:attrName>ppt_y</p:attrName>
                                        </p:attrNameLst>
                                      </p:cBhvr>
                                      <p:tavLst>
                                        <p:tav tm="0">
                                          <p:val>
                                            <p:strVal val="ppt_y"/>
                                          </p:val>
                                        </p:tav>
                                        <p:tav tm="100000">
                                          <p:val>
                                            <p:strVal val="0-ppt_h/2"/>
                                          </p:val>
                                        </p:tav>
                                      </p:tavLst>
                                    </p:anim>
                                    <p:set>
                                      <p:cBhvr>
                                        <p:cTn id="1002" dur="1" fill="hold">
                                          <p:stCondLst>
                                            <p:cond delay="4499"/>
                                          </p:stCondLst>
                                        </p:cTn>
                                        <p:tgtEl>
                                          <p:spTgt spid="86"/>
                                        </p:tgtEl>
                                        <p:attrNameLst>
                                          <p:attrName>style.visibility</p:attrName>
                                        </p:attrNameLst>
                                      </p:cBhvr>
                                      <p:to>
                                        <p:strVal val="hidden"/>
                                      </p:to>
                                    </p:set>
                                  </p:childTnLst>
                                </p:cTn>
                              </p:par>
                              <p:par>
                                <p:cTn id="1003" presetID="3" presetClass="exit" presetSubtype="10" fill="hold" grpId="3" nodeType="withEffect">
                                  <p:stCondLst>
                                    <p:cond delay="0"/>
                                  </p:stCondLst>
                                  <p:childTnLst>
                                    <p:animEffect transition="out" filter="blinds(horizontal)">
                                      <p:cBhvr>
                                        <p:cTn id="1004" dur="6000"/>
                                        <p:tgtEl>
                                          <p:spTgt spid="86"/>
                                        </p:tgtEl>
                                      </p:cBhvr>
                                    </p:animEffect>
                                    <p:set>
                                      <p:cBhvr>
                                        <p:cTn id="1005" dur="1" fill="hold">
                                          <p:stCondLst>
                                            <p:cond delay="5999"/>
                                          </p:stCondLst>
                                        </p:cTn>
                                        <p:tgtEl>
                                          <p:spTgt spid="86"/>
                                        </p:tgtEl>
                                        <p:attrNameLst>
                                          <p:attrName>style.visibility</p:attrName>
                                        </p:attrNameLst>
                                      </p:cBhvr>
                                      <p:to>
                                        <p:strVal val="hidden"/>
                                      </p:to>
                                    </p:set>
                                  </p:childTnLst>
                                </p:cTn>
                              </p:par>
                              <p:par>
                                <p:cTn id="1006" presetID="8" presetClass="emph" presetSubtype="0" fill="hold" grpId="4" nodeType="withEffect">
                                  <p:stCondLst>
                                    <p:cond delay="0"/>
                                  </p:stCondLst>
                                  <p:childTnLst>
                                    <p:animRot by="21600000">
                                      <p:cBhvr>
                                        <p:cTn id="1007" dur="5000" fill="hold"/>
                                        <p:tgtEl>
                                          <p:spTgt spid="86"/>
                                        </p:tgtEl>
                                        <p:attrNameLst>
                                          <p:attrName>r</p:attrName>
                                        </p:attrNameLst>
                                      </p:cBhvr>
                                    </p:animRot>
                                  </p:childTnLst>
                                </p:cTn>
                              </p:par>
                              <p:par>
                                <p:cTn id="1008" presetID="2" presetClass="entr" presetSubtype="4" fill="hold" grpId="0" nodeType="withEffect">
                                  <p:stCondLst>
                                    <p:cond delay="0"/>
                                  </p:stCondLst>
                                  <p:childTnLst>
                                    <p:set>
                                      <p:cBhvr>
                                        <p:cTn id="1009" dur="1" fill="hold">
                                          <p:stCondLst>
                                            <p:cond delay="0"/>
                                          </p:stCondLst>
                                        </p:cTn>
                                        <p:tgtEl>
                                          <p:spTgt spid="85"/>
                                        </p:tgtEl>
                                        <p:attrNameLst>
                                          <p:attrName>style.visibility</p:attrName>
                                        </p:attrNameLst>
                                      </p:cBhvr>
                                      <p:to>
                                        <p:strVal val="visible"/>
                                      </p:to>
                                    </p:set>
                                    <p:anim calcmode="lin" valueType="num">
                                      <p:cBhvr additive="base">
                                        <p:cTn id="1010" dur="4000" fill="hold"/>
                                        <p:tgtEl>
                                          <p:spTgt spid="85"/>
                                        </p:tgtEl>
                                        <p:attrNameLst>
                                          <p:attrName>ppt_x</p:attrName>
                                        </p:attrNameLst>
                                      </p:cBhvr>
                                      <p:tavLst>
                                        <p:tav tm="0">
                                          <p:val>
                                            <p:strVal val="#ppt_x"/>
                                          </p:val>
                                        </p:tav>
                                        <p:tav tm="100000">
                                          <p:val>
                                            <p:strVal val="#ppt_x"/>
                                          </p:val>
                                        </p:tav>
                                      </p:tavLst>
                                    </p:anim>
                                    <p:anim calcmode="lin" valueType="num">
                                      <p:cBhvr additive="base">
                                        <p:cTn id="1011" dur="4000" fill="hold"/>
                                        <p:tgtEl>
                                          <p:spTgt spid="85"/>
                                        </p:tgtEl>
                                        <p:attrNameLst>
                                          <p:attrName>ppt_y</p:attrName>
                                        </p:attrNameLst>
                                      </p:cBhvr>
                                      <p:tavLst>
                                        <p:tav tm="0">
                                          <p:val>
                                            <p:strVal val="1+#ppt_h/2"/>
                                          </p:val>
                                        </p:tav>
                                        <p:tav tm="100000">
                                          <p:val>
                                            <p:strVal val="#ppt_y"/>
                                          </p:val>
                                        </p:tav>
                                      </p:tavLst>
                                    </p:anim>
                                  </p:childTnLst>
                                </p:cTn>
                              </p:par>
                              <p:par>
                                <p:cTn id="1012" presetID="19" presetClass="entr" presetSubtype="10" fill="hold" grpId="1" nodeType="withEffect">
                                  <p:stCondLst>
                                    <p:cond delay="0"/>
                                  </p:stCondLst>
                                  <p:childTnLst>
                                    <p:set>
                                      <p:cBhvr>
                                        <p:cTn id="1013" dur="1" fill="hold">
                                          <p:stCondLst>
                                            <p:cond delay="0"/>
                                          </p:stCondLst>
                                        </p:cTn>
                                        <p:tgtEl>
                                          <p:spTgt spid="85"/>
                                        </p:tgtEl>
                                        <p:attrNameLst>
                                          <p:attrName>style.visibility</p:attrName>
                                        </p:attrNameLst>
                                      </p:cBhvr>
                                      <p:to>
                                        <p:strVal val="visible"/>
                                      </p:to>
                                    </p:set>
                                    <p:anim calcmode="lin" valueType="num">
                                      <p:cBhvr>
                                        <p:cTn id="1014" dur="4000" fill="hold"/>
                                        <p:tgtEl>
                                          <p:spTgt spid="85"/>
                                        </p:tgtEl>
                                        <p:attrNameLst>
                                          <p:attrName>ppt_w</p:attrName>
                                        </p:attrNameLst>
                                      </p:cBhvr>
                                      <p:tavLst>
                                        <p:tav tm="0" fmla="#ppt_w*sin(2.5*pi*$)">
                                          <p:val>
                                            <p:fltVal val="0"/>
                                          </p:val>
                                        </p:tav>
                                        <p:tav tm="100000">
                                          <p:val>
                                            <p:fltVal val="1"/>
                                          </p:val>
                                        </p:tav>
                                      </p:tavLst>
                                    </p:anim>
                                    <p:anim calcmode="lin" valueType="num">
                                      <p:cBhvr>
                                        <p:cTn id="1015" dur="4000" fill="hold"/>
                                        <p:tgtEl>
                                          <p:spTgt spid="85"/>
                                        </p:tgtEl>
                                        <p:attrNameLst>
                                          <p:attrName>ppt_h</p:attrName>
                                        </p:attrNameLst>
                                      </p:cBhvr>
                                      <p:tavLst>
                                        <p:tav tm="0">
                                          <p:val>
                                            <p:strVal val="#ppt_h"/>
                                          </p:val>
                                        </p:tav>
                                        <p:tav tm="100000">
                                          <p:val>
                                            <p:strVal val="#ppt_h"/>
                                          </p:val>
                                        </p:tav>
                                      </p:tavLst>
                                    </p:anim>
                                  </p:childTnLst>
                                </p:cTn>
                              </p:par>
                              <p:par>
                                <p:cTn id="1016" presetID="2" presetClass="exit" presetSubtype="1" fill="hold" grpId="2" nodeType="withEffect">
                                  <p:stCondLst>
                                    <p:cond delay="0"/>
                                  </p:stCondLst>
                                  <p:childTnLst>
                                    <p:anim calcmode="lin" valueType="num">
                                      <p:cBhvr additive="base">
                                        <p:cTn id="1017" dur="4500"/>
                                        <p:tgtEl>
                                          <p:spTgt spid="85"/>
                                        </p:tgtEl>
                                        <p:attrNameLst>
                                          <p:attrName>ppt_x</p:attrName>
                                        </p:attrNameLst>
                                      </p:cBhvr>
                                      <p:tavLst>
                                        <p:tav tm="0">
                                          <p:val>
                                            <p:strVal val="ppt_x"/>
                                          </p:val>
                                        </p:tav>
                                        <p:tav tm="100000">
                                          <p:val>
                                            <p:strVal val="ppt_x"/>
                                          </p:val>
                                        </p:tav>
                                      </p:tavLst>
                                    </p:anim>
                                    <p:anim calcmode="lin" valueType="num">
                                      <p:cBhvr additive="base">
                                        <p:cTn id="1018" dur="4500"/>
                                        <p:tgtEl>
                                          <p:spTgt spid="85"/>
                                        </p:tgtEl>
                                        <p:attrNameLst>
                                          <p:attrName>ppt_y</p:attrName>
                                        </p:attrNameLst>
                                      </p:cBhvr>
                                      <p:tavLst>
                                        <p:tav tm="0">
                                          <p:val>
                                            <p:strVal val="ppt_y"/>
                                          </p:val>
                                        </p:tav>
                                        <p:tav tm="100000">
                                          <p:val>
                                            <p:strVal val="0-ppt_h/2"/>
                                          </p:val>
                                        </p:tav>
                                      </p:tavLst>
                                    </p:anim>
                                    <p:set>
                                      <p:cBhvr>
                                        <p:cTn id="1019" dur="1" fill="hold">
                                          <p:stCondLst>
                                            <p:cond delay="4499"/>
                                          </p:stCondLst>
                                        </p:cTn>
                                        <p:tgtEl>
                                          <p:spTgt spid="85"/>
                                        </p:tgtEl>
                                        <p:attrNameLst>
                                          <p:attrName>style.visibility</p:attrName>
                                        </p:attrNameLst>
                                      </p:cBhvr>
                                      <p:to>
                                        <p:strVal val="hidden"/>
                                      </p:to>
                                    </p:set>
                                  </p:childTnLst>
                                </p:cTn>
                              </p:par>
                              <p:par>
                                <p:cTn id="1020" presetID="3" presetClass="exit" presetSubtype="10" fill="hold" grpId="3" nodeType="withEffect">
                                  <p:stCondLst>
                                    <p:cond delay="0"/>
                                  </p:stCondLst>
                                  <p:childTnLst>
                                    <p:animEffect transition="out" filter="blinds(horizontal)">
                                      <p:cBhvr>
                                        <p:cTn id="1021" dur="6000"/>
                                        <p:tgtEl>
                                          <p:spTgt spid="85"/>
                                        </p:tgtEl>
                                      </p:cBhvr>
                                    </p:animEffect>
                                    <p:set>
                                      <p:cBhvr>
                                        <p:cTn id="1022" dur="1" fill="hold">
                                          <p:stCondLst>
                                            <p:cond delay="5999"/>
                                          </p:stCondLst>
                                        </p:cTn>
                                        <p:tgtEl>
                                          <p:spTgt spid="85"/>
                                        </p:tgtEl>
                                        <p:attrNameLst>
                                          <p:attrName>style.visibility</p:attrName>
                                        </p:attrNameLst>
                                      </p:cBhvr>
                                      <p:to>
                                        <p:strVal val="hidden"/>
                                      </p:to>
                                    </p:set>
                                  </p:childTnLst>
                                </p:cTn>
                              </p:par>
                              <p:par>
                                <p:cTn id="1023" presetID="8" presetClass="emph" presetSubtype="0" fill="hold" grpId="4" nodeType="withEffect">
                                  <p:stCondLst>
                                    <p:cond delay="0"/>
                                  </p:stCondLst>
                                  <p:childTnLst>
                                    <p:animRot by="21600000">
                                      <p:cBhvr>
                                        <p:cTn id="1024" dur="5000" fill="hold"/>
                                        <p:tgtEl>
                                          <p:spTgt spid="85"/>
                                        </p:tgtEl>
                                        <p:attrNameLst>
                                          <p:attrName>r</p:attrName>
                                        </p:attrNameLst>
                                      </p:cBhvr>
                                    </p:animRot>
                                  </p:childTnLst>
                                </p:cTn>
                              </p:par>
                              <p:par>
                                <p:cTn id="1025" presetID="2" presetClass="entr" presetSubtype="4" fill="hold" grpId="0" nodeType="withEffect">
                                  <p:stCondLst>
                                    <p:cond delay="0"/>
                                  </p:stCondLst>
                                  <p:childTnLst>
                                    <p:set>
                                      <p:cBhvr>
                                        <p:cTn id="1026" dur="1" fill="hold">
                                          <p:stCondLst>
                                            <p:cond delay="0"/>
                                          </p:stCondLst>
                                        </p:cTn>
                                        <p:tgtEl>
                                          <p:spTgt spid="84"/>
                                        </p:tgtEl>
                                        <p:attrNameLst>
                                          <p:attrName>style.visibility</p:attrName>
                                        </p:attrNameLst>
                                      </p:cBhvr>
                                      <p:to>
                                        <p:strVal val="visible"/>
                                      </p:to>
                                    </p:set>
                                    <p:anim calcmode="lin" valueType="num">
                                      <p:cBhvr additive="base">
                                        <p:cTn id="1027" dur="4000" fill="hold"/>
                                        <p:tgtEl>
                                          <p:spTgt spid="84"/>
                                        </p:tgtEl>
                                        <p:attrNameLst>
                                          <p:attrName>ppt_x</p:attrName>
                                        </p:attrNameLst>
                                      </p:cBhvr>
                                      <p:tavLst>
                                        <p:tav tm="0">
                                          <p:val>
                                            <p:strVal val="#ppt_x"/>
                                          </p:val>
                                        </p:tav>
                                        <p:tav tm="100000">
                                          <p:val>
                                            <p:strVal val="#ppt_x"/>
                                          </p:val>
                                        </p:tav>
                                      </p:tavLst>
                                    </p:anim>
                                    <p:anim calcmode="lin" valueType="num">
                                      <p:cBhvr additive="base">
                                        <p:cTn id="1028" dur="4000" fill="hold"/>
                                        <p:tgtEl>
                                          <p:spTgt spid="84"/>
                                        </p:tgtEl>
                                        <p:attrNameLst>
                                          <p:attrName>ppt_y</p:attrName>
                                        </p:attrNameLst>
                                      </p:cBhvr>
                                      <p:tavLst>
                                        <p:tav tm="0">
                                          <p:val>
                                            <p:strVal val="1+#ppt_h/2"/>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84"/>
                                        </p:tgtEl>
                                        <p:attrNameLst>
                                          <p:attrName>style.visibility</p:attrName>
                                        </p:attrNameLst>
                                      </p:cBhvr>
                                      <p:to>
                                        <p:strVal val="visible"/>
                                      </p:to>
                                    </p:set>
                                    <p:anim calcmode="lin" valueType="num">
                                      <p:cBhvr>
                                        <p:cTn id="1031" dur="4000" fill="hold"/>
                                        <p:tgtEl>
                                          <p:spTgt spid="84"/>
                                        </p:tgtEl>
                                        <p:attrNameLst>
                                          <p:attrName>ppt_w</p:attrName>
                                        </p:attrNameLst>
                                      </p:cBhvr>
                                      <p:tavLst>
                                        <p:tav tm="0" fmla="#ppt_w*sin(2.5*pi*$)">
                                          <p:val>
                                            <p:fltVal val="0"/>
                                          </p:val>
                                        </p:tav>
                                        <p:tav tm="100000">
                                          <p:val>
                                            <p:fltVal val="1"/>
                                          </p:val>
                                        </p:tav>
                                      </p:tavLst>
                                    </p:anim>
                                    <p:anim calcmode="lin" valueType="num">
                                      <p:cBhvr>
                                        <p:cTn id="1032" dur="4000" fill="hold"/>
                                        <p:tgtEl>
                                          <p:spTgt spid="84"/>
                                        </p:tgtEl>
                                        <p:attrNameLst>
                                          <p:attrName>ppt_h</p:attrName>
                                        </p:attrNameLst>
                                      </p:cBhvr>
                                      <p:tavLst>
                                        <p:tav tm="0">
                                          <p:val>
                                            <p:strVal val="#ppt_h"/>
                                          </p:val>
                                        </p:tav>
                                        <p:tav tm="100000">
                                          <p:val>
                                            <p:strVal val="#ppt_h"/>
                                          </p:val>
                                        </p:tav>
                                      </p:tavLst>
                                    </p:anim>
                                  </p:childTnLst>
                                </p:cTn>
                              </p:par>
                              <p:par>
                                <p:cTn id="1033" presetID="2" presetClass="exit" presetSubtype="1" fill="hold" grpId="2" nodeType="withEffect">
                                  <p:stCondLst>
                                    <p:cond delay="0"/>
                                  </p:stCondLst>
                                  <p:childTnLst>
                                    <p:anim calcmode="lin" valueType="num">
                                      <p:cBhvr additive="base">
                                        <p:cTn id="1034" dur="4500"/>
                                        <p:tgtEl>
                                          <p:spTgt spid="84"/>
                                        </p:tgtEl>
                                        <p:attrNameLst>
                                          <p:attrName>ppt_x</p:attrName>
                                        </p:attrNameLst>
                                      </p:cBhvr>
                                      <p:tavLst>
                                        <p:tav tm="0">
                                          <p:val>
                                            <p:strVal val="ppt_x"/>
                                          </p:val>
                                        </p:tav>
                                        <p:tav tm="100000">
                                          <p:val>
                                            <p:strVal val="ppt_x"/>
                                          </p:val>
                                        </p:tav>
                                      </p:tavLst>
                                    </p:anim>
                                    <p:anim calcmode="lin" valueType="num">
                                      <p:cBhvr additive="base">
                                        <p:cTn id="1035" dur="4500"/>
                                        <p:tgtEl>
                                          <p:spTgt spid="84"/>
                                        </p:tgtEl>
                                        <p:attrNameLst>
                                          <p:attrName>ppt_y</p:attrName>
                                        </p:attrNameLst>
                                      </p:cBhvr>
                                      <p:tavLst>
                                        <p:tav tm="0">
                                          <p:val>
                                            <p:strVal val="ppt_y"/>
                                          </p:val>
                                        </p:tav>
                                        <p:tav tm="100000">
                                          <p:val>
                                            <p:strVal val="0-ppt_h/2"/>
                                          </p:val>
                                        </p:tav>
                                      </p:tavLst>
                                    </p:anim>
                                    <p:set>
                                      <p:cBhvr>
                                        <p:cTn id="1036" dur="1" fill="hold">
                                          <p:stCondLst>
                                            <p:cond delay="4499"/>
                                          </p:stCondLst>
                                        </p:cTn>
                                        <p:tgtEl>
                                          <p:spTgt spid="84"/>
                                        </p:tgtEl>
                                        <p:attrNameLst>
                                          <p:attrName>style.visibility</p:attrName>
                                        </p:attrNameLst>
                                      </p:cBhvr>
                                      <p:to>
                                        <p:strVal val="hidden"/>
                                      </p:to>
                                    </p:set>
                                  </p:childTnLst>
                                </p:cTn>
                              </p:par>
                              <p:par>
                                <p:cTn id="1037" presetID="3" presetClass="exit" presetSubtype="10" fill="hold" grpId="3" nodeType="withEffect">
                                  <p:stCondLst>
                                    <p:cond delay="0"/>
                                  </p:stCondLst>
                                  <p:childTnLst>
                                    <p:animEffect transition="out" filter="blinds(horizontal)">
                                      <p:cBhvr>
                                        <p:cTn id="1038" dur="6000"/>
                                        <p:tgtEl>
                                          <p:spTgt spid="84"/>
                                        </p:tgtEl>
                                      </p:cBhvr>
                                    </p:animEffect>
                                    <p:set>
                                      <p:cBhvr>
                                        <p:cTn id="1039" dur="1" fill="hold">
                                          <p:stCondLst>
                                            <p:cond delay="5999"/>
                                          </p:stCondLst>
                                        </p:cTn>
                                        <p:tgtEl>
                                          <p:spTgt spid="84"/>
                                        </p:tgtEl>
                                        <p:attrNameLst>
                                          <p:attrName>style.visibility</p:attrName>
                                        </p:attrNameLst>
                                      </p:cBhvr>
                                      <p:to>
                                        <p:strVal val="hidden"/>
                                      </p:to>
                                    </p:set>
                                  </p:childTnLst>
                                </p:cTn>
                              </p:par>
                              <p:par>
                                <p:cTn id="1040" presetID="8" presetClass="emph" presetSubtype="0" fill="hold" grpId="4" nodeType="withEffect">
                                  <p:stCondLst>
                                    <p:cond delay="0"/>
                                  </p:stCondLst>
                                  <p:childTnLst>
                                    <p:animRot by="21600000">
                                      <p:cBhvr>
                                        <p:cTn id="1041" dur="5000" fill="hold"/>
                                        <p:tgtEl>
                                          <p:spTgt spid="84"/>
                                        </p:tgtEl>
                                        <p:attrNameLst>
                                          <p:attrName>r</p:attrName>
                                        </p:attrNameLst>
                                      </p:cBhvr>
                                    </p:animRot>
                                  </p:childTnLst>
                                </p:cTn>
                              </p:par>
                              <p:par>
                                <p:cTn id="1042" presetID="2" presetClass="entr" presetSubtype="4" fill="hold" grpId="0" nodeType="withEffect">
                                  <p:stCondLst>
                                    <p:cond delay="0"/>
                                  </p:stCondLst>
                                  <p:childTnLst>
                                    <p:set>
                                      <p:cBhvr>
                                        <p:cTn id="1043" dur="1" fill="hold">
                                          <p:stCondLst>
                                            <p:cond delay="0"/>
                                          </p:stCondLst>
                                        </p:cTn>
                                        <p:tgtEl>
                                          <p:spTgt spid="83"/>
                                        </p:tgtEl>
                                        <p:attrNameLst>
                                          <p:attrName>style.visibility</p:attrName>
                                        </p:attrNameLst>
                                      </p:cBhvr>
                                      <p:to>
                                        <p:strVal val="visible"/>
                                      </p:to>
                                    </p:set>
                                    <p:anim calcmode="lin" valueType="num">
                                      <p:cBhvr additive="base">
                                        <p:cTn id="1044" dur="4000" fill="hold"/>
                                        <p:tgtEl>
                                          <p:spTgt spid="83"/>
                                        </p:tgtEl>
                                        <p:attrNameLst>
                                          <p:attrName>ppt_x</p:attrName>
                                        </p:attrNameLst>
                                      </p:cBhvr>
                                      <p:tavLst>
                                        <p:tav tm="0">
                                          <p:val>
                                            <p:strVal val="#ppt_x"/>
                                          </p:val>
                                        </p:tav>
                                        <p:tav tm="100000">
                                          <p:val>
                                            <p:strVal val="#ppt_x"/>
                                          </p:val>
                                        </p:tav>
                                      </p:tavLst>
                                    </p:anim>
                                    <p:anim calcmode="lin" valueType="num">
                                      <p:cBhvr additive="base">
                                        <p:cTn id="1045" dur="4000" fill="hold"/>
                                        <p:tgtEl>
                                          <p:spTgt spid="83"/>
                                        </p:tgtEl>
                                        <p:attrNameLst>
                                          <p:attrName>ppt_y</p:attrName>
                                        </p:attrNameLst>
                                      </p:cBhvr>
                                      <p:tavLst>
                                        <p:tav tm="0">
                                          <p:val>
                                            <p:strVal val="1+#ppt_h/2"/>
                                          </p:val>
                                        </p:tav>
                                        <p:tav tm="100000">
                                          <p:val>
                                            <p:strVal val="#ppt_y"/>
                                          </p:val>
                                        </p:tav>
                                      </p:tavLst>
                                    </p:anim>
                                  </p:childTnLst>
                                </p:cTn>
                              </p:par>
                              <p:par>
                                <p:cTn id="1046" presetID="19" presetClass="entr" presetSubtype="10" fill="hold" grpId="1" nodeType="withEffect">
                                  <p:stCondLst>
                                    <p:cond delay="0"/>
                                  </p:stCondLst>
                                  <p:childTnLst>
                                    <p:set>
                                      <p:cBhvr>
                                        <p:cTn id="1047" dur="1" fill="hold">
                                          <p:stCondLst>
                                            <p:cond delay="0"/>
                                          </p:stCondLst>
                                        </p:cTn>
                                        <p:tgtEl>
                                          <p:spTgt spid="83"/>
                                        </p:tgtEl>
                                        <p:attrNameLst>
                                          <p:attrName>style.visibility</p:attrName>
                                        </p:attrNameLst>
                                      </p:cBhvr>
                                      <p:to>
                                        <p:strVal val="visible"/>
                                      </p:to>
                                    </p:set>
                                    <p:anim calcmode="lin" valueType="num">
                                      <p:cBhvr>
                                        <p:cTn id="1048" dur="4000" fill="hold"/>
                                        <p:tgtEl>
                                          <p:spTgt spid="83"/>
                                        </p:tgtEl>
                                        <p:attrNameLst>
                                          <p:attrName>ppt_w</p:attrName>
                                        </p:attrNameLst>
                                      </p:cBhvr>
                                      <p:tavLst>
                                        <p:tav tm="0" fmla="#ppt_w*sin(2.5*pi*$)">
                                          <p:val>
                                            <p:fltVal val="0"/>
                                          </p:val>
                                        </p:tav>
                                        <p:tav tm="100000">
                                          <p:val>
                                            <p:fltVal val="1"/>
                                          </p:val>
                                        </p:tav>
                                      </p:tavLst>
                                    </p:anim>
                                    <p:anim calcmode="lin" valueType="num">
                                      <p:cBhvr>
                                        <p:cTn id="1049" dur="4000" fill="hold"/>
                                        <p:tgtEl>
                                          <p:spTgt spid="83"/>
                                        </p:tgtEl>
                                        <p:attrNameLst>
                                          <p:attrName>ppt_h</p:attrName>
                                        </p:attrNameLst>
                                      </p:cBhvr>
                                      <p:tavLst>
                                        <p:tav tm="0">
                                          <p:val>
                                            <p:strVal val="#ppt_h"/>
                                          </p:val>
                                        </p:tav>
                                        <p:tav tm="100000">
                                          <p:val>
                                            <p:strVal val="#ppt_h"/>
                                          </p:val>
                                        </p:tav>
                                      </p:tavLst>
                                    </p:anim>
                                  </p:childTnLst>
                                </p:cTn>
                              </p:par>
                              <p:par>
                                <p:cTn id="1050" presetID="2" presetClass="exit" presetSubtype="1" fill="hold" grpId="2" nodeType="withEffect">
                                  <p:stCondLst>
                                    <p:cond delay="0"/>
                                  </p:stCondLst>
                                  <p:childTnLst>
                                    <p:anim calcmode="lin" valueType="num">
                                      <p:cBhvr additive="base">
                                        <p:cTn id="1051" dur="4500"/>
                                        <p:tgtEl>
                                          <p:spTgt spid="83"/>
                                        </p:tgtEl>
                                        <p:attrNameLst>
                                          <p:attrName>ppt_x</p:attrName>
                                        </p:attrNameLst>
                                      </p:cBhvr>
                                      <p:tavLst>
                                        <p:tav tm="0">
                                          <p:val>
                                            <p:strVal val="ppt_x"/>
                                          </p:val>
                                        </p:tav>
                                        <p:tav tm="100000">
                                          <p:val>
                                            <p:strVal val="ppt_x"/>
                                          </p:val>
                                        </p:tav>
                                      </p:tavLst>
                                    </p:anim>
                                    <p:anim calcmode="lin" valueType="num">
                                      <p:cBhvr additive="base">
                                        <p:cTn id="1052" dur="4500"/>
                                        <p:tgtEl>
                                          <p:spTgt spid="83"/>
                                        </p:tgtEl>
                                        <p:attrNameLst>
                                          <p:attrName>ppt_y</p:attrName>
                                        </p:attrNameLst>
                                      </p:cBhvr>
                                      <p:tavLst>
                                        <p:tav tm="0">
                                          <p:val>
                                            <p:strVal val="ppt_y"/>
                                          </p:val>
                                        </p:tav>
                                        <p:tav tm="100000">
                                          <p:val>
                                            <p:strVal val="0-ppt_h/2"/>
                                          </p:val>
                                        </p:tav>
                                      </p:tavLst>
                                    </p:anim>
                                    <p:set>
                                      <p:cBhvr>
                                        <p:cTn id="1053" dur="1" fill="hold">
                                          <p:stCondLst>
                                            <p:cond delay="4499"/>
                                          </p:stCondLst>
                                        </p:cTn>
                                        <p:tgtEl>
                                          <p:spTgt spid="83"/>
                                        </p:tgtEl>
                                        <p:attrNameLst>
                                          <p:attrName>style.visibility</p:attrName>
                                        </p:attrNameLst>
                                      </p:cBhvr>
                                      <p:to>
                                        <p:strVal val="hidden"/>
                                      </p:to>
                                    </p:set>
                                  </p:childTnLst>
                                </p:cTn>
                              </p:par>
                              <p:par>
                                <p:cTn id="1054" presetID="3" presetClass="exit" presetSubtype="10" fill="hold" grpId="3" nodeType="withEffect">
                                  <p:stCondLst>
                                    <p:cond delay="0"/>
                                  </p:stCondLst>
                                  <p:childTnLst>
                                    <p:animEffect transition="out" filter="blinds(horizontal)">
                                      <p:cBhvr>
                                        <p:cTn id="1055" dur="6000"/>
                                        <p:tgtEl>
                                          <p:spTgt spid="83"/>
                                        </p:tgtEl>
                                      </p:cBhvr>
                                    </p:animEffect>
                                    <p:set>
                                      <p:cBhvr>
                                        <p:cTn id="1056" dur="1" fill="hold">
                                          <p:stCondLst>
                                            <p:cond delay="5999"/>
                                          </p:stCondLst>
                                        </p:cTn>
                                        <p:tgtEl>
                                          <p:spTgt spid="83"/>
                                        </p:tgtEl>
                                        <p:attrNameLst>
                                          <p:attrName>style.visibility</p:attrName>
                                        </p:attrNameLst>
                                      </p:cBhvr>
                                      <p:to>
                                        <p:strVal val="hidden"/>
                                      </p:to>
                                    </p:set>
                                  </p:childTnLst>
                                </p:cTn>
                              </p:par>
                              <p:par>
                                <p:cTn id="1057" presetID="8" presetClass="emph" presetSubtype="0" fill="hold" grpId="4" nodeType="withEffect">
                                  <p:stCondLst>
                                    <p:cond delay="0"/>
                                  </p:stCondLst>
                                  <p:childTnLst>
                                    <p:animRot by="21600000">
                                      <p:cBhvr>
                                        <p:cTn id="1058" dur="5000" fill="hold"/>
                                        <p:tgtEl>
                                          <p:spTgt spid="83"/>
                                        </p:tgtEl>
                                        <p:attrNameLst>
                                          <p:attrName>r</p:attrName>
                                        </p:attrNameLst>
                                      </p:cBhvr>
                                    </p:animRot>
                                  </p:childTnLst>
                                </p:cTn>
                              </p:par>
                              <p:par>
                                <p:cTn id="1059" presetID="2" presetClass="entr" presetSubtype="4" fill="hold" grpId="0" nodeType="withEffect">
                                  <p:stCondLst>
                                    <p:cond delay="0"/>
                                  </p:stCondLst>
                                  <p:childTnLst>
                                    <p:set>
                                      <p:cBhvr>
                                        <p:cTn id="1060" dur="1" fill="hold">
                                          <p:stCondLst>
                                            <p:cond delay="0"/>
                                          </p:stCondLst>
                                        </p:cTn>
                                        <p:tgtEl>
                                          <p:spTgt spid="90"/>
                                        </p:tgtEl>
                                        <p:attrNameLst>
                                          <p:attrName>style.visibility</p:attrName>
                                        </p:attrNameLst>
                                      </p:cBhvr>
                                      <p:to>
                                        <p:strVal val="visible"/>
                                      </p:to>
                                    </p:set>
                                    <p:anim calcmode="lin" valueType="num">
                                      <p:cBhvr additive="base">
                                        <p:cTn id="1061" dur="4000" fill="hold"/>
                                        <p:tgtEl>
                                          <p:spTgt spid="90"/>
                                        </p:tgtEl>
                                        <p:attrNameLst>
                                          <p:attrName>ppt_x</p:attrName>
                                        </p:attrNameLst>
                                      </p:cBhvr>
                                      <p:tavLst>
                                        <p:tav tm="0">
                                          <p:val>
                                            <p:strVal val="#ppt_x"/>
                                          </p:val>
                                        </p:tav>
                                        <p:tav tm="100000">
                                          <p:val>
                                            <p:strVal val="#ppt_x"/>
                                          </p:val>
                                        </p:tav>
                                      </p:tavLst>
                                    </p:anim>
                                    <p:anim calcmode="lin" valueType="num">
                                      <p:cBhvr additive="base">
                                        <p:cTn id="1062" dur="4000" fill="hold"/>
                                        <p:tgtEl>
                                          <p:spTgt spid="90"/>
                                        </p:tgtEl>
                                        <p:attrNameLst>
                                          <p:attrName>ppt_y</p:attrName>
                                        </p:attrNameLst>
                                      </p:cBhvr>
                                      <p:tavLst>
                                        <p:tav tm="0">
                                          <p:val>
                                            <p:strVal val="1+#ppt_h/2"/>
                                          </p:val>
                                        </p:tav>
                                        <p:tav tm="100000">
                                          <p:val>
                                            <p:strVal val="#ppt_y"/>
                                          </p:val>
                                        </p:tav>
                                      </p:tavLst>
                                    </p:anim>
                                  </p:childTnLst>
                                </p:cTn>
                              </p:par>
                              <p:par>
                                <p:cTn id="1063" presetID="19" presetClass="entr" presetSubtype="10" fill="hold" grpId="1" nodeType="withEffect">
                                  <p:stCondLst>
                                    <p:cond delay="0"/>
                                  </p:stCondLst>
                                  <p:childTnLst>
                                    <p:set>
                                      <p:cBhvr>
                                        <p:cTn id="1064" dur="1" fill="hold">
                                          <p:stCondLst>
                                            <p:cond delay="0"/>
                                          </p:stCondLst>
                                        </p:cTn>
                                        <p:tgtEl>
                                          <p:spTgt spid="90"/>
                                        </p:tgtEl>
                                        <p:attrNameLst>
                                          <p:attrName>style.visibility</p:attrName>
                                        </p:attrNameLst>
                                      </p:cBhvr>
                                      <p:to>
                                        <p:strVal val="visible"/>
                                      </p:to>
                                    </p:set>
                                    <p:anim calcmode="lin" valueType="num">
                                      <p:cBhvr>
                                        <p:cTn id="1065" dur="4000" fill="hold"/>
                                        <p:tgtEl>
                                          <p:spTgt spid="90"/>
                                        </p:tgtEl>
                                        <p:attrNameLst>
                                          <p:attrName>ppt_w</p:attrName>
                                        </p:attrNameLst>
                                      </p:cBhvr>
                                      <p:tavLst>
                                        <p:tav tm="0" fmla="#ppt_w*sin(2.5*pi*$)">
                                          <p:val>
                                            <p:fltVal val="0"/>
                                          </p:val>
                                        </p:tav>
                                        <p:tav tm="100000">
                                          <p:val>
                                            <p:fltVal val="1"/>
                                          </p:val>
                                        </p:tav>
                                      </p:tavLst>
                                    </p:anim>
                                    <p:anim calcmode="lin" valueType="num">
                                      <p:cBhvr>
                                        <p:cTn id="1066" dur="4000" fill="hold"/>
                                        <p:tgtEl>
                                          <p:spTgt spid="90"/>
                                        </p:tgtEl>
                                        <p:attrNameLst>
                                          <p:attrName>ppt_h</p:attrName>
                                        </p:attrNameLst>
                                      </p:cBhvr>
                                      <p:tavLst>
                                        <p:tav tm="0">
                                          <p:val>
                                            <p:strVal val="#ppt_h"/>
                                          </p:val>
                                        </p:tav>
                                        <p:tav tm="100000">
                                          <p:val>
                                            <p:strVal val="#ppt_h"/>
                                          </p:val>
                                        </p:tav>
                                      </p:tavLst>
                                    </p:anim>
                                  </p:childTnLst>
                                </p:cTn>
                              </p:par>
                              <p:par>
                                <p:cTn id="1067" presetID="2" presetClass="exit" presetSubtype="1" fill="hold" grpId="2" nodeType="withEffect">
                                  <p:stCondLst>
                                    <p:cond delay="0"/>
                                  </p:stCondLst>
                                  <p:childTnLst>
                                    <p:anim calcmode="lin" valueType="num">
                                      <p:cBhvr additive="base">
                                        <p:cTn id="1068" dur="4500"/>
                                        <p:tgtEl>
                                          <p:spTgt spid="90"/>
                                        </p:tgtEl>
                                        <p:attrNameLst>
                                          <p:attrName>ppt_x</p:attrName>
                                        </p:attrNameLst>
                                      </p:cBhvr>
                                      <p:tavLst>
                                        <p:tav tm="0">
                                          <p:val>
                                            <p:strVal val="ppt_x"/>
                                          </p:val>
                                        </p:tav>
                                        <p:tav tm="100000">
                                          <p:val>
                                            <p:strVal val="ppt_x"/>
                                          </p:val>
                                        </p:tav>
                                      </p:tavLst>
                                    </p:anim>
                                    <p:anim calcmode="lin" valueType="num">
                                      <p:cBhvr additive="base">
                                        <p:cTn id="1069" dur="4500"/>
                                        <p:tgtEl>
                                          <p:spTgt spid="90"/>
                                        </p:tgtEl>
                                        <p:attrNameLst>
                                          <p:attrName>ppt_y</p:attrName>
                                        </p:attrNameLst>
                                      </p:cBhvr>
                                      <p:tavLst>
                                        <p:tav tm="0">
                                          <p:val>
                                            <p:strVal val="ppt_y"/>
                                          </p:val>
                                        </p:tav>
                                        <p:tav tm="100000">
                                          <p:val>
                                            <p:strVal val="0-ppt_h/2"/>
                                          </p:val>
                                        </p:tav>
                                      </p:tavLst>
                                    </p:anim>
                                    <p:set>
                                      <p:cBhvr>
                                        <p:cTn id="1070" dur="1" fill="hold">
                                          <p:stCondLst>
                                            <p:cond delay="4499"/>
                                          </p:stCondLst>
                                        </p:cTn>
                                        <p:tgtEl>
                                          <p:spTgt spid="90"/>
                                        </p:tgtEl>
                                        <p:attrNameLst>
                                          <p:attrName>style.visibility</p:attrName>
                                        </p:attrNameLst>
                                      </p:cBhvr>
                                      <p:to>
                                        <p:strVal val="hidden"/>
                                      </p:to>
                                    </p:set>
                                  </p:childTnLst>
                                </p:cTn>
                              </p:par>
                              <p:par>
                                <p:cTn id="1071" presetID="3" presetClass="exit" presetSubtype="10" fill="hold" grpId="3" nodeType="withEffect">
                                  <p:stCondLst>
                                    <p:cond delay="0"/>
                                  </p:stCondLst>
                                  <p:childTnLst>
                                    <p:animEffect transition="out" filter="blinds(horizontal)">
                                      <p:cBhvr>
                                        <p:cTn id="1072" dur="6000"/>
                                        <p:tgtEl>
                                          <p:spTgt spid="90"/>
                                        </p:tgtEl>
                                      </p:cBhvr>
                                    </p:animEffect>
                                    <p:set>
                                      <p:cBhvr>
                                        <p:cTn id="1073" dur="1" fill="hold">
                                          <p:stCondLst>
                                            <p:cond delay="5999"/>
                                          </p:stCondLst>
                                        </p:cTn>
                                        <p:tgtEl>
                                          <p:spTgt spid="90"/>
                                        </p:tgtEl>
                                        <p:attrNameLst>
                                          <p:attrName>style.visibility</p:attrName>
                                        </p:attrNameLst>
                                      </p:cBhvr>
                                      <p:to>
                                        <p:strVal val="hidden"/>
                                      </p:to>
                                    </p:set>
                                  </p:childTnLst>
                                </p:cTn>
                              </p:par>
                              <p:par>
                                <p:cTn id="1074" presetID="8" presetClass="emph" presetSubtype="0" fill="hold" grpId="4" nodeType="withEffect">
                                  <p:stCondLst>
                                    <p:cond delay="0"/>
                                  </p:stCondLst>
                                  <p:childTnLst>
                                    <p:animRot by="21600000">
                                      <p:cBhvr>
                                        <p:cTn id="1075" dur="5000" fill="hold"/>
                                        <p:tgtEl>
                                          <p:spTgt spid="90"/>
                                        </p:tgtEl>
                                        <p:attrNameLst>
                                          <p:attrName>r</p:attrName>
                                        </p:attrNameLst>
                                      </p:cBhvr>
                                    </p:animRot>
                                  </p:childTnLst>
                                </p:cTn>
                              </p:par>
                              <p:par>
                                <p:cTn id="1076" presetID="2" presetClass="entr" presetSubtype="4" fill="hold" grpId="0" nodeType="withEffect">
                                  <p:stCondLst>
                                    <p:cond delay="0"/>
                                  </p:stCondLst>
                                  <p:childTnLst>
                                    <p:set>
                                      <p:cBhvr>
                                        <p:cTn id="1077" dur="1" fill="hold">
                                          <p:stCondLst>
                                            <p:cond delay="0"/>
                                          </p:stCondLst>
                                        </p:cTn>
                                        <p:tgtEl>
                                          <p:spTgt spid="89"/>
                                        </p:tgtEl>
                                        <p:attrNameLst>
                                          <p:attrName>style.visibility</p:attrName>
                                        </p:attrNameLst>
                                      </p:cBhvr>
                                      <p:to>
                                        <p:strVal val="visible"/>
                                      </p:to>
                                    </p:set>
                                    <p:anim calcmode="lin" valueType="num">
                                      <p:cBhvr additive="base">
                                        <p:cTn id="1078" dur="4000" fill="hold"/>
                                        <p:tgtEl>
                                          <p:spTgt spid="89"/>
                                        </p:tgtEl>
                                        <p:attrNameLst>
                                          <p:attrName>ppt_x</p:attrName>
                                        </p:attrNameLst>
                                      </p:cBhvr>
                                      <p:tavLst>
                                        <p:tav tm="0">
                                          <p:val>
                                            <p:strVal val="#ppt_x"/>
                                          </p:val>
                                        </p:tav>
                                        <p:tav tm="100000">
                                          <p:val>
                                            <p:strVal val="#ppt_x"/>
                                          </p:val>
                                        </p:tav>
                                      </p:tavLst>
                                    </p:anim>
                                    <p:anim calcmode="lin" valueType="num">
                                      <p:cBhvr additive="base">
                                        <p:cTn id="1079" dur="4000" fill="hold"/>
                                        <p:tgtEl>
                                          <p:spTgt spid="89"/>
                                        </p:tgtEl>
                                        <p:attrNameLst>
                                          <p:attrName>ppt_y</p:attrName>
                                        </p:attrNameLst>
                                      </p:cBhvr>
                                      <p:tavLst>
                                        <p:tav tm="0">
                                          <p:val>
                                            <p:strVal val="1+#ppt_h/2"/>
                                          </p:val>
                                        </p:tav>
                                        <p:tav tm="100000">
                                          <p:val>
                                            <p:strVal val="#ppt_y"/>
                                          </p:val>
                                        </p:tav>
                                      </p:tavLst>
                                    </p:anim>
                                  </p:childTnLst>
                                </p:cTn>
                              </p:par>
                              <p:par>
                                <p:cTn id="1080" presetID="19" presetClass="entr" presetSubtype="10" fill="hold" grpId="1" nodeType="withEffect">
                                  <p:stCondLst>
                                    <p:cond delay="0"/>
                                  </p:stCondLst>
                                  <p:childTnLst>
                                    <p:set>
                                      <p:cBhvr>
                                        <p:cTn id="1081" dur="1" fill="hold">
                                          <p:stCondLst>
                                            <p:cond delay="0"/>
                                          </p:stCondLst>
                                        </p:cTn>
                                        <p:tgtEl>
                                          <p:spTgt spid="89"/>
                                        </p:tgtEl>
                                        <p:attrNameLst>
                                          <p:attrName>style.visibility</p:attrName>
                                        </p:attrNameLst>
                                      </p:cBhvr>
                                      <p:to>
                                        <p:strVal val="visible"/>
                                      </p:to>
                                    </p:set>
                                    <p:anim calcmode="lin" valueType="num">
                                      <p:cBhvr>
                                        <p:cTn id="1082" dur="4000" fill="hold"/>
                                        <p:tgtEl>
                                          <p:spTgt spid="89"/>
                                        </p:tgtEl>
                                        <p:attrNameLst>
                                          <p:attrName>ppt_w</p:attrName>
                                        </p:attrNameLst>
                                      </p:cBhvr>
                                      <p:tavLst>
                                        <p:tav tm="0" fmla="#ppt_w*sin(2.5*pi*$)">
                                          <p:val>
                                            <p:fltVal val="0"/>
                                          </p:val>
                                        </p:tav>
                                        <p:tav tm="100000">
                                          <p:val>
                                            <p:fltVal val="1"/>
                                          </p:val>
                                        </p:tav>
                                      </p:tavLst>
                                    </p:anim>
                                    <p:anim calcmode="lin" valueType="num">
                                      <p:cBhvr>
                                        <p:cTn id="1083" dur="4000" fill="hold"/>
                                        <p:tgtEl>
                                          <p:spTgt spid="89"/>
                                        </p:tgtEl>
                                        <p:attrNameLst>
                                          <p:attrName>ppt_h</p:attrName>
                                        </p:attrNameLst>
                                      </p:cBhvr>
                                      <p:tavLst>
                                        <p:tav tm="0">
                                          <p:val>
                                            <p:strVal val="#ppt_h"/>
                                          </p:val>
                                        </p:tav>
                                        <p:tav tm="100000">
                                          <p:val>
                                            <p:strVal val="#ppt_h"/>
                                          </p:val>
                                        </p:tav>
                                      </p:tavLst>
                                    </p:anim>
                                  </p:childTnLst>
                                </p:cTn>
                              </p:par>
                              <p:par>
                                <p:cTn id="1084" presetID="2" presetClass="exit" presetSubtype="1" fill="hold" grpId="2" nodeType="withEffect">
                                  <p:stCondLst>
                                    <p:cond delay="0"/>
                                  </p:stCondLst>
                                  <p:childTnLst>
                                    <p:anim calcmode="lin" valueType="num">
                                      <p:cBhvr additive="base">
                                        <p:cTn id="1085" dur="4500"/>
                                        <p:tgtEl>
                                          <p:spTgt spid="89"/>
                                        </p:tgtEl>
                                        <p:attrNameLst>
                                          <p:attrName>ppt_x</p:attrName>
                                        </p:attrNameLst>
                                      </p:cBhvr>
                                      <p:tavLst>
                                        <p:tav tm="0">
                                          <p:val>
                                            <p:strVal val="ppt_x"/>
                                          </p:val>
                                        </p:tav>
                                        <p:tav tm="100000">
                                          <p:val>
                                            <p:strVal val="ppt_x"/>
                                          </p:val>
                                        </p:tav>
                                      </p:tavLst>
                                    </p:anim>
                                    <p:anim calcmode="lin" valueType="num">
                                      <p:cBhvr additive="base">
                                        <p:cTn id="1086" dur="4500"/>
                                        <p:tgtEl>
                                          <p:spTgt spid="89"/>
                                        </p:tgtEl>
                                        <p:attrNameLst>
                                          <p:attrName>ppt_y</p:attrName>
                                        </p:attrNameLst>
                                      </p:cBhvr>
                                      <p:tavLst>
                                        <p:tav tm="0">
                                          <p:val>
                                            <p:strVal val="ppt_y"/>
                                          </p:val>
                                        </p:tav>
                                        <p:tav tm="100000">
                                          <p:val>
                                            <p:strVal val="0-ppt_h/2"/>
                                          </p:val>
                                        </p:tav>
                                      </p:tavLst>
                                    </p:anim>
                                    <p:set>
                                      <p:cBhvr>
                                        <p:cTn id="1087" dur="1" fill="hold">
                                          <p:stCondLst>
                                            <p:cond delay="4499"/>
                                          </p:stCondLst>
                                        </p:cTn>
                                        <p:tgtEl>
                                          <p:spTgt spid="89"/>
                                        </p:tgtEl>
                                        <p:attrNameLst>
                                          <p:attrName>style.visibility</p:attrName>
                                        </p:attrNameLst>
                                      </p:cBhvr>
                                      <p:to>
                                        <p:strVal val="hidden"/>
                                      </p:to>
                                    </p:set>
                                  </p:childTnLst>
                                </p:cTn>
                              </p:par>
                              <p:par>
                                <p:cTn id="1088" presetID="3" presetClass="exit" presetSubtype="10" fill="hold" grpId="3" nodeType="withEffect">
                                  <p:stCondLst>
                                    <p:cond delay="0"/>
                                  </p:stCondLst>
                                  <p:childTnLst>
                                    <p:animEffect transition="out" filter="blinds(horizontal)">
                                      <p:cBhvr>
                                        <p:cTn id="1089" dur="6000"/>
                                        <p:tgtEl>
                                          <p:spTgt spid="89"/>
                                        </p:tgtEl>
                                      </p:cBhvr>
                                    </p:animEffect>
                                    <p:set>
                                      <p:cBhvr>
                                        <p:cTn id="1090" dur="1" fill="hold">
                                          <p:stCondLst>
                                            <p:cond delay="5999"/>
                                          </p:stCondLst>
                                        </p:cTn>
                                        <p:tgtEl>
                                          <p:spTgt spid="89"/>
                                        </p:tgtEl>
                                        <p:attrNameLst>
                                          <p:attrName>style.visibility</p:attrName>
                                        </p:attrNameLst>
                                      </p:cBhvr>
                                      <p:to>
                                        <p:strVal val="hidden"/>
                                      </p:to>
                                    </p:set>
                                  </p:childTnLst>
                                </p:cTn>
                              </p:par>
                              <p:par>
                                <p:cTn id="1091" presetID="8" presetClass="emph" presetSubtype="0" fill="hold" grpId="4" nodeType="withEffect">
                                  <p:stCondLst>
                                    <p:cond delay="0"/>
                                  </p:stCondLst>
                                  <p:childTnLst>
                                    <p:animRot by="21600000">
                                      <p:cBhvr>
                                        <p:cTn id="1092" dur="5000" fill="hold"/>
                                        <p:tgtEl>
                                          <p:spTgt spid="89"/>
                                        </p:tgtEl>
                                        <p:attrNameLst>
                                          <p:attrName>r</p:attrName>
                                        </p:attrNameLst>
                                      </p:cBhvr>
                                    </p:animRot>
                                  </p:childTnLst>
                                </p:cTn>
                              </p:par>
                              <p:par>
                                <p:cTn id="1093" presetID="2" presetClass="entr" presetSubtype="4" fill="hold" grpId="0" nodeType="withEffect">
                                  <p:stCondLst>
                                    <p:cond delay="0"/>
                                  </p:stCondLst>
                                  <p:childTnLst>
                                    <p:set>
                                      <p:cBhvr>
                                        <p:cTn id="1094" dur="1" fill="hold">
                                          <p:stCondLst>
                                            <p:cond delay="0"/>
                                          </p:stCondLst>
                                        </p:cTn>
                                        <p:tgtEl>
                                          <p:spTgt spid="88"/>
                                        </p:tgtEl>
                                        <p:attrNameLst>
                                          <p:attrName>style.visibility</p:attrName>
                                        </p:attrNameLst>
                                      </p:cBhvr>
                                      <p:to>
                                        <p:strVal val="visible"/>
                                      </p:to>
                                    </p:set>
                                    <p:anim calcmode="lin" valueType="num">
                                      <p:cBhvr additive="base">
                                        <p:cTn id="1095" dur="4000" fill="hold"/>
                                        <p:tgtEl>
                                          <p:spTgt spid="88"/>
                                        </p:tgtEl>
                                        <p:attrNameLst>
                                          <p:attrName>ppt_x</p:attrName>
                                        </p:attrNameLst>
                                      </p:cBhvr>
                                      <p:tavLst>
                                        <p:tav tm="0">
                                          <p:val>
                                            <p:strVal val="#ppt_x"/>
                                          </p:val>
                                        </p:tav>
                                        <p:tav tm="100000">
                                          <p:val>
                                            <p:strVal val="#ppt_x"/>
                                          </p:val>
                                        </p:tav>
                                      </p:tavLst>
                                    </p:anim>
                                    <p:anim calcmode="lin" valueType="num">
                                      <p:cBhvr additive="base">
                                        <p:cTn id="1096" dur="4000" fill="hold"/>
                                        <p:tgtEl>
                                          <p:spTgt spid="88"/>
                                        </p:tgtEl>
                                        <p:attrNameLst>
                                          <p:attrName>ppt_y</p:attrName>
                                        </p:attrNameLst>
                                      </p:cBhvr>
                                      <p:tavLst>
                                        <p:tav tm="0">
                                          <p:val>
                                            <p:strVal val="1+#ppt_h/2"/>
                                          </p:val>
                                        </p:tav>
                                        <p:tav tm="100000">
                                          <p:val>
                                            <p:strVal val="#ppt_y"/>
                                          </p:val>
                                        </p:tav>
                                      </p:tavLst>
                                    </p:anim>
                                  </p:childTnLst>
                                </p:cTn>
                              </p:par>
                              <p:par>
                                <p:cTn id="1097" presetID="19" presetClass="entr" presetSubtype="10" fill="hold" grpId="1" nodeType="withEffect">
                                  <p:stCondLst>
                                    <p:cond delay="0"/>
                                  </p:stCondLst>
                                  <p:childTnLst>
                                    <p:set>
                                      <p:cBhvr>
                                        <p:cTn id="1098" dur="1" fill="hold">
                                          <p:stCondLst>
                                            <p:cond delay="0"/>
                                          </p:stCondLst>
                                        </p:cTn>
                                        <p:tgtEl>
                                          <p:spTgt spid="88"/>
                                        </p:tgtEl>
                                        <p:attrNameLst>
                                          <p:attrName>style.visibility</p:attrName>
                                        </p:attrNameLst>
                                      </p:cBhvr>
                                      <p:to>
                                        <p:strVal val="visible"/>
                                      </p:to>
                                    </p:set>
                                    <p:anim calcmode="lin" valueType="num">
                                      <p:cBhvr>
                                        <p:cTn id="1099" dur="4000" fill="hold"/>
                                        <p:tgtEl>
                                          <p:spTgt spid="88"/>
                                        </p:tgtEl>
                                        <p:attrNameLst>
                                          <p:attrName>ppt_w</p:attrName>
                                        </p:attrNameLst>
                                      </p:cBhvr>
                                      <p:tavLst>
                                        <p:tav tm="0" fmla="#ppt_w*sin(2.5*pi*$)">
                                          <p:val>
                                            <p:fltVal val="0"/>
                                          </p:val>
                                        </p:tav>
                                        <p:tav tm="100000">
                                          <p:val>
                                            <p:fltVal val="1"/>
                                          </p:val>
                                        </p:tav>
                                      </p:tavLst>
                                    </p:anim>
                                    <p:anim calcmode="lin" valueType="num">
                                      <p:cBhvr>
                                        <p:cTn id="1100" dur="4000" fill="hold"/>
                                        <p:tgtEl>
                                          <p:spTgt spid="88"/>
                                        </p:tgtEl>
                                        <p:attrNameLst>
                                          <p:attrName>ppt_h</p:attrName>
                                        </p:attrNameLst>
                                      </p:cBhvr>
                                      <p:tavLst>
                                        <p:tav tm="0">
                                          <p:val>
                                            <p:strVal val="#ppt_h"/>
                                          </p:val>
                                        </p:tav>
                                        <p:tav tm="100000">
                                          <p:val>
                                            <p:strVal val="#ppt_h"/>
                                          </p:val>
                                        </p:tav>
                                      </p:tavLst>
                                    </p:anim>
                                  </p:childTnLst>
                                </p:cTn>
                              </p:par>
                              <p:par>
                                <p:cTn id="1101" presetID="2" presetClass="exit" presetSubtype="1" fill="hold" grpId="2" nodeType="withEffect">
                                  <p:stCondLst>
                                    <p:cond delay="0"/>
                                  </p:stCondLst>
                                  <p:childTnLst>
                                    <p:anim calcmode="lin" valueType="num">
                                      <p:cBhvr additive="base">
                                        <p:cTn id="1102" dur="4500"/>
                                        <p:tgtEl>
                                          <p:spTgt spid="88"/>
                                        </p:tgtEl>
                                        <p:attrNameLst>
                                          <p:attrName>ppt_x</p:attrName>
                                        </p:attrNameLst>
                                      </p:cBhvr>
                                      <p:tavLst>
                                        <p:tav tm="0">
                                          <p:val>
                                            <p:strVal val="ppt_x"/>
                                          </p:val>
                                        </p:tav>
                                        <p:tav tm="100000">
                                          <p:val>
                                            <p:strVal val="ppt_x"/>
                                          </p:val>
                                        </p:tav>
                                      </p:tavLst>
                                    </p:anim>
                                    <p:anim calcmode="lin" valueType="num">
                                      <p:cBhvr additive="base">
                                        <p:cTn id="1103" dur="4500"/>
                                        <p:tgtEl>
                                          <p:spTgt spid="88"/>
                                        </p:tgtEl>
                                        <p:attrNameLst>
                                          <p:attrName>ppt_y</p:attrName>
                                        </p:attrNameLst>
                                      </p:cBhvr>
                                      <p:tavLst>
                                        <p:tav tm="0">
                                          <p:val>
                                            <p:strVal val="ppt_y"/>
                                          </p:val>
                                        </p:tav>
                                        <p:tav tm="100000">
                                          <p:val>
                                            <p:strVal val="0-ppt_h/2"/>
                                          </p:val>
                                        </p:tav>
                                      </p:tavLst>
                                    </p:anim>
                                    <p:set>
                                      <p:cBhvr>
                                        <p:cTn id="1104" dur="1" fill="hold">
                                          <p:stCondLst>
                                            <p:cond delay="4499"/>
                                          </p:stCondLst>
                                        </p:cTn>
                                        <p:tgtEl>
                                          <p:spTgt spid="88"/>
                                        </p:tgtEl>
                                        <p:attrNameLst>
                                          <p:attrName>style.visibility</p:attrName>
                                        </p:attrNameLst>
                                      </p:cBhvr>
                                      <p:to>
                                        <p:strVal val="hidden"/>
                                      </p:to>
                                    </p:set>
                                  </p:childTnLst>
                                </p:cTn>
                              </p:par>
                              <p:par>
                                <p:cTn id="1105" presetID="3" presetClass="exit" presetSubtype="10" fill="hold" grpId="3" nodeType="withEffect">
                                  <p:stCondLst>
                                    <p:cond delay="0"/>
                                  </p:stCondLst>
                                  <p:childTnLst>
                                    <p:animEffect transition="out" filter="blinds(horizontal)">
                                      <p:cBhvr>
                                        <p:cTn id="1106" dur="6000"/>
                                        <p:tgtEl>
                                          <p:spTgt spid="88"/>
                                        </p:tgtEl>
                                      </p:cBhvr>
                                    </p:animEffect>
                                    <p:set>
                                      <p:cBhvr>
                                        <p:cTn id="1107" dur="1" fill="hold">
                                          <p:stCondLst>
                                            <p:cond delay="5999"/>
                                          </p:stCondLst>
                                        </p:cTn>
                                        <p:tgtEl>
                                          <p:spTgt spid="88"/>
                                        </p:tgtEl>
                                        <p:attrNameLst>
                                          <p:attrName>style.visibility</p:attrName>
                                        </p:attrNameLst>
                                      </p:cBhvr>
                                      <p:to>
                                        <p:strVal val="hidden"/>
                                      </p:to>
                                    </p:set>
                                  </p:childTnLst>
                                </p:cTn>
                              </p:par>
                              <p:par>
                                <p:cTn id="1108" presetID="8" presetClass="emph" presetSubtype="0" fill="hold" grpId="4" nodeType="withEffect">
                                  <p:stCondLst>
                                    <p:cond delay="0"/>
                                  </p:stCondLst>
                                  <p:childTnLst>
                                    <p:animRot by="21600000">
                                      <p:cBhvr>
                                        <p:cTn id="1109" dur="5000" fill="hold"/>
                                        <p:tgtEl>
                                          <p:spTgt spid="88"/>
                                        </p:tgtEl>
                                        <p:attrNameLst>
                                          <p:attrName>r</p:attrName>
                                        </p:attrNameLst>
                                      </p:cBhvr>
                                    </p:animRot>
                                  </p:childTnLst>
                                </p:cTn>
                              </p:par>
                              <p:par>
                                <p:cTn id="1110" presetID="2" presetClass="entr" presetSubtype="4" fill="hold" grpId="0" nodeType="withEffect">
                                  <p:stCondLst>
                                    <p:cond delay="0"/>
                                  </p:stCondLst>
                                  <p:childTnLst>
                                    <p:set>
                                      <p:cBhvr>
                                        <p:cTn id="1111" dur="1" fill="hold">
                                          <p:stCondLst>
                                            <p:cond delay="0"/>
                                          </p:stCondLst>
                                        </p:cTn>
                                        <p:tgtEl>
                                          <p:spTgt spid="87"/>
                                        </p:tgtEl>
                                        <p:attrNameLst>
                                          <p:attrName>style.visibility</p:attrName>
                                        </p:attrNameLst>
                                      </p:cBhvr>
                                      <p:to>
                                        <p:strVal val="visible"/>
                                      </p:to>
                                    </p:set>
                                    <p:anim calcmode="lin" valueType="num">
                                      <p:cBhvr additive="base">
                                        <p:cTn id="1112" dur="4000" fill="hold"/>
                                        <p:tgtEl>
                                          <p:spTgt spid="87"/>
                                        </p:tgtEl>
                                        <p:attrNameLst>
                                          <p:attrName>ppt_x</p:attrName>
                                        </p:attrNameLst>
                                      </p:cBhvr>
                                      <p:tavLst>
                                        <p:tav tm="0">
                                          <p:val>
                                            <p:strVal val="#ppt_x"/>
                                          </p:val>
                                        </p:tav>
                                        <p:tav tm="100000">
                                          <p:val>
                                            <p:strVal val="#ppt_x"/>
                                          </p:val>
                                        </p:tav>
                                      </p:tavLst>
                                    </p:anim>
                                    <p:anim calcmode="lin" valueType="num">
                                      <p:cBhvr additive="base">
                                        <p:cTn id="1113" dur="4000" fill="hold"/>
                                        <p:tgtEl>
                                          <p:spTgt spid="87"/>
                                        </p:tgtEl>
                                        <p:attrNameLst>
                                          <p:attrName>ppt_y</p:attrName>
                                        </p:attrNameLst>
                                      </p:cBhvr>
                                      <p:tavLst>
                                        <p:tav tm="0">
                                          <p:val>
                                            <p:strVal val="1+#ppt_h/2"/>
                                          </p:val>
                                        </p:tav>
                                        <p:tav tm="100000">
                                          <p:val>
                                            <p:strVal val="#ppt_y"/>
                                          </p:val>
                                        </p:tav>
                                      </p:tavLst>
                                    </p:anim>
                                  </p:childTnLst>
                                </p:cTn>
                              </p:par>
                              <p:par>
                                <p:cTn id="1114" presetID="19" presetClass="entr" presetSubtype="10" fill="hold" grpId="1" nodeType="withEffect">
                                  <p:stCondLst>
                                    <p:cond delay="0"/>
                                  </p:stCondLst>
                                  <p:childTnLst>
                                    <p:set>
                                      <p:cBhvr>
                                        <p:cTn id="1115" dur="1" fill="hold">
                                          <p:stCondLst>
                                            <p:cond delay="0"/>
                                          </p:stCondLst>
                                        </p:cTn>
                                        <p:tgtEl>
                                          <p:spTgt spid="87"/>
                                        </p:tgtEl>
                                        <p:attrNameLst>
                                          <p:attrName>style.visibility</p:attrName>
                                        </p:attrNameLst>
                                      </p:cBhvr>
                                      <p:to>
                                        <p:strVal val="visible"/>
                                      </p:to>
                                    </p:set>
                                    <p:anim calcmode="lin" valueType="num">
                                      <p:cBhvr>
                                        <p:cTn id="1116" dur="4000" fill="hold"/>
                                        <p:tgtEl>
                                          <p:spTgt spid="87"/>
                                        </p:tgtEl>
                                        <p:attrNameLst>
                                          <p:attrName>ppt_w</p:attrName>
                                        </p:attrNameLst>
                                      </p:cBhvr>
                                      <p:tavLst>
                                        <p:tav tm="0" fmla="#ppt_w*sin(2.5*pi*$)">
                                          <p:val>
                                            <p:fltVal val="0"/>
                                          </p:val>
                                        </p:tav>
                                        <p:tav tm="100000">
                                          <p:val>
                                            <p:fltVal val="1"/>
                                          </p:val>
                                        </p:tav>
                                      </p:tavLst>
                                    </p:anim>
                                    <p:anim calcmode="lin" valueType="num">
                                      <p:cBhvr>
                                        <p:cTn id="1117" dur="4000" fill="hold"/>
                                        <p:tgtEl>
                                          <p:spTgt spid="87"/>
                                        </p:tgtEl>
                                        <p:attrNameLst>
                                          <p:attrName>ppt_h</p:attrName>
                                        </p:attrNameLst>
                                      </p:cBhvr>
                                      <p:tavLst>
                                        <p:tav tm="0">
                                          <p:val>
                                            <p:strVal val="#ppt_h"/>
                                          </p:val>
                                        </p:tav>
                                        <p:tav tm="100000">
                                          <p:val>
                                            <p:strVal val="#ppt_h"/>
                                          </p:val>
                                        </p:tav>
                                      </p:tavLst>
                                    </p:anim>
                                  </p:childTnLst>
                                </p:cTn>
                              </p:par>
                              <p:par>
                                <p:cTn id="1118" presetID="2" presetClass="exit" presetSubtype="1" fill="hold" grpId="2" nodeType="withEffect">
                                  <p:stCondLst>
                                    <p:cond delay="0"/>
                                  </p:stCondLst>
                                  <p:childTnLst>
                                    <p:anim calcmode="lin" valueType="num">
                                      <p:cBhvr additive="base">
                                        <p:cTn id="1119" dur="4500"/>
                                        <p:tgtEl>
                                          <p:spTgt spid="87"/>
                                        </p:tgtEl>
                                        <p:attrNameLst>
                                          <p:attrName>ppt_x</p:attrName>
                                        </p:attrNameLst>
                                      </p:cBhvr>
                                      <p:tavLst>
                                        <p:tav tm="0">
                                          <p:val>
                                            <p:strVal val="ppt_x"/>
                                          </p:val>
                                        </p:tav>
                                        <p:tav tm="100000">
                                          <p:val>
                                            <p:strVal val="ppt_x"/>
                                          </p:val>
                                        </p:tav>
                                      </p:tavLst>
                                    </p:anim>
                                    <p:anim calcmode="lin" valueType="num">
                                      <p:cBhvr additive="base">
                                        <p:cTn id="1120" dur="4500"/>
                                        <p:tgtEl>
                                          <p:spTgt spid="87"/>
                                        </p:tgtEl>
                                        <p:attrNameLst>
                                          <p:attrName>ppt_y</p:attrName>
                                        </p:attrNameLst>
                                      </p:cBhvr>
                                      <p:tavLst>
                                        <p:tav tm="0">
                                          <p:val>
                                            <p:strVal val="ppt_y"/>
                                          </p:val>
                                        </p:tav>
                                        <p:tav tm="100000">
                                          <p:val>
                                            <p:strVal val="0-ppt_h/2"/>
                                          </p:val>
                                        </p:tav>
                                      </p:tavLst>
                                    </p:anim>
                                    <p:set>
                                      <p:cBhvr>
                                        <p:cTn id="1121" dur="1" fill="hold">
                                          <p:stCondLst>
                                            <p:cond delay="4499"/>
                                          </p:stCondLst>
                                        </p:cTn>
                                        <p:tgtEl>
                                          <p:spTgt spid="87"/>
                                        </p:tgtEl>
                                        <p:attrNameLst>
                                          <p:attrName>style.visibility</p:attrName>
                                        </p:attrNameLst>
                                      </p:cBhvr>
                                      <p:to>
                                        <p:strVal val="hidden"/>
                                      </p:to>
                                    </p:set>
                                  </p:childTnLst>
                                </p:cTn>
                              </p:par>
                              <p:par>
                                <p:cTn id="1122" presetID="3" presetClass="exit" presetSubtype="10" fill="hold" grpId="3" nodeType="withEffect">
                                  <p:stCondLst>
                                    <p:cond delay="0"/>
                                  </p:stCondLst>
                                  <p:childTnLst>
                                    <p:animEffect transition="out" filter="blinds(horizontal)">
                                      <p:cBhvr>
                                        <p:cTn id="1123" dur="6000"/>
                                        <p:tgtEl>
                                          <p:spTgt spid="87"/>
                                        </p:tgtEl>
                                      </p:cBhvr>
                                    </p:animEffect>
                                    <p:set>
                                      <p:cBhvr>
                                        <p:cTn id="1124" dur="1" fill="hold">
                                          <p:stCondLst>
                                            <p:cond delay="5999"/>
                                          </p:stCondLst>
                                        </p:cTn>
                                        <p:tgtEl>
                                          <p:spTgt spid="87"/>
                                        </p:tgtEl>
                                        <p:attrNameLst>
                                          <p:attrName>style.visibility</p:attrName>
                                        </p:attrNameLst>
                                      </p:cBhvr>
                                      <p:to>
                                        <p:strVal val="hidden"/>
                                      </p:to>
                                    </p:set>
                                  </p:childTnLst>
                                </p:cTn>
                              </p:par>
                              <p:par>
                                <p:cTn id="1125" presetID="8" presetClass="emph" presetSubtype="0" fill="hold" grpId="4" nodeType="withEffect">
                                  <p:stCondLst>
                                    <p:cond delay="0"/>
                                  </p:stCondLst>
                                  <p:childTnLst>
                                    <p:animRot by="21600000">
                                      <p:cBhvr>
                                        <p:cTn id="1126" dur="5000" fill="hold"/>
                                        <p:tgtEl>
                                          <p:spTgt spid="87"/>
                                        </p:tgtEl>
                                        <p:attrNameLst>
                                          <p:attrName>r</p:attrName>
                                        </p:attrNameLst>
                                      </p:cBhvr>
                                    </p:animRot>
                                  </p:childTnLst>
                                </p:cTn>
                              </p:par>
                              <p:par>
                                <p:cTn id="1127" presetID="2" presetClass="entr" presetSubtype="4" fill="hold" grpId="0" nodeType="withEffect">
                                  <p:stCondLst>
                                    <p:cond delay="0"/>
                                  </p:stCondLst>
                                  <p:childTnLst>
                                    <p:set>
                                      <p:cBhvr>
                                        <p:cTn id="1128" dur="1" fill="hold">
                                          <p:stCondLst>
                                            <p:cond delay="0"/>
                                          </p:stCondLst>
                                        </p:cTn>
                                        <p:tgtEl>
                                          <p:spTgt spid="94"/>
                                        </p:tgtEl>
                                        <p:attrNameLst>
                                          <p:attrName>style.visibility</p:attrName>
                                        </p:attrNameLst>
                                      </p:cBhvr>
                                      <p:to>
                                        <p:strVal val="visible"/>
                                      </p:to>
                                    </p:set>
                                    <p:anim calcmode="lin" valueType="num">
                                      <p:cBhvr additive="base">
                                        <p:cTn id="1129" dur="4000" fill="hold"/>
                                        <p:tgtEl>
                                          <p:spTgt spid="94"/>
                                        </p:tgtEl>
                                        <p:attrNameLst>
                                          <p:attrName>ppt_x</p:attrName>
                                        </p:attrNameLst>
                                      </p:cBhvr>
                                      <p:tavLst>
                                        <p:tav tm="0">
                                          <p:val>
                                            <p:strVal val="#ppt_x"/>
                                          </p:val>
                                        </p:tav>
                                        <p:tav tm="100000">
                                          <p:val>
                                            <p:strVal val="#ppt_x"/>
                                          </p:val>
                                        </p:tav>
                                      </p:tavLst>
                                    </p:anim>
                                    <p:anim calcmode="lin" valueType="num">
                                      <p:cBhvr additive="base">
                                        <p:cTn id="1130" dur="4000" fill="hold"/>
                                        <p:tgtEl>
                                          <p:spTgt spid="94"/>
                                        </p:tgtEl>
                                        <p:attrNameLst>
                                          <p:attrName>ppt_y</p:attrName>
                                        </p:attrNameLst>
                                      </p:cBhvr>
                                      <p:tavLst>
                                        <p:tav tm="0">
                                          <p:val>
                                            <p:strVal val="1+#ppt_h/2"/>
                                          </p:val>
                                        </p:tav>
                                        <p:tav tm="100000">
                                          <p:val>
                                            <p:strVal val="#ppt_y"/>
                                          </p:val>
                                        </p:tav>
                                      </p:tavLst>
                                    </p:anim>
                                  </p:childTnLst>
                                </p:cTn>
                              </p:par>
                              <p:par>
                                <p:cTn id="1131" presetID="19" presetClass="entr" presetSubtype="10" fill="hold" grpId="1" nodeType="withEffect">
                                  <p:stCondLst>
                                    <p:cond delay="0"/>
                                  </p:stCondLst>
                                  <p:childTnLst>
                                    <p:set>
                                      <p:cBhvr>
                                        <p:cTn id="1132" dur="1" fill="hold">
                                          <p:stCondLst>
                                            <p:cond delay="0"/>
                                          </p:stCondLst>
                                        </p:cTn>
                                        <p:tgtEl>
                                          <p:spTgt spid="94"/>
                                        </p:tgtEl>
                                        <p:attrNameLst>
                                          <p:attrName>style.visibility</p:attrName>
                                        </p:attrNameLst>
                                      </p:cBhvr>
                                      <p:to>
                                        <p:strVal val="visible"/>
                                      </p:to>
                                    </p:set>
                                    <p:anim calcmode="lin" valueType="num">
                                      <p:cBhvr>
                                        <p:cTn id="1133" dur="4000" fill="hold"/>
                                        <p:tgtEl>
                                          <p:spTgt spid="94"/>
                                        </p:tgtEl>
                                        <p:attrNameLst>
                                          <p:attrName>ppt_w</p:attrName>
                                        </p:attrNameLst>
                                      </p:cBhvr>
                                      <p:tavLst>
                                        <p:tav tm="0" fmla="#ppt_w*sin(2.5*pi*$)">
                                          <p:val>
                                            <p:fltVal val="0"/>
                                          </p:val>
                                        </p:tav>
                                        <p:tav tm="100000">
                                          <p:val>
                                            <p:fltVal val="1"/>
                                          </p:val>
                                        </p:tav>
                                      </p:tavLst>
                                    </p:anim>
                                    <p:anim calcmode="lin" valueType="num">
                                      <p:cBhvr>
                                        <p:cTn id="1134" dur="4000" fill="hold"/>
                                        <p:tgtEl>
                                          <p:spTgt spid="94"/>
                                        </p:tgtEl>
                                        <p:attrNameLst>
                                          <p:attrName>ppt_h</p:attrName>
                                        </p:attrNameLst>
                                      </p:cBhvr>
                                      <p:tavLst>
                                        <p:tav tm="0">
                                          <p:val>
                                            <p:strVal val="#ppt_h"/>
                                          </p:val>
                                        </p:tav>
                                        <p:tav tm="100000">
                                          <p:val>
                                            <p:strVal val="#ppt_h"/>
                                          </p:val>
                                        </p:tav>
                                      </p:tavLst>
                                    </p:anim>
                                  </p:childTnLst>
                                </p:cTn>
                              </p:par>
                              <p:par>
                                <p:cTn id="1135" presetID="2" presetClass="exit" presetSubtype="1" fill="hold" grpId="2" nodeType="withEffect">
                                  <p:stCondLst>
                                    <p:cond delay="0"/>
                                  </p:stCondLst>
                                  <p:childTnLst>
                                    <p:anim calcmode="lin" valueType="num">
                                      <p:cBhvr additive="base">
                                        <p:cTn id="1136" dur="4500"/>
                                        <p:tgtEl>
                                          <p:spTgt spid="94"/>
                                        </p:tgtEl>
                                        <p:attrNameLst>
                                          <p:attrName>ppt_x</p:attrName>
                                        </p:attrNameLst>
                                      </p:cBhvr>
                                      <p:tavLst>
                                        <p:tav tm="0">
                                          <p:val>
                                            <p:strVal val="ppt_x"/>
                                          </p:val>
                                        </p:tav>
                                        <p:tav tm="100000">
                                          <p:val>
                                            <p:strVal val="ppt_x"/>
                                          </p:val>
                                        </p:tav>
                                      </p:tavLst>
                                    </p:anim>
                                    <p:anim calcmode="lin" valueType="num">
                                      <p:cBhvr additive="base">
                                        <p:cTn id="1137" dur="4500"/>
                                        <p:tgtEl>
                                          <p:spTgt spid="94"/>
                                        </p:tgtEl>
                                        <p:attrNameLst>
                                          <p:attrName>ppt_y</p:attrName>
                                        </p:attrNameLst>
                                      </p:cBhvr>
                                      <p:tavLst>
                                        <p:tav tm="0">
                                          <p:val>
                                            <p:strVal val="ppt_y"/>
                                          </p:val>
                                        </p:tav>
                                        <p:tav tm="100000">
                                          <p:val>
                                            <p:strVal val="0-ppt_h/2"/>
                                          </p:val>
                                        </p:tav>
                                      </p:tavLst>
                                    </p:anim>
                                    <p:set>
                                      <p:cBhvr>
                                        <p:cTn id="1138" dur="1" fill="hold">
                                          <p:stCondLst>
                                            <p:cond delay="4499"/>
                                          </p:stCondLst>
                                        </p:cTn>
                                        <p:tgtEl>
                                          <p:spTgt spid="94"/>
                                        </p:tgtEl>
                                        <p:attrNameLst>
                                          <p:attrName>style.visibility</p:attrName>
                                        </p:attrNameLst>
                                      </p:cBhvr>
                                      <p:to>
                                        <p:strVal val="hidden"/>
                                      </p:to>
                                    </p:set>
                                  </p:childTnLst>
                                </p:cTn>
                              </p:par>
                              <p:par>
                                <p:cTn id="1139" presetID="3" presetClass="exit" presetSubtype="10" fill="hold" grpId="3" nodeType="withEffect">
                                  <p:stCondLst>
                                    <p:cond delay="0"/>
                                  </p:stCondLst>
                                  <p:childTnLst>
                                    <p:animEffect transition="out" filter="blinds(horizontal)">
                                      <p:cBhvr>
                                        <p:cTn id="1140" dur="6000"/>
                                        <p:tgtEl>
                                          <p:spTgt spid="94"/>
                                        </p:tgtEl>
                                      </p:cBhvr>
                                    </p:animEffect>
                                    <p:set>
                                      <p:cBhvr>
                                        <p:cTn id="1141" dur="1" fill="hold">
                                          <p:stCondLst>
                                            <p:cond delay="5999"/>
                                          </p:stCondLst>
                                        </p:cTn>
                                        <p:tgtEl>
                                          <p:spTgt spid="94"/>
                                        </p:tgtEl>
                                        <p:attrNameLst>
                                          <p:attrName>style.visibility</p:attrName>
                                        </p:attrNameLst>
                                      </p:cBhvr>
                                      <p:to>
                                        <p:strVal val="hidden"/>
                                      </p:to>
                                    </p:set>
                                  </p:childTnLst>
                                </p:cTn>
                              </p:par>
                              <p:par>
                                <p:cTn id="1142" presetID="8" presetClass="emph" presetSubtype="0" fill="hold" grpId="4" nodeType="withEffect">
                                  <p:stCondLst>
                                    <p:cond delay="0"/>
                                  </p:stCondLst>
                                  <p:childTnLst>
                                    <p:animRot by="21600000">
                                      <p:cBhvr>
                                        <p:cTn id="1143" dur="5000" fill="hold"/>
                                        <p:tgtEl>
                                          <p:spTgt spid="94"/>
                                        </p:tgtEl>
                                        <p:attrNameLst>
                                          <p:attrName>r</p:attrName>
                                        </p:attrNameLst>
                                      </p:cBhvr>
                                    </p:animRot>
                                  </p:childTnLst>
                                </p:cTn>
                              </p:par>
                              <p:par>
                                <p:cTn id="1144" presetID="2" presetClass="entr" presetSubtype="4" fill="hold" grpId="0" nodeType="withEffect">
                                  <p:stCondLst>
                                    <p:cond delay="0"/>
                                  </p:stCondLst>
                                  <p:childTnLst>
                                    <p:set>
                                      <p:cBhvr>
                                        <p:cTn id="1145" dur="1" fill="hold">
                                          <p:stCondLst>
                                            <p:cond delay="0"/>
                                          </p:stCondLst>
                                        </p:cTn>
                                        <p:tgtEl>
                                          <p:spTgt spid="93"/>
                                        </p:tgtEl>
                                        <p:attrNameLst>
                                          <p:attrName>style.visibility</p:attrName>
                                        </p:attrNameLst>
                                      </p:cBhvr>
                                      <p:to>
                                        <p:strVal val="visible"/>
                                      </p:to>
                                    </p:set>
                                    <p:anim calcmode="lin" valueType="num">
                                      <p:cBhvr additive="base">
                                        <p:cTn id="1146" dur="4000" fill="hold"/>
                                        <p:tgtEl>
                                          <p:spTgt spid="93"/>
                                        </p:tgtEl>
                                        <p:attrNameLst>
                                          <p:attrName>ppt_x</p:attrName>
                                        </p:attrNameLst>
                                      </p:cBhvr>
                                      <p:tavLst>
                                        <p:tav tm="0">
                                          <p:val>
                                            <p:strVal val="#ppt_x"/>
                                          </p:val>
                                        </p:tav>
                                        <p:tav tm="100000">
                                          <p:val>
                                            <p:strVal val="#ppt_x"/>
                                          </p:val>
                                        </p:tav>
                                      </p:tavLst>
                                    </p:anim>
                                    <p:anim calcmode="lin" valueType="num">
                                      <p:cBhvr additive="base">
                                        <p:cTn id="1147" dur="4000" fill="hold"/>
                                        <p:tgtEl>
                                          <p:spTgt spid="93"/>
                                        </p:tgtEl>
                                        <p:attrNameLst>
                                          <p:attrName>ppt_y</p:attrName>
                                        </p:attrNameLst>
                                      </p:cBhvr>
                                      <p:tavLst>
                                        <p:tav tm="0">
                                          <p:val>
                                            <p:strVal val="1+#ppt_h/2"/>
                                          </p:val>
                                        </p:tav>
                                        <p:tav tm="100000">
                                          <p:val>
                                            <p:strVal val="#ppt_y"/>
                                          </p:val>
                                        </p:tav>
                                      </p:tavLst>
                                    </p:anim>
                                  </p:childTnLst>
                                </p:cTn>
                              </p:par>
                              <p:par>
                                <p:cTn id="1148" presetID="19" presetClass="entr" presetSubtype="10" fill="hold" grpId="1" nodeType="withEffect">
                                  <p:stCondLst>
                                    <p:cond delay="0"/>
                                  </p:stCondLst>
                                  <p:childTnLst>
                                    <p:set>
                                      <p:cBhvr>
                                        <p:cTn id="1149" dur="1" fill="hold">
                                          <p:stCondLst>
                                            <p:cond delay="0"/>
                                          </p:stCondLst>
                                        </p:cTn>
                                        <p:tgtEl>
                                          <p:spTgt spid="93"/>
                                        </p:tgtEl>
                                        <p:attrNameLst>
                                          <p:attrName>style.visibility</p:attrName>
                                        </p:attrNameLst>
                                      </p:cBhvr>
                                      <p:to>
                                        <p:strVal val="visible"/>
                                      </p:to>
                                    </p:set>
                                    <p:anim calcmode="lin" valueType="num">
                                      <p:cBhvr>
                                        <p:cTn id="1150" dur="4000" fill="hold"/>
                                        <p:tgtEl>
                                          <p:spTgt spid="93"/>
                                        </p:tgtEl>
                                        <p:attrNameLst>
                                          <p:attrName>ppt_w</p:attrName>
                                        </p:attrNameLst>
                                      </p:cBhvr>
                                      <p:tavLst>
                                        <p:tav tm="0" fmla="#ppt_w*sin(2.5*pi*$)">
                                          <p:val>
                                            <p:fltVal val="0"/>
                                          </p:val>
                                        </p:tav>
                                        <p:tav tm="100000">
                                          <p:val>
                                            <p:fltVal val="1"/>
                                          </p:val>
                                        </p:tav>
                                      </p:tavLst>
                                    </p:anim>
                                    <p:anim calcmode="lin" valueType="num">
                                      <p:cBhvr>
                                        <p:cTn id="1151" dur="4000" fill="hold"/>
                                        <p:tgtEl>
                                          <p:spTgt spid="93"/>
                                        </p:tgtEl>
                                        <p:attrNameLst>
                                          <p:attrName>ppt_h</p:attrName>
                                        </p:attrNameLst>
                                      </p:cBhvr>
                                      <p:tavLst>
                                        <p:tav tm="0">
                                          <p:val>
                                            <p:strVal val="#ppt_h"/>
                                          </p:val>
                                        </p:tav>
                                        <p:tav tm="100000">
                                          <p:val>
                                            <p:strVal val="#ppt_h"/>
                                          </p:val>
                                        </p:tav>
                                      </p:tavLst>
                                    </p:anim>
                                  </p:childTnLst>
                                </p:cTn>
                              </p:par>
                              <p:par>
                                <p:cTn id="1152" presetID="2" presetClass="exit" presetSubtype="1" fill="hold" grpId="2" nodeType="withEffect">
                                  <p:stCondLst>
                                    <p:cond delay="0"/>
                                  </p:stCondLst>
                                  <p:childTnLst>
                                    <p:anim calcmode="lin" valueType="num">
                                      <p:cBhvr additive="base">
                                        <p:cTn id="1153" dur="4500"/>
                                        <p:tgtEl>
                                          <p:spTgt spid="93"/>
                                        </p:tgtEl>
                                        <p:attrNameLst>
                                          <p:attrName>ppt_x</p:attrName>
                                        </p:attrNameLst>
                                      </p:cBhvr>
                                      <p:tavLst>
                                        <p:tav tm="0">
                                          <p:val>
                                            <p:strVal val="ppt_x"/>
                                          </p:val>
                                        </p:tav>
                                        <p:tav tm="100000">
                                          <p:val>
                                            <p:strVal val="ppt_x"/>
                                          </p:val>
                                        </p:tav>
                                      </p:tavLst>
                                    </p:anim>
                                    <p:anim calcmode="lin" valueType="num">
                                      <p:cBhvr additive="base">
                                        <p:cTn id="1154" dur="4500"/>
                                        <p:tgtEl>
                                          <p:spTgt spid="93"/>
                                        </p:tgtEl>
                                        <p:attrNameLst>
                                          <p:attrName>ppt_y</p:attrName>
                                        </p:attrNameLst>
                                      </p:cBhvr>
                                      <p:tavLst>
                                        <p:tav tm="0">
                                          <p:val>
                                            <p:strVal val="ppt_y"/>
                                          </p:val>
                                        </p:tav>
                                        <p:tav tm="100000">
                                          <p:val>
                                            <p:strVal val="0-ppt_h/2"/>
                                          </p:val>
                                        </p:tav>
                                      </p:tavLst>
                                    </p:anim>
                                    <p:set>
                                      <p:cBhvr>
                                        <p:cTn id="1155" dur="1" fill="hold">
                                          <p:stCondLst>
                                            <p:cond delay="4499"/>
                                          </p:stCondLst>
                                        </p:cTn>
                                        <p:tgtEl>
                                          <p:spTgt spid="93"/>
                                        </p:tgtEl>
                                        <p:attrNameLst>
                                          <p:attrName>style.visibility</p:attrName>
                                        </p:attrNameLst>
                                      </p:cBhvr>
                                      <p:to>
                                        <p:strVal val="hidden"/>
                                      </p:to>
                                    </p:set>
                                  </p:childTnLst>
                                </p:cTn>
                              </p:par>
                              <p:par>
                                <p:cTn id="1156" presetID="3" presetClass="exit" presetSubtype="10" fill="hold" grpId="3" nodeType="withEffect">
                                  <p:stCondLst>
                                    <p:cond delay="0"/>
                                  </p:stCondLst>
                                  <p:childTnLst>
                                    <p:animEffect transition="out" filter="blinds(horizontal)">
                                      <p:cBhvr>
                                        <p:cTn id="1157" dur="6000"/>
                                        <p:tgtEl>
                                          <p:spTgt spid="93"/>
                                        </p:tgtEl>
                                      </p:cBhvr>
                                    </p:animEffect>
                                    <p:set>
                                      <p:cBhvr>
                                        <p:cTn id="1158" dur="1" fill="hold">
                                          <p:stCondLst>
                                            <p:cond delay="5999"/>
                                          </p:stCondLst>
                                        </p:cTn>
                                        <p:tgtEl>
                                          <p:spTgt spid="93"/>
                                        </p:tgtEl>
                                        <p:attrNameLst>
                                          <p:attrName>style.visibility</p:attrName>
                                        </p:attrNameLst>
                                      </p:cBhvr>
                                      <p:to>
                                        <p:strVal val="hidden"/>
                                      </p:to>
                                    </p:set>
                                  </p:childTnLst>
                                </p:cTn>
                              </p:par>
                              <p:par>
                                <p:cTn id="1159" presetID="8" presetClass="emph" presetSubtype="0" fill="hold" grpId="4" nodeType="withEffect">
                                  <p:stCondLst>
                                    <p:cond delay="0"/>
                                  </p:stCondLst>
                                  <p:childTnLst>
                                    <p:animRot by="21600000">
                                      <p:cBhvr>
                                        <p:cTn id="1160" dur="5000" fill="hold"/>
                                        <p:tgtEl>
                                          <p:spTgt spid="93"/>
                                        </p:tgtEl>
                                        <p:attrNameLst>
                                          <p:attrName>r</p:attrName>
                                        </p:attrNameLst>
                                      </p:cBhvr>
                                    </p:animRot>
                                  </p:childTnLst>
                                </p:cTn>
                              </p:par>
                              <p:par>
                                <p:cTn id="1161" presetID="2" presetClass="entr" presetSubtype="4" fill="hold" grpId="0" nodeType="withEffect">
                                  <p:stCondLst>
                                    <p:cond delay="0"/>
                                  </p:stCondLst>
                                  <p:childTnLst>
                                    <p:set>
                                      <p:cBhvr>
                                        <p:cTn id="1162" dur="1" fill="hold">
                                          <p:stCondLst>
                                            <p:cond delay="0"/>
                                          </p:stCondLst>
                                        </p:cTn>
                                        <p:tgtEl>
                                          <p:spTgt spid="92"/>
                                        </p:tgtEl>
                                        <p:attrNameLst>
                                          <p:attrName>style.visibility</p:attrName>
                                        </p:attrNameLst>
                                      </p:cBhvr>
                                      <p:to>
                                        <p:strVal val="visible"/>
                                      </p:to>
                                    </p:set>
                                    <p:anim calcmode="lin" valueType="num">
                                      <p:cBhvr additive="base">
                                        <p:cTn id="1163" dur="4000" fill="hold"/>
                                        <p:tgtEl>
                                          <p:spTgt spid="92"/>
                                        </p:tgtEl>
                                        <p:attrNameLst>
                                          <p:attrName>ppt_x</p:attrName>
                                        </p:attrNameLst>
                                      </p:cBhvr>
                                      <p:tavLst>
                                        <p:tav tm="0">
                                          <p:val>
                                            <p:strVal val="#ppt_x"/>
                                          </p:val>
                                        </p:tav>
                                        <p:tav tm="100000">
                                          <p:val>
                                            <p:strVal val="#ppt_x"/>
                                          </p:val>
                                        </p:tav>
                                      </p:tavLst>
                                    </p:anim>
                                    <p:anim calcmode="lin" valueType="num">
                                      <p:cBhvr additive="base">
                                        <p:cTn id="1164" dur="4000" fill="hold"/>
                                        <p:tgtEl>
                                          <p:spTgt spid="92"/>
                                        </p:tgtEl>
                                        <p:attrNameLst>
                                          <p:attrName>ppt_y</p:attrName>
                                        </p:attrNameLst>
                                      </p:cBhvr>
                                      <p:tavLst>
                                        <p:tav tm="0">
                                          <p:val>
                                            <p:strVal val="1+#ppt_h/2"/>
                                          </p:val>
                                        </p:tav>
                                        <p:tav tm="100000">
                                          <p:val>
                                            <p:strVal val="#ppt_y"/>
                                          </p:val>
                                        </p:tav>
                                      </p:tavLst>
                                    </p:anim>
                                  </p:childTnLst>
                                </p:cTn>
                              </p:par>
                              <p:par>
                                <p:cTn id="1165" presetID="19" presetClass="entr" presetSubtype="10" fill="hold" grpId="1" nodeType="withEffect">
                                  <p:stCondLst>
                                    <p:cond delay="0"/>
                                  </p:stCondLst>
                                  <p:childTnLst>
                                    <p:set>
                                      <p:cBhvr>
                                        <p:cTn id="1166" dur="1" fill="hold">
                                          <p:stCondLst>
                                            <p:cond delay="0"/>
                                          </p:stCondLst>
                                        </p:cTn>
                                        <p:tgtEl>
                                          <p:spTgt spid="92"/>
                                        </p:tgtEl>
                                        <p:attrNameLst>
                                          <p:attrName>style.visibility</p:attrName>
                                        </p:attrNameLst>
                                      </p:cBhvr>
                                      <p:to>
                                        <p:strVal val="visible"/>
                                      </p:to>
                                    </p:set>
                                    <p:anim calcmode="lin" valueType="num">
                                      <p:cBhvr>
                                        <p:cTn id="1167" dur="4000" fill="hold"/>
                                        <p:tgtEl>
                                          <p:spTgt spid="92"/>
                                        </p:tgtEl>
                                        <p:attrNameLst>
                                          <p:attrName>ppt_w</p:attrName>
                                        </p:attrNameLst>
                                      </p:cBhvr>
                                      <p:tavLst>
                                        <p:tav tm="0" fmla="#ppt_w*sin(2.5*pi*$)">
                                          <p:val>
                                            <p:fltVal val="0"/>
                                          </p:val>
                                        </p:tav>
                                        <p:tav tm="100000">
                                          <p:val>
                                            <p:fltVal val="1"/>
                                          </p:val>
                                        </p:tav>
                                      </p:tavLst>
                                    </p:anim>
                                    <p:anim calcmode="lin" valueType="num">
                                      <p:cBhvr>
                                        <p:cTn id="1168" dur="4000" fill="hold"/>
                                        <p:tgtEl>
                                          <p:spTgt spid="92"/>
                                        </p:tgtEl>
                                        <p:attrNameLst>
                                          <p:attrName>ppt_h</p:attrName>
                                        </p:attrNameLst>
                                      </p:cBhvr>
                                      <p:tavLst>
                                        <p:tav tm="0">
                                          <p:val>
                                            <p:strVal val="#ppt_h"/>
                                          </p:val>
                                        </p:tav>
                                        <p:tav tm="100000">
                                          <p:val>
                                            <p:strVal val="#ppt_h"/>
                                          </p:val>
                                        </p:tav>
                                      </p:tavLst>
                                    </p:anim>
                                  </p:childTnLst>
                                </p:cTn>
                              </p:par>
                              <p:par>
                                <p:cTn id="1169" presetID="2" presetClass="exit" presetSubtype="1" fill="hold" grpId="2" nodeType="withEffect">
                                  <p:stCondLst>
                                    <p:cond delay="0"/>
                                  </p:stCondLst>
                                  <p:childTnLst>
                                    <p:anim calcmode="lin" valueType="num">
                                      <p:cBhvr additive="base">
                                        <p:cTn id="1170" dur="4500"/>
                                        <p:tgtEl>
                                          <p:spTgt spid="92"/>
                                        </p:tgtEl>
                                        <p:attrNameLst>
                                          <p:attrName>ppt_x</p:attrName>
                                        </p:attrNameLst>
                                      </p:cBhvr>
                                      <p:tavLst>
                                        <p:tav tm="0">
                                          <p:val>
                                            <p:strVal val="ppt_x"/>
                                          </p:val>
                                        </p:tav>
                                        <p:tav tm="100000">
                                          <p:val>
                                            <p:strVal val="ppt_x"/>
                                          </p:val>
                                        </p:tav>
                                      </p:tavLst>
                                    </p:anim>
                                    <p:anim calcmode="lin" valueType="num">
                                      <p:cBhvr additive="base">
                                        <p:cTn id="1171" dur="4500"/>
                                        <p:tgtEl>
                                          <p:spTgt spid="92"/>
                                        </p:tgtEl>
                                        <p:attrNameLst>
                                          <p:attrName>ppt_y</p:attrName>
                                        </p:attrNameLst>
                                      </p:cBhvr>
                                      <p:tavLst>
                                        <p:tav tm="0">
                                          <p:val>
                                            <p:strVal val="ppt_y"/>
                                          </p:val>
                                        </p:tav>
                                        <p:tav tm="100000">
                                          <p:val>
                                            <p:strVal val="0-ppt_h/2"/>
                                          </p:val>
                                        </p:tav>
                                      </p:tavLst>
                                    </p:anim>
                                    <p:set>
                                      <p:cBhvr>
                                        <p:cTn id="1172" dur="1" fill="hold">
                                          <p:stCondLst>
                                            <p:cond delay="4499"/>
                                          </p:stCondLst>
                                        </p:cTn>
                                        <p:tgtEl>
                                          <p:spTgt spid="92"/>
                                        </p:tgtEl>
                                        <p:attrNameLst>
                                          <p:attrName>style.visibility</p:attrName>
                                        </p:attrNameLst>
                                      </p:cBhvr>
                                      <p:to>
                                        <p:strVal val="hidden"/>
                                      </p:to>
                                    </p:set>
                                  </p:childTnLst>
                                </p:cTn>
                              </p:par>
                              <p:par>
                                <p:cTn id="1173" presetID="3" presetClass="exit" presetSubtype="10" fill="hold" grpId="3" nodeType="withEffect">
                                  <p:stCondLst>
                                    <p:cond delay="0"/>
                                  </p:stCondLst>
                                  <p:childTnLst>
                                    <p:animEffect transition="out" filter="blinds(horizontal)">
                                      <p:cBhvr>
                                        <p:cTn id="1174" dur="6000"/>
                                        <p:tgtEl>
                                          <p:spTgt spid="92"/>
                                        </p:tgtEl>
                                      </p:cBhvr>
                                    </p:animEffect>
                                    <p:set>
                                      <p:cBhvr>
                                        <p:cTn id="1175" dur="1" fill="hold">
                                          <p:stCondLst>
                                            <p:cond delay="5999"/>
                                          </p:stCondLst>
                                        </p:cTn>
                                        <p:tgtEl>
                                          <p:spTgt spid="92"/>
                                        </p:tgtEl>
                                        <p:attrNameLst>
                                          <p:attrName>style.visibility</p:attrName>
                                        </p:attrNameLst>
                                      </p:cBhvr>
                                      <p:to>
                                        <p:strVal val="hidden"/>
                                      </p:to>
                                    </p:set>
                                  </p:childTnLst>
                                </p:cTn>
                              </p:par>
                              <p:par>
                                <p:cTn id="1176" presetID="8" presetClass="emph" presetSubtype="0" fill="hold" grpId="4" nodeType="withEffect">
                                  <p:stCondLst>
                                    <p:cond delay="0"/>
                                  </p:stCondLst>
                                  <p:childTnLst>
                                    <p:animRot by="21600000">
                                      <p:cBhvr>
                                        <p:cTn id="1177" dur="5000" fill="hold"/>
                                        <p:tgtEl>
                                          <p:spTgt spid="92"/>
                                        </p:tgtEl>
                                        <p:attrNameLst>
                                          <p:attrName>r</p:attrName>
                                        </p:attrNameLst>
                                      </p:cBhvr>
                                    </p:animRot>
                                  </p:childTnLst>
                                </p:cTn>
                              </p:par>
                              <p:par>
                                <p:cTn id="1178" presetID="2" presetClass="entr" presetSubtype="4" fill="hold" grpId="0" nodeType="withEffect">
                                  <p:stCondLst>
                                    <p:cond delay="0"/>
                                  </p:stCondLst>
                                  <p:childTnLst>
                                    <p:set>
                                      <p:cBhvr>
                                        <p:cTn id="1179" dur="1" fill="hold">
                                          <p:stCondLst>
                                            <p:cond delay="0"/>
                                          </p:stCondLst>
                                        </p:cTn>
                                        <p:tgtEl>
                                          <p:spTgt spid="91"/>
                                        </p:tgtEl>
                                        <p:attrNameLst>
                                          <p:attrName>style.visibility</p:attrName>
                                        </p:attrNameLst>
                                      </p:cBhvr>
                                      <p:to>
                                        <p:strVal val="visible"/>
                                      </p:to>
                                    </p:set>
                                    <p:anim calcmode="lin" valueType="num">
                                      <p:cBhvr additive="base">
                                        <p:cTn id="1180" dur="4000" fill="hold"/>
                                        <p:tgtEl>
                                          <p:spTgt spid="91"/>
                                        </p:tgtEl>
                                        <p:attrNameLst>
                                          <p:attrName>ppt_x</p:attrName>
                                        </p:attrNameLst>
                                      </p:cBhvr>
                                      <p:tavLst>
                                        <p:tav tm="0">
                                          <p:val>
                                            <p:strVal val="#ppt_x"/>
                                          </p:val>
                                        </p:tav>
                                        <p:tav tm="100000">
                                          <p:val>
                                            <p:strVal val="#ppt_x"/>
                                          </p:val>
                                        </p:tav>
                                      </p:tavLst>
                                    </p:anim>
                                    <p:anim calcmode="lin" valueType="num">
                                      <p:cBhvr additive="base">
                                        <p:cTn id="1181" dur="4000" fill="hold"/>
                                        <p:tgtEl>
                                          <p:spTgt spid="91"/>
                                        </p:tgtEl>
                                        <p:attrNameLst>
                                          <p:attrName>ppt_y</p:attrName>
                                        </p:attrNameLst>
                                      </p:cBhvr>
                                      <p:tavLst>
                                        <p:tav tm="0">
                                          <p:val>
                                            <p:strVal val="1+#ppt_h/2"/>
                                          </p:val>
                                        </p:tav>
                                        <p:tav tm="100000">
                                          <p:val>
                                            <p:strVal val="#ppt_y"/>
                                          </p:val>
                                        </p:tav>
                                      </p:tavLst>
                                    </p:anim>
                                  </p:childTnLst>
                                </p:cTn>
                              </p:par>
                              <p:par>
                                <p:cTn id="1182" presetID="19" presetClass="entr" presetSubtype="10" fill="hold" grpId="1" nodeType="withEffect">
                                  <p:stCondLst>
                                    <p:cond delay="0"/>
                                  </p:stCondLst>
                                  <p:childTnLst>
                                    <p:set>
                                      <p:cBhvr>
                                        <p:cTn id="1183" dur="1" fill="hold">
                                          <p:stCondLst>
                                            <p:cond delay="0"/>
                                          </p:stCondLst>
                                        </p:cTn>
                                        <p:tgtEl>
                                          <p:spTgt spid="91"/>
                                        </p:tgtEl>
                                        <p:attrNameLst>
                                          <p:attrName>style.visibility</p:attrName>
                                        </p:attrNameLst>
                                      </p:cBhvr>
                                      <p:to>
                                        <p:strVal val="visible"/>
                                      </p:to>
                                    </p:set>
                                    <p:anim calcmode="lin" valueType="num">
                                      <p:cBhvr>
                                        <p:cTn id="1184" dur="4000" fill="hold"/>
                                        <p:tgtEl>
                                          <p:spTgt spid="91"/>
                                        </p:tgtEl>
                                        <p:attrNameLst>
                                          <p:attrName>ppt_w</p:attrName>
                                        </p:attrNameLst>
                                      </p:cBhvr>
                                      <p:tavLst>
                                        <p:tav tm="0" fmla="#ppt_w*sin(2.5*pi*$)">
                                          <p:val>
                                            <p:fltVal val="0"/>
                                          </p:val>
                                        </p:tav>
                                        <p:tav tm="100000">
                                          <p:val>
                                            <p:fltVal val="1"/>
                                          </p:val>
                                        </p:tav>
                                      </p:tavLst>
                                    </p:anim>
                                    <p:anim calcmode="lin" valueType="num">
                                      <p:cBhvr>
                                        <p:cTn id="1185" dur="4000" fill="hold"/>
                                        <p:tgtEl>
                                          <p:spTgt spid="91"/>
                                        </p:tgtEl>
                                        <p:attrNameLst>
                                          <p:attrName>ppt_h</p:attrName>
                                        </p:attrNameLst>
                                      </p:cBhvr>
                                      <p:tavLst>
                                        <p:tav tm="0">
                                          <p:val>
                                            <p:strVal val="#ppt_h"/>
                                          </p:val>
                                        </p:tav>
                                        <p:tav tm="100000">
                                          <p:val>
                                            <p:strVal val="#ppt_h"/>
                                          </p:val>
                                        </p:tav>
                                      </p:tavLst>
                                    </p:anim>
                                  </p:childTnLst>
                                </p:cTn>
                              </p:par>
                              <p:par>
                                <p:cTn id="1186" presetID="2" presetClass="exit" presetSubtype="1" fill="hold" grpId="2" nodeType="withEffect">
                                  <p:stCondLst>
                                    <p:cond delay="0"/>
                                  </p:stCondLst>
                                  <p:childTnLst>
                                    <p:anim calcmode="lin" valueType="num">
                                      <p:cBhvr additive="base">
                                        <p:cTn id="1187" dur="4500"/>
                                        <p:tgtEl>
                                          <p:spTgt spid="91"/>
                                        </p:tgtEl>
                                        <p:attrNameLst>
                                          <p:attrName>ppt_x</p:attrName>
                                        </p:attrNameLst>
                                      </p:cBhvr>
                                      <p:tavLst>
                                        <p:tav tm="0">
                                          <p:val>
                                            <p:strVal val="ppt_x"/>
                                          </p:val>
                                        </p:tav>
                                        <p:tav tm="100000">
                                          <p:val>
                                            <p:strVal val="ppt_x"/>
                                          </p:val>
                                        </p:tav>
                                      </p:tavLst>
                                    </p:anim>
                                    <p:anim calcmode="lin" valueType="num">
                                      <p:cBhvr additive="base">
                                        <p:cTn id="1188" dur="4500"/>
                                        <p:tgtEl>
                                          <p:spTgt spid="91"/>
                                        </p:tgtEl>
                                        <p:attrNameLst>
                                          <p:attrName>ppt_y</p:attrName>
                                        </p:attrNameLst>
                                      </p:cBhvr>
                                      <p:tavLst>
                                        <p:tav tm="0">
                                          <p:val>
                                            <p:strVal val="ppt_y"/>
                                          </p:val>
                                        </p:tav>
                                        <p:tav tm="100000">
                                          <p:val>
                                            <p:strVal val="0-ppt_h/2"/>
                                          </p:val>
                                        </p:tav>
                                      </p:tavLst>
                                    </p:anim>
                                    <p:set>
                                      <p:cBhvr>
                                        <p:cTn id="1189" dur="1" fill="hold">
                                          <p:stCondLst>
                                            <p:cond delay="4499"/>
                                          </p:stCondLst>
                                        </p:cTn>
                                        <p:tgtEl>
                                          <p:spTgt spid="91"/>
                                        </p:tgtEl>
                                        <p:attrNameLst>
                                          <p:attrName>style.visibility</p:attrName>
                                        </p:attrNameLst>
                                      </p:cBhvr>
                                      <p:to>
                                        <p:strVal val="hidden"/>
                                      </p:to>
                                    </p:set>
                                  </p:childTnLst>
                                </p:cTn>
                              </p:par>
                              <p:par>
                                <p:cTn id="1190" presetID="3" presetClass="exit" presetSubtype="10" fill="hold" grpId="3" nodeType="withEffect">
                                  <p:stCondLst>
                                    <p:cond delay="0"/>
                                  </p:stCondLst>
                                  <p:childTnLst>
                                    <p:animEffect transition="out" filter="blinds(horizontal)">
                                      <p:cBhvr>
                                        <p:cTn id="1191" dur="6000"/>
                                        <p:tgtEl>
                                          <p:spTgt spid="91"/>
                                        </p:tgtEl>
                                      </p:cBhvr>
                                    </p:animEffect>
                                    <p:set>
                                      <p:cBhvr>
                                        <p:cTn id="1192" dur="1" fill="hold">
                                          <p:stCondLst>
                                            <p:cond delay="5999"/>
                                          </p:stCondLst>
                                        </p:cTn>
                                        <p:tgtEl>
                                          <p:spTgt spid="91"/>
                                        </p:tgtEl>
                                        <p:attrNameLst>
                                          <p:attrName>style.visibility</p:attrName>
                                        </p:attrNameLst>
                                      </p:cBhvr>
                                      <p:to>
                                        <p:strVal val="hidden"/>
                                      </p:to>
                                    </p:set>
                                  </p:childTnLst>
                                </p:cTn>
                              </p:par>
                              <p:par>
                                <p:cTn id="1193" presetID="8" presetClass="emph" presetSubtype="0" fill="hold" grpId="4" nodeType="withEffect">
                                  <p:stCondLst>
                                    <p:cond delay="0"/>
                                  </p:stCondLst>
                                  <p:childTnLst>
                                    <p:animRot by="21600000">
                                      <p:cBhvr>
                                        <p:cTn id="1194" dur="5000" fill="hold"/>
                                        <p:tgtEl>
                                          <p:spTgt spid="91"/>
                                        </p:tgtEl>
                                        <p:attrNameLst>
                                          <p:attrName>r</p:attrName>
                                        </p:attrNameLst>
                                      </p:cBhvr>
                                    </p:animRot>
                                  </p:childTnLst>
                                </p:cTn>
                              </p:par>
                              <p:par>
                                <p:cTn id="1195" presetID="2" presetClass="entr" presetSubtype="4" fill="hold" grpId="0" nodeType="withEffect">
                                  <p:stCondLst>
                                    <p:cond delay="0"/>
                                  </p:stCondLst>
                                  <p:childTnLst>
                                    <p:set>
                                      <p:cBhvr>
                                        <p:cTn id="1196" dur="1" fill="hold">
                                          <p:stCondLst>
                                            <p:cond delay="0"/>
                                          </p:stCondLst>
                                        </p:cTn>
                                        <p:tgtEl>
                                          <p:spTgt spid="65"/>
                                        </p:tgtEl>
                                        <p:attrNameLst>
                                          <p:attrName>style.visibility</p:attrName>
                                        </p:attrNameLst>
                                      </p:cBhvr>
                                      <p:to>
                                        <p:strVal val="visible"/>
                                      </p:to>
                                    </p:set>
                                    <p:anim calcmode="lin" valueType="num">
                                      <p:cBhvr additive="base">
                                        <p:cTn id="1197" dur="4000" fill="hold"/>
                                        <p:tgtEl>
                                          <p:spTgt spid="65"/>
                                        </p:tgtEl>
                                        <p:attrNameLst>
                                          <p:attrName>ppt_x</p:attrName>
                                        </p:attrNameLst>
                                      </p:cBhvr>
                                      <p:tavLst>
                                        <p:tav tm="0">
                                          <p:val>
                                            <p:strVal val="#ppt_x"/>
                                          </p:val>
                                        </p:tav>
                                        <p:tav tm="100000">
                                          <p:val>
                                            <p:strVal val="#ppt_x"/>
                                          </p:val>
                                        </p:tav>
                                      </p:tavLst>
                                    </p:anim>
                                    <p:anim calcmode="lin" valueType="num">
                                      <p:cBhvr additive="base">
                                        <p:cTn id="1198" dur="4000" fill="hold"/>
                                        <p:tgtEl>
                                          <p:spTgt spid="65"/>
                                        </p:tgtEl>
                                        <p:attrNameLst>
                                          <p:attrName>ppt_y</p:attrName>
                                        </p:attrNameLst>
                                      </p:cBhvr>
                                      <p:tavLst>
                                        <p:tav tm="0">
                                          <p:val>
                                            <p:strVal val="1+#ppt_h/2"/>
                                          </p:val>
                                        </p:tav>
                                        <p:tav tm="100000">
                                          <p:val>
                                            <p:strVal val="#ppt_y"/>
                                          </p:val>
                                        </p:tav>
                                      </p:tavLst>
                                    </p:anim>
                                  </p:childTnLst>
                                </p:cTn>
                              </p:par>
                              <p:par>
                                <p:cTn id="1199" presetID="19" presetClass="entr" presetSubtype="10" fill="hold" grpId="1" nodeType="withEffect">
                                  <p:stCondLst>
                                    <p:cond delay="0"/>
                                  </p:stCondLst>
                                  <p:childTnLst>
                                    <p:set>
                                      <p:cBhvr>
                                        <p:cTn id="1200" dur="1" fill="hold">
                                          <p:stCondLst>
                                            <p:cond delay="0"/>
                                          </p:stCondLst>
                                        </p:cTn>
                                        <p:tgtEl>
                                          <p:spTgt spid="65"/>
                                        </p:tgtEl>
                                        <p:attrNameLst>
                                          <p:attrName>style.visibility</p:attrName>
                                        </p:attrNameLst>
                                      </p:cBhvr>
                                      <p:to>
                                        <p:strVal val="visible"/>
                                      </p:to>
                                    </p:set>
                                    <p:anim calcmode="lin" valueType="num">
                                      <p:cBhvr>
                                        <p:cTn id="1201" dur="4000" fill="hold"/>
                                        <p:tgtEl>
                                          <p:spTgt spid="65"/>
                                        </p:tgtEl>
                                        <p:attrNameLst>
                                          <p:attrName>ppt_w</p:attrName>
                                        </p:attrNameLst>
                                      </p:cBhvr>
                                      <p:tavLst>
                                        <p:tav tm="0" fmla="#ppt_w*sin(2.5*pi*$)">
                                          <p:val>
                                            <p:fltVal val="0"/>
                                          </p:val>
                                        </p:tav>
                                        <p:tav tm="100000">
                                          <p:val>
                                            <p:fltVal val="1"/>
                                          </p:val>
                                        </p:tav>
                                      </p:tavLst>
                                    </p:anim>
                                    <p:anim calcmode="lin" valueType="num">
                                      <p:cBhvr>
                                        <p:cTn id="1202" dur="4000" fill="hold"/>
                                        <p:tgtEl>
                                          <p:spTgt spid="65"/>
                                        </p:tgtEl>
                                        <p:attrNameLst>
                                          <p:attrName>ppt_h</p:attrName>
                                        </p:attrNameLst>
                                      </p:cBhvr>
                                      <p:tavLst>
                                        <p:tav tm="0">
                                          <p:val>
                                            <p:strVal val="#ppt_h"/>
                                          </p:val>
                                        </p:tav>
                                        <p:tav tm="100000">
                                          <p:val>
                                            <p:strVal val="#ppt_h"/>
                                          </p:val>
                                        </p:tav>
                                      </p:tavLst>
                                    </p:anim>
                                  </p:childTnLst>
                                </p:cTn>
                              </p:par>
                              <p:par>
                                <p:cTn id="1203" presetID="2" presetClass="exit" presetSubtype="1" fill="hold" grpId="2" nodeType="withEffect">
                                  <p:stCondLst>
                                    <p:cond delay="0"/>
                                  </p:stCondLst>
                                  <p:childTnLst>
                                    <p:anim calcmode="lin" valueType="num">
                                      <p:cBhvr additive="base">
                                        <p:cTn id="1204" dur="4500"/>
                                        <p:tgtEl>
                                          <p:spTgt spid="65"/>
                                        </p:tgtEl>
                                        <p:attrNameLst>
                                          <p:attrName>ppt_x</p:attrName>
                                        </p:attrNameLst>
                                      </p:cBhvr>
                                      <p:tavLst>
                                        <p:tav tm="0">
                                          <p:val>
                                            <p:strVal val="ppt_x"/>
                                          </p:val>
                                        </p:tav>
                                        <p:tav tm="100000">
                                          <p:val>
                                            <p:strVal val="ppt_x"/>
                                          </p:val>
                                        </p:tav>
                                      </p:tavLst>
                                    </p:anim>
                                    <p:anim calcmode="lin" valueType="num">
                                      <p:cBhvr additive="base">
                                        <p:cTn id="1205" dur="4500"/>
                                        <p:tgtEl>
                                          <p:spTgt spid="65"/>
                                        </p:tgtEl>
                                        <p:attrNameLst>
                                          <p:attrName>ppt_y</p:attrName>
                                        </p:attrNameLst>
                                      </p:cBhvr>
                                      <p:tavLst>
                                        <p:tav tm="0">
                                          <p:val>
                                            <p:strVal val="ppt_y"/>
                                          </p:val>
                                        </p:tav>
                                        <p:tav tm="100000">
                                          <p:val>
                                            <p:strVal val="0-ppt_h/2"/>
                                          </p:val>
                                        </p:tav>
                                      </p:tavLst>
                                    </p:anim>
                                    <p:set>
                                      <p:cBhvr>
                                        <p:cTn id="1206" dur="1" fill="hold">
                                          <p:stCondLst>
                                            <p:cond delay="4499"/>
                                          </p:stCondLst>
                                        </p:cTn>
                                        <p:tgtEl>
                                          <p:spTgt spid="65"/>
                                        </p:tgtEl>
                                        <p:attrNameLst>
                                          <p:attrName>style.visibility</p:attrName>
                                        </p:attrNameLst>
                                      </p:cBhvr>
                                      <p:to>
                                        <p:strVal val="hidden"/>
                                      </p:to>
                                    </p:set>
                                  </p:childTnLst>
                                </p:cTn>
                              </p:par>
                              <p:par>
                                <p:cTn id="1207" presetID="3" presetClass="exit" presetSubtype="10" fill="hold" grpId="3" nodeType="withEffect">
                                  <p:stCondLst>
                                    <p:cond delay="0"/>
                                  </p:stCondLst>
                                  <p:childTnLst>
                                    <p:animEffect transition="out" filter="blinds(horizontal)">
                                      <p:cBhvr>
                                        <p:cTn id="1208" dur="6000"/>
                                        <p:tgtEl>
                                          <p:spTgt spid="65"/>
                                        </p:tgtEl>
                                      </p:cBhvr>
                                    </p:animEffect>
                                    <p:set>
                                      <p:cBhvr>
                                        <p:cTn id="1209" dur="1" fill="hold">
                                          <p:stCondLst>
                                            <p:cond delay="5999"/>
                                          </p:stCondLst>
                                        </p:cTn>
                                        <p:tgtEl>
                                          <p:spTgt spid="65"/>
                                        </p:tgtEl>
                                        <p:attrNameLst>
                                          <p:attrName>style.visibility</p:attrName>
                                        </p:attrNameLst>
                                      </p:cBhvr>
                                      <p:to>
                                        <p:strVal val="hidden"/>
                                      </p:to>
                                    </p:set>
                                  </p:childTnLst>
                                </p:cTn>
                              </p:par>
                              <p:par>
                                <p:cTn id="1210" presetID="8" presetClass="emph" presetSubtype="0" fill="hold" grpId="4" nodeType="withEffect">
                                  <p:stCondLst>
                                    <p:cond delay="0"/>
                                  </p:stCondLst>
                                  <p:childTnLst>
                                    <p:animRot by="21600000">
                                      <p:cBhvr>
                                        <p:cTn id="1211" dur="5000" fill="hold"/>
                                        <p:tgtEl>
                                          <p:spTgt spid="65"/>
                                        </p:tgtEl>
                                        <p:attrNameLst>
                                          <p:attrName>r</p:attrName>
                                        </p:attrNameLst>
                                      </p:cBhvr>
                                    </p:animRot>
                                  </p:childTnLst>
                                </p:cTn>
                              </p:par>
                              <p:par>
                                <p:cTn id="1212" presetID="2" presetClass="entr" presetSubtype="4" fill="hold" grpId="0" nodeType="withEffect">
                                  <p:stCondLst>
                                    <p:cond delay="0"/>
                                  </p:stCondLst>
                                  <p:childTnLst>
                                    <p:set>
                                      <p:cBhvr>
                                        <p:cTn id="1213" dur="1" fill="hold">
                                          <p:stCondLst>
                                            <p:cond delay="0"/>
                                          </p:stCondLst>
                                        </p:cTn>
                                        <p:tgtEl>
                                          <p:spTgt spid="64"/>
                                        </p:tgtEl>
                                        <p:attrNameLst>
                                          <p:attrName>style.visibility</p:attrName>
                                        </p:attrNameLst>
                                      </p:cBhvr>
                                      <p:to>
                                        <p:strVal val="visible"/>
                                      </p:to>
                                    </p:set>
                                    <p:anim calcmode="lin" valueType="num">
                                      <p:cBhvr additive="base">
                                        <p:cTn id="1214" dur="4000" fill="hold"/>
                                        <p:tgtEl>
                                          <p:spTgt spid="64"/>
                                        </p:tgtEl>
                                        <p:attrNameLst>
                                          <p:attrName>ppt_x</p:attrName>
                                        </p:attrNameLst>
                                      </p:cBhvr>
                                      <p:tavLst>
                                        <p:tav tm="0">
                                          <p:val>
                                            <p:strVal val="#ppt_x"/>
                                          </p:val>
                                        </p:tav>
                                        <p:tav tm="100000">
                                          <p:val>
                                            <p:strVal val="#ppt_x"/>
                                          </p:val>
                                        </p:tav>
                                      </p:tavLst>
                                    </p:anim>
                                    <p:anim calcmode="lin" valueType="num">
                                      <p:cBhvr additive="base">
                                        <p:cTn id="1215" dur="4000" fill="hold"/>
                                        <p:tgtEl>
                                          <p:spTgt spid="64"/>
                                        </p:tgtEl>
                                        <p:attrNameLst>
                                          <p:attrName>ppt_y</p:attrName>
                                        </p:attrNameLst>
                                      </p:cBhvr>
                                      <p:tavLst>
                                        <p:tav tm="0">
                                          <p:val>
                                            <p:strVal val="1+#ppt_h/2"/>
                                          </p:val>
                                        </p:tav>
                                        <p:tav tm="100000">
                                          <p:val>
                                            <p:strVal val="#ppt_y"/>
                                          </p:val>
                                        </p:tav>
                                      </p:tavLst>
                                    </p:anim>
                                  </p:childTnLst>
                                </p:cTn>
                              </p:par>
                              <p:par>
                                <p:cTn id="1216" presetID="19" presetClass="entr" presetSubtype="10" fill="hold" grpId="1" nodeType="withEffect">
                                  <p:stCondLst>
                                    <p:cond delay="0"/>
                                  </p:stCondLst>
                                  <p:childTnLst>
                                    <p:set>
                                      <p:cBhvr>
                                        <p:cTn id="1217" dur="1" fill="hold">
                                          <p:stCondLst>
                                            <p:cond delay="0"/>
                                          </p:stCondLst>
                                        </p:cTn>
                                        <p:tgtEl>
                                          <p:spTgt spid="64"/>
                                        </p:tgtEl>
                                        <p:attrNameLst>
                                          <p:attrName>style.visibility</p:attrName>
                                        </p:attrNameLst>
                                      </p:cBhvr>
                                      <p:to>
                                        <p:strVal val="visible"/>
                                      </p:to>
                                    </p:set>
                                    <p:anim calcmode="lin" valueType="num">
                                      <p:cBhvr>
                                        <p:cTn id="1218" dur="4000" fill="hold"/>
                                        <p:tgtEl>
                                          <p:spTgt spid="64"/>
                                        </p:tgtEl>
                                        <p:attrNameLst>
                                          <p:attrName>ppt_w</p:attrName>
                                        </p:attrNameLst>
                                      </p:cBhvr>
                                      <p:tavLst>
                                        <p:tav tm="0" fmla="#ppt_w*sin(2.5*pi*$)">
                                          <p:val>
                                            <p:fltVal val="0"/>
                                          </p:val>
                                        </p:tav>
                                        <p:tav tm="100000">
                                          <p:val>
                                            <p:fltVal val="1"/>
                                          </p:val>
                                        </p:tav>
                                      </p:tavLst>
                                    </p:anim>
                                    <p:anim calcmode="lin" valueType="num">
                                      <p:cBhvr>
                                        <p:cTn id="1219" dur="4000" fill="hold"/>
                                        <p:tgtEl>
                                          <p:spTgt spid="64"/>
                                        </p:tgtEl>
                                        <p:attrNameLst>
                                          <p:attrName>ppt_h</p:attrName>
                                        </p:attrNameLst>
                                      </p:cBhvr>
                                      <p:tavLst>
                                        <p:tav tm="0">
                                          <p:val>
                                            <p:strVal val="#ppt_h"/>
                                          </p:val>
                                        </p:tav>
                                        <p:tav tm="100000">
                                          <p:val>
                                            <p:strVal val="#ppt_h"/>
                                          </p:val>
                                        </p:tav>
                                      </p:tavLst>
                                    </p:anim>
                                  </p:childTnLst>
                                </p:cTn>
                              </p:par>
                              <p:par>
                                <p:cTn id="1220" presetID="2" presetClass="exit" presetSubtype="1" fill="hold" grpId="2" nodeType="withEffect">
                                  <p:stCondLst>
                                    <p:cond delay="0"/>
                                  </p:stCondLst>
                                  <p:childTnLst>
                                    <p:anim calcmode="lin" valueType="num">
                                      <p:cBhvr additive="base">
                                        <p:cTn id="1221" dur="4500"/>
                                        <p:tgtEl>
                                          <p:spTgt spid="64"/>
                                        </p:tgtEl>
                                        <p:attrNameLst>
                                          <p:attrName>ppt_x</p:attrName>
                                        </p:attrNameLst>
                                      </p:cBhvr>
                                      <p:tavLst>
                                        <p:tav tm="0">
                                          <p:val>
                                            <p:strVal val="ppt_x"/>
                                          </p:val>
                                        </p:tav>
                                        <p:tav tm="100000">
                                          <p:val>
                                            <p:strVal val="ppt_x"/>
                                          </p:val>
                                        </p:tav>
                                      </p:tavLst>
                                    </p:anim>
                                    <p:anim calcmode="lin" valueType="num">
                                      <p:cBhvr additive="base">
                                        <p:cTn id="1222" dur="4500"/>
                                        <p:tgtEl>
                                          <p:spTgt spid="64"/>
                                        </p:tgtEl>
                                        <p:attrNameLst>
                                          <p:attrName>ppt_y</p:attrName>
                                        </p:attrNameLst>
                                      </p:cBhvr>
                                      <p:tavLst>
                                        <p:tav tm="0">
                                          <p:val>
                                            <p:strVal val="ppt_y"/>
                                          </p:val>
                                        </p:tav>
                                        <p:tav tm="100000">
                                          <p:val>
                                            <p:strVal val="0-ppt_h/2"/>
                                          </p:val>
                                        </p:tav>
                                      </p:tavLst>
                                    </p:anim>
                                    <p:set>
                                      <p:cBhvr>
                                        <p:cTn id="1223" dur="1" fill="hold">
                                          <p:stCondLst>
                                            <p:cond delay="4499"/>
                                          </p:stCondLst>
                                        </p:cTn>
                                        <p:tgtEl>
                                          <p:spTgt spid="64"/>
                                        </p:tgtEl>
                                        <p:attrNameLst>
                                          <p:attrName>style.visibility</p:attrName>
                                        </p:attrNameLst>
                                      </p:cBhvr>
                                      <p:to>
                                        <p:strVal val="hidden"/>
                                      </p:to>
                                    </p:set>
                                  </p:childTnLst>
                                </p:cTn>
                              </p:par>
                              <p:par>
                                <p:cTn id="1224" presetID="3" presetClass="exit" presetSubtype="10" fill="hold" grpId="3" nodeType="withEffect">
                                  <p:stCondLst>
                                    <p:cond delay="0"/>
                                  </p:stCondLst>
                                  <p:childTnLst>
                                    <p:animEffect transition="out" filter="blinds(horizontal)">
                                      <p:cBhvr>
                                        <p:cTn id="1225" dur="6000"/>
                                        <p:tgtEl>
                                          <p:spTgt spid="64"/>
                                        </p:tgtEl>
                                      </p:cBhvr>
                                    </p:animEffect>
                                    <p:set>
                                      <p:cBhvr>
                                        <p:cTn id="1226" dur="1" fill="hold">
                                          <p:stCondLst>
                                            <p:cond delay="5999"/>
                                          </p:stCondLst>
                                        </p:cTn>
                                        <p:tgtEl>
                                          <p:spTgt spid="64"/>
                                        </p:tgtEl>
                                        <p:attrNameLst>
                                          <p:attrName>style.visibility</p:attrName>
                                        </p:attrNameLst>
                                      </p:cBhvr>
                                      <p:to>
                                        <p:strVal val="hidden"/>
                                      </p:to>
                                    </p:set>
                                  </p:childTnLst>
                                </p:cTn>
                              </p:par>
                              <p:par>
                                <p:cTn id="1227" presetID="8" presetClass="emph" presetSubtype="0" fill="hold" grpId="4" nodeType="withEffect">
                                  <p:stCondLst>
                                    <p:cond delay="0"/>
                                  </p:stCondLst>
                                  <p:childTnLst>
                                    <p:animRot by="21600000">
                                      <p:cBhvr>
                                        <p:cTn id="1228" dur="5000" fill="hold"/>
                                        <p:tgtEl>
                                          <p:spTgt spid="64"/>
                                        </p:tgtEl>
                                        <p:attrNameLst>
                                          <p:attrName>r</p:attrName>
                                        </p:attrNameLst>
                                      </p:cBhvr>
                                    </p:animRot>
                                  </p:childTnLst>
                                </p:cTn>
                              </p:par>
                              <p:par>
                                <p:cTn id="1229" presetID="2" presetClass="entr" presetSubtype="4" fill="hold" grpId="0" nodeType="withEffect">
                                  <p:stCondLst>
                                    <p:cond delay="0"/>
                                  </p:stCondLst>
                                  <p:childTnLst>
                                    <p:set>
                                      <p:cBhvr>
                                        <p:cTn id="1230" dur="1" fill="hold">
                                          <p:stCondLst>
                                            <p:cond delay="0"/>
                                          </p:stCondLst>
                                        </p:cTn>
                                        <p:tgtEl>
                                          <p:spTgt spid="69"/>
                                        </p:tgtEl>
                                        <p:attrNameLst>
                                          <p:attrName>style.visibility</p:attrName>
                                        </p:attrNameLst>
                                      </p:cBhvr>
                                      <p:to>
                                        <p:strVal val="visible"/>
                                      </p:to>
                                    </p:set>
                                    <p:anim calcmode="lin" valueType="num">
                                      <p:cBhvr additive="base">
                                        <p:cTn id="1231" dur="4000" fill="hold"/>
                                        <p:tgtEl>
                                          <p:spTgt spid="69"/>
                                        </p:tgtEl>
                                        <p:attrNameLst>
                                          <p:attrName>ppt_x</p:attrName>
                                        </p:attrNameLst>
                                      </p:cBhvr>
                                      <p:tavLst>
                                        <p:tav tm="0">
                                          <p:val>
                                            <p:strVal val="#ppt_x"/>
                                          </p:val>
                                        </p:tav>
                                        <p:tav tm="100000">
                                          <p:val>
                                            <p:strVal val="#ppt_x"/>
                                          </p:val>
                                        </p:tav>
                                      </p:tavLst>
                                    </p:anim>
                                    <p:anim calcmode="lin" valueType="num">
                                      <p:cBhvr additive="base">
                                        <p:cTn id="1232" dur="4000" fill="hold"/>
                                        <p:tgtEl>
                                          <p:spTgt spid="69"/>
                                        </p:tgtEl>
                                        <p:attrNameLst>
                                          <p:attrName>ppt_y</p:attrName>
                                        </p:attrNameLst>
                                      </p:cBhvr>
                                      <p:tavLst>
                                        <p:tav tm="0">
                                          <p:val>
                                            <p:strVal val="1+#ppt_h/2"/>
                                          </p:val>
                                        </p:tav>
                                        <p:tav tm="100000">
                                          <p:val>
                                            <p:strVal val="#ppt_y"/>
                                          </p:val>
                                        </p:tav>
                                      </p:tavLst>
                                    </p:anim>
                                  </p:childTnLst>
                                </p:cTn>
                              </p:par>
                              <p:par>
                                <p:cTn id="1233" presetID="19" presetClass="entr" presetSubtype="10" fill="hold" grpId="1" nodeType="withEffect">
                                  <p:stCondLst>
                                    <p:cond delay="0"/>
                                  </p:stCondLst>
                                  <p:childTnLst>
                                    <p:set>
                                      <p:cBhvr>
                                        <p:cTn id="1234" dur="1" fill="hold">
                                          <p:stCondLst>
                                            <p:cond delay="0"/>
                                          </p:stCondLst>
                                        </p:cTn>
                                        <p:tgtEl>
                                          <p:spTgt spid="69"/>
                                        </p:tgtEl>
                                        <p:attrNameLst>
                                          <p:attrName>style.visibility</p:attrName>
                                        </p:attrNameLst>
                                      </p:cBhvr>
                                      <p:to>
                                        <p:strVal val="visible"/>
                                      </p:to>
                                    </p:set>
                                    <p:anim calcmode="lin" valueType="num">
                                      <p:cBhvr>
                                        <p:cTn id="1235" dur="4000" fill="hold"/>
                                        <p:tgtEl>
                                          <p:spTgt spid="69"/>
                                        </p:tgtEl>
                                        <p:attrNameLst>
                                          <p:attrName>ppt_w</p:attrName>
                                        </p:attrNameLst>
                                      </p:cBhvr>
                                      <p:tavLst>
                                        <p:tav tm="0" fmla="#ppt_w*sin(2.5*pi*$)">
                                          <p:val>
                                            <p:fltVal val="0"/>
                                          </p:val>
                                        </p:tav>
                                        <p:tav tm="100000">
                                          <p:val>
                                            <p:fltVal val="1"/>
                                          </p:val>
                                        </p:tav>
                                      </p:tavLst>
                                    </p:anim>
                                    <p:anim calcmode="lin" valueType="num">
                                      <p:cBhvr>
                                        <p:cTn id="1236" dur="4000" fill="hold"/>
                                        <p:tgtEl>
                                          <p:spTgt spid="69"/>
                                        </p:tgtEl>
                                        <p:attrNameLst>
                                          <p:attrName>ppt_h</p:attrName>
                                        </p:attrNameLst>
                                      </p:cBhvr>
                                      <p:tavLst>
                                        <p:tav tm="0">
                                          <p:val>
                                            <p:strVal val="#ppt_h"/>
                                          </p:val>
                                        </p:tav>
                                        <p:tav tm="100000">
                                          <p:val>
                                            <p:strVal val="#ppt_h"/>
                                          </p:val>
                                        </p:tav>
                                      </p:tavLst>
                                    </p:anim>
                                  </p:childTnLst>
                                </p:cTn>
                              </p:par>
                              <p:par>
                                <p:cTn id="1237" presetID="2" presetClass="exit" presetSubtype="1" fill="hold" grpId="2" nodeType="withEffect">
                                  <p:stCondLst>
                                    <p:cond delay="0"/>
                                  </p:stCondLst>
                                  <p:childTnLst>
                                    <p:anim calcmode="lin" valueType="num">
                                      <p:cBhvr additive="base">
                                        <p:cTn id="1238" dur="4500"/>
                                        <p:tgtEl>
                                          <p:spTgt spid="69"/>
                                        </p:tgtEl>
                                        <p:attrNameLst>
                                          <p:attrName>ppt_x</p:attrName>
                                        </p:attrNameLst>
                                      </p:cBhvr>
                                      <p:tavLst>
                                        <p:tav tm="0">
                                          <p:val>
                                            <p:strVal val="ppt_x"/>
                                          </p:val>
                                        </p:tav>
                                        <p:tav tm="100000">
                                          <p:val>
                                            <p:strVal val="ppt_x"/>
                                          </p:val>
                                        </p:tav>
                                      </p:tavLst>
                                    </p:anim>
                                    <p:anim calcmode="lin" valueType="num">
                                      <p:cBhvr additive="base">
                                        <p:cTn id="1239" dur="4500"/>
                                        <p:tgtEl>
                                          <p:spTgt spid="69"/>
                                        </p:tgtEl>
                                        <p:attrNameLst>
                                          <p:attrName>ppt_y</p:attrName>
                                        </p:attrNameLst>
                                      </p:cBhvr>
                                      <p:tavLst>
                                        <p:tav tm="0">
                                          <p:val>
                                            <p:strVal val="ppt_y"/>
                                          </p:val>
                                        </p:tav>
                                        <p:tav tm="100000">
                                          <p:val>
                                            <p:strVal val="0-ppt_h/2"/>
                                          </p:val>
                                        </p:tav>
                                      </p:tavLst>
                                    </p:anim>
                                    <p:set>
                                      <p:cBhvr>
                                        <p:cTn id="1240" dur="1" fill="hold">
                                          <p:stCondLst>
                                            <p:cond delay="4499"/>
                                          </p:stCondLst>
                                        </p:cTn>
                                        <p:tgtEl>
                                          <p:spTgt spid="69"/>
                                        </p:tgtEl>
                                        <p:attrNameLst>
                                          <p:attrName>style.visibility</p:attrName>
                                        </p:attrNameLst>
                                      </p:cBhvr>
                                      <p:to>
                                        <p:strVal val="hidden"/>
                                      </p:to>
                                    </p:set>
                                  </p:childTnLst>
                                </p:cTn>
                              </p:par>
                              <p:par>
                                <p:cTn id="1241" presetID="3" presetClass="exit" presetSubtype="10" fill="hold" grpId="3" nodeType="withEffect">
                                  <p:stCondLst>
                                    <p:cond delay="0"/>
                                  </p:stCondLst>
                                  <p:childTnLst>
                                    <p:animEffect transition="out" filter="blinds(horizontal)">
                                      <p:cBhvr>
                                        <p:cTn id="1242" dur="6000"/>
                                        <p:tgtEl>
                                          <p:spTgt spid="69"/>
                                        </p:tgtEl>
                                      </p:cBhvr>
                                    </p:animEffect>
                                    <p:set>
                                      <p:cBhvr>
                                        <p:cTn id="1243" dur="1" fill="hold">
                                          <p:stCondLst>
                                            <p:cond delay="5999"/>
                                          </p:stCondLst>
                                        </p:cTn>
                                        <p:tgtEl>
                                          <p:spTgt spid="69"/>
                                        </p:tgtEl>
                                        <p:attrNameLst>
                                          <p:attrName>style.visibility</p:attrName>
                                        </p:attrNameLst>
                                      </p:cBhvr>
                                      <p:to>
                                        <p:strVal val="hidden"/>
                                      </p:to>
                                    </p:set>
                                  </p:childTnLst>
                                </p:cTn>
                              </p:par>
                              <p:par>
                                <p:cTn id="1244" presetID="8" presetClass="emph" presetSubtype="0" fill="hold" grpId="4" nodeType="withEffect">
                                  <p:stCondLst>
                                    <p:cond delay="0"/>
                                  </p:stCondLst>
                                  <p:childTnLst>
                                    <p:animRot by="21600000">
                                      <p:cBhvr>
                                        <p:cTn id="1245" dur="5000" fill="hold"/>
                                        <p:tgtEl>
                                          <p:spTgt spid="69"/>
                                        </p:tgtEl>
                                        <p:attrNameLst>
                                          <p:attrName>r</p:attrName>
                                        </p:attrNameLst>
                                      </p:cBhvr>
                                    </p:animRot>
                                  </p:childTnLst>
                                </p:cTn>
                              </p:par>
                              <p:par>
                                <p:cTn id="1246" presetID="2" presetClass="entr" presetSubtype="4" fill="hold" grpId="0" nodeType="withEffect">
                                  <p:stCondLst>
                                    <p:cond delay="0"/>
                                  </p:stCondLst>
                                  <p:childTnLst>
                                    <p:set>
                                      <p:cBhvr>
                                        <p:cTn id="1247" dur="1" fill="hold">
                                          <p:stCondLst>
                                            <p:cond delay="0"/>
                                          </p:stCondLst>
                                        </p:cTn>
                                        <p:tgtEl>
                                          <p:spTgt spid="68"/>
                                        </p:tgtEl>
                                        <p:attrNameLst>
                                          <p:attrName>style.visibility</p:attrName>
                                        </p:attrNameLst>
                                      </p:cBhvr>
                                      <p:to>
                                        <p:strVal val="visible"/>
                                      </p:to>
                                    </p:set>
                                    <p:anim calcmode="lin" valueType="num">
                                      <p:cBhvr additive="base">
                                        <p:cTn id="1248" dur="4000" fill="hold"/>
                                        <p:tgtEl>
                                          <p:spTgt spid="68"/>
                                        </p:tgtEl>
                                        <p:attrNameLst>
                                          <p:attrName>ppt_x</p:attrName>
                                        </p:attrNameLst>
                                      </p:cBhvr>
                                      <p:tavLst>
                                        <p:tav tm="0">
                                          <p:val>
                                            <p:strVal val="#ppt_x"/>
                                          </p:val>
                                        </p:tav>
                                        <p:tav tm="100000">
                                          <p:val>
                                            <p:strVal val="#ppt_x"/>
                                          </p:val>
                                        </p:tav>
                                      </p:tavLst>
                                    </p:anim>
                                    <p:anim calcmode="lin" valueType="num">
                                      <p:cBhvr additive="base">
                                        <p:cTn id="1249" dur="4000" fill="hold"/>
                                        <p:tgtEl>
                                          <p:spTgt spid="68"/>
                                        </p:tgtEl>
                                        <p:attrNameLst>
                                          <p:attrName>ppt_y</p:attrName>
                                        </p:attrNameLst>
                                      </p:cBhvr>
                                      <p:tavLst>
                                        <p:tav tm="0">
                                          <p:val>
                                            <p:strVal val="1+#ppt_h/2"/>
                                          </p:val>
                                        </p:tav>
                                        <p:tav tm="100000">
                                          <p:val>
                                            <p:strVal val="#ppt_y"/>
                                          </p:val>
                                        </p:tav>
                                      </p:tavLst>
                                    </p:anim>
                                  </p:childTnLst>
                                </p:cTn>
                              </p:par>
                              <p:par>
                                <p:cTn id="1250" presetID="19" presetClass="entr" presetSubtype="10" fill="hold" grpId="1" nodeType="withEffect">
                                  <p:stCondLst>
                                    <p:cond delay="0"/>
                                  </p:stCondLst>
                                  <p:childTnLst>
                                    <p:set>
                                      <p:cBhvr>
                                        <p:cTn id="1251" dur="1" fill="hold">
                                          <p:stCondLst>
                                            <p:cond delay="0"/>
                                          </p:stCondLst>
                                        </p:cTn>
                                        <p:tgtEl>
                                          <p:spTgt spid="68"/>
                                        </p:tgtEl>
                                        <p:attrNameLst>
                                          <p:attrName>style.visibility</p:attrName>
                                        </p:attrNameLst>
                                      </p:cBhvr>
                                      <p:to>
                                        <p:strVal val="visible"/>
                                      </p:to>
                                    </p:set>
                                    <p:anim calcmode="lin" valueType="num">
                                      <p:cBhvr>
                                        <p:cTn id="1252" dur="4000" fill="hold"/>
                                        <p:tgtEl>
                                          <p:spTgt spid="68"/>
                                        </p:tgtEl>
                                        <p:attrNameLst>
                                          <p:attrName>ppt_w</p:attrName>
                                        </p:attrNameLst>
                                      </p:cBhvr>
                                      <p:tavLst>
                                        <p:tav tm="0" fmla="#ppt_w*sin(2.5*pi*$)">
                                          <p:val>
                                            <p:fltVal val="0"/>
                                          </p:val>
                                        </p:tav>
                                        <p:tav tm="100000">
                                          <p:val>
                                            <p:fltVal val="1"/>
                                          </p:val>
                                        </p:tav>
                                      </p:tavLst>
                                    </p:anim>
                                    <p:anim calcmode="lin" valueType="num">
                                      <p:cBhvr>
                                        <p:cTn id="1253" dur="4000" fill="hold"/>
                                        <p:tgtEl>
                                          <p:spTgt spid="68"/>
                                        </p:tgtEl>
                                        <p:attrNameLst>
                                          <p:attrName>ppt_h</p:attrName>
                                        </p:attrNameLst>
                                      </p:cBhvr>
                                      <p:tavLst>
                                        <p:tav tm="0">
                                          <p:val>
                                            <p:strVal val="#ppt_h"/>
                                          </p:val>
                                        </p:tav>
                                        <p:tav tm="100000">
                                          <p:val>
                                            <p:strVal val="#ppt_h"/>
                                          </p:val>
                                        </p:tav>
                                      </p:tavLst>
                                    </p:anim>
                                  </p:childTnLst>
                                </p:cTn>
                              </p:par>
                              <p:par>
                                <p:cTn id="1254" presetID="2" presetClass="exit" presetSubtype="1" fill="hold" grpId="2" nodeType="withEffect">
                                  <p:stCondLst>
                                    <p:cond delay="0"/>
                                  </p:stCondLst>
                                  <p:childTnLst>
                                    <p:anim calcmode="lin" valueType="num">
                                      <p:cBhvr additive="base">
                                        <p:cTn id="1255" dur="4500"/>
                                        <p:tgtEl>
                                          <p:spTgt spid="68"/>
                                        </p:tgtEl>
                                        <p:attrNameLst>
                                          <p:attrName>ppt_x</p:attrName>
                                        </p:attrNameLst>
                                      </p:cBhvr>
                                      <p:tavLst>
                                        <p:tav tm="0">
                                          <p:val>
                                            <p:strVal val="ppt_x"/>
                                          </p:val>
                                        </p:tav>
                                        <p:tav tm="100000">
                                          <p:val>
                                            <p:strVal val="ppt_x"/>
                                          </p:val>
                                        </p:tav>
                                      </p:tavLst>
                                    </p:anim>
                                    <p:anim calcmode="lin" valueType="num">
                                      <p:cBhvr additive="base">
                                        <p:cTn id="1256" dur="4500"/>
                                        <p:tgtEl>
                                          <p:spTgt spid="68"/>
                                        </p:tgtEl>
                                        <p:attrNameLst>
                                          <p:attrName>ppt_y</p:attrName>
                                        </p:attrNameLst>
                                      </p:cBhvr>
                                      <p:tavLst>
                                        <p:tav tm="0">
                                          <p:val>
                                            <p:strVal val="ppt_y"/>
                                          </p:val>
                                        </p:tav>
                                        <p:tav tm="100000">
                                          <p:val>
                                            <p:strVal val="0-ppt_h/2"/>
                                          </p:val>
                                        </p:tav>
                                      </p:tavLst>
                                    </p:anim>
                                    <p:set>
                                      <p:cBhvr>
                                        <p:cTn id="1257" dur="1" fill="hold">
                                          <p:stCondLst>
                                            <p:cond delay="4499"/>
                                          </p:stCondLst>
                                        </p:cTn>
                                        <p:tgtEl>
                                          <p:spTgt spid="68"/>
                                        </p:tgtEl>
                                        <p:attrNameLst>
                                          <p:attrName>style.visibility</p:attrName>
                                        </p:attrNameLst>
                                      </p:cBhvr>
                                      <p:to>
                                        <p:strVal val="hidden"/>
                                      </p:to>
                                    </p:set>
                                  </p:childTnLst>
                                </p:cTn>
                              </p:par>
                              <p:par>
                                <p:cTn id="1258" presetID="3" presetClass="exit" presetSubtype="10" fill="hold" grpId="3" nodeType="withEffect">
                                  <p:stCondLst>
                                    <p:cond delay="0"/>
                                  </p:stCondLst>
                                  <p:childTnLst>
                                    <p:animEffect transition="out" filter="blinds(horizontal)">
                                      <p:cBhvr>
                                        <p:cTn id="1259" dur="6000"/>
                                        <p:tgtEl>
                                          <p:spTgt spid="68"/>
                                        </p:tgtEl>
                                      </p:cBhvr>
                                    </p:animEffect>
                                    <p:set>
                                      <p:cBhvr>
                                        <p:cTn id="1260" dur="1" fill="hold">
                                          <p:stCondLst>
                                            <p:cond delay="5999"/>
                                          </p:stCondLst>
                                        </p:cTn>
                                        <p:tgtEl>
                                          <p:spTgt spid="68"/>
                                        </p:tgtEl>
                                        <p:attrNameLst>
                                          <p:attrName>style.visibility</p:attrName>
                                        </p:attrNameLst>
                                      </p:cBhvr>
                                      <p:to>
                                        <p:strVal val="hidden"/>
                                      </p:to>
                                    </p:set>
                                  </p:childTnLst>
                                </p:cTn>
                              </p:par>
                              <p:par>
                                <p:cTn id="1261" presetID="8" presetClass="emph" presetSubtype="0" fill="hold" grpId="4" nodeType="withEffect">
                                  <p:stCondLst>
                                    <p:cond delay="0"/>
                                  </p:stCondLst>
                                  <p:childTnLst>
                                    <p:animRot by="21600000">
                                      <p:cBhvr>
                                        <p:cTn id="1262" dur="5000" fill="hold"/>
                                        <p:tgtEl>
                                          <p:spTgt spid="68"/>
                                        </p:tgtEl>
                                        <p:attrNameLst>
                                          <p:attrName>r</p:attrName>
                                        </p:attrNameLst>
                                      </p:cBhvr>
                                    </p:animRot>
                                  </p:childTnLst>
                                </p:cTn>
                              </p:par>
                              <p:par>
                                <p:cTn id="1263" presetID="2" presetClass="entr" presetSubtype="4" fill="hold" grpId="0" nodeType="withEffect">
                                  <p:stCondLst>
                                    <p:cond delay="0"/>
                                  </p:stCondLst>
                                  <p:childTnLst>
                                    <p:set>
                                      <p:cBhvr>
                                        <p:cTn id="1264" dur="1" fill="hold">
                                          <p:stCondLst>
                                            <p:cond delay="0"/>
                                          </p:stCondLst>
                                        </p:cTn>
                                        <p:tgtEl>
                                          <p:spTgt spid="67"/>
                                        </p:tgtEl>
                                        <p:attrNameLst>
                                          <p:attrName>style.visibility</p:attrName>
                                        </p:attrNameLst>
                                      </p:cBhvr>
                                      <p:to>
                                        <p:strVal val="visible"/>
                                      </p:to>
                                    </p:set>
                                    <p:anim calcmode="lin" valueType="num">
                                      <p:cBhvr additive="base">
                                        <p:cTn id="1265" dur="4000" fill="hold"/>
                                        <p:tgtEl>
                                          <p:spTgt spid="67"/>
                                        </p:tgtEl>
                                        <p:attrNameLst>
                                          <p:attrName>ppt_x</p:attrName>
                                        </p:attrNameLst>
                                      </p:cBhvr>
                                      <p:tavLst>
                                        <p:tav tm="0">
                                          <p:val>
                                            <p:strVal val="#ppt_x"/>
                                          </p:val>
                                        </p:tav>
                                        <p:tav tm="100000">
                                          <p:val>
                                            <p:strVal val="#ppt_x"/>
                                          </p:val>
                                        </p:tav>
                                      </p:tavLst>
                                    </p:anim>
                                    <p:anim calcmode="lin" valueType="num">
                                      <p:cBhvr additive="base">
                                        <p:cTn id="1266" dur="4000" fill="hold"/>
                                        <p:tgtEl>
                                          <p:spTgt spid="67"/>
                                        </p:tgtEl>
                                        <p:attrNameLst>
                                          <p:attrName>ppt_y</p:attrName>
                                        </p:attrNameLst>
                                      </p:cBhvr>
                                      <p:tavLst>
                                        <p:tav tm="0">
                                          <p:val>
                                            <p:strVal val="1+#ppt_h/2"/>
                                          </p:val>
                                        </p:tav>
                                        <p:tav tm="100000">
                                          <p:val>
                                            <p:strVal val="#ppt_y"/>
                                          </p:val>
                                        </p:tav>
                                      </p:tavLst>
                                    </p:anim>
                                  </p:childTnLst>
                                </p:cTn>
                              </p:par>
                              <p:par>
                                <p:cTn id="1267" presetID="19" presetClass="entr" presetSubtype="10" fill="hold" grpId="1" nodeType="withEffect">
                                  <p:stCondLst>
                                    <p:cond delay="0"/>
                                  </p:stCondLst>
                                  <p:childTnLst>
                                    <p:set>
                                      <p:cBhvr>
                                        <p:cTn id="1268" dur="1" fill="hold">
                                          <p:stCondLst>
                                            <p:cond delay="0"/>
                                          </p:stCondLst>
                                        </p:cTn>
                                        <p:tgtEl>
                                          <p:spTgt spid="67"/>
                                        </p:tgtEl>
                                        <p:attrNameLst>
                                          <p:attrName>style.visibility</p:attrName>
                                        </p:attrNameLst>
                                      </p:cBhvr>
                                      <p:to>
                                        <p:strVal val="visible"/>
                                      </p:to>
                                    </p:set>
                                    <p:anim calcmode="lin" valueType="num">
                                      <p:cBhvr>
                                        <p:cTn id="1269" dur="4000" fill="hold"/>
                                        <p:tgtEl>
                                          <p:spTgt spid="67"/>
                                        </p:tgtEl>
                                        <p:attrNameLst>
                                          <p:attrName>ppt_w</p:attrName>
                                        </p:attrNameLst>
                                      </p:cBhvr>
                                      <p:tavLst>
                                        <p:tav tm="0" fmla="#ppt_w*sin(2.5*pi*$)">
                                          <p:val>
                                            <p:fltVal val="0"/>
                                          </p:val>
                                        </p:tav>
                                        <p:tav tm="100000">
                                          <p:val>
                                            <p:fltVal val="1"/>
                                          </p:val>
                                        </p:tav>
                                      </p:tavLst>
                                    </p:anim>
                                    <p:anim calcmode="lin" valueType="num">
                                      <p:cBhvr>
                                        <p:cTn id="1270" dur="4000" fill="hold"/>
                                        <p:tgtEl>
                                          <p:spTgt spid="67"/>
                                        </p:tgtEl>
                                        <p:attrNameLst>
                                          <p:attrName>ppt_h</p:attrName>
                                        </p:attrNameLst>
                                      </p:cBhvr>
                                      <p:tavLst>
                                        <p:tav tm="0">
                                          <p:val>
                                            <p:strVal val="#ppt_h"/>
                                          </p:val>
                                        </p:tav>
                                        <p:tav tm="100000">
                                          <p:val>
                                            <p:strVal val="#ppt_h"/>
                                          </p:val>
                                        </p:tav>
                                      </p:tavLst>
                                    </p:anim>
                                  </p:childTnLst>
                                </p:cTn>
                              </p:par>
                              <p:par>
                                <p:cTn id="1271" presetID="2" presetClass="exit" presetSubtype="1" fill="hold" grpId="2" nodeType="withEffect">
                                  <p:stCondLst>
                                    <p:cond delay="0"/>
                                  </p:stCondLst>
                                  <p:childTnLst>
                                    <p:anim calcmode="lin" valueType="num">
                                      <p:cBhvr additive="base">
                                        <p:cTn id="1272" dur="4500"/>
                                        <p:tgtEl>
                                          <p:spTgt spid="67"/>
                                        </p:tgtEl>
                                        <p:attrNameLst>
                                          <p:attrName>ppt_x</p:attrName>
                                        </p:attrNameLst>
                                      </p:cBhvr>
                                      <p:tavLst>
                                        <p:tav tm="0">
                                          <p:val>
                                            <p:strVal val="ppt_x"/>
                                          </p:val>
                                        </p:tav>
                                        <p:tav tm="100000">
                                          <p:val>
                                            <p:strVal val="ppt_x"/>
                                          </p:val>
                                        </p:tav>
                                      </p:tavLst>
                                    </p:anim>
                                    <p:anim calcmode="lin" valueType="num">
                                      <p:cBhvr additive="base">
                                        <p:cTn id="1273" dur="4500"/>
                                        <p:tgtEl>
                                          <p:spTgt spid="67"/>
                                        </p:tgtEl>
                                        <p:attrNameLst>
                                          <p:attrName>ppt_y</p:attrName>
                                        </p:attrNameLst>
                                      </p:cBhvr>
                                      <p:tavLst>
                                        <p:tav tm="0">
                                          <p:val>
                                            <p:strVal val="ppt_y"/>
                                          </p:val>
                                        </p:tav>
                                        <p:tav tm="100000">
                                          <p:val>
                                            <p:strVal val="0-ppt_h/2"/>
                                          </p:val>
                                        </p:tav>
                                      </p:tavLst>
                                    </p:anim>
                                    <p:set>
                                      <p:cBhvr>
                                        <p:cTn id="1274" dur="1" fill="hold">
                                          <p:stCondLst>
                                            <p:cond delay="4499"/>
                                          </p:stCondLst>
                                        </p:cTn>
                                        <p:tgtEl>
                                          <p:spTgt spid="67"/>
                                        </p:tgtEl>
                                        <p:attrNameLst>
                                          <p:attrName>style.visibility</p:attrName>
                                        </p:attrNameLst>
                                      </p:cBhvr>
                                      <p:to>
                                        <p:strVal val="hidden"/>
                                      </p:to>
                                    </p:set>
                                  </p:childTnLst>
                                </p:cTn>
                              </p:par>
                              <p:par>
                                <p:cTn id="1275" presetID="3" presetClass="exit" presetSubtype="10" fill="hold" grpId="3" nodeType="withEffect">
                                  <p:stCondLst>
                                    <p:cond delay="0"/>
                                  </p:stCondLst>
                                  <p:childTnLst>
                                    <p:animEffect transition="out" filter="blinds(horizontal)">
                                      <p:cBhvr>
                                        <p:cTn id="1276" dur="6000"/>
                                        <p:tgtEl>
                                          <p:spTgt spid="67"/>
                                        </p:tgtEl>
                                      </p:cBhvr>
                                    </p:animEffect>
                                    <p:set>
                                      <p:cBhvr>
                                        <p:cTn id="1277" dur="1" fill="hold">
                                          <p:stCondLst>
                                            <p:cond delay="5999"/>
                                          </p:stCondLst>
                                        </p:cTn>
                                        <p:tgtEl>
                                          <p:spTgt spid="67"/>
                                        </p:tgtEl>
                                        <p:attrNameLst>
                                          <p:attrName>style.visibility</p:attrName>
                                        </p:attrNameLst>
                                      </p:cBhvr>
                                      <p:to>
                                        <p:strVal val="hidden"/>
                                      </p:to>
                                    </p:set>
                                  </p:childTnLst>
                                </p:cTn>
                              </p:par>
                              <p:par>
                                <p:cTn id="1278" presetID="8" presetClass="emph" presetSubtype="0" fill="hold" grpId="4" nodeType="withEffect">
                                  <p:stCondLst>
                                    <p:cond delay="0"/>
                                  </p:stCondLst>
                                  <p:childTnLst>
                                    <p:animRot by="21600000">
                                      <p:cBhvr>
                                        <p:cTn id="1279" dur="5000" fill="hold"/>
                                        <p:tgtEl>
                                          <p:spTgt spid="67"/>
                                        </p:tgtEl>
                                        <p:attrNameLst>
                                          <p:attrName>r</p:attrName>
                                        </p:attrNameLst>
                                      </p:cBhvr>
                                    </p:animRot>
                                  </p:childTnLst>
                                </p:cTn>
                              </p:par>
                              <p:par>
                                <p:cTn id="1280" presetID="2" presetClass="entr" presetSubtype="4" fill="hold" grpId="0" nodeType="withEffect">
                                  <p:stCondLst>
                                    <p:cond delay="0"/>
                                  </p:stCondLst>
                                  <p:childTnLst>
                                    <p:set>
                                      <p:cBhvr>
                                        <p:cTn id="1281" dur="1" fill="hold">
                                          <p:stCondLst>
                                            <p:cond delay="0"/>
                                          </p:stCondLst>
                                        </p:cTn>
                                        <p:tgtEl>
                                          <p:spTgt spid="66"/>
                                        </p:tgtEl>
                                        <p:attrNameLst>
                                          <p:attrName>style.visibility</p:attrName>
                                        </p:attrNameLst>
                                      </p:cBhvr>
                                      <p:to>
                                        <p:strVal val="visible"/>
                                      </p:to>
                                    </p:set>
                                    <p:anim calcmode="lin" valueType="num">
                                      <p:cBhvr additive="base">
                                        <p:cTn id="1282" dur="4000" fill="hold"/>
                                        <p:tgtEl>
                                          <p:spTgt spid="66"/>
                                        </p:tgtEl>
                                        <p:attrNameLst>
                                          <p:attrName>ppt_x</p:attrName>
                                        </p:attrNameLst>
                                      </p:cBhvr>
                                      <p:tavLst>
                                        <p:tav tm="0">
                                          <p:val>
                                            <p:strVal val="#ppt_x"/>
                                          </p:val>
                                        </p:tav>
                                        <p:tav tm="100000">
                                          <p:val>
                                            <p:strVal val="#ppt_x"/>
                                          </p:val>
                                        </p:tav>
                                      </p:tavLst>
                                    </p:anim>
                                    <p:anim calcmode="lin" valueType="num">
                                      <p:cBhvr additive="base">
                                        <p:cTn id="1283" dur="4000" fill="hold"/>
                                        <p:tgtEl>
                                          <p:spTgt spid="66"/>
                                        </p:tgtEl>
                                        <p:attrNameLst>
                                          <p:attrName>ppt_y</p:attrName>
                                        </p:attrNameLst>
                                      </p:cBhvr>
                                      <p:tavLst>
                                        <p:tav tm="0">
                                          <p:val>
                                            <p:strVal val="1+#ppt_h/2"/>
                                          </p:val>
                                        </p:tav>
                                        <p:tav tm="100000">
                                          <p:val>
                                            <p:strVal val="#ppt_y"/>
                                          </p:val>
                                        </p:tav>
                                      </p:tavLst>
                                    </p:anim>
                                  </p:childTnLst>
                                </p:cTn>
                              </p:par>
                              <p:par>
                                <p:cTn id="1284" presetID="19" presetClass="entr" presetSubtype="10" fill="hold" grpId="1" nodeType="withEffect">
                                  <p:stCondLst>
                                    <p:cond delay="0"/>
                                  </p:stCondLst>
                                  <p:childTnLst>
                                    <p:set>
                                      <p:cBhvr>
                                        <p:cTn id="1285" dur="1" fill="hold">
                                          <p:stCondLst>
                                            <p:cond delay="0"/>
                                          </p:stCondLst>
                                        </p:cTn>
                                        <p:tgtEl>
                                          <p:spTgt spid="66"/>
                                        </p:tgtEl>
                                        <p:attrNameLst>
                                          <p:attrName>style.visibility</p:attrName>
                                        </p:attrNameLst>
                                      </p:cBhvr>
                                      <p:to>
                                        <p:strVal val="visible"/>
                                      </p:to>
                                    </p:set>
                                    <p:anim calcmode="lin" valueType="num">
                                      <p:cBhvr>
                                        <p:cTn id="1286" dur="4000" fill="hold"/>
                                        <p:tgtEl>
                                          <p:spTgt spid="66"/>
                                        </p:tgtEl>
                                        <p:attrNameLst>
                                          <p:attrName>ppt_w</p:attrName>
                                        </p:attrNameLst>
                                      </p:cBhvr>
                                      <p:tavLst>
                                        <p:tav tm="0" fmla="#ppt_w*sin(2.5*pi*$)">
                                          <p:val>
                                            <p:fltVal val="0"/>
                                          </p:val>
                                        </p:tav>
                                        <p:tav tm="100000">
                                          <p:val>
                                            <p:fltVal val="1"/>
                                          </p:val>
                                        </p:tav>
                                      </p:tavLst>
                                    </p:anim>
                                    <p:anim calcmode="lin" valueType="num">
                                      <p:cBhvr>
                                        <p:cTn id="1287" dur="4000" fill="hold"/>
                                        <p:tgtEl>
                                          <p:spTgt spid="66"/>
                                        </p:tgtEl>
                                        <p:attrNameLst>
                                          <p:attrName>ppt_h</p:attrName>
                                        </p:attrNameLst>
                                      </p:cBhvr>
                                      <p:tavLst>
                                        <p:tav tm="0">
                                          <p:val>
                                            <p:strVal val="#ppt_h"/>
                                          </p:val>
                                        </p:tav>
                                        <p:tav tm="100000">
                                          <p:val>
                                            <p:strVal val="#ppt_h"/>
                                          </p:val>
                                        </p:tav>
                                      </p:tavLst>
                                    </p:anim>
                                  </p:childTnLst>
                                </p:cTn>
                              </p:par>
                              <p:par>
                                <p:cTn id="1288" presetID="2" presetClass="exit" presetSubtype="1" fill="hold" grpId="2" nodeType="withEffect">
                                  <p:stCondLst>
                                    <p:cond delay="0"/>
                                  </p:stCondLst>
                                  <p:childTnLst>
                                    <p:anim calcmode="lin" valueType="num">
                                      <p:cBhvr additive="base">
                                        <p:cTn id="1289" dur="4500"/>
                                        <p:tgtEl>
                                          <p:spTgt spid="66"/>
                                        </p:tgtEl>
                                        <p:attrNameLst>
                                          <p:attrName>ppt_x</p:attrName>
                                        </p:attrNameLst>
                                      </p:cBhvr>
                                      <p:tavLst>
                                        <p:tav tm="0">
                                          <p:val>
                                            <p:strVal val="ppt_x"/>
                                          </p:val>
                                        </p:tav>
                                        <p:tav tm="100000">
                                          <p:val>
                                            <p:strVal val="ppt_x"/>
                                          </p:val>
                                        </p:tav>
                                      </p:tavLst>
                                    </p:anim>
                                    <p:anim calcmode="lin" valueType="num">
                                      <p:cBhvr additive="base">
                                        <p:cTn id="1290" dur="4500"/>
                                        <p:tgtEl>
                                          <p:spTgt spid="66"/>
                                        </p:tgtEl>
                                        <p:attrNameLst>
                                          <p:attrName>ppt_y</p:attrName>
                                        </p:attrNameLst>
                                      </p:cBhvr>
                                      <p:tavLst>
                                        <p:tav tm="0">
                                          <p:val>
                                            <p:strVal val="ppt_y"/>
                                          </p:val>
                                        </p:tav>
                                        <p:tav tm="100000">
                                          <p:val>
                                            <p:strVal val="0-ppt_h/2"/>
                                          </p:val>
                                        </p:tav>
                                      </p:tavLst>
                                    </p:anim>
                                    <p:set>
                                      <p:cBhvr>
                                        <p:cTn id="1291" dur="1" fill="hold">
                                          <p:stCondLst>
                                            <p:cond delay="4499"/>
                                          </p:stCondLst>
                                        </p:cTn>
                                        <p:tgtEl>
                                          <p:spTgt spid="66"/>
                                        </p:tgtEl>
                                        <p:attrNameLst>
                                          <p:attrName>style.visibility</p:attrName>
                                        </p:attrNameLst>
                                      </p:cBhvr>
                                      <p:to>
                                        <p:strVal val="hidden"/>
                                      </p:to>
                                    </p:set>
                                  </p:childTnLst>
                                </p:cTn>
                              </p:par>
                              <p:par>
                                <p:cTn id="1292" presetID="3" presetClass="exit" presetSubtype="10" fill="hold" grpId="3" nodeType="withEffect">
                                  <p:stCondLst>
                                    <p:cond delay="0"/>
                                  </p:stCondLst>
                                  <p:childTnLst>
                                    <p:animEffect transition="out" filter="blinds(horizontal)">
                                      <p:cBhvr>
                                        <p:cTn id="1293" dur="6000"/>
                                        <p:tgtEl>
                                          <p:spTgt spid="66"/>
                                        </p:tgtEl>
                                      </p:cBhvr>
                                    </p:animEffect>
                                    <p:set>
                                      <p:cBhvr>
                                        <p:cTn id="1294" dur="1" fill="hold">
                                          <p:stCondLst>
                                            <p:cond delay="5999"/>
                                          </p:stCondLst>
                                        </p:cTn>
                                        <p:tgtEl>
                                          <p:spTgt spid="66"/>
                                        </p:tgtEl>
                                        <p:attrNameLst>
                                          <p:attrName>style.visibility</p:attrName>
                                        </p:attrNameLst>
                                      </p:cBhvr>
                                      <p:to>
                                        <p:strVal val="hidden"/>
                                      </p:to>
                                    </p:set>
                                  </p:childTnLst>
                                </p:cTn>
                              </p:par>
                              <p:par>
                                <p:cTn id="1295" presetID="8" presetClass="emph" presetSubtype="0" fill="hold" grpId="4" nodeType="withEffect">
                                  <p:stCondLst>
                                    <p:cond delay="0"/>
                                  </p:stCondLst>
                                  <p:childTnLst>
                                    <p:animRot by="21600000">
                                      <p:cBhvr>
                                        <p:cTn id="1296" dur="5000" fill="hold"/>
                                        <p:tgtEl>
                                          <p:spTgt spid="66"/>
                                        </p:tgtEl>
                                        <p:attrNameLst>
                                          <p:attrName>r</p:attrName>
                                        </p:attrNameLst>
                                      </p:cBhvr>
                                    </p:animRot>
                                  </p:childTnLst>
                                </p:cTn>
                              </p:par>
                              <p:par>
                                <p:cTn id="1297" presetID="2" presetClass="entr" presetSubtype="4" fill="hold" grpId="0" nodeType="withEffect">
                                  <p:stCondLst>
                                    <p:cond delay="0"/>
                                  </p:stCondLst>
                                  <p:childTnLst>
                                    <p:set>
                                      <p:cBhvr>
                                        <p:cTn id="1298" dur="1" fill="hold">
                                          <p:stCondLst>
                                            <p:cond delay="0"/>
                                          </p:stCondLst>
                                        </p:cTn>
                                        <p:tgtEl>
                                          <p:spTgt spid="73"/>
                                        </p:tgtEl>
                                        <p:attrNameLst>
                                          <p:attrName>style.visibility</p:attrName>
                                        </p:attrNameLst>
                                      </p:cBhvr>
                                      <p:to>
                                        <p:strVal val="visible"/>
                                      </p:to>
                                    </p:set>
                                    <p:anim calcmode="lin" valueType="num">
                                      <p:cBhvr additive="base">
                                        <p:cTn id="1299" dur="4000" fill="hold"/>
                                        <p:tgtEl>
                                          <p:spTgt spid="73"/>
                                        </p:tgtEl>
                                        <p:attrNameLst>
                                          <p:attrName>ppt_x</p:attrName>
                                        </p:attrNameLst>
                                      </p:cBhvr>
                                      <p:tavLst>
                                        <p:tav tm="0">
                                          <p:val>
                                            <p:strVal val="#ppt_x"/>
                                          </p:val>
                                        </p:tav>
                                        <p:tav tm="100000">
                                          <p:val>
                                            <p:strVal val="#ppt_x"/>
                                          </p:val>
                                        </p:tav>
                                      </p:tavLst>
                                    </p:anim>
                                    <p:anim calcmode="lin" valueType="num">
                                      <p:cBhvr additive="base">
                                        <p:cTn id="1300" dur="4000" fill="hold"/>
                                        <p:tgtEl>
                                          <p:spTgt spid="73"/>
                                        </p:tgtEl>
                                        <p:attrNameLst>
                                          <p:attrName>ppt_y</p:attrName>
                                        </p:attrNameLst>
                                      </p:cBhvr>
                                      <p:tavLst>
                                        <p:tav tm="0">
                                          <p:val>
                                            <p:strVal val="1+#ppt_h/2"/>
                                          </p:val>
                                        </p:tav>
                                        <p:tav tm="100000">
                                          <p:val>
                                            <p:strVal val="#ppt_y"/>
                                          </p:val>
                                        </p:tav>
                                      </p:tavLst>
                                    </p:anim>
                                  </p:childTnLst>
                                </p:cTn>
                              </p:par>
                              <p:par>
                                <p:cTn id="1301" presetID="19" presetClass="entr" presetSubtype="10" fill="hold" grpId="1" nodeType="withEffect">
                                  <p:stCondLst>
                                    <p:cond delay="0"/>
                                  </p:stCondLst>
                                  <p:childTnLst>
                                    <p:set>
                                      <p:cBhvr>
                                        <p:cTn id="1302" dur="1" fill="hold">
                                          <p:stCondLst>
                                            <p:cond delay="0"/>
                                          </p:stCondLst>
                                        </p:cTn>
                                        <p:tgtEl>
                                          <p:spTgt spid="73"/>
                                        </p:tgtEl>
                                        <p:attrNameLst>
                                          <p:attrName>style.visibility</p:attrName>
                                        </p:attrNameLst>
                                      </p:cBhvr>
                                      <p:to>
                                        <p:strVal val="visible"/>
                                      </p:to>
                                    </p:set>
                                    <p:anim calcmode="lin" valueType="num">
                                      <p:cBhvr>
                                        <p:cTn id="1303" dur="4000" fill="hold"/>
                                        <p:tgtEl>
                                          <p:spTgt spid="73"/>
                                        </p:tgtEl>
                                        <p:attrNameLst>
                                          <p:attrName>ppt_w</p:attrName>
                                        </p:attrNameLst>
                                      </p:cBhvr>
                                      <p:tavLst>
                                        <p:tav tm="0" fmla="#ppt_w*sin(2.5*pi*$)">
                                          <p:val>
                                            <p:fltVal val="0"/>
                                          </p:val>
                                        </p:tav>
                                        <p:tav tm="100000">
                                          <p:val>
                                            <p:fltVal val="1"/>
                                          </p:val>
                                        </p:tav>
                                      </p:tavLst>
                                    </p:anim>
                                    <p:anim calcmode="lin" valueType="num">
                                      <p:cBhvr>
                                        <p:cTn id="1304" dur="4000" fill="hold"/>
                                        <p:tgtEl>
                                          <p:spTgt spid="73"/>
                                        </p:tgtEl>
                                        <p:attrNameLst>
                                          <p:attrName>ppt_h</p:attrName>
                                        </p:attrNameLst>
                                      </p:cBhvr>
                                      <p:tavLst>
                                        <p:tav tm="0">
                                          <p:val>
                                            <p:strVal val="#ppt_h"/>
                                          </p:val>
                                        </p:tav>
                                        <p:tav tm="100000">
                                          <p:val>
                                            <p:strVal val="#ppt_h"/>
                                          </p:val>
                                        </p:tav>
                                      </p:tavLst>
                                    </p:anim>
                                  </p:childTnLst>
                                </p:cTn>
                              </p:par>
                              <p:par>
                                <p:cTn id="1305" presetID="2" presetClass="exit" presetSubtype="1" fill="hold" grpId="2" nodeType="withEffect">
                                  <p:stCondLst>
                                    <p:cond delay="0"/>
                                  </p:stCondLst>
                                  <p:childTnLst>
                                    <p:anim calcmode="lin" valueType="num">
                                      <p:cBhvr additive="base">
                                        <p:cTn id="1306" dur="4500"/>
                                        <p:tgtEl>
                                          <p:spTgt spid="73"/>
                                        </p:tgtEl>
                                        <p:attrNameLst>
                                          <p:attrName>ppt_x</p:attrName>
                                        </p:attrNameLst>
                                      </p:cBhvr>
                                      <p:tavLst>
                                        <p:tav tm="0">
                                          <p:val>
                                            <p:strVal val="ppt_x"/>
                                          </p:val>
                                        </p:tav>
                                        <p:tav tm="100000">
                                          <p:val>
                                            <p:strVal val="ppt_x"/>
                                          </p:val>
                                        </p:tav>
                                      </p:tavLst>
                                    </p:anim>
                                    <p:anim calcmode="lin" valueType="num">
                                      <p:cBhvr additive="base">
                                        <p:cTn id="1307" dur="4500"/>
                                        <p:tgtEl>
                                          <p:spTgt spid="73"/>
                                        </p:tgtEl>
                                        <p:attrNameLst>
                                          <p:attrName>ppt_y</p:attrName>
                                        </p:attrNameLst>
                                      </p:cBhvr>
                                      <p:tavLst>
                                        <p:tav tm="0">
                                          <p:val>
                                            <p:strVal val="ppt_y"/>
                                          </p:val>
                                        </p:tav>
                                        <p:tav tm="100000">
                                          <p:val>
                                            <p:strVal val="0-ppt_h/2"/>
                                          </p:val>
                                        </p:tav>
                                      </p:tavLst>
                                    </p:anim>
                                    <p:set>
                                      <p:cBhvr>
                                        <p:cTn id="1308" dur="1" fill="hold">
                                          <p:stCondLst>
                                            <p:cond delay="4499"/>
                                          </p:stCondLst>
                                        </p:cTn>
                                        <p:tgtEl>
                                          <p:spTgt spid="73"/>
                                        </p:tgtEl>
                                        <p:attrNameLst>
                                          <p:attrName>style.visibility</p:attrName>
                                        </p:attrNameLst>
                                      </p:cBhvr>
                                      <p:to>
                                        <p:strVal val="hidden"/>
                                      </p:to>
                                    </p:set>
                                  </p:childTnLst>
                                </p:cTn>
                              </p:par>
                              <p:par>
                                <p:cTn id="1309" presetID="3" presetClass="exit" presetSubtype="10" fill="hold" grpId="3" nodeType="withEffect">
                                  <p:stCondLst>
                                    <p:cond delay="0"/>
                                  </p:stCondLst>
                                  <p:childTnLst>
                                    <p:animEffect transition="out" filter="blinds(horizontal)">
                                      <p:cBhvr>
                                        <p:cTn id="1310" dur="6000"/>
                                        <p:tgtEl>
                                          <p:spTgt spid="73"/>
                                        </p:tgtEl>
                                      </p:cBhvr>
                                    </p:animEffect>
                                    <p:set>
                                      <p:cBhvr>
                                        <p:cTn id="1311" dur="1" fill="hold">
                                          <p:stCondLst>
                                            <p:cond delay="5999"/>
                                          </p:stCondLst>
                                        </p:cTn>
                                        <p:tgtEl>
                                          <p:spTgt spid="73"/>
                                        </p:tgtEl>
                                        <p:attrNameLst>
                                          <p:attrName>style.visibility</p:attrName>
                                        </p:attrNameLst>
                                      </p:cBhvr>
                                      <p:to>
                                        <p:strVal val="hidden"/>
                                      </p:to>
                                    </p:set>
                                  </p:childTnLst>
                                </p:cTn>
                              </p:par>
                              <p:par>
                                <p:cTn id="1312" presetID="8" presetClass="emph" presetSubtype="0" fill="hold" grpId="4" nodeType="withEffect">
                                  <p:stCondLst>
                                    <p:cond delay="0"/>
                                  </p:stCondLst>
                                  <p:childTnLst>
                                    <p:animRot by="21600000">
                                      <p:cBhvr>
                                        <p:cTn id="1313" dur="5000" fill="hold"/>
                                        <p:tgtEl>
                                          <p:spTgt spid="73"/>
                                        </p:tgtEl>
                                        <p:attrNameLst>
                                          <p:attrName>r</p:attrName>
                                        </p:attrNameLst>
                                      </p:cBhvr>
                                    </p:animRot>
                                  </p:childTnLst>
                                </p:cTn>
                              </p:par>
                              <p:par>
                                <p:cTn id="1314" presetID="2" presetClass="entr" presetSubtype="4" fill="hold" grpId="0" nodeType="withEffect">
                                  <p:stCondLst>
                                    <p:cond delay="0"/>
                                  </p:stCondLst>
                                  <p:childTnLst>
                                    <p:set>
                                      <p:cBhvr>
                                        <p:cTn id="1315" dur="1" fill="hold">
                                          <p:stCondLst>
                                            <p:cond delay="0"/>
                                          </p:stCondLst>
                                        </p:cTn>
                                        <p:tgtEl>
                                          <p:spTgt spid="72"/>
                                        </p:tgtEl>
                                        <p:attrNameLst>
                                          <p:attrName>style.visibility</p:attrName>
                                        </p:attrNameLst>
                                      </p:cBhvr>
                                      <p:to>
                                        <p:strVal val="visible"/>
                                      </p:to>
                                    </p:set>
                                    <p:anim calcmode="lin" valueType="num">
                                      <p:cBhvr additive="base">
                                        <p:cTn id="1316" dur="4000" fill="hold"/>
                                        <p:tgtEl>
                                          <p:spTgt spid="72"/>
                                        </p:tgtEl>
                                        <p:attrNameLst>
                                          <p:attrName>ppt_x</p:attrName>
                                        </p:attrNameLst>
                                      </p:cBhvr>
                                      <p:tavLst>
                                        <p:tav tm="0">
                                          <p:val>
                                            <p:strVal val="#ppt_x"/>
                                          </p:val>
                                        </p:tav>
                                        <p:tav tm="100000">
                                          <p:val>
                                            <p:strVal val="#ppt_x"/>
                                          </p:val>
                                        </p:tav>
                                      </p:tavLst>
                                    </p:anim>
                                    <p:anim calcmode="lin" valueType="num">
                                      <p:cBhvr additive="base">
                                        <p:cTn id="1317" dur="4000" fill="hold"/>
                                        <p:tgtEl>
                                          <p:spTgt spid="72"/>
                                        </p:tgtEl>
                                        <p:attrNameLst>
                                          <p:attrName>ppt_y</p:attrName>
                                        </p:attrNameLst>
                                      </p:cBhvr>
                                      <p:tavLst>
                                        <p:tav tm="0">
                                          <p:val>
                                            <p:strVal val="1+#ppt_h/2"/>
                                          </p:val>
                                        </p:tav>
                                        <p:tav tm="100000">
                                          <p:val>
                                            <p:strVal val="#ppt_y"/>
                                          </p:val>
                                        </p:tav>
                                      </p:tavLst>
                                    </p:anim>
                                  </p:childTnLst>
                                </p:cTn>
                              </p:par>
                              <p:par>
                                <p:cTn id="1318" presetID="19" presetClass="entr" presetSubtype="10" fill="hold" grpId="1" nodeType="withEffect">
                                  <p:stCondLst>
                                    <p:cond delay="0"/>
                                  </p:stCondLst>
                                  <p:childTnLst>
                                    <p:set>
                                      <p:cBhvr>
                                        <p:cTn id="1319" dur="1" fill="hold">
                                          <p:stCondLst>
                                            <p:cond delay="0"/>
                                          </p:stCondLst>
                                        </p:cTn>
                                        <p:tgtEl>
                                          <p:spTgt spid="72"/>
                                        </p:tgtEl>
                                        <p:attrNameLst>
                                          <p:attrName>style.visibility</p:attrName>
                                        </p:attrNameLst>
                                      </p:cBhvr>
                                      <p:to>
                                        <p:strVal val="visible"/>
                                      </p:to>
                                    </p:set>
                                    <p:anim calcmode="lin" valueType="num">
                                      <p:cBhvr>
                                        <p:cTn id="1320" dur="4000" fill="hold"/>
                                        <p:tgtEl>
                                          <p:spTgt spid="72"/>
                                        </p:tgtEl>
                                        <p:attrNameLst>
                                          <p:attrName>ppt_w</p:attrName>
                                        </p:attrNameLst>
                                      </p:cBhvr>
                                      <p:tavLst>
                                        <p:tav tm="0" fmla="#ppt_w*sin(2.5*pi*$)">
                                          <p:val>
                                            <p:fltVal val="0"/>
                                          </p:val>
                                        </p:tav>
                                        <p:tav tm="100000">
                                          <p:val>
                                            <p:fltVal val="1"/>
                                          </p:val>
                                        </p:tav>
                                      </p:tavLst>
                                    </p:anim>
                                    <p:anim calcmode="lin" valueType="num">
                                      <p:cBhvr>
                                        <p:cTn id="1321" dur="4000" fill="hold"/>
                                        <p:tgtEl>
                                          <p:spTgt spid="72"/>
                                        </p:tgtEl>
                                        <p:attrNameLst>
                                          <p:attrName>ppt_h</p:attrName>
                                        </p:attrNameLst>
                                      </p:cBhvr>
                                      <p:tavLst>
                                        <p:tav tm="0">
                                          <p:val>
                                            <p:strVal val="#ppt_h"/>
                                          </p:val>
                                        </p:tav>
                                        <p:tav tm="100000">
                                          <p:val>
                                            <p:strVal val="#ppt_h"/>
                                          </p:val>
                                        </p:tav>
                                      </p:tavLst>
                                    </p:anim>
                                  </p:childTnLst>
                                </p:cTn>
                              </p:par>
                              <p:par>
                                <p:cTn id="1322" presetID="2" presetClass="exit" presetSubtype="1" fill="hold" grpId="2" nodeType="withEffect">
                                  <p:stCondLst>
                                    <p:cond delay="0"/>
                                  </p:stCondLst>
                                  <p:childTnLst>
                                    <p:anim calcmode="lin" valueType="num">
                                      <p:cBhvr additive="base">
                                        <p:cTn id="1323" dur="4500"/>
                                        <p:tgtEl>
                                          <p:spTgt spid="72"/>
                                        </p:tgtEl>
                                        <p:attrNameLst>
                                          <p:attrName>ppt_x</p:attrName>
                                        </p:attrNameLst>
                                      </p:cBhvr>
                                      <p:tavLst>
                                        <p:tav tm="0">
                                          <p:val>
                                            <p:strVal val="ppt_x"/>
                                          </p:val>
                                        </p:tav>
                                        <p:tav tm="100000">
                                          <p:val>
                                            <p:strVal val="ppt_x"/>
                                          </p:val>
                                        </p:tav>
                                      </p:tavLst>
                                    </p:anim>
                                    <p:anim calcmode="lin" valueType="num">
                                      <p:cBhvr additive="base">
                                        <p:cTn id="1324" dur="4500"/>
                                        <p:tgtEl>
                                          <p:spTgt spid="72"/>
                                        </p:tgtEl>
                                        <p:attrNameLst>
                                          <p:attrName>ppt_y</p:attrName>
                                        </p:attrNameLst>
                                      </p:cBhvr>
                                      <p:tavLst>
                                        <p:tav tm="0">
                                          <p:val>
                                            <p:strVal val="ppt_y"/>
                                          </p:val>
                                        </p:tav>
                                        <p:tav tm="100000">
                                          <p:val>
                                            <p:strVal val="0-ppt_h/2"/>
                                          </p:val>
                                        </p:tav>
                                      </p:tavLst>
                                    </p:anim>
                                    <p:set>
                                      <p:cBhvr>
                                        <p:cTn id="1325" dur="1" fill="hold">
                                          <p:stCondLst>
                                            <p:cond delay="4499"/>
                                          </p:stCondLst>
                                        </p:cTn>
                                        <p:tgtEl>
                                          <p:spTgt spid="72"/>
                                        </p:tgtEl>
                                        <p:attrNameLst>
                                          <p:attrName>style.visibility</p:attrName>
                                        </p:attrNameLst>
                                      </p:cBhvr>
                                      <p:to>
                                        <p:strVal val="hidden"/>
                                      </p:to>
                                    </p:set>
                                  </p:childTnLst>
                                </p:cTn>
                              </p:par>
                              <p:par>
                                <p:cTn id="1326" presetID="3" presetClass="exit" presetSubtype="10" fill="hold" grpId="3" nodeType="withEffect">
                                  <p:stCondLst>
                                    <p:cond delay="0"/>
                                  </p:stCondLst>
                                  <p:childTnLst>
                                    <p:animEffect transition="out" filter="blinds(horizontal)">
                                      <p:cBhvr>
                                        <p:cTn id="1327" dur="6000"/>
                                        <p:tgtEl>
                                          <p:spTgt spid="72"/>
                                        </p:tgtEl>
                                      </p:cBhvr>
                                    </p:animEffect>
                                    <p:set>
                                      <p:cBhvr>
                                        <p:cTn id="1328" dur="1" fill="hold">
                                          <p:stCondLst>
                                            <p:cond delay="5999"/>
                                          </p:stCondLst>
                                        </p:cTn>
                                        <p:tgtEl>
                                          <p:spTgt spid="72"/>
                                        </p:tgtEl>
                                        <p:attrNameLst>
                                          <p:attrName>style.visibility</p:attrName>
                                        </p:attrNameLst>
                                      </p:cBhvr>
                                      <p:to>
                                        <p:strVal val="hidden"/>
                                      </p:to>
                                    </p:set>
                                  </p:childTnLst>
                                </p:cTn>
                              </p:par>
                              <p:par>
                                <p:cTn id="1329" presetID="8" presetClass="emph" presetSubtype="0" fill="hold" grpId="4" nodeType="withEffect">
                                  <p:stCondLst>
                                    <p:cond delay="0"/>
                                  </p:stCondLst>
                                  <p:childTnLst>
                                    <p:animRot by="21600000">
                                      <p:cBhvr>
                                        <p:cTn id="1330" dur="5000" fill="hold"/>
                                        <p:tgtEl>
                                          <p:spTgt spid="72"/>
                                        </p:tgtEl>
                                        <p:attrNameLst>
                                          <p:attrName>r</p:attrName>
                                        </p:attrNameLst>
                                      </p:cBhvr>
                                    </p:animRot>
                                  </p:childTnLst>
                                </p:cTn>
                              </p:par>
                              <p:par>
                                <p:cTn id="1331" presetID="2" presetClass="entr" presetSubtype="4" fill="hold" grpId="0" nodeType="withEffect">
                                  <p:stCondLst>
                                    <p:cond delay="0"/>
                                  </p:stCondLst>
                                  <p:childTnLst>
                                    <p:set>
                                      <p:cBhvr>
                                        <p:cTn id="1332" dur="1" fill="hold">
                                          <p:stCondLst>
                                            <p:cond delay="0"/>
                                          </p:stCondLst>
                                        </p:cTn>
                                        <p:tgtEl>
                                          <p:spTgt spid="71"/>
                                        </p:tgtEl>
                                        <p:attrNameLst>
                                          <p:attrName>style.visibility</p:attrName>
                                        </p:attrNameLst>
                                      </p:cBhvr>
                                      <p:to>
                                        <p:strVal val="visible"/>
                                      </p:to>
                                    </p:set>
                                    <p:anim calcmode="lin" valueType="num">
                                      <p:cBhvr additive="base">
                                        <p:cTn id="1333" dur="4000" fill="hold"/>
                                        <p:tgtEl>
                                          <p:spTgt spid="71"/>
                                        </p:tgtEl>
                                        <p:attrNameLst>
                                          <p:attrName>ppt_x</p:attrName>
                                        </p:attrNameLst>
                                      </p:cBhvr>
                                      <p:tavLst>
                                        <p:tav tm="0">
                                          <p:val>
                                            <p:strVal val="#ppt_x"/>
                                          </p:val>
                                        </p:tav>
                                        <p:tav tm="100000">
                                          <p:val>
                                            <p:strVal val="#ppt_x"/>
                                          </p:val>
                                        </p:tav>
                                      </p:tavLst>
                                    </p:anim>
                                    <p:anim calcmode="lin" valueType="num">
                                      <p:cBhvr additive="base">
                                        <p:cTn id="1334" dur="4000" fill="hold"/>
                                        <p:tgtEl>
                                          <p:spTgt spid="71"/>
                                        </p:tgtEl>
                                        <p:attrNameLst>
                                          <p:attrName>ppt_y</p:attrName>
                                        </p:attrNameLst>
                                      </p:cBhvr>
                                      <p:tavLst>
                                        <p:tav tm="0">
                                          <p:val>
                                            <p:strVal val="1+#ppt_h/2"/>
                                          </p:val>
                                        </p:tav>
                                        <p:tav tm="100000">
                                          <p:val>
                                            <p:strVal val="#ppt_y"/>
                                          </p:val>
                                        </p:tav>
                                      </p:tavLst>
                                    </p:anim>
                                  </p:childTnLst>
                                </p:cTn>
                              </p:par>
                              <p:par>
                                <p:cTn id="1335" presetID="19" presetClass="entr" presetSubtype="10" fill="hold" grpId="1" nodeType="withEffect">
                                  <p:stCondLst>
                                    <p:cond delay="0"/>
                                  </p:stCondLst>
                                  <p:childTnLst>
                                    <p:set>
                                      <p:cBhvr>
                                        <p:cTn id="1336" dur="1" fill="hold">
                                          <p:stCondLst>
                                            <p:cond delay="0"/>
                                          </p:stCondLst>
                                        </p:cTn>
                                        <p:tgtEl>
                                          <p:spTgt spid="71"/>
                                        </p:tgtEl>
                                        <p:attrNameLst>
                                          <p:attrName>style.visibility</p:attrName>
                                        </p:attrNameLst>
                                      </p:cBhvr>
                                      <p:to>
                                        <p:strVal val="visible"/>
                                      </p:to>
                                    </p:set>
                                    <p:anim calcmode="lin" valueType="num">
                                      <p:cBhvr>
                                        <p:cTn id="1337" dur="4000" fill="hold"/>
                                        <p:tgtEl>
                                          <p:spTgt spid="71"/>
                                        </p:tgtEl>
                                        <p:attrNameLst>
                                          <p:attrName>ppt_w</p:attrName>
                                        </p:attrNameLst>
                                      </p:cBhvr>
                                      <p:tavLst>
                                        <p:tav tm="0" fmla="#ppt_w*sin(2.5*pi*$)">
                                          <p:val>
                                            <p:fltVal val="0"/>
                                          </p:val>
                                        </p:tav>
                                        <p:tav tm="100000">
                                          <p:val>
                                            <p:fltVal val="1"/>
                                          </p:val>
                                        </p:tav>
                                      </p:tavLst>
                                    </p:anim>
                                    <p:anim calcmode="lin" valueType="num">
                                      <p:cBhvr>
                                        <p:cTn id="1338" dur="4000" fill="hold"/>
                                        <p:tgtEl>
                                          <p:spTgt spid="71"/>
                                        </p:tgtEl>
                                        <p:attrNameLst>
                                          <p:attrName>ppt_h</p:attrName>
                                        </p:attrNameLst>
                                      </p:cBhvr>
                                      <p:tavLst>
                                        <p:tav tm="0">
                                          <p:val>
                                            <p:strVal val="#ppt_h"/>
                                          </p:val>
                                        </p:tav>
                                        <p:tav tm="100000">
                                          <p:val>
                                            <p:strVal val="#ppt_h"/>
                                          </p:val>
                                        </p:tav>
                                      </p:tavLst>
                                    </p:anim>
                                  </p:childTnLst>
                                </p:cTn>
                              </p:par>
                              <p:par>
                                <p:cTn id="1339" presetID="2" presetClass="exit" presetSubtype="1" fill="hold" grpId="2" nodeType="withEffect">
                                  <p:stCondLst>
                                    <p:cond delay="0"/>
                                  </p:stCondLst>
                                  <p:childTnLst>
                                    <p:anim calcmode="lin" valueType="num">
                                      <p:cBhvr additive="base">
                                        <p:cTn id="1340" dur="4500"/>
                                        <p:tgtEl>
                                          <p:spTgt spid="71"/>
                                        </p:tgtEl>
                                        <p:attrNameLst>
                                          <p:attrName>ppt_x</p:attrName>
                                        </p:attrNameLst>
                                      </p:cBhvr>
                                      <p:tavLst>
                                        <p:tav tm="0">
                                          <p:val>
                                            <p:strVal val="ppt_x"/>
                                          </p:val>
                                        </p:tav>
                                        <p:tav tm="100000">
                                          <p:val>
                                            <p:strVal val="ppt_x"/>
                                          </p:val>
                                        </p:tav>
                                      </p:tavLst>
                                    </p:anim>
                                    <p:anim calcmode="lin" valueType="num">
                                      <p:cBhvr additive="base">
                                        <p:cTn id="1341" dur="4500"/>
                                        <p:tgtEl>
                                          <p:spTgt spid="71"/>
                                        </p:tgtEl>
                                        <p:attrNameLst>
                                          <p:attrName>ppt_y</p:attrName>
                                        </p:attrNameLst>
                                      </p:cBhvr>
                                      <p:tavLst>
                                        <p:tav tm="0">
                                          <p:val>
                                            <p:strVal val="ppt_y"/>
                                          </p:val>
                                        </p:tav>
                                        <p:tav tm="100000">
                                          <p:val>
                                            <p:strVal val="0-ppt_h/2"/>
                                          </p:val>
                                        </p:tav>
                                      </p:tavLst>
                                    </p:anim>
                                    <p:set>
                                      <p:cBhvr>
                                        <p:cTn id="1342" dur="1" fill="hold">
                                          <p:stCondLst>
                                            <p:cond delay="4499"/>
                                          </p:stCondLst>
                                        </p:cTn>
                                        <p:tgtEl>
                                          <p:spTgt spid="71"/>
                                        </p:tgtEl>
                                        <p:attrNameLst>
                                          <p:attrName>style.visibility</p:attrName>
                                        </p:attrNameLst>
                                      </p:cBhvr>
                                      <p:to>
                                        <p:strVal val="hidden"/>
                                      </p:to>
                                    </p:set>
                                  </p:childTnLst>
                                </p:cTn>
                              </p:par>
                              <p:par>
                                <p:cTn id="1343" presetID="3" presetClass="exit" presetSubtype="10" fill="hold" grpId="3" nodeType="withEffect">
                                  <p:stCondLst>
                                    <p:cond delay="0"/>
                                  </p:stCondLst>
                                  <p:childTnLst>
                                    <p:animEffect transition="out" filter="blinds(horizontal)">
                                      <p:cBhvr>
                                        <p:cTn id="1344" dur="6000"/>
                                        <p:tgtEl>
                                          <p:spTgt spid="71"/>
                                        </p:tgtEl>
                                      </p:cBhvr>
                                    </p:animEffect>
                                    <p:set>
                                      <p:cBhvr>
                                        <p:cTn id="1345" dur="1" fill="hold">
                                          <p:stCondLst>
                                            <p:cond delay="5999"/>
                                          </p:stCondLst>
                                        </p:cTn>
                                        <p:tgtEl>
                                          <p:spTgt spid="71"/>
                                        </p:tgtEl>
                                        <p:attrNameLst>
                                          <p:attrName>style.visibility</p:attrName>
                                        </p:attrNameLst>
                                      </p:cBhvr>
                                      <p:to>
                                        <p:strVal val="hidden"/>
                                      </p:to>
                                    </p:set>
                                  </p:childTnLst>
                                </p:cTn>
                              </p:par>
                              <p:par>
                                <p:cTn id="1346" presetID="8" presetClass="emph" presetSubtype="0" fill="hold" grpId="4" nodeType="withEffect">
                                  <p:stCondLst>
                                    <p:cond delay="0"/>
                                  </p:stCondLst>
                                  <p:childTnLst>
                                    <p:animRot by="21600000">
                                      <p:cBhvr>
                                        <p:cTn id="1347" dur="5000" fill="hold"/>
                                        <p:tgtEl>
                                          <p:spTgt spid="71"/>
                                        </p:tgtEl>
                                        <p:attrNameLst>
                                          <p:attrName>r</p:attrName>
                                        </p:attrNameLst>
                                      </p:cBhvr>
                                    </p:animRot>
                                  </p:childTnLst>
                                </p:cTn>
                              </p:par>
                              <p:par>
                                <p:cTn id="1348" presetID="2" presetClass="entr" presetSubtype="4" fill="hold" grpId="0" nodeType="withEffect">
                                  <p:stCondLst>
                                    <p:cond delay="0"/>
                                  </p:stCondLst>
                                  <p:childTnLst>
                                    <p:set>
                                      <p:cBhvr>
                                        <p:cTn id="1349" dur="1" fill="hold">
                                          <p:stCondLst>
                                            <p:cond delay="0"/>
                                          </p:stCondLst>
                                        </p:cTn>
                                        <p:tgtEl>
                                          <p:spTgt spid="70"/>
                                        </p:tgtEl>
                                        <p:attrNameLst>
                                          <p:attrName>style.visibility</p:attrName>
                                        </p:attrNameLst>
                                      </p:cBhvr>
                                      <p:to>
                                        <p:strVal val="visible"/>
                                      </p:to>
                                    </p:set>
                                    <p:anim calcmode="lin" valueType="num">
                                      <p:cBhvr additive="base">
                                        <p:cTn id="1350" dur="4000" fill="hold"/>
                                        <p:tgtEl>
                                          <p:spTgt spid="70"/>
                                        </p:tgtEl>
                                        <p:attrNameLst>
                                          <p:attrName>ppt_x</p:attrName>
                                        </p:attrNameLst>
                                      </p:cBhvr>
                                      <p:tavLst>
                                        <p:tav tm="0">
                                          <p:val>
                                            <p:strVal val="#ppt_x"/>
                                          </p:val>
                                        </p:tav>
                                        <p:tav tm="100000">
                                          <p:val>
                                            <p:strVal val="#ppt_x"/>
                                          </p:val>
                                        </p:tav>
                                      </p:tavLst>
                                    </p:anim>
                                    <p:anim calcmode="lin" valueType="num">
                                      <p:cBhvr additive="base">
                                        <p:cTn id="1351" dur="4000" fill="hold"/>
                                        <p:tgtEl>
                                          <p:spTgt spid="70"/>
                                        </p:tgtEl>
                                        <p:attrNameLst>
                                          <p:attrName>ppt_y</p:attrName>
                                        </p:attrNameLst>
                                      </p:cBhvr>
                                      <p:tavLst>
                                        <p:tav tm="0">
                                          <p:val>
                                            <p:strVal val="1+#ppt_h/2"/>
                                          </p:val>
                                        </p:tav>
                                        <p:tav tm="100000">
                                          <p:val>
                                            <p:strVal val="#ppt_y"/>
                                          </p:val>
                                        </p:tav>
                                      </p:tavLst>
                                    </p:anim>
                                  </p:childTnLst>
                                </p:cTn>
                              </p:par>
                              <p:par>
                                <p:cTn id="1352" presetID="19" presetClass="entr" presetSubtype="10" fill="hold" grpId="1" nodeType="withEffect">
                                  <p:stCondLst>
                                    <p:cond delay="0"/>
                                  </p:stCondLst>
                                  <p:childTnLst>
                                    <p:set>
                                      <p:cBhvr>
                                        <p:cTn id="1353" dur="1" fill="hold">
                                          <p:stCondLst>
                                            <p:cond delay="0"/>
                                          </p:stCondLst>
                                        </p:cTn>
                                        <p:tgtEl>
                                          <p:spTgt spid="70"/>
                                        </p:tgtEl>
                                        <p:attrNameLst>
                                          <p:attrName>style.visibility</p:attrName>
                                        </p:attrNameLst>
                                      </p:cBhvr>
                                      <p:to>
                                        <p:strVal val="visible"/>
                                      </p:to>
                                    </p:set>
                                    <p:anim calcmode="lin" valueType="num">
                                      <p:cBhvr>
                                        <p:cTn id="1354" dur="4000" fill="hold"/>
                                        <p:tgtEl>
                                          <p:spTgt spid="70"/>
                                        </p:tgtEl>
                                        <p:attrNameLst>
                                          <p:attrName>ppt_w</p:attrName>
                                        </p:attrNameLst>
                                      </p:cBhvr>
                                      <p:tavLst>
                                        <p:tav tm="0" fmla="#ppt_w*sin(2.5*pi*$)">
                                          <p:val>
                                            <p:fltVal val="0"/>
                                          </p:val>
                                        </p:tav>
                                        <p:tav tm="100000">
                                          <p:val>
                                            <p:fltVal val="1"/>
                                          </p:val>
                                        </p:tav>
                                      </p:tavLst>
                                    </p:anim>
                                    <p:anim calcmode="lin" valueType="num">
                                      <p:cBhvr>
                                        <p:cTn id="1355" dur="4000" fill="hold"/>
                                        <p:tgtEl>
                                          <p:spTgt spid="70"/>
                                        </p:tgtEl>
                                        <p:attrNameLst>
                                          <p:attrName>ppt_h</p:attrName>
                                        </p:attrNameLst>
                                      </p:cBhvr>
                                      <p:tavLst>
                                        <p:tav tm="0">
                                          <p:val>
                                            <p:strVal val="#ppt_h"/>
                                          </p:val>
                                        </p:tav>
                                        <p:tav tm="100000">
                                          <p:val>
                                            <p:strVal val="#ppt_h"/>
                                          </p:val>
                                        </p:tav>
                                      </p:tavLst>
                                    </p:anim>
                                  </p:childTnLst>
                                </p:cTn>
                              </p:par>
                              <p:par>
                                <p:cTn id="1356" presetID="2" presetClass="exit" presetSubtype="1" fill="hold" grpId="2" nodeType="withEffect">
                                  <p:stCondLst>
                                    <p:cond delay="0"/>
                                  </p:stCondLst>
                                  <p:childTnLst>
                                    <p:anim calcmode="lin" valueType="num">
                                      <p:cBhvr additive="base">
                                        <p:cTn id="1357" dur="4500"/>
                                        <p:tgtEl>
                                          <p:spTgt spid="70"/>
                                        </p:tgtEl>
                                        <p:attrNameLst>
                                          <p:attrName>ppt_x</p:attrName>
                                        </p:attrNameLst>
                                      </p:cBhvr>
                                      <p:tavLst>
                                        <p:tav tm="0">
                                          <p:val>
                                            <p:strVal val="ppt_x"/>
                                          </p:val>
                                        </p:tav>
                                        <p:tav tm="100000">
                                          <p:val>
                                            <p:strVal val="ppt_x"/>
                                          </p:val>
                                        </p:tav>
                                      </p:tavLst>
                                    </p:anim>
                                    <p:anim calcmode="lin" valueType="num">
                                      <p:cBhvr additive="base">
                                        <p:cTn id="1358" dur="4500"/>
                                        <p:tgtEl>
                                          <p:spTgt spid="70"/>
                                        </p:tgtEl>
                                        <p:attrNameLst>
                                          <p:attrName>ppt_y</p:attrName>
                                        </p:attrNameLst>
                                      </p:cBhvr>
                                      <p:tavLst>
                                        <p:tav tm="0">
                                          <p:val>
                                            <p:strVal val="ppt_y"/>
                                          </p:val>
                                        </p:tav>
                                        <p:tav tm="100000">
                                          <p:val>
                                            <p:strVal val="0-ppt_h/2"/>
                                          </p:val>
                                        </p:tav>
                                      </p:tavLst>
                                    </p:anim>
                                    <p:set>
                                      <p:cBhvr>
                                        <p:cTn id="1359" dur="1" fill="hold">
                                          <p:stCondLst>
                                            <p:cond delay="4499"/>
                                          </p:stCondLst>
                                        </p:cTn>
                                        <p:tgtEl>
                                          <p:spTgt spid="70"/>
                                        </p:tgtEl>
                                        <p:attrNameLst>
                                          <p:attrName>style.visibility</p:attrName>
                                        </p:attrNameLst>
                                      </p:cBhvr>
                                      <p:to>
                                        <p:strVal val="hidden"/>
                                      </p:to>
                                    </p:set>
                                  </p:childTnLst>
                                </p:cTn>
                              </p:par>
                              <p:par>
                                <p:cTn id="1360" presetID="3" presetClass="exit" presetSubtype="10" fill="hold" grpId="3" nodeType="withEffect">
                                  <p:stCondLst>
                                    <p:cond delay="0"/>
                                  </p:stCondLst>
                                  <p:childTnLst>
                                    <p:animEffect transition="out" filter="blinds(horizontal)">
                                      <p:cBhvr>
                                        <p:cTn id="1361" dur="6000"/>
                                        <p:tgtEl>
                                          <p:spTgt spid="70"/>
                                        </p:tgtEl>
                                      </p:cBhvr>
                                    </p:animEffect>
                                    <p:set>
                                      <p:cBhvr>
                                        <p:cTn id="1362" dur="1" fill="hold">
                                          <p:stCondLst>
                                            <p:cond delay="5999"/>
                                          </p:stCondLst>
                                        </p:cTn>
                                        <p:tgtEl>
                                          <p:spTgt spid="70"/>
                                        </p:tgtEl>
                                        <p:attrNameLst>
                                          <p:attrName>style.visibility</p:attrName>
                                        </p:attrNameLst>
                                      </p:cBhvr>
                                      <p:to>
                                        <p:strVal val="hidden"/>
                                      </p:to>
                                    </p:set>
                                  </p:childTnLst>
                                </p:cTn>
                              </p:par>
                              <p:par>
                                <p:cTn id="1363" presetID="8" presetClass="emph" presetSubtype="0" fill="hold" grpId="4" nodeType="withEffect">
                                  <p:stCondLst>
                                    <p:cond delay="0"/>
                                  </p:stCondLst>
                                  <p:childTnLst>
                                    <p:animRot by="21600000">
                                      <p:cBhvr>
                                        <p:cTn id="1364" dur="5000" fill="hold"/>
                                        <p:tgtEl>
                                          <p:spTgt spid="70"/>
                                        </p:tgtEl>
                                        <p:attrNameLst>
                                          <p:attrName>r</p:attrName>
                                        </p:attrNameLst>
                                      </p:cBhvr>
                                    </p:animRot>
                                  </p:childTnLst>
                                </p:cTn>
                              </p:par>
                              <p:par>
                                <p:cTn id="1365" presetID="2" presetClass="entr" presetSubtype="4" fill="hold" grpId="0" nodeType="withEffect">
                                  <p:stCondLst>
                                    <p:cond delay="0"/>
                                  </p:stCondLst>
                                  <p:childTnLst>
                                    <p:set>
                                      <p:cBhvr>
                                        <p:cTn id="1366" dur="1" fill="hold">
                                          <p:stCondLst>
                                            <p:cond delay="0"/>
                                          </p:stCondLst>
                                        </p:cTn>
                                        <p:tgtEl>
                                          <p:spTgt spid="77"/>
                                        </p:tgtEl>
                                        <p:attrNameLst>
                                          <p:attrName>style.visibility</p:attrName>
                                        </p:attrNameLst>
                                      </p:cBhvr>
                                      <p:to>
                                        <p:strVal val="visible"/>
                                      </p:to>
                                    </p:set>
                                    <p:anim calcmode="lin" valueType="num">
                                      <p:cBhvr additive="base">
                                        <p:cTn id="1367" dur="4000" fill="hold"/>
                                        <p:tgtEl>
                                          <p:spTgt spid="77"/>
                                        </p:tgtEl>
                                        <p:attrNameLst>
                                          <p:attrName>ppt_x</p:attrName>
                                        </p:attrNameLst>
                                      </p:cBhvr>
                                      <p:tavLst>
                                        <p:tav tm="0">
                                          <p:val>
                                            <p:strVal val="#ppt_x"/>
                                          </p:val>
                                        </p:tav>
                                        <p:tav tm="100000">
                                          <p:val>
                                            <p:strVal val="#ppt_x"/>
                                          </p:val>
                                        </p:tav>
                                      </p:tavLst>
                                    </p:anim>
                                    <p:anim calcmode="lin" valueType="num">
                                      <p:cBhvr additive="base">
                                        <p:cTn id="1368" dur="4000" fill="hold"/>
                                        <p:tgtEl>
                                          <p:spTgt spid="77"/>
                                        </p:tgtEl>
                                        <p:attrNameLst>
                                          <p:attrName>ppt_y</p:attrName>
                                        </p:attrNameLst>
                                      </p:cBhvr>
                                      <p:tavLst>
                                        <p:tav tm="0">
                                          <p:val>
                                            <p:strVal val="1+#ppt_h/2"/>
                                          </p:val>
                                        </p:tav>
                                        <p:tav tm="100000">
                                          <p:val>
                                            <p:strVal val="#ppt_y"/>
                                          </p:val>
                                        </p:tav>
                                      </p:tavLst>
                                    </p:anim>
                                  </p:childTnLst>
                                </p:cTn>
                              </p:par>
                              <p:par>
                                <p:cTn id="1369" presetID="19" presetClass="entr" presetSubtype="10" fill="hold" grpId="1" nodeType="withEffect">
                                  <p:stCondLst>
                                    <p:cond delay="0"/>
                                  </p:stCondLst>
                                  <p:childTnLst>
                                    <p:set>
                                      <p:cBhvr>
                                        <p:cTn id="1370" dur="1" fill="hold">
                                          <p:stCondLst>
                                            <p:cond delay="0"/>
                                          </p:stCondLst>
                                        </p:cTn>
                                        <p:tgtEl>
                                          <p:spTgt spid="77"/>
                                        </p:tgtEl>
                                        <p:attrNameLst>
                                          <p:attrName>style.visibility</p:attrName>
                                        </p:attrNameLst>
                                      </p:cBhvr>
                                      <p:to>
                                        <p:strVal val="visible"/>
                                      </p:to>
                                    </p:set>
                                    <p:anim calcmode="lin" valueType="num">
                                      <p:cBhvr>
                                        <p:cTn id="1371" dur="4000" fill="hold"/>
                                        <p:tgtEl>
                                          <p:spTgt spid="77"/>
                                        </p:tgtEl>
                                        <p:attrNameLst>
                                          <p:attrName>ppt_w</p:attrName>
                                        </p:attrNameLst>
                                      </p:cBhvr>
                                      <p:tavLst>
                                        <p:tav tm="0" fmla="#ppt_w*sin(2.5*pi*$)">
                                          <p:val>
                                            <p:fltVal val="0"/>
                                          </p:val>
                                        </p:tav>
                                        <p:tav tm="100000">
                                          <p:val>
                                            <p:fltVal val="1"/>
                                          </p:val>
                                        </p:tav>
                                      </p:tavLst>
                                    </p:anim>
                                    <p:anim calcmode="lin" valueType="num">
                                      <p:cBhvr>
                                        <p:cTn id="1372" dur="4000" fill="hold"/>
                                        <p:tgtEl>
                                          <p:spTgt spid="77"/>
                                        </p:tgtEl>
                                        <p:attrNameLst>
                                          <p:attrName>ppt_h</p:attrName>
                                        </p:attrNameLst>
                                      </p:cBhvr>
                                      <p:tavLst>
                                        <p:tav tm="0">
                                          <p:val>
                                            <p:strVal val="#ppt_h"/>
                                          </p:val>
                                        </p:tav>
                                        <p:tav tm="100000">
                                          <p:val>
                                            <p:strVal val="#ppt_h"/>
                                          </p:val>
                                        </p:tav>
                                      </p:tavLst>
                                    </p:anim>
                                  </p:childTnLst>
                                </p:cTn>
                              </p:par>
                              <p:par>
                                <p:cTn id="1373" presetID="2" presetClass="exit" presetSubtype="1" fill="hold" grpId="2" nodeType="withEffect">
                                  <p:stCondLst>
                                    <p:cond delay="0"/>
                                  </p:stCondLst>
                                  <p:childTnLst>
                                    <p:anim calcmode="lin" valueType="num">
                                      <p:cBhvr additive="base">
                                        <p:cTn id="1374" dur="4500"/>
                                        <p:tgtEl>
                                          <p:spTgt spid="77"/>
                                        </p:tgtEl>
                                        <p:attrNameLst>
                                          <p:attrName>ppt_x</p:attrName>
                                        </p:attrNameLst>
                                      </p:cBhvr>
                                      <p:tavLst>
                                        <p:tav tm="0">
                                          <p:val>
                                            <p:strVal val="ppt_x"/>
                                          </p:val>
                                        </p:tav>
                                        <p:tav tm="100000">
                                          <p:val>
                                            <p:strVal val="ppt_x"/>
                                          </p:val>
                                        </p:tav>
                                      </p:tavLst>
                                    </p:anim>
                                    <p:anim calcmode="lin" valueType="num">
                                      <p:cBhvr additive="base">
                                        <p:cTn id="1375" dur="4500"/>
                                        <p:tgtEl>
                                          <p:spTgt spid="77"/>
                                        </p:tgtEl>
                                        <p:attrNameLst>
                                          <p:attrName>ppt_y</p:attrName>
                                        </p:attrNameLst>
                                      </p:cBhvr>
                                      <p:tavLst>
                                        <p:tav tm="0">
                                          <p:val>
                                            <p:strVal val="ppt_y"/>
                                          </p:val>
                                        </p:tav>
                                        <p:tav tm="100000">
                                          <p:val>
                                            <p:strVal val="0-ppt_h/2"/>
                                          </p:val>
                                        </p:tav>
                                      </p:tavLst>
                                    </p:anim>
                                    <p:set>
                                      <p:cBhvr>
                                        <p:cTn id="1376" dur="1" fill="hold">
                                          <p:stCondLst>
                                            <p:cond delay="4499"/>
                                          </p:stCondLst>
                                        </p:cTn>
                                        <p:tgtEl>
                                          <p:spTgt spid="77"/>
                                        </p:tgtEl>
                                        <p:attrNameLst>
                                          <p:attrName>style.visibility</p:attrName>
                                        </p:attrNameLst>
                                      </p:cBhvr>
                                      <p:to>
                                        <p:strVal val="hidden"/>
                                      </p:to>
                                    </p:set>
                                  </p:childTnLst>
                                </p:cTn>
                              </p:par>
                              <p:par>
                                <p:cTn id="1377" presetID="3" presetClass="exit" presetSubtype="10" fill="hold" grpId="3" nodeType="withEffect">
                                  <p:stCondLst>
                                    <p:cond delay="0"/>
                                  </p:stCondLst>
                                  <p:childTnLst>
                                    <p:animEffect transition="out" filter="blinds(horizontal)">
                                      <p:cBhvr>
                                        <p:cTn id="1378" dur="6000"/>
                                        <p:tgtEl>
                                          <p:spTgt spid="77"/>
                                        </p:tgtEl>
                                      </p:cBhvr>
                                    </p:animEffect>
                                    <p:set>
                                      <p:cBhvr>
                                        <p:cTn id="1379" dur="1" fill="hold">
                                          <p:stCondLst>
                                            <p:cond delay="5999"/>
                                          </p:stCondLst>
                                        </p:cTn>
                                        <p:tgtEl>
                                          <p:spTgt spid="77"/>
                                        </p:tgtEl>
                                        <p:attrNameLst>
                                          <p:attrName>style.visibility</p:attrName>
                                        </p:attrNameLst>
                                      </p:cBhvr>
                                      <p:to>
                                        <p:strVal val="hidden"/>
                                      </p:to>
                                    </p:set>
                                  </p:childTnLst>
                                </p:cTn>
                              </p:par>
                              <p:par>
                                <p:cTn id="1380" presetID="8" presetClass="emph" presetSubtype="0" fill="hold" grpId="4" nodeType="withEffect">
                                  <p:stCondLst>
                                    <p:cond delay="0"/>
                                  </p:stCondLst>
                                  <p:childTnLst>
                                    <p:animRot by="21600000">
                                      <p:cBhvr>
                                        <p:cTn id="1381" dur="5000" fill="hold"/>
                                        <p:tgtEl>
                                          <p:spTgt spid="77"/>
                                        </p:tgtEl>
                                        <p:attrNameLst>
                                          <p:attrName>r</p:attrName>
                                        </p:attrNameLst>
                                      </p:cBhvr>
                                    </p:animRot>
                                  </p:childTnLst>
                                </p:cTn>
                              </p:par>
                              <p:par>
                                <p:cTn id="1382" presetID="2" presetClass="entr" presetSubtype="4" fill="hold" grpId="0" nodeType="withEffect">
                                  <p:stCondLst>
                                    <p:cond delay="0"/>
                                  </p:stCondLst>
                                  <p:childTnLst>
                                    <p:set>
                                      <p:cBhvr>
                                        <p:cTn id="1383" dur="1" fill="hold">
                                          <p:stCondLst>
                                            <p:cond delay="0"/>
                                          </p:stCondLst>
                                        </p:cTn>
                                        <p:tgtEl>
                                          <p:spTgt spid="76"/>
                                        </p:tgtEl>
                                        <p:attrNameLst>
                                          <p:attrName>style.visibility</p:attrName>
                                        </p:attrNameLst>
                                      </p:cBhvr>
                                      <p:to>
                                        <p:strVal val="visible"/>
                                      </p:to>
                                    </p:set>
                                    <p:anim calcmode="lin" valueType="num">
                                      <p:cBhvr additive="base">
                                        <p:cTn id="1384" dur="4000" fill="hold"/>
                                        <p:tgtEl>
                                          <p:spTgt spid="76"/>
                                        </p:tgtEl>
                                        <p:attrNameLst>
                                          <p:attrName>ppt_x</p:attrName>
                                        </p:attrNameLst>
                                      </p:cBhvr>
                                      <p:tavLst>
                                        <p:tav tm="0">
                                          <p:val>
                                            <p:strVal val="#ppt_x"/>
                                          </p:val>
                                        </p:tav>
                                        <p:tav tm="100000">
                                          <p:val>
                                            <p:strVal val="#ppt_x"/>
                                          </p:val>
                                        </p:tav>
                                      </p:tavLst>
                                    </p:anim>
                                    <p:anim calcmode="lin" valueType="num">
                                      <p:cBhvr additive="base">
                                        <p:cTn id="1385" dur="4000" fill="hold"/>
                                        <p:tgtEl>
                                          <p:spTgt spid="76"/>
                                        </p:tgtEl>
                                        <p:attrNameLst>
                                          <p:attrName>ppt_y</p:attrName>
                                        </p:attrNameLst>
                                      </p:cBhvr>
                                      <p:tavLst>
                                        <p:tav tm="0">
                                          <p:val>
                                            <p:strVal val="1+#ppt_h/2"/>
                                          </p:val>
                                        </p:tav>
                                        <p:tav tm="100000">
                                          <p:val>
                                            <p:strVal val="#ppt_y"/>
                                          </p:val>
                                        </p:tav>
                                      </p:tavLst>
                                    </p:anim>
                                  </p:childTnLst>
                                </p:cTn>
                              </p:par>
                              <p:par>
                                <p:cTn id="1386" presetID="19" presetClass="entr" presetSubtype="10" fill="hold" grpId="1" nodeType="withEffect">
                                  <p:stCondLst>
                                    <p:cond delay="0"/>
                                  </p:stCondLst>
                                  <p:childTnLst>
                                    <p:set>
                                      <p:cBhvr>
                                        <p:cTn id="1387" dur="1" fill="hold">
                                          <p:stCondLst>
                                            <p:cond delay="0"/>
                                          </p:stCondLst>
                                        </p:cTn>
                                        <p:tgtEl>
                                          <p:spTgt spid="76"/>
                                        </p:tgtEl>
                                        <p:attrNameLst>
                                          <p:attrName>style.visibility</p:attrName>
                                        </p:attrNameLst>
                                      </p:cBhvr>
                                      <p:to>
                                        <p:strVal val="visible"/>
                                      </p:to>
                                    </p:set>
                                    <p:anim calcmode="lin" valueType="num">
                                      <p:cBhvr>
                                        <p:cTn id="1388" dur="4000" fill="hold"/>
                                        <p:tgtEl>
                                          <p:spTgt spid="76"/>
                                        </p:tgtEl>
                                        <p:attrNameLst>
                                          <p:attrName>ppt_w</p:attrName>
                                        </p:attrNameLst>
                                      </p:cBhvr>
                                      <p:tavLst>
                                        <p:tav tm="0" fmla="#ppt_w*sin(2.5*pi*$)">
                                          <p:val>
                                            <p:fltVal val="0"/>
                                          </p:val>
                                        </p:tav>
                                        <p:tav tm="100000">
                                          <p:val>
                                            <p:fltVal val="1"/>
                                          </p:val>
                                        </p:tav>
                                      </p:tavLst>
                                    </p:anim>
                                    <p:anim calcmode="lin" valueType="num">
                                      <p:cBhvr>
                                        <p:cTn id="1389" dur="4000" fill="hold"/>
                                        <p:tgtEl>
                                          <p:spTgt spid="76"/>
                                        </p:tgtEl>
                                        <p:attrNameLst>
                                          <p:attrName>ppt_h</p:attrName>
                                        </p:attrNameLst>
                                      </p:cBhvr>
                                      <p:tavLst>
                                        <p:tav tm="0">
                                          <p:val>
                                            <p:strVal val="#ppt_h"/>
                                          </p:val>
                                        </p:tav>
                                        <p:tav tm="100000">
                                          <p:val>
                                            <p:strVal val="#ppt_h"/>
                                          </p:val>
                                        </p:tav>
                                      </p:tavLst>
                                    </p:anim>
                                  </p:childTnLst>
                                </p:cTn>
                              </p:par>
                              <p:par>
                                <p:cTn id="1390" presetID="2" presetClass="exit" presetSubtype="1" fill="hold" grpId="2" nodeType="withEffect">
                                  <p:stCondLst>
                                    <p:cond delay="0"/>
                                  </p:stCondLst>
                                  <p:childTnLst>
                                    <p:anim calcmode="lin" valueType="num">
                                      <p:cBhvr additive="base">
                                        <p:cTn id="1391" dur="4500"/>
                                        <p:tgtEl>
                                          <p:spTgt spid="76"/>
                                        </p:tgtEl>
                                        <p:attrNameLst>
                                          <p:attrName>ppt_x</p:attrName>
                                        </p:attrNameLst>
                                      </p:cBhvr>
                                      <p:tavLst>
                                        <p:tav tm="0">
                                          <p:val>
                                            <p:strVal val="ppt_x"/>
                                          </p:val>
                                        </p:tav>
                                        <p:tav tm="100000">
                                          <p:val>
                                            <p:strVal val="ppt_x"/>
                                          </p:val>
                                        </p:tav>
                                      </p:tavLst>
                                    </p:anim>
                                    <p:anim calcmode="lin" valueType="num">
                                      <p:cBhvr additive="base">
                                        <p:cTn id="1392" dur="4500"/>
                                        <p:tgtEl>
                                          <p:spTgt spid="76"/>
                                        </p:tgtEl>
                                        <p:attrNameLst>
                                          <p:attrName>ppt_y</p:attrName>
                                        </p:attrNameLst>
                                      </p:cBhvr>
                                      <p:tavLst>
                                        <p:tav tm="0">
                                          <p:val>
                                            <p:strVal val="ppt_y"/>
                                          </p:val>
                                        </p:tav>
                                        <p:tav tm="100000">
                                          <p:val>
                                            <p:strVal val="0-ppt_h/2"/>
                                          </p:val>
                                        </p:tav>
                                      </p:tavLst>
                                    </p:anim>
                                    <p:set>
                                      <p:cBhvr>
                                        <p:cTn id="1393" dur="1" fill="hold">
                                          <p:stCondLst>
                                            <p:cond delay="4499"/>
                                          </p:stCondLst>
                                        </p:cTn>
                                        <p:tgtEl>
                                          <p:spTgt spid="76"/>
                                        </p:tgtEl>
                                        <p:attrNameLst>
                                          <p:attrName>style.visibility</p:attrName>
                                        </p:attrNameLst>
                                      </p:cBhvr>
                                      <p:to>
                                        <p:strVal val="hidden"/>
                                      </p:to>
                                    </p:set>
                                  </p:childTnLst>
                                </p:cTn>
                              </p:par>
                              <p:par>
                                <p:cTn id="1394" presetID="3" presetClass="exit" presetSubtype="10" fill="hold" grpId="3" nodeType="withEffect">
                                  <p:stCondLst>
                                    <p:cond delay="0"/>
                                  </p:stCondLst>
                                  <p:childTnLst>
                                    <p:animEffect transition="out" filter="blinds(horizontal)">
                                      <p:cBhvr>
                                        <p:cTn id="1395" dur="6000"/>
                                        <p:tgtEl>
                                          <p:spTgt spid="76"/>
                                        </p:tgtEl>
                                      </p:cBhvr>
                                    </p:animEffect>
                                    <p:set>
                                      <p:cBhvr>
                                        <p:cTn id="1396" dur="1" fill="hold">
                                          <p:stCondLst>
                                            <p:cond delay="5999"/>
                                          </p:stCondLst>
                                        </p:cTn>
                                        <p:tgtEl>
                                          <p:spTgt spid="76"/>
                                        </p:tgtEl>
                                        <p:attrNameLst>
                                          <p:attrName>style.visibility</p:attrName>
                                        </p:attrNameLst>
                                      </p:cBhvr>
                                      <p:to>
                                        <p:strVal val="hidden"/>
                                      </p:to>
                                    </p:set>
                                  </p:childTnLst>
                                </p:cTn>
                              </p:par>
                              <p:par>
                                <p:cTn id="1397" presetID="8" presetClass="emph" presetSubtype="0" fill="hold" grpId="4" nodeType="withEffect">
                                  <p:stCondLst>
                                    <p:cond delay="0"/>
                                  </p:stCondLst>
                                  <p:childTnLst>
                                    <p:animRot by="21600000">
                                      <p:cBhvr>
                                        <p:cTn id="1398" dur="5000" fill="hold"/>
                                        <p:tgtEl>
                                          <p:spTgt spid="76"/>
                                        </p:tgtEl>
                                        <p:attrNameLst>
                                          <p:attrName>r</p:attrName>
                                        </p:attrNameLst>
                                      </p:cBhvr>
                                    </p:animRot>
                                  </p:childTnLst>
                                </p:cTn>
                              </p:par>
                              <p:par>
                                <p:cTn id="1399" presetID="2" presetClass="entr" presetSubtype="4" fill="hold" grpId="0" nodeType="withEffect">
                                  <p:stCondLst>
                                    <p:cond delay="0"/>
                                  </p:stCondLst>
                                  <p:childTnLst>
                                    <p:set>
                                      <p:cBhvr>
                                        <p:cTn id="1400" dur="1" fill="hold">
                                          <p:stCondLst>
                                            <p:cond delay="0"/>
                                          </p:stCondLst>
                                        </p:cTn>
                                        <p:tgtEl>
                                          <p:spTgt spid="75"/>
                                        </p:tgtEl>
                                        <p:attrNameLst>
                                          <p:attrName>style.visibility</p:attrName>
                                        </p:attrNameLst>
                                      </p:cBhvr>
                                      <p:to>
                                        <p:strVal val="visible"/>
                                      </p:to>
                                    </p:set>
                                    <p:anim calcmode="lin" valueType="num">
                                      <p:cBhvr additive="base">
                                        <p:cTn id="1401" dur="4000" fill="hold"/>
                                        <p:tgtEl>
                                          <p:spTgt spid="75"/>
                                        </p:tgtEl>
                                        <p:attrNameLst>
                                          <p:attrName>ppt_x</p:attrName>
                                        </p:attrNameLst>
                                      </p:cBhvr>
                                      <p:tavLst>
                                        <p:tav tm="0">
                                          <p:val>
                                            <p:strVal val="#ppt_x"/>
                                          </p:val>
                                        </p:tav>
                                        <p:tav tm="100000">
                                          <p:val>
                                            <p:strVal val="#ppt_x"/>
                                          </p:val>
                                        </p:tav>
                                      </p:tavLst>
                                    </p:anim>
                                    <p:anim calcmode="lin" valueType="num">
                                      <p:cBhvr additive="base">
                                        <p:cTn id="1402" dur="4000" fill="hold"/>
                                        <p:tgtEl>
                                          <p:spTgt spid="75"/>
                                        </p:tgtEl>
                                        <p:attrNameLst>
                                          <p:attrName>ppt_y</p:attrName>
                                        </p:attrNameLst>
                                      </p:cBhvr>
                                      <p:tavLst>
                                        <p:tav tm="0">
                                          <p:val>
                                            <p:strVal val="1+#ppt_h/2"/>
                                          </p:val>
                                        </p:tav>
                                        <p:tav tm="100000">
                                          <p:val>
                                            <p:strVal val="#ppt_y"/>
                                          </p:val>
                                        </p:tav>
                                      </p:tavLst>
                                    </p:anim>
                                  </p:childTnLst>
                                </p:cTn>
                              </p:par>
                              <p:par>
                                <p:cTn id="1403" presetID="19" presetClass="entr" presetSubtype="10" fill="hold" grpId="1" nodeType="withEffect">
                                  <p:stCondLst>
                                    <p:cond delay="0"/>
                                  </p:stCondLst>
                                  <p:childTnLst>
                                    <p:set>
                                      <p:cBhvr>
                                        <p:cTn id="1404" dur="1" fill="hold">
                                          <p:stCondLst>
                                            <p:cond delay="0"/>
                                          </p:stCondLst>
                                        </p:cTn>
                                        <p:tgtEl>
                                          <p:spTgt spid="75"/>
                                        </p:tgtEl>
                                        <p:attrNameLst>
                                          <p:attrName>style.visibility</p:attrName>
                                        </p:attrNameLst>
                                      </p:cBhvr>
                                      <p:to>
                                        <p:strVal val="visible"/>
                                      </p:to>
                                    </p:set>
                                    <p:anim calcmode="lin" valueType="num">
                                      <p:cBhvr>
                                        <p:cTn id="1405" dur="4000" fill="hold"/>
                                        <p:tgtEl>
                                          <p:spTgt spid="75"/>
                                        </p:tgtEl>
                                        <p:attrNameLst>
                                          <p:attrName>ppt_w</p:attrName>
                                        </p:attrNameLst>
                                      </p:cBhvr>
                                      <p:tavLst>
                                        <p:tav tm="0" fmla="#ppt_w*sin(2.5*pi*$)">
                                          <p:val>
                                            <p:fltVal val="0"/>
                                          </p:val>
                                        </p:tav>
                                        <p:tav tm="100000">
                                          <p:val>
                                            <p:fltVal val="1"/>
                                          </p:val>
                                        </p:tav>
                                      </p:tavLst>
                                    </p:anim>
                                    <p:anim calcmode="lin" valueType="num">
                                      <p:cBhvr>
                                        <p:cTn id="1406" dur="4000" fill="hold"/>
                                        <p:tgtEl>
                                          <p:spTgt spid="75"/>
                                        </p:tgtEl>
                                        <p:attrNameLst>
                                          <p:attrName>ppt_h</p:attrName>
                                        </p:attrNameLst>
                                      </p:cBhvr>
                                      <p:tavLst>
                                        <p:tav tm="0">
                                          <p:val>
                                            <p:strVal val="#ppt_h"/>
                                          </p:val>
                                        </p:tav>
                                        <p:tav tm="100000">
                                          <p:val>
                                            <p:strVal val="#ppt_h"/>
                                          </p:val>
                                        </p:tav>
                                      </p:tavLst>
                                    </p:anim>
                                  </p:childTnLst>
                                </p:cTn>
                              </p:par>
                              <p:par>
                                <p:cTn id="1407" presetID="2" presetClass="exit" presetSubtype="1" fill="hold" grpId="2" nodeType="withEffect">
                                  <p:stCondLst>
                                    <p:cond delay="0"/>
                                  </p:stCondLst>
                                  <p:childTnLst>
                                    <p:anim calcmode="lin" valueType="num">
                                      <p:cBhvr additive="base">
                                        <p:cTn id="1408" dur="4500"/>
                                        <p:tgtEl>
                                          <p:spTgt spid="75"/>
                                        </p:tgtEl>
                                        <p:attrNameLst>
                                          <p:attrName>ppt_x</p:attrName>
                                        </p:attrNameLst>
                                      </p:cBhvr>
                                      <p:tavLst>
                                        <p:tav tm="0">
                                          <p:val>
                                            <p:strVal val="ppt_x"/>
                                          </p:val>
                                        </p:tav>
                                        <p:tav tm="100000">
                                          <p:val>
                                            <p:strVal val="ppt_x"/>
                                          </p:val>
                                        </p:tav>
                                      </p:tavLst>
                                    </p:anim>
                                    <p:anim calcmode="lin" valueType="num">
                                      <p:cBhvr additive="base">
                                        <p:cTn id="1409" dur="4500"/>
                                        <p:tgtEl>
                                          <p:spTgt spid="75"/>
                                        </p:tgtEl>
                                        <p:attrNameLst>
                                          <p:attrName>ppt_y</p:attrName>
                                        </p:attrNameLst>
                                      </p:cBhvr>
                                      <p:tavLst>
                                        <p:tav tm="0">
                                          <p:val>
                                            <p:strVal val="ppt_y"/>
                                          </p:val>
                                        </p:tav>
                                        <p:tav tm="100000">
                                          <p:val>
                                            <p:strVal val="0-ppt_h/2"/>
                                          </p:val>
                                        </p:tav>
                                      </p:tavLst>
                                    </p:anim>
                                    <p:set>
                                      <p:cBhvr>
                                        <p:cTn id="1410" dur="1" fill="hold">
                                          <p:stCondLst>
                                            <p:cond delay="4499"/>
                                          </p:stCondLst>
                                        </p:cTn>
                                        <p:tgtEl>
                                          <p:spTgt spid="75"/>
                                        </p:tgtEl>
                                        <p:attrNameLst>
                                          <p:attrName>style.visibility</p:attrName>
                                        </p:attrNameLst>
                                      </p:cBhvr>
                                      <p:to>
                                        <p:strVal val="hidden"/>
                                      </p:to>
                                    </p:set>
                                  </p:childTnLst>
                                </p:cTn>
                              </p:par>
                              <p:par>
                                <p:cTn id="1411" presetID="3" presetClass="exit" presetSubtype="10" fill="hold" grpId="3" nodeType="withEffect">
                                  <p:stCondLst>
                                    <p:cond delay="0"/>
                                  </p:stCondLst>
                                  <p:childTnLst>
                                    <p:animEffect transition="out" filter="blinds(horizontal)">
                                      <p:cBhvr>
                                        <p:cTn id="1412" dur="6000"/>
                                        <p:tgtEl>
                                          <p:spTgt spid="75"/>
                                        </p:tgtEl>
                                      </p:cBhvr>
                                    </p:animEffect>
                                    <p:set>
                                      <p:cBhvr>
                                        <p:cTn id="1413" dur="1" fill="hold">
                                          <p:stCondLst>
                                            <p:cond delay="5999"/>
                                          </p:stCondLst>
                                        </p:cTn>
                                        <p:tgtEl>
                                          <p:spTgt spid="75"/>
                                        </p:tgtEl>
                                        <p:attrNameLst>
                                          <p:attrName>style.visibility</p:attrName>
                                        </p:attrNameLst>
                                      </p:cBhvr>
                                      <p:to>
                                        <p:strVal val="hidden"/>
                                      </p:to>
                                    </p:set>
                                  </p:childTnLst>
                                </p:cTn>
                              </p:par>
                              <p:par>
                                <p:cTn id="1414" presetID="8" presetClass="emph" presetSubtype="0" fill="hold" grpId="4" nodeType="withEffect">
                                  <p:stCondLst>
                                    <p:cond delay="0"/>
                                  </p:stCondLst>
                                  <p:childTnLst>
                                    <p:animRot by="21600000">
                                      <p:cBhvr>
                                        <p:cTn id="1415" dur="5000" fill="hold"/>
                                        <p:tgtEl>
                                          <p:spTgt spid="75"/>
                                        </p:tgtEl>
                                        <p:attrNameLst>
                                          <p:attrName>r</p:attrName>
                                        </p:attrNameLst>
                                      </p:cBhvr>
                                    </p:animRot>
                                  </p:childTnLst>
                                </p:cTn>
                              </p:par>
                              <p:par>
                                <p:cTn id="1416" presetID="2" presetClass="entr" presetSubtype="4" fill="hold" grpId="0" nodeType="withEffect">
                                  <p:stCondLst>
                                    <p:cond delay="0"/>
                                  </p:stCondLst>
                                  <p:childTnLst>
                                    <p:set>
                                      <p:cBhvr>
                                        <p:cTn id="1417" dur="1" fill="hold">
                                          <p:stCondLst>
                                            <p:cond delay="0"/>
                                          </p:stCondLst>
                                        </p:cTn>
                                        <p:tgtEl>
                                          <p:spTgt spid="74"/>
                                        </p:tgtEl>
                                        <p:attrNameLst>
                                          <p:attrName>style.visibility</p:attrName>
                                        </p:attrNameLst>
                                      </p:cBhvr>
                                      <p:to>
                                        <p:strVal val="visible"/>
                                      </p:to>
                                    </p:set>
                                    <p:anim calcmode="lin" valueType="num">
                                      <p:cBhvr additive="base">
                                        <p:cTn id="1418" dur="4000" fill="hold"/>
                                        <p:tgtEl>
                                          <p:spTgt spid="74"/>
                                        </p:tgtEl>
                                        <p:attrNameLst>
                                          <p:attrName>ppt_x</p:attrName>
                                        </p:attrNameLst>
                                      </p:cBhvr>
                                      <p:tavLst>
                                        <p:tav tm="0">
                                          <p:val>
                                            <p:strVal val="#ppt_x"/>
                                          </p:val>
                                        </p:tav>
                                        <p:tav tm="100000">
                                          <p:val>
                                            <p:strVal val="#ppt_x"/>
                                          </p:val>
                                        </p:tav>
                                      </p:tavLst>
                                    </p:anim>
                                    <p:anim calcmode="lin" valueType="num">
                                      <p:cBhvr additive="base">
                                        <p:cTn id="1419" dur="4000" fill="hold"/>
                                        <p:tgtEl>
                                          <p:spTgt spid="74"/>
                                        </p:tgtEl>
                                        <p:attrNameLst>
                                          <p:attrName>ppt_y</p:attrName>
                                        </p:attrNameLst>
                                      </p:cBhvr>
                                      <p:tavLst>
                                        <p:tav tm="0">
                                          <p:val>
                                            <p:strVal val="1+#ppt_h/2"/>
                                          </p:val>
                                        </p:tav>
                                        <p:tav tm="100000">
                                          <p:val>
                                            <p:strVal val="#ppt_y"/>
                                          </p:val>
                                        </p:tav>
                                      </p:tavLst>
                                    </p:anim>
                                  </p:childTnLst>
                                </p:cTn>
                              </p:par>
                              <p:par>
                                <p:cTn id="1420" presetID="19" presetClass="entr" presetSubtype="10" fill="hold" grpId="1" nodeType="withEffect">
                                  <p:stCondLst>
                                    <p:cond delay="0"/>
                                  </p:stCondLst>
                                  <p:childTnLst>
                                    <p:set>
                                      <p:cBhvr>
                                        <p:cTn id="1421" dur="1" fill="hold">
                                          <p:stCondLst>
                                            <p:cond delay="0"/>
                                          </p:stCondLst>
                                        </p:cTn>
                                        <p:tgtEl>
                                          <p:spTgt spid="74"/>
                                        </p:tgtEl>
                                        <p:attrNameLst>
                                          <p:attrName>style.visibility</p:attrName>
                                        </p:attrNameLst>
                                      </p:cBhvr>
                                      <p:to>
                                        <p:strVal val="visible"/>
                                      </p:to>
                                    </p:set>
                                    <p:anim calcmode="lin" valueType="num">
                                      <p:cBhvr>
                                        <p:cTn id="1422" dur="4000" fill="hold"/>
                                        <p:tgtEl>
                                          <p:spTgt spid="74"/>
                                        </p:tgtEl>
                                        <p:attrNameLst>
                                          <p:attrName>ppt_w</p:attrName>
                                        </p:attrNameLst>
                                      </p:cBhvr>
                                      <p:tavLst>
                                        <p:tav tm="0" fmla="#ppt_w*sin(2.5*pi*$)">
                                          <p:val>
                                            <p:fltVal val="0"/>
                                          </p:val>
                                        </p:tav>
                                        <p:tav tm="100000">
                                          <p:val>
                                            <p:fltVal val="1"/>
                                          </p:val>
                                        </p:tav>
                                      </p:tavLst>
                                    </p:anim>
                                    <p:anim calcmode="lin" valueType="num">
                                      <p:cBhvr>
                                        <p:cTn id="1423" dur="4000" fill="hold"/>
                                        <p:tgtEl>
                                          <p:spTgt spid="74"/>
                                        </p:tgtEl>
                                        <p:attrNameLst>
                                          <p:attrName>ppt_h</p:attrName>
                                        </p:attrNameLst>
                                      </p:cBhvr>
                                      <p:tavLst>
                                        <p:tav tm="0">
                                          <p:val>
                                            <p:strVal val="#ppt_h"/>
                                          </p:val>
                                        </p:tav>
                                        <p:tav tm="100000">
                                          <p:val>
                                            <p:strVal val="#ppt_h"/>
                                          </p:val>
                                        </p:tav>
                                      </p:tavLst>
                                    </p:anim>
                                  </p:childTnLst>
                                </p:cTn>
                              </p:par>
                              <p:par>
                                <p:cTn id="1424" presetID="2" presetClass="exit" presetSubtype="1" fill="hold" grpId="2" nodeType="withEffect">
                                  <p:stCondLst>
                                    <p:cond delay="0"/>
                                  </p:stCondLst>
                                  <p:childTnLst>
                                    <p:anim calcmode="lin" valueType="num">
                                      <p:cBhvr additive="base">
                                        <p:cTn id="1425" dur="4500"/>
                                        <p:tgtEl>
                                          <p:spTgt spid="74"/>
                                        </p:tgtEl>
                                        <p:attrNameLst>
                                          <p:attrName>ppt_x</p:attrName>
                                        </p:attrNameLst>
                                      </p:cBhvr>
                                      <p:tavLst>
                                        <p:tav tm="0">
                                          <p:val>
                                            <p:strVal val="ppt_x"/>
                                          </p:val>
                                        </p:tav>
                                        <p:tav tm="100000">
                                          <p:val>
                                            <p:strVal val="ppt_x"/>
                                          </p:val>
                                        </p:tav>
                                      </p:tavLst>
                                    </p:anim>
                                    <p:anim calcmode="lin" valueType="num">
                                      <p:cBhvr additive="base">
                                        <p:cTn id="1426" dur="4500"/>
                                        <p:tgtEl>
                                          <p:spTgt spid="74"/>
                                        </p:tgtEl>
                                        <p:attrNameLst>
                                          <p:attrName>ppt_y</p:attrName>
                                        </p:attrNameLst>
                                      </p:cBhvr>
                                      <p:tavLst>
                                        <p:tav tm="0">
                                          <p:val>
                                            <p:strVal val="ppt_y"/>
                                          </p:val>
                                        </p:tav>
                                        <p:tav tm="100000">
                                          <p:val>
                                            <p:strVal val="0-ppt_h/2"/>
                                          </p:val>
                                        </p:tav>
                                      </p:tavLst>
                                    </p:anim>
                                    <p:set>
                                      <p:cBhvr>
                                        <p:cTn id="1427" dur="1" fill="hold">
                                          <p:stCondLst>
                                            <p:cond delay="4499"/>
                                          </p:stCondLst>
                                        </p:cTn>
                                        <p:tgtEl>
                                          <p:spTgt spid="74"/>
                                        </p:tgtEl>
                                        <p:attrNameLst>
                                          <p:attrName>style.visibility</p:attrName>
                                        </p:attrNameLst>
                                      </p:cBhvr>
                                      <p:to>
                                        <p:strVal val="hidden"/>
                                      </p:to>
                                    </p:set>
                                  </p:childTnLst>
                                </p:cTn>
                              </p:par>
                              <p:par>
                                <p:cTn id="1428" presetID="3" presetClass="exit" presetSubtype="10" fill="hold" grpId="3" nodeType="withEffect">
                                  <p:stCondLst>
                                    <p:cond delay="0"/>
                                  </p:stCondLst>
                                  <p:childTnLst>
                                    <p:animEffect transition="out" filter="blinds(horizontal)">
                                      <p:cBhvr>
                                        <p:cTn id="1429" dur="6000"/>
                                        <p:tgtEl>
                                          <p:spTgt spid="74"/>
                                        </p:tgtEl>
                                      </p:cBhvr>
                                    </p:animEffect>
                                    <p:set>
                                      <p:cBhvr>
                                        <p:cTn id="1430" dur="1" fill="hold">
                                          <p:stCondLst>
                                            <p:cond delay="5999"/>
                                          </p:stCondLst>
                                        </p:cTn>
                                        <p:tgtEl>
                                          <p:spTgt spid="74"/>
                                        </p:tgtEl>
                                        <p:attrNameLst>
                                          <p:attrName>style.visibility</p:attrName>
                                        </p:attrNameLst>
                                      </p:cBhvr>
                                      <p:to>
                                        <p:strVal val="hidden"/>
                                      </p:to>
                                    </p:set>
                                  </p:childTnLst>
                                </p:cTn>
                              </p:par>
                              <p:par>
                                <p:cTn id="1431" presetID="8" presetClass="emph" presetSubtype="0" fill="hold" grpId="4" nodeType="withEffect">
                                  <p:stCondLst>
                                    <p:cond delay="0"/>
                                  </p:stCondLst>
                                  <p:childTnLst>
                                    <p:animRot by="21600000">
                                      <p:cBhvr>
                                        <p:cTn id="1432" dur="5000" fill="hold"/>
                                        <p:tgtEl>
                                          <p:spTgt spid="74"/>
                                        </p:tgtEl>
                                        <p:attrNameLst>
                                          <p:attrName>r</p:attrName>
                                        </p:attrNameLst>
                                      </p:cBhvr>
                                    </p:animRot>
                                  </p:childTnLst>
                                </p:cTn>
                              </p:par>
                              <p:par>
                                <p:cTn id="1433" presetID="23" presetClass="entr" presetSubtype="288" fill="hold" nodeType="withEffect">
                                  <p:stCondLst>
                                    <p:cond delay="1500"/>
                                  </p:stCondLst>
                                  <p:childTnLst>
                                    <p:set>
                                      <p:cBhvr>
                                        <p:cTn id="1434" dur="1" fill="hold">
                                          <p:stCondLst>
                                            <p:cond delay="0"/>
                                          </p:stCondLst>
                                        </p:cTn>
                                        <p:tgtEl>
                                          <p:spTgt spid="95"/>
                                        </p:tgtEl>
                                        <p:attrNameLst>
                                          <p:attrName>style.visibility</p:attrName>
                                        </p:attrNameLst>
                                      </p:cBhvr>
                                      <p:to>
                                        <p:strVal val="visible"/>
                                      </p:to>
                                    </p:set>
                                    <p:anim calcmode="lin" valueType="num">
                                      <p:cBhvr>
                                        <p:cTn id="1435" dur="3250" fill="hold"/>
                                        <p:tgtEl>
                                          <p:spTgt spid="95"/>
                                        </p:tgtEl>
                                        <p:attrNameLst>
                                          <p:attrName>ppt_w</p:attrName>
                                        </p:attrNameLst>
                                      </p:cBhvr>
                                      <p:tavLst>
                                        <p:tav tm="0">
                                          <p:val>
                                            <p:strVal val="4/3*#ppt_w"/>
                                          </p:val>
                                        </p:tav>
                                        <p:tav tm="100000">
                                          <p:val>
                                            <p:strVal val="#ppt_w"/>
                                          </p:val>
                                        </p:tav>
                                      </p:tavLst>
                                    </p:anim>
                                    <p:anim calcmode="lin" valueType="num">
                                      <p:cBhvr>
                                        <p:cTn id="1436" dur="3250" fill="hold"/>
                                        <p:tgtEl>
                                          <p:spTgt spid="95"/>
                                        </p:tgtEl>
                                        <p:attrNameLst>
                                          <p:attrName>ppt_h</p:attrName>
                                        </p:attrNameLst>
                                      </p:cBhvr>
                                      <p:tavLst>
                                        <p:tav tm="0">
                                          <p:val>
                                            <p:strVal val="4/3*#ppt_h"/>
                                          </p:val>
                                        </p:tav>
                                        <p:tav tm="100000">
                                          <p:val>
                                            <p:strVal val="#ppt_h"/>
                                          </p:val>
                                        </p:tav>
                                      </p:tavLst>
                                    </p:anim>
                                  </p:childTnLst>
                                </p:cTn>
                              </p:par>
                              <p:par>
                                <p:cTn id="1437" presetID="16" presetClass="entr" presetSubtype="42" fill="hold" nodeType="withEffect">
                                  <p:stCondLst>
                                    <p:cond delay="1500"/>
                                  </p:stCondLst>
                                  <p:childTnLst>
                                    <p:set>
                                      <p:cBhvr>
                                        <p:cTn id="1438" dur="1" fill="hold">
                                          <p:stCondLst>
                                            <p:cond delay="0"/>
                                          </p:stCondLst>
                                        </p:cTn>
                                        <p:tgtEl>
                                          <p:spTgt spid="95"/>
                                        </p:tgtEl>
                                        <p:attrNameLst>
                                          <p:attrName>style.visibility</p:attrName>
                                        </p:attrNameLst>
                                      </p:cBhvr>
                                      <p:to>
                                        <p:strVal val="visible"/>
                                      </p:to>
                                    </p:set>
                                    <p:animEffect transition="in" filter="barn(outHorizontal)">
                                      <p:cBhvr>
                                        <p:cTn id="1439" dur="3250"/>
                                        <p:tgtEl>
                                          <p:spTgt spid="95"/>
                                        </p:tgtEl>
                                      </p:cBhvr>
                                    </p:animEffect>
                                  </p:childTnLst>
                                </p:cTn>
                              </p:par>
                              <p:par>
                                <p:cTn id="1440" presetID="9" presetClass="emph" presetSubtype="0" grpId="0" nodeType="withEffect">
                                  <p:stCondLst>
                                    <p:cond delay="0"/>
                                  </p:stCondLst>
                                  <p:childTnLst>
                                    <p:set>
                                      <p:cBhvr rctx="PPT">
                                        <p:cTn id="1441" dur="indefinite"/>
                                        <p:tgtEl>
                                          <p:spTgt spid="96"/>
                                        </p:tgtEl>
                                        <p:attrNameLst>
                                          <p:attrName>style.opacity</p:attrName>
                                        </p:attrNameLst>
                                      </p:cBhvr>
                                      <p:to>
                                        <p:strVal val="0"/>
                                      </p:to>
                                    </p:set>
                                    <p:animEffect filter="image" prLst="opacity: 0">
                                      <p:cBhvr rctx="IE">
                                        <p:cTn id="1442" dur="indefinite"/>
                                        <p:tgtEl>
                                          <p:spTgt spid="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108" grpId="0" animBg="1"/>
      <p:bldP spid="108" grpId="1" animBg="1"/>
      <p:bldP spid="108" grpId="2" animBg="1"/>
      <p:bldP spid="108" grpId="3" animBg="1"/>
      <p:bldP spid="108" grpId="4" animBg="1"/>
      <p:bldP spid="109" grpId="0" animBg="1"/>
      <p:bldP spid="109" grpId="1" animBg="1"/>
      <p:bldP spid="109" grpId="2" animBg="1"/>
      <p:bldP spid="109" grpId="3" animBg="1"/>
      <p:bldP spid="109" grpId="4" animBg="1"/>
      <p:bldP spid="110" grpId="0" animBg="1"/>
      <p:bldP spid="110" grpId="1" animBg="1"/>
      <p:bldP spid="110" grpId="2" animBg="1"/>
      <p:bldP spid="110" grpId="3" animBg="1"/>
      <p:bldP spid="110" grpId="4" animBg="1"/>
      <p:bldP spid="111" grpId="0" animBg="1"/>
      <p:bldP spid="111" grpId="1" animBg="1"/>
      <p:bldP spid="111" grpId="2" animBg="1"/>
      <p:bldP spid="111" grpId="3" animBg="1"/>
      <p:bldP spid="111" grpId="4" animBg="1"/>
      <p:bldP spid="104" grpId="0" animBg="1"/>
      <p:bldP spid="104" grpId="1" animBg="1"/>
      <p:bldP spid="104" grpId="2" animBg="1"/>
      <p:bldP spid="104" grpId="3" animBg="1"/>
      <p:bldP spid="104" grpId="4" animBg="1"/>
      <p:bldP spid="105" grpId="0" animBg="1"/>
      <p:bldP spid="105" grpId="1" animBg="1"/>
      <p:bldP spid="105" grpId="2" animBg="1"/>
      <p:bldP spid="105" grpId="3" animBg="1"/>
      <p:bldP spid="105" grpId="4" animBg="1"/>
      <p:bldP spid="106" grpId="0" animBg="1"/>
      <p:bldP spid="106" grpId="1" animBg="1"/>
      <p:bldP spid="106" grpId="2" animBg="1"/>
      <p:bldP spid="106" grpId="3" animBg="1"/>
      <p:bldP spid="106" grpId="4" animBg="1"/>
      <p:bldP spid="107" grpId="0" animBg="1"/>
      <p:bldP spid="107" grpId="1" animBg="1"/>
      <p:bldP spid="107" grpId="2" animBg="1"/>
      <p:bldP spid="107" grpId="3" animBg="1"/>
      <p:bldP spid="107" grpId="4" animBg="1"/>
      <p:bldP spid="100" grpId="0" animBg="1"/>
      <p:bldP spid="100" grpId="1" animBg="1"/>
      <p:bldP spid="100" grpId="2" animBg="1"/>
      <p:bldP spid="100" grpId="3" animBg="1"/>
      <p:bldP spid="100" grpId="4" animBg="1"/>
      <p:bldP spid="101" grpId="0" animBg="1"/>
      <p:bldP spid="101" grpId="1" animBg="1"/>
      <p:bldP spid="101" grpId="2" animBg="1"/>
      <p:bldP spid="101" grpId="3" animBg="1"/>
      <p:bldP spid="101" grpId="4" animBg="1"/>
      <p:bldP spid="102" grpId="0" animBg="1"/>
      <p:bldP spid="102" grpId="1" animBg="1"/>
      <p:bldP spid="102" grpId="2" animBg="1"/>
      <p:bldP spid="102" grpId="3" animBg="1"/>
      <p:bldP spid="102" grpId="4" animBg="1"/>
      <p:bldP spid="103" grpId="0" animBg="1"/>
      <p:bldP spid="103" grpId="1" animBg="1"/>
      <p:bldP spid="103" grpId="2" animBg="1"/>
      <p:bldP spid="103" grpId="3" animBg="1"/>
      <p:bldP spid="103" grpId="4" animBg="1"/>
      <p:bldP spid="98" grpId="0" animBg="1"/>
      <p:bldP spid="98" grpId="1" animBg="1"/>
      <p:bldP spid="98" grpId="2" animBg="1"/>
      <p:bldP spid="98" grpId="3" animBg="1"/>
      <p:bldP spid="98" grpId="4" animBg="1"/>
      <p:bldP spid="99" grpId="0" animBg="1"/>
      <p:bldP spid="99" grpId="1" animBg="1"/>
      <p:bldP spid="99" grpId="2" animBg="1"/>
      <p:bldP spid="99" grpId="3" animBg="1"/>
      <p:bldP spid="99" grpId="4" animBg="1"/>
      <p:bldP spid="91" grpId="0" animBg="1"/>
      <p:bldP spid="91" grpId="1" animBg="1"/>
      <p:bldP spid="91" grpId="2" animBg="1"/>
      <p:bldP spid="91" grpId="3" animBg="1"/>
      <p:bldP spid="91" grpId="4" animBg="1"/>
      <p:bldP spid="92" grpId="0" animBg="1"/>
      <p:bldP spid="92" grpId="1" animBg="1"/>
      <p:bldP spid="92" grpId="2" animBg="1"/>
      <p:bldP spid="92" grpId="3" animBg="1"/>
      <p:bldP spid="92" grpId="4" animBg="1"/>
      <p:bldP spid="93" grpId="0" animBg="1"/>
      <p:bldP spid="93" grpId="1" animBg="1"/>
      <p:bldP spid="93" grpId="2" animBg="1"/>
      <p:bldP spid="93" grpId="3" animBg="1"/>
      <p:bldP spid="93" grpId="4" animBg="1"/>
      <p:bldP spid="94" grpId="0" animBg="1"/>
      <p:bldP spid="94" grpId="1" animBg="1"/>
      <p:bldP spid="94" grpId="2" animBg="1"/>
      <p:bldP spid="94" grpId="3" animBg="1"/>
      <p:bldP spid="94" grpId="4" animBg="1"/>
      <p:bldP spid="87" grpId="0" animBg="1"/>
      <p:bldP spid="87" grpId="1" animBg="1"/>
      <p:bldP spid="87" grpId="2" animBg="1"/>
      <p:bldP spid="87" grpId="3" animBg="1"/>
      <p:bldP spid="87" grpId="4" animBg="1"/>
      <p:bldP spid="88" grpId="0" animBg="1"/>
      <p:bldP spid="88" grpId="1" animBg="1"/>
      <p:bldP spid="88" grpId="2" animBg="1"/>
      <p:bldP spid="88" grpId="3" animBg="1"/>
      <p:bldP spid="88" grpId="4" animBg="1"/>
      <p:bldP spid="89" grpId="0" animBg="1"/>
      <p:bldP spid="89" grpId="1" animBg="1"/>
      <p:bldP spid="89" grpId="2" animBg="1"/>
      <p:bldP spid="89" grpId="3" animBg="1"/>
      <p:bldP spid="89" grpId="4" animBg="1"/>
      <p:bldP spid="90" grpId="0" animBg="1"/>
      <p:bldP spid="90" grpId="1" animBg="1"/>
      <p:bldP spid="90" grpId="2" animBg="1"/>
      <p:bldP spid="90" grpId="3" animBg="1"/>
      <p:bldP spid="90" grpId="4" animBg="1"/>
      <p:bldP spid="83" grpId="0" animBg="1"/>
      <p:bldP spid="83" grpId="1" animBg="1"/>
      <p:bldP spid="83" grpId="2" animBg="1"/>
      <p:bldP spid="83" grpId="3" animBg="1"/>
      <p:bldP spid="83" grpId="4" animBg="1"/>
      <p:bldP spid="84" grpId="0" animBg="1"/>
      <p:bldP spid="84" grpId="1" animBg="1"/>
      <p:bldP spid="84" grpId="2" animBg="1"/>
      <p:bldP spid="84" grpId="3" animBg="1"/>
      <p:bldP spid="84" grpId="4" animBg="1"/>
      <p:bldP spid="85" grpId="0" animBg="1"/>
      <p:bldP spid="85" grpId="1" animBg="1"/>
      <p:bldP spid="85" grpId="2" animBg="1"/>
      <p:bldP spid="85" grpId="3" animBg="1"/>
      <p:bldP spid="85" grpId="4" animBg="1"/>
      <p:bldP spid="86" grpId="0" animBg="1"/>
      <p:bldP spid="86" grpId="1" animBg="1"/>
      <p:bldP spid="86" grpId="2" animBg="1"/>
      <p:bldP spid="86" grpId="3" animBg="1"/>
      <p:bldP spid="86" grpId="4" animBg="1"/>
      <p:bldP spid="81" grpId="0" animBg="1"/>
      <p:bldP spid="81" grpId="1" animBg="1"/>
      <p:bldP spid="81" grpId="2" animBg="1"/>
      <p:bldP spid="81" grpId="3" animBg="1"/>
      <p:bldP spid="81" grpId="4" animBg="1"/>
      <p:bldP spid="82" grpId="0" animBg="1"/>
      <p:bldP spid="82" grpId="1" animBg="1"/>
      <p:bldP spid="82" grpId="2" animBg="1"/>
      <p:bldP spid="82" grpId="3" animBg="1"/>
      <p:bldP spid="82" grpId="4" animBg="1"/>
      <p:bldP spid="74" grpId="0" animBg="1"/>
      <p:bldP spid="74" grpId="1" animBg="1"/>
      <p:bldP spid="74" grpId="2" animBg="1"/>
      <p:bldP spid="74" grpId="3" animBg="1"/>
      <p:bldP spid="74" grpId="4" animBg="1"/>
      <p:bldP spid="75" grpId="0" animBg="1"/>
      <p:bldP spid="75" grpId="1" animBg="1"/>
      <p:bldP spid="75" grpId="2" animBg="1"/>
      <p:bldP spid="75" grpId="3" animBg="1"/>
      <p:bldP spid="75" grpId="4" animBg="1"/>
      <p:bldP spid="76" grpId="0" animBg="1"/>
      <p:bldP spid="76" grpId="1" animBg="1"/>
      <p:bldP spid="76" grpId="2" animBg="1"/>
      <p:bldP spid="76" grpId="3" animBg="1"/>
      <p:bldP spid="76" grpId="4" animBg="1"/>
      <p:bldP spid="77" grpId="0" animBg="1"/>
      <p:bldP spid="77" grpId="1" animBg="1"/>
      <p:bldP spid="77" grpId="2" animBg="1"/>
      <p:bldP spid="77" grpId="3" animBg="1"/>
      <p:bldP spid="77" grpId="4" animBg="1"/>
      <p:bldP spid="70" grpId="0" animBg="1"/>
      <p:bldP spid="70" grpId="1" animBg="1"/>
      <p:bldP spid="70" grpId="2" animBg="1"/>
      <p:bldP spid="70" grpId="3" animBg="1"/>
      <p:bldP spid="70" grpId="4" animBg="1"/>
      <p:bldP spid="71" grpId="0" animBg="1"/>
      <p:bldP spid="71" grpId="1" animBg="1"/>
      <p:bldP spid="71" grpId="2" animBg="1"/>
      <p:bldP spid="71" grpId="3" animBg="1"/>
      <p:bldP spid="71" grpId="4" animBg="1"/>
      <p:bldP spid="72" grpId="0" animBg="1"/>
      <p:bldP spid="72" grpId="1" animBg="1"/>
      <p:bldP spid="72" grpId="2" animBg="1"/>
      <p:bldP spid="72" grpId="3" animBg="1"/>
      <p:bldP spid="72" grpId="4" animBg="1"/>
      <p:bldP spid="73" grpId="0" animBg="1"/>
      <p:bldP spid="73" grpId="1" animBg="1"/>
      <p:bldP spid="73" grpId="2" animBg="1"/>
      <p:bldP spid="73" grpId="3" animBg="1"/>
      <p:bldP spid="73"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96"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3"/>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33572" y="0"/>
            <a:ext cx="9144000" cy="5143500"/>
          </a:xfrm>
          <a:prstGeom prst="rect">
            <a:avLst/>
          </a:prstGeom>
          <a:noFill/>
          <a:ln>
            <a:noFill/>
          </a:ln>
        </p:spPr>
      </p:pic>
      <p:sp>
        <p:nvSpPr>
          <p:cNvPr id="4" name="Forma libre 2"/>
          <p:cNvSpPr/>
          <p:nvPr/>
        </p:nvSpPr>
        <p:spPr>
          <a:xfrm rot="19257096" flipH="1" flipV="1">
            <a:off x="3382605" y="34543"/>
            <a:ext cx="400628" cy="2772020"/>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chemeClr val="tx1">
                  <a:alpha val="51000"/>
                </a:schemeClr>
              </a:gs>
              <a:gs pos="68000">
                <a:schemeClr val="accent4">
                  <a:lumMod val="29000"/>
                  <a:lumOff val="71000"/>
                </a:schemeClr>
              </a:gs>
              <a:gs pos="100000">
                <a:srgbClr val="403E46"/>
              </a:gs>
            </a:gsLst>
            <a:lin ang="5400000" scaled="0"/>
          </a:gradFill>
          <a:ln>
            <a:noFill/>
          </a:ln>
          <a:effectLst>
            <a:outerShdw blurRad="50800" dist="50800" dir="5400000" sx="92000" sy="92000" algn="ctr" rotWithShape="0">
              <a:schemeClr val="accent5">
                <a:lumMod val="20000"/>
                <a:lumOff val="80000"/>
              </a:schemeClr>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2"/>
          <p:cNvSpPr/>
          <p:nvPr/>
        </p:nvSpPr>
        <p:spPr>
          <a:xfrm rot="19257096" flipH="1" flipV="1">
            <a:off x="2175851" y="-424379"/>
            <a:ext cx="400628" cy="2772020"/>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chemeClr val="tx1">
                  <a:alpha val="51000"/>
                </a:schemeClr>
              </a:gs>
              <a:gs pos="68000">
                <a:schemeClr val="accent4">
                  <a:lumMod val="29000"/>
                  <a:lumOff val="71000"/>
                </a:schemeClr>
              </a:gs>
              <a:gs pos="100000">
                <a:srgbClr val="403E46"/>
              </a:gs>
            </a:gsLst>
            <a:lin ang="5400000" scaled="0"/>
          </a:gradFill>
          <a:ln>
            <a:noFill/>
          </a:ln>
          <a:effectLst>
            <a:outerShdw blurRad="50800" dist="50800" dir="5400000" sx="92000" sy="92000" algn="ctr" rotWithShape="0">
              <a:schemeClr val="accent5">
                <a:lumMod val="20000"/>
                <a:lumOff val="80000"/>
              </a:schemeClr>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2"/>
          <p:cNvSpPr/>
          <p:nvPr/>
        </p:nvSpPr>
        <p:spPr>
          <a:xfrm rot="19257096" flipH="1" flipV="1">
            <a:off x="1105828" y="-714745"/>
            <a:ext cx="400628" cy="2772020"/>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chemeClr val="tx1">
                  <a:alpha val="51000"/>
                </a:schemeClr>
              </a:gs>
              <a:gs pos="68000">
                <a:schemeClr val="accent4">
                  <a:lumMod val="29000"/>
                  <a:lumOff val="71000"/>
                </a:schemeClr>
              </a:gs>
              <a:gs pos="100000">
                <a:srgbClr val="403E46"/>
              </a:gs>
            </a:gsLst>
            <a:lin ang="5400000" scaled="0"/>
          </a:gradFill>
          <a:ln>
            <a:noFill/>
          </a:ln>
          <a:effectLst>
            <a:outerShdw blurRad="50800" dist="50800" dir="5400000" sx="92000" sy="92000" algn="ctr" rotWithShape="0">
              <a:schemeClr val="accent5">
                <a:lumMod val="20000"/>
                <a:lumOff val="80000"/>
              </a:schemeClr>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2"/>
          <p:cNvSpPr/>
          <p:nvPr/>
        </p:nvSpPr>
        <p:spPr>
          <a:xfrm rot="19257096" flipH="1" flipV="1">
            <a:off x="-32561" y="-1089389"/>
            <a:ext cx="400628" cy="2772020"/>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chemeClr val="tx1">
                  <a:alpha val="51000"/>
                </a:schemeClr>
              </a:gs>
              <a:gs pos="68000">
                <a:schemeClr val="accent4">
                  <a:lumMod val="29000"/>
                  <a:lumOff val="71000"/>
                </a:schemeClr>
              </a:gs>
              <a:gs pos="100000">
                <a:srgbClr val="403E46"/>
              </a:gs>
            </a:gsLst>
            <a:lin ang="5400000" scaled="0"/>
          </a:gradFill>
          <a:ln>
            <a:noFill/>
          </a:ln>
          <a:effectLst>
            <a:outerShdw blurRad="50800" dist="50800" dir="5400000" sx="92000" sy="92000" algn="ctr" rotWithShape="0">
              <a:schemeClr val="accent5">
                <a:lumMod val="20000"/>
                <a:lumOff val="80000"/>
              </a:schemeClr>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2"/>
          <p:cNvSpPr/>
          <p:nvPr/>
        </p:nvSpPr>
        <p:spPr>
          <a:xfrm rot="2156346" flipH="1">
            <a:off x="3486703" y="2225796"/>
            <a:ext cx="431876" cy="2969531"/>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chemeClr val="tx1">
                  <a:alpha val="51000"/>
                </a:schemeClr>
              </a:gs>
              <a:gs pos="68000">
                <a:schemeClr val="accent4">
                  <a:lumMod val="29000"/>
                  <a:lumOff val="71000"/>
                </a:schemeClr>
              </a:gs>
              <a:gs pos="100000">
                <a:srgbClr val="403E46"/>
              </a:gs>
            </a:gsLst>
            <a:lin ang="5400000" scaled="0"/>
          </a:gradFill>
          <a:ln>
            <a:noFill/>
          </a:ln>
          <a:effectLst>
            <a:outerShdw blurRad="50800" dist="50800" dir="5400000" sx="92000" sy="92000" algn="ctr" rotWithShape="0">
              <a:schemeClr val="accent5">
                <a:lumMod val="20000"/>
                <a:lumOff val="80000"/>
              </a:schemeClr>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2"/>
          <p:cNvSpPr/>
          <p:nvPr/>
        </p:nvSpPr>
        <p:spPr>
          <a:xfrm rot="2224206" flipH="1">
            <a:off x="2279948" y="2684718"/>
            <a:ext cx="431875" cy="2969531"/>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chemeClr val="tx1">
                  <a:alpha val="51000"/>
                </a:schemeClr>
              </a:gs>
              <a:gs pos="68000">
                <a:schemeClr val="accent4">
                  <a:lumMod val="29000"/>
                  <a:lumOff val="71000"/>
                </a:schemeClr>
              </a:gs>
              <a:gs pos="100000">
                <a:srgbClr val="403E46"/>
              </a:gs>
            </a:gsLst>
            <a:lin ang="5400000" scaled="0"/>
          </a:gradFill>
          <a:ln>
            <a:noFill/>
          </a:ln>
          <a:effectLst>
            <a:outerShdw blurRad="50800" dist="50800" dir="5400000" sx="92000" sy="92000" algn="ctr" rotWithShape="0">
              <a:schemeClr val="accent5">
                <a:lumMod val="20000"/>
                <a:lumOff val="80000"/>
              </a:schemeClr>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2"/>
          <p:cNvSpPr/>
          <p:nvPr/>
        </p:nvSpPr>
        <p:spPr>
          <a:xfrm rot="2224206" flipH="1">
            <a:off x="1209925" y="2975084"/>
            <a:ext cx="431875" cy="2969531"/>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chemeClr val="tx1">
                  <a:alpha val="51000"/>
                </a:schemeClr>
              </a:gs>
              <a:gs pos="68000">
                <a:schemeClr val="accent4">
                  <a:lumMod val="29000"/>
                  <a:lumOff val="71000"/>
                </a:schemeClr>
              </a:gs>
              <a:gs pos="100000">
                <a:srgbClr val="403E46"/>
              </a:gs>
            </a:gsLst>
            <a:lin ang="5400000" scaled="0"/>
          </a:gradFill>
          <a:ln>
            <a:noFill/>
          </a:ln>
          <a:effectLst>
            <a:outerShdw blurRad="50800" dist="50800" dir="5400000" sx="92000" sy="92000" algn="ctr" rotWithShape="0">
              <a:schemeClr val="accent5">
                <a:lumMod val="20000"/>
                <a:lumOff val="80000"/>
              </a:schemeClr>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2"/>
          <p:cNvSpPr/>
          <p:nvPr/>
        </p:nvSpPr>
        <p:spPr>
          <a:xfrm rot="2224206" flipH="1">
            <a:off x="71536" y="3349728"/>
            <a:ext cx="431875" cy="2969531"/>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chemeClr val="tx1">
                  <a:alpha val="51000"/>
                </a:schemeClr>
              </a:gs>
              <a:gs pos="68000">
                <a:schemeClr val="accent4">
                  <a:lumMod val="29000"/>
                  <a:lumOff val="71000"/>
                </a:schemeClr>
              </a:gs>
              <a:gs pos="100000">
                <a:srgbClr val="403E46"/>
              </a:gs>
            </a:gsLst>
            <a:lin ang="5400000" scaled="0"/>
          </a:gradFill>
          <a:ln>
            <a:noFill/>
          </a:ln>
          <a:effectLst>
            <a:outerShdw blurRad="50800" dist="50800" dir="5400000" sx="92000" sy="92000" algn="ctr" rotWithShape="0">
              <a:schemeClr val="accent5">
                <a:lumMod val="20000"/>
                <a:lumOff val="80000"/>
              </a:schemeClr>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2"/>
          <p:cNvSpPr/>
          <p:nvPr/>
        </p:nvSpPr>
        <p:spPr>
          <a:xfrm rot="2342904" flipV="1">
            <a:off x="5276089" y="69931"/>
            <a:ext cx="374644" cy="2825344"/>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chemeClr val="tx1">
                  <a:alpha val="51000"/>
                </a:schemeClr>
              </a:gs>
              <a:gs pos="68000">
                <a:schemeClr val="accent4">
                  <a:lumMod val="29000"/>
                  <a:lumOff val="71000"/>
                </a:schemeClr>
              </a:gs>
              <a:gs pos="100000">
                <a:srgbClr val="403E46"/>
              </a:gs>
            </a:gsLst>
            <a:lin ang="5400000" scaled="0"/>
          </a:gradFill>
          <a:ln>
            <a:noFill/>
          </a:ln>
          <a:effectLst>
            <a:outerShdw blurRad="50800" dist="50800" dir="5400000" sx="92000" sy="92000" algn="ctr" rotWithShape="0">
              <a:schemeClr val="accent5">
                <a:lumMod val="20000"/>
                <a:lumOff val="80000"/>
              </a:schemeClr>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2"/>
          <p:cNvSpPr/>
          <p:nvPr/>
        </p:nvSpPr>
        <p:spPr>
          <a:xfrm rot="2342904" flipV="1">
            <a:off x="6427813" y="-433629"/>
            <a:ext cx="374644" cy="2825344"/>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chemeClr val="tx1">
                  <a:alpha val="51000"/>
                </a:schemeClr>
              </a:gs>
              <a:gs pos="68000">
                <a:schemeClr val="accent4">
                  <a:lumMod val="29000"/>
                  <a:lumOff val="71000"/>
                </a:schemeClr>
              </a:gs>
              <a:gs pos="100000">
                <a:srgbClr val="403E46"/>
              </a:gs>
            </a:gsLst>
            <a:lin ang="5400000" scaled="0"/>
          </a:gradFill>
          <a:ln>
            <a:noFill/>
          </a:ln>
          <a:effectLst>
            <a:outerShdw blurRad="50800" dist="50800" dir="5400000" sx="92000" sy="92000" algn="ctr" rotWithShape="0">
              <a:schemeClr val="accent5">
                <a:lumMod val="20000"/>
                <a:lumOff val="80000"/>
              </a:schemeClr>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Forma libre 2"/>
          <p:cNvSpPr/>
          <p:nvPr/>
        </p:nvSpPr>
        <p:spPr>
          <a:xfrm rot="2342904" flipV="1">
            <a:off x="7444655" y="-767133"/>
            <a:ext cx="374644" cy="2825344"/>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chemeClr val="tx1">
                  <a:alpha val="51000"/>
                </a:schemeClr>
              </a:gs>
              <a:gs pos="68000">
                <a:schemeClr val="accent4">
                  <a:lumMod val="29000"/>
                  <a:lumOff val="71000"/>
                </a:schemeClr>
              </a:gs>
              <a:gs pos="100000">
                <a:srgbClr val="403E46"/>
              </a:gs>
            </a:gsLst>
            <a:lin ang="5400000" scaled="0"/>
          </a:gradFill>
          <a:ln>
            <a:noFill/>
          </a:ln>
          <a:effectLst>
            <a:outerShdw blurRad="50800" dist="50800" dir="5400000" sx="92000" sy="92000" algn="ctr" rotWithShape="0">
              <a:schemeClr val="accent5">
                <a:lumMod val="20000"/>
                <a:lumOff val="80000"/>
              </a:schemeClr>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Forma libre 2"/>
          <p:cNvSpPr/>
          <p:nvPr/>
        </p:nvSpPr>
        <p:spPr>
          <a:xfrm rot="2342904" flipV="1">
            <a:off x="8658888" y="-1080255"/>
            <a:ext cx="374644" cy="2825344"/>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chemeClr val="tx1">
                  <a:alpha val="51000"/>
                </a:schemeClr>
              </a:gs>
              <a:gs pos="68000">
                <a:schemeClr val="accent4">
                  <a:lumMod val="29000"/>
                  <a:lumOff val="71000"/>
                </a:schemeClr>
              </a:gs>
              <a:gs pos="100000">
                <a:srgbClr val="403E46"/>
              </a:gs>
            </a:gsLst>
            <a:lin ang="5400000" scaled="0"/>
          </a:gradFill>
          <a:ln>
            <a:noFill/>
          </a:ln>
          <a:effectLst>
            <a:outerShdw blurRad="50800" dist="50800" dir="5400000" sx="92000" sy="92000" algn="ctr" rotWithShape="0">
              <a:schemeClr val="accent5">
                <a:lumMod val="20000"/>
                <a:lumOff val="80000"/>
              </a:schemeClr>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Forma libre 2"/>
          <p:cNvSpPr/>
          <p:nvPr/>
        </p:nvSpPr>
        <p:spPr>
          <a:xfrm rot="19257096">
            <a:off x="5266833" y="2248508"/>
            <a:ext cx="416933" cy="2915432"/>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chemeClr val="tx1">
                  <a:alpha val="51000"/>
                </a:schemeClr>
              </a:gs>
              <a:gs pos="68000">
                <a:schemeClr val="accent4">
                  <a:lumMod val="29000"/>
                  <a:lumOff val="71000"/>
                </a:schemeClr>
              </a:gs>
              <a:gs pos="100000">
                <a:srgbClr val="403E46"/>
              </a:gs>
            </a:gsLst>
            <a:lin ang="5400000" scaled="0"/>
          </a:gradFill>
          <a:ln>
            <a:noFill/>
          </a:ln>
          <a:effectLst>
            <a:outerShdw blurRad="50800" dist="50800" dir="5400000" sx="92000" sy="92000" algn="ctr" rotWithShape="0">
              <a:schemeClr val="accent5">
                <a:lumMod val="20000"/>
                <a:lumOff val="80000"/>
              </a:schemeClr>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orma libre 2"/>
          <p:cNvSpPr/>
          <p:nvPr/>
        </p:nvSpPr>
        <p:spPr>
          <a:xfrm rot="19257096">
            <a:off x="6414148" y="2733297"/>
            <a:ext cx="430260" cy="2797622"/>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chemeClr val="tx1">
                  <a:alpha val="51000"/>
                </a:schemeClr>
              </a:gs>
              <a:gs pos="68000">
                <a:schemeClr val="accent4">
                  <a:lumMod val="29000"/>
                  <a:lumOff val="71000"/>
                </a:schemeClr>
              </a:gs>
              <a:gs pos="100000">
                <a:srgbClr val="403E46"/>
              </a:gs>
            </a:gsLst>
            <a:lin ang="5400000" scaled="0"/>
          </a:gradFill>
          <a:ln>
            <a:noFill/>
          </a:ln>
          <a:effectLst>
            <a:outerShdw blurRad="50800" dist="50800" dir="5400000" sx="92000" sy="92000" algn="ctr" rotWithShape="0">
              <a:schemeClr val="accent5">
                <a:lumMod val="20000"/>
                <a:lumOff val="80000"/>
              </a:schemeClr>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Forma libre 2"/>
          <p:cNvSpPr/>
          <p:nvPr/>
        </p:nvSpPr>
        <p:spPr>
          <a:xfrm rot="19257096">
            <a:off x="7452592" y="3041633"/>
            <a:ext cx="449107" cy="2797621"/>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chemeClr val="tx1">
                  <a:alpha val="51000"/>
                </a:schemeClr>
              </a:gs>
              <a:gs pos="68000">
                <a:schemeClr val="accent4">
                  <a:lumMod val="29000"/>
                  <a:lumOff val="71000"/>
                </a:schemeClr>
              </a:gs>
              <a:gs pos="100000">
                <a:srgbClr val="403E46"/>
              </a:gs>
            </a:gsLst>
            <a:lin ang="5400000" scaled="0"/>
          </a:gradFill>
          <a:ln>
            <a:noFill/>
          </a:ln>
          <a:effectLst>
            <a:outerShdw blurRad="50800" dist="50800" dir="5400000" sx="92000" sy="92000" algn="ctr" rotWithShape="0">
              <a:schemeClr val="accent5">
                <a:lumMod val="20000"/>
                <a:lumOff val="80000"/>
              </a:schemeClr>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Forma libre 2"/>
          <p:cNvSpPr/>
          <p:nvPr/>
        </p:nvSpPr>
        <p:spPr>
          <a:xfrm rot="19257096">
            <a:off x="8610471" y="3405187"/>
            <a:ext cx="437476" cy="2797622"/>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chemeClr val="tx1">
                  <a:alpha val="51000"/>
                </a:schemeClr>
              </a:gs>
              <a:gs pos="68000">
                <a:schemeClr val="accent4">
                  <a:lumMod val="29000"/>
                  <a:lumOff val="71000"/>
                </a:schemeClr>
              </a:gs>
              <a:gs pos="100000">
                <a:srgbClr val="403E46"/>
              </a:gs>
            </a:gsLst>
            <a:lin ang="5400000" scaled="0"/>
          </a:gradFill>
          <a:ln>
            <a:noFill/>
          </a:ln>
          <a:effectLst>
            <a:outerShdw blurRad="50800" dist="50800" dir="5400000" sx="92000" sy="92000" algn="ctr" rotWithShape="0">
              <a:schemeClr val="accent5">
                <a:lumMod val="20000"/>
                <a:lumOff val="80000"/>
              </a:schemeClr>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a:off x="-900608" y="-956642"/>
            <a:ext cx="10801200" cy="7056784"/>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9424456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0"/>
                                        </p:tgtEl>
                                        <p:attrNameLst>
                                          <p:attrName>style.opacity</p:attrName>
                                        </p:attrNameLst>
                                      </p:cBhvr>
                                      <p:to>
                                        <p:strVal val="0"/>
                                      </p:to>
                                    </p:set>
                                    <p:animEffect filter="image" prLst="opacity: 0">
                                      <p:cBhvr rctx="IE">
                                        <p:cTn id="7" dur="indefinite"/>
                                        <p:tgtEl>
                                          <p:spTgt spid="20"/>
                                        </p:tgtEl>
                                      </p:cBhvr>
                                    </p:animEffect>
                                  </p:childTnLst>
                                </p:cTn>
                              </p:par>
                              <p:par>
                                <p:cTn id="8" presetID="2" presetClass="entr" presetSubtype="6"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2500" fill="hold"/>
                                        <p:tgtEl>
                                          <p:spTgt spid="7"/>
                                        </p:tgtEl>
                                        <p:attrNameLst>
                                          <p:attrName>ppt_x</p:attrName>
                                        </p:attrNameLst>
                                      </p:cBhvr>
                                      <p:tavLst>
                                        <p:tav tm="0">
                                          <p:val>
                                            <p:strVal val="1+#ppt_w/2"/>
                                          </p:val>
                                        </p:tav>
                                        <p:tav tm="100000">
                                          <p:val>
                                            <p:strVal val="#ppt_x"/>
                                          </p:val>
                                        </p:tav>
                                      </p:tavLst>
                                    </p:anim>
                                    <p:anim calcmode="lin" valueType="num">
                                      <p:cBhvr additive="base">
                                        <p:cTn id="11" dur="2500" fill="hold"/>
                                        <p:tgtEl>
                                          <p:spTgt spid="7"/>
                                        </p:tgtEl>
                                        <p:attrNameLst>
                                          <p:attrName>ppt_y</p:attrName>
                                        </p:attrNameLst>
                                      </p:cBhvr>
                                      <p:tavLst>
                                        <p:tav tm="0">
                                          <p:val>
                                            <p:strVal val="1+#ppt_h/2"/>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p:cTn id="14" dur="2500" fill="hold"/>
                                        <p:tgtEl>
                                          <p:spTgt spid="7"/>
                                        </p:tgtEl>
                                        <p:attrNameLst>
                                          <p:attrName>ppt_w</p:attrName>
                                        </p:attrNameLst>
                                      </p:cBhvr>
                                      <p:tavLst>
                                        <p:tav tm="0" fmla="#ppt_w*sin(2.5*pi*$)">
                                          <p:val>
                                            <p:fltVal val="0"/>
                                          </p:val>
                                        </p:tav>
                                        <p:tav tm="100000">
                                          <p:val>
                                            <p:fltVal val="1"/>
                                          </p:val>
                                        </p:tav>
                                      </p:tavLst>
                                    </p:anim>
                                    <p:anim calcmode="lin" valueType="num">
                                      <p:cBhvr>
                                        <p:cTn id="15" dur="2500" fill="hold"/>
                                        <p:tgtEl>
                                          <p:spTgt spid="7"/>
                                        </p:tgtEl>
                                        <p:attrNameLst>
                                          <p:attrName>ppt_h</p:attrName>
                                        </p:attrNameLst>
                                      </p:cBhvr>
                                      <p:tavLst>
                                        <p:tav tm="0">
                                          <p:val>
                                            <p:strVal val="#ppt_h"/>
                                          </p:val>
                                        </p:tav>
                                        <p:tav tm="100000">
                                          <p:val>
                                            <p:strVal val="#ppt_h"/>
                                          </p:val>
                                        </p:tav>
                                      </p:tavLst>
                                    </p:anim>
                                  </p:childTnLst>
                                </p:cTn>
                              </p:par>
                              <p:par>
                                <p:cTn id="16" presetID="2" presetClass="entr" presetSubtype="6"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2500" fill="hold"/>
                                        <p:tgtEl>
                                          <p:spTgt spid="6"/>
                                        </p:tgtEl>
                                        <p:attrNameLst>
                                          <p:attrName>ppt_x</p:attrName>
                                        </p:attrNameLst>
                                      </p:cBhvr>
                                      <p:tavLst>
                                        <p:tav tm="0">
                                          <p:val>
                                            <p:strVal val="1+#ppt_w/2"/>
                                          </p:val>
                                        </p:tav>
                                        <p:tav tm="100000">
                                          <p:val>
                                            <p:strVal val="#ppt_x"/>
                                          </p:val>
                                        </p:tav>
                                      </p:tavLst>
                                    </p:anim>
                                    <p:anim calcmode="lin" valueType="num">
                                      <p:cBhvr additive="base">
                                        <p:cTn id="19" dur="2500" fill="hold"/>
                                        <p:tgtEl>
                                          <p:spTgt spid="6"/>
                                        </p:tgtEl>
                                        <p:attrNameLst>
                                          <p:attrName>ppt_y</p:attrName>
                                        </p:attrNameLst>
                                      </p:cBhvr>
                                      <p:tavLst>
                                        <p:tav tm="0">
                                          <p:val>
                                            <p:strVal val="1+#ppt_h/2"/>
                                          </p:val>
                                        </p:tav>
                                        <p:tav tm="100000">
                                          <p:val>
                                            <p:strVal val="#ppt_y"/>
                                          </p:val>
                                        </p:tav>
                                      </p:tavLst>
                                    </p:anim>
                                  </p:childTnLst>
                                </p:cTn>
                              </p:par>
                              <p:par>
                                <p:cTn id="20" presetID="19" presetClass="entr" presetSubtype="10" fill="hold" grpId="1"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p:cTn id="22" dur="2500" fill="hold"/>
                                        <p:tgtEl>
                                          <p:spTgt spid="6"/>
                                        </p:tgtEl>
                                        <p:attrNameLst>
                                          <p:attrName>ppt_w</p:attrName>
                                        </p:attrNameLst>
                                      </p:cBhvr>
                                      <p:tavLst>
                                        <p:tav tm="0" fmla="#ppt_w*sin(2.5*pi*$)">
                                          <p:val>
                                            <p:fltVal val="0"/>
                                          </p:val>
                                        </p:tav>
                                        <p:tav tm="100000">
                                          <p:val>
                                            <p:fltVal val="1"/>
                                          </p:val>
                                        </p:tav>
                                      </p:tavLst>
                                    </p:anim>
                                    <p:anim calcmode="lin" valueType="num">
                                      <p:cBhvr>
                                        <p:cTn id="23" dur="2500" fill="hold"/>
                                        <p:tgtEl>
                                          <p:spTgt spid="6"/>
                                        </p:tgtEl>
                                        <p:attrNameLst>
                                          <p:attrName>ppt_h</p:attrName>
                                        </p:attrNameLst>
                                      </p:cBhvr>
                                      <p:tavLst>
                                        <p:tav tm="0">
                                          <p:val>
                                            <p:strVal val="#ppt_h"/>
                                          </p:val>
                                        </p:tav>
                                        <p:tav tm="100000">
                                          <p:val>
                                            <p:strVal val="#ppt_h"/>
                                          </p:val>
                                        </p:tav>
                                      </p:tavLst>
                                    </p:anim>
                                  </p:childTnLst>
                                </p:cTn>
                              </p:par>
                              <p:par>
                                <p:cTn id="24" presetID="2" presetClass="entr" presetSubtype="6" fill="hold" grpId="0" nodeType="withEffect">
                                  <p:stCondLst>
                                    <p:cond delay="0"/>
                                  </p:stCondLst>
                                  <p:childTnLst>
                                    <p:set>
                                      <p:cBhvr>
                                        <p:cTn id="25" dur="1" fill="hold">
                                          <p:stCondLst>
                                            <p:cond delay="0"/>
                                          </p:stCondLst>
                                        </p:cTn>
                                        <p:tgtEl>
                                          <p:spTgt spid="5"/>
                                        </p:tgtEl>
                                        <p:attrNameLst>
                                          <p:attrName>style.visibility</p:attrName>
                                        </p:attrNameLst>
                                      </p:cBhvr>
                                      <p:to>
                                        <p:strVal val="visible"/>
                                      </p:to>
                                    </p:set>
                                    <p:anim calcmode="lin" valueType="num">
                                      <p:cBhvr additive="base">
                                        <p:cTn id="26" dur="2500" fill="hold"/>
                                        <p:tgtEl>
                                          <p:spTgt spid="5"/>
                                        </p:tgtEl>
                                        <p:attrNameLst>
                                          <p:attrName>ppt_x</p:attrName>
                                        </p:attrNameLst>
                                      </p:cBhvr>
                                      <p:tavLst>
                                        <p:tav tm="0">
                                          <p:val>
                                            <p:strVal val="1+#ppt_w/2"/>
                                          </p:val>
                                        </p:tav>
                                        <p:tav tm="100000">
                                          <p:val>
                                            <p:strVal val="#ppt_x"/>
                                          </p:val>
                                        </p:tav>
                                      </p:tavLst>
                                    </p:anim>
                                    <p:anim calcmode="lin" valueType="num">
                                      <p:cBhvr additive="base">
                                        <p:cTn id="27" dur="2500" fill="hold"/>
                                        <p:tgtEl>
                                          <p:spTgt spid="5"/>
                                        </p:tgtEl>
                                        <p:attrNameLst>
                                          <p:attrName>ppt_y</p:attrName>
                                        </p:attrNameLst>
                                      </p:cBhvr>
                                      <p:tavLst>
                                        <p:tav tm="0">
                                          <p:val>
                                            <p:strVal val="1+#ppt_h/2"/>
                                          </p:val>
                                        </p:tav>
                                        <p:tav tm="100000">
                                          <p:val>
                                            <p:strVal val="#ppt_y"/>
                                          </p:val>
                                        </p:tav>
                                      </p:tavLst>
                                    </p:anim>
                                  </p:childTnLst>
                                </p:cTn>
                              </p:par>
                              <p:par>
                                <p:cTn id="28" presetID="19" presetClass="entr" presetSubtype="10" fill="hold" grpId="1" nodeType="withEffect">
                                  <p:stCondLst>
                                    <p:cond delay="0"/>
                                  </p:stCondLst>
                                  <p:childTnLst>
                                    <p:set>
                                      <p:cBhvr>
                                        <p:cTn id="29" dur="1" fill="hold">
                                          <p:stCondLst>
                                            <p:cond delay="0"/>
                                          </p:stCondLst>
                                        </p:cTn>
                                        <p:tgtEl>
                                          <p:spTgt spid="5"/>
                                        </p:tgtEl>
                                        <p:attrNameLst>
                                          <p:attrName>style.visibility</p:attrName>
                                        </p:attrNameLst>
                                      </p:cBhvr>
                                      <p:to>
                                        <p:strVal val="visible"/>
                                      </p:to>
                                    </p:set>
                                    <p:anim calcmode="lin" valueType="num">
                                      <p:cBhvr>
                                        <p:cTn id="30" dur="2500" fill="hold"/>
                                        <p:tgtEl>
                                          <p:spTgt spid="5"/>
                                        </p:tgtEl>
                                        <p:attrNameLst>
                                          <p:attrName>ppt_w</p:attrName>
                                        </p:attrNameLst>
                                      </p:cBhvr>
                                      <p:tavLst>
                                        <p:tav tm="0" fmla="#ppt_w*sin(2.5*pi*$)">
                                          <p:val>
                                            <p:fltVal val="0"/>
                                          </p:val>
                                        </p:tav>
                                        <p:tav tm="100000">
                                          <p:val>
                                            <p:fltVal val="1"/>
                                          </p:val>
                                        </p:tav>
                                      </p:tavLst>
                                    </p:anim>
                                    <p:anim calcmode="lin" valueType="num">
                                      <p:cBhvr>
                                        <p:cTn id="31" dur="2500" fill="hold"/>
                                        <p:tgtEl>
                                          <p:spTgt spid="5"/>
                                        </p:tgtEl>
                                        <p:attrNameLst>
                                          <p:attrName>ppt_h</p:attrName>
                                        </p:attrNameLst>
                                      </p:cBhvr>
                                      <p:tavLst>
                                        <p:tav tm="0">
                                          <p:val>
                                            <p:strVal val="#ppt_h"/>
                                          </p:val>
                                        </p:tav>
                                        <p:tav tm="100000">
                                          <p:val>
                                            <p:strVal val="#ppt_h"/>
                                          </p:val>
                                        </p:tav>
                                      </p:tavLst>
                                    </p:anim>
                                  </p:childTnLst>
                                </p:cTn>
                              </p:par>
                              <p:par>
                                <p:cTn id="32" presetID="2" presetClass="entr" presetSubtype="6" fill="hold" grpId="0" nodeType="withEffect">
                                  <p:stCondLst>
                                    <p:cond delay="0"/>
                                  </p:stCondLst>
                                  <p:childTnLst>
                                    <p:set>
                                      <p:cBhvr>
                                        <p:cTn id="33" dur="1" fill="hold">
                                          <p:stCondLst>
                                            <p:cond delay="0"/>
                                          </p:stCondLst>
                                        </p:cTn>
                                        <p:tgtEl>
                                          <p:spTgt spid="4"/>
                                        </p:tgtEl>
                                        <p:attrNameLst>
                                          <p:attrName>style.visibility</p:attrName>
                                        </p:attrNameLst>
                                      </p:cBhvr>
                                      <p:to>
                                        <p:strVal val="visible"/>
                                      </p:to>
                                    </p:set>
                                    <p:anim calcmode="lin" valueType="num">
                                      <p:cBhvr additive="base">
                                        <p:cTn id="34" dur="2500" fill="hold"/>
                                        <p:tgtEl>
                                          <p:spTgt spid="4"/>
                                        </p:tgtEl>
                                        <p:attrNameLst>
                                          <p:attrName>ppt_x</p:attrName>
                                        </p:attrNameLst>
                                      </p:cBhvr>
                                      <p:tavLst>
                                        <p:tav tm="0">
                                          <p:val>
                                            <p:strVal val="1+#ppt_w/2"/>
                                          </p:val>
                                        </p:tav>
                                        <p:tav tm="100000">
                                          <p:val>
                                            <p:strVal val="#ppt_x"/>
                                          </p:val>
                                        </p:tav>
                                      </p:tavLst>
                                    </p:anim>
                                    <p:anim calcmode="lin" valueType="num">
                                      <p:cBhvr additive="base">
                                        <p:cTn id="35" dur="2500" fill="hold"/>
                                        <p:tgtEl>
                                          <p:spTgt spid="4"/>
                                        </p:tgtEl>
                                        <p:attrNameLst>
                                          <p:attrName>ppt_y</p:attrName>
                                        </p:attrNameLst>
                                      </p:cBhvr>
                                      <p:tavLst>
                                        <p:tav tm="0">
                                          <p:val>
                                            <p:strVal val="1+#ppt_h/2"/>
                                          </p:val>
                                        </p:tav>
                                        <p:tav tm="100000">
                                          <p:val>
                                            <p:strVal val="#ppt_y"/>
                                          </p:val>
                                        </p:tav>
                                      </p:tavLst>
                                    </p:anim>
                                  </p:childTnLst>
                                </p:cTn>
                              </p:par>
                              <p:par>
                                <p:cTn id="36" presetID="19" presetClass="entr" presetSubtype="10" fill="hold" grpId="1" nodeType="withEffect">
                                  <p:stCondLst>
                                    <p:cond delay="0"/>
                                  </p:stCondLst>
                                  <p:childTnLst>
                                    <p:set>
                                      <p:cBhvr>
                                        <p:cTn id="37" dur="1" fill="hold">
                                          <p:stCondLst>
                                            <p:cond delay="0"/>
                                          </p:stCondLst>
                                        </p:cTn>
                                        <p:tgtEl>
                                          <p:spTgt spid="4"/>
                                        </p:tgtEl>
                                        <p:attrNameLst>
                                          <p:attrName>style.visibility</p:attrName>
                                        </p:attrNameLst>
                                      </p:cBhvr>
                                      <p:to>
                                        <p:strVal val="visible"/>
                                      </p:to>
                                    </p:set>
                                    <p:anim calcmode="lin" valueType="num">
                                      <p:cBhvr>
                                        <p:cTn id="38" dur="2500" fill="hold"/>
                                        <p:tgtEl>
                                          <p:spTgt spid="4"/>
                                        </p:tgtEl>
                                        <p:attrNameLst>
                                          <p:attrName>ppt_w</p:attrName>
                                        </p:attrNameLst>
                                      </p:cBhvr>
                                      <p:tavLst>
                                        <p:tav tm="0" fmla="#ppt_w*sin(2.5*pi*$)">
                                          <p:val>
                                            <p:fltVal val="0"/>
                                          </p:val>
                                        </p:tav>
                                        <p:tav tm="100000">
                                          <p:val>
                                            <p:fltVal val="1"/>
                                          </p:val>
                                        </p:tav>
                                      </p:tavLst>
                                    </p:anim>
                                    <p:anim calcmode="lin" valueType="num">
                                      <p:cBhvr>
                                        <p:cTn id="39" dur="2500" fill="hold"/>
                                        <p:tgtEl>
                                          <p:spTgt spid="4"/>
                                        </p:tgtEl>
                                        <p:attrNameLst>
                                          <p:attrName>ppt_h</p:attrName>
                                        </p:attrNameLst>
                                      </p:cBhvr>
                                      <p:tavLst>
                                        <p:tav tm="0">
                                          <p:val>
                                            <p:strVal val="#ppt_h"/>
                                          </p:val>
                                        </p:tav>
                                        <p:tav tm="100000">
                                          <p:val>
                                            <p:strVal val="#ppt_h"/>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500" fill="hold"/>
                                        <p:tgtEl>
                                          <p:spTgt spid="12"/>
                                        </p:tgtEl>
                                        <p:attrNameLst>
                                          <p:attrName>ppt_x</p:attrName>
                                        </p:attrNameLst>
                                      </p:cBhvr>
                                      <p:tavLst>
                                        <p:tav tm="0">
                                          <p:val>
                                            <p:strVal val="0-#ppt_w/2"/>
                                          </p:val>
                                        </p:tav>
                                        <p:tav tm="100000">
                                          <p:val>
                                            <p:strVal val="#ppt_x"/>
                                          </p:val>
                                        </p:tav>
                                      </p:tavLst>
                                    </p:anim>
                                    <p:anim calcmode="lin" valueType="num">
                                      <p:cBhvr additive="base">
                                        <p:cTn id="43" dur="2500" fill="hold"/>
                                        <p:tgtEl>
                                          <p:spTgt spid="12"/>
                                        </p:tgtEl>
                                        <p:attrNameLst>
                                          <p:attrName>ppt_y</p:attrName>
                                        </p:attrNameLst>
                                      </p:cBhvr>
                                      <p:tavLst>
                                        <p:tav tm="0">
                                          <p:val>
                                            <p:strVal val="1+#ppt_h/2"/>
                                          </p:val>
                                        </p:tav>
                                        <p:tav tm="100000">
                                          <p:val>
                                            <p:strVal val="#ppt_y"/>
                                          </p:val>
                                        </p:tav>
                                      </p:tavLst>
                                    </p:anim>
                                  </p:childTnLst>
                                </p:cTn>
                              </p:par>
                              <p:par>
                                <p:cTn id="44" presetID="19" presetClass="entr" presetSubtype="10" fill="hold" grpId="1"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p:cTn id="46" dur="2500" fill="hold"/>
                                        <p:tgtEl>
                                          <p:spTgt spid="12"/>
                                        </p:tgtEl>
                                        <p:attrNameLst>
                                          <p:attrName>ppt_w</p:attrName>
                                        </p:attrNameLst>
                                      </p:cBhvr>
                                      <p:tavLst>
                                        <p:tav tm="0" fmla="#ppt_w*sin(2.5*pi*$)">
                                          <p:val>
                                            <p:fltVal val="0"/>
                                          </p:val>
                                        </p:tav>
                                        <p:tav tm="100000">
                                          <p:val>
                                            <p:fltVal val="1"/>
                                          </p:val>
                                        </p:tav>
                                      </p:tavLst>
                                    </p:anim>
                                    <p:anim calcmode="lin" valueType="num">
                                      <p:cBhvr>
                                        <p:cTn id="47" dur="2500" fill="hold"/>
                                        <p:tgtEl>
                                          <p:spTgt spid="12"/>
                                        </p:tgtEl>
                                        <p:attrNameLst>
                                          <p:attrName>ppt_h</p:attrName>
                                        </p:attrNameLst>
                                      </p:cBhvr>
                                      <p:tavLst>
                                        <p:tav tm="0">
                                          <p:val>
                                            <p:strVal val="#ppt_h"/>
                                          </p:val>
                                        </p:tav>
                                        <p:tav tm="100000">
                                          <p:val>
                                            <p:strVal val="#ppt_h"/>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2500" fill="hold"/>
                                        <p:tgtEl>
                                          <p:spTgt spid="13"/>
                                        </p:tgtEl>
                                        <p:attrNameLst>
                                          <p:attrName>ppt_x</p:attrName>
                                        </p:attrNameLst>
                                      </p:cBhvr>
                                      <p:tavLst>
                                        <p:tav tm="0">
                                          <p:val>
                                            <p:strVal val="0-#ppt_w/2"/>
                                          </p:val>
                                        </p:tav>
                                        <p:tav tm="100000">
                                          <p:val>
                                            <p:strVal val="#ppt_x"/>
                                          </p:val>
                                        </p:tav>
                                      </p:tavLst>
                                    </p:anim>
                                    <p:anim calcmode="lin" valueType="num">
                                      <p:cBhvr additive="base">
                                        <p:cTn id="51" dur="2500" fill="hold"/>
                                        <p:tgtEl>
                                          <p:spTgt spid="13"/>
                                        </p:tgtEl>
                                        <p:attrNameLst>
                                          <p:attrName>ppt_y</p:attrName>
                                        </p:attrNameLst>
                                      </p:cBhvr>
                                      <p:tavLst>
                                        <p:tav tm="0">
                                          <p:val>
                                            <p:strVal val="1+#ppt_h/2"/>
                                          </p:val>
                                        </p:tav>
                                        <p:tav tm="100000">
                                          <p:val>
                                            <p:strVal val="#ppt_y"/>
                                          </p:val>
                                        </p:tav>
                                      </p:tavLst>
                                    </p:anim>
                                  </p:childTnLst>
                                </p:cTn>
                              </p:par>
                              <p:par>
                                <p:cTn id="52" presetID="19" presetClass="entr" presetSubtype="10" fill="hold" grpId="1" nodeType="withEffect">
                                  <p:stCondLst>
                                    <p:cond delay="0"/>
                                  </p:stCondLst>
                                  <p:childTnLst>
                                    <p:set>
                                      <p:cBhvr>
                                        <p:cTn id="53" dur="1" fill="hold">
                                          <p:stCondLst>
                                            <p:cond delay="0"/>
                                          </p:stCondLst>
                                        </p:cTn>
                                        <p:tgtEl>
                                          <p:spTgt spid="13"/>
                                        </p:tgtEl>
                                        <p:attrNameLst>
                                          <p:attrName>style.visibility</p:attrName>
                                        </p:attrNameLst>
                                      </p:cBhvr>
                                      <p:to>
                                        <p:strVal val="visible"/>
                                      </p:to>
                                    </p:set>
                                    <p:anim calcmode="lin" valueType="num">
                                      <p:cBhvr>
                                        <p:cTn id="54" dur="2500" fill="hold"/>
                                        <p:tgtEl>
                                          <p:spTgt spid="13"/>
                                        </p:tgtEl>
                                        <p:attrNameLst>
                                          <p:attrName>ppt_w</p:attrName>
                                        </p:attrNameLst>
                                      </p:cBhvr>
                                      <p:tavLst>
                                        <p:tav tm="0" fmla="#ppt_w*sin(2.5*pi*$)">
                                          <p:val>
                                            <p:fltVal val="0"/>
                                          </p:val>
                                        </p:tav>
                                        <p:tav tm="100000">
                                          <p:val>
                                            <p:fltVal val="1"/>
                                          </p:val>
                                        </p:tav>
                                      </p:tavLst>
                                    </p:anim>
                                    <p:anim calcmode="lin" valueType="num">
                                      <p:cBhvr>
                                        <p:cTn id="55" dur="2500" fill="hold"/>
                                        <p:tgtEl>
                                          <p:spTgt spid="13"/>
                                        </p:tgtEl>
                                        <p:attrNameLst>
                                          <p:attrName>ppt_h</p:attrName>
                                        </p:attrNameLst>
                                      </p:cBhvr>
                                      <p:tavLst>
                                        <p:tav tm="0">
                                          <p:val>
                                            <p:strVal val="#ppt_h"/>
                                          </p:val>
                                        </p:tav>
                                        <p:tav tm="100000">
                                          <p:val>
                                            <p:strVal val="#ppt_h"/>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14"/>
                                        </p:tgtEl>
                                        <p:attrNameLst>
                                          <p:attrName>style.visibility</p:attrName>
                                        </p:attrNameLst>
                                      </p:cBhvr>
                                      <p:to>
                                        <p:strVal val="visible"/>
                                      </p:to>
                                    </p:set>
                                    <p:anim calcmode="lin" valueType="num">
                                      <p:cBhvr additive="base">
                                        <p:cTn id="58" dur="2500" fill="hold"/>
                                        <p:tgtEl>
                                          <p:spTgt spid="14"/>
                                        </p:tgtEl>
                                        <p:attrNameLst>
                                          <p:attrName>ppt_x</p:attrName>
                                        </p:attrNameLst>
                                      </p:cBhvr>
                                      <p:tavLst>
                                        <p:tav tm="0">
                                          <p:val>
                                            <p:strVal val="0-#ppt_w/2"/>
                                          </p:val>
                                        </p:tav>
                                        <p:tav tm="100000">
                                          <p:val>
                                            <p:strVal val="#ppt_x"/>
                                          </p:val>
                                        </p:tav>
                                      </p:tavLst>
                                    </p:anim>
                                    <p:anim calcmode="lin" valueType="num">
                                      <p:cBhvr additive="base">
                                        <p:cTn id="59" dur="2500" fill="hold"/>
                                        <p:tgtEl>
                                          <p:spTgt spid="14"/>
                                        </p:tgtEl>
                                        <p:attrNameLst>
                                          <p:attrName>ppt_y</p:attrName>
                                        </p:attrNameLst>
                                      </p:cBhvr>
                                      <p:tavLst>
                                        <p:tav tm="0">
                                          <p:val>
                                            <p:strVal val="1+#ppt_h/2"/>
                                          </p:val>
                                        </p:tav>
                                        <p:tav tm="100000">
                                          <p:val>
                                            <p:strVal val="#ppt_y"/>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14"/>
                                        </p:tgtEl>
                                        <p:attrNameLst>
                                          <p:attrName>style.visibility</p:attrName>
                                        </p:attrNameLst>
                                      </p:cBhvr>
                                      <p:to>
                                        <p:strVal val="visible"/>
                                      </p:to>
                                    </p:set>
                                    <p:anim calcmode="lin" valueType="num">
                                      <p:cBhvr>
                                        <p:cTn id="62" dur="2500" fill="hold"/>
                                        <p:tgtEl>
                                          <p:spTgt spid="14"/>
                                        </p:tgtEl>
                                        <p:attrNameLst>
                                          <p:attrName>ppt_w</p:attrName>
                                        </p:attrNameLst>
                                      </p:cBhvr>
                                      <p:tavLst>
                                        <p:tav tm="0" fmla="#ppt_w*sin(2.5*pi*$)">
                                          <p:val>
                                            <p:fltVal val="0"/>
                                          </p:val>
                                        </p:tav>
                                        <p:tav tm="100000">
                                          <p:val>
                                            <p:fltVal val="1"/>
                                          </p:val>
                                        </p:tav>
                                      </p:tavLst>
                                    </p:anim>
                                    <p:anim calcmode="lin" valueType="num">
                                      <p:cBhvr>
                                        <p:cTn id="63" dur="2500" fill="hold"/>
                                        <p:tgtEl>
                                          <p:spTgt spid="14"/>
                                        </p:tgtEl>
                                        <p:attrNameLst>
                                          <p:attrName>ppt_h</p:attrName>
                                        </p:attrNameLst>
                                      </p:cBhvr>
                                      <p:tavLst>
                                        <p:tav tm="0">
                                          <p:val>
                                            <p:strVal val="#ppt_h"/>
                                          </p:val>
                                        </p:tav>
                                        <p:tav tm="100000">
                                          <p:val>
                                            <p:strVal val="#ppt_h"/>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15"/>
                                        </p:tgtEl>
                                        <p:attrNameLst>
                                          <p:attrName>style.visibility</p:attrName>
                                        </p:attrNameLst>
                                      </p:cBhvr>
                                      <p:to>
                                        <p:strVal val="visible"/>
                                      </p:to>
                                    </p:set>
                                    <p:anim calcmode="lin" valueType="num">
                                      <p:cBhvr additive="base">
                                        <p:cTn id="66" dur="2500" fill="hold"/>
                                        <p:tgtEl>
                                          <p:spTgt spid="15"/>
                                        </p:tgtEl>
                                        <p:attrNameLst>
                                          <p:attrName>ppt_x</p:attrName>
                                        </p:attrNameLst>
                                      </p:cBhvr>
                                      <p:tavLst>
                                        <p:tav tm="0">
                                          <p:val>
                                            <p:strVal val="0-#ppt_w/2"/>
                                          </p:val>
                                        </p:tav>
                                        <p:tav tm="100000">
                                          <p:val>
                                            <p:strVal val="#ppt_x"/>
                                          </p:val>
                                        </p:tav>
                                      </p:tavLst>
                                    </p:anim>
                                    <p:anim calcmode="lin" valueType="num">
                                      <p:cBhvr additive="base">
                                        <p:cTn id="67" dur="2500" fill="hold"/>
                                        <p:tgtEl>
                                          <p:spTgt spid="15"/>
                                        </p:tgtEl>
                                        <p:attrNameLst>
                                          <p:attrName>ppt_y</p:attrName>
                                        </p:attrNameLst>
                                      </p:cBhvr>
                                      <p:tavLst>
                                        <p:tav tm="0">
                                          <p:val>
                                            <p:strVal val="1+#ppt_h/2"/>
                                          </p:val>
                                        </p:tav>
                                        <p:tav tm="100000">
                                          <p:val>
                                            <p:strVal val="#ppt_y"/>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15"/>
                                        </p:tgtEl>
                                        <p:attrNameLst>
                                          <p:attrName>style.visibility</p:attrName>
                                        </p:attrNameLst>
                                      </p:cBhvr>
                                      <p:to>
                                        <p:strVal val="visible"/>
                                      </p:to>
                                    </p:set>
                                    <p:anim calcmode="lin" valueType="num">
                                      <p:cBhvr>
                                        <p:cTn id="70" dur="2500" fill="hold"/>
                                        <p:tgtEl>
                                          <p:spTgt spid="15"/>
                                        </p:tgtEl>
                                        <p:attrNameLst>
                                          <p:attrName>ppt_w</p:attrName>
                                        </p:attrNameLst>
                                      </p:cBhvr>
                                      <p:tavLst>
                                        <p:tav tm="0" fmla="#ppt_w*sin(2.5*pi*$)">
                                          <p:val>
                                            <p:fltVal val="0"/>
                                          </p:val>
                                        </p:tav>
                                        <p:tav tm="100000">
                                          <p:val>
                                            <p:fltVal val="1"/>
                                          </p:val>
                                        </p:tav>
                                      </p:tavLst>
                                    </p:anim>
                                    <p:anim calcmode="lin" valueType="num">
                                      <p:cBhvr>
                                        <p:cTn id="71" dur="2500" fill="hold"/>
                                        <p:tgtEl>
                                          <p:spTgt spid="15"/>
                                        </p:tgtEl>
                                        <p:attrNameLst>
                                          <p:attrName>ppt_h</p:attrName>
                                        </p:attrNameLst>
                                      </p:cBhvr>
                                      <p:tavLst>
                                        <p:tav tm="0">
                                          <p:val>
                                            <p:strVal val="#ppt_h"/>
                                          </p:val>
                                        </p:tav>
                                        <p:tav tm="100000">
                                          <p:val>
                                            <p:strVal val="#ppt_h"/>
                                          </p:val>
                                        </p:tav>
                                      </p:tavLst>
                                    </p:anim>
                                  </p:childTnLst>
                                </p:cTn>
                              </p:par>
                              <p:par>
                                <p:cTn id="72" presetID="2" presetClass="entr" presetSubtype="3" fill="hold" grpId="0" nodeType="withEffect">
                                  <p:stCondLst>
                                    <p:cond delay="0"/>
                                  </p:stCondLst>
                                  <p:childTnLst>
                                    <p:set>
                                      <p:cBhvr>
                                        <p:cTn id="73" dur="1" fill="hold">
                                          <p:stCondLst>
                                            <p:cond delay="0"/>
                                          </p:stCondLst>
                                        </p:cTn>
                                        <p:tgtEl>
                                          <p:spTgt spid="11"/>
                                        </p:tgtEl>
                                        <p:attrNameLst>
                                          <p:attrName>style.visibility</p:attrName>
                                        </p:attrNameLst>
                                      </p:cBhvr>
                                      <p:to>
                                        <p:strVal val="visible"/>
                                      </p:to>
                                    </p:set>
                                    <p:anim calcmode="lin" valueType="num">
                                      <p:cBhvr additive="base">
                                        <p:cTn id="74" dur="2500" fill="hold"/>
                                        <p:tgtEl>
                                          <p:spTgt spid="11"/>
                                        </p:tgtEl>
                                        <p:attrNameLst>
                                          <p:attrName>ppt_x</p:attrName>
                                        </p:attrNameLst>
                                      </p:cBhvr>
                                      <p:tavLst>
                                        <p:tav tm="0">
                                          <p:val>
                                            <p:strVal val="1+#ppt_w/2"/>
                                          </p:val>
                                        </p:tav>
                                        <p:tav tm="100000">
                                          <p:val>
                                            <p:strVal val="#ppt_x"/>
                                          </p:val>
                                        </p:tav>
                                      </p:tavLst>
                                    </p:anim>
                                    <p:anim calcmode="lin" valueType="num">
                                      <p:cBhvr additive="base">
                                        <p:cTn id="75" dur="2500" fill="hold"/>
                                        <p:tgtEl>
                                          <p:spTgt spid="11"/>
                                        </p:tgtEl>
                                        <p:attrNameLst>
                                          <p:attrName>ppt_y</p:attrName>
                                        </p:attrNameLst>
                                      </p:cBhvr>
                                      <p:tavLst>
                                        <p:tav tm="0">
                                          <p:val>
                                            <p:strVal val="0-#ppt_h/2"/>
                                          </p:val>
                                        </p:tav>
                                        <p:tav tm="100000">
                                          <p:val>
                                            <p:strVal val="#ppt_y"/>
                                          </p:val>
                                        </p:tav>
                                      </p:tavLst>
                                    </p:anim>
                                  </p:childTnLst>
                                </p:cTn>
                              </p:par>
                              <p:par>
                                <p:cTn id="76" presetID="19" presetClass="entr" presetSubtype="10" fill="hold" grpId="1" nodeType="withEffect">
                                  <p:stCondLst>
                                    <p:cond delay="0"/>
                                  </p:stCondLst>
                                  <p:childTnLst>
                                    <p:set>
                                      <p:cBhvr>
                                        <p:cTn id="77" dur="1" fill="hold">
                                          <p:stCondLst>
                                            <p:cond delay="0"/>
                                          </p:stCondLst>
                                        </p:cTn>
                                        <p:tgtEl>
                                          <p:spTgt spid="11"/>
                                        </p:tgtEl>
                                        <p:attrNameLst>
                                          <p:attrName>style.visibility</p:attrName>
                                        </p:attrNameLst>
                                      </p:cBhvr>
                                      <p:to>
                                        <p:strVal val="visible"/>
                                      </p:to>
                                    </p:set>
                                    <p:anim calcmode="lin" valueType="num">
                                      <p:cBhvr>
                                        <p:cTn id="78" dur="2500" fill="hold"/>
                                        <p:tgtEl>
                                          <p:spTgt spid="11"/>
                                        </p:tgtEl>
                                        <p:attrNameLst>
                                          <p:attrName>ppt_w</p:attrName>
                                        </p:attrNameLst>
                                      </p:cBhvr>
                                      <p:tavLst>
                                        <p:tav tm="0" fmla="#ppt_w*sin(2.5*pi*$)">
                                          <p:val>
                                            <p:fltVal val="0"/>
                                          </p:val>
                                        </p:tav>
                                        <p:tav tm="100000">
                                          <p:val>
                                            <p:fltVal val="1"/>
                                          </p:val>
                                        </p:tav>
                                      </p:tavLst>
                                    </p:anim>
                                    <p:anim calcmode="lin" valueType="num">
                                      <p:cBhvr>
                                        <p:cTn id="79" dur="2500" fill="hold"/>
                                        <p:tgtEl>
                                          <p:spTgt spid="11"/>
                                        </p:tgtEl>
                                        <p:attrNameLst>
                                          <p:attrName>ppt_h</p:attrName>
                                        </p:attrNameLst>
                                      </p:cBhvr>
                                      <p:tavLst>
                                        <p:tav tm="0">
                                          <p:val>
                                            <p:strVal val="#ppt_h"/>
                                          </p:val>
                                        </p:tav>
                                        <p:tav tm="100000">
                                          <p:val>
                                            <p:strVal val="#ppt_h"/>
                                          </p:val>
                                        </p:tav>
                                      </p:tavLst>
                                    </p:anim>
                                  </p:childTnLst>
                                </p:cTn>
                              </p:par>
                              <p:par>
                                <p:cTn id="80" presetID="2" presetClass="entr" presetSubtype="3" fill="hold" grpId="0" nodeType="withEffect">
                                  <p:stCondLst>
                                    <p:cond delay="0"/>
                                  </p:stCondLst>
                                  <p:childTnLst>
                                    <p:set>
                                      <p:cBhvr>
                                        <p:cTn id="81" dur="1" fill="hold">
                                          <p:stCondLst>
                                            <p:cond delay="0"/>
                                          </p:stCondLst>
                                        </p:cTn>
                                        <p:tgtEl>
                                          <p:spTgt spid="10"/>
                                        </p:tgtEl>
                                        <p:attrNameLst>
                                          <p:attrName>style.visibility</p:attrName>
                                        </p:attrNameLst>
                                      </p:cBhvr>
                                      <p:to>
                                        <p:strVal val="visible"/>
                                      </p:to>
                                    </p:set>
                                    <p:anim calcmode="lin" valueType="num">
                                      <p:cBhvr additive="base">
                                        <p:cTn id="82" dur="2500" fill="hold"/>
                                        <p:tgtEl>
                                          <p:spTgt spid="10"/>
                                        </p:tgtEl>
                                        <p:attrNameLst>
                                          <p:attrName>ppt_x</p:attrName>
                                        </p:attrNameLst>
                                      </p:cBhvr>
                                      <p:tavLst>
                                        <p:tav tm="0">
                                          <p:val>
                                            <p:strVal val="1+#ppt_w/2"/>
                                          </p:val>
                                        </p:tav>
                                        <p:tav tm="100000">
                                          <p:val>
                                            <p:strVal val="#ppt_x"/>
                                          </p:val>
                                        </p:tav>
                                      </p:tavLst>
                                    </p:anim>
                                    <p:anim calcmode="lin" valueType="num">
                                      <p:cBhvr additive="base">
                                        <p:cTn id="83" dur="2500" fill="hold"/>
                                        <p:tgtEl>
                                          <p:spTgt spid="10"/>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10"/>
                                        </p:tgtEl>
                                        <p:attrNameLst>
                                          <p:attrName>style.visibility</p:attrName>
                                        </p:attrNameLst>
                                      </p:cBhvr>
                                      <p:to>
                                        <p:strVal val="visible"/>
                                      </p:to>
                                    </p:set>
                                    <p:anim calcmode="lin" valueType="num">
                                      <p:cBhvr>
                                        <p:cTn id="86" dur="2500" fill="hold"/>
                                        <p:tgtEl>
                                          <p:spTgt spid="10"/>
                                        </p:tgtEl>
                                        <p:attrNameLst>
                                          <p:attrName>ppt_w</p:attrName>
                                        </p:attrNameLst>
                                      </p:cBhvr>
                                      <p:tavLst>
                                        <p:tav tm="0" fmla="#ppt_w*sin(2.5*pi*$)">
                                          <p:val>
                                            <p:fltVal val="0"/>
                                          </p:val>
                                        </p:tav>
                                        <p:tav tm="100000">
                                          <p:val>
                                            <p:fltVal val="1"/>
                                          </p:val>
                                        </p:tav>
                                      </p:tavLst>
                                    </p:anim>
                                    <p:anim calcmode="lin" valueType="num">
                                      <p:cBhvr>
                                        <p:cTn id="87" dur="2500" fill="hold"/>
                                        <p:tgtEl>
                                          <p:spTgt spid="10"/>
                                        </p:tgtEl>
                                        <p:attrNameLst>
                                          <p:attrName>ppt_h</p:attrName>
                                        </p:attrNameLst>
                                      </p:cBhvr>
                                      <p:tavLst>
                                        <p:tav tm="0">
                                          <p:val>
                                            <p:strVal val="#ppt_h"/>
                                          </p:val>
                                        </p:tav>
                                        <p:tav tm="100000">
                                          <p:val>
                                            <p:strVal val="#ppt_h"/>
                                          </p:val>
                                        </p:tav>
                                      </p:tavLst>
                                    </p:anim>
                                  </p:childTnLst>
                                </p:cTn>
                              </p:par>
                              <p:par>
                                <p:cTn id="88" presetID="2" presetClass="entr" presetSubtype="3" fill="hold" grpId="0" nodeType="withEffect">
                                  <p:stCondLst>
                                    <p:cond delay="0"/>
                                  </p:stCondLst>
                                  <p:childTnLst>
                                    <p:set>
                                      <p:cBhvr>
                                        <p:cTn id="89" dur="1" fill="hold">
                                          <p:stCondLst>
                                            <p:cond delay="0"/>
                                          </p:stCondLst>
                                        </p:cTn>
                                        <p:tgtEl>
                                          <p:spTgt spid="9"/>
                                        </p:tgtEl>
                                        <p:attrNameLst>
                                          <p:attrName>style.visibility</p:attrName>
                                        </p:attrNameLst>
                                      </p:cBhvr>
                                      <p:to>
                                        <p:strVal val="visible"/>
                                      </p:to>
                                    </p:set>
                                    <p:anim calcmode="lin" valueType="num">
                                      <p:cBhvr additive="base">
                                        <p:cTn id="90" dur="2500" fill="hold"/>
                                        <p:tgtEl>
                                          <p:spTgt spid="9"/>
                                        </p:tgtEl>
                                        <p:attrNameLst>
                                          <p:attrName>ppt_x</p:attrName>
                                        </p:attrNameLst>
                                      </p:cBhvr>
                                      <p:tavLst>
                                        <p:tav tm="0">
                                          <p:val>
                                            <p:strVal val="1+#ppt_w/2"/>
                                          </p:val>
                                        </p:tav>
                                        <p:tav tm="100000">
                                          <p:val>
                                            <p:strVal val="#ppt_x"/>
                                          </p:val>
                                        </p:tav>
                                      </p:tavLst>
                                    </p:anim>
                                    <p:anim calcmode="lin" valueType="num">
                                      <p:cBhvr additive="base">
                                        <p:cTn id="91" dur="2500" fill="hold"/>
                                        <p:tgtEl>
                                          <p:spTgt spid="9"/>
                                        </p:tgtEl>
                                        <p:attrNameLst>
                                          <p:attrName>ppt_y</p:attrName>
                                        </p:attrNameLst>
                                      </p:cBhvr>
                                      <p:tavLst>
                                        <p:tav tm="0">
                                          <p:val>
                                            <p:strVal val="0-#ppt_h/2"/>
                                          </p:val>
                                        </p:tav>
                                        <p:tav tm="100000">
                                          <p:val>
                                            <p:strVal val="#ppt_y"/>
                                          </p:val>
                                        </p:tav>
                                      </p:tavLst>
                                    </p:anim>
                                  </p:childTnLst>
                                </p:cTn>
                              </p:par>
                              <p:par>
                                <p:cTn id="92" presetID="19" presetClass="entr" presetSubtype="10" fill="hold" grpId="1" nodeType="withEffect">
                                  <p:stCondLst>
                                    <p:cond delay="0"/>
                                  </p:stCondLst>
                                  <p:childTnLst>
                                    <p:set>
                                      <p:cBhvr>
                                        <p:cTn id="93" dur="1" fill="hold">
                                          <p:stCondLst>
                                            <p:cond delay="0"/>
                                          </p:stCondLst>
                                        </p:cTn>
                                        <p:tgtEl>
                                          <p:spTgt spid="9"/>
                                        </p:tgtEl>
                                        <p:attrNameLst>
                                          <p:attrName>style.visibility</p:attrName>
                                        </p:attrNameLst>
                                      </p:cBhvr>
                                      <p:to>
                                        <p:strVal val="visible"/>
                                      </p:to>
                                    </p:set>
                                    <p:anim calcmode="lin" valueType="num">
                                      <p:cBhvr>
                                        <p:cTn id="94" dur="2500" fill="hold"/>
                                        <p:tgtEl>
                                          <p:spTgt spid="9"/>
                                        </p:tgtEl>
                                        <p:attrNameLst>
                                          <p:attrName>ppt_w</p:attrName>
                                        </p:attrNameLst>
                                      </p:cBhvr>
                                      <p:tavLst>
                                        <p:tav tm="0" fmla="#ppt_w*sin(2.5*pi*$)">
                                          <p:val>
                                            <p:fltVal val="0"/>
                                          </p:val>
                                        </p:tav>
                                        <p:tav tm="100000">
                                          <p:val>
                                            <p:fltVal val="1"/>
                                          </p:val>
                                        </p:tav>
                                      </p:tavLst>
                                    </p:anim>
                                    <p:anim calcmode="lin" valueType="num">
                                      <p:cBhvr>
                                        <p:cTn id="95" dur="2500" fill="hold"/>
                                        <p:tgtEl>
                                          <p:spTgt spid="9"/>
                                        </p:tgtEl>
                                        <p:attrNameLst>
                                          <p:attrName>ppt_h</p:attrName>
                                        </p:attrNameLst>
                                      </p:cBhvr>
                                      <p:tavLst>
                                        <p:tav tm="0">
                                          <p:val>
                                            <p:strVal val="#ppt_h"/>
                                          </p:val>
                                        </p:tav>
                                        <p:tav tm="100000">
                                          <p:val>
                                            <p:strVal val="#ppt_h"/>
                                          </p:val>
                                        </p:tav>
                                      </p:tavLst>
                                    </p:anim>
                                  </p:childTnLst>
                                </p:cTn>
                              </p:par>
                              <p:par>
                                <p:cTn id="96" presetID="2" presetClass="entr" presetSubtype="3" fill="hold" grpId="0" nodeType="withEffect">
                                  <p:stCondLst>
                                    <p:cond delay="0"/>
                                  </p:stCondLst>
                                  <p:childTnLst>
                                    <p:set>
                                      <p:cBhvr>
                                        <p:cTn id="97" dur="1" fill="hold">
                                          <p:stCondLst>
                                            <p:cond delay="0"/>
                                          </p:stCondLst>
                                        </p:cTn>
                                        <p:tgtEl>
                                          <p:spTgt spid="8"/>
                                        </p:tgtEl>
                                        <p:attrNameLst>
                                          <p:attrName>style.visibility</p:attrName>
                                        </p:attrNameLst>
                                      </p:cBhvr>
                                      <p:to>
                                        <p:strVal val="visible"/>
                                      </p:to>
                                    </p:set>
                                    <p:anim calcmode="lin" valueType="num">
                                      <p:cBhvr additive="base">
                                        <p:cTn id="98" dur="2500" fill="hold"/>
                                        <p:tgtEl>
                                          <p:spTgt spid="8"/>
                                        </p:tgtEl>
                                        <p:attrNameLst>
                                          <p:attrName>ppt_x</p:attrName>
                                        </p:attrNameLst>
                                      </p:cBhvr>
                                      <p:tavLst>
                                        <p:tav tm="0">
                                          <p:val>
                                            <p:strVal val="1+#ppt_w/2"/>
                                          </p:val>
                                        </p:tav>
                                        <p:tav tm="100000">
                                          <p:val>
                                            <p:strVal val="#ppt_x"/>
                                          </p:val>
                                        </p:tav>
                                      </p:tavLst>
                                    </p:anim>
                                    <p:anim calcmode="lin" valueType="num">
                                      <p:cBhvr additive="base">
                                        <p:cTn id="99" dur="2500" fill="hold"/>
                                        <p:tgtEl>
                                          <p:spTgt spid="8"/>
                                        </p:tgtEl>
                                        <p:attrNameLst>
                                          <p:attrName>ppt_y</p:attrName>
                                        </p:attrNameLst>
                                      </p:cBhvr>
                                      <p:tavLst>
                                        <p:tav tm="0">
                                          <p:val>
                                            <p:strVal val="0-#ppt_h/2"/>
                                          </p:val>
                                        </p:tav>
                                        <p:tav tm="100000">
                                          <p:val>
                                            <p:strVal val="#ppt_y"/>
                                          </p:val>
                                        </p:tav>
                                      </p:tavLst>
                                    </p:anim>
                                  </p:childTnLst>
                                </p:cTn>
                              </p:par>
                              <p:par>
                                <p:cTn id="100" presetID="19" presetClass="entr" presetSubtype="10" fill="hold" grpId="1" nodeType="withEffect">
                                  <p:stCondLst>
                                    <p:cond delay="0"/>
                                  </p:stCondLst>
                                  <p:childTnLst>
                                    <p:set>
                                      <p:cBhvr>
                                        <p:cTn id="101" dur="1" fill="hold">
                                          <p:stCondLst>
                                            <p:cond delay="0"/>
                                          </p:stCondLst>
                                        </p:cTn>
                                        <p:tgtEl>
                                          <p:spTgt spid="8"/>
                                        </p:tgtEl>
                                        <p:attrNameLst>
                                          <p:attrName>style.visibility</p:attrName>
                                        </p:attrNameLst>
                                      </p:cBhvr>
                                      <p:to>
                                        <p:strVal val="visible"/>
                                      </p:to>
                                    </p:set>
                                    <p:anim calcmode="lin" valueType="num">
                                      <p:cBhvr>
                                        <p:cTn id="102" dur="2500" fill="hold"/>
                                        <p:tgtEl>
                                          <p:spTgt spid="8"/>
                                        </p:tgtEl>
                                        <p:attrNameLst>
                                          <p:attrName>ppt_w</p:attrName>
                                        </p:attrNameLst>
                                      </p:cBhvr>
                                      <p:tavLst>
                                        <p:tav tm="0" fmla="#ppt_w*sin(2.5*pi*$)">
                                          <p:val>
                                            <p:fltVal val="0"/>
                                          </p:val>
                                        </p:tav>
                                        <p:tav tm="100000">
                                          <p:val>
                                            <p:fltVal val="1"/>
                                          </p:val>
                                        </p:tav>
                                      </p:tavLst>
                                    </p:anim>
                                    <p:anim calcmode="lin" valueType="num">
                                      <p:cBhvr>
                                        <p:cTn id="103" dur="2500" fill="hold"/>
                                        <p:tgtEl>
                                          <p:spTgt spid="8"/>
                                        </p:tgtEl>
                                        <p:attrNameLst>
                                          <p:attrName>ppt_h</p:attrName>
                                        </p:attrNameLst>
                                      </p:cBhvr>
                                      <p:tavLst>
                                        <p:tav tm="0">
                                          <p:val>
                                            <p:strVal val="#ppt_h"/>
                                          </p:val>
                                        </p:tav>
                                        <p:tav tm="100000">
                                          <p:val>
                                            <p:strVal val="#ppt_h"/>
                                          </p:val>
                                        </p:tav>
                                      </p:tavLst>
                                    </p:anim>
                                  </p:childTnLst>
                                </p:cTn>
                              </p:par>
                              <p:par>
                                <p:cTn id="104" presetID="2" presetClass="entr" presetSubtype="9" fill="hold" grpId="0" nodeType="withEffect">
                                  <p:stCondLst>
                                    <p:cond delay="0"/>
                                  </p:stCondLst>
                                  <p:childTnLst>
                                    <p:set>
                                      <p:cBhvr>
                                        <p:cTn id="105" dur="1" fill="hold">
                                          <p:stCondLst>
                                            <p:cond delay="0"/>
                                          </p:stCondLst>
                                        </p:cTn>
                                        <p:tgtEl>
                                          <p:spTgt spid="16"/>
                                        </p:tgtEl>
                                        <p:attrNameLst>
                                          <p:attrName>style.visibility</p:attrName>
                                        </p:attrNameLst>
                                      </p:cBhvr>
                                      <p:to>
                                        <p:strVal val="visible"/>
                                      </p:to>
                                    </p:set>
                                    <p:anim calcmode="lin" valueType="num">
                                      <p:cBhvr additive="base">
                                        <p:cTn id="106" dur="2500" fill="hold"/>
                                        <p:tgtEl>
                                          <p:spTgt spid="16"/>
                                        </p:tgtEl>
                                        <p:attrNameLst>
                                          <p:attrName>ppt_x</p:attrName>
                                        </p:attrNameLst>
                                      </p:cBhvr>
                                      <p:tavLst>
                                        <p:tav tm="0">
                                          <p:val>
                                            <p:strVal val="0-#ppt_w/2"/>
                                          </p:val>
                                        </p:tav>
                                        <p:tav tm="100000">
                                          <p:val>
                                            <p:strVal val="#ppt_x"/>
                                          </p:val>
                                        </p:tav>
                                      </p:tavLst>
                                    </p:anim>
                                    <p:anim calcmode="lin" valueType="num">
                                      <p:cBhvr additive="base">
                                        <p:cTn id="107" dur="2500" fill="hold"/>
                                        <p:tgtEl>
                                          <p:spTgt spid="16"/>
                                        </p:tgtEl>
                                        <p:attrNameLst>
                                          <p:attrName>ppt_y</p:attrName>
                                        </p:attrNameLst>
                                      </p:cBhvr>
                                      <p:tavLst>
                                        <p:tav tm="0">
                                          <p:val>
                                            <p:strVal val="0-#ppt_h/2"/>
                                          </p:val>
                                        </p:tav>
                                        <p:tav tm="100000">
                                          <p:val>
                                            <p:strVal val="#ppt_y"/>
                                          </p:val>
                                        </p:tav>
                                      </p:tavLst>
                                    </p:anim>
                                  </p:childTnLst>
                                </p:cTn>
                              </p:par>
                              <p:par>
                                <p:cTn id="108" presetID="19" presetClass="entr" presetSubtype="10" fill="hold" grpId="1" nodeType="withEffect">
                                  <p:stCondLst>
                                    <p:cond delay="0"/>
                                  </p:stCondLst>
                                  <p:childTnLst>
                                    <p:set>
                                      <p:cBhvr>
                                        <p:cTn id="109" dur="1" fill="hold">
                                          <p:stCondLst>
                                            <p:cond delay="0"/>
                                          </p:stCondLst>
                                        </p:cTn>
                                        <p:tgtEl>
                                          <p:spTgt spid="16"/>
                                        </p:tgtEl>
                                        <p:attrNameLst>
                                          <p:attrName>style.visibility</p:attrName>
                                        </p:attrNameLst>
                                      </p:cBhvr>
                                      <p:to>
                                        <p:strVal val="visible"/>
                                      </p:to>
                                    </p:set>
                                    <p:anim calcmode="lin" valueType="num">
                                      <p:cBhvr>
                                        <p:cTn id="110" dur="2500" fill="hold"/>
                                        <p:tgtEl>
                                          <p:spTgt spid="16"/>
                                        </p:tgtEl>
                                        <p:attrNameLst>
                                          <p:attrName>ppt_w</p:attrName>
                                        </p:attrNameLst>
                                      </p:cBhvr>
                                      <p:tavLst>
                                        <p:tav tm="0" fmla="#ppt_w*sin(2.5*pi*$)">
                                          <p:val>
                                            <p:fltVal val="0"/>
                                          </p:val>
                                        </p:tav>
                                        <p:tav tm="100000">
                                          <p:val>
                                            <p:fltVal val="1"/>
                                          </p:val>
                                        </p:tav>
                                      </p:tavLst>
                                    </p:anim>
                                    <p:anim calcmode="lin" valueType="num">
                                      <p:cBhvr>
                                        <p:cTn id="111" dur="2500" fill="hold"/>
                                        <p:tgtEl>
                                          <p:spTgt spid="16"/>
                                        </p:tgtEl>
                                        <p:attrNameLst>
                                          <p:attrName>ppt_h</p:attrName>
                                        </p:attrNameLst>
                                      </p:cBhvr>
                                      <p:tavLst>
                                        <p:tav tm="0">
                                          <p:val>
                                            <p:strVal val="#ppt_h"/>
                                          </p:val>
                                        </p:tav>
                                        <p:tav tm="100000">
                                          <p:val>
                                            <p:strVal val="#ppt_h"/>
                                          </p:val>
                                        </p:tav>
                                      </p:tavLst>
                                    </p:anim>
                                  </p:childTnLst>
                                </p:cTn>
                              </p:par>
                              <p:par>
                                <p:cTn id="112" presetID="2" presetClass="entr" presetSubtype="9" fill="hold" grpId="0" nodeType="withEffect">
                                  <p:stCondLst>
                                    <p:cond delay="0"/>
                                  </p:stCondLst>
                                  <p:childTnLst>
                                    <p:set>
                                      <p:cBhvr>
                                        <p:cTn id="113" dur="1" fill="hold">
                                          <p:stCondLst>
                                            <p:cond delay="0"/>
                                          </p:stCondLst>
                                        </p:cTn>
                                        <p:tgtEl>
                                          <p:spTgt spid="17"/>
                                        </p:tgtEl>
                                        <p:attrNameLst>
                                          <p:attrName>style.visibility</p:attrName>
                                        </p:attrNameLst>
                                      </p:cBhvr>
                                      <p:to>
                                        <p:strVal val="visible"/>
                                      </p:to>
                                    </p:set>
                                    <p:anim calcmode="lin" valueType="num">
                                      <p:cBhvr additive="base">
                                        <p:cTn id="114" dur="2500" fill="hold"/>
                                        <p:tgtEl>
                                          <p:spTgt spid="17"/>
                                        </p:tgtEl>
                                        <p:attrNameLst>
                                          <p:attrName>ppt_x</p:attrName>
                                        </p:attrNameLst>
                                      </p:cBhvr>
                                      <p:tavLst>
                                        <p:tav tm="0">
                                          <p:val>
                                            <p:strVal val="0-#ppt_w/2"/>
                                          </p:val>
                                        </p:tav>
                                        <p:tav tm="100000">
                                          <p:val>
                                            <p:strVal val="#ppt_x"/>
                                          </p:val>
                                        </p:tav>
                                      </p:tavLst>
                                    </p:anim>
                                    <p:anim calcmode="lin" valueType="num">
                                      <p:cBhvr additive="base">
                                        <p:cTn id="115" dur="2500" fill="hold"/>
                                        <p:tgtEl>
                                          <p:spTgt spid="17"/>
                                        </p:tgtEl>
                                        <p:attrNameLst>
                                          <p:attrName>ppt_y</p:attrName>
                                        </p:attrNameLst>
                                      </p:cBhvr>
                                      <p:tavLst>
                                        <p:tav tm="0">
                                          <p:val>
                                            <p:strVal val="0-#ppt_h/2"/>
                                          </p:val>
                                        </p:tav>
                                        <p:tav tm="100000">
                                          <p:val>
                                            <p:strVal val="#ppt_y"/>
                                          </p:val>
                                        </p:tav>
                                      </p:tavLst>
                                    </p:anim>
                                  </p:childTnLst>
                                </p:cTn>
                              </p:par>
                              <p:par>
                                <p:cTn id="116" presetID="19" presetClass="entr" presetSubtype="10" fill="hold" grpId="1" nodeType="withEffect">
                                  <p:stCondLst>
                                    <p:cond delay="0"/>
                                  </p:stCondLst>
                                  <p:childTnLst>
                                    <p:set>
                                      <p:cBhvr>
                                        <p:cTn id="117" dur="1" fill="hold">
                                          <p:stCondLst>
                                            <p:cond delay="0"/>
                                          </p:stCondLst>
                                        </p:cTn>
                                        <p:tgtEl>
                                          <p:spTgt spid="17"/>
                                        </p:tgtEl>
                                        <p:attrNameLst>
                                          <p:attrName>style.visibility</p:attrName>
                                        </p:attrNameLst>
                                      </p:cBhvr>
                                      <p:to>
                                        <p:strVal val="visible"/>
                                      </p:to>
                                    </p:set>
                                    <p:anim calcmode="lin" valueType="num">
                                      <p:cBhvr>
                                        <p:cTn id="118" dur="2500" fill="hold"/>
                                        <p:tgtEl>
                                          <p:spTgt spid="17"/>
                                        </p:tgtEl>
                                        <p:attrNameLst>
                                          <p:attrName>ppt_w</p:attrName>
                                        </p:attrNameLst>
                                      </p:cBhvr>
                                      <p:tavLst>
                                        <p:tav tm="0" fmla="#ppt_w*sin(2.5*pi*$)">
                                          <p:val>
                                            <p:fltVal val="0"/>
                                          </p:val>
                                        </p:tav>
                                        <p:tav tm="100000">
                                          <p:val>
                                            <p:fltVal val="1"/>
                                          </p:val>
                                        </p:tav>
                                      </p:tavLst>
                                    </p:anim>
                                    <p:anim calcmode="lin" valueType="num">
                                      <p:cBhvr>
                                        <p:cTn id="119" dur="2500" fill="hold"/>
                                        <p:tgtEl>
                                          <p:spTgt spid="17"/>
                                        </p:tgtEl>
                                        <p:attrNameLst>
                                          <p:attrName>ppt_h</p:attrName>
                                        </p:attrNameLst>
                                      </p:cBhvr>
                                      <p:tavLst>
                                        <p:tav tm="0">
                                          <p:val>
                                            <p:strVal val="#ppt_h"/>
                                          </p:val>
                                        </p:tav>
                                        <p:tav tm="100000">
                                          <p:val>
                                            <p:strVal val="#ppt_h"/>
                                          </p:val>
                                        </p:tav>
                                      </p:tavLst>
                                    </p:anim>
                                  </p:childTnLst>
                                </p:cTn>
                              </p:par>
                              <p:par>
                                <p:cTn id="120" presetID="2" presetClass="entr" presetSubtype="9" fill="hold" grpId="0" nodeType="withEffect">
                                  <p:stCondLst>
                                    <p:cond delay="0"/>
                                  </p:stCondLst>
                                  <p:childTnLst>
                                    <p:set>
                                      <p:cBhvr>
                                        <p:cTn id="121" dur="1" fill="hold">
                                          <p:stCondLst>
                                            <p:cond delay="0"/>
                                          </p:stCondLst>
                                        </p:cTn>
                                        <p:tgtEl>
                                          <p:spTgt spid="18"/>
                                        </p:tgtEl>
                                        <p:attrNameLst>
                                          <p:attrName>style.visibility</p:attrName>
                                        </p:attrNameLst>
                                      </p:cBhvr>
                                      <p:to>
                                        <p:strVal val="visible"/>
                                      </p:to>
                                    </p:set>
                                    <p:anim calcmode="lin" valueType="num">
                                      <p:cBhvr additive="base">
                                        <p:cTn id="122" dur="2500" fill="hold"/>
                                        <p:tgtEl>
                                          <p:spTgt spid="18"/>
                                        </p:tgtEl>
                                        <p:attrNameLst>
                                          <p:attrName>ppt_x</p:attrName>
                                        </p:attrNameLst>
                                      </p:cBhvr>
                                      <p:tavLst>
                                        <p:tav tm="0">
                                          <p:val>
                                            <p:strVal val="0-#ppt_w/2"/>
                                          </p:val>
                                        </p:tav>
                                        <p:tav tm="100000">
                                          <p:val>
                                            <p:strVal val="#ppt_x"/>
                                          </p:val>
                                        </p:tav>
                                      </p:tavLst>
                                    </p:anim>
                                    <p:anim calcmode="lin" valueType="num">
                                      <p:cBhvr additive="base">
                                        <p:cTn id="123" dur="2500" fill="hold"/>
                                        <p:tgtEl>
                                          <p:spTgt spid="18"/>
                                        </p:tgtEl>
                                        <p:attrNameLst>
                                          <p:attrName>ppt_y</p:attrName>
                                        </p:attrNameLst>
                                      </p:cBhvr>
                                      <p:tavLst>
                                        <p:tav tm="0">
                                          <p:val>
                                            <p:strVal val="0-#ppt_h/2"/>
                                          </p:val>
                                        </p:tav>
                                        <p:tav tm="100000">
                                          <p:val>
                                            <p:strVal val="#ppt_y"/>
                                          </p:val>
                                        </p:tav>
                                      </p:tavLst>
                                    </p:anim>
                                  </p:childTnLst>
                                </p:cTn>
                              </p:par>
                              <p:par>
                                <p:cTn id="124" presetID="19" presetClass="entr" presetSubtype="10" fill="hold" grpId="1" nodeType="withEffect">
                                  <p:stCondLst>
                                    <p:cond delay="0"/>
                                  </p:stCondLst>
                                  <p:childTnLst>
                                    <p:set>
                                      <p:cBhvr>
                                        <p:cTn id="125" dur="1" fill="hold">
                                          <p:stCondLst>
                                            <p:cond delay="0"/>
                                          </p:stCondLst>
                                        </p:cTn>
                                        <p:tgtEl>
                                          <p:spTgt spid="18"/>
                                        </p:tgtEl>
                                        <p:attrNameLst>
                                          <p:attrName>style.visibility</p:attrName>
                                        </p:attrNameLst>
                                      </p:cBhvr>
                                      <p:to>
                                        <p:strVal val="visible"/>
                                      </p:to>
                                    </p:set>
                                    <p:anim calcmode="lin" valueType="num">
                                      <p:cBhvr>
                                        <p:cTn id="126" dur="2500" fill="hold"/>
                                        <p:tgtEl>
                                          <p:spTgt spid="18"/>
                                        </p:tgtEl>
                                        <p:attrNameLst>
                                          <p:attrName>ppt_w</p:attrName>
                                        </p:attrNameLst>
                                      </p:cBhvr>
                                      <p:tavLst>
                                        <p:tav tm="0" fmla="#ppt_w*sin(2.5*pi*$)">
                                          <p:val>
                                            <p:fltVal val="0"/>
                                          </p:val>
                                        </p:tav>
                                        <p:tav tm="100000">
                                          <p:val>
                                            <p:fltVal val="1"/>
                                          </p:val>
                                        </p:tav>
                                      </p:tavLst>
                                    </p:anim>
                                    <p:anim calcmode="lin" valueType="num">
                                      <p:cBhvr>
                                        <p:cTn id="127" dur="2500" fill="hold"/>
                                        <p:tgtEl>
                                          <p:spTgt spid="18"/>
                                        </p:tgtEl>
                                        <p:attrNameLst>
                                          <p:attrName>ppt_h</p:attrName>
                                        </p:attrNameLst>
                                      </p:cBhvr>
                                      <p:tavLst>
                                        <p:tav tm="0">
                                          <p:val>
                                            <p:strVal val="#ppt_h"/>
                                          </p:val>
                                        </p:tav>
                                        <p:tav tm="100000">
                                          <p:val>
                                            <p:strVal val="#ppt_h"/>
                                          </p:val>
                                        </p:tav>
                                      </p:tavLst>
                                    </p:anim>
                                  </p:childTnLst>
                                </p:cTn>
                              </p:par>
                              <p:par>
                                <p:cTn id="128" presetID="2" presetClass="entr" presetSubtype="9" fill="hold" grpId="0" nodeType="withEffect">
                                  <p:stCondLst>
                                    <p:cond delay="0"/>
                                  </p:stCondLst>
                                  <p:childTnLst>
                                    <p:set>
                                      <p:cBhvr>
                                        <p:cTn id="129" dur="1" fill="hold">
                                          <p:stCondLst>
                                            <p:cond delay="0"/>
                                          </p:stCondLst>
                                        </p:cTn>
                                        <p:tgtEl>
                                          <p:spTgt spid="19"/>
                                        </p:tgtEl>
                                        <p:attrNameLst>
                                          <p:attrName>style.visibility</p:attrName>
                                        </p:attrNameLst>
                                      </p:cBhvr>
                                      <p:to>
                                        <p:strVal val="visible"/>
                                      </p:to>
                                    </p:set>
                                    <p:anim calcmode="lin" valueType="num">
                                      <p:cBhvr additive="base">
                                        <p:cTn id="130" dur="2500" fill="hold"/>
                                        <p:tgtEl>
                                          <p:spTgt spid="19"/>
                                        </p:tgtEl>
                                        <p:attrNameLst>
                                          <p:attrName>ppt_x</p:attrName>
                                        </p:attrNameLst>
                                      </p:cBhvr>
                                      <p:tavLst>
                                        <p:tav tm="0">
                                          <p:val>
                                            <p:strVal val="0-#ppt_w/2"/>
                                          </p:val>
                                        </p:tav>
                                        <p:tav tm="100000">
                                          <p:val>
                                            <p:strVal val="#ppt_x"/>
                                          </p:val>
                                        </p:tav>
                                      </p:tavLst>
                                    </p:anim>
                                    <p:anim calcmode="lin" valueType="num">
                                      <p:cBhvr additive="base">
                                        <p:cTn id="131" dur="2500" fill="hold"/>
                                        <p:tgtEl>
                                          <p:spTgt spid="19"/>
                                        </p:tgtEl>
                                        <p:attrNameLst>
                                          <p:attrName>ppt_y</p:attrName>
                                        </p:attrNameLst>
                                      </p:cBhvr>
                                      <p:tavLst>
                                        <p:tav tm="0">
                                          <p:val>
                                            <p:strVal val="0-#ppt_h/2"/>
                                          </p:val>
                                        </p:tav>
                                        <p:tav tm="100000">
                                          <p:val>
                                            <p:strVal val="#ppt_y"/>
                                          </p:val>
                                        </p:tav>
                                      </p:tavLst>
                                    </p:anim>
                                  </p:childTnLst>
                                </p:cTn>
                              </p:par>
                              <p:par>
                                <p:cTn id="132" presetID="19" presetClass="entr" presetSubtype="10" fill="hold" grpId="1" nodeType="withEffect">
                                  <p:stCondLst>
                                    <p:cond delay="0"/>
                                  </p:stCondLst>
                                  <p:childTnLst>
                                    <p:set>
                                      <p:cBhvr>
                                        <p:cTn id="133" dur="1" fill="hold">
                                          <p:stCondLst>
                                            <p:cond delay="0"/>
                                          </p:stCondLst>
                                        </p:cTn>
                                        <p:tgtEl>
                                          <p:spTgt spid="19"/>
                                        </p:tgtEl>
                                        <p:attrNameLst>
                                          <p:attrName>style.visibility</p:attrName>
                                        </p:attrNameLst>
                                      </p:cBhvr>
                                      <p:to>
                                        <p:strVal val="visible"/>
                                      </p:to>
                                    </p:set>
                                    <p:anim calcmode="lin" valueType="num">
                                      <p:cBhvr>
                                        <p:cTn id="134" dur="2500" fill="hold"/>
                                        <p:tgtEl>
                                          <p:spTgt spid="19"/>
                                        </p:tgtEl>
                                        <p:attrNameLst>
                                          <p:attrName>ppt_w</p:attrName>
                                        </p:attrNameLst>
                                      </p:cBhvr>
                                      <p:tavLst>
                                        <p:tav tm="0" fmla="#ppt_w*sin(2.5*pi*$)">
                                          <p:val>
                                            <p:fltVal val="0"/>
                                          </p:val>
                                        </p:tav>
                                        <p:tav tm="100000">
                                          <p:val>
                                            <p:fltVal val="1"/>
                                          </p:val>
                                        </p:tav>
                                      </p:tavLst>
                                    </p:anim>
                                    <p:anim calcmode="lin" valueType="num">
                                      <p:cBhvr>
                                        <p:cTn id="135" dur="2500" fill="hold"/>
                                        <p:tgtEl>
                                          <p:spTgt spid="19"/>
                                        </p:tgtEl>
                                        <p:attrNameLst>
                                          <p:attrName>ppt_h</p:attrName>
                                        </p:attrNameLst>
                                      </p:cBhvr>
                                      <p:tavLst>
                                        <p:tav tm="0">
                                          <p:val>
                                            <p:strVal val="#ppt_h"/>
                                          </p:val>
                                        </p:tav>
                                        <p:tav tm="100000">
                                          <p:val>
                                            <p:strVal val="#ppt_h"/>
                                          </p:val>
                                        </p:tav>
                                      </p:tavLst>
                                    </p:anim>
                                  </p:childTnLst>
                                </p:cTn>
                              </p:par>
                              <p:par>
                                <p:cTn id="136" presetID="2" presetClass="exit" presetSubtype="9" fill="hold" grpId="2" nodeType="withEffect">
                                  <p:stCondLst>
                                    <p:cond delay="0"/>
                                  </p:stCondLst>
                                  <p:childTnLst>
                                    <p:anim calcmode="lin" valueType="num">
                                      <p:cBhvr additive="base">
                                        <p:cTn id="137" dur="3500"/>
                                        <p:tgtEl>
                                          <p:spTgt spid="19"/>
                                        </p:tgtEl>
                                        <p:attrNameLst>
                                          <p:attrName>ppt_x</p:attrName>
                                        </p:attrNameLst>
                                      </p:cBhvr>
                                      <p:tavLst>
                                        <p:tav tm="0">
                                          <p:val>
                                            <p:strVal val="ppt_x"/>
                                          </p:val>
                                        </p:tav>
                                        <p:tav tm="100000">
                                          <p:val>
                                            <p:strVal val="0-ppt_w/2"/>
                                          </p:val>
                                        </p:tav>
                                      </p:tavLst>
                                    </p:anim>
                                    <p:anim calcmode="lin" valueType="num">
                                      <p:cBhvr additive="base">
                                        <p:cTn id="138" dur="3500"/>
                                        <p:tgtEl>
                                          <p:spTgt spid="19"/>
                                        </p:tgtEl>
                                        <p:attrNameLst>
                                          <p:attrName>ppt_y</p:attrName>
                                        </p:attrNameLst>
                                      </p:cBhvr>
                                      <p:tavLst>
                                        <p:tav tm="0">
                                          <p:val>
                                            <p:strVal val="ppt_y"/>
                                          </p:val>
                                        </p:tav>
                                        <p:tav tm="100000">
                                          <p:val>
                                            <p:strVal val="0-ppt_h/2"/>
                                          </p:val>
                                        </p:tav>
                                      </p:tavLst>
                                    </p:anim>
                                    <p:set>
                                      <p:cBhvr>
                                        <p:cTn id="139" dur="1" fill="hold">
                                          <p:stCondLst>
                                            <p:cond delay="3499"/>
                                          </p:stCondLst>
                                        </p:cTn>
                                        <p:tgtEl>
                                          <p:spTgt spid="19"/>
                                        </p:tgtEl>
                                        <p:attrNameLst>
                                          <p:attrName>style.visibility</p:attrName>
                                        </p:attrNameLst>
                                      </p:cBhvr>
                                      <p:to>
                                        <p:strVal val="hidden"/>
                                      </p:to>
                                    </p:set>
                                  </p:childTnLst>
                                </p:cTn>
                              </p:par>
                              <p:par>
                                <p:cTn id="140" presetID="19" presetClass="exit" presetSubtype="5" fill="hold" grpId="3" nodeType="withEffect">
                                  <p:stCondLst>
                                    <p:cond delay="0"/>
                                  </p:stCondLst>
                                  <p:childTnLst>
                                    <p:anim calcmode="lin" valueType="num">
                                      <p:cBhvr>
                                        <p:cTn id="141" dur="3500"/>
                                        <p:tgtEl>
                                          <p:spTgt spid="19"/>
                                        </p:tgtEl>
                                        <p:attrNameLst>
                                          <p:attrName>ppt_w</p:attrName>
                                        </p:attrNameLst>
                                      </p:cBhvr>
                                      <p:tavLst>
                                        <p:tav tm="0">
                                          <p:val>
                                            <p:strVal val="ppt_w"/>
                                          </p:val>
                                        </p:tav>
                                        <p:tav tm="100000">
                                          <p:val>
                                            <p:strVal val="ppt_w"/>
                                          </p:val>
                                        </p:tav>
                                      </p:tavLst>
                                    </p:anim>
                                    <p:anim calcmode="lin" valueType="num">
                                      <p:cBhvr>
                                        <p:cTn id="142" dur="35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3" dur="1" fill="hold">
                                          <p:stCondLst>
                                            <p:cond delay="3499"/>
                                          </p:stCondLst>
                                        </p:cTn>
                                        <p:tgtEl>
                                          <p:spTgt spid="19"/>
                                        </p:tgtEl>
                                        <p:attrNameLst>
                                          <p:attrName>style.visibility</p:attrName>
                                        </p:attrNameLst>
                                      </p:cBhvr>
                                      <p:to>
                                        <p:strVal val="hidden"/>
                                      </p:to>
                                    </p:set>
                                  </p:childTnLst>
                                </p:cTn>
                              </p:par>
                              <p:par>
                                <p:cTn id="144" presetID="2" presetClass="exit" presetSubtype="9" fill="hold" grpId="2" nodeType="withEffect">
                                  <p:stCondLst>
                                    <p:cond delay="0"/>
                                  </p:stCondLst>
                                  <p:childTnLst>
                                    <p:anim calcmode="lin" valueType="num">
                                      <p:cBhvr additive="base">
                                        <p:cTn id="145" dur="3500"/>
                                        <p:tgtEl>
                                          <p:spTgt spid="18"/>
                                        </p:tgtEl>
                                        <p:attrNameLst>
                                          <p:attrName>ppt_x</p:attrName>
                                        </p:attrNameLst>
                                      </p:cBhvr>
                                      <p:tavLst>
                                        <p:tav tm="0">
                                          <p:val>
                                            <p:strVal val="ppt_x"/>
                                          </p:val>
                                        </p:tav>
                                        <p:tav tm="100000">
                                          <p:val>
                                            <p:strVal val="0-ppt_w/2"/>
                                          </p:val>
                                        </p:tav>
                                      </p:tavLst>
                                    </p:anim>
                                    <p:anim calcmode="lin" valueType="num">
                                      <p:cBhvr additive="base">
                                        <p:cTn id="146" dur="3500"/>
                                        <p:tgtEl>
                                          <p:spTgt spid="18"/>
                                        </p:tgtEl>
                                        <p:attrNameLst>
                                          <p:attrName>ppt_y</p:attrName>
                                        </p:attrNameLst>
                                      </p:cBhvr>
                                      <p:tavLst>
                                        <p:tav tm="0">
                                          <p:val>
                                            <p:strVal val="ppt_y"/>
                                          </p:val>
                                        </p:tav>
                                        <p:tav tm="100000">
                                          <p:val>
                                            <p:strVal val="0-ppt_h/2"/>
                                          </p:val>
                                        </p:tav>
                                      </p:tavLst>
                                    </p:anim>
                                    <p:set>
                                      <p:cBhvr>
                                        <p:cTn id="147" dur="1" fill="hold">
                                          <p:stCondLst>
                                            <p:cond delay="3499"/>
                                          </p:stCondLst>
                                        </p:cTn>
                                        <p:tgtEl>
                                          <p:spTgt spid="18"/>
                                        </p:tgtEl>
                                        <p:attrNameLst>
                                          <p:attrName>style.visibility</p:attrName>
                                        </p:attrNameLst>
                                      </p:cBhvr>
                                      <p:to>
                                        <p:strVal val="hidden"/>
                                      </p:to>
                                    </p:set>
                                  </p:childTnLst>
                                </p:cTn>
                              </p:par>
                              <p:par>
                                <p:cTn id="148" presetID="19" presetClass="exit" presetSubtype="5" fill="hold" grpId="3" nodeType="withEffect">
                                  <p:stCondLst>
                                    <p:cond delay="0"/>
                                  </p:stCondLst>
                                  <p:childTnLst>
                                    <p:anim calcmode="lin" valueType="num">
                                      <p:cBhvr>
                                        <p:cTn id="149" dur="3500"/>
                                        <p:tgtEl>
                                          <p:spTgt spid="18"/>
                                        </p:tgtEl>
                                        <p:attrNameLst>
                                          <p:attrName>ppt_w</p:attrName>
                                        </p:attrNameLst>
                                      </p:cBhvr>
                                      <p:tavLst>
                                        <p:tav tm="0">
                                          <p:val>
                                            <p:strVal val="ppt_w"/>
                                          </p:val>
                                        </p:tav>
                                        <p:tav tm="100000">
                                          <p:val>
                                            <p:strVal val="ppt_w"/>
                                          </p:val>
                                        </p:tav>
                                      </p:tavLst>
                                    </p:anim>
                                    <p:anim calcmode="lin" valueType="num">
                                      <p:cBhvr>
                                        <p:cTn id="150" dur="35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1" dur="1" fill="hold">
                                          <p:stCondLst>
                                            <p:cond delay="3499"/>
                                          </p:stCondLst>
                                        </p:cTn>
                                        <p:tgtEl>
                                          <p:spTgt spid="18"/>
                                        </p:tgtEl>
                                        <p:attrNameLst>
                                          <p:attrName>style.visibility</p:attrName>
                                        </p:attrNameLst>
                                      </p:cBhvr>
                                      <p:to>
                                        <p:strVal val="hidden"/>
                                      </p:to>
                                    </p:set>
                                  </p:childTnLst>
                                </p:cTn>
                              </p:par>
                              <p:par>
                                <p:cTn id="152" presetID="2" presetClass="exit" presetSubtype="9" fill="hold" grpId="2" nodeType="withEffect">
                                  <p:stCondLst>
                                    <p:cond delay="0"/>
                                  </p:stCondLst>
                                  <p:childTnLst>
                                    <p:anim calcmode="lin" valueType="num">
                                      <p:cBhvr additive="base">
                                        <p:cTn id="153" dur="3500"/>
                                        <p:tgtEl>
                                          <p:spTgt spid="17"/>
                                        </p:tgtEl>
                                        <p:attrNameLst>
                                          <p:attrName>ppt_x</p:attrName>
                                        </p:attrNameLst>
                                      </p:cBhvr>
                                      <p:tavLst>
                                        <p:tav tm="0">
                                          <p:val>
                                            <p:strVal val="ppt_x"/>
                                          </p:val>
                                        </p:tav>
                                        <p:tav tm="100000">
                                          <p:val>
                                            <p:strVal val="0-ppt_w/2"/>
                                          </p:val>
                                        </p:tav>
                                      </p:tavLst>
                                    </p:anim>
                                    <p:anim calcmode="lin" valueType="num">
                                      <p:cBhvr additive="base">
                                        <p:cTn id="154" dur="3500"/>
                                        <p:tgtEl>
                                          <p:spTgt spid="17"/>
                                        </p:tgtEl>
                                        <p:attrNameLst>
                                          <p:attrName>ppt_y</p:attrName>
                                        </p:attrNameLst>
                                      </p:cBhvr>
                                      <p:tavLst>
                                        <p:tav tm="0">
                                          <p:val>
                                            <p:strVal val="ppt_y"/>
                                          </p:val>
                                        </p:tav>
                                        <p:tav tm="100000">
                                          <p:val>
                                            <p:strVal val="0-ppt_h/2"/>
                                          </p:val>
                                        </p:tav>
                                      </p:tavLst>
                                    </p:anim>
                                    <p:set>
                                      <p:cBhvr>
                                        <p:cTn id="155" dur="1" fill="hold">
                                          <p:stCondLst>
                                            <p:cond delay="3499"/>
                                          </p:stCondLst>
                                        </p:cTn>
                                        <p:tgtEl>
                                          <p:spTgt spid="17"/>
                                        </p:tgtEl>
                                        <p:attrNameLst>
                                          <p:attrName>style.visibility</p:attrName>
                                        </p:attrNameLst>
                                      </p:cBhvr>
                                      <p:to>
                                        <p:strVal val="hidden"/>
                                      </p:to>
                                    </p:set>
                                  </p:childTnLst>
                                </p:cTn>
                              </p:par>
                              <p:par>
                                <p:cTn id="156" presetID="19" presetClass="exit" presetSubtype="5" fill="hold" grpId="3" nodeType="withEffect">
                                  <p:stCondLst>
                                    <p:cond delay="0"/>
                                  </p:stCondLst>
                                  <p:childTnLst>
                                    <p:anim calcmode="lin" valueType="num">
                                      <p:cBhvr>
                                        <p:cTn id="157" dur="3500"/>
                                        <p:tgtEl>
                                          <p:spTgt spid="17"/>
                                        </p:tgtEl>
                                        <p:attrNameLst>
                                          <p:attrName>ppt_w</p:attrName>
                                        </p:attrNameLst>
                                      </p:cBhvr>
                                      <p:tavLst>
                                        <p:tav tm="0">
                                          <p:val>
                                            <p:strVal val="ppt_w"/>
                                          </p:val>
                                        </p:tav>
                                        <p:tav tm="100000">
                                          <p:val>
                                            <p:strVal val="ppt_w"/>
                                          </p:val>
                                        </p:tav>
                                      </p:tavLst>
                                    </p:anim>
                                    <p:anim calcmode="lin" valueType="num">
                                      <p:cBhvr>
                                        <p:cTn id="158" dur="35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9" dur="1" fill="hold">
                                          <p:stCondLst>
                                            <p:cond delay="3499"/>
                                          </p:stCondLst>
                                        </p:cTn>
                                        <p:tgtEl>
                                          <p:spTgt spid="17"/>
                                        </p:tgtEl>
                                        <p:attrNameLst>
                                          <p:attrName>style.visibility</p:attrName>
                                        </p:attrNameLst>
                                      </p:cBhvr>
                                      <p:to>
                                        <p:strVal val="hidden"/>
                                      </p:to>
                                    </p:set>
                                  </p:childTnLst>
                                </p:cTn>
                              </p:par>
                              <p:par>
                                <p:cTn id="160" presetID="2" presetClass="exit" presetSubtype="9" fill="hold" grpId="2" nodeType="withEffect">
                                  <p:stCondLst>
                                    <p:cond delay="0"/>
                                  </p:stCondLst>
                                  <p:childTnLst>
                                    <p:anim calcmode="lin" valueType="num">
                                      <p:cBhvr additive="base">
                                        <p:cTn id="161" dur="3500"/>
                                        <p:tgtEl>
                                          <p:spTgt spid="16"/>
                                        </p:tgtEl>
                                        <p:attrNameLst>
                                          <p:attrName>ppt_x</p:attrName>
                                        </p:attrNameLst>
                                      </p:cBhvr>
                                      <p:tavLst>
                                        <p:tav tm="0">
                                          <p:val>
                                            <p:strVal val="ppt_x"/>
                                          </p:val>
                                        </p:tav>
                                        <p:tav tm="100000">
                                          <p:val>
                                            <p:strVal val="0-ppt_w/2"/>
                                          </p:val>
                                        </p:tav>
                                      </p:tavLst>
                                    </p:anim>
                                    <p:anim calcmode="lin" valueType="num">
                                      <p:cBhvr additive="base">
                                        <p:cTn id="162" dur="3500"/>
                                        <p:tgtEl>
                                          <p:spTgt spid="16"/>
                                        </p:tgtEl>
                                        <p:attrNameLst>
                                          <p:attrName>ppt_y</p:attrName>
                                        </p:attrNameLst>
                                      </p:cBhvr>
                                      <p:tavLst>
                                        <p:tav tm="0">
                                          <p:val>
                                            <p:strVal val="ppt_y"/>
                                          </p:val>
                                        </p:tav>
                                        <p:tav tm="100000">
                                          <p:val>
                                            <p:strVal val="0-ppt_h/2"/>
                                          </p:val>
                                        </p:tav>
                                      </p:tavLst>
                                    </p:anim>
                                    <p:set>
                                      <p:cBhvr>
                                        <p:cTn id="163" dur="1" fill="hold">
                                          <p:stCondLst>
                                            <p:cond delay="3499"/>
                                          </p:stCondLst>
                                        </p:cTn>
                                        <p:tgtEl>
                                          <p:spTgt spid="16"/>
                                        </p:tgtEl>
                                        <p:attrNameLst>
                                          <p:attrName>style.visibility</p:attrName>
                                        </p:attrNameLst>
                                      </p:cBhvr>
                                      <p:to>
                                        <p:strVal val="hidden"/>
                                      </p:to>
                                    </p:set>
                                  </p:childTnLst>
                                </p:cTn>
                              </p:par>
                              <p:par>
                                <p:cTn id="164" presetID="19" presetClass="exit" presetSubtype="5" fill="hold" grpId="3" nodeType="withEffect">
                                  <p:stCondLst>
                                    <p:cond delay="0"/>
                                  </p:stCondLst>
                                  <p:childTnLst>
                                    <p:anim calcmode="lin" valueType="num">
                                      <p:cBhvr>
                                        <p:cTn id="165" dur="3500"/>
                                        <p:tgtEl>
                                          <p:spTgt spid="16"/>
                                        </p:tgtEl>
                                        <p:attrNameLst>
                                          <p:attrName>ppt_w</p:attrName>
                                        </p:attrNameLst>
                                      </p:cBhvr>
                                      <p:tavLst>
                                        <p:tav tm="0">
                                          <p:val>
                                            <p:strVal val="ppt_w"/>
                                          </p:val>
                                        </p:tav>
                                        <p:tav tm="100000">
                                          <p:val>
                                            <p:strVal val="ppt_w"/>
                                          </p:val>
                                        </p:tav>
                                      </p:tavLst>
                                    </p:anim>
                                    <p:anim calcmode="lin" valueType="num">
                                      <p:cBhvr>
                                        <p:cTn id="166" dur="35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7" dur="1" fill="hold">
                                          <p:stCondLst>
                                            <p:cond delay="3499"/>
                                          </p:stCondLst>
                                        </p:cTn>
                                        <p:tgtEl>
                                          <p:spTgt spid="16"/>
                                        </p:tgtEl>
                                        <p:attrNameLst>
                                          <p:attrName>style.visibility</p:attrName>
                                        </p:attrNameLst>
                                      </p:cBhvr>
                                      <p:to>
                                        <p:strVal val="hidden"/>
                                      </p:to>
                                    </p:set>
                                  </p:childTnLst>
                                </p:cTn>
                              </p:par>
                              <p:par>
                                <p:cTn id="168" presetID="2" presetClass="exit" presetSubtype="3" fill="hold" grpId="2" nodeType="withEffect">
                                  <p:stCondLst>
                                    <p:cond delay="0"/>
                                  </p:stCondLst>
                                  <p:childTnLst>
                                    <p:anim calcmode="lin" valueType="num">
                                      <p:cBhvr additive="base">
                                        <p:cTn id="169" dur="3500"/>
                                        <p:tgtEl>
                                          <p:spTgt spid="8"/>
                                        </p:tgtEl>
                                        <p:attrNameLst>
                                          <p:attrName>ppt_x</p:attrName>
                                        </p:attrNameLst>
                                      </p:cBhvr>
                                      <p:tavLst>
                                        <p:tav tm="0">
                                          <p:val>
                                            <p:strVal val="ppt_x"/>
                                          </p:val>
                                        </p:tav>
                                        <p:tav tm="100000">
                                          <p:val>
                                            <p:strVal val="1+ppt_w/2"/>
                                          </p:val>
                                        </p:tav>
                                      </p:tavLst>
                                    </p:anim>
                                    <p:anim calcmode="lin" valueType="num">
                                      <p:cBhvr additive="base">
                                        <p:cTn id="170" dur="3500"/>
                                        <p:tgtEl>
                                          <p:spTgt spid="8"/>
                                        </p:tgtEl>
                                        <p:attrNameLst>
                                          <p:attrName>ppt_y</p:attrName>
                                        </p:attrNameLst>
                                      </p:cBhvr>
                                      <p:tavLst>
                                        <p:tav tm="0">
                                          <p:val>
                                            <p:strVal val="ppt_y"/>
                                          </p:val>
                                        </p:tav>
                                        <p:tav tm="100000">
                                          <p:val>
                                            <p:strVal val="0-ppt_h/2"/>
                                          </p:val>
                                        </p:tav>
                                      </p:tavLst>
                                    </p:anim>
                                    <p:set>
                                      <p:cBhvr>
                                        <p:cTn id="171" dur="1" fill="hold">
                                          <p:stCondLst>
                                            <p:cond delay="3499"/>
                                          </p:stCondLst>
                                        </p:cTn>
                                        <p:tgtEl>
                                          <p:spTgt spid="8"/>
                                        </p:tgtEl>
                                        <p:attrNameLst>
                                          <p:attrName>style.visibility</p:attrName>
                                        </p:attrNameLst>
                                      </p:cBhvr>
                                      <p:to>
                                        <p:strVal val="hidden"/>
                                      </p:to>
                                    </p:set>
                                  </p:childTnLst>
                                </p:cTn>
                              </p:par>
                              <p:par>
                                <p:cTn id="172" presetID="19" presetClass="exit" presetSubtype="5" fill="hold" grpId="3" nodeType="withEffect">
                                  <p:stCondLst>
                                    <p:cond delay="0"/>
                                  </p:stCondLst>
                                  <p:childTnLst>
                                    <p:anim calcmode="lin" valueType="num">
                                      <p:cBhvr>
                                        <p:cTn id="173" dur="3500"/>
                                        <p:tgtEl>
                                          <p:spTgt spid="8"/>
                                        </p:tgtEl>
                                        <p:attrNameLst>
                                          <p:attrName>ppt_w</p:attrName>
                                        </p:attrNameLst>
                                      </p:cBhvr>
                                      <p:tavLst>
                                        <p:tav tm="0">
                                          <p:val>
                                            <p:strVal val="ppt_w"/>
                                          </p:val>
                                        </p:tav>
                                        <p:tav tm="100000">
                                          <p:val>
                                            <p:strVal val="ppt_w"/>
                                          </p:val>
                                        </p:tav>
                                      </p:tavLst>
                                    </p:anim>
                                    <p:anim calcmode="lin" valueType="num">
                                      <p:cBhvr>
                                        <p:cTn id="174" dur="35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5" dur="1" fill="hold">
                                          <p:stCondLst>
                                            <p:cond delay="3499"/>
                                          </p:stCondLst>
                                        </p:cTn>
                                        <p:tgtEl>
                                          <p:spTgt spid="8"/>
                                        </p:tgtEl>
                                        <p:attrNameLst>
                                          <p:attrName>style.visibility</p:attrName>
                                        </p:attrNameLst>
                                      </p:cBhvr>
                                      <p:to>
                                        <p:strVal val="hidden"/>
                                      </p:to>
                                    </p:set>
                                  </p:childTnLst>
                                </p:cTn>
                              </p:par>
                              <p:par>
                                <p:cTn id="176" presetID="2" presetClass="exit" presetSubtype="3" fill="hold" grpId="2" nodeType="withEffect">
                                  <p:stCondLst>
                                    <p:cond delay="0"/>
                                  </p:stCondLst>
                                  <p:childTnLst>
                                    <p:anim calcmode="lin" valueType="num">
                                      <p:cBhvr additive="base">
                                        <p:cTn id="177" dur="3500"/>
                                        <p:tgtEl>
                                          <p:spTgt spid="9"/>
                                        </p:tgtEl>
                                        <p:attrNameLst>
                                          <p:attrName>ppt_x</p:attrName>
                                        </p:attrNameLst>
                                      </p:cBhvr>
                                      <p:tavLst>
                                        <p:tav tm="0">
                                          <p:val>
                                            <p:strVal val="ppt_x"/>
                                          </p:val>
                                        </p:tav>
                                        <p:tav tm="100000">
                                          <p:val>
                                            <p:strVal val="1+ppt_w/2"/>
                                          </p:val>
                                        </p:tav>
                                      </p:tavLst>
                                    </p:anim>
                                    <p:anim calcmode="lin" valueType="num">
                                      <p:cBhvr additive="base">
                                        <p:cTn id="178" dur="3500"/>
                                        <p:tgtEl>
                                          <p:spTgt spid="9"/>
                                        </p:tgtEl>
                                        <p:attrNameLst>
                                          <p:attrName>ppt_y</p:attrName>
                                        </p:attrNameLst>
                                      </p:cBhvr>
                                      <p:tavLst>
                                        <p:tav tm="0">
                                          <p:val>
                                            <p:strVal val="ppt_y"/>
                                          </p:val>
                                        </p:tav>
                                        <p:tav tm="100000">
                                          <p:val>
                                            <p:strVal val="0-ppt_h/2"/>
                                          </p:val>
                                        </p:tav>
                                      </p:tavLst>
                                    </p:anim>
                                    <p:set>
                                      <p:cBhvr>
                                        <p:cTn id="179" dur="1" fill="hold">
                                          <p:stCondLst>
                                            <p:cond delay="3499"/>
                                          </p:stCondLst>
                                        </p:cTn>
                                        <p:tgtEl>
                                          <p:spTgt spid="9"/>
                                        </p:tgtEl>
                                        <p:attrNameLst>
                                          <p:attrName>style.visibility</p:attrName>
                                        </p:attrNameLst>
                                      </p:cBhvr>
                                      <p:to>
                                        <p:strVal val="hidden"/>
                                      </p:to>
                                    </p:set>
                                  </p:childTnLst>
                                </p:cTn>
                              </p:par>
                              <p:par>
                                <p:cTn id="180" presetID="19" presetClass="exit" presetSubtype="5" fill="hold" grpId="3" nodeType="withEffect">
                                  <p:stCondLst>
                                    <p:cond delay="0"/>
                                  </p:stCondLst>
                                  <p:childTnLst>
                                    <p:anim calcmode="lin" valueType="num">
                                      <p:cBhvr>
                                        <p:cTn id="181" dur="3500"/>
                                        <p:tgtEl>
                                          <p:spTgt spid="9"/>
                                        </p:tgtEl>
                                        <p:attrNameLst>
                                          <p:attrName>ppt_w</p:attrName>
                                        </p:attrNameLst>
                                      </p:cBhvr>
                                      <p:tavLst>
                                        <p:tav tm="0">
                                          <p:val>
                                            <p:strVal val="ppt_w"/>
                                          </p:val>
                                        </p:tav>
                                        <p:tav tm="100000">
                                          <p:val>
                                            <p:strVal val="ppt_w"/>
                                          </p:val>
                                        </p:tav>
                                      </p:tavLst>
                                    </p:anim>
                                    <p:anim calcmode="lin" valueType="num">
                                      <p:cBhvr>
                                        <p:cTn id="182" dur="35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3" dur="1" fill="hold">
                                          <p:stCondLst>
                                            <p:cond delay="3499"/>
                                          </p:stCondLst>
                                        </p:cTn>
                                        <p:tgtEl>
                                          <p:spTgt spid="9"/>
                                        </p:tgtEl>
                                        <p:attrNameLst>
                                          <p:attrName>style.visibility</p:attrName>
                                        </p:attrNameLst>
                                      </p:cBhvr>
                                      <p:to>
                                        <p:strVal val="hidden"/>
                                      </p:to>
                                    </p:set>
                                  </p:childTnLst>
                                </p:cTn>
                              </p:par>
                              <p:par>
                                <p:cTn id="184" presetID="2" presetClass="exit" presetSubtype="3" fill="hold" grpId="2" nodeType="withEffect">
                                  <p:stCondLst>
                                    <p:cond delay="0"/>
                                  </p:stCondLst>
                                  <p:childTnLst>
                                    <p:anim calcmode="lin" valueType="num">
                                      <p:cBhvr additive="base">
                                        <p:cTn id="185" dur="3500"/>
                                        <p:tgtEl>
                                          <p:spTgt spid="10"/>
                                        </p:tgtEl>
                                        <p:attrNameLst>
                                          <p:attrName>ppt_x</p:attrName>
                                        </p:attrNameLst>
                                      </p:cBhvr>
                                      <p:tavLst>
                                        <p:tav tm="0">
                                          <p:val>
                                            <p:strVal val="ppt_x"/>
                                          </p:val>
                                        </p:tav>
                                        <p:tav tm="100000">
                                          <p:val>
                                            <p:strVal val="1+ppt_w/2"/>
                                          </p:val>
                                        </p:tav>
                                      </p:tavLst>
                                    </p:anim>
                                    <p:anim calcmode="lin" valueType="num">
                                      <p:cBhvr additive="base">
                                        <p:cTn id="186" dur="3500"/>
                                        <p:tgtEl>
                                          <p:spTgt spid="10"/>
                                        </p:tgtEl>
                                        <p:attrNameLst>
                                          <p:attrName>ppt_y</p:attrName>
                                        </p:attrNameLst>
                                      </p:cBhvr>
                                      <p:tavLst>
                                        <p:tav tm="0">
                                          <p:val>
                                            <p:strVal val="ppt_y"/>
                                          </p:val>
                                        </p:tav>
                                        <p:tav tm="100000">
                                          <p:val>
                                            <p:strVal val="0-ppt_h/2"/>
                                          </p:val>
                                        </p:tav>
                                      </p:tavLst>
                                    </p:anim>
                                    <p:set>
                                      <p:cBhvr>
                                        <p:cTn id="187" dur="1" fill="hold">
                                          <p:stCondLst>
                                            <p:cond delay="3499"/>
                                          </p:stCondLst>
                                        </p:cTn>
                                        <p:tgtEl>
                                          <p:spTgt spid="10"/>
                                        </p:tgtEl>
                                        <p:attrNameLst>
                                          <p:attrName>style.visibility</p:attrName>
                                        </p:attrNameLst>
                                      </p:cBhvr>
                                      <p:to>
                                        <p:strVal val="hidden"/>
                                      </p:to>
                                    </p:set>
                                  </p:childTnLst>
                                </p:cTn>
                              </p:par>
                              <p:par>
                                <p:cTn id="188" presetID="19" presetClass="exit" presetSubtype="5" fill="hold" grpId="3" nodeType="withEffect">
                                  <p:stCondLst>
                                    <p:cond delay="0"/>
                                  </p:stCondLst>
                                  <p:childTnLst>
                                    <p:anim calcmode="lin" valueType="num">
                                      <p:cBhvr>
                                        <p:cTn id="189" dur="3500"/>
                                        <p:tgtEl>
                                          <p:spTgt spid="10"/>
                                        </p:tgtEl>
                                        <p:attrNameLst>
                                          <p:attrName>ppt_w</p:attrName>
                                        </p:attrNameLst>
                                      </p:cBhvr>
                                      <p:tavLst>
                                        <p:tav tm="0">
                                          <p:val>
                                            <p:strVal val="ppt_w"/>
                                          </p:val>
                                        </p:tav>
                                        <p:tav tm="100000">
                                          <p:val>
                                            <p:strVal val="ppt_w"/>
                                          </p:val>
                                        </p:tav>
                                      </p:tavLst>
                                    </p:anim>
                                    <p:anim calcmode="lin" valueType="num">
                                      <p:cBhvr>
                                        <p:cTn id="190" dur="35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91" dur="1" fill="hold">
                                          <p:stCondLst>
                                            <p:cond delay="3499"/>
                                          </p:stCondLst>
                                        </p:cTn>
                                        <p:tgtEl>
                                          <p:spTgt spid="10"/>
                                        </p:tgtEl>
                                        <p:attrNameLst>
                                          <p:attrName>style.visibility</p:attrName>
                                        </p:attrNameLst>
                                      </p:cBhvr>
                                      <p:to>
                                        <p:strVal val="hidden"/>
                                      </p:to>
                                    </p:set>
                                  </p:childTnLst>
                                </p:cTn>
                              </p:par>
                              <p:par>
                                <p:cTn id="192" presetID="2" presetClass="exit" presetSubtype="3" fill="hold" grpId="2" nodeType="withEffect">
                                  <p:stCondLst>
                                    <p:cond delay="0"/>
                                  </p:stCondLst>
                                  <p:childTnLst>
                                    <p:anim calcmode="lin" valueType="num">
                                      <p:cBhvr additive="base">
                                        <p:cTn id="193" dur="3500"/>
                                        <p:tgtEl>
                                          <p:spTgt spid="11"/>
                                        </p:tgtEl>
                                        <p:attrNameLst>
                                          <p:attrName>ppt_x</p:attrName>
                                        </p:attrNameLst>
                                      </p:cBhvr>
                                      <p:tavLst>
                                        <p:tav tm="0">
                                          <p:val>
                                            <p:strVal val="ppt_x"/>
                                          </p:val>
                                        </p:tav>
                                        <p:tav tm="100000">
                                          <p:val>
                                            <p:strVal val="1+ppt_w/2"/>
                                          </p:val>
                                        </p:tav>
                                      </p:tavLst>
                                    </p:anim>
                                    <p:anim calcmode="lin" valueType="num">
                                      <p:cBhvr additive="base">
                                        <p:cTn id="194" dur="3500"/>
                                        <p:tgtEl>
                                          <p:spTgt spid="11"/>
                                        </p:tgtEl>
                                        <p:attrNameLst>
                                          <p:attrName>ppt_y</p:attrName>
                                        </p:attrNameLst>
                                      </p:cBhvr>
                                      <p:tavLst>
                                        <p:tav tm="0">
                                          <p:val>
                                            <p:strVal val="ppt_y"/>
                                          </p:val>
                                        </p:tav>
                                        <p:tav tm="100000">
                                          <p:val>
                                            <p:strVal val="0-ppt_h/2"/>
                                          </p:val>
                                        </p:tav>
                                      </p:tavLst>
                                    </p:anim>
                                    <p:set>
                                      <p:cBhvr>
                                        <p:cTn id="195" dur="1" fill="hold">
                                          <p:stCondLst>
                                            <p:cond delay="3499"/>
                                          </p:stCondLst>
                                        </p:cTn>
                                        <p:tgtEl>
                                          <p:spTgt spid="11"/>
                                        </p:tgtEl>
                                        <p:attrNameLst>
                                          <p:attrName>style.visibility</p:attrName>
                                        </p:attrNameLst>
                                      </p:cBhvr>
                                      <p:to>
                                        <p:strVal val="hidden"/>
                                      </p:to>
                                    </p:set>
                                  </p:childTnLst>
                                </p:cTn>
                              </p:par>
                              <p:par>
                                <p:cTn id="196" presetID="19" presetClass="exit" presetSubtype="5" fill="hold" grpId="3" nodeType="withEffect">
                                  <p:stCondLst>
                                    <p:cond delay="0"/>
                                  </p:stCondLst>
                                  <p:childTnLst>
                                    <p:anim calcmode="lin" valueType="num">
                                      <p:cBhvr>
                                        <p:cTn id="197" dur="3500"/>
                                        <p:tgtEl>
                                          <p:spTgt spid="11"/>
                                        </p:tgtEl>
                                        <p:attrNameLst>
                                          <p:attrName>ppt_w</p:attrName>
                                        </p:attrNameLst>
                                      </p:cBhvr>
                                      <p:tavLst>
                                        <p:tav tm="0">
                                          <p:val>
                                            <p:strVal val="ppt_w"/>
                                          </p:val>
                                        </p:tav>
                                        <p:tav tm="100000">
                                          <p:val>
                                            <p:strVal val="ppt_w"/>
                                          </p:val>
                                        </p:tav>
                                      </p:tavLst>
                                    </p:anim>
                                    <p:anim calcmode="lin" valueType="num">
                                      <p:cBhvr>
                                        <p:cTn id="198" dur="35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99" dur="1" fill="hold">
                                          <p:stCondLst>
                                            <p:cond delay="3499"/>
                                          </p:stCondLst>
                                        </p:cTn>
                                        <p:tgtEl>
                                          <p:spTgt spid="11"/>
                                        </p:tgtEl>
                                        <p:attrNameLst>
                                          <p:attrName>style.visibility</p:attrName>
                                        </p:attrNameLst>
                                      </p:cBhvr>
                                      <p:to>
                                        <p:strVal val="hidden"/>
                                      </p:to>
                                    </p:set>
                                  </p:childTnLst>
                                </p:cTn>
                              </p:par>
                              <p:par>
                                <p:cTn id="200" presetID="2" presetClass="exit" presetSubtype="12" fill="hold" grpId="2" nodeType="withEffect">
                                  <p:stCondLst>
                                    <p:cond delay="0"/>
                                  </p:stCondLst>
                                  <p:childTnLst>
                                    <p:anim calcmode="lin" valueType="num">
                                      <p:cBhvr additive="base">
                                        <p:cTn id="201" dur="3500"/>
                                        <p:tgtEl>
                                          <p:spTgt spid="15"/>
                                        </p:tgtEl>
                                        <p:attrNameLst>
                                          <p:attrName>ppt_x</p:attrName>
                                        </p:attrNameLst>
                                      </p:cBhvr>
                                      <p:tavLst>
                                        <p:tav tm="0">
                                          <p:val>
                                            <p:strVal val="ppt_x"/>
                                          </p:val>
                                        </p:tav>
                                        <p:tav tm="100000">
                                          <p:val>
                                            <p:strVal val="0-ppt_w/2"/>
                                          </p:val>
                                        </p:tav>
                                      </p:tavLst>
                                    </p:anim>
                                    <p:anim calcmode="lin" valueType="num">
                                      <p:cBhvr additive="base">
                                        <p:cTn id="202" dur="3500"/>
                                        <p:tgtEl>
                                          <p:spTgt spid="15"/>
                                        </p:tgtEl>
                                        <p:attrNameLst>
                                          <p:attrName>ppt_y</p:attrName>
                                        </p:attrNameLst>
                                      </p:cBhvr>
                                      <p:tavLst>
                                        <p:tav tm="0">
                                          <p:val>
                                            <p:strVal val="ppt_y"/>
                                          </p:val>
                                        </p:tav>
                                        <p:tav tm="100000">
                                          <p:val>
                                            <p:strVal val="1+ppt_h/2"/>
                                          </p:val>
                                        </p:tav>
                                      </p:tavLst>
                                    </p:anim>
                                    <p:set>
                                      <p:cBhvr>
                                        <p:cTn id="203" dur="1" fill="hold">
                                          <p:stCondLst>
                                            <p:cond delay="3499"/>
                                          </p:stCondLst>
                                        </p:cTn>
                                        <p:tgtEl>
                                          <p:spTgt spid="15"/>
                                        </p:tgtEl>
                                        <p:attrNameLst>
                                          <p:attrName>style.visibility</p:attrName>
                                        </p:attrNameLst>
                                      </p:cBhvr>
                                      <p:to>
                                        <p:strVal val="hidden"/>
                                      </p:to>
                                    </p:set>
                                  </p:childTnLst>
                                </p:cTn>
                              </p:par>
                              <p:par>
                                <p:cTn id="204" presetID="19" presetClass="exit" presetSubtype="5" fill="hold" grpId="3" nodeType="withEffect">
                                  <p:stCondLst>
                                    <p:cond delay="0"/>
                                  </p:stCondLst>
                                  <p:childTnLst>
                                    <p:anim calcmode="lin" valueType="num">
                                      <p:cBhvr>
                                        <p:cTn id="205" dur="3500"/>
                                        <p:tgtEl>
                                          <p:spTgt spid="15"/>
                                        </p:tgtEl>
                                        <p:attrNameLst>
                                          <p:attrName>ppt_w</p:attrName>
                                        </p:attrNameLst>
                                      </p:cBhvr>
                                      <p:tavLst>
                                        <p:tav tm="0">
                                          <p:val>
                                            <p:strVal val="ppt_w"/>
                                          </p:val>
                                        </p:tav>
                                        <p:tav tm="100000">
                                          <p:val>
                                            <p:strVal val="ppt_w"/>
                                          </p:val>
                                        </p:tav>
                                      </p:tavLst>
                                    </p:anim>
                                    <p:anim calcmode="lin" valueType="num">
                                      <p:cBhvr>
                                        <p:cTn id="206" dur="35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07" dur="1" fill="hold">
                                          <p:stCondLst>
                                            <p:cond delay="3499"/>
                                          </p:stCondLst>
                                        </p:cTn>
                                        <p:tgtEl>
                                          <p:spTgt spid="15"/>
                                        </p:tgtEl>
                                        <p:attrNameLst>
                                          <p:attrName>style.visibility</p:attrName>
                                        </p:attrNameLst>
                                      </p:cBhvr>
                                      <p:to>
                                        <p:strVal val="hidden"/>
                                      </p:to>
                                    </p:set>
                                  </p:childTnLst>
                                </p:cTn>
                              </p:par>
                              <p:par>
                                <p:cTn id="208" presetID="2" presetClass="exit" presetSubtype="12" fill="hold" grpId="2" nodeType="withEffect">
                                  <p:stCondLst>
                                    <p:cond delay="0"/>
                                  </p:stCondLst>
                                  <p:childTnLst>
                                    <p:anim calcmode="lin" valueType="num">
                                      <p:cBhvr additive="base">
                                        <p:cTn id="209" dur="3500"/>
                                        <p:tgtEl>
                                          <p:spTgt spid="14"/>
                                        </p:tgtEl>
                                        <p:attrNameLst>
                                          <p:attrName>ppt_x</p:attrName>
                                        </p:attrNameLst>
                                      </p:cBhvr>
                                      <p:tavLst>
                                        <p:tav tm="0">
                                          <p:val>
                                            <p:strVal val="ppt_x"/>
                                          </p:val>
                                        </p:tav>
                                        <p:tav tm="100000">
                                          <p:val>
                                            <p:strVal val="0-ppt_w/2"/>
                                          </p:val>
                                        </p:tav>
                                      </p:tavLst>
                                    </p:anim>
                                    <p:anim calcmode="lin" valueType="num">
                                      <p:cBhvr additive="base">
                                        <p:cTn id="210" dur="3500"/>
                                        <p:tgtEl>
                                          <p:spTgt spid="14"/>
                                        </p:tgtEl>
                                        <p:attrNameLst>
                                          <p:attrName>ppt_y</p:attrName>
                                        </p:attrNameLst>
                                      </p:cBhvr>
                                      <p:tavLst>
                                        <p:tav tm="0">
                                          <p:val>
                                            <p:strVal val="ppt_y"/>
                                          </p:val>
                                        </p:tav>
                                        <p:tav tm="100000">
                                          <p:val>
                                            <p:strVal val="1+ppt_h/2"/>
                                          </p:val>
                                        </p:tav>
                                      </p:tavLst>
                                    </p:anim>
                                    <p:set>
                                      <p:cBhvr>
                                        <p:cTn id="211" dur="1" fill="hold">
                                          <p:stCondLst>
                                            <p:cond delay="3499"/>
                                          </p:stCondLst>
                                        </p:cTn>
                                        <p:tgtEl>
                                          <p:spTgt spid="14"/>
                                        </p:tgtEl>
                                        <p:attrNameLst>
                                          <p:attrName>style.visibility</p:attrName>
                                        </p:attrNameLst>
                                      </p:cBhvr>
                                      <p:to>
                                        <p:strVal val="hidden"/>
                                      </p:to>
                                    </p:set>
                                  </p:childTnLst>
                                </p:cTn>
                              </p:par>
                              <p:par>
                                <p:cTn id="212" presetID="19" presetClass="exit" presetSubtype="5" fill="hold" grpId="3" nodeType="withEffect">
                                  <p:stCondLst>
                                    <p:cond delay="0"/>
                                  </p:stCondLst>
                                  <p:childTnLst>
                                    <p:anim calcmode="lin" valueType="num">
                                      <p:cBhvr>
                                        <p:cTn id="213" dur="3500"/>
                                        <p:tgtEl>
                                          <p:spTgt spid="14"/>
                                        </p:tgtEl>
                                        <p:attrNameLst>
                                          <p:attrName>ppt_w</p:attrName>
                                        </p:attrNameLst>
                                      </p:cBhvr>
                                      <p:tavLst>
                                        <p:tav tm="0">
                                          <p:val>
                                            <p:strVal val="ppt_w"/>
                                          </p:val>
                                        </p:tav>
                                        <p:tav tm="100000">
                                          <p:val>
                                            <p:strVal val="ppt_w"/>
                                          </p:val>
                                        </p:tav>
                                      </p:tavLst>
                                    </p:anim>
                                    <p:anim calcmode="lin" valueType="num">
                                      <p:cBhvr>
                                        <p:cTn id="214" dur="35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15" dur="1" fill="hold">
                                          <p:stCondLst>
                                            <p:cond delay="3499"/>
                                          </p:stCondLst>
                                        </p:cTn>
                                        <p:tgtEl>
                                          <p:spTgt spid="14"/>
                                        </p:tgtEl>
                                        <p:attrNameLst>
                                          <p:attrName>style.visibility</p:attrName>
                                        </p:attrNameLst>
                                      </p:cBhvr>
                                      <p:to>
                                        <p:strVal val="hidden"/>
                                      </p:to>
                                    </p:set>
                                  </p:childTnLst>
                                </p:cTn>
                              </p:par>
                              <p:par>
                                <p:cTn id="216" presetID="2" presetClass="exit" presetSubtype="12" fill="hold" grpId="2" nodeType="withEffect">
                                  <p:stCondLst>
                                    <p:cond delay="0"/>
                                  </p:stCondLst>
                                  <p:childTnLst>
                                    <p:anim calcmode="lin" valueType="num">
                                      <p:cBhvr additive="base">
                                        <p:cTn id="217" dur="3500"/>
                                        <p:tgtEl>
                                          <p:spTgt spid="13"/>
                                        </p:tgtEl>
                                        <p:attrNameLst>
                                          <p:attrName>ppt_x</p:attrName>
                                        </p:attrNameLst>
                                      </p:cBhvr>
                                      <p:tavLst>
                                        <p:tav tm="0">
                                          <p:val>
                                            <p:strVal val="ppt_x"/>
                                          </p:val>
                                        </p:tav>
                                        <p:tav tm="100000">
                                          <p:val>
                                            <p:strVal val="0-ppt_w/2"/>
                                          </p:val>
                                        </p:tav>
                                      </p:tavLst>
                                    </p:anim>
                                    <p:anim calcmode="lin" valueType="num">
                                      <p:cBhvr additive="base">
                                        <p:cTn id="218" dur="3500"/>
                                        <p:tgtEl>
                                          <p:spTgt spid="13"/>
                                        </p:tgtEl>
                                        <p:attrNameLst>
                                          <p:attrName>ppt_y</p:attrName>
                                        </p:attrNameLst>
                                      </p:cBhvr>
                                      <p:tavLst>
                                        <p:tav tm="0">
                                          <p:val>
                                            <p:strVal val="ppt_y"/>
                                          </p:val>
                                        </p:tav>
                                        <p:tav tm="100000">
                                          <p:val>
                                            <p:strVal val="1+ppt_h/2"/>
                                          </p:val>
                                        </p:tav>
                                      </p:tavLst>
                                    </p:anim>
                                    <p:set>
                                      <p:cBhvr>
                                        <p:cTn id="219" dur="1" fill="hold">
                                          <p:stCondLst>
                                            <p:cond delay="3499"/>
                                          </p:stCondLst>
                                        </p:cTn>
                                        <p:tgtEl>
                                          <p:spTgt spid="13"/>
                                        </p:tgtEl>
                                        <p:attrNameLst>
                                          <p:attrName>style.visibility</p:attrName>
                                        </p:attrNameLst>
                                      </p:cBhvr>
                                      <p:to>
                                        <p:strVal val="hidden"/>
                                      </p:to>
                                    </p:set>
                                  </p:childTnLst>
                                </p:cTn>
                              </p:par>
                              <p:par>
                                <p:cTn id="220" presetID="19" presetClass="exit" presetSubtype="5" fill="hold" grpId="3" nodeType="withEffect">
                                  <p:stCondLst>
                                    <p:cond delay="0"/>
                                  </p:stCondLst>
                                  <p:childTnLst>
                                    <p:anim calcmode="lin" valueType="num">
                                      <p:cBhvr>
                                        <p:cTn id="221" dur="3500"/>
                                        <p:tgtEl>
                                          <p:spTgt spid="13"/>
                                        </p:tgtEl>
                                        <p:attrNameLst>
                                          <p:attrName>ppt_w</p:attrName>
                                        </p:attrNameLst>
                                      </p:cBhvr>
                                      <p:tavLst>
                                        <p:tav tm="0">
                                          <p:val>
                                            <p:strVal val="ppt_w"/>
                                          </p:val>
                                        </p:tav>
                                        <p:tav tm="100000">
                                          <p:val>
                                            <p:strVal val="ppt_w"/>
                                          </p:val>
                                        </p:tav>
                                      </p:tavLst>
                                    </p:anim>
                                    <p:anim calcmode="lin" valueType="num">
                                      <p:cBhvr>
                                        <p:cTn id="222" dur="35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23" dur="1" fill="hold">
                                          <p:stCondLst>
                                            <p:cond delay="3499"/>
                                          </p:stCondLst>
                                        </p:cTn>
                                        <p:tgtEl>
                                          <p:spTgt spid="13"/>
                                        </p:tgtEl>
                                        <p:attrNameLst>
                                          <p:attrName>style.visibility</p:attrName>
                                        </p:attrNameLst>
                                      </p:cBhvr>
                                      <p:to>
                                        <p:strVal val="hidden"/>
                                      </p:to>
                                    </p:set>
                                  </p:childTnLst>
                                </p:cTn>
                              </p:par>
                              <p:par>
                                <p:cTn id="224" presetID="2" presetClass="exit" presetSubtype="12" fill="hold" grpId="2" nodeType="withEffect">
                                  <p:stCondLst>
                                    <p:cond delay="0"/>
                                  </p:stCondLst>
                                  <p:childTnLst>
                                    <p:anim calcmode="lin" valueType="num">
                                      <p:cBhvr additive="base">
                                        <p:cTn id="225" dur="3500"/>
                                        <p:tgtEl>
                                          <p:spTgt spid="12"/>
                                        </p:tgtEl>
                                        <p:attrNameLst>
                                          <p:attrName>ppt_x</p:attrName>
                                        </p:attrNameLst>
                                      </p:cBhvr>
                                      <p:tavLst>
                                        <p:tav tm="0">
                                          <p:val>
                                            <p:strVal val="ppt_x"/>
                                          </p:val>
                                        </p:tav>
                                        <p:tav tm="100000">
                                          <p:val>
                                            <p:strVal val="0-ppt_w/2"/>
                                          </p:val>
                                        </p:tav>
                                      </p:tavLst>
                                    </p:anim>
                                    <p:anim calcmode="lin" valueType="num">
                                      <p:cBhvr additive="base">
                                        <p:cTn id="226" dur="3500"/>
                                        <p:tgtEl>
                                          <p:spTgt spid="12"/>
                                        </p:tgtEl>
                                        <p:attrNameLst>
                                          <p:attrName>ppt_y</p:attrName>
                                        </p:attrNameLst>
                                      </p:cBhvr>
                                      <p:tavLst>
                                        <p:tav tm="0">
                                          <p:val>
                                            <p:strVal val="ppt_y"/>
                                          </p:val>
                                        </p:tav>
                                        <p:tav tm="100000">
                                          <p:val>
                                            <p:strVal val="1+ppt_h/2"/>
                                          </p:val>
                                        </p:tav>
                                      </p:tavLst>
                                    </p:anim>
                                    <p:set>
                                      <p:cBhvr>
                                        <p:cTn id="227" dur="1" fill="hold">
                                          <p:stCondLst>
                                            <p:cond delay="3499"/>
                                          </p:stCondLst>
                                        </p:cTn>
                                        <p:tgtEl>
                                          <p:spTgt spid="12"/>
                                        </p:tgtEl>
                                        <p:attrNameLst>
                                          <p:attrName>style.visibility</p:attrName>
                                        </p:attrNameLst>
                                      </p:cBhvr>
                                      <p:to>
                                        <p:strVal val="hidden"/>
                                      </p:to>
                                    </p:set>
                                  </p:childTnLst>
                                </p:cTn>
                              </p:par>
                              <p:par>
                                <p:cTn id="228" presetID="19" presetClass="exit" presetSubtype="5" fill="hold" grpId="3" nodeType="withEffect">
                                  <p:stCondLst>
                                    <p:cond delay="0"/>
                                  </p:stCondLst>
                                  <p:childTnLst>
                                    <p:anim calcmode="lin" valueType="num">
                                      <p:cBhvr>
                                        <p:cTn id="229" dur="3500"/>
                                        <p:tgtEl>
                                          <p:spTgt spid="12"/>
                                        </p:tgtEl>
                                        <p:attrNameLst>
                                          <p:attrName>ppt_w</p:attrName>
                                        </p:attrNameLst>
                                      </p:cBhvr>
                                      <p:tavLst>
                                        <p:tav tm="0">
                                          <p:val>
                                            <p:strVal val="ppt_w"/>
                                          </p:val>
                                        </p:tav>
                                        <p:tav tm="100000">
                                          <p:val>
                                            <p:strVal val="ppt_w"/>
                                          </p:val>
                                        </p:tav>
                                      </p:tavLst>
                                    </p:anim>
                                    <p:anim calcmode="lin" valueType="num">
                                      <p:cBhvr>
                                        <p:cTn id="230" dur="35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31" dur="1" fill="hold">
                                          <p:stCondLst>
                                            <p:cond delay="3499"/>
                                          </p:stCondLst>
                                        </p:cTn>
                                        <p:tgtEl>
                                          <p:spTgt spid="12"/>
                                        </p:tgtEl>
                                        <p:attrNameLst>
                                          <p:attrName>style.visibility</p:attrName>
                                        </p:attrNameLst>
                                      </p:cBhvr>
                                      <p:to>
                                        <p:strVal val="hidden"/>
                                      </p:to>
                                    </p:set>
                                  </p:childTnLst>
                                </p:cTn>
                              </p:par>
                              <p:par>
                                <p:cTn id="232" presetID="2" presetClass="exit" presetSubtype="6" fill="hold" grpId="2" nodeType="withEffect">
                                  <p:stCondLst>
                                    <p:cond delay="0"/>
                                  </p:stCondLst>
                                  <p:childTnLst>
                                    <p:anim calcmode="lin" valueType="num">
                                      <p:cBhvr additive="base">
                                        <p:cTn id="233" dur="3500"/>
                                        <p:tgtEl>
                                          <p:spTgt spid="4"/>
                                        </p:tgtEl>
                                        <p:attrNameLst>
                                          <p:attrName>ppt_x</p:attrName>
                                        </p:attrNameLst>
                                      </p:cBhvr>
                                      <p:tavLst>
                                        <p:tav tm="0">
                                          <p:val>
                                            <p:strVal val="ppt_x"/>
                                          </p:val>
                                        </p:tav>
                                        <p:tav tm="100000">
                                          <p:val>
                                            <p:strVal val="1+ppt_w/2"/>
                                          </p:val>
                                        </p:tav>
                                      </p:tavLst>
                                    </p:anim>
                                    <p:anim calcmode="lin" valueType="num">
                                      <p:cBhvr additive="base">
                                        <p:cTn id="234" dur="3500"/>
                                        <p:tgtEl>
                                          <p:spTgt spid="4"/>
                                        </p:tgtEl>
                                        <p:attrNameLst>
                                          <p:attrName>ppt_y</p:attrName>
                                        </p:attrNameLst>
                                      </p:cBhvr>
                                      <p:tavLst>
                                        <p:tav tm="0">
                                          <p:val>
                                            <p:strVal val="ppt_y"/>
                                          </p:val>
                                        </p:tav>
                                        <p:tav tm="100000">
                                          <p:val>
                                            <p:strVal val="1+ppt_h/2"/>
                                          </p:val>
                                        </p:tav>
                                      </p:tavLst>
                                    </p:anim>
                                    <p:set>
                                      <p:cBhvr>
                                        <p:cTn id="235" dur="1" fill="hold">
                                          <p:stCondLst>
                                            <p:cond delay="3499"/>
                                          </p:stCondLst>
                                        </p:cTn>
                                        <p:tgtEl>
                                          <p:spTgt spid="4"/>
                                        </p:tgtEl>
                                        <p:attrNameLst>
                                          <p:attrName>style.visibility</p:attrName>
                                        </p:attrNameLst>
                                      </p:cBhvr>
                                      <p:to>
                                        <p:strVal val="hidden"/>
                                      </p:to>
                                    </p:set>
                                  </p:childTnLst>
                                </p:cTn>
                              </p:par>
                              <p:par>
                                <p:cTn id="236" presetID="19" presetClass="exit" presetSubtype="5" fill="hold" grpId="3" nodeType="withEffect">
                                  <p:stCondLst>
                                    <p:cond delay="0"/>
                                  </p:stCondLst>
                                  <p:childTnLst>
                                    <p:anim calcmode="lin" valueType="num">
                                      <p:cBhvr>
                                        <p:cTn id="237" dur="3500"/>
                                        <p:tgtEl>
                                          <p:spTgt spid="4"/>
                                        </p:tgtEl>
                                        <p:attrNameLst>
                                          <p:attrName>ppt_w</p:attrName>
                                        </p:attrNameLst>
                                      </p:cBhvr>
                                      <p:tavLst>
                                        <p:tav tm="0">
                                          <p:val>
                                            <p:strVal val="ppt_w"/>
                                          </p:val>
                                        </p:tav>
                                        <p:tav tm="100000">
                                          <p:val>
                                            <p:strVal val="ppt_w"/>
                                          </p:val>
                                        </p:tav>
                                      </p:tavLst>
                                    </p:anim>
                                    <p:anim calcmode="lin" valueType="num">
                                      <p:cBhvr>
                                        <p:cTn id="238" dur="35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39" dur="1" fill="hold">
                                          <p:stCondLst>
                                            <p:cond delay="3499"/>
                                          </p:stCondLst>
                                        </p:cTn>
                                        <p:tgtEl>
                                          <p:spTgt spid="4"/>
                                        </p:tgtEl>
                                        <p:attrNameLst>
                                          <p:attrName>style.visibility</p:attrName>
                                        </p:attrNameLst>
                                      </p:cBhvr>
                                      <p:to>
                                        <p:strVal val="hidden"/>
                                      </p:to>
                                    </p:set>
                                  </p:childTnLst>
                                </p:cTn>
                              </p:par>
                              <p:par>
                                <p:cTn id="240" presetID="2" presetClass="exit" presetSubtype="6" fill="hold" grpId="2" nodeType="withEffect">
                                  <p:stCondLst>
                                    <p:cond delay="0"/>
                                  </p:stCondLst>
                                  <p:childTnLst>
                                    <p:anim calcmode="lin" valueType="num">
                                      <p:cBhvr additive="base">
                                        <p:cTn id="241" dur="3500"/>
                                        <p:tgtEl>
                                          <p:spTgt spid="5"/>
                                        </p:tgtEl>
                                        <p:attrNameLst>
                                          <p:attrName>ppt_x</p:attrName>
                                        </p:attrNameLst>
                                      </p:cBhvr>
                                      <p:tavLst>
                                        <p:tav tm="0">
                                          <p:val>
                                            <p:strVal val="ppt_x"/>
                                          </p:val>
                                        </p:tav>
                                        <p:tav tm="100000">
                                          <p:val>
                                            <p:strVal val="1+ppt_w/2"/>
                                          </p:val>
                                        </p:tav>
                                      </p:tavLst>
                                    </p:anim>
                                    <p:anim calcmode="lin" valueType="num">
                                      <p:cBhvr additive="base">
                                        <p:cTn id="242" dur="3500"/>
                                        <p:tgtEl>
                                          <p:spTgt spid="5"/>
                                        </p:tgtEl>
                                        <p:attrNameLst>
                                          <p:attrName>ppt_y</p:attrName>
                                        </p:attrNameLst>
                                      </p:cBhvr>
                                      <p:tavLst>
                                        <p:tav tm="0">
                                          <p:val>
                                            <p:strVal val="ppt_y"/>
                                          </p:val>
                                        </p:tav>
                                        <p:tav tm="100000">
                                          <p:val>
                                            <p:strVal val="1+ppt_h/2"/>
                                          </p:val>
                                        </p:tav>
                                      </p:tavLst>
                                    </p:anim>
                                    <p:set>
                                      <p:cBhvr>
                                        <p:cTn id="243" dur="1" fill="hold">
                                          <p:stCondLst>
                                            <p:cond delay="3499"/>
                                          </p:stCondLst>
                                        </p:cTn>
                                        <p:tgtEl>
                                          <p:spTgt spid="5"/>
                                        </p:tgtEl>
                                        <p:attrNameLst>
                                          <p:attrName>style.visibility</p:attrName>
                                        </p:attrNameLst>
                                      </p:cBhvr>
                                      <p:to>
                                        <p:strVal val="hidden"/>
                                      </p:to>
                                    </p:set>
                                  </p:childTnLst>
                                </p:cTn>
                              </p:par>
                              <p:par>
                                <p:cTn id="244" presetID="19" presetClass="exit" presetSubtype="5" fill="hold" grpId="3" nodeType="withEffect">
                                  <p:stCondLst>
                                    <p:cond delay="0"/>
                                  </p:stCondLst>
                                  <p:childTnLst>
                                    <p:anim calcmode="lin" valueType="num">
                                      <p:cBhvr>
                                        <p:cTn id="245" dur="3500"/>
                                        <p:tgtEl>
                                          <p:spTgt spid="5"/>
                                        </p:tgtEl>
                                        <p:attrNameLst>
                                          <p:attrName>ppt_w</p:attrName>
                                        </p:attrNameLst>
                                      </p:cBhvr>
                                      <p:tavLst>
                                        <p:tav tm="0">
                                          <p:val>
                                            <p:strVal val="ppt_w"/>
                                          </p:val>
                                        </p:tav>
                                        <p:tav tm="100000">
                                          <p:val>
                                            <p:strVal val="ppt_w"/>
                                          </p:val>
                                        </p:tav>
                                      </p:tavLst>
                                    </p:anim>
                                    <p:anim calcmode="lin" valueType="num">
                                      <p:cBhvr>
                                        <p:cTn id="246" dur="35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47" dur="1" fill="hold">
                                          <p:stCondLst>
                                            <p:cond delay="3499"/>
                                          </p:stCondLst>
                                        </p:cTn>
                                        <p:tgtEl>
                                          <p:spTgt spid="5"/>
                                        </p:tgtEl>
                                        <p:attrNameLst>
                                          <p:attrName>style.visibility</p:attrName>
                                        </p:attrNameLst>
                                      </p:cBhvr>
                                      <p:to>
                                        <p:strVal val="hidden"/>
                                      </p:to>
                                    </p:set>
                                  </p:childTnLst>
                                </p:cTn>
                              </p:par>
                              <p:par>
                                <p:cTn id="248" presetID="2" presetClass="exit" presetSubtype="6" fill="hold" grpId="2" nodeType="withEffect">
                                  <p:stCondLst>
                                    <p:cond delay="0"/>
                                  </p:stCondLst>
                                  <p:childTnLst>
                                    <p:anim calcmode="lin" valueType="num">
                                      <p:cBhvr additive="base">
                                        <p:cTn id="249" dur="3500"/>
                                        <p:tgtEl>
                                          <p:spTgt spid="6"/>
                                        </p:tgtEl>
                                        <p:attrNameLst>
                                          <p:attrName>ppt_x</p:attrName>
                                        </p:attrNameLst>
                                      </p:cBhvr>
                                      <p:tavLst>
                                        <p:tav tm="0">
                                          <p:val>
                                            <p:strVal val="ppt_x"/>
                                          </p:val>
                                        </p:tav>
                                        <p:tav tm="100000">
                                          <p:val>
                                            <p:strVal val="1+ppt_w/2"/>
                                          </p:val>
                                        </p:tav>
                                      </p:tavLst>
                                    </p:anim>
                                    <p:anim calcmode="lin" valueType="num">
                                      <p:cBhvr additive="base">
                                        <p:cTn id="250" dur="3500"/>
                                        <p:tgtEl>
                                          <p:spTgt spid="6"/>
                                        </p:tgtEl>
                                        <p:attrNameLst>
                                          <p:attrName>ppt_y</p:attrName>
                                        </p:attrNameLst>
                                      </p:cBhvr>
                                      <p:tavLst>
                                        <p:tav tm="0">
                                          <p:val>
                                            <p:strVal val="ppt_y"/>
                                          </p:val>
                                        </p:tav>
                                        <p:tav tm="100000">
                                          <p:val>
                                            <p:strVal val="1+ppt_h/2"/>
                                          </p:val>
                                        </p:tav>
                                      </p:tavLst>
                                    </p:anim>
                                    <p:set>
                                      <p:cBhvr>
                                        <p:cTn id="251" dur="1" fill="hold">
                                          <p:stCondLst>
                                            <p:cond delay="3499"/>
                                          </p:stCondLst>
                                        </p:cTn>
                                        <p:tgtEl>
                                          <p:spTgt spid="6"/>
                                        </p:tgtEl>
                                        <p:attrNameLst>
                                          <p:attrName>style.visibility</p:attrName>
                                        </p:attrNameLst>
                                      </p:cBhvr>
                                      <p:to>
                                        <p:strVal val="hidden"/>
                                      </p:to>
                                    </p:set>
                                  </p:childTnLst>
                                </p:cTn>
                              </p:par>
                              <p:par>
                                <p:cTn id="252" presetID="19" presetClass="exit" presetSubtype="5" fill="hold" grpId="3" nodeType="withEffect">
                                  <p:stCondLst>
                                    <p:cond delay="0"/>
                                  </p:stCondLst>
                                  <p:childTnLst>
                                    <p:anim calcmode="lin" valueType="num">
                                      <p:cBhvr>
                                        <p:cTn id="253" dur="3500"/>
                                        <p:tgtEl>
                                          <p:spTgt spid="6"/>
                                        </p:tgtEl>
                                        <p:attrNameLst>
                                          <p:attrName>ppt_w</p:attrName>
                                        </p:attrNameLst>
                                      </p:cBhvr>
                                      <p:tavLst>
                                        <p:tav tm="0">
                                          <p:val>
                                            <p:strVal val="ppt_w"/>
                                          </p:val>
                                        </p:tav>
                                        <p:tav tm="100000">
                                          <p:val>
                                            <p:strVal val="ppt_w"/>
                                          </p:val>
                                        </p:tav>
                                      </p:tavLst>
                                    </p:anim>
                                    <p:anim calcmode="lin" valueType="num">
                                      <p:cBhvr>
                                        <p:cTn id="254" dur="35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55" dur="1" fill="hold">
                                          <p:stCondLst>
                                            <p:cond delay="3499"/>
                                          </p:stCondLst>
                                        </p:cTn>
                                        <p:tgtEl>
                                          <p:spTgt spid="6"/>
                                        </p:tgtEl>
                                        <p:attrNameLst>
                                          <p:attrName>style.visibility</p:attrName>
                                        </p:attrNameLst>
                                      </p:cBhvr>
                                      <p:to>
                                        <p:strVal val="hidden"/>
                                      </p:to>
                                    </p:set>
                                  </p:childTnLst>
                                </p:cTn>
                              </p:par>
                              <p:par>
                                <p:cTn id="256" presetID="2" presetClass="exit" presetSubtype="6" fill="hold" grpId="2" nodeType="withEffect">
                                  <p:stCondLst>
                                    <p:cond delay="0"/>
                                  </p:stCondLst>
                                  <p:childTnLst>
                                    <p:anim calcmode="lin" valueType="num">
                                      <p:cBhvr additive="base">
                                        <p:cTn id="257" dur="3500"/>
                                        <p:tgtEl>
                                          <p:spTgt spid="7"/>
                                        </p:tgtEl>
                                        <p:attrNameLst>
                                          <p:attrName>ppt_x</p:attrName>
                                        </p:attrNameLst>
                                      </p:cBhvr>
                                      <p:tavLst>
                                        <p:tav tm="0">
                                          <p:val>
                                            <p:strVal val="ppt_x"/>
                                          </p:val>
                                        </p:tav>
                                        <p:tav tm="100000">
                                          <p:val>
                                            <p:strVal val="1+ppt_w/2"/>
                                          </p:val>
                                        </p:tav>
                                      </p:tavLst>
                                    </p:anim>
                                    <p:anim calcmode="lin" valueType="num">
                                      <p:cBhvr additive="base">
                                        <p:cTn id="258" dur="3500"/>
                                        <p:tgtEl>
                                          <p:spTgt spid="7"/>
                                        </p:tgtEl>
                                        <p:attrNameLst>
                                          <p:attrName>ppt_y</p:attrName>
                                        </p:attrNameLst>
                                      </p:cBhvr>
                                      <p:tavLst>
                                        <p:tav tm="0">
                                          <p:val>
                                            <p:strVal val="ppt_y"/>
                                          </p:val>
                                        </p:tav>
                                        <p:tav tm="100000">
                                          <p:val>
                                            <p:strVal val="1+ppt_h/2"/>
                                          </p:val>
                                        </p:tav>
                                      </p:tavLst>
                                    </p:anim>
                                    <p:set>
                                      <p:cBhvr>
                                        <p:cTn id="259" dur="1" fill="hold">
                                          <p:stCondLst>
                                            <p:cond delay="3499"/>
                                          </p:stCondLst>
                                        </p:cTn>
                                        <p:tgtEl>
                                          <p:spTgt spid="7"/>
                                        </p:tgtEl>
                                        <p:attrNameLst>
                                          <p:attrName>style.visibility</p:attrName>
                                        </p:attrNameLst>
                                      </p:cBhvr>
                                      <p:to>
                                        <p:strVal val="hidden"/>
                                      </p:to>
                                    </p:set>
                                  </p:childTnLst>
                                </p:cTn>
                              </p:par>
                              <p:par>
                                <p:cTn id="260" presetID="19" presetClass="exit" presetSubtype="5" fill="hold" grpId="3" nodeType="withEffect">
                                  <p:stCondLst>
                                    <p:cond delay="0"/>
                                  </p:stCondLst>
                                  <p:childTnLst>
                                    <p:anim calcmode="lin" valueType="num">
                                      <p:cBhvr>
                                        <p:cTn id="261" dur="3500"/>
                                        <p:tgtEl>
                                          <p:spTgt spid="7"/>
                                        </p:tgtEl>
                                        <p:attrNameLst>
                                          <p:attrName>ppt_w</p:attrName>
                                        </p:attrNameLst>
                                      </p:cBhvr>
                                      <p:tavLst>
                                        <p:tav tm="0">
                                          <p:val>
                                            <p:strVal val="ppt_w"/>
                                          </p:val>
                                        </p:tav>
                                        <p:tav tm="100000">
                                          <p:val>
                                            <p:strVal val="ppt_w"/>
                                          </p:val>
                                        </p:tav>
                                      </p:tavLst>
                                    </p:anim>
                                    <p:anim calcmode="lin" valueType="num">
                                      <p:cBhvr>
                                        <p:cTn id="262" dur="35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63" dur="1" fill="hold">
                                          <p:stCondLst>
                                            <p:cond delay="3499"/>
                                          </p:stCondLst>
                                        </p:cTn>
                                        <p:tgtEl>
                                          <p:spTgt spid="7"/>
                                        </p:tgtEl>
                                        <p:attrNameLst>
                                          <p:attrName>style.visibility</p:attrName>
                                        </p:attrNameLst>
                                      </p:cBhvr>
                                      <p:to>
                                        <p:strVal val="hidden"/>
                                      </p:to>
                                    </p:set>
                                  </p:childTnLst>
                                </p:cTn>
                              </p:par>
                              <p:par>
                                <p:cTn id="264" presetID="23" presetClass="entr" presetSubtype="528" fill="hold" nodeType="withEffect">
                                  <p:stCondLst>
                                    <p:cond delay="0"/>
                                  </p:stCondLst>
                                  <p:childTnLst>
                                    <p:set>
                                      <p:cBhvr>
                                        <p:cTn id="265" dur="1" fill="hold">
                                          <p:stCondLst>
                                            <p:cond delay="0"/>
                                          </p:stCondLst>
                                        </p:cTn>
                                        <p:tgtEl>
                                          <p:spTgt spid="2"/>
                                        </p:tgtEl>
                                        <p:attrNameLst>
                                          <p:attrName>style.visibility</p:attrName>
                                        </p:attrNameLst>
                                      </p:cBhvr>
                                      <p:to>
                                        <p:strVal val="visible"/>
                                      </p:to>
                                    </p:set>
                                    <p:anim calcmode="lin" valueType="num">
                                      <p:cBhvr>
                                        <p:cTn id="266" dur="3250" fill="hold"/>
                                        <p:tgtEl>
                                          <p:spTgt spid="2"/>
                                        </p:tgtEl>
                                        <p:attrNameLst>
                                          <p:attrName>ppt_w</p:attrName>
                                        </p:attrNameLst>
                                      </p:cBhvr>
                                      <p:tavLst>
                                        <p:tav tm="0">
                                          <p:val>
                                            <p:fltVal val="0"/>
                                          </p:val>
                                        </p:tav>
                                        <p:tav tm="100000">
                                          <p:val>
                                            <p:strVal val="#ppt_w"/>
                                          </p:val>
                                        </p:tav>
                                      </p:tavLst>
                                    </p:anim>
                                    <p:anim calcmode="lin" valueType="num">
                                      <p:cBhvr>
                                        <p:cTn id="267" dur="3250" fill="hold"/>
                                        <p:tgtEl>
                                          <p:spTgt spid="2"/>
                                        </p:tgtEl>
                                        <p:attrNameLst>
                                          <p:attrName>ppt_h</p:attrName>
                                        </p:attrNameLst>
                                      </p:cBhvr>
                                      <p:tavLst>
                                        <p:tav tm="0">
                                          <p:val>
                                            <p:fltVal val="0"/>
                                          </p:val>
                                        </p:tav>
                                        <p:tav tm="100000">
                                          <p:val>
                                            <p:strVal val="#ppt_h"/>
                                          </p:val>
                                        </p:tav>
                                      </p:tavLst>
                                    </p:anim>
                                    <p:anim calcmode="lin" valueType="num">
                                      <p:cBhvr>
                                        <p:cTn id="268" dur="3250" fill="hold"/>
                                        <p:tgtEl>
                                          <p:spTgt spid="2"/>
                                        </p:tgtEl>
                                        <p:attrNameLst>
                                          <p:attrName>ppt_x</p:attrName>
                                        </p:attrNameLst>
                                      </p:cBhvr>
                                      <p:tavLst>
                                        <p:tav tm="0">
                                          <p:val>
                                            <p:fltVal val="0.5"/>
                                          </p:val>
                                        </p:tav>
                                        <p:tav tm="100000">
                                          <p:val>
                                            <p:strVal val="#ppt_x"/>
                                          </p:val>
                                        </p:tav>
                                      </p:tavLst>
                                    </p:anim>
                                    <p:anim calcmode="lin" valueType="num">
                                      <p:cBhvr>
                                        <p:cTn id="269" dur="3250" fill="hold"/>
                                        <p:tgtEl>
                                          <p:spTgt spid="2"/>
                                        </p:tgtEl>
                                        <p:attrNameLst>
                                          <p:attrName>ppt_y</p:attrName>
                                        </p:attrNameLst>
                                      </p:cBhvr>
                                      <p:tavLst>
                                        <p:tav tm="0">
                                          <p:val>
                                            <p:fltVal val="0.5"/>
                                          </p:val>
                                        </p:tav>
                                        <p:tav tm="100000">
                                          <p:val>
                                            <p:strVal val="#ppt_y"/>
                                          </p:val>
                                        </p:tav>
                                      </p:tavLst>
                                    </p:anim>
                                  </p:childTnLst>
                                </p:cTn>
                              </p:par>
                              <p:par>
                                <p:cTn id="270" presetID="8" presetClass="entr" presetSubtype="32" fill="hold" nodeType="withEffect">
                                  <p:stCondLst>
                                    <p:cond delay="0"/>
                                  </p:stCondLst>
                                  <p:childTnLst>
                                    <p:set>
                                      <p:cBhvr>
                                        <p:cTn id="271" dur="1" fill="hold">
                                          <p:stCondLst>
                                            <p:cond delay="0"/>
                                          </p:stCondLst>
                                        </p:cTn>
                                        <p:tgtEl>
                                          <p:spTgt spid="2"/>
                                        </p:tgtEl>
                                        <p:attrNameLst>
                                          <p:attrName>style.visibility</p:attrName>
                                        </p:attrNameLst>
                                      </p:cBhvr>
                                      <p:to>
                                        <p:strVal val="visible"/>
                                      </p:to>
                                    </p:set>
                                    <p:animEffect transition="in" filter="diamond(out)">
                                      <p:cBhvr>
                                        <p:cTn id="272" dur="325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1"/>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899592" y="1203598"/>
            <a:ext cx="5400600" cy="2554545"/>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600" dirty="0" smtClean="0">
                <a:solidFill>
                  <a:schemeClr val="bg1"/>
                </a:solidFill>
                <a:latin typeface="Hobo Std" pitchFamily="34" charset="0"/>
              </a:rPr>
              <a:t>FUENTE </a:t>
            </a:r>
            <a:r>
              <a:rPr lang="es-ES" sz="1600" dirty="0">
                <a:solidFill>
                  <a:schemeClr val="bg1"/>
                </a:solidFill>
                <a:latin typeface="Hobo Std" pitchFamily="34" charset="0"/>
              </a:rPr>
              <a:t>DE ENERGÍA: Proporciona una fuente nutricional de energía rápida y la resistencia, mejora </a:t>
            </a:r>
            <a:endParaRPr lang="es-ES" sz="1600" dirty="0" smtClean="0">
              <a:solidFill>
                <a:schemeClr val="bg1"/>
              </a:solidFill>
              <a:latin typeface="Hobo Std" pitchFamily="34" charset="0"/>
            </a:endParaRPr>
          </a:p>
          <a:p>
            <a:pPr algn="ctr"/>
            <a:r>
              <a:rPr lang="es-ES" sz="1600" dirty="0" smtClean="0">
                <a:solidFill>
                  <a:schemeClr val="bg1"/>
                </a:solidFill>
                <a:latin typeface="Hobo Std" pitchFamily="34" charset="0"/>
              </a:rPr>
              <a:t>el </a:t>
            </a:r>
            <a:r>
              <a:rPr lang="es-ES" sz="1600" dirty="0">
                <a:solidFill>
                  <a:schemeClr val="bg1"/>
                </a:solidFill>
                <a:latin typeface="Hobo Std" pitchFamily="34" charset="0"/>
              </a:rPr>
              <a:t>rendimiento físico y atlético. Ayuda a aliviar los síntomas asociados con el síndrome de fatiga crónica.  El aceite de coco también es utilizado por el cuerpo para producir energía en lugar de almacenarse en forma de grasa corporal al igual que otras grasas de la dieta. </a:t>
            </a: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GLUCOSA EN LA SANGRE: Mejora la secreción de insulina y la utilización de glucosa en la sangre. </a:t>
            </a:r>
            <a:endParaRPr lang="es-ES" sz="2000" dirty="0">
              <a:solidFill>
                <a:schemeClr val="bg1"/>
              </a:solidFill>
              <a:latin typeface="Hobo Std" pitchFamily="34" charset="0"/>
            </a:endParaRPr>
          </a:p>
        </p:txBody>
      </p:sp>
    </p:spTree>
    <p:extLst>
      <p:ext uri="{BB962C8B-B14F-4D97-AF65-F5344CB8AC3E}">
        <p14:creationId xmlns:p14="http://schemas.microsoft.com/office/powerpoint/2010/main" val="820420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8" name="87 Imagen" descr="Diapositiva3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535" y="0"/>
            <a:ext cx="9144000" cy="5143500"/>
          </a:xfrm>
          <a:prstGeom prst="rect">
            <a:avLst/>
          </a:prstGeom>
          <a:noFill/>
          <a:ln>
            <a:noFill/>
          </a:ln>
        </p:spPr>
      </p:pic>
      <p:sp>
        <p:nvSpPr>
          <p:cNvPr id="4" name="3 Paralelogramo"/>
          <p:cNvSpPr/>
          <p:nvPr/>
        </p:nvSpPr>
        <p:spPr>
          <a:xfrm rot="5400000" flipV="1">
            <a:off x="474391" y="3605922"/>
            <a:ext cx="1095077" cy="198353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5400000" flipV="1">
            <a:off x="967057" y="3605921"/>
            <a:ext cx="1095077" cy="1983537"/>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5400000" flipV="1">
            <a:off x="1447061" y="3605925"/>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5400000" flipV="1">
            <a:off x="1939780" y="3605925"/>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5400000" flipV="1">
            <a:off x="2432498" y="3605925"/>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5400000" flipV="1">
            <a:off x="2933778" y="3597823"/>
            <a:ext cx="1095075" cy="199919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5400000" flipV="1">
            <a:off x="3407293" y="3585417"/>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V="1">
            <a:off x="483799" y="2796022"/>
            <a:ext cx="1095073" cy="1983530"/>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V="1">
            <a:off x="976462" y="2796020"/>
            <a:ext cx="1095075" cy="198353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V="1">
            <a:off x="1456454" y="2796020"/>
            <a:ext cx="1095075" cy="198353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V="1">
            <a:off x="1949173" y="2796020"/>
            <a:ext cx="1095075" cy="198353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V="1">
            <a:off x="2441893" y="2796019"/>
            <a:ext cx="1095077" cy="198353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6200000" flipV="1">
            <a:off x="2943178" y="2787920"/>
            <a:ext cx="1095075" cy="1999194"/>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6200000" flipV="1">
            <a:off x="3416693" y="2775514"/>
            <a:ext cx="1095075" cy="1983530"/>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5400000" flipV="1">
            <a:off x="474656" y="1986663"/>
            <a:ext cx="1095075" cy="1983529"/>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5400000" flipV="1">
            <a:off x="967320" y="1986663"/>
            <a:ext cx="1095071" cy="1983532"/>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5400000" flipV="1">
            <a:off x="1447321" y="1986665"/>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5400000" flipV="1">
            <a:off x="1940040" y="1986665"/>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5400000" flipV="1">
            <a:off x="2432760" y="1986669"/>
            <a:ext cx="1095071"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5400000" flipV="1">
            <a:off x="2934038" y="1978563"/>
            <a:ext cx="1095075" cy="199919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5400000" flipV="1">
            <a:off x="3407552" y="1966159"/>
            <a:ext cx="1095071" cy="198352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V="1">
            <a:off x="484056" y="1176759"/>
            <a:ext cx="1095077" cy="198353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V="1">
            <a:off x="976722" y="1176760"/>
            <a:ext cx="1095075" cy="198353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V="1">
            <a:off x="1456724" y="1176764"/>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V="1">
            <a:off x="1949443" y="1176764"/>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V="1">
            <a:off x="2442160" y="1176764"/>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6200000" flipV="1">
            <a:off x="2943434" y="1168656"/>
            <a:ext cx="1095078" cy="1999194"/>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6200000" flipV="1">
            <a:off x="3416952" y="1156252"/>
            <a:ext cx="1095077" cy="198352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5400000" flipV="1">
            <a:off x="486792" y="367405"/>
            <a:ext cx="1095071" cy="198353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5400000" flipV="1">
            <a:off x="979459" y="367404"/>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5400000" flipV="1">
            <a:off x="1459456" y="367404"/>
            <a:ext cx="1095075" cy="198352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5400000" flipV="1">
            <a:off x="1952174" y="367407"/>
            <a:ext cx="1095073" cy="198352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5400000" flipV="1">
            <a:off x="2444894" y="367407"/>
            <a:ext cx="1095075" cy="198352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5400000" flipV="1">
            <a:off x="2946175" y="359307"/>
            <a:ext cx="1095070" cy="1999188"/>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5400000" flipV="1">
            <a:off x="3419690" y="346902"/>
            <a:ext cx="1095071"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V="1">
            <a:off x="496199" y="-442497"/>
            <a:ext cx="1095075" cy="1983526"/>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V="1">
            <a:off x="988856" y="-442501"/>
            <a:ext cx="1095077" cy="198353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V="1">
            <a:off x="1468856" y="-442495"/>
            <a:ext cx="1095075" cy="198352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V="1">
            <a:off x="1961572" y="-442502"/>
            <a:ext cx="1095078" cy="198352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V="1">
            <a:off x="2454290" y="-442501"/>
            <a:ext cx="1095077" cy="198352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4" name="43 Paralelogramo"/>
          <p:cNvSpPr/>
          <p:nvPr/>
        </p:nvSpPr>
        <p:spPr>
          <a:xfrm rot="16200000" flipV="1">
            <a:off x="2955573" y="-450599"/>
            <a:ext cx="1095077" cy="1999188"/>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5" name="44 Paralelogramo"/>
          <p:cNvSpPr/>
          <p:nvPr/>
        </p:nvSpPr>
        <p:spPr>
          <a:xfrm rot="16200000" flipV="1">
            <a:off x="3429085" y="-463012"/>
            <a:ext cx="1095078" cy="198352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21594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5400000" flipH="1" flipV="1">
            <a:off x="7499188" y="3483989"/>
            <a:ext cx="1095080" cy="2223942"/>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5400000" flipH="1" flipV="1">
            <a:off x="7006524" y="3483989"/>
            <a:ext cx="1095081"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5400000" flipH="1" flipV="1">
            <a:off x="6526527" y="3483989"/>
            <a:ext cx="1095081"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5400000" flipH="1" flipV="1">
            <a:off x="6033808" y="3483989"/>
            <a:ext cx="1095081"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5400000" flipH="1" flipV="1">
            <a:off x="5541090" y="3483989"/>
            <a:ext cx="1095081"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5400000" flipH="1" flipV="1">
            <a:off x="5040761" y="3474936"/>
            <a:ext cx="1095079" cy="2241507"/>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5400000" flipH="1" flipV="1">
            <a:off x="4566296" y="3463480"/>
            <a:ext cx="1095079"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6200000" flipH="1" flipV="1">
            <a:off x="7489786" y="2674091"/>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6200000" flipH="1" flipV="1">
            <a:off x="6997122" y="2674091"/>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6200000" flipH="1" flipV="1">
            <a:off x="6517125" y="2674091"/>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6200000" flipH="1" flipV="1">
            <a:off x="6024407" y="2674091"/>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6200000" flipH="1" flipV="1">
            <a:off x="5531689" y="2674091"/>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6200000" flipH="1" flipV="1">
            <a:off x="5031358" y="2665039"/>
            <a:ext cx="1095076" cy="224150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6200000" flipH="1" flipV="1">
            <a:off x="4556893" y="2653583"/>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5400000" flipH="1" flipV="1">
            <a:off x="7498927" y="1864729"/>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5400000" flipH="1" flipV="1">
            <a:off x="7006264" y="1864729"/>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5400000" flipH="1" flipV="1">
            <a:off x="6526267" y="1864729"/>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5400000" flipH="1" flipV="1">
            <a:off x="6033548" y="1864729"/>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5400000" flipH="1" flipV="1">
            <a:off x="5540830" y="1864729"/>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5400000" flipH="1" flipV="1">
            <a:off x="5040500" y="1855677"/>
            <a:ext cx="1095080" cy="224150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5400000" flipH="1" flipV="1">
            <a:off x="4566035" y="1844221"/>
            <a:ext cx="1095080"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6200000" flipH="1" flipV="1">
            <a:off x="7489523" y="1054831"/>
            <a:ext cx="1095079" cy="2223938"/>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6200000" flipH="1" flipV="1">
            <a:off x="6996862" y="1054832"/>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6200000" flipH="1" flipV="1">
            <a:off x="6516865" y="1054832"/>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6200000" flipH="1" flipV="1">
            <a:off x="6024147" y="1054832"/>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6200000" flipH="1" flipV="1">
            <a:off x="5531429" y="1054832"/>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6200000" flipH="1" flipV="1">
            <a:off x="5031098" y="1045780"/>
            <a:ext cx="1095076" cy="224150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6200000" flipH="1" flipV="1">
            <a:off x="4556633" y="1034323"/>
            <a:ext cx="1095076"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5400000" flipH="1" flipV="1">
            <a:off x="7486791" y="245465"/>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5400000" flipH="1" flipV="1">
            <a:off x="6994128" y="245465"/>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5400000" flipH="1" flipV="1">
            <a:off x="6514131" y="245465"/>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5400000" flipH="1" flipV="1">
            <a:off x="6021412" y="245465"/>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5400000" flipH="1" flipV="1">
            <a:off x="5528694" y="245465"/>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5400000" flipH="1" flipV="1">
            <a:off x="5028364" y="236413"/>
            <a:ext cx="1095082" cy="2241505"/>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5400000" flipH="1" flipV="1">
            <a:off x="4553899" y="224956"/>
            <a:ext cx="1095082" cy="2223941"/>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6200000" flipH="1" flipV="1">
            <a:off x="7477391" y="-564431"/>
            <a:ext cx="1095077"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6200000" flipH="1" flipV="1">
            <a:off x="6984727" y="-564431"/>
            <a:ext cx="1095077"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6200000" flipH="1" flipV="1">
            <a:off x="6504730" y="-564431"/>
            <a:ext cx="1095077"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6200000" flipH="1" flipV="1">
            <a:off x="6012009" y="-564430"/>
            <a:ext cx="1095079" cy="2223938"/>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6200000" flipH="1" flipV="1">
            <a:off x="5519294" y="-564431"/>
            <a:ext cx="1095077"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6200000" flipH="1" flipV="1">
            <a:off x="5018962" y="-573484"/>
            <a:ext cx="1095079" cy="2241507"/>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6200000" flipH="1" flipV="1">
            <a:off x="4544497" y="-584940"/>
            <a:ext cx="1095079" cy="2223943"/>
          </a:xfrm>
          <a:prstGeom prst="parallelogram">
            <a:avLst>
              <a:gd name="adj" fmla="val 88032"/>
            </a:avLst>
          </a:prstGeom>
          <a:solidFill>
            <a:srgbClr val="FF9966">
              <a:alpha val="25000"/>
            </a:srgbClr>
          </a:solidFill>
          <a:ln w="12700">
            <a:gradFill flip="none" rotWithShape="1">
              <a:gsLst>
                <a:gs pos="0">
                  <a:srgbClr val="99FF33"/>
                </a:gs>
                <a:gs pos="25000">
                  <a:srgbClr val="21D6E0"/>
                </a:gs>
                <a:gs pos="38000">
                  <a:srgbClr val="99FF33"/>
                </a:gs>
                <a:gs pos="100000">
                  <a:schemeClr val="accent6">
                    <a:lumMod val="75000"/>
                  </a:schemeClr>
                </a:gs>
              </a:gsLst>
              <a:path path="circle">
                <a:fillToRect l="100000" t="100000"/>
              </a:path>
              <a:tileRect r="-100000" b="-100000"/>
            </a:gradFill>
          </a:ln>
          <a:effectLst/>
          <a:scene3d>
            <a:camera prst="orthographicFront"/>
            <a:lightRig rig="chilly" dir="t">
              <a:rot lat="0" lon="0" rev="14400000"/>
            </a:lightRig>
          </a:scene3d>
          <a:sp3d extrusionH="76200" prstMaterial="powder">
            <a:bevelT w="165100" prst="coolSlant"/>
            <a:extrusionClr>
              <a:srgbClr val="FFC0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9" name="88 Rectángulo"/>
          <p:cNvSpPr/>
          <p:nvPr/>
        </p:nvSpPr>
        <p:spPr>
          <a:xfrm>
            <a:off x="-396552" y="-23970"/>
            <a:ext cx="9865096"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659909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4000" fill="hold"/>
                                        <p:tgtEl>
                                          <p:spTgt spid="39"/>
                                        </p:tgtEl>
                                        <p:attrNameLst>
                                          <p:attrName>ppt_x</p:attrName>
                                        </p:attrNameLst>
                                      </p:cBhvr>
                                      <p:tavLst>
                                        <p:tav tm="0">
                                          <p:val>
                                            <p:strVal val="0-#ppt_w/2"/>
                                          </p:val>
                                        </p:tav>
                                        <p:tav tm="100000">
                                          <p:val>
                                            <p:strVal val="#ppt_x"/>
                                          </p:val>
                                        </p:tav>
                                      </p:tavLst>
                                    </p:anim>
                                    <p:anim calcmode="lin" valueType="num">
                                      <p:cBhvr additive="base">
                                        <p:cTn id="8" dur="4000" fill="hold"/>
                                        <p:tgtEl>
                                          <p:spTgt spid="39"/>
                                        </p:tgtEl>
                                        <p:attrNameLst>
                                          <p:attrName>ppt_y</p:attrName>
                                        </p:attrNameLst>
                                      </p:cBhvr>
                                      <p:tavLst>
                                        <p:tav tm="0">
                                          <p:val>
                                            <p:strVal val="#ppt_y"/>
                                          </p:val>
                                        </p:tav>
                                        <p:tav tm="100000">
                                          <p:val>
                                            <p:strVal val="#ppt_y"/>
                                          </p:val>
                                        </p:tav>
                                      </p:tavLst>
                                    </p:anim>
                                  </p:childTnLst>
                                </p:cTn>
                              </p:par>
                              <p:par>
                                <p:cTn id="9" presetID="2" presetClass="exit" presetSubtype="2" fill="hold" grpId="1" nodeType="withEffect">
                                  <p:stCondLst>
                                    <p:cond delay="0"/>
                                  </p:stCondLst>
                                  <p:childTnLst>
                                    <p:anim calcmode="lin" valueType="num">
                                      <p:cBhvr additive="base">
                                        <p:cTn id="10" dur="4500"/>
                                        <p:tgtEl>
                                          <p:spTgt spid="39"/>
                                        </p:tgtEl>
                                        <p:attrNameLst>
                                          <p:attrName>ppt_x</p:attrName>
                                        </p:attrNameLst>
                                      </p:cBhvr>
                                      <p:tavLst>
                                        <p:tav tm="0">
                                          <p:val>
                                            <p:strVal val="ppt_x"/>
                                          </p:val>
                                        </p:tav>
                                        <p:tav tm="100000">
                                          <p:val>
                                            <p:strVal val="1+ppt_w/2"/>
                                          </p:val>
                                        </p:tav>
                                      </p:tavLst>
                                    </p:anim>
                                    <p:anim calcmode="lin" valueType="num">
                                      <p:cBhvr additive="base">
                                        <p:cTn id="11" dur="4500"/>
                                        <p:tgtEl>
                                          <p:spTgt spid="39"/>
                                        </p:tgtEl>
                                        <p:attrNameLst>
                                          <p:attrName>ppt_y</p:attrName>
                                        </p:attrNameLst>
                                      </p:cBhvr>
                                      <p:tavLst>
                                        <p:tav tm="0">
                                          <p:val>
                                            <p:strVal val="ppt_y"/>
                                          </p:val>
                                        </p:tav>
                                        <p:tav tm="100000">
                                          <p:val>
                                            <p:strVal val="ppt_y"/>
                                          </p:val>
                                        </p:tav>
                                      </p:tavLst>
                                    </p:anim>
                                    <p:set>
                                      <p:cBhvr>
                                        <p:cTn id="12" dur="1" fill="hold">
                                          <p:stCondLst>
                                            <p:cond delay="4499"/>
                                          </p:stCondLst>
                                        </p:cTn>
                                        <p:tgtEl>
                                          <p:spTgt spid="39"/>
                                        </p:tgtEl>
                                        <p:attrNameLst>
                                          <p:attrName>style.visibility</p:attrName>
                                        </p:attrNameLst>
                                      </p:cBhvr>
                                      <p:to>
                                        <p:strVal val="hidden"/>
                                      </p:to>
                                    </p:set>
                                  </p:childTnLst>
                                </p:cTn>
                              </p:par>
                              <p:par>
                                <p:cTn id="13" presetID="3" presetClass="exit" presetSubtype="5" fill="hold" grpId="2" nodeType="withEffect">
                                  <p:stCondLst>
                                    <p:cond delay="0"/>
                                  </p:stCondLst>
                                  <p:childTnLst>
                                    <p:animEffect transition="out" filter="blinds(vertical)">
                                      <p:cBhvr>
                                        <p:cTn id="14" dur="5500"/>
                                        <p:tgtEl>
                                          <p:spTgt spid="39"/>
                                        </p:tgtEl>
                                      </p:cBhvr>
                                    </p:animEffect>
                                    <p:set>
                                      <p:cBhvr>
                                        <p:cTn id="15" dur="1" fill="hold">
                                          <p:stCondLst>
                                            <p:cond delay="5499"/>
                                          </p:stCondLst>
                                        </p:cTn>
                                        <p:tgtEl>
                                          <p:spTgt spid="39"/>
                                        </p:tgtEl>
                                        <p:attrNameLst>
                                          <p:attrName>style.visibility</p:attrName>
                                        </p:attrNameLst>
                                      </p:cBhvr>
                                      <p:to>
                                        <p:strVal val="hidden"/>
                                      </p:to>
                                    </p:set>
                                  </p:childTnLst>
                                </p:cTn>
                              </p:par>
                              <p:par>
                                <p:cTn id="16" presetID="2" presetClass="entr" presetSubtype="8" fill="hold" grpId="0" nodeType="withEffect">
                                  <p:stCondLst>
                                    <p:cond delay="0"/>
                                  </p:stCondLst>
                                  <p:childTnLst>
                                    <p:set>
                                      <p:cBhvr>
                                        <p:cTn id="17" dur="1" fill="hold">
                                          <p:stCondLst>
                                            <p:cond delay="0"/>
                                          </p:stCondLst>
                                        </p:cTn>
                                        <p:tgtEl>
                                          <p:spTgt spid="40"/>
                                        </p:tgtEl>
                                        <p:attrNameLst>
                                          <p:attrName>style.visibility</p:attrName>
                                        </p:attrNameLst>
                                      </p:cBhvr>
                                      <p:to>
                                        <p:strVal val="visible"/>
                                      </p:to>
                                    </p:set>
                                    <p:anim calcmode="lin" valueType="num">
                                      <p:cBhvr additive="base">
                                        <p:cTn id="18" dur="4000" fill="hold"/>
                                        <p:tgtEl>
                                          <p:spTgt spid="40"/>
                                        </p:tgtEl>
                                        <p:attrNameLst>
                                          <p:attrName>ppt_x</p:attrName>
                                        </p:attrNameLst>
                                      </p:cBhvr>
                                      <p:tavLst>
                                        <p:tav tm="0">
                                          <p:val>
                                            <p:strVal val="0-#ppt_w/2"/>
                                          </p:val>
                                        </p:tav>
                                        <p:tav tm="100000">
                                          <p:val>
                                            <p:strVal val="#ppt_x"/>
                                          </p:val>
                                        </p:tav>
                                      </p:tavLst>
                                    </p:anim>
                                    <p:anim calcmode="lin" valueType="num">
                                      <p:cBhvr additive="base">
                                        <p:cTn id="19" dur="4000" fill="hold"/>
                                        <p:tgtEl>
                                          <p:spTgt spid="40"/>
                                        </p:tgtEl>
                                        <p:attrNameLst>
                                          <p:attrName>ppt_y</p:attrName>
                                        </p:attrNameLst>
                                      </p:cBhvr>
                                      <p:tavLst>
                                        <p:tav tm="0">
                                          <p:val>
                                            <p:strVal val="#ppt_y"/>
                                          </p:val>
                                        </p:tav>
                                        <p:tav tm="100000">
                                          <p:val>
                                            <p:strVal val="#ppt_y"/>
                                          </p:val>
                                        </p:tav>
                                      </p:tavLst>
                                    </p:anim>
                                  </p:childTnLst>
                                </p:cTn>
                              </p:par>
                              <p:par>
                                <p:cTn id="20" presetID="2" presetClass="exit" presetSubtype="2" fill="hold" grpId="1" nodeType="withEffect">
                                  <p:stCondLst>
                                    <p:cond delay="0"/>
                                  </p:stCondLst>
                                  <p:childTnLst>
                                    <p:anim calcmode="lin" valueType="num">
                                      <p:cBhvr additive="base">
                                        <p:cTn id="21" dur="4500"/>
                                        <p:tgtEl>
                                          <p:spTgt spid="40"/>
                                        </p:tgtEl>
                                        <p:attrNameLst>
                                          <p:attrName>ppt_x</p:attrName>
                                        </p:attrNameLst>
                                      </p:cBhvr>
                                      <p:tavLst>
                                        <p:tav tm="0">
                                          <p:val>
                                            <p:strVal val="ppt_x"/>
                                          </p:val>
                                        </p:tav>
                                        <p:tav tm="100000">
                                          <p:val>
                                            <p:strVal val="1+ppt_w/2"/>
                                          </p:val>
                                        </p:tav>
                                      </p:tavLst>
                                    </p:anim>
                                    <p:anim calcmode="lin" valueType="num">
                                      <p:cBhvr additive="base">
                                        <p:cTn id="22" dur="4500"/>
                                        <p:tgtEl>
                                          <p:spTgt spid="40"/>
                                        </p:tgtEl>
                                        <p:attrNameLst>
                                          <p:attrName>ppt_y</p:attrName>
                                        </p:attrNameLst>
                                      </p:cBhvr>
                                      <p:tavLst>
                                        <p:tav tm="0">
                                          <p:val>
                                            <p:strVal val="ppt_y"/>
                                          </p:val>
                                        </p:tav>
                                        <p:tav tm="100000">
                                          <p:val>
                                            <p:strVal val="ppt_y"/>
                                          </p:val>
                                        </p:tav>
                                      </p:tavLst>
                                    </p:anim>
                                    <p:set>
                                      <p:cBhvr>
                                        <p:cTn id="23" dur="1" fill="hold">
                                          <p:stCondLst>
                                            <p:cond delay="4499"/>
                                          </p:stCondLst>
                                        </p:cTn>
                                        <p:tgtEl>
                                          <p:spTgt spid="40"/>
                                        </p:tgtEl>
                                        <p:attrNameLst>
                                          <p:attrName>style.visibility</p:attrName>
                                        </p:attrNameLst>
                                      </p:cBhvr>
                                      <p:to>
                                        <p:strVal val="hidden"/>
                                      </p:to>
                                    </p:set>
                                  </p:childTnLst>
                                </p:cTn>
                              </p:par>
                              <p:par>
                                <p:cTn id="24" presetID="3" presetClass="exit" presetSubtype="5" fill="hold" grpId="2" nodeType="withEffect">
                                  <p:stCondLst>
                                    <p:cond delay="0"/>
                                  </p:stCondLst>
                                  <p:childTnLst>
                                    <p:animEffect transition="out" filter="blinds(vertical)">
                                      <p:cBhvr>
                                        <p:cTn id="25" dur="5500"/>
                                        <p:tgtEl>
                                          <p:spTgt spid="40"/>
                                        </p:tgtEl>
                                      </p:cBhvr>
                                    </p:animEffect>
                                    <p:set>
                                      <p:cBhvr>
                                        <p:cTn id="26" dur="1" fill="hold">
                                          <p:stCondLst>
                                            <p:cond delay="5499"/>
                                          </p:stCondLst>
                                        </p:cTn>
                                        <p:tgtEl>
                                          <p:spTgt spid="40"/>
                                        </p:tgtEl>
                                        <p:attrNameLst>
                                          <p:attrName>style.visibility</p:attrName>
                                        </p:attrNameLst>
                                      </p:cBhvr>
                                      <p:to>
                                        <p:strVal val="hidden"/>
                                      </p:to>
                                    </p:set>
                                  </p:childTnLst>
                                </p:cTn>
                              </p:par>
                              <p:par>
                                <p:cTn id="27" presetID="2" presetClass="entr" presetSubtype="8" fill="hold" grpId="0" nodeType="withEffect">
                                  <p:stCondLst>
                                    <p:cond delay="0"/>
                                  </p:stCondLst>
                                  <p:childTnLst>
                                    <p:set>
                                      <p:cBhvr>
                                        <p:cTn id="28" dur="1" fill="hold">
                                          <p:stCondLst>
                                            <p:cond delay="0"/>
                                          </p:stCondLst>
                                        </p:cTn>
                                        <p:tgtEl>
                                          <p:spTgt spid="41"/>
                                        </p:tgtEl>
                                        <p:attrNameLst>
                                          <p:attrName>style.visibility</p:attrName>
                                        </p:attrNameLst>
                                      </p:cBhvr>
                                      <p:to>
                                        <p:strVal val="visible"/>
                                      </p:to>
                                    </p:set>
                                    <p:anim calcmode="lin" valueType="num">
                                      <p:cBhvr additive="base">
                                        <p:cTn id="29" dur="4000" fill="hold"/>
                                        <p:tgtEl>
                                          <p:spTgt spid="41"/>
                                        </p:tgtEl>
                                        <p:attrNameLst>
                                          <p:attrName>ppt_x</p:attrName>
                                        </p:attrNameLst>
                                      </p:cBhvr>
                                      <p:tavLst>
                                        <p:tav tm="0">
                                          <p:val>
                                            <p:strVal val="0-#ppt_w/2"/>
                                          </p:val>
                                        </p:tav>
                                        <p:tav tm="100000">
                                          <p:val>
                                            <p:strVal val="#ppt_x"/>
                                          </p:val>
                                        </p:tav>
                                      </p:tavLst>
                                    </p:anim>
                                    <p:anim calcmode="lin" valueType="num">
                                      <p:cBhvr additive="base">
                                        <p:cTn id="30" dur="4000" fill="hold"/>
                                        <p:tgtEl>
                                          <p:spTgt spid="41"/>
                                        </p:tgtEl>
                                        <p:attrNameLst>
                                          <p:attrName>ppt_y</p:attrName>
                                        </p:attrNameLst>
                                      </p:cBhvr>
                                      <p:tavLst>
                                        <p:tav tm="0">
                                          <p:val>
                                            <p:strVal val="#ppt_y"/>
                                          </p:val>
                                        </p:tav>
                                        <p:tav tm="100000">
                                          <p:val>
                                            <p:strVal val="#ppt_y"/>
                                          </p:val>
                                        </p:tav>
                                      </p:tavLst>
                                    </p:anim>
                                  </p:childTnLst>
                                </p:cTn>
                              </p:par>
                              <p:par>
                                <p:cTn id="31" presetID="2" presetClass="exit" presetSubtype="2" fill="hold" grpId="1" nodeType="withEffect">
                                  <p:stCondLst>
                                    <p:cond delay="0"/>
                                  </p:stCondLst>
                                  <p:childTnLst>
                                    <p:anim calcmode="lin" valueType="num">
                                      <p:cBhvr additive="base">
                                        <p:cTn id="32" dur="4500"/>
                                        <p:tgtEl>
                                          <p:spTgt spid="41"/>
                                        </p:tgtEl>
                                        <p:attrNameLst>
                                          <p:attrName>ppt_x</p:attrName>
                                        </p:attrNameLst>
                                      </p:cBhvr>
                                      <p:tavLst>
                                        <p:tav tm="0">
                                          <p:val>
                                            <p:strVal val="ppt_x"/>
                                          </p:val>
                                        </p:tav>
                                        <p:tav tm="100000">
                                          <p:val>
                                            <p:strVal val="1+ppt_w/2"/>
                                          </p:val>
                                        </p:tav>
                                      </p:tavLst>
                                    </p:anim>
                                    <p:anim calcmode="lin" valueType="num">
                                      <p:cBhvr additive="base">
                                        <p:cTn id="33" dur="4500"/>
                                        <p:tgtEl>
                                          <p:spTgt spid="41"/>
                                        </p:tgtEl>
                                        <p:attrNameLst>
                                          <p:attrName>ppt_y</p:attrName>
                                        </p:attrNameLst>
                                      </p:cBhvr>
                                      <p:tavLst>
                                        <p:tav tm="0">
                                          <p:val>
                                            <p:strVal val="ppt_y"/>
                                          </p:val>
                                        </p:tav>
                                        <p:tav tm="100000">
                                          <p:val>
                                            <p:strVal val="ppt_y"/>
                                          </p:val>
                                        </p:tav>
                                      </p:tavLst>
                                    </p:anim>
                                    <p:set>
                                      <p:cBhvr>
                                        <p:cTn id="34" dur="1" fill="hold">
                                          <p:stCondLst>
                                            <p:cond delay="4499"/>
                                          </p:stCondLst>
                                        </p:cTn>
                                        <p:tgtEl>
                                          <p:spTgt spid="41"/>
                                        </p:tgtEl>
                                        <p:attrNameLst>
                                          <p:attrName>style.visibility</p:attrName>
                                        </p:attrNameLst>
                                      </p:cBhvr>
                                      <p:to>
                                        <p:strVal val="hidden"/>
                                      </p:to>
                                    </p:set>
                                  </p:childTnLst>
                                </p:cTn>
                              </p:par>
                              <p:par>
                                <p:cTn id="35" presetID="3" presetClass="exit" presetSubtype="5" fill="hold" grpId="2" nodeType="withEffect">
                                  <p:stCondLst>
                                    <p:cond delay="0"/>
                                  </p:stCondLst>
                                  <p:childTnLst>
                                    <p:animEffect transition="out" filter="blinds(vertical)">
                                      <p:cBhvr>
                                        <p:cTn id="36" dur="5500"/>
                                        <p:tgtEl>
                                          <p:spTgt spid="41"/>
                                        </p:tgtEl>
                                      </p:cBhvr>
                                    </p:animEffect>
                                    <p:set>
                                      <p:cBhvr>
                                        <p:cTn id="37" dur="1" fill="hold">
                                          <p:stCondLst>
                                            <p:cond delay="5499"/>
                                          </p:stCondLst>
                                        </p:cTn>
                                        <p:tgtEl>
                                          <p:spTgt spid="41"/>
                                        </p:tgtEl>
                                        <p:attrNameLst>
                                          <p:attrName>style.visibility</p:attrName>
                                        </p:attrNameLst>
                                      </p:cBhvr>
                                      <p:to>
                                        <p:strVal val="hidden"/>
                                      </p:to>
                                    </p:set>
                                  </p:childTnLst>
                                </p:cTn>
                              </p:par>
                              <p:par>
                                <p:cTn id="38" presetID="2" presetClass="entr" presetSubtype="8" fill="hold" grpId="0" nodeType="withEffect">
                                  <p:stCondLst>
                                    <p:cond delay="0"/>
                                  </p:stCondLst>
                                  <p:childTnLst>
                                    <p:set>
                                      <p:cBhvr>
                                        <p:cTn id="39" dur="1" fill="hold">
                                          <p:stCondLst>
                                            <p:cond delay="0"/>
                                          </p:stCondLst>
                                        </p:cTn>
                                        <p:tgtEl>
                                          <p:spTgt spid="44"/>
                                        </p:tgtEl>
                                        <p:attrNameLst>
                                          <p:attrName>style.visibility</p:attrName>
                                        </p:attrNameLst>
                                      </p:cBhvr>
                                      <p:to>
                                        <p:strVal val="visible"/>
                                      </p:to>
                                    </p:set>
                                    <p:anim calcmode="lin" valueType="num">
                                      <p:cBhvr additive="base">
                                        <p:cTn id="40" dur="4000" fill="hold"/>
                                        <p:tgtEl>
                                          <p:spTgt spid="44"/>
                                        </p:tgtEl>
                                        <p:attrNameLst>
                                          <p:attrName>ppt_x</p:attrName>
                                        </p:attrNameLst>
                                      </p:cBhvr>
                                      <p:tavLst>
                                        <p:tav tm="0">
                                          <p:val>
                                            <p:strVal val="0-#ppt_w/2"/>
                                          </p:val>
                                        </p:tav>
                                        <p:tav tm="100000">
                                          <p:val>
                                            <p:strVal val="#ppt_x"/>
                                          </p:val>
                                        </p:tav>
                                      </p:tavLst>
                                    </p:anim>
                                    <p:anim calcmode="lin" valueType="num">
                                      <p:cBhvr additive="base">
                                        <p:cTn id="41" dur="4000" fill="hold"/>
                                        <p:tgtEl>
                                          <p:spTgt spid="44"/>
                                        </p:tgtEl>
                                        <p:attrNameLst>
                                          <p:attrName>ppt_y</p:attrName>
                                        </p:attrNameLst>
                                      </p:cBhvr>
                                      <p:tavLst>
                                        <p:tav tm="0">
                                          <p:val>
                                            <p:strVal val="#ppt_y"/>
                                          </p:val>
                                        </p:tav>
                                        <p:tav tm="100000">
                                          <p:val>
                                            <p:strVal val="#ppt_y"/>
                                          </p:val>
                                        </p:tav>
                                      </p:tavLst>
                                    </p:anim>
                                  </p:childTnLst>
                                </p:cTn>
                              </p:par>
                              <p:par>
                                <p:cTn id="42" presetID="2" presetClass="exit" presetSubtype="2" fill="hold" grpId="1" nodeType="withEffect">
                                  <p:stCondLst>
                                    <p:cond delay="0"/>
                                  </p:stCondLst>
                                  <p:childTnLst>
                                    <p:anim calcmode="lin" valueType="num">
                                      <p:cBhvr additive="base">
                                        <p:cTn id="43" dur="4500"/>
                                        <p:tgtEl>
                                          <p:spTgt spid="44"/>
                                        </p:tgtEl>
                                        <p:attrNameLst>
                                          <p:attrName>ppt_x</p:attrName>
                                        </p:attrNameLst>
                                      </p:cBhvr>
                                      <p:tavLst>
                                        <p:tav tm="0">
                                          <p:val>
                                            <p:strVal val="ppt_x"/>
                                          </p:val>
                                        </p:tav>
                                        <p:tav tm="100000">
                                          <p:val>
                                            <p:strVal val="1+ppt_w/2"/>
                                          </p:val>
                                        </p:tav>
                                      </p:tavLst>
                                    </p:anim>
                                    <p:anim calcmode="lin" valueType="num">
                                      <p:cBhvr additive="base">
                                        <p:cTn id="44" dur="4500"/>
                                        <p:tgtEl>
                                          <p:spTgt spid="44"/>
                                        </p:tgtEl>
                                        <p:attrNameLst>
                                          <p:attrName>ppt_y</p:attrName>
                                        </p:attrNameLst>
                                      </p:cBhvr>
                                      <p:tavLst>
                                        <p:tav tm="0">
                                          <p:val>
                                            <p:strVal val="ppt_y"/>
                                          </p:val>
                                        </p:tav>
                                        <p:tav tm="100000">
                                          <p:val>
                                            <p:strVal val="ppt_y"/>
                                          </p:val>
                                        </p:tav>
                                      </p:tavLst>
                                    </p:anim>
                                    <p:set>
                                      <p:cBhvr>
                                        <p:cTn id="45" dur="1" fill="hold">
                                          <p:stCondLst>
                                            <p:cond delay="4499"/>
                                          </p:stCondLst>
                                        </p:cTn>
                                        <p:tgtEl>
                                          <p:spTgt spid="44"/>
                                        </p:tgtEl>
                                        <p:attrNameLst>
                                          <p:attrName>style.visibility</p:attrName>
                                        </p:attrNameLst>
                                      </p:cBhvr>
                                      <p:to>
                                        <p:strVal val="hidden"/>
                                      </p:to>
                                    </p:set>
                                  </p:childTnLst>
                                </p:cTn>
                              </p:par>
                              <p:par>
                                <p:cTn id="46" presetID="3" presetClass="exit" presetSubtype="5" fill="hold" grpId="2" nodeType="withEffect">
                                  <p:stCondLst>
                                    <p:cond delay="0"/>
                                  </p:stCondLst>
                                  <p:childTnLst>
                                    <p:animEffect transition="out" filter="blinds(vertical)">
                                      <p:cBhvr>
                                        <p:cTn id="47" dur="5500"/>
                                        <p:tgtEl>
                                          <p:spTgt spid="44"/>
                                        </p:tgtEl>
                                      </p:cBhvr>
                                    </p:animEffect>
                                    <p:set>
                                      <p:cBhvr>
                                        <p:cTn id="48" dur="1" fill="hold">
                                          <p:stCondLst>
                                            <p:cond delay="5499"/>
                                          </p:stCondLst>
                                        </p:cTn>
                                        <p:tgtEl>
                                          <p:spTgt spid="44"/>
                                        </p:tgtEl>
                                        <p:attrNameLst>
                                          <p:attrName>style.visibility</p:attrName>
                                        </p:attrNameLst>
                                      </p:cBhvr>
                                      <p:to>
                                        <p:strVal val="hidden"/>
                                      </p:to>
                                    </p:set>
                                  </p:childTnLst>
                                </p:cTn>
                              </p:par>
                              <p:par>
                                <p:cTn id="49" presetID="2" presetClass="entr" presetSubtype="8" fill="hold" grpId="0" nodeType="withEffect">
                                  <p:stCondLst>
                                    <p:cond delay="0"/>
                                  </p:stCondLst>
                                  <p:childTnLst>
                                    <p:set>
                                      <p:cBhvr>
                                        <p:cTn id="50" dur="1" fill="hold">
                                          <p:stCondLst>
                                            <p:cond delay="0"/>
                                          </p:stCondLst>
                                        </p:cTn>
                                        <p:tgtEl>
                                          <p:spTgt spid="42"/>
                                        </p:tgtEl>
                                        <p:attrNameLst>
                                          <p:attrName>style.visibility</p:attrName>
                                        </p:attrNameLst>
                                      </p:cBhvr>
                                      <p:to>
                                        <p:strVal val="visible"/>
                                      </p:to>
                                    </p:set>
                                    <p:anim calcmode="lin" valueType="num">
                                      <p:cBhvr additive="base">
                                        <p:cTn id="51" dur="4000" fill="hold"/>
                                        <p:tgtEl>
                                          <p:spTgt spid="42"/>
                                        </p:tgtEl>
                                        <p:attrNameLst>
                                          <p:attrName>ppt_x</p:attrName>
                                        </p:attrNameLst>
                                      </p:cBhvr>
                                      <p:tavLst>
                                        <p:tav tm="0">
                                          <p:val>
                                            <p:strVal val="0-#ppt_w/2"/>
                                          </p:val>
                                        </p:tav>
                                        <p:tav tm="100000">
                                          <p:val>
                                            <p:strVal val="#ppt_x"/>
                                          </p:val>
                                        </p:tav>
                                      </p:tavLst>
                                    </p:anim>
                                    <p:anim calcmode="lin" valueType="num">
                                      <p:cBhvr additive="base">
                                        <p:cTn id="52" dur="4000" fill="hold"/>
                                        <p:tgtEl>
                                          <p:spTgt spid="42"/>
                                        </p:tgtEl>
                                        <p:attrNameLst>
                                          <p:attrName>ppt_y</p:attrName>
                                        </p:attrNameLst>
                                      </p:cBhvr>
                                      <p:tavLst>
                                        <p:tav tm="0">
                                          <p:val>
                                            <p:strVal val="#ppt_y"/>
                                          </p:val>
                                        </p:tav>
                                        <p:tav tm="100000">
                                          <p:val>
                                            <p:strVal val="#ppt_y"/>
                                          </p:val>
                                        </p:tav>
                                      </p:tavLst>
                                    </p:anim>
                                  </p:childTnLst>
                                </p:cTn>
                              </p:par>
                              <p:par>
                                <p:cTn id="53" presetID="2" presetClass="exit" presetSubtype="2" fill="hold" grpId="1" nodeType="withEffect">
                                  <p:stCondLst>
                                    <p:cond delay="0"/>
                                  </p:stCondLst>
                                  <p:childTnLst>
                                    <p:anim calcmode="lin" valueType="num">
                                      <p:cBhvr additive="base">
                                        <p:cTn id="54" dur="4500"/>
                                        <p:tgtEl>
                                          <p:spTgt spid="42"/>
                                        </p:tgtEl>
                                        <p:attrNameLst>
                                          <p:attrName>ppt_x</p:attrName>
                                        </p:attrNameLst>
                                      </p:cBhvr>
                                      <p:tavLst>
                                        <p:tav tm="0">
                                          <p:val>
                                            <p:strVal val="ppt_x"/>
                                          </p:val>
                                        </p:tav>
                                        <p:tav tm="100000">
                                          <p:val>
                                            <p:strVal val="1+ppt_w/2"/>
                                          </p:val>
                                        </p:tav>
                                      </p:tavLst>
                                    </p:anim>
                                    <p:anim calcmode="lin" valueType="num">
                                      <p:cBhvr additive="base">
                                        <p:cTn id="55" dur="4500"/>
                                        <p:tgtEl>
                                          <p:spTgt spid="42"/>
                                        </p:tgtEl>
                                        <p:attrNameLst>
                                          <p:attrName>ppt_y</p:attrName>
                                        </p:attrNameLst>
                                      </p:cBhvr>
                                      <p:tavLst>
                                        <p:tav tm="0">
                                          <p:val>
                                            <p:strVal val="ppt_y"/>
                                          </p:val>
                                        </p:tav>
                                        <p:tav tm="100000">
                                          <p:val>
                                            <p:strVal val="ppt_y"/>
                                          </p:val>
                                        </p:tav>
                                      </p:tavLst>
                                    </p:anim>
                                    <p:set>
                                      <p:cBhvr>
                                        <p:cTn id="56" dur="1" fill="hold">
                                          <p:stCondLst>
                                            <p:cond delay="4499"/>
                                          </p:stCondLst>
                                        </p:cTn>
                                        <p:tgtEl>
                                          <p:spTgt spid="42"/>
                                        </p:tgtEl>
                                        <p:attrNameLst>
                                          <p:attrName>style.visibility</p:attrName>
                                        </p:attrNameLst>
                                      </p:cBhvr>
                                      <p:to>
                                        <p:strVal val="hidden"/>
                                      </p:to>
                                    </p:set>
                                  </p:childTnLst>
                                </p:cTn>
                              </p:par>
                              <p:par>
                                <p:cTn id="57" presetID="3" presetClass="exit" presetSubtype="5" fill="hold" grpId="2" nodeType="withEffect">
                                  <p:stCondLst>
                                    <p:cond delay="0"/>
                                  </p:stCondLst>
                                  <p:childTnLst>
                                    <p:animEffect transition="out" filter="blinds(vertical)">
                                      <p:cBhvr>
                                        <p:cTn id="58" dur="5500"/>
                                        <p:tgtEl>
                                          <p:spTgt spid="42"/>
                                        </p:tgtEl>
                                      </p:cBhvr>
                                    </p:animEffect>
                                    <p:set>
                                      <p:cBhvr>
                                        <p:cTn id="59" dur="1" fill="hold">
                                          <p:stCondLst>
                                            <p:cond delay="5499"/>
                                          </p:stCondLst>
                                        </p:cTn>
                                        <p:tgtEl>
                                          <p:spTgt spid="42"/>
                                        </p:tgtEl>
                                        <p:attrNameLst>
                                          <p:attrName>style.visibility</p:attrName>
                                        </p:attrNameLst>
                                      </p:cBhvr>
                                      <p:to>
                                        <p:strVal val="hidden"/>
                                      </p:to>
                                    </p:set>
                                  </p:childTnLst>
                                </p:cTn>
                              </p:par>
                              <p:par>
                                <p:cTn id="60" presetID="2" presetClass="entr" presetSubtype="8" fill="hold" grpId="0" nodeType="withEffect">
                                  <p:stCondLst>
                                    <p:cond delay="0"/>
                                  </p:stCondLst>
                                  <p:childTnLst>
                                    <p:set>
                                      <p:cBhvr>
                                        <p:cTn id="61" dur="1" fill="hold">
                                          <p:stCondLst>
                                            <p:cond delay="0"/>
                                          </p:stCondLst>
                                        </p:cTn>
                                        <p:tgtEl>
                                          <p:spTgt spid="43"/>
                                        </p:tgtEl>
                                        <p:attrNameLst>
                                          <p:attrName>style.visibility</p:attrName>
                                        </p:attrNameLst>
                                      </p:cBhvr>
                                      <p:to>
                                        <p:strVal val="visible"/>
                                      </p:to>
                                    </p:set>
                                    <p:anim calcmode="lin" valueType="num">
                                      <p:cBhvr additive="base">
                                        <p:cTn id="62" dur="4000" fill="hold"/>
                                        <p:tgtEl>
                                          <p:spTgt spid="43"/>
                                        </p:tgtEl>
                                        <p:attrNameLst>
                                          <p:attrName>ppt_x</p:attrName>
                                        </p:attrNameLst>
                                      </p:cBhvr>
                                      <p:tavLst>
                                        <p:tav tm="0">
                                          <p:val>
                                            <p:strVal val="0-#ppt_w/2"/>
                                          </p:val>
                                        </p:tav>
                                        <p:tav tm="100000">
                                          <p:val>
                                            <p:strVal val="#ppt_x"/>
                                          </p:val>
                                        </p:tav>
                                      </p:tavLst>
                                    </p:anim>
                                    <p:anim calcmode="lin" valueType="num">
                                      <p:cBhvr additive="base">
                                        <p:cTn id="63" dur="4000" fill="hold"/>
                                        <p:tgtEl>
                                          <p:spTgt spid="43"/>
                                        </p:tgtEl>
                                        <p:attrNameLst>
                                          <p:attrName>ppt_y</p:attrName>
                                        </p:attrNameLst>
                                      </p:cBhvr>
                                      <p:tavLst>
                                        <p:tav tm="0">
                                          <p:val>
                                            <p:strVal val="#ppt_y"/>
                                          </p:val>
                                        </p:tav>
                                        <p:tav tm="100000">
                                          <p:val>
                                            <p:strVal val="#ppt_y"/>
                                          </p:val>
                                        </p:tav>
                                      </p:tavLst>
                                    </p:anim>
                                  </p:childTnLst>
                                </p:cTn>
                              </p:par>
                              <p:par>
                                <p:cTn id="64" presetID="2" presetClass="exit" presetSubtype="2" fill="hold" grpId="1" nodeType="withEffect">
                                  <p:stCondLst>
                                    <p:cond delay="0"/>
                                  </p:stCondLst>
                                  <p:childTnLst>
                                    <p:anim calcmode="lin" valueType="num">
                                      <p:cBhvr additive="base">
                                        <p:cTn id="65" dur="4500"/>
                                        <p:tgtEl>
                                          <p:spTgt spid="43"/>
                                        </p:tgtEl>
                                        <p:attrNameLst>
                                          <p:attrName>ppt_x</p:attrName>
                                        </p:attrNameLst>
                                      </p:cBhvr>
                                      <p:tavLst>
                                        <p:tav tm="0">
                                          <p:val>
                                            <p:strVal val="ppt_x"/>
                                          </p:val>
                                        </p:tav>
                                        <p:tav tm="100000">
                                          <p:val>
                                            <p:strVal val="1+ppt_w/2"/>
                                          </p:val>
                                        </p:tav>
                                      </p:tavLst>
                                    </p:anim>
                                    <p:anim calcmode="lin" valueType="num">
                                      <p:cBhvr additive="base">
                                        <p:cTn id="66" dur="4500"/>
                                        <p:tgtEl>
                                          <p:spTgt spid="43"/>
                                        </p:tgtEl>
                                        <p:attrNameLst>
                                          <p:attrName>ppt_y</p:attrName>
                                        </p:attrNameLst>
                                      </p:cBhvr>
                                      <p:tavLst>
                                        <p:tav tm="0">
                                          <p:val>
                                            <p:strVal val="ppt_y"/>
                                          </p:val>
                                        </p:tav>
                                        <p:tav tm="100000">
                                          <p:val>
                                            <p:strVal val="ppt_y"/>
                                          </p:val>
                                        </p:tav>
                                      </p:tavLst>
                                    </p:anim>
                                    <p:set>
                                      <p:cBhvr>
                                        <p:cTn id="67" dur="1" fill="hold">
                                          <p:stCondLst>
                                            <p:cond delay="4499"/>
                                          </p:stCondLst>
                                        </p:cTn>
                                        <p:tgtEl>
                                          <p:spTgt spid="43"/>
                                        </p:tgtEl>
                                        <p:attrNameLst>
                                          <p:attrName>style.visibility</p:attrName>
                                        </p:attrNameLst>
                                      </p:cBhvr>
                                      <p:to>
                                        <p:strVal val="hidden"/>
                                      </p:to>
                                    </p:set>
                                  </p:childTnLst>
                                </p:cTn>
                              </p:par>
                              <p:par>
                                <p:cTn id="68" presetID="3" presetClass="exit" presetSubtype="5" fill="hold" grpId="2" nodeType="withEffect">
                                  <p:stCondLst>
                                    <p:cond delay="0"/>
                                  </p:stCondLst>
                                  <p:childTnLst>
                                    <p:animEffect transition="out" filter="blinds(vertical)">
                                      <p:cBhvr>
                                        <p:cTn id="69" dur="5500"/>
                                        <p:tgtEl>
                                          <p:spTgt spid="43"/>
                                        </p:tgtEl>
                                      </p:cBhvr>
                                    </p:animEffect>
                                    <p:set>
                                      <p:cBhvr>
                                        <p:cTn id="70" dur="1" fill="hold">
                                          <p:stCondLst>
                                            <p:cond delay="5499"/>
                                          </p:stCondLst>
                                        </p:cTn>
                                        <p:tgtEl>
                                          <p:spTgt spid="43"/>
                                        </p:tgtEl>
                                        <p:attrNameLst>
                                          <p:attrName>style.visibility</p:attrName>
                                        </p:attrNameLst>
                                      </p:cBhvr>
                                      <p:to>
                                        <p:strVal val="hidden"/>
                                      </p:to>
                                    </p:set>
                                  </p:childTnLst>
                                </p:cTn>
                              </p:par>
                              <p:par>
                                <p:cTn id="71" presetID="2" presetClass="entr" presetSubtype="8" fill="hold" grpId="0" nodeType="withEffect">
                                  <p:stCondLst>
                                    <p:cond delay="0"/>
                                  </p:stCondLst>
                                  <p:childTnLst>
                                    <p:set>
                                      <p:cBhvr>
                                        <p:cTn id="72" dur="1" fill="hold">
                                          <p:stCondLst>
                                            <p:cond delay="0"/>
                                          </p:stCondLst>
                                        </p:cTn>
                                        <p:tgtEl>
                                          <p:spTgt spid="32"/>
                                        </p:tgtEl>
                                        <p:attrNameLst>
                                          <p:attrName>style.visibility</p:attrName>
                                        </p:attrNameLst>
                                      </p:cBhvr>
                                      <p:to>
                                        <p:strVal val="visible"/>
                                      </p:to>
                                    </p:set>
                                    <p:anim calcmode="lin" valueType="num">
                                      <p:cBhvr additive="base">
                                        <p:cTn id="73" dur="4000" fill="hold"/>
                                        <p:tgtEl>
                                          <p:spTgt spid="32"/>
                                        </p:tgtEl>
                                        <p:attrNameLst>
                                          <p:attrName>ppt_x</p:attrName>
                                        </p:attrNameLst>
                                      </p:cBhvr>
                                      <p:tavLst>
                                        <p:tav tm="0">
                                          <p:val>
                                            <p:strVal val="0-#ppt_w/2"/>
                                          </p:val>
                                        </p:tav>
                                        <p:tav tm="100000">
                                          <p:val>
                                            <p:strVal val="#ppt_x"/>
                                          </p:val>
                                        </p:tav>
                                      </p:tavLst>
                                    </p:anim>
                                    <p:anim calcmode="lin" valueType="num">
                                      <p:cBhvr additive="base">
                                        <p:cTn id="74" dur="4000" fill="hold"/>
                                        <p:tgtEl>
                                          <p:spTgt spid="32"/>
                                        </p:tgtEl>
                                        <p:attrNameLst>
                                          <p:attrName>ppt_y</p:attrName>
                                        </p:attrNameLst>
                                      </p:cBhvr>
                                      <p:tavLst>
                                        <p:tav tm="0">
                                          <p:val>
                                            <p:strVal val="#ppt_y"/>
                                          </p:val>
                                        </p:tav>
                                        <p:tav tm="100000">
                                          <p:val>
                                            <p:strVal val="#ppt_y"/>
                                          </p:val>
                                        </p:tav>
                                      </p:tavLst>
                                    </p:anim>
                                  </p:childTnLst>
                                </p:cTn>
                              </p:par>
                              <p:par>
                                <p:cTn id="75" presetID="2" presetClass="exit" presetSubtype="2" fill="hold" grpId="1" nodeType="withEffect">
                                  <p:stCondLst>
                                    <p:cond delay="0"/>
                                  </p:stCondLst>
                                  <p:childTnLst>
                                    <p:anim calcmode="lin" valueType="num">
                                      <p:cBhvr additive="base">
                                        <p:cTn id="76" dur="4500"/>
                                        <p:tgtEl>
                                          <p:spTgt spid="32"/>
                                        </p:tgtEl>
                                        <p:attrNameLst>
                                          <p:attrName>ppt_x</p:attrName>
                                        </p:attrNameLst>
                                      </p:cBhvr>
                                      <p:tavLst>
                                        <p:tav tm="0">
                                          <p:val>
                                            <p:strVal val="ppt_x"/>
                                          </p:val>
                                        </p:tav>
                                        <p:tav tm="100000">
                                          <p:val>
                                            <p:strVal val="1+ppt_w/2"/>
                                          </p:val>
                                        </p:tav>
                                      </p:tavLst>
                                    </p:anim>
                                    <p:anim calcmode="lin" valueType="num">
                                      <p:cBhvr additive="base">
                                        <p:cTn id="77" dur="4500"/>
                                        <p:tgtEl>
                                          <p:spTgt spid="32"/>
                                        </p:tgtEl>
                                        <p:attrNameLst>
                                          <p:attrName>ppt_y</p:attrName>
                                        </p:attrNameLst>
                                      </p:cBhvr>
                                      <p:tavLst>
                                        <p:tav tm="0">
                                          <p:val>
                                            <p:strVal val="ppt_y"/>
                                          </p:val>
                                        </p:tav>
                                        <p:tav tm="100000">
                                          <p:val>
                                            <p:strVal val="ppt_y"/>
                                          </p:val>
                                        </p:tav>
                                      </p:tavLst>
                                    </p:anim>
                                    <p:set>
                                      <p:cBhvr>
                                        <p:cTn id="78" dur="1" fill="hold">
                                          <p:stCondLst>
                                            <p:cond delay="4499"/>
                                          </p:stCondLst>
                                        </p:cTn>
                                        <p:tgtEl>
                                          <p:spTgt spid="32"/>
                                        </p:tgtEl>
                                        <p:attrNameLst>
                                          <p:attrName>style.visibility</p:attrName>
                                        </p:attrNameLst>
                                      </p:cBhvr>
                                      <p:to>
                                        <p:strVal val="hidden"/>
                                      </p:to>
                                    </p:set>
                                  </p:childTnLst>
                                </p:cTn>
                              </p:par>
                              <p:par>
                                <p:cTn id="79" presetID="3" presetClass="exit" presetSubtype="5" fill="hold" grpId="2" nodeType="withEffect">
                                  <p:stCondLst>
                                    <p:cond delay="0"/>
                                  </p:stCondLst>
                                  <p:childTnLst>
                                    <p:animEffect transition="out" filter="blinds(vertical)">
                                      <p:cBhvr>
                                        <p:cTn id="80" dur="5500"/>
                                        <p:tgtEl>
                                          <p:spTgt spid="32"/>
                                        </p:tgtEl>
                                      </p:cBhvr>
                                    </p:animEffect>
                                    <p:set>
                                      <p:cBhvr>
                                        <p:cTn id="81" dur="1" fill="hold">
                                          <p:stCondLst>
                                            <p:cond delay="5499"/>
                                          </p:stCondLst>
                                        </p:cTn>
                                        <p:tgtEl>
                                          <p:spTgt spid="32"/>
                                        </p:tgtEl>
                                        <p:attrNameLst>
                                          <p:attrName>style.visibility</p:attrName>
                                        </p:attrNameLst>
                                      </p:cBhvr>
                                      <p:to>
                                        <p:strVal val="hidden"/>
                                      </p:to>
                                    </p:set>
                                  </p:childTnLst>
                                </p:cTn>
                              </p:par>
                              <p:par>
                                <p:cTn id="82" presetID="2" presetClass="entr" presetSubtype="8" fill="hold" grpId="0" nodeType="withEffect">
                                  <p:stCondLst>
                                    <p:cond delay="0"/>
                                  </p:stCondLst>
                                  <p:childTnLst>
                                    <p:set>
                                      <p:cBhvr>
                                        <p:cTn id="83" dur="1" fill="hold">
                                          <p:stCondLst>
                                            <p:cond delay="0"/>
                                          </p:stCondLst>
                                        </p:cTn>
                                        <p:tgtEl>
                                          <p:spTgt spid="38"/>
                                        </p:tgtEl>
                                        <p:attrNameLst>
                                          <p:attrName>style.visibility</p:attrName>
                                        </p:attrNameLst>
                                      </p:cBhvr>
                                      <p:to>
                                        <p:strVal val="visible"/>
                                      </p:to>
                                    </p:set>
                                    <p:anim calcmode="lin" valueType="num">
                                      <p:cBhvr additive="base">
                                        <p:cTn id="84" dur="4000" fill="hold"/>
                                        <p:tgtEl>
                                          <p:spTgt spid="38"/>
                                        </p:tgtEl>
                                        <p:attrNameLst>
                                          <p:attrName>ppt_x</p:attrName>
                                        </p:attrNameLst>
                                      </p:cBhvr>
                                      <p:tavLst>
                                        <p:tav tm="0">
                                          <p:val>
                                            <p:strVal val="0-#ppt_w/2"/>
                                          </p:val>
                                        </p:tav>
                                        <p:tav tm="100000">
                                          <p:val>
                                            <p:strVal val="#ppt_x"/>
                                          </p:val>
                                        </p:tav>
                                      </p:tavLst>
                                    </p:anim>
                                    <p:anim calcmode="lin" valueType="num">
                                      <p:cBhvr additive="base">
                                        <p:cTn id="85" dur="4000" fill="hold"/>
                                        <p:tgtEl>
                                          <p:spTgt spid="38"/>
                                        </p:tgtEl>
                                        <p:attrNameLst>
                                          <p:attrName>ppt_y</p:attrName>
                                        </p:attrNameLst>
                                      </p:cBhvr>
                                      <p:tavLst>
                                        <p:tav tm="0">
                                          <p:val>
                                            <p:strVal val="#ppt_y"/>
                                          </p:val>
                                        </p:tav>
                                        <p:tav tm="100000">
                                          <p:val>
                                            <p:strVal val="#ppt_y"/>
                                          </p:val>
                                        </p:tav>
                                      </p:tavLst>
                                    </p:anim>
                                  </p:childTnLst>
                                </p:cTn>
                              </p:par>
                              <p:par>
                                <p:cTn id="86" presetID="2" presetClass="exit" presetSubtype="2" fill="hold" grpId="1" nodeType="withEffect">
                                  <p:stCondLst>
                                    <p:cond delay="0"/>
                                  </p:stCondLst>
                                  <p:childTnLst>
                                    <p:anim calcmode="lin" valueType="num">
                                      <p:cBhvr additive="base">
                                        <p:cTn id="87" dur="4500"/>
                                        <p:tgtEl>
                                          <p:spTgt spid="38"/>
                                        </p:tgtEl>
                                        <p:attrNameLst>
                                          <p:attrName>ppt_x</p:attrName>
                                        </p:attrNameLst>
                                      </p:cBhvr>
                                      <p:tavLst>
                                        <p:tav tm="0">
                                          <p:val>
                                            <p:strVal val="ppt_x"/>
                                          </p:val>
                                        </p:tav>
                                        <p:tav tm="100000">
                                          <p:val>
                                            <p:strVal val="1+ppt_w/2"/>
                                          </p:val>
                                        </p:tav>
                                      </p:tavLst>
                                    </p:anim>
                                    <p:anim calcmode="lin" valueType="num">
                                      <p:cBhvr additive="base">
                                        <p:cTn id="88" dur="4500"/>
                                        <p:tgtEl>
                                          <p:spTgt spid="38"/>
                                        </p:tgtEl>
                                        <p:attrNameLst>
                                          <p:attrName>ppt_y</p:attrName>
                                        </p:attrNameLst>
                                      </p:cBhvr>
                                      <p:tavLst>
                                        <p:tav tm="0">
                                          <p:val>
                                            <p:strVal val="ppt_y"/>
                                          </p:val>
                                        </p:tav>
                                        <p:tav tm="100000">
                                          <p:val>
                                            <p:strVal val="ppt_y"/>
                                          </p:val>
                                        </p:tav>
                                      </p:tavLst>
                                    </p:anim>
                                    <p:set>
                                      <p:cBhvr>
                                        <p:cTn id="89" dur="1" fill="hold">
                                          <p:stCondLst>
                                            <p:cond delay="4499"/>
                                          </p:stCondLst>
                                        </p:cTn>
                                        <p:tgtEl>
                                          <p:spTgt spid="38"/>
                                        </p:tgtEl>
                                        <p:attrNameLst>
                                          <p:attrName>style.visibility</p:attrName>
                                        </p:attrNameLst>
                                      </p:cBhvr>
                                      <p:to>
                                        <p:strVal val="hidden"/>
                                      </p:to>
                                    </p:set>
                                  </p:childTnLst>
                                </p:cTn>
                              </p:par>
                              <p:par>
                                <p:cTn id="90" presetID="3" presetClass="exit" presetSubtype="5" fill="hold" grpId="2" nodeType="withEffect">
                                  <p:stCondLst>
                                    <p:cond delay="0"/>
                                  </p:stCondLst>
                                  <p:childTnLst>
                                    <p:animEffect transition="out" filter="blinds(vertical)">
                                      <p:cBhvr>
                                        <p:cTn id="91" dur="5500"/>
                                        <p:tgtEl>
                                          <p:spTgt spid="38"/>
                                        </p:tgtEl>
                                      </p:cBhvr>
                                    </p:animEffect>
                                    <p:set>
                                      <p:cBhvr>
                                        <p:cTn id="92" dur="1" fill="hold">
                                          <p:stCondLst>
                                            <p:cond delay="5499"/>
                                          </p:stCondLst>
                                        </p:cTn>
                                        <p:tgtEl>
                                          <p:spTgt spid="38"/>
                                        </p:tgtEl>
                                        <p:attrNameLst>
                                          <p:attrName>style.visibility</p:attrName>
                                        </p:attrNameLst>
                                      </p:cBhvr>
                                      <p:to>
                                        <p:strVal val="hidden"/>
                                      </p:to>
                                    </p:set>
                                  </p:childTnLst>
                                </p:cTn>
                              </p:par>
                              <p:par>
                                <p:cTn id="93" presetID="2" presetClass="entr" presetSubtype="8" fill="hold" grpId="0" nodeType="withEffect">
                                  <p:stCondLst>
                                    <p:cond delay="0"/>
                                  </p:stCondLst>
                                  <p:childTnLst>
                                    <p:set>
                                      <p:cBhvr>
                                        <p:cTn id="94" dur="1" fill="hold">
                                          <p:stCondLst>
                                            <p:cond delay="0"/>
                                          </p:stCondLst>
                                        </p:cTn>
                                        <p:tgtEl>
                                          <p:spTgt spid="37"/>
                                        </p:tgtEl>
                                        <p:attrNameLst>
                                          <p:attrName>style.visibility</p:attrName>
                                        </p:attrNameLst>
                                      </p:cBhvr>
                                      <p:to>
                                        <p:strVal val="visible"/>
                                      </p:to>
                                    </p:set>
                                    <p:anim calcmode="lin" valueType="num">
                                      <p:cBhvr additive="base">
                                        <p:cTn id="95" dur="4000" fill="hold"/>
                                        <p:tgtEl>
                                          <p:spTgt spid="37"/>
                                        </p:tgtEl>
                                        <p:attrNameLst>
                                          <p:attrName>ppt_x</p:attrName>
                                        </p:attrNameLst>
                                      </p:cBhvr>
                                      <p:tavLst>
                                        <p:tav tm="0">
                                          <p:val>
                                            <p:strVal val="0-#ppt_w/2"/>
                                          </p:val>
                                        </p:tav>
                                        <p:tav tm="100000">
                                          <p:val>
                                            <p:strVal val="#ppt_x"/>
                                          </p:val>
                                        </p:tav>
                                      </p:tavLst>
                                    </p:anim>
                                    <p:anim calcmode="lin" valueType="num">
                                      <p:cBhvr additive="base">
                                        <p:cTn id="96" dur="4000" fill="hold"/>
                                        <p:tgtEl>
                                          <p:spTgt spid="37"/>
                                        </p:tgtEl>
                                        <p:attrNameLst>
                                          <p:attrName>ppt_y</p:attrName>
                                        </p:attrNameLst>
                                      </p:cBhvr>
                                      <p:tavLst>
                                        <p:tav tm="0">
                                          <p:val>
                                            <p:strVal val="#ppt_y"/>
                                          </p:val>
                                        </p:tav>
                                        <p:tav tm="100000">
                                          <p:val>
                                            <p:strVal val="#ppt_y"/>
                                          </p:val>
                                        </p:tav>
                                      </p:tavLst>
                                    </p:anim>
                                  </p:childTnLst>
                                </p:cTn>
                              </p:par>
                              <p:par>
                                <p:cTn id="97" presetID="2" presetClass="exit" presetSubtype="2" fill="hold" grpId="1" nodeType="withEffect">
                                  <p:stCondLst>
                                    <p:cond delay="0"/>
                                  </p:stCondLst>
                                  <p:childTnLst>
                                    <p:anim calcmode="lin" valueType="num">
                                      <p:cBhvr additive="base">
                                        <p:cTn id="98" dur="4500"/>
                                        <p:tgtEl>
                                          <p:spTgt spid="37"/>
                                        </p:tgtEl>
                                        <p:attrNameLst>
                                          <p:attrName>ppt_x</p:attrName>
                                        </p:attrNameLst>
                                      </p:cBhvr>
                                      <p:tavLst>
                                        <p:tav tm="0">
                                          <p:val>
                                            <p:strVal val="ppt_x"/>
                                          </p:val>
                                        </p:tav>
                                        <p:tav tm="100000">
                                          <p:val>
                                            <p:strVal val="1+ppt_w/2"/>
                                          </p:val>
                                        </p:tav>
                                      </p:tavLst>
                                    </p:anim>
                                    <p:anim calcmode="lin" valueType="num">
                                      <p:cBhvr additive="base">
                                        <p:cTn id="99" dur="4500"/>
                                        <p:tgtEl>
                                          <p:spTgt spid="37"/>
                                        </p:tgtEl>
                                        <p:attrNameLst>
                                          <p:attrName>ppt_y</p:attrName>
                                        </p:attrNameLst>
                                      </p:cBhvr>
                                      <p:tavLst>
                                        <p:tav tm="0">
                                          <p:val>
                                            <p:strVal val="ppt_y"/>
                                          </p:val>
                                        </p:tav>
                                        <p:tav tm="100000">
                                          <p:val>
                                            <p:strVal val="ppt_y"/>
                                          </p:val>
                                        </p:tav>
                                      </p:tavLst>
                                    </p:anim>
                                    <p:set>
                                      <p:cBhvr>
                                        <p:cTn id="100" dur="1" fill="hold">
                                          <p:stCondLst>
                                            <p:cond delay="4499"/>
                                          </p:stCondLst>
                                        </p:cTn>
                                        <p:tgtEl>
                                          <p:spTgt spid="37"/>
                                        </p:tgtEl>
                                        <p:attrNameLst>
                                          <p:attrName>style.visibility</p:attrName>
                                        </p:attrNameLst>
                                      </p:cBhvr>
                                      <p:to>
                                        <p:strVal val="hidden"/>
                                      </p:to>
                                    </p:set>
                                  </p:childTnLst>
                                </p:cTn>
                              </p:par>
                              <p:par>
                                <p:cTn id="101" presetID="3" presetClass="exit" presetSubtype="5" fill="hold" grpId="2" nodeType="withEffect">
                                  <p:stCondLst>
                                    <p:cond delay="0"/>
                                  </p:stCondLst>
                                  <p:childTnLst>
                                    <p:animEffect transition="out" filter="blinds(vertical)">
                                      <p:cBhvr>
                                        <p:cTn id="102" dur="5500"/>
                                        <p:tgtEl>
                                          <p:spTgt spid="37"/>
                                        </p:tgtEl>
                                      </p:cBhvr>
                                    </p:animEffect>
                                    <p:set>
                                      <p:cBhvr>
                                        <p:cTn id="103" dur="1" fill="hold">
                                          <p:stCondLst>
                                            <p:cond delay="5499"/>
                                          </p:stCondLst>
                                        </p:cTn>
                                        <p:tgtEl>
                                          <p:spTgt spid="37"/>
                                        </p:tgtEl>
                                        <p:attrNameLst>
                                          <p:attrName>style.visibility</p:attrName>
                                        </p:attrNameLst>
                                      </p:cBhvr>
                                      <p:to>
                                        <p:strVal val="hidden"/>
                                      </p:to>
                                    </p:set>
                                  </p:childTnLst>
                                </p:cTn>
                              </p:par>
                              <p:par>
                                <p:cTn id="104" presetID="2" presetClass="entr" presetSubtype="8" fill="hold" grpId="0" nodeType="withEffect">
                                  <p:stCondLst>
                                    <p:cond delay="0"/>
                                  </p:stCondLst>
                                  <p:childTnLst>
                                    <p:set>
                                      <p:cBhvr>
                                        <p:cTn id="105" dur="1" fill="hold">
                                          <p:stCondLst>
                                            <p:cond delay="0"/>
                                          </p:stCondLst>
                                        </p:cTn>
                                        <p:tgtEl>
                                          <p:spTgt spid="36"/>
                                        </p:tgtEl>
                                        <p:attrNameLst>
                                          <p:attrName>style.visibility</p:attrName>
                                        </p:attrNameLst>
                                      </p:cBhvr>
                                      <p:to>
                                        <p:strVal val="visible"/>
                                      </p:to>
                                    </p:set>
                                    <p:anim calcmode="lin" valueType="num">
                                      <p:cBhvr additive="base">
                                        <p:cTn id="106" dur="4000" fill="hold"/>
                                        <p:tgtEl>
                                          <p:spTgt spid="36"/>
                                        </p:tgtEl>
                                        <p:attrNameLst>
                                          <p:attrName>ppt_x</p:attrName>
                                        </p:attrNameLst>
                                      </p:cBhvr>
                                      <p:tavLst>
                                        <p:tav tm="0">
                                          <p:val>
                                            <p:strVal val="0-#ppt_w/2"/>
                                          </p:val>
                                        </p:tav>
                                        <p:tav tm="100000">
                                          <p:val>
                                            <p:strVal val="#ppt_x"/>
                                          </p:val>
                                        </p:tav>
                                      </p:tavLst>
                                    </p:anim>
                                    <p:anim calcmode="lin" valueType="num">
                                      <p:cBhvr additive="base">
                                        <p:cTn id="107" dur="4000" fill="hold"/>
                                        <p:tgtEl>
                                          <p:spTgt spid="36"/>
                                        </p:tgtEl>
                                        <p:attrNameLst>
                                          <p:attrName>ppt_y</p:attrName>
                                        </p:attrNameLst>
                                      </p:cBhvr>
                                      <p:tavLst>
                                        <p:tav tm="0">
                                          <p:val>
                                            <p:strVal val="#ppt_y"/>
                                          </p:val>
                                        </p:tav>
                                        <p:tav tm="100000">
                                          <p:val>
                                            <p:strVal val="#ppt_y"/>
                                          </p:val>
                                        </p:tav>
                                      </p:tavLst>
                                    </p:anim>
                                  </p:childTnLst>
                                </p:cTn>
                              </p:par>
                              <p:par>
                                <p:cTn id="108" presetID="2" presetClass="exit" presetSubtype="2" fill="hold" grpId="1" nodeType="withEffect">
                                  <p:stCondLst>
                                    <p:cond delay="0"/>
                                  </p:stCondLst>
                                  <p:childTnLst>
                                    <p:anim calcmode="lin" valueType="num">
                                      <p:cBhvr additive="base">
                                        <p:cTn id="109" dur="4500"/>
                                        <p:tgtEl>
                                          <p:spTgt spid="36"/>
                                        </p:tgtEl>
                                        <p:attrNameLst>
                                          <p:attrName>ppt_x</p:attrName>
                                        </p:attrNameLst>
                                      </p:cBhvr>
                                      <p:tavLst>
                                        <p:tav tm="0">
                                          <p:val>
                                            <p:strVal val="ppt_x"/>
                                          </p:val>
                                        </p:tav>
                                        <p:tav tm="100000">
                                          <p:val>
                                            <p:strVal val="1+ppt_w/2"/>
                                          </p:val>
                                        </p:tav>
                                      </p:tavLst>
                                    </p:anim>
                                    <p:anim calcmode="lin" valueType="num">
                                      <p:cBhvr additive="base">
                                        <p:cTn id="110" dur="4500"/>
                                        <p:tgtEl>
                                          <p:spTgt spid="36"/>
                                        </p:tgtEl>
                                        <p:attrNameLst>
                                          <p:attrName>ppt_y</p:attrName>
                                        </p:attrNameLst>
                                      </p:cBhvr>
                                      <p:tavLst>
                                        <p:tav tm="0">
                                          <p:val>
                                            <p:strVal val="ppt_y"/>
                                          </p:val>
                                        </p:tav>
                                        <p:tav tm="100000">
                                          <p:val>
                                            <p:strVal val="ppt_y"/>
                                          </p:val>
                                        </p:tav>
                                      </p:tavLst>
                                    </p:anim>
                                    <p:set>
                                      <p:cBhvr>
                                        <p:cTn id="111" dur="1" fill="hold">
                                          <p:stCondLst>
                                            <p:cond delay="4499"/>
                                          </p:stCondLst>
                                        </p:cTn>
                                        <p:tgtEl>
                                          <p:spTgt spid="36"/>
                                        </p:tgtEl>
                                        <p:attrNameLst>
                                          <p:attrName>style.visibility</p:attrName>
                                        </p:attrNameLst>
                                      </p:cBhvr>
                                      <p:to>
                                        <p:strVal val="hidden"/>
                                      </p:to>
                                    </p:set>
                                  </p:childTnLst>
                                </p:cTn>
                              </p:par>
                              <p:par>
                                <p:cTn id="112" presetID="3" presetClass="exit" presetSubtype="5" fill="hold" grpId="2" nodeType="withEffect">
                                  <p:stCondLst>
                                    <p:cond delay="0"/>
                                  </p:stCondLst>
                                  <p:childTnLst>
                                    <p:animEffect transition="out" filter="blinds(vertical)">
                                      <p:cBhvr>
                                        <p:cTn id="113" dur="5500"/>
                                        <p:tgtEl>
                                          <p:spTgt spid="36"/>
                                        </p:tgtEl>
                                      </p:cBhvr>
                                    </p:animEffect>
                                    <p:set>
                                      <p:cBhvr>
                                        <p:cTn id="114" dur="1" fill="hold">
                                          <p:stCondLst>
                                            <p:cond delay="5499"/>
                                          </p:stCondLst>
                                        </p:cTn>
                                        <p:tgtEl>
                                          <p:spTgt spid="36"/>
                                        </p:tgtEl>
                                        <p:attrNameLst>
                                          <p:attrName>style.visibility</p:attrName>
                                        </p:attrNameLst>
                                      </p:cBhvr>
                                      <p:to>
                                        <p:strVal val="hidden"/>
                                      </p:to>
                                    </p:set>
                                  </p:childTnLst>
                                </p:cTn>
                              </p:par>
                              <p:par>
                                <p:cTn id="115" presetID="2" presetClass="entr" presetSubtype="8" fill="hold" grpId="0" nodeType="withEffect">
                                  <p:stCondLst>
                                    <p:cond delay="0"/>
                                  </p:stCondLst>
                                  <p:childTnLst>
                                    <p:set>
                                      <p:cBhvr>
                                        <p:cTn id="116" dur="1" fill="hold">
                                          <p:stCondLst>
                                            <p:cond delay="0"/>
                                          </p:stCondLst>
                                        </p:cTn>
                                        <p:tgtEl>
                                          <p:spTgt spid="35"/>
                                        </p:tgtEl>
                                        <p:attrNameLst>
                                          <p:attrName>style.visibility</p:attrName>
                                        </p:attrNameLst>
                                      </p:cBhvr>
                                      <p:to>
                                        <p:strVal val="visible"/>
                                      </p:to>
                                    </p:set>
                                    <p:anim calcmode="lin" valueType="num">
                                      <p:cBhvr additive="base">
                                        <p:cTn id="117" dur="4000" fill="hold"/>
                                        <p:tgtEl>
                                          <p:spTgt spid="35"/>
                                        </p:tgtEl>
                                        <p:attrNameLst>
                                          <p:attrName>ppt_x</p:attrName>
                                        </p:attrNameLst>
                                      </p:cBhvr>
                                      <p:tavLst>
                                        <p:tav tm="0">
                                          <p:val>
                                            <p:strVal val="0-#ppt_w/2"/>
                                          </p:val>
                                        </p:tav>
                                        <p:tav tm="100000">
                                          <p:val>
                                            <p:strVal val="#ppt_x"/>
                                          </p:val>
                                        </p:tav>
                                      </p:tavLst>
                                    </p:anim>
                                    <p:anim calcmode="lin" valueType="num">
                                      <p:cBhvr additive="base">
                                        <p:cTn id="118" dur="4000" fill="hold"/>
                                        <p:tgtEl>
                                          <p:spTgt spid="35"/>
                                        </p:tgtEl>
                                        <p:attrNameLst>
                                          <p:attrName>ppt_y</p:attrName>
                                        </p:attrNameLst>
                                      </p:cBhvr>
                                      <p:tavLst>
                                        <p:tav tm="0">
                                          <p:val>
                                            <p:strVal val="#ppt_y"/>
                                          </p:val>
                                        </p:tav>
                                        <p:tav tm="100000">
                                          <p:val>
                                            <p:strVal val="#ppt_y"/>
                                          </p:val>
                                        </p:tav>
                                      </p:tavLst>
                                    </p:anim>
                                  </p:childTnLst>
                                </p:cTn>
                              </p:par>
                              <p:par>
                                <p:cTn id="119" presetID="2" presetClass="exit" presetSubtype="2" fill="hold" grpId="1" nodeType="withEffect">
                                  <p:stCondLst>
                                    <p:cond delay="0"/>
                                  </p:stCondLst>
                                  <p:childTnLst>
                                    <p:anim calcmode="lin" valueType="num">
                                      <p:cBhvr additive="base">
                                        <p:cTn id="120" dur="4500"/>
                                        <p:tgtEl>
                                          <p:spTgt spid="35"/>
                                        </p:tgtEl>
                                        <p:attrNameLst>
                                          <p:attrName>ppt_x</p:attrName>
                                        </p:attrNameLst>
                                      </p:cBhvr>
                                      <p:tavLst>
                                        <p:tav tm="0">
                                          <p:val>
                                            <p:strVal val="ppt_x"/>
                                          </p:val>
                                        </p:tav>
                                        <p:tav tm="100000">
                                          <p:val>
                                            <p:strVal val="1+ppt_w/2"/>
                                          </p:val>
                                        </p:tav>
                                      </p:tavLst>
                                    </p:anim>
                                    <p:anim calcmode="lin" valueType="num">
                                      <p:cBhvr additive="base">
                                        <p:cTn id="121" dur="4500"/>
                                        <p:tgtEl>
                                          <p:spTgt spid="35"/>
                                        </p:tgtEl>
                                        <p:attrNameLst>
                                          <p:attrName>ppt_y</p:attrName>
                                        </p:attrNameLst>
                                      </p:cBhvr>
                                      <p:tavLst>
                                        <p:tav tm="0">
                                          <p:val>
                                            <p:strVal val="ppt_y"/>
                                          </p:val>
                                        </p:tav>
                                        <p:tav tm="100000">
                                          <p:val>
                                            <p:strVal val="ppt_y"/>
                                          </p:val>
                                        </p:tav>
                                      </p:tavLst>
                                    </p:anim>
                                    <p:set>
                                      <p:cBhvr>
                                        <p:cTn id="122" dur="1" fill="hold">
                                          <p:stCondLst>
                                            <p:cond delay="4499"/>
                                          </p:stCondLst>
                                        </p:cTn>
                                        <p:tgtEl>
                                          <p:spTgt spid="35"/>
                                        </p:tgtEl>
                                        <p:attrNameLst>
                                          <p:attrName>style.visibility</p:attrName>
                                        </p:attrNameLst>
                                      </p:cBhvr>
                                      <p:to>
                                        <p:strVal val="hidden"/>
                                      </p:to>
                                    </p:set>
                                  </p:childTnLst>
                                </p:cTn>
                              </p:par>
                              <p:par>
                                <p:cTn id="123" presetID="3" presetClass="exit" presetSubtype="5" fill="hold" grpId="2" nodeType="withEffect">
                                  <p:stCondLst>
                                    <p:cond delay="0"/>
                                  </p:stCondLst>
                                  <p:childTnLst>
                                    <p:animEffect transition="out" filter="blinds(vertical)">
                                      <p:cBhvr>
                                        <p:cTn id="124" dur="5500"/>
                                        <p:tgtEl>
                                          <p:spTgt spid="35"/>
                                        </p:tgtEl>
                                      </p:cBhvr>
                                    </p:animEffect>
                                    <p:set>
                                      <p:cBhvr>
                                        <p:cTn id="125" dur="1" fill="hold">
                                          <p:stCondLst>
                                            <p:cond delay="5499"/>
                                          </p:stCondLst>
                                        </p:cTn>
                                        <p:tgtEl>
                                          <p:spTgt spid="35"/>
                                        </p:tgtEl>
                                        <p:attrNameLst>
                                          <p:attrName>style.visibility</p:attrName>
                                        </p:attrNameLst>
                                      </p:cBhvr>
                                      <p:to>
                                        <p:strVal val="hidden"/>
                                      </p:to>
                                    </p:set>
                                  </p:childTnLst>
                                </p:cTn>
                              </p:par>
                              <p:par>
                                <p:cTn id="126" presetID="2" presetClass="entr" presetSubtype="8" fill="hold" grpId="0" nodeType="withEffect">
                                  <p:stCondLst>
                                    <p:cond delay="0"/>
                                  </p:stCondLst>
                                  <p:childTnLst>
                                    <p:set>
                                      <p:cBhvr>
                                        <p:cTn id="127" dur="1" fill="hold">
                                          <p:stCondLst>
                                            <p:cond delay="0"/>
                                          </p:stCondLst>
                                        </p:cTn>
                                        <p:tgtEl>
                                          <p:spTgt spid="34"/>
                                        </p:tgtEl>
                                        <p:attrNameLst>
                                          <p:attrName>style.visibility</p:attrName>
                                        </p:attrNameLst>
                                      </p:cBhvr>
                                      <p:to>
                                        <p:strVal val="visible"/>
                                      </p:to>
                                    </p:set>
                                    <p:anim calcmode="lin" valueType="num">
                                      <p:cBhvr additive="base">
                                        <p:cTn id="128" dur="4000" fill="hold"/>
                                        <p:tgtEl>
                                          <p:spTgt spid="34"/>
                                        </p:tgtEl>
                                        <p:attrNameLst>
                                          <p:attrName>ppt_x</p:attrName>
                                        </p:attrNameLst>
                                      </p:cBhvr>
                                      <p:tavLst>
                                        <p:tav tm="0">
                                          <p:val>
                                            <p:strVal val="0-#ppt_w/2"/>
                                          </p:val>
                                        </p:tav>
                                        <p:tav tm="100000">
                                          <p:val>
                                            <p:strVal val="#ppt_x"/>
                                          </p:val>
                                        </p:tav>
                                      </p:tavLst>
                                    </p:anim>
                                    <p:anim calcmode="lin" valueType="num">
                                      <p:cBhvr additive="base">
                                        <p:cTn id="129" dur="4000" fill="hold"/>
                                        <p:tgtEl>
                                          <p:spTgt spid="34"/>
                                        </p:tgtEl>
                                        <p:attrNameLst>
                                          <p:attrName>ppt_y</p:attrName>
                                        </p:attrNameLst>
                                      </p:cBhvr>
                                      <p:tavLst>
                                        <p:tav tm="0">
                                          <p:val>
                                            <p:strVal val="#ppt_y"/>
                                          </p:val>
                                        </p:tav>
                                        <p:tav tm="100000">
                                          <p:val>
                                            <p:strVal val="#ppt_y"/>
                                          </p:val>
                                        </p:tav>
                                      </p:tavLst>
                                    </p:anim>
                                  </p:childTnLst>
                                </p:cTn>
                              </p:par>
                              <p:par>
                                <p:cTn id="130" presetID="2" presetClass="exit" presetSubtype="2" fill="hold" grpId="1" nodeType="withEffect">
                                  <p:stCondLst>
                                    <p:cond delay="0"/>
                                  </p:stCondLst>
                                  <p:childTnLst>
                                    <p:anim calcmode="lin" valueType="num">
                                      <p:cBhvr additive="base">
                                        <p:cTn id="131" dur="4500"/>
                                        <p:tgtEl>
                                          <p:spTgt spid="34"/>
                                        </p:tgtEl>
                                        <p:attrNameLst>
                                          <p:attrName>ppt_x</p:attrName>
                                        </p:attrNameLst>
                                      </p:cBhvr>
                                      <p:tavLst>
                                        <p:tav tm="0">
                                          <p:val>
                                            <p:strVal val="ppt_x"/>
                                          </p:val>
                                        </p:tav>
                                        <p:tav tm="100000">
                                          <p:val>
                                            <p:strVal val="1+ppt_w/2"/>
                                          </p:val>
                                        </p:tav>
                                      </p:tavLst>
                                    </p:anim>
                                    <p:anim calcmode="lin" valueType="num">
                                      <p:cBhvr additive="base">
                                        <p:cTn id="132" dur="4500"/>
                                        <p:tgtEl>
                                          <p:spTgt spid="34"/>
                                        </p:tgtEl>
                                        <p:attrNameLst>
                                          <p:attrName>ppt_y</p:attrName>
                                        </p:attrNameLst>
                                      </p:cBhvr>
                                      <p:tavLst>
                                        <p:tav tm="0">
                                          <p:val>
                                            <p:strVal val="ppt_y"/>
                                          </p:val>
                                        </p:tav>
                                        <p:tav tm="100000">
                                          <p:val>
                                            <p:strVal val="ppt_y"/>
                                          </p:val>
                                        </p:tav>
                                      </p:tavLst>
                                    </p:anim>
                                    <p:set>
                                      <p:cBhvr>
                                        <p:cTn id="133" dur="1" fill="hold">
                                          <p:stCondLst>
                                            <p:cond delay="4499"/>
                                          </p:stCondLst>
                                        </p:cTn>
                                        <p:tgtEl>
                                          <p:spTgt spid="34"/>
                                        </p:tgtEl>
                                        <p:attrNameLst>
                                          <p:attrName>style.visibility</p:attrName>
                                        </p:attrNameLst>
                                      </p:cBhvr>
                                      <p:to>
                                        <p:strVal val="hidden"/>
                                      </p:to>
                                    </p:set>
                                  </p:childTnLst>
                                </p:cTn>
                              </p:par>
                              <p:par>
                                <p:cTn id="134" presetID="3" presetClass="exit" presetSubtype="5" fill="hold" grpId="2" nodeType="withEffect">
                                  <p:stCondLst>
                                    <p:cond delay="0"/>
                                  </p:stCondLst>
                                  <p:childTnLst>
                                    <p:animEffect transition="out" filter="blinds(vertical)">
                                      <p:cBhvr>
                                        <p:cTn id="135" dur="5500"/>
                                        <p:tgtEl>
                                          <p:spTgt spid="34"/>
                                        </p:tgtEl>
                                      </p:cBhvr>
                                    </p:animEffect>
                                    <p:set>
                                      <p:cBhvr>
                                        <p:cTn id="136" dur="1" fill="hold">
                                          <p:stCondLst>
                                            <p:cond delay="5499"/>
                                          </p:stCondLst>
                                        </p:cTn>
                                        <p:tgtEl>
                                          <p:spTgt spid="34"/>
                                        </p:tgtEl>
                                        <p:attrNameLst>
                                          <p:attrName>style.visibility</p:attrName>
                                        </p:attrNameLst>
                                      </p:cBhvr>
                                      <p:to>
                                        <p:strVal val="hidden"/>
                                      </p:to>
                                    </p:set>
                                  </p:childTnLst>
                                </p:cTn>
                              </p:par>
                              <p:par>
                                <p:cTn id="137" presetID="2" presetClass="entr" presetSubtype="8" fill="hold" grpId="0" nodeType="withEffect">
                                  <p:stCondLst>
                                    <p:cond delay="0"/>
                                  </p:stCondLst>
                                  <p:childTnLst>
                                    <p:set>
                                      <p:cBhvr>
                                        <p:cTn id="138" dur="1" fill="hold">
                                          <p:stCondLst>
                                            <p:cond delay="0"/>
                                          </p:stCondLst>
                                        </p:cTn>
                                        <p:tgtEl>
                                          <p:spTgt spid="33"/>
                                        </p:tgtEl>
                                        <p:attrNameLst>
                                          <p:attrName>style.visibility</p:attrName>
                                        </p:attrNameLst>
                                      </p:cBhvr>
                                      <p:to>
                                        <p:strVal val="visible"/>
                                      </p:to>
                                    </p:set>
                                    <p:anim calcmode="lin" valueType="num">
                                      <p:cBhvr additive="base">
                                        <p:cTn id="139" dur="4000" fill="hold"/>
                                        <p:tgtEl>
                                          <p:spTgt spid="33"/>
                                        </p:tgtEl>
                                        <p:attrNameLst>
                                          <p:attrName>ppt_x</p:attrName>
                                        </p:attrNameLst>
                                      </p:cBhvr>
                                      <p:tavLst>
                                        <p:tav tm="0">
                                          <p:val>
                                            <p:strVal val="0-#ppt_w/2"/>
                                          </p:val>
                                        </p:tav>
                                        <p:tav tm="100000">
                                          <p:val>
                                            <p:strVal val="#ppt_x"/>
                                          </p:val>
                                        </p:tav>
                                      </p:tavLst>
                                    </p:anim>
                                    <p:anim calcmode="lin" valueType="num">
                                      <p:cBhvr additive="base">
                                        <p:cTn id="140" dur="4000" fill="hold"/>
                                        <p:tgtEl>
                                          <p:spTgt spid="33"/>
                                        </p:tgtEl>
                                        <p:attrNameLst>
                                          <p:attrName>ppt_y</p:attrName>
                                        </p:attrNameLst>
                                      </p:cBhvr>
                                      <p:tavLst>
                                        <p:tav tm="0">
                                          <p:val>
                                            <p:strVal val="#ppt_y"/>
                                          </p:val>
                                        </p:tav>
                                        <p:tav tm="100000">
                                          <p:val>
                                            <p:strVal val="#ppt_y"/>
                                          </p:val>
                                        </p:tav>
                                      </p:tavLst>
                                    </p:anim>
                                  </p:childTnLst>
                                </p:cTn>
                              </p:par>
                              <p:par>
                                <p:cTn id="141" presetID="2" presetClass="exit" presetSubtype="2" fill="hold" grpId="1" nodeType="withEffect">
                                  <p:stCondLst>
                                    <p:cond delay="0"/>
                                  </p:stCondLst>
                                  <p:childTnLst>
                                    <p:anim calcmode="lin" valueType="num">
                                      <p:cBhvr additive="base">
                                        <p:cTn id="142" dur="4500"/>
                                        <p:tgtEl>
                                          <p:spTgt spid="33"/>
                                        </p:tgtEl>
                                        <p:attrNameLst>
                                          <p:attrName>ppt_x</p:attrName>
                                        </p:attrNameLst>
                                      </p:cBhvr>
                                      <p:tavLst>
                                        <p:tav tm="0">
                                          <p:val>
                                            <p:strVal val="ppt_x"/>
                                          </p:val>
                                        </p:tav>
                                        <p:tav tm="100000">
                                          <p:val>
                                            <p:strVal val="1+ppt_w/2"/>
                                          </p:val>
                                        </p:tav>
                                      </p:tavLst>
                                    </p:anim>
                                    <p:anim calcmode="lin" valueType="num">
                                      <p:cBhvr additive="base">
                                        <p:cTn id="143" dur="4500"/>
                                        <p:tgtEl>
                                          <p:spTgt spid="33"/>
                                        </p:tgtEl>
                                        <p:attrNameLst>
                                          <p:attrName>ppt_y</p:attrName>
                                        </p:attrNameLst>
                                      </p:cBhvr>
                                      <p:tavLst>
                                        <p:tav tm="0">
                                          <p:val>
                                            <p:strVal val="ppt_y"/>
                                          </p:val>
                                        </p:tav>
                                        <p:tav tm="100000">
                                          <p:val>
                                            <p:strVal val="ppt_y"/>
                                          </p:val>
                                        </p:tav>
                                      </p:tavLst>
                                    </p:anim>
                                    <p:set>
                                      <p:cBhvr>
                                        <p:cTn id="144" dur="1" fill="hold">
                                          <p:stCondLst>
                                            <p:cond delay="4499"/>
                                          </p:stCondLst>
                                        </p:cTn>
                                        <p:tgtEl>
                                          <p:spTgt spid="33"/>
                                        </p:tgtEl>
                                        <p:attrNameLst>
                                          <p:attrName>style.visibility</p:attrName>
                                        </p:attrNameLst>
                                      </p:cBhvr>
                                      <p:to>
                                        <p:strVal val="hidden"/>
                                      </p:to>
                                    </p:set>
                                  </p:childTnLst>
                                </p:cTn>
                              </p:par>
                              <p:par>
                                <p:cTn id="145" presetID="3" presetClass="exit" presetSubtype="5" fill="hold" grpId="2" nodeType="withEffect">
                                  <p:stCondLst>
                                    <p:cond delay="0"/>
                                  </p:stCondLst>
                                  <p:childTnLst>
                                    <p:animEffect transition="out" filter="blinds(vertical)">
                                      <p:cBhvr>
                                        <p:cTn id="146" dur="5500"/>
                                        <p:tgtEl>
                                          <p:spTgt spid="33"/>
                                        </p:tgtEl>
                                      </p:cBhvr>
                                    </p:animEffect>
                                    <p:set>
                                      <p:cBhvr>
                                        <p:cTn id="147" dur="1" fill="hold">
                                          <p:stCondLst>
                                            <p:cond delay="5499"/>
                                          </p:stCondLst>
                                        </p:cTn>
                                        <p:tgtEl>
                                          <p:spTgt spid="33"/>
                                        </p:tgtEl>
                                        <p:attrNameLst>
                                          <p:attrName>style.visibility</p:attrName>
                                        </p:attrNameLst>
                                      </p:cBhvr>
                                      <p:to>
                                        <p:strVal val="hidden"/>
                                      </p:to>
                                    </p:set>
                                  </p:childTnLst>
                                </p:cTn>
                              </p:par>
                              <p:par>
                                <p:cTn id="148" presetID="2" presetClass="entr" presetSubtype="8" fill="hold" grpId="0" nodeType="withEffect">
                                  <p:stCondLst>
                                    <p:cond delay="0"/>
                                  </p:stCondLst>
                                  <p:childTnLst>
                                    <p:set>
                                      <p:cBhvr>
                                        <p:cTn id="149" dur="1" fill="hold">
                                          <p:stCondLst>
                                            <p:cond delay="0"/>
                                          </p:stCondLst>
                                        </p:cTn>
                                        <p:tgtEl>
                                          <p:spTgt spid="31"/>
                                        </p:tgtEl>
                                        <p:attrNameLst>
                                          <p:attrName>style.visibility</p:attrName>
                                        </p:attrNameLst>
                                      </p:cBhvr>
                                      <p:to>
                                        <p:strVal val="visible"/>
                                      </p:to>
                                    </p:set>
                                    <p:anim calcmode="lin" valueType="num">
                                      <p:cBhvr additive="base">
                                        <p:cTn id="150" dur="4000" fill="hold"/>
                                        <p:tgtEl>
                                          <p:spTgt spid="31"/>
                                        </p:tgtEl>
                                        <p:attrNameLst>
                                          <p:attrName>ppt_x</p:attrName>
                                        </p:attrNameLst>
                                      </p:cBhvr>
                                      <p:tavLst>
                                        <p:tav tm="0">
                                          <p:val>
                                            <p:strVal val="0-#ppt_w/2"/>
                                          </p:val>
                                        </p:tav>
                                        <p:tav tm="100000">
                                          <p:val>
                                            <p:strVal val="#ppt_x"/>
                                          </p:val>
                                        </p:tav>
                                      </p:tavLst>
                                    </p:anim>
                                    <p:anim calcmode="lin" valueType="num">
                                      <p:cBhvr additive="base">
                                        <p:cTn id="151" dur="4000" fill="hold"/>
                                        <p:tgtEl>
                                          <p:spTgt spid="31"/>
                                        </p:tgtEl>
                                        <p:attrNameLst>
                                          <p:attrName>ppt_y</p:attrName>
                                        </p:attrNameLst>
                                      </p:cBhvr>
                                      <p:tavLst>
                                        <p:tav tm="0">
                                          <p:val>
                                            <p:strVal val="#ppt_y"/>
                                          </p:val>
                                        </p:tav>
                                        <p:tav tm="100000">
                                          <p:val>
                                            <p:strVal val="#ppt_y"/>
                                          </p:val>
                                        </p:tav>
                                      </p:tavLst>
                                    </p:anim>
                                  </p:childTnLst>
                                </p:cTn>
                              </p:par>
                              <p:par>
                                <p:cTn id="152" presetID="2" presetClass="exit" presetSubtype="2" fill="hold" grpId="1" nodeType="withEffect">
                                  <p:stCondLst>
                                    <p:cond delay="0"/>
                                  </p:stCondLst>
                                  <p:childTnLst>
                                    <p:anim calcmode="lin" valueType="num">
                                      <p:cBhvr additive="base">
                                        <p:cTn id="153" dur="4500"/>
                                        <p:tgtEl>
                                          <p:spTgt spid="31"/>
                                        </p:tgtEl>
                                        <p:attrNameLst>
                                          <p:attrName>ppt_x</p:attrName>
                                        </p:attrNameLst>
                                      </p:cBhvr>
                                      <p:tavLst>
                                        <p:tav tm="0">
                                          <p:val>
                                            <p:strVal val="ppt_x"/>
                                          </p:val>
                                        </p:tav>
                                        <p:tav tm="100000">
                                          <p:val>
                                            <p:strVal val="1+ppt_w/2"/>
                                          </p:val>
                                        </p:tav>
                                      </p:tavLst>
                                    </p:anim>
                                    <p:anim calcmode="lin" valueType="num">
                                      <p:cBhvr additive="base">
                                        <p:cTn id="154" dur="4500"/>
                                        <p:tgtEl>
                                          <p:spTgt spid="31"/>
                                        </p:tgtEl>
                                        <p:attrNameLst>
                                          <p:attrName>ppt_y</p:attrName>
                                        </p:attrNameLst>
                                      </p:cBhvr>
                                      <p:tavLst>
                                        <p:tav tm="0">
                                          <p:val>
                                            <p:strVal val="ppt_y"/>
                                          </p:val>
                                        </p:tav>
                                        <p:tav tm="100000">
                                          <p:val>
                                            <p:strVal val="ppt_y"/>
                                          </p:val>
                                        </p:tav>
                                      </p:tavLst>
                                    </p:anim>
                                    <p:set>
                                      <p:cBhvr>
                                        <p:cTn id="155" dur="1" fill="hold">
                                          <p:stCondLst>
                                            <p:cond delay="4499"/>
                                          </p:stCondLst>
                                        </p:cTn>
                                        <p:tgtEl>
                                          <p:spTgt spid="31"/>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5500"/>
                                        <p:tgtEl>
                                          <p:spTgt spid="31"/>
                                        </p:tgtEl>
                                      </p:cBhvr>
                                    </p:animEffect>
                                    <p:set>
                                      <p:cBhvr>
                                        <p:cTn id="158" dur="1" fill="hold">
                                          <p:stCondLst>
                                            <p:cond delay="5499"/>
                                          </p:stCondLst>
                                        </p:cTn>
                                        <p:tgtEl>
                                          <p:spTgt spid="31"/>
                                        </p:tgtEl>
                                        <p:attrNameLst>
                                          <p:attrName>style.visibility</p:attrName>
                                        </p:attrNameLst>
                                      </p:cBhvr>
                                      <p:to>
                                        <p:strVal val="hidden"/>
                                      </p:to>
                                    </p:set>
                                  </p:childTnLst>
                                </p:cTn>
                              </p:par>
                              <p:par>
                                <p:cTn id="159" presetID="2" presetClass="entr" presetSubtype="8" fill="hold" grpId="0" nodeType="withEffect">
                                  <p:stCondLst>
                                    <p:cond delay="0"/>
                                  </p:stCondLst>
                                  <p:childTnLst>
                                    <p:set>
                                      <p:cBhvr>
                                        <p:cTn id="160" dur="1" fill="hold">
                                          <p:stCondLst>
                                            <p:cond delay="0"/>
                                          </p:stCondLst>
                                        </p:cTn>
                                        <p:tgtEl>
                                          <p:spTgt spid="30"/>
                                        </p:tgtEl>
                                        <p:attrNameLst>
                                          <p:attrName>style.visibility</p:attrName>
                                        </p:attrNameLst>
                                      </p:cBhvr>
                                      <p:to>
                                        <p:strVal val="visible"/>
                                      </p:to>
                                    </p:set>
                                    <p:anim calcmode="lin" valueType="num">
                                      <p:cBhvr additive="base">
                                        <p:cTn id="161" dur="4000" fill="hold"/>
                                        <p:tgtEl>
                                          <p:spTgt spid="30"/>
                                        </p:tgtEl>
                                        <p:attrNameLst>
                                          <p:attrName>ppt_x</p:attrName>
                                        </p:attrNameLst>
                                      </p:cBhvr>
                                      <p:tavLst>
                                        <p:tav tm="0">
                                          <p:val>
                                            <p:strVal val="0-#ppt_w/2"/>
                                          </p:val>
                                        </p:tav>
                                        <p:tav tm="100000">
                                          <p:val>
                                            <p:strVal val="#ppt_x"/>
                                          </p:val>
                                        </p:tav>
                                      </p:tavLst>
                                    </p:anim>
                                    <p:anim calcmode="lin" valueType="num">
                                      <p:cBhvr additive="base">
                                        <p:cTn id="162" dur="4000" fill="hold"/>
                                        <p:tgtEl>
                                          <p:spTgt spid="30"/>
                                        </p:tgtEl>
                                        <p:attrNameLst>
                                          <p:attrName>ppt_y</p:attrName>
                                        </p:attrNameLst>
                                      </p:cBhvr>
                                      <p:tavLst>
                                        <p:tav tm="0">
                                          <p:val>
                                            <p:strVal val="#ppt_y"/>
                                          </p:val>
                                        </p:tav>
                                        <p:tav tm="100000">
                                          <p:val>
                                            <p:strVal val="#ppt_y"/>
                                          </p:val>
                                        </p:tav>
                                      </p:tavLst>
                                    </p:anim>
                                  </p:childTnLst>
                                </p:cTn>
                              </p:par>
                              <p:par>
                                <p:cTn id="163" presetID="2" presetClass="exit" presetSubtype="2" fill="hold" grpId="1" nodeType="withEffect">
                                  <p:stCondLst>
                                    <p:cond delay="0"/>
                                  </p:stCondLst>
                                  <p:childTnLst>
                                    <p:anim calcmode="lin" valueType="num">
                                      <p:cBhvr additive="base">
                                        <p:cTn id="164" dur="4500"/>
                                        <p:tgtEl>
                                          <p:spTgt spid="30"/>
                                        </p:tgtEl>
                                        <p:attrNameLst>
                                          <p:attrName>ppt_x</p:attrName>
                                        </p:attrNameLst>
                                      </p:cBhvr>
                                      <p:tavLst>
                                        <p:tav tm="0">
                                          <p:val>
                                            <p:strVal val="ppt_x"/>
                                          </p:val>
                                        </p:tav>
                                        <p:tav tm="100000">
                                          <p:val>
                                            <p:strVal val="1+ppt_w/2"/>
                                          </p:val>
                                        </p:tav>
                                      </p:tavLst>
                                    </p:anim>
                                    <p:anim calcmode="lin" valueType="num">
                                      <p:cBhvr additive="base">
                                        <p:cTn id="165" dur="4500"/>
                                        <p:tgtEl>
                                          <p:spTgt spid="30"/>
                                        </p:tgtEl>
                                        <p:attrNameLst>
                                          <p:attrName>ppt_y</p:attrName>
                                        </p:attrNameLst>
                                      </p:cBhvr>
                                      <p:tavLst>
                                        <p:tav tm="0">
                                          <p:val>
                                            <p:strVal val="ppt_y"/>
                                          </p:val>
                                        </p:tav>
                                        <p:tav tm="100000">
                                          <p:val>
                                            <p:strVal val="ppt_y"/>
                                          </p:val>
                                        </p:tav>
                                      </p:tavLst>
                                    </p:anim>
                                    <p:set>
                                      <p:cBhvr>
                                        <p:cTn id="166" dur="1" fill="hold">
                                          <p:stCondLst>
                                            <p:cond delay="4499"/>
                                          </p:stCondLst>
                                        </p:cTn>
                                        <p:tgtEl>
                                          <p:spTgt spid="30"/>
                                        </p:tgtEl>
                                        <p:attrNameLst>
                                          <p:attrName>style.visibility</p:attrName>
                                        </p:attrNameLst>
                                      </p:cBhvr>
                                      <p:to>
                                        <p:strVal val="hidden"/>
                                      </p:to>
                                    </p:set>
                                  </p:childTnLst>
                                </p:cTn>
                              </p:par>
                              <p:par>
                                <p:cTn id="167" presetID="3" presetClass="exit" presetSubtype="5" fill="hold" grpId="2" nodeType="withEffect">
                                  <p:stCondLst>
                                    <p:cond delay="0"/>
                                  </p:stCondLst>
                                  <p:childTnLst>
                                    <p:animEffect transition="out" filter="blinds(vertical)">
                                      <p:cBhvr>
                                        <p:cTn id="168" dur="5500"/>
                                        <p:tgtEl>
                                          <p:spTgt spid="30"/>
                                        </p:tgtEl>
                                      </p:cBhvr>
                                    </p:animEffect>
                                    <p:set>
                                      <p:cBhvr>
                                        <p:cTn id="169" dur="1" fill="hold">
                                          <p:stCondLst>
                                            <p:cond delay="5499"/>
                                          </p:stCondLst>
                                        </p:cTn>
                                        <p:tgtEl>
                                          <p:spTgt spid="30"/>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29"/>
                                        </p:tgtEl>
                                        <p:attrNameLst>
                                          <p:attrName>style.visibility</p:attrName>
                                        </p:attrNameLst>
                                      </p:cBhvr>
                                      <p:to>
                                        <p:strVal val="visible"/>
                                      </p:to>
                                    </p:set>
                                    <p:anim calcmode="lin" valueType="num">
                                      <p:cBhvr additive="base">
                                        <p:cTn id="172" dur="4000" fill="hold"/>
                                        <p:tgtEl>
                                          <p:spTgt spid="29"/>
                                        </p:tgtEl>
                                        <p:attrNameLst>
                                          <p:attrName>ppt_x</p:attrName>
                                        </p:attrNameLst>
                                      </p:cBhvr>
                                      <p:tavLst>
                                        <p:tav tm="0">
                                          <p:val>
                                            <p:strVal val="0-#ppt_w/2"/>
                                          </p:val>
                                        </p:tav>
                                        <p:tav tm="100000">
                                          <p:val>
                                            <p:strVal val="#ppt_x"/>
                                          </p:val>
                                        </p:tav>
                                      </p:tavLst>
                                    </p:anim>
                                    <p:anim calcmode="lin" valueType="num">
                                      <p:cBhvr additive="base">
                                        <p:cTn id="173" dur="4000" fill="hold"/>
                                        <p:tgtEl>
                                          <p:spTgt spid="29"/>
                                        </p:tgtEl>
                                        <p:attrNameLst>
                                          <p:attrName>ppt_y</p:attrName>
                                        </p:attrNameLst>
                                      </p:cBhvr>
                                      <p:tavLst>
                                        <p:tav tm="0">
                                          <p:val>
                                            <p:strVal val="#ppt_y"/>
                                          </p:val>
                                        </p:tav>
                                        <p:tav tm="100000">
                                          <p:val>
                                            <p:strVal val="#ppt_y"/>
                                          </p:val>
                                        </p:tav>
                                      </p:tavLst>
                                    </p:anim>
                                  </p:childTnLst>
                                </p:cTn>
                              </p:par>
                              <p:par>
                                <p:cTn id="174" presetID="2" presetClass="exit" presetSubtype="2" fill="hold" grpId="1" nodeType="withEffect">
                                  <p:stCondLst>
                                    <p:cond delay="0"/>
                                  </p:stCondLst>
                                  <p:childTnLst>
                                    <p:anim calcmode="lin" valueType="num">
                                      <p:cBhvr additive="base">
                                        <p:cTn id="175" dur="4500"/>
                                        <p:tgtEl>
                                          <p:spTgt spid="29"/>
                                        </p:tgtEl>
                                        <p:attrNameLst>
                                          <p:attrName>ppt_x</p:attrName>
                                        </p:attrNameLst>
                                      </p:cBhvr>
                                      <p:tavLst>
                                        <p:tav tm="0">
                                          <p:val>
                                            <p:strVal val="ppt_x"/>
                                          </p:val>
                                        </p:tav>
                                        <p:tav tm="100000">
                                          <p:val>
                                            <p:strVal val="1+ppt_w/2"/>
                                          </p:val>
                                        </p:tav>
                                      </p:tavLst>
                                    </p:anim>
                                    <p:anim calcmode="lin" valueType="num">
                                      <p:cBhvr additive="base">
                                        <p:cTn id="176" dur="4500"/>
                                        <p:tgtEl>
                                          <p:spTgt spid="29"/>
                                        </p:tgtEl>
                                        <p:attrNameLst>
                                          <p:attrName>ppt_y</p:attrName>
                                        </p:attrNameLst>
                                      </p:cBhvr>
                                      <p:tavLst>
                                        <p:tav tm="0">
                                          <p:val>
                                            <p:strVal val="ppt_y"/>
                                          </p:val>
                                        </p:tav>
                                        <p:tav tm="100000">
                                          <p:val>
                                            <p:strVal val="ppt_y"/>
                                          </p:val>
                                        </p:tav>
                                      </p:tavLst>
                                    </p:anim>
                                    <p:set>
                                      <p:cBhvr>
                                        <p:cTn id="177" dur="1" fill="hold">
                                          <p:stCondLst>
                                            <p:cond delay="4499"/>
                                          </p:stCondLst>
                                        </p:cTn>
                                        <p:tgtEl>
                                          <p:spTgt spid="29"/>
                                        </p:tgtEl>
                                        <p:attrNameLst>
                                          <p:attrName>style.visibility</p:attrName>
                                        </p:attrNameLst>
                                      </p:cBhvr>
                                      <p:to>
                                        <p:strVal val="hidden"/>
                                      </p:to>
                                    </p:set>
                                  </p:childTnLst>
                                </p:cTn>
                              </p:par>
                              <p:par>
                                <p:cTn id="178" presetID="3" presetClass="exit" presetSubtype="5" fill="hold" grpId="2" nodeType="withEffect">
                                  <p:stCondLst>
                                    <p:cond delay="0"/>
                                  </p:stCondLst>
                                  <p:childTnLst>
                                    <p:animEffect transition="out" filter="blinds(vertical)">
                                      <p:cBhvr>
                                        <p:cTn id="179" dur="5500"/>
                                        <p:tgtEl>
                                          <p:spTgt spid="29"/>
                                        </p:tgtEl>
                                      </p:cBhvr>
                                    </p:animEffect>
                                    <p:set>
                                      <p:cBhvr>
                                        <p:cTn id="180" dur="1" fill="hold">
                                          <p:stCondLst>
                                            <p:cond delay="5499"/>
                                          </p:stCondLst>
                                        </p:cTn>
                                        <p:tgtEl>
                                          <p:spTgt spid="29"/>
                                        </p:tgtEl>
                                        <p:attrNameLst>
                                          <p:attrName>style.visibility</p:attrName>
                                        </p:attrNameLst>
                                      </p:cBhvr>
                                      <p:to>
                                        <p:strVal val="hidden"/>
                                      </p:to>
                                    </p:set>
                                  </p:childTnLst>
                                </p:cTn>
                              </p:par>
                              <p:par>
                                <p:cTn id="181" presetID="2" presetClass="entr" presetSubtype="8" fill="hold" grpId="0" nodeType="withEffect">
                                  <p:stCondLst>
                                    <p:cond delay="0"/>
                                  </p:stCondLst>
                                  <p:childTnLst>
                                    <p:set>
                                      <p:cBhvr>
                                        <p:cTn id="182" dur="1" fill="hold">
                                          <p:stCondLst>
                                            <p:cond delay="0"/>
                                          </p:stCondLst>
                                        </p:cTn>
                                        <p:tgtEl>
                                          <p:spTgt spid="28"/>
                                        </p:tgtEl>
                                        <p:attrNameLst>
                                          <p:attrName>style.visibility</p:attrName>
                                        </p:attrNameLst>
                                      </p:cBhvr>
                                      <p:to>
                                        <p:strVal val="visible"/>
                                      </p:to>
                                    </p:set>
                                    <p:anim calcmode="lin" valueType="num">
                                      <p:cBhvr additive="base">
                                        <p:cTn id="183" dur="4000" fill="hold"/>
                                        <p:tgtEl>
                                          <p:spTgt spid="28"/>
                                        </p:tgtEl>
                                        <p:attrNameLst>
                                          <p:attrName>ppt_x</p:attrName>
                                        </p:attrNameLst>
                                      </p:cBhvr>
                                      <p:tavLst>
                                        <p:tav tm="0">
                                          <p:val>
                                            <p:strVal val="0-#ppt_w/2"/>
                                          </p:val>
                                        </p:tav>
                                        <p:tav tm="100000">
                                          <p:val>
                                            <p:strVal val="#ppt_x"/>
                                          </p:val>
                                        </p:tav>
                                      </p:tavLst>
                                    </p:anim>
                                    <p:anim calcmode="lin" valueType="num">
                                      <p:cBhvr additive="base">
                                        <p:cTn id="184" dur="4000" fill="hold"/>
                                        <p:tgtEl>
                                          <p:spTgt spid="28"/>
                                        </p:tgtEl>
                                        <p:attrNameLst>
                                          <p:attrName>ppt_y</p:attrName>
                                        </p:attrNameLst>
                                      </p:cBhvr>
                                      <p:tavLst>
                                        <p:tav tm="0">
                                          <p:val>
                                            <p:strVal val="#ppt_y"/>
                                          </p:val>
                                        </p:tav>
                                        <p:tav tm="100000">
                                          <p:val>
                                            <p:strVal val="#ppt_y"/>
                                          </p:val>
                                        </p:tav>
                                      </p:tavLst>
                                    </p:anim>
                                  </p:childTnLst>
                                </p:cTn>
                              </p:par>
                              <p:par>
                                <p:cTn id="185" presetID="2" presetClass="exit" presetSubtype="2" fill="hold" grpId="1" nodeType="withEffect">
                                  <p:stCondLst>
                                    <p:cond delay="0"/>
                                  </p:stCondLst>
                                  <p:childTnLst>
                                    <p:anim calcmode="lin" valueType="num">
                                      <p:cBhvr additive="base">
                                        <p:cTn id="186" dur="4500"/>
                                        <p:tgtEl>
                                          <p:spTgt spid="28"/>
                                        </p:tgtEl>
                                        <p:attrNameLst>
                                          <p:attrName>ppt_x</p:attrName>
                                        </p:attrNameLst>
                                      </p:cBhvr>
                                      <p:tavLst>
                                        <p:tav tm="0">
                                          <p:val>
                                            <p:strVal val="ppt_x"/>
                                          </p:val>
                                        </p:tav>
                                        <p:tav tm="100000">
                                          <p:val>
                                            <p:strVal val="1+ppt_w/2"/>
                                          </p:val>
                                        </p:tav>
                                      </p:tavLst>
                                    </p:anim>
                                    <p:anim calcmode="lin" valueType="num">
                                      <p:cBhvr additive="base">
                                        <p:cTn id="187" dur="4500"/>
                                        <p:tgtEl>
                                          <p:spTgt spid="28"/>
                                        </p:tgtEl>
                                        <p:attrNameLst>
                                          <p:attrName>ppt_y</p:attrName>
                                        </p:attrNameLst>
                                      </p:cBhvr>
                                      <p:tavLst>
                                        <p:tav tm="0">
                                          <p:val>
                                            <p:strVal val="ppt_y"/>
                                          </p:val>
                                        </p:tav>
                                        <p:tav tm="100000">
                                          <p:val>
                                            <p:strVal val="ppt_y"/>
                                          </p:val>
                                        </p:tav>
                                      </p:tavLst>
                                    </p:anim>
                                    <p:set>
                                      <p:cBhvr>
                                        <p:cTn id="188" dur="1" fill="hold">
                                          <p:stCondLst>
                                            <p:cond delay="4499"/>
                                          </p:stCondLst>
                                        </p:cTn>
                                        <p:tgtEl>
                                          <p:spTgt spid="28"/>
                                        </p:tgtEl>
                                        <p:attrNameLst>
                                          <p:attrName>style.visibility</p:attrName>
                                        </p:attrNameLst>
                                      </p:cBhvr>
                                      <p:to>
                                        <p:strVal val="hidden"/>
                                      </p:to>
                                    </p:set>
                                  </p:childTnLst>
                                </p:cTn>
                              </p:par>
                              <p:par>
                                <p:cTn id="189" presetID="3" presetClass="exit" presetSubtype="5" fill="hold" grpId="2" nodeType="withEffect">
                                  <p:stCondLst>
                                    <p:cond delay="0"/>
                                  </p:stCondLst>
                                  <p:childTnLst>
                                    <p:animEffect transition="out" filter="blinds(vertical)">
                                      <p:cBhvr>
                                        <p:cTn id="190" dur="5500"/>
                                        <p:tgtEl>
                                          <p:spTgt spid="28"/>
                                        </p:tgtEl>
                                      </p:cBhvr>
                                    </p:animEffect>
                                    <p:set>
                                      <p:cBhvr>
                                        <p:cTn id="191" dur="1" fill="hold">
                                          <p:stCondLst>
                                            <p:cond delay="5499"/>
                                          </p:stCondLst>
                                        </p:cTn>
                                        <p:tgtEl>
                                          <p:spTgt spid="28"/>
                                        </p:tgtEl>
                                        <p:attrNameLst>
                                          <p:attrName>style.visibility</p:attrName>
                                        </p:attrNameLst>
                                      </p:cBhvr>
                                      <p:to>
                                        <p:strVal val="hidden"/>
                                      </p:to>
                                    </p:set>
                                  </p:childTnLst>
                                </p:cTn>
                              </p:par>
                              <p:par>
                                <p:cTn id="192" presetID="2" presetClass="entr" presetSubtype="8" fill="hold" grpId="0" nodeType="withEffect">
                                  <p:stCondLst>
                                    <p:cond delay="0"/>
                                  </p:stCondLst>
                                  <p:childTnLst>
                                    <p:set>
                                      <p:cBhvr>
                                        <p:cTn id="193" dur="1" fill="hold">
                                          <p:stCondLst>
                                            <p:cond delay="0"/>
                                          </p:stCondLst>
                                        </p:cTn>
                                        <p:tgtEl>
                                          <p:spTgt spid="27"/>
                                        </p:tgtEl>
                                        <p:attrNameLst>
                                          <p:attrName>style.visibility</p:attrName>
                                        </p:attrNameLst>
                                      </p:cBhvr>
                                      <p:to>
                                        <p:strVal val="visible"/>
                                      </p:to>
                                    </p:set>
                                    <p:anim calcmode="lin" valueType="num">
                                      <p:cBhvr additive="base">
                                        <p:cTn id="194" dur="4000" fill="hold"/>
                                        <p:tgtEl>
                                          <p:spTgt spid="27"/>
                                        </p:tgtEl>
                                        <p:attrNameLst>
                                          <p:attrName>ppt_x</p:attrName>
                                        </p:attrNameLst>
                                      </p:cBhvr>
                                      <p:tavLst>
                                        <p:tav tm="0">
                                          <p:val>
                                            <p:strVal val="0-#ppt_w/2"/>
                                          </p:val>
                                        </p:tav>
                                        <p:tav tm="100000">
                                          <p:val>
                                            <p:strVal val="#ppt_x"/>
                                          </p:val>
                                        </p:tav>
                                      </p:tavLst>
                                    </p:anim>
                                    <p:anim calcmode="lin" valueType="num">
                                      <p:cBhvr additive="base">
                                        <p:cTn id="195" dur="4000" fill="hold"/>
                                        <p:tgtEl>
                                          <p:spTgt spid="27"/>
                                        </p:tgtEl>
                                        <p:attrNameLst>
                                          <p:attrName>ppt_y</p:attrName>
                                        </p:attrNameLst>
                                      </p:cBhvr>
                                      <p:tavLst>
                                        <p:tav tm="0">
                                          <p:val>
                                            <p:strVal val="#ppt_y"/>
                                          </p:val>
                                        </p:tav>
                                        <p:tav tm="100000">
                                          <p:val>
                                            <p:strVal val="#ppt_y"/>
                                          </p:val>
                                        </p:tav>
                                      </p:tavLst>
                                    </p:anim>
                                  </p:childTnLst>
                                </p:cTn>
                              </p:par>
                              <p:par>
                                <p:cTn id="196" presetID="2" presetClass="exit" presetSubtype="2" fill="hold" grpId="1" nodeType="withEffect">
                                  <p:stCondLst>
                                    <p:cond delay="0"/>
                                  </p:stCondLst>
                                  <p:childTnLst>
                                    <p:anim calcmode="lin" valueType="num">
                                      <p:cBhvr additive="base">
                                        <p:cTn id="197" dur="4500"/>
                                        <p:tgtEl>
                                          <p:spTgt spid="27"/>
                                        </p:tgtEl>
                                        <p:attrNameLst>
                                          <p:attrName>ppt_x</p:attrName>
                                        </p:attrNameLst>
                                      </p:cBhvr>
                                      <p:tavLst>
                                        <p:tav tm="0">
                                          <p:val>
                                            <p:strVal val="ppt_x"/>
                                          </p:val>
                                        </p:tav>
                                        <p:tav tm="100000">
                                          <p:val>
                                            <p:strVal val="1+ppt_w/2"/>
                                          </p:val>
                                        </p:tav>
                                      </p:tavLst>
                                    </p:anim>
                                    <p:anim calcmode="lin" valueType="num">
                                      <p:cBhvr additive="base">
                                        <p:cTn id="198" dur="4500"/>
                                        <p:tgtEl>
                                          <p:spTgt spid="27"/>
                                        </p:tgtEl>
                                        <p:attrNameLst>
                                          <p:attrName>ppt_y</p:attrName>
                                        </p:attrNameLst>
                                      </p:cBhvr>
                                      <p:tavLst>
                                        <p:tav tm="0">
                                          <p:val>
                                            <p:strVal val="ppt_y"/>
                                          </p:val>
                                        </p:tav>
                                        <p:tav tm="100000">
                                          <p:val>
                                            <p:strVal val="ppt_y"/>
                                          </p:val>
                                        </p:tav>
                                      </p:tavLst>
                                    </p:anim>
                                    <p:set>
                                      <p:cBhvr>
                                        <p:cTn id="199" dur="1" fill="hold">
                                          <p:stCondLst>
                                            <p:cond delay="4499"/>
                                          </p:stCondLst>
                                        </p:cTn>
                                        <p:tgtEl>
                                          <p:spTgt spid="27"/>
                                        </p:tgtEl>
                                        <p:attrNameLst>
                                          <p:attrName>style.visibility</p:attrName>
                                        </p:attrNameLst>
                                      </p:cBhvr>
                                      <p:to>
                                        <p:strVal val="hidden"/>
                                      </p:to>
                                    </p:set>
                                  </p:childTnLst>
                                </p:cTn>
                              </p:par>
                              <p:par>
                                <p:cTn id="200" presetID="3" presetClass="exit" presetSubtype="5" fill="hold" grpId="2" nodeType="withEffect">
                                  <p:stCondLst>
                                    <p:cond delay="0"/>
                                  </p:stCondLst>
                                  <p:childTnLst>
                                    <p:animEffect transition="out" filter="blinds(vertical)">
                                      <p:cBhvr>
                                        <p:cTn id="201" dur="5500"/>
                                        <p:tgtEl>
                                          <p:spTgt spid="27"/>
                                        </p:tgtEl>
                                      </p:cBhvr>
                                    </p:animEffect>
                                    <p:set>
                                      <p:cBhvr>
                                        <p:cTn id="202" dur="1" fill="hold">
                                          <p:stCondLst>
                                            <p:cond delay="5499"/>
                                          </p:stCondLst>
                                        </p:cTn>
                                        <p:tgtEl>
                                          <p:spTgt spid="27"/>
                                        </p:tgtEl>
                                        <p:attrNameLst>
                                          <p:attrName>style.visibility</p:attrName>
                                        </p:attrNameLst>
                                      </p:cBhvr>
                                      <p:to>
                                        <p:strVal val="hidden"/>
                                      </p:to>
                                    </p:set>
                                  </p:childTnLst>
                                </p:cTn>
                              </p:par>
                              <p:par>
                                <p:cTn id="203" presetID="2" presetClass="entr" presetSubtype="8" fill="hold" grpId="0" nodeType="withEffect">
                                  <p:stCondLst>
                                    <p:cond delay="0"/>
                                  </p:stCondLst>
                                  <p:childTnLst>
                                    <p:set>
                                      <p:cBhvr>
                                        <p:cTn id="204" dur="1" fill="hold">
                                          <p:stCondLst>
                                            <p:cond delay="0"/>
                                          </p:stCondLst>
                                        </p:cTn>
                                        <p:tgtEl>
                                          <p:spTgt spid="26"/>
                                        </p:tgtEl>
                                        <p:attrNameLst>
                                          <p:attrName>style.visibility</p:attrName>
                                        </p:attrNameLst>
                                      </p:cBhvr>
                                      <p:to>
                                        <p:strVal val="visible"/>
                                      </p:to>
                                    </p:set>
                                    <p:anim calcmode="lin" valueType="num">
                                      <p:cBhvr additive="base">
                                        <p:cTn id="205" dur="4000" fill="hold"/>
                                        <p:tgtEl>
                                          <p:spTgt spid="26"/>
                                        </p:tgtEl>
                                        <p:attrNameLst>
                                          <p:attrName>ppt_x</p:attrName>
                                        </p:attrNameLst>
                                      </p:cBhvr>
                                      <p:tavLst>
                                        <p:tav tm="0">
                                          <p:val>
                                            <p:strVal val="0-#ppt_w/2"/>
                                          </p:val>
                                        </p:tav>
                                        <p:tav tm="100000">
                                          <p:val>
                                            <p:strVal val="#ppt_x"/>
                                          </p:val>
                                        </p:tav>
                                      </p:tavLst>
                                    </p:anim>
                                    <p:anim calcmode="lin" valueType="num">
                                      <p:cBhvr additive="base">
                                        <p:cTn id="206" dur="4000" fill="hold"/>
                                        <p:tgtEl>
                                          <p:spTgt spid="26"/>
                                        </p:tgtEl>
                                        <p:attrNameLst>
                                          <p:attrName>ppt_y</p:attrName>
                                        </p:attrNameLst>
                                      </p:cBhvr>
                                      <p:tavLst>
                                        <p:tav tm="0">
                                          <p:val>
                                            <p:strVal val="#ppt_y"/>
                                          </p:val>
                                        </p:tav>
                                        <p:tav tm="100000">
                                          <p:val>
                                            <p:strVal val="#ppt_y"/>
                                          </p:val>
                                        </p:tav>
                                      </p:tavLst>
                                    </p:anim>
                                  </p:childTnLst>
                                </p:cTn>
                              </p:par>
                              <p:par>
                                <p:cTn id="207" presetID="2" presetClass="exit" presetSubtype="2" fill="hold" grpId="1" nodeType="withEffect">
                                  <p:stCondLst>
                                    <p:cond delay="0"/>
                                  </p:stCondLst>
                                  <p:childTnLst>
                                    <p:anim calcmode="lin" valueType="num">
                                      <p:cBhvr additive="base">
                                        <p:cTn id="208" dur="4500"/>
                                        <p:tgtEl>
                                          <p:spTgt spid="26"/>
                                        </p:tgtEl>
                                        <p:attrNameLst>
                                          <p:attrName>ppt_x</p:attrName>
                                        </p:attrNameLst>
                                      </p:cBhvr>
                                      <p:tavLst>
                                        <p:tav tm="0">
                                          <p:val>
                                            <p:strVal val="ppt_x"/>
                                          </p:val>
                                        </p:tav>
                                        <p:tav tm="100000">
                                          <p:val>
                                            <p:strVal val="1+ppt_w/2"/>
                                          </p:val>
                                        </p:tav>
                                      </p:tavLst>
                                    </p:anim>
                                    <p:anim calcmode="lin" valueType="num">
                                      <p:cBhvr additive="base">
                                        <p:cTn id="209" dur="4500"/>
                                        <p:tgtEl>
                                          <p:spTgt spid="26"/>
                                        </p:tgtEl>
                                        <p:attrNameLst>
                                          <p:attrName>ppt_y</p:attrName>
                                        </p:attrNameLst>
                                      </p:cBhvr>
                                      <p:tavLst>
                                        <p:tav tm="0">
                                          <p:val>
                                            <p:strVal val="ppt_y"/>
                                          </p:val>
                                        </p:tav>
                                        <p:tav tm="100000">
                                          <p:val>
                                            <p:strVal val="ppt_y"/>
                                          </p:val>
                                        </p:tav>
                                      </p:tavLst>
                                    </p:anim>
                                    <p:set>
                                      <p:cBhvr>
                                        <p:cTn id="210" dur="1" fill="hold">
                                          <p:stCondLst>
                                            <p:cond delay="4499"/>
                                          </p:stCondLst>
                                        </p:cTn>
                                        <p:tgtEl>
                                          <p:spTgt spid="26"/>
                                        </p:tgtEl>
                                        <p:attrNameLst>
                                          <p:attrName>style.visibility</p:attrName>
                                        </p:attrNameLst>
                                      </p:cBhvr>
                                      <p:to>
                                        <p:strVal val="hidden"/>
                                      </p:to>
                                    </p:set>
                                  </p:childTnLst>
                                </p:cTn>
                              </p:par>
                              <p:par>
                                <p:cTn id="211" presetID="3" presetClass="exit" presetSubtype="5" fill="hold" grpId="2" nodeType="withEffect">
                                  <p:stCondLst>
                                    <p:cond delay="0"/>
                                  </p:stCondLst>
                                  <p:childTnLst>
                                    <p:animEffect transition="out" filter="blinds(vertical)">
                                      <p:cBhvr>
                                        <p:cTn id="212" dur="5500"/>
                                        <p:tgtEl>
                                          <p:spTgt spid="26"/>
                                        </p:tgtEl>
                                      </p:cBhvr>
                                    </p:animEffect>
                                    <p:set>
                                      <p:cBhvr>
                                        <p:cTn id="213" dur="1" fill="hold">
                                          <p:stCondLst>
                                            <p:cond delay="5499"/>
                                          </p:stCondLst>
                                        </p:cTn>
                                        <p:tgtEl>
                                          <p:spTgt spid="26"/>
                                        </p:tgtEl>
                                        <p:attrNameLst>
                                          <p:attrName>style.visibility</p:attrName>
                                        </p:attrNameLst>
                                      </p:cBhvr>
                                      <p:to>
                                        <p:strVal val="hidden"/>
                                      </p:to>
                                    </p:set>
                                  </p:childTnLst>
                                </p:cTn>
                              </p:par>
                              <p:par>
                                <p:cTn id="214" presetID="2" presetClass="entr" presetSubtype="8" fill="hold" grpId="0" nodeType="withEffect">
                                  <p:stCondLst>
                                    <p:cond delay="0"/>
                                  </p:stCondLst>
                                  <p:childTnLst>
                                    <p:set>
                                      <p:cBhvr>
                                        <p:cTn id="215" dur="1" fill="hold">
                                          <p:stCondLst>
                                            <p:cond delay="0"/>
                                          </p:stCondLst>
                                        </p:cTn>
                                        <p:tgtEl>
                                          <p:spTgt spid="25"/>
                                        </p:tgtEl>
                                        <p:attrNameLst>
                                          <p:attrName>style.visibility</p:attrName>
                                        </p:attrNameLst>
                                      </p:cBhvr>
                                      <p:to>
                                        <p:strVal val="visible"/>
                                      </p:to>
                                    </p:set>
                                    <p:anim calcmode="lin" valueType="num">
                                      <p:cBhvr additive="base">
                                        <p:cTn id="216" dur="4000" fill="hold"/>
                                        <p:tgtEl>
                                          <p:spTgt spid="25"/>
                                        </p:tgtEl>
                                        <p:attrNameLst>
                                          <p:attrName>ppt_x</p:attrName>
                                        </p:attrNameLst>
                                      </p:cBhvr>
                                      <p:tavLst>
                                        <p:tav tm="0">
                                          <p:val>
                                            <p:strVal val="0-#ppt_w/2"/>
                                          </p:val>
                                        </p:tav>
                                        <p:tav tm="100000">
                                          <p:val>
                                            <p:strVal val="#ppt_x"/>
                                          </p:val>
                                        </p:tav>
                                      </p:tavLst>
                                    </p:anim>
                                    <p:anim calcmode="lin" valueType="num">
                                      <p:cBhvr additive="base">
                                        <p:cTn id="217" dur="4000" fill="hold"/>
                                        <p:tgtEl>
                                          <p:spTgt spid="25"/>
                                        </p:tgtEl>
                                        <p:attrNameLst>
                                          <p:attrName>ppt_y</p:attrName>
                                        </p:attrNameLst>
                                      </p:cBhvr>
                                      <p:tavLst>
                                        <p:tav tm="0">
                                          <p:val>
                                            <p:strVal val="#ppt_y"/>
                                          </p:val>
                                        </p:tav>
                                        <p:tav tm="100000">
                                          <p:val>
                                            <p:strVal val="#ppt_y"/>
                                          </p:val>
                                        </p:tav>
                                      </p:tavLst>
                                    </p:anim>
                                  </p:childTnLst>
                                </p:cTn>
                              </p:par>
                              <p:par>
                                <p:cTn id="218" presetID="2" presetClass="exit" presetSubtype="2" fill="hold" grpId="1" nodeType="withEffect">
                                  <p:stCondLst>
                                    <p:cond delay="0"/>
                                  </p:stCondLst>
                                  <p:childTnLst>
                                    <p:anim calcmode="lin" valueType="num">
                                      <p:cBhvr additive="base">
                                        <p:cTn id="219" dur="4500"/>
                                        <p:tgtEl>
                                          <p:spTgt spid="25"/>
                                        </p:tgtEl>
                                        <p:attrNameLst>
                                          <p:attrName>ppt_x</p:attrName>
                                        </p:attrNameLst>
                                      </p:cBhvr>
                                      <p:tavLst>
                                        <p:tav tm="0">
                                          <p:val>
                                            <p:strVal val="ppt_x"/>
                                          </p:val>
                                        </p:tav>
                                        <p:tav tm="100000">
                                          <p:val>
                                            <p:strVal val="1+ppt_w/2"/>
                                          </p:val>
                                        </p:tav>
                                      </p:tavLst>
                                    </p:anim>
                                    <p:anim calcmode="lin" valueType="num">
                                      <p:cBhvr additive="base">
                                        <p:cTn id="220" dur="4500"/>
                                        <p:tgtEl>
                                          <p:spTgt spid="25"/>
                                        </p:tgtEl>
                                        <p:attrNameLst>
                                          <p:attrName>ppt_y</p:attrName>
                                        </p:attrNameLst>
                                      </p:cBhvr>
                                      <p:tavLst>
                                        <p:tav tm="0">
                                          <p:val>
                                            <p:strVal val="ppt_y"/>
                                          </p:val>
                                        </p:tav>
                                        <p:tav tm="100000">
                                          <p:val>
                                            <p:strVal val="ppt_y"/>
                                          </p:val>
                                        </p:tav>
                                      </p:tavLst>
                                    </p:anim>
                                    <p:set>
                                      <p:cBhvr>
                                        <p:cTn id="221" dur="1" fill="hold">
                                          <p:stCondLst>
                                            <p:cond delay="4499"/>
                                          </p:stCondLst>
                                        </p:cTn>
                                        <p:tgtEl>
                                          <p:spTgt spid="25"/>
                                        </p:tgtEl>
                                        <p:attrNameLst>
                                          <p:attrName>style.visibility</p:attrName>
                                        </p:attrNameLst>
                                      </p:cBhvr>
                                      <p:to>
                                        <p:strVal val="hidden"/>
                                      </p:to>
                                    </p:set>
                                  </p:childTnLst>
                                </p:cTn>
                              </p:par>
                              <p:par>
                                <p:cTn id="222" presetID="3" presetClass="exit" presetSubtype="5" fill="hold" grpId="2" nodeType="withEffect">
                                  <p:stCondLst>
                                    <p:cond delay="0"/>
                                  </p:stCondLst>
                                  <p:childTnLst>
                                    <p:animEffect transition="out" filter="blinds(vertical)">
                                      <p:cBhvr>
                                        <p:cTn id="223" dur="5500"/>
                                        <p:tgtEl>
                                          <p:spTgt spid="25"/>
                                        </p:tgtEl>
                                      </p:cBhvr>
                                    </p:animEffect>
                                    <p:set>
                                      <p:cBhvr>
                                        <p:cTn id="224" dur="1" fill="hold">
                                          <p:stCondLst>
                                            <p:cond delay="5499"/>
                                          </p:stCondLst>
                                        </p:cTn>
                                        <p:tgtEl>
                                          <p:spTgt spid="25"/>
                                        </p:tgtEl>
                                        <p:attrNameLst>
                                          <p:attrName>style.visibility</p:attrName>
                                        </p:attrNameLst>
                                      </p:cBhvr>
                                      <p:to>
                                        <p:strVal val="hidden"/>
                                      </p:to>
                                    </p:set>
                                  </p:childTnLst>
                                </p:cTn>
                              </p:par>
                              <p:par>
                                <p:cTn id="225" presetID="2" presetClass="entr" presetSubtype="8" fill="hold" grpId="0" nodeType="withEffect">
                                  <p:stCondLst>
                                    <p:cond delay="0"/>
                                  </p:stCondLst>
                                  <p:childTnLst>
                                    <p:set>
                                      <p:cBhvr>
                                        <p:cTn id="226" dur="1" fill="hold">
                                          <p:stCondLst>
                                            <p:cond delay="0"/>
                                          </p:stCondLst>
                                        </p:cTn>
                                        <p:tgtEl>
                                          <p:spTgt spid="24"/>
                                        </p:tgtEl>
                                        <p:attrNameLst>
                                          <p:attrName>style.visibility</p:attrName>
                                        </p:attrNameLst>
                                      </p:cBhvr>
                                      <p:to>
                                        <p:strVal val="visible"/>
                                      </p:to>
                                    </p:set>
                                    <p:anim calcmode="lin" valueType="num">
                                      <p:cBhvr additive="base">
                                        <p:cTn id="227" dur="4000" fill="hold"/>
                                        <p:tgtEl>
                                          <p:spTgt spid="24"/>
                                        </p:tgtEl>
                                        <p:attrNameLst>
                                          <p:attrName>ppt_x</p:attrName>
                                        </p:attrNameLst>
                                      </p:cBhvr>
                                      <p:tavLst>
                                        <p:tav tm="0">
                                          <p:val>
                                            <p:strVal val="0-#ppt_w/2"/>
                                          </p:val>
                                        </p:tav>
                                        <p:tav tm="100000">
                                          <p:val>
                                            <p:strVal val="#ppt_x"/>
                                          </p:val>
                                        </p:tav>
                                      </p:tavLst>
                                    </p:anim>
                                    <p:anim calcmode="lin" valueType="num">
                                      <p:cBhvr additive="base">
                                        <p:cTn id="228" dur="4000" fill="hold"/>
                                        <p:tgtEl>
                                          <p:spTgt spid="24"/>
                                        </p:tgtEl>
                                        <p:attrNameLst>
                                          <p:attrName>ppt_y</p:attrName>
                                        </p:attrNameLst>
                                      </p:cBhvr>
                                      <p:tavLst>
                                        <p:tav tm="0">
                                          <p:val>
                                            <p:strVal val="#ppt_y"/>
                                          </p:val>
                                        </p:tav>
                                        <p:tav tm="100000">
                                          <p:val>
                                            <p:strVal val="#ppt_y"/>
                                          </p:val>
                                        </p:tav>
                                      </p:tavLst>
                                    </p:anim>
                                  </p:childTnLst>
                                </p:cTn>
                              </p:par>
                              <p:par>
                                <p:cTn id="229" presetID="2" presetClass="exit" presetSubtype="2" fill="hold" grpId="1" nodeType="withEffect">
                                  <p:stCondLst>
                                    <p:cond delay="0"/>
                                  </p:stCondLst>
                                  <p:childTnLst>
                                    <p:anim calcmode="lin" valueType="num">
                                      <p:cBhvr additive="base">
                                        <p:cTn id="230" dur="4500"/>
                                        <p:tgtEl>
                                          <p:spTgt spid="24"/>
                                        </p:tgtEl>
                                        <p:attrNameLst>
                                          <p:attrName>ppt_x</p:attrName>
                                        </p:attrNameLst>
                                      </p:cBhvr>
                                      <p:tavLst>
                                        <p:tav tm="0">
                                          <p:val>
                                            <p:strVal val="ppt_x"/>
                                          </p:val>
                                        </p:tav>
                                        <p:tav tm="100000">
                                          <p:val>
                                            <p:strVal val="1+ppt_w/2"/>
                                          </p:val>
                                        </p:tav>
                                      </p:tavLst>
                                    </p:anim>
                                    <p:anim calcmode="lin" valueType="num">
                                      <p:cBhvr additive="base">
                                        <p:cTn id="231" dur="4500"/>
                                        <p:tgtEl>
                                          <p:spTgt spid="24"/>
                                        </p:tgtEl>
                                        <p:attrNameLst>
                                          <p:attrName>ppt_y</p:attrName>
                                        </p:attrNameLst>
                                      </p:cBhvr>
                                      <p:tavLst>
                                        <p:tav tm="0">
                                          <p:val>
                                            <p:strVal val="ppt_y"/>
                                          </p:val>
                                        </p:tav>
                                        <p:tav tm="100000">
                                          <p:val>
                                            <p:strVal val="ppt_y"/>
                                          </p:val>
                                        </p:tav>
                                      </p:tavLst>
                                    </p:anim>
                                    <p:set>
                                      <p:cBhvr>
                                        <p:cTn id="232" dur="1" fill="hold">
                                          <p:stCondLst>
                                            <p:cond delay="4499"/>
                                          </p:stCondLst>
                                        </p:cTn>
                                        <p:tgtEl>
                                          <p:spTgt spid="24"/>
                                        </p:tgtEl>
                                        <p:attrNameLst>
                                          <p:attrName>style.visibility</p:attrName>
                                        </p:attrNameLst>
                                      </p:cBhvr>
                                      <p:to>
                                        <p:strVal val="hidden"/>
                                      </p:to>
                                    </p:set>
                                  </p:childTnLst>
                                </p:cTn>
                              </p:par>
                              <p:par>
                                <p:cTn id="233" presetID="3" presetClass="exit" presetSubtype="5" fill="hold" grpId="2" nodeType="withEffect">
                                  <p:stCondLst>
                                    <p:cond delay="0"/>
                                  </p:stCondLst>
                                  <p:childTnLst>
                                    <p:animEffect transition="out" filter="blinds(vertical)">
                                      <p:cBhvr>
                                        <p:cTn id="234" dur="5500"/>
                                        <p:tgtEl>
                                          <p:spTgt spid="24"/>
                                        </p:tgtEl>
                                      </p:cBhvr>
                                    </p:animEffect>
                                    <p:set>
                                      <p:cBhvr>
                                        <p:cTn id="235" dur="1" fill="hold">
                                          <p:stCondLst>
                                            <p:cond delay="5499"/>
                                          </p:stCondLst>
                                        </p:cTn>
                                        <p:tgtEl>
                                          <p:spTgt spid="24"/>
                                        </p:tgtEl>
                                        <p:attrNameLst>
                                          <p:attrName>style.visibility</p:attrName>
                                        </p:attrNameLst>
                                      </p:cBhvr>
                                      <p:to>
                                        <p:strVal val="hidden"/>
                                      </p:to>
                                    </p:set>
                                  </p:childTnLst>
                                </p:cTn>
                              </p:par>
                              <p:par>
                                <p:cTn id="236" presetID="2" presetClass="entr" presetSubtype="8" fill="hold" grpId="0" nodeType="withEffect">
                                  <p:stCondLst>
                                    <p:cond delay="0"/>
                                  </p:stCondLst>
                                  <p:childTnLst>
                                    <p:set>
                                      <p:cBhvr>
                                        <p:cTn id="237" dur="1" fill="hold">
                                          <p:stCondLst>
                                            <p:cond delay="0"/>
                                          </p:stCondLst>
                                        </p:cTn>
                                        <p:tgtEl>
                                          <p:spTgt spid="23"/>
                                        </p:tgtEl>
                                        <p:attrNameLst>
                                          <p:attrName>style.visibility</p:attrName>
                                        </p:attrNameLst>
                                      </p:cBhvr>
                                      <p:to>
                                        <p:strVal val="visible"/>
                                      </p:to>
                                    </p:set>
                                    <p:anim calcmode="lin" valueType="num">
                                      <p:cBhvr additive="base">
                                        <p:cTn id="238" dur="4000" fill="hold"/>
                                        <p:tgtEl>
                                          <p:spTgt spid="23"/>
                                        </p:tgtEl>
                                        <p:attrNameLst>
                                          <p:attrName>ppt_x</p:attrName>
                                        </p:attrNameLst>
                                      </p:cBhvr>
                                      <p:tavLst>
                                        <p:tav tm="0">
                                          <p:val>
                                            <p:strVal val="0-#ppt_w/2"/>
                                          </p:val>
                                        </p:tav>
                                        <p:tav tm="100000">
                                          <p:val>
                                            <p:strVal val="#ppt_x"/>
                                          </p:val>
                                        </p:tav>
                                      </p:tavLst>
                                    </p:anim>
                                    <p:anim calcmode="lin" valueType="num">
                                      <p:cBhvr additive="base">
                                        <p:cTn id="239" dur="4000" fill="hold"/>
                                        <p:tgtEl>
                                          <p:spTgt spid="23"/>
                                        </p:tgtEl>
                                        <p:attrNameLst>
                                          <p:attrName>ppt_y</p:attrName>
                                        </p:attrNameLst>
                                      </p:cBhvr>
                                      <p:tavLst>
                                        <p:tav tm="0">
                                          <p:val>
                                            <p:strVal val="#ppt_y"/>
                                          </p:val>
                                        </p:tav>
                                        <p:tav tm="100000">
                                          <p:val>
                                            <p:strVal val="#ppt_y"/>
                                          </p:val>
                                        </p:tav>
                                      </p:tavLst>
                                    </p:anim>
                                  </p:childTnLst>
                                </p:cTn>
                              </p:par>
                              <p:par>
                                <p:cTn id="240" presetID="2" presetClass="exit" presetSubtype="2" fill="hold" grpId="1" nodeType="withEffect">
                                  <p:stCondLst>
                                    <p:cond delay="0"/>
                                  </p:stCondLst>
                                  <p:childTnLst>
                                    <p:anim calcmode="lin" valueType="num">
                                      <p:cBhvr additive="base">
                                        <p:cTn id="241" dur="4500"/>
                                        <p:tgtEl>
                                          <p:spTgt spid="23"/>
                                        </p:tgtEl>
                                        <p:attrNameLst>
                                          <p:attrName>ppt_x</p:attrName>
                                        </p:attrNameLst>
                                      </p:cBhvr>
                                      <p:tavLst>
                                        <p:tav tm="0">
                                          <p:val>
                                            <p:strVal val="ppt_x"/>
                                          </p:val>
                                        </p:tav>
                                        <p:tav tm="100000">
                                          <p:val>
                                            <p:strVal val="1+ppt_w/2"/>
                                          </p:val>
                                        </p:tav>
                                      </p:tavLst>
                                    </p:anim>
                                    <p:anim calcmode="lin" valueType="num">
                                      <p:cBhvr additive="base">
                                        <p:cTn id="242" dur="4500"/>
                                        <p:tgtEl>
                                          <p:spTgt spid="23"/>
                                        </p:tgtEl>
                                        <p:attrNameLst>
                                          <p:attrName>ppt_y</p:attrName>
                                        </p:attrNameLst>
                                      </p:cBhvr>
                                      <p:tavLst>
                                        <p:tav tm="0">
                                          <p:val>
                                            <p:strVal val="ppt_y"/>
                                          </p:val>
                                        </p:tav>
                                        <p:tav tm="100000">
                                          <p:val>
                                            <p:strVal val="ppt_y"/>
                                          </p:val>
                                        </p:tav>
                                      </p:tavLst>
                                    </p:anim>
                                    <p:set>
                                      <p:cBhvr>
                                        <p:cTn id="243" dur="1" fill="hold">
                                          <p:stCondLst>
                                            <p:cond delay="4499"/>
                                          </p:stCondLst>
                                        </p:cTn>
                                        <p:tgtEl>
                                          <p:spTgt spid="23"/>
                                        </p:tgtEl>
                                        <p:attrNameLst>
                                          <p:attrName>style.visibility</p:attrName>
                                        </p:attrNameLst>
                                      </p:cBhvr>
                                      <p:to>
                                        <p:strVal val="hidden"/>
                                      </p:to>
                                    </p:set>
                                  </p:childTnLst>
                                </p:cTn>
                              </p:par>
                              <p:par>
                                <p:cTn id="244" presetID="3" presetClass="exit" presetSubtype="5" fill="hold" grpId="2" nodeType="withEffect">
                                  <p:stCondLst>
                                    <p:cond delay="0"/>
                                  </p:stCondLst>
                                  <p:childTnLst>
                                    <p:animEffect transition="out" filter="blinds(vertical)">
                                      <p:cBhvr>
                                        <p:cTn id="245" dur="5500"/>
                                        <p:tgtEl>
                                          <p:spTgt spid="23"/>
                                        </p:tgtEl>
                                      </p:cBhvr>
                                    </p:animEffect>
                                    <p:set>
                                      <p:cBhvr>
                                        <p:cTn id="246" dur="1" fill="hold">
                                          <p:stCondLst>
                                            <p:cond delay="5499"/>
                                          </p:stCondLst>
                                        </p:cTn>
                                        <p:tgtEl>
                                          <p:spTgt spid="23"/>
                                        </p:tgtEl>
                                        <p:attrNameLst>
                                          <p:attrName>style.visibility</p:attrName>
                                        </p:attrNameLst>
                                      </p:cBhvr>
                                      <p:to>
                                        <p:strVal val="hidden"/>
                                      </p:to>
                                    </p:set>
                                  </p:childTnLst>
                                </p:cTn>
                              </p:par>
                              <p:par>
                                <p:cTn id="247" presetID="2" presetClass="entr" presetSubtype="8" fill="hold" grpId="0" nodeType="withEffect">
                                  <p:stCondLst>
                                    <p:cond delay="0"/>
                                  </p:stCondLst>
                                  <p:childTnLst>
                                    <p:set>
                                      <p:cBhvr>
                                        <p:cTn id="248" dur="1" fill="hold">
                                          <p:stCondLst>
                                            <p:cond delay="0"/>
                                          </p:stCondLst>
                                        </p:cTn>
                                        <p:tgtEl>
                                          <p:spTgt spid="22"/>
                                        </p:tgtEl>
                                        <p:attrNameLst>
                                          <p:attrName>style.visibility</p:attrName>
                                        </p:attrNameLst>
                                      </p:cBhvr>
                                      <p:to>
                                        <p:strVal val="visible"/>
                                      </p:to>
                                    </p:set>
                                    <p:anim calcmode="lin" valueType="num">
                                      <p:cBhvr additive="base">
                                        <p:cTn id="249" dur="4000" fill="hold"/>
                                        <p:tgtEl>
                                          <p:spTgt spid="22"/>
                                        </p:tgtEl>
                                        <p:attrNameLst>
                                          <p:attrName>ppt_x</p:attrName>
                                        </p:attrNameLst>
                                      </p:cBhvr>
                                      <p:tavLst>
                                        <p:tav tm="0">
                                          <p:val>
                                            <p:strVal val="0-#ppt_w/2"/>
                                          </p:val>
                                        </p:tav>
                                        <p:tav tm="100000">
                                          <p:val>
                                            <p:strVal val="#ppt_x"/>
                                          </p:val>
                                        </p:tav>
                                      </p:tavLst>
                                    </p:anim>
                                    <p:anim calcmode="lin" valueType="num">
                                      <p:cBhvr additive="base">
                                        <p:cTn id="250" dur="4000" fill="hold"/>
                                        <p:tgtEl>
                                          <p:spTgt spid="22"/>
                                        </p:tgtEl>
                                        <p:attrNameLst>
                                          <p:attrName>ppt_y</p:attrName>
                                        </p:attrNameLst>
                                      </p:cBhvr>
                                      <p:tavLst>
                                        <p:tav tm="0">
                                          <p:val>
                                            <p:strVal val="#ppt_y"/>
                                          </p:val>
                                        </p:tav>
                                        <p:tav tm="100000">
                                          <p:val>
                                            <p:strVal val="#ppt_y"/>
                                          </p:val>
                                        </p:tav>
                                      </p:tavLst>
                                    </p:anim>
                                  </p:childTnLst>
                                </p:cTn>
                              </p:par>
                              <p:par>
                                <p:cTn id="251" presetID="2" presetClass="exit" presetSubtype="2" fill="hold" grpId="1" nodeType="withEffect">
                                  <p:stCondLst>
                                    <p:cond delay="0"/>
                                  </p:stCondLst>
                                  <p:childTnLst>
                                    <p:anim calcmode="lin" valueType="num">
                                      <p:cBhvr additive="base">
                                        <p:cTn id="252" dur="4500"/>
                                        <p:tgtEl>
                                          <p:spTgt spid="22"/>
                                        </p:tgtEl>
                                        <p:attrNameLst>
                                          <p:attrName>ppt_x</p:attrName>
                                        </p:attrNameLst>
                                      </p:cBhvr>
                                      <p:tavLst>
                                        <p:tav tm="0">
                                          <p:val>
                                            <p:strVal val="ppt_x"/>
                                          </p:val>
                                        </p:tav>
                                        <p:tav tm="100000">
                                          <p:val>
                                            <p:strVal val="1+ppt_w/2"/>
                                          </p:val>
                                        </p:tav>
                                      </p:tavLst>
                                    </p:anim>
                                    <p:anim calcmode="lin" valueType="num">
                                      <p:cBhvr additive="base">
                                        <p:cTn id="253" dur="4500"/>
                                        <p:tgtEl>
                                          <p:spTgt spid="22"/>
                                        </p:tgtEl>
                                        <p:attrNameLst>
                                          <p:attrName>ppt_y</p:attrName>
                                        </p:attrNameLst>
                                      </p:cBhvr>
                                      <p:tavLst>
                                        <p:tav tm="0">
                                          <p:val>
                                            <p:strVal val="ppt_y"/>
                                          </p:val>
                                        </p:tav>
                                        <p:tav tm="100000">
                                          <p:val>
                                            <p:strVal val="ppt_y"/>
                                          </p:val>
                                        </p:tav>
                                      </p:tavLst>
                                    </p:anim>
                                    <p:set>
                                      <p:cBhvr>
                                        <p:cTn id="254" dur="1" fill="hold">
                                          <p:stCondLst>
                                            <p:cond delay="4499"/>
                                          </p:stCondLst>
                                        </p:cTn>
                                        <p:tgtEl>
                                          <p:spTgt spid="22"/>
                                        </p:tgtEl>
                                        <p:attrNameLst>
                                          <p:attrName>style.visibility</p:attrName>
                                        </p:attrNameLst>
                                      </p:cBhvr>
                                      <p:to>
                                        <p:strVal val="hidden"/>
                                      </p:to>
                                    </p:set>
                                  </p:childTnLst>
                                </p:cTn>
                              </p:par>
                              <p:par>
                                <p:cTn id="255" presetID="3" presetClass="exit" presetSubtype="5" fill="hold" grpId="2" nodeType="withEffect">
                                  <p:stCondLst>
                                    <p:cond delay="0"/>
                                  </p:stCondLst>
                                  <p:childTnLst>
                                    <p:animEffect transition="out" filter="blinds(vertical)">
                                      <p:cBhvr>
                                        <p:cTn id="256" dur="5500"/>
                                        <p:tgtEl>
                                          <p:spTgt spid="22"/>
                                        </p:tgtEl>
                                      </p:cBhvr>
                                    </p:animEffect>
                                    <p:set>
                                      <p:cBhvr>
                                        <p:cTn id="257" dur="1" fill="hold">
                                          <p:stCondLst>
                                            <p:cond delay="5499"/>
                                          </p:stCondLst>
                                        </p:cTn>
                                        <p:tgtEl>
                                          <p:spTgt spid="22"/>
                                        </p:tgtEl>
                                        <p:attrNameLst>
                                          <p:attrName>style.visibility</p:attrName>
                                        </p:attrNameLst>
                                      </p:cBhvr>
                                      <p:to>
                                        <p:strVal val="hidden"/>
                                      </p:to>
                                    </p:set>
                                  </p:childTnLst>
                                </p:cTn>
                              </p:par>
                              <p:par>
                                <p:cTn id="258" presetID="2" presetClass="entr" presetSubtype="8" fill="hold" grpId="0" nodeType="withEffect">
                                  <p:stCondLst>
                                    <p:cond delay="0"/>
                                  </p:stCondLst>
                                  <p:childTnLst>
                                    <p:set>
                                      <p:cBhvr>
                                        <p:cTn id="259" dur="1" fill="hold">
                                          <p:stCondLst>
                                            <p:cond delay="0"/>
                                          </p:stCondLst>
                                        </p:cTn>
                                        <p:tgtEl>
                                          <p:spTgt spid="21"/>
                                        </p:tgtEl>
                                        <p:attrNameLst>
                                          <p:attrName>style.visibility</p:attrName>
                                        </p:attrNameLst>
                                      </p:cBhvr>
                                      <p:to>
                                        <p:strVal val="visible"/>
                                      </p:to>
                                    </p:set>
                                    <p:anim calcmode="lin" valueType="num">
                                      <p:cBhvr additive="base">
                                        <p:cTn id="260" dur="4000" fill="hold"/>
                                        <p:tgtEl>
                                          <p:spTgt spid="21"/>
                                        </p:tgtEl>
                                        <p:attrNameLst>
                                          <p:attrName>ppt_x</p:attrName>
                                        </p:attrNameLst>
                                      </p:cBhvr>
                                      <p:tavLst>
                                        <p:tav tm="0">
                                          <p:val>
                                            <p:strVal val="0-#ppt_w/2"/>
                                          </p:val>
                                        </p:tav>
                                        <p:tav tm="100000">
                                          <p:val>
                                            <p:strVal val="#ppt_x"/>
                                          </p:val>
                                        </p:tav>
                                      </p:tavLst>
                                    </p:anim>
                                    <p:anim calcmode="lin" valueType="num">
                                      <p:cBhvr additive="base">
                                        <p:cTn id="261" dur="4000" fill="hold"/>
                                        <p:tgtEl>
                                          <p:spTgt spid="21"/>
                                        </p:tgtEl>
                                        <p:attrNameLst>
                                          <p:attrName>ppt_y</p:attrName>
                                        </p:attrNameLst>
                                      </p:cBhvr>
                                      <p:tavLst>
                                        <p:tav tm="0">
                                          <p:val>
                                            <p:strVal val="#ppt_y"/>
                                          </p:val>
                                        </p:tav>
                                        <p:tav tm="100000">
                                          <p:val>
                                            <p:strVal val="#ppt_y"/>
                                          </p:val>
                                        </p:tav>
                                      </p:tavLst>
                                    </p:anim>
                                  </p:childTnLst>
                                </p:cTn>
                              </p:par>
                              <p:par>
                                <p:cTn id="262" presetID="2" presetClass="exit" presetSubtype="2" fill="hold" grpId="1" nodeType="withEffect">
                                  <p:stCondLst>
                                    <p:cond delay="0"/>
                                  </p:stCondLst>
                                  <p:childTnLst>
                                    <p:anim calcmode="lin" valueType="num">
                                      <p:cBhvr additive="base">
                                        <p:cTn id="263" dur="4500"/>
                                        <p:tgtEl>
                                          <p:spTgt spid="21"/>
                                        </p:tgtEl>
                                        <p:attrNameLst>
                                          <p:attrName>ppt_x</p:attrName>
                                        </p:attrNameLst>
                                      </p:cBhvr>
                                      <p:tavLst>
                                        <p:tav tm="0">
                                          <p:val>
                                            <p:strVal val="ppt_x"/>
                                          </p:val>
                                        </p:tav>
                                        <p:tav tm="100000">
                                          <p:val>
                                            <p:strVal val="1+ppt_w/2"/>
                                          </p:val>
                                        </p:tav>
                                      </p:tavLst>
                                    </p:anim>
                                    <p:anim calcmode="lin" valueType="num">
                                      <p:cBhvr additive="base">
                                        <p:cTn id="264" dur="4500"/>
                                        <p:tgtEl>
                                          <p:spTgt spid="21"/>
                                        </p:tgtEl>
                                        <p:attrNameLst>
                                          <p:attrName>ppt_y</p:attrName>
                                        </p:attrNameLst>
                                      </p:cBhvr>
                                      <p:tavLst>
                                        <p:tav tm="0">
                                          <p:val>
                                            <p:strVal val="ppt_y"/>
                                          </p:val>
                                        </p:tav>
                                        <p:tav tm="100000">
                                          <p:val>
                                            <p:strVal val="ppt_y"/>
                                          </p:val>
                                        </p:tav>
                                      </p:tavLst>
                                    </p:anim>
                                    <p:set>
                                      <p:cBhvr>
                                        <p:cTn id="265" dur="1" fill="hold">
                                          <p:stCondLst>
                                            <p:cond delay="4499"/>
                                          </p:stCondLst>
                                        </p:cTn>
                                        <p:tgtEl>
                                          <p:spTgt spid="21"/>
                                        </p:tgtEl>
                                        <p:attrNameLst>
                                          <p:attrName>style.visibility</p:attrName>
                                        </p:attrNameLst>
                                      </p:cBhvr>
                                      <p:to>
                                        <p:strVal val="hidden"/>
                                      </p:to>
                                    </p:set>
                                  </p:childTnLst>
                                </p:cTn>
                              </p:par>
                              <p:par>
                                <p:cTn id="266" presetID="3" presetClass="exit" presetSubtype="5" fill="hold" grpId="2" nodeType="withEffect">
                                  <p:stCondLst>
                                    <p:cond delay="0"/>
                                  </p:stCondLst>
                                  <p:childTnLst>
                                    <p:animEffect transition="out" filter="blinds(vertical)">
                                      <p:cBhvr>
                                        <p:cTn id="267" dur="5500"/>
                                        <p:tgtEl>
                                          <p:spTgt spid="21"/>
                                        </p:tgtEl>
                                      </p:cBhvr>
                                    </p:animEffect>
                                    <p:set>
                                      <p:cBhvr>
                                        <p:cTn id="268" dur="1" fill="hold">
                                          <p:stCondLst>
                                            <p:cond delay="5499"/>
                                          </p:stCondLst>
                                        </p:cTn>
                                        <p:tgtEl>
                                          <p:spTgt spid="21"/>
                                        </p:tgtEl>
                                        <p:attrNameLst>
                                          <p:attrName>style.visibility</p:attrName>
                                        </p:attrNameLst>
                                      </p:cBhvr>
                                      <p:to>
                                        <p:strVal val="hidden"/>
                                      </p:to>
                                    </p:set>
                                  </p:childTnLst>
                                </p:cTn>
                              </p:par>
                              <p:par>
                                <p:cTn id="269" presetID="2" presetClass="entr" presetSubtype="8" fill="hold" grpId="0" nodeType="withEffect">
                                  <p:stCondLst>
                                    <p:cond delay="0"/>
                                  </p:stCondLst>
                                  <p:childTnLst>
                                    <p:set>
                                      <p:cBhvr>
                                        <p:cTn id="270" dur="1" fill="hold">
                                          <p:stCondLst>
                                            <p:cond delay="0"/>
                                          </p:stCondLst>
                                        </p:cTn>
                                        <p:tgtEl>
                                          <p:spTgt spid="18"/>
                                        </p:tgtEl>
                                        <p:attrNameLst>
                                          <p:attrName>style.visibility</p:attrName>
                                        </p:attrNameLst>
                                      </p:cBhvr>
                                      <p:to>
                                        <p:strVal val="visible"/>
                                      </p:to>
                                    </p:set>
                                    <p:anim calcmode="lin" valueType="num">
                                      <p:cBhvr additive="base">
                                        <p:cTn id="271" dur="4000" fill="hold"/>
                                        <p:tgtEl>
                                          <p:spTgt spid="18"/>
                                        </p:tgtEl>
                                        <p:attrNameLst>
                                          <p:attrName>ppt_x</p:attrName>
                                        </p:attrNameLst>
                                      </p:cBhvr>
                                      <p:tavLst>
                                        <p:tav tm="0">
                                          <p:val>
                                            <p:strVal val="0-#ppt_w/2"/>
                                          </p:val>
                                        </p:tav>
                                        <p:tav tm="100000">
                                          <p:val>
                                            <p:strVal val="#ppt_x"/>
                                          </p:val>
                                        </p:tav>
                                      </p:tavLst>
                                    </p:anim>
                                    <p:anim calcmode="lin" valueType="num">
                                      <p:cBhvr additive="base">
                                        <p:cTn id="272" dur="4000" fill="hold"/>
                                        <p:tgtEl>
                                          <p:spTgt spid="18"/>
                                        </p:tgtEl>
                                        <p:attrNameLst>
                                          <p:attrName>ppt_y</p:attrName>
                                        </p:attrNameLst>
                                      </p:cBhvr>
                                      <p:tavLst>
                                        <p:tav tm="0">
                                          <p:val>
                                            <p:strVal val="#ppt_y"/>
                                          </p:val>
                                        </p:tav>
                                        <p:tav tm="100000">
                                          <p:val>
                                            <p:strVal val="#ppt_y"/>
                                          </p:val>
                                        </p:tav>
                                      </p:tavLst>
                                    </p:anim>
                                  </p:childTnLst>
                                </p:cTn>
                              </p:par>
                              <p:par>
                                <p:cTn id="273" presetID="2" presetClass="exit" presetSubtype="2" fill="hold" grpId="1" nodeType="withEffect">
                                  <p:stCondLst>
                                    <p:cond delay="0"/>
                                  </p:stCondLst>
                                  <p:childTnLst>
                                    <p:anim calcmode="lin" valueType="num">
                                      <p:cBhvr additive="base">
                                        <p:cTn id="274" dur="4500"/>
                                        <p:tgtEl>
                                          <p:spTgt spid="18"/>
                                        </p:tgtEl>
                                        <p:attrNameLst>
                                          <p:attrName>ppt_x</p:attrName>
                                        </p:attrNameLst>
                                      </p:cBhvr>
                                      <p:tavLst>
                                        <p:tav tm="0">
                                          <p:val>
                                            <p:strVal val="ppt_x"/>
                                          </p:val>
                                        </p:tav>
                                        <p:tav tm="100000">
                                          <p:val>
                                            <p:strVal val="1+ppt_w/2"/>
                                          </p:val>
                                        </p:tav>
                                      </p:tavLst>
                                    </p:anim>
                                    <p:anim calcmode="lin" valueType="num">
                                      <p:cBhvr additive="base">
                                        <p:cTn id="275" dur="4500"/>
                                        <p:tgtEl>
                                          <p:spTgt spid="18"/>
                                        </p:tgtEl>
                                        <p:attrNameLst>
                                          <p:attrName>ppt_y</p:attrName>
                                        </p:attrNameLst>
                                      </p:cBhvr>
                                      <p:tavLst>
                                        <p:tav tm="0">
                                          <p:val>
                                            <p:strVal val="ppt_y"/>
                                          </p:val>
                                        </p:tav>
                                        <p:tav tm="100000">
                                          <p:val>
                                            <p:strVal val="ppt_y"/>
                                          </p:val>
                                        </p:tav>
                                      </p:tavLst>
                                    </p:anim>
                                    <p:set>
                                      <p:cBhvr>
                                        <p:cTn id="276" dur="1" fill="hold">
                                          <p:stCondLst>
                                            <p:cond delay="4499"/>
                                          </p:stCondLst>
                                        </p:cTn>
                                        <p:tgtEl>
                                          <p:spTgt spid="18"/>
                                        </p:tgtEl>
                                        <p:attrNameLst>
                                          <p:attrName>style.visibility</p:attrName>
                                        </p:attrNameLst>
                                      </p:cBhvr>
                                      <p:to>
                                        <p:strVal val="hidden"/>
                                      </p:to>
                                    </p:set>
                                  </p:childTnLst>
                                </p:cTn>
                              </p:par>
                              <p:par>
                                <p:cTn id="277" presetID="3" presetClass="exit" presetSubtype="5" fill="hold" grpId="2" nodeType="withEffect">
                                  <p:stCondLst>
                                    <p:cond delay="0"/>
                                  </p:stCondLst>
                                  <p:childTnLst>
                                    <p:animEffect transition="out" filter="blinds(vertical)">
                                      <p:cBhvr>
                                        <p:cTn id="278" dur="5500"/>
                                        <p:tgtEl>
                                          <p:spTgt spid="18"/>
                                        </p:tgtEl>
                                      </p:cBhvr>
                                    </p:animEffect>
                                    <p:set>
                                      <p:cBhvr>
                                        <p:cTn id="279" dur="1" fill="hold">
                                          <p:stCondLst>
                                            <p:cond delay="5499"/>
                                          </p:stCondLst>
                                        </p:cTn>
                                        <p:tgtEl>
                                          <p:spTgt spid="18"/>
                                        </p:tgtEl>
                                        <p:attrNameLst>
                                          <p:attrName>style.visibility</p:attrName>
                                        </p:attrNameLst>
                                      </p:cBhvr>
                                      <p:to>
                                        <p:strVal val="hidden"/>
                                      </p:to>
                                    </p:set>
                                  </p:childTnLst>
                                </p:cTn>
                              </p:par>
                              <p:par>
                                <p:cTn id="280" presetID="2" presetClass="entr" presetSubtype="8" fill="hold" grpId="0" nodeType="withEffect">
                                  <p:stCondLst>
                                    <p:cond delay="0"/>
                                  </p:stCondLst>
                                  <p:childTnLst>
                                    <p:set>
                                      <p:cBhvr>
                                        <p:cTn id="281" dur="1" fill="hold">
                                          <p:stCondLst>
                                            <p:cond delay="0"/>
                                          </p:stCondLst>
                                        </p:cTn>
                                        <p:tgtEl>
                                          <p:spTgt spid="19"/>
                                        </p:tgtEl>
                                        <p:attrNameLst>
                                          <p:attrName>style.visibility</p:attrName>
                                        </p:attrNameLst>
                                      </p:cBhvr>
                                      <p:to>
                                        <p:strVal val="visible"/>
                                      </p:to>
                                    </p:set>
                                    <p:anim calcmode="lin" valueType="num">
                                      <p:cBhvr additive="base">
                                        <p:cTn id="282" dur="4000" fill="hold"/>
                                        <p:tgtEl>
                                          <p:spTgt spid="19"/>
                                        </p:tgtEl>
                                        <p:attrNameLst>
                                          <p:attrName>ppt_x</p:attrName>
                                        </p:attrNameLst>
                                      </p:cBhvr>
                                      <p:tavLst>
                                        <p:tav tm="0">
                                          <p:val>
                                            <p:strVal val="0-#ppt_w/2"/>
                                          </p:val>
                                        </p:tav>
                                        <p:tav tm="100000">
                                          <p:val>
                                            <p:strVal val="#ppt_x"/>
                                          </p:val>
                                        </p:tav>
                                      </p:tavLst>
                                    </p:anim>
                                    <p:anim calcmode="lin" valueType="num">
                                      <p:cBhvr additive="base">
                                        <p:cTn id="283" dur="4000" fill="hold"/>
                                        <p:tgtEl>
                                          <p:spTgt spid="19"/>
                                        </p:tgtEl>
                                        <p:attrNameLst>
                                          <p:attrName>ppt_y</p:attrName>
                                        </p:attrNameLst>
                                      </p:cBhvr>
                                      <p:tavLst>
                                        <p:tav tm="0">
                                          <p:val>
                                            <p:strVal val="#ppt_y"/>
                                          </p:val>
                                        </p:tav>
                                        <p:tav tm="100000">
                                          <p:val>
                                            <p:strVal val="#ppt_y"/>
                                          </p:val>
                                        </p:tav>
                                      </p:tavLst>
                                    </p:anim>
                                  </p:childTnLst>
                                </p:cTn>
                              </p:par>
                              <p:par>
                                <p:cTn id="284" presetID="2" presetClass="exit" presetSubtype="2" fill="hold" grpId="1" nodeType="withEffect">
                                  <p:stCondLst>
                                    <p:cond delay="0"/>
                                  </p:stCondLst>
                                  <p:childTnLst>
                                    <p:anim calcmode="lin" valueType="num">
                                      <p:cBhvr additive="base">
                                        <p:cTn id="285" dur="4500"/>
                                        <p:tgtEl>
                                          <p:spTgt spid="19"/>
                                        </p:tgtEl>
                                        <p:attrNameLst>
                                          <p:attrName>ppt_x</p:attrName>
                                        </p:attrNameLst>
                                      </p:cBhvr>
                                      <p:tavLst>
                                        <p:tav tm="0">
                                          <p:val>
                                            <p:strVal val="ppt_x"/>
                                          </p:val>
                                        </p:tav>
                                        <p:tav tm="100000">
                                          <p:val>
                                            <p:strVal val="1+ppt_w/2"/>
                                          </p:val>
                                        </p:tav>
                                      </p:tavLst>
                                    </p:anim>
                                    <p:anim calcmode="lin" valueType="num">
                                      <p:cBhvr additive="base">
                                        <p:cTn id="286" dur="4500"/>
                                        <p:tgtEl>
                                          <p:spTgt spid="19"/>
                                        </p:tgtEl>
                                        <p:attrNameLst>
                                          <p:attrName>ppt_y</p:attrName>
                                        </p:attrNameLst>
                                      </p:cBhvr>
                                      <p:tavLst>
                                        <p:tav tm="0">
                                          <p:val>
                                            <p:strVal val="ppt_y"/>
                                          </p:val>
                                        </p:tav>
                                        <p:tav tm="100000">
                                          <p:val>
                                            <p:strVal val="ppt_y"/>
                                          </p:val>
                                        </p:tav>
                                      </p:tavLst>
                                    </p:anim>
                                    <p:set>
                                      <p:cBhvr>
                                        <p:cTn id="287" dur="1" fill="hold">
                                          <p:stCondLst>
                                            <p:cond delay="4499"/>
                                          </p:stCondLst>
                                        </p:cTn>
                                        <p:tgtEl>
                                          <p:spTgt spid="19"/>
                                        </p:tgtEl>
                                        <p:attrNameLst>
                                          <p:attrName>style.visibility</p:attrName>
                                        </p:attrNameLst>
                                      </p:cBhvr>
                                      <p:to>
                                        <p:strVal val="hidden"/>
                                      </p:to>
                                    </p:set>
                                  </p:childTnLst>
                                </p:cTn>
                              </p:par>
                              <p:par>
                                <p:cTn id="288" presetID="3" presetClass="exit" presetSubtype="5" fill="hold" grpId="2" nodeType="withEffect">
                                  <p:stCondLst>
                                    <p:cond delay="0"/>
                                  </p:stCondLst>
                                  <p:childTnLst>
                                    <p:animEffect transition="out" filter="blinds(vertical)">
                                      <p:cBhvr>
                                        <p:cTn id="289" dur="5500"/>
                                        <p:tgtEl>
                                          <p:spTgt spid="19"/>
                                        </p:tgtEl>
                                      </p:cBhvr>
                                    </p:animEffect>
                                    <p:set>
                                      <p:cBhvr>
                                        <p:cTn id="290" dur="1" fill="hold">
                                          <p:stCondLst>
                                            <p:cond delay="5499"/>
                                          </p:stCondLst>
                                        </p:cTn>
                                        <p:tgtEl>
                                          <p:spTgt spid="19"/>
                                        </p:tgtEl>
                                        <p:attrNameLst>
                                          <p:attrName>style.visibility</p:attrName>
                                        </p:attrNameLst>
                                      </p:cBhvr>
                                      <p:to>
                                        <p:strVal val="hidden"/>
                                      </p:to>
                                    </p:set>
                                  </p:childTnLst>
                                </p:cTn>
                              </p:par>
                              <p:par>
                                <p:cTn id="291" presetID="2" presetClass="entr" presetSubtype="8" fill="hold" grpId="0" nodeType="withEffect">
                                  <p:stCondLst>
                                    <p:cond delay="0"/>
                                  </p:stCondLst>
                                  <p:childTnLst>
                                    <p:set>
                                      <p:cBhvr>
                                        <p:cTn id="292" dur="1" fill="hold">
                                          <p:stCondLst>
                                            <p:cond delay="0"/>
                                          </p:stCondLst>
                                        </p:cTn>
                                        <p:tgtEl>
                                          <p:spTgt spid="20"/>
                                        </p:tgtEl>
                                        <p:attrNameLst>
                                          <p:attrName>style.visibility</p:attrName>
                                        </p:attrNameLst>
                                      </p:cBhvr>
                                      <p:to>
                                        <p:strVal val="visible"/>
                                      </p:to>
                                    </p:set>
                                    <p:anim calcmode="lin" valueType="num">
                                      <p:cBhvr additive="base">
                                        <p:cTn id="293" dur="4000" fill="hold"/>
                                        <p:tgtEl>
                                          <p:spTgt spid="20"/>
                                        </p:tgtEl>
                                        <p:attrNameLst>
                                          <p:attrName>ppt_x</p:attrName>
                                        </p:attrNameLst>
                                      </p:cBhvr>
                                      <p:tavLst>
                                        <p:tav tm="0">
                                          <p:val>
                                            <p:strVal val="0-#ppt_w/2"/>
                                          </p:val>
                                        </p:tav>
                                        <p:tav tm="100000">
                                          <p:val>
                                            <p:strVal val="#ppt_x"/>
                                          </p:val>
                                        </p:tav>
                                      </p:tavLst>
                                    </p:anim>
                                    <p:anim calcmode="lin" valueType="num">
                                      <p:cBhvr additive="base">
                                        <p:cTn id="294" dur="4000" fill="hold"/>
                                        <p:tgtEl>
                                          <p:spTgt spid="20"/>
                                        </p:tgtEl>
                                        <p:attrNameLst>
                                          <p:attrName>ppt_y</p:attrName>
                                        </p:attrNameLst>
                                      </p:cBhvr>
                                      <p:tavLst>
                                        <p:tav tm="0">
                                          <p:val>
                                            <p:strVal val="#ppt_y"/>
                                          </p:val>
                                        </p:tav>
                                        <p:tav tm="100000">
                                          <p:val>
                                            <p:strVal val="#ppt_y"/>
                                          </p:val>
                                        </p:tav>
                                      </p:tavLst>
                                    </p:anim>
                                  </p:childTnLst>
                                </p:cTn>
                              </p:par>
                              <p:par>
                                <p:cTn id="295" presetID="2" presetClass="exit" presetSubtype="2" fill="hold" grpId="1" nodeType="withEffect">
                                  <p:stCondLst>
                                    <p:cond delay="0"/>
                                  </p:stCondLst>
                                  <p:childTnLst>
                                    <p:anim calcmode="lin" valueType="num">
                                      <p:cBhvr additive="base">
                                        <p:cTn id="296" dur="4500"/>
                                        <p:tgtEl>
                                          <p:spTgt spid="20"/>
                                        </p:tgtEl>
                                        <p:attrNameLst>
                                          <p:attrName>ppt_x</p:attrName>
                                        </p:attrNameLst>
                                      </p:cBhvr>
                                      <p:tavLst>
                                        <p:tav tm="0">
                                          <p:val>
                                            <p:strVal val="ppt_x"/>
                                          </p:val>
                                        </p:tav>
                                        <p:tav tm="100000">
                                          <p:val>
                                            <p:strVal val="1+ppt_w/2"/>
                                          </p:val>
                                        </p:tav>
                                      </p:tavLst>
                                    </p:anim>
                                    <p:anim calcmode="lin" valueType="num">
                                      <p:cBhvr additive="base">
                                        <p:cTn id="297" dur="4500"/>
                                        <p:tgtEl>
                                          <p:spTgt spid="20"/>
                                        </p:tgtEl>
                                        <p:attrNameLst>
                                          <p:attrName>ppt_y</p:attrName>
                                        </p:attrNameLst>
                                      </p:cBhvr>
                                      <p:tavLst>
                                        <p:tav tm="0">
                                          <p:val>
                                            <p:strVal val="ppt_y"/>
                                          </p:val>
                                        </p:tav>
                                        <p:tav tm="100000">
                                          <p:val>
                                            <p:strVal val="ppt_y"/>
                                          </p:val>
                                        </p:tav>
                                      </p:tavLst>
                                    </p:anim>
                                    <p:set>
                                      <p:cBhvr>
                                        <p:cTn id="298" dur="1" fill="hold">
                                          <p:stCondLst>
                                            <p:cond delay="4499"/>
                                          </p:stCondLst>
                                        </p:cTn>
                                        <p:tgtEl>
                                          <p:spTgt spid="20"/>
                                        </p:tgtEl>
                                        <p:attrNameLst>
                                          <p:attrName>style.visibility</p:attrName>
                                        </p:attrNameLst>
                                      </p:cBhvr>
                                      <p:to>
                                        <p:strVal val="hidden"/>
                                      </p:to>
                                    </p:set>
                                  </p:childTnLst>
                                </p:cTn>
                              </p:par>
                              <p:par>
                                <p:cTn id="299" presetID="3" presetClass="exit" presetSubtype="5" fill="hold" grpId="2" nodeType="withEffect">
                                  <p:stCondLst>
                                    <p:cond delay="0"/>
                                  </p:stCondLst>
                                  <p:childTnLst>
                                    <p:animEffect transition="out" filter="blinds(vertical)">
                                      <p:cBhvr>
                                        <p:cTn id="300" dur="5500"/>
                                        <p:tgtEl>
                                          <p:spTgt spid="20"/>
                                        </p:tgtEl>
                                      </p:cBhvr>
                                    </p:animEffect>
                                    <p:set>
                                      <p:cBhvr>
                                        <p:cTn id="301" dur="1" fill="hold">
                                          <p:stCondLst>
                                            <p:cond delay="5499"/>
                                          </p:stCondLst>
                                        </p:cTn>
                                        <p:tgtEl>
                                          <p:spTgt spid="20"/>
                                        </p:tgtEl>
                                        <p:attrNameLst>
                                          <p:attrName>style.visibility</p:attrName>
                                        </p:attrNameLst>
                                      </p:cBhvr>
                                      <p:to>
                                        <p:strVal val="hidden"/>
                                      </p:to>
                                    </p:set>
                                  </p:childTnLst>
                                </p:cTn>
                              </p:par>
                              <p:par>
                                <p:cTn id="302" presetID="2" presetClass="entr" presetSubtype="8" fill="hold" grpId="0" nodeType="withEffect">
                                  <p:stCondLst>
                                    <p:cond delay="0"/>
                                  </p:stCondLst>
                                  <p:childTnLst>
                                    <p:set>
                                      <p:cBhvr>
                                        <p:cTn id="303" dur="1" fill="hold">
                                          <p:stCondLst>
                                            <p:cond delay="0"/>
                                          </p:stCondLst>
                                        </p:cTn>
                                        <p:tgtEl>
                                          <p:spTgt spid="17"/>
                                        </p:tgtEl>
                                        <p:attrNameLst>
                                          <p:attrName>style.visibility</p:attrName>
                                        </p:attrNameLst>
                                      </p:cBhvr>
                                      <p:to>
                                        <p:strVal val="visible"/>
                                      </p:to>
                                    </p:set>
                                    <p:anim calcmode="lin" valueType="num">
                                      <p:cBhvr additive="base">
                                        <p:cTn id="304" dur="4000" fill="hold"/>
                                        <p:tgtEl>
                                          <p:spTgt spid="17"/>
                                        </p:tgtEl>
                                        <p:attrNameLst>
                                          <p:attrName>ppt_x</p:attrName>
                                        </p:attrNameLst>
                                      </p:cBhvr>
                                      <p:tavLst>
                                        <p:tav tm="0">
                                          <p:val>
                                            <p:strVal val="0-#ppt_w/2"/>
                                          </p:val>
                                        </p:tav>
                                        <p:tav tm="100000">
                                          <p:val>
                                            <p:strVal val="#ppt_x"/>
                                          </p:val>
                                        </p:tav>
                                      </p:tavLst>
                                    </p:anim>
                                    <p:anim calcmode="lin" valueType="num">
                                      <p:cBhvr additive="base">
                                        <p:cTn id="305" dur="4000" fill="hold"/>
                                        <p:tgtEl>
                                          <p:spTgt spid="17"/>
                                        </p:tgtEl>
                                        <p:attrNameLst>
                                          <p:attrName>ppt_y</p:attrName>
                                        </p:attrNameLst>
                                      </p:cBhvr>
                                      <p:tavLst>
                                        <p:tav tm="0">
                                          <p:val>
                                            <p:strVal val="#ppt_y"/>
                                          </p:val>
                                        </p:tav>
                                        <p:tav tm="100000">
                                          <p:val>
                                            <p:strVal val="#ppt_y"/>
                                          </p:val>
                                        </p:tav>
                                      </p:tavLst>
                                    </p:anim>
                                  </p:childTnLst>
                                </p:cTn>
                              </p:par>
                              <p:par>
                                <p:cTn id="306" presetID="2" presetClass="exit" presetSubtype="2" fill="hold" grpId="1" nodeType="withEffect">
                                  <p:stCondLst>
                                    <p:cond delay="0"/>
                                  </p:stCondLst>
                                  <p:childTnLst>
                                    <p:anim calcmode="lin" valueType="num">
                                      <p:cBhvr additive="base">
                                        <p:cTn id="307" dur="4500"/>
                                        <p:tgtEl>
                                          <p:spTgt spid="17"/>
                                        </p:tgtEl>
                                        <p:attrNameLst>
                                          <p:attrName>ppt_x</p:attrName>
                                        </p:attrNameLst>
                                      </p:cBhvr>
                                      <p:tavLst>
                                        <p:tav tm="0">
                                          <p:val>
                                            <p:strVal val="ppt_x"/>
                                          </p:val>
                                        </p:tav>
                                        <p:tav tm="100000">
                                          <p:val>
                                            <p:strVal val="1+ppt_w/2"/>
                                          </p:val>
                                        </p:tav>
                                      </p:tavLst>
                                    </p:anim>
                                    <p:anim calcmode="lin" valueType="num">
                                      <p:cBhvr additive="base">
                                        <p:cTn id="308" dur="4500"/>
                                        <p:tgtEl>
                                          <p:spTgt spid="17"/>
                                        </p:tgtEl>
                                        <p:attrNameLst>
                                          <p:attrName>ppt_y</p:attrName>
                                        </p:attrNameLst>
                                      </p:cBhvr>
                                      <p:tavLst>
                                        <p:tav tm="0">
                                          <p:val>
                                            <p:strVal val="ppt_y"/>
                                          </p:val>
                                        </p:tav>
                                        <p:tav tm="100000">
                                          <p:val>
                                            <p:strVal val="ppt_y"/>
                                          </p:val>
                                        </p:tav>
                                      </p:tavLst>
                                    </p:anim>
                                    <p:set>
                                      <p:cBhvr>
                                        <p:cTn id="309" dur="1" fill="hold">
                                          <p:stCondLst>
                                            <p:cond delay="4499"/>
                                          </p:stCondLst>
                                        </p:cTn>
                                        <p:tgtEl>
                                          <p:spTgt spid="17"/>
                                        </p:tgtEl>
                                        <p:attrNameLst>
                                          <p:attrName>style.visibility</p:attrName>
                                        </p:attrNameLst>
                                      </p:cBhvr>
                                      <p:to>
                                        <p:strVal val="hidden"/>
                                      </p:to>
                                    </p:set>
                                  </p:childTnLst>
                                </p:cTn>
                              </p:par>
                              <p:par>
                                <p:cTn id="310" presetID="3" presetClass="exit" presetSubtype="5" fill="hold" grpId="2" nodeType="withEffect">
                                  <p:stCondLst>
                                    <p:cond delay="0"/>
                                  </p:stCondLst>
                                  <p:childTnLst>
                                    <p:animEffect transition="out" filter="blinds(vertical)">
                                      <p:cBhvr>
                                        <p:cTn id="311" dur="5500"/>
                                        <p:tgtEl>
                                          <p:spTgt spid="17"/>
                                        </p:tgtEl>
                                      </p:cBhvr>
                                    </p:animEffect>
                                    <p:set>
                                      <p:cBhvr>
                                        <p:cTn id="312" dur="1" fill="hold">
                                          <p:stCondLst>
                                            <p:cond delay="5499"/>
                                          </p:stCondLst>
                                        </p:cTn>
                                        <p:tgtEl>
                                          <p:spTgt spid="17"/>
                                        </p:tgtEl>
                                        <p:attrNameLst>
                                          <p:attrName>style.visibility</p:attrName>
                                        </p:attrNameLst>
                                      </p:cBhvr>
                                      <p:to>
                                        <p:strVal val="hidden"/>
                                      </p:to>
                                    </p:set>
                                  </p:childTnLst>
                                </p:cTn>
                              </p:par>
                              <p:par>
                                <p:cTn id="313" presetID="2" presetClass="entr" presetSubtype="8" fill="hold" grpId="0" nodeType="withEffect">
                                  <p:stCondLst>
                                    <p:cond delay="0"/>
                                  </p:stCondLst>
                                  <p:childTnLst>
                                    <p:set>
                                      <p:cBhvr>
                                        <p:cTn id="314" dur="1" fill="hold">
                                          <p:stCondLst>
                                            <p:cond delay="0"/>
                                          </p:stCondLst>
                                        </p:cTn>
                                        <p:tgtEl>
                                          <p:spTgt spid="16"/>
                                        </p:tgtEl>
                                        <p:attrNameLst>
                                          <p:attrName>style.visibility</p:attrName>
                                        </p:attrNameLst>
                                      </p:cBhvr>
                                      <p:to>
                                        <p:strVal val="visible"/>
                                      </p:to>
                                    </p:set>
                                    <p:anim calcmode="lin" valueType="num">
                                      <p:cBhvr additive="base">
                                        <p:cTn id="315" dur="4000" fill="hold"/>
                                        <p:tgtEl>
                                          <p:spTgt spid="16"/>
                                        </p:tgtEl>
                                        <p:attrNameLst>
                                          <p:attrName>ppt_x</p:attrName>
                                        </p:attrNameLst>
                                      </p:cBhvr>
                                      <p:tavLst>
                                        <p:tav tm="0">
                                          <p:val>
                                            <p:strVal val="0-#ppt_w/2"/>
                                          </p:val>
                                        </p:tav>
                                        <p:tav tm="100000">
                                          <p:val>
                                            <p:strVal val="#ppt_x"/>
                                          </p:val>
                                        </p:tav>
                                      </p:tavLst>
                                    </p:anim>
                                    <p:anim calcmode="lin" valueType="num">
                                      <p:cBhvr additive="base">
                                        <p:cTn id="316" dur="4000" fill="hold"/>
                                        <p:tgtEl>
                                          <p:spTgt spid="16"/>
                                        </p:tgtEl>
                                        <p:attrNameLst>
                                          <p:attrName>ppt_y</p:attrName>
                                        </p:attrNameLst>
                                      </p:cBhvr>
                                      <p:tavLst>
                                        <p:tav tm="0">
                                          <p:val>
                                            <p:strVal val="#ppt_y"/>
                                          </p:val>
                                        </p:tav>
                                        <p:tav tm="100000">
                                          <p:val>
                                            <p:strVal val="#ppt_y"/>
                                          </p:val>
                                        </p:tav>
                                      </p:tavLst>
                                    </p:anim>
                                  </p:childTnLst>
                                </p:cTn>
                              </p:par>
                              <p:par>
                                <p:cTn id="317" presetID="2" presetClass="exit" presetSubtype="2" fill="hold" grpId="1" nodeType="withEffect">
                                  <p:stCondLst>
                                    <p:cond delay="0"/>
                                  </p:stCondLst>
                                  <p:childTnLst>
                                    <p:anim calcmode="lin" valueType="num">
                                      <p:cBhvr additive="base">
                                        <p:cTn id="318" dur="4500"/>
                                        <p:tgtEl>
                                          <p:spTgt spid="16"/>
                                        </p:tgtEl>
                                        <p:attrNameLst>
                                          <p:attrName>ppt_x</p:attrName>
                                        </p:attrNameLst>
                                      </p:cBhvr>
                                      <p:tavLst>
                                        <p:tav tm="0">
                                          <p:val>
                                            <p:strVal val="ppt_x"/>
                                          </p:val>
                                        </p:tav>
                                        <p:tav tm="100000">
                                          <p:val>
                                            <p:strVal val="1+ppt_w/2"/>
                                          </p:val>
                                        </p:tav>
                                      </p:tavLst>
                                    </p:anim>
                                    <p:anim calcmode="lin" valueType="num">
                                      <p:cBhvr additive="base">
                                        <p:cTn id="319" dur="4500"/>
                                        <p:tgtEl>
                                          <p:spTgt spid="16"/>
                                        </p:tgtEl>
                                        <p:attrNameLst>
                                          <p:attrName>ppt_y</p:attrName>
                                        </p:attrNameLst>
                                      </p:cBhvr>
                                      <p:tavLst>
                                        <p:tav tm="0">
                                          <p:val>
                                            <p:strVal val="ppt_y"/>
                                          </p:val>
                                        </p:tav>
                                        <p:tav tm="100000">
                                          <p:val>
                                            <p:strVal val="ppt_y"/>
                                          </p:val>
                                        </p:tav>
                                      </p:tavLst>
                                    </p:anim>
                                    <p:set>
                                      <p:cBhvr>
                                        <p:cTn id="320" dur="1" fill="hold">
                                          <p:stCondLst>
                                            <p:cond delay="4499"/>
                                          </p:stCondLst>
                                        </p:cTn>
                                        <p:tgtEl>
                                          <p:spTgt spid="16"/>
                                        </p:tgtEl>
                                        <p:attrNameLst>
                                          <p:attrName>style.visibility</p:attrName>
                                        </p:attrNameLst>
                                      </p:cBhvr>
                                      <p:to>
                                        <p:strVal val="hidden"/>
                                      </p:to>
                                    </p:set>
                                  </p:childTnLst>
                                </p:cTn>
                              </p:par>
                              <p:par>
                                <p:cTn id="321" presetID="3" presetClass="exit" presetSubtype="5" fill="hold" grpId="2" nodeType="withEffect">
                                  <p:stCondLst>
                                    <p:cond delay="0"/>
                                  </p:stCondLst>
                                  <p:childTnLst>
                                    <p:animEffect transition="out" filter="blinds(vertical)">
                                      <p:cBhvr>
                                        <p:cTn id="322" dur="5500"/>
                                        <p:tgtEl>
                                          <p:spTgt spid="16"/>
                                        </p:tgtEl>
                                      </p:cBhvr>
                                    </p:animEffect>
                                    <p:set>
                                      <p:cBhvr>
                                        <p:cTn id="323" dur="1" fill="hold">
                                          <p:stCondLst>
                                            <p:cond delay="5499"/>
                                          </p:stCondLst>
                                        </p:cTn>
                                        <p:tgtEl>
                                          <p:spTgt spid="16"/>
                                        </p:tgtEl>
                                        <p:attrNameLst>
                                          <p:attrName>style.visibility</p:attrName>
                                        </p:attrNameLst>
                                      </p:cBhvr>
                                      <p:to>
                                        <p:strVal val="hidden"/>
                                      </p:to>
                                    </p:set>
                                  </p:childTnLst>
                                </p:cTn>
                              </p:par>
                              <p:par>
                                <p:cTn id="324" presetID="2" presetClass="entr" presetSubtype="8" fill="hold" grpId="0" nodeType="withEffect">
                                  <p:stCondLst>
                                    <p:cond delay="0"/>
                                  </p:stCondLst>
                                  <p:childTnLst>
                                    <p:set>
                                      <p:cBhvr>
                                        <p:cTn id="325" dur="1" fill="hold">
                                          <p:stCondLst>
                                            <p:cond delay="0"/>
                                          </p:stCondLst>
                                        </p:cTn>
                                        <p:tgtEl>
                                          <p:spTgt spid="15"/>
                                        </p:tgtEl>
                                        <p:attrNameLst>
                                          <p:attrName>style.visibility</p:attrName>
                                        </p:attrNameLst>
                                      </p:cBhvr>
                                      <p:to>
                                        <p:strVal val="visible"/>
                                      </p:to>
                                    </p:set>
                                    <p:anim calcmode="lin" valueType="num">
                                      <p:cBhvr additive="base">
                                        <p:cTn id="326" dur="4000" fill="hold"/>
                                        <p:tgtEl>
                                          <p:spTgt spid="15"/>
                                        </p:tgtEl>
                                        <p:attrNameLst>
                                          <p:attrName>ppt_x</p:attrName>
                                        </p:attrNameLst>
                                      </p:cBhvr>
                                      <p:tavLst>
                                        <p:tav tm="0">
                                          <p:val>
                                            <p:strVal val="0-#ppt_w/2"/>
                                          </p:val>
                                        </p:tav>
                                        <p:tav tm="100000">
                                          <p:val>
                                            <p:strVal val="#ppt_x"/>
                                          </p:val>
                                        </p:tav>
                                      </p:tavLst>
                                    </p:anim>
                                    <p:anim calcmode="lin" valueType="num">
                                      <p:cBhvr additive="base">
                                        <p:cTn id="327" dur="4000" fill="hold"/>
                                        <p:tgtEl>
                                          <p:spTgt spid="15"/>
                                        </p:tgtEl>
                                        <p:attrNameLst>
                                          <p:attrName>ppt_y</p:attrName>
                                        </p:attrNameLst>
                                      </p:cBhvr>
                                      <p:tavLst>
                                        <p:tav tm="0">
                                          <p:val>
                                            <p:strVal val="#ppt_y"/>
                                          </p:val>
                                        </p:tav>
                                        <p:tav tm="100000">
                                          <p:val>
                                            <p:strVal val="#ppt_y"/>
                                          </p:val>
                                        </p:tav>
                                      </p:tavLst>
                                    </p:anim>
                                  </p:childTnLst>
                                </p:cTn>
                              </p:par>
                              <p:par>
                                <p:cTn id="328" presetID="2" presetClass="exit" presetSubtype="2" fill="hold" grpId="1" nodeType="withEffect">
                                  <p:stCondLst>
                                    <p:cond delay="0"/>
                                  </p:stCondLst>
                                  <p:childTnLst>
                                    <p:anim calcmode="lin" valueType="num">
                                      <p:cBhvr additive="base">
                                        <p:cTn id="329" dur="4500"/>
                                        <p:tgtEl>
                                          <p:spTgt spid="15"/>
                                        </p:tgtEl>
                                        <p:attrNameLst>
                                          <p:attrName>ppt_x</p:attrName>
                                        </p:attrNameLst>
                                      </p:cBhvr>
                                      <p:tavLst>
                                        <p:tav tm="0">
                                          <p:val>
                                            <p:strVal val="ppt_x"/>
                                          </p:val>
                                        </p:tav>
                                        <p:tav tm="100000">
                                          <p:val>
                                            <p:strVal val="1+ppt_w/2"/>
                                          </p:val>
                                        </p:tav>
                                      </p:tavLst>
                                    </p:anim>
                                    <p:anim calcmode="lin" valueType="num">
                                      <p:cBhvr additive="base">
                                        <p:cTn id="330" dur="4500"/>
                                        <p:tgtEl>
                                          <p:spTgt spid="15"/>
                                        </p:tgtEl>
                                        <p:attrNameLst>
                                          <p:attrName>ppt_y</p:attrName>
                                        </p:attrNameLst>
                                      </p:cBhvr>
                                      <p:tavLst>
                                        <p:tav tm="0">
                                          <p:val>
                                            <p:strVal val="ppt_y"/>
                                          </p:val>
                                        </p:tav>
                                        <p:tav tm="100000">
                                          <p:val>
                                            <p:strVal val="ppt_y"/>
                                          </p:val>
                                        </p:tav>
                                      </p:tavLst>
                                    </p:anim>
                                    <p:set>
                                      <p:cBhvr>
                                        <p:cTn id="331" dur="1" fill="hold">
                                          <p:stCondLst>
                                            <p:cond delay="4499"/>
                                          </p:stCondLst>
                                        </p:cTn>
                                        <p:tgtEl>
                                          <p:spTgt spid="15"/>
                                        </p:tgtEl>
                                        <p:attrNameLst>
                                          <p:attrName>style.visibility</p:attrName>
                                        </p:attrNameLst>
                                      </p:cBhvr>
                                      <p:to>
                                        <p:strVal val="hidden"/>
                                      </p:to>
                                    </p:set>
                                  </p:childTnLst>
                                </p:cTn>
                              </p:par>
                              <p:par>
                                <p:cTn id="332" presetID="3" presetClass="exit" presetSubtype="5" fill="hold" grpId="2" nodeType="withEffect">
                                  <p:stCondLst>
                                    <p:cond delay="0"/>
                                  </p:stCondLst>
                                  <p:childTnLst>
                                    <p:animEffect transition="out" filter="blinds(vertical)">
                                      <p:cBhvr>
                                        <p:cTn id="333" dur="5500"/>
                                        <p:tgtEl>
                                          <p:spTgt spid="15"/>
                                        </p:tgtEl>
                                      </p:cBhvr>
                                    </p:animEffect>
                                    <p:set>
                                      <p:cBhvr>
                                        <p:cTn id="334" dur="1" fill="hold">
                                          <p:stCondLst>
                                            <p:cond delay="5499"/>
                                          </p:stCondLst>
                                        </p:cTn>
                                        <p:tgtEl>
                                          <p:spTgt spid="15"/>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14"/>
                                        </p:tgtEl>
                                        <p:attrNameLst>
                                          <p:attrName>style.visibility</p:attrName>
                                        </p:attrNameLst>
                                      </p:cBhvr>
                                      <p:to>
                                        <p:strVal val="visible"/>
                                      </p:to>
                                    </p:set>
                                    <p:anim calcmode="lin" valueType="num">
                                      <p:cBhvr additive="base">
                                        <p:cTn id="337" dur="4000" fill="hold"/>
                                        <p:tgtEl>
                                          <p:spTgt spid="14"/>
                                        </p:tgtEl>
                                        <p:attrNameLst>
                                          <p:attrName>ppt_x</p:attrName>
                                        </p:attrNameLst>
                                      </p:cBhvr>
                                      <p:tavLst>
                                        <p:tav tm="0">
                                          <p:val>
                                            <p:strVal val="0-#ppt_w/2"/>
                                          </p:val>
                                        </p:tav>
                                        <p:tav tm="100000">
                                          <p:val>
                                            <p:strVal val="#ppt_x"/>
                                          </p:val>
                                        </p:tav>
                                      </p:tavLst>
                                    </p:anim>
                                    <p:anim calcmode="lin" valueType="num">
                                      <p:cBhvr additive="base">
                                        <p:cTn id="338" dur="4000" fill="hold"/>
                                        <p:tgtEl>
                                          <p:spTgt spid="14"/>
                                        </p:tgtEl>
                                        <p:attrNameLst>
                                          <p:attrName>ppt_y</p:attrName>
                                        </p:attrNameLst>
                                      </p:cBhvr>
                                      <p:tavLst>
                                        <p:tav tm="0">
                                          <p:val>
                                            <p:strVal val="#ppt_y"/>
                                          </p:val>
                                        </p:tav>
                                        <p:tav tm="100000">
                                          <p:val>
                                            <p:strVal val="#ppt_y"/>
                                          </p:val>
                                        </p:tav>
                                      </p:tavLst>
                                    </p:anim>
                                  </p:childTnLst>
                                </p:cTn>
                              </p:par>
                              <p:par>
                                <p:cTn id="339" presetID="2" presetClass="exit" presetSubtype="2" fill="hold" grpId="1" nodeType="withEffect">
                                  <p:stCondLst>
                                    <p:cond delay="0"/>
                                  </p:stCondLst>
                                  <p:childTnLst>
                                    <p:anim calcmode="lin" valueType="num">
                                      <p:cBhvr additive="base">
                                        <p:cTn id="340" dur="4500"/>
                                        <p:tgtEl>
                                          <p:spTgt spid="14"/>
                                        </p:tgtEl>
                                        <p:attrNameLst>
                                          <p:attrName>ppt_x</p:attrName>
                                        </p:attrNameLst>
                                      </p:cBhvr>
                                      <p:tavLst>
                                        <p:tav tm="0">
                                          <p:val>
                                            <p:strVal val="ppt_x"/>
                                          </p:val>
                                        </p:tav>
                                        <p:tav tm="100000">
                                          <p:val>
                                            <p:strVal val="1+ppt_w/2"/>
                                          </p:val>
                                        </p:tav>
                                      </p:tavLst>
                                    </p:anim>
                                    <p:anim calcmode="lin" valueType="num">
                                      <p:cBhvr additive="base">
                                        <p:cTn id="341" dur="4500"/>
                                        <p:tgtEl>
                                          <p:spTgt spid="14"/>
                                        </p:tgtEl>
                                        <p:attrNameLst>
                                          <p:attrName>ppt_y</p:attrName>
                                        </p:attrNameLst>
                                      </p:cBhvr>
                                      <p:tavLst>
                                        <p:tav tm="0">
                                          <p:val>
                                            <p:strVal val="ppt_y"/>
                                          </p:val>
                                        </p:tav>
                                        <p:tav tm="100000">
                                          <p:val>
                                            <p:strVal val="ppt_y"/>
                                          </p:val>
                                        </p:tav>
                                      </p:tavLst>
                                    </p:anim>
                                    <p:set>
                                      <p:cBhvr>
                                        <p:cTn id="342" dur="1" fill="hold">
                                          <p:stCondLst>
                                            <p:cond delay="4499"/>
                                          </p:stCondLst>
                                        </p:cTn>
                                        <p:tgtEl>
                                          <p:spTgt spid="14"/>
                                        </p:tgtEl>
                                        <p:attrNameLst>
                                          <p:attrName>style.visibility</p:attrName>
                                        </p:attrNameLst>
                                      </p:cBhvr>
                                      <p:to>
                                        <p:strVal val="hidden"/>
                                      </p:to>
                                    </p:set>
                                  </p:childTnLst>
                                </p:cTn>
                              </p:par>
                              <p:par>
                                <p:cTn id="343" presetID="3" presetClass="exit" presetSubtype="5" fill="hold" grpId="2" nodeType="withEffect">
                                  <p:stCondLst>
                                    <p:cond delay="0"/>
                                  </p:stCondLst>
                                  <p:childTnLst>
                                    <p:animEffect transition="out" filter="blinds(vertical)">
                                      <p:cBhvr>
                                        <p:cTn id="344" dur="5500"/>
                                        <p:tgtEl>
                                          <p:spTgt spid="14"/>
                                        </p:tgtEl>
                                      </p:cBhvr>
                                    </p:animEffect>
                                    <p:set>
                                      <p:cBhvr>
                                        <p:cTn id="345" dur="1" fill="hold">
                                          <p:stCondLst>
                                            <p:cond delay="5499"/>
                                          </p:stCondLst>
                                        </p:cTn>
                                        <p:tgtEl>
                                          <p:spTgt spid="14"/>
                                        </p:tgtEl>
                                        <p:attrNameLst>
                                          <p:attrName>style.visibility</p:attrName>
                                        </p:attrNameLst>
                                      </p:cBhvr>
                                      <p:to>
                                        <p:strVal val="hidden"/>
                                      </p:to>
                                    </p:set>
                                  </p:childTnLst>
                                </p:cTn>
                              </p:par>
                              <p:par>
                                <p:cTn id="346" presetID="2" presetClass="entr" presetSubtype="8" fill="hold" grpId="0" nodeType="withEffect">
                                  <p:stCondLst>
                                    <p:cond delay="0"/>
                                  </p:stCondLst>
                                  <p:childTnLst>
                                    <p:set>
                                      <p:cBhvr>
                                        <p:cTn id="347" dur="1" fill="hold">
                                          <p:stCondLst>
                                            <p:cond delay="0"/>
                                          </p:stCondLst>
                                        </p:cTn>
                                        <p:tgtEl>
                                          <p:spTgt spid="13"/>
                                        </p:tgtEl>
                                        <p:attrNameLst>
                                          <p:attrName>style.visibility</p:attrName>
                                        </p:attrNameLst>
                                      </p:cBhvr>
                                      <p:to>
                                        <p:strVal val="visible"/>
                                      </p:to>
                                    </p:set>
                                    <p:anim calcmode="lin" valueType="num">
                                      <p:cBhvr additive="base">
                                        <p:cTn id="348" dur="4000" fill="hold"/>
                                        <p:tgtEl>
                                          <p:spTgt spid="13"/>
                                        </p:tgtEl>
                                        <p:attrNameLst>
                                          <p:attrName>ppt_x</p:attrName>
                                        </p:attrNameLst>
                                      </p:cBhvr>
                                      <p:tavLst>
                                        <p:tav tm="0">
                                          <p:val>
                                            <p:strVal val="0-#ppt_w/2"/>
                                          </p:val>
                                        </p:tav>
                                        <p:tav tm="100000">
                                          <p:val>
                                            <p:strVal val="#ppt_x"/>
                                          </p:val>
                                        </p:tav>
                                      </p:tavLst>
                                    </p:anim>
                                    <p:anim calcmode="lin" valueType="num">
                                      <p:cBhvr additive="base">
                                        <p:cTn id="349" dur="4000" fill="hold"/>
                                        <p:tgtEl>
                                          <p:spTgt spid="13"/>
                                        </p:tgtEl>
                                        <p:attrNameLst>
                                          <p:attrName>ppt_y</p:attrName>
                                        </p:attrNameLst>
                                      </p:cBhvr>
                                      <p:tavLst>
                                        <p:tav tm="0">
                                          <p:val>
                                            <p:strVal val="#ppt_y"/>
                                          </p:val>
                                        </p:tav>
                                        <p:tav tm="100000">
                                          <p:val>
                                            <p:strVal val="#ppt_y"/>
                                          </p:val>
                                        </p:tav>
                                      </p:tavLst>
                                    </p:anim>
                                  </p:childTnLst>
                                </p:cTn>
                              </p:par>
                              <p:par>
                                <p:cTn id="350" presetID="2" presetClass="exit" presetSubtype="2" fill="hold" grpId="1" nodeType="withEffect">
                                  <p:stCondLst>
                                    <p:cond delay="0"/>
                                  </p:stCondLst>
                                  <p:childTnLst>
                                    <p:anim calcmode="lin" valueType="num">
                                      <p:cBhvr additive="base">
                                        <p:cTn id="351" dur="4500"/>
                                        <p:tgtEl>
                                          <p:spTgt spid="13"/>
                                        </p:tgtEl>
                                        <p:attrNameLst>
                                          <p:attrName>ppt_x</p:attrName>
                                        </p:attrNameLst>
                                      </p:cBhvr>
                                      <p:tavLst>
                                        <p:tav tm="0">
                                          <p:val>
                                            <p:strVal val="ppt_x"/>
                                          </p:val>
                                        </p:tav>
                                        <p:tav tm="100000">
                                          <p:val>
                                            <p:strVal val="1+ppt_w/2"/>
                                          </p:val>
                                        </p:tav>
                                      </p:tavLst>
                                    </p:anim>
                                    <p:anim calcmode="lin" valueType="num">
                                      <p:cBhvr additive="base">
                                        <p:cTn id="352" dur="4500"/>
                                        <p:tgtEl>
                                          <p:spTgt spid="13"/>
                                        </p:tgtEl>
                                        <p:attrNameLst>
                                          <p:attrName>ppt_y</p:attrName>
                                        </p:attrNameLst>
                                      </p:cBhvr>
                                      <p:tavLst>
                                        <p:tav tm="0">
                                          <p:val>
                                            <p:strVal val="ppt_y"/>
                                          </p:val>
                                        </p:tav>
                                        <p:tav tm="100000">
                                          <p:val>
                                            <p:strVal val="ppt_y"/>
                                          </p:val>
                                        </p:tav>
                                      </p:tavLst>
                                    </p:anim>
                                    <p:set>
                                      <p:cBhvr>
                                        <p:cTn id="353" dur="1" fill="hold">
                                          <p:stCondLst>
                                            <p:cond delay="4499"/>
                                          </p:stCondLst>
                                        </p:cTn>
                                        <p:tgtEl>
                                          <p:spTgt spid="13"/>
                                        </p:tgtEl>
                                        <p:attrNameLst>
                                          <p:attrName>style.visibility</p:attrName>
                                        </p:attrNameLst>
                                      </p:cBhvr>
                                      <p:to>
                                        <p:strVal val="hidden"/>
                                      </p:to>
                                    </p:set>
                                  </p:childTnLst>
                                </p:cTn>
                              </p:par>
                              <p:par>
                                <p:cTn id="354" presetID="3" presetClass="exit" presetSubtype="5" fill="hold" grpId="2" nodeType="withEffect">
                                  <p:stCondLst>
                                    <p:cond delay="0"/>
                                  </p:stCondLst>
                                  <p:childTnLst>
                                    <p:animEffect transition="out" filter="blinds(vertical)">
                                      <p:cBhvr>
                                        <p:cTn id="355" dur="5500"/>
                                        <p:tgtEl>
                                          <p:spTgt spid="13"/>
                                        </p:tgtEl>
                                      </p:cBhvr>
                                    </p:animEffect>
                                    <p:set>
                                      <p:cBhvr>
                                        <p:cTn id="356" dur="1" fill="hold">
                                          <p:stCondLst>
                                            <p:cond delay="5499"/>
                                          </p:stCondLst>
                                        </p:cTn>
                                        <p:tgtEl>
                                          <p:spTgt spid="13"/>
                                        </p:tgtEl>
                                        <p:attrNameLst>
                                          <p:attrName>style.visibility</p:attrName>
                                        </p:attrNameLst>
                                      </p:cBhvr>
                                      <p:to>
                                        <p:strVal val="hidden"/>
                                      </p:to>
                                    </p:set>
                                  </p:childTnLst>
                                </p:cTn>
                              </p:par>
                              <p:par>
                                <p:cTn id="357" presetID="2" presetClass="entr" presetSubtype="8" fill="hold" grpId="0" nodeType="withEffect">
                                  <p:stCondLst>
                                    <p:cond delay="0"/>
                                  </p:stCondLst>
                                  <p:childTnLst>
                                    <p:set>
                                      <p:cBhvr>
                                        <p:cTn id="358" dur="1" fill="hold">
                                          <p:stCondLst>
                                            <p:cond delay="0"/>
                                          </p:stCondLst>
                                        </p:cTn>
                                        <p:tgtEl>
                                          <p:spTgt spid="12"/>
                                        </p:tgtEl>
                                        <p:attrNameLst>
                                          <p:attrName>style.visibility</p:attrName>
                                        </p:attrNameLst>
                                      </p:cBhvr>
                                      <p:to>
                                        <p:strVal val="visible"/>
                                      </p:to>
                                    </p:set>
                                    <p:anim calcmode="lin" valueType="num">
                                      <p:cBhvr additive="base">
                                        <p:cTn id="359" dur="4000" fill="hold"/>
                                        <p:tgtEl>
                                          <p:spTgt spid="12"/>
                                        </p:tgtEl>
                                        <p:attrNameLst>
                                          <p:attrName>ppt_x</p:attrName>
                                        </p:attrNameLst>
                                      </p:cBhvr>
                                      <p:tavLst>
                                        <p:tav tm="0">
                                          <p:val>
                                            <p:strVal val="0-#ppt_w/2"/>
                                          </p:val>
                                        </p:tav>
                                        <p:tav tm="100000">
                                          <p:val>
                                            <p:strVal val="#ppt_x"/>
                                          </p:val>
                                        </p:tav>
                                      </p:tavLst>
                                    </p:anim>
                                    <p:anim calcmode="lin" valueType="num">
                                      <p:cBhvr additive="base">
                                        <p:cTn id="360" dur="4000" fill="hold"/>
                                        <p:tgtEl>
                                          <p:spTgt spid="12"/>
                                        </p:tgtEl>
                                        <p:attrNameLst>
                                          <p:attrName>ppt_y</p:attrName>
                                        </p:attrNameLst>
                                      </p:cBhvr>
                                      <p:tavLst>
                                        <p:tav tm="0">
                                          <p:val>
                                            <p:strVal val="#ppt_y"/>
                                          </p:val>
                                        </p:tav>
                                        <p:tav tm="100000">
                                          <p:val>
                                            <p:strVal val="#ppt_y"/>
                                          </p:val>
                                        </p:tav>
                                      </p:tavLst>
                                    </p:anim>
                                  </p:childTnLst>
                                </p:cTn>
                              </p:par>
                              <p:par>
                                <p:cTn id="361" presetID="2" presetClass="exit" presetSubtype="2" fill="hold" grpId="1" nodeType="withEffect">
                                  <p:stCondLst>
                                    <p:cond delay="0"/>
                                  </p:stCondLst>
                                  <p:childTnLst>
                                    <p:anim calcmode="lin" valueType="num">
                                      <p:cBhvr additive="base">
                                        <p:cTn id="362" dur="4500"/>
                                        <p:tgtEl>
                                          <p:spTgt spid="12"/>
                                        </p:tgtEl>
                                        <p:attrNameLst>
                                          <p:attrName>ppt_x</p:attrName>
                                        </p:attrNameLst>
                                      </p:cBhvr>
                                      <p:tavLst>
                                        <p:tav tm="0">
                                          <p:val>
                                            <p:strVal val="ppt_x"/>
                                          </p:val>
                                        </p:tav>
                                        <p:tav tm="100000">
                                          <p:val>
                                            <p:strVal val="1+ppt_w/2"/>
                                          </p:val>
                                        </p:tav>
                                      </p:tavLst>
                                    </p:anim>
                                    <p:anim calcmode="lin" valueType="num">
                                      <p:cBhvr additive="base">
                                        <p:cTn id="363" dur="4500"/>
                                        <p:tgtEl>
                                          <p:spTgt spid="12"/>
                                        </p:tgtEl>
                                        <p:attrNameLst>
                                          <p:attrName>ppt_y</p:attrName>
                                        </p:attrNameLst>
                                      </p:cBhvr>
                                      <p:tavLst>
                                        <p:tav tm="0">
                                          <p:val>
                                            <p:strVal val="ppt_y"/>
                                          </p:val>
                                        </p:tav>
                                        <p:tav tm="100000">
                                          <p:val>
                                            <p:strVal val="ppt_y"/>
                                          </p:val>
                                        </p:tav>
                                      </p:tavLst>
                                    </p:anim>
                                    <p:set>
                                      <p:cBhvr>
                                        <p:cTn id="364" dur="1" fill="hold">
                                          <p:stCondLst>
                                            <p:cond delay="4499"/>
                                          </p:stCondLst>
                                        </p:cTn>
                                        <p:tgtEl>
                                          <p:spTgt spid="12"/>
                                        </p:tgtEl>
                                        <p:attrNameLst>
                                          <p:attrName>style.visibility</p:attrName>
                                        </p:attrNameLst>
                                      </p:cBhvr>
                                      <p:to>
                                        <p:strVal val="hidden"/>
                                      </p:to>
                                    </p:set>
                                  </p:childTnLst>
                                </p:cTn>
                              </p:par>
                              <p:par>
                                <p:cTn id="365" presetID="3" presetClass="exit" presetSubtype="5" fill="hold" grpId="2" nodeType="withEffect">
                                  <p:stCondLst>
                                    <p:cond delay="0"/>
                                  </p:stCondLst>
                                  <p:childTnLst>
                                    <p:animEffect transition="out" filter="blinds(vertical)">
                                      <p:cBhvr>
                                        <p:cTn id="366" dur="5500"/>
                                        <p:tgtEl>
                                          <p:spTgt spid="12"/>
                                        </p:tgtEl>
                                      </p:cBhvr>
                                    </p:animEffect>
                                    <p:set>
                                      <p:cBhvr>
                                        <p:cTn id="367" dur="1" fill="hold">
                                          <p:stCondLst>
                                            <p:cond delay="5499"/>
                                          </p:stCondLst>
                                        </p:cTn>
                                        <p:tgtEl>
                                          <p:spTgt spid="12"/>
                                        </p:tgtEl>
                                        <p:attrNameLst>
                                          <p:attrName>style.visibility</p:attrName>
                                        </p:attrNameLst>
                                      </p:cBhvr>
                                      <p:to>
                                        <p:strVal val="hidden"/>
                                      </p:to>
                                    </p:set>
                                  </p:childTnLst>
                                </p:cTn>
                              </p:par>
                              <p:par>
                                <p:cTn id="368" presetID="2" presetClass="entr" presetSubtype="8" fill="hold" grpId="0" nodeType="withEffect">
                                  <p:stCondLst>
                                    <p:cond delay="0"/>
                                  </p:stCondLst>
                                  <p:childTnLst>
                                    <p:set>
                                      <p:cBhvr>
                                        <p:cTn id="369" dur="1" fill="hold">
                                          <p:stCondLst>
                                            <p:cond delay="0"/>
                                          </p:stCondLst>
                                        </p:cTn>
                                        <p:tgtEl>
                                          <p:spTgt spid="11"/>
                                        </p:tgtEl>
                                        <p:attrNameLst>
                                          <p:attrName>style.visibility</p:attrName>
                                        </p:attrNameLst>
                                      </p:cBhvr>
                                      <p:to>
                                        <p:strVal val="visible"/>
                                      </p:to>
                                    </p:set>
                                    <p:anim calcmode="lin" valueType="num">
                                      <p:cBhvr additive="base">
                                        <p:cTn id="370" dur="4000" fill="hold"/>
                                        <p:tgtEl>
                                          <p:spTgt spid="11"/>
                                        </p:tgtEl>
                                        <p:attrNameLst>
                                          <p:attrName>ppt_x</p:attrName>
                                        </p:attrNameLst>
                                      </p:cBhvr>
                                      <p:tavLst>
                                        <p:tav tm="0">
                                          <p:val>
                                            <p:strVal val="0-#ppt_w/2"/>
                                          </p:val>
                                        </p:tav>
                                        <p:tav tm="100000">
                                          <p:val>
                                            <p:strVal val="#ppt_x"/>
                                          </p:val>
                                        </p:tav>
                                      </p:tavLst>
                                    </p:anim>
                                    <p:anim calcmode="lin" valueType="num">
                                      <p:cBhvr additive="base">
                                        <p:cTn id="371" dur="4000" fill="hold"/>
                                        <p:tgtEl>
                                          <p:spTgt spid="11"/>
                                        </p:tgtEl>
                                        <p:attrNameLst>
                                          <p:attrName>ppt_y</p:attrName>
                                        </p:attrNameLst>
                                      </p:cBhvr>
                                      <p:tavLst>
                                        <p:tav tm="0">
                                          <p:val>
                                            <p:strVal val="#ppt_y"/>
                                          </p:val>
                                        </p:tav>
                                        <p:tav tm="100000">
                                          <p:val>
                                            <p:strVal val="#ppt_y"/>
                                          </p:val>
                                        </p:tav>
                                      </p:tavLst>
                                    </p:anim>
                                  </p:childTnLst>
                                </p:cTn>
                              </p:par>
                              <p:par>
                                <p:cTn id="372" presetID="2" presetClass="exit" presetSubtype="2" fill="hold" grpId="1" nodeType="withEffect">
                                  <p:stCondLst>
                                    <p:cond delay="0"/>
                                  </p:stCondLst>
                                  <p:childTnLst>
                                    <p:anim calcmode="lin" valueType="num">
                                      <p:cBhvr additive="base">
                                        <p:cTn id="373" dur="4500"/>
                                        <p:tgtEl>
                                          <p:spTgt spid="11"/>
                                        </p:tgtEl>
                                        <p:attrNameLst>
                                          <p:attrName>ppt_x</p:attrName>
                                        </p:attrNameLst>
                                      </p:cBhvr>
                                      <p:tavLst>
                                        <p:tav tm="0">
                                          <p:val>
                                            <p:strVal val="ppt_x"/>
                                          </p:val>
                                        </p:tav>
                                        <p:tav tm="100000">
                                          <p:val>
                                            <p:strVal val="1+ppt_w/2"/>
                                          </p:val>
                                        </p:tav>
                                      </p:tavLst>
                                    </p:anim>
                                    <p:anim calcmode="lin" valueType="num">
                                      <p:cBhvr additive="base">
                                        <p:cTn id="374" dur="4500"/>
                                        <p:tgtEl>
                                          <p:spTgt spid="11"/>
                                        </p:tgtEl>
                                        <p:attrNameLst>
                                          <p:attrName>ppt_y</p:attrName>
                                        </p:attrNameLst>
                                      </p:cBhvr>
                                      <p:tavLst>
                                        <p:tav tm="0">
                                          <p:val>
                                            <p:strVal val="ppt_y"/>
                                          </p:val>
                                        </p:tav>
                                        <p:tav tm="100000">
                                          <p:val>
                                            <p:strVal val="ppt_y"/>
                                          </p:val>
                                        </p:tav>
                                      </p:tavLst>
                                    </p:anim>
                                    <p:set>
                                      <p:cBhvr>
                                        <p:cTn id="375" dur="1" fill="hold">
                                          <p:stCondLst>
                                            <p:cond delay="4499"/>
                                          </p:stCondLst>
                                        </p:cTn>
                                        <p:tgtEl>
                                          <p:spTgt spid="11"/>
                                        </p:tgtEl>
                                        <p:attrNameLst>
                                          <p:attrName>style.visibility</p:attrName>
                                        </p:attrNameLst>
                                      </p:cBhvr>
                                      <p:to>
                                        <p:strVal val="hidden"/>
                                      </p:to>
                                    </p:set>
                                  </p:childTnLst>
                                </p:cTn>
                              </p:par>
                              <p:par>
                                <p:cTn id="376" presetID="3" presetClass="exit" presetSubtype="5" fill="hold" grpId="2" nodeType="withEffect">
                                  <p:stCondLst>
                                    <p:cond delay="0"/>
                                  </p:stCondLst>
                                  <p:childTnLst>
                                    <p:animEffect transition="out" filter="blinds(vertical)">
                                      <p:cBhvr>
                                        <p:cTn id="377" dur="5500"/>
                                        <p:tgtEl>
                                          <p:spTgt spid="11"/>
                                        </p:tgtEl>
                                      </p:cBhvr>
                                    </p:animEffect>
                                    <p:set>
                                      <p:cBhvr>
                                        <p:cTn id="378" dur="1" fill="hold">
                                          <p:stCondLst>
                                            <p:cond delay="5499"/>
                                          </p:stCondLst>
                                        </p:cTn>
                                        <p:tgtEl>
                                          <p:spTgt spid="11"/>
                                        </p:tgtEl>
                                        <p:attrNameLst>
                                          <p:attrName>style.visibility</p:attrName>
                                        </p:attrNameLst>
                                      </p:cBhvr>
                                      <p:to>
                                        <p:strVal val="hidden"/>
                                      </p:to>
                                    </p:set>
                                  </p:childTnLst>
                                </p:cTn>
                              </p:par>
                              <p:par>
                                <p:cTn id="379" presetID="2" presetClass="entr" presetSubtype="8" fill="hold" grpId="0" nodeType="withEffect">
                                  <p:stCondLst>
                                    <p:cond delay="0"/>
                                  </p:stCondLst>
                                  <p:childTnLst>
                                    <p:set>
                                      <p:cBhvr>
                                        <p:cTn id="380" dur="1" fill="hold">
                                          <p:stCondLst>
                                            <p:cond delay="0"/>
                                          </p:stCondLst>
                                        </p:cTn>
                                        <p:tgtEl>
                                          <p:spTgt spid="10"/>
                                        </p:tgtEl>
                                        <p:attrNameLst>
                                          <p:attrName>style.visibility</p:attrName>
                                        </p:attrNameLst>
                                      </p:cBhvr>
                                      <p:to>
                                        <p:strVal val="visible"/>
                                      </p:to>
                                    </p:set>
                                    <p:anim calcmode="lin" valueType="num">
                                      <p:cBhvr additive="base">
                                        <p:cTn id="381" dur="4000" fill="hold"/>
                                        <p:tgtEl>
                                          <p:spTgt spid="10"/>
                                        </p:tgtEl>
                                        <p:attrNameLst>
                                          <p:attrName>ppt_x</p:attrName>
                                        </p:attrNameLst>
                                      </p:cBhvr>
                                      <p:tavLst>
                                        <p:tav tm="0">
                                          <p:val>
                                            <p:strVal val="0-#ppt_w/2"/>
                                          </p:val>
                                        </p:tav>
                                        <p:tav tm="100000">
                                          <p:val>
                                            <p:strVal val="#ppt_x"/>
                                          </p:val>
                                        </p:tav>
                                      </p:tavLst>
                                    </p:anim>
                                    <p:anim calcmode="lin" valueType="num">
                                      <p:cBhvr additive="base">
                                        <p:cTn id="382" dur="4000" fill="hold"/>
                                        <p:tgtEl>
                                          <p:spTgt spid="10"/>
                                        </p:tgtEl>
                                        <p:attrNameLst>
                                          <p:attrName>ppt_y</p:attrName>
                                        </p:attrNameLst>
                                      </p:cBhvr>
                                      <p:tavLst>
                                        <p:tav tm="0">
                                          <p:val>
                                            <p:strVal val="#ppt_y"/>
                                          </p:val>
                                        </p:tav>
                                        <p:tav tm="100000">
                                          <p:val>
                                            <p:strVal val="#ppt_y"/>
                                          </p:val>
                                        </p:tav>
                                      </p:tavLst>
                                    </p:anim>
                                  </p:childTnLst>
                                </p:cTn>
                              </p:par>
                              <p:par>
                                <p:cTn id="383" presetID="2" presetClass="exit" presetSubtype="2" fill="hold" grpId="1" nodeType="withEffect">
                                  <p:stCondLst>
                                    <p:cond delay="0"/>
                                  </p:stCondLst>
                                  <p:childTnLst>
                                    <p:anim calcmode="lin" valueType="num">
                                      <p:cBhvr additive="base">
                                        <p:cTn id="384" dur="4500"/>
                                        <p:tgtEl>
                                          <p:spTgt spid="10"/>
                                        </p:tgtEl>
                                        <p:attrNameLst>
                                          <p:attrName>ppt_x</p:attrName>
                                        </p:attrNameLst>
                                      </p:cBhvr>
                                      <p:tavLst>
                                        <p:tav tm="0">
                                          <p:val>
                                            <p:strVal val="ppt_x"/>
                                          </p:val>
                                        </p:tav>
                                        <p:tav tm="100000">
                                          <p:val>
                                            <p:strVal val="1+ppt_w/2"/>
                                          </p:val>
                                        </p:tav>
                                      </p:tavLst>
                                    </p:anim>
                                    <p:anim calcmode="lin" valueType="num">
                                      <p:cBhvr additive="base">
                                        <p:cTn id="385" dur="4500"/>
                                        <p:tgtEl>
                                          <p:spTgt spid="10"/>
                                        </p:tgtEl>
                                        <p:attrNameLst>
                                          <p:attrName>ppt_y</p:attrName>
                                        </p:attrNameLst>
                                      </p:cBhvr>
                                      <p:tavLst>
                                        <p:tav tm="0">
                                          <p:val>
                                            <p:strVal val="ppt_y"/>
                                          </p:val>
                                        </p:tav>
                                        <p:tav tm="100000">
                                          <p:val>
                                            <p:strVal val="ppt_y"/>
                                          </p:val>
                                        </p:tav>
                                      </p:tavLst>
                                    </p:anim>
                                    <p:set>
                                      <p:cBhvr>
                                        <p:cTn id="386" dur="1" fill="hold">
                                          <p:stCondLst>
                                            <p:cond delay="4499"/>
                                          </p:stCondLst>
                                        </p:cTn>
                                        <p:tgtEl>
                                          <p:spTgt spid="10"/>
                                        </p:tgtEl>
                                        <p:attrNameLst>
                                          <p:attrName>style.visibility</p:attrName>
                                        </p:attrNameLst>
                                      </p:cBhvr>
                                      <p:to>
                                        <p:strVal val="hidden"/>
                                      </p:to>
                                    </p:set>
                                  </p:childTnLst>
                                </p:cTn>
                              </p:par>
                              <p:par>
                                <p:cTn id="387" presetID="3" presetClass="exit" presetSubtype="5" fill="hold" grpId="2" nodeType="withEffect">
                                  <p:stCondLst>
                                    <p:cond delay="0"/>
                                  </p:stCondLst>
                                  <p:childTnLst>
                                    <p:animEffect transition="out" filter="blinds(vertical)">
                                      <p:cBhvr>
                                        <p:cTn id="388" dur="5500"/>
                                        <p:tgtEl>
                                          <p:spTgt spid="10"/>
                                        </p:tgtEl>
                                      </p:cBhvr>
                                    </p:animEffect>
                                    <p:set>
                                      <p:cBhvr>
                                        <p:cTn id="389" dur="1" fill="hold">
                                          <p:stCondLst>
                                            <p:cond delay="5499"/>
                                          </p:stCondLst>
                                        </p:cTn>
                                        <p:tgtEl>
                                          <p:spTgt spid="10"/>
                                        </p:tgtEl>
                                        <p:attrNameLst>
                                          <p:attrName>style.visibility</p:attrName>
                                        </p:attrNameLst>
                                      </p:cBhvr>
                                      <p:to>
                                        <p:strVal val="hidden"/>
                                      </p:to>
                                    </p:set>
                                  </p:childTnLst>
                                </p:cTn>
                              </p:par>
                              <p:par>
                                <p:cTn id="390" presetID="2" presetClass="entr" presetSubtype="8" fill="hold" grpId="0" nodeType="withEffect">
                                  <p:stCondLst>
                                    <p:cond delay="0"/>
                                  </p:stCondLst>
                                  <p:childTnLst>
                                    <p:set>
                                      <p:cBhvr>
                                        <p:cTn id="391" dur="1" fill="hold">
                                          <p:stCondLst>
                                            <p:cond delay="0"/>
                                          </p:stCondLst>
                                        </p:cTn>
                                        <p:tgtEl>
                                          <p:spTgt spid="9"/>
                                        </p:tgtEl>
                                        <p:attrNameLst>
                                          <p:attrName>style.visibility</p:attrName>
                                        </p:attrNameLst>
                                      </p:cBhvr>
                                      <p:to>
                                        <p:strVal val="visible"/>
                                      </p:to>
                                    </p:set>
                                    <p:anim calcmode="lin" valueType="num">
                                      <p:cBhvr additive="base">
                                        <p:cTn id="392" dur="4000" fill="hold"/>
                                        <p:tgtEl>
                                          <p:spTgt spid="9"/>
                                        </p:tgtEl>
                                        <p:attrNameLst>
                                          <p:attrName>ppt_x</p:attrName>
                                        </p:attrNameLst>
                                      </p:cBhvr>
                                      <p:tavLst>
                                        <p:tav tm="0">
                                          <p:val>
                                            <p:strVal val="0-#ppt_w/2"/>
                                          </p:val>
                                        </p:tav>
                                        <p:tav tm="100000">
                                          <p:val>
                                            <p:strVal val="#ppt_x"/>
                                          </p:val>
                                        </p:tav>
                                      </p:tavLst>
                                    </p:anim>
                                    <p:anim calcmode="lin" valueType="num">
                                      <p:cBhvr additive="base">
                                        <p:cTn id="393" dur="4000" fill="hold"/>
                                        <p:tgtEl>
                                          <p:spTgt spid="9"/>
                                        </p:tgtEl>
                                        <p:attrNameLst>
                                          <p:attrName>ppt_y</p:attrName>
                                        </p:attrNameLst>
                                      </p:cBhvr>
                                      <p:tavLst>
                                        <p:tav tm="0">
                                          <p:val>
                                            <p:strVal val="#ppt_y"/>
                                          </p:val>
                                        </p:tav>
                                        <p:tav tm="100000">
                                          <p:val>
                                            <p:strVal val="#ppt_y"/>
                                          </p:val>
                                        </p:tav>
                                      </p:tavLst>
                                    </p:anim>
                                  </p:childTnLst>
                                </p:cTn>
                              </p:par>
                              <p:par>
                                <p:cTn id="394" presetID="2" presetClass="exit" presetSubtype="2" fill="hold" grpId="1" nodeType="withEffect">
                                  <p:stCondLst>
                                    <p:cond delay="0"/>
                                  </p:stCondLst>
                                  <p:childTnLst>
                                    <p:anim calcmode="lin" valueType="num">
                                      <p:cBhvr additive="base">
                                        <p:cTn id="395" dur="4500"/>
                                        <p:tgtEl>
                                          <p:spTgt spid="9"/>
                                        </p:tgtEl>
                                        <p:attrNameLst>
                                          <p:attrName>ppt_x</p:attrName>
                                        </p:attrNameLst>
                                      </p:cBhvr>
                                      <p:tavLst>
                                        <p:tav tm="0">
                                          <p:val>
                                            <p:strVal val="ppt_x"/>
                                          </p:val>
                                        </p:tav>
                                        <p:tav tm="100000">
                                          <p:val>
                                            <p:strVal val="1+ppt_w/2"/>
                                          </p:val>
                                        </p:tav>
                                      </p:tavLst>
                                    </p:anim>
                                    <p:anim calcmode="lin" valueType="num">
                                      <p:cBhvr additive="base">
                                        <p:cTn id="396" dur="4500"/>
                                        <p:tgtEl>
                                          <p:spTgt spid="9"/>
                                        </p:tgtEl>
                                        <p:attrNameLst>
                                          <p:attrName>ppt_y</p:attrName>
                                        </p:attrNameLst>
                                      </p:cBhvr>
                                      <p:tavLst>
                                        <p:tav tm="0">
                                          <p:val>
                                            <p:strVal val="ppt_y"/>
                                          </p:val>
                                        </p:tav>
                                        <p:tav tm="100000">
                                          <p:val>
                                            <p:strVal val="ppt_y"/>
                                          </p:val>
                                        </p:tav>
                                      </p:tavLst>
                                    </p:anim>
                                    <p:set>
                                      <p:cBhvr>
                                        <p:cTn id="397" dur="1" fill="hold">
                                          <p:stCondLst>
                                            <p:cond delay="4499"/>
                                          </p:stCondLst>
                                        </p:cTn>
                                        <p:tgtEl>
                                          <p:spTgt spid="9"/>
                                        </p:tgtEl>
                                        <p:attrNameLst>
                                          <p:attrName>style.visibility</p:attrName>
                                        </p:attrNameLst>
                                      </p:cBhvr>
                                      <p:to>
                                        <p:strVal val="hidden"/>
                                      </p:to>
                                    </p:set>
                                  </p:childTnLst>
                                </p:cTn>
                              </p:par>
                              <p:par>
                                <p:cTn id="398" presetID="3" presetClass="exit" presetSubtype="5" fill="hold" grpId="2" nodeType="withEffect">
                                  <p:stCondLst>
                                    <p:cond delay="0"/>
                                  </p:stCondLst>
                                  <p:childTnLst>
                                    <p:animEffect transition="out" filter="blinds(vertical)">
                                      <p:cBhvr>
                                        <p:cTn id="399" dur="5500"/>
                                        <p:tgtEl>
                                          <p:spTgt spid="9"/>
                                        </p:tgtEl>
                                      </p:cBhvr>
                                    </p:animEffect>
                                    <p:set>
                                      <p:cBhvr>
                                        <p:cTn id="400" dur="1" fill="hold">
                                          <p:stCondLst>
                                            <p:cond delay="5499"/>
                                          </p:stCondLst>
                                        </p:cTn>
                                        <p:tgtEl>
                                          <p:spTgt spid="9"/>
                                        </p:tgtEl>
                                        <p:attrNameLst>
                                          <p:attrName>style.visibility</p:attrName>
                                        </p:attrNameLst>
                                      </p:cBhvr>
                                      <p:to>
                                        <p:strVal val="hidden"/>
                                      </p:to>
                                    </p:set>
                                  </p:childTnLst>
                                </p:cTn>
                              </p:par>
                              <p:par>
                                <p:cTn id="401" presetID="2" presetClass="entr" presetSubtype="8" fill="hold" grpId="0" nodeType="withEffect">
                                  <p:stCondLst>
                                    <p:cond delay="0"/>
                                  </p:stCondLst>
                                  <p:childTnLst>
                                    <p:set>
                                      <p:cBhvr>
                                        <p:cTn id="402" dur="1" fill="hold">
                                          <p:stCondLst>
                                            <p:cond delay="0"/>
                                          </p:stCondLst>
                                        </p:cTn>
                                        <p:tgtEl>
                                          <p:spTgt spid="8"/>
                                        </p:tgtEl>
                                        <p:attrNameLst>
                                          <p:attrName>style.visibility</p:attrName>
                                        </p:attrNameLst>
                                      </p:cBhvr>
                                      <p:to>
                                        <p:strVal val="visible"/>
                                      </p:to>
                                    </p:set>
                                    <p:anim calcmode="lin" valueType="num">
                                      <p:cBhvr additive="base">
                                        <p:cTn id="403" dur="4000" fill="hold"/>
                                        <p:tgtEl>
                                          <p:spTgt spid="8"/>
                                        </p:tgtEl>
                                        <p:attrNameLst>
                                          <p:attrName>ppt_x</p:attrName>
                                        </p:attrNameLst>
                                      </p:cBhvr>
                                      <p:tavLst>
                                        <p:tav tm="0">
                                          <p:val>
                                            <p:strVal val="0-#ppt_w/2"/>
                                          </p:val>
                                        </p:tav>
                                        <p:tav tm="100000">
                                          <p:val>
                                            <p:strVal val="#ppt_x"/>
                                          </p:val>
                                        </p:tav>
                                      </p:tavLst>
                                    </p:anim>
                                    <p:anim calcmode="lin" valueType="num">
                                      <p:cBhvr additive="base">
                                        <p:cTn id="404" dur="4000" fill="hold"/>
                                        <p:tgtEl>
                                          <p:spTgt spid="8"/>
                                        </p:tgtEl>
                                        <p:attrNameLst>
                                          <p:attrName>ppt_y</p:attrName>
                                        </p:attrNameLst>
                                      </p:cBhvr>
                                      <p:tavLst>
                                        <p:tav tm="0">
                                          <p:val>
                                            <p:strVal val="#ppt_y"/>
                                          </p:val>
                                        </p:tav>
                                        <p:tav tm="100000">
                                          <p:val>
                                            <p:strVal val="#ppt_y"/>
                                          </p:val>
                                        </p:tav>
                                      </p:tavLst>
                                    </p:anim>
                                  </p:childTnLst>
                                </p:cTn>
                              </p:par>
                              <p:par>
                                <p:cTn id="405" presetID="2" presetClass="exit" presetSubtype="2" fill="hold" grpId="1" nodeType="withEffect">
                                  <p:stCondLst>
                                    <p:cond delay="0"/>
                                  </p:stCondLst>
                                  <p:childTnLst>
                                    <p:anim calcmode="lin" valueType="num">
                                      <p:cBhvr additive="base">
                                        <p:cTn id="406" dur="4500"/>
                                        <p:tgtEl>
                                          <p:spTgt spid="8"/>
                                        </p:tgtEl>
                                        <p:attrNameLst>
                                          <p:attrName>ppt_x</p:attrName>
                                        </p:attrNameLst>
                                      </p:cBhvr>
                                      <p:tavLst>
                                        <p:tav tm="0">
                                          <p:val>
                                            <p:strVal val="ppt_x"/>
                                          </p:val>
                                        </p:tav>
                                        <p:tav tm="100000">
                                          <p:val>
                                            <p:strVal val="1+ppt_w/2"/>
                                          </p:val>
                                        </p:tav>
                                      </p:tavLst>
                                    </p:anim>
                                    <p:anim calcmode="lin" valueType="num">
                                      <p:cBhvr additive="base">
                                        <p:cTn id="407" dur="4500"/>
                                        <p:tgtEl>
                                          <p:spTgt spid="8"/>
                                        </p:tgtEl>
                                        <p:attrNameLst>
                                          <p:attrName>ppt_y</p:attrName>
                                        </p:attrNameLst>
                                      </p:cBhvr>
                                      <p:tavLst>
                                        <p:tav tm="0">
                                          <p:val>
                                            <p:strVal val="ppt_y"/>
                                          </p:val>
                                        </p:tav>
                                        <p:tav tm="100000">
                                          <p:val>
                                            <p:strVal val="ppt_y"/>
                                          </p:val>
                                        </p:tav>
                                      </p:tavLst>
                                    </p:anim>
                                    <p:set>
                                      <p:cBhvr>
                                        <p:cTn id="408" dur="1" fill="hold">
                                          <p:stCondLst>
                                            <p:cond delay="4499"/>
                                          </p:stCondLst>
                                        </p:cTn>
                                        <p:tgtEl>
                                          <p:spTgt spid="8"/>
                                        </p:tgtEl>
                                        <p:attrNameLst>
                                          <p:attrName>style.visibility</p:attrName>
                                        </p:attrNameLst>
                                      </p:cBhvr>
                                      <p:to>
                                        <p:strVal val="hidden"/>
                                      </p:to>
                                    </p:set>
                                  </p:childTnLst>
                                </p:cTn>
                              </p:par>
                              <p:par>
                                <p:cTn id="409" presetID="3" presetClass="exit" presetSubtype="5" fill="hold" grpId="2" nodeType="withEffect">
                                  <p:stCondLst>
                                    <p:cond delay="0"/>
                                  </p:stCondLst>
                                  <p:childTnLst>
                                    <p:animEffect transition="out" filter="blinds(vertical)">
                                      <p:cBhvr>
                                        <p:cTn id="410" dur="5500"/>
                                        <p:tgtEl>
                                          <p:spTgt spid="8"/>
                                        </p:tgtEl>
                                      </p:cBhvr>
                                    </p:animEffect>
                                    <p:set>
                                      <p:cBhvr>
                                        <p:cTn id="411" dur="1" fill="hold">
                                          <p:stCondLst>
                                            <p:cond delay="5499"/>
                                          </p:stCondLst>
                                        </p:cTn>
                                        <p:tgtEl>
                                          <p:spTgt spid="8"/>
                                        </p:tgtEl>
                                        <p:attrNameLst>
                                          <p:attrName>style.visibility</p:attrName>
                                        </p:attrNameLst>
                                      </p:cBhvr>
                                      <p:to>
                                        <p:strVal val="hidden"/>
                                      </p:to>
                                    </p:set>
                                  </p:childTnLst>
                                </p:cTn>
                              </p:par>
                              <p:par>
                                <p:cTn id="412" presetID="2" presetClass="entr" presetSubtype="8" fill="hold" grpId="0" nodeType="withEffect">
                                  <p:stCondLst>
                                    <p:cond delay="0"/>
                                  </p:stCondLst>
                                  <p:childTnLst>
                                    <p:set>
                                      <p:cBhvr>
                                        <p:cTn id="413" dur="1" fill="hold">
                                          <p:stCondLst>
                                            <p:cond delay="0"/>
                                          </p:stCondLst>
                                        </p:cTn>
                                        <p:tgtEl>
                                          <p:spTgt spid="7"/>
                                        </p:tgtEl>
                                        <p:attrNameLst>
                                          <p:attrName>style.visibility</p:attrName>
                                        </p:attrNameLst>
                                      </p:cBhvr>
                                      <p:to>
                                        <p:strVal val="visible"/>
                                      </p:to>
                                    </p:set>
                                    <p:anim calcmode="lin" valueType="num">
                                      <p:cBhvr additive="base">
                                        <p:cTn id="414" dur="4000" fill="hold"/>
                                        <p:tgtEl>
                                          <p:spTgt spid="7"/>
                                        </p:tgtEl>
                                        <p:attrNameLst>
                                          <p:attrName>ppt_x</p:attrName>
                                        </p:attrNameLst>
                                      </p:cBhvr>
                                      <p:tavLst>
                                        <p:tav tm="0">
                                          <p:val>
                                            <p:strVal val="0-#ppt_w/2"/>
                                          </p:val>
                                        </p:tav>
                                        <p:tav tm="100000">
                                          <p:val>
                                            <p:strVal val="#ppt_x"/>
                                          </p:val>
                                        </p:tav>
                                      </p:tavLst>
                                    </p:anim>
                                    <p:anim calcmode="lin" valueType="num">
                                      <p:cBhvr additive="base">
                                        <p:cTn id="415" dur="4000" fill="hold"/>
                                        <p:tgtEl>
                                          <p:spTgt spid="7"/>
                                        </p:tgtEl>
                                        <p:attrNameLst>
                                          <p:attrName>ppt_y</p:attrName>
                                        </p:attrNameLst>
                                      </p:cBhvr>
                                      <p:tavLst>
                                        <p:tav tm="0">
                                          <p:val>
                                            <p:strVal val="#ppt_y"/>
                                          </p:val>
                                        </p:tav>
                                        <p:tav tm="100000">
                                          <p:val>
                                            <p:strVal val="#ppt_y"/>
                                          </p:val>
                                        </p:tav>
                                      </p:tavLst>
                                    </p:anim>
                                  </p:childTnLst>
                                </p:cTn>
                              </p:par>
                              <p:par>
                                <p:cTn id="416" presetID="2" presetClass="exit" presetSubtype="2" fill="hold" grpId="1" nodeType="withEffect">
                                  <p:stCondLst>
                                    <p:cond delay="0"/>
                                  </p:stCondLst>
                                  <p:childTnLst>
                                    <p:anim calcmode="lin" valueType="num">
                                      <p:cBhvr additive="base">
                                        <p:cTn id="417" dur="4500"/>
                                        <p:tgtEl>
                                          <p:spTgt spid="7"/>
                                        </p:tgtEl>
                                        <p:attrNameLst>
                                          <p:attrName>ppt_x</p:attrName>
                                        </p:attrNameLst>
                                      </p:cBhvr>
                                      <p:tavLst>
                                        <p:tav tm="0">
                                          <p:val>
                                            <p:strVal val="ppt_x"/>
                                          </p:val>
                                        </p:tav>
                                        <p:tav tm="100000">
                                          <p:val>
                                            <p:strVal val="1+ppt_w/2"/>
                                          </p:val>
                                        </p:tav>
                                      </p:tavLst>
                                    </p:anim>
                                    <p:anim calcmode="lin" valueType="num">
                                      <p:cBhvr additive="base">
                                        <p:cTn id="418" dur="4500"/>
                                        <p:tgtEl>
                                          <p:spTgt spid="7"/>
                                        </p:tgtEl>
                                        <p:attrNameLst>
                                          <p:attrName>ppt_y</p:attrName>
                                        </p:attrNameLst>
                                      </p:cBhvr>
                                      <p:tavLst>
                                        <p:tav tm="0">
                                          <p:val>
                                            <p:strVal val="ppt_y"/>
                                          </p:val>
                                        </p:tav>
                                        <p:tav tm="100000">
                                          <p:val>
                                            <p:strVal val="ppt_y"/>
                                          </p:val>
                                        </p:tav>
                                      </p:tavLst>
                                    </p:anim>
                                    <p:set>
                                      <p:cBhvr>
                                        <p:cTn id="419" dur="1" fill="hold">
                                          <p:stCondLst>
                                            <p:cond delay="4499"/>
                                          </p:stCondLst>
                                        </p:cTn>
                                        <p:tgtEl>
                                          <p:spTgt spid="7"/>
                                        </p:tgtEl>
                                        <p:attrNameLst>
                                          <p:attrName>style.visibility</p:attrName>
                                        </p:attrNameLst>
                                      </p:cBhvr>
                                      <p:to>
                                        <p:strVal val="hidden"/>
                                      </p:to>
                                    </p:set>
                                  </p:childTnLst>
                                </p:cTn>
                              </p:par>
                              <p:par>
                                <p:cTn id="420" presetID="3" presetClass="exit" presetSubtype="5" fill="hold" grpId="2" nodeType="withEffect">
                                  <p:stCondLst>
                                    <p:cond delay="0"/>
                                  </p:stCondLst>
                                  <p:childTnLst>
                                    <p:animEffect transition="out" filter="blinds(vertical)">
                                      <p:cBhvr>
                                        <p:cTn id="421" dur="5500"/>
                                        <p:tgtEl>
                                          <p:spTgt spid="7"/>
                                        </p:tgtEl>
                                      </p:cBhvr>
                                    </p:animEffect>
                                    <p:set>
                                      <p:cBhvr>
                                        <p:cTn id="422" dur="1" fill="hold">
                                          <p:stCondLst>
                                            <p:cond delay="5499"/>
                                          </p:stCondLst>
                                        </p:cTn>
                                        <p:tgtEl>
                                          <p:spTgt spid="7"/>
                                        </p:tgtEl>
                                        <p:attrNameLst>
                                          <p:attrName>style.visibility</p:attrName>
                                        </p:attrNameLst>
                                      </p:cBhvr>
                                      <p:to>
                                        <p:strVal val="hidden"/>
                                      </p:to>
                                    </p:set>
                                  </p:childTnLst>
                                </p:cTn>
                              </p:par>
                              <p:par>
                                <p:cTn id="423" presetID="2" presetClass="entr" presetSubtype="8" fill="hold" grpId="0" nodeType="withEffect">
                                  <p:stCondLst>
                                    <p:cond delay="0"/>
                                  </p:stCondLst>
                                  <p:childTnLst>
                                    <p:set>
                                      <p:cBhvr>
                                        <p:cTn id="424" dur="1" fill="hold">
                                          <p:stCondLst>
                                            <p:cond delay="0"/>
                                          </p:stCondLst>
                                        </p:cTn>
                                        <p:tgtEl>
                                          <p:spTgt spid="6"/>
                                        </p:tgtEl>
                                        <p:attrNameLst>
                                          <p:attrName>style.visibility</p:attrName>
                                        </p:attrNameLst>
                                      </p:cBhvr>
                                      <p:to>
                                        <p:strVal val="visible"/>
                                      </p:to>
                                    </p:set>
                                    <p:anim calcmode="lin" valueType="num">
                                      <p:cBhvr additive="base">
                                        <p:cTn id="425" dur="4000" fill="hold"/>
                                        <p:tgtEl>
                                          <p:spTgt spid="6"/>
                                        </p:tgtEl>
                                        <p:attrNameLst>
                                          <p:attrName>ppt_x</p:attrName>
                                        </p:attrNameLst>
                                      </p:cBhvr>
                                      <p:tavLst>
                                        <p:tav tm="0">
                                          <p:val>
                                            <p:strVal val="0-#ppt_w/2"/>
                                          </p:val>
                                        </p:tav>
                                        <p:tav tm="100000">
                                          <p:val>
                                            <p:strVal val="#ppt_x"/>
                                          </p:val>
                                        </p:tav>
                                      </p:tavLst>
                                    </p:anim>
                                    <p:anim calcmode="lin" valueType="num">
                                      <p:cBhvr additive="base">
                                        <p:cTn id="426" dur="4000" fill="hold"/>
                                        <p:tgtEl>
                                          <p:spTgt spid="6"/>
                                        </p:tgtEl>
                                        <p:attrNameLst>
                                          <p:attrName>ppt_y</p:attrName>
                                        </p:attrNameLst>
                                      </p:cBhvr>
                                      <p:tavLst>
                                        <p:tav tm="0">
                                          <p:val>
                                            <p:strVal val="#ppt_y"/>
                                          </p:val>
                                        </p:tav>
                                        <p:tav tm="100000">
                                          <p:val>
                                            <p:strVal val="#ppt_y"/>
                                          </p:val>
                                        </p:tav>
                                      </p:tavLst>
                                    </p:anim>
                                  </p:childTnLst>
                                </p:cTn>
                              </p:par>
                              <p:par>
                                <p:cTn id="427" presetID="2" presetClass="exit" presetSubtype="2" fill="hold" grpId="1" nodeType="withEffect">
                                  <p:stCondLst>
                                    <p:cond delay="0"/>
                                  </p:stCondLst>
                                  <p:childTnLst>
                                    <p:anim calcmode="lin" valueType="num">
                                      <p:cBhvr additive="base">
                                        <p:cTn id="428" dur="4500"/>
                                        <p:tgtEl>
                                          <p:spTgt spid="6"/>
                                        </p:tgtEl>
                                        <p:attrNameLst>
                                          <p:attrName>ppt_x</p:attrName>
                                        </p:attrNameLst>
                                      </p:cBhvr>
                                      <p:tavLst>
                                        <p:tav tm="0">
                                          <p:val>
                                            <p:strVal val="ppt_x"/>
                                          </p:val>
                                        </p:tav>
                                        <p:tav tm="100000">
                                          <p:val>
                                            <p:strVal val="1+ppt_w/2"/>
                                          </p:val>
                                        </p:tav>
                                      </p:tavLst>
                                    </p:anim>
                                    <p:anim calcmode="lin" valueType="num">
                                      <p:cBhvr additive="base">
                                        <p:cTn id="429" dur="4500"/>
                                        <p:tgtEl>
                                          <p:spTgt spid="6"/>
                                        </p:tgtEl>
                                        <p:attrNameLst>
                                          <p:attrName>ppt_y</p:attrName>
                                        </p:attrNameLst>
                                      </p:cBhvr>
                                      <p:tavLst>
                                        <p:tav tm="0">
                                          <p:val>
                                            <p:strVal val="ppt_y"/>
                                          </p:val>
                                        </p:tav>
                                        <p:tav tm="100000">
                                          <p:val>
                                            <p:strVal val="ppt_y"/>
                                          </p:val>
                                        </p:tav>
                                      </p:tavLst>
                                    </p:anim>
                                    <p:set>
                                      <p:cBhvr>
                                        <p:cTn id="430" dur="1" fill="hold">
                                          <p:stCondLst>
                                            <p:cond delay="4499"/>
                                          </p:stCondLst>
                                        </p:cTn>
                                        <p:tgtEl>
                                          <p:spTgt spid="6"/>
                                        </p:tgtEl>
                                        <p:attrNameLst>
                                          <p:attrName>style.visibility</p:attrName>
                                        </p:attrNameLst>
                                      </p:cBhvr>
                                      <p:to>
                                        <p:strVal val="hidden"/>
                                      </p:to>
                                    </p:set>
                                  </p:childTnLst>
                                </p:cTn>
                              </p:par>
                              <p:par>
                                <p:cTn id="431" presetID="3" presetClass="exit" presetSubtype="5" fill="hold" grpId="2" nodeType="withEffect">
                                  <p:stCondLst>
                                    <p:cond delay="0"/>
                                  </p:stCondLst>
                                  <p:childTnLst>
                                    <p:animEffect transition="out" filter="blinds(vertical)">
                                      <p:cBhvr>
                                        <p:cTn id="432" dur="5500"/>
                                        <p:tgtEl>
                                          <p:spTgt spid="6"/>
                                        </p:tgtEl>
                                      </p:cBhvr>
                                    </p:animEffect>
                                    <p:set>
                                      <p:cBhvr>
                                        <p:cTn id="433" dur="1" fill="hold">
                                          <p:stCondLst>
                                            <p:cond delay="5499"/>
                                          </p:stCondLst>
                                        </p:cTn>
                                        <p:tgtEl>
                                          <p:spTgt spid="6"/>
                                        </p:tgtEl>
                                        <p:attrNameLst>
                                          <p:attrName>style.visibility</p:attrName>
                                        </p:attrNameLst>
                                      </p:cBhvr>
                                      <p:to>
                                        <p:strVal val="hidden"/>
                                      </p:to>
                                    </p:set>
                                  </p:childTnLst>
                                </p:cTn>
                              </p:par>
                              <p:par>
                                <p:cTn id="434" presetID="2" presetClass="entr" presetSubtype="8" fill="hold" grpId="0" nodeType="withEffect">
                                  <p:stCondLst>
                                    <p:cond delay="0"/>
                                  </p:stCondLst>
                                  <p:childTnLst>
                                    <p:set>
                                      <p:cBhvr>
                                        <p:cTn id="435" dur="1" fill="hold">
                                          <p:stCondLst>
                                            <p:cond delay="0"/>
                                          </p:stCondLst>
                                        </p:cTn>
                                        <p:tgtEl>
                                          <p:spTgt spid="5"/>
                                        </p:tgtEl>
                                        <p:attrNameLst>
                                          <p:attrName>style.visibility</p:attrName>
                                        </p:attrNameLst>
                                      </p:cBhvr>
                                      <p:to>
                                        <p:strVal val="visible"/>
                                      </p:to>
                                    </p:set>
                                    <p:anim calcmode="lin" valueType="num">
                                      <p:cBhvr additive="base">
                                        <p:cTn id="436" dur="4000" fill="hold"/>
                                        <p:tgtEl>
                                          <p:spTgt spid="5"/>
                                        </p:tgtEl>
                                        <p:attrNameLst>
                                          <p:attrName>ppt_x</p:attrName>
                                        </p:attrNameLst>
                                      </p:cBhvr>
                                      <p:tavLst>
                                        <p:tav tm="0">
                                          <p:val>
                                            <p:strVal val="0-#ppt_w/2"/>
                                          </p:val>
                                        </p:tav>
                                        <p:tav tm="100000">
                                          <p:val>
                                            <p:strVal val="#ppt_x"/>
                                          </p:val>
                                        </p:tav>
                                      </p:tavLst>
                                    </p:anim>
                                    <p:anim calcmode="lin" valueType="num">
                                      <p:cBhvr additive="base">
                                        <p:cTn id="437" dur="4000" fill="hold"/>
                                        <p:tgtEl>
                                          <p:spTgt spid="5"/>
                                        </p:tgtEl>
                                        <p:attrNameLst>
                                          <p:attrName>ppt_y</p:attrName>
                                        </p:attrNameLst>
                                      </p:cBhvr>
                                      <p:tavLst>
                                        <p:tav tm="0">
                                          <p:val>
                                            <p:strVal val="#ppt_y"/>
                                          </p:val>
                                        </p:tav>
                                        <p:tav tm="100000">
                                          <p:val>
                                            <p:strVal val="#ppt_y"/>
                                          </p:val>
                                        </p:tav>
                                      </p:tavLst>
                                    </p:anim>
                                  </p:childTnLst>
                                </p:cTn>
                              </p:par>
                              <p:par>
                                <p:cTn id="438" presetID="2" presetClass="exit" presetSubtype="2" fill="hold" grpId="1" nodeType="withEffect">
                                  <p:stCondLst>
                                    <p:cond delay="0"/>
                                  </p:stCondLst>
                                  <p:childTnLst>
                                    <p:anim calcmode="lin" valueType="num">
                                      <p:cBhvr additive="base">
                                        <p:cTn id="439" dur="4500"/>
                                        <p:tgtEl>
                                          <p:spTgt spid="5"/>
                                        </p:tgtEl>
                                        <p:attrNameLst>
                                          <p:attrName>ppt_x</p:attrName>
                                        </p:attrNameLst>
                                      </p:cBhvr>
                                      <p:tavLst>
                                        <p:tav tm="0">
                                          <p:val>
                                            <p:strVal val="ppt_x"/>
                                          </p:val>
                                        </p:tav>
                                        <p:tav tm="100000">
                                          <p:val>
                                            <p:strVal val="1+ppt_w/2"/>
                                          </p:val>
                                        </p:tav>
                                      </p:tavLst>
                                    </p:anim>
                                    <p:anim calcmode="lin" valueType="num">
                                      <p:cBhvr additive="base">
                                        <p:cTn id="440" dur="4500"/>
                                        <p:tgtEl>
                                          <p:spTgt spid="5"/>
                                        </p:tgtEl>
                                        <p:attrNameLst>
                                          <p:attrName>ppt_y</p:attrName>
                                        </p:attrNameLst>
                                      </p:cBhvr>
                                      <p:tavLst>
                                        <p:tav tm="0">
                                          <p:val>
                                            <p:strVal val="ppt_y"/>
                                          </p:val>
                                        </p:tav>
                                        <p:tav tm="100000">
                                          <p:val>
                                            <p:strVal val="ppt_y"/>
                                          </p:val>
                                        </p:tav>
                                      </p:tavLst>
                                    </p:anim>
                                    <p:set>
                                      <p:cBhvr>
                                        <p:cTn id="441" dur="1" fill="hold">
                                          <p:stCondLst>
                                            <p:cond delay="4499"/>
                                          </p:stCondLst>
                                        </p:cTn>
                                        <p:tgtEl>
                                          <p:spTgt spid="5"/>
                                        </p:tgtEl>
                                        <p:attrNameLst>
                                          <p:attrName>style.visibility</p:attrName>
                                        </p:attrNameLst>
                                      </p:cBhvr>
                                      <p:to>
                                        <p:strVal val="hidden"/>
                                      </p:to>
                                    </p:set>
                                  </p:childTnLst>
                                </p:cTn>
                              </p:par>
                              <p:par>
                                <p:cTn id="442" presetID="3" presetClass="exit" presetSubtype="5" fill="hold" grpId="2" nodeType="withEffect">
                                  <p:stCondLst>
                                    <p:cond delay="0"/>
                                  </p:stCondLst>
                                  <p:childTnLst>
                                    <p:animEffect transition="out" filter="blinds(vertical)">
                                      <p:cBhvr>
                                        <p:cTn id="443" dur="5500"/>
                                        <p:tgtEl>
                                          <p:spTgt spid="5"/>
                                        </p:tgtEl>
                                      </p:cBhvr>
                                    </p:animEffect>
                                    <p:set>
                                      <p:cBhvr>
                                        <p:cTn id="444" dur="1" fill="hold">
                                          <p:stCondLst>
                                            <p:cond delay="5499"/>
                                          </p:stCondLst>
                                        </p:cTn>
                                        <p:tgtEl>
                                          <p:spTgt spid="5"/>
                                        </p:tgtEl>
                                        <p:attrNameLst>
                                          <p:attrName>style.visibility</p:attrName>
                                        </p:attrNameLst>
                                      </p:cBhvr>
                                      <p:to>
                                        <p:strVal val="hidden"/>
                                      </p:to>
                                    </p:set>
                                  </p:childTnLst>
                                </p:cTn>
                              </p:par>
                              <p:par>
                                <p:cTn id="445" presetID="2" presetClass="entr" presetSubtype="8" fill="hold" grpId="0" nodeType="withEffect">
                                  <p:stCondLst>
                                    <p:cond delay="0"/>
                                  </p:stCondLst>
                                  <p:childTnLst>
                                    <p:set>
                                      <p:cBhvr>
                                        <p:cTn id="446" dur="1" fill="hold">
                                          <p:stCondLst>
                                            <p:cond delay="0"/>
                                          </p:stCondLst>
                                        </p:cTn>
                                        <p:tgtEl>
                                          <p:spTgt spid="4"/>
                                        </p:tgtEl>
                                        <p:attrNameLst>
                                          <p:attrName>style.visibility</p:attrName>
                                        </p:attrNameLst>
                                      </p:cBhvr>
                                      <p:to>
                                        <p:strVal val="visible"/>
                                      </p:to>
                                    </p:set>
                                    <p:anim calcmode="lin" valueType="num">
                                      <p:cBhvr additive="base">
                                        <p:cTn id="447" dur="4000" fill="hold"/>
                                        <p:tgtEl>
                                          <p:spTgt spid="4"/>
                                        </p:tgtEl>
                                        <p:attrNameLst>
                                          <p:attrName>ppt_x</p:attrName>
                                        </p:attrNameLst>
                                      </p:cBhvr>
                                      <p:tavLst>
                                        <p:tav tm="0">
                                          <p:val>
                                            <p:strVal val="0-#ppt_w/2"/>
                                          </p:val>
                                        </p:tav>
                                        <p:tav tm="100000">
                                          <p:val>
                                            <p:strVal val="#ppt_x"/>
                                          </p:val>
                                        </p:tav>
                                      </p:tavLst>
                                    </p:anim>
                                    <p:anim calcmode="lin" valueType="num">
                                      <p:cBhvr additive="base">
                                        <p:cTn id="448" dur="4000" fill="hold"/>
                                        <p:tgtEl>
                                          <p:spTgt spid="4"/>
                                        </p:tgtEl>
                                        <p:attrNameLst>
                                          <p:attrName>ppt_y</p:attrName>
                                        </p:attrNameLst>
                                      </p:cBhvr>
                                      <p:tavLst>
                                        <p:tav tm="0">
                                          <p:val>
                                            <p:strVal val="#ppt_y"/>
                                          </p:val>
                                        </p:tav>
                                        <p:tav tm="100000">
                                          <p:val>
                                            <p:strVal val="#ppt_y"/>
                                          </p:val>
                                        </p:tav>
                                      </p:tavLst>
                                    </p:anim>
                                  </p:childTnLst>
                                </p:cTn>
                              </p:par>
                              <p:par>
                                <p:cTn id="449" presetID="2" presetClass="exit" presetSubtype="2" fill="hold" grpId="1" nodeType="withEffect">
                                  <p:stCondLst>
                                    <p:cond delay="0"/>
                                  </p:stCondLst>
                                  <p:childTnLst>
                                    <p:anim calcmode="lin" valueType="num">
                                      <p:cBhvr additive="base">
                                        <p:cTn id="450" dur="4500"/>
                                        <p:tgtEl>
                                          <p:spTgt spid="4"/>
                                        </p:tgtEl>
                                        <p:attrNameLst>
                                          <p:attrName>ppt_x</p:attrName>
                                        </p:attrNameLst>
                                      </p:cBhvr>
                                      <p:tavLst>
                                        <p:tav tm="0">
                                          <p:val>
                                            <p:strVal val="ppt_x"/>
                                          </p:val>
                                        </p:tav>
                                        <p:tav tm="100000">
                                          <p:val>
                                            <p:strVal val="1+ppt_w/2"/>
                                          </p:val>
                                        </p:tav>
                                      </p:tavLst>
                                    </p:anim>
                                    <p:anim calcmode="lin" valueType="num">
                                      <p:cBhvr additive="base">
                                        <p:cTn id="451" dur="4500"/>
                                        <p:tgtEl>
                                          <p:spTgt spid="4"/>
                                        </p:tgtEl>
                                        <p:attrNameLst>
                                          <p:attrName>ppt_y</p:attrName>
                                        </p:attrNameLst>
                                      </p:cBhvr>
                                      <p:tavLst>
                                        <p:tav tm="0">
                                          <p:val>
                                            <p:strVal val="ppt_y"/>
                                          </p:val>
                                        </p:tav>
                                        <p:tav tm="100000">
                                          <p:val>
                                            <p:strVal val="ppt_y"/>
                                          </p:val>
                                        </p:tav>
                                      </p:tavLst>
                                    </p:anim>
                                    <p:set>
                                      <p:cBhvr>
                                        <p:cTn id="452" dur="1" fill="hold">
                                          <p:stCondLst>
                                            <p:cond delay="4499"/>
                                          </p:stCondLst>
                                        </p:cTn>
                                        <p:tgtEl>
                                          <p:spTgt spid="4"/>
                                        </p:tgtEl>
                                        <p:attrNameLst>
                                          <p:attrName>style.visibility</p:attrName>
                                        </p:attrNameLst>
                                      </p:cBhvr>
                                      <p:to>
                                        <p:strVal val="hidden"/>
                                      </p:to>
                                    </p:set>
                                  </p:childTnLst>
                                </p:cTn>
                              </p:par>
                              <p:par>
                                <p:cTn id="453" presetID="3" presetClass="exit" presetSubtype="5" fill="hold" grpId="2" nodeType="withEffect">
                                  <p:stCondLst>
                                    <p:cond delay="0"/>
                                  </p:stCondLst>
                                  <p:childTnLst>
                                    <p:animEffect transition="out" filter="blinds(vertical)">
                                      <p:cBhvr>
                                        <p:cTn id="454" dur="5500"/>
                                        <p:tgtEl>
                                          <p:spTgt spid="4"/>
                                        </p:tgtEl>
                                      </p:cBhvr>
                                    </p:animEffect>
                                    <p:set>
                                      <p:cBhvr>
                                        <p:cTn id="455" dur="1" fill="hold">
                                          <p:stCondLst>
                                            <p:cond delay="5499"/>
                                          </p:stCondLst>
                                        </p:cTn>
                                        <p:tgtEl>
                                          <p:spTgt spid="4"/>
                                        </p:tgtEl>
                                        <p:attrNameLst>
                                          <p:attrName>style.visibility</p:attrName>
                                        </p:attrNameLst>
                                      </p:cBhvr>
                                      <p:to>
                                        <p:strVal val="hidden"/>
                                      </p:to>
                                    </p:set>
                                  </p:childTnLst>
                                </p:cTn>
                              </p:par>
                              <p:par>
                                <p:cTn id="456" presetID="2" presetClass="entr" presetSubtype="8" fill="hold" grpId="0" nodeType="withEffect">
                                  <p:stCondLst>
                                    <p:cond delay="0"/>
                                  </p:stCondLst>
                                  <p:childTnLst>
                                    <p:set>
                                      <p:cBhvr>
                                        <p:cTn id="457" dur="1" fill="hold">
                                          <p:stCondLst>
                                            <p:cond delay="0"/>
                                          </p:stCondLst>
                                        </p:cTn>
                                        <p:tgtEl>
                                          <p:spTgt spid="87"/>
                                        </p:tgtEl>
                                        <p:attrNameLst>
                                          <p:attrName>style.visibility</p:attrName>
                                        </p:attrNameLst>
                                      </p:cBhvr>
                                      <p:to>
                                        <p:strVal val="visible"/>
                                      </p:to>
                                    </p:set>
                                    <p:anim calcmode="lin" valueType="num">
                                      <p:cBhvr additive="base">
                                        <p:cTn id="458" dur="4000" fill="hold"/>
                                        <p:tgtEl>
                                          <p:spTgt spid="87"/>
                                        </p:tgtEl>
                                        <p:attrNameLst>
                                          <p:attrName>ppt_x</p:attrName>
                                        </p:attrNameLst>
                                      </p:cBhvr>
                                      <p:tavLst>
                                        <p:tav tm="0">
                                          <p:val>
                                            <p:strVal val="0-#ppt_w/2"/>
                                          </p:val>
                                        </p:tav>
                                        <p:tav tm="100000">
                                          <p:val>
                                            <p:strVal val="#ppt_x"/>
                                          </p:val>
                                        </p:tav>
                                      </p:tavLst>
                                    </p:anim>
                                    <p:anim calcmode="lin" valueType="num">
                                      <p:cBhvr additive="base">
                                        <p:cTn id="459" dur="4000" fill="hold"/>
                                        <p:tgtEl>
                                          <p:spTgt spid="87"/>
                                        </p:tgtEl>
                                        <p:attrNameLst>
                                          <p:attrName>ppt_y</p:attrName>
                                        </p:attrNameLst>
                                      </p:cBhvr>
                                      <p:tavLst>
                                        <p:tav tm="0">
                                          <p:val>
                                            <p:strVal val="#ppt_y"/>
                                          </p:val>
                                        </p:tav>
                                        <p:tav tm="100000">
                                          <p:val>
                                            <p:strVal val="#ppt_y"/>
                                          </p:val>
                                        </p:tav>
                                      </p:tavLst>
                                    </p:anim>
                                  </p:childTnLst>
                                </p:cTn>
                              </p:par>
                              <p:par>
                                <p:cTn id="460" presetID="2" presetClass="exit" presetSubtype="8" fill="hold" grpId="1" nodeType="withEffect">
                                  <p:stCondLst>
                                    <p:cond delay="0"/>
                                  </p:stCondLst>
                                  <p:childTnLst>
                                    <p:anim calcmode="lin" valueType="num">
                                      <p:cBhvr additive="base">
                                        <p:cTn id="461" dur="4500"/>
                                        <p:tgtEl>
                                          <p:spTgt spid="87"/>
                                        </p:tgtEl>
                                        <p:attrNameLst>
                                          <p:attrName>ppt_x</p:attrName>
                                        </p:attrNameLst>
                                      </p:cBhvr>
                                      <p:tavLst>
                                        <p:tav tm="0">
                                          <p:val>
                                            <p:strVal val="ppt_x"/>
                                          </p:val>
                                        </p:tav>
                                        <p:tav tm="100000">
                                          <p:val>
                                            <p:strVal val="0-ppt_w/2"/>
                                          </p:val>
                                        </p:tav>
                                      </p:tavLst>
                                    </p:anim>
                                    <p:anim calcmode="lin" valueType="num">
                                      <p:cBhvr additive="base">
                                        <p:cTn id="462" dur="4500"/>
                                        <p:tgtEl>
                                          <p:spTgt spid="87"/>
                                        </p:tgtEl>
                                        <p:attrNameLst>
                                          <p:attrName>ppt_y</p:attrName>
                                        </p:attrNameLst>
                                      </p:cBhvr>
                                      <p:tavLst>
                                        <p:tav tm="0">
                                          <p:val>
                                            <p:strVal val="ppt_y"/>
                                          </p:val>
                                        </p:tav>
                                        <p:tav tm="100000">
                                          <p:val>
                                            <p:strVal val="ppt_y"/>
                                          </p:val>
                                        </p:tav>
                                      </p:tavLst>
                                    </p:anim>
                                    <p:set>
                                      <p:cBhvr>
                                        <p:cTn id="463" dur="1" fill="hold">
                                          <p:stCondLst>
                                            <p:cond delay="4499"/>
                                          </p:stCondLst>
                                        </p:cTn>
                                        <p:tgtEl>
                                          <p:spTgt spid="87"/>
                                        </p:tgtEl>
                                        <p:attrNameLst>
                                          <p:attrName>style.visibility</p:attrName>
                                        </p:attrNameLst>
                                      </p:cBhvr>
                                      <p:to>
                                        <p:strVal val="hidden"/>
                                      </p:to>
                                    </p:set>
                                  </p:childTnLst>
                                </p:cTn>
                              </p:par>
                              <p:par>
                                <p:cTn id="464" presetID="3" presetClass="exit" presetSubtype="5" fill="hold" grpId="2" nodeType="withEffect">
                                  <p:stCondLst>
                                    <p:cond delay="0"/>
                                  </p:stCondLst>
                                  <p:childTnLst>
                                    <p:animEffect transition="out" filter="blinds(vertical)">
                                      <p:cBhvr>
                                        <p:cTn id="465" dur="5500"/>
                                        <p:tgtEl>
                                          <p:spTgt spid="87"/>
                                        </p:tgtEl>
                                      </p:cBhvr>
                                    </p:animEffect>
                                    <p:set>
                                      <p:cBhvr>
                                        <p:cTn id="466" dur="1" fill="hold">
                                          <p:stCondLst>
                                            <p:cond delay="5499"/>
                                          </p:stCondLst>
                                        </p:cTn>
                                        <p:tgtEl>
                                          <p:spTgt spid="87"/>
                                        </p:tgtEl>
                                        <p:attrNameLst>
                                          <p:attrName>style.visibility</p:attrName>
                                        </p:attrNameLst>
                                      </p:cBhvr>
                                      <p:to>
                                        <p:strVal val="hidden"/>
                                      </p:to>
                                    </p:set>
                                  </p:childTnLst>
                                </p:cTn>
                              </p:par>
                              <p:par>
                                <p:cTn id="467" presetID="2" presetClass="entr" presetSubtype="8" fill="hold" grpId="0" nodeType="withEffect">
                                  <p:stCondLst>
                                    <p:cond delay="0"/>
                                  </p:stCondLst>
                                  <p:childTnLst>
                                    <p:set>
                                      <p:cBhvr>
                                        <p:cTn id="468" dur="1" fill="hold">
                                          <p:stCondLst>
                                            <p:cond delay="0"/>
                                          </p:stCondLst>
                                        </p:cTn>
                                        <p:tgtEl>
                                          <p:spTgt spid="86"/>
                                        </p:tgtEl>
                                        <p:attrNameLst>
                                          <p:attrName>style.visibility</p:attrName>
                                        </p:attrNameLst>
                                      </p:cBhvr>
                                      <p:to>
                                        <p:strVal val="visible"/>
                                      </p:to>
                                    </p:set>
                                    <p:anim calcmode="lin" valueType="num">
                                      <p:cBhvr additive="base">
                                        <p:cTn id="469" dur="4000" fill="hold"/>
                                        <p:tgtEl>
                                          <p:spTgt spid="86"/>
                                        </p:tgtEl>
                                        <p:attrNameLst>
                                          <p:attrName>ppt_x</p:attrName>
                                        </p:attrNameLst>
                                      </p:cBhvr>
                                      <p:tavLst>
                                        <p:tav tm="0">
                                          <p:val>
                                            <p:strVal val="0-#ppt_w/2"/>
                                          </p:val>
                                        </p:tav>
                                        <p:tav tm="100000">
                                          <p:val>
                                            <p:strVal val="#ppt_x"/>
                                          </p:val>
                                        </p:tav>
                                      </p:tavLst>
                                    </p:anim>
                                    <p:anim calcmode="lin" valueType="num">
                                      <p:cBhvr additive="base">
                                        <p:cTn id="470" dur="4000" fill="hold"/>
                                        <p:tgtEl>
                                          <p:spTgt spid="86"/>
                                        </p:tgtEl>
                                        <p:attrNameLst>
                                          <p:attrName>ppt_y</p:attrName>
                                        </p:attrNameLst>
                                      </p:cBhvr>
                                      <p:tavLst>
                                        <p:tav tm="0">
                                          <p:val>
                                            <p:strVal val="#ppt_y"/>
                                          </p:val>
                                        </p:tav>
                                        <p:tav tm="100000">
                                          <p:val>
                                            <p:strVal val="#ppt_y"/>
                                          </p:val>
                                        </p:tav>
                                      </p:tavLst>
                                    </p:anim>
                                  </p:childTnLst>
                                </p:cTn>
                              </p:par>
                              <p:par>
                                <p:cTn id="471" presetID="2" presetClass="exit" presetSubtype="8" fill="hold" grpId="1" nodeType="withEffect">
                                  <p:stCondLst>
                                    <p:cond delay="0"/>
                                  </p:stCondLst>
                                  <p:childTnLst>
                                    <p:anim calcmode="lin" valueType="num">
                                      <p:cBhvr additive="base">
                                        <p:cTn id="472" dur="4500"/>
                                        <p:tgtEl>
                                          <p:spTgt spid="86"/>
                                        </p:tgtEl>
                                        <p:attrNameLst>
                                          <p:attrName>ppt_x</p:attrName>
                                        </p:attrNameLst>
                                      </p:cBhvr>
                                      <p:tavLst>
                                        <p:tav tm="0">
                                          <p:val>
                                            <p:strVal val="ppt_x"/>
                                          </p:val>
                                        </p:tav>
                                        <p:tav tm="100000">
                                          <p:val>
                                            <p:strVal val="0-ppt_w/2"/>
                                          </p:val>
                                        </p:tav>
                                      </p:tavLst>
                                    </p:anim>
                                    <p:anim calcmode="lin" valueType="num">
                                      <p:cBhvr additive="base">
                                        <p:cTn id="473" dur="4500"/>
                                        <p:tgtEl>
                                          <p:spTgt spid="86"/>
                                        </p:tgtEl>
                                        <p:attrNameLst>
                                          <p:attrName>ppt_y</p:attrName>
                                        </p:attrNameLst>
                                      </p:cBhvr>
                                      <p:tavLst>
                                        <p:tav tm="0">
                                          <p:val>
                                            <p:strVal val="ppt_y"/>
                                          </p:val>
                                        </p:tav>
                                        <p:tav tm="100000">
                                          <p:val>
                                            <p:strVal val="ppt_y"/>
                                          </p:val>
                                        </p:tav>
                                      </p:tavLst>
                                    </p:anim>
                                    <p:set>
                                      <p:cBhvr>
                                        <p:cTn id="474" dur="1" fill="hold">
                                          <p:stCondLst>
                                            <p:cond delay="4499"/>
                                          </p:stCondLst>
                                        </p:cTn>
                                        <p:tgtEl>
                                          <p:spTgt spid="86"/>
                                        </p:tgtEl>
                                        <p:attrNameLst>
                                          <p:attrName>style.visibility</p:attrName>
                                        </p:attrNameLst>
                                      </p:cBhvr>
                                      <p:to>
                                        <p:strVal val="hidden"/>
                                      </p:to>
                                    </p:set>
                                  </p:childTnLst>
                                </p:cTn>
                              </p:par>
                              <p:par>
                                <p:cTn id="475" presetID="3" presetClass="exit" presetSubtype="5" fill="hold" grpId="2" nodeType="withEffect">
                                  <p:stCondLst>
                                    <p:cond delay="0"/>
                                  </p:stCondLst>
                                  <p:childTnLst>
                                    <p:animEffect transition="out" filter="blinds(vertical)">
                                      <p:cBhvr>
                                        <p:cTn id="476" dur="5500"/>
                                        <p:tgtEl>
                                          <p:spTgt spid="86"/>
                                        </p:tgtEl>
                                      </p:cBhvr>
                                    </p:animEffect>
                                    <p:set>
                                      <p:cBhvr>
                                        <p:cTn id="477" dur="1" fill="hold">
                                          <p:stCondLst>
                                            <p:cond delay="5499"/>
                                          </p:stCondLst>
                                        </p:cTn>
                                        <p:tgtEl>
                                          <p:spTgt spid="86"/>
                                        </p:tgtEl>
                                        <p:attrNameLst>
                                          <p:attrName>style.visibility</p:attrName>
                                        </p:attrNameLst>
                                      </p:cBhvr>
                                      <p:to>
                                        <p:strVal val="hidden"/>
                                      </p:to>
                                    </p:set>
                                  </p:childTnLst>
                                </p:cTn>
                              </p:par>
                              <p:par>
                                <p:cTn id="478" presetID="2" presetClass="entr" presetSubtype="8" fill="hold" grpId="0" nodeType="withEffect">
                                  <p:stCondLst>
                                    <p:cond delay="0"/>
                                  </p:stCondLst>
                                  <p:childTnLst>
                                    <p:set>
                                      <p:cBhvr>
                                        <p:cTn id="479" dur="1" fill="hold">
                                          <p:stCondLst>
                                            <p:cond delay="0"/>
                                          </p:stCondLst>
                                        </p:cTn>
                                        <p:tgtEl>
                                          <p:spTgt spid="85"/>
                                        </p:tgtEl>
                                        <p:attrNameLst>
                                          <p:attrName>style.visibility</p:attrName>
                                        </p:attrNameLst>
                                      </p:cBhvr>
                                      <p:to>
                                        <p:strVal val="visible"/>
                                      </p:to>
                                    </p:set>
                                    <p:anim calcmode="lin" valueType="num">
                                      <p:cBhvr additive="base">
                                        <p:cTn id="480" dur="4000" fill="hold"/>
                                        <p:tgtEl>
                                          <p:spTgt spid="85"/>
                                        </p:tgtEl>
                                        <p:attrNameLst>
                                          <p:attrName>ppt_x</p:attrName>
                                        </p:attrNameLst>
                                      </p:cBhvr>
                                      <p:tavLst>
                                        <p:tav tm="0">
                                          <p:val>
                                            <p:strVal val="0-#ppt_w/2"/>
                                          </p:val>
                                        </p:tav>
                                        <p:tav tm="100000">
                                          <p:val>
                                            <p:strVal val="#ppt_x"/>
                                          </p:val>
                                        </p:tav>
                                      </p:tavLst>
                                    </p:anim>
                                    <p:anim calcmode="lin" valueType="num">
                                      <p:cBhvr additive="base">
                                        <p:cTn id="481" dur="4000" fill="hold"/>
                                        <p:tgtEl>
                                          <p:spTgt spid="85"/>
                                        </p:tgtEl>
                                        <p:attrNameLst>
                                          <p:attrName>ppt_y</p:attrName>
                                        </p:attrNameLst>
                                      </p:cBhvr>
                                      <p:tavLst>
                                        <p:tav tm="0">
                                          <p:val>
                                            <p:strVal val="#ppt_y"/>
                                          </p:val>
                                        </p:tav>
                                        <p:tav tm="100000">
                                          <p:val>
                                            <p:strVal val="#ppt_y"/>
                                          </p:val>
                                        </p:tav>
                                      </p:tavLst>
                                    </p:anim>
                                  </p:childTnLst>
                                </p:cTn>
                              </p:par>
                              <p:par>
                                <p:cTn id="482" presetID="2" presetClass="exit" presetSubtype="8" fill="hold" grpId="1" nodeType="withEffect">
                                  <p:stCondLst>
                                    <p:cond delay="0"/>
                                  </p:stCondLst>
                                  <p:childTnLst>
                                    <p:anim calcmode="lin" valueType="num">
                                      <p:cBhvr additive="base">
                                        <p:cTn id="483" dur="4500"/>
                                        <p:tgtEl>
                                          <p:spTgt spid="85"/>
                                        </p:tgtEl>
                                        <p:attrNameLst>
                                          <p:attrName>ppt_x</p:attrName>
                                        </p:attrNameLst>
                                      </p:cBhvr>
                                      <p:tavLst>
                                        <p:tav tm="0">
                                          <p:val>
                                            <p:strVal val="ppt_x"/>
                                          </p:val>
                                        </p:tav>
                                        <p:tav tm="100000">
                                          <p:val>
                                            <p:strVal val="0-ppt_w/2"/>
                                          </p:val>
                                        </p:tav>
                                      </p:tavLst>
                                    </p:anim>
                                    <p:anim calcmode="lin" valueType="num">
                                      <p:cBhvr additive="base">
                                        <p:cTn id="484" dur="4500"/>
                                        <p:tgtEl>
                                          <p:spTgt spid="85"/>
                                        </p:tgtEl>
                                        <p:attrNameLst>
                                          <p:attrName>ppt_y</p:attrName>
                                        </p:attrNameLst>
                                      </p:cBhvr>
                                      <p:tavLst>
                                        <p:tav tm="0">
                                          <p:val>
                                            <p:strVal val="ppt_y"/>
                                          </p:val>
                                        </p:tav>
                                        <p:tav tm="100000">
                                          <p:val>
                                            <p:strVal val="ppt_y"/>
                                          </p:val>
                                        </p:tav>
                                      </p:tavLst>
                                    </p:anim>
                                    <p:set>
                                      <p:cBhvr>
                                        <p:cTn id="485" dur="1" fill="hold">
                                          <p:stCondLst>
                                            <p:cond delay="4499"/>
                                          </p:stCondLst>
                                        </p:cTn>
                                        <p:tgtEl>
                                          <p:spTgt spid="85"/>
                                        </p:tgtEl>
                                        <p:attrNameLst>
                                          <p:attrName>style.visibility</p:attrName>
                                        </p:attrNameLst>
                                      </p:cBhvr>
                                      <p:to>
                                        <p:strVal val="hidden"/>
                                      </p:to>
                                    </p:set>
                                  </p:childTnLst>
                                </p:cTn>
                              </p:par>
                              <p:par>
                                <p:cTn id="486" presetID="3" presetClass="exit" presetSubtype="5" fill="hold" grpId="2" nodeType="withEffect">
                                  <p:stCondLst>
                                    <p:cond delay="0"/>
                                  </p:stCondLst>
                                  <p:childTnLst>
                                    <p:animEffect transition="out" filter="blinds(vertical)">
                                      <p:cBhvr>
                                        <p:cTn id="487" dur="5500"/>
                                        <p:tgtEl>
                                          <p:spTgt spid="85"/>
                                        </p:tgtEl>
                                      </p:cBhvr>
                                    </p:animEffect>
                                    <p:set>
                                      <p:cBhvr>
                                        <p:cTn id="488" dur="1" fill="hold">
                                          <p:stCondLst>
                                            <p:cond delay="5499"/>
                                          </p:stCondLst>
                                        </p:cTn>
                                        <p:tgtEl>
                                          <p:spTgt spid="85"/>
                                        </p:tgtEl>
                                        <p:attrNameLst>
                                          <p:attrName>style.visibility</p:attrName>
                                        </p:attrNameLst>
                                      </p:cBhvr>
                                      <p:to>
                                        <p:strVal val="hidden"/>
                                      </p:to>
                                    </p:set>
                                  </p:childTnLst>
                                </p:cTn>
                              </p:par>
                              <p:par>
                                <p:cTn id="489" presetID="2" presetClass="entr" presetSubtype="8" fill="hold" grpId="0" nodeType="withEffect">
                                  <p:stCondLst>
                                    <p:cond delay="0"/>
                                  </p:stCondLst>
                                  <p:childTnLst>
                                    <p:set>
                                      <p:cBhvr>
                                        <p:cTn id="490" dur="1" fill="hold">
                                          <p:stCondLst>
                                            <p:cond delay="0"/>
                                          </p:stCondLst>
                                        </p:cTn>
                                        <p:tgtEl>
                                          <p:spTgt spid="84"/>
                                        </p:tgtEl>
                                        <p:attrNameLst>
                                          <p:attrName>style.visibility</p:attrName>
                                        </p:attrNameLst>
                                      </p:cBhvr>
                                      <p:to>
                                        <p:strVal val="visible"/>
                                      </p:to>
                                    </p:set>
                                    <p:anim calcmode="lin" valueType="num">
                                      <p:cBhvr additive="base">
                                        <p:cTn id="491" dur="4000" fill="hold"/>
                                        <p:tgtEl>
                                          <p:spTgt spid="84"/>
                                        </p:tgtEl>
                                        <p:attrNameLst>
                                          <p:attrName>ppt_x</p:attrName>
                                        </p:attrNameLst>
                                      </p:cBhvr>
                                      <p:tavLst>
                                        <p:tav tm="0">
                                          <p:val>
                                            <p:strVal val="0-#ppt_w/2"/>
                                          </p:val>
                                        </p:tav>
                                        <p:tav tm="100000">
                                          <p:val>
                                            <p:strVal val="#ppt_x"/>
                                          </p:val>
                                        </p:tav>
                                      </p:tavLst>
                                    </p:anim>
                                    <p:anim calcmode="lin" valueType="num">
                                      <p:cBhvr additive="base">
                                        <p:cTn id="492" dur="4000" fill="hold"/>
                                        <p:tgtEl>
                                          <p:spTgt spid="84"/>
                                        </p:tgtEl>
                                        <p:attrNameLst>
                                          <p:attrName>ppt_y</p:attrName>
                                        </p:attrNameLst>
                                      </p:cBhvr>
                                      <p:tavLst>
                                        <p:tav tm="0">
                                          <p:val>
                                            <p:strVal val="#ppt_y"/>
                                          </p:val>
                                        </p:tav>
                                        <p:tav tm="100000">
                                          <p:val>
                                            <p:strVal val="#ppt_y"/>
                                          </p:val>
                                        </p:tav>
                                      </p:tavLst>
                                    </p:anim>
                                  </p:childTnLst>
                                </p:cTn>
                              </p:par>
                              <p:par>
                                <p:cTn id="493" presetID="2" presetClass="exit" presetSubtype="8" fill="hold" grpId="1" nodeType="withEffect">
                                  <p:stCondLst>
                                    <p:cond delay="0"/>
                                  </p:stCondLst>
                                  <p:childTnLst>
                                    <p:anim calcmode="lin" valueType="num">
                                      <p:cBhvr additive="base">
                                        <p:cTn id="494" dur="4500"/>
                                        <p:tgtEl>
                                          <p:spTgt spid="84"/>
                                        </p:tgtEl>
                                        <p:attrNameLst>
                                          <p:attrName>ppt_x</p:attrName>
                                        </p:attrNameLst>
                                      </p:cBhvr>
                                      <p:tavLst>
                                        <p:tav tm="0">
                                          <p:val>
                                            <p:strVal val="ppt_x"/>
                                          </p:val>
                                        </p:tav>
                                        <p:tav tm="100000">
                                          <p:val>
                                            <p:strVal val="0-ppt_w/2"/>
                                          </p:val>
                                        </p:tav>
                                      </p:tavLst>
                                    </p:anim>
                                    <p:anim calcmode="lin" valueType="num">
                                      <p:cBhvr additive="base">
                                        <p:cTn id="495" dur="4500"/>
                                        <p:tgtEl>
                                          <p:spTgt spid="84"/>
                                        </p:tgtEl>
                                        <p:attrNameLst>
                                          <p:attrName>ppt_y</p:attrName>
                                        </p:attrNameLst>
                                      </p:cBhvr>
                                      <p:tavLst>
                                        <p:tav tm="0">
                                          <p:val>
                                            <p:strVal val="ppt_y"/>
                                          </p:val>
                                        </p:tav>
                                        <p:tav tm="100000">
                                          <p:val>
                                            <p:strVal val="ppt_y"/>
                                          </p:val>
                                        </p:tav>
                                      </p:tavLst>
                                    </p:anim>
                                    <p:set>
                                      <p:cBhvr>
                                        <p:cTn id="496" dur="1" fill="hold">
                                          <p:stCondLst>
                                            <p:cond delay="4499"/>
                                          </p:stCondLst>
                                        </p:cTn>
                                        <p:tgtEl>
                                          <p:spTgt spid="84"/>
                                        </p:tgtEl>
                                        <p:attrNameLst>
                                          <p:attrName>style.visibility</p:attrName>
                                        </p:attrNameLst>
                                      </p:cBhvr>
                                      <p:to>
                                        <p:strVal val="hidden"/>
                                      </p:to>
                                    </p:set>
                                  </p:childTnLst>
                                </p:cTn>
                              </p:par>
                              <p:par>
                                <p:cTn id="497" presetID="3" presetClass="exit" presetSubtype="5" fill="hold" grpId="2" nodeType="withEffect">
                                  <p:stCondLst>
                                    <p:cond delay="0"/>
                                  </p:stCondLst>
                                  <p:childTnLst>
                                    <p:animEffect transition="out" filter="blinds(vertical)">
                                      <p:cBhvr>
                                        <p:cTn id="498" dur="5500"/>
                                        <p:tgtEl>
                                          <p:spTgt spid="84"/>
                                        </p:tgtEl>
                                      </p:cBhvr>
                                    </p:animEffect>
                                    <p:set>
                                      <p:cBhvr>
                                        <p:cTn id="499" dur="1" fill="hold">
                                          <p:stCondLst>
                                            <p:cond delay="5499"/>
                                          </p:stCondLst>
                                        </p:cTn>
                                        <p:tgtEl>
                                          <p:spTgt spid="84"/>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83"/>
                                        </p:tgtEl>
                                        <p:attrNameLst>
                                          <p:attrName>style.visibility</p:attrName>
                                        </p:attrNameLst>
                                      </p:cBhvr>
                                      <p:to>
                                        <p:strVal val="visible"/>
                                      </p:to>
                                    </p:set>
                                    <p:anim calcmode="lin" valueType="num">
                                      <p:cBhvr additive="base">
                                        <p:cTn id="502" dur="4000" fill="hold"/>
                                        <p:tgtEl>
                                          <p:spTgt spid="83"/>
                                        </p:tgtEl>
                                        <p:attrNameLst>
                                          <p:attrName>ppt_x</p:attrName>
                                        </p:attrNameLst>
                                      </p:cBhvr>
                                      <p:tavLst>
                                        <p:tav tm="0">
                                          <p:val>
                                            <p:strVal val="0-#ppt_w/2"/>
                                          </p:val>
                                        </p:tav>
                                        <p:tav tm="100000">
                                          <p:val>
                                            <p:strVal val="#ppt_x"/>
                                          </p:val>
                                        </p:tav>
                                      </p:tavLst>
                                    </p:anim>
                                    <p:anim calcmode="lin" valueType="num">
                                      <p:cBhvr additive="base">
                                        <p:cTn id="503" dur="4000" fill="hold"/>
                                        <p:tgtEl>
                                          <p:spTgt spid="83"/>
                                        </p:tgtEl>
                                        <p:attrNameLst>
                                          <p:attrName>ppt_y</p:attrName>
                                        </p:attrNameLst>
                                      </p:cBhvr>
                                      <p:tavLst>
                                        <p:tav tm="0">
                                          <p:val>
                                            <p:strVal val="#ppt_y"/>
                                          </p:val>
                                        </p:tav>
                                        <p:tav tm="100000">
                                          <p:val>
                                            <p:strVal val="#ppt_y"/>
                                          </p:val>
                                        </p:tav>
                                      </p:tavLst>
                                    </p:anim>
                                  </p:childTnLst>
                                </p:cTn>
                              </p:par>
                              <p:par>
                                <p:cTn id="504" presetID="2" presetClass="exit" presetSubtype="8" fill="hold" grpId="1" nodeType="withEffect">
                                  <p:stCondLst>
                                    <p:cond delay="0"/>
                                  </p:stCondLst>
                                  <p:childTnLst>
                                    <p:anim calcmode="lin" valueType="num">
                                      <p:cBhvr additive="base">
                                        <p:cTn id="505" dur="4500"/>
                                        <p:tgtEl>
                                          <p:spTgt spid="83"/>
                                        </p:tgtEl>
                                        <p:attrNameLst>
                                          <p:attrName>ppt_x</p:attrName>
                                        </p:attrNameLst>
                                      </p:cBhvr>
                                      <p:tavLst>
                                        <p:tav tm="0">
                                          <p:val>
                                            <p:strVal val="ppt_x"/>
                                          </p:val>
                                        </p:tav>
                                        <p:tav tm="100000">
                                          <p:val>
                                            <p:strVal val="0-ppt_w/2"/>
                                          </p:val>
                                        </p:tav>
                                      </p:tavLst>
                                    </p:anim>
                                    <p:anim calcmode="lin" valueType="num">
                                      <p:cBhvr additive="base">
                                        <p:cTn id="506" dur="4500"/>
                                        <p:tgtEl>
                                          <p:spTgt spid="83"/>
                                        </p:tgtEl>
                                        <p:attrNameLst>
                                          <p:attrName>ppt_y</p:attrName>
                                        </p:attrNameLst>
                                      </p:cBhvr>
                                      <p:tavLst>
                                        <p:tav tm="0">
                                          <p:val>
                                            <p:strVal val="ppt_y"/>
                                          </p:val>
                                        </p:tav>
                                        <p:tav tm="100000">
                                          <p:val>
                                            <p:strVal val="ppt_y"/>
                                          </p:val>
                                        </p:tav>
                                      </p:tavLst>
                                    </p:anim>
                                    <p:set>
                                      <p:cBhvr>
                                        <p:cTn id="507" dur="1" fill="hold">
                                          <p:stCondLst>
                                            <p:cond delay="4499"/>
                                          </p:stCondLst>
                                        </p:cTn>
                                        <p:tgtEl>
                                          <p:spTgt spid="83"/>
                                        </p:tgtEl>
                                        <p:attrNameLst>
                                          <p:attrName>style.visibility</p:attrName>
                                        </p:attrNameLst>
                                      </p:cBhvr>
                                      <p:to>
                                        <p:strVal val="hidden"/>
                                      </p:to>
                                    </p:set>
                                  </p:childTnLst>
                                </p:cTn>
                              </p:par>
                              <p:par>
                                <p:cTn id="508" presetID="3" presetClass="exit" presetSubtype="5" fill="hold" grpId="2" nodeType="withEffect">
                                  <p:stCondLst>
                                    <p:cond delay="0"/>
                                  </p:stCondLst>
                                  <p:childTnLst>
                                    <p:animEffect transition="out" filter="blinds(vertical)">
                                      <p:cBhvr>
                                        <p:cTn id="509" dur="5500"/>
                                        <p:tgtEl>
                                          <p:spTgt spid="83"/>
                                        </p:tgtEl>
                                      </p:cBhvr>
                                    </p:animEffect>
                                    <p:set>
                                      <p:cBhvr>
                                        <p:cTn id="510" dur="1" fill="hold">
                                          <p:stCondLst>
                                            <p:cond delay="5499"/>
                                          </p:stCondLst>
                                        </p:cTn>
                                        <p:tgtEl>
                                          <p:spTgt spid="83"/>
                                        </p:tgtEl>
                                        <p:attrNameLst>
                                          <p:attrName>style.visibility</p:attrName>
                                        </p:attrNameLst>
                                      </p:cBhvr>
                                      <p:to>
                                        <p:strVal val="hidden"/>
                                      </p:to>
                                    </p:set>
                                  </p:childTnLst>
                                </p:cTn>
                              </p:par>
                              <p:par>
                                <p:cTn id="511" presetID="2" presetClass="entr" presetSubtype="8" fill="hold" grpId="0" nodeType="withEffect">
                                  <p:stCondLst>
                                    <p:cond delay="0"/>
                                  </p:stCondLst>
                                  <p:childTnLst>
                                    <p:set>
                                      <p:cBhvr>
                                        <p:cTn id="512" dur="1" fill="hold">
                                          <p:stCondLst>
                                            <p:cond delay="0"/>
                                          </p:stCondLst>
                                        </p:cTn>
                                        <p:tgtEl>
                                          <p:spTgt spid="82"/>
                                        </p:tgtEl>
                                        <p:attrNameLst>
                                          <p:attrName>style.visibility</p:attrName>
                                        </p:attrNameLst>
                                      </p:cBhvr>
                                      <p:to>
                                        <p:strVal val="visible"/>
                                      </p:to>
                                    </p:set>
                                    <p:anim calcmode="lin" valueType="num">
                                      <p:cBhvr additive="base">
                                        <p:cTn id="513" dur="4000" fill="hold"/>
                                        <p:tgtEl>
                                          <p:spTgt spid="82"/>
                                        </p:tgtEl>
                                        <p:attrNameLst>
                                          <p:attrName>ppt_x</p:attrName>
                                        </p:attrNameLst>
                                      </p:cBhvr>
                                      <p:tavLst>
                                        <p:tav tm="0">
                                          <p:val>
                                            <p:strVal val="0-#ppt_w/2"/>
                                          </p:val>
                                        </p:tav>
                                        <p:tav tm="100000">
                                          <p:val>
                                            <p:strVal val="#ppt_x"/>
                                          </p:val>
                                        </p:tav>
                                      </p:tavLst>
                                    </p:anim>
                                    <p:anim calcmode="lin" valueType="num">
                                      <p:cBhvr additive="base">
                                        <p:cTn id="514" dur="4000" fill="hold"/>
                                        <p:tgtEl>
                                          <p:spTgt spid="82"/>
                                        </p:tgtEl>
                                        <p:attrNameLst>
                                          <p:attrName>ppt_y</p:attrName>
                                        </p:attrNameLst>
                                      </p:cBhvr>
                                      <p:tavLst>
                                        <p:tav tm="0">
                                          <p:val>
                                            <p:strVal val="#ppt_y"/>
                                          </p:val>
                                        </p:tav>
                                        <p:tav tm="100000">
                                          <p:val>
                                            <p:strVal val="#ppt_y"/>
                                          </p:val>
                                        </p:tav>
                                      </p:tavLst>
                                    </p:anim>
                                  </p:childTnLst>
                                </p:cTn>
                              </p:par>
                              <p:par>
                                <p:cTn id="515" presetID="2" presetClass="exit" presetSubtype="8" fill="hold" grpId="1" nodeType="withEffect">
                                  <p:stCondLst>
                                    <p:cond delay="0"/>
                                  </p:stCondLst>
                                  <p:childTnLst>
                                    <p:anim calcmode="lin" valueType="num">
                                      <p:cBhvr additive="base">
                                        <p:cTn id="516" dur="4500"/>
                                        <p:tgtEl>
                                          <p:spTgt spid="82"/>
                                        </p:tgtEl>
                                        <p:attrNameLst>
                                          <p:attrName>ppt_x</p:attrName>
                                        </p:attrNameLst>
                                      </p:cBhvr>
                                      <p:tavLst>
                                        <p:tav tm="0">
                                          <p:val>
                                            <p:strVal val="ppt_x"/>
                                          </p:val>
                                        </p:tav>
                                        <p:tav tm="100000">
                                          <p:val>
                                            <p:strVal val="0-ppt_w/2"/>
                                          </p:val>
                                        </p:tav>
                                      </p:tavLst>
                                    </p:anim>
                                    <p:anim calcmode="lin" valueType="num">
                                      <p:cBhvr additive="base">
                                        <p:cTn id="517" dur="4500"/>
                                        <p:tgtEl>
                                          <p:spTgt spid="82"/>
                                        </p:tgtEl>
                                        <p:attrNameLst>
                                          <p:attrName>ppt_y</p:attrName>
                                        </p:attrNameLst>
                                      </p:cBhvr>
                                      <p:tavLst>
                                        <p:tav tm="0">
                                          <p:val>
                                            <p:strVal val="ppt_y"/>
                                          </p:val>
                                        </p:tav>
                                        <p:tav tm="100000">
                                          <p:val>
                                            <p:strVal val="ppt_y"/>
                                          </p:val>
                                        </p:tav>
                                      </p:tavLst>
                                    </p:anim>
                                    <p:set>
                                      <p:cBhvr>
                                        <p:cTn id="518" dur="1" fill="hold">
                                          <p:stCondLst>
                                            <p:cond delay="4499"/>
                                          </p:stCondLst>
                                        </p:cTn>
                                        <p:tgtEl>
                                          <p:spTgt spid="82"/>
                                        </p:tgtEl>
                                        <p:attrNameLst>
                                          <p:attrName>style.visibility</p:attrName>
                                        </p:attrNameLst>
                                      </p:cBhvr>
                                      <p:to>
                                        <p:strVal val="hidden"/>
                                      </p:to>
                                    </p:set>
                                  </p:childTnLst>
                                </p:cTn>
                              </p:par>
                              <p:par>
                                <p:cTn id="519" presetID="3" presetClass="exit" presetSubtype="5" fill="hold" grpId="2" nodeType="withEffect">
                                  <p:stCondLst>
                                    <p:cond delay="0"/>
                                  </p:stCondLst>
                                  <p:childTnLst>
                                    <p:animEffect transition="out" filter="blinds(vertical)">
                                      <p:cBhvr>
                                        <p:cTn id="520" dur="5500"/>
                                        <p:tgtEl>
                                          <p:spTgt spid="82"/>
                                        </p:tgtEl>
                                      </p:cBhvr>
                                    </p:animEffect>
                                    <p:set>
                                      <p:cBhvr>
                                        <p:cTn id="521" dur="1" fill="hold">
                                          <p:stCondLst>
                                            <p:cond delay="5499"/>
                                          </p:stCondLst>
                                        </p:cTn>
                                        <p:tgtEl>
                                          <p:spTgt spid="82"/>
                                        </p:tgtEl>
                                        <p:attrNameLst>
                                          <p:attrName>style.visibility</p:attrName>
                                        </p:attrNameLst>
                                      </p:cBhvr>
                                      <p:to>
                                        <p:strVal val="hidden"/>
                                      </p:to>
                                    </p:set>
                                  </p:childTnLst>
                                </p:cTn>
                              </p:par>
                              <p:par>
                                <p:cTn id="522" presetID="2" presetClass="entr" presetSubtype="8" fill="hold" grpId="0" nodeType="withEffect">
                                  <p:stCondLst>
                                    <p:cond delay="0"/>
                                  </p:stCondLst>
                                  <p:childTnLst>
                                    <p:set>
                                      <p:cBhvr>
                                        <p:cTn id="523" dur="1" fill="hold">
                                          <p:stCondLst>
                                            <p:cond delay="0"/>
                                          </p:stCondLst>
                                        </p:cTn>
                                        <p:tgtEl>
                                          <p:spTgt spid="81"/>
                                        </p:tgtEl>
                                        <p:attrNameLst>
                                          <p:attrName>style.visibility</p:attrName>
                                        </p:attrNameLst>
                                      </p:cBhvr>
                                      <p:to>
                                        <p:strVal val="visible"/>
                                      </p:to>
                                    </p:set>
                                    <p:anim calcmode="lin" valueType="num">
                                      <p:cBhvr additive="base">
                                        <p:cTn id="524" dur="4000" fill="hold"/>
                                        <p:tgtEl>
                                          <p:spTgt spid="81"/>
                                        </p:tgtEl>
                                        <p:attrNameLst>
                                          <p:attrName>ppt_x</p:attrName>
                                        </p:attrNameLst>
                                      </p:cBhvr>
                                      <p:tavLst>
                                        <p:tav tm="0">
                                          <p:val>
                                            <p:strVal val="0-#ppt_w/2"/>
                                          </p:val>
                                        </p:tav>
                                        <p:tav tm="100000">
                                          <p:val>
                                            <p:strVal val="#ppt_x"/>
                                          </p:val>
                                        </p:tav>
                                      </p:tavLst>
                                    </p:anim>
                                    <p:anim calcmode="lin" valueType="num">
                                      <p:cBhvr additive="base">
                                        <p:cTn id="525" dur="4000" fill="hold"/>
                                        <p:tgtEl>
                                          <p:spTgt spid="81"/>
                                        </p:tgtEl>
                                        <p:attrNameLst>
                                          <p:attrName>ppt_y</p:attrName>
                                        </p:attrNameLst>
                                      </p:cBhvr>
                                      <p:tavLst>
                                        <p:tav tm="0">
                                          <p:val>
                                            <p:strVal val="#ppt_y"/>
                                          </p:val>
                                        </p:tav>
                                        <p:tav tm="100000">
                                          <p:val>
                                            <p:strVal val="#ppt_y"/>
                                          </p:val>
                                        </p:tav>
                                      </p:tavLst>
                                    </p:anim>
                                  </p:childTnLst>
                                </p:cTn>
                              </p:par>
                              <p:par>
                                <p:cTn id="526" presetID="2" presetClass="exit" presetSubtype="8" fill="hold" grpId="1" nodeType="withEffect">
                                  <p:stCondLst>
                                    <p:cond delay="0"/>
                                  </p:stCondLst>
                                  <p:childTnLst>
                                    <p:anim calcmode="lin" valueType="num">
                                      <p:cBhvr additive="base">
                                        <p:cTn id="527" dur="4500"/>
                                        <p:tgtEl>
                                          <p:spTgt spid="81"/>
                                        </p:tgtEl>
                                        <p:attrNameLst>
                                          <p:attrName>ppt_x</p:attrName>
                                        </p:attrNameLst>
                                      </p:cBhvr>
                                      <p:tavLst>
                                        <p:tav tm="0">
                                          <p:val>
                                            <p:strVal val="ppt_x"/>
                                          </p:val>
                                        </p:tav>
                                        <p:tav tm="100000">
                                          <p:val>
                                            <p:strVal val="0-ppt_w/2"/>
                                          </p:val>
                                        </p:tav>
                                      </p:tavLst>
                                    </p:anim>
                                    <p:anim calcmode="lin" valueType="num">
                                      <p:cBhvr additive="base">
                                        <p:cTn id="528" dur="4500"/>
                                        <p:tgtEl>
                                          <p:spTgt spid="81"/>
                                        </p:tgtEl>
                                        <p:attrNameLst>
                                          <p:attrName>ppt_y</p:attrName>
                                        </p:attrNameLst>
                                      </p:cBhvr>
                                      <p:tavLst>
                                        <p:tav tm="0">
                                          <p:val>
                                            <p:strVal val="ppt_y"/>
                                          </p:val>
                                        </p:tav>
                                        <p:tav tm="100000">
                                          <p:val>
                                            <p:strVal val="ppt_y"/>
                                          </p:val>
                                        </p:tav>
                                      </p:tavLst>
                                    </p:anim>
                                    <p:set>
                                      <p:cBhvr>
                                        <p:cTn id="529" dur="1" fill="hold">
                                          <p:stCondLst>
                                            <p:cond delay="4499"/>
                                          </p:stCondLst>
                                        </p:cTn>
                                        <p:tgtEl>
                                          <p:spTgt spid="81"/>
                                        </p:tgtEl>
                                        <p:attrNameLst>
                                          <p:attrName>style.visibility</p:attrName>
                                        </p:attrNameLst>
                                      </p:cBhvr>
                                      <p:to>
                                        <p:strVal val="hidden"/>
                                      </p:to>
                                    </p:set>
                                  </p:childTnLst>
                                </p:cTn>
                              </p:par>
                              <p:par>
                                <p:cTn id="530" presetID="3" presetClass="exit" presetSubtype="5" fill="hold" grpId="2" nodeType="withEffect">
                                  <p:stCondLst>
                                    <p:cond delay="0"/>
                                  </p:stCondLst>
                                  <p:childTnLst>
                                    <p:animEffect transition="out" filter="blinds(vertical)">
                                      <p:cBhvr>
                                        <p:cTn id="531" dur="5500"/>
                                        <p:tgtEl>
                                          <p:spTgt spid="81"/>
                                        </p:tgtEl>
                                      </p:cBhvr>
                                    </p:animEffect>
                                    <p:set>
                                      <p:cBhvr>
                                        <p:cTn id="532" dur="1" fill="hold">
                                          <p:stCondLst>
                                            <p:cond delay="5499"/>
                                          </p:stCondLst>
                                        </p:cTn>
                                        <p:tgtEl>
                                          <p:spTgt spid="81"/>
                                        </p:tgtEl>
                                        <p:attrNameLst>
                                          <p:attrName>style.visibility</p:attrName>
                                        </p:attrNameLst>
                                      </p:cBhvr>
                                      <p:to>
                                        <p:strVal val="hidden"/>
                                      </p:to>
                                    </p:set>
                                  </p:childTnLst>
                                </p:cTn>
                              </p:par>
                              <p:par>
                                <p:cTn id="533" presetID="2" presetClass="entr" presetSubtype="8" fill="hold" grpId="0" nodeType="withEffect">
                                  <p:stCondLst>
                                    <p:cond delay="0"/>
                                  </p:stCondLst>
                                  <p:childTnLst>
                                    <p:set>
                                      <p:cBhvr>
                                        <p:cTn id="534" dur="1" fill="hold">
                                          <p:stCondLst>
                                            <p:cond delay="0"/>
                                          </p:stCondLst>
                                        </p:cTn>
                                        <p:tgtEl>
                                          <p:spTgt spid="80"/>
                                        </p:tgtEl>
                                        <p:attrNameLst>
                                          <p:attrName>style.visibility</p:attrName>
                                        </p:attrNameLst>
                                      </p:cBhvr>
                                      <p:to>
                                        <p:strVal val="visible"/>
                                      </p:to>
                                    </p:set>
                                    <p:anim calcmode="lin" valueType="num">
                                      <p:cBhvr additive="base">
                                        <p:cTn id="535" dur="4000" fill="hold"/>
                                        <p:tgtEl>
                                          <p:spTgt spid="80"/>
                                        </p:tgtEl>
                                        <p:attrNameLst>
                                          <p:attrName>ppt_x</p:attrName>
                                        </p:attrNameLst>
                                      </p:cBhvr>
                                      <p:tavLst>
                                        <p:tav tm="0">
                                          <p:val>
                                            <p:strVal val="0-#ppt_w/2"/>
                                          </p:val>
                                        </p:tav>
                                        <p:tav tm="100000">
                                          <p:val>
                                            <p:strVal val="#ppt_x"/>
                                          </p:val>
                                        </p:tav>
                                      </p:tavLst>
                                    </p:anim>
                                    <p:anim calcmode="lin" valueType="num">
                                      <p:cBhvr additive="base">
                                        <p:cTn id="536" dur="4000" fill="hold"/>
                                        <p:tgtEl>
                                          <p:spTgt spid="80"/>
                                        </p:tgtEl>
                                        <p:attrNameLst>
                                          <p:attrName>ppt_y</p:attrName>
                                        </p:attrNameLst>
                                      </p:cBhvr>
                                      <p:tavLst>
                                        <p:tav tm="0">
                                          <p:val>
                                            <p:strVal val="#ppt_y"/>
                                          </p:val>
                                        </p:tav>
                                        <p:tav tm="100000">
                                          <p:val>
                                            <p:strVal val="#ppt_y"/>
                                          </p:val>
                                        </p:tav>
                                      </p:tavLst>
                                    </p:anim>
                                  </p:childTnLst>
                                </p:cTn>
                              </p:par>
                              <p:par>
                                <p:cTn id="537" presetID="2" presetClass="exit" presetSubtype="8" fill="hold" grpId="1" nodeType="withEffect">
                                  <p:stCondLst>
                                    <p:cond delay="0"/>
                                  </p:stCondLst>
                                  <p:childTnLst>
                                    <p:anim calcmode="lin" valueType="num">
                                      <p:cBhvr additive="base">
                                        <p:cTn id="538" dur="4500"/>
                                        <p:tgtEl>
                                          <p:spTgt spid="80"/>
                                        </p:tgtEl>
                                        <p:attrNameLst>
                                          <p:attrName>ppt_x</p:attrName>
                                        </p:attrNameLst>
                                      </p:cBhvr>
                                      <p:tavLst>
                                        <p:tav tm="0">
                                          <p:val>
                                            <p:strVal val="ppt_x"/>
                                          </p:val>
                                        </p:tav>
                                        <p:tav tm="100000">
                                          <p:val>
                                            <p:strVal val="0-ppt_w/2"/>
                                          </p:val>
                                        </p:tav>
                                      </p:tavLst>
                                    </p:anim>
                                    <p:anim calcmode="lin" valueType="num">
                                      <p:cBhvr additive="base">
                                        <p:cTn id="539" dur="4500"/>
                                        <p:tgtEl>
                                          <p:spTgt spid="80"/>
                                        </p:tgtEl>
                                        <p:attrNameLst>
                                          <p:attrName>ppt_y</p:attrName>
                                        </p:attrNameLst>
                                      </p:cBhvr>
                                      <p:tavLst>
                                        <p:tav tm="0">
                                          <p:val>
                                            <p:strVal val="ppt_y"/>
                                          </p:val>
                                        </p:tav>
                                        <p:tav tm="100000">
                                          <p:val>
                                            <p:strVal val="ppt_y"/>
                                          </p:val>
                                        </p:tav>
                                      </p:tavLst>
                                    </p:anim>
                                    <p:set>
                                      <p:cBhvr>
                                        <p:cTn id="540" dur="1" fill="hold">
                                          <p:stCondLst>
                                            <p:cond delay="4499"/>
                                          </p:stCondLst>
                                        </p:cTn>
                                        <p:tgtEl>
                                          <p:spTgt spid="80"/>
                                        </p:tgtEl>
                                        <p:attrNameLst>
                                          <p:attrName>style.visibility</p:attrName>
                                        </p:attrNameLst>
                                      </p:cBhvr>
                                      <p:to>
                                        <p:strVal val="hidden"/>
                                      </p:to>
                                    </p:set>
                                  </p:childTnLst>
                                </p:cTn>
                              </p:par>
                              <p:par>
                                <p:cTn id="541" presetID="3" presetClass="exit" presetSubtype="5" fill="hold" grpId="2" nodeType="withEffect">
                                  <p:stCondLst>
                                    <p:cond delay="0"/>
                                  </p:stCondLst>
                                  <p:childTnLst>
                                    <p:animEffect transition="out" filter="blinds(vertical)">
                                      <p:cBhvr>
                                        <p:cTn id="542" dur="5500"/>
                                        <p:tgtEl>
                                          <p:spTgt spid="80"/>
                                        </p:tgtEl>
                                      </p:cBhvr>
                                    </p:animEffect>
                                    <p:set>
                                      <p:cBhvr>
                                        <p:cTn id="543" dur="1" fill="hold">
                                          <p:stCondLst>
                                            <p:cond delay="5499"/>
                                          </p:stCondLst>
                                        </p:cTn>
                                        <p:tgtEl>
                                          <p:spTgt spid="80"/>
                                        </p:tgtEl>
                                        <p:attrNameLst>
                                          <p:attrName>style.visibility</p:attrName>
                                        </p:attrNameLst>
                                      </p:cBhvr>
                                      <p:to>
                                        <p:strVal val="hidden"/>
                                      </p:to>
                                    </p:set>
                                  </p:childTnLst>
                                </p:cTn>
                              </p:par>
                              <p:par>
                                <p:cTn id="544" presetID="2" presetClass="entr" presetSubtype="8" fill="hold" grpId="0" nodeType="withEffect">
                                  <p:stCondLst>
                                    <p:cond delay="0"/>
                                  </p:stCondLst>
                                  <p:childTnLst>
                                    <p:set>
                                      <p:cBhvr>
                                        <p:cTn id="545" dur="1" fill="hold">
                                          <p:stCondLst>
                                            <p:cond delay="0"/>
                                          </p:stCondLst>
                                        </p:cTn>
                                        <p:tgtEl>
                                          <p:spTgt spid="79"/>
                                        </p:tgtEl>
                                        <p:attrNameLst>
                                          <p:attrName>style.visibility</p:attrName>
                                        </p:attrNameLst>
                                      </p:cBhvr>
                                      <p:to>
                                        <p:strVal val="visible"/>
                                      </p:to>
                                    </p:set>
                                    <p:anim calcmode="lin" valueType="num">
                                      <p:cBhvr additive="base">
                                        <p:cTn id="546" dur="4000" fill="hold"/>
                                        <p:tgtEl>
                                          <p:spTgt spid="79"/>
                                        </p:tgtEl>
                                        <p:attrNameLst>
                                          <p:attrName>ppt_x</p:attrName>
                                        </p:attrNameLst>
                                      </p:cBhvr>
                                      <p:tavLst>
                                        <p:tav tm="0">
                                          <p:val>
                                            <p:strVal val="0-#ppt_w/2"/>
                                          </p:val>
                                        </p:tav>
                                        <p:tav tm="100000">
                                          <p:val>
                                            <p:strVal val="#ppt_x"/>
                                          </p:val>
                                        </p:tav>
                                      </p:tavLst>
                                    </p:anim>
                                    <p:anim calcmode="lin" valueType="num">
                                      <p:cBhvr additive="base">
                                        <p:cTn id="547" dur="4000" fill="hold"/>
                                        <p:tgtEl>
                                          <p:spTgt spid="79"/>
                                        </p:tgtEl>
                                        <p:attrNameLst>
                                          <p:attrName>ppt_y</p:attrName>
                                        </p:attrNameLst>
                                      </p:cBhvr>
                                      <p:tavLst>
                                        <p:tav tm="0">
                                          <p:val>
                                            <p:strVal val="#ppt_y"/>
                                          </p:val>
                                        </p:tav>
                                        <p:tav tm="100000">
                                          <p:val>
                                            <p:strVal val="#ppt_y"/>
                                          </p:val>
                                        </p:tav>
                                      </p:tavLst>
                                    </p:anim>
                                  </p:childTnLst>
                                </p:cTn>
                              </p:par>
                              <p:par>
                                <p:cTn id="548" presetID="2" presetClass="exit" presetSubtype="8" fill="hold" grpId="1" nodeType="withEffect">
                                  <p:stCondLst>
                                    <p:cond delay="0"/>
                                  </p:stCondLst>
                                  <p:childTnLst>
                                    <p:anim calcmode="lin" valueType="num">
                                      <p:cBhvr additive="base">
                                        <p:cTn id="549" dur="4500"/>
                                        <p:tgtEl>
                                          <p:spTgt spid="79"/>
                                        </p:tgtEl>
                                        <p:attrNameLst>
                                          <p:attrName>ppt_x</p:attrName>
                                        </p:attrNameLst>
                                      </p:cBhvr>
                                      <p:tavLst>
                                        <p:tav tm="0">
                                          <p:val>
                                            <p:strVal val="ppt_x"/>
                                          </p:val>
                                        </p:tav>
                                        <p:tav tm="100000">
                                          <p:val>
                                            <p:strVal val="0-ppt_w/2"/>
                                          </p:val>
                                        </p:tav>
                                      </p:tavLst>
                                    </p:anim>
                                    <p:anim calcmode="lin" valueType="num">
                                      <p:cBhvr additive="base">
                                        <p:cTn id="550" dur="4500"/>
                                        <p:tgtEl>
                                          <p:spTgt spid="79"/>
                                        </p:tgtEl>
                                        <p:attrNameLst>
                                          <p:attrName>ppt_y</p:attrName>
                                        </p:attrNameLst>
                                      </p:cBhvr>
                                      <p:tavLst>
                                        <p:tav tm="0">
                                          <p:val>
                                            <p:strVal val="ppt_y"/>
                                          </p:val>
                                        </p:tav>
                                        <p:tav tm="100000">
                                          <p:val>
                                            <p:strVal val="ppt_y"/>
                                          </p:val>
                                        </p:tav>
                                      </p:tavLst>
                                    </p:anim>
                                    <p:set>
                                      <p:cBhvr>
                                        <p:cTn id="551" dur="1" fill="hold">
                                          <p:stCondLst>
                                            <p:cond delay="4499"/>
                                          </p:stCondLst>
                                        </p:cTn>
                                        <p:tgtEl>
                                          <p:spTgt spid="79"/>
                                        </p:tgtEl>
                                        <p:attrNameLst>
                                          <p:attrName>style.visibility</p:attrName>
                                        </p:attrNameLst>
                                      </p:cBhvr>
                                      <p:to>
                                        <p:strVal val="hidden"/>
                                      </p:to>
                                    </p:set>
                                  </p:childTnLst>
                                </p:cTn>
                              </p:par>
                              <p:par>
                                <p:cTn id="552" presetID="3" presetClass="exit" presetSubtype="5" fill="hold" grpId="2" nodeType="withEffect">
                                  <p:stCondLst>
                                    <p:cond delay="0"/>
                                  </p:stCondLst>
                                  <p:childTnLst>
                                    <p:animEffect transition="out" filter="blinds(vertical)">
                                      <p:cBhvr>
                                        <p:cTn id="553" dur="5500"/>
                                        <p:tgtEl>
                                          <p:spTgt spid="79"/>
                                        </p:tgtEl>
                                      </p:cBhvr>
                                    </p:animEffect>
                                    <p:set>
                                      <p:cBhvr>
                                        <p:cTn id="554" dur="1" fill="hold">
                                          <p:stCondLst>
                                            <p:cond delay="5499"/>
                                          </p:stCondLst>
                                        </p:cTn>
                                        <p:tgtEl>
                                          <p:spTgt spid="79"/>
                                        </p:tgtEl>
                                        <p:attrNameLst>
                                          <p:attrName>style.visibility</p:attrName>
                                        </p:attrNameLst>
                                      </p:cBhvr>
                                      <p:to>
                                        <p:strVal val="hidden"/>
                                      </p:to>
                                    </p:set>
                                  </p:childTnLst>
                                </p:cTn>
                              </p:par>
                              <p:par>
                                <p:cTn id="555" presetID="2" presetClass="entr" presetSubtype="8" fill="hold" grpId="0" nodeType="withEffect">
                                  <p:stCondLst>
                                    <p:cond delay="0"/>
                                  </p:stCondLst>
                                  <p:childTnLst>
                                    <p:set>
                                      <p:cBhvr>
                                        <p:cTn id="556" dur="1" fill="hold">
                                          <p:stCondLst>
                                            <p:cond delay="0"/>
                                          </p:stCondLst>
                                        </p:cTn>
                                        <p:tgtEl>
                                          <p:spTgt spid="78"/>
                                        </p:tgtEl>
                                        <p:attrNameLst>
                                          <p:attrName>style.visibility</p:attrName>
                                        </p:attrNameLst>
                                      </p:cBhvr>
                                      <p:to>
                                        <p:strVal val="visible"/>
                                      </p:to>
                                    </p:set>
                                    <p:anim calcmode="lin" valueType="num">
                                      <p:cBhvr additive="base">
                                        <p:cTn id="557" dur="4000" fill="hold"/>
                                        <p:tgtEl>
                                          <p:spTgt spid="78"/>
                                        </p:tgtEl>
                                        <p:attrNameLst>
                                          <p:attrName>ppt_x</p:attrName>
                                        </p:attrNameLst>
                                      </p:cBhvr>
                                      <p:tavLst>
                                        <p:tav tm="0">
                                          <p:val>
                                            <p:strVal val="0-#ppt_w/2"/>
                                          </p:val>
                                        </p:tav>
                                        <p:tav tm="100000">
                                          <p:val>
                                            <p:strVal val="#ppt_x"/>
                                          </p:val>
                                        </p:tav>
                                      </p:tavLst>
                                    </p:anim>
                                    <p:anim calcmode="lin" valueType="num">
                                      <p:cBhvr additive="base">
                                        <p:cTn id="558" dur="4000" fill="hold"/>
                                        <p:tgtEl>
                                          <p:spTgt spid="78"/>
                                        </p:tgtEl>
                                        <p:attrNameLst>
                                          <p:attrName>ppt_y</p:attrName>
                                        </p:attrNameLst>
                                      </p:cBhvr>
                                      <p:tavLst>
                                        <p:tav tm="0">
                                          <p:val>
                                            <p:strVal val="#ppt_y"/>
                                          </p:val>
                                        </p:tav>
                                        <p:tav tm="100000">
                                          <p:val>
                                            <p:strVal val="#ppt_y"/>
                                          </p:val>
                                        </p:tav>
                                      </p:tavLst>
                                    </p:anim>
                                  </p:childTnLst>
                                </p:cTn>
                              </p:par>
                              <p:par>
                                <p:cTn id="559" presetID="2" presetClass="exit" presetSubtype="8" fill="hold" grpId="1" nodeType="withEffect">
                                  <p:stCondLst>
                                    <p:cond delay="0"/>
                                  </p:stCondLst>
                                  <p:childTnLst>
                                    <p:anim calcmode="lin" valueType="num">
                                      <p:cBhvr additive="base">
                                        <p:cTn id="560" dur="4500"/>
                                        <p:tgtEl>
                                          <p:spTgt spid="78"/>
                                        </p:tgtEl>
                                        <p:attrNameLst>
                                          <p:attrName>ppt_x</p:attrName>
                                        </p:attrNameLst>
                                      </p:cBhvr>
                                      <p:tavLst>
                                        <p:tav tm="0">
                                          <p:val>
                                            <p:strVal val="ppt_x"/>
                                          </p:val>
                                        </p:tav>
                                        <p:tav tm="100000">
                                          <p:val>
                                            <p:strVal val="0-ppt_w/2"/>
                                          </p:val>
                                        </p:tav>
                                      </p:tavLst>
                                    </p:anim>
                                    <p:anim calcmode="lin" valueType="num">
                                      <p:cBhvr additive="base">
                                        <p:cTn id="561" dur="4500"/>
                                        <p:tgtEl>
                                          <p:spTgt spid="78"/>
                                        </p:tgtEl>
                                        <p:attrNameLst>
                                          <p:attrName>ppt_y</p:attrName>
                                        </p:attrNameLst>
                                      </p:cBhvr>
                                      <p:tavLst>
                                        <p:tav tm="0">
                                          <p:val>
                                            <p:strVal val="ppt_y"/>
                                          </p:val>
                                        </p:tav>
                                        <p:tav tm="100000">
                                          <p:val>
                                            <p:strVal val="ppt_y"/>
                                          </p:val>
                                        </p:tav>
                                      </p:tavLst>
                                    </p:anim>
                                    <p:set>
                                      <p:cBhvr>
                                        <p:cTn id="562" dur="1" fill="hold">
                                          <p:stCondLst>
                                            <p:cond delay="4499"/>
                                          </p:stCondLst>
                                        </p:cTn>
                                        <p:tgtEl>
                                          <p:spTgt spid="78"/>
                                        </p:tgtEl>
                                        <p:attrNameLst>
                                          <p:attrName>style.visibility</p:attrName>
                                        </p:attrNameLst>
                                      </p:cBhvr>
                                      <p:to>
                                        <p:strVal val="hidden"/>
                                      </p:to>
                                    </p:set>
                                  </p:childTnLst>
                                </p:cTn>
                              </p:par>
                              <p:par>
                                <p:cTn id="563" presetID="3" presetClass="exit" presetSubtype="5" fill="hold" grpId="2" nodeType="withEffect">
                                  <p:stCondLst>
                                    <p:cond delay="0"/>
                                  </p:stCondLst>
                                  <p:childTnLst>
                                    <p:animEffect transition="out" filter="blinds(vertical)">
                                      <p:cBhvr>
                                        <p:cTn id="564" dur="5500"/>
                                        <p:tgtEl>
                                          <p:spTgt spid="78"/>
                                        </p:tgtEl>
                                      </p:cBhvr>
                                    </p:animEffect>
                                    <p:set>
                                      <p:cBhvr>
                                        <p:cTn id="565" dur="1" fill="hold">
                                          <p:stCondLst>
                                            <p:cond delay="5499"/>
                                          </p:stCondLst>
                                        </p:cTn>
                                        <p:tgtEl>
                                          <p:spTgt spid="78"/>
                                        </p:tgtEl>
                                        <p:attrNameLst>
                                          <p:attrName>style.visibility</p:attrName>
                                        </p:attrNameLst>
                                      </p:cBhvr>
                                      <p:to>
                                        <p:strVal val="hidden"/>
                                      </p:to>
                                    </p:set>
                                  </p:childTnLst>
                                </p:cTn>
                              </p:par>
                              <p:par>
                                <p:cTn id="566" presetID="2" presetClass="entr" presetSubtype="8" fill="hold" grpId="0" nodeType="withEffect">
                                  <p:stCondLst>
                                    <p:cond delay="0"/>
                                  </p:stCondLst>
                                  <p:childTnLst>
                                    <p:set>
                                      <p:cBhvr>
                                        <p:cTn id="567" dur="1" fill="hold">
                                          <p:stCondLst>
                                            <p:cond delay="0"/>
                                          </p:stCondLst>
                                        </p:cTn>
                                        <p:tgtEl>
                                          <p:spTgt spid="77"/>
                                        </p:tgtEl>
                                        <p:attrNameLst>
                                          <p:attrName>style.visibility</p:attrName>
                                        </p:attrNameLst>
                                      </p:cBhvr>
                                      <p:to>
                                        <p:strVal val="visible"/>
                                      </p:to>
                                    </p:set>
                                    <p:anim calcmode="lin" valueType="num">
                                      <p:cBhvr additive="base">
                                        <p:cTn id="568" dur="4000" fill="hold"/>
                                        <p:tgtEl>
                                          <p:spTgt spid="77"/>
                                        </p:tgtEl>
                                        <p:attrNameLst>
                                          <p:attrName>ppt_x</p:attrName>
                                        </p:attrNameLst>
                                      </p:cBhvr>
                                      <p:tavLst>
                                        <p:tav tm="0">
                                          <p:val>
                                            <p:strVal val="0-#ppt_w/2"/>
                                          </p:val>
                                        </p:tav>
                                        <p:tav tm="100000">
                                          <p:val>
                                            <p:strVal val="#ppt_x"/>
                                          </p:val>
                                        </p:tav>
                                      </p:tavLst>
                                    </p:anim>
                                    <p:anim calcmode="lin" valueType="num">
                                      <p:cBhvr additive="base">
                                        <p:cTn id="569" dur="4000" fill="hold"/>
                                        <p:tgtEl>
                                          <p:spTgt spid="77"/>
                                        </p:tgtEl>
                                        <p:attrNameLst>
                                          <p:attrName>ppt_y</p:attrName>
                                        </p:attrNameLst>
                                      </p:cBhvr>
                                      <p:tavLst>
                                        <p:tav tm="0">
                                          <p:val>
                                            <p:strVal val="#ppt_y"/>
                                          </p:val>
                                        </p:tav>
                                        <p:tav tm="100000">
                                          <p:val>
                                            <p:strVal val="#ppt_y"/>
                                          </p:val>
                                        </p:tav>
                                      </p:tavLst>
                                    </p:anim>
                                  </p:childTnLst>
                                </p:cTn>
                              </p:par>
                              <p:par>
                                <p:cTn id="570" presetID="2" presetClass="exit" presetSubtype="8" fill="hold" grpId="1" nodeType="withEffect">
                                  <p:stCondLst>
                                    <p:cond delay="0"/>
                                  </p:stCondLst>
                                  <p:childTnLst>
                                    <p:anim calcmode="lin" valueType="num">
                                      <p:cBhvr additive="base">
                                        <p:cTn id="571" dur="4500"/>
                                        <p:tgtEl>
                                          <p:spTgt spid="77"/>
                                        </p:tgtEl>
                                        <p:attrNameLst>
                                          <p:attrName>ppt_x</p:attrName>
                                        </p:attrNameLst>
                                      </p:cBhvr>
                                      <p:tavLst>
                                        <p:tav tm="0">
                                          <p:val>
                                            <p:strVal val="ppt_x"/>
                                          </p:val>
                                        </p:tav>
                                        <p:tav tm="100000">
                                          <p:val>
                                            <p:strVal val="0-ppt_w/2"/>
                                          </p:val>
                                        </p:tav>
                                      </p:tavLst>
                                    </p:anim>
                                    <p:anim calcmode="lin" valueType="num">
                                      <p:cBhvr additive="base">
                                        <p:cTn id="572" dur="4500"/>
                                        <p:tgtEl>
                                          <p:spTgt spid="77"/>
                                        </p:tgtEl>
                                        <p:attrNameLst>
                                          <p:attrName>ppt_y</p:attrName>
                                        </p:attrNameLst>
                                      </p:cBhvr>
                                      <p:tavLst>
                                        <p:tav tm="0">
                                          <p:val>
                                            <p:strVal val="ppt_y"/>
                                          </p:val>
                                        </p:tav>
                                        <p:tav tm="100000">
                                          <p:val>
                                            <p:strVal val="ppt_y"/>
                                          </p:val>
                                        </p:tav>
                                      </p:tavLst>
                                    </p:anim>
                                    <p:set>
                                      <p:cBhvr>
                                        <p:cTn id="573" dur="1" fill="hold">
                                          <p:stCondLst>
                                            <p:cond delay="4499"/>
                                          </p:stCondLst>
                                        </p:cTn>
                                        <p:tgtEl>
                                          <p:spTgt spid="77"/>
                                        </p:tgtEl>
                                        <p:attrNameLst>
                                          <p:attrName>style.visibility</p:attrName>
                                        </p:attrNameLst>
                                      </p:cBhvr>
                                      <p:to>
                                        <p:strVal val="hidden"/>
                                      </p:to>
                                    </p:set>
                                  </p:childTnLst>
                                </p:cTn>
                              </p:par>
                              <p:par>
                                <p:cTn id="574" presetID="3" presetClass="exit" presetSubtype="5" fill="hold" grpId="2" nodeType="withEffect">
                                  <p:stCondLst>
                                    <p:cond delay="0"/>
                                  </p:stCondLst>
                                  <p:childTnLst>
                                    <p:animEffect transition="out" filter="blinds(vertical)">
                                      <p:cBhvr>
                                        <p:cTn id="575" dur="5500"/>
                                        <p:tgtEl>
                                          <p:spTgt spid="77"/>
                                        </p:tgtEl>
                                      </p:cBhvr>
                                    </p:animEffect>
                                    <p:set>
                                      <p:cBhvr>
                                        <p:cTn id="576" dur="1" fill="hold">
                                          <p:stCondLst>
                                            <p:cond delay="5499"/>
                                          </p:stCondLst>
                                        </p:cTn>
                                        <p:tgtEl>
                                          <p:spTgt spid="77"/>
                                        </p:tgtEl>
                                        <p:attrNameLst>
                                          <p:attrName>style.visibility</p:attrName>
                                        </p:attrNameLst>
                                      </p:cBhvr>
                                      <p:to>
                                        <p:strVal val="hidden"/>
                                      </p:to>
                                    </p:set>
                                  </p:childTnLst>
                                </p:cTn>
                              </p:par>
                              <p:par>
                                <p:cTn id="577" presetID="2" presetClass="entr" presetSubtype="8" fill="hold" grpId="0" nodeType="withEffect">
                                  <p:stCondLst>
                                    <p:cond delay="0"/>
                                  </p:stCondLst>
                                  <p:childTnLst>
                                    <p:set>
                                      <p:cBhvr>
                                        <p:cTn id="578" dur="1" fill="hold">
                                          <p:stCondLst>
                                            <p:cond delay="0"/>
                                          </p:stCondLst>
                                        </p:cTn>
                                        <p:tgtEl>
                                          <p:spTgt spid="76"/>
                                        </p:tgtEl>
                                        <p:attrNameLst>
                                          <p:attrName>style.visibility</p:attrName>
                                        </p:attrNameLst>
                                      </p:cBhvr>
                                      <p:to>
                                        <p:strVal val="visible"/>
                                      </p:to>
                                    </p:set>
                                    <p:anim calcmode="lin" valueType="num">
                                      <p:cBhvr additive="base">
                                        <p:cTn id="579" dur="4000" fill="hold"/>
                                        <p:tgtEl>
                                          <p:spTgt spid="76"/>
                                        </p:tgtEl>
                                        <p:attrNameLst>
                                          <p:attrName>ppt_x</p:attrName>
                                        </p:attrNameLst>
                                      </p:cBhvr>
                                      <p:tavLst>
                                        <p:tav tm="0">
                                          <p:val>
                                            <p:strVal val="0-#ppt_w/2"/>
                                          </p:val>
                                        </p:tav>
                                        <p:tav tm="100000">
                                          <p:val>
                                            <p:strVal val="#ppt_x"/>
                                          </p:val>
                                        </p:tav>
                                      </p:tavLst>
                                    </p:anim>
                                    <p:anim calcmode="lin" valueType="num">
                                      <p:cBhvr additive="base">
                                        <p:cTn id="580" dur="4000" fill="hold"/>
                                        <p:tgtEl>
                                          <p:spTgt spid="76"/>
                                        </p:tgtEl>
                                        <p:attrNameLst>
                                          <p:attrName>ppt_y</p:attrName>
                                        </p:attrNameLst>
                                      </p:cBhvr>
                                      <p:tavLst>
                                        <p:tav tm="0">
                                          <p:val>
                                            <p:strVal val="#ppt_y"/>
                                          </p:val>
                                        </p:tav>
                                        <p:tav tm="100000">
                                          <p:val>
                                            <p:strVal val="#ppt_y"/>
                                          </p:val>
                                        </p:tav>
                                      </p:tavLst>
                                    </p:anim>
                                  </p:childTnLst>
                                </p:cTn>
                              </p:par>
                              <p:par>
                                <p:cTn id="581" presetID="2" presetClass="exit" presetSubtype="8" fill="hold" grpId="1" nodeType="withEffect">
                                  <p:stCondLst>
                                    <p:cond delay="0"/>
                                  </p:stCondLst>
                                  <p:childTnLst>
                                    <p:anim calcmode="lin" valueType="num">
                                      <p:cBhvr additive="base">
                                        <p:cTn id="582" dur="4500"/>
                                        <p:tgtEl>
                                          <p:spTgt spid="76"/>
                                        </p:tgtEl>
                                        <p:attrNameLst>
                                          <p:attrName>ppt_x</p:attrName>
                                        </p:attrNameLst>
                                      </p:cBhvr>
                                      <p:tavLst>
                                        <p:tav tm="0">
                                          <p:val>
                                            <p:strVal val="ppt_x"/>
                                          </p:val>
                                        </p:tav>
                                        <p:tav tm="100000">
                                          <p:val>
                                            <p:strVal val="0-ppt_w/2"/>
                                          </p:val>
                                        </p:tav>
                                      </p:tavLst>
                                    </p:anim>
                                    <p:anim calcmode="lin" valueType="num">
                                      <p:cBhvr additive="base">
                                        <p:cTn id="583" dur="4500"/>
                                        <p:tgtEl>
                                          <p:spTgt spid="76"/>
                                        </p:tgtEl>
                                        <p:attrNameLst>
                                          <p:attrName>ppt_y</p:attrName>
                                        </p:attrNameLst>
                                      </p:cBhvr>
                                      <p:tavLst>
                                        <p:tav tm="0">
                                          <p:val>
                                            <p:strVal val="ppt_y"/>
                                          </p:val>
                                        </p:tav>
                                        <p:tav tm="100000">
                                          <p:val>
                                            <p:strVal val="ppt_y"/>
                                          </p:val>
                                        </p:tav>
                                      </p:tavLst>
                                    </p:anim>
                                    <p:set>
                                      <p:cBhvr>
                                        <p:cTn id="584" dur="1" fill="hold">
                                          <p:stCondLst>
                                            <p:cond delay="4499"/>
                                          </p:stCondLst>
                                        </p:cTn>
                                        <p:tgtEl>
                                          <p:spTgt spid="76"/>
                                        </p:tgtEl>
                                        <p:attrNameLst>
                                          <p:attrName>style.visibility</p:attrName>
                                        </p:attrNameLst>
                                      </p:cBhvr>
                                      <p:to>
                                        <p:strVal val="hidden"/>
                                      </p:to>
                                    </p:set>
                                  </p:childTnLst>
                                </p:cTn>
                              </p:par>
                              <p:par>
                                <p:cTn id="585" presetID="3" presetClass="exit" presetSubtype="5" fill="hold" grpId="2" nodeType="withEffect">
                                  <p:stCondLst>
                                    <p:cond delay="0"/>
                                  </p:stCondLst>
                                  <p:childTnLst>
                                    <p:animEffect transition="out" filter="blinds(vertical)">
                                      <p:cBhvr>
                                        <p:cTn id="586" dur="5500"/>
                                        <p:tgtEl>
                                          <p:spTgt spid="76"/>
                                        </p:tgtEl>
                                      </p:cBhvr>
                                    </p:animEffect>
                                    <p:set>
                                      <p:cBhvr>
                                        <p:cTn id="587" dur="1" fill="hold">
                                          <p:stCondLst>
                                            <p:cond delay="5499"/>
                                          </p:stCondLst>
                                        </p:cTn>
                                        <p:tgtEl>
                                          <p:spTgt spid="76"/>
                                        </p:tgtEl>
                                        <p:attrNameLst>
                                          <p:attrName>style.visibility</p:attrName>
                                        </p:attrNameLst>
                                      </p:cBhvr>
                                      <p:to>
                                        <p:strVal val="hidden"/>
                                      </p:to>
                                    </p:set>
                                  </p:childTnLst>
                                </p:cTn>
                              </p:par>
                              <p:par>
                                <p:cTn id="588" presetID="2" presetClass="entr" presetSubtype="8" fill="hold" grpId="0" nodeType="withEffect">
                                  <p:stCondLst>
                                    <p:cond delay="0"/>
                                  </p:stCondLst>
                                  <p:childTnLst>
                                    <p:set>
                                      <p:cBhvr>
                                        <p:cTn id="589" dur="1" fill="hold">
                                          <p:stCondLst>
                                            <p:cond delay="0"/>
                                          </p:stCondLst>
                                        </p:cTn>
                                        <p:tgtEl>
                                          <p:spTgt spid="75"/>
                                        </p:tgtEl>
                                        <p:attrNameLst>
                                          <p:attrName>style.visibility</p:attrName>
                                        </p:attrNameLst>
                                      </p:cBhvr>
                                      <p:to>
                                        <p:strVal val="visible"/>
                                      </p:to>
                                    </p:set>
                                    <p:anim calcmode="lin" valueType="num">
                                      <p:cBhvr additive="base">
                                        <p:cTn id="590" dur="4000" fill="hold"/>
                                        <p:tgtEl>
                                          <p:spTgt spid="75"/>
                                        </p:tgtEl>
                                        <p:attrNameLst>
                                          <p:attrName>ppt_x</p:attrName>
                                        </p:attrNameLst>
                                      </p:cBhvr>
                                      <p:tavLst>
                                        <p:tav tm="0">
                                          <p:val>
                                            <p:strVal val="0-#ppt_w/2"/>
                                          </p:val>
                                        </p:tav>
                                        <p:tav tm="100000">
                                          <p:val>
                                            <p:strVal val="#ppt_x"/>
                                          </p:val>
                                        </p:tav>
                                      </p:tavLst>
                                    </p:anim>
                                    <p:anim calcmode="lin" valueType="num">
                                      <p:cBhvr additive="base">
                                        <p:cTn id="591" dur="4000" fill="hold"/>
                                        <p:tgtEl>
                                          <p:spTgt spid="75"/>
                                        </p:tgtEl>
                                        <p:attrNameLst>
                                          <p:attrName>ppt_y</p:attrName>
                                        </p:attrNameLst>
                                      </p:cBhvr>
                                      <p:tavLst>
                                        <p:tav tm="0">
                                          <p:val>
                                            <p:strVal val="#ppt_y"/>
                                          </p:val>
                                        </p:tav>
                                        <p:tav tm="100000">
                                          <p:val>
                                            <p:strVal val="#ppt_y"/>
                                          </p:val>
                                        </p:tav>
                                      </p:tavLst>
                                    </p:anim>
                                  </p:childTnLst>
                                </p:cTn>
                              </p:par>
                              <p:par>
                                <p:cTn id="592" presetID="2" presetClass="exit" presetSubtype="8" fill="hold" grpId="1" nodeType="withEffect">
                                  <p:stCondLst>
                                    <p:cond delay="0"/>
                                  </p:stCondLst>
                                  <p:childTnLst>
                                    <p:anim calcmode="lin" valueType="num">
                                      <p:cBhvr additive="base">
                                        <p:cTn id="593" dur="4500"/>
                                        <p:tgtEl>
                                          <p:spTgt spid="75"/>
                                        </p:tgtEl>
                                        <p:attrNameLst>
                                          <p:attrName>ppt_x</p:attrName>
                                        </p:attrNameLst>
                                      </p:cBhvr>
                                      <p:tavLst>
                                        <p:tav tm="0">
                                          <p:val>
                                            <p:strVal val="ppt_x"/>
                                          </p:val>
                                        </p:tav>
                                        <p:tav tm="100000">
                                          <p:val>
                                            <p:strVal val="0-ppt_w/2"/>
                                          </p:val>
                                        </p:tav>
                                      </p:tavLst>
                                    </p:anim>
                                    <p:anim calcmode="lin" valueType="num">
                                      <p:cBhvr additive="base">
                                        <p:cTn id="594" dur="4500"/>
                                        <p:tgtEl>
                                          <p:spTgt spid="75"/>
                                        </p:tgtEl>
                                        <p:attrNameLst>
                                          <p:attrName>ppt_y</p:attrName>
                                        </p:attrNameLst>
                                      </p:cBhvr>
                                      <p:tavLst>
                                        <p:tav tm="0">
                                          <p:val>
                                            <p:strVal val="ppt_y"/>
                                          </p:val>
                                        </p:tav>
                                        <p:tav tm="100000">
                                          <p:val>
                                            <p:strVal val="ppt_y"/>
                                          </p:val>
                                        </p:tav>
                                      </p:tavLst>
                                    </p:anim>
                                    <p:set>
                                      <p:cBhvr>
                                        <p:cTn id="595" dur="1" fill="hold">
                                          <p:stCondLst>
                                            <p:cond delay="4499"/>
                                          </p:stCondLst>
                                        </p:cTn>
                                        <p:tgtEl>
                                          <p:spTgt spid="75"/>
                                        </p:tgtEl>
                                        <p:attrNameLst>
                                          <p:attrName>style.visibility</p:attrName>
                                        </p:attrNameLst>
                                      </p:cBhvr>
                                      <p:to>
                                        <p:strVal val="hidden"/>
                                      </p:to>
                                    </p:set>
                                  </p:childTnLst>
                                </p:cTn>
                              </p:par>
                              <p:par>
                                <p:cTn id="596" presetID="3" presetClass="exit" presetSubtype="5" fill="hold" grpId="2" nodeType="withEffect">
                                  <p:stCondLst>
                                    <p:cond delay="0"/>
                                  </p:stCondLst>
                                  <p:childTnLst>
                                    <p:animEffect transition="out" filter="blinds(vertical)">
                                      <p:cBhvr>
                                        <p:cTn id="597" dur="5500"/>
                                        <p:tgtEl>
                                          <p:spTgt spid="75"/>
                                        </p:tgtEl>
                                      </p:cBhvr>
                                    </p:animEffect>
                                    <p:set>
                                      <p:cBhvr>
                                        <p:cTn id="598" dur="1" fill="hold">
                                          <p:stCondLst>
                                            <p:cond delay="5499"/>
                                          </p:stCondLst>
                                        </p:cTn>
                                        <p:tgtEl>
                                          <p:spTgt spid="75"/>
                                        </p:tgtEl>
                                        <p:attrNameLst>
                                          <p:attrName>style.visibility</p:attrName>
                                        </p:attrNameLst>
                                      </p:cBhvr>
                                      <p:to>
                                        <p:strVal val="hidden"/>
                                      </p:to>
                                    </p:set>
                                  </p:childTnLst>
                                </p:cTn>
                              </p:par>
                              <p:par>
                                <p:cTn id="599" presetID="2" presetClass="entr" presetSubtype="8" fill="hold" grpId="0" nodeType="withEffect">
                                  <p:stCondLst>
                                    <p:cond delay="0"/>
                                  </p:stCondLst>
                                  <p:childTnLst>
                                    <p:set>
                                      <p:cBhvr>
                                        <p:cTn id="600" dur="1" fill="hold">
                                          <p:stCondLst>
                                            <p:cond delay="0"/>
                                          </p:stCondLst>
                                        </p:cTn>
                                        <p:tgtEl>
                                          <p:spTgt spid="74"/>
                                        </p:tgtEl>
                                        <p:attrNameLst>
                                          <p:attrName>style.visibility</p:attrName>
                                        </p:attrNameLst>
                                      </p:cBhvr>
                                      <p:to>
                                        <p:strVal val="visible"/>
                                      </p:to>
                                    </p:set>
                                    <p:anim calcmode="lin" valueType="num">
                                      <p:cBhvr additive="base">
                                        <p:cTn id="601" dur="4000" fill="hold"/>
                                        <p:tgtEl>
                                          <p:spTgt spid="74"/>
                                        </p:tgtEl>
                                        <p:attrNameLst>
                                          <p:attrName>ppt_x</p:attrName>
                                        </p:attrNameLst>
                                      </p:cBhvr>
                                      <p:tavLst>
                                        <p:tav tm="0">
                                          <p:val>
                                            <p:strVal val="0-#ppt_w/2"/>
                                          </p:val>
                                        </p:tav>
                                        <p:tav tm="100000">
                                          <p:val>
                                            <p:strVal val="#ppt_x"/>
                                          </p:val>
                                        </p:tav>
                                      </p:tavLst>
                                    </p:anim>
                                    <p:anim calcmode="lin" valueType="num">
                                      <p:cBhvr additive="base">
                                        <p:cTn id="602" dur="4000" fill="hold"/>
                                        <p:tgtEl>
                                          <p:spTgt spid="74"/>
                                        </p:tgtEl>
                                        <p:attrNameLst>
                                          <p:attrName>ppt_y</p:attrName>
                                        </p:attrNameLst>
                                      </p:cBhvr>
                                      <p:tavLst>
                                        <p:tav tm="0">
                                          <p:val>
                                            <p:strVal val="#ppt_y"/>
                                          </p:val>
                                        </p:tav>
                                        <p:tav tm="100000">
                                          <p:val>
                                            <p:strVal val="#ppt_y"/>
                                          </p:val>
                                        </p:tav>
                                      </p:tavLst>
                                    </p:anim>
                                  </p:childTnLst>
                                </p:cTn>
                              </p:par>
                              <p:par>
                                <p:cTn id="603" presetID="2" presetClass="exit" presetSubtype="8" fill="hold" grpId="1" nodeType="withEffect">
                                  <p:stCondLst>
                                    <p:cond delay="0"/>
                                  </p:stCondLst>
                                  <p:childTnLst>
                                    <p:anim calcmode="lin" valueType="num">
                                      <p:cBhvr additive="base">
                                        <p:cTn id="604" dur="4500"/>
                                        <p:tgtEl>
                                          <p:spTgt spid="74"/>
                                        </p:tgtEl>
                                        <p:attrNameLst>
                                          <p:attrName>ppt_x</p:attrName>
                                        </p:attrNameLst>
                                      </p:cBhvr>
                                      <p:tavLst>
                                        <p:tav tm="0">
                                          <p:val>
                                            <p:strVal val="ppt_x"/>
                                          </p:val>
                                        </p:tav>
                                        <p:tav tm="100000">
                                          <p:val>
                                            <p:strVal val="0-ppt_w/2"/>
                                          </p:val>
                                        </p:tav>
                                      </p:tavLst>
                                    </p:anim>
                                    <p:anim calcmode="lin" valueType="num">
                                      <p:cBhvr additive="base">
                                        <p:cTn id="605" dur="4500"/>
                                        <p:tgtEl>
                                          <p:spTgt spid="74"/>
                                        </p:tgtEl>
                                        <p:attrNameLst>
                                          <p:attrName>ppt_y</p:attrName>
                                        </p:attrNameLst>
                                      </p:cBhvr>
                                      <p:tavLst>
                                        <p:tav tm="0">
                                          <p:val>
                                            <p:strVal val="ppt_y"/>
                                          </p:val>
                                        </p:tav>
                                        <p:tav tm="100000">
                                          <p:val>
                                            <p:strVal val="ppt_y"/>
                                          </p:val>
                                        </p:tav>
                                      </p:tavLst>
                                    </p:anim>
                                    <p:set>
                                      <p:cBhvr>
                                        <p:cTn id="606" dur="1" fill="hold">
                                          <p:stCondLst>
                                            <p:cond delay="4499"/>
                                          </p:stCondLst>
                                        </p:cTn>
                                        <p:tgtEl>
                                          <p:spTgt spid="74"/>
                                        </p:tgtEl>
                                        <p:attrNameLst>
                                          <p:attrName>style.visibility</p:attrName>
                                        </p:attrNameLst>
                                      </p:cBhvr>
                                      <p:to>
                                        <p:strVal val="hidden"/>
                                      </p:to>
                                    </p:set>
                                  </p:childTnLst>
                                </p:cTn>
                              </p:par>
                              <p:par>
                                <p:cTn id="607" presetID="3" presetClass="exit" presetSubtype="5" fill="hold" grpId="2" nodeType="withEffect">
                                  <p:stCondLst>
                                    <p:cond delay="0"/>
                                  </p:stCondLst>
                                  <p:childTnLst>
                                    <p:animEffect transition="out" filter="blinds(vertical)">
                                      <p:cBhvr>
                                        <p:cTn id="608" dur="5500"/>
                                        <p:tgtEl>
                                          <p:spTgt spid="74"/>
                                        </p:tgtEl>
                                      </p:cBhvr>
                                    </p:animEffect>
                                    <p:set>
                                      <p:cBhvr>
                                        <p:cTn id="609" dur="1" fill="hold">
                                          <p:stCondLst>
                                            <p:cond delay="5499"/>
                                          </p:stCondLst>
                                        </p:cTn>
                                        <p:tgtEl>
                                          <p:spTgt spid="74"/>
                                        </p:tgtEl>
                                        <p:attrNameLst>
                                          <p:attrName>style.visibility</p:attrName>
                                        </p:attrNameLst>
                                      </p:cBhvr>
                                      <p:to>
                                        <p:strVal val="hidden"/>
                                      </p:to>
                                    </p:set>
                                  </p:childTnLst>
                                </p:cTn>
                              </p:par>
                              <p:par>
                                <p:cTn id="610" presetID="2" presetClass="entr" presetSubtype="8" fill="hold" grpId="0" nodeType="withEffect">
                                  <p:stCondLst>
                                    <p:cond delay="0"/>
                                  </p:stCondLst>
                                  <p:childTnLst>
                                    <p:set>
                                      <p:cBhvr>
                                        <p:cTn id="611" dur="1" fill="hold">
                                          <p:stCondLst>
                                            <p:cond delay="0"/>
                                          </p:stCondLst>
                                        </p:cTn>
                                        <p:tgtEl>
                                          <p:spTgt spid="73"/>
                                        </p:tgtEl>
                                        <p:attrNameLst>
                                          <p:attrName>style.visibility</p:attrName>
                                        </p:attrNameLst>
                                      </p:cBhvr>
                                      <p:to>
                                        <p:strVal val="visible"/>
                                      </p:to>
                                    </p:set>
                                    <p:anim calcmode="lin" valueType="num">
                                      <p:cBhvr additive="base">
                                        <p:cTn id="612" dur="4000" fill="hold"/>
                                        <p:tgtEl>
                                          <p:spTgt spid="73"/>
                                        </p:tgtEl>
                                        <p:attrNameLst>
                                          <p:attrName>ppt_x</p:attrName>
                                        </p:attrNameLst>
                                      </p:cBhvr>
                                      <p:tavLst>
                                        <p:tav tm="0">
                                          <p:val>
                                            <p:strVal val="0-#ppt_w/2"/>
                                          </p:val>
                                        </p:tav>
                                        <p:tav tm="100000">
                                          <p:val>
                                            <p:strVal val="#ppt_x"/>
                                          </p:val>
                                        </p:tav>
                                      </p:tavLst>
                                    </p:anim>
                                    <p:anim calcmode="lin" valueType="num">
                                      <p:cBhvr additive="base">
                                        <p:cTn id="613" dur="4000" fill="hold"/>
                                        <p:tgtEl>
                                          <p:spTgt spid="73"/>
                                        </p:tgtEl>
                                        <p:attrNameLst>
                                          <p:attrName>ppt_y</p:attrName>
                                        </p:attrNameLst>
                                      </p:cBhvr>
                                      <p:tavLst>
                                        <p:tav tm="0">
                                          <p:val>
                                            <p:strVal val="#ppt_y"/>
                                          </p:val>
                                        </p:tav>
                                        <p:tav tm="100000">
                                          <p:val>
                                            <p:strVal val="#ppt_y"/>
                                          </p:val>
                                        </p:tav>
                                      </p:tavLst>
                                    </p:anim>
                                  </p:childTnLst>
                                </p:cTn>
                              </p:par>
                              <p:par>
                                <p:cTn id="614" presetID="2" presetClass="exit" presetSubtype="8" fill="hold" grpId="1" nodeType="withEffect">
                                  <p:stCondLst>
                                    <p:cond delay="0"/>
                                  </p:stCondLst>
                                  <p:childTnLst>
                                    <p:anim calcmode="lin" valueType="num">
                                      <p:cBhvr additive="base">
                                        <p:cTn id="615" dur="4500"/>
                                        <p:tgtEl>
                                          <p:spTgt spid="73"/>
                                        </p:tgtEl>
                                        <p:attrNameLst>
                                          <p:attrName>ppt_x</p:attrName>
                                        </p:attrNameLst>
                                      </p:cBhvr>
                                      <p:tavLst>
                                        <p:tav tm="0">
                                          <p:val>
                                            <p:strVal val="ppt_x"/>
                                          </p:val>
                                        </p:tav>
                                        <p:tav tm="100000">
                                          <p:val>
                                            <p:strVal val="0-ppt_w/2"/>
                                          </p:val>
                                        </p:tav>
                                      </p:tavLst>
                                    </p:anim>
                                    <p:anim calcmode="lin" valueType="num">
                                      <p:cBhvr additive="base">
                                        <p:cTn id="616" dur="4500"/>
                                        <p:tgtEl>
                                          <p:spTgt spid="73"/>
                                        </p:tgtEl>
                                        <p:attrNameLst>
                                          <p:attrName>ppt_y</p:attrName>
                                        </p:attrNameLst>
                                      </p:cBhvr>
                                      <p:tavLst>
                                        <p:tav tm="0">
                                          <p:val>
                                            <p:strVal val="ppt_y"/>
                                          </p:val>
                                        </p:tav>
                                        <p:tav tm="100000">
                                          <p:val>
                                            <p:strVal val="ppt_y"/>
                                          </p:val>
                                        </p:tav>
                                      </p:tavLst>
                                    </p:anim>
                                    <p:set>
                                      <p:cBhvr>
                                        <p:cTn id="617" dur="1" fill="hold">
                                          <p:stCondLst>
                                            <p:cond delay="4499"/>
                                          </p:stCondLst>
                                        </p:cTn>
                                        <p:tgtEl>
                                          <p:spTgt spid="73"/>
                                        </p:tgtEl>
                                        <p:attrNameLst>
                                          <p:attrName>style.visibility</p:attrName>
                                        </p:attrNameLst>
                                      </p:cBhvr>
                                      <p:to>
                                        <p:strVal val="hidden"/>
                                      </p:to>
                                    </p:set>
                                  </p:childTnLst>
                                </p:cTn>
                              </p:par>
                              <p:par>
                                <p:cTn id="618" presetID="3" presetClass="exit" presetSubtype="5" fill="hold" grpId="2" nodeType="withEffect">
                                  <p:stCondLst>
                                    <p:cond delay="0"/>
                                  </p:stCondLst>
                                  <p:childTnLst>
                                    <p:animEffect transition="out" filter="blinds(vertical)">
                                      <p:cBhvr>
                                        <p:cTn id="619" dur="5500"/>
                                        <p:tgtEl>
                                          <p:spTgt spid="73"/>
                                        </p:tgtEl>
                                      </p:cBhvr>
                                    </p:animEffect>
                                    <p:set>
                                      <p:cBhvr>
                                        <p:cTn id="620" dur="1" fill="hold">
                                          <p:stCondLst>
                                            <p:cond delay="5499"/>
                                          </p:stCondLst>
                                        </p:cTn>
                                        <p:tgtEl>
                                          <p:spTgt spid="73"/>
                                        </p:tgtEl>
                                        <p:attrNameLst>
                                          <p:attrName>style.visibility</p:attrName>
                                        </p:attrNameLst>
                                      </p:cBhvr>
                                      <p:to>
                                        <p:strVal val="hidden"/>
                                      </p:to>
                                    </p:set>
                                  </p:childTnLst>
                                </p:cTn>
                              </p:par>
                              <p:par>
                                <p:cTn id="621" presetID="2" presetClass="entr" presetSubtype="8" fill="hold" grpId="0" nodeType="withEffect">
                                  <p:stCondLst>
                                    <p:cond delay="0"/>
                                  </p:stCondLst>
                                  <p:childTnLst>
                                    <p:set>
                                      <p:cBhvr>
                                        <p:cTn id="622" dur="1" fill="hold">
                                          <p:stCondLst>
                                            <p:cond delay="0"/>
                                          </p:stCondLst>
                                        </p:cTn>
                                        <p:tgtEl>
                                          <p:spTgt spid="72"/>
                                        </p:tgtEl>
                                        <p:attrNameLst>
                                          <p:attrName>style.visibility</p:attrName>
                                        </p:attrNameLst>
                                      </p:cBhvr>
                                      <p:to>
                                        <p:strVal val="visible"/>
                                      </p:to>
                                    </p:set>
                                    <p:anim calcmode="lin" valueType="num">
                                      <p:cBhvr additive="base">
                                        <p:cTn id="623" dur="4000" fill="hold"/>
                                        <p:tgtEl>
                                          <p:spTgt spid="72"/>
                                        </p:tgtEl>
                                        <p:attrNameLst>
                                          <p:attrName>ppt_x</p:attrName>
                                        </p:attrNameLst>
                                      </p:cBhvr>
                                      <p:tavLst>
                                        <p:tav tm="0">
                                          <p:val>
                                            <p:strVal val="0-#ppt_w/2"/>
                                          </p:val>
                                        </p:tav>
                                        <p:tav tm="100000">
                                          <p:val>
                                            <p:strVal val="#ppt_x"/>
                                          </p:val>
                                        </p:tav>
                                      </p:tavLst>
                                    </p:anim>
                                    <p:anim calcmode="lin" valueType="num">
                                      <p:cBhvr additive="base">
                                        <p:cTn id="624" dur="4000" fill="hold"/>
                                        <p:tgtEl>
                                          <p:spTgt spid="72"/>
                                        </p:tgtEl>
                                        <p:attrNameLst>
                                          <p:attrName>ppt_y</p:attrName>
                                        </p:attrNameLst>
                                      </p:cBhvr>
                                      <p:tavLst>
                                        <p:tav tm="0">
                                          <p:val>
                                            <p:strVal val="#ppt_y"/>
                                          </p:val>
                                        </p:tav>
                                        <p:tav tm="100000">
                                          <p:val>
                                            <p:strVal val="#ppt_y"/>
                                          </p:val>
                                        </p:tav>
                                      </p:tavLst>
                                    </p:anim>
                                  </p:childTnLst>
                                </p:cTn>
                              </p:par>
                              <p:par>
                                <p:cTn id="625" presetID="2" presetClass="exit" presetSubtype="8" fill="hold" grpId="1" nodeType="withEffect">
                                  <p:stCondLst>
                                    <p:cond delay="0"/>
                                  </p:stCondLst>
                                  <p:childTnLst>
                                    <p:anim calcmode="lin" valueType="num">
                                      <p:cBhvr additive="base">
                                        <p:cTn id="626" dur="4500"/>
                                        <p:tgtEl>
                                          <p:spTgt spid="72"/>
                                        </p:tgtEl>
                                        <p:attrNameLst>
                                          <p:attrName>ppt_x</p:attrName>
                                        </p:attrNameLst>
                                      </p:cBhvr>
                                      <p:tavLst>
                                        <p:tav tm="0">
                                          <p:val>
                                            <p:strVal val="ppt_x"/>
                                          </p:val>
                                        </p:tav>
                                        <p:tav tm="100000">
                                          <p:val>
                                            <p:strVal val="0-ppt_w/2"/>
                                          </p:val>
                                        </p:tav>
                                      </p:tavLst>
                                    </p:anim>
                                    <p:anim calcmode="lin" valueType="num">
                                      <p:cBhvr additive="base">
                                        <p:cTn id="627" dur="4500"/>
                                        <p:tgtEl>
                                          <p:spTgt spid="72"/>
                                        </p:tgtEl>
                                        <p:attrNameLst>
                                          <p:attrName>ppt_y</p:attrName>
                                        </p:attrNameLst>
                                      </p:cBhvr>
                                      <p:tavLst>
                                        <p:tav tm="0">
                                          <p:val>
                                            <p:strVal val="ppt_y"/>
                                          </p:val>
                                        </p:tav>
                                        <p:tav tm="100000">
                                          <p:val>
                                            <p:strVal val="ppt_y"/>
                                          </p:val>
                                        </p:tav>
                                      </p:tavLst>
                                    </p:anim>
                                    <p:set>
                                      <p:cBhvr>
                                        <p:cTn id="628" dur="1" fill="hold">
                                          <p:stCondLst>
                                            <p:cond delay="4499"/>
                                          </p:stCondLst>
                                        </p:cTn>
                                        <p:tgtEl>
                                          <p:spTgt spid="72"/>
                                        </p:tgtEl>
                                        <p:attrNameLst>
                                          <p:attrName>style.visibility</p:attrName>
                                        </p:attrNameLst>
                                      </p:cBhvr>
                                      <p:to>
                                        <p:strVal val="hidden"/>
                                      </p:to>
                                    </p:set>
                                  </p:childTnLst>
                                </p:cTn>
                              </p:par>
                              <p:par>
                                <p:cTn id="629" presetID="3" presetClass="exit" presetSubtype="5" fill="hold" grpId="2" nodeType="withEffect">
                                  <p:stCondLst>
                                    <p:cond delay="0"/>
                                  </p:stCondLst>
                                  <p:childTnLst>
                                    <p:animEffect transition="out" filter="blinds(vertical)">
                                      <p:cBhvr>
                                        <p:cTn id="630" dur="5500"/>
                                        <p:tgtEl>
                                          <p:spTgt spid="72"/>
                                        </p:tgtEl>
                                      </p:cBhvr>
                                    </p:animEffect>
                                    <p:set>
                                      <p:cBhvr>
                                        <p:cTn id="631" dur="1" fill="hold">
                                          <p:stCondLst>
                                            <p:cond delay="5499"/>
                                          </p:stCondLst>
                                        </p:cTn>
                                        <p:tgtEl>
                                          <p:spTgt spid="72"/>
                                        </p:tgtEl>
                                        <p:attrNameLst>
                                          <p:attrName>style.visibility</p:attrName>
                                        </p:attrNameLst>
                                      </p:cBhvr>
                                      <p:to>
                                        <p:strVal val="hidden"/>
                                      </p:to>
                                    </p:set>
                                  </p:childTnLst>
                                </p:cTn>
                              </p:par>
                              <p:par>
                                <p:cTn id="632" presetID="2" presetClass="entr" presetSubtype="8" fill="hold" grpId="0" nodeType="withEffect">
                                  <p:stCondLst>
                                    <p:cond delay="0"/>
                                  </p:stCondLst>
                                  <p:childTnLst>
                                    <p:set>
                                      <p:cBhvr>
                                        <p:cTn id="633" dur="1" fill="hold">
                                          <p:stCondLst>
                                            <p:cond delay="0"/>
                                          </p:stCondLst>
                                        </p:cTn>
                                        <p:tgtEl>
                                          <p:spTgt spid="71"/>
                                        </p:tgtEl>
                                        <p:attrNameLst>
                                          <p:attrName>style.visibility</p:attrName>
                                        </p:attrNameLst>
                                      </p:cBhvr>
                                      <p:to>
                                        <p:strVal val="visible"/>
                                      </p:to>
                                    </p:set>
                                    <p:anim calcmode="lin" valueType="num">
                                      <p:cBhvr additive="base">
                                        <p:cTn id="634" dur="4000" fill="hold"/>
                                        <p:tgtEl>
                                          <p:spTgt spid="71"/>
                                        </p:tgtEl>
                                        <p:attrNameLst>
                                          <p:attrName>ppt_x</p:attrName>
                                        </p:attrNameLst>
                                      </p:cBhvr>
                                      <p:tavLst>
                                        <p:tav tm="0">
                                          <p:val>
                                            <p:strVal val="0-#ppt_w/2"/>
                                          </p:val>
                                        </p:tav>
                                        <p:tav tm="100000">
                                          <p:val>
                                            <p:strVal val="#ppt_x"/>
                                          </p:val>
                                        </p:tav>
                                      </p:tavLst>
                                    </p:anim>
                                    <p:anim calcmode="lin" valueType="num">
                                      <p:cBhvr additive="base">
                                        <p:cTn id="635" dur="4000" fill="hold"/>
                                        <p:tgtEl>
                                          <p:spTgt spid="71"/>
                                        </p:tgtEl>
                                        <p:attrNameLst>
                                          <p:attrName>ppt_y</p:attrName>
                                        </p:attrNameLst>
                                      </p:cBhvr>
                                      <p:tavLst>
                                        <p:tav tm="0">
                                          <p:val>
                                            <p:strVal val="#ppt_y"/>
                                          </p:val>
                                        </p:tav>
                                        <p:tav tm="100000">
                                          <p:val>
                                            <p:strVal val="#ppt_y"/>
                                          </p:val>
                                        </p:tav>
                                      </p:tavLst>
                                    </p:anim>
                                  </p:childTnLst>
                                </p:cTn>
                              </p:par>
                              <p:par>
                                <p:cTn id="636" presetID="2" presetClass="exit" presetSubtype="8" fill="hold" grpId="1" nodeType="withEffect">
                                  <p:stCondLst>
                                    <p:cond delay="0"/>
                                  </p:stCondLst>
                                  <p:childTnLst>
                                    <p:anim calcmode="lin" valueType="num">
                                      <p:cBhvr additive="base">
                                        <p:cTn id="637" dur="4500"/>
                                        <p:tgtEl>
                                          <p:spTgt spid="71"/>
                                        </p:tgtEl>
                                        <p:attrNameLst>
                                          <p:attrName>ppt_x</p:attrName>
                                        </p:attrNameLst>
                                      </p:cBhvr>
                                      <p:tavLst>
                                        <p:tav tm="0">
                                          <p:val>
                                            <p:strVal val="ppt_x"/>
                                          </p:val>
                                        </p:tav>
                                        <p:tav tm="100000">
                                          <p:val>
                                            <p:strVal val="0-ppt_w/2"/>
                                          </p:val>
                                        </p:tav>
                                      </p:tavLst>
                                    </p:anim>
                                    <p:anim calcmode="lin" valueType="num">
                                      <p:cBhvr additive="base">
                                        <p:cTn id="638" dur="4500"/>
                                        <p:tgtEl>
                                          <p:spTgt spid="71"/>
                                        </p:tgtEl>
                                        <p:attrNameLst>
                                          <p:attrName>ppt_y</p:attrName>
                                        </p:attrNameLst>
                                      </p:cBhvr>
                                      <p:tavLst>
                                        <p:tav tm="0">
                                          <p:val>
                                            <p:strVal val="ppt_y"/>
                                          </p:val>
                                        </p:tav>
                                        <p:tav tm="100000">
                                          <p:val>
                                            <p:strVal val="ppt_y"/>
                                          </p:val>
                                        </p:tav>
                                      </p:tavLst>
                                    </p:anim>
                                    <p:set>
                                      <p:cBhvr>
                                        <p:cTn id="639" dur="1" fill="hold">
                                          <p:stCondLst>
                                            <p:cond delay="4499"/>
                                          </p:stCondLst>
                                        </p:cTn>
                                        <p:tgtEl>
                                          <p:spTgt spid="71"/>
                                        </p:tgtEl>
                                        <p:attrNameLst>
                                          <p:attrName>style.visibility</p:attrName>
                                        </p:attrNameLst>
                                      </p:cBhvr>
                                      <p:to>
                                        <p:strVal val="hidden"/>
                                      </p:to>
                                    </p:set>
                                  </p:childTnLst>
                                </p:cTn>
                              </p:par>
                              <p:par>
                                <p:cTn id="640" presetID="3" presetClass="exit" presetSubtype="5" fill="hold" grpId="2" nodeType="withEffect">
                                  <p:stCondLst>
                                    <p:cond delay="0"/>
                                  </p:stCondLst>
                                  <p:childTnLst>
                                    <p:animEffect transition="out" filter="blinds(vertical)">
                                      <p:cBhvr>
                                        <p:cTn id="641" dur="5500"/>
                                        <p:tgtEl>
                                          <p:spTgt spid="71"/>
                                        </p:tgtEl>
                                      </p:cBhvr>
                                    </p:animEffect>
                                    <p:set>
                                      <p:cBhvr>
                                        <p:cTn id="642" dur="1" fill="hold">
                                          <p:stCondLst>
                                            <p:cond delay="5499"/>
                                          </p:stCondLst>
                                        </p:cTn>
                                        <p:tgtEl>
                                          <p:spTgt spid="71"/>
                                        </p:tgtEl>
                                        <p:attrNameLst>
                                          <p:attrName>style.visibility</p:attrName>
                                        </p:attrNameLst>
                                      </p:cBhvr>
                                      <p:to>
                                        <p:strVal val="hidden"/>
                                      </p:to>
                                    </p:set>
                                  </p:childTnLst>
                                </p:cTn>
                              </p:par>
                              <p:par>
                                <p:cTn id="643" presetID="2" presetClass="entr" presetSubtype="8" fill="hold" grpId="0" nodeType="withEffect">
                                  <p:stCondLst>
                                    <p:cond delay="0"/>
                                  </p:stCondLst>
                                  <p:childTnLst>
                                    <p:set>
                                      <p:cBhvr>
                                        <p:cTn id="644" dur="1" fill="hold">
                                          <p:stCondLst>
                                            <p:cond delay="0"/>
                                          </p:stCondLst>
                                        </p:cTn>
                                        <p:tgtEl>
                                          <p:spTgt spid="70"/>
                                        </p:tgtEl>
                                        <p:attrNameLst>
                                          <p:attrName>style.visibility</p:attrName>
                                        </p:attrNameLst>
                                      </p:cBhvr>
                                      <p:to>
                                        <p:strVal val="visible"/>
                                      </p:to>
                                    </p:set>
                                    <p:anim calcmode="lin" valueType="num">
                                      <p:cBhvr additive="base">
                                        <p:cTn id="645" dur="4000" fill="hold"/>
                                        <p:tgtEl>
                                          <p:spTgt spid="70"/>
                                        </p:tgtEl>
                                        <p:attrNameLst>
                                          <p:attrName>ppt_x</p:attrName>
                                        </p:attrNameLst>
                                      </p:cBhvr>
                                      <p:tavLst>
                                        <p:tav tm="0">
                                          <p:val>
                                            <p:strVal val="0-#ppt_w/2"/>
                                          </p:val>
                                        </p:tav>
                                        <p:tav tm="100000">
                                          <p:val>
                                            <p:strVal val="#ppt_x"/>
                                          </p:val>
                                        </p:tav>
                                      </p:tavLst>
                                    </p:anim>
                                    <p:anim calcmode="lin" valueType="num">
                                      <p:cBhvr additive="base">
                                        <p:cTn id="646" dur="4000" fill="hold"/>
                                        <p:tgtEl>
                                          <p:spTgt spid="70"/>
                                        </p:tgtEl>
                                        <p:attrNameLst>
                                          <p:attrName>ppt_y</p:attrName>
                                        </p:attrNameLst>
                                      </p:cBhvr>
                                      <p:tavLst>
                                        <p:tav tm="0">
                                          <p:val>
                                            <p:strVal val="#ppt_y"/>
                                          </p:val>
                                        </p:tav>
                                        <p:tav tm="100000">
                                          <p:val>
                                            <p:strVal val="#ppt_y"/>
                                          </p:val>
                                        </p:tav>
                                      </p:tavLst>
                                    </p:anim>
                                  </p:childTnLst>
                                </p:cTn>
                              </p:par>
                              <p:par>
                                <p:cTn id="647" presetID="2" presetClass="exit" presetSubtype="8" fill="hold" grpId="1" nodeType="withEffect">
                                  <p:stCondLst>
                                    <p:cond delay="0"/>
                                  </p:stCondLst>
                                  <p:childTnLst>
                                    <p:anim calcmode="lin" valueType="num">
                                      <p:cBhvr additive="base">
                                        <p:cTn id="648" dur="4500"/>
                                        <p:tgtEl>
                                          <p:spTgt spid="70"/>
                                        </p:tgtEl>
                                        <p:attrNameLst>
                                          <p:attrName>ppt_x</p:attrName>
                                        </p:attrNameLst>
                                      </p:cBhvr>
                                      <p:tavLst>
                                        <p:tav tm="0">
                                          <p:val>
                                            <p:strVal val="ppt_x"/>
                                          </p:val>
                                        </p:tav>
                                        <p:tav tm="100000">
                                          <p:val>
                                            <p:strVal val="0-ppt_w/2"/>
                                          </p:val>
                                        </p:tav>
                                      </p:tavLst>
                                    </p:anim>
                                    <p:anim calcmode="lin" valueType="num">
                                      <p:cBhvr additive="base">
                                        <p:cTn id="649" dur="4500"/>
                                        <p:tgtEl>
                                          <p:spTgt spid="70"/>
                                        </p:tgtEl>
                                        <p:attrNameLst>
                                          <p:attrName>ppt_y</p:attrName>
                                        </p:attrNameLst>
                                      </p:cBhvr>
                                      <p:tavLst>
                                        <p:tav tm="0">
                                          <p:val>
                                            <p:strVal val="ppt_y"/>
                                          </p:val>
                                        </p:tav>
                                        <p:tav tm="100000">
                                          <p:val>
                                            <p:strVal val="ppt_y"/>
                                          </p:val>
                                        </p:tav>
                                      </p:tavLst>
                                    </p:anim>
                                    <p:set>
                                      <p:cBhvr>
                                        <p:cTn id="650" dur="1" fill="hold">
                                          <p:stCondLst>
                                            <p:cond delay="4499"/>
                                          </p:stCondLst>
                                        </p:cTn>
                                        <p:tgtEl>
                                          <p:spTgt spid="70"/>
                                        </p:tgtEl>
                                        <p:attrNameLst>
                                          <p:attrName>style.visibility</p:attrName>
                                        </p:attrNameLst>
                                      </p:cBhvr>
                                      <p:to>
                                        <p:strVal val="hidden"/>
                                      </p:to>
                                    </p:set>
                                  </p:childTnLst>
                                </p:cTn>
                              </p:par>
                              <p:par>
                                <p:cTn id="651" presetID="3" presetClass="exit" presetSubtype="5" fill="hold" grpId="2" nodeType="withEffect">
                                  <p:stCondLst>
                                    <p:cond delay="0"/>
                                  </p:stCondLst>
                                  <p:childTnLst>
                                    <p:animEffect transition="out" filter="blinds(vertical)">
                                      <p:cBhvr>
                                        <p:cTn id="652" dur="5500"/>
                                        <p:tgtEl>
                                          <p:spTgt spid="70"/>
                                        </p:tgtEl>
                                      </p:cBhvr>
                                    </p:animEffect>
                                    <p:set>
                                      <p:cBhvr>
                                        <p:cTn id="653" dur="1" fill="hold">
                                          <p:stCondLst>
                                            <p:cond delay="5499"/>
                                          </p:stCondLst>
                                        </p:cTn>
                                        <p:tgtEl>
                                          <p:spTgt spid="70"/>
                                        </p:tgtEl>
                                        <p:attrNameLst>
                                          <p:attrName>style.visibility</p:attrName>
                                        </p:attrNameLst>
                                      </p:cBhvr>
                                      <p:to>
                                        <p:strVal val="hidden"/>
                                      </p:to>
                                    </p:set>
                                  </p:childTnLst>
                                </p:cTn>
                              </p:par>
                              <p:par>
                                <p:cTn id="654" presetID="2" presetClass="entr" presetSubtype="8" fill="hold" grpId="0" nodeType="withEffect">
                                  <p:stCondLst>
                                    <p:cond delay="0"/>
                                  </p:stCondLst>
                                  <p:childTnLst>
                                    <p:set>
                                      <p:cBhvr>
                                        <p:cTn id="655" dur="1" fill="hold">
                                          <p:stCondLst>
                                            <p:cond delay="0"/>
                                          </p:stCondLst>
                                        </p:cTn>
                                        <p:tgtEl>
                                          <p:spTgt spid="69"/>
                                        </p:tgtEl>
                                        <p:attrNameLst>
                                          <p:attrName>style.visibility</p:attrName>
                                        </p:attrNameLst>
                                      </p:cBhvr>
                                      <p:to>
                                        <p:strVal val="visible"/>
                                      </p:to>
                                    </p:set>
                                    <p:anim calcmode="lin" valueType="num">
                                      <p:cBhvr additive="base">
                                        <p:cTn id="656" dur="4000" fill="hold"/>
                                        <p:tgtEl>
                                          <p:spTgt spid="69"/>
                                        </p:tgtEl>
                                        <p:attrNameLst>
                                          <p:attrName>ppt_x</p:attrName>
                                        </p:attrNameLst>
                                      </p:cBhvr>
                                      <p:tavLst>
                                        <p:tav tm="0">
                                          <p:val>
                                            <p:strVal val="0-#ppt_w/2"/>
                                          </p:val>
                                        </p:tav>
                                        <p:tav tm="100000">
                                          <p:val>
                                            <p:strVal val="#ppt_x"/>
                                          </p:val>
                                        </p:tav>
                                      </p:tavLst>
                                    </p:anim>
                                    <p:anim calcmode="lin" valueType="num">
                                      <p:cBhvr additive="base">
                                        <p:cTn id="657" dur="4000" fill="hold"/>
                                        <p:tgtEl>
                                          <p:spTgt spid="69"/>
                                        </p:tgtEl>
                                        <p:attrNameLst>
                                          <p:attrName>ppt_y</p:attrName>
                                        </p:attrNameLst>
                                      </p:cBhvr>
                                      <p:tavLst>
                                        <p:tav tm="0">
                                          <p:val>
                                            <p:strVal val="#ppt_y"/>
                                          </p:val>
                                        </p:tav>
                                        <p:tav tm="100000">
                                          <p:val>
                                            <p:strVal val="#ppt_y"/>
                                          </p:val>
                                        </p:tav>
                                      </p:tavLst>
                                    </p:anim>
                                  </p:childTnLst>
                                </p:cTn>
                              </p:par>
                              <p:par>
                                <p:cTn id="658" presetID="2" presetClass="exit" presetSubtype="8" fill="hold" grpId="1" nodeType="withEffect">
                                  <p:stCondLst>
                                    <p:cond delay="0"/>
                                  </p:stCondLst>
                                  <p:childTnLst>
                                    <p:anim calcmode="lin" valueType="num">
                                      <p:cBhvr additive="base">
                                        <p:cTn id="659" dur="4500"/>
                                        <p:tgtEl>
                                          <p:spTgt spid="69"/>
                                        </p:tgtEl>
                                        <p:attrNameLst>
                                          <p:attrName>ppt_x</p:attrName>
                                        </p:attrNameLst>
                                      </p:cBhvr>
                                      <p:tavLst>
                                        <p:tav tm="0">
                                          <p:val>
                                            <p:strVal val="ppt_x"/>
                                          </p:val>
                                        </p:tav>
                                        <p:tav tm="100000">
                                          <p:val>
                                            <p:strVal val="0-ppt_w/2"/>
                                          </p:val>
                                        </p:tav>
                                      </p:tavLst>
                                    </p:anim>
                                    <p:anim calcmode="lin" valueType="num">
                                      <p:cBhvr additive="base">
                                        <p:cTn id="660" dur="4500"/>
                                        <p:tgtEl>
                                          <p:spTgt spid="69"/>
                                        </p:tgtEl>
                                        <p:attrNameLst>
                                          <p:attrName>ppt_y</p:attrName>
                                        </p:attrNameLst>
                                      </p:cBhvr>
                                      <p:tavLst>
                                        <p:tav tm="0">
                                          <p:val>
                                            <p:strVal val="ppt_y"/>
                                          </p:val>
                                        </p:tav>
                                        <p:tav tm="100000">
                                          <p:val>
                                            <p:strVal val="ppt_y"/>
                                          </p:val>
                                        </p:tav>
                                      </p:tavLst>
                                    </p:anim>
                                    <p:set>
                                      <p:cBhvr>
                                        <p:cTn id="661" dur="1" fill="hold">
                                          <p:stCondLst>
                                            <p:cond delay="4499"/>
                                          </p:stCondLst>
                                        </p:cTn>
                                        <p:tgtEl>
                                          <p:spTgt spid="69"/>
                                        </p:tgtEl>
                                        <p:attrNameLst>
                                          <p:attrName>style.visibility</p:attrName>
                                        </p:attrNameLst>
                                      </p:cBhvr>
                                      <p:to>
                                        <p:strVal val="hidden"/>
                                      </p:to>
                                    </p:set>
                                  </p:childTnLst>
                                </p:cTn>
                              </p:par>
                              <p:par>
                                <p:cTn id="662" presetID="3" presetClass="exit" presetSubtype="5" fill="hold" grpId="2" nodeType="withEffect">
                                  <p:stCondLst>
                                    <p:cond delay="0"/>
                                  </p:stCondLst>
                                  <p:childTnLst>
                                    <p:animEffect transition="out" filter="blinds(vertical)">
                                      <p:cBhvr>
                                        <p:cTn id="663" dur="5500"/>
                                        <p:tgtEl>
                                          <p:spTgt spid="69"/>
                                        </p:tgtEl>
                                      </p:cBhvr>
                                    </p:animEffect>
                                    <p:set>
                                      <p:cBhvr>
                                        <p:cTn id="664" dur="1" fill="hold">
                                          <p:stCondLst>
                                            <p:cond delay="5499"/>
                                          </p:stCondLst>
                                        </p:cTn>
                                        <p:tgtEl>
                                          <p:spTgt spid="69"/>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68"/>
                                        </p:tgtEl>
                                        <p:attrNameLst>
                                          <p:attrName>style.visibility</p:attrName>
                                        </p:attrNameLst>
                                      </p:cBhvr>
                                      <p:to>
                                        <p:strVal val="visible"/>
                                      </p:to>
                                    </p:set>
                                    <p:anim calcmode="lin" valueType="num">
                                      <p:cBhvr additive="base">
                                        <p:cTn id="667" dur="4000" fill="hold"/>
                                        <p:tgtEl>
                                          <p:spTgt spid="68"/>
                                        </p:tgtEl>
                                        <p:attrNameLst>
                                          <p:attrName>ppt_x</p:attrName>
                                        </p:attrNameLst>
                                      </p:cBhvr>
                                      <p:tavLst>
                                        <p:tav tm="0">
                                          <p:val>
                                            <p:strVal val="0-#ppt_w/2"/>
                                          </p:val>
                                        </p:tav>
                                        <p:tav tm="100000">
                                          <p:val>
                                            <p:strVal val="#ppt_x"/>
                                          </p:val>
                                        </p:tav>
                                      </p:tavLst>
                                    </p:anim>
                                    <p:anim calcmode="lin" valueType="num">
                                      <p:cBhvr additive="base">
                                        <p:cTn id="668" dur="4000" fill="hold"/>
                                        <p:tgtEl>
                                          <p:spTgt spid="68"/>
                                        </p:tgtEl>
                                        <p:attrNameLst>
                                          <p:attrName>ppt_y</p:attrName>
                                        </p:attrNameLst>
                                      </p:cBhvr>
                                      <p:tavLst>
                                        <p:tav tm="0">
                                          <p:val>
                                            <p:strVal val="#ppt_y"/>
                                          </p:val>
                                        </p:tav>
                                        <p:tav tm="100000">
                                          <p:val>
                                            <p:strVal val="#ppt_y"/>
                                          </p:val>
                                        </p:tav>
                                      </p:tavLst>
                                    </p:anim>
                                  </p:childTnLst>
                                </p:cTn>
                              </p:par>
                              <p:par>
                                <p:cTn id="669" presetID="2" presetClass="exit" presetSubtype="8" fill="hold" grpId="1" nodeType="withEffect">
                                  <p:stCondLst>
                                    <p:cond delay="0"/>
                                  </p:stCondLst>
                                  <p:childTnLst>
                                    <p:anim calcmode="lin" valueType="num">
                                      <p:cBhvr additive="base">
                                        <p:cTn id="670" dur="4500"/>
                                        <p:tgtEl>
                                          <p:spTgt spid="68"/>
                                        </p:tgtEl>
                                        <p:attrNameLst>
                                          <p:attrName>ppt_x</p:attrName>
                                        </p:attrNameLst>
                                      </p:cBhvr>
                                      <p:tavLst>
                                        <p:tav tm="0">
                                          <p:val>
                                            <p:strVal val="ppt_x"/>
                                          </p:val>
                                        </p:tav>
                                        <p:tav tm="100000">
                                          <p:val>
                                            <p:strVal val="0-ppt_w/2"/>
                                          </p:val>
                                        </p:tav>
                                      </p:tavLst>
                                    </p:anim>
                                    <p:anim calcmode="lin" valueType="num">
                                      <p:cBhvr additive="base">
                                        <p:cTn id="671" dur="4500"/>
                                        <p:tgtEl>
                                          <p:spTgt spid="68"/>
                                        </p:tgtEl>
                                        <p:attrNameLst>
                                          <p:attrName>ppt_y</p:attrName>
                                        </p:attrNameLst>
                                      </p:cBhvr>
                                      <p:tavLst>
                                        <p:tav tm="0">
                                          <p:val>
                                            <p:strVal val="ppt_y"/>
                                          </p:val>
                                        </p:tav>
                                        <p:tav tm="100000">
                                          <p:val>
                                            <p:strVal val="ppt_y"/>
                                          </p:val>
                                        </p:tav>
                                      </p:tavLst>
                                    </p:anim>
                                    <p:set>
                                      <p:cBhvr>
                                        <p:cTn id="672" dur="1" fill="hold">
                                          <p:stCondLst>
                                            <p:cond delay="4499"/>
                                          </p:stCondLst>
                                        </p:cTn>
                                        <p:tgtEl>
                                          <p:spTgt spid="68"/>
                                        </p:tgtEl>
                                        <p:attrNameLst>
                                          <p:attrName>style.visibility</p:attrName>
                                        </p:attrNameLst>
                                      </p:cBhvr>
                                      <p:to>
                                        <p:strVal val="hidden"/>
                                      </p:to>
                                    </p:set>
                                  </p:childTnLst>
                                </p:cTn>
                              </p:par>
                              <p:par>
                                <p:cTn id="673" presetID="3" presetClass="exit" presetSubtype="5" fill="hold" grpId="2" nodeType="withEffect">
                                  <p:stCondLst>
                                    <p:cond delay="0"/>
                                  </p:stCondLst>
                                  <p:childTnLst>
                                    <p:animEffect transition="out" filter="blinds(vertical)">
                                      <p:cBhvr>
                                        <p:cTn id="674" dur="5500"/>
                                        <p:tgtEl>
                                          <p:spTgt spid="68"/>
                                        </p:tgtEl>
                                      </p:cBhvr>
                                    </p:animEffect>
                                    <p:set>
                                      <p:cBhvr>
                                        <p:cTn id="675" dur="1" fill="hold">
                                          <p:stCondLst>
                                            <p:cond delay="5499"/>
                                          </p:stCondLst>
                                        </p:cTn>
                                        <p:tgtEl>
                                          <p:spTgt spid="68"/>
                                        </p:tgtEl>
                                        <p:attrNameLst>
                                          <p:attrName>style.visibility</p:attrName>
                                        </p:attrNameLst>
                                      </p:cBhvr>
                                      <p:to>
                                        <p:strVal val="hidden"/>
                                      </p:to>
                                    </p:set>
                                  </p:childTnLst>
                                </p:cTn>
                              </p:par>
                              <p:par>
                                <p:cTn id="676" presetID="2" presetClass="entr" presetSubtype="8" fill="hold" grpId="0" nodeType="withEffect">
                                  <p:stCondLst>
                                    <p:cond delay="0"/>
                                  </p:stCondLst>
                                  <p:childTnLst>
                                    <p:set>
                                      <p:cBhvr>
                                        <p:cTn id="677" dur="1" fill="hold">
                                          <p:stCondLst>
                                            <p:cond delay="0"/>
                                          </p:stCondLst>
                                        </p:cTn>
                                        <p:tgtEl>
                                          <p:spTgt spid="67"/>
                                        </p:tgtEl>
                                        <p:attrNameLst>
                                          <p:attrName>style.visibility</p:attrName>
                                        </p:attrNameLst>
                                      </p:cBhvr>
                                      <p:to>
                                        <p:strVal val="visible"/>
                                      </p:to>
                                    </p:set>
                                    <p:anim calcmode="lin" valueType="num">
                                      <p:cBhvr additive="base">
                                        <p:cTn id="678" dur="4000" fill="hold"/>
                                        <p:tgtEl>
                                          <p:spTgt spid="67"/>
                                        </p:tgtEl>
                                        <p:attrNameLst>
                                          <p:attrName>ppt_x</p:attrName>
                                        </p:attrNameLst>
                                      </p:cBhvr>
                                      <p:tavLst>
                                        <p:tav tm="0">
                                          <p:val>
                                            <p:strVal val="0-#ppt_w/2"/>
                                          </p:val>
                                        </p:tav>
                                        <p:tav tm="100000">
                                          <p:val>
                                            <p:strVal val="#ppt_x"/>
                                          </p:val>
                                        </p:tav>
                                      </p:tavLst>
                                    </p:anim>
                                    <p:anim calcmode="lin" valueType="num">
                                      <p:cBhvr additive="base">
                                        <p:cTn id="679" dur="4000" fill="hold"/>
                                        <p:tgtEl>
                                          <p:spTgt spid="67"/>
                                        </p:tgtEl>
                                        <p:attrNameLst>
                                          <p:attrName>ppt_y</p:attrName>
                                        </p:attrNameLst>
                                      </p:cBhvr>
                                      <p:tavLst>
                                        <p:tav tm="0">
                                          <p:val>
                                            <p:strVal val="#ppt_y"/>
                                          </p:val>
                                        </p:tav>
                                        <p:tav tm="100000">
                                          <p:val>
                                            <p:strVal val="#ppt_y"/>
                                          </p:val>
                                        </p:tav>
                                      </p:tavLst>
                                    </p:anim>
                                  </p:childTnLst>
                                </p:cTn>
                              </p:par>
                              <p:par>
                                <p:cTn id="680" presetID="2" presetClass="exit" presetSubtype="8" fill="hold" grpId="1" nodeType="withEffect">
                                  <p:stCondLst>
                                    <p:cond delay="0"/>
                                  </p:stCondLst>
                                  <p:childTnLst>
                                    <p:anim calcmode="lin" valueType="num">
                                      <p:cBhvr additive="base">
                                        <p:cTn id="681" dur="4500"/>
                                        <p:tgtEl>
                                          <p:spTgt spid="67"/>
                                        </p:tgtEl>
                                        <p:attrNameLst>
                                          <p:attrName>ppt_x</p:attrName>
                                        </p:attrNameLst>
                                      </p:cBhvr>
                                      <p:tavLst>
                                        <p:tav tm="0">
                                          <p:val>
                                            <p:strVal val="ppt_x"/>
                                          </p:val>
                                        </p:tav>
                                        <p:tav tm="100000">
                                          <p:val>
                                            <p:strVal val="0-ppt_w/2"/>
                                          </p:val>
                                        </p:tav>
                                      </p:tavLst>
                                    </p:anim>
                                    <p:anim calcmode="lin" valueType="num">
                                      <p:cBhvr additive="base">
                                        <p:cTn id="682" dur="4500"/>
                                        <p:tgtEl>
                                          <p:spTgt spid="67"/>
                                        </p:tgtEl>
                                        <p:attrNameLst>
                                          <p:attrName>ppt_y</p:attrName>
                                        </p:attrNameLst>
                                      </p:cBhvr>
                                      <p:tavLst>
                                        <p:tav tm="0">
                                          <p:val>
                                            <p:strVal val="ppt_y"/>
                                          </p:val>
                                        </p:tav>
                                        <p:tav tm="100000">
                                          <p:val>
                                            <p:strVal val="ppt_y"/>
                                          </p:val>
                                        </p:tav>
                                      </p:tavLst>
                                    </p:anim>
                                    <p:set>
                                      <p:cBhvr>
                                        <p:cTn id="683" dur="1" fill="hold">
                                          <p:stCondLst>
                                            <p:cond delay="4499"/>
                                          </p:stCondLst>
                                        </p:cTn>
                                        <p:tgtEl>
                                          <p:spTgt spid="67"/>
                                        </p:tgtEl>
                                        <p:attrNameLst>
                                          <p:attrName>style.visibility</p:attrName>
                                        </p:attrNameLst>
                                      </p:cBhvr>
                                      <p:to>
                                        <p:strVal val="hidden"/>
                                      </p:to>
                                    </p:set>
                                  </p:childTnLst>
                                </p:cTn>
                              </p:par>
                              <p:par>
                                <p:cTn id="684" presetID="3" presetClass="exit" presetSubtype="5" fill="hold" grpId="2" nodeType="withEffect">
                                  <p:stCondLst>
                                    <p:cond delay="0"/>
                                  </p:stCondLst>
                                  <p:childTnLst>
                                    <p:animEffect transition="out" filter="blinds(vertical)">
                                      <p:cBhvr>
                                        <p:cTn id="685" dur="5500"/>
                                        <p:tgtEl>
                                          <p:spTgt spid="67"/>
                                        </p:tgtEl>
                                      </p:cBhvr>
                                    </p:animEffect>
                                    <p:set>
                                      <p:cBhvr>
                                        <p:cTn id="686" dur="1" fill="hold">
                                          <p:stCondLst>
                                            <p:cond delay="5499"/>
                                          </p:stCondLst>
                                        </p:cTn>
                                        <p:tgtEl>
                                          <p:spTgt spid="67"/>
                                        </p:tgtEl>
                                        <p:attrNameLst>
                                          <p:attrName>style.visibility</p:attrName>
                                        </p:attrNameLst>
                                      </p:cBhvr>
                                      <p:to>
                                        <p:strVal val="hidden"/>
                                      </p:to>
                                    </p:set>
                                  </p:childTnLst>
                                </p:cTn>
                              </p:par>
                              <p:par>
                                <p:cTn id="687" presetID="2" presetClass="entr" presetSubtype="8" fill="hold" grpId="0" nodeType="withEffect">
                                  <p:stCondLst>
                                    <p:cond delay="0"/>
                                  </p:stCondLst>
                                  <p:childTnLst>
                                    <p:set>
                                      <p:cBhvr>
                                        <p:cTn id="688" dur="1" fill="hold">
                                          <p:stCondLst>
                                            <p:cond delay="0"/>
                                          </p:stCondLst>
                                        </p:cTn>
                                        <p:tgtEl>
                                          <p:spTgt spid="66"/>
                                        </p:tgtEl>
                                        <p:attrNameLst>
                                          <p:attrName>style.visibility</p:attrName>
                                        </p:attrNameLst>
                                      </p:cBhvr>
                                      <p:to>
                                        <p:strVal val="visible"/>
                                      </p:to>
                                    </p:set>
                                    <p:anim calcmode="lin" valueType="num">
                                      <p:cBhvr additive="base">
                                        <p:cTn id="689" dur="4000" fill="hold"/>
                                        <p:tgtEl>
                                          <p:spTgt spid="66"/>
                                        </p:tgtEl>
                                        <p:attrNameLst>
                                          <p:attrName>ppt_x</p:attrName>
                                        </p:attrNameLst>
                                      </p:cBhvr>
                                      <p:tavLst>
                                        <p:tav tm="0">
                                          <p:val>
                                            <p:strVal val="0-#ppt_w/2"/>
                                          </p:val>
                                        </p:tav>
                                        <p:tav tm="100000">
                                          <p:val>
                                            <p:strVal val="#ppt_x"/>
                                          </p:val>
                                        </p:tav>
                                      </p:tavLst>
                                    </p:anim>
                                    <p:anim calcmode="lin" valueType="num">
                                      <p:cBhvr additive="base">
                                        <p:cTn id="690" dur="4000" fill="hold"/>
                                        <p:tgtEl>
                                          <p:spTgt spid="66"/>
                                        </p:tgtEl>
                                        <p:attrNameLst>
                                          <p:attrName>ppt_y</p:attrName>
                                        </p:attrNameLst>
                                      </p:cBhvr>
                                      <p:tavLst>
                                        <p:tav tm="0">
                                          <p:val>
                                            <p:strVal val="#ppt_y"/>
                                          </p:val>
                                        </p:tav>
                                        <p:tav tm="100000">
                                          <p:val>
                                            <p:strVal val="#ppt_y"/>
                                          </p:val>
                                        </p:tav>
                                      </p:tavLst>
                                    </p:anim>
                                  </p:childTnLst>
                                </p:cTn>
                              </p:par>
                              <p:par>
                                <p:cTn id="691" presetID="2" presetClass="exit" presetSubtype="8" fill="hold" grpId="1" nodeType="withEffect">
                                  <p:stCondLst>
                                    <p:cond delay="0"/>
                                  </p:stCondLst>
                                  <p:childTnLst>
                                    <p:anim calcmode="lin" valueType="num">
                                      <p:cBhvr additive="base">
                                        <p:cTn id="692" dur="4500"/>
                                        <p:tgtEl>
                                          <p:spTgt spid="66"/>
                                        </p:tgtEl>
                                        <p:attrNameLst>
                                          <p:attrName>ppt_x</p:attrName>
                                        </p:attrNameLst>
                                      </p:cBhvr>
                                      <p:tavLst>
                                        <p:tav tm="0">
                                          <p:val>
                                            <p:strVal val="ppt_x"/>
                                          </p:val>
                                        </p:tav>
                                        <p:tav tm="100000">
                                          <p:val>
                                            <p:strVal val="0-ppt_w/2"/>
                                          </p:val>
                                        </p:tav>
                                      </p:tavLst>
                                    </p:anim>
                                    <p:anim calcmode="lin" valueType="num">
                                      <p:cBhvr additive="base">
                                        <p:cTn id="693" dur="4500"/>
                                        <p:tgtEl>
                                          <p:spTgt spid="66"/>
                                        </p:tgtEl>
                                        <p:attrNameLst>
                                          <p:attrName>ppt_y</p:attrName>
                                        </p:attrNameLst>
                                      </p:cBhvr>
                                      <p:tavLst>
                                        <p:tav tm="0">
                                          <p:val>
                                            <p:strVal val="ppt_y"/>
                                          </p:val>
                                        </p:tav>
                                        <p:tav tm="100000">
                                          <p:val>
                                            <p:strVal val="ppt_y"/>
                                          </p:val>
                                        </p:tav>
                                      </p:tavLst>
                                    </p:anim>
                                    <p:set>
                                      <p:cBhvr>
                                        <p:cTn id="694" dur="1" fill="hold">
                                          <p:stCondLst>
                                            <p:cond delay="4499"/>
                                          </p:stCondLst>
                                        </p:cTn>
                                        <p:tgtEl>
                                          <p:spTgt spid="66"/>
                                        </p:tgtEl>
                                        <p:attrNameLst>
                                          <p:attrName>style.visibility</p:attrName>
                                        </p:attrNameLst>
                                      </p:cBhvr>
                                      <p:to>
                                        <p:strVal val="hidden"/>
                                      </p:to>
                                    </p:set>
                                  </p:childTnLst>
                                </p:cTn>
                              </p:par>
                              <p:par>
                                <p:cTn id="695" presetID="3" presetClass="exit" presetSubtype="5" fill="hold" grpId="2" nodeType="withEffect">
                                  <p:stCondLst>
                                    <p:cond delay="0"/>
                                  </p:stCondLst>
                                  <p:childTnLst>
                                    <p:animEffect transition="out" filter="blinds(vertical)">
                                      <p:cBhvr>
                                        <p:cTn id="696" dur="5500"/>
                                        <p:tgtEl>
                                          <p:spTgt spid="66"/>
                                        </p:tgtEl>
                                      </p:cBhvr>
                                    </p:animEffect>
                                    <p:set>
                                      <p:cBhvr>
                                        <p:cTn id="697" dur="1" fill="hold">
                                          <p:stCondLst>
                                            <p:cond delay="5499"/>
                                          </p:stCondLst>
                                        </p:cTn>
                                        <p:tgtEl>
                                          <p:spTgt spid="66"/>
                                        </p:tgtEl>
                                        <p:attrNameLst>
                                          <p:attrName>style.visibility</p:attrName>
                                        </p:attrNameLst>
                                      </p:cBhvr>
                                      <p:to>
                                        <p:strVal val="hidden"/>
                                      </p:to>
                                    </p:set>
                                  </p:childTnLst>
                                </p:cTn>
                              </p:par>
                              <p:par>
                                <p:cTn id="698" presetID="2" presetClass="entr" presetSubtype="8" fill="hold" grpId="0" nodeType="withEffect">
                                  <p:stCondLst>
                                    <p:cond delay="0"/>
                                  </p:stCondLst>
                                  <p:childTnLst>
                                    <p:set>
                                      <p:cBhvr>
                                        <p:cTn id="699" dur="1" fill="hold">
                                          <p:stCondLst>
                                            <p:cond delay="0"/>
                                          </p:stCondLst>
                                        </p:cTn>
                                        <p:tgtEl>
                                          <p:spTgt spid="65"/>
                                        </p:tgtEl>
                                        <p:attrNameLst>
                                          <p:attrName>style.visibility</p:attrName>
                                        </p:attrNameLst>
                                      </p:cBhvr>
                                      <p:to>
                                        <p:strVal val="visible"/>
                                      </p:to>
                                    </p:set>
                                    <p:anim calcmode="lin" valueType="num">
                                      <p:cBhvr additive="base">
                                        <p:cTn id="700" dur="4000" fill="hold"/>
                                        <p:tgtEl>
                                          <p:spTgt spid="65"/>
                                        </p:tgtEl>
                                        <p:attrNameLst>
                                          <p:attrName>ppt_x</p:attrName>
                                        </p:attrNameLst>
                                      </p:cBhvr>
                                      <p:tavLst>
                                        <p:tav tm="0">
                                          <p:val>
                                            <p:strVal val="0-#ppt_w/2"/>
                                          </p:val>
                                        </p:tav>
                                        <p:tav tm="100000">
                                          <p:val>
                                            <p:strVal val="#ppt_x"/>
                                          </p:val>
                                        </p:tav>
                                      </p:tavLst>
                                    </p:anim>
                                    <p:anim calcmode="lin" valueType="num">
                                      <p:cBhvr additive="base">
                                        <p:cTn id="701" dur="4000" fill="hold"/>
                                        <p:tgtEl>
                                          <p:spTgt spid="65"/>
                                        </p:tgtEl>
                                        <p:attrNameLst>
                                          <p:attrName>ppt_y</p:attrName>
                                        </p:attrNameLst>
                                      </p:cBhvr>
                                      <p:tavLst>
                                        <p:tav tm="0">
                                          <p:val>
                                            <p:strVal val="#ppt_y"/>
                                          </p:val>
                                        </p:tav>
                                        <p:tav tm="100000">
                                          <p:val>
                                            <p:strVal val="#ppt_y"/>
                                          </p:val>
                                        </p:tav>
                                      </p:tavLst>
                                    </p:anim>
                                  </p:childTnLst>
                                </p:cTn>
                              </p:par>
                              <p:par>
                                <p:cTn id="702" presetID="2" presetClass="exit" presetSubtype="8" fill="hold" grpId="1" nodeType="withEffect">
                                  <p:stCondLst>
                                    <p:cond delay="0"/>
                                  </p:stCondLst>
                                  <p:childTnLst>
                                    <p:anim calcmode="lin" valueType="num">
                                      <p:cBhvr additive="base">
                                        <p:cTn id="703" dur="4500"/>
                                        <p:tgtEl>
                                          <p:spTgt spid="65"/>
                                        </p:tgtEl>
                                        <p:attrNameLst>
                                          <p:attrName>ppt_x</p:attrName>
                                        </p:attrNameLst>
                                      </p:cBhvr>
                                      <p:tavLst>
                                        <p:tav tm="0">
                                          <p:val>
                                            <p:strVal val="ppt_x"/>
                                          </p:val>
                                        </p:tav>
                                        <p:tav tm="100000">
                                          <p:val>
                                            <p:strVal val="0-ppt_w/2"/>
                                          </p:val>
                                        </p:tav>
                                      </p:tavLst>
                                    </p:anim>
                                    <p:anim calcmode="lin" valueType="num">
                                      <p:cBhvr additive="base">
                                        <p:cTn id="704" dur="4500"/>
                                        <p:tgtEl>
                                          <p:spTgt spid="65"/>
                                        </p:tgtEl>
                                        <p:attrNameLst>
                                          <p:attrName>ppt_y</p:attrName>
                                        </p:attrNameLst>
                                      </p:cBhvr>
                                      <p:tavLst>
                                        <p:tav tm="0">
                                          <p:val>
                                            <p:strVal val="ppt_y"/>
                                          </p:val>
                                        </p:tav>
                                        <p:tav tm="100000">
                                          <p:val>
                                            <p:strVal val="ppt_y"/>
                                          </p:val>
                                        </p:tav>
                                      </p:tavLst>
                                    </p:anim>
                                    <p:set>
                                      <p:cBhvr>
                                        <p:cTn id="705" dur="1" fill="hold">
                                          <p:stCondLst>
                                            <p:cond delay="4499"/>
                                          </p:stCondLst>
                                        </p:cTn>
                                        <p:tgtEl>
                                          <p:spTgt spid="65"/>
                                        </p:tgtEl>
                                        <p:attrNameLst>
                                          <p:attrName>style.visibility</p:attrName>
                                        </p:attrNameLst>
                                      </p:cBhvr>
                                      <p:to>
                                        <p:strVal val="hidden"/>
                                      </p:to>
                                    </p:set>
                                  </p:childTnLst>
                                </p:cTn>
                              </p:par>
                              <p:par>
                                <p:cTn id="706" presetID="3" presetClass="exit" presetSubtype="5" fill="hold" grpId="2" nodeType="withEffect">
                                  <p:stCondLst>
                                    <p:cond delay="0"/>
                                  </p:stCondLst>
                                  <p:childTnLst>
                                    <p:animEffect transition="out" filter="blinds(vertical)">
                                      <p:cBhvr>
                                        <p:cTn id="707" dur="5500"/>
                                        <p:tgtEl>
                                          <p:spTgt spid="65"/>
                                        </p:tgtEl>
                                      </p:cBhvr>
                                    </p:animEffect>
                                    <p:set>
                                      <p:cBhvr>
                                        <p:cTn id="708" dur="1" fill="hold">
                                          <p:stCondLst>
                                            <p:cond delay="5499"/>
                                          </p:stCondLst>
                                        </p:cTn>
                                        <p:tgtEl>
                                          <p:spTgt spid="65"/>
                                        </p:tgtEl>
                                        <p:attrNameLst>
                                          <p:attrName>style.visibility</p:attrName>
                                        </p:attrNameLst>
                                      </p:cBhvr>
                                      <p:to>
                                        <p:strVal val="hidden"/>
                                      </p:to>
                                    </p:set>
                                  </p:childTnLst>
                                </p:cTn>
                              </p:par>
                              <p:par>
                                <p:cTn id="709" presetID="2" presetClass="entr" presetSubtype="8" fill="hold" grpId="0" nodeType="withEffect">
                                  <p:stCondLst>
                                    <p:cond delay="0"/>
                                  </p:stCondLst>
                                  <p:childTnLst>
                                    <p:set>
                                      <p:cBhvr>
                                        <p:cTn id="710" dur="1" fill="hold">
                                          <p:stCondLst>
                                            <p:cond delay="0"/>
                                          </p:stCondLst>
                                        </p:cTn>
                                        <p:tgtEl>
                                          <p:spTgt spid="64"/>
                                        </p:tgtEl>
                                        <p:attrNameLst>
                                          <p:attrName>style.visibility</p:attrName>
                                        </p:attrNameLst>
                                      </p:cBhvr>
                                      <p:to>
                                        <p:strVal val="visible"/>
                                      </p:to>
                                    </p:set>
                                    <p:anim calcmode="lin" valueType="num">
                                      <p:cBhvr additive="base">
                                        <p:cTn id="711" dur="4000" fill="hold"/>
                                        <p:tgtEl>
                                          <p:spTgt spid="64"/>
                                        </p:tgtEl>
                                        <p:attrNameLst>
                                          <p:attrName>ppt_x</p:attrName>
                                        </p:attrNameLst>
                                      </p:cBhvr>
                                      <p:tavLst>
                                        <p:tav tm="0">
                                          <p:val>
                                            <p:strVal val="0-#ppt_w/2"/>
                                          </p:val>
                                        </p:tav>
                                        <p:tav tm="100000">
                                          <p:val>
                                            <p:strVal val="#ppt_x"/>
                                          </p:val>
                                        </p:tav>
                                      </p:tavLst>
                                    </p:anim>
                                    <p:anim calcmode="lin" valueType="num">
                                      <p:cBhvr additive="base">
                                        <p:cTn id="712" dur="4000" fill="hold"/>
                                        <p:tgtEl>
                                          <p:spTgt spid="64"/>
                                        </p:tgtEl>
                                        <p:attrNameLst>
                                          <p:attrName>ppt_y</p:attrName>
                                        </p:attrNameLst>
                                      </p:cBhvr>
                                      <p:tavLst>
                                        <p:tav tm="0">
                                          <p:val>
                                            <p:strVal val="#ppt_y"/>
                                          </p:val>
                                        </p:tav>
                                        <p:tav tm="100000">
                                          <p:val>
                                            <p:strVal val="#ppt_y"/>
                                          </p:val>
                                        </p:tav>
                                      </p:tavLst>
                                    </p:anim>
                                  </p:childTnLst>
                                </p:cTn>
                              </p:par>
                              <p:par>
                                <p:cTn id="713" presetID="2" presetClass="exit" presetSubtype="8" fill="hold" grpId="1" nodeType="withEffect">
                                  <p:stCondLst>
                                    <p:cond delay="0"/>
                                  </p:stCondLst>
                                  <p:childTnLst>
                                    <p:anim calcmode="lin" valueType="num">
                                      <p:cBhvr additive="base">
                                        <p:cTn id="714" dur="4500"/>
                                        <p:tgtEl>
                                          <p:spTgt spid="64"/>
                                        </p:tgtEl>
                                        <p:attrNameLst>
                                          <p:attrName>ppt_x</p:attrName>
                                        </p:attrNameLst>
                                      </p:cBhvr>
                                      <p:tavLst>
                                        <p:tav tm="0">
                                          <p:val>
                                            <p:strVal val="ppt_x"/>
                                          </p:val>
                                        </p:tav>
                                        <p:tav tm="100000">
                                          <p:val>
                                            <p:strVal val="0-ppt_w/2"/>
                                          </p:val>
                                        </p:tav>
                                      </p:tavLst>
                                    </p:anim>
                                    <p:anim calcmode="lin" valueType="num">
                                      <p:cBhvr additive="base">
                                        <p:cTn id="715" dur="4500"/>
                                        <p:tgtEl>
                                          <p:spTgt spid="64"/>
                                        </p:tgtEl>
                                        <p:attrNameLst>
                                          <p:attrName>ppt_y</p:attrName>
                                        </p:attrNameLst>
                                      </p:cBhvr>
                                      <p:tavLst>
                                        <p:tav tm="0">
                                          <p:val>
                                            <p:strVal val="ppt_y"/>
                                          </p:val>
                                        </p:tav>
                                        <p:tav tm="100000">
                                          <p:val>
                                            <p:strVal val="ppt_y"/>
                                          </p:val>
                                        </p:tav>
                                      </p:tavLst>
                                    </p:anim>
                                    <p:set>
                                      <p:cBhvr>
                                        <p:cTn id="716" dur="1" fill="hold">
                                          <p:stCondLst>
                                            <p:cond delay="4499"/>
                                          </p:stCondLst>
                                        </p:cTn>
                                        <p:tgtEl>
                                          <p:spTgt spid="64"/>
                                        </p:tgtEl>
                                        <p:attrNameLst>
                                          <p:attrName>style.visibility</p:attrName>
                                        </p:attrNameLst>
                                      </p:cBhvr>
                                      <p:to>
                                        <p:strVal val="hidden"/>
                                      </p:to>
                                    </p:set>
                                  </p:childTnLst>
                                </p:cTn>
                              </p:par>
                              <p:par>
                                <p:cTn id="717" presetID="3" presetClass="exit" presetSubtype="5" fill="hold" grpId="2" nodeType="withEffect">
                                  <p:stCondLst>
                                    <p:cond delay="0"/>
                                  </p:stCondLst>
                                  <p:childTnLst>
                                    <p:animEffect transition="out" filter="blinds(vertical)">
                                      <p:cBhvr>
                                        <p:cTn id="718" dur="5500"/>
                                        <p:tgtEl>
                                          <p:spTgt spid="64"/>
                                        </p:tgtEl>
                                      </p:cBhvr>
                                    </p:animEffect>
                                    <p:set>
                                      <p:cBhvr>
                                        <p:cTn id="719" dur="1" fill="hold">
                                          <p:stCondLst>
                                            <p:cond delay="5499"/>
                                          </p:stCondLst>
                                        </p:cTn>
                                        <p:tgtEl>
                                          <p:spTgt spid="64"/>
                                        </p:tgtEl>
                                        <p:attrNameLst>
                                          <p:attrName>style.visibility</p:attrName>
                                        </p:attrNameLst>
                                      </p:cBhvr>
                                      <p:to>
                                        <p:strVal val="hidden"/>
                                      </p:to>
                                    </p:set>
                                  </p:childTnLst>
                                </p:cTn>
                              </p:par>
                              <p:par>
                                <p:cTn id="720" presetID="2" presetClass="entr" presetSubtype="8" fill="hold" grpId="0" nodeType="withEffect">
                                  <p:stCondLst>
                                    <p:cond delay="0"/>
                                  </p:stCondLst>
                                  <p:childTnLst>
                                    <p:set>
                                      <p:cBhvr>
                                        <p:cTn id="721" dur="1" fill="hold">
                                          <p:stCondLst>
                                            <p:cond delay="0"/>
                                          </p:stCondLst>
                                        </p:cTn>
                                        <p:tgtEl>
                                          <p:spTgt spid="63"/>
                                        </p:tgtEl>
                                        <p:attrNameLst>
                                          <p:attrName>style.visibility</p:attrName>
                                        </p:attrNameLst>
                                      </p:cBhvr>
                                      <p:to>
                                        <p:strVal val="visible"/>
                                      </p:to>
                                    </p:set>
                                    <p:anim calcmode="lin" valueType="num">
                                      <p:cBhvr additive="base">
                                        <p:cTn id="722" dur="4000" fill="hold"/>
                                        <p:tgtEl>
                                          <p:spTgt spid="63"/>
                                        </p:tgtEl>
                                        <p:attrNameLst>
                                          <p:attrName>ppt_x</p:attrName>
                                        </p:attrNameLst>
                                      </p:cBhvr>
                                      <p:tavLst>
                                        <p:tav tm="0">
                                          <p:val>
                                            <p:strVal val="0-#ppt_w/2"/>
                                          </p:val>
                                        </p:tav>
                                        <p:tav tm="100000">
                                          <p:val>
                                            <p:strVal val="#ppt_x"/>
                                          </p:val>
                                        </p:tav>
                                      </p:tavLst>
                                    </p:anim>
                                    <p:anim calcmode="lin" valueType="num">
                                      <p:cBhvr additive="base">
                                        <p:cTn id="723" dur="4000" fill="hold"/>
                                        <p:tgtEl>
                                          <p:spTgt spid="63"/>
                                        </p:tgtEl>
                                        <p:attrNameLst>
                                          <p:attrName>ppt_y</p:attrName>
                                        </p:attrNameLst>
                                      </p:cBhvr>
                                      <p:tavLst>
                                        <p:tav tm="0">
                                          <p:val>
                                            <p:strVal val="#ppt_y"/>
                                          </p:val>
                                        </p:tav>
                                        <p:tav tm="100000">
                                          <p:val>
                                            <p:strVal val="#ppt_y"/>
                                          </p:val>
                                        </p:tav>
                                      </p:tavLst>
                                    </p:anim>
                                  </p:childTnLst>
                                </p:cTn>
                              </p:par>
                              <p:par>
                                <p:cTn id="724" presetID="2" presetClass="exit" presetSubtype="8" fill="hold" grpId="1" nodeType="withEffect">
                                  <p:stCondLst>
                                    <p:cond delay="0"/>
                                  </p:stCondLst>
                                  <p:childTnLst>
                                    <p:anim calcmode="lin" valueType="num">
                                      <p:cBhvr additive="base">
                                        <p:cTn id="725" dur="4500"/>
                                        <p:tgtEl>
                                          <p:spTgt spid="63"/>
                                        </p:tgtEl>
                                        <p:attrNameLst>
                                          <p:attrName>ppt_x</p:attrName>
                                        </p:attrNameLst>
                                      </p:cBhvr>
                                      <p:tavLst>
                                        <p:tav tm="0">
                                          <p:val>
                                            <p:strVal val="ppt_x"/>
                                          </p:val>
                                        </p:tav>
                                        <p:tav tm="100000">
                                          <p:val>
                                            <p:strVal val="0-ppt_w/2"/>
                                          </p:val>
                                        </p:tav>
                                      </p:tavLst>
                                    </p:anim>
                                    <p:anim calcmode="lin" valueType="num">
                                      <p:cBhvr additive="base">
                                        <p:cTn id="726" dur="4500"/>
                                        <p:tgtEl>
                                          <p:spTgt spid="63"/>
                                        </p:tgtEl>
                                        <p:attrNameLst>
                                          <p:attrName>ppt_y</p:attrName>
                                        </p:attrNameLst>
                                      </p:cBhvr>
                                      <p:tavLst>
                                        <p:tav tm="0">
                                          <p:val>
                                            <p:strVal val="ppt_y"/>
                                          </p:val>
                                        </p:tav>
                                        <p:tav tm="100000">
                                          <p:val>
                                            <p:strVal val="ppt_y"/>
                                          </p:val>
                                        </p:tav>
                                      </p:tavLst>
                                    </p:anim>
                                    <p:set>
                                      <p:cBhvr>
                                        <p:cTn id="727" dur="1" fill="hold">
                                          <p:stCondLst>
                                            <p:cond delay="4499"/>
                                          </p:stCondLst>
                                        </p:cTn>
                                        <p:tgtEl>
                                          <p:spTgt spid="63"/>
                                        </p:tgtEl>
                                        <p:attrNameLst>
                                          <p:attrName>style.visibility</p:attrName>
                                        </p:attrNameLst>
                                      </p:cBhvr>
                                      <p:to>
                                        <p:strVal val="hidden"/>
                                      </p:to>
                                    </p:set>
                                  </p:childTnLst>
                                </p:cTn>
                              </p:par>
                              <p:par>
                                <p:cTn id="728" presetID="3" presetClass="exit" presetSubtype="5" fill="hold" grpId="2" nodeType="withEffect">
                                  <p:stCondLst>
                                    <p:cond delay="0"/>
                                  </p:stCondLst>
                                  <p:childTnLst>
                                    <p:animEffect transition="out" filter="blinds(vertical)">
                                      <p:cBhvr>
                                        <p:cTn id="729" dur="5500"/>
                                        <p:tgtEl>
                                          <p:spTgt spid="63"/>
                                        </p:tgtEl>
                                      </p:cBhvr>
                                    </p:animEffect>
                                    <p:set>
                                      <p:cBhvr>
                                        <p:cTn id="730" dur="1" fill="hold">
                                          <p:stCondLst>
                                            <p:cond delay="5499"/>
                                          </p:stCondLst>
                                        </p:cTn>
                                        <p:tgtEl>
                                          <p:spTgt spid="63"/>
                                        </p:tgtEl>
                                        <p:attrNameLst>
                                          <p:attrName>style.visibility</p:attrName>
                                        </p:attrNameLst>
                                      </p:cBhvr>
                                      <p:to>
                                        <p:strVal val="hidden"/>
                                      </p:to>
                                    </p:set>
                                  </p:childTnLst>
                                </p:cTn>
                              </p:par>
                              <p:par>
                                <p:cTn id="731" presetID="2" presetClass="entr" presetSubtype="8" fill="hold" grpId="0" nodeType="withEffect">
                                  <p:stCondLst>
                                    <p:cond delay="0"/>
                                  </p:stCondLst>
                                  <p:childTnLst>
                                    <p:set>
                                      <p:cBhvr>
                                        <p:cTn id="732" dur="1" fill="hold">
                                          <p:stCondLst>
                                            <p:cond delay="0"/>
                                          </p:stCondLst>
                                        </p:cTn>
                                        <p:tgtEl>
                                          <p:spTgt spid="62"/>
                                        </p:tgtEl>
                                        <p:attrNameLst>
                                          <p:attrName>style.visibility</p:attrName>
                                        </p:attrNameLst>
                                      </p:cBhvr>
                                      <p:to>
                                        <p:strVal val="visible"/>
                                      </p:to>
                                    </p:set>
                                    <p:anim calcmode="lin" valueType="num">
                                      <p:cBhvr additive="base">
                                        <p:cTn id="733" dur="4000" fill="hold"/>
                                        <p:tgtEl>
                                          <p:spTgt spid="62"/>
                                        </p:tgtEl>
                                        <p:attrNameLst>
                                          <p:attrName>ppt_x</p:attrName>
                                        </p:attrNameLst>
                                      </p:cBhvr>
                                      <p:tavLst>
                                        <p:tav tm="0">
                                          <p:val>
                                            <p:strVal val="0-#ppt_w/2"/>
                                          </p:val>
                                        </p:tav>
                                        <p:tav tm="100000">
                                          <p:val>
                                            <p:strVal val="#ppt_x"/>
                                          </p:val>
                                        </p:tav>
                                      </p:tavLst>
                                    </p:anim>
                                    <p:anim calcmode="lin" valueType="num">
                                      <p:cBhvr additive="base">
                                        <p:cTn id="734" dur="4000" fill="hold"/>
                                        <p:tgtEl>
                                          <p:spTgt spid="62"/>
                                        </p:tgtEl>
                                        <p:attrNameLst>
                                          <p:attrName>ppt_y</p:attrName>
                                        </p:attrNameLst>
                                      </p:cBhvr>
                                      <p:tavLst>
                                        <p:tav tm="0">
                                          <p:val>
                                            <p:strVal val="#ppt_y"/>
                                          </p:val>
                                        </p:tav>
                                        <p:tav tm="100000">
                                          <p:val>
                                            <p:strVal val="#ppt_y"/>
                                          </p:val>
                                        </p:tav>
                                      </p:tavLst>
                                    </p:anim>
                                  </p:childTnLst>
                                </p:cTn>
                              </p:par>
                              <p:par>
                                <p:cTn id="735" presetID="2" presetClass="exit" presetSubtype="8" fill="hold" grpId="1" nodeType="withEffect">
                                  <p:stCondLst>
                                    <p:cond delay="0"/>
                                  </p:stCondLst>
                                  <p:childTnLst>
                                    <p:anim calcmode="lin" valueType="num">
                                      <p:cBhvr additive="base">
                                        <p:cTn id="736" dur="4500"/>
                                        <p:tgtEl>
                                          <p:spTgt spid="62"/>
                                        </p:tgtEl>
                                        <p:attrNameLst>
                                          <p:attrName>ppt_x</p:attrName>
                                        </p:attrNameLst>
                                      </p:cBhvr>
                                      <p:tavLst>
                                        <p:tav tm="0">
                                          <p:val>
                                            <p:strVal val="ppt_x"/>
                                          </p:val>
                                        </p:tav>
                                        <p:tav tm="100000">
                                          <p:val>
                                            <p:strVal val="0-ppt_w/2"/>
                                          </p:val>
                                        </p:tav>
                                      </p:tavLst>
                                    </p:anim>
                                    <p:anim calcmode="lin" valueType="num">
                                      <p:cBhvr additive="base">
                                        <p:cTn id="737" dur="4500"/>
                                        <p:tgtEl>
                                          <p:spTgt spid="62"/>
                                        </p:tgtEl>
                                        <p:attrNameLst>
                                          <p:attrName>ppt_y</p:attrName>
                                        </p:attrNameLst>
                                      </p:cBhvr>
                                      <p:tavLst>
                                        <p:tav tm="0">
                                          <p:val>
                                            <p:strVal val="ppt_y"/>
                                          </p:val>
                                        </p:tav>
                                        <p:tav tm="100000">
                                          <p:val>
                                            <p:strVal val="ppt_y"/>
                                          </p:val>
                                        </p:tav>
                                      </p:tavLst>
                                    </p:anim>
                                    <p:set>
                                      <p:cBhvr>
                                        <p:cTn id="738" dur="1" fill="hold">
                                          <p:stCondLst>
                                            <p:cond delay="4499"/>
                                          </p:stCondLst>
                                        </p:cTn>
                                        <p:tgtEl>
                                          <p:spTgt spid="62"/>
                                        </p:tgtEl>
                                        <p:attrNameLst>
                                          <p:attrName>style.visibility</p:attrName>
                                        </p:attrNameLst>
                                      </p:cBhvr>
                                      <p:to>
                                        <p:strVal val="hidden"/>
                                      </p:to>
                                    </p:set>
                                  </p:childTnLst>
                                </p:cTn>
                              </p:par>
                              <p:par>
                                <p:cTn id="739" presetID="3" presetClass="exit" presetSubtype="5" fill="hold" grpId="2" nodeType="withEffect">
                                  <p:stCondLst>
                                    <p:cond delay="0"/>
                                  </p:stCondLst>
                                  <p:childTnLst>
                                    <p:animEffect transition="out" filter="blinds(vertical)">
                                      <p:cBhvr>
                                        <p:cTn id="740" dur="5500"/>
                                        <p:tgtEl>
                                          <p:spTgt spid="62"/>
                                        </p:tgtEl>
                                      </p:cBhvr>
                                    </p:animEffect>
                                    <p:set>
                                      <p:cBhvr>
                                        <p:cTn id="741" dur="1" fill="hold">
                                          <p:stCondLst>
                                            <p:cond delay="5499"/>
                                          </p:stCondLst>
                                        </p:cTn>
                                        <p:tgtEl>
                                          <p:spTgt spid="62"/>
                                        </p:tgtEl>
                                        <p:attrNameLst>
                                          <p:attrName>style.visibility</p:attrName>
                                        </p:attrNameLst>
                                      </p:cBhvr>
                                      <p:to>
                                        <p:strVal val="hidden"/>
                                      </p:to>
                                    </p:set>
                                  </p:childTnLst>
                                </p:cTn>
                              </p:par>
                              <p:par>
                                <p:cTn id="742" presetID="2" presetClass="entr" presetSubtype="8" fill="hold" grpId="0" nodeType="withEffect">
                                  <p:stCondLst>
                                    <p:cond delay="0"/>
                                  </p:stCondLst>
                                  <p:childTnLst>
                                    <p:set>
                                      <p:cBhvr>
                                        <p:cTn id="743" dur="1" fill="hold">
                                          <p:stCondLst>
                                            <p:cond delay="0"/>
                                          </p:stCondLst>
                                        </p:cTn>
                                        <p:tgtEl>
                                          <p:spTgt spid="61"/>
                                        </p:tgtEl>
                                        <p:attrNameLst>
                                          <p:attrName>style.visibility</p:attrName>
                                        </p:attrNameLst>
                                      </p:cBhvr>
                                      <p:to>
                                        <p:strVal val="visible"/>
                                      </p:to>
                                    </p:set>
                                    <p:anim calcmode="lin" valueType="num">
                                      <p:cBhvr additive="base">
                                        <p:cTn id="744" dur="4000" fill="hold"/>
                                        <p:tgtEl>
                                          <p:spTgt spid="61"/>
                                        </p:tgtEl>
                                        <p:attrNameLst>
                                          <p:attrName>ppt_x</p:attrName>
                                        </p:attrNameLst>
                                      </p:cBhvr>
                                      <p:tavLst>
                                        <p:tav tm="0">
                                          <p:val>
                                            <p:strVal val="0-#ppt_w/2"/>
                                          </p:val>
                                        </p:tav>
                                        <p:tav tm="100000">
                                          <p:val>
                                            <p:strVal val="#ppt_x"/>
                                          </p:val>
                                        </p:tav>
                                      </p:tavLst>
                                    </p:anim>
                                    <p:anim calcmode="lin" valueType="num">
                                      <p:cBhvr additive="base">
                                        <p:cTn id="745" dur="4000" fill="hold"/>
                                        <p:tgtEl>
                                          <p:spTgt spid="61"/>
                                        </p:tgtEl>
                                        <p:attrNameLst>
                                          <p:attrName>ppt_y</p:attrName>
                                        </p:attrNameLst>
                                      </p:cBhvr>
                                      <p:tavLst>
                                        <p:tav tm="0">
                                          <p:val>
                                            <p:strVal val="#ppt_y"/>
                                          </p:val>
                                        </p:tav>
                                        <p:tav tm="100000">
                                          <p:val>
                                            <p:strVal val="#ppt_y"/>
                                          </p:val>
                                        </p:tav>
                                      </p:tavLst>
                                    </p:anim>
                                  </p:childTnLst>
                                </p:cTn>
                              </p:par>
                              <p:par>
                                <p:cTn id="746" presetID="2" presetClass="exit" presetSubtype="8" fill="hold" grpId="1" nodeType="withEffect">
                                  <p:stCondLst>
                                    <p:cond delay="0"/>
                                  </p:stCondLst>
                                  <p:childTnLst>
                                    <p:anim calcmode="lin" valueType="num">
                                      <p:cBhvr additive="base">
                                        <p:cTn id="747" dur="4500"/>
                                        <p:tgtEl>
                                          <p:spTgt spid="61"/>
                                        </p:tgtEl>
                                        <p:attrNameLst>
                                          <p:attrName>ppt_x</p:attrName>
                                        </p:attrNameLst>
                                      </p:cBhvr>
                                      <p:tavLst>
                                        <p:tav tm="0">
                                          <p:val>
                                            <p:strVal val="ppt_x"/>
                                          </p:val>
                                        </p:tav>
                                        <p:tav tm="100000">
                                          <p:val>
                                            <p:strVal val="0-ppt_w/2"/>
                                          </p:val>
                                        </p:tav>
                                      </p:tavLst>
                                    </p:anim>
                                    <p:anim calcmode="lin" valueType="num">
                                      <p:cBhvr additive="base">
                                        <p:cTn id="748" dur="4500"/>
                                        <p:tgtEl>
                                          <p:spTgt spid="61"/>
                                        </p:tgtEl>
                                        <p:attrNameLst>
                                          <p:attrName>ppt_y</p:attrName>
                                        </p:attrNameLst>
                                      </p:cBhvr>
                                      <p:tavLst>
                                        <p:tav tm="0">
                                          <p:val>
                                            <p:strVal val="ppt_y"/>
                                          </p:val>
                                        </p:tav>
                                        <p:tav tm="100000">
                                          <p:val>
                                            <p:strVal val="ppt_y"/>
                                          </p:val>
                                        </p:tav>
                                      </p:tavLst>
                                    </p:anim>
                                    <p:set>
                                      <p:cBhvr>
                                        <p:cTn id="749" dur="1" fill="hold">
                                          <p:stCondLst>
                                            <p:cond delay="4499"/>
                                          </p:stCondLst>
                                        </p:cTn>
                                        <p:tgtEl>
                                          <p:spTgt spid="61"/>
                                        </p:tgtEl>
                                        <p:attrNameLst>
                                          <p:attrName>style.visibility</p:attrName>
                                        </p:attrNameLst>
                                      </p:cBhvr>
                                      <p:to>
                                        <p:strVal val="hidden"/>
                                      </p:to>
                                    </p:set>
                                  </p:childTnLst>
                                </p:cTn>
                              </p:par>
                              <p:par>
                                <p:cTn id="750" presetID="3" presetClass="exit" presetSubtype="5" fill="hold" grpId="2" nodeType="withEffect">
                                  <p:stCondLst>
                                    <p:cond delay="0"/>
                                  </p:stCondLst>
                                  <p:childTnLst>
                                    <p:animEffect transition="out" filter="blinds(vertical)">
                                      <p:cBhvr>
                                        <p:cTn id="751" dur="5500"/>
                                        <p:tgtEl>
                                          <p:spTgt spid="61"/>
                                        </p:tgtEl>
                                      </p:cBhvr>
                                    </p:animEffect>
                                    <p:set>
                                      <p:cBhvr>
                                        <p:cTn id="752" dur="1" fill="hold">
                                          <p:stCondLst>
                                            <p:cond delay="5499"/>
                                          </p:stCondLst>
                                        </p:cTn>
                                        <p:tgtEl>
                                          <p:spTgt spid="61"/>
                                        </p:tgtEl>
                                        <p:attrNameLst>
                                          <p:attrName>style.visibility</p:attrName>
                                        </p:attrNameLst>
                                      </p:cBhvr>
                                      <p:to>
                                        <p:strVal val="hidden"/>
                                      </p:to>
                                    </p:set>
                                  </p:childTnLst>
                                </p:cTn>
                              </p:par>
                              <p:par>
                                <p:cTn id="753" presetID="2" presetClass="entr" presetSubtype="8" fill="hold" grpId="0" nodeType="withEffect">
                                  <p:stCondLst>
                                    <p:cond delay="0"/>
                                  </p:stCondLst>
                                  <p:childTnLst>
                                    <p:set>
                                      <p:cBhvr>
                                        <p:cTn id="754" dur="1" fill="hold">
                                          <p:stCondLst>
                                            <p:cond delay="0"/>
                                          </p:stCondLst>
                                        </p:cTn>
                                        <p:tgtEl>
                                          <p:spTgt spid="60"/>
                                        </p:tgtEl>
                                        <p:attrNameLst>
                                          <p:attrName>style.visibility</p:attrName>
                                        </p:attrNameLst>
                                      </p:cBhvr>
                                      <p:to>
                                        <p:strVal val="visible"/>
                                      </p:to>
                                    </p:set>
                                    <p:anim calcmode="lin" valueType="num">
                                      <p:cBhvr additive="base">
                                        <p:cTn id="755" dur="4000" fill="hold"/>
                                        <p:tgtEl>
                                          <p:spTgt spid="60"/>
                                        </p:tgtEl>
                                        <p:attrNameLst>
                                          <p:attrName>ppt_x</p:attrName>
                                        </p:attrNameLst>
                                      </p:cBhvr>
                                      <p:tavLst>
                                        <p:tav tm="0">
                                          <p:val>
                                            <p:strVal val="0-#ppt_w/2"/>
                                          </p:val>
                                        </p:tav>
                                        <p:tav tm="100000">
                                          <p:val>
                                            <p:strVal val="#ppt_x"/>
                                          </p:val>
                                        </p:tav>
                                      </p:tavLst>
                                    </p:anim>
                                    <p:anim calcmode="lin" valueType="num">
                                      <p:cBhvr additive="base">
                                        <p:cTn id="756" dur="4000" fill="hold"/>
                                        <p:tgtEl>
                                          <p:spTgt spid="60"/>
                                        </p:tgtEl>
                                        <p:attrNameLst>
                                          <p:attrName>ppt_y</p:attrName>
                                        </p:attrNameLst>
                                      </p:cBhvr>
                                      <p:tavLst>
                                        <p:tav tm="0">
                                          <p:val>
                                            <p:strVal val="#ppt_y"/>
                                          </p:val>
                                        </p:tav>
                                        <p:tav tm="100000">
                                          <p:val>
                                            <p:strVal val="#ppt_y"/>
                                          </p:val>
                                        </p:tav>
                                      </p:tavLst>
                                    </p:anim>
                                  </p:childTnLst>
                                </p:cTn>
                              </p:par>
                              <p:par>
                                <p:cTn id="757" presetID="2" presetClass="exit" presetSubtype="8" fill="hold" grpId="1" nodeType="withEffect">
                                  <p:stCondLst>
                                    <p:cond delay="0"/>
                                  </p:stCondLst>
                                  <p:childTnLst>
                                    <p:anim calcmode="lin" valueType="num">
                                      <p:cBhvr additive="base">
                                        <p:cTn id="758" dur="4500"/>
                                        <p:tgtEl>
                                          <p:spTgt spid="60"/>
                                        </p:tgtEl>
                                        <p:attrNameLst>
                                          <p:attrName>ppt_x</p:attrName>
                                        </p:attrNameLst>
                                      </p:cBhvr>
                                      <p:tavLst>
                                        <p:tav tm="0">
                                          <p:val>
                                            <p:strVal val="ppt_x"/>
                                          </p:val>
                                        </p:tav>
                                        <p:tav tm="100000">
                                          <p:val>
                                            <p:strVal val="0-ppt_w/2"/>
                                          </p:val>
                                        </p:tav>
                                      </p:tavLst>
                                    </p:anim>
                                    <p:anim calcmode="lin" valueType="num">
                                      <p:cBhvr additive="base">
                                        <p:cTn id="759" dur="4500"/>
                                        <p:tgtEl>
                                          <p:spTgt spid="60"/>
                                        </p:tgtEl>
                                        <p:attrNameLst>
                                          <p:attrName>ppt_y</p:attrName>
                                        </p:attrNameLst>
                                      </p:cBhvr>
                                      <p:tavLst>
                                        <p:tav tm="0">
                                          <p:val>
                                            <p:strVal val="ppt_y"/>
                                          </p:val>
                                        </p:tav>
                                        <p:tav tm="100000">
                                          <p:val>
                                            <p:strVal val="ppt_y"/>
                                          </p:val>
                                        </p:tav>
                                      </p:tavLst>
                                    </p:anim>
                                    <p:set>
                                      <p:cBhvr>
                                        <p:cTn id="760" dur="1" fill="hold">
                                          <p:stCondLst>
                                            <p:cond delay="4499"/>
                                          </p:stCondLst>
                                        </p:cTn>
                                        <p:tgtEl>
                                          <p:spTgt spid="60"/>
                                        </p:tgtEl>
                                        <p:attrNameLst>
                                          <p:attrName>style.visibility</p:attrName>
                                        </p:attrNameLst>
                                      </p:cBhvr>
                                      <p:to>
                                        <p:strVal val="hidden"/>
                                      </p:to>
                                    </p:set>
                                  </p:childTnLst>
                                </p:cTn>
                              </p:par>
                              <p:par>
                                <p:cTn id="761" presetID="3" presetClass="exit" presetSubtype="5" fill="hold" grpId="2" nodeType="withEffect">
                                  <p:stCondLst>
                                    <p:cond delay="0"/>
                                  </p:stCondLst>
                                  <p:childTnLst>
                                    <p:animEffect transition="out" filter="blinds(vertical)">
                                      <p:cBhvr>
                                        <p:cTn id="762" dur="5500"/>
                                        <p:tgtEl>
                                          <p:spTgt spid="60"/>
                                        </p:tgtEl>
                                      </p:cBhvr>
                                    </p:animEffect>
                                    <p:set>
                                      <p:cBhvr>
                                        <p:cTn id="763" dur="1" fill="hold">
                                          <p:stCondLst>
                                            <p:cond delay="5499"/>
                                          </p:stCondLst>
                                        </p:cTn>
                                        <p:tgtEl>
                                          <p:spTgt spid="60"/>
                                        </p:tgtEl>
                                        <p:attrNameLst>
                                          <p:attrName>style.visibility</p:attrName>
                                        </p:attrNameLst>
                                      </p:cBhvr>
                                      <p:to>
                                        <p:strVal val="hidden"/>
                                      </p:to>
                                    </p:set>
                                  </p:childTnLst>
                                </p:cTn>
                              </p:par>
                              <p:par>
                                <p:cTn id="764" presetID="2" presetClass="entr" presetSubtype="8" fill="hold" grpId="0" nodeType="withEffect">
                                  <p:stCondLst>
                                    <p:cond delay="0"/>
                                  </p:stCondLst>
                                  <p:childTnLst>
                                    <p:set>
                                      <p:cBhvr>
                                        <p:cTn id="765" dur="1" fill="hold">
                                          <p:stCondLst>
                                            <p:cond delay="0"/>
                                          </p:stCondLst>
                                        </p:cTn>
                                        <p:tgtEl>
                                          <p:spTgt spid="59"/>
                                        </p:tgtEl>
                                        <p:attrNameLst>
                                          <p:attrName>style.visibility</p:attrName>
                                        </p:attrNameLst>
                                      </p:cBhvr>
                                      <p:to>
                                        <p:strVal val="visible"/>
                                      </p:to>
                                    </p:set>
                                    <p:anim calcmode="lin" valueType="num">
                                      <p:cBhvr additive="base">
                                        <p:cTn id="766" dur="4000" fill="hold"/>
                                        <p:tgtEl>
                                          <p:spTgt spid="59"/>
                                        </p:tgtEl>
                                        <p:attrNameLst>
                                          <p:attrName>ppt_x</p:attrName>
                                        </p:attrNameLst>
                                      </p:cBhvr>
                                      <p:tavLst>
                                        <p:tav tm="0">
                                          <p:val>
                                            <p:strVal val="0-#ppt_w/2"/>
                                          </p:val>
                                        </p:tav>
                                        <p:tav tm="100000">
                                          <p:val>
                                            <p:strVal val="#ppt_x"/>
                                          </p:val>
                                        </p:tav>
                                      </p:tavLst>
                                    </p:anim>
                                    <p:anim calcmode="lin" valueType="num">
                                      <p:cBhvr additive="base">
                                        <p:cTn id="767" dur="4000" fill="hold"/>
                                        <p:tgtEl>
                                          <p:spTgt spid="59"/>
                                        </p:tgtEl>
                                        <p:attrNameLst>
                                          <p:attrName>ppt_y</p:attrName>
                                        </p:attrNameLst>
                                      </p:cBhvr>
                                      <p:tavLst>
                                        <p:tav tm="0">
                                          <p:val>
                                            <p:strVal val="#ppt_y"/>
                                          </p:val>
                                        </p:tav>
                                        <p:tav tm="100000">
                                          <p:val>
                                            <p:strVal val="#ppt_y"/>
                                          </p:val>
                                        </p:tav>
                                      </p:tavLst>
                                    </p:anim>
                                  </p:childTnLst>
                                </p:cTn>
                              </p:par>
                              <p:par>
                                <p:cTn id="768" presetID="2" presetClass="exit" presetSubtype="8" fill="hold" grpId="1" nodeType="withEffect">
                                  <p:stCondLst>
                                    <p:cond delay="0"/>
                                  </p:stCondLst>
                                  <p:childTnLst>
                                    <p:anim calcmode="lin" valueType="num">
                                      <p:cBhvr additive="base">
                                        <p:cTn id="769" dur="4500"/>
                                        <p:tgtEl>
                                          <p:spTgt spid="59"/>
                                        </p:tgtEl>
                                        <p:attrNameLst>
                                          <p:attrName>ppt_x</p:attrName>
                                        </p:attrNameLst>
                                      </p:cBhvr>
                                      <p:tavLst>
                                        <p:tav tm="0">
                                          <p:val>
                                            <p:strVal val="ppt_x"/>
                                          </p:val>
                                        </p:tav>
                                        <p:tav tm="100000">
                                          <p:val>
                                            <p:strVal val="0-ppt_w/2"/>
                                          </p:val>
                                        </p:tav>
                                      </p:tavLst>
                                    </p:anim>
                                    <p:anim calcmode="lin" valueType="num">
                                      <p:cBhvr additive="base">
                                        <p:cTn id="770" dur="4500"/>
                                        <p:tgtEl>
                                          <p:spTgt spid="59"/>
                                        </p:tgtEl>
                                        <p:attrNameLst>
                                          <p:attrName>ppt_y</p:attrName>
                                        </p:attrNameLst>
                                      </p:cBhvr>
                                      <p:tavLst>
                                        <p:tav tm="0">
                                          <p:val>
                                            <p:strVal val="ppt_y"/>
                                          </p:val>
                                        </p:tav>
                                        <p:tav tm="100000">
                                          <p:val>
                                            <p:strVal val="ppt_y"/>
                                          </p:val>
                                        </p:tav>
                                      </p:tavLst>
                                    </p:anim>
                                    <p:set>
                                      <p:cBhvr>
                                        <p:cTn id="771" dur="1" fill="hold">
                                          <p:stCondLst>
                                            <p:cond delay="4499"/>
                                          </p:stCondLst>
                                        </p:cTn>
                                        <p:tgtEl>
                                          <p:spTgt spid="59"/>
                                        </p:tgtEl>
                                        <p:attrNameLst>
                                          <p:attrName>style.visibility</p:attrName>
                                        </p:attrNameLst>
                                      </p:cBhvr>
                                      <p:to>
                                        <p:strVal val="hidden"/>
                                      </p:to>
                                    </p:set>
                                  </p:childTnLst>
                                </p:cTn>
                              </p:par>
                              <p:par>
                                <p:cTn id="772" presetID="3" presetClass="exit" presetSubtype="5" fill="hold" grpId="2" nodeType="withEffect">
                                  <p:stCondLst>
                                    <p:cond delay="0"/>
                                  </p:stCondLst>
                                  <p:childTnLst>
                                    <p:animEffect transition="out" filter="blinds(vertical)">
                                      <p:cBhvr>
                                        <p:cTn id="773" dur="5500"/>
                                        <p:tgtEl>
                                          <p:spTgt spid="59"/>
                                        </p:tgtEl>
                                      </p:cBhvr>
                                    </p:animEffect>
                                    <p:set>
                                      <p:cBhvr>
                                        <p:cTn id="774" dur="1" fill="hold">
                                          <p:stCondLst>
                                            <p:cond delay="5499"/>
                                          </p:stCondLst>
                                        </p:cTn>
                                        <p:tgtEl>
                                          <p:spTgt spid="59"/>
                                        </p:tgtEl>
                                        <p:attrNameLst>
                                          <p:attrName>style.visibility</p:attrName>
                                        </p:attrNameLst>
                                      </p:cBhvr>
                                      <p:to>
                                        <p:strVal val="hidden"/>
                                      </p:to>
                                    </p:set>
                                  </p:childTnLst>
                                </p:cTn>
                              </p:par>
                              <p:par>
                                <p:cTn id="775" presetID="2" presetClass="entr" presetSubtype="8" fill="hold" grpId="0" nodeType="withEffect">
                                  <p:stCondLst>
                                    <p:cond delay="0"/>
                                  </p:stCondLst>
                                  <p:childTnLst>
                                    <p:set>
                                      <p:cBhvr>
                                        <p:cTn id="776" dur="1" fill="hold">
                                          <p:stCondLst>
                                            <p:cond delay="0"/>
                                          </p:stCondLst>
                                        </p:cTn>
                                        <p:tgtEl>
                                          <p:spTgt spid="58"/>
                                        </p:tgtEl>
                                        <p:attrNameLst>
                                          <p:attrName>style.visibility</p:attrName>
                                        </p:attrNameLst>
                                      </p:cBhvr>
                                      <p:to>
                                        <p:strVal val="visible"/>
                                      </p:to>
                                    </p:set>
                                    <p:anim calcmode="lin" valueType="num">
                                      <p:cBhvr additive="base">
                                        <p:cTn id="777" dur="4000" fill="hold"/>
                                        <p:tgtEl>
                                          <p:spTgt spid="58"/>
                                        </p:tgtEl>
                                        <p:attrNameLst>
                                          <p:attrName>ppt_x</p:attrName>
                                        </p:attrNameLst>
                                      </p:cBhvr>
                                      <p:tavLst>
                                        <p:tav tm="0">
                                          <p:val>
                                            <p:strVal val="0-#ppt_w/2"/>
                                          </p:val>
                                        </p:tav>
                                        <p:tav tm="100000">
                                          <p:val>
                                            <p:strVal val="#ppt_x"/>
                                          </p:val>
                                        </p:tav>
                                      </p:tavLst>
                                    </p:anim>
                                    <p:anim calcmode="lin" valueType="num">
                                      <p:cBhvr additive="base">
                                        <p:cTn id="778" dur="4000" fill="hold"/>
                                        <p:tgtEl>
                                          <p:spTgt spid="58"/>
                                        </p:tgtEl>
                                        <p:attrNameLst>
                                          <p:attrName>ppt_y</p:attrName>
                                        </p:attrNameLst>
                                      </p:cBhvr>
                                      <p:tavLst>
                                        <p:tav tm="0">
                                          <p:val>
                                            <p:strVal val="#ppt_y"/>
                                          </p:val>
                                        </p:tav>
                                        <p:tav tm="100000">
                                          <p:val>
                                            <p:strVal val="#ppt_y"/>
                                          </p:val>
                                        </p:tav>
                                      </p:tavLst>
                                    </p:anim>
                                  </p:childTnLst>
                                </p:cTn>
                              </p:par>
                              <p:par>
                                <p:cTn id="779" presetID="2" presetClass="exit" presetSubtype="8" fill="hold" grpId="1" nodeType="withEffect">
                                  <p:stCondLst>
                                    <p:cond delay="0"/>
                                  </p:stCondLst>
                                  <p:childTnLst>
                                    <p:anim calcmode="lin" valueType="num">
                                      <p:cBhvr additive="base">
                                        <p:cTn id="780" dur="4500"/>
                                        <p:tgtEl>
                                          <p:spTgt spid="58"/>
                                        </p:tgtEl>
                                        <p:attrNameLst>
                                          <p:attrName>ppt_x</p:attrName>
                                        </p:attrNameLst>
                                      </p:cBhvr>
                                      <p:tavLst>
                                        <p:tav tm="0">
                                          <p:val>
                                            <p:strVal val="ppt_x"/>
                                          </p:val>
                                        </p:tav>
                                        <p:tav tm="100000">
                                          <p:val>
                                            <p:strVal val="0-ppt_w/2"/>
                                          </p:val>
                                        </p:tav>
                                      </p:tavLst>
                                    </p:anim>
                                    <p:anim calcmode="lin" valueType="num">
                                      <p:cBhvr additive="base">
                                        <p:cTn id="781" dur="4500"/>
                                        <p:tgtEl>
                                          <p:spTgt spid="58"/>
                                        </p:tgtEl>
                                        <p:attrNameLst>
                                          <p:attrName>ppt_y</p:attrName>
                                        </p:attrNameLst>
                                      </p:cBhvr>
                                      <p:tavLst>
                                        <p:tav tm="0">
                                          <p:val>
                                            <p:strVal val="ppt_y"/>
                                          </p:val>
                                        </p:tav>
                                        <p:tav tm="100000">
                                          <p:val>
                                            <p:strVal val="ppt_y"/>
                                          </p:val>
                                        </p:tav>
                                      </p:tavLst>
                                    </p:anim>
                                    <p:set>
                                      <p:cBhvr>
                                        <p:cTn id="782" dur="1" fill="hold">
                                          <p:stCondLst>
                                            <p:cond delay="4499"/>
                                          </p:stCondLst>
                                        </p:cTn>
                                        <p:tgtEl>
                                          <p:spTgt spid="58"/>
                                        </p:tgtEl>
                                        <p:attrNameLst>
                                          <p:attrName>style.visibility</p:attrName>
                                        </p:attrNameLst>
                                      </p:cBhvr>
                                      <p:to>
                                        <p:strVal val="hidden"/>
                                      </p:to>
                                    </p:set>
                                  </p:childTnLst>
                                </p:cTn>
                              </p:par>
                              <p:par>
                                <p:cTn id="783" presetID="3" presetClass="exit" presetSubtype="5" fill="hold" grpId="2" nodeType="withEffect">
                                  <p:stCondLst>
                                    <p:cond delay="0"/>
                                  </p:stCondLst>
                                  <p:childTnLst>
                                    <p:animEffect transition="out" filter="blinds(vertical)">
                                      <p:cBhvr>
                                        <p:cTn id="784" dur="5500"/>
                                        <p:tgtEl>
                                          <p:spTgt spid="58"/>
                                        </p:tgtEl>
                                      </p:cBhvr>
                                    </p:animEffect>
                                    <p:set>
                                      <p:cBhvr>
                                        <p:cTn id="785" dur="1" fill="hold">
                                          <p:stCondLst>
                                            <p:cond delay="5499"/>
                                          </p:stCondLst>
                                        </p:cTn>
                                        <p:tgtEl>
                                          <p:spTgt spid="58"/>
                                        </p:tgtEl>
                                        <p:attrNameLst>
                                          <p:attrName>style.visibility</p:attrName>
                                        </p:attrNameLst>
                                      </p:cBhvr>
                                      <p:to>
                                        <p:strVal val="hidden"/>
                                      </p:to>
                                    </p:set>
                                  </p:childTnLst>
                                </p:cTn>
                              </p:par>
                              <p:par>
                                <p:cTn id="786" presetID="2" presetClass="entr" presetSubtype="8" fill="hold" grpId="0" nodeType="withEffect">
                                  <p:stCondLst>
                                    <p:cond delay="0"/>
                                  </p:stCondLst>
                                  <p:childTnLst>
                                    <p:set>
                                      <p:cBhvr>
                                        <p:cTn id="787" dur="1" fill="hold">
                                          <p:stCondLst>
                                            <p:cond delay="0"/>
                                          </p:stCondLst>
                                        </p:cTn>
                                        <p:tgtEl>
                                          <p:spTgt spid="57"/>
                                        </p:tgtEl>
                                        <p:attrNameLst>
                                          <p:attrName>style.visibility</p:attrName>
                                        </p:attrNameLst>
                                      </p:cBhvr>
                                      <p:to>
                                        <p:strVal val="visible"/>
                                      </p:to>
                                    </p:set>
                                    <p:anim calcmode="lin" valueType="num">
                                      <p:cBhvr additive="base">
                                        <p:cTn id="788" dur="4000" fill="hold"/>
                                        <p:tgtEl>
                                          <p:spTgt spid="57"/>
                                        </p:tgtEl>
                                        <p:attrNameLst>
                                          <p:attrName>ppt_x</p:attrName>
                                        </p:attrNameLst>
                                      </p:cBhvr>
                                      <p:tavLst>
                                        <p:tav tm="0">
                                          <p:val>
                                            <p:strVal val="0-#ppt_w/2"/>
                                          </p:val>
                                        </p:tav>
                                        <p:tav tm="100000">
                                          <p:val>
                                            <p:strVal val="#ppt_x"/>
                                          </p:val>
                                        </p:tav>
                                      </p:tavLst>
                                    </p:anim>
                                    <p:anim calcmode="lin" valueType="num">
                                      <p:cBhvr additive="base">
                                        <p:cTn id="789" dur="4000" fill="hold"/>
                                        <p:tgtEl>
                                          <p:spTgt spid="57"/>
                                        </p:tgtEl>
                                        <p:attrNameLst>
                                          <p:attrName>ppt_y</p:attrName>
                                        </p:attrNameLst>
                                      </p:cBhvr>
                                      <p:tavLst>
                                        <p:tav tm="0">
                                          <p:val>
                                            <p:strVal val="#ppt_y"/>
                                          </p:val>
                                        </p:tav>
                                        <p:tav tm="100000">
                                          <p:val>
                                            <p:strVal val="#ppt_y"/>
                                          </p:val>
                                        </p:tav>
                                      </p:tavLst>
                                    </p:anim>
                                  </p:childTnLst>
                                </p:cTn>
                              </p:par>
                              <p:par>
                                <p:cTn id="790" presetID="2" presetClass="exit" presetSubtype="8" fill="hold" grpId="1" nodeType="withEffect">
                                  <p:stCondLst>
                                    <p:cond delay="0"/>
                                  </p:stCondLst>
                                  <p:childTnLst>
                                    <p:anim calcmode="lin" valueType="num">
                                      <p:cBhvr additive="base">
                                        <p:cTn id="791" dur="4500"/>
                                        <p:tgtEl>
                                          <p:spTgt spid="57"/>
                                        </p:tgtEl>
                                        <p:attrNameLst>
                                          <p:attrName>ppt_x</p:attrName>
                                        </p:attrNameLst>
                                      </p:cBhvr>
                                      <p:tavLst>
                                        <p:tav tm="0">
                                          <p:val>
                                            <p:strVal val="ppt_x"/>
                                          </p:val>
                                        </p:tav>
                                        <p:tav tm="100000">
                                          <p:val>
                                            <p:strVal val="0-ppt_w/2"/>
                                          </p:val>
                                        </p:tav>
                                      </p:tavLst>
                                    </p:anim>
                                    <p:anim calcmode="lin" valueType="num">
                                      <p:cBhvr additive="base">
                                        <p:cTn id="792" dur="4500"/>
                                        <p:tgtEl>
                                          <p:spTgt spid="57"/>
                                        </p:tgtEl>
                                        <p:attrNameLst>
                                          <p:attrName>ppt_y</p:attrName>
                                        </p:attrNameLst>
                                      </p:cBhvr>
                                      <p:tavLst>
                                        <p:tav tm="0">
                                          <p:val>
                                            <p:strVal val="ppt_y"/>
                                          </p:val>
                                        </p:tav>
                                        <p:tav tm="100000">
                                          <p:val>
                                            <p:strVal val="ppt_y"/>
                                          </p:val>
                                        </p:tav>
                                      </p:tavLst>
                                    </p:anim>
                                    <p:set>
                                      <p:cBhvr>
                                        <p:cTn id="793" dur="1" fill="hold">
                                          <p:stCondLst>
                                            <p:cond delay="4499"/>
                                          </p:stCondLst>
                                        </p:cTn>
                                        <p:tgtEl>
                                          <p:spTgt spid="57"/>
                                        </p:tgtEl>
                                        <p:attrNameLst>
                                          <p:attrName>style.visibility</p:attrName>
                                        </p:attrNameLst>
                                      </p:cBhvr>
                                      <p:to>
                                        <p:strVal val="hidden"/>
                                      </p:to>
                                    </p:set>
                                  </p:childTnLst>
                                </p:cTn>
                              </p:par>
                              <p:par>
                                <p:cTn id="794" presetID="3" presetClass="exit" presetSubtype="5" fill="hold" grpId="2" nodeType="withEffect">
                                  <p:stCondLst>
                                    <p:cond delay="0"/>
                                  </p:stCondLst>
                                  <p:childTnLst>
                                    <p:animEffect transition="out" filter="blinds(vertical)">
                                      <p:cBhvr>
                                        <p:cTn id="795" dur="5500"/>
                                        <p:tgtEl>
                                          <p:spTgt spid="57"/>
                                        </p:tgtEl>
                                      </p:cBhvr>
                                    </p:animEffect>
                                    <p:set>
                                      <p:cBhvr>
                                        <p:cTn id="796" dur="1" fill="hold">
                                          <p:stCondLst>
                                            <p:cond delay="5499"/>
                                          </p:stCondLst>
                                        </p:cTn>
                                        <p:tgtEl>
                                          <p:spTgt spid="57"/>
                                        </p:tgtEl>
                                        <p:attrNameLst>
                                          <p:attrName>style.visibility</p:attrName>
                                        </p:attrNameLst>
                                      </p:cBhvr>
                                      <p:to>
                                        <p:strVal val="hidden"/>
                                      </p:to>
                                    </p:set>
                                  </p:childTnLst>
                                </p:cTn>
                              </p:par>
                              <p:par>
                                <p:cTn id="797" presetID="2" presetClass="entr" presetSubtype="8" fill="hold" grpId="0" nodeType="withEffect">
                                  <p:stCondLst>
                                    <p:cond delay="0"/>
                                  </p:stCondLst>
                                  <p:childTnLst>
                                    <p:set>
                                      <p:cBhvr>
                                        <p:cTn id="798" dur="1" fill="hold">
                                          <p:stCondLst>
                                            <p:cond delay="0"/>
                                          </p:stCondLst>
                                        </p:cTn>
                                        <p:tgtEl>
                                          <p:spTgt spid="56"/>
                                        </p:tgtEl>
                                        <p:attrNameLst>
                                          <p:attrName>style.visibility</p:attrName>
                                        </p:attrNameLst>
                                      </p:cBhvr>
                                      <p:to>
                                        <p:strVal val="visible"/>
                                      </p:to>
                                    </p:set>
                                    <p:anim calcmode="lin" valueType="num">
                                      <p:cBhvr additive="base">
                                        <p:cTn id="799" dur="4000" fill="hold"/>
                                        <p:tgtEl>
                                          <p:spTgt spid="56"/>
                                        </p:tgtEl>
                                        <p:attrNameLst>
                                          <p:attrName>ppt_x</p:attrName>
                                        </p:attrNameLst>
                                      </p:cBhvr>
                                      <p:tavLst>
                                        <p:tav tm="0">
                                          <p:val>
                                            <p:strVal val="0-#ppt_w/2"/>
                                          </p:val>
                                        </p:tav>
                                        <p:tav tm="100000">
                                          <p:val>
                                            <p:strVal val="#ppt_x"/>
                                          </p:val>
                                        </p:tav>
                                      </p:tavLst>
                                    </p:anim>
                                    <p:anim calcmode="lin" valueType="num">
                                      <p:cBhvr additive="base">
                                        <p:cTn id="800" dur="4000" fill="hold"/>
                                        <p:tgtEl>
                                          <p:spTgt spid="56"/>
                                        </p:tgtEl>
                                        <p:attrNameLst>
                                          <p:attrName>ppt_y</p:attrName>
                                        </p:attrNameLst>
                                      </p:cBhvr>
                                      <p:tavLst>
                                        <p:tav tm="0">
                                          <p:val>
                                            <p:strVal val="#ppt_y"/>
                                          </p:val>
                                        </p:tav>
                                        <p:tav tm="100000">
                                          <p:val>
                                            <p:strVal val="#ppt_y"/>
                                          </p:val>
                                        </p:tav>
                                      </p:tavLst>
                                    </p:anim>
                                  </p:childTnLst>
                                </p:cTn>
                              </p:par>
                              <p:par>
                                <p:cTn id="801" presetID="2" presetClass="exit" presetSubtype="8" fill="hold" grpId="1" nodeType="withEffect">
                                  <p:stCondLst>
                                    <p:cond delay="0"/>
                                  </p:stCondLst>
                                  <p:childTnLst>
                                    <p:anim calcmode="lin" valueType="num">
                                      <p:cBhvr additive="base">
                                        <p:cTn id="802" dur="4500"/>
                                        <p:tgtEl>
                                          <p:spTgt spid="56"/>
                                        </p:tgtEl>
                                        <p:attrNameLst>
                                          <p:attrName>ppt_x</p:attrName>
                                        </p:attrNameLst>
                                      </p:cBhvr>
                                      <p:tavLst>
                                        <p:tav tm="0">
                                          <p:val>
                                            <p:strVal val="ppt_x"/>
                                          </p:val>
                                        </p:tav>
                                        <p:tav tm="100000">
                                          <p:val>
                                            <p:strVal val="0-ppt_w/2"/>
                                          </p:val>
                                        </p:tav>
                                      </p:tavLst>
                                    </p:anim>
                                    <p:anim calcmode="lin" valueType="num">
                                      <p:cBhvr additive="base">
                                        <p:cTn id="803" dur="4500"/>
                                        <p:tgtEl>
                                          <p:spTgt spid="56"/>
                                        </p:tgtEl>
                                        <p:attrNameLst>
                                          <p:attrName>ppt_y</p:attrName>
                                        </p:attrNameLst>
                                      </p:cBhvr>
                                      <p:tavLst>
                                        <p:tav tm="0">
                                          <p:val>
                                            <p:strVal val="ppt_y"/>
                                          </p:val>
                                        </p:tav>
                                        <p:tav tm="100000">
                                          <p:val>
                                            <p:strVal val="ppt_y"/>
                                          </p:val>
                                        </p:tav>
                                      </p:tavLst>
                                    </p:anim>
                                    <p:set>
                                      <p:cBhvr>
                                        <p:cTn id="804" dur="1" fill="hold">
                                          <p:stCondLst>
                                            <p:cond delay="4499"/>
                                          </p:stCondLst>
                                        </p:cTn>
                                        <p:tgtEl>
                                          <p:spTgt spid="56"/>
                                        </p:tgtEl>
                                        <p:attrNameLst>
                                          <p:attrName>style.visibility</p:attrName>
                                        </p:attrNameLst>
                                      </p:cBhvr>
                                      <p:to>
                                        <p:strVal val="hidden"/>
                                      </p:to>
                                    </p:set>
                                  </p:childTnLst>
                                </p:cTn>
                              </p:par>
                              <p:par>
                                <p:cTn id="805" presetID="3" presetClass="exit" presetSubtype="5" fill="hold" grpId="2" nodeType="withEffect">
                                  <p:stCondLst>
                                    <p:cond delay="0"/>
                                  </p:stCondLst>
                                  <p:childTnLst>
                                    <p:animEffect transition="out" filter="blinds(vertical)">
                                      <p:cBhvr>
                                        <p:cTn id="806" dur="5500"/>
                                        <p:tgtEl>
                                          <p:spTgt spid="56"/>
                                        </p:tgtEl>
                                      </p:cBhvr>
                                    </p:animEffect>
                                    <p:set>
                                      <p:cBhvr>
                                        <p:cTn id="807" dur="1" fill="hold">
                                          <p:stCondLst>
                                            <p:cond delay="5499"/>
                                          </p:stCondLst>
                                        </p:cTn>
                                        <p:tgtEl>
                                          <p:spTgt spid="56"/>
                                        </p:tgtEl>
                                        <p:attrNameLst>
                                          <p:attrName>style.visibility</p:attrName>
                                        </p:attrNameLst>
                                      </p:cBhvr>
                                      <p:to>
                                        <p:strVal val="hidden"/>
                                      </p:to>
                                    </p:set>
                                  </p:childTnLst>
                                </p:cTn>
                              </p:par>
                              <p:par>
                                <p:cTn id="808" presetID="2" presetClass="entr" presetSubtype="8" fill="hold" grpId="0" nodeType="withEffect">
                                  <p:stCondLst>
                                    <p:cond delay="0"/>
                                  </p:stCondLst>
                                  <p:childTnLst>
                                    <p:set>
                                      <p:cBhvr>
                                        <p:cTn id="809" dur="1" fill="hold">
                                          <p:stCondLst>
                                            <p:cond delay="0"/>
                                          </p:stCondLst>
                                        </p:cTn>
                                        <p:tgtEl>
                                          <p:spTgt spid="55"/>
                                        </p:tgtEl>
                                        <p:attrNameLst>
                                          <p:attrName>style.visibility</p:attrName>
                                        </p:attrNameLst>
                                      </p:cBhvr>
                                      <p:to>
                                        <p:strVal val="visible"/>
                                      </p:to>
                                    </p:set>
                                    <p:anim calcmode="lin" valueType="num">
                                      <p:cBhvr additive="base">
                                        <p:cTn id="810" dur="4000" fill="hold"/>
                                        <p:tgtEl>
                                          <p:spTgt spid="55"/>
                                        </p:tgtEl>
                                        <p:attrNameLst>
                                          <p:attrName>ppt_x</p:attrName>
                                        </p:attrNameLst>
                                      </p:cBhvr>
                                      <p:tavLst>
                                        <p:tav tm="0">
                                          <p:val>
                                            <p:strVal val="0-#ppt_w/2"/>
                                          </p:val>
                                        </p:tav>
                                        <p:tav tm="100000">
                                          <p:val>
                                            <p:strVal val="#ppt_x"/>
                                          </p:val>
                                        </p:tav>
                                      </p:tavLst>
                                    </p:anim>
                                    <p:anim calcmode="lin" valueType="num">
                                      <p:cBhvr additive="base">
                                        <p:cTn id="811" dur="4000" fill="hold"/>
                                        <p:tgtEl>
                                          <p:spTgt spid="55"/>
                                        </p:tgtEl>
                                        <p:attrNameLst>
                                          <p:attrName>ppt_y</p:attrName>
                                        </p:attrNameLst>
                                      </p:cBhvr>
                                      <p:tavLst>
                                        <p:tav tm="0">
                                          <p:val>
                                            <p:strVal val="#ppt_y"/>
                                          </p:val>
                                        </p:tav>
                                        <p:tav tm="100000">
                                          <p:val>
                                            <p:strVal val="#ppt_y"/>
                                          </p:val>
                                        </p:tav>
                                      </p:tavLst>
                                    </p:anim>
                                  </p:childTnLst>
                                </p:cTn>
                              </p:par>
                              <p:par>
                                <p:cTn id="812" presetID="2" presetClass="exit" presetSubtype="8" fill="hold" grpId="1" nodeType="withEffect">
                                  <p:stCondLst>
                                    <p:cond delay="0"/>
                                  </p:stCondLst>
                                  <p:childTnLst>
                                    <p:anim calcmode="lin" valueType="num">
                                      <p:cBhvr additive="base">
                                        <p:cTn id="813" dur="4500"/>
                                        <p:tgtEl>
                                          <p:spTgt spid="55"/>
                                        </p:tgtEl>
                                        <p:attrNameLst>
                                          <p:attrName>ppt_x</p:attrName>
                                        </p:attrNameLst>
                                      </p:cBhvr>
                                      <p:tavLst>
                                        <p:tav tm="0">
                                          <p:val>
                                            <p:strVal val="ppt_x"/>
                                          </p:val>
                                        </p:tav>
                                        <p:tav tm="100000">
                                          <p:val>
                                            <p:strVal val="0-ppt_w/2"/>
                                          </p:val>
                                        </p:tav>
                                      </p:tavLst>
                                    </p:anim>
                                    <p:anim calcmode="lin" valueType="num">
                                      <p:cBhvr additive="base">
                                        <p:cTn id="814" dur="4500"/>
                                        <p:tgtEl>
                                          <p:spTgt spid="55"/>
                                        </p:tgtEl>
                                        <p:attrNameLst>
                                          <p:attrName>ppt_y</p:attrName>
                                        </p:attrNameLst>
                                      </p:cBhvr>
                                      <p:tavLst>
                                        <p:tav tm="0">
                                          <p:val>
                                            <p:strVal val="ppt_y"/>
                                          </p:val>
                                        </p:tav>
                                        <p:tav tm="100000">
                                          <p:val>
                                            <p:strVal val="ppt_y"/>
                                          </p:val>
                                        </p:tav>
                                      </p:tavLst>
                                    </p:anim>
                                    <p:set>
                                      <p:cBhvr>
                                        <p:cTn id="815" dur="1" fill="hold">
                                          <p:stCondLst>
                                            <p:cond delay="4499"/>
                                          </p:stCondLst>
                                        </p:cTn>
                                        <p:tgtEl>
                                          <p:spTgt spid="55"/>
                                        </p:tgtEl>
                                        <p:attrNameLst>
                                          <p:attrName>style.visibility</p:attrName>
                                        </p:attrNameLst>
                                      </p:cBhvr>
                                      <p:to>
                                        <p:strVal val="hidden"/>
                                      </p:to>
                                    </p:set>
                                  </p:childTnLst>
                                </p:cTn>
                              </p:par>
                              <p:par>
                                <p:cTn id="816" presetID="3" presetClass="exit" presetSubtype="5" fill="hold" grpId="2" nodeType="withEffect">
                                  <p:stCondLst>
                                    <p:cond delay="0"/>
                                  </p:stCondLst>
                                  <p:childTnLst>
                                    <p:animEffect transition="out" filter="blinds(vertical)">
                                      <p:cBhvr>
                                        <p:cTn id="817" dur="5500"/>
                                        <p:tgtEl>
                                          <p:spTgt spid="55"/>
                                        </p:tgtEl>
                                      </p:cBhvr>
                                    </p:animEffect>
                                    <p:set>
                                      <p:cBhvr>
                                        <p:cTn id="818" dur="1" fill="hold">
                                          <p:stCondLst>
                                            <p:cond delay="5499"/>
                                          </p:stCondLst>
                                        </p:cTn>
                                        <p:tgtEl>
                                          <p:spTgt spid="55"/>
                                        </p:tgtEl>
                                        <p:attrNameLst>
                                          <p:attrName>style.visibility</p:attrName>
                                        </p:attrNameLst>
                                      </p:cBhvr>
                                      <p:to>
                                        <p:strVal val="hidden"/>
                                      </p:to>
                                    </p:set>
                                  </p:childTnLst>
                                </p:cTn>
                              </p:par>
                              <p:par>
                                <p:cTn id="819" presetID="2" presetClass="entr" presetSubtype="8" fill="hold" grpId="0" nodeType="withEffect">
                                  <p:stCondLst>
                                    <p:cond delay="0"/>
                                  </p:stCondLst>
                                  <p:childTnLst>
                                    <p:set>
                                      <p:cBhvr>
                                        <p:cTn id="820" dur="1" fill="hold">
                                          <p:stCondLst>
                                            <p:cond delay="0"/>
                                          </p:stCondLst>
                                        </p:cTn>
                                        <p:tgtEl>
                                          <p:spTgt spid="54"/>
                                        </p:tgtEl>
                                        <p:attrNameLst>
                                          <p:attrName>style.visibility</p:attrName>
                                        </p:attrNameLst>
                                      </p:cBhvr>
                                      <p:to>
                                        <p:strVal val="visible"/>
                                      </p:to>
                                    </p:set>
                                    <p:anim calcmode="lin" valueType="num">
                                      <p:cBhvr additive="base">
                                        <p:cTn id="821" dur="4000" fill="hold"/>
                                        <p:tgtEl>
                                          <p:spTgt spid="54"/>
                                        </p:tgtEl>
                                        <p:attrNameLst>
                                          <p:attrName>ppt_x</p:attrName>
                                        </p:attrNameLst>
                                      </p:cBhvr>
                                      <p:tavLst>
                                        <p:tav tm="0">
                                          <p:val>
                                            <p:strVal val="0-#ppt_w/2"/>
                                          </p:val>
                                        </p:tav>
                                        <p:tav tm="100000">
                                          <p:val>
                                            <p:strVal val="#ppt_x"/>
                                          </p:val>
                                        </p:tav>
                                      </p:tavLst>
                                    </p:anim>
                                    <p:anim calcmode="lin" valueType="num">
                                      <p:cBhvr additive="base">
                                        <p:cTn id="822" dur="4000" fill="hold"/>
                                        <p:tgtEl>
                                          <p:spTgt spid="54"/>
                                        </p:tgtEl>
                                        <p:attrNameLst>
                                          <p:attrName>ppt_y</p:attrName>
                                        </p:attrNameLst>
                                      </p:cBhvr>
                                      <p:tavLst>
                                        <p:tav tm="0">
                                          <p:val>
                                            <p:strVal val="#ppt_y"/>
                                          </p:val>
                                        </p:tav>
                                        <p:tav tm="100000">
                                          <p:val>
                                            <p:strVal val="#ppt_y"/>
                                          </p:val>
                                        </p:tav>
                                      </p:tavLst>
                                    </p:anim>
                                  </p:childTnLst>
                                </p:cTn>
                              </p:par>
                              <p:par>
                                <p:cTn id="823" presetID="2" presetClass="exit" presetSubtype="8" fill="hold" grpId="1" nodeType="withEffect">
                                  <p:stCondLst>
                                    <p:cond delay="0"/>
                                  </p:stCondLst>
                                  <p:childTnLst>
                                    <p:anim calcmode="lin" valueType="num">
                                      <p:cBhvr additive="base">
                                        <p:cTn id="824" dur="4500"/>
                                        <p:tgtEl>
                                          <p:spTgt spid="54"/>
                                        </p:tgtEl>
                                        <p:attrNameLst>
                                          <p:attrName>ppt_x</p:attrName>
                                        </p:attrNameLst>
                                      </p:cBhvr>
                                      <p:tavLst>
                                        <p:tav tm="0">
                                          <p:val>
                                            <p:strVal val="ppt_x"/>
                                          </p:val>
                                        </p:tav>
                                        <p:tav tm="100000">
                                          <p:val>
                                            <p:strVal val="0-ppt_w/2"/>
                                          </p:val>
                                        </p:tav>
                                      </p:tavLst>
                                    </p:anim>
                                    <p:anim calcmode="lin" valueType="num">
                                      <p:cBhvr additive="base">
                                        <p:cTn id="825" dur="4500"/>
                                        <p:tgtEl>
                                          <p:spTgt spid="54"/>
                                        </p:tgtEl>
                                        <p:attrNameLst>
                                          <p:attrName>ppt_y</p:attrName>
                                        </p:attrNameLst>
                                      </p:cBhvr>
                                      <p:tavLst>
                                        <p:tav tm="0">
                                          <p:val>
                                            <p:strVal val="ppt_y"/>
                                          </p:val>
                                        </p:tav>
                                        <p:tav tm="100000">
                                          <p:val>
                                            <p:strVal val="ppt_y"/>
                                          </p:val>
                                        </p:tav>
                                      </p:tavLst>
                                    </p:anim>
                                    <p:set>
                                      <p:cBhvr>
                                        <p:cTn id="826" dur="1" fill="hold">
                                          <p:stCondLst>
                                            <p:cond delay="4499"/>
                                          </p:stCondLst>
                                        </p:cTn>
                                        <p:tgtEl>
                                          <p:spTgt spid="54"/>
                                        </p:tgtEl>
                                        <p:attrNameLst>
                                          <p:attrName>style.visibility</p:attrName>
                                        </p:attrNameLst>
                                      </p:cBhvr>
                                      <p:to>
                                        <p:strVal val="hidden"/>
                                      </p:to>
                                    </p:set>
                                  </p:childTnLst>
                                </p:cTn>
                              </p:par>
                              <p:par>
                                <p:cTn id="827" presetID="3" presetClass="exit" presetSubtype="5" fill="hold" grpId="2" nodeType="withEffect">
                                  <p:stCondLst>
                                    <p:cond delay="0"/>
                                  </p:stCondLst>
                                  <p:childTnLst>
                                    <p:animEffect transition="out" filter="blinds(vertical)">
                                      <p:cBhvr>
                                        <p:cTn id="828" dur="5500"/>
                                        <p:tgtEl>
                                          <p:spTgt spid="54"/>
                                        </p:tgtEl>
                                      </p:cBhvr>
                                    </p:animEffect>
                                    <p:set>
                                      <p:cBhvr>
                                        <p:cTn id="829" dur="1" fill="hold">
                                          <p:stCondLst>
                                            <p:cond delay="5499"/>
                                          </p:stCondLst>
                                        </p:cTn>
                                        <p:tgtEl>
                                          <p:spTgt spid="54"/>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53"/>
                                        </p:tgtEl>
                                        <p:attrNameLst>
                                          <p:attrName>style.visibility</p:attrName>
                                        </p:attrNameLst>
                                      </p:cBhvr>
                                      <p:to>
                                        <p:strVal val="visible"/>
                                      </p:to>
                                    </p:set>
                                    <p:anim calcmode="lin" valueType="num">
                                      <p:cBhvr additive="base">
                                        <p:cTn id="832" dur="4000" fill="hold"/>
                                        <p:tgtEl>
                                          <p:spTgt spid="53"/>
                                        </p:tgtEl>
                                        <p:attrNameLst>
                                          <p:attrName>ppt_x</p:attrName>
                                        </p:attrNameLst>
                                      </p:cBhvr>
                                      <p:tavLst>
                                        <p:tav tm="0">
                                          <p:val>
                                            <p:strVal val="0-#ppt_w/2"/>
                                          </p:val>
                                        </p:tav>
                                        <p:tav tm="100000">
                                          <p:val>
                                            <p:strVal val="#ppt_x"/>
                                          </p:val>
                                        </p:tav>
                                      </p:tavLst>
                                    </p:anim>
                                    <p:anim calcmode="lin" valueType="num">
                                      <p:cBhvr additive="base">
                                        <p:cTn id="833" dur="4000" fill="hold"/>
                                        <p:tgtEl>
                                          <p:spTgt spid="53"/>
                                        </p:tgtEl>
                                        <p:attrNameLst>
                                          <p:attrName>ppt_y</p:attrName>
                                        </p:attrNameLst>
                                      </p:cBhvr>
                                      <p:tavLst>
                                        <p:tav tm="0">
                                          <p:val>
                                            <p:strVal val="#ppt_y"/>
                                          </p:val>
                                        </p:tav>
                                        <p:tav tm="100000">
                                          <p:val>
                                            <p:strVal val="#ppt_y"/>
                                          </p:val>
                                        </p:tav>
                                      </p:tavLst>
                                    </p:anim>
                                  </p:childTnLst>
                                </p:cTn>
                              </p:par>
                              <p:par>
                                <p:cTn id="834" presetID="2" presetClass="exit" presetSubtype="8" fill="hold" grpId="1" nodeType="withEffect">
                                  <p:stCondLst>
                                    <p:cond delay="0"/>
                                  </p:stCondLst>
                                  <p:childTnLst>
                                    <p:anim calcmode="lin" valueType="num">
                                      <p:cBhvr additive="base">
                                        <p:cTn id="835" dur="4500"/>
                                        <p:tgtEl>
                                          <p:spTgt spid="53"/>
                                        </p:tgtEl>
                                        <p:attrNameLst>
                                          <p:attrName>ppt_x</p:attrName>
                                        </p:attrNameLst>
                                      </p:cBhvr>
                                      <p:tavLst>
                                        <p:tav tm="0">
                                          <p:val>
                                            <p:strVal val="ppt_x"/>
                                          </p:val>
                                        </p:tav>
                                        <p:tav tm="100000">
                                          <p:val>
                                            <p:strVal val="0-ppt_w/2"/>
                                          </p:val>
                                        </p:tav>
                                      </p:tavLst>
                                    </p:anim>
                                    <p:anim calcmode="lin" valueType="num">
                                      <p:cBhvr additive="base">
                                        <p:cTn id="836" dur="4500"/>
                                        <p:tgtEl>
                                          <p:spTgt spid="53"/>
                                        </p:tgtEl>
                                        <p:attrNameLst>
                                          <p:attrName>ppt_y</p:attrName>
                                        </p:attrNameLst>
                                      </p:cBhvr>
                                      <p:tavLst>
                                        <p:tav tm="0">
                                          <p:val>
                                            <p:strVal val="ppt_y"/>
                                          </p:val>
                                        </p:tav>
                                        <p:tav tm="100000">
                                          <p:val>
                                            <p:strVal val="ppt_y"/>
                                          </p:val>
                                        </p:tav>
                                      </p:tavLst>
                                    </p:anim>
                                    <p:set>
                                      <p:cBhvr>
                                        <p:cTn id="837" dur="1" fill="hold">
                                          <p:stCondLst>
                                            <p:cond delay="4499"/>
                                          </p:stCondLst>
                                        </p:cTn>
                                        <p:tgtEl>
                                          <p:spTgt spid="53"/>
                                        </p:tgtEl>
                                        <p:attrNameLst>
                                          <p:attrName>style.visibility</p:attrName>
                                        </p:attrNameLst>
                                      </p:cBhvr>
                                      <p:to>
                                        <p:strVal val="hidden"/>
                                      </p:to>
                                    </p:set>
                                  </p:childTnLst>
                                </p:cTn>
                              </p:par>
                              <p:par>
                                <p:cTn id="838" presetID="3" presetClass="exit" presetSubtype="5" fill="hold" grpId="2" nodeType="withEffect">
                                  <p:stCondLst>
                                    <p:cond delay="0"/>
                                  </p:stCondLst>
                                  <p:childTnLst>
                                    <p:animEffect transition="out" filter="blinds(vertical)">
                                      <p:cBhvr>
                                        <p:cTn id="839" dur="5500"/>
                                        <p:tgtEl>
                                          <p:spTgt spid="53"/>
                                        </p:tgtEl>
                                      </p:cBhvr>
                                    </p:animEffect>
                                    <p:set>
                                      <p:cBhvr>
                                        <p:cTn id="840" dur="1" fill="hold">
                                          <p:stCondLst>
                                            <p:cond delay="5499"/>
                                          </p:stCondLst>
                                        </p:cTn>
                                        <p:tgtEl>
                                          <p:spTgt spid="53"/>
                                        </p:tgtEl>
                                        <p:attrNameLst>
                                          <p:attrName>style.visibility</p:attrName>
                                        </p:attrNameLst>
                                      </p:cBhvr>
                                      <p:to>
                                        <p:strVal val="hidden"/>
                                      </p:to>
                                    </p:set>
                                  </p:childTnLst>
                                </p:cTn>
                              </p:par>
                              <p:par>
                                <p:cTn id="841" presetID="2" presetClass="entr" presetSubtype="8" fill="hold" grpId="0" nodeType="withEffect">
                                  <p:stCondLst>
                                    <p:cond delay="0"/>
                                  </p:stCondLst>
                                  <p:childTnLst>
                                    <p:set>
                                      <p:cBhvr>
                                        <p:cTn id="842" dur="1" fill="hold">
                                          <p:stCondLst>
                                            <p:cond delay="0"/>
                                          </p:stCondLst>
                                        </p:cTn>
                                        <p:tgtEl>
                                          <p:spTgt spid="52"/>
                                        </p:tgtEl>
                                        <p:attrNameLst>
                                          <p:attrName>style.visibility</p:attrName>
                                        </p:attrNameLst>
                                      </p:cBhvr>
                                      <p:to>
                                        <p:strVal val="visible"/>
                                      </p:to>
                                    </p:set>
                                    <p:anim calcmode="lin" valueType="num">
                                      <p:cBhvr additive="base">
                                        <p:cTn id="843" dur="4000" fill="hold"/>
                                        <p:tgtEl>
                                          <p:spTgt spid="52"/>
                                        </p:tgtEl>
                                        <p:attrNameLst>
                                          <p:attrName>ppt_x</p:attrName>
                                        </p:attrNameLst>
                                      </p:cBhvr>
                                      <p:tavLst>
                                        <p:tav tm="0">
                                          <p:val>
                                            <p:strVal val="0-#ppt_w/2"/>
                                          </p:val>
                                        </p:tav>
                                        <p:tav tm="100000">
                                          <p:val>
                                            <p:strVal val="#ppt_x"/>
                                          </p:val>
                                        </p:tav>
                                      </p:tavLst>
                                    </p:anim>
                                    <p:anim calcmode="lin" valueType="num">
                                      <p:cBhvr additive="base">
                                        <p:cTn id="844" dur="4000" fill="hold"/>
                                        <p:tgtEl>
                                          <p:spTgt spid="52"/>
                                        </p:tgtEl>
                                        <p:attrNameLst>
                                          <p:attrName>ppt_y</p:attrName>
                                        </p:attrNameLst>
                                      </p:cBhvr>
                                      <p:tavLst>
                                        <p:tav tm="0">
                                          <p:val>
                                            <p:strVal val="#ppt_y"/>
                                          </p:val>
                                        </p:tav>
                                        <p:tav tm="100000">
                                          <p:val>
                                            <p:strVal val="#ppt_y"/>
                                          </p:val>
                                        </p:tav>
                                      </p:tavLst>
                                    </p:anim>
                                  </p:childTnLst>
                                </p:cTn>
                              </p:par>
                              <p:par>
                                <p:cTn id="845" presetID="2" presetClass="exit" presetSubtype="8" fill="hold" grpId="1" nodeType="withEffect">
                                  <p:stCondLst>
                                    <p:cond delay="0"/>
                                  </p:stCondLst>
                                  <p:childTnLst>
                                    <p:anim calcmode="lin" valueType="num">
                                      <p:cBhvr additive="base">
                                        <p:cTn id="846" dur="4500"/>
                                        <p:tgtEl>
                                          <p:spTgt spid="52"/>
                                        </p:tgtEl>
                                        <p:attrNameLst>
                                          <p:attrName>ppt_x</p:attrName>
                                        </p:attrNameLst>
                                      </p:cBhvr>
                                      <p:tavLst>
                                        <p:tav tm="0">
                                          <p:val>
                                            <p:strVal val="ppt_x"/>
                                          </p:val>
                                        </p:tav>
                                        <p:tav tm="100000">
                                          <p:val>
                                            <p:strVal val="0-ppt_w/2"/>
                                          </p:val>
                                        </p:tav>
                                      </p:tavLst>
                                    </p:anim>
                                    <p:anim calcmode="lin" valueType="num">
                                      <p:cBhvr additive="base">
                                        <p:cTn id="847" dur="4500"/>
                                        <p:tgtEl>
                                          <p:spTgt spid="52"/>
                                        </p:tgtEl>
                                        <p:attrNameLst>
                                          <p:attrName>ppt_y</p:attrName>
                                        </p:attrNameLst>
                                      </p:cBhvr>
                                      <p:tavLst>
                                        <p:tav tm="0">
                                          <p:val>
                                            <p:strVal val="ppt_y"/>
                                          </p:val>
                                        </p:tav>
                                        <p:tav tm="100000">
                                          <p:val>
                                            <p:strVal val="ppt_y"/>
                                          </p:val>
                                        </p:tav>
                                      </p:tavLst>
                                    </p:anim>
                                    <p:set>
                                      <p:cBhvr>
                                        <p:cTn id="848" dur="1" fill="hold">
                                          <p:stCondLst>
                                            <p:cond delay="4499"/>
                                          </p:stCondLst>
                                        </p:cTn>
                                        <p:tgtEl>
                                          <p:spTgt spid="52"/>
                                        </p:tgtEl>
                                        <p:attrNameLst>
                                          <p:attrName>style.visibility</p:attrName>
                                        </p:attrNameLst>
                                      </p:cBhvr>
                                      <p:to>
                                        <p:strVal val="hidden"/>
                                      </p:to>
                                    </p:set>
                                  </p:childTnLst>
                                </p:cTn>
                              </p:par>
                              <p:par>
                                <p:cTn id="849" presetID="3" presetClass="exit" presetSubtype="5" fill="hold" grpId="2" nodeType="withEffect">
                                  <p:stCondLst>
                                    <p:cond delay="0"/>
                                  </p:stCondLst>
                                  <p:childTnLst>
                                    <p:animEffect transition="out" filter="blinds(vertical)">
                                      <p:cBhvr>
                                        <p:cTn id="850" dur="5500"/>
                                        <p:tgtEl>
                                          <p:spTgt spid="52"/>
                                        </p:tgtEl>
                                      </p:cBhvr>
                                    </p:animEffect>
                                    <p:set>
                                      <p:cBhvr>
                                        <p:cTn id="851" dur="1" fill="hold">
                                          <p:stCondLst>
                                            <p:cond delay="5499"/>
                                          </p:stCondLst>
                                        </p:cTn>
                                        <p:tgtEl>
                                          <p:spTgt spid="52"/>
                                        </p:tgtEl>
                                        <p:attrNameLst>
                                          <p:attrName>style.visibility</p:attrName>
                                        </p:attrNameLst>
                                      </p:cBhvr>
                                      <p:to>
                                        <p:strVal val="hidden"/>
                                      </p:to>
                                    </p:set>
                                  </p:childTnLst>
                                </p:cTn>
                              </p:par>
                              <p:par>
                                <p:cTn id="852" presetID="2" presetClass="entr" presetSubtype="8" fill="hold" grpId="0" nodeType="withEffect">
                                  <p:stCondLst>
                                    <p:cond delay="0"/>
                                  </p:stCondLst>
                                  <p:childTnLst>
                                    <p:set>
                                      <p:cBhvr>
                                        <p:cTn id="853" dur="1" fill="hold">
                                          <p:stCondLst>
                                            <p:cond delay="0"/>
                                          </p:stCondLst>
                                        </p:cTn>
                                        <p:tgtEl>
                                          <p:spTgt spid="51"/>
                                        </p:tgtEl>
                                        <p:attrNameLst>
                                          <p:attrName>style.visibility</p:attrName>
                                        </p:attrNameLst>
                                      </p:cBhvr>
                                      <p:to>
                                        <p:strVal val="visible"/>
                                      </p:to>
                                    </p:set>
                                    <p:anim calcmode="lin" valueType="num">
                                      <p:cBhvr additive="base">
                                        <p:cTn id="854" dur="4000" fill="hold"/>
                                        <p:tgtEl>
                                          <p:spTgt spid="51"/>
                                        </p:tgtEl>
                                        <p:attrNameLst>
                                          <p:attrName>ppt_x</p:attrName>
                                        </p:attrNameLst>
                                      </p:cBhvr>
                                      <p:tavLst>
                                        <p:tav tm="0">
                                          <p:val>
                                            <p:strVal val="0-#ppt_w/2"/>
                                          </p:val>
                                        </p:tav>
                                        <p:tav tm="100000">
                                          <p:val>
                                            <p:strVal val="#ppt_x"/>
                                          </p:val>
                                        </p:tav>
                                      </p:tavLst>
                                    </p:anim>
                                    <p:anim calcmode="lin" valueType="num">
                                      <p:cBhvr additive="base">
                                        <p:cTn id="855" dur="4000" fill="hold"/>
                                        <p:tgtEl>
                                          <p:spTgt spid="51"/>
                                        </p:tgtEl>
                                        <p:attrNameLst>
                                          <p:attrName>ppt_y</p:attrName>
                                        </p:attrNameLst>
                                      </p:cBhvr>
                                      <p:tavLst>
                                        <p:tav tm="0">
                                          <p:val>
                                            <p:strVal val="#ppt_y"/>
                                          </p:val>
                                        </p:tav>
                                        <p:tav tm="100000">
                                          <p:val>
                                            <p:strVal val="#ppt_y"/>
                                          </p:val>
                                        </p:tav>
                                      </p:tavLst>
                                    </p:anim>
                                  </p:childTnLst>
                                </p:cTn>
                              </p:par>
                              <p:par>
                                <p:cTn id="856" presetID="2" presetClass="exit" presetSubtype="8" fill="hold" grpId="1" nodeType="withEffect">
                                  <p:stCondLst>
                                    <p:cond delay="0"/>
                                  </p:stCondLst>
                                  <p:childTnLst>
                                    <p:anim calcmode="lin" valueType="num">
                                      <p:cBhvr additive="base">
                                        <p:cTn id="857" dur="4500"/>
                                        <p:tgtEl>
                                          <p:spTgt spid="51"/>
                                        </p:tgtEl>
                                        <p:attrNameLst>
                                          <p:attrName>ppt_x</p:attrName>
                                        </p:attrNameLst>
                                      </p:cBhvr>
                                      <p:tavLst>
                                        <p:tav tm="0">
                                          <p:val>
                                            <p:strVal val="ppt_x"/>
                                          </p:val>
                                        </p:tav>
                                        <p:tav tm="100000">
                                          <p:val>
                                            <p:strVal val="0-ppt_w/2"/>
                                          </p:val>
                                        </p:tav>
                                      </p:tavLst>
                                    </p:anim>
                                    <p:anim calcmode="lin" valueType="num">
                                      <p:cBhvr additive="base">
                                        <p:cTn id="858" dur="4500"/>
                                        <p:tgtEl>
                                          <p:spTgt spid="51"/>
                                        </p:tgtEl>
                                        <p:attrNameLst>
                                          <p:attrName>ppt_y</p:attrName>
                                        </p:attrNameLst>
                                      </p:cBhvr>
                                      <p:tavLst>
                                        <p:tav tm="0">
                                          <p:val>
                                            <p:strVal val="ppt_y"/>
                                          </p:val>
                                        </p:tav>
                                        <p:tav tm="100000">
                                          <p:val>
                                            <p:strVal val="ppt_y"/>
                                          </p:val>
                                        </p:tav>
                                      </p:tavLst>
                                    </p:anim>
                                    <p:set>
                                      <p:cBhvr>
                                        <p:cTn id="859" dur="1" fill="hold">
                                          <p:stCondLst>
                                            <p:cond delay="4499"/>
                                          </p:stCondLst>
                                        </p:cTn>
                                        <p:tgtEl>
                                          <p:spTgt spid="51"/>
                                        </p:tgtEl>
                                        <p:attrNameLst>
                                          <p:attrName>style.visibility</p:attrName>
                                        </p:attrNameLst>
                                      </p:cBhvr>
                                      <p:to>
                                        <p:strVal val="hidden"/>
                                      </p:to>
                                    </p:set>
                                  </p:childTnLst>
                                </p:cTn>
                              </p:par>
                              <p:par>
                                <p:cTn id="860" presetID="3" presetClass="exit" presetSubtype="5" fill="hold" grpId="2" nodeType="withEffect">
                                  <p:stCondLst>
                                    <p:cond delay="0"/>
                                  </p:stCondLst>
                                  <p:childTnLst>
                                    <p:animEffect transition="out" filter="blinds(vertical)">
                                      <p:cBhvr>
                                        <p:cTn id="861" dur="5500"/>
                                        <p:tgtEl>
                                          <p:spTgt spid="51"/>
                                        </p:tgtEl>
                                      </p:cBhvr>
                                    </p:animEffect>
                                    <p:set>
                                      <p:cBhvr>
                                        <p:cTn id="862" dur="1" fill="hold">
                                          <p:stCondLst>
                                            <p:cond delay="5499"/>
                                          </p:stCondLst>
                                        </p:cTn>
                                        <p:tgtEl>
                                          <p:spTgt spid="51"/>
                                        </p:tgtEl>
                                        <p:attrNameLst>
                                          <p:attrName>style.visibility</p:attrName>
                                        </p:attrNameLst>
                                      </p:cBhvr>
                                      <p:to>
                                        <p:strVal val="hidden"/>
                                      </p:to>
                                    </p:set>
                                  </p:childTnLst>
                                </p:cTn>
                              </p:par>
                              <p:par>
                                <p:cTn id="863" presetID="2" presetClass="entr" presetSubtype="8" fill="hold" grpId="0" nodeType="withEffect">
                                  <p:stCondLst>
                                    <p:cond delay="0"/>
                                  </p:stCondLst>
                                  <p:childTnLst>
                                    <p:set>
                                      <p:cBhvr>
                                        <p:cTn id="864" dur="1" fill="hold">
                                          <p:stCondLst>
                                            <p:cond delay="0"/>
                                          </p:stCondLst>
                                        </p:cTn>
                                        <p:tgtEl>
                                          <p:spTgt spid="50"/>
                                        </p:tgtEl>
                                        <p:attrNameLst>
                                          <p:attrName>style.visibility</p:attrName>
                                        </p:attrNameLst>
                                      </p:cBhvr>
                                      <p:to>
                                        <p:strVal val="visible"/>
                                      </p:to>
                                    </p:set>
                                    <p:anim calcmode="lin" valueType="num">
                                      <p:cBhvr additive="base">
                                        <p:cTn id="865" dur="4000" fill="hold"/>
                                        <p:tgtEl>
                                          <p:spTgt spid="50"/>
                                        </p:tgtEl>
                                        <p:attrNameLst>
                                          <p:attrName>ppt_x</p:attrName>
                                        </p:attrNameLst>
                                      </p:cBhvr>
                                      <p:tavLst>
                                        <p:tav tm="0">
                                          <p:val>
                                            <p:strVal val="0-#ppt_w/2"/>
                                          </p:val>
                                        </p:tav>
                                        <p:tav tm="100000">
                                          <p:val>
                                            <p:strVal val="#ppt_x"/>
                                          </p:val>
                                        </p:tav>
                                      </p:tavLst>
                                    </p:anim>
                                    <p:anim calcmode="lin" valueType="num">
                                      <p:cBhvr additive="base">
                                        <p:cTn id="866" dur="4000" fill="hold"/>
                                        <p:tgtEl>
                                          <p:spTgt spid="50"/>
                                        </p:tgtEl>
                                        <p:attrNameLst>
                                          <p:attrName>ppt_y</p:attrName>
                                        </p:attrNameLst>
                                      </p:cBhvr>
                                      <p:tavLst>
                                        <p:tav tm="0">
                                          <p:val>
                                            <p:strVal val="#ppt_y"/>
                                          </p:val>
                                        </p:tav>
                                        <p:tav tm="100000">
                                          <p:val>
                                            <p:strVal val="#ppt_y"/>
                                          </p:val>
                                        </p:tav>
                                      </p:tavLst>
                                    </p:anim>
                                  </p:childTnLst>
                                </p:cTn>
                              </p:par>
                              <p:par>
                                <p:cTn id="867" presetID="2" presetClass="exit" presetSubtype="8" fill="hold" grpId="1" nodeType="withEffect">
                                  <p:stCondLst>
                                    <p:cond delay="0"/>
                                  </p:stCondLst>
                                  <p:childTnLst>
                                    <p:anim calcmode="lin" valueType="num">
                                      <p:cBhvr additive="base">
                                        <p:cTn id="868" dur="4500"/>
                                        <p:tgtEl>
                                          <p:spTgt spid="50"/>
                                        </p:tgtEl>
                                        <p:attrNameLst>
                                          <p:attrName>ppt_x</p:attrName>
                                        </p:attrNameLst>
                                      </p:cBhvr>
                                      <p:tavLst>
                                        <p:tav tm="0">
                                          <p:val>
                                            <p:strVal val="ppt_x"/>
                                          </p:val>
                                        </p:tav>
                                        <p:tav tm="100000">
                                          <p:val>
                                            <p:strVal val="0-ppt_w/2"/>
                                          </p:val>
                                        </p:tav>
                                      </p:tavLst>
                                    </p:anim>
                                    <p:anim calcmode="lin" valueType="num">
                                      <p:cBhvr additive="base">
                                        <p:cTn id="869" dur="4500"/>
                                        <p:tgtEl>
                                          <p:spTgt spid="50"/>
                                        </p:tgtEl>
                                        <p:attrNameLst>
                                          <p:attrName>ppt_y</p:attrName>
                                        </p:attrNameLst>
                                      </p:cBhvr>
                                      <p:tavLst>
                                        <p:tav tm="0">
                                          <p:val>
                                            <p:strVal val="ppt_y"/>
                                          </p:val>
                                        </p:tav>
                                        <p:tav tm="100000">
                                          <p:val>
                                            <p:strVal val="ppt_y"/>
                                          </p:val>
                                        </p:tav>
                                      </p:tavLst>
                                    </p:anim>
                                    <p:set>
                                      <p:cBhvr>
                                        <p:cTn id="870" dur="1" fill="hold">
                                          <p:stCondLst>
                                            <p:cond delay="4499"/>
                                          </p:stCondLst>
                                        </p:cTn>
                                        <p:tgtEl>
                                          <p:spTgt spid="50"/>
                                        </p:tgtEl>
                                        <p:attrNameLst>
                                          <p:attrName>style.visibility</p:attrName>
                                        </p:attrNameLst>
                                      </p:cBhvr>
                                      <p:to>
                                        <p:strVal val="hidden"/>
                                      </p:to>
                                    </p:set>
                                  </p:childTnLst>
                                </p:cTn>
                              </p:par>
                              <p:par>
                                <p:cTn id="871" presetID="3" presetClass="exit" presetSubtype="5" fill="hold" grpId="2" nodeType="withEffect">
                                  <p:stCondLst>
                                    <p:cond delay="0"/>
                                  </p:stCondLst>
                                  <p:childTnLst>
                                    <p:animEffect transition="out" filter="blinds(vertical)">
                                      <p:cBhvr>
                                        <p:cTn id="872" dur="5500"/>
                                        <p:tgtEl>
                                          <p:spTgt spid="50"/>
                                        </p:tgtEl>
                                      </p:cBhvr>
                                    </p:animEffect>
                                    <p:set>
                                      <p:cBhvr>
                                        <p:cTn id="873" dur="1" fill="hold">
                                          <p:stCondLst>
                                            <p:cond delay="5499"/>
                                          </p:stCondLst>
                                        </p:cTn>
                                        <p:tgtEl>
                                          <p:spTgt spid="50"/>
                                        </p:tgtEl>
                                        <p:attrNameLst>
                                          <p:attrName>style.visibility</p:attrName>
                                        </p:attrNameLst>
                                      </p:cBhvr>
                                      <p:to>
                                        <p:strVal val="hidden"/>
                                      </p:to>
                                    </p:set>
                                  </p:childTnLst>
                                </p:cTn>
                              </p:par>
                              <p:par>
                                <p:cTn id="874" presetID="2" presetClass="entr" presetSubtype="8" fill="hold" grpId="0" nodeType="withEffect">
                                  <p:stCondLst>
                                    <p:cond delay="0"/>
                                  </p:stCondLst>
                                  <p:childTnLst>
                                    <p:set>
                                      <p:cBhvr>
                                        <p:cTn id="875" dur="1" fill="hold">
                                          <p:stCondLst>
                                            <p:cond delay="0"/>
                                          </p:stCondLst>
                                        </p:cTn>
                                        <p:tgtEl>
                                          <p:spTgt spid="49"/>
                                        </p:tgtEl>
                                        <p:attrNameLst>
                                          <p:attrName>style.visibility</p:attrName>
                                        </p:attrNameLst>
                                      </p:cBhvr>
                                      <p:to>
                                        <p:strVal val="visible"/>
                                      </p:to>
                                    </p:set>
                                    <p:anim calcmode="lin" valueType="num">
                                      <p:cBhvr additive="base">
                                        <p:cTn id="876" dur="4000" fill="hold"/>
                                        <p:tgtEl>
                                          <p:spTgt spid="49"/>
                                        </p:tgtEl>
                                        <p:attrNameLst>
                                          <p:attrName>ppt_x</p:attrName>
                                        </p:attrNameLst>
                                      </p:cBhvr>
                                      <p:tavLst>
                                        <p:tav tm="0">
                                          <p:val>
                                            <p:strVal val="0-#ppt_w/2"/>
                                          </p:val>
                                        </p:tav>
                                        <p:tav tm="100000">
                                          <p:val>
                                            <p:strVal val="#ppt_x"/>
                                          </p:val>
                                        </p:tav>
                                      </p:tavLst>
                                    </p:anim>
                                    <p:anim calcmode="lin" valueType="num">
                                      <p:cBhvr additive="base">
                                        <p:cTn id="877" dur="4000" fill="hold"/>
                                        <p:tgtEl>
                                          <p:spTgt spid="49"/>
                                        </p:tgtEl>
                                        <p:attrNameLst>
                                          <p:attrName>ppt_y</p:attrName>
                                        </p:attrNameLst>
                                      </p:cBhvr>
                                      <p:tavLst>
                                        <p:tav tm="0">
                                          <p:val>
                                            <p:strVal val="#ppt_y"/>
                                          </p:val>
                                        </p:tav>
                                        <p:tav tm="100000">
                                          <p:val>
                                            <p:strVal val="#ppt_y"/>
                                          </p:val>
                                        </p:tav>
                                      </p:tavLst>
                                    </p:anim>
                                  </p:childTnLst>
                                </p:cTn>
                              </p:par>
                              <p:par>
                                <p:cTn id="878" presetID="2" presetClass="exit" presetSubtype="8" fill="hold" grpId="1" nodeType="withEffect">
                                  <p:stCondLst>
                                    <p:cond delay="0"/>
                                  </p:stCondLst>
                                  <p:childTnLst>
                                    <p:anim calcmode="lin" valueType="num">
                                      <p:cBhvr additive="base">
                                        <p:cTn id="879" dur="4500"/>
                                        <p:tgtEl>
                                          <p:spTgt spid="49"/>
                                        </p:tgtEl>
                                        <p:attrNameLst>
                                          <p:attrName>ppt_x</p:attrName>
                                        </p:attrNameLst>
                                      </p:cBhvr>
                                      <p:tavLst>
                                        <p:tav tm="0">
                                          <p:val>
                                            <p:strVal val="ppt_x"/>
                                          </p:val>
                                        </p:tav>
                                        <p:tav tm="100000">
                                          <p:val>
                                            <p:strVal val="0-ppt_w/2"/>
                                          </p:val>
                                        </p:tav>
                                      </p:tavLst>
                                    </p:anim>
                                    <p:anim calcmode="lin" valueType="num">
                                      <p:cBhvr additive="base">
                                        <p:cTn id="880" dur="4500"/>
                                        <p:tgtEl>
                                          <p:spTgt spid="49"/>
                                        </p:tgtEl>
                                        <p:attrNameLst>
                                          <p:attrName>ppt_y</p:attrName>
                                        </p:attrNameLst>
                                      </p:cBhvr>
                                      <p:tavLst>
                                        <p:tav tm="0">
                                          <p:val>
                                            <p:strVal val="ppt_y"/>
                                          </p:val>
                                        </p:tav>
                                        <p:tav tm="100000">
                                          <p:val>
                                            <p:strVal val="ppt_y"/>
                                          </p:val>
                                        </p:tav>
                                      </p:tavLst>
                                    </p:anim>
                                    <p:set>
                                      <p:cBhvr>
                                        <p:cTn id="881" dur="1" fill="hold">
                                          <p:stCondLst>
                                            <p:cond delay="4499"/>
                                          </p:stCondLst>
                                        </p:cTn>
                                        <p:tgtEl>
                                          <p:spTgt spid="49"/>
                                        </p:tgtEl>
                                        <p:attrNameLst>
                                          <p:attrName>style.visibility</p:attrName>
                                        </p:attrNameLst>
                                      </p:cBhvr>
                                      <p:to>
                                        <p:strVal val="hidden"/>
                                      </p:to>
                                    </p:set>
                                  </p:childTnLst>
                                </p:cTn>
                              </p:par>
                              <p:par>
                                <p:cTn id="882" presetID="3" presetClass="exit" presetSubtype="5" fill="hold" grpId="2" nodeType="withEffect">
                                  <p:stCondLst>
                                    <p:cond delay="0"/>
                                  </p:stCondLst>
                                  <p:childTnLst>
                                    <p:animEffect transition="out" filter="blinds(vertical)">
                                      <p:cBhvr>
                                        <p:cTn id="883" dur="5500"/>
                                        <p:tgtEl>
                                          <p:spTgt spid="49"/>
                                        </p:tgtEl>
                                      </p:cBhvr>
                                    </p:animEffect>
                                    <p:set>
                                      <p:cBhvr>
                                        <p:cTn id="884" dur="1" fill="hold">
                                          <p:stCondLst>
                                            <p:cond delay="5499"/>
                                          </p:stCondLst>
                                        </p:cTn>
                                        <p:tgtEl>
                                          <p:spTgt spid="49"/>
                                        </p:tgtEl>
                                        <p:attrNameLst>
                                          <p:attrName>style.visibility</p:attrName>
                                        </p:attrNameLst>
                                      </p:cBhvr>
                                      <p:to>
                                        <p:strVal val="hidden"/>
                                      </p:to>
                                    </p:set>
                                  </p:childTnLst>
                                </p:cTn>
                              </p:par>
                              <p:par>
                                <p:cTn id="885" presetID="2" presetClass="entr" presetSubtype="8" fill="hold" grpId="0" nodeType="withEffect">
                                  <p:stCondLst>
                                    <p:cond delay="0"/>
                                  </p:stCondLst>
                                  <p:childTnLst>
                                    <p:set>
                                      <p:cBhvr>
                                        <p:cTn id="886" dur="1" fill="hold">
                                          <p:stCondLst>
                                            <p:cond delay="0"/>
                                          </p:stCondLst>
                                        </p:cTn>
                                        <p:tgtEl>
                                          <p:spTgt spid="48"/>
                                        </p:tgtEl>
                                        <p:attrNameLst>
                                          <p:attrName>style.visibility</p:attrName>
                                        </p:attrNameLst>
                                      </p:cBhvr>
                                      <p:to>
                                        <p:strVal val="visible"/>
                                      </p:to>
                                    </p:set>
                                    <p:anim calcmode="lin" valueType="num">
                                      <p:cBhvr additive="base">
                                        <p:cTn id="887" dur="4000" fill="hold"/>
                                        <p:tgtEl>
                                          <p:spTgt spid="48"/>
                                        </p:tgtEl>
                                        <p:attrNameLst>
                                          <p:attrName>ppt_x</p:attrName>
                                        </p:attrNameLst>
                                      </p:cBhvr>
                                      <p:tavLst>
                                        <p:tav tm="0">
                                          <p:val>
                                            <p:strVal val="0-#ppt_w/2"/>
                                          </p:val>
                                        </p:tav>
                                        <p:tav tm="100000">
                                          <p:val>
                                            <p:strVal val="#ppt_x"/>
                                          </p:val>
                                        </p:tav>
                                      </p:tavLst>
                                    </p:anim>
                                    <p:anim calcmode="lin" valueType="num">
                                      <p:cBhvr additive="base">
                                        <p:cTn id="888" dur="4000" fill="hold"/>
                                        <p:tgtEl>
                                          <p:spTgt spid="48"/>
                                        </p:tgtEl>
                                        <p:attrNameLst>
                                          <p:attrName>ppt_y</p:attrName>
                                        </p:attrNameLst>
                                      </p:cBhvr>
                                      <p:tavLst>
                                        <p:tav tm="0">
                                          <p:val>
                                            <p:strVal val="#ppt_y"/>
                                          </p:val>
                                        </p:tav>
                                        <p:tav tm="100000">
                                          <p:val>
                                            <p:strVal val="#ppt_y"/>
                                          </p:val>
                                        </p:tav>
                                      </p:tavLst>
                                    </p:anim>
                                  </p:childTnLst>
                                </p:cTn>
                              </p:par>
                              <p:par>
                                <p:cTn id="889" presetID="2" presetClass="exit" presetSubtype="8" fill="hold" grpId="1" nodeType="withEffect">
                                  <p:stCondLst>
                                    <p:cond delay="0"/>
                                  </p:stCondLst>
                                  <p:childTnLst>
                                    <p:anim calcmode="lin" valueType="num">
                                      <p:cBhvr additive="base">
                                        <p:cTn id="890" dur="4500"/>
                                        <p:tgtEl>
                                          <p:spTgt spid="48"/>
                                        </p:tgtEl>
                                        <p:attrNameLst>
                                          <p:attrName>ppt_x</p:attrName>
                                        </p:attrNameLst>
                                      </p:cBhvr>
                                      <p:tavLst>
                                        <p:tav tm="0">
                                          <p:val>
                                            <p:strVal val="ppt_x"/>
                                          </p:val>
                                        </p:tav>
                                        <p:tav tm="100000">
                                          <p:val>
                                            <p:strVal val="0-ppt_w/2"/>
                                          </p:val>
                                        </p:tav>
                                      </p:tavLst>
                                    </p:anim>
                                    <p:anim calcmode="lin" valueType="num">
                                      <p:cBhvr additive="base">
                                        <p:cTn id="891" dur="4500"/>
                                        <p:tgtEl>
                                          <p:spTgt spid="48"/>
                                        </p:tgtEl>
                                        <p:attrNameLst>
                                          <p:attrName>ppt_y</p:attrName>
                                        </p:attrNameLst>
                                      </p:cBhvr>
                                      <p:tavLst>
                                        <p:tav tm="0">
                                          <p:val>
                                            <p:strVal val="ppt_y"/>
                                          </p:val>
                                        </p:tav>
                                        <p:tav tm="100000">
                                          <p:val>
                                            <p:strVal val="ppt_y"/>
                                          </p:val>
                                        </p:tav>
                                      </p:tavLst>
                                    </p:anim>
                                    <p:set>
                                      <p:cBhvr>
                                        <p:cTn id="892" dur="1" fill="hold">
                                          <p:stCondLst>
                                            <p:cond delay="4499"/>
                                          </p:stCondLst>
                                        </p:cTn>
                                        <p:tgtEl>
                                          <p:spTgt spid="48"/>
                                        </p:tgtEl>
                                        <p:attrNameLst>
                                          <p:attrName>style.visibility</p:attrName>
                                        </p:attrNameLst>
                                      </p:cBhvr>
                                      <p:to>
                                        <p:strVal val="hidden"/>
                                      </p:to>
                                    </p:set>
                                  </p:childTnLst>
                                </p:cTn>
                              </p:par>
                              <p:par>
                                <p:cTn id="893" presetID="3" presetClass="exit" presetSubtype="5" fill="hold" grpId="2" nodeType="withEffect">
                                  <p:stCondLst>
                                    <p:cond delay="0"/>
                                  </p:stCondLst>
                                  <p:childTnLst>
                                    <p:animEffect transition="out" filter="blinds(vertical)">
                                      <p:cBhvr>
                                        <p:cTn id="894" dur="5500"/>
                                        <p:tgtEl>
                                          <p:spTgt spid="48"/>
                                        </p:tgtEl>
                                      </p:cBhvr>
                                    </p:animEffect>
                                    <p:set>
                                      <p:cBhvr>
                                        <p:cTn id="895" dur="1" fill="hold">
                                          <p:stCondLst>
                                            <p:cond delay="5499"/>
                                          </p:stCondLst>
                                        </p:cTn>
                                        <p:tgtEl>
                                          <p:spTgt spid="48"/>
                                        </p:tgtEl>
                                        <p:attrNameLst>
                                          <p:attrName>style.visibility</p:attrName>
                                        </p:attrNameLst>
                                      </p:cBhvr>
                                      <p:to>
                                        <p:strVal val="hidden"/>
                                      </p:to>
                                    </p:set>
                                  </p:childTnLst>
                                </p:cTn>
                              </p:par>
                              <p:par>
                                <p:cTn id="896" presetID="2" presetClass="entr" presetSubtype="8" fill="hold" grpId="0" nodeType="withEffect">
                                  <p:stCondLst>
                                    <p:cond delay="0"/>
                                  </p:stCondLst>
                                  <p:childTnLst>
                                    <p:set>
                                      <p:cBhvr>
                                        <p:cTn id="897" dur="1" fill="hold">
                                          <p:stCondLst>
                                            <p:cond delay="0"/>
                                          </p:stCondLst>
                                        </p:cTn>
                                        <p:tgtEl>
                                          <p:spTgt spid="47"/>
                                        </p:tgtEl>
                                        <p:attrNameLst>
                                          <p:attrName>style.visibility</p:attrName>
                                        </p:attrNameLst>
                                      </p:cBhvr>
                                      <p:to>
                                        <p:strVal val="visible"/>
                                      </p:to>
                                    </p:set>
                                    <p:anim calcmode="lin" valueType="num">
                                      <p:cBhvr additive="base">
                                        <p:cTn id="898" dur="4000" fill="hold"/>
                                        <p:tgtEl>
                                          <p:spTgt spid="47"/>
                                        </p:tgtEl>
                                        <p:attrNameLst>
                                          <p:attrName>ppt_x</p:attrName>
                                        </p:attrNameLst>
                                      </p:cBhvr>
                                      <p:tavLst>
                                        <p:tav tm="0">
                                          <p:val>
                                            <p:strVal val="0-#ppt_w/2"/>
                                          </p:val>
                                        </p:tav>
                                        <p:tav tm="100000">
                                          <p:val>
                                            <p:strVal val="#ppt_x"/>
                                          </p:val>
                                        </p:tav>
                                      </p:tavLst>
                                    </p:anim>
                                    <p:anim calcmode="lin" valueType="num">
                                      <p:cBhvr additive="base">
                                        <p:cTn id="899" dur="4000" fill="hold"/>
                                        <p:tgtEl>
                                          <p:spTgt spid="47"/>
                                        </p:tgtEl>
                                        <p:attrNameLst>
                                          <p:attrName>ppt_y</p:attrName>
                                        </p:attrNameLst>
                                      </p:cBhvr>
                                      <p:tavLst>
                                        <p:tav tm="0">
                                          <p:val>
                                            <p:strVal val="#ppt_y"/>
                                          </p:val>
                                        </p:tav>
                                        <p:tav tm="100000">
                                          <p:val>
                                            <p:strVal val="#ppt_y"/>
                                          </p:val>
                                        </p:tav>
                                      </p:tavLst>
                                    </p:anim>
                                  </p:childTnLst>
                                </p:cTn>
                              </p:par>
                              <p:par>
                                <p:cTn id="900" presetID="2" presetClass="exit" presetSubtype="8" fill="hold" grpId="1" nodeType="withEffect">
                                  <p:stCondLst>
                                    <p:cond delay="0"/>
                                  </p:stCondLst>
                                  <p:childTnLst>
                                    <p:anim calcmode="lin" valueType="num">
                                      <p:cBhvr additive="base">
                                        <p:cTn id="901" dur="4500"/>
                                        <p:tgtEl>
                                          <p:spTgt spid="47"/>
                                        </p:tgtEl>
                                        <p:attrNameLst>
                                          <p:attrName>ppt_x</p:attrName>
                                        </p:attrNameLst>
                                      </p:cBhvr>
                                      <p:tavLst>
                                        <p:tav tm="0">
                                          <p:val>
                                            <p:strVal val="ppt_x"/>
                                          </p:val>
                                        </p:tav>
                                        <p:tav tm="100000">
                                          <p:val>
                                            <p:strVal val="0-ppt_w/2"/>
                                          </p:val>
                                        </p:tav>
                                      </p:tavLst>
                                    </p:anim>
                                    <p:anim calcmode="lin" valueType="num">
                                      <p:cBhvr additive="base">
                                        <p:cTn id="902" dur="4500"/>
                                        <p:tgtEl>
                                          <p:spTgt spid="47"/>
                                        </p:tgtEl>
                                        <p:attrNameLst>
                                          <p:attrName>ppt_y</p:attrName>
                                        </p:attrNameLst>
                                      </p:cBhvr>
                                      <p:tavLst>
                                        <p:tav tm="0">
                                          <p:val>
                                            <p:strVal val="ppt_y"/>
                                          </p:val>
                                        </p:tav>
                                        <p:tav tm="100000">
                                          <p:val>
                                            <p:strVal val="ppt_y"/>
                                          </p:val>
                                        </p:tav>
                                      </p:tavLst>
                                    </p:anim>
                                    <p:set>
                                      <p:cBhvr>
                                        <p:cTn id="903" dur="1" fill="hold">
                                          <p:stCondLst>
                                            <p:cond delay="4499"/>
                                          </p:stCondLst>
                                        </p:cTn>
                                        <p:tgtEl>
                                          <p:spTgt spid="47"/>
                                        </p:tgtEl>
                                        <p:attrNameLst>
                                          <p:attrName>style.visibility</p:attrName>
                                        </p:attrNameLst>
                                      </p:cBhvr>
                                      <p:to>
                                        <p:strVal val="hidden"/>
                                      </p:to>
                                    </p:set>
                                  </p:childTnLst>
                                </p:cTn>
                              </p:par>
                              <p:par>
                                <p:cTn id="904" presetID="3" presetClass="exit" presetSubtype="5" fill="hold" grpId="2" nodeType="withEffect">
                                  <p:stCondLst>
                                    <p:cond delay="0"/>
                                  </p:stCondLst>
                                  <p:childTnLst>
                                    <p:animEffect transition="out" filter="blinds(vertical)">
                                      <p:cBhvr>
                                        <p:cTn id="905" dur="5500"/>
                                        <p:tgtEl>
                                          <p:spTgt spid="47"/>
                                        </p:tgtEl>
                                      </p:cBhvr>
                                    </p:animEffect>
                                    <p:set>
                                      <p:cBhvr>
                                        <p:cTn id="906" dur="1" fill="hold">
                                          <p:stCondLst>
                                            <p:cond delay="5499"/>
                                          </p:stCondLst>
                                        </p:cTn>
                                        <p:tgtEl>
                                          <p:spTgt spid="47"/>
                                        </p:tgtEl>
                                        <p:attrNameLst>
                                          <p:attrName>style.visibility</p:attrName>
                                        </p:attrNameLst>
                                      </p:cBhvr>
                                      <p:to>
                                        <p:strVal val="hidden"/>
                                      </p:to>
                                    </p:set>
                                  </p:childTnLst>
                                </p:cTn>
                              </p:par>
                              <p:par>
                                <p:cTn id="907" presetID="2" presetClass="entr" presetSubtype="8" fill="hold" grpId="0" nodeType="withEffect">
                                  <p:stCondLst>
                                    <p:cond delay="0"/>
                                  </p:stCondLst>
                                  <p:childTnLst>
                                    <p:set>
                                      <p:cBhvr>
                                        <p:cTn id="908" dur="1" fill="hold">
                                          <p:stCondLst>
                                            <p:cond delay="0"/>
                                          </p:stCondLst>
                                        </p:cTn>
                                        <p:tgtEl>
                                          <p:spTgt spid="46"/>
                                        </p:tgtEl>
                                        <p:attrNameLst>
                                          <p:attrName>style.visibility</p:attrName>
                                        </p:attrNameLst>
                                      </p:cBhvr>
                                      <p:to>
                                        <p:strVal val="visible"/>
                                      </p:to>
                                    </p:set>
                                    <p:anim calcmode="lin" valueType="num">
                                      <p:cBhvr additive="base">
                                        <p:cTn id="909" dur="4000" fill="hold"/>
                                        <p:tgtEl>
                                          <p:spTgt spid="46"/>
                                        </p:tgtEl>
                                        <p:attrNameLst>
                                          <p:attrName>ppt_x</p:attrName>
                                        </p:attrNameLst>
                                      </p:cBhvr>
                                      <p:tavLst>
                                        <p:tav tm="0">
                                          <p:val>
                                            <p:strVal val="0-#ppt_w/2"/>
                                          </p:val>
                                        </p:tav>
                                        <p:tav tm="100000">
                                          <p:val>
                                            <p:strVal val="#ppt_x"/>
                                          </p:val>
                                        </p:tav>
                                      </p:tavLst>
                                    </p:anim>
                                    <p:anim calcmode="lin" valueType="num">
                                      <p:cBhvr additive="base">
                                        <p:cTn id="910" dur="4000" fill="hold"/>
                                        <p:tgtEl>
                                          <p:spTgt spid="46"/>
                                        </p:tgtEl>
                                        <p:attrNameLst>
                                          <p:attrName>ppt_y</p:attrName>
                                        </p:attrNameLst>
                                      </p:cBhvr>
                                      <p:tavLst>
                                        <p:tav tm="0">
                                          <p:val>
                                            <p:strVal val="#ppt_y"/>
                                          </p:val>
                                        </p:tav>
                                        <p:tav tm="100000">
                                          <p:val>
                                            <p:strVal val="#ppt_y"/>
                                          </p:val>
                                        </p:tav>
                                      </p:tavLst>
                                    </p:anim>
                                  </p:childTnLst>
                                </p:cTn>
                              </p:par>
                              <p:par>
                                <p:cTn id="911" presetID="2" presetClass="exit" presetSubtype="8" fill="hold" grpId="1" nodeType="withEffect">
                                  <p:stCondLst>
                                    <p:cond delay="0"/>
                                  </p:stCondLst>
                                  <p:childTnLst>
                                    <p:anim calcmode="lin" valueType="num">
                                      <p:cBhvr additive="base">
                                        <p:cTn id="912" dur="4500"/>
                                        <p:tgtEl>
                                          <p:spTgt spid="46"/>
                                        </p:tgtEl>
                                        <p:attrNameLst>
                                          <p:attrName>ppt_x</p:attrName>
                                        </p:attrNameLst>
                                      </p:cBhvr>
                                      <p:tavLst>
                                        <p:tav tm="0">
                                          <p:val>
                                            <p:strVal val="ppt_x"/>
                                          </p:val>
                                        </p:tav>
                                        <p:tav tm="100000">
                                          <p:val>
                                            <p:strVal val="0-ppt_w/2"/>
                                          </p:val>
                                        </p:tav>
                                      </p:tavLst>
                                    </p:anim>
                                    <p:anim calcmode="lin" valueType="num">
                                      <p:cBhvr additive="base">
                                        <p:cTn id="913" dur="4500"/>
                                        <p:tgtEl>
                                          <p:spTgt spid="46"/>
                                        </p:tgtEl>
                                        <p:attrNameLst>
                                          <p:attrName>ppt_y</p:attrName>
                                        </p:attrNameLst>
                                      </p:cBhvr>
                                      <p:tavLst>
                                        <p:tav tm="0">
                                          <p:val>
                                            <p:strVal val="ppt_y"/>
                                          </p:val>
                                        </p:tav>
                                        <p:tav tm="100000">
                                          <p:val>
                                            <p:strVal val="ppt_y"/>
                                          </p:val>
                                        </p:tav>
                                      </p:tavLst>
                                    </p:anim>
                                    <p:set>
                                      <p:cBhvr>
                                        <p:cTn id="914" dur="1" fill="hold">
                                          <p:stCondLst>
                                            <p:cond delay="4499"/>
                                          </p:stCondLst>
                                        </p:cTn>
                                        <p:tgtEl>
                                          <p:spTgt spid="46"/>
                                        </p:tgtEl>
                                        <p:attrNameLst>
                                          <p:attrName>style.visibility</p:attrName>
                                        </p:attrNameLst>
                                      </p:cBhvr>
                                      <p:to>
                                        <p:strVal val="hidden"/>
                                      </p:to>
                                    </p:set>
                                  </p:childTnLst>
                                </p:cTn>
                              </p:par>
                              <p:par>
                                <p:cTn id="915" presetID="3" presetClass="exit" presetSubtype="5" fill="hold" grpId="2" nodeType="withEffect">
                                  <p:stCondLst>
                                    <p:cond delay="0"/>
                                  </p:stCondLst>
                                  <p:childTnLst>
                                    <p:animEffect transition="out" filter="blinds(vertical)">
                                      <p:cBhvr>
                                        <p:cTn id="916" dur="5500"/>
                                        <p:tgtEl>
                                          <p:spTgt spid="46"/>
                                        </p:tgtEl>
                                      </p:cBhvr>
                                    </p:animEffect>
                                    <p:set>
                                      <p:cBhvr>
                                        <p:cTn id="917" dur="1" fill="hold">
                                          <p:stCondLst>
                                            <p:cond delay="5499"/>
                                          </p:stCondLst>
                                        </p:cTn>
                                        <p:tgtEl>
                                          <p:spTgt spid="46"/>
                                        </p:tgtEl>
                                        <p:attrNameLst>
                                          <p:attrName>style.visibility</p:attrName>
                                        </p:attrNameLst>
                                      </p:cBhvr>
                                      <p:to>
                                        <p:strVal val="hidden"/>
                                      </p:to>
                                    </p:set>
                                  </p:childTnLst>
                                </p:cTn>
                              </p:par>
                              <p:par>
                                <p:cTn id="918" presetID="8" presetClass="emph" presetSubtype="0" fill="hold" grpId="3" nodeType="withEffect">
                                  <p:stCondLst>
                                    <p:cond delay="0"/>
                                  </p:stCondLst>
                                  <p:childTnLst>
                                    <p:animRot by="21600000">
                                      <p:cBhvr>
                                        <p:cTn id="919" dur="5000" fill="hold"/>
                                        <p:tgtEl>
                                          <p:spTgt spid="39"/>
                                        </p:tgtEl>
                                        <p:attrNameLst>
                                          <p:attrName>r</p:attrName>
                                        </p:attrNameLst>
                                      </p:cBhvr>
                                    </p:animRot>
                                  </p:childTnLst>
                                </p:cTn>
                              </p:par>
                              <p:par>
                                <p:cTn id="920" presetID="8" presetClass="emph" presetSubtype="0" fill="hold" grpId="3" nodeType="withEffect">
                                  <p:stCondLst>
                                    <p:cond delay="0"/>
                                  </p:stCondLst>
                                  <p:childTnLst>
                                    <p:animRot by="21600000">
                                      <p:cBhvr>
                                        <p:cTn id="921" dur="5000" fill="hold"/>
                                        <p:tgtEl>
                                          <p:spTgt spid="40"/>
                                        </p:tgtEl>
                                        <p:attrNameLst>
                                          <p:attrName>r</p:attrName>
                                        </p:attrNameLst>
                                      </p:cBhvr>
                                    </p:animRot>
                                  </p:childTnLst>
                                </p:cTn>
                              </p:par>
                              <p:par>
                                <p:cTn id="922" presetID="8" presetClass="emph" presetSubtype="0" fill="hold" grpId="3" nodeType="withEffect">
                                  <p:stCondLst>
                                    <p:cond delay="0"/>
                                  </p:stCondLst>
                                  <p:childTnLst>
                                    <p:animRot by="21600000">
                                      <p:cBhvr>
                                        <p:cTn id="923" dur="5000" fill="hold"/>
                                        <p:tgtEl>
                                          <p:spTgt spid="41"/>
                                        </p:tgtEl>
                                        <p:attrNameLst>
                                          <p:attrName>r</p:attrName>
                                        </p:attrNameLst>
                                      </p:cBhvr>
                                    </p:animRot>
                                  </p:childTnLst>
                                </p:cTn>
                              </p:par>
                              <p:par>
                                <p:cTn id="924" presetID="8" presetClass="emph" presetSubtype="0" fill="hold" grpId="3" nodeType="withEffect">
                                  <p:stCondLst>
                                    <p:cond delay="0"/>
                                  </p:stCondLst>
                                  <p:childTnLst>
                                    <p:animRot by="21600000">
                                      <p:cBhvr>
                                        <p:cTn id="925" dur="5000" fill="hold"/>
                                        <p:tgtEl>
                                          <p:spTgt spid="44"/>
                                        </p:tgtEl>
                                        <p:attrNameLst>
                                          <p:attrName>r</p:attrName>
                                        </p:attrNameLst>
                                      </p:cBhvr>
                                    </p:animRot>
                                  </p:childTnLst>
                                </p:cTn>
                              </p:par>
                              <p:par>
                                <p:cTn id="926" presetID="8" presetClass="emph" presetSubtype="0" fill="hold" grpId="3" nodeType="withEffect">
                                  <p:stCondLst>
                                    <p:cond delay="0"/>
                                  </p:stCondLst>
                                  <p:childTnLst>
                                    <p:animRot by="21600000">
                                      <p:cBhvr>
                                        <p:cTn id="927" dur="5000" fill="hold"/>
                                        <p:tgtEl>
                                          <p:spTgt spid="42"/>
                                        </p:tgtEl>
                                        <p:attrNameLst>
                                          <p:attrName>r</p:attrName>
                                        </p:attrNameLst>
                                      </p:cBhvr>
                                    </p:animRot>
                                  </p:childTnLst>
                                </p:cTn>
                              </p:par>
                              <p:par>
                                <p:cTn id="928" presetID="8" presetClass="emph" presetSubtype="0" fill="hold" grpId="3" nodeType="withEffect">
                                  <p:stCondLst>
                                    <p:cond delay="0"/>
                                  </p:stCondLst>
                                  <p:childTnLst>
                                    <p:animRot by="21600000">
                                      <p:cBhvr>
                                        <p:cTn id="929" dur="5000" fill="hold"/>
                                        <p:tgtEl>
                                          <p:spTgt spid="43"/>
                                        </p:tgtEl>
                                        <p:attrNameLst>
                                          <p:attrName>r</p:attrName>
                                        </p:attrNameLst>
                                      </p:cBhvr>
                                    </p:animRot>
                                  </p:childTnLst>
                                </p:cTn>
                              </p:par>
                              <p:par>
                                <p:cTn id="930" presetID="2" presetClass="entr" presetSubtype="8" fill="hold" grpId="0" nodeType="withEffect">
                                  <p:stCondLst>
                                    <p:cond delay="0"/>
                                  </p:stCondLst>
                                  <p:childTnLst>
                                    <p:set>
                                      <p:cBhvr>
                                        <p:cTn id="931" dur="1" fill="hold">
                                          <p:stCondLst>
                                            <p:cond delay="0"/>
                                          </p:stCondLst>
                                        </p:cTn>
                                        <p:tgtEl>
                                          <p:spTgt spid="45"/>
                                        </p:tgtEl>
                                        <p:attrNameLst>
                                          <p:attrName>style.visibility</p:attrName>
                                        </p:attrNameLst>
                                      </p:cBhvr>
                                      <p:to>
                                        <p:strVal val="visible"/>
                                      </p:to>
                                    </p:set>
                                    <p:anim calcmode="lin" valueType="num">
                                      <p:cBhvr additive="base">
                                        <p:cTn id="932" dur="4000" fill="hold"/>
                                        <p:tgtEl>
                                          <p:spTgt spid="45"/>
                                        </p:tgtEl>
                                        <p:attrNameLst>
                                          <p:attrName>ppt_x</p:attrName>
                                        </p:attrNameLst>
                                      </p:cBhvr>
                                      <p:tavLst>
                                        <p:tav tm="0">
                                          <p:val>
                                            <p:strVal val="0-#ppt_w/2"/>
                                          </p:val>
                                        </p:tav>
                                        <p:tav tm="100000">
                                          <p:val>
                                            <p:strVal val="#ppt_x"/>
                                          </p:val>
                                        </p:tav>
                                      </p:tavLst>
                                    </p:anim>
                                    <p:anim calcmode="lin" valueType="num">
                                      <p:cBhvr additive="base">
                                        <p:cTn id="933" dur="4000" fill="hold"/>
                                        <p:tgtEl>
                                          <p:spTgt spid="45"/>
                                        </p:tgtEl>
                                        <p:attrNameLst>
                                          <p:attrName>ppt_y</p:attrName>
                                        </p:attrNameLst>
                                      </p:cBhvr>
                                      <p:tavLst>
                                        <p:tav tm="0">
                                          <p:val>
                                            <p:strVal val="#ppt_y"/>
                                          </p:val>
                                        </p:tav>
                                        <p:tav tm="100000">
                                          <p:val>
                                            <p:strVal val="#ppt_y"/>
                                          </p:val>
                                        </p:tav>
                                      </p:tavLst>
                                    </p:anim>
                                  </p:childTnLst>
                                </p:cTn>
                              </p:par>
                              <p:par>
                                <p:cTn id="934" presetID="2" presetClass="exit" presetSubtype="2" fill="hold" grpId="1" nodeType="withEffect">
                                  <p:stCondLst>
                                    <p:cond delay="0"/>
                                  </p:stCondLst>
                                  <p:childTnLst>
                                    <p:anim calcmode="lin" valueType="num">
                                      <p:cBhvr additive="base">
                                        <p:cTn id="935" dur="4500"/>
                                        <p:tgtEl>
                                          <p:spTgt spid="45"/>
                                        </p:tgtEl>
                                        <p:attrNameLst>
                                          <p:attrName>ppt_x</p:attrName>
                                        </p:attrNameLst>
                                      </p:cBhvr>
                                      <p:tavLst>
                                        <p:tav tm="0">
                                          <p:val>
                                            <p:strVal val="ppt_x"/>
                                          </p:val>
                                        </p:tav>
                                        <p:tav tm="100000">
                                          <p:val>
                                            <p:strVal val="1+ppt_w/2"/>
                                          </p:val>
                                        </p:tav>
                                      </p:tavLst>
                                    </p:anim>
                                    <p:anim calcmode="lin" valueType="num">
                                      <p:cBhvr additive="base">
                                        <p:cTn id="936" dur="4500"/>
                                        <p:tgtEl>
                                          <p:spTgt spid="45"/>
                                        </p:tgtEl>
                                        <p:attrNameLst>
                                          <p:attrName>ppt_y</p:attrName>
                                        </p:attrNameLst>
                                      </p:cBhvr>
                                      <p:tavLst>
                                        <p:tav tm="0">
                                          <p:val>
                                            <p:strVal val="ppt_y"/>
                                          </p:val>
                                        </p:tav>
                                        <p:tav tm="100000">
                                          <p:val>
                                            <p:strVal val="ppt_y"/>
                                          </p:val>
                                        </p:tav>
                                      </p:tavLst>
                                    </p:anim>
                                    <p:set>
                                      <p:cBhvr>
                                        <p:cTn id="937" dur="1" fill="hold">
                                          <p:stCondLst>
                                            <p:cond delay="4499"/>
                                          </p:stCondLst>
                                        </p:cTn>
                                        <p:tgtEl>
                                          <p:spTgt spid="45"/>
                                        </p:tgtEl>
                                        <p:attrNameLst>
                                          <p:attrName>style.visibility</p:attrName>
                                        </p:attrNameLst>
                                      </p:cBhvr>
                                      <p:to>
                                        <p:strVal val="hidden"/>
                                      </p:to>
                                    </p:set>
                                  </p:childTnLst>
                                </p:cTn>
                              </p:par>
                              <p:par>
                                <p:cTn id="938" presetID="3" presetClass="exit" presetSubtype="5" fill="hold" grpId="2" nodeType="withEffect">
                                  <p:stCondLst>
                                    <p:cond delay="0"/>
                                  </p:stCondLst>
                                  <p:childTnLst>
                                    <p:animEffect transition="out" filter="blinds(vertical)">
                                      <p:cBhvr>
                                        <p:cTn id="939" dur="5500"/>
                                        <p:tgtEl>
                                          <p:spTgt spid="45"/>
                                        </p:tgtEl>
                                      </p:cBhvr>
                                    </p:animEffect>
                                    <p:set>
                                      <p:cBhvr>
                                        <p:cTn id="940" dur="1" fill="hold">
                                          <p:stCondLst>
                                            <p:cond delay="5499"/>
                                          </p:stCondLst>
                                        </p:cTn>
                                        <p:tgtEl>
                                          <p:spTgt spid="45"/>
                                        </p:tgtEl>
                                        <p:attrNameLst>
                                          <p:attrName>style.visibility</p:attrName>
                                        </p:attrNameLst>
                                      </p:cBhvr>
                                      <p:to>
                                        <p:strVal val="hidden"/>
                                      </p:to>
                                    </p:set>
                                  </p:childTnLst>
                                </p:cTn>
                              </p:par>
                              <p:par>
                                <p:cTn id="941" presetID="8" presetClass="emph" presetSubtype="0" fill="hold" grpId="3" nodeType="withEffect">
                                  <p:stCondLst>
                                    <p:cond delay="0"/>
                                  </p:stCondLst>
                                  <p:childTnLst>
                                    <p:animRot by="21600000">
                                      <p:cBhvr>
                                        <p:cTn id="942" dur="5000" fill="hold"/>
                                        <p:tgtEl>
                                          <p:spTgt spid="45"/>
                                        </p:tgtEl>
                                        <p:attrNameLst>
                                          <p:attrName>r</p:attrName>
                                        </p:attrNameLst>
                                      </p:cBhvr>
                                    </p:animRot>
                                  </p:childTnLst>
                                </p:cTn>
                              </p:par>
                              <p:par>
                                <p:cTn id="943" presetID="8" presetClass="emph" presetSubtype="0" fill="hold" grpId="3" nodeType="withEffect">
                                  <p:stCondLst>
                                    <p:cond delay="0"/>
                                  </p:stCondLst>
                                  <p:childTnLst>
                                    <p:animRot by="21600000">
                                      <p:cBhvr>
                                        <p:cTn id="944" dur="5000" fill="hold"/>
                                        <p:tgtEl>
                                          <p:spTgt spid="32"/>
                                        </p:tgtEl>
                                        <p:attrNameLst>
                                          <p:attrName>r</p:attrName>
                                        </p:attrNameLst>
                                      </p:cBhvr>
                                    </p:animRot>
                                  </p:childTnLst>
                                </p:cTn>
                              </p:par>
                              <p:par>
                                <p:cTn id="945" presetID="8" presetClass="emph" presetSubtype="0" fill="hold" grpId="3" nodeType="withEffect">
                                  <p:stCondLst>
                                    <p:cond delay="0"/>
                                  </p:stCondLst>
                                  <p:childTnLst>
                                    <p:animRot by="21600000">
                                      <p:cBhvr>
                                        <p:cTn id="946" dur="5000" fill="hold"/>
                                        <p:tgtEl>
                                          <p:spTgt spid="38"/>
                                        </p:tgtEl>
                                        <p:attrNameLst>
                                          <p:attrName>r</p:attrName>
                                        </p:attrNameLst>
                                      </p:cBhvr>
                                    </p:animRot>
                                  </p:childTnLst>
                                </p:cTn>
                              </p:par>
                              <p:par>
                                <p:cTn id="947" presetID="8" presetClass="emph" presetSubtype="0" fill="hold" grpId="3" nodeType="withEffect">
                                  <p:stCondLst>
                                    <p:cond delay="0"/>
                                  </p:stCondLst>
                                  <p:childTnLst>
                                    <p:animRot by="21600000">
                                      <p:cBhvr>
                                        <p:cTn id="948" dur="5000" fill="hold"/>
                                        <p:tgtEl>
                                          <p:spTgt spid="37"/>
                                        </p:tgtEl>
                                        <p:attrNameLst>
                                          <p:attrName>r</p:attrName>
                                        </p:attrNameLst>
                                      </p:cBhvr>
                                    </p:animRot>
                                  </p:childTnLst>
                                </p:cTn>
                              </p:par>
                              <p:par>
                                <p:cTn id="949" presetID="8" presetClass="emph" presetSubtype="0" fill="hold" grpId="3" nodeType="withEffect">
                                  <p:stCondLst>
                                    <p:cond delay="0"/>
                                  </p:stCondLst>
                                  <p:childTnLst>
                                    <p:animRot by="21600000">
                                      <p:cBhvr>
                                        <p:cTn id="950" dur="5000" fill="hold"/>
                                        <p:tgtEl>
                                          <p:spTgt spid="36"/>
                                        </p:tgtEl>
                                        <p:attrNameLst>
                                          <p:attrName>r</p:attrName>
                                        </p:attrNameLst>
                                      </p:cBhvr>
                                    </p:animRot>
                                  </p:childTnLst>
                                </p:cTn>
                              </p:par>
                              <p:par>
                                <p:cTn id="951" presetID="8" presetClass="emph" presetSubtype="0" fill="hold" grpId="3" nodeType="withEffect">
                                  <p:stCondLst>
                                    <p:cond delay="0"/>
                                  </p:stCondLst>
                                  <p:childTnLst>
                                    <p:animRot by="21600000">
                                      <p:cBhvr>
                                        <p:cTn id="952" dur="5000" fill="hold"/>
                                        <p:tgtEl>
                                          <p:spTgt spid="35"/>
                                        </p:tgtEl>
                                        <p:attrNameLst>
                                          <p:attrName>r</p:attrName>
                                        </p:attrNameLst>
                                      </p:cBhvr>
                                    </p:animRot>
                                  </p:childTnLst>
                                </p:cTn>
                              </p:par>
                              <p:par>
                                <p:cTn id="953" presetID="8" presetClass="emph" presetSubtype="0" fill="hold" grpId="3" nodeType="withEffect">
                                  <p:stCondLst>
                                    <p:cond delay="0"/>
                                  </p:stCondLst>
                                  <p:childTnLst>
                                    <p:animRot by="21600000">
                                      <p:cBhvr>
                                        <p:cTn id="954" dur="5000" fill="hold"/>
                                        <p:tgtEl>
                                          <p:spTgt spid="34"/>
                                        </p:tgtEl>
                                        <p:attrNameLst>
                                          <p:attrName>r</p:attrName>
                                        </p:attrNameLst>
                                      </p:cBhvr>
                                    </p:animRot>
                                  </p:childTnLst>
                                </p:cTn>
                              </p:par>
                              <p:par>
                                <p:cTn id="955" presetID="8" presetClass="emph" presetSubtype="0" fill="hold" grpId="3" nodeType="withEffect">
                                  <p:stCondLst>
                                    <p:cond delay="0"/>
                                  </p:stCondLst>
                                  <p:childTnLst>
                                    <p:animRot by="21600000">
                                      <p:cBhvr>
                                        <p:cTn id="956" dur="5000" fill="hold"/>
                                        <p:tgtEl>
                                          <p:spTgt spid="33"/>
                                        </p:tgtEl>
                                        <p:attrNameLst>
                                          <p:attrName>r</p:attrName>
                                        </p:attrNameLst>
                                      </p:cBhvr>
                                    </p:animRot>
                                  </p:childTnLst>
                                </p:cTn>
                              </p:par>
                              <p:par>
                                <p:cTn id="957" presetID="8" presetClass="emph" presetSubtype="0" fill="hold" grpId="3" nodeType="withEffect">
                                  <p:stCondLst>
                                    <p:cond delay="0"/>
                                  </p:stCondLst>
                                  <p:childTnLst>
                                    <p:animRot by="21600000">
                                      <p:cBhvr>
                                        <p:cTn id="958" dur="5000" fill="hold"/>
                                        <p:tgtEl>
                                          <p:spTgt spid="31"/>
                                        </p:tgtEl>
                                        <p:attrNameLst>
                                          <p:attrName>r</p:attrName>
                                        </p:attrNameLst>
                                      </p:cBhvr>
                                    </p:animRot>
                                  </p:childTnLst>
                                </p:cTn>
                              </p:par>
                              <p:par>
                                <p:cTn id="959" presetID="8" presetClass="emph" presetSubtype="0" fill="hold" grpId="3" nodeType="withEffect">
                                  <p:stCondLst>
                                    <p:cond delay="0"/>
                                  </p:stCondLst>
                                  <p:childTnLst>
                                    <p:animRot by="21600000">
                                      <p:cBhvr>
                                        <p:cTn id="960" dur="5000" fill="hold"/>
                                        <p:tgtEl>
                                          <p:spTgt spid="30"/>
                                        </p:tgtEl>
                                        <p:attrNameLst>
                                          <p:attrName>r</p:attrName>
                                        </p:attrNameLst>
                                      </p:cBhvr>
                                    </p:animRot>
                                  </p:childTnLst>
                                </p:cTn>
                              </p:par>
                              <p:par>
                                <p:cTn id="961" presetID="8" presetClass="emph" presetSubtype="0" fill="hold" grpId="3" nodeType="withEffect">
                                  <p:stCondLst>
                                    <p:cond delay="0"/>
                                  </p:stCondLst>
                                  <p:childTnLst>
                                    <p:animRot by="21600000">
                                      <p:cBhvr>
                                        <p:cTn id="962" dur="5000" fill="hold"/>
                                        <p:tgtEl>
                                          <p:spTgt spid="29"/>
                                        </p:tgtEl>
                                        <p:attrNameLst>
                                          <p:attrName>r</p:attrName>
                                        </p:attrNameLst>
                                      </p:cBhvr>
                                    </p:animRot>
                                  </p:childTnLst>
                                </p:cTn>
                              </p:par>
                              <p:par>
                                <p:cTn id="963" presetID="8" presetClass="emph" presetSubtype="0" fill="hold" grpId="3" nodeType="withEffect">
                                  <p:stCondLst>
                                    <p:cond delay="0"/>
                                  </p:stCondLst>
                                  <p:childTnLst>
                                    <p:animRot by="21600000">
                                      <p:cBhvr>
                                        <p:cTn id="964" dur="5000" fill="hold"/>
                                        <p:tgtEl>
                                          <p:spTgt spid="28"/>
                                        </p:tgtEl>
                                        <p:attrNameLst>
                                          <p:attrName>r</p:attrName>
                                        </p:attrNameLst>
                                      </p:cBhvr>
                                    </p:animRot>
                                  </p:childTnLst>
                                </p:cTn>
                              </p:par>
                              <p:par>
                                <p:cTn id="965" presetID="8" presetClass="emph" presetSubtype="0" fill="hold" grpId="3" nodeType="withEffect">
                                  <p:stCondLst>
                                    <p:cond delay="0"/>
                                  </p:stCondLst>
                                  <p:childTnLst>
                                    <p:animRot by="21600000">
                                      <p:cBhvr>
                                        <p:cTn id="966" dur="5000" fill="hold"/>
                                        <p:tgtEl>
                                          <p:spTgt spid="27"/>
                                        </p:tgtEl>
                                        <p:attrNameLst>
                                          <p:attrName>r</p:attrName>
                                        </p:attrNameLst>
                                      </p:cBhvr>
                                    </p:animRot>
                                  </p:childTnLst>
                                </p:cTn>
                              </p:par>
                              <p:par>
                                <p:cTn id="967" presetID="8" presetClass="emph" presetSubtype="0" fill="hold" grpId="3" nodeType="withEffect">
                                  <p:stCondLst>
                                    <p:cond delay="0"/>
                                  </p:stCondLst>
                                  <p:childTnLst>
                                    <p:animRot by="21600000">
                                      <p:cBhvr>
                                        <p:cTn id="968" dur="5000" fill="hold"/>
                                        <p:tgtEl>
                                          <p:spTgt spid="26"/>
                                        </p:tgtEl>
                                        <p:attrNameLst>
                                          <p:attrName>r</p:attrName>
                                        </p:attrNameLst>
                                      </p:cBhvr>
                                    </p:animRot>
                                  </p:childTnLst>
                                </p:cTn>
                              </p:par>
                              <p:par>
                                <p:cTn id="969" presetID="8" presetClass="emph" presetSubtype="0" fill="hold" grpId="3" nodeType="withEffect">
                                  <p:stCondLst>
                                    <p:cond delay="0"/>
                                  </p:stCondLst>
                                  <p:childTnLst>
                                    <p:animRot by="21600000">
                                      <p:cBhvr>
                                        <p:cTn id="970" dur="5000" fill="hold"/>
                                        <p:tgtEl>
                                          <p:spTgt spid="25"/>
                                        </p:tgtEl>
                                        <p:attrNameLst>
                                          <p:attrName>r</p:attrName>
                                        </p:attrNameLst>
                                      </p:cBhvr>
                                    </p:animRot>
                                  </p:childTnLst>
                                </p:cTn>
                              </p:par>
                              <p:par>
                                <p:cTn id="971" presetID="8" presetClass="emph" presetSubtype="0" fill="hold" grpId="3" nodeType="withEffect">
                                  <p:stCondLst>
                                    <p:cond delay="0"/>
                                  </p:stCondLst>
                                  <p:childTnLst>
                                    <p:animRot by="21600000">
                                      <p:cBhvr>
                                        <p:cTn id="972" dur="5000" fill="hold"/>
                                        <p:tgtEl>
                                          <p:spTgt spid="24"/>
                                        </p:tgtEl>
                                        <p:attrNameLst>
                                          <p:attrName>r</p:attrName>
                                        </p:attrNameLst>
                                      </p:cBhvr>
                                    </p:animRot>
                                  </p:childTnLst>
                                </p:cTn>
                              </p:par>
                              <p:par>
                                <p:cTn id="973" presetID="8" presetClass="emph" presetSubtype="0" fill="hold" grpId="3" nodeType="withEffect">
                                  <p:stCondLst>
                                    <p:cond delay="0"/>
                                  </p:stCondLst>
                                  <p:childTnLst>
                                    <p:animRot by="21600000">
                                      <p:cBhvr>
                                        <p:cTn id="974" dur="5000" fill="hold"/>
                                        <p:tgtEl>
                                          <p:spTgt spid="23"/>
                                        </p:tgtEl>
                                        <p:attrNameLst>
                                          <p:attrName>r</p:attrName>
                                        </p:attrNameLst>
                                      </p:cBhvr>
                                    </p:animRot>
                                  </p:childTnLst>
                                </p:cTn>
                              </p:par>
                              <p:par>
                                <p:cTn id="975" presetID="8" presetClass="emph" presetSubtype="0" fill="hold" grpId="3" nodeType="withEffect">
                                  <p:stCondLst>
                                    <p:cond delay="0"/>
                                  </p:stCondLst>
                                  <p:childTnLst>
                                    <p:animRot by="21600000">
                                      <p:cBhvr>
                                        <p:cTn id="976" dur="5000" fill="hold"/>
                                        <p:tgtEl>
                                          <p:spTgt spid="22"/>
                                        </p:tgtEl>
                                        <p:attrNameLst>
                                          <p:attrName>r</p:attrName>
                                        </p:attrNameLst>
                                      </p:cBhvr>
                                    </p:animRot>
                                  </p:childTnLst>
                                </p:cTn>
                              </p:par>
                              <p:par>
                                <p:cTn id="977" presetID="8" presetClass="emph" presetSubtype="0" fill="hold" grpId="3" nodeType="withEffect">
                                  <p:stCondLst>
                                    <p:cond delay="0"/>
                                  </p:stCondLst>
                                  <p:childTnLst>
                                    <p:animRot by="21600000">
                                      <p:cBhvr>
                                        <p:cTn id="978" dur="5000" fill="hold"/>
                                        <p:tgtEl>
                                          <p:spTgt spid="21"/>
                                        </p:tgtEl>
                                        <p:attrNameLst>
                                          <p:attrName>r</p:attrName>
                                        </p:attrNameLst>
                                      </p:cBhvr>
                                    </p:animRot>
                                  </p:childTnLst>
                                </p:cTn>
                              </p:par>
                              <p:par>
                                <p:cTn id="979" presetID="8" presetClass="emph" presetSubtype="0" fill="hold" grpId="3" nodeType="withEffect">
                                  <p:stCondLst>
                                    <p:cond delay="0"/>
                                  </p:stCondLst>
                                  <p:childTnLst>
                                    <p:animRot by="21600000">
                                      <p:cBhvr>
                                        <p:cTn id="980" dur="5000" fill="hold"/>
                                        <p:tgtEl>
                                          <p:spTgt spid="18"/>
                                        </p:tgtEl>
                                        <p:attrNameLst>
                                          <p:attrName>r</p:attrName>
                                        </p:attrNameLst>
                                      </p:cBhvr>
                                    </p:animRot>
                                  </p:childTnLst>
                                </p:cTn>
                              </p:par>
                              <p:par>
                                <p:cTn id="981" presetID="8" presetClass="emph" presetSubtype="0" fill="hold" grpId="3" nodeType="withEffect">
                                  <p:stCondLst>
                                    <p:cond delay="0"/>
                                  </p:stCondLst>
                                  <p:childTnLst>
                                    <p:animRot by="21600000">
                                      <p:cBhvr>
                                        <p:cTn id="982" dur="5000" fill="hold"/>
                                        <p:tgtEl>
                                          <p:spTgt spid="19"/>
                                        </p:tgtEl>
                                        <p:attrNameLst>
                                          <p:attrName>r</p:attrName>
                                        </p:attrNameLst>
                                      </p:cBhvr>
                                    </p:animRot>
                                  </p:childTnLst>
                                </p:cTn>
                              </p:par>
                              <p:par>
                                <p:cTn id="983" presetID="8" presetClass="emph" presetSubtype="0" fill="hold" grpId="3" nodeType="withEffect">
                                  <p:stCondLst>
                                    <p:cond delay="0"/>
                                  </p:stCondLst>
                                  <p:childTnLst>
                                    <p:animRot by="21600000">
                                      <p:cBhvr>
                                        <p:cTn id="984" dur="5000" fill="hold"/>
                                        <p:tgtEl>
                                          <p:spTgt spid="20"/>
                                        </p:tgtEl>
                                        <p:attrNameLst>
                                          <p:attrName>r</p:attrName>
                                        </p:attrNameLst>
                                      </p:cBhvr>
                                    </p:animRot>
                                  </p:childTnLst>
                                </p:cTn>
                              </p:par>
                              <p:par>
                                <p:cTn id="985" presetID="8" presetClass="emph" presetSubtype="0" fill="hold" grpId="3" nodeType="withEffect">
                                  <p:stCondLst>
                                    <p:cond delay="0"/>
                                  </p:stCondLst>
                                  <p:childTnLst>
                                    <p:animRot by="21600000">
                                      <p:cBhvr>
                                        <p:cTn id="986" dur="5000" fill="hold"/>
                                        <p:tgtEl>
                                          <p:spTgt spid="17"/>
                                        </p:tgtEl>
                                        <p:attrNameLst>
                                          <p:attrName>r</p:attrName>
                                        </p:attrNameLst>
                                      </p:cBhvr>
                                    </p:animRot>
                                  </p:childTnLst>
                                </p:cTn>
                              </p:par>
                              <p:par>
                                <p:cTn id="987" presetID="8" presetClass="emph" presetSubtype="0" fill="hold" grpId="3" nodeType="withEffect">
                                  <p:stCondLst>
                                    <p:cond delay="0"/>
                                  </p:stCondLst>
                                  <p:childTnLst>
                                    <p:animRot by="21600000">
                                      <p:cBhvr>
                                        <p:cTn id="988" dur="5000" fill="hold"/>
                                        <p:tgtEl>
                                          <p:spTgt spid="16"/>
                                        </p:tgtEl>
                                        <p:attrNameLst>
                                          <p:attrName>r</p:attrName>
                                        </p:attrNameLst>
                                      </p:cBhvr>
                                    </p:animRot>
                                  </p:childTnLst>
                                </p:cTn>
                              </p:par>
                              <p:par>
                                <p:cTn id="989" presetID="8" presetClass="emph" presetSubtype="0" fill="hold" grpId="3" nodeType="withEffect">
                                  <p:stCondLst>
                                    <p:cond delay="0"/>
                                  </p:stCondLst>
                                  <p:childTnLst>
                                    <p:animRot by="21600000">
                                      <p:cBhvr>
                                        <p:cTn id="990" dur="5000" fill="hold"/>
                                        <p:tgtEl>
                                          <p:spTgt spid="15"/>
                                        </p:tgtEl>
                                        <p:attrNameLst>
                                          <p:attrName>r</p:attrName>
                                        </p:attrNameLst>
                                      </p:cBhvr>
                                    </p:animRot>
                                  </p:childTnLst>
                                </p:cTn>
                              </p:par>
                              <p:par>
                                <p:cTn id="991" presetID="8" presetClass="emph" presetSubtype="0" fill="hold" grpId="3" nodeType="withEffect">
                                  <p:stCondLst>
                                    <p:cond delay="0"/>
                                  </p:stCondLst>
                                  <p:childTnLst>
                                    <p:animRot by="21600000">
                                      <p:cBhvr>
                                        <p:cTn id="992" dur="5000" fill="hold"/>
                                        <p:tgtEl>
                                          <p:spTgt spid="14"/>
                                        </p:tgtEl>
                                        <p:attrNameLst>
                                          <p:attrName>r</p:attrName>
                                        </p:attrNameLst>
                                      </p:cBhvr>
                                    </p:animRot>
                                  </p:childTnLst>
                                </p:cTn>
                              </p:par>
                              <p:par>
                                <p:cTn id="993" presetID="8" presetClass="emph" presetSubtype="0" fill="hold" grpId="3" nodeType="withEffect">
                                  <p:stCondLst>
                                    <p:cond delay="0"/>
                                  </p:stCondLst>
                                  <p:childTnLst>
                                    <p:animRot by="21600000">
                                      <p:cBhvr>
                                        <p:cTn id="994" dur="5000" fill="hold"/>
                                        <p:tgtEl>
                                          <p:spTgt spid="13"/>
                                        </p:tgtEl>
                                        <p:attrNameLst>
                                          <p:attrName>r</p:attrName>
                                        </p:attrNameLst>
                                      </p:cBhvr>
                                    </p:animRot>
                                  </p:childTnLst>
                                </p:cTn>
                              </p:par>
                              <p:par>
                                <p:cTn id="995" presetID="8" presetClass="emph" presetSubtype="0" fill="hold" grpId="3" nodeType="withEffect">
                                  <p:stCondLst>
                                    <p:cond delay="0"/>
                                  </p:stCondLst>
                                  <p:childTnLst>
                                    <p:animRot by="21600000">
                                      <p:cBhvr>
                                        <p:cTn id="996" dur="5000" fill="hold"/>
                                        <p:tgtEl>
                                          <p:spTgt spid="12"/>
                                        </p:tgtEl>
                                        <p:attrNameLst>
                                          <p:attrName>r</p:attrName>
                                        </p:attrNameLst>
                                      </p:cBhvr>
                                    </p:animRot>
                                  </p:childTnLst>
                                </p:cTn>
                              </p:par>
                              <p:par>
                                <p:cTn id="997" presetID="8" presetClass="emph" presetSubtype="0" fill="hold" grpId="3" nodeType="withEffect">
                                  <p:stCondLst>
                                    <p:cond delay="0"/>
                                  </p:stCondLst>
                                  <p:childTnLst>
                                    <p:animRot by="21600000">
                                      <p:cBhvr>
                                        <p:cTn id="998" dur="5000" fill="hold"/>
                                        <p:tgtEl>
                                          <p:spTgt spid="11"/>
                                        </p:tgtEl>
                                        <p:attrNameLst>
                                          <p:attrName>r</p:attrName>
                                        </p:attrNameLst>
                                      </p:cBhvr>
                                    </p:animRot>
                                  </p:childTnLst>
                                </p:cTn>
                              </p:par>
                              <p:par>
                                <p:cTn id="999" presetID="8" presetClass="emph" presetSubtype="0" fill="hold" grpId="3" nodeType="withEffect">
                                  <p:stCondLst>
                                    <p:cond delay="0"/>
                                  </p:stCondLst>
                                  <p:childTnLst>
                                    <p:animRot by="21600000">
                                      <p:cBhvr>
                                        <p:cTn id="1000" dur="5000" fill="hold"/>
                                        <p:tgtEl>
                                          <p:spTgt spid="10"/>
                                        </p:tgtEl>
                                        <p:attrNameLst>
                                          <p:attrName>r</p:attrName>
                                        </p:attrNameLst>
                                      </p:cBhvr>
                                    </p:animRot>
                                  </p:childTnLst>
                                </p:cTn>
                              </p:par>
                              <p:par>
                                <p:cTn id="1001" presetID="8" presetClass="emph" presetSubtype="0" fill="hold" grpId="3" nodeType="withEffect">
                                  <p:stCondLst>
                                    <p:cond delay="0"/>
                                  </p:stCondLst>
                                  <p:childTnLst>
                                    <p:animRot by="21600000">
                                      <p:cBhvr>
                                        <p:cTn id="1002" dur="5000" fill="hold"/>
                                        <p:tgtEl>
                                          <p:spTgt spid="9"/>
                                        </p:tgtEl>
                                        <p:attrNameLst>
                                          <p:attrName>r</p:attrName>
                                        </p:attrNameLst>
                                      </p:cBhvr>
                                    </p:animRot>
                                  </p:childTnLst>
                                </p:cTn>
                              </p:par>
                              <p:par>
                                <p:cTn id="1003" presetID="8" presetClass="emph" presetSubtype="0" fill="hold" grpId="3" nodeType="withEffect">
                                  <p:stCondLst>
                                    <p:cond delay="0"/>
                                  </p:stCondLst>
                                  <p:childTnLst>
                                    <p:animRot by="21600000">
                                      <p:cBhvr>
                                        <p:cTn id="1004" dur="5000" fill="hold"/>
                                        <p:tgtEl>
                                          <p:spTgt spid="8"/>
                                        </p:tgtEl>
                                        <p:attrNameLst>
                                          <p:attrName>r</p:attrName>
                                        </p:attrNameLst>
                                      </p:cBhvr>
                                    </p:animRot>
                                  </p:childTnLst>
                                </p:cTn>
                              </p:par>
                              <p:par>
                                <p:cTn id="1005" presetID="8" presetClass="emph" presetSubtype="0" fill="hold" grpId="3" nodeType="withEffect">
                                  <p:stCondLst>
                                    <p:cond delay="0"/>
                                  </p:stCondLst>
                                  <p:childTnLst>
                                    <p:animRot by="21600000">
                                      <p:cBhvr>
                                        <p:cTn id="1006" dur="5000" fill="hold"/>
                                        <p:tgtEl>
                                          <p:spTgt spid="7"/>
                                        </p:tgtEl>
                                        <p:attrNameLst>
                                          <p:attrName>r</p:attrName>
                                        </p:attrNameLst>
                                      </p:cBhvr>
                                    </p:animRot>
                                  </p:childTnLst>
                                </p:cTn>
                              </p:par>
                              <p:par>
                                <p:cTn id="1007" presetID="8" presetClass="emph" presetSubtype="0" fill="hold" grpId="3" nodeType="withEffect">
                                  <p:stCondLst>
                                    <p:cond delay="0"/>
                                  </p:stCondLst>
                                  <p:childTnLst>
                                    <p:animRot by="21600000">
                                      <p:cBhvr>
                                        <p:cTn id="1008" dur="5000" fill="hold"/>
                                        <p:tgtEl>
                                          <p:spTgt spid="6"/>
                                        </p:tgtEl>
                                        <p:attrNameLst>
                                          <p:attrName>r</p:attrName>
                                        </p:attrNameLst>
                                      </p:cBhvr>
                                    </p:animRot>
                                  </p:childTnLst>
                                </p:cTn>
                              </p:par>
                              <p:par>
                                <p:cTn id="1009" presetID="8" presetClass="emph" presetSubtype="0" fill="hold" grpId="3" nodeType="withEffect">
                                  <p:stCondLst>
                                    <p:cond delay="0"/>
                                  </p:stCondLst>
                                  <p:childTnLst>
                                    <p:animRot by="21600000">
                                      <p:cBhvr>
                                        <p:cTn id="1010" dur="5000" fill="hold"/>
                                        <p:tgtEl>
                                          <p:spTgt spid="5"/>
                                        </p:tgtEl>
                                        <p:attrNameLst>
                                          <p:attrName>r</p:attrName>
                                        </p:attrNameLst>
                                      </p:cBhvr>
                                    </p:animRot>
                                  </p:childTnLst>
                                </p:cTn>
                              </p:par>
                              <p:par>
                                <p:cTn id="1011" presetID="8" presetClass="emph" presetSubtype="0" fill="hold" grpId="3" nodeType="withEffect">
                                  <p:stCondLst>
                                    <p:cond delay="0"/>
                                  </p:stCondLst>
                                  <p:childTnLst>
                                    <p:animRot by="21600000">
                                      <p:cBhvr>
                                        <p:cTn id="1012" dur="5000" fill="hold"/>
                                        <p:tgtEl>
                                          <p:spTgt spid="4"/>
                                        </p:tgtEl>
                                        <p:attrNameLst>
                                          <p:attrName>r</p:attrName>
                                        </p:attrNameLst>
                                      </p:cBhvr>
                                    </p:animRot>
                                  </p:childTnLst>
                                </p:cTn>
                              </p:par>
                              <p:par>
                                <p:cTn id="1013" presetID="8" presetClass="emph" presetSubtype="0" fill="hold" grpId="3" nodeType="withEffect">
                                  <p:stCondLst>
                                    <p:cond delay="0"/>
                                  </p:stCondLst>
                                  <p:childTnLst>
                                    <p:animRot by="-21600000">
                                      <p:cBhvr>
                                        <p:cTn id="1014" dur="5000" fill="hold"/>
                                        <p:tgtEl>
                                          <p:spTgt spid="87"/>
                                        </p:tgtEl>
                                        <p:attrNameLst>
                                          <p:attrName>r</p:attrName>
                                        </p:attrNameLst>
                                      </p:cBhvr>
                                    </p:animRot>
                                  </p:childTnLst>
                                </p:cTn>
                              </p:par>
                              <p:par>
                                <p:cTn id="1015" presetID="8" presetClass="emph" presetSubtype="0" fill="hold" grpId="3" nodeType="withEffect">
                                  <p:stCondLst>
                                    <p:cond delay="0"/>
                                  </p:stCondLst>
                                  <p:childTnLst>
                                    <p:animRot by="-21600000">
                                      <p:cBhvr>
                                        <p:cTn id="1016" dur="5000" fill="hold"/>
                                        <p:tgtEl>
                                          <p:spTgt spid="86"/>
                                        </p:tgtEl>
                                        <p:attrNameLst>
                                          <p:attrName>r</p:attrName>
                                        </p:attrNameLst>
                                      </p:cBhvr>
                                    </p:animRot>
                                  </p:childTnLst>
                                </p:cTn>
                              </p:par>
                              <p:par>
                                <p:cTn id="1017" presetID="8" presetClass="emph" presetSubtype="0" fill="hold" grpId="3" nodeType="withEffect">
                                  <p:stCondLst>
                                    <p:cond delay="0"/>
                                  </p:stCondLst>
                                  <p:childTnLst>
                                    <p:animRot by="-21600000">
                                      <p:cBhvr>
                                        <p:cTn id="1018" dur="5000" fill="hold"/>
                                        <p:tgtEl>
                                          <p:spTgt spid="85"/>
                                        </p:tgtEl>
                                        <p:attrNameLst>
                                          <p:attrName>r</p:attrName>
                                        </p:attrNameLst>
                                      </p:cBhvr>
                                    </p:animRot>
                                  </p:childTnLst>
                                </p:cTn>
                              </p:par>
                              <p:par>
                                <p:cTn id="1019" presetID="8" presetClass="emph" presetSubtype="0" fill="hold" grpId="3" nodeType="withEffect">
                                  <p:stCondLst>
                                    <p:cond delay="0"/>
                                  </p:stCondLst>
                                  <p:childTnLst>
                                    <p:animRot by="-21600000">
                                      <p:cBhvr>
                                        <p:cTn id="1020" dur="5000" fill="hold"/>
                                        <p:tgtEl>
                                          <p:spTgt spid="84"/>
                                        </p:tgtEl>
                                        <p:attrNameLst>
                                          <p:attrName>r</p:attrName>
                                        </p:attrNameLst>
                                      </p:cBhvr>
                                    </p:animRot>
                                  </p:childTnLst>
                                </p:cTn>
                              </p:par>
                              <p:par>
                                <p:cTn id="1021" presetID="8" presetClass="emph" presetSubtype="0" fill="hold" grpId="3" nodeType="withEffect">
                                  <p:stCondLst>
                                    <p:cond delay="0"/>
                                  </p:stCondLst>
                                  <p:childTnLst>
                                    <p:animRot by="-21600000">
                                      <p:cBhvr>
                                        <p:cTn id="1022" dur="5000" fill="hold"/>
                                        <p:tgtEl>
                                          <p:spTgt spid="83"/>
                                        </p:tgtEl>
                                        <p:attrNameLst>
                                          <p:attrName>r</p:attrName>
                                        </p:attrNameLst>
                                      </p:cBhvr>
                                    </p:animRot>
                                  </p:childTnLst>
                                </p:cTn>
                              </p:par>
                              <p:par>
                                <p:cTn id="1023" presetID="8" presetClass="emph" presetSubtype="0" fill="hold" grpId="3" nodeType="withEffect">
                                  <p:stCondLst>
                                    <p:cond delay="0"/>
                                  </p:stCondLst>
                                  <p:childTnLst>
                                    <p:animRot by="-21600000">
                                      <p:cBhvr>
                                        <p:cTn id="1024" dur="5000" fill="hold"/>
                                        <p:tgtEl>
                                          <p:spTgt spid="82"/>
                                        </p:tgtEl>
                                        <p:attrNameLst>
                                          <p:attrName>r</p:attrName>
                                        </p:attrNameLst>
                                      </p:cBhvr>
                                    </p:animRot>
                                  </p:childTnLst>
                                </p:cTn>
                              </p:par>
                              <p:par>
                                <p:cTn id="1025" presetID="8" presetClass="emph" presetSubtype="0" fill="hold" grpId="3" nodeType="withEffect">
                                  <p:stCondLst>
                                    <p:cond delay="0"/>
                                  </p:stCondLst>
                                  <p:childTnLst>
                                    <p:animRot by="-21600000">
                                      <p:cBhvr>
                                        <p:cTn id="1026" dur="5000" fill="hold"/>
                                        <p:tgtEl>
                                          <p:spTgt spid="81"/>
                                        </p:tgtEl>
                                        <p:attrNameLst>
                                          <p:attrName>r</p:attrName>
                                        </p:attrNameLst>
                                      </p:cBhvr>
                                    </p:animRot>
                                  </p:childTnLst>
                                </p:cTn>
                              </p:par>
                              <p:par>
                                <p:cTn id="1027" presetID="8" presetClass="emph" presetSubtype="0" fill="hold" grpId="3" nodeType="withEffect">
                                  <p:stCondLst>
                                    <p:cond delay="0"/>
                                  </p:stCondLst>
                                  <p:childTnLst>
                                    <p:animRot by="-21600000">
                                      <p:cBhvr>
                                        <p:cTn id="1028" dur="5000" fill="hold"/>
                                        <p:tgtEl>
                                          <p:spTgt spid="80"/>
                                        </p:tgtEl>
                                        <p:attrNameLst>
                                          <p:attrName>r</p:attrName>
                                        </p:attrNameLst>
                                      </p:cBhvr>
                                    </p:animRot>
                                  </p:childTnLst>
                                </p:cTn>
                              </p:par>
                              <p:par>
                                <p:cTn id="1029" presetID="8" presetClass="emph" presetSubtype="0" fill="hold" grpId="3" nodeType="withEffect">
                                  <p:stCondLst>
                                    <p:cond delay="0"/>
                                  </p:stCondLst>
                                  <p:childTnLst>
                                    <p:animRot by="-21600000">
                                      <p:cBhvr>
                                        <p:cTn id="1030" dur="5000" fill="hold"/>
                                        <p:tgtEl>
                                          <p:spTgt spid="79"/>
                                        </p:tgtEl>
                                        <p:attrNameLst>
                                          <p:attrName>r</p:attrName>
                                        </p:attrNameLst>
                                      </p:cBhvr>
                                    </p:animRot>
                                  </p:childTnLst>
                                </p:cTn>
                              </p:par>
                              <p:par>
                                <p:cTn id="1031" presetID="8" presetClass="emph" presetSubtype="0" fill="hold" grpId="3" nodeType="withEffect">
                                  <p:stCondLst>
                                    <p:cond delay="0"/>
                                  </p:stCondLst>
                                  <p:childTnLst>
                                    <p:animRot by="-21600000">
                                      <p:cBhvr>
                                        <p:cTn id="1032" dur="5000" fill="hold"/>
                                        <p:tgtEl>
                                          <p:spTgt spid="78"/>
                                        </p:tgtEl>
                                        <p:attrNameLst>
                                          <p:attrName>r</p:attrName>
                                        </p:attrNameLst>
                                      </p:cBhvr>
                                    </p:animRot>
                                  </p:childTnLst>
                                </p:cTn>
                              </p:par>
                              <p:par>
                                <p:cTn id="1033" presetID="8" presetClass="emph" presetSubtype="0" fill="hold" grpId="3" nodeType="withEffect">
                                  <p:stCondLst>
                                    <p:cond delay="0"/>
                                  </p:stCondLst>
                                  <p:childTnLst>
                                    <p:animRot by="-21600000">
                                      <p:cBhvr>
                                        <p:cTn id="1034" dur="5000" fill="hold"/>
                                        <p:tgtEl>
                                          <p:spTgt spid="77"/>
                                        </p:tgtEl>
                                        <p:attrNameLst>
                                          <p:attrName>r</p:attrName>
                                        </p:attrNameLst>
                                      </p:cBhvr>
                                    </p:animRot>
                                  </p:childTnLst>
                                </p:cTn>
                              </p:par>
                              <p:par>
                                <p:cTn id="1035" presetID="8" presetClass="emph" presetSubtype="0" fill="hold" grpId="3" nodeType="withEffect">
                                  <p:stCondLst>
                                    <p:cond delay="0"/>
                                  </p:stCondLst>
                                  <p:childTnLst>
                                    <p:animRot by="-21600000">
                                      <p:cBhvr>
                                        <p:cTn id="1036" dur="5000" fill="hold"/>
                                        <p:tgtEl>
                                          <p:spTgt spid="76"/>
                                        </p:tgtEl>
                                        <p:attrNameLst>
                                          <p:attrName>r</p:attrName>
                                        </p:attrNameLst>
                                      </p:cBhvr>
                                    </p:animRot>
                                  </p:childTnLst>
                                </p:cTn>
                              </p:par>
                              <p:par>
                                <p:cTn id="1037" presetID="8" presetClass="emph" presetSubtype="0" fill="hold" grpId="3" nodeType="withEffect">
                                  <p:stCondLst>
                                    <p:cond delay="0"/>
                                  </p:stCondLst>
                                  <p:childTnLst>
                                    <p:animRot by="-21600000">
                                      <p:cBhvr>
                                        <p:cTn id="1038" dur="5000" fill="hold"/>
                                        <p:tgtEl>
                                          <p:spTgt spid="75"/>
                                        </p:tgtEl>
                                        <p:attrNameLst>
                                          <p:attrName>r</p:attrName>
                                        </p:attrNameLst>
                                      </p:cBhvr>
                                    </p:animRot>
                                  </p:childTnLst>
                                </p:cTn>
                              </p:par>
                              <p:par>
                                <p:cTn id="1039" presetID="8" presetClass="emph" presetSubtype="0" fill="hold" grpId="3" nodeType="withEffect">
                                  <p:stCondLst>
                                    <p:cond delay="0"/>
                                  </p:stCondLst>
                                  <p:childTnLst>
                                    <p:animRot by="-21600000">
                                      <p:cBhvr>
                                        <p:cTn id="1040" dur="5000" fill="hold"/>
                                        <p:tgtEl>
                                          <p:spTgt spid="74"/>
                                        </p:tgtEl>
                                        <p:attrNameLst>
                                          <p:attrName>r</p:attrName>
                                        </p:attrNameLst>
                                      </p:cBhvr>
                                    </p:animRot>
                                  </p:childTnLst>
                                </p:cTn>
                              </p:par>
                              <p:par>
                                <p:cTn id="1041" presetID="8" presetClass="emph" presetSubtype="0" fill="hold" grpId="3" nodeType="withEffect">
                                  <p:stCondLst>
                                    <p:cond delay="0"/>
                                  </p:stCondLst>
                                  <p:childTnLst>
                                    <p:animRot by="-21600000">
                                      <p:cBhvr>
                                        <p:cTn id="1042" dur="5000" fill="hold"/>
                                        <p:tgtEl>
                                          <p:spTgt spid="73"/>
                                        </p:tgtEl>
                                        <p:attrNameLst>
                                          <p:attrName>r</p:attrName>
                                        </p:attrNameLst>
                                      </p:cBhvr>
                                    </p:animRot>
                                  </p:childTnLst>
                                </p:cTn>
                              </p:par>
                              <p:par>
                                <p:cTn id="1043" presetID="8" presetClass="emph" presetSubtype="0" fill="hold" grpId="3" nodeType="withEffect">
                                  <p:stCondLst>
                                    <p:cond delay="0"/>
                                  </p:stCondLst>
                                  <p:childTnLst>
                                    <p:animRot by="-21600000">
                                      <p:cBhvr>
                                        <p:cTn id="1044" dur="5000" fill="hold"/>
                                        <p:tgtEl>
                                          <p:spTgt spid="72"/>
                                        </p:tgtEl>
                                        <p:attrNameLst>
                                          <p:attrName>r</p:attrName>
                                        </p:attrNameLst>
                                      </p:cBhvr>
                                    </p:animRot>
                                  </p:childTnLst>
                                </p:cTn>
                              </p:par>
                              <p:par>
                                <p:cTn id="1045" presetID="8" presetClass="emph" presetSubtype="0" fill="hold" grpId="3" nodeType="withEffect">
                                  <p:stCondLst>
                                    <p:cond delay="0"/>
                                  </p:stCondLst>
                                  <p:childTnLst>
                                    <p:animRot by="-21600000">
                                      <p:cBhvr>
                                        <p:cTn id="1046" dur="5000" fill="hold"/>
                                        <p:tgtEl>
                                          <p:spTgt spid="71"/>
                                        </p:tgtEl>
                                        <p:attrNameLst>
                                          <p:attrName>r</p:attrName>
                                        </p:attrNameLst>
                                      </p:cBhvr>
                                    </p:animRot>
                                  </p:childTnLst>
                                </p:cTn>
                              </p:par>
                              <p:par>
                                <p:cTn id="1047" presetID="8" presetClass="emph" presetSubtype="0" fill="hold" grpId="3" nodeType="withEffect">
                                  <p:stCondLst>
                                    <p:cond delay="0"/>
                                  </p:stCondLst>
                                  <p:childTnLst>
                                    <p:animRot by="-21600000">
                                      <p:cBhvr>
                                        <p:cTn id="1048" dur="5000" fill="hold"/>
                                        <p:tgtEl>
                                          <p:spTgt spid="70"/>
                                        </p:tgtEl>
                                        <p:attrNameLst>
                                          <p:attrName>r</p:attrName>
                                        </p:attrNameLst>
                                      </p:cBhvr>
                                    </p:animRot>
                                  </p:childTnLst>
                                </p:cTn>
                              </p:par>
                              <p:par>
                                <p:cTn id="1049" presetID="8" presetClass="emph" presetSubtype="0" fill="hold" grpId="3" nodeType="withEffect">
                                  <p:stCondLst>
                                    <p:cond delay="0"/>
                                  </p:stCondLst>
                                  <p:childTnLst>
                                    <p:animRot by="-21600000">
                                      <p:cBhvr>
                                        <p:cTn id="1050" dur="5000" fill="hold"/>
                                        <p:tgtEl>
                                          <p:spTgt spid="69"/>
                                        </p:tgtEl>
                                        <p:attrNameLst>
                                          <p:attrName>r</p:attrName>
                                        </p:attrNameLst>
                                      </p:cBhvr>
                                    </p:animRot>
                                  </p:childTnLst>
                                </p:cTn>
                              </p:par>
                              <p:par>
                                <p:cTn id="1051" presetID="8" presetClass="emph" presetSubtype="0" fill="hold" grpId="3" nodeType="withEffect">
                                  <p:stCondLst>
                                    <p:cond delay="0"/>
                                  </p:stCondLst>
                                  <p:childTnLst>
                                    <p:animRot by="-21600000">
                                      <p:cBhvr>
                                        <p:cTn id="1052" dur="5000" fill="hold"/>
                                        <p:tgtEl>
                                          <p:spTgt spid="68"/>
                                        </p:tgtEl>
                                        <p:attrNameLst>
                                          <p:attrName>r</p:attrName>
                                        </p:attrNameLst>
                                      </p:cBhvr>
                                    </p:animRot>
                                  </p:childTnLst>
                                </p:cTn>
                              </p:par>
                              <p:par>
                                <p:cTn id="1053" presetID="8" presetClass="emph" presetSubtype="0" fill="hold" grpId="3" nodeType="withEffect">
                                  <p:stCondLst>
                                    <p:cond delay="0"/>
                                  </p:stCondLst>
                                  <p:childTnLst>
                                    <p:animRot by="-21600000">
                                      <p:cBhvr>
                                        <p:cTn id="1054" dur="5000" fill="hold"/>
                                        <p:tgtEl>
                                          <p:spTgt spid="67"/>
                                        </p:tgtEl>
                                        <p:attrNameLst>
                                          <p:attrName>r</p:attrName>
                                        </p:attrNameLst>
                                      </p:cBhvr>
                                    </p:animRot>
                                  </p:childTnLst>
                                </p:cTn>
                              </p:par>
                              <p:par>
                                <p:cTn id="1055" presetID="8" presetClass="emph" presetSubtype="0" fill="hold" grpId="3" nodeType="withEffect">
                                  <p:stCondLst>
                                    <p:cond delay="0"/>
                                  </p:stCondLst>
                                  <p:childTnLst>
                                    <p:animRot by="-21600000">
                                      <p:cBhvr>
                                        <p:cTn id="1056" dur="5000" fill="hold"/>
                                        <p:tgtEl>
                                          <p:spTgt spid="66"/>
                                        </p:tgtEl>
                                        <p:attrNameLst>
                                          <p:attrName>r</p:attrName>
                                        </p:attrNameLst>
                                      </p:cBhvr>
                                    </p:animRot>
                                  </p:childTnLst>
                                </p:cTn>
                              </p:par>
                              <p:par>
                                <p:cTn id="1057" presetID="8" presetClass="emph" presetSubtype="0" fill="hold" grpId="3" nodeType="withEffect">
                                  <p:stCondLst>
                                    <p:cond delay="0"/>
                                  </p:stCondLst>
                                  <p:childTnLst>
                                    <p:animRot by="-21600000">
                                      <p:cBhvr>
                                        <p:cTn id="1058" dur="5000" fill="hold"/>
                                        <p:tgtEl>
                                          <p:spTgt spid="65"/>
                                        </p:tgtEl>
                                        <p:attrNameLst>
                                          <p:attrName>r</p:attrName>
                                        </p:attrNameLst>
                                      </p:cBhvr>
                                    </p:animRot>
                                  </p:childTnLst>
                                </p:cTn>
                              </p:par>
                              <p:par>
                                <p:cTn id="1059" presetID="8" presetClass="emph" presetSubtype="0" fill="hold" grpId="3" nodeType="withEffect">
                                  <p:stCondLst>
                                    <p:cond delay="0"/>
                                  </p:stCondLst>
                                  <p:childTnLst>
                                    <p:animRot by="-21600000">
                                      <p:cBhvr>
                                        <p:cTn id="1060" dur="5000" fill="hold"/>
                                        <p:tgtEl>
                                          <p:spTgt spid="64"/>
                                        </p:tgtEl>
                                        <p:attrNameLst>
                                          <p:attrName>r</p:attrName>
                                        </p:attrNameLst>
                                      </p:cBhvr>
                                    </p:animRot>
                                  </p:childTnLst>
                                </p:cTn>
                              </p:par>
                              <p:par>
                                <p:cTn id="1061" presetID="8" presetClass="emph" presetSubtype="0" fill="hold" grpId="3" nodeType="withEffect">
                                  <p:stCondLst>
                                    <p:cond delay="0"/>
                                  </p:stCondLst>
                                  <p:childTnLst>
                                    <p:animRot by="-21600000">
                                      <p:cBhvr>
                                        <p:cTn id="1062" dur="5000" fill="hold"/>
                                        <p:tgtEl>
                                          <p:spTgt spid="63"/>
                                        </p:tgtEl>
                                        <p:attrNameLst>
                                          <p:attrName>r</p:attrName>
                                        </p:attrNameLst>
                                      </p:cBhvr>
                                    </p:animRot>
                                  </p:childTnLst>
                                </p:cTn>
                              </p:par>
                              <p:par>
                                <p:cTn id="1063" presetID="8" presetClass="emph" presetSubtype="0" fill="hold" grpId="3" nodeType="withEffect">
                                  <p:stCondLst>
                                    <p:cond delay="0"/>
                                  </p:stCondLst>
                                  <p:childTnLst>
                                    <p:animRot by="-21600000">
                                      <p:cBhvr>
                                        <p:cTn id="1064" dur="5000" fill="hold"/>
                                        <p:tgtEl>
                                          <p:spTgt spid="62"/>
                                        </p:tgtEl>
                                        <p:attrNameLst>
                                          <p:attrName>r</p:attrName>
                                        </p:attrNameLst>
                                      </p:cBhvr>
                                    </p:animRot>
                                  </p:childTnLst>
                                </p:cTn>
                              </p:par>
                              <p:par>
                                <p:cTn id="1065" presetID="8" presetClass="emph" presetSubtype="0" fill="hold" grpId="3" nodeType="withEffect">
                                  <p:stCondLst>
                                    <p:cond delay="0"/>
                                  </p:stCondLst>
                                  <p:childTnLst>
                                    <p:animRot by="-21600000">
                                      <p:cBhvr>
                                        <p:cTn id="1066" dur="5000" fill="hold"/>
                                        <p:tgtEl>
                                          <p:spTgt spid="61"/>
                                        </p:tgtEl>
                                        <p:attrNameLst>
                                          <p:attrName>r</p:attrName>
                                        </p:attrNameLst>
                                      </p:cBhvr>
                                    </p:animRot>
                                  </p:childTnLst>
                                </p:cTn>
                              </p:par>
                              <p:par>
                                <p:cTn id="1067" presetID="8" presetClass="emph" presetSubtype="0" fill="hold" grpId="3" nodeType="withEffect">
                                  <p:stCondLst>
                                    <p:cond delay="0"/>
                                  </p:stCondLst>
                                  <p:childTnLst>
                                    <p:animRot by="-21600000">
                                      <p:cBhvr>
                                        <p:cTn id="1068" dur="5000" fill="hold"/>
                                        <p:tgtEl>
                                          <p:spTgt spid="60"/>
                                        </p:tgtEl>
                                        <p:attrNameLst>
                                          <p:attrName>r</p:attrName>
                                        </p:attrNameLst>
                                      </p:cBhvr>
                                    </p:animRot>
                                  </p:childTnLst>
                                </p:cTn>
                              </p:par>
                              <p:par>
                                <p:cTn id="1069" presetID="8" presetClass="emph" presetSubtype="0" fill="hold" grpId="3" nodeType="withEffect">
                                  <p:stCondLst>
                                    <p:cond delay="0"/>
                                  </p:stCondLst>
                                  <p:childTnLst>
                                    <p:animRot by="-21600000">
                                      <p:cBhvr>
                                        <p:cTn id="1070" dur="5000" fill="hold"/>
                                        <p:tgtEl>
                                          <p:spTgt spid="59"/>
                                        </p:tgtEl>
                                        <p:attrNameLst>
                                          <p:attrName>r</p:attrName>
                                        </p:attrNameLst>
                                      </p:cBhvr>
                                    </p:animRot>
                                  </p:childTnLst>
                                </p:cTn>
                              </p:par>
                              <p:par>
                                <p:cTn id="1071" presetID="8" presetClass="emph" presetSubtype="0" fill="hold" grpId="3" nodeType="withEffect">
                                  <p:stCondLst>
                                    <p:cond delay="0"/>
                                  </p:stCondLst>
                                  <p:childTnLst>
                                    <p:animRot by="-21600000">
                                      <p:cBhvr>
                                        <p:cTn id="1072" dur="5000" fill="hold"/>
                                        <p:tgtEl>
                                          <p:spTgt spid="58"/>
                                        </p:tgtEl>
                                        <p:attrNameLst>
                                          <p:attrName>r</p:attrName>
                                        </p:attrNameLst>
                                      </p:cBhvr>
                                    </p:animRot>
                                  </p:childTnLst>
                                </p:cTn>
                              </p:par>
                              <p:par>
                                <p:cTn id="1073" presetID="8" presetClass="emph" presetSubtype="0" fill="hold" grpId="3" nodeType="withEffect">
                                  <p:stCondLst>
                                    <p:cond delay="0"/>
                                  </p:stCondLst>
                                  <p:childTnLst>
                                    <p:animRot by="-21600000">
                                      <p:cBhvr>
                                        <p:cTn id="1074" dur="5000" fill="hold"/>
                                        <p:tgtEl>
                                          <p:spTgt spid="57"/>
                                        </p:tgtEl>
                                        <p:attrNameLst>
                                          <p:attrName>r</p:attrName>
                                        </p:attrNameLst>
                                      </p:cBhvr>
                                    </p:animRot>
                                  </p:childTnLst>
                                </p:cTn>
                              </p:par>
                              <p:par>
                                <p:cTn id="1075" presetID="8" presetClass="emph" presetSubtype="0" fill="hold" grpId="3" nodeType="withEffect">
                                  <p:stCondLst>
                                    <p:cond delay="0"/>
                                  </p:stCondLst>
                                  <p:childTnLst>
                                    <p:animRot by="-21600000">
                                      <p:cBhvr>
                                        <p:cTn id="1076" dur="5000" fill="hold"/>
                                        <p:tgtEl>
                                          <p:spTgt spid="56"/>
                                        </p:tgtEl>
                                        <p:attrNameLst>
                                          <p:attrName>r</p:attrName>
                                        </p:attrNameLst>
                                      </p:cBhvr>
                                    </p:animRot>
                                  </p:childTnLst>
                                </p:cTn>
                              </p:par>
                              <p:par>
                                <p:cTn id="1077" presetID="8" presetClass="emph" presetSubtype="0" fill="hold" grpId="3" nodeType="withEffect">
                                  <p:stCondLst>
                                    <p:cond delay="0"/>
                                  </p:stCondLst>
                                  <p:childTnLst>
                                    <p:animRot by="-21600000">
                                      <p:cBhvr>
                                        <p:cTn id="1078" dur="5000" fill="hold"/>
                                        <p:tgtEl>
                                          <p:spTgt spid="55"/>
                                        </p:tgtEl>
                                        <p:attrNameLst>
                                          <p:attrName>r</p:attrName>
                                        </p:attrNameLst>
                                      </p:cBhvr>
                                    </p:animRot>
                                  </p:childTnLst>
                                </p:cTn>
                              </p:par>
                              <p:par>
                                <p:cTn id="1079" presetID="8" presetClass="emph" presetSubtype="0" fill="hold" grpId="3" nodeType="withEffect">
                                  <p:stCondLst>
                                    <p:cond delay="0"/>
                                  </p:stCondLst>
                                  <p:childTnLst>
                                    <p:animRot by="-21600000">
                                      <p:cBhvr>
                                        <p:cTn id="1080" dur="5000" fill="hold"/>
                                        <p:tgtEl>
                                          <p:spTgt spid="54"/>
                                        </p:tgtEl>
                                        <p:attrNameLst>
                                          <p:attrName>r</p:attrName>
                                        </p:attrNameLst>
                                      </p:cBhvr>
                                    </p:animRot>
                                  </p:childTnLst>
                                </p:cTn>
                              </p:par>
                              <p:par>
                                <p:cTn id="1081" presetID="8" presetClass="emph" presetSubtype="0" fill="hold" grpId="3" nodeType="withEffect">
                                  <p:stCondLst>
                                    <p:cond delay="0"/>
                                  </p:stCondLst>
                                  <p:childTnLst>
                                    <p:animRot by="-21600000">
                                      <p:cBhvr>
                                        <p:cTn id="1082" dur="5000" fill="hold"/>
                                        <p:tgtEl>
                                          <p:spTgt spid="53"/>
                                        </p:tgtEl>
                                        <p:attrNameLst>
                                          <p:attrName>r</p:attrName>
                                        </p:attrNameLst>
                                      </p:cBhvr>
                                    </p:animRot>
                                  </p:childTnLst>
                                </p:cTn>
                              </p:par>
                              <p:par>
                                <p:cTn id="1083" presetID="8" presetClass="emph" presetSubtype="0" fill="hold" grpId="3" nodeType="withEffect">
                                  <p:stCondLst>
                                    <p:cond delay="0"/>
                                  </p:stCondLst>
                                  <p:childTnLst>
                                    <p:animRot by="-21600000">
                                      <p:cBhvr>
                                        <p:cTn id="1084" dur="5000" fill="hold"/>
                                        <p:tgtEl>
                                          <p:spTgt spid="52"/>
                                        </p:tgtEl>
                                        <p:attrNameLst>
                                          <p:attrName>r</p:attrName>
                                        </p:attrNameLst>
                                      </p:cBhvr>
                                    </p:animRot>
                                  </p:childTnLst>
                                </p:cTn>
                              </p:par>
                              <p:par>
                                <p:cTn id="1085" presetID="8" presetClass="emph" presetSubtype="0" fill="hold" grpId="3" nodeType="withEffect">
                                  <p:stCondLst>
                                    <p:cond delay="0"/>
                                  </p:stCondLst>
                                  <p:childTnLst>
                                    <p:animRot by="-21600000">
                                      <p:cBhvr>
                                        <p:cTn id="1086" dur="5000" fill="hold"/>
                                        <p:tgtEl>
                                          <p:spTgt spid="51"/>
                                        </p:tgtEl>
                                        <p:attrNameLst>
                                          <p:attrName>r</p:attrName>
                                        </p:attrNameLst>
                                      </p:cBhvr>
                                    </p:animRot>
                                  </p:childTnLst>
                                </p:cTn>
                              </p:par>
                              <p:par>
                                <p:cTn id="1087" presetID="8" presetClass="emph" presetSubtype="0" fill="hold" grpId="3" nodeType="withEffect">
                                  <p:stCondLst>
                                    <p:cond delay="0"/>
                                  </p:stCondLst>
                                  <p:childTnLst>
                                    <p:animRot by="-21600000">
                                      <p:cBhvr>
                                        <p:cTn id="1088" dur="5000" fill="hold"/>
                                        <p:tgtEl>
                                          <p:spTgt spid="50"/>
                                        </p:tgtEl>
                                        <p:attrNameLst>
                                          <p:attrName>r</p:attrName>
                                        </p:attrNameLst>
                                      </p:cBhvr>
                                    </p:animRot>
                                  </p:childTnLst>
                                </p:cTn>
                              </p:par>
                              <p:par>
                                <p:cTn id="1089" presetID="8" presetClass="emph" presetSubtype="0" fill="hold" grpId="3" nodeType="withEffect">
                                  <p:stCondLst>
                                    <p:cond delay="0"/>
                                  </p:stCondLst>
                                  <p:childTnLst>
                                    <p:animRot by="-21600000">
                                      <p:cBhvr>
                                        <p:cTn id="1090" dur="5000" fill="hold"/>
                                        <p:tgtEl>
                                          <p:spTgt spid="49"/>
                                        </p:tgtEl>
                                        <p:attrNameLst>
                                          <p:attrName>r</p:attrName>
                                        </p:attrNameLst>
                                      </p:cBhvr>
                                    </p:animRot>
                                  </p:childTnLst>
                                </p:cTn>
                              </p:par>
                              <p:par>
                                <p:cTn id="1091" presetID="8" presetClass="emph" presetSubtype="0" fill="hold" grpId="3" nodeType="withEffect">
                                  <p:stCondLst>
                                    <p:cond delay="0"/>
                                  </p:stCondLst>
                                  <p:childTnLst>
                                    <p:animRot by="-21600000">
                                      <p:cBhvr>
                                        <p:cTn id="1092" dur="5000" fill="hold"/>
                                        <p:tgtEl>
                                          <p:spTgt spid="48"/>
                                        </p:tgtEl>
                                        <p:attrNameLst>
                                          <p:attrName>r</p:attrName>
                                        </p:attrNameLst>
                                      </p:cBhvr>
                                    </p:animRot>
                                  </p:childTnLst>
                                </p:cTn>
                              </p:par>
                              <p:par>
                                <p:cTn id="1093" presetID="8" presetClass="emph" presetSubtype="0" fill="hold" grpId="3" nodeType="withEffect">
                                  <p:stCondLst>
                                    <p:cond delay="0"/>
                                  </p:stCondLst>
                                  <p:childTnLst>
                                    <p:animRot by="-21600000">
                                      <p:cBhvr>
                                        <p:cTn id="1094" dur="5000" fill="hold"/>
                                        <p:tgtEl>
                                          <p:spTgt spid="47"/>
                                        </p:tgtEl>
                                        <p:attrNameLst>
                                          <p:attrName>r</p:attrName>
                                        </p:attrNameLst>
                                      </p:cBhvr>
                                    </p:animRot>
                                  </p:childTnLst>
                                </p:cTn>
                              </p:par>
                              <p:par>
                                <p:cTn id="1095" presetID="8" presetClass="emph" presetSubtype="0" fill="hold" grpId="3" nodeType="withEffect">
                                  <p:stCondLst>
                                    <p:cond delay="0"/>
                                  </p:stCondLst>
                                  <p:childTnLst>
                                    <p:animRot by="-21600000">
                                      <p:cBhvr>
                                        <p:cTn id="1096" dur="5000" fill="hold"/>
                                        <p:tgtEl>
                                          <p:spTgt spid="46"/>
                                        </p:tgtEl>
                                        <p:attrNameLst>
                                          <p:attrName>r</p:attrName>
                                        </p:attrNameLst>
                                      </p:cBhvr>
                                    </p:animRot>
                                  </p:childTnLst>
                                </p:cTn>
                              </p:par>
                              <p:par>
                                <p:cTn id="1097" presetID="23" presetClass="entr" presetSubtype="288" fill="hold" nodeType="withEffect">
                                  <p:stCondLst>
                                    <p:cond delay="750"/>
                                  </p:stCondLst>
                                  <p:childTnLst>
                                    <p:set>
                                      <p:cBhvr>
                                        <p:cTn id="1098" dur="1" fill="hold">
                                          <p:stCondLst>
                                            <p:cond delay="0"/>
                                          </p:stCondLst>
                                        </p:cTn>
                                        <p:tgtEl>
                                          <p:spTgt spid="88"/>
                                        </p:tgtEl>
                                        <p:attrNameLst>
                                          <p:attrName>style.visibility</p:attrName>
                                        </p:attrNameLst>
                                      </p:cBhvr>
                                      <p:to>
                                        <p:strVal val="visible"/>
                                      </p:to>
                                    </p:set>
                                    <p:anim calcmode="lin" valueType="num">
                                      <p:cBhvr>
                                        <p:cTn id="1099" dur="4000" fill="hold"/>
                                        <p:tgtEl>
                                          <p:spTgt spid="88"/>
                                        </p:tgtEl>
                                        <p:attrNameLst>
                                          <p:attrName>ppt_w</p:attrName>
                                        </p:attrNameLst>
                                      </p:cBhvr>
                                      <p:tavLst>
                                        <p:tav tm="0">
                                          <p:val>
                                            <p:strVal val="4/3*#ppt_w"/>
                                          </p:val>
                                        </p:tav>
                                        <p:tav tm="100000">
                                          <p:val>
                                            <p:strVal val="#ppt_w"/>
                                          </p:val>
                                        </p:tav>
                                      </p:tavLst>
                                    </p:anim>
                                    <p:anim calcmode="lin" valueType="num">
                                      <p:cBhvr>
                                        <p:cTn id="1100" dur="4000" fill="hold"/>
                                        <p:tgtEl>
                                          <p:spTgt spid="88"/>
                                        </p:tgtEl>
                                        <p:attrNameLst>
                                          <p:attrName>ppt_h</p:attrName>
                                        </p:attrNameLst>
                                      </p:cBhvr>
                                      <p:tavLst>
                                        <p:tav tm="0">
                                          <p:val>
                                            <p:strVal val="4/3*#ppt_h"/>
                                          </p:val>
                                        </p:tav>
                                        <p:tav tm="100000">
                                          <p:val>
                                            <p:strVal val="#ppt_h"/>
                                          </p:val>
                                        </p:tav>
                                      </p:tavLst>
                                    </p:anim>
                                  </p:childTnLst>
                                </p:cTn>
                              </p:par>
                              <p:par>
                                <p:cTn id="1101" presetID="16" presetClass="entr" presetSubtype="37" fill="hold" nodeType="withEffect">
                                  <p:stCondLst>
                                    <p:cond delay="750"/>
                                  </p:stCondLst>
                                  <p:childTnLst>
                                    <p:set>
                                      <p:cBhvr>
                                        <p:cTn id="1102" dur="1" fill="hold">
                                          <p:stCondLst>
                                            <p:cond delay="0"/>
                                          </p:stCondLst>
                                        </p:cTn>
                                        <p:tgtEl>
                                          <p:spTgt spid="88"/>
                                        </p:tgtEl>
                                        <p:attrNameLst>
                                          <p:attrName>style.visibility</p:attrName>
                                        </p:attrNameLst>
                                      </p:cBhvr>
                                      <p:to>
                                        <p:strVal val="visible"/>
                                      </p:to>
                                    </p:set>
                                    <p:animEffect transition="in" filter="barn(outVertical)">
                                      <p:cBhvr>
                                        <p:cTn id="1103" dur="4000"/>
                                        <p:tgtEl>
                                          <p:spTgt spid="88"/>
                                        </p:tgtEl>
                                      </p:cBhvr>
                                    </p:animEffect>
                                  </p:childTnLst>
                                </p:cTn>
                              </p:par>
                              <p:par>
                                <p:cTn id="1104" presetID="9" presetClass="emph" presetSubtype="0" grpId="0" nodeType="withEffect">
                                  <p:stCondLst>
                                    <p:cond delay="0"/>
                                  </p:stCondLst>
                                  <p:childTnLst>
                                    <p:set>
                                      <p:cBhvr rctx="PPT">
                                        <p:cTn id="1105" dur="indefinite"/>
                                        <p:tgtEl>
                                          <p:spTgt spid="89"/>
                                        </p:tgtEl>
                                        <p:attrNameLst>
                                          <p:attrName>style.opacity</p:attrName>
                                        </p:attrNameLst>
                                      </p:cBhvr>
                                      <p:to>
                                        <p:strVal val="0"/>
                                      </p:to>
                                    </p:set>
                                    <p:animEffect filter="image" prLst="opacity: 0">
                                      <p:cBhvr rctx="IE">
                                        <p:cTn id="1106" dur="indefinite"/>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9"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 name="58 Imagen" descr="Diapositiva3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40" y="0"/>
            <a:ext cx="9144000" cy="5143500"/>
          </a:xfrm>
          <a:prstGeom prst="rect">
            <a:avLst/>
          </a:prstGeom>
          <a:noFill/>
          <a:ln>
            <a:noFill/>
          </a:ln>
        </p:spPr>
      </p:pic>
      <p:sp>
        <p:nvSpPr>
          <p:cNvPr id="2" name="1 Anillo"/>
          <p:cNvSpPr/>
          <p:nvPr/>
        </p:nvSpPr>
        <p:spPr>
          <a:xfrm>
            <a:off x="138188" y="2359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nillo"/>
          <p:cNvSpPr/>
          <p:nvPr/>
        </p:nvSpPr>
        <p:spPr>
          <a:xfrm>
            <a:off x="290588" y="3883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442988" y="5407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595388" y="6931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747788" y="8455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900188" y="9979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1052588" y="11503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1204988" y="13027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1357388" y="14551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1509788" y="16075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1662188" y="17599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1814588" y="19123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1966988" y="20647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2119388" y="2217146"/>
            <a:ext cx="2394924"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flipH="1">
            <a:off x="6589710" y="2278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flipH="1">
            <a:off x="6437310" y="3802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flipH="1">
            <a:off x="6284910" y="5326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flipH="1">
            <a:off x="6132510" y="6850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flipH="1">
            <a:off x="5980110" y="8374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flipH="1">
            <a:off x="5827710" y="9898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flipH="1">
            <a:off x="5675310" y="11422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flipH="1">
            <a:off x="5522910" y="12946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flipH="1">
            <a:off x="5370510" y="14470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flipH="1">
            <a:off x="5218110" y="15994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flipH="1">
            <a:off x="5065710" y="17518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flipH="1">
            <a:off x="4913310" y="19042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flipH="1">
            <a:off x="4760910" y="20566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flipH="1">
            <a:off x="4608510" y="2209013"/>
            <a:ext cx="2446785"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10800000">
            <a:off x="6588223" y="44439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10800000">
            <a:off x="6435823" y="42915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10800000">
            <a:off x="6283423" y="41391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10800000">
            <a:off x="6131023" y="39867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10800000">
            <a:off x="5978623" y="38343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10800000">
            <a:off x="5826223" y="36819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10800000">
            <a:off x="5673823" y="35295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10800000">
            <a:off x="5521423" y="33771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10800000">
            <a:off x="5369023" y="32247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rot="10800000">
            <a:off x="5216623" y="30723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nillo"/>
          <p:cNvSpPr/>
          <p:nvPr/>
        </p:nvSpPr>
        <p:spPr>
          <a:xfrm rot="10800000">
            <a:off x="5064223" y="29199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rot="10800000">
            <a:off x="4911823" y="27675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rot="10800000">
            <a:off x="4759423" y="26151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rot="10800000">
            <a:off x="4607023" y="2462758"/>
            <a:ext cx="2462119" cy="464374"/>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rot="10800000" flipH="1">
            <a:off x="179512" y="44412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rot="10800000" flipH="1">
            <a:off x="331912" y="42888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rot="10800000" flipH="1">
            <a:off x="484312" y="41364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rot="10800000" flipH="1">
            <a:off x="636712" y="39840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nillo"/>
          <p:cNvSpPr/>
          <p:nvPr/>
        </p:nvSpPr>
        <p:spPr>
          <a:xfrm rot="10800000" flipH="1">
            <a:off x="789112" y="38316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nillo"/>
          <p:cNvSpPr/>
          <p:nvPr/>
        </p:nvSpPr>
        <p:spPr>
          <a:xfrm rot="10800000" flipH="1">
            <a:off x="941512" y="36792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nillo"/>
          <p:cNvSpPr/>
          <p:nvPr/>
        </p:nvSpPr>
        <p:spPr>
          <a:xfrm rot="10800000" flipH="1">
            <a:off x="1093912" y="35268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nillo"/>
          <p:cNvSpPr/>
          <p:nvPr/>
        </p:nvSpPr>
        <p:spPr>
          <a:xfrm rot="10800000" flipH="1">
            <a:off x="1246312" y="33744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nillo"/>
          <p:cNvSpPr/>
          <p:nvPr/>
        </p:nvSpPr>
        <p:spPr>
          <a:xfrm rot="10800000" flipH="1">
            <a:off x="1398712" y="32220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Anillo"/>
          <p:cNvSpPr/>
          <p:nvPr/>
        </p:nvSpPr>
        <p:spPr>
          <a:xfrm rot="10800000" flipH="1">
            <a:off x="1551112" y="30696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nillo"/>
          <p:cNvSpPr/>
          <p:nvPr/>
        </p:nvSpPr>
        <p:spPr>
          <a:xfrm rot="10800000" flipH="1">
            <a:off x="1703512" y="29172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nillo"/>
          <p:cNvSpPr/>
          <p:nvPr/>
        </p:nvSpPr>
        <p:spPr>
          <a:xfrm rot="10800000" flipH="1">
            <a:off x="1855912" y="27648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nillo"/>
          <p:cNvSpPr/>
          <p:nvPr/>
        </p:nvSpPr>
        <p:spPr>
          <a:xfrm rot="10800000" flipH="1">
            <a:off x="2008312" y="26124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nillo"/>
          <p:cNvSpPr/>
          <p:nvPr/>
        </p:nvSpPr>
        <p:spPr>
          <a:xfrm rot="10800000" flipH="1">
            <a:off x="2160712" y="2460057"/>
            <a:ext cx="2353600" cy="467073"/>
          </a:xfrm>
          <a:prstGeom prst="donut">
            <a:avLst>
              <a:gd name="adj" fmla="val 10244"/>
            </a:avLst>
          </a:prstGeom>
          <a:noFill/>
          <a:ln w="25400" cmpd="dbl">
            <a:gradFill flip="none" rotWithShape="1">
              <a:gsLst>
                <a:gs pos="0">
                  <a:srgbClr val="FF6600"/>
                </a:gs>
                <a:gs pos="35001">
                  <a:srgbClr val="1A8D48"/>
                </a:gs>
                <a:gs pos="52000">
                  <a:srgbClr val="FFFF00"/>
                </a:gs>
                <a:gs pos="73000">
                  <a:srgbClr val="EE3F17"/>
                </a:gs>
                <a:gs pos="100000">
                  <a:srgbClr val="E81766"/>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Rectángulo"/>
          <p:cNvSpPr/>
          <p:nvPr/>
        </p:nvSpPr>
        <p:spPr>
          <a:xfrm>
            <a:off x="-396552" y="-23970"/>
            <a:ext cx="9865096"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934357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4250" fill="hold"/>
                                        <p:tgtEl>
                                          <p:spTgt spid="2"/>
                                        </p:tgtEl>
                                        <p:attrNameLst>
                                          <p:attrName>r</p:attrName>
                                        </p:attrNameLst>
                                      </p:cBhvr>
                                    </p:animRot>
                                  </p:childTnLst>
                                </p:cTn>
                              </p:par>
                              <p:par>
                                <p:cTn id="7" presetID="2" presetClass="exit" presetSubtype="6" fill="hold" grpId="1" nodeType="withEffect">
                                  <p:stCondLst>
                                    <p:cond delay="0"/>
                                  </p:stCondLst>
                                  <p:childTnLst>
                                    <p:anim calcmode="lin" valueType="num">
                                      <p:cBhvr additive="base">
                                        <p:cTn id="8" dur="5500"/>
                                        <p:tgtEl>
                                          <p:spTgt spid="2"/>
                                        </p:tgtEl>
                                        <p:attrNameLst>
                                          <p:attrName>ppt_x</p:attrName>
                                        </p:attrNameLst>
                                      </p:cBhvr>
                                      <p:tavLst>
                                        <p:tav tm="0">
                                          <p:val>
                                            <p:strVal val="ppt_x"/>
                                          </p:val>
                                        </p:tav>
                                        <p:tav tm="100000">
                                          <p:val>
                                            <p:strVal val="1+ppt_w/2"/>
                                          </p:val>
                                        </p:tav>
                                      </p:tavLst>
                                    </p:anim>
                                    <p:anim calcmode="lin" valueType="num">
                                      <p:cBhvr additive="base">
                                        <p:cTn id="9" dur="5500"/>
                                        <p:tgtEl>
                                          <p:spTgt spid="2"/>
                                        </p:tgtEl>
                                        <p:attrNameLst>
                                          <p:attrName>ppt_y</p:attrName>
                                        </p:attrNameLst>
                                      </p:cBhvr>
                                      <p:tavLst>
                                        <p:tav tm="0">
                                          <p:val>
                                            <p:strVal val="ppt_y"/>
                                          </p:val>
                                        </p:tav>
                                        <p:tav tm="100000">
                                          <p:val>
                                            <p:strVal val="1+ppt_h/2"/>
                                          </p:val>
                                        </p:tav>
                                      </p:tavLst>
                                    </p:anim>
                                    <p:set>
                                      <p:cBhvr>
                                        <p:cTn id="10" dur="1" fill="hold">
                                          <p:stCondLst>
                                            <p:cond delay="5499"/>
                                          </p:stCondLst>
                                        </p:cTn>
                                        <p:tgtEl>
                                          <p:spTgt spid="2"/>
                                        </p:tgtEl>
                                        <p:attrNameLst>
                                          <p:attrName>style.visibility</p:attrName>
                                        </p:attrNameLst>
                                      </p:cBhvr>
                                      <p:to>
                                        <p:strVal val="hidden"/>
                                      </p:to>
                                    </p:set>
                                  </p:childTnLst>
                                </p:cTn>
                              </p:par>
                              <p:par>
                                <p:cTn id="11" presetID="8" presetClass="emph" presetSubtype="0" repeatCount="indefinite" fill="hold" grpId="0" nodeType="withEffect">
                                  <p:stCondLst>
                                    <p:cond delay="0"/>
                                  </p:stCondLst>
                                  <p:childTnLst>
                                    <p:animRot by="-21600000">
                                      <p:cBhvr>
                                        <p:cTn id="12" dur="4250" fill="hold"/>
                                        <p:tgtEl>
                                          <p:spTgt spid="3"/>
                                        </p:tgtEl>
                                        <p:attrNameLst>
                                          <p:attrName>r</p:attrName>
                                        </p:attrNameLst>
                                      </p:cBhvr>
                                    </p:animRot>
                                  </p:childTnLst>
                                </p:cTn>
                              </p:par>
                              <p:par>
                                <p:cTn id="13" presetID="2" presetClass="exit" presetSubtype="6" fill="hold" grpId="1" nodeType="withEffect">
                                  <p:stCondLst>
                                    <p:cond delay="0"/>
                                  </p:stCondLst>
                                  <p:childTnLst>
                                    <p:anim calcmode="lin" valueType="num">
                                      <p:cBhvr additive="base">
                                        <p:cTn id="14" dur="5500"/>
                                        <p:tgtEl>
                                          <p:spTgt spid="3"/>
                                        </p:tgtEl>
                                        <p:attrNameLst>
                                          <p:attrName>ppt_x</p:attrName>
                                        </p:attrNameLst>
                                      </p:cBhvr>
                                      <p:tavLst>
                                        <p:tav tm="0">
                                          <p:val>
                                            <p:strVal val="ppt_x"/>
                                          </p:val>
                                        </p:tav>
                                        <p:tav tm="100000">
                                          <p:val>
                                            <p:strVal val="1+ppt_w/2"/>
                                          </p:val>
                                        </p:tav>
                                      </p:tavLst>
                                    </p:anim>
                                    <p:anim calcmode="lin" valueType="num">
                                      <p:cBhvr additive="base">
                                        <p:cTn id="15" dur="5500"/>
                                        <p:tgtEl>
                                          <p:spTgt spid="3"/>
                                        </p:tgtEl>
                                        <p:attrNameLst>
                                          <p:attrName>ppt_y</p:attrName>
                                        </p:attrNameLst>
                                      </p:cBhvr>
                                      <p:tavLst>
                                        <p:tav tm="0">
                                          <p:val>
                                            <p:strVal val="ppt_y"/>
                                          </p:val>
                                        </p:tav>
                                        <p:tav tm="100000">
                                          <p:val>
                                            <p:strVal val="1+ppt_h/2"/>
                                          </p:val>
                                        </p:tav>
                                      </p:tavLst>
                                    </p:anim>
                                    <p:set>
                                      <p:cBhvr>
                                        <p:cTn id="16" dur="1" fill="hold">
                                          <p:stCondLst>
                                            <p:cond delay="5499"/>
                                          </p:stCondLst>
                                        </p:cTn>
                                        <p:tgtEl>
                                          <p:spTgt spid="3"/>
                                        </p:tgtEl>
                                        <p:attrNameLst>
                                          <p:attrName>style.visibility</p:attrName>
                                        </p:attrNameLst>
                                      </p:cBhvr>
                                      <p:to>
                                        <p:strVal val="hidden"/>
                                      </p:to>
                                    </p:set>
                                  </p:childTnLst>
                                </p:cTn>
                              </p:par>
                              <p:par>
                                <p:cTn id="17" presetID="8" presetClass="emph" presetSubtype="0" repeatCount="indefinite" fill="hold" grpId="0" nodeType="withEffect">
                                  <p:stCondLst>
                                    <p:cond delay="0"/>
                                  </p:stCondLst>
                                  <p:childTnLst>
                                    <p:animRot by="21600000">
                                      <p:cBhvr>
                                        <p:cTn id="18" dur="4250" fill="hold"/>
                                        <p:tgtEl>
                                          <p:spTgt spid="4"/>
                                        </p:tgtEl>
                                        <p:attrNameLst>
                                          <p:attrName>r</p:attrName>
                                        </p:attrNameLst>
                                      </p:cBhvr>
                                    </p:animRot>
                                  </p:childTnLst>
                                </p:cTn>
                              </p:par>
                              <p:par>
                                <p:cTn id="19" presetID="2" presetClass="exit" presetSubtype="6" fill="hold" grpId="1" nodeType="withEffect">
                                  <p:stCondLst>
                                    <p:cond delay="0"/>
                                  </p:stCondLst>
                                  <p:childTnLst>
                                    <p:anim calcmode="lin" valueType="num">
                                      <p:cBhvr additive="base">
                                        <p:cTn id="20" dur="5500"/>
                                        <p:tgtEl>
                                          <p:spTgt spid="4"/>
                                        </p:tgtEl>
                                        <p:attrNameLst>
                                          <p:attrName>ppt_x</p:attrName>
                                        </p:attrNameLst>
                                      </p:cBhvr>
                                      <p:tavLst>
                                        <p:tav tm="0">
                                          <p:val>
                                            <p:strVal val="ppt_x"/>
                                          </p:val>
                                        </p:tav>
                                        <p:tav tm="100000">
                                          <p:val>
                                            <p:strVal val="1+ppt_w/2"/>
                                          </p:val>
                                        </p:tav>
                                      </p:tavLst>
                                    </p:anim>
                                    <p:anim calcmode="lin" valueType="num">
                                      <p:cBhvr additive="base">
                                        <p:cTn id="21" dur="5500"/>
                                        <p:tgtEl>
                                          <p:spTgt spid="4"/>
                                        </p:tgtEl>
                                        <p:attrNameLst>
                                          <p:attrName>ppt_y</p:attrName>
                                        </p:attrNameLst>
                                      </p:cBhvr>
                                      <p:tavLst>
                                        <p:tav tm="0">
                                          <p:val>
                                            <p:strVal val="ppt_y"/>
                                          </p:val>
                                        </p:tav>
                                        <p:tav tm="100000">
                                          <p:val>
                                            <p:strVal val="1+ppt_h/2"/>
                                          </p:val>
                                        </p:tav>
                                      </p:tavLst>
                                    </p:anim>
                                    <p:set>
                                      <p:cBhvr>
                                        <p:cTn id="22" dur="1" fill="hold">
                                          <p:stCondLst>
                                            <p:cond delay="5499"/>
                                          </p:stCondLst>
                                        </p:cTn>
                                        <p:tgtEl>
                                          <p:spTgt spid="4"/>
                                        </p:tgtEl>
                                        <p:attrNameLst>
                                          <p:attrName>style.visibility</p:attrName>
                                        </p:attrNameLst>
                                      </p:cBhvr>
                                      <p:to>
                                        <p:strVal val="hidden"/>
                                      </p:to>
                                    </p:set>
                                  </p:childTnLst>
                                </p:cTn>
                              </p:par>
                              <p:par>
                                <p:cTn id="23" presetID="8" presetClass="emph" presetSubtype="0" repeatCount="indefinite" fill="hold" grpId="0" nodeType="withEffect">
                                  <p:stCondLst>
                                    <p:cond delay="0"/>
                                  </p:stCondLst>
                                  <p:childTnLst>
                                    <p:animRot by="-21600000">
                                      <p:cBhvr>
                                        <p:cTn id="24" dur="4250" fill="hold"/>
                                        <p:tgtEl>
                                          <p:spTgt spid="5"/>
                                        </p:tgtEl>
                                        <p:attrNameLst>
                                          <p:attrName>r</p:attrName>
                                        </p:attrNameLst>
                                      </p:cBhvr>
                                    </p:animRot>
                                  </p:childTnLst>
                                </p:cTn>
                              </p:par>
                              <p:par>
                                <p:cTn id="25" presetID="2" presetClass="exit" presetSubtype="6" fill="hold" grpId="1" nodeType="withEffect">
                                  <p:stCondLst>
                                    <p:cond delay="0"/>
                                  </p:stCondLst>
                                  <p:childTnLst>
                                    <p:anim calcmode="lin" valueType="num">
                                      <p:cBhvr additive="base">
                                        <p:cTn id="26" dur="5500"/>
                                        <p:tgtEl>
                                          <p:spTgt spid="5"/>
                                        </p:tgtEl>
                                        <p:attrNameLst>
                                          <p:attrName>ppt_x</p:attrName>
                                        </p:attrNameLst>
                                      </p:cBhvr>
                                      <p:tavLst>
                                        <p:tav tm="0">
                                          <p:val>
                                            <p:strVal val="ppt_x"/>
                                          </p:val>
                                        </p:tav>
                                        <p:tav tm="100000">
                                          <p:val>
                                            <p:strVal val="1+ppt_w/2"/>
                                          </p:val>
                                        </p:tav>
                                      </p:tavLst>
                                    </p:anim>
                                    <p:anim calcmode="lin" valueType="num">
                                      <p:cBhvr additive="base">
                                        <p:cTn id="27" dur="5500"/>
                                        <p:tgtEl>
                                          <p:spTgt spid="5"/>
                                        </p:tgtEl>
                                        <p:attrNameLst>
                                          <p:attrName>ppt_y</p:attrName>
                                        </p:attrNameLst>
                                      </p:cBhvr>
                                      <p:tavLst>
                                        <p:tav tm="0">
                                          <p:val>
                                            <p:strVal val="ppt_y"/>
                                          </p:val>
                                        </p:tav>
                                        <p:tav tm="100000">
                                          <p:val>
                                            <p:strVal val="1+ppt_h/2"/>
                                          </p:val>
                                        </p:tav>
                                      </p:tavLst>
                                    </p:anim>
                                    <p:set>
                                      <p:cBhvr>
                                        <p:cTn id="28" dur="1" fill="hold">
                                          <p:stCondLst>
                                            <p:cond delay="5499"/>
                                          </p:stCondLst>
                                        </p:cTn>
                                        <p:tgtEl>
                                          <p:spTgt spid="5"/>
                                        </p:tgtEl>
                                        <p:attrNameLst>
                                          <p:attrName>style.visibility</p:attrName>
                                        </p:attrNameLst>
                                      </p:cBhvr>
                                      <p:to>
                                        <p:strVal val="hidden"/>
                                      </p:to>
                                    </p:set>
                                  </p:childTnLst>
                                </p:cTn>
                              </p:par>
                              <p:par>
                                <p:cTn id="29" presetID="8" presetClass="emph" presetSubtype="0" repeatCount="indefinite" fill="hold" grpId="0" nodeType="withEffect">
                                  <p:stCondLst>
                                    <p:cond delay="0"/>
                                  </p:stCondLst>
                                  <p:childTnLst>
                                    <p:animRot by="21600000">
                                      <p:cBhvr>
                                        <p:cTn id="30" dur="4250" fill="hold"/>
                                        <p:tgtEl>
                                          <p:spTgt spid="6"/>
                                        </p:tgtEl>
                                        <p:attrNameLst>
                                          <p:attrName>r</p:attrName>
                                        </p:attrNameLst>
                                      </p:cBhvr>
                                    </p:animRot>
                                  </p:childTnLst>
                                </p:cTn>
                              </p:par>
                              <p:par>
                                <p:cTn id="31" presetID="2" presetClass="exit" presetSubtype="6" fill="hold" grpId="1" nodeType="withEffect">
                                  <p:stCondLst>
                                    <p:cond delay="0"/>
                                  </p:stCondLst>
                                  <p:childTnLst>
                                    <p:anim calcmode="lin" valueType="num">
                                      <p:cBhvr additive="base">
                                        <p:cTn id="32" dur="5500"/>
                                        <p:tgtEl>
                                          <p:spTgt spid="6"/>
                                        </p:tgtEl>
                                        <p:attrNameLst>
                                          <p:attrName>ppt_x</p:attrName>
                                        </p:attrNameLst>
                                      </p:cBhvr>
                                      <p:tavLst>
                                        <p:tav tm="0">
                                          <p:val>
                                            <p:strVal val="ppt_x"/>
                                          </p:val>
                                        </p:tav>
                                        <p:tav tm="100000">
                                          <p:val>
                                            <p:strVal val="1+ppt_w/2"/>
                                          </p:val>
                                        </p:tav>
                                      </p:tavLst>
                                    </p:anim>
                                    <p:anim calcmode="lin" valueType="num">
                                      <p:cBhvr additive="base">
                                        <p:cTn id="33" dur="5500"/>
                                        <p:tgtEl>
                                          <p:spTgt spid="6"/>
                                        </p:tgtEl>
                                        <p:attrNameLst>
                                          <p:attrName>ppt_y</p:attrName>
                                        </p:attrNameLst>
                                      </p:cBhvr>
                                      <p:tavLst>
                                        <p:tav tm="0">
                                          <p:val>
                                            <p:strVal val="ppt_y"/>
                                          </p:val>
                                        </p:tav>
                                        <p:tav tm="100000">
                                          <p:val>
                                            <p:strVal val="1+ppt_h/2"/>
                                          </p:val>
                                        </p:tav>
                                      </p:tavLst>
                                    </p:anim>
                                    <p:set>
                                      <p:cBhvr>
                                        <p:cTn id="34" dur="1" fill="hold">
                                          <p:stCondLst>
                                            <p:cond delay="5499"/>
                                          </p:stCondLst>
                                        </p:cTn>
                                        <p:tgtEl>
                                          <p:spTgt spid="6"/>
                                        </p:tgtEl>
                                        <p:attrNameLst>
                                          <p:attrName>style.visibility</p:attrName>
                                        </p:attrNameLst>
                                      </p:cBhvr>
                                      <p:to>
                                        <p:strVal val="hidden"/>
                                      </p:to>
                                    </p:set>
                                  </p:childTnLst>
                                </p:cTn>
                              </p:par>
                              <p:par>
                                <p:cTn id="35" presetID="8" presetClass="emph" presetSubtype="0" repeatCount="indefinite" fill="hold" grpId="0" nodeType="withEffect">
                                  <p:stCondLst>
                                    <p:cond delay="0"/>
                                  </p:stCondLst>
                                  <p:childTnLst>
                                    <p:animRot by="-21600000">
                                      <p:cBhvr>
                                        <p:cTn id="36" dur="4250" fill="hold"/>
                                        <p:tgtEl>
                                          <p:spTgt spid="7"/>
                                        </p:tgtEl>
                                        <p:attrNameLst>
                                          <p:attrName>r</p:attrName>
                                        </p:attrNameLst>
                                      </p:cBhvr>
                                    </p:animRot>
                                  </p:childTnLst>
                                </p:cTn>
                              </p:par>
                              <p:par>
                                <p:cTn id="37" presetID="2" presetClass="exit" presetSubtype="6" fill="hold" grpId="1" nodeType="withEffect">
                                  <p:stCondLst>
                                    <p:cond delay="0"/>
                                  </p:stCondLst>
                                  <p:childTnLst>
                                    <p:anim calcmode="lin" valueType="num">
                                      <p:cBhvr additive="base">
                                        <p:cTn id="38" dur="5500"/>
                                        <p:tgtEl>
                                          <p:spTgt spid="7"/>
                                        </p:tgtEl>
                                        <p:attrNameLst>
                                          <p:attrName>ppt_x</p:attrName>
                                        </p:attrNameLst>
                                      </p:cBhvr>
                                      <p:tavLst>
                                        <p:tav tm="0">
                                          <p:val>
                                            <p:strVal val="ppt_x"/>
                                          </p:val>
                                        </p:tav>
                                        <p:tav tm="100000">
                                          <p:val>
                                            <p:strVal val="1+ppt_w/2"/>
                                          </p:val>
                                        </p:tav>
                                      </p:tavLst>
                                    </p:anim>
                                    <p:anim calcmode="lin" valueType="num">
                                      <p:cBhvr additive="base">
                                        <p:cTn id="39" dur="5500"/>
                                        <p:tgtEl>
                                          <p:spTgt spid="7"/>
                                        </p:tgtEl>
                                        <p:attrNameLst>
                                          <p:attrName>ppt_y</p:attrName>
                                        </p:attrNameLst>
                                      </p:cBhvr>
                                      <p:tavLst>
                                        <p:tav tm="0">
                                          <p:val>
                                            <p:strVal val="ppt_y"/>
                                          </p:val>
                                        </p:tav>
                                        <p:tav tm="100000">
                                          <p:val>
                                            <p:strVal val="1+ppt_h/2"/>
                                          </p:val>
                                        </p:tav>
                                      </p:tavLst>
                                    </p:anim>
                                    <p:set>
                                      <p:cBhvr>
                                        <p:cTn id="40" dur="1" fill="hold">
                                          <p:stCondLst>
                                            <p:cond delay="5499"/>
                                          </p:stCondLst>
                                        </p:cTn>
                                        <p:tgtEl>
                                          <p:spTgt spid="7"/>
                                        </p:tgtEl>
                                        <p:attrNameLst>
                                          <p:attrName>style.visibility</p:attrName>
                                        </p:attrNameLst>
                                      </p:cBhvr>
                                      <p:to>
                                        <p:strVal val="hidden"/>
                                      </p:to>
                                    </p:set>
                                  </p:childTnLst>
                                </p:cTn>
                              </p:par>
                              <p:par>
                                <p:cTn id="41" presetID="8" presetClass="emph" presetSubtype="0" repeatCount="indefinite" fill="hold" grpId="0" nodeType="withEffect">
                                  <p:stCondLst>
                                    <p:cond delay="0"/>
                                  </p:stCondLst>
                                  <p:childTnLst>
                                    <p:animRot by="21600000">
                                      <p:cBhvr>
                                        <p:cTn id="42" dur="4250" fill="hold"/>
                                        <p:tgtEl>
                                          <p:spTgt spid="8"/>
                                        </p:tgtEl>
                                        <p:attrNameLst>
                                          <p:attrName>r</p:attrName>
                                        </p:attrNameLst>
                                      </p:cBhvr>
                                    </p:animRot>
                                  </p:childTnLst>
                                </p:cTn>
                              </p:par>
                              <p:par>
                                <p:cTn id="43" presetID="2" presetClass="exit" presetSubtype="6" fill="hold" grpId="1" nodeType="withEffect">
                                  <p:stCondLst>
                                    <p:cond delay="0"/>
                                  </p:stCondLst>
                                  <p:childTnLst>
                                    <p:anim calcmode="lin" valueType="num">
                                      <p:cBhvr additive="base">
                                        <p:cTn id="44" dur="5500"/>
                                        <p:tgtEl>
                                          <p:spTgt spid="8"/>
                                        </p:tgtEl>
                                        <p:attrNameLst>
                                          <p:attrName>ppt_x</p:attrName>
                                        </p:attrNameLst>
                                      </p:cBhvr>
                                      <p:tavLst>
                                        <p:tav tm="0">
                                          <p:val>
                                            <p:strVal val="ppt_x"/>
                                          </p:val>
                                        </p:tav>
                                        <p:tav tm="100000">
                                          <p:val>
                                            <p:strVal val="1+ppt_w/2"/>
                                          </p:val>
                                        </p:tav>
                                      </p:tavLst>
                                    </p:anim>
                                    <p:anim calcmode="lin" valueType="num">
                                      <p:cBhvr additive="base">
                                        <p:cTn id="45" dur="5500"/>
                                        <p:tgtEl>
                                          <p:spTgt spid="8"/>
                                        </p:tgtEl>
                                        <p:attrNameLst>
                                          <p:attrName>ppt_y</p:attrName>
                                        </p:attrNameLst>
                                      </p:cBhvr>
                                      <p:tavLst>
                                        <p:tav tm="0">
                                          <p:val>
                                            <p:strVal val="ppt_y"/>
                                          </p:val>
                                        </p:tav>
                                        <p:tav tm="100000">
                                          <p:val>
                                            <p:strVal val="1+ppt_h/2"/>
                                          </p:val>
                                        </p:tav>
                                      </p:tavLst>
                                    </p:anim>
                                    <p:set>
                                      <p:cBhvr>
                                        <p:cTn id="46" dur="1" fill="hold">
                                          <p:stCondLst>
                                            <p:cond delay="5499"/>
                                          </p:stCondLst>
                                        </p:cTn>
                                        <p:tgtEl>
                                          <p:spTgt spid="8"/>
                                        </p:tgtEl>
                                        <p:attrNameLst>
                                          <p:attrName>style.visibility</p:attrName>
                                        </p:attrNameLst>
                                      </p:cBhvr>
                                      <p:to>
                                        <p:strVal val="hidden"/>
                                      </p:to>
                                    </p:set>
                                  </p:childTnLst>
                                </p:cTn>
                              </p:par>
                              <p:par>
                                <p:cTn id="47" presetID="8" presetClass="emph" presetSubtype="0" repeatCount="indefinite" fill="hold" grpId="0" nodeType="withEffect">
                                  <p:stCondLst>
                                    <p:cond delay="0"/>
                                  </p:stCondLst>
                                  <p:childTnLst>
                                    <p:animRot by="-21600000">
                                      <p:cBhvr>
                                        <p:cTn id="48" dur="4250" fill="hold"/>
                                        <p:tgtEl>
                                          <p:spTgt spid="9"/>
                                        </p:tgtEl>
                                        <p:attrNameLst>
                                          <p:attrName>r</p:attrName>
                                        </p:attrNameLst>
                                      </p:cBhvr>
                                    </p:animRot>
                                  </p:childTnLst>
                                </p:cTn>
                              </p:par>
                              <p:par>
                                <p:cTn id="49" presetID="2" presetClass="exit" presetSubtype="6" fill="hold" grpId="1" nodeType="withEffect">
                                  <p:stCondLst>
                                    <p:cond delay="0"/>
                                  </p:stCondLst>
                                  <p:childTnLst>
                                    <p:anim calcmode="lin" valueType="num">
                                      <p:cBhvr additive="base">
                                        <p:cTn id="50" dur="5500"/>
                                        <p:tgtEl>
                                          <p:spTgt spid="9"/>
                                        </p:tgtEl>
                                        <p:attrNameLst>
                                          <p:attrName>ppt_x</p:attrName>
                                        </p:attrNameLst>
                                      </p:cBhvr>
                                      <p:tavLst>
                                        <p:tav tm="0">
                                          <p:val>
                                            <p:strVal val="ppt_x"/>
                                          </p:val>
                                        </p:tav>
                                        <p:tav tm="100000">
                                          <p:val>
                                            <p:strVal val="1+ppt_w/2"/>
                                          </p:val>
                                        </p:tav>
                                      </p:tavLst>
                                    </p:anim>
                                    <p:anim calcmode="lin" valueType="num">
                                      <p:cBhvr additive="base">
                                        <p:cTn id="51" dur="5500"/>
                                        <p:tgtEl>
                                          <p:spTgt spid="9"/>
                                        </p:tgtEl>
                                        <p:attrNameLst>
                                          <p:attrName>ppt_y</p:attrName>
                                        </p:attrNameLst>
                                      </p:cBhvr>
                                      <p:tavLst>
                                        <p:tav tm="0">
                                          <p:val>
                                            <p:strVal val="ppt_y"/>
                                          </p:val>
                                        </p:tav>
                                        <p:tav tm="100000">
                                          <p:val>
                                            <p:strVal val="1+ppt_h/2"/>
                                          </p:val>
                                        </p:tav>
                                      </p:tavLst>
                                    </p:anim>
                                    <p:set>
                                      <p:cBhvr>
                                        <p:cTn id="52" dur="1" fill="hold">
                                          <p:stCondLst>
                                            <p:cond delay="5499"/>
                                          </p:stCondLst>
                                        </p:cTn>
                                        <p:tgtEl>
                                          <p:spTgt spid="9"/>
                                        </p:tgtEl>
                                        <p:attrNameLst>
                                          <p:attrName>style.visibility</p:attrName>
                                        </p:attrNameLst>
                                      </p:cBhvr>
                                      <p:to>
                                        <p:strVal val="hidden"/>
                                      </p:to>
                                    </p:set>
                                  </p:childTnLst>
                                </p:cTn>
                              </p:par>
                              <p:par>
                                <p:cTn id="53" presetID="8" presetClass="emph" presetSubtype="0" repeatCount="indefinite" fill="hold" grpId="0" nodeType="withEffect">
                                  <p:stCondLst>
                                    <p:cond delay="0"/>
                                  </p:stCondLst>
                                  <p:childTnLst>
                                    <p:animRot by="21600000">
                                      <p:cBhvr>
                                        <p:cTn id="54" dur="4250" fill="hold"/>
                                        <p:tgtEl>
                                          <p:spTgt spid="10"/>
                                        </p:tgtEl>
                                        <p:attrNameLst>
                                          <p:attrName>r</p:attrName>
                                        </p:attrNameLst>
                                      </p:cBhvr>
                                    </p:animRot>
                                  </p:childTnLst>
                                </p:cTn>
                              </p:par>
                              <p:par>
                                <p:cTn id="55" presetID="2" presetClass="exit" presetSubtype="6" fill="hold" grpId="1" nodeType="withEffect">
                                  <p:stCondLst>
                                    <p:cond delay="0"/>
                                  </p:stCondLst>
                                  <p:childTnLst>
                                    <p:anim calcmode="lin" valueType="num">
                                      <p:cBhvr additive="base">
                                        <p:cTn id="56" dur="5500"/>
                                        <p:tgtEl>
                                          <p:spTgt spid="10"/>
                                        </p:tgtEl>
                                        <p:attrNameLst>
                                          <p:attrName>ppt_x</p:attrName>
                                        </p:attrNameLst>
                                      </p:cBhvr>
                                      <p:tavLst>
                                        <p:tav tm="0">
                                          <p:val>
                                            <p:strVal val="ppt_x"/>
                                          </p:val>
                                        </p:tav>
                                        <p:tav tm="100000">
                                          <p:val>
                                            <p:strVal val="1+ppt_w/2"/>
                                          </p:val>
                                        </p:tav>
                                      </p:tavLst>
                                    </p:anim>
                                    <p:anim calcmode="lin" valueType="num">
                                      <p:cBhvr additive="base">
                                        <p:cTn id="57" dur="5500"/>
                                        <p:tgtEl>
                                          <p:spTgt spid="10"/>
                                        </p:tgtEl>
                                        <p:attrNameLst>
                                          <p:attrName>ppt_y</p:attrName>
                                        </p:attrNameLst>
                                      </p:cBhvr>
                                      <p:tavLst>
                                        <p:tav tm="0">
                                          <p:val>
                                            <p:strVal val="ppt_y"/>
                                          </p:val>
                                        </p:tav>
                                        <p:tav tm="100000">
                                          <p:val>
                                            <p:strVal val="1+ppt_h/2"/>
                                          </p:val>
                                        </p:tav>
                                      </p:tavLst>
                                    </p:anim>
                                    <p:set>
                                      <p:cBhvr>
                                        <p:cTn id="58" dur="1" fill="hold">
                                          <p:stCondLst>
                                            <p:cond delay="5499"/>
                                          </p:stCondLst>
                                        </p:cTn>
                                        <p:tgtEl>
                                          <p:spTgt spid="10"/>
                                        </p:tgtEl>
                                        <p:attrNameLst>
                                          <p:attrName>style.visibility</p:attrName>
                                        </p:attrNameLst>
                                      </p:cBhvr>
                                      <p:to>
                                        <p:strVal val="hidden"/>
                                      </p:to>
                                    </p:set>
                                  </p:childTnLst>
                                </p:cTn>
                              </p:par>
                              <p:par>
                                <p:cTn id="59" presetID="8" presetClass="emph" presetSubtype="0" repeatCount="indefinite" fill="hold" grpId="0" nodeType="withEffect">
                                  <p:stCondLst>
                                    <p:cond delay="0"/>
                                  </p:stCondLst>
                                  <p:childTnLst>
                                    <p:animRot by="-21600000">
                                      <p:cBhvr>
                                        <p:cTn id="60" dur="4250" fill="hold"/>
                                        <p:tgtEl>
                                          <p:spTgt spid="11"/>
                                        </p:tgtEl>
                                        <p:attrNameLst>
                                          <p:attrName>r</p:attrName>
                                        </p:attrNameLst>
                                      </p:cBhvr>
                                    </p:animRot>
                                  </p:childTnLst>
                                </p:cTn>
                              </p:par>
                              <p:par>
                                <p:cTn id="61" presetID="2" presetClass="exit" presetSubtype="6" fill="hold" grpId="1" nodeType="withEffect">
                                  <p:stCondLst>
                                    <p:cond delay="0"/>
                                  </p:stCondLst>
                                  <p:childTnLst>
                                    <p:anim calcmode="lin" valueType="num">
                                      <p:cBhvr additive="base">
                                        <p:cTn id="62" dur="5500"/>
                                        <p:tgtEl>
                                          <p:spTgt spid="11"/>
                                        </p:tgtEl>
                                        <p:attrNameLst>
                                          <p:attrName>ppt_x</p:attrName>
                                        </p:attrNameLst>
                                      </p:cBhvr>
                                      <p:tavLst>
                                        <p:tav tm="0">
                                          <p:val>
                                            <p:strVal val="ppt_x"/>
                                          </p:val>
                                        </p:tav>
                                        <p:tav tm="100000">
                                          <p:val>
                                            <p:strVal val="1+ppt_w/2"/>
                                          </p:val>
                                        </p:tav>
                                      </p:tavLst>
                                    </p:anim>
                                    <p:anim calcmode="lin" valueType="num">
                                      <p:cBhvr additive="base">
                                        <p:cTn id="63" dur="5500"/>
                                        <p:tgtEl>
                                          <p:spTgt spid="11"/>
                                        </p:tgtEl>
                                        <p:attrNameLst>
                                          <p:attrName>ppt_y</p:attrName>
                                        </p:attrNameLst>
                                      </p:cBhvr>
                                      <p:tavLst>
                                        <p:tav tm="0">
                                          <p:val>
                                            <p:strVal val="ppt_y"/>
                                          </p:val>
                                        </p:tav>
                                        <p:tav tm="100000">
                                          <p:val>
                                            <p:strVal val="1+ppt_h/2"/>
                                          </p:val>
                                        </p:tav>
                                      </p:tavLst>
                                    </p:anim>
                                    <p:set>
                                      <p:cBhvr>
                                        <p:cTn id="64" dur="1" fill="hold">
                                          <p:stCondLst>
                                            <p:cond delay="5499"/>
                                          </p:stCondLst>
                                        </p:cTn>
                                        <p:tgtEl>
                                          <p:spTgt spid="11"/>
                                        </p:tgtEl>
                                        <p:attrNameLst>
                                          <p:attrName>style.visibility</p:attrName>
                                        </p:attrNameLst>
                                      </p:cBhvr>
                                      <p:to>
                                        <p:strVal val="hidden"/>
                                      </p:to>
                                    </p:set>
                                  </p:childTnLst>
                                </p:cTn>
                              </p:par>
                              <p:par>
                                <p:cTn id="65" presetID="8" presetClass="emph" presetSubtype="0" repeatCount="indefinite" fill="hold" grpId="0" nodeType="withEffect">
                                  <p:stCondLst>
                                    <p:cond delay="0"/>
                                  </p:stCondLst>
                                  <p:childTnLst>
                                    <p:animRot by="21600000">
                                      <p:cBhvr>
                                        <p:cTn id="66" dur="4250" fill="hold"/>
                                        <p:tgtEl>
                                          <p:spTgt spid="12"/>
                                        </p:tgtEl>
                                        <p:attrNameLst>
                                          <p:attrName>r</p:attrName>
                                        </p:attrNameLst>
                                      </p:cBhvr>
                                    </p:animRot>
                                  </p:childTnLst>
                                </p:cTn>
                              </p:par>
                              <p:par>
                                <p:cTn id="67" presetID="2" presetClass="exit" presetSubtype="6" fill="hold" grpId="1" nodeType="withEffect">
                                  <p:stCondLst>
                                    <p:cond delay="0"/>
                                  </p:stCondLst>
                                  <p:childTnLst>
                                    <p:anim calcmode="lin" valueType="num">
                                      <p:cBhvr additive="base">
                                        <p:cTn id="68" dur="5500"/>
                                        <p:tgtEl>
                                          <p:spTgt spid="12"/>
                                        </p:tgtEl>
                                        <p:attrNameLst>
                                          <p:attrName>ppt_x</p:attrName>
                                        </p:attrNameLst>
                                      </p:cBhvr>
                                      <p:tavLst>
                                        <p:tav tm="0">
                                          <p:val>
                                            <p:strVal val="ppt_x"/>
                                          </p:val>
                                        </p:tav>
                                        <p:tav tm="100000">
                                          <p:val>
                                            <p:strVal val="1+ppt_w/2"/>
                                          </p:val>
                                        </p:tav>
                                      </p:tavLst>
                                    </p:anim>
                                    <p:anim calcmode="lin" valueType="num">
                                      <p:cBhvr additive="base">
                                        <p:cTn id="69" dur="5500"/>
                                        <p:tgtEl>
                                          <p:spTgt spid="12"/>
                                        </p:tgtEl>
                                        <p:attrNameLst>
                                          <p:attrName>ppt_y</p:attrName>
                                        </p:attrNameLst>
                                      </p:cBhvr>
                                      <p:tavLst>
                                        <p:tav tm="0">
                                          <p:val>
                                            <p:strVal val="ppt_y"/>
                                          </p:val>
                                        </p:tav>
                                        <p:tav tm="100000">
                                          <p:val>
                                            <p:strVal val="1+ppt_h/2"/>
                                          </p:val>
                                        </p:tav>
                                      </p:tavLst>
                                    </p:anim>
                                    <p:set>
                                      <p:cBhvr>
                                        <p:cTn id="70" dur="1" fill="hold">
                                          <p:stCondLst>
                                            <p:cond delay="5499"/>
                                          </p:stCondLst>
                                        </p:cTn>
                                        <p:tgtEl>
                                          <p:spTgt spid="12"/>
                                        </p:tgtEl>
                                        <p:attrNameLst>
                                          <p:attrName>style.visibility</p:attrName>
                                        </p:attrNameLst>
                                      </p:cBhvr>
                                      <p:to>
                                        <p:strVal val="hidden"/>
                                      </p:to>
                                    </p:set>
                                  </p:childTnLst>
                                </p:cTn>
                              </p:par>
                              <p:par>
                                <p:cTn id="71" presetID="8" presetClass="emph" presetSubtype="0" repeatCount="indefinite" fill="hold" grpId="0" nodeType="withEffect">
                                  <p:stCondLst>
                                    <p:cond delay="0"/>
                                  </p:stCondLst>
                                  <p:childTnLst>
                                    <p:animRot by="-21600000">
                                      <p:cBhvr>
                                        <p:cTn id="72" dur="4250" fill="hold"/>
                                        <p:tgtEl>
                                          <p:spTgt spid="13"/>
                                        </p:tgtEl>
                                        <p:attrNameLst>
                                          <p:attrName>r</p:attrName>
                                        </p:attrNameLst>
                                      </p:cBhvr>
                                    </p:animRot>
                                  </p:childTnLst>
                                </p:cTn>
                              </p:par>
                              <p:par>
                                <p:cTn id="73" presetID="2" presetClass="exit" presetSubtype="6" fill="hold" grpId="1" nodeType="withEffect">
                                  <p:stCondLst>
                                    <p:cond delay="0"/>
                                  </p:stCondLst>
                                  <p:childTnLst>
                                    <p:anim calcmode="lin" valueType="num">
                                      <p:cBhvr additive="base">
                                        <p:cTn id="74" dur="5500"/>
                                        <p:tgtEl>
                                          <p:spTgt spid="13"/>
                                        </p:tgtEl>
                                        <p:attrNameLst>
                                          <p:attrName>ppt_x</p:attrName>
                                        </p:attrNameLst>
                                      </p:cBhvr>
                                      <p:tavLst>
                                        <p:tav tm="0">
                                          <p:val>
                                            <p:strVal val="ppt_x"/>
                                          </p:val>
                                        </p:tav>
                                        <p:tav tm="100000">
                                          <p:val>
                                            <p:strVal val="1+ppt_w/2"/>
                                          </p:val>
                                        </p:tav>
                                      </p:tavLst>
                                    </p:anim>
                                    <p:anim calcmode="lin" valueType="num">
                                      <p:cBhvr additive="base">
                                        <p:cTn id="75" dur="5500"/>
                                        <p:tgtEl>
                                          <p:spTgt spid="13"/>
                                        </p:tgtEl>
                                        <p:attrNameLst>
                                          <p:attrName>ppt_y</p:attrName>
                                        </p:attrNameLst>
                                      </p:cBhvr>
                                      <p:tavLst>
                                        <p:tav tm="0">
                                          <p:val>
                                            <p:strVal val="ppt_y"/>
                                          </p:val>
                                        </p:tav>
                                        <p:tav tm="100000">
                                          <p:val>
                                            <p:strVal val="1+ppt_h/2"/>
                                          </p:val>
                                        </p:tav>
                                      </p:tavLst>
                                    </p:anim>
                                    <p:set>
                                      <p:cBhvr>
                                        <p:cTn id="76" dur="1" fill="hold">
                                          <p:stCondLst>
                                            <p:cond delay="5499"/>
                                          </p:stCondLst>
                                        </p:cTn>
                                        <p:tgtEl>
                                          <p:spTgt spid="13"/>
                                        </p:tgtEl>
                                        <p:attrNameLst>
                                          <p:attrName>style.visibility</p:attrName>
                                        </p:attrNameLst>
                                      </p:cBhvr>
                                      <p:to>
                                        <p:strVal val="hidden"/>
                                      </p:to>
                                    </p:set>
                                  </p:childTnLst>
                                </p:cTn>
                              </p:par>
                              <p:par>
                                <p:cTn id="77" presetID="8" presetClass="emph" presetSubtype="0" repeatCount="indefinite" fill="hold" grpId="0" nodeType="withEffect">
                                  <p:stCondLst>
                                    <p:cond delay="0"/>
                                  </p:stCondLst>
                                  <p:childTnLst>
                                    <p:animRot by="21600000">
                                      <p:cBhvr>
                                        <p:cTn id="78" dur="4250" fill="hold"/>
                                        <p:tgtEl>
                                          <p:spTgt spid="14"/>
                                        </p:tgtEl>
                                        <p:attrNameLst>
                                          <p:attrName>r</p:attrName>
                                        </p:attrNameLst>
                                      </p:cBhvr>
                                    </p:animRot>
                                  </p:childTnLst>
                                </p:cTn>
                              </p:par>
                              <p:par>
                                <p:cTn id="79" presetID="2" presetClass="exit" presetSubtype="6" fill="hold" grpId="1" nodeType="withEffect">
                                  <p:stCondLst>
                                    <p:cond delay="0"/>
                                  </p:stCondLst>
                                  <p:childTnLst>
                                    <p:anim calcmode="lin" valueType="num">
                                      <p:cBhvr additive="base">
                                        <p:cTn id="80" dur="5500"/>
                                        <p:tgtEl>
                                          <p:spTgt spid="14"/>
                                        </p:tgtEl>
                                        <p:attrNameLst>
                                          <p:attrName>ppt_x</p:attrName>
                                        </p:attrNameLst>
                                      </p:cBhvr>
                                      <p:tavLst>
                                        <p:tav tm="0">
                                          <p:val>
                                            <p:strVal val="ppt_x"/>
                                          </p:val>
                                        </p:tav>
                                        <p:tav tm="100000">
                                          <p:val>
                                            <p:strVal val="1+ppt_w/2"/>
                                          </p:val>
                                        </p:tav>
                                      </p:tavLst>
                                    </p:anim>
                                    <p:anim calcmode="lin" valueType="num">
                                      <p:cBhvr additive="base">
                                        <p:cTn id="81" dur="5500"/>
                                        <p:tgtEl>
                                          <p:spTgt spid="14"/>
                                        </p:tgtEl>
                                        <p:attrNameLst>
                                          <p:attrName>ppt_y</p:attrName>
                                        </p:attrNameLst>
                                      </p:cBhvr>
                                      <p:tavLst>
                                        <p:tav tm="0">
                                          <p:val>
                                            <p:strVal val="ppt_y"/>
                                          </p:val>
                                        </p:tav>
                                        <p:tav tm="100000">
                                          <p:val>
                                            <p:strVal val="1+ppt_h/2"/>
                                          </p:val>
                                        </p:tav>
                                      </p:tavLst>
                                    </p:anim>
                                    <p:set>
                                      <p:cBhvr>
                                        <p:cTn id="82" dur="1" fill="hold">
                                          <p:stCondLst>
                                            <p:cond delay="5499"/>
                                          </p:stCondLst>
                                        </p:cTn>
                                        <p:tgtEl>
                                          <p:spTgt spid="14"/>
                                        </p:tgtEl>
                                        <p:attrNameLst>
                                          <p:attrName>style.visibility</p:attrName>
                                        </p:attrNameLst>
                                      </p:cBhvr>
                                      <p:to>
                                        <p:strVal val="hidden"/>
                                      </p:to>
                                    </p:set>
                                  </p:childTnLst>
                                </p:cTn>
                              </p:par>
                              <p:par>
                                <p:cTn id="83" presetID="8" presetClass="emph" presetSubtype="0" repeatCount="indefinite" fill="hold" grpId="0" nodeType="withEffect">
                                  <p:stCondLst>
                                    <p:cond delay="0"/>
                                  </p:stCondLst>
                                  <p:childTnLst>
                                    <p:animRot by="-21600000">
                                      <p:cBhvr>
                                        <p:cTn id="84" dur="4250" fill="hold"/>
                                        <p:tgtEl>
                                          <p:spTgt spid="15"/>
                                        </p:tgtEl>
                                        <p:attrNameLst>
                                          <p:attrName>r</p:attrName>
                                        </p:attrNameLst>
                                      </p:cBhvr>
                                    </p:animRot>
                                  </p:childTnLst>
                                </p:cTn>
                              </p:par>
                              <p:par>
                                <p:cTn id="85" presetID="2" presetClass="exit" presetSubtype="6" fill="hold" grpId="1" nodeType="withEffect">
                                  <p:stCondLst>
                                    <p:cond delay="0"/>
                                  </p:stCondLst>
                                  <p:childTnLst>
                                    <p:anim calcmode="lin" valueType="num">
                                      <p:cBhvr additive="base">
                                        <p:cTn id="86" dur="5500"/>
                                        <p:tgtEl>
                                          <p:spTgt spid="15"/>
                                        </p:tgtEl>
                                        <p:attrNameLst>
                                          <p:attrName>ppt_x</p:attrName>
                                        </p:attrNameLst>
                                      </p:cBhvr>
                                      <p:tavLst>
                                        <p:tav tm="0">
                                          <p:val>
                                            <p:strVal val="ppt_x"/>
                                          </p:val>
                                        </p:tav>
                                        <p:tav tm="100000">
                                          <p:val>
                                            <p:strVal val="1+ppt_w/2"/>
                                          </p:val>
                                        </p:tav>
                                      </p:tavLst>
                                    </p:anim>
                                    <p:anim calcmode="lin" valueType="num">
                                      <p:cBhvr additive="base">
                                        <p:cTn id="87" dur="5500"/>
                                        <p:tgtEl>
                                          <p:spTgt spid="15"/>
                                        </p:tgtEl>
                                        <p:attrNameLst>
                                          <p:attrName>ppt_y</p:attrName>
                                        </p:attrNameLst>
                                      </p:cBhvr>
                                      <p:tavLst>
                                        <p:tav tm="0">
                                          <p:val>
                                            <p:strVal val="ppt_y"/>
                                          </p:val>
                                        </p:tav>
                                        <p:tav tm="100000">
                                          <p:val>
                                            <p:strVal val="1+ppt_h/2"/>
                                          </p:val>
                                        </p:tav>
                                      </p:tavLst>
                                    </p:anim>
                                    <p:set>
                                      <p:cBhvr>
                                        <p:cTn id="88" dur="1" fill="hold">
                                          <p:stCondLst>
                                            <p:cond delay="5499"/>
                                          </p:stCondLst>
                                        </p:cTn>
                                        <p:tgtEl>
                                          <p:spTgt spid="15"/>
                                        </p:tgtEl>
                                        <p:attrNameLst>
                                          <p:attrName>style.visibility</p:attrName>
                                        </p:attrNameLst>
                                      </p:cBhvr>
                                      <p:to>
                                        <p:strVal val="hidden"/>
                                      </p:to>
                                    </p:set>
                                  </p:childTnLst>
                                </p:cTn>
                              </p:par>
                              <p:par>
                                <p:cTn id="89" presetID="8" presetClass="emph" presetSubtype="0" repeatCount="indefinite" fill="hold" grpId="0" nodeType="withEffect">
                                  <p:stCondLst>
                                    <p:cond delay="0"/>
                                  </p:stCondLst>
                                  <p:childTnLst>
                                    <p:animRot by="-21600000">
                                      <p:cBhvr>
                                        <p:cTn id="90" dur="4250" fill="hold"/>
                                        <p:tgtEl>
                                          <p:spTgt spid="16"/>
                                        </p:tgtEl>
                                        <p:attrNameLst>
                                          <p:attrName>r</p:attrName>
                                        </p:attrNameLst>
                                      </p:cBhvr>
                                    </p:animRot>
                                  </p:childTnLst>
                                </p:cTn>
                              </p:par>
                              <p:par>
                                <p:cTn id="91" presetID="2" presetClass="exit" presetSubtype="12" fill="hold" grpId="1" nodeType="withEffect">
                                  <p:stCondLst>
                                    <p:cond delay="0"/>
                                  </p:stCondLst>
                                  <p:childTnLst>
                                    <p:anim calcmode="lin" valueType="num">
                                      <p:cBhvr additive="base">
                                        <p:cTn id="92" dur="5500"/>
                                        <p:tgtEl>
                                          <p:spTgt spid="16"/>
                                        </p:tgtEl>
                                        <p:attrNameLst>
                                          <p:attrName>ppt_x</p:attrName>
                                        </p:attrNameLst>
                                      </p:cBhvr>
                                      <p:tavLst>
                                        <p:tav tm="0">
                                          <p:val>
                                            <p:strVal val="ppt_x"/>
                                          </p:val>
                                        </p:tav>
                                        <p:tav tm="100000">
                                          <p:val>
                                            <p:strVal val="0-ppt_w/2"/>
                                          </p:val>
                                        </p:tav>
                                      </p:tavLst>
                                    </p:anim>
                                    <p:anim calcmode="lin" valueType="num">
                                      <p:cBhvr additive="base">
                                        <p:cTn id="93" dur="5500"/>
                                        <p:tgtEl>
                                          <p:spTgt spid="16"/>
                                        </p:tgtEl>
                                        <p:attrNameLst>
                                          <p:attrName>ppt_y</p:attrName>
                                        </p:attrNameLst>
                                      </p:cBhvr>
                                      <p:tavLst>
                                        <p:tav tm="0">
                                          <p:val>
                                            <p:strVal val="ppt_y"/>
                                          </p:val>
                                        </p:tav>
                                        <p:tav tm="100000">
                                          <p:val>
                                            <p:strVal val="1+ppt_h/2"/>
                                          </p:val>
                                        </p:tav>
                                      </p:tavLst>
                                    </p:anim>
                                    <p:set>
                                      <p:cBhvr>
                                        <p:cTn id="94" dur="1" fill="hold">
                                          <p:stCondLst>
                                            <p:cond delay="5499"/>
                                          </p:stCondLst>
                                        </p:cTn>
                                        <p:tgtEl>
                                          <p:spTgt spid="16"/>
                                        </p:tgtEl>
                                        <p:attrNameLst>
                                          <p:attrName>style.visibility</p:attrName>
                                        </p:attrNameLst>
                                      </p:cBhvr>
                                      <p:to>
                                        <p:strVal val="hidden"/>
                                      </p:to>
                                    </p:set>
                                  </p:childTnLst>
                                </p:cTn>
                              </p:par>
                              <p:par>
                                <p:cTn id="95" presetID="8" presetClass="emph" presetSubtype="0" repeatCount="indefinite" fill="hold" grpId="0" nodeType="withEffect">
                                  <p:stCondLst>
                                    <p:cond delay="0"/>
                                  </p:stCondLst>
                                  <p:childTnLst>
                                    <p:animRot by="21600000">
                                      <p:cBhvr>
                                        <p:cTn id="96" dur="4250" fill="hold"/>
                                        <p:tgtEl>
                                          <p:spTgt spid="17"/>
                                        </p:tgtEl>
                                        <p:attrNameLst>
                                          <p:attrName>r</p:attrName>
                                        </p:attrNameLst>
                                      </p:cBhvr>
                                    </p:animRot>
                                  </p:childTnLst>
                                </p:cTn>
                              </p:par>
                              <p:par>
                                <p:cTn id="97" presetID="2" presetClass="exit" presetSubtype="12" fill="hold" grpId="1" nodeType="withEffect">
                                  <p:stCondLst>
                                    <p:cond delay="0"/>
                                  </p:stCondLst>
                                  <p:childTnLst>
                                    <p:anim calcmode="lin" valueType="num">
                                      <p:cBhvr additive="base">
                                        <p:cTn id="98" dur="5500"/>
                                        <p:tgtEl>
                                          <p:spTgt spid="17"/>
                                        </p:tgtEl>
                                        <p:attrNameLst>
                                          <p:attrName>ppt_x</p:attrName>
                                        </p:attrNameLst>
                                      </p:cBhvr>
                                      <p:tavLst>
                                        <p:tav tm="0">
                                          <p:val>
                                            <p:strVal val="ppt_x"/>
                                          </p:val>
                                        </p:tav>
                                        <p:tav tm="100000">
                                          <p:val>
                                            <p:strVal val="0-ppt_w/2"/>
                                          </p:val>
                                        </p:tav>
                                      </p:tavLst>
                                    </p:anim>
                                    <p:anim calcmode="lin" valueType="num">
                                      <p:cBhvr additive="base">
                                        <p:cTn id="99" dur="5500"/>
                                        <p:tgtEl>
                                          <p:spTgt spid="17"/>
                                        </p:tgtEl>
                                        <p:attrNameLst>
                                          <p:attrName>ppt_y</p:attrName>
                                        </p:attrNameLst>
                                      </p:cBhvr>
                                      <p:tavLst>
                                        <p:tav tm="0">
                                          <p:val>
                                            <p:strVal val="ppt_y"/>
                                          </p:val>
                                        </p:tav>
                                        <p:tav tm="100000">
                                          <p:val>
                                            <p:strVal val="1+ppt_h/2"/>
                                          </p:val>
                                        </p:tav>
                                      </p:tavLst>
                                    </p:anim>
                                    <p:set>
                                      <p:cBhvr>
                                        <p:cTn id="100" dur="1" fill="hold">
                                          <p:stCondLst>
                                            <p:cond delay="5499"/>
                                          </p:stCondLst>
                                        </p:cTn>
                                        <p:tgtEl>
                                          <p:spTgt spid="17"/>
                                        </p:tgtEl>
                                        <p:attrNameLst>
                                          <p:attrName>style.visibility</p:attrName>
                                        </p:attrNameLst>
                                      </p:cBhvr>
                                      <p:to>
                                        <p:strVal val="hidden"/>
                                      </p:to>
                                    </p:set>
                                  </p:childTnLst>
                                </p:cTn>
                              </p:par>
                              <p:par>
                                <p:cTn id="101" presetID="8" presetClass="emph" presetSubtype="0" repeatCount="indefinite" fill="hold" grpId="0" nodeType="withEffect">
                                  <p:stCondLst>
                                    <p:cond delay="0"/>
                                  </p:stCondLst>
                                  <p:childTnLst>
                                    <p:animRot by="-21600000">
                                      <p:cBhvr>
                                        <p:cTn id="102" dur="4250" fill="hold"/>
                                        <p:tgtEl>
                                          <p:spTgt spid="18"/>
                                        </p:tgtEl>
                                        <p:attrNameLst>
                                          <p:attrName>r</p:attrName>
                                        </p:attrNameLst>
                                      </p:cBhvr>
                                    </p:animRot>
                                  </p:childTnLst>
                                </p:cTn>
                              </p:par>
                              <p:par>
                                <p:cTn id="103" presetID="2" presetClass="exit" presetSubtype="12" fill="hold" grpId="1" nodeType="withEffect">
                                  <p:stCondLst>
                                    <p:cond delay="0"/>
                                  </p:stCondLst>
                                  <p:childTnLst>
                                    <p:anim calcmode="lin" valueType="num">
                                      <p:cBhvr additive="base">
                                        <p:cTn id="104" dur="5500"/>
                                        <p:tgtEl>
                                          <p:spTgt spid="18"/>
                                        </p:tgtEl>
                                        <p:attrNameLst>
                                          <p:attrName>ppt_x</p:attrName>
                                        </p:attrNameLst>
                                      </p:cBhvr>
                                      <p:tavLst>
                                        <p:tav tm="0">
                                          <p:val>
                                            <p:strVal val="ppt_x"/>
                                          </p:val>
                                        </p:tav>
                                        <p:tav tm="100000">
                                          <p:val>
                                            <p:strVal val="0-ppt_w/2"/>
                                          </p:val>
                                        </p:tav>
                                      </p:tavLst>
                                    </p:anim>
                                    <p:anim calcmode="lin" valueType="num">
                                      <p:cBhvr additive="base">
                                        <p:cTn id="105" dur="5500"/>
                                        <p:tgtEl>
                                          <p:spTgt spid="18"/>
                                        </p:tgtEl>
                                        <p:attrNameLst>
                                          <p:attrName>ppt_y</p:attrName>
                                        </p:attrNameLst>
                                      </p:cBhvr>
                                      <p:tavLst>
                                        <p:tav tm="0">
                                          <p:val>
                                            <p:strVal val="ppt_y"/>
                                          </p:val>
                                        </p:tav>
                                        <p:tav tm="100000">
                                          <p:val>
                                            <p:strVal val="1+ppt_h/2"/>
                                          </p:val>
                                        </p:tav>
                                      </p:tavLst>
                                    </p:anim>
                                    <p:set>
                                      <p:cBhvr>
                                        <p:cTn id="106" dur="1" fill="hold">
                                          <p:stCondLst>
                                            <p:cond delay="5499"/>
                                          </p:stCondLst>
                                        </p:cTn>
                                        <p:tgtEl>
                                          <p:spTgt spid="18"/>
                                        </p:tgtEl>
                                        <p:attrNameLst>
                                          <p:attrName>style.visibility</p:attrName>
                                        </p:attrNameLst>
                                      </p:cBhvr>
                                      <p:to>
                                        <p:strVal val="hidden"/>
                                      </p:to>
                                    </p:set>
                                  </p:childTnLst>
                                </p:cTn>
                              </p:par>
                              <p:par>
                                <p:cTn id="107" presetID="8" presetClass="emph" presetSubtype="0" repeatCount="indefinite" fill="hold" grpId="0" nodeType="withEffect">
                                  <p:stCondLst>
                                    <p:cond delay="0"/>
                                  </p:stCondLst>
                                  <p:childTnLst>
                                    <p:animRot by="21600000">
                                      <p:cBhvr>
                                        <p:cTn id="108" dur="4250" fill="hold"/>
                                        <p:tgtEl>
                                          <p:spTgt spid="19"/>
                                        </p:tgtEl>
                                        <p:attrNameLst>
                                          <p:attrName>r</p:attrName>
                                        </p:attrNameLst>
                                      </p:cBhvr>
                                    </p:animRot>
                                  </p:childTnLst>
                                </p:cTn>
                              </p:par>
                              <p:par>
                                <p:cTn id="109" presetID="2" presetClass="exit" presetSubtype="12" fill="hold" grpId="1" nodeType="withEffect">
                                  <p:stCondLst>
                                    <p:cond delay="0"/>
                                  </p:stCondLst>
                                  <p:childTnLst>
                                    <p:anim calcmode="lin" valueType="num">
                                      <p:cBhvr additive="base">
                                        <p:cTn id="110" dur="5500"/>
                                        <p:tgtEl>
                                          <p:spTgt spid="19"/>
                                        </p:tgtEl>
                                        <p:attrNameLst>
                                          <p:attrName>ppt_x</p:attrName>
                                        </p:attrNameLst>
                                      </p:cBhvr>
                                      <p:tavLst>
                                        <p:tav tm="0">
                                          <p:val>
                                            <p:strVal val="ppt_x"/>
                                          </p:val>
                                        </p:tav>
                                        <p:tav tm="100000">
                                          <p:val>
                                            <p:strVal val="0-ppt_w/2"/>
                                          </p:val>
                                        </p:tav>
                                      </p:tavLst>
                                    </p:anim>
                                    <p:anim calcmode="lin" valueType="num">
                                      <p:cBhvr additive="base">
                                        <p:cTn id="111" dur="5500"/>
                                        <p:tgtEl>
                                          <p:spTgt spid="19"/>
                                        </p:tgtEl>
                                        <p:attrNameLst>
                                          <p:attrName>ppt_y</p:attrName>
                                        </p:attrNameLst>
                                      </p:cBhvr>
                                      <p:tavLst>
                                        <p:tav tm="0">
                                          <p:val>
                                            <p:strVal val="ppt_y"/>
                                          </p:val>
                                        </p:tav>
                                        <p:tav tm="100000">
                                          <p:val>
                                            <p:strVal val="1+ppt_h/2"/>
                                          </p:val>
                                        </p:tav>
                                      </p:tavLst>
                                    </p:anim>
                                    <p:set>
                                      <p:cBhvr>
                                        <p:cTn id="112" dur="1" fill="hold">
                                          <p:stCondLst>
                                            <p:cond delay="5499"/>
                                          </p:stCondLst>
                                        </p:cTn>
                                        <p:tgtEl>
                                          <p:spTgt spid="19"/>
                                        </p:tgtEl>
                                        <p:attrNameLst>
                                          <p:attrName>style.visibility</p:attrName>
                                        </p:attrNameLst>
                                      </p:cBhvr>
                                      <p:to>
                                        <p:strVal val="hidden"/>
                                      </p:to>
                                    </p:set>
                                  </p:childTnLst>
                                </p:cTn>
                              </p:par>
                              <p:par>
                                <p:cTn id="113" presetID="8" presetClass="emph" presetSubtype="0" repeatCount="indefinite" fill="hold" grpId="0" nodeType="withEffect">
                                  <p:stCondLst>
                                    <p:cond delay="0"/>
                                  </p:stCondLst>
                                  <p:childTnLst>
                                    <p:animRot by="-21600000">
                                      <p:cBhvr>
                                        <p:cTn id="114" dur="4250" fill="hold"/>
                                        <p:tgtEl>
                                          <p:spTgt spid="20"/>
                                        </p:tgtEl>
                                        <p:attrNameLst>
                                          <p:attrName>r</p:attrName>
                                        </p:attrNameLst>
                                      </p:cBhvr>
                                    </p:animRot>
                                  </p:childTnLst>
                                </p:cTn>
                              </p:par>
                              <p:par>
                                <p:cTn id="115" presetID="2" presetClass="exit" presetSubtype="12" fill="hold" grpId="1" nodeType="withEffect">
                                  <p:stCondLst>
                                    <p:cond delay="0"/>
                                  </p:stCondLst>
                                  <p:childTnLst>
                                    <p:anim calcmode="lin" valueType="num">
                                      <p:cBhvr additive="base">
                                        <p:cTn id="116" dur="5500"/>
                                        <p:tgtEl>
                                          <p:spTgt spid="20"/>
                                        </p:tgtEl>
                                        <p:attrNameLst>
                                          <p:attrName>ppt_x</p:attrName>
                                        </p:attrNameLst>
                                      </p:cBhvr>
                                      <p:tavLst>
                                        <p:tav tm="0">
                                          <p:val>
                                            <p:strVal val="ppt_x"/>
                                          </p:val>
                                        </p:tav>
                                        <p:tav tm="100000">
                                          <p:val>
                                            <p:strVal val="0-ppt_w/2"/>
                                          </p:val>
                                        </p:tav>
                                      </p:tavLst>
                                    </p:anim>
                                    <p:anim calcmode="lin" valueType="num">
                                      <p:cBhvr additive="base">
                                        <p:cTn id="117" dur="5500"/>
                                        <p:tgtEl>
                                          <p:spTgt spid="20"/>
                                        </p:tgtEl>
                                        <p:attrNameLst>
                                          <p:attrName>ppt_y</p:attrName>
                                        </p:attrNameLst>
                                      </p:cBhvr>
                                      <p:tavLst>
                                        <p:tav tm="0">
                                          <p:val>
                                            <p:strVal val="ppt_y"/>
                                          </p:val>
                                        </p:tav>
                                        <p:tav tm="100000">
                                          <p:val>
                                            <p:strVal val="1+ppt_h/2"/>
                                          </p:val>
                                        </p:tav>
                                      </p:tavLst>
                                    </p:anim>
                                    <p:set>
                                      <p:cBhvr>
                                        <p:cTn id="118" dur="1" fill="hold">
                                          <p:stCondLst>
                                            <p:cond delay="5499"/>
                                          </p:stCondLst>
                                        </p:cTn>
                                        <p:tgtEl>
                                          <p:spTgt spid="20"/>
                                        </p:tgtEl>
                                        <p:attrNameLst>
                                          <p:attrName>style.visibility</p:attrName>
                                        </p:attrNameLst>
                                      </p:cBhvr>
                                      <p:to>
                                        <p:strVal val="hidden"/>
                                      </p:to>
                                    </p:set>
                                  </p:childTnLst>
                                </p:cTn>
                              </p:par>
                              <p:par>
                                <p:cTn id="119" presetID="8" presetClass="emph" presetSubtype="0" repeatCount="indefinite" fill="hold" grpId="0" nodeType="withEffect">
                                  <p:stCondLst>
                                    <p:cond delay="0"/>
                                  </p:stCondLst>
                                  <p:childTnLst>
                                    <p:animRot by="21600000">
                                      <p:cBhvr>
                                        <p:cTn id="120" dur="4250" fill="hold"/>
                                        <p:tgtEl>
                                          <p:spTgt spid="21"/>
                                        </p:tgtEl>
                                        <p:attrNameLst>
                                          <p:attrName>r</p:attrName>
                                        </p:attrNameLst>
                                      </p:cBhvr>
                                    </p:animRot>
                                  </p:childTnLst>
                                </p:cTn>
                              </p:par>
                              <p:par>
                                <p:cTn id="121" presetID="2" presetClass="exit" presetSubtype="12" fill="hold" grpId="1" nodeType="withEffect">
                                  <p:stCondLst>
                                    <p:cond delay="0"/>
                                  </p:stCondLst>
                                  <p:childTnLst>
                                    <p:anim calcmode="lin" valueType="num">
                                      <p:cBhvr additive="base">
                                        <p:cTn id="122" dur="5500"/>
                                        <p:tgtEl>
                                          <p:spTgt spid="21"/>
                                        </p:tgtEl>
                                        <p:attrNameLst>
                                          <p:attrName>ppt_x</p:attrName>
                                        </p:attrNameLst>
                                      </p:cBhvr>
                                      <p:tavLst>
                                        <p:tav tm="0">
                                          <p:val>
                                            <p:strVal val="ppt_x"/>
                                          </p:val>
                                        </p:tav>
                                        <p:tav tm="100000">
                                          <p:val>
                                            <p:strVal val="0-ppt_w/2"/>
                                          </p:val>
                                        </p:tav>
                                      </p:tavLst>
                                    </p:anim>
                                    <p:anim calcmode="lin" valueType="num">
                                      <p:cBhvr additive="base">
                                        <p:cTn id="123" dur="5500"/>
                                        <p:tgtEl>
                                          <p:spTgt spid="21"/>
                                        </p:tgtEl>
                                        <p:attrNameLst>
                                          <p:attrName>ppt_y</p:attrName>
                                        </p:attrNameLst>
                                      </p:cBhvr>
                                      <p:tavLst>
                                        <p:tav tm="0">
                                          <p:val>
                                            <p:strVal val="ppt_y"/>
                                          </p:val>
                                        </p:tav>
                                        <p:tav tm="100000">
                                          <p:val>
                                            <p:strVal val="1+ppt_h/2"/>
                                          </p:val>
                                        </p:tav>
                                      </p:tavLst>
                                    </p:anim>
                                    <p:set>
                                      <p:cBhvr>
                                        <p:cTn id="124" dur="1" fill="hold">
                                          <p:stCondLst>
                                            <p:cond delay="5499"/>
                                          </p:stCondLst>
                                        </p:cTn>
                                        <p:tgtEl>
                                          <p:spTgt spid="21"/>
                                        </p:tgtEl>
                                        <p:attrNameLst>
                                          <p:attrName>style.visibility</p:attrName>
                                        </p:attrNameLst>
                                      </p:cBhvr>
                                      <p:to>
                                        <p:strVal val="hidden"/>
                                      </p:to>
                                    </p:set>
                                  </p:childTnLst>
                                </p:cTn>
                              </p:par>
                              <p:par>
                                <p:cTn id="125" presetID="8" presetClass="emph" presetSubtype="0" repeatCount="indefinite" fill="hold" grpId="0" nodeType="withEffect">
                                  <p:stCondLst>
                                    <p:cond delay="0"/>
                                  </p:stCondLst>
                                  <p:childTnLst>
                                    <p:animRot by="-21600000">
                                      <p:cBhvr>
                                        <p:cTn id="126" dur="4250" fill="hold"/>
                                        <p:tgtEl>
                                          <p:spTgt spid="22"/>
                                        </p:tgtEl>
                                        <p:attrNameLst>
                                          <p:attrName>r</p:attrName>
                                        </p:attrNameLst>
                                      </p:cBhvr>
                                    </p:animRot>
                                  </p:childTnLst>
                                </p:cTn>
                              </p:par>
                              <p:par>
                                <p:cTn id="127" presetID="2" presetClass="exit" presetSubtype="12" fill="hold" grpId="1" nodeType="withEffect">
                                  <p:stCondLst>
                                    <p:cond delay="0"/>
                                  </p:stCondLst>
                                  <p:childTnLst>
                                    <p:anim calcmode="lin" valueType="num">
                                      <p:cBhvr additive="base">
                                        <p:cTn id="128" dur="5500"/>
                                        <p:tgtEl>
                                          <p:spTgt spid="22"/>
                                        </p:tgtEl>
                                        <p:attrNameLst>
                                          <p:attrName>ppt_x</p:attrName>
                                        </p:attrNameLst>
                                      </p:cBhvr>
                                      <p:tavLst>
                                        <p:tav tm="0">
                                          <p:val>
                                            <p:strVal val="ppt_x"/>
                                          </p:val>
                                        </p:tav>
                                        <p:tav tm="100000">
                                          <p:val>
                                            <p:strVal val="0-ppt_w/2"/>
                                          </p:val>
                                        </p:tav>
                                      </p:tavLst>
                                    </p:anim>
                                    <p:anim calcmode="lin" valueType="num">
                                      <p:cBhvr additive="base">
                                        <p:cTn id="129" dur="5500"/>
                                        <p:tgtEl>
                                          <p:spTgt spid="22"/>
                                        </p:tgtEl>
                                        <p:attrNameLst>
                                          <p:attrName>ppt_y</p:attrName>
                                        </p:attrNameLst>
                                      </p:cBhvr>
                                      <p:tavLst>
                                        <p:tav tm="0">
                                          <p:val>
                                            <p:strVal val="ppt_y"/>
                                          </p:val>
                                        </p:tav>
                                        <p:tav tm="100000">
                                          <p:val>
                                            <p:strVal val="1+ppt_h/2"/>
                                          </p:val>
                                        </p:tav>
                                      </p:tavLst>
                                    </p:anim>
                                    <p:set>
                                      <p:cBhvr>
                                        <p:cTn id="130" dur="1" fill="hold">
                                          <p:stCondLst>
                                            <p:cond delay="5499"/>
                                          </p:stCondLst>
                                        </p:cTn>
                                        <p:tgtEl>
                                          <p:spTgt spid="22"/>
                                        </p:tgtEl>
                                        <p:attrNameLst>
                                          <p:attrName>style.visibility</p:attrName>
                                        </p:attrNameLst>
                                      </p:cBhvr>
                                      <p:to>
                                        <p:strVal val="hidden"/>
                                      </p:to>
                                    </p:set>
                                  </p:childTnLst>
                                </p:cTn>
                              </p:par>
                              <p:par>
                                <p:cTn id="131" presetID="8" presetClass="emph" presetSubtype="0" repeatCount="indefinite" fill="hold" grpId="0" nodeType="withEffect">
                                  <p:stCondLst>
                                    <p:cond delay="0"/>
                                  </p:stCondLst>
                                  <p:childTnLst>
                                    <p:animRot by="21600000">
                                      <p:cBhvr>
                                        <p:cTn id="132" dur="4250" fill="hold"/>
                                        <p:tgtEl>
                                          <p:spTgt spid="23"/>
                                        </p:tgtEl>
                                        <p:attrNameLst>
                                          <p:attrName>r</p:attrName>
                                        </p:attrNameLst>
                                      </p:cBhvr>
                                    </p:animRot>
                                  </p:childTnLst>
                                </p:cTn>
                              </p:par>
                              <p:par>
                                <p:cTn id="133" presetID="2" presetClass="exit" presetSubtype="12" fill="hold" grpId="1" nodeType="withEffect">
                                  <p:stCondLst>
                                    <p:cond delay="0"/>
                                  </p:stCondLst>
                                  <p:childTnLst>
                                    <p:anim calcmode="lin" valueType="num">
                                      <p:cBhvr additive="base">
                                        <p:cTn id="134" dur="5500"/>
                                        <p:tgtEl>
                                          <p:spTgt spid="23"/>
                                        </p:tgtEl>
                                        <p:attrNameLst>
                                          <p:attrName>ppt_x</p:attrName>
                                        </p:attrNameLst>
                                      </p:cBhvr>
                                      <p:tavLst>
                                        <p:tav tm="0">
                                          <p:val>
                                            <p:strVal val="ppt_x"/>
                                          </p:val>
                                        </p:tav>
                                        <p:tav tm="100000">
                                          <p:val>
                                            <p:strVal val="0-ppt_w/2"/>
                                          </p:val>
                                        </p:tav>
                                      </p:tavLst>
                                    </p:anim>
                                    <p:anim calcmode="lin" valueType="num">
                                      <p:cBhvr additive="base">
                                        <p:cTn id="135" dur="5500"/>
                                        <p:tgtEl>
                                          <p:spTgt spid="23"/>
                                        </p:tgtEl>
                                        <p:attrNameLst>
                                          <p:attrName>ppt_y</p:attrName>
                                        </p:attrNameLst>
                                      </p:cBhvr>
                                      <p:tavLst>
                                        <p:tav tm="0">
                                          <p:val>
                                            <p:strVal val="ppt_y"/>
                                          </p:val>
                                        </p:tav>
                                        <p:tav tm="100000">
                                          <p:val>
                                            <p:strVal val="1+ppt_h/2"/>
                                          </p:val>
                                        </p:tav>
                                      </p:tavLst>
                                    </p:anim>
                                    <p:set>
                                      <p:cBhvr>
                                        <p:cTn id="136" dur="1" fill="hold">
                                          <p:stCondLst>
                                            <p:cond delay="5499"/>
                                          </p:stCondLst>
                                        </p:cTn>
                                        <p:tgtEl>
                                          <p:spTgt spid="23"/>
                                        </p:tgtEl>
                                        <p:attrNameLst>
                                          <p:attrName>style.visibility</p:attrName>
                                        </p:attrNameLst>
                                      </p:cBhvr>
                                      <p:to>
                                        <p:strVal val="hidden"/>
                                      </p:to>
                                    </p:set>
                                  </p:childTnLst>
                                </p:cTn>
                              </p:par>
                              <p:par>
                                <p:cTn id="137" presetID="8" presetClass="emph" presetSubtype="0" repeatCount="indefinite" fill="hold" grpId="0" nodeType="withEffect">
                                  <p:stCondLst>
                                    <p:cond delay="0"/>
                                  </p:stCondLst>
                                  <p:childTnLst>
                                    <p:animRot by="-21600000">
                                      <p:cBhvr>
                                        <p:cTn id="138" dur="4250" fill="hold"/>
                                        <p:tgtEl>
                                          <p:spTgt spid="24"/>
                                        </p:tgtEl>
                                        <p:attrNameLst>
                                          <p:attrName>r</p:attrName>
                                        </p:attrNameLst>
                                      </p:cBhvr>
                                    </p:animRot>
                                  </p:childTnLst>
                                </p:cTn>
                              </p:par>
                              <p:par>
                                <p:cTn id="139" presetID="2" presetClass="exit" presetSubtype="12" fill="hold" grpId="1" nodeType="withEffect">
                                  <p:stCondLst>
                                    <p:cond delay="0"/>
                                  </p:stCondLst>
                                  <p:childTnLst>
                                    <p:anim calcmode="lin" valueType="num">
                                      <p:cBhvr additive="base">
                                        <p:cTn id="140" dur="5500"/>
                                        <p:tgtEl>
                                          <p:spTgt spid="24"/>
                                        </p:tgtEl>
                                        <p:attrNameLst>
                                          <p:attrName>ppt_x</p:attrName>
                                        </p:attrNameLst>
                                      </p:cBhvr>
                                      <p:tavLst>
                                        <p:tav tm="0">
                                          <p:val>
                                            <p:strVal val="ppt_x"/>
                                          </p:val>
                                        </p:tav>
                                        <p:tav tm="100000">
                                          <p:val>
                                            <p:strVal val="0-ppt_w/2"/>
                                          </p:val>
                                        </p:tav>
                                      </p:tavLst>
                                    </p:anim>
                                    <p:anim calcmode="lin" valueType="num">
                                      <p:cBhvr additive="base">
                                        <p:cTn id="141" dur="5500"/>
                                        <p:tgtEl>
                                          <p:spTgt spid="24"/>
                                        </p:tgtEl>
                                        <p:attrNameLst>
                                          <p:attrName>ppt_y</p:attrName>
                                        </p:attrNameLst>
                                      </p:cBhvr>
                                      <p:tavLst>
                                        <p:tav tm="0">
                                          <p:val>
                                            <p:strVal val="ppt_y"/>
                                          </p:val>
                                        </p:tav>
                                        <p:tav tm="100000">
                                          <p:val>
                                            <p:strVal val="1+ppt_h/2"/>
                                          </p:val>
                                        </p:tav>
                                      </p:tavLst>
                                    </p:anim>
                                    <p:set>
                                      <p:cBhvr>
                                        <p:cTn id="142" dur="1" fill="hold">
                                          <p:stCondLst>
                                            <p:cond delay="5499"/>
                                          </p:stCondLst>
                                        </p:cTn>
                                        <p:tgtEl>
                                          <p:spTgt spid="24"/>
                                        </p:tgtEl>
                                        <p:attrNameLst>
                                          <p:attrName>style.visibility</p:attrName>
                                        </p:attrNameLst>
                                      </p:cBhvr>
                                      <p:to>
                                        <p:strVal val="hidden"/>
                                      </p:to>
                                    </p:set>
                                  </p:childTnLst>
                                </p:cTn>
                              </p:par>
                              <p:par>
                                <p:cTn id="143" presetID="8" presetClass="emph" presetSubtype="0" repeatCount="indefinite" fill="hold" grpId="0" nodeType="withEffect">
                                  <p:stCondLst>
                                    <p:cond delay="0"/>
                                  </p:stCondLst>
                                  <p:childTnLst>
                                    <p:animRot by="21600000">
                                      <p:cBhvr>
                                        <p:cTn id="144" dur="4250" fill="hold"/>
                                        <p:tgtEl>
                                          <p:spTgt spid="25"/>
                                        </p:tgtEl>
                                        <p:attrNameLst>
                                          <p:attrName>r</p:attrName>
                                        </p:attrNameLst>
                                      </p:cBhvr>
                                    </p:animRot>
                                  </p:childTnLst>
                                </p:cTn>
                              </p:par>
                              <p:par>
                                <p:cTn id="145" presetID="2" presetClass="exit" presetSubtype="12" fill="hold" grpId="1" nodeType="withEffect">
                                  <p:stCondLst>
                                    <p:cond delay="0"/>
                                  </p:stCondLst>
                                  <p:childTnLst>
                                    <p:anim calcmode="lin" valueType="num">
                                      <p:cBhvr additive="base">
                                        <p:cTn id="146" dur="5500"/>
                                        <p:tgtEl>
                                          <p:spTgt spid="25"/>
                                        </p:tgtEl>
                                        <p:attrNameLst>
                                          <p:attrName>ppt_x</p:attrName>
                                        </p:attrNameLst>
                                      </p:cBhvr>
                                      <p:tavLst>
                                        <p:tav tm="0">
                                          <p:val>
                                            <p:strVal val="ppt_x"/>
                                          </p:val>
                                        </p:tav>
                                        <p:tav tm="100000">
                                          <p:val>
                                            <p:strVal val="0-ppt_w/2"/>
                                          </p:val>
                                        </p:tav>
                                      </p:tavLst>
                                    </p:anim>
                                    <p:anim calcmode="lin" valueType="num">
                                      <p:cBhvr additive="base">
                                        <p:cTn id="147" dur="5500"/>
                                        <p:tgtEl>
                                          <p:spTgt spid="25"/>
                                        </p:tgtEl>
                                        <p:attrNameLst>
                                          <p:attrName>ppt_y</p:attrName>
                                        </p:attrNameLst>
                                      </p:cBhvr>
                                      <p:tavLst>
                                        <p:tav tm="0">
                                          <p:val>
                                            <p:strVal val="ppt_y"/>
                                          </p:val>
                                        </p:tav>
                                        <p:tav tm="100000">
                                          <p:val>
                                            <p:strVal val="1+ppt_h/2"/>
                                          </p:val>
                                        </p:tav>
                                      </p:tavLst>
                                    </p:anim>
                                    <p:set>
                                      <p:cBhvr>
                                        <p:cTn id="148" dur="1" fill="hold">
                                          <p:stCondLst>
                                            <p:cond delay="5499"/>
                                          </p:stCondLst>
                                        </p:cTn>
                                        <p:tgtEl>
                                          <p:spTgt spid="25"/>
                                        </p:tgtEl>
                                        <p:attrNameLst>
                                          <p:attrName>style.visibility</p:attrName>
                                        </p:attrNameLst>
                                      </p:cBhvr>
                                      <p:to>
                                        <p:strVal val="hidden"/>
                                      </p:to>
                                    </p:set>
                                  </p:childTnLst>
                                </p:cTn>
                              </p:par>
                              <p:par>
                                <p:cTn id="149" presetID="8" presetClass="emph" presetSubtype="0" repeatCount="indefinite" fill="hold" grpId="0" nodeType="withEffect">
                                  <p:stCondLst>
                                    <p:cond delay="0"/>
                                  </p:stCondLst>
                                  <p:childTnLst>
                                    <p:animRot by="-21600000">
                                      <p:cBhvr>
                                        <p:cTn id="150" dur="4250" fill="hold"/>
                                        <p:tgtEl>
                                          <p:spTgt spid="26"/>
                                        </p:tgtEl>
                                        <p:attrNameLst>
                                          <p:attrName>r</p:attrName>
                                        </p:attrNameLst>
                                      </p:cBhvr>
                                    </p:animRot>
                                  </p:childTnLst>
                                </p:cTn>
                              </p:par>
                              <p:par>
                                <p:cTn id="151" presetID="2" presetClass="exit" presetSubtype="12" fill="hold" grpId="1" nodeType="withEffect">
                                  <p:stCondLst>
                                    <p:cond delay="0"/>
                                  </p:stCondLst>
                                  <p:childTnLst>
                                    <p:anim calcmode="lin" valueType="num">
                                      <p:cBhvr additive="base">
                                        <p:cTn id="152" dur="5500"/>
                                        <p:tgtEl>
                                          <p:spTgt spid="26"/>
                                        </p:tgtEl>
                                        <p:attrNameLst>
                                          <p:attrName>ppt_x</p:attrName>
                                        </p:attrNameLst>
                                      </p:cBhvr>
                                      <p:tavLst>
                                        <p:tav tm="0">
                                          <p:val>
                                            <p:strVal val="ppt_x"/>
                                          </p:val>
                                        </p:tav>
                                        <p:tav tm="100000">
                                          <p:val>
                                            <p:strVal val="0-ppt_w/2"/>
                                          </p:val>
                                        </p:tav>
                                      </p:tavLst>
                                    </p:anim>
                                    <p:anim calcmode="lin" valueType="num">
                                      <p:cBhvr additive="base">
                                        <p:cTn id="153" dur="5500"/>
                                        <p:tgtEl>
                                          <p:spTgt spid="26"/>
                                        </p:tgtEl>
                                        <p:attrNameLst>
                                          <p:attrName>ppt_y</p:attrName>
                                        </p:attrNameLst>
                                      </p:cBhvr>
                                      <p:tavLst>
                                        <p:tav tm="0">
                                          <p:val>
                                            <p:strVal val="ppt_y"/>
                                          </p:val>
                                        </p:tav>
                                        <p:tav tm="100000">
                                          <p:val>
                                            <p:strVal val="1+ppt_h/2"/>
                                          </p:val>
                                        </p:tav>
                                      </p:tavLst>
                                    </p:anim>
                                    <p:set>
                                      <p:cBhvr>
                                        <p:cTn id="154" dur="1" fill="hold">
                                          <p:stCondLst>
                                            <p:cond delay="5499"/>
                                          </p:stCondLst>
                                        </p:cTn>
                                        <p:tgtEl>
                                          <p:spTgt spid="26"/>
                                        </p:tgtEl>
                                        <p:attrNameLst>
                                          <p:attrName>style.visibility</p:attrName>
                                        </p:attrNameLst>
                                      </p:cBhvr>
                                      <p:to>
                                        <p:strVal val="hidden"/>
                                      </p:to>
                                    </p:set>
                                  </p:childTnLst>
                                </p:cTn>
                              </p:par>
                              <p:par>
                                <p:cTn id="155" presetID="8" presetClass="emph" presetSubtype="0" repeatCount="indefinite" fill="hold" grpId="0" nodeType="withEffect">
                                  <p:stCondLst>
                                    <p:cond delay="0"/>
                                  </p:stCondLst>
                                  <p:childTnLst>
                                    <p:animRot by="21600000">
                                      <p:cBhvr>
                                        <p:cTn id="156" dur="4250" fill="hold"/>
                                        <p:tgtEl>
                                          <p:spTgt spid="27"/>
                                        </p:tgtEl>
                                        <p:attrNameLst>
                                          <p:attrName>r</p:attrName>
                                        </p:attrNameLst>
                                      </p:cBhvr>
                                    </p:animRot>
                                  </p:childTnLst>
                                </p:cTn>
                              </p:par>
                              <p:par>
                                <p:cTn id="157" presetID="2" presetClass="exit" presetSubtype="12" fill="hold" grpId="1" nodeType="withEffect">
                                  <p:stCondLst>
                                    <p:cond delay="0"/>
                                  </p:stCondLst>
                                  <p:childTnLst>
                                    <p:anim calcmode="lin" valueType="num">
                                      <p:cBhvr additive="base">
                                        <p:cTn id="158" dur="5500"/>
                                        <p:tgtEl>
                                          <p:spTgt spid="27"/>
                                        </p:tgtEl>
                                        <p:attrNameLst>
                                          <p:attrName>ppt_x</p:attrName>
                                        </p:attrNameLst>
                                      </p:cBhvr>
                                      <p:tavLst>
                                        <p:tav tm="0">
                                          <p:val>
                                            <p:strVal val="ppt_x"/>
                                          </p:val>
                                        </p:tav>
                                        <p:tav tm="100000">
                                          <p:val>
                                            <p:strVal val="0-ppt_w/2"/>
                                          </p:val>
                                        </p:tav>
                                      </p:tavLst>
                                    </p:anim>
                                    <p:anim calcmode="lin" valueType="num">
                                      <p:cBhvr additive="base">
                                        <p:cTn id="159" dur="5500"/>
                                        <p:tgtEl>
                                          <p:spTgt spid="27"/>
                                        </p:tgtEl>
                                        <p:attrNameLst>
                                          <p:attrName>ppt_y</p:attrName>
                                        </p:attrNameLst>
                                      </p:cBhvr>
                                      <p:tavLst>
                                        <p:tav tm="0">
                                          <p:val>
                                            <p:strVal val="ppt_y"/>
                                          </p:val>
                                        </p:tav>
                                        <p:tav tm="100000">
                                          <p:val>
                                            <p:strVal val="1+ppt_h/2"/>
                                          </p:val>
                                        </p:tav>
                                      </p:tavLst>
                                    </p:anim>
                                    <p:set>
                                      <p:cBhvr>
                                        <p:cTn id="160" dur="1" fill="hold">
                                          <p:stCondLst>
                                            <p:cond delay="5499"/>
                                          </p:stCondLst>
                                        </p:cTn>
                                        <p:tgtEl>
                                          <p:spTgt spid="27"/>
                                        </p:tgtEl>
                                        <p:attrNameLst>
                                          <p:attrName>style.visibility</p:attrName>
                                        </p:attrNameLst>
                                      </p:cBhvr>
                                      <p:to>
                                        <p:strVal val="hidden"/>
                                      </p:to>
                                    </p:set>
                                  </p:childTnLst>
                                </p:cTn>
                              </p:par>
                              <p:par>
                                <p:cTn id="161" presetID="8" presetClass="emph" presetSubtype="0" repeatCount="indefinite" fill="hold" grpId="0" nodeType="withEffect">
                                  <p:stCondLst>
                                    <p:cond delay="0"/>
                                  </p:stCondLst>
                                  <p:childTnLst>
                                    <p:animRot by="-21600000">
                                      <p:cBhvr>
                                        <p:cTn id="162" dur="4250" fill="hold"/>
                                        <p:tgtEl>
                                          <p:spTgt spid="28"/>
                                        </p:tgtEl>
                                        <p:attrNameLst>
                                          <p:attrName>r</p:attrName>
                                        </p:attrNameLst>
                                      </p:cBhvr>
                                    </p:animRot>
                                  </p:childTnLst>
                                </p:cTn>
                              </p:par>
                              <p:par>
                                <p:cTn id="163" presetID="2" presetClass="exit" presetSubtype="12" fill="hold" grpId="1" nodeType="withEffect">
                                  <p:stCondLst>
                                    <p:cond delay="0"/>
                                  </p:stCondLst>
                                  <p:childTnLst>
                                    <p:anim calcmode="lin" valueType="num">
                                      <p:cBhvr additive="base">
                                        <p:cTn id="164" dur="5500"/>
                                        <p:tgtEl>
                                          <p:spTgt spid="28"/>
                                        </p:tgtEl>
                                        <p:attrNameLst>
                                          <p:attrName>ppt_x</p:attrName>
                                        </p:attrNameLst>
                                      </p:cBhvr>
                                      <p:tavLst>
                                        <p:tav tm="0">
                                          <p:val>
                                            <p:strVal val="ppt_x"/>
                                          </p:val>
                                        </p:tav>
                                        <p:tav tm="100000">
                                          <p:val>
                                            <p:strVal val="0-ppt_w/2"/>
                                          </p:val>
                                        </p:tav>
                                      </p:tavLst>
                                    </p:anim>
                                    <p:anim calcmode="lin" valueType="num">
                                      <p:cBhvr additive="base">
                                        <p:cTn id="165" dur="5500"/>
                                        <p:tgtEl>
                                          <p:spTgt spid="28"/>
                                        </p:tgtEl>
                                        <p:attrNameLst>
                                          <p:attrName>ppt_y</p:attrName>
                                        </p:attrNameLst>
                                      </p:cBhvr>
                                      <p:tavLst>
                                        <p:tav tm="0">
                                          <p:val>
                                            <p:strVal val="ppt_y"/>
                                          </p:val>
                                        </p:tav>
                                        <p:tav tm="100000">
                                          <p:val>
                                            <p:strVal val="1+ppt_h/2"/>
                                          </p:val>
                                        </p:tav>
                                      </p:tavLst>
                                    </p:anim>
                                    <p:set>
                                      <p:cBhvr>
                                        <p:cTn id="166" dur="1" fill="hold">
                                          <p:stCondLst>
                                            <p:cond delay="5499"/>
                                          </p:stCondLst>
                                        </p:cTn>
                                        <p:tgtEl>
                                          <p:spTgt spid="28"/>
                                        </p:tgtEl>
                                        <p:attrNameLst>
                                          <p:attrName>style.visibility</p:attrName>
                                        </p:attrNameLst>
                                      </p:cBhvr>
                                      <p:to>
                                        <p:strVal val="hidden"/>
                                      </p:to>
                                    </p:set>
                                  </p:childTnLst>
                                </p:cTn>
                              </p:par>
                              <p:par>
                                <p:cTn id="167" presetID="8" presetClass="emph" presetSubtype="0" repeatCount="indefinite" fill="hold" grpId="0" nodeType="withEffect">
                                  <p:stCondLst>
                                    <p:cond delay="0"/>
                                  </p:stCondLst>
                                  <p:childTnLst>
                                    <p:animRot by="21600000">
                                      <p:cBhvr>
                                        <p:cTn id="168" dur="4250" fill="hold"/>
                                        <p:tgtEl>
                                          <p:spTgt spid="29"/>
                                        </p:tgtEl>
                                        <p:attrNameLst>
                                          <p:attrName>r</p:attrName>
                                        </p:attrNameLst>
                                      </p:cBhvr>
                                    </p:animRot>
                                  </p:childTnLst>
                                </p:cTn>
                              </p:par>
                              <p:par>
                                <p:cTn id="169" presetID="2" presetClass="exit" presetSubtype="12" fill="hold" grpId="1" nodeType="withEffect">
                                  <p:stCondLst>
                                    <p:cond delay="0"/>
                                  </p:stCondLst>
                                  <p:childTnLst>
                                    <p:anim calcmode="lin" valueType="num">
                                      <p:cBhvr additive="base">
                                        <p:cTn id="170" dur="5500"/>
                                        <p:tgtEl>
                                          <p:spTgt spid="29"/>
                                        </p:tgtEl>
                                        <p:attrNameLst>
                                          <p:attrName>ppt_x</p:attrName>
                                        </p:attrNameLst>
                                      </p:cBhvr>
                                      <p:tavLst>
                                        <p:tav tm="0">
                                          <p:val>
                                            <p:strVal val="ppt_x"/>
                                          </p:val>
                                        </p:tav>
                                        <p:tav tm="100000">
                                          <p:val>
                                            <p:strVal val="0-ppt_w/2"/>
                                          </p:val>
                                        </p:tav>
                                      </p:tavLst>
                                    </p:anim>
                                    <p:anim calcmode="lin" valueType="num">
                                      <p:cBhvr additive="base">
                                        <p:cTn id="171" dur="5500"/>
                                        <p:tgtEl>
                                          <p:spTgt spid="29"/>
                                        </p:tgtEl>
                                        <p:attrNameLst>
                                          <p:attrName>ppt_y</p:attrName>
                                        </p:attrNameLst>
                                      </p:cBhvr>
                                      <p:tavLst>
                                        <p:tav tm="0">
                                          <p:val>
                                            <p:strVal val="ppt_y"/>
                                          </p:val>
                                        </p:tav>
                                        <p:tav tm="100000">
                                          <p:val>
                                            <p:strVal val="1+ppt_h/2"/>
                                          </p:val>
                                        </p:tav>
                                      </p:tavLst>
                                    </p:anim>
                                    <p:set>
                                      <p:cBhvr>
                                        <p:cTn id="172" dur="1" fill="hold">
                                          <p:stCondLst>
                                            <p:cond delay="5499"/>
                                          </p:stCondLst>
                                        </p:cTn>
                                        <p:tgtEl>
                                          <p:spTgt spid="29"/>
                                        </p:tgtEl>
                                        <p:attrNameLst>
                                          <p:attrName>style.visibility</p:attrName>
                                        </p:attrNameLst>
                                      </p:cBhvr>
                                      <p:to>
                                        <p:strVal val="hidden"/>
                                      </p:to>
                                    </p:set>
                                  </p:childTnLst>
                                </p:cTn>
                              </p:par>
                              <p:par>
                                <p:cTn id="173" presetID="8" presetClass="emph" presetSubtype="0" repeatCount="indefinite" fill="hold" grpId="0" nodeType="withEffect">
                                  <p:stCondLst>
                                    <p:cond delay="0"/>
                                  </p:stCondLst>
                                  <p:childTnLst>
                                    <p:animRot by="21600000">
                                      <p:cBhvr>
                                        <p:cTn id="174" dur="4250" fill="hold"/>
                                        <p:tgtEl>
                                          <p:spTgt spid="57"/>
                                        </p:tgtEl>
                                        <p:attrNameLst>
                                          <p:attrName>r</p:attrName>
                                        </p:attrNameLst>
                                      </p:cBhvr>
                                    </p:animRot>
                                  </p:childTnLst>
                                </p:cTn>
                              </p:par>
                              <p:par>
                                <p:cTn id="175" presetID="2" presetClass="exit" presetSubtype="3" fill="hold" grpId="1" nodeType="withEffect">
                                  <p:stCondLst>
                                    <p:cond delay="0"/>
                                  </p:stCondLst>
                                  <p:childTnLst>
                                    <p:anim calcmode="lin" valueType="num">
                                      <p:cBhvr additive="base">
                                        <p:cTn id="176" dur="5500"/>
                                        <p:tgtEl>
                                          <p:spTgt spid="57"/>
                                        </p:tgtEl>
                                        <p:attrNameLst>
                                          <p:attrName>ppt_x</p:attrName>
                                        </p:attrNameLst>
                                      </p:cBhvr>
                                      <p:tavLst>
                                        <p:tav tm="0">
                                          <p:val>
                                            <p:strVal val="ppt_x"/>
                                          </p:val>
                                        </p:tav>
                                        <p:tav tm="100000">
                                          <p:val>
                                            <p:strVal val="1+ppt_w/2"/>
                                          </p:val>
                                        </p:tav>
                                      </p:tavLst>
                                    </p:anim>
                                    <p:anim calcmode="lin" valueType="num">
                                      <p:cBhvr additive="base">
                                        <p:cTn id="177" dur="5500"/>
                                        <p:tgtEl>
                                          <p:spTgt spid="57"/>
                                        </p:tgtEl>
                                        <p:attrNameLst>
                                          <p:attrName>ppt_y</p:attrName>
                                        </p:attrNameLst>
                                      </p:cBhvr>
                                      <p:tavLst>
                                        <p:tav tm="0">
                                          <p:val>
                                            <p:strVal val="ppt_y"/>
                                          </p:val>
                                        </p:tav>
                                        <p:tav tm="100000">
                                          <p:val>
                                            <p:strVal val="0-ppt_h/2"/>
                                          </p:val>
                                        </p:tav>
                                      </p:tavLst>
                                    </p:anim>
                                    <p:set>
                                      <p:cBhvr>
                                        <p:cTn id="178" dur="1" fill="hold">
                                          <p:stCondLst>
                                            <p:cond delay="5499"/>
                                          </p:stCondLst>
                                        </p:cTn>
                                        <p:tgtEl>
                                          <p:spTgt spid="57"/>
                                        </p:tgtEl>
                                        <p:attrNameLst>
                                          <p:attrName>style.visibility</p:attrName>
                                        </p:attrNameLst>
                                      </p:cBhvr>
                                      <p:to>
                                        <p:strVal val="hidden"/>
                                      </p:to>
                                    </p:set>
                                  </p:childTnLst>
                                </p:cTn>
                              </p:par>
                              <p:par>
                                <p:cTn id="179" presetID="8" presetClass="emph" presetSubtype="0" repeatCount="indefinite" fill="hold" grpId="0" nodeType="withEffect">
                                  <p:stCondLst>
                                    <p:cond delay="0"/>
                                  </p:stCondLst>
                                  <p:childTnLst>
                                    <p:animRot by="-21600000">
                                      <p:cBhvr>
                                        <p:cTn id="180" dur="4250" fill="hold"/>
                                        <p:tgtEl>
                                          <p:spTgt spid="56"/>
                                        </p:tgtEl>
                                        <p:attrNameLst>
                                          <p:attrName>r</p:attrName>
                                        </p:attrNameLst>
                                      </p:cBhvr>
                                    </p:animRot>
                                  </p:childTnLst>
                                </p:cTn>
                              </p:par>
                              <p:par>
                                <p:cTn id="181" presetID="2" presetClass="exit" presetSubtype="3" fill="hold" grpId="1" nodeType="withEffect">
                                  <p:stCondLst>
                                    <p:cond delay="0"/>
                                  </p:stCondLst>
                                  <p:childTnLst>
                                    <p:anim calcmode="lin" valueType="num">
                                      <p:cBhvr additive="base">
                                        <p:cTn id="182" dur="5500"/>
                                        <p:tgtEl>
                                          <p:spTgt spid="56"/>
                                        </p:tgtEl>
                                        <p:attrNameLst>
                                          <p:attrName>ppt_x</p:attrName>
                                        </p:attrNameLst>
                                      </p:cBhvr>
                                      <p:tavLst>
                                        <p:tav tm="0">
                                          <p:val>
                                            <p:strVal val="ppt_x"/>
                                          </p:val>
                                        </p:tav>
                                        <p:tav tm="100000">
                                          <p:val>
                                            <p:strVal val="1+ppt_w/2"/>
                                          </p:val>
                                        </p:tav>
                                      </p:tavLst>
                                    </p:anim>
                                    <p:anim calcmode="lin" valueType="num">
                                      <p:cBhvr additive="base">
                                        <p:cTn id="183" dur="5500"/>
                                        <p:tgtEl>
                                          <p:spTgt spid="56"/>
                                        </p:tgtEl>
                                        <p:attrNameLst>
                                          <p:attrName>ppt_y</p:attrName>
                                        </p:attrNameLst>
                                      </p:cBhvr>
                                      <p:tavLst>
                                        <p:tav tm="0">
                                          <p:val>
                                            <p:strVal val="ppt_y"/>
                                          </p:val>
                                        </p:tav>
                                        <p:tav tm="100000">
                                          <p:val>
                                            <p:strVal val="0-ppt_h/2"/>
                                          </p:val>
                                        </p:tav>
                                      </p:tavLst>
                                    </p:anim>
                                    <p:set>
                                      <p:cBhvr>
                                        <p:cTn id="184" dur="1" fill="hold">
                                          <p:stCondLst>
                                            <p:cond delay="5499"/>
                                          </p:stCondLst>
                                        </p:cTn>
                                        <p:tgtEl>
                                          <p:spTgt spid="56"/>
                                        </p:tgtEl>
                                        <p:attrNameLst>
                                          <p:attrName>style.visibility</p:attrName>
                                        </p:attrNameLst>
                                      </p:cBhvr>
                                      <p:to>
                                        <p:strVal val="hidden"/>
                                      </p:to>
                                    </p:set>
                                  </p:childTnLst>
                                </p:cTn>
                              </p:par>
                              <p:par>
                                <p:cTn id="185" presetID="8" presetClass="emph" presetSubtype="0" repeatCount="indefinite" fill="hold" grpId="0" nodeType="withEffect">
                                  <p:stCondLst>
                                    <p:cond delay="0"/>
                                  </p:stCondLst>
                                  <p:childTnLst>
                                    <p:animRot by="21600000">
                                      <p:cBhvr>
                                        <p:cTn id="186" dur="4250" fill="hold"/>
                                        <p:tgtEl>
                                          <p:spTgt spid="55"/>
                                        </p:tgtEl>
                                        <p:attrNameLst>
                                          <p:attrName>r</p:attrName>
                                        </p:attrNameLst>
                                      </p:cBhvr>
                                    </p:animRot>
                                  </p:childTnLst>
                                </p:cTn>
                              </p:par>
                              <p:par>
                                <p:cTn id="187" presetID="2" presetClass="exit" presetSubtype="3" fill="hold" grpId="1" nodeType="withEffect">
                                  <p:stCondLst>
                                    <p:cond delay="0"/>
                                  </p:stCondLst>
                                  <p:childTnLst>
                                    <p:anim calcmode="lin" valueType="num">
                                      <p:cBhvr additive="base">
                                        <p:cTn id="188" dur="5500"/>
                                        <p:tgtEl>
                                          <p:spTgt spid="55"/>
                                        </p:tgtEl>
                                        <p:attrNameLst>
                                          <p:attrName>ppt_x</p:attrName>
                                        </p:attrNameLst>
                                      </p:cBhvr>
                                      <p:tavLst>
                                        <p:tav tm="0">
                                          <p:val>
                                            <p:strVal val="ppt_x"/>
                                          </p:val>
                                        </p:tav>
                                        <p:tav tm="100000">
                                          <p:val>
                                            <p:strVal val="1+ppt_w/2"/>
                                          </p:val>
                                        </p:tav>
                                      </p:tavLst>
                                    </p:anim>
                                    <p:anim calcmode="lin" valueType="num">
                                      <p:cBhvr additive="base">
                                        <p:cTn id="189" dur="5500"/>
                                        <p:tgtEl>
                                          <p:spTgt spid="55"/>
                                        </p:tgtEl>
                                        <p:attrNameLst>
                                          <p:attrName>ppt_y</p:attrName>
                                        </p:attrNameLst>
                                      </p:cBhvr>
                                      <p:tavLst>
                                        <p:tav tm="0">
                                          <p:val>
                                            <p:strVal val="ppt_y"/>
                                          </p:val>
                                        </p:tav>
                                        <p:tav tm="100000">
                                          <p:val>
                                            <p:strVal val="0-ppt_h/2"/>
                                          </p:val>
                                        </p:tav>
                                      </p:tavLst>
                                    </p:anim>
                                    <p:set>
                                      <p:cBhvr>
                                        <p:cTn id="190" dur="1" fill="hold">
                                          <p:stCondLst>
                                            <p:cond delay="5499"/>
                                          </p:stCondLst>
                                        </p:cTn>
                                        <p:tgtEl>
                                          <p:spTgt spid="55"/>
                                        </p:tgtEl>
                                        <p:attrNameLst>
                                          <p:attrName>style.visibility</p:attrName>
                                        </p:attrNameLst>
                                      </p:cBhvr>
                                      <p:to>
                                        <p:strVal val="hidden"/>
                                      </p:to>
                                    </p:set>
                                  </p:childTnLst>
                                </p:cTn>
                              </p:par>
                              <p:par>
                                <p:cTn id="191" presetID="8" presetClass="emph" presetSubtype="0" repeatCount="indefinite" fill="hold" grpId="0" nodeType="withEffect">
                                  <p:stCondLst>
                                    <p:cond delay="0"/>
                                  </p:stCondLst>
                                  <p:childTnLst>
                                    <p:animRot by="-21600000">
                                      <p:cBhvr>
                                        <p:cTn id="192" dur="4250" fill="hold"/>
                                        <p:tgtEl>
                                          <p:spTgt spid="54"/>
                                        </p:tgtEl>
                                        <p:attrNameLst>
                                          <p:attrName>r</p:attrName>
                                        </p:attrNameLst>
                                      </p:cBhvr>
                                    </p:animRot>
                                  </p:childTnLst>
                                </p:cTn>
                              </p:par>
                              <p:par>
                                <p:cTn id="193" presetID="2" presetClass="exit" presetSubtype="3" fill="hold" grpId="1" nodeType="withEffect">
                                  <p:stCondLst>
                                    <p:cond delay="0"/>
                                  </p:stCondLst>
                                  <p:childTnLst>
                                    <p:anim calcmode="lin" valueType="num">
                                      <p:cBhvr additive="base">
                                        <p:cTn id="194" dur="5500"/>
                                        <p:tgtEl>
                                          <p:spTgt spid="54"/>
                                        </p:tgtEl>
                                        <p:attrNameLst>
                                          <p:attrName>ppt_x</p:attrName>
                                        </p:attrNameLst>
                                      </p:cBhvr>
                                      <p:tavLst>
                                        <p:tav tm="0">
                                          <p:val>
                                            <p:strVal val="ppt_x"/>
                                          </p:val>
                                        </p:tav>
                                        <p:tav tm="100000">
                                          <p:val>
                                            <p:strVal val="1+ppt_w/2"/>
                                          </p:val>
                                        </p:tav>
                                      </p:tavLst>
                                    </p:anim>
                                    <p:anim calcmode="lin" valueType="num">
                                      <p:cBhvr additive="base">
                                        <p:cTn id="195" dur="5500"/>
                                        <p:tgtEl>
                                          <p:spTgt spid="54"/>
                                        </p:tgtEl>
                                        <p:attrNameLst>
                                          <p:attrName>ppt_y</p:attrName>
                                        </p:attrNameLst>
                                      </p:cBhvr>
                                      <p:tavLst>
                                        <p:tav tm="0">
                                          <p:val>
                                            <p:strVal val="ppt_y"/>
                                          </p:val>
                                        </p:tav>
                                        <p:tav tm="100000">
                                          <p:val>
                                            <p:strVal val="0-ppt_h/2"/>
                                          </p:val>
                                        </p:tav>
                                      </p:tavLst>
                                    </p:anim>
                                    <p:set>
                                      <p:cBhvr>
                                        <p:cTn id="196" dur="1" fill="hold">
                                          <p:stCondLst>
                                            <p:cond delay="5499"/>
                                          </p:stCondLst>
                                        </p:cTn>
                                        <p:tgtEl>
                                          <p:spTgt spid="54"/>
                                        </p:tgtEl>
                                        <p:attrNameLst>
                                          <p:attrName>style.visibility</p:attrName>
                                        </p:attrNameLst>
                                      </p:cBhvr>
                                      <p:to>
                                        <p:strVal val="hidden"/>
                                      </p:to>
                                    </p:set>
                                  </p:childTnLst>
                                </p:cTn>
                              </p:par>
                              <p:par>
                                <p:cTn id="197" presetID="8" presetClass="emph" presetSubtype="0" repeatCount="indefinite" fill="hold" grpId="0" nodeType="withEffect">
                                  <p:stCondLst>
                                    <p:cond delay="0"/>
                                  </p:stCondLst>
                                  <p:childTnLst>
                                    <p:animRot by="21600000">
                                      <p:cBhvr>
                                        <p:cTn id="198" dur="4250" fill="hold"/>
                                        <p:tgtEl>
                                          <p:spTgt spid="53"/>
                                        </p:tgtEl>
                                        <p:attrNameLst>
                                          <p:attrName>r</p:attrName>
                                        </p:attrNameLst>
                                      </p:cBhvr>
                                    </p:animRot>
                                  </p:childTnLst>
                                </p:cTn>
                              </p:par>
                              <p:par>
                                <p:cTn id="199" presetID="2" presetClass="exit" presetSubtype="3" fill="hold" grpId="1" nodeType="withEffect">
                                  <p:stCondLst>
                                    <p:cond delay="0"/>
                                  </p:stCondLst>
                                  <p:childTnLst>
                                    <p:anim calcmode="lin" valueType="num">
                                      <p:cBhvr additive="base">
                                        <p:cTn id="200" dur="5500"/>
                                        <p:tgtEl>
                                          <p:spTgt spid="53"/>
                                        </p:tgtEl>
                                        <p:attrNameLst>
                                          <p:attrName>ppt_x</p:attrName>
                                        </p:attrNameLst>
                                      </p:cBhvr>
                                      <p:tavLst>
                                        <p:tav tm="0">
                                          <p:val>
                                            <p:strVal val="ppt_x"/>
                                          </p:val>
                                        </p:tav>
                                        <p:tav tm="100000">
                                          <p:val>
                                            <p:strVal val="1+ppt_w/2"/>
                                          </p:val>
                                        </p:tav>
                                      </p:tavLst>
                                    </p:anim>
                                    <p:anim calcmode="lin" valueType="num">
                                      <p:cBhvr additive="base">
                                        <p:cTn id="201" dur="5500"/>
                                        <p:tgtEl>
                                          <p:spTgt spid="53"/>
                                        </p:tgtEl>
                                        <p:attrNameLst>
                                          <p:attrName>ppt_y</p:attrName>
                                        </p:attrNameLst>
                                      </p:cBhvr>
                                      <p:tavLst>
                                        <p:tav tm="0">
                                          <p:val>
                                            <p:strVal val="ppt_y"/>
                                          </p:val>
                                        </p:tav>
                                        <p:tav tm="100000">
                                          <p:val>
                                            <p:strVal val="0-ppt_h/2"/>
                                          </p:val>
                                        </p:tav>
                                      </p:tavLst>
                                    </p:anim>
                                    <p:set>
                                      <p:cBhvr>
                                        <p:cTn id="202" dur="1" fill="hold">
                                          <p:stCondLst>
                                            <p:cond delay="5499"/>
                                          </p:stCondLst>
                                        </p:cTn>
                                        <p:tgtEl>
                                          <p:spTgt spid="53"/>
                                        </p:tgtEl>
                                        <p:attrNameLst>
                                          <p:attrName>style.visibility</p:attrName>
                                        </p:attrNameLst>
                                      </p:cBhvr>
                                      <p:to>
                                        <p:strVal val="hidden"/>
                                      </p:to>
                                    </p:set>
                                  </p:childTnLst>
                                </p:cTn>
                              </p:par>
                              <p:par>
                                <p:cTn id="203" presetID="8" presetClass="emph" presetSubtype="0" repeatCount="indefinite" fill="hold" grpId="0" nodeType="withEffect">
                                  <p:stCondLst>
                                    <p:cond delay="0"/>
                                  </p:stCondLst>
                                  <p:childTnLst>
                                    <p:animRot by="21600000">
                                      <p:cBhvr>
                                        <p:cTn id="204" dur="4250" fill="hold"/>
                                        <p:tgtEl>
                                          <p:spTgt spid="51"/>
                                        </p:tgtEl>
                                        <p:attrNameLst>
                                          <p:attrName>r</p:attrName>
                                        </p:attrNameLst>
                                      </p:cBhvr>
                                    </p:animRot>
                                  </p:childTnLst>
                                </p:cTn>
                              </p:par>
                              <p:par>
                                <p:cTn id="205" presetID="2" presetClass="exit" presetSubtype="3" fill="hold" grpId="1" nodeType="withEffect">
                                  <p:stCondLst>
                                    <p:cond delay="0"/>
                                  </p:stCondLst>
                                  <p:childTnLst>
                                    <p:anim calcmode="lin" valueType="num">
                                      <p:cBhvr additive="base">
                                        <p:cTn id="206" dur="5500"/>
                                        <p:tgtEl>
                                          <p:spTgt spid="51"/>
                                        </p:tgtEl>
                                        <p:attrNameLst>
                                          <p:attrName>ppt_x</p:attrName>
                                        </p:attrNameLst>
                                      </p:cBhvr>
                                      <p:tavLst>
                                        <p:tav tm="0">
                                          <p:val>
                                            <p:strVal val="ppt_x"/>
                                          </p:val>
                                        </p:tav>
                                        <p:tav tm="100000">
                                          <p:val>
                                            <p:strVal val="1+ppt_w/2"/>
                                          </p:val>
                                        </p:tav>
                                      </p:tavLst>
                                    </p:anim>
                                    <p:anim calcmode="lin" valueType="num">
                                      <p:cBhvr additive="base">
                                        <p:cTn id="207" dur="5500"/>
                                        <p:tgtEl>
                                          <p:spTgt spid="51"/>
                                        </p:tgtEl>
                                        <p:attrNameLst>
                                          <p:attrName>ppt_y</p:attrName>
                                        </p:attrNameLst>
                                      </p:cBhvr>
                                      <p:tavLst>
                                        <p:tav tm="0">
                                          <p:val>
                                            <p:strVal val="ppt_y"/>
                                          </p:val>
                                        </p:tav>
                                        <p:tav tm="100000">
                                          <p:val>
                                            <p:strVal val="0-ppt_h/2"/>
                                          </p:val>
                                        </p:tav>
                                      </p:tavLst>
                                    </p:anim>
                                    <p:set>
                                      <p:cBhvr>
                                        <p:cTn id="208" dur="1" fill="hold">
                                          <p:stCondLst>
                                            <p:cond delay="5499"/>
                                          </p:stCondLst>
                                        </p:cTn>
                                        <p:tgtEl>
                                          <p:spTgt spid="51"/>
                                        </p:tgtEl>
                                        <p:attrNameLst>
                                          <p:attrName>style.visibility</p:attrName>
                                        </p:attrNameLst>
                                      </p:cBhvr>
                                      <p:to>
                                        <p:strVal val="hidden"/>
                                      </p:to>
                                    </p:set>
                                  </p:childTnLst>
                                </p:cTn>
                              </p:par>
                              <p:par>
                                <p:cTn id="209" presetID="8" presetClass="emph" presetSubtype="0" repeatCount="indefinite" fill="hold" grpId="0" nodeType="withEffect">
                                  <p:stCondLst>
                                    <p:cond delay="0"/>
                                  </p:stCondLst>
                                  <p:childTnLst>
                                    <p:animRot by="-21600000">
                                      <p:cBhvr>
                                        <p:cTn id="210" dur="4250" fill="hold"/>
                                        <p:tgtEl>
                                          <p:spTgt spid="50"/>
                                        </p:tgtEl>
                                        <p:attrNameLst>
                                          <p:attrName>r</p:attrName>
                                        </p:attrNameLst>
                                      </p:cBhvr>
                                    </p:animRot>
                                  </p:childTnLst>
                                </p:cTn>
                              </p:par>
                              <p:par>
                                <p:cTn id="211" presetID="2" presetClass="exit" presetSubtype="3" fill="hold" grpId="1" nodeType="withEffect">
                                  <p:stCondLst>
                                    <p:cond delay="0"/>
                                  </p:stCondLst>
                                  <p:childTnLst>
                                    <p:anim calcmode="lin" valueType="num">
                                      <p:cBhvr additive="base">
                                        <p:cTn id="212" dur="5500"/>
                                        <p:tgtEl>
                                          <p:spTgt spid="50"/>
                                        </p:tgtEl>
                                        <p:attrNameLst>
                                          <p:attrName>ppt_x</p:attrName>
                                        </p:attrNameLst>
                                      </p:cBhvr>
                                      <p:tavLst>
                                        <p:tav tm="0">
                                          <p:val>
                                            <p:strVal val="ppt_x"/>
                                          </p:val>
                                        </p:tav>
                                        <p:tav tm="100000">
                                          <p:val>
                                            <p:strVal val="1+ppt_w/2"/>
                                          </p:val>
                                        </p:tav>
                                      </p:tavLst>
                                    </p:anim>
                                    <p:anim calcmode="lin" valueType="num">
                                      <p:cBhvr additive="base">
                                        <p:cTn id="213" dur="5500"/>
                                        <p:tgtEl>
                                          <p:spTgt spid="50"/>
                                        </p:tgtEl>
                                        <p:attrNameLst>
                                          <p:attrName>ppt_y</p:attrName>
                                        </p:attrNameLst>
                                      </p:cBhvr>
                                      <p:tavLst>
                                        <p:tav tm="0">
                                          <p:val>
                                            <p:strVal val="ppt_y"/>
                                          </p:val>
                                        </p:tav>
                                        <p:tav tm="100000">
                                          <p:val>
                                            <p:strVal val="0-ppt_h/2"/>
                                          </p:val>
                                        </p:tav>
                                      </p:tavLst>
                                    </p:anim>
                                    <p:set>
                                      <p:cBhvr>
                                        <p:cTn id="214" dur="1" fill="hold">
                                          <p:stCondLst>
                                            <p:cond delay="5499"/>
                                          </p:stCondLst>
                                        </p:cTn>
                                        <p:tgtEl>
                                          <p:spTgt spid="50"/>
                                        </p:tgtEl>
                                        <p:attrNameLst>
                                          <p:attrName>style.visibility</p:attrName>
                                        </p:attrNameLst>
                                      </p:cBhvr>
                                      <p:to>
                                        <p:strVal val="hidden"/>
                                      </p:to>
                                    </p:set>
                                  </p:childTnLst>
                                </p:cTn>
                              </p:par>
                              <p:par>
                                <p:cTn id="215" presetID="8" presetClass="emph" presetSubtype="0" repeatCount="indefinite" fill="hold" grpId="0" nodeType="withEffect">
                                  <p:stCondLst>
                                    <p:cond delay="0"/>
                                  </p:stCondLst>
                                  <p:childTnLst>
                                    <p:animRot by="21600000">
                                      <p:cBhvr>
                                        <p:cTn id="216" dur="4250" fill="hold"/>
                                        <p:tgtEl>
                                          <p:spTgt spid="49"/>
                                        </p:tgtEl>
                                        <p:attrNameLst>
                                          <p:attrName>r</p:attrName>
                                        </p:attrNameLst>
                                      </p:cBhvr>
                                    </p:animRot>
                                  </p:childTnLst>
                                </p:cTn>
                              </p:par>
                              <p:par>
                                <p:cTn id="217" presetID="2" presetClass="exit" presetSubtype="3" fill="hold" grpId="1" nodeType="withEffect">
                                  <p:stCondLst>
                                    <p:cond delay="0"/>
                                  </p:stCondLst>
                                  <p:childTnLst>
                                    <p:anim calcmode="lin" valueType="num">
                                      <p:cBhvr additive="base">
                                        <p:cTn id="218" dur="5500"/>
                                        <p:tgtEl>
                                          <p:spTgt spid="49"/>
                                        </p:tgtEl>
                                        <p:attrNameLst>
                                          <p:attrName>ppt_x</p:attrName>
                                        </p:attrNameLst>
                                      </p:cBhvr>
                                      <p:tavLst>
                                        <p:tav tm="0">
                                          <p:val>
                                            <p:strVal val="ppt_x"/>
                                          </p:val>
                                        </p:tav>
                                        <p:tav tm="100000">
                                          <p:val>
                                            <p:strVal val="1+ppt_w/2"/>
                                          </p:val>
                                        </p:tav>
                                      </p:tavLst>
                                    </p:anim>
                                    <p:anim calcmode="lin" valueType="num">
                                      <p:cBhvr additive="base">
                                        <p:cTn id="219" dur="5500"/>
                                        <p:tgtEl>
                                          <p:spTgt spid="49"/>
                                        </p:tgtEl>
                                        <p:attrNameLst>
                                          <p:attrName>ppt_y</p:attrName>
                                        </p:attrNameLst>
                                      </p:cBhvr>
                                      <p:tavLst>
                                        <p:tav tm="0">
                                          <p:val>
                                            <p:strVal val="ppt_y"/>
                                          </p:val>
                                        </p:tav>
                                        <p:tav tm="100000">
                                          <p:val>
                                            <p:strVal val="0-ppt_h/2"/>
                                          </p:val>
                                        </p:tav>
                                      </p:tavLst>
                                    </p:anim>
                                    <p:set>
                                      <p:cBhvr>
                                        <p:cTn id="220" dur="1" fill="hold">
                                          <p:stCondLst>
                                            <p:cond delay="5499"/>
                                          </p:stCondLst>
                                        </p:cTn>
                                        <p:tgtEl>
                                          <p:spTgt spid="49"/>
                                        </p:tgtEl>
                                        <p:attrNameLst>
                                          <p:attrName>style.visibility</p:attrName>
                                        </p:attrNameLst>
                                      </p:cBhvr>
                                      <p:to>
                                        <p:strVal val="hidden"/>
                                      </p:to>
                                    </p:set>
                                  </p:childTnLst>
                                </p:cTn>
                              </p:par>
                              <p:par>
                                <p:cTn id="221" presetID="8" presetClass="emph" presetSubtype="0" repeatCount="indefinite" fill="hold" grpId="0" nodeType="withEffect">
                                  <p:stCondLst>
                                    <p:cond delay="0"/>
                                  </p:stCondLst>
                                  <p:childTnLst>
                                    <p:animRot by="-21600000">
                                      <p:cBhvr>
                                        <p:cTn id="222" dur="4250" fill="hold"/>
                                        <p:tgtEl>
                                          <p:spTgt spid="48"/>
                                        </p:tgtEl>
                                        <p:attrNameLst>
                                          <p:attrName>r</p:attrName>
                                        </p:attrNameLst>
                                      </p:cBhvr>
                                    </p:animRot>
                                  </p:childTnLst>
                                </p:cTn>
                              </p:par>
                              <p:par>
                                <p:cTn id="223" presetID="2" presetClass="exit" presetSubtype="3" fill="hold" grpId="1" nodeType="withEffect">
                                  <p:stCondLst>
                                    <p:cond delay="0"/>
                                  </p:stCondLst>
                                  <p:childTnLst>
                                    <p:anim calcmode="lin" valueType="num">
                                      <p:cBhvr additive="base">
                                        <p:cTn id="224" dur="5500"/>
                                        <p:tgtEl>
                                          <p:spTgt spid="48"/>
                                        </p:tgtEl>
                                        <p:attrNameLst>
                                          <p:attrName>ppt_x</p:attrName>
                                        </p:attrNameLst>
                                      </p:cBhvr>
                                      <p:tavLst>
                                        <p:tav tm="0">
                                          <p:val>
                                            <p:strVal val="ppt_x"/>
                                          </p:val>
                                        </p:tav>
                                        <p:tav tm="100000">
                                          <p:val>
                                            <p:strVal val="1+ppt_w/2"/>
                                          </p:val>
                                        </p:tav>
                                      </p:tavLst>
                                    </p:anim>
                                    <p:anim calcmode="lin" valueType="num">
                                      <p:cBhvr additive="base">
                                        <p:cTn id="225" dur="5500"/>
                                        <p:tgtEl>
                                          <p:spTgt spid="48"/>
                                        </p:tgtEl>
                                        <p:attrNameLst>
                                          <p:attrName>ppt_y</p:attrName>
                                        </p:attrNameLst>
                                      </p:cBhvr>
                                      <p:tavLst>
                                        <p:tav tm="0">
                                          <p:val>
                                            <p:strVal val="ppt_y"/>
                                          </p:val>
                                        </p:tav>
                                        <p:tav tm="100000">
                                          <p:val>
                                            <p:strVal val="0-ppt_h/2"/>
                                          </p:val>
                                        </p:tav>
                                      </p:tavLst>
                                    </p:anim>
                                    <p:set>
                                      <p:cBhvr>
                                        <p:cTn id="226" dur="1" fill="hold">
                                          <p:stCondLst>
                                            <p:cond delay="5499"/>
                                          </p:stCondLst>
                                        </p:cTn>
                                        <p:tgtEl>
                                          <p:spTgt spid="48"/>
                                        </p:tgtEl>
                                        <p:attrNameLst>
                                          <p:attrName>style.visibility</p:attrName>
                                        </p:attrNameLst>
                                      </p:cBhvr>
                                      <p:to>
                                        <p:strVal val="hidden"/>
                                      </p:to>
                                    </p:set>
                                  </p:childTnLst>
                                </p:cTn>
                              </p:par>
                              <p:par>
                                <p:cTn id="227" presetID="8" presetClass="emph" presetSubtype="0" repeatCount="indefinite" fill="hold" grpId="0" nodeType="withEffect">
                                  <p:stCondLst>
                                    <p:cond delay="0"/>
                                  </p:stCondLst>
                                  <p:childTnLst>
                                    <p:animRot by="21600000">
                                      <p:cBhvr>
                                        <p:cTn id="228" dur="4250" fill="hold"/>
                                        <p:tgtEl>
                                          <p:spTgt spid="47"/>
                                        </p:tgtEl>
                                        <p:attrNameLst>
                                          <p:attrName>r</p:attrName>
                                        </p:attrNameLst>
                                      </p:cBhvr>
                                    </p:animRot>
                                  </p:childTnLst>
                                </p:cTn>
                              </p:par>
                              <p:par>
                                <p:cTn id="229" presetID="2" presetClass="exit" presetSubtype="3" fill="hold" grpId="1" nodeType="withEffect">
                                  <p:stCondLst>
                                    <p:cond delay="0"/>
                                  </p:stCondLst>
                                  <p:childTnLst>
                                    <p:anim calcmode="lin" valueType="num">
                                      <p:cBhvr additive="base">
                                        <p:cTn id="230" dur="5500"/>
                                        <p:tgtEl>
                                          <p:spTgt spid="47"/>
                                        </p:tgtEl>
                                        <p:attrNameLst>
                                          <p:attrName>ppt_x</p:attrName>
                                        </p:attrNameLst>
                                      </p:cBhvr>
                                      <p:tavLst>
                                        <p:tav tm="0">
                                          <p:val>
                                            <p:strVal val="ppt_x"/>
                                          </p:val>
                                        </p:tav>
                                        <p:tav tm="100000">
                                          <p:val>
                                            <p:strVal val="1+ppt_w/2"/>
                                          </p:val>
                                        </p:tav>
                                      </p:tavLst>
                                    </p:anim>
                                    <p:anim calcmode="lin" valueType="num">
                                      <p:cBhvr additive="base">
                                        <p:cTn id="231" dur="5500"/>
                                        <p:tgtEl>
                                          <p:spTgt spid="47"/>
                                        </p:tgtEl>
                                        <p:attrNameLst>
                                          <p:attrName>ppt_y</p:attrName>
                                        </p:attrNameLst>
                                      </p:cBhvr>
                                      <p:tavLst>
                                        <p:tav tm="0">
                                          <p:val>
                                            <p:strVal val="ppt_y"/>
                                          </p:val>
                                        </p:tav>
                                        <p:tav tm="100000">
                                          <p:val>
                                            <p:strVal val="0-ppt_h/2"/>
                                          </p:val>
                                        </p:tav>
                                      </p:tavLst>
                                    </p:anim>
                                    <p:set>
                                      <p:cBhvr>
                                        <p:cTn id="232" dur="1" fill="hold">
                                          <p:stCondLst>
                                            <p:cond delay="5499"/>
                                          </p:stCondLst>
                                        </p:cTn>
                                        <p:tgtEl>
                                          <p:spTgt spid="47"/>
                                        </p:tgtEl>
                                        <p:attrNameLst>
                                          <p:attrName>style.visibility</p:attrName>
                                        </p:attrNameLst>
                                      </p:cBhvr>
                                      <p:to>
                                        <p:strVal val="hidden"/>
                                      </p:to>
                                    </p:set>
                                  </p:childTnLst>
                                </p:cTn>
                              </p:par>
                              <p:par>
                                <p:cTn id="233" presetID="8" presetClass="emph" presetSubtype="0" repeatCount="indefinite" fill="hold" grpId="0" nodeType="withEffect">
                                  <p:stCondLst>
                                    <p:cond delay="0"/>
                                  </p:stCondLst>
                                  <p:childTnLst>
                                    <p:animRot by="-21600000">
                                      <p:cBhvr>
                                        <p:cTn id="234" dur="4250" fill="hold"/>
                                        <p:tgtEl>
                                          <p:spTgt spid="46"/>
                                        </p:tgtEl>
                                        <p:attrNameLst>
                                          <p:attrName>r</p:attrName>
                                        </p:attrNameLst>
                                      </p:cBhvr>
                                    </p:animRot>
                                  </p:childTnLst>
                                </p:cTn>
                              </p:par>
                              <p:par>
                                <p:cTn id="235" presetID="2" presetClass="exit" presetSubtype="3" fill="hold" grpId="1" nodeType="withEffect">
                                  <p:stCondLst>
                                    <p:cond delay="0"/>
                                  </p:stCondLst>
                                  <p:childTnLst>
                                    <p:anim calcmode="lin" valueType="num">
                                      <p:cBhvr additive="base">
                                        <p:cTn id="236" dur="5500"/>
                                        <p:tgtEl>
                                          <p:spTgt spid="46"/>
                                        </p:tgtEl>
                                        <p:attrNameLst>
                                          <p:attrName>ppt_x</p:attrName>
                                        </p:attrNameLst>
                                      </p:cBhvr>
                                      <p:tavLst>
                                        <p:tav tm="0">
                                          <p:val>
                                            <p:strVal val="ppt_x"/>
                                          </p:val>
                                        </p:tav>
                                        <p:tav tm="100000">
                                          <p:val>
                                            <p:strVal val="1+ppt_w/2"/>
                                          </p:val>
                                        </p:tav>
                                      </p:tavLst>
                                    </p:anim>
                                    <p:anim calcmode="lin" valueType="num">
                                      <p:cBhvr additive="base">
                                        <p:cTn id="237" dur="5500"/>
                                        <p:tgtEl>
                                          <p:spTgt spid="46"/>
                                        </p:tgtEl>
                                        <p:attrNameLst>
                                          <p:attrName>ppt_y</p:attrName>
                                        </p:attrNameLst>
                                      </p:cBhvr>
                                      <p:tavLst>
                                        <p:tav tm="0">
                                          <p:val>
                                            <p:strVal val="ppt_y"/>
                                          </p:val>
                                        </p:tav>
                                        <p:tav tm="100000">
                                          <p:val>
                                            <p:strVal val="0-ppt_h/2"/>
                                          </p:val>
                                        </p:tav>
                                      </p:tavLst>
                                    </p:anim>
                                    <p:set>
                                      <p:cBhvr>
                                        <p:cTn id="238" dur="1" fill="hold">
                                          <p:stCondLst>
                                            <p:cond delay="5499"/>
                                          </p:stCondLst>
                                        </p:cTn>
                                        <p:tgtEl>
                                          <p:spTgt spid="46"/>
                                        </p:tgtEl>
                                        <p:attrNameLst>
                                          <p:attrName>style.visibility</p:attrName>
                                        </p:attrNameLst>
                                      </p:cBhvr>
                                      <p:to>
                                        <p:strVal val="hidden"/>
                                      </p:to>
                                    </p:set>
                                  </p:childTnLst>
                                </p:cTn>
                              </p:par>
                              <p:par>
                                <p:cTn id="239" presetID="8" presetClass="emph" presetSubtype="0" repeatCount="indefinite" fill="hold" grpId="0" nodeType="withEffect">
                                  <p:stCondLst>
                                    <p:cond delay="0"/>
                                  </p:stCondLst>
                                  <p:childTnLst>
                                    <p:animRot by="21600000">
                                      <p:cBhvr>
                                        <p:cTn id="240" dur="4250" fill="hold"/>
                                        <p:tgtEl>
                                          <p:spTgt spid="45"/>
                                        </p:tgtEl>
                                        <p:attrNameLst>
                                          <p:attrName>r</p:attrName>
                                        </p:attrNameLst>
                                      </p:cBhvr>
                                    </p:animRot>
                                  </p:childTnLst>
                                </p:cTn>
                              </p:par>
                              <p:par>
                                <p:cTn id="241" presetID="2" presetClass="exit" presetSubtype="3" fill="hold" grpId="1" nodeType="withEffect">
                                  <p:stCondLst>
                                    <p:cond delay="0"/>
                                  </p:stCondLst>
                                  <p:childTnLst>
                                    <p:anim calcmode="lin" valueType="num">
                                      <p:cBhvr additive="base">
                                        <p:cTn id="242" dur="5500"/>
                                        <p:tgtEl>
                                          <p:spTgt spid="45"/>
                                        </p:tgtEl>
                                        <p:attrNameLst>
                                          <p:attrName>ppt_x</p:attrName>
                                        </p:attrNameLst>
                                      </p:cBhvr>
                                      <p:tavLst>
                                        <p:tav tm="0">
                                          <p:val>
                                            <p:strVal val="ppt_x"/>
                                          </p:val>
                                        </p:tav>
                                        <p:tav tm="100000">
                                          <p:val>
                                            <p:strVal val="1+ppt_w/2"/>
                                          </p:val>
                                        </p:tav>
                                      </p:tavLst>
                                    </p:anim>
                                    <p:anim calcmode="lin" valueType="num">
                                      <p:cBhvr additive="base">
                                        <p:cTn id="243" dur="5500"/>
                                        <p:tgtEl>
                                          <p:spTgt spid="45"/>
                                        </p:tgtEl>
                                        <p:attrNameLst>
                                          <p:attrName>ppt_y</p:attrName>
                                        </p:attrNameLst>
                                      </p:cBhvr>
                                      <p:tavLst>
                                        <p:tav tm="0">
                                          <p:val>
                                            <p:strVal val="ppt_y"/>
                                          </p:val>
                                        </p:tav>
                                        <p:tav tm="100000">
                                          <p:val>
                                            <p:strVal val="0-ppt_h/2"/>
                                          </p:val>
                                        </p:tav>
                                      </p:tavLst>
                                    </p:anim>
                                    <p:set>
                                      <p:cBhvr>
                                        <p:cTn id="244" dur="1" fill="hold">
                                          <p:stCondLst>
                                            <p:cond delay="5499"/>
                                          </p:stCondLst>
                                        </p:cTn>
                                        <p:tgtEl>
                                          <p:spTgt spid="45"/>
                                        </p:tgtEl>
                                        <p:attrNameLst>
                                          <p:attrName>style.visibility</p:attrName>
                                        </p:attrNameLst>
                                      </p:cBhvr>
                                      <p:to>
                                        <p:strVal val="hidden"/>
                                      </p:to>
                                    </p:set>
                                  </p:childTnLst>
                                </p:cTn>
                              </p:par>
                              <p:par>
                                <p:cTn id="245" presetID="8" presetClass="emph" presetSubtype="0" repeatCount="indefinite" fill="hold" grpId="0" nodeType="withEffect">
                                  <p:stCondLst>
                                    <p:cond delay="0"/>
                                  </p:stCondLst>
                                  <p:childTnLst>
                                    <p:animRot by="-21600000">
                                      <p:cBhvr>
                                        <p:cTn id="246" dur="4250" fill="hold"/>
                                        <p:tgtEl>
                                          <p:spTgt spid="44"/>
                                        </p:tgtEl>
                                        <p:attrNameLst>
                                          <p:attrName>r</p:attrName>
                                        </p:attrNameLst>
                                      </p:cBhvr>
                                    </p:animRot>
                                  </p:childTnLst>
                                </p:cTn>
                              </p:par>
                              <p:par>
                                <p:cTn id="247" presetID="2" presetClass="exit" presetSubtype="3" fill="hold" grpId="1" nodeType="withEffect">
                                  <p:stCondLst>
                                    <p:cond delay="0"/>
                                  </p:stCondLst>
                                  <p:childTnLst>
                                    <p:anim calcmode="lin" valueType="num">
                                      <p:cBhvr additive="base">
                                        <p:cTn id="248" dur="5500"/>
                                        <p:tgtEl>
                                          <p:spTgt spid="44"/>
                                        </p:tgtEl>
                                        <p:attrNameLst>
                                          <p:attrName>ppt_x</p:attrName>
                                        </p:attrNameLst>
                                      </p:cBhvr>
                                      <p:tavLst>
                                        <p:tav tm="0">
                                          <p:val>
                                            <p:strVal val="ppt_x"/>
                                          </p:val>
                                        </p:tav>
                                        <p:tav tm="100000">
                                          <p:val>
                                            <p:strVal val="1+ppt_w/2"/>
                                          </p:val>
                                        </p:tav>
                                      </p:tavLst>
                                    </p:anim>
                                    <p:anim calcmode="lin" valueType="num">
                                      <p:cBhvr additive="base">
                                        <p:cTn id="249" dur="5500"/>
                                        <p:tgtEl>
                                          <p:spTgt spid="44"/>
                                        </p:tgtEl>
                                        <p:attrNameLst>
                                          <p:attrName>ppt_y</p:attrName>
                                        </p:attrNameLst>
                                      </p:cBhvr>
                                      <p:tavLst>
                                        <p:tav tm="0">
                                          <p:val>
                                            <p:strVal val="ppt_y"/>
                                          </p:val>
                                        </p:tav>
                                        <p:tav tm="100000">
                                          <p:val>
                                            <p:strVal val="0-ppt_h/2"/>
                                          </p:val>
                                        </p:tav>
                                      </p:tavLst>
                                    </p:anim>
                                    <p:set>
                                      <p:cBhvr>
                                        <p:cTn id="250" dur="1" fill="hold">
                                          <p:stCondLst>
                                            <p:cond delay="5499"/>
                                          </p:stCondLst>
                                        </p:cTn>
                                        <p:tgtEl>
                                          <p:spTgt spid="44"/>
                                        </p:tgtEl>
                                        <p:attrNameLst>
                                          <p:attrName>style.visibility</p:attrName>
                                        </p:attrNameLst>
                                      </p:cBhvr>
                                      <p:to>
                                        <p:strVal val="hidden"/>
                                      </p:to>
                                    </p:set>
                                  </p:childTnLst>
                                </p:cTn>
                              </p:par>
                              <p:par>
                                <p:cTn id="251" presetID="8" presetClass="emph" presetSubtype="0" repeatCount="indefinite" fill="hold" grpId="0" nodeType="withEffect">
                                  <p:stCondLst>
                                    <p:cond delay="0"/>
                                  </p:stCondLst>
                                  <p:childTnLst>
                                    <p:animRot by="-21600000">
                                      <p:cBhvr>
                                        <p:cTn id="252" dur="4250" fill="hold"/>
                                        <p:tgtEl>
                                          <p:spTgt spid="43"/>
                                        </p:tgtEl>
                                        <p:attrNameLst>
                                          <p:attrName>r</p:attrName>
                                        </p:attrNameLst>
                                      </p:cBhvr>
                                    </p:animRot>
                                  </p:childTnLst>
                                </p:cTn>
                              </p:par>
                              <p:par>
                                <p:cTn id="253" presetID="2" presetClass="exit" presetSubtype="9" fill="hold" grpId="1" nodeType="withEffect">
                                  <p:stCondLst>
                                    <p:cond delay="0"/>
                                  </p:stCondLst>
                                  <p:childTnLst>
                                    <p:anim calcmode="lin" valueType="num">
                                      <p:cBhvr additive="base">
                                        <p:cTn id="254" dur="5500"/>
                                        <p:tgtEl>
                                          <p:spTgt spid="43"/>
                                        </p:tgtEl>
                                        <p:attrNameLst>
                                          <p:attrName>ppt_x</p:attrName>
                                        </p:attrNameLst>
                                      </p:cBhvr>
                                      <p:tavLst>
                                        <p:tav tm="0">
                                          <p:val>
                                            <p:strVal val="ppt_x"/>
                                          </p:val>
                                        </p:tav>
                                        <p:tav tm="100000">
                                          <p:val>
                                            <p:strVal val="0-ppt_w/2"/>
                                          </p:val>
                                        </p:tav>
                                      </p:tavLst>
                                    </p:anim>
                                    <p:anim calcmode="lin" valueType="num">
                                      <p:cBhvr additive="base">
                                        <p:cTn id="255" dur="5500"/>
                                        <p:tgtEl>
                                          <p:spTgt spid="43"/>
                                        </p:tgtEl>
                                        <p:attrNameLst>
                                          <p:attrName>ppt_y</p:attrName>
                                        </p:attrNameLst>
                                      </p:cBhvr>
                                      <p:tavLst>
                                        <p:tav tm="0">
                                          <p:val>
                                            <p:strVal val="ppt_y"/>
                                          </p:val>
                                        </p:tav>
                                        <p:tav tm="100000">
                                          <p:val>
                                            <p:strVal val="0-ppt_h/2"/>
                                          </p:val>
                                        </p:tav>
                                      </p:tavLst>
                                    </p:anim>
                                    <p:set>
                                      <p:cBhvr>
                                        <p:cTn id="256" dur="1" fill="hold">
                                          <p:stCondLst>
                                            <p:cond delay="5499"/>
                                          </p:stCondLst>
                                        </p:cTn>
                                        <p:tgtEl>
                                          <p:spTgt spid="43"/>
                                        </p:tgtEl>
                                        <p:attrNameLst>
                                          <p:attrName>style.visibility</p:attrName>
                                        </p:attrNameLst>
                                      </p:cBhvr>
                                      <p:to>
                                        <p:strVal val="hidden"/>
                                      </p:to>
                                    </p:set>
                                  </p:childTnLst>
                                </p:cTn>
                              </p:par>
                              <p:par>
                                <p:cTn id="257" presetID="8" presetClass="emph" presetSubtype="0" repeatCount="indefinite" fill="hold" grpId="0" nodeType="withEffect">
                                  <p:stCondLst>
                                    <p:cond delay="0"/>
                                  </p:stCondLst>
                                  <p:childTnLst>
                                    <p:animRot by="21600000">
                                      <p:cBhvr>
                                        <p:cTn id="258" dur="4250" fill="hold"/>
                                        <p:tgtEl>
                                          <p:spTgt spid="42"/>
                                        </p:tgtEl>
                                        <p:attrNameLst>
                                          <p:attrName>r</p:attrName>
                                        </p:attrNameLst>
                                      </p:cBhvr>
                                    </p:animRot>
                                  </p:childTnLst>
                                </p:cTn>
                              </p:par>
                              <p:par>
                                <p:cTn id="259" presetID="2" presetClass="exit" presetSubtype="9" fill="hold" grpId="1" nodeType="withEffect">
                                  <p:stCondLst>
                                    <p:cond delay="0"/>
                                  </p:stCondLst>
                                  <p:childTnLst>
                                    <p:anim calcmode="lin" valueType="num">
                                      <p:cBhvr additive="base">
                                        <p:cTn id="260" dur="5500"/>
                                        <p:tgtEl>
                                          <p:spTgt spid="42"/>
                                        </p:tgtEl>
                                        <p:attrNameLst>
                                          <p:attrName>ppt_x</p:attrName>
                                        </p:attrNameLst>
                                      </p:cBhvr>
                                      <p:tavLst>
                                        <p:tav tm="0">
                                          <p:val>
                                            <p:strVal val="ppt_x"/>
                                          </p:val>
                                        </p:tav>
                                        <p:tav tm="100000">
                                          <p:val>
                                            <p:strVal val="0-ppt_w/2"/>
                                          </p:val>
                                        </p:tav>
                                      </p:tavLst>
                                    </p:anim>
                                    <p:anim calcmode="lin" valueType="num">
                                      <p:cBhvr additive="base">
                                        <p:cTn id="261" dur="5500"/>
                                        <p:tgtEl>
                                          <p:spTgt spid="42"/>
                                        </p:tgtEl>
                                        <p:attrNameLst>
                                          <p:attrName>ppt_y</p:attrName>
                                        </p:attrNameLst>
                                      </p:cBhvr>
                                      <p:tavLst>
                                        <p:tav tm="0">
                                          <p:val>
                                            <p:strVal val="ppt_y"/>
                                          </p:val>
                                        </p:tav>
                                        <p:tav tm="100000">
                                          <p:val>
                                            <p:strVal val="0-ppt_h/2"/>
                                          </p:val>
                                        </p:tav>
                                      </p:tavLst>
                                    </p:anim>
                                    <p:set>
                                      <p:cBhvr>
                                        <p:cTn id="262" dur="1" fill="hold">
                                          <p:stCondLst>
                                            <p:cond delay="5499"/>
                                          </p:stCondLst>
                                        </p:cTn>
                                        <p:tgtEl>
                                          <p:spTgt spid="42"/>
                                        </p:tgtEl>
                                        <p:attrNameLst>
                                          <p:attrName>style.visibility</p:attrName>
                                        </p:attrNameLst>
                                      </p:cBhvr>
                                      <p:to>
                                        <p:strVal val="hidden"/>
                                      </p:to>
                                    </p:set>
                                  </p:childTnLst>
                                </p:cTn>
                              </p:par>
                              <p:par>
                                <p:cTn id="263" presetID="8" presetClass="emph" presetSubtype="0" repeatCount="indefinite" fill="hold" grpId="0" nodeType="withEffect">
                                  <p:stCondLst>
                                    <p:cond delay="0"/>
                                  </p:stCondLst>
                                  <p:childTnLst>
                                    <p:animRot by="21600000">
                                      <p:cBhvr>
                                        <p:cTn id="264" dur="4250" fill="hold"/>
                                        <p:tgtEl>
                                          <p:spTgt spid="40"/>
                                        </p:tgtEl>
                                        <p:attrNameLst>
                                          <p:attrName>r</p:attrName>
                                        </p:attrNameLst>
                                      </p:cBhvr>
                                    </p:animRot>
                                  </p:childTnLst>
                                </p:cTn>
                              </p:par>
                              <p:par>
                                <p:cTn id="265" presetID="2" presetClass="exit" presetSubtype="9" fill="hold" grpId="1" nodeType="withEffect">
                                  <p:stCondLst>
                                    <p:cond delay="0"/>
                                  </p:stCondLst>
                                  <p:childTnLst>
                                    <p:anim calcmode="lin" valueType="num">
                                      <p:cBhvr additive="base">
                                        <p:cTn id="266" dur="5500"/>
                                        <p:tgtEl>
                                          <p:spTgt spid="40"/>
                                        </p:tgtEl>
                                        <p:attrNameLst>
                                          <p:attrName>ppt_x</p:attrName>
                                        </p:attrNameLst>
                                      </p:cBhvr>
                                      <p:tavLst>
                                        <p:tav tm="0">
                                          <p:val>
                                            <p:strVal val="ppt_x"/>
                                          </p:val>
                                        </p:tav>
                                        <p:tav tm="100000">
                                          <p:val>
                                            <p:strVal val="0-ppt_w/2"/>
                                          </p:val>
                                        </p:tav>
                                      </p:tavLst>
                                    </p:anim>
                                    <p:anim calcmode="lin" valueType="num">
                                      <p:cBhvr additive="base">
                                        <p:cTn id="267" dur="5500"/>
                                        <p:tgtEl>
                                          <p:spTgt spid="40"/>
                                        </p:tgtEl>
                                        <p:attrNameLst>
                                          <p:attrName>ppt_y</p:attrName>
                                        </p:attrNameLst>
                                      </p:cBhvr>
                                      <p:tavLst>
                                        <p:tav tm="0">
                                          <p:val>
                                            <p:strVal val="ppt_y"/>
                                          </p:val>
                                        </p:tav>
                                        <p:tav tm="100000">
                                          <p:val>
                                            <p:strVal val="0-ppt_h/2"/>
                                          </p:val>
                                        </p:tav>
                                      </p:tavLst>
                                    </p:anim>
                                    <p:set>
                                      <p:cBhvr>
                                        <p:cTn id="268" dur="1" fill="hold">
                                          <p:stCondLst>
                                            <p:cond delay="5499"/>
                                          </p:stCondLst>
                                        </p:cTn>
                                        <p:tgtEl>
                                          <p:spTgt spid="40"/>
                                        </p:tgtEl>
                                        <p:attrNameLst>
                                          <p:attrName>style.visibility</p:attrName>
                                        </p:attrNameLst>
                                      </p:cBhvr>
                                      <p:to>
                                        <p:strVal val="hidden"/>
                                      </p:to>
                                    </p:set>
                                  </p:childTnLst>
                                </p:cTn>
                              </p:par>
                              <p:par>
                                <p:cTn id="269" presetID="8" presetClass="emph" presetSubtype="0" repeatCount="indefinite" fill="hold" grpId="0" nodeType="withEffect">
                                  <p:stCondLst>
                                    <p:cond delay="0"/>
                                  </p:stCondLst>
                                  <p:childTnLst>
                                    <p:animRot by="-21600000">
                                      <p:cBhvr>
                                        <p:cTn id="270" dur="4250" fill="hold"/>
                                        <p:tgtEl>
                                          <p:spTgt spid="39"/>
                                        </p:tgtEl>
                                        <p:attrNameLst>
                                          <p:attrName>r</p:attrName>
                                        </p:attrNameLst>
                                      </p:cBhvr>
                                    </p:animRot>
                                  </p:childTnLst>
                                </p:cTn>
                              </p:par>
                              <p:par>
                                <p:cTn id="271" presetID="2" presetClass="exit" presetSubtype="9" fill="hold" grpId="1" nodeType="withEffect">
                                  <p:stCondLst>
                                    <p:cond delay="0"/>
                                  </p:stCondLst>
                                  <p:childTnLst>
                                    <p:anim calcmode="lin" valueType="num">
                                      <p:cBhvr additive="base">
                                        <p:cTn id="272" dur="5500"/>
                                        <p:tgtEl>
                                          <p:spTgt spid="39"/>
                                        </p:tgtEl>
                                        <p:attrNameLst>
                                          <p:attrName>ppt_x</p:attrName>
                                        </p:attrNameLst>
                                      </p:cBhvr>
                                      <p:tavLst>
                                        <p:tav tm="0">
                                          <p:val>
                                            <p:strVal val="ppt_x"/>
                                          </p:val>
                                        </p:tav>
                                        <p:tav tm="100000">
                                          <p:val>
                                            <p:strVal val="0-ppt_w/2"/>
                                          </p:val>
                                        </p:tav>
                                      </p:tavLst>
                                    </p:anim>
                                    <p:anim calcmode="lin" valueType="num">
                                      <p:cBhvr additive="base">
                                        <p:cTn id="273" dur="5500"/>
                                        <p:tgtEl>
                                          <p:spTgt spid="39"/>
                                        </p:tgtEl>
                                        <p:attrNameLst>
                                          <p:attrName>ppt_y</p:attrName>
                                        </p:attrNameLst>
                                      </p:cBhvr>
                                      <p:tavLst>
                                        <p:tav tm="0">
                                          <p:val>
                                            <p:strVal val="ppt_y"/>
                                          </p:val>
                                        </p:tav>
                                        <p:tav tm="100000">
                                          <p:val>
                                            <p:strVal val="0-ppt_h/2"/>
                                          </p:val>
                                        </p:tav>
                                      </p:tavLst>
                                    </p:anim>
                                    <p:set>
                                      <p:cBhvr>
                                        <p:cTn id="274" dur="1" fill="hold">
                                          <p:stCondLst>
                                            <p:cond delay="5499"/>
                                          </p:stCondLst>
                                        </p:cTn>
                                        <p:tgtEl>
                                          <p:spTgt spid="39"/>
                                        </p:tgtEl>
                                        <p:attrNameLst>
                                          <p:attrName>style.visibility</p:attrName>
                                        </p:attrNameLst>
                                      </p:cBhvr>
                                      <p:to>
                                        <p:strVal val="hidden"/>
                                      </p:to>
                                    </p:set>
                                  </p:childTnLst>
                                </p:cTn>
                              </p:par>
                              <p:par>
                                <p:cTn id="275" presetID="8" presetClass="emph" presetSubtype="0" repeatCount="indefinite" fill="hold" grpId="0" nodeType="withEffect">
                                  <p:stCondLst>
                                    <p:cond delay="0"/>
                                  </p:stCondLst>
                                  <p:childTnLst>
                                    <p:animRot by="21600000">
                                      <p:cBhvr>
                                        <p:cTn id="276" dur="4250" fill="hold"/>
                                        <p:tgtEl>
                                          <p:spTgt spid="38"/>
                                        </p:tgtEl>
                                        <p:attrNameLst>
                                          <p:attrName>r</p:attrName>
                                        </p:attrNameLst>
                                      </p:cBhvr>
                                    </p:animRot>
                                  </p:childTnLst>
                                </p:cTn>
                              </p:par>
                              <p:par>
                                <p:cTn id="277" presetID="2" presetClass="exit" presetSubtype="9" fill="hold" grpId="1" nodeType="withEffect">
                                  <p:stCondLst>
                                    <p:cond delay="0"/>
                                  </p:stCondLst>
                                  <p:childTnLst>
                                    <p:anim calcmode="lin" valueType="num">
                                      <p:cBhvr additive="base">
                                        <p:cTn id="278" dur="5500"/>
                                        <p:tgtEl>
                                          <p:spTgt spid="38"/>
                                        </p:tgtEl>
                                        <p:attrNameLst>
                                          <p:attrName>ppt_x</p:attrName>
                                        </p:attrNameLst>
                                      </p:cBhvr>
                                      <p:tavLst>
                                        <p:tav tm="0">
                                          <p:val>
                                            <p:strVal val="ppt_x"/>
                                          </p:val>
                                        </p:tav>
                                        <p:tav tm="100000">
                                          <p:val>
                                            <p:strVal val="0-ppt_w/2"/>
                                          </p:val>
                                        </p:tav>
                                      </p:tavLst>
                                    </p:anim>
                                    <p:anim calcmode="lin" valueType="num">
                                      <p:cBhvr additive="base">
                                        <p:cTn id="279" dur="5500"/>
                                        <p:tgtEl>
                                          <p:spTgt spid="38"/>
                                        </p:tgtEl>
                                        <p:attrNameLst>
                                          <p:attrName>ppt_y</p:attrName>
                                        </p:attrNameLst>
                                      </p:cBhvr>
                                      <p:tavLst>
                                        <p:tav tm="0">
                                          <p:val>
                                            <p:strVal val="ppt_y"/>
                                          </p:val>
                                        </p:tav>
                                        <p:tav tm="100000">
                                          <p:val>
                                            <p:strVal val="0-ppt_h/2"/>
                                          </p:val>
                                        </p:tav>
                                      </p:tavLst>
                                    </p:anim>
                                    <p:set>
                                      <p:cBhvr>
                                        <p:cTn id="280" dur="1" fill="hold">
                                          <p:stCondLst>
                                            <p:cond delay="5499"/>
                                          </p:stCondLst>
                                        </p:cTn>
                                        <p:tgtEl>
                                          <p:spTgt spid="38"/>
                                        </p:tgtEl>
                                        <p:attrNameLst>
                                          <p:attrName>style.visibility</p:attrName>
                                        </p:attrNameLst>
                                      </p:cBhvr>
                                      <p:to>
                                        <p:strVal val="hidden"/>
                                      </p:to>
                                    </p:set>
                                  </p:childTnLst>
                                </p:cTn>
                              </p:par>
                              <p:par>
                                <p:cTn id="281" presetID="8" presetClass="emph" presetSubtype="0" repeatCount="indefinite" fill="hold" grpId="0" nodeType="withEffect">
                                  <p:stCondLst>
                                    <p:cond delay="0"/>
                                  </p:stCondLst>
                                  <p:childTnLst>
                                    <p:animRot by="-21600000">
                                      <p:cBhvr>
                                        <p:cTn id="282" dur="4250" fill="hold"/>
                                        <p:tgtEl>
                                          <p:spTgt spid="37"/>
                                        </p:tgtEl>
                                        <p:attrNameLst>
                                          <p:attrName>r</p:attrName>
                                        </p:attrNameLst>
                                      </p:cBhvr>
                                    </p:animRot>
                                  </p:childTnLst>
                                </p:cTn>
                              </p:par>
                              <p:par>
                                <p:cTn id="283" presetID="2" presetClass="exit" presetSubtype="9" fill="hold" grpId="1" nodeType="withEffect">
                                  <p:stCondLst>
                                    <p:cond delay="0"/>
                                  </p:stCondLst>
                                  <p:childTnLst>
                                    <p:anim calcmode="lin" valueType="num">
                                      <p:cBhvr additive="base">
                                        <p:cTn id="284" dur="5500"/>
                                        <p:tgtEl>
                                          <p:spTgt spid="37"/>
                                        </p:tgtEl>
                                        <p:attrNameLst>
                                          <p:attrName>ppt_x</p:attrName>
                                        </p:attrNameLst>
                                      </p:cBhvr>
                                      <p:tavLst>
                                        <p:tav tm="0">
                                          <p:val>
                                            <p:strVal val="ppt_x"/>
                                          </p:val>
                                        </p:tav>
                                        <p:tav tm="100000">
                                          <p:val>
                                            <p:strVal val="0-ppt_w/2"/>
                                          </p:val>
                                        </p:tav>
                                      </p:tavLst>
                                    </p:anim>
                                    <p:anim calcmode="lin" valueType="num">
                                      <p:cBhvr additive="base">
                                        <p:cTn id="285" dur="5500"/>
                                        <p:tgtEl>
                                          <p:spTgt spid="37"/>
                                        </p:tgtEl>
                                        <p:attrNameLst>
                                          <p:attrName>ppt_y</p:attrName>
                                        </p:attrNameLst>
                                      </p:cBhvr>
                                      <p:tavLst>
                                        <p:tav tm="0">
                                          <p:val>
                                            <p:strVal val="ppt_y"/>
                                          </p:val>
                                        </p:tav>
                                        <p:tav tm="100000">
                                          <p:val>
                                            <p:strVal val="0-ppt_h/2"/>
                                          </p:val>
                                        </p:tav>
                                      </p:tavLst>
                                    </p:anim>
                                    <p:set>
                                      <p:cBhvr>
                                        <p:cTn id="286" dur="1" fill="hold">
                                          <p:stCondLst>
                                            <p:cond delay="5499"/>
                                          </p:stCondLst>
                                        </p:cTn>
                                        <p:tgtEl>
                                          <p:spTgt spid="37"/>
                                        </p:tgtEl>
                                        <p:attrNameLst>
                                          <p:attrName>style.visibility</p:attrName>
                                        </p:attrNameLst>
                                      </p:cBhvr>
                                      <p:to>
                                        <p:strVal val="hidden"/>
                                      </p:to>
                                    </p:set>
                                  </p:childTnLst>
                                </p:cTn>
                              </p:par>
                              <p:par>
                                <p:cTn id="287" presetID="8" presetClass="emph" presetSubtype="0" repeatCount="indefinite" fill="hold" grpId="0" nodeType="withEffect">
                                  <p:stCondLst>
                                    <p:cond delay="0"/>
                                  </p:stCondLst>
                                  <p:childTnLst>
                                    <p:animRot by="21600000">
                                      <p:cBhvr>
                                        <p:cTn id="288" dur="4250" fill="hold"/>
                                        <p:tgtEl>
                                          <p:spTgt spid="36"/>
                                        </p:tgtEl>
                                        <p:attrNameLst>
                                          <p:attrName>r</p:attrName>
                                        </p:attrNameLst>
                                      </p:cBhvr>
                                    </p:animRot>
                                  </p:childTnLst>
                                </p:cTn>
                              </p:par>
                              <p:par>
                                <p:cTn id="289" presetID="2" presetClass="exit" presetSubtype="9" fill="hold" grpId="1" nodeType="withEffect">
                                  <p:stCondLst>
                                    <p:cond delay="0"/>
                                  </p:stCondLst>
                                  <p:childTnLst>
                                    <p:anim calcmode="lin" valueType="num">
                                      <p:cBhvr additive="base">
                                        <p:cTn id="290" dur="5500"/>
                                        <p:tgtEl>
                                          <p:spTgt spid="36"/>
                                        </p:tgtEl>
                                        <p:attrNameLst>
                                          <p:attrName>ppt_x</p:attrName>
                                        </p:attrNameLst>
                                      </p:cBhvr>
                                      <p:tavLst>
                                        <p:tav tm="0">
                                          <p:val>
                                            <p:strVal val="ppt_x"/>
                                          </p:val>
                                        </p:tav>
                                        <p:tav tm="100000">
                                          <p:val>
                                            <p:strVal val="0-ppt_w/2"/>
                                          </p:val>
                                        </p:tav>
                                      </p:tavLst>
                                    </p:anim>
                                    <p:anim calcmode="lin" valueType="num">
                                      <p:cBhvr additive="base">
                                        <p:cTn id="291" dur="5500"/>
                                        <p:tgtEl>
                                          <p:spTgt spid="36"/>
                                        </p:tgtEl>
                                        <p:attrNameLst>
                                          <p:attrName>ppt_y</p:attrName>
                                        </p:attrNameLst>
                                      </p:cBhvr>
                                      <p:tavLst>
                                        <p:tav tm="0">
                                          <p:val>
                                            <p:strVal val="ppt_y"/>
                                          </p:val>
                                        </p:tav>
                                        <p:tav tm="100000">
                                          <p:val>
                                            <p:strVal val="0-ppt_h/2"/>
                                          </p:val>
                                        </p:tav>
                                      </p:tavLst>
                                    </p:anim>
                                    <p:set>
                                      <p:cBhvr>
                                        <p:cTn id="292" dur="1" fill="hold">
                                          <p:stCondLst>
                                            <p:cond delay="5499"/>
                                          </p:stCondLst>
                                        </p:cTn>
                                        <p:tgtEl>
                                          <p:spTgt spid="36"/>
                                        </p:tgtEl>
                                        <p:attrNameLst>
                                          <p:attrName>style.visibility</p:attrName>
                                        </p:attrNameLst>
                                      </p:cBhvr>
                                      <p:to>
                                        <p:strVal val="hidden"/>
                                      </p:to>
                                    </p:set>
                                  </p:childTnLst>
                                </p:cTn>
                              </p:par>
                              <p:par>
                                <p:cTn id="293" presetID="8" presetClass="emph" presetSubtype="0" repeatCount="indefinite" fill="hold" grpId="0" nodeType="withEffect">
                                  <p:stCondLst>
                                    <p:cond delay="0"/>
                                  </p:stCondLst>
                                  <p:childTnLst>
                                    <p:animRot by="-21600000">
                                      <p:cBhvr>
                                        <p:cTn id="294" dur="4250" fill="hold"/>
                                        <p:tgtEl>
                                          <p:spTgt spid="35"/>
                                        </p:tgtEl>
                                        <p:attrNameLst>
                                          <p:attrName>r</p:attrName>
                                        </p:attrNameLst>
                                      </p:cBhvr>
                                    </p:animRot>
                                  </p:childTnLst>
                                </p:cTn>
                              </p:par>
                              <p:par>
                                <p:cTn id="295" presetID="2" presetClass="exit" presetSubtype="9" fill="hold" grpId="1" nodeType="withEffect">
                                  <p:stCondLst>
                                    <p:cond delay="0"/>
                                  </p:stCondLst>
                                  <p:childTnLst>
                                    <p:anim calcmode="lin" valueType="num">
                                      <p:cBhvr additive="base">
                                        <p:cTn id="296" dur="5500"/>
                                        <p:tgtEl>
                                          <p:spTgt spid="35"/>
                                        </p:tgtEl>
                                        <p:attrNameLst>
                                          <p:attrName>ppt_x</p:attrName>
                                        </p:attrNameLst>
                                      </p:cBhvr>
                                      <p:tavLst>
                                        <p:tav tm="0">
                                          <p:val>
                                            <p:strVal val="ppt_x"/>
                                          </p:val>
                                        </p:tav>
                                        <p:tav tm="100000">
                                          <p:val>
                                            <p:strVal val="0-ppt_w/2"/>
                                          </p:val>
                                        </p:tav>
                                      </p:tavLst>
                                    </p:anim>
                                    <p:anim calcmode="lin" valueType="num">
                                      <p:cBhvr additive="base">
                                        <p:cTn id="297" dur="5500"/>
                                        <p:tgtEl>
                                          <p:spTgt spid="35"/>
                                        </p:tgtEl>
                                        <p:attrNameLst>
                                          <p:attrName>ppt_y</p:attrName>
                                        </p:attrNameLst>
                                      </p:cBhvr>
                                      <p:tavLst>
                                        <p:tav tm="0">
                                          <p:val>
                                            <p:strVal val="ppt_y"/>
                                          </p:val>
                                        </p:tav>
                                        <p:tav tm="100000">
                                          <p:val>
                                            <p:strVal val="0-ppt_h/2"/>
                                          </p:val>
                                        </p:tav>
                                      </p:tavLst>
                                    </p:anim>
                                    <p:set>
                                      <p:cBhvr>
                                        <p:cTn id="298" dur="1" fill="hold">
                                          <p:stCondLst>
                                            <p:cond delay="5499"/>
                                          </p:stCondLst>
                                        </p:cTn>
                                        <p:tgtEl>
                                          <p:spTgt spid="35"/>
                                        </p:tgtEl>
                                        <p:attrNameLst>
                                          <p:attrName>style.visibility</p:attrName>
                                        </p:attrNameLst>
                                      </p:cBhvr>
                                      <p:to>
                                        <p:strVal val="hidden"/>
                                      </p:to>
                                    </p:set>
                                  </p:childTnLst>
                                </p:cTn>
                              </p:par>
                              <p:par>
                                <p:cTn id="299" presetID="8" presetClass="emph" presetSubtype="0" repeatCount="indefinite" fill="hold" grpId="0" nodeType="withEffect">
                                  <p:stCondLst>
                                    <p:cond delay="0"/>
                                  </p:stCondLst>
                                  <p:childTnLst>
                                    <p:animRot by="-21600000">
                                      <p:cBhvr>
                                        <p:cTn id="300" dur="4250" fill="hold"/>
                                        <p:tgtEl>
                                          <p:spTgt spid="33"/>
                                        </p:tgtEl>
                                        <p:attrNameLst>
                                          <p:attrName>r</p:attrName>
                                        </p:attrNameLst>
                                      </p:cBhvr>
                                    </p:animRot>
                                  </p:childTnLst>
                                </p:cTn>
                              </p:par>
                              <p:par>
                                <p:cTn id="301" presetID="2" presetClass="exit" presetSubtype="9" fill="hold" grpId="1" nodeType="withEffect">
                                  <p:stCondLst>
                                    <p:cond delay="0"/>
                                  </p:stCondLst>
                                  <p:childTnLst>
                                    <p:anim calcmode="lin" valueType="num">
                                      <p:cBhvr additive="base">
                                        <p:cTn id="302" dur="5500"/>
                                        <p:tgtEl>
                                          <p:spTgt spid="33"/>
                                        </p:tgtEl>
                                        <p:attrNameLst>
                                          <p:attrName>ppt_x</p:attrName>
                                        </p:attrNameLst>
                                      </p:cBhvr>
                                      <p:tavLst>
                                        <p:tav tm="0">
                                          <p:val>
                                            <p:strVal val="ppt_x"/>
                                          </p:val>
                                        </p:tav>
                                        <p:tav tm="100000">
                                          <p:val>
                                            <p:strVal val="0-ppt_w/2"/>
                                          </p:val>
                                        </p:tav>
                                      </p:tavLst>
                                    </p:anim>
                                    <p:anim calcmode="lin" valueType="num">
                                      <p:cBhvr additive="base">
                                        <p:cTn id="303" dur="5500"/>
                                        <p:tgtEl>
                                          <p:spTgt spid="33"/>
                                        </p:tgtEl>
                                        <p:attrNameLst>
                                          <p:attrName>ppt_y</p:attrName>
                                        </p:attrNameLst>
                                      </p:cBhvr>
                                      <p:tavLst>
                                        <p:tav tm="0">
                                          <p:val>
                                            <p:strVal val="ppt_y"/>
                                          </p:val>
                                        </p:tav>
                                        <p:tav tm="100000">
                                          <p:val>
                                            <p:strVal val="0-ppt_h/2"/>
                                          </p:val>
                                        </p:tav>
                                      </p:tavLst>
                                    </p:anim>
                                    <p:set>
                                      <p:cBhvr>
                                        <p:cTn id="304" dur="1" fill="hold">
                                          <p:stCondLst>
                                            <p:cond delay="5499"/>
                                          </p:stCondLst>
                                        </p:cTn>
                                        <p:tgtEl>
                                          <p:spTgt spid="33"/>
                                        </p:tgtEl>
                                        <p:attrNameLst>
                                          <p:attrName>style.visibility</p:attrName>
                                        </p:attrNameLst>
                                      </p:cBhvr>
                                      <p:to>
                                        <p:strVal val="hidden"/>
                                      </p:to>
                                    </p:set>
                                  </p:childTnLst>
                                </p:cTn>
                              </p:par>
                              <p:par>
                                <p:cTn id="305" presetID="8" presetClass="emph" presetSubtype="0" repeatCount="indefinite" fill="hold" grpId="0" nodeType="withEffect">
                                  <p:stCondLst>
                                    <p:cond delay="0"/>
                                  </p:stCondLst>
                                  <p:childTnLst>
                                    <p:animRot by="21600000">
                                      <p:cBhvr>
                                        <p:cTn id="306" dur="4250" fill="hold"/>
                                        <p:tgtEl>
                                          <p:spTgt spid="32"/>
                                        </p:tgtEl>
                                        <p:attrNameLst>
                                          <p:attrName>r</p:attrName>
                                        </p:attrNameLst>
                                      </p:cBhvr>
                                    </p:animRot>
                                  </p:childTnLst>
                                </p:cTn>
                              </p:par>
                              <p:par>
                                <p:cTn id="307" presetID="2" presetClass="exit" presetSubtype="9" fill="hold" grpId="1" nodeType="withEffect">
                                  <p:stCondLst>
                                    <p:cond delay="0"/>
                                  </p:stCondLst>
                                  <p:childTnLst>
                                    <p:anim calcmode="lin" valueType="num">
                                      <p:cBhvr additive="base">
                                        <p:cTn id="308" dur="5500"/>
                                        <p:tgtEl>
                                          <p:spTgt spid="32"/>
                                        </p:tgtEl>
                                        <p:attrNameLst>
                                          <p:attrName>ppt_x</p:attrName>
                                        </p:attrNameLst>
                                      </p:cBhvr>
                                      <p:tavLst>
                                        <p:tav tm="0">
                                          <p:val>
                                            <p:strVal val="ppt_x"/>
                                          </p:val>
                                        </p:tav>
                                        <p:tav tm="100000">
                                          <p:val>
                                            <p:strVal val="0-ppt_w/2"/>
                                          </p:val>
                                        </p:tav>
                                      </p:tavLst>
                                    </p:anim>
                                    <p:anim calcmode="lin" valueType="num">
                                      <p:cBhvr additive="base">
                                        <p:cTn id="309" dur="5500"/>
                                        <p:tgtEl>
                                          <p:spTgt spid="32"/>
                                        </p:tgtEl>
                                        <p:attrNameLst>
                                          <p:attrName>ppt_y</p:attrName>
                                        </p:attrNameLst>
                                      </p:cBhvr>
                                      <p:tavLst>
                                        <p:tav tm="0">
                                          <p:val>
                                            <p:strVal val="ppt_y"/>
                                          </p:val>
                                        </p:tav>
                                        <p:tav tm="100000">
                                          <p:val>
                                            <p:strVal val="0-ppt_h/2"/>
                                          </p:val>
                                        </p:tav>
                                      </p:tavLst>
                                    </p:anim>
                                    <p:set>
                                      <p:cBhvr>
                                        <p:cTn id="310" dur="1" fill="hold">
                                          <p:stCondLst>
                                            <p:cond delay="5499"/>
                                          </p:stCondLst>
                                        </p:cTn>
                                        <p:tgtEl>
                                          <p:spTgt spid="32"/>
                                        </p:tgtEl>
                                        <p:attrNameLst>
                                          <p:attrName>style.visibility</p:attrName>
                                        </p:attrNameLst>
                                      </p:cBhvr>
                                      <p:to>
                                        <p:strVal val="hidden"/>
                                      </p:to>
                                    </p:set>
                                  </p:childTnLst>
                                </p:cTn>
                              </p:par>
                              <p:par>
                                <p:cTn id="311" presetID="8" presetClass="emph" presetSubtype="0" repeatCount="indefinite" fill="hold" grpId="0" nodeType="withEffect">
                                  <p:stCondLst>
                                    <p:cond delay="0"/>
                                  </p:stCondLst>
                                  <p:childTnLst>
                                    <p:animRot by="-21600000">
                                      <p:cBhvr>
                                        <p:cTn id="312" dur="4250" fill="hold"/>
                                        <p:tgtEl>
                                          <p:spTgt spid="31"/>
                                        </p:tgtEl>
                                        <p:attrNameLst>
                                          <p:attrName>r</p:attrName>
                                        </p:attrNameLst>
                                      </p:cBhvr>
                                    </p:animRot>
                                  </p:childTnLst>
                                </p:cTn>
                              </p:par>
                              <p:par>
                                <p:cTn id="313" presetID="2" presetClass="exit" presetSubtype="9" fill="hold" grpId="1" nodeType="withEffect">
                                  <p:stCondLst>
                                    <p:cond delay="0"/>
                                  </p:stCondLst>
                                  <p:childTnLst>
                                    <p:anim calcmode="lin" valueType="num">
                                      <p:cBhvr additive="base">
                                        <p:cTn id="314" dur="5500"/>
                                        <p:tgtEl>
                                          <p:spTgt spid="31"/>
                                        </p:tgtEl>
                                        <p:attrNameLst>
                                          <p:attrName>ppt_x</p:attrName>
                                        </p:attrNameLst>
                                      </p:cBhvr>
                                      <p:tavLst>
                                        <p:tav tm="0">
                                          <p:val>
                                            <p:strVal val="ppt_x"/>
                                          </p:val>
                                        </p:tav>
                                        <p:tav tm="100000">
                                          <p:val>
                                            <p:strVal val="0-ppt_w/2"/>
                                          </p:val>
                                        </p:tav>
                                      </p:tavLst>
                                    </p:anim>
                                    <p:anim calcmode="lin" valueType="num">
                                      <p:cBhvr additive="base">
                                        <p:cTn id="315" dur="5500"/>
                                        <p:tgtEl>
                                          <p:spTgt spid="31"/>
                                        </p:tgtEl>
                                        <p:attrNameLst>
                                          <p:attrName>ppt_y</p:attrName>
                                        </p:attrNameLst>
                                      </p:cBhvr>
                                      <p:tavLst>
                                        <p:tav tm="0">
                                          <p:val>
                                            <p:strVal val="ppt_y"/>
                                          </p:val>
                                        </p:tav>
                                        <p:tav tm="100000">
                                          <p:val>
                                            <p:strVal val="0-ppt_h/2"/>
                                          </p:val>
                                        </p:tav>
                                      </p:tavLst>
                                    </p:anim>
                                    <p:set>
                                      <p:cBhvr>
                                        <p:cTn id="316" dur="1" fill="hold">
                                          <p:stCondLst>
                                            <p:cond delay="5499"/>
                                          </p:stCondLst>
                                        </p:cTn>
                                        <p:tgtEl>
                                          <p:spTgt spid="31"/>
                                        </p:tgtEl>
                                        <p:attrNameLst>
                                          <p:attrName>style.visibility</p:attrName>
                                        </p:attrNameLst>
                                      </p:cBhvr>
                                      <p:to>
                                        <p:strVal val="hidden"/>
                                      </p:to>
                                    </p:set>
                                  </p:childTnLst>
                                </p:cTn>
                              </p:par>
                              <p:par>
                                <p:cTn id="317" presetID="8" presetClass="emph" presetSubtype="0" repeatCount="indefinite" fill="hold" grpId="0" nodeType="withEffect">
                                  <p:stCondLst>
                                    <p:cond delay="0"/>
                                  </p:stCondLst>
                                  <p:childTnLst>
                                    <p:animRot by="21600000">
                                      <p:cBhvr>
                                        <p:cTn id="318" dur="4250" fill="hold"/>
                                        <p:tgtEl>
                                          <p:spTgt spid="30"/>
                                        </p:tgtEl>
                                        <p:attrNameLst>
                                          <p:attrName>r</p:attrName>
                                        </p:attrNameLst>
                                      </p:cBhvr>
                                    </p:animRot>
                                  </p:childTnLst>
                                </p:cTn>
                              </p:par>
                              <p:par>
                                <p:cTn id="319" presetID="2" presetClass="exit" presetSubtype="9" fill="hold" grpId="1" nodeType="withEffect">
                                  <p:stCondLst>
                                    <p:cond delay="0"/>
                                  </p:stCondLst>
                                  <p:childTnLst>
                                    <p:anim calcmode="lin" valueType="num">
                                      <p:cBhvr additive="base">
                                        <p:cTn id="320" dur="5500"/>
                                        <p:tgtEl>
                                          <p:spTgt spid="30"/>
                                        </p:tgtEl>
                                        <p:attrNameLst>
                                          <p:attrName>ppt_x</p:attrName>
                                        </p:attrNameLst>
                                      </p:cBhvr>
                                      <p:tavLst>
                                        <p:tav tm="0">
                                          <p:val>
                                            <p:strVal val="ppt_x"/>
                                          </p:val>
                                        </p:tav>
                                        <p:tav tm="100000">
                                          <p:val>
                                            <p:strVal val="0-ppt_w/2"/>
                                          </p:val>
                                        </p:tav>
                                      </p:tavLst>
                                    </p:anim>
                                    <p:anim calcmode="lin" valueType="num">
                                      <p:cBhvr additive="base">
                                        <p:cTn id="321" dur="5500"/>
                                        <p:tgtEl>
                                          <p:spTgt spid="30"/>
                                        </p:tgtEl>
                                        <p:attrNameLst>
                                          <p:attrName>ppt_y</p:attrName>
                                        </p:attrNameLst>
                                      </p:cBhvr>
                                      <p:tavLst>
                                        <p:tav tm="0">
                                          <p:val>
                                            <p:strVal val="ppt_y"/>
                                          </p:val>
                                        </p:tav>
                                        <p:tav tm="100000">
                                          <p:val>
                                            <p:strVal val="0-ppt_h/2"/>
                                          </p:val>
                                        </p:tav>
                                      </p:tavLst>
                                    </p:anim>
                                    <p:set>
                                      <p:cBhvr>
                                        <p:cTn id="322" dur="1" fill="hold">
                                          <p:stCondLst>
                                            <p:cond delay="5499"/>
                                          </p:stCondLst>
                                        </p:cTn>
                                        <p:tgtEl>
                                          <p:spTgt spid="30"/>
                                        </p:tgtEl>
                                        <p:attrNameLst>
                                          <p:attrName>style.visibility</p:attrName>
                                        </p:attrNameLst>
                                      </p:cBhvr>
                                      <p:to>
                                        <p:strVal val="hidden"/>
                                      </p:to>
                                    </p:set>
                                  </p:childTnLst>
                                </p:cTn>
                              </p:par>
                              <p:par>
                                <p:cTn id="323" presetID="8" presetClass="emph" presetSubtype="0" repeatCount="indefinite" fill="hold" grpId="0" nodeType="withEffect">
                                  <p:stCondLst>
                                    <p:cond delay="0"/>
                                  </p:stCondLst>
                                  <p:childTnLst>
                                    <p:animRot by="-21600000">
                                      <p:cBhvr>
                                        <p:cTn id="324" dur="4250" fill="hold"/>
                                        <p:tgtEl>
                                          <p:spTgt spid="41"/>
                                        </p:tgtEl>
                                        <p:attrNameLst>
                                          <p:attrName>r</p:attrName>
                                        </p:attrNameLst>
                                      </p:cBhvr>
                                    </p:animRot>
                                  </p:childTnLst>
                                </p:cTn>
                              </p:par>
                              <p:par>
                                <p:cTn id="325" presetID="2" presetClass="exit" presetSubtype="9" fill="hold" grpId="1" nodeType="withEffect">
                                  <p:stCondLst>
                                    <p:cond delay="0"/>
                                  </p:stCondLst>
                                  <p:childTnLst>
                                    <p:anim calcmode="lin" valueType="num">
                                      <p:cBhvr additive="base">
                                        <p:cTn id="326" dur="5500"/>
                                        <p:tgtEl>
                                          <p:spTgt spid="41"/>
                                        </p:tgtEl>
                                        <p:attrNameLst>
                                          <p:attrName>ppt_x</p:attrName>
                                        </p:attrNameLst>
                                      </p:cBhvr>
                                      <p:tavLst>
                                        <p:tav tm="0">
                                          <p:val>
                                            <p:strVal val="ppt_x"/>
                                          </p:val>
                                        </p:tav>
                                        <p:tav tm="100000">
                                          <p:val>
                                            <p:strVal val="0-ppt_w/2"/>
                                          </p:val>
                                        </p:tav>
                                      </p:tavLst>
                                    </p:anim>
                                    <p:anim calcmode="lin" valueType="num">
                                      <p:cBhvr additive="base">
                                        <p:cTn id="327" dur="5500"/>
                                        <p:tgtEl>
                                          <p:spTgt spid="41"/>
                                        </p:tgtEl>
                                        <p:attrNameLst>
                                          <p:attrName>ppt_y</p:attrName>
                                        </p:attrNameLst>
                                      </p:cBhvr>
                                      <p:tavLst>
                                        <p:tav tm="0">
                                          <p:val>
                                            <p:strVal val="ppt_y"/>
                                          </p:val>
                                        </p:tav>
                                        <p:tav tm="100000">
                                          <p:val>
                                            <p:strVal val="0-ppt_h/2"/>
                                          </p:val>
                                        </p:tav>
                                      </p:tavLst>
                                    </p:anim>
                                    <p:set>
                                      <p:cBhvr>
                                        <p:cTn id="328" dur="1" fill="hold">
                                          <p:stCondLst>
                                            <p:cond delay="5499"/>
                                          </p:stCondLst>
                                        </p:cTn>
                                        <p:tgtEl>
                                          <p:spTgt spid="41"/>
                                        </p:tgtEl>
                                        <p:attrNameLst>
                                          <p:attrName>style.visibility</p:attrName>
                                        </p:attrNameLst>
                                      </p:cBhvr>
                                      <p:to>
                                        <p:strVal val="hidden"/>
                                      </p:to>
                                    </p:set>
                                  </p:childTnLst>
                                </p:cTn>
                              </p:par>
                              <p:par>
                                <p:cTn id="329" presetID="8" presetClass="emph" presetSubtype="0" repeatCount="indefinite" fill="hold" grpId="0" nodeType="withEffect">
                                  <p:stCondLst>
                                    <p:cond delay="0"/>
                                  </p:stCondLst>
                                  <p:childTnLst>
                                    <p:animRot by="21600000">
                                      <p:cBhvr>
                                        <p:cTn id="330" dur="4250" fill="hold"/>
                                        <p:tgtEl>
                                          <p:spTgt spid="34"/>
                                        </p:tgtEl>
                                        <p:attrNameLst>
                                          <p:attrName>r</p:attrName>
                                        </p:attrNameLst>
                                      </p:cBhvr>
                                    </p:animRot>
                                  </p:childTnLst>
                                </p:cTn>
                              </p:par>
                              <p:par>
                                <p:cTn id="331" presetID="2" presetClass="exit" presetSubtype="9" fill="hold" grpId="1" nodeType="withEffect">
                                  <p:stCondLst>
                                    <p:cond delay="0"/>
                                  </p:stCondLst>
                                  <p:childTnLst>
                                    <p:anim calcmode="lin" valueType="num">
                                      <p:cBhvr additive="base">
                                        <p:cTn id="332" dur="5500"/>
                                        <p:tgtEl>
                                          <p:spTgt spid="34"/>
                                        </p:tgtEl>
                                        <p:attrNameLst>
                                          <p:attrName>ppt_x</p:attrName>
                                        </p:attrNameLst>
                                      </p:cBhvr>
                                      <p:tavLst>
                                        <p:tav tm="0">
                                          <p:val>
                                            <p:strVal val="ppt_x"/>
                                          </p:val>
                                        </p:tav>
                                        <p:tav tm="100000">
                                          <p:val>
                                            <p:strVal val="0-ppt_w/2"/>
                                          </p:val>
                                        </p:tav>
                                      </p:tavLst>
                                    </p:anim>
                                    <p:anim calcmode="lin" valueType="num">
                                      <p:cBhvr additive="base">
                                        <p:cTn id="333" dur="5500"/>
                                        <p:tgtEl>
                                          <p:spTgt spid="34"/>
                                        </p:tgtEl>
                                        <p:attrNameLst>
                                          <p:attrName>ppt_y</p:attrName>
                                        </p:attrNameLst>
                                      </p:cBhvr>
                                      <p:tavLst>
                                        <p:tav tm="0">
                                          <p:val>
                                            <p:strVal val="ppt_y"/>
                                          </p:val>
                                        </p:tav>
                                        <p:tav tm="100000">
                                          <p:val>
                                            <p:strVal val="0-ppt_h/2"/>
                                          </p:val>
                                        </p:tav>
                                      </p:tavLst>
                                    </p:anim>
                                    <p:set>
                                      <p:cBhvr>
                                        <p:cTn id="334" dur="1" fill="hold">
                                          <p:stCondLst>
                                            <p:cond delay="5499"/>
                                          </p:stCondLst>
                                        </p:cTn>
                                        <p:tgtEl>
                                          <p:spTgt spid="34"/>
                                        </p:tgtEl>
                                        <p:attrNameLst>
                                          <p:attrName>style.visibility</p:attrName>
                                        </p:attrNameLst>
                                      </p:cBhvr>
                                      <p:to>
                                        <p:strVal val="hidden"/>
                                      </p:to>
                                    </p:set>
                                  </p:childTnLst>
                                </p:cTn>
                              </p:par>
                              <p:par>
                                <p:cTn id="335" presetID="8" presetClass="emph" presetSubtype="0" repeatCount="indefinite" fill="hold" grpId="0" nodeType="withEffect">
                                  <p:stCondLst>
                                    <p:cond delay="0"/>
                                  </p:stCondLst>
                                  <p:childTnLst>
                                    <p:animRot by="-21600000">
                                      <p:cBhvr>
                                        <p:cTn id="336" dur="4250" fill="hold"/>
                                        <p:tgtEl>
                                          <p:spTgt spid="52"/>
                                        </p:tgtEl>
                                        <p:attrNameLst>
                                          <p:attrName>r</p:attrName>
                                        </p:attrNameLst>
                                      </p:cBhvr>
                                    </p:animRot>
                                  </p:childTnLst>
                                </p:cTn>
                              </p:par>
                              <p:par>
                                <p:cTn id="337" presetID="2" presetClass="exit" presetSubtype="3" fill="hold" grpId="1" nodeType="withEffect">
                                  <p:stCondLst>
                                    <p:cond delay="0"/>
                                  </p:stCondLst>
                                  <p:childTnLst>
                                    <p:anim calcmode="lin" valueType="num">
                                      <p:cBhvr additive="base">
                                        <p:cTn id="338" dur="5500"/>
                                        <p:tgtEl>
                                          <p:spTgt spid="52"/>
                                        </p:tgtEl>
                                        <p:attrNameLst>
                                          <p:attrName>ppt_x</p:attrName>
                                        </p:attrNameLst>
                                      </p:cBhvr>
                                      <p:tavLst>
                                        <p:tav tm="0">
                                          <p:val>
                                            <p:strVal val="ppt_x"/>
                                          </p:val>
                                        </p:tav>
                                        <p:tav tm="100000">
                                          <p:val>
                                            <p:strVal val="1+ppt_w/2"/>
                                          </p:val>
                                        </p:tav>
                                      </p:tavLst>
                                    </p:anim>
                                    <p:anim calcmode="lin" valueType="num">
                                      <p:cBhvr additive="base">
                                        <p:cTn id="339" dur="5500"/>
                                        <p:tgtEl>
                                          <p:spTgt spid="52"/>
                                        </p:tgtEl>
                                        <p:attrNameLst>
                                          <p:attrName>ppt_y</p:attrName>
                                        </p:attrNameLst>
                                      </p:cBhvr>
                                      <p:tavLst>
                                        <p:tav tm="0">
                                          <p:val>
                                            <p:strVal val="ppt_y"/>
                                          </p:val>
                                        </p:tav>
                                        <p:tav tm="100000">
                                          <p:val>
                                            <p:strVal val="0-ppt_h/2"/>
                                          </p:val>
                                        </p:tav>
                                      </p:tavLst>
                                    </p:anim>
                                    <p:set>
                                      <p:cBhvr>
                                        <p:cTn id="340" dur="1" fill="hold">
                                          <p:stCondLst>
                                            <p:cond delay="5499"/>
                                          </p:stCondLst>
                                        </p:cTn>
                                        <p:tgtEl>
                                          <p:spTgt spid="52"/>
                                        </p:tgtEl>
                                        <p:attrNameLst>
                                          <p:attrName>style.visibility</p:attrName>
                                        </p:attrNameLst>
                                      </p:cBhvr>
                                      <p:to>
                                        <p:strVal val="hidden"/>
                                      </p:to>
                                    </p:set>
                                  </p:childTnLst>
                                </p:cTn>
                              </p:par>
                              <p:par>
                                <p:cTn id="341" presetID="23" presetClass="entr" presetSubtype="272" fill="hold" nodeType="withEffect">
                                  <p:stCondLst>
                                    <p:cond delay="1000"/>
                                  </p:stCondLst>
                                  <p:childTnLst>
                                    <p:set>
                                      <p:cBhvr>
                                        <p:cTn id="342" dur="1" fill="hold">
                                          <p:stCondLst>
                                            <p:cond delay="0"/>
                                          </p:stCondLst>
                                        </p:cTn>
                                        <p:tgtEl>
                                          <p:spTgt spid="59"/>
                                        </p:tgtEl>
                                        <p:attrNameLst>
                                          <p:attrName>style.visibility</p:attrName>
                                        </p:attrNameLst>
                                      </p:cBhvr>
                                      <p:to>
                                        <p:strVal val="visible"/>
                                      </p:to>
                                    </p:set>
                                    <p:anim calcmode="lin" valueType="num">
                                      <p:cBhvr>
                                        <p:cTn id="343" dur="4500" fill="hold"/>
                                        <p:tgtEl>
                                          <p:spTgt spid="59"/>
                                        </p:tgtEl>
                                        <p:attrNameLst>
                                          <p:attrName>ppt_w</p:attrName>
                                        </p:attrNameLst>
                                      </p:cBhvr>
                                      <p:tavLst>
                                        <p:tav tm="0">
                                          <p:val>
                                            <p:strVal val="2/3*#ppt_w"/>
                                          </p:val>
                                        </p:tav>
                                        <p:tav tm="100000">
                                          <p:val>
                                            <p:strVal val="#ppt_w"/>
                                          </p:val>
                                        </p:tav>
                                      </p:tavLst>
                                    </p:anim>
                                    <p:anim calcmode="lin" valueType="num">
                                      <p:cBhvr>
                                        <p:cTn id="344" dur="4500" fill="hold"/>
                                        <p:tgtEl>
                                          <p:spTgt spid="59"/>
                                        </p:tgtEl>
                                        <p:attrNameLst>
                                          <p:attrName>ppt_h</p:attrName>
                                        </p:attrNameLst>
                                      </p:cBhvr>
                                      <p:tavLst>
                                        <p:tav tm="0">
                                          <p:val>
                                            <p:strVal val="2/3*#ppt_h"/>
                                          </p:val>
                                        </p:tav>
                                        <p:tav tm="100000">
                                          <p:val>
                                            <p:strVal val="#ppt_h"/>
                                          </p:val>
                                        </p:tav>
                                      </p:tavLst>
                                    </p:anim>
                                  </p:childTnLst>
                                </p:cTn>
                              </p:par>
                              <p:par>
                                <p:cTn id="345" presetID="8" presetClass="entr" presetSubtype="32" fill="hold" nodeType="withEffect">
                                  <p:stCondLst>
                                    <p:cond delay="1000"/>
                                  </p:stCondLst>
                                  <p:childTnLst>
                                    <p:set>
                                      <p:cBhvr>
                                        <p:cTn id="346" dur="1" fill="hold">
                                          <p:stCondLst>
                                            <p:cond delay="0"/>
                                          </p:stCondLst>
                                        </p:cTn>
                                        <p:tgtEl>
                                          <p:spTgt spid="59"/>
                                        </p:tgtEl>
                                        <p:attrNameLst>
                                          <p:attrName>style.visibility</p:attrName>
                                        </p:attrNameLst>
                                      </p:cBhvr>
                                      <p:to>
                                        <p:strVal val="visible"/>
                                      </p:to>
                                    </p:set>
                                    <p:animEffect transition="in" filter="diamond(out)">
                                      <p:cBhvr>
                                        <p:cTn id="347" dur="4500"/>
                                        <p:tgtEl>
                                          <p:spTgt spid="59"/>
                                        </p:tgtEl>
                                      </p:cBhvr>
                                    </p:animEffect>
                                  </p:childTnLst>
                                </p:cTn>
                              </p:par>
                              <p:par>
                                <p:cTn id="348" presetID="9" presetClass="emph" presetSubtype="0" grpId="0" nodeType="withEffect">
                                  <p:stCondLst>
                                    <p:cond delay="0"/>
                                  </p:stCondLst>
                                  <p:childTnLst>
                                    <p:set>
                                      <p:cBhvr rctx="PPT">
                                        <p:cTn id="349" dur="indefinite"/>
                                        <p:tgtEl>
                                          <p:spTgt spid="60"/>
                                        </p:tgtEl>
                                        <p:attrNameLst>
                                          <p:attrName>style.opacity</p:attrName>
                                        </p:attrNameLst>
                                      </p:cBhvr>
                                      <p:to>
                                        <p:strVal val="0"/>
                                      </p:to>
                                    </p:set>
                                    <p:animEffect filter="image" prLst="opacity: 0">
                                      <p:cBhvr rctx="IE">
                                        <p:cTn id="350" dur="indefinite"/>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P spid="32" grpId="1" animBg="1"/>
      <p:bldP spid="33" grpId="0" animBg="1"/>
      <p:bldP spid="33" grpId="1" animBg="1"/>
      <p:bldP spid="34" grpId="0" animBg="1"/>
      <p:bldP spid="34" grpId="1" animBg="1"/>
      <p:bldP spid="35" grpId="0" animBg="1"/>
      <p:bldP spid="35" grpId="1" animBg="1"/>
      <p:bldP spid="36" grpId="0" animBg="1"/>
      <p:bldP spid="36" grpId="1" animBg="1"/>
      <p:bldP spid="37" grpId="0" animBg="1"/>
      <p:bldP spid="37" grpId="1" animBg="1"/>
      <p:bldP spid="38" grpId="0" animBg="1"/>
      <p:bldP spid="38" grpId="1" animBg="1"/>
      <p:bldP spid="39" grpId="0" animBg="1"/>
      <p:bldP spid="39" grpId="1" animBg="1"/>
      <p:bldP spid="40" grpId="0" animBg="1"/>
      <p:bldP spid="40" grpId="1" animBg="1"/>
      <p:bldP spid="41" grpId="0" animBg="1"/>
      <p:bldP spid="41" grpId="1" animBg="1"/>
      <p:bldP spid="42" grpId="0" animBg="1"/>
      <p:bldP spid="42" grpId="1" animBg="1"/>
      <p:bldP spid="43" grpId="0" animBg="1"/>
      <p:bldP spid="43" grpId="1" animBg="1"/>
      <p:bldP spid="44" grpId="0" animBg="1"/>
      <p:bldP spid="44" grpId="1" animBg="1"/>
      <p:bldP spid="45" grpId="0" animBg="1"/>
      <p:bldP spid="45" grpId="1" animBg="1"/>
      <p:bldP spid="46" grpId="0" animBg="1"/>
      <p:bldP spid="46" grpId="1" animBg="1"/>
      <p:bldP spid="47" grpId="0" animBg="1"/>
      <p:bldP spid="47" grpId="1" animBg="1"/>
      <p:bldP spid="48" grpId="0" animBg="1"/>
      <p:bldP spid="48" grpId="1" animBg="1"/>
      <p:bldP spid="49" grpId="0" animBg="1"/>
      <p:bldP spid="49"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5" grpId="0" animBg="1"/>
      <p:bldP spid="55" grpId="1" animBg="1"/>
      <p:bldP spid="56" grpId="0" animBg="1"/>
      <p:bldP spid="56" grpId="1" animBg="1"/>
      <p:bldP spid="57" grpId="0" animBg="1"/>
      <p:bldP spid="57" grpId="1" animBg="1"/>
      <p:bldP spid="60"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3" name="92 Imagen" descr="Diapositiva3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9238"/>
            <a:ext cx="9144000" cy="5143500"/>
          </a:xfrm>
          <a:prstGeom prst="rect">
            <a:avLst/>
          </a:prstGeom>
          <a:noFill/>
          <a:ln>
            <a:noFill/>
          </a:ln>
        </p:spPr>
      </p:pic>
      <p:sp>
        <p:nvSpPr>
          <p:cNvPr id="3" name="2 Rectángulo"/>
          <p:cNvSpPr/>
          <p:nvPr/>
        </p:nvSpPr>
        <p:spPr>
          <a:xfrm rot="13398829" flipH="1">
            <a:off x="417756" y="2527648"/>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3398829" flipH="1">
            <a:off x="768560" y="3189907"/>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3398829" flipH="1">
            <a:off x="66951" y="3189907"/>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3398829" flipH="1">
            <a:off x="417756" y="3844330"/>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3398829" flipH="1">
            <a:off x="1119365" y="3819532"/>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3398829" flipH="1">
            <a:off x="-283853" y="3842554"/>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398829" flipH="1">
            <a:off x="4125660" y="2527648"/>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398829" flipH="1">
            <a:off x="4476464" y="3189907"/>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398829" flipH="1">
            <a:off x="3774855" y="3189907"/>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398829" flipH="1">
            <a:off x="4125660" y="3844330"/>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3398829" flipH="1">
            <a:off x="4827269" y="3819532"/>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3398829" flipH="1">
            <a:off x="3424051" y="3842554"/>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3398829" flipH="1">
            <a:off x="2253452" y="2527648"/>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3398829" flipH="1">
            <a:off x="2604256" y="3189907"/>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3398829" flipH="1">
            <a:off x="1902647" y="3189907"/>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3398829" flipH="1">
            <a:off x="2253452" y="3844330"/>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3398829" flipH="1">
            <a:off x="2955061" y="3819532"/>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3398829" flipH="1">
            <a:off x="1551843" y="3842554"/>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3398829" flipH="1">
            <a:off x="7833564" y="2527648"/>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3398829" flipH="1">
            <a:off x="8184368" y="3189907"/>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3398829" flipH="1">
            <a:off x="7482759" y="3189907"/>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3398829" flipH="1">
            <a:off x="7833564" y="3844330"/>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3398829" flipH="1">
            <a:off x="8535173" y="3819532"/>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3398829" flipH="1">
            <a:off x="7131955" y="3842554"/>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3398829" flipH="1">
            <a:off x="5997868" y="2527648"/>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3398829" flipH="1">
            <a:off x="6348672" y="3189907"/>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3398829" flipH="1">
            <a:off x="5647063" y="3189907"/>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3398829" flipH="1">
            <a:off x="5997868" y="3844330"/>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3398829" flipH="1">
            <a:off x="6699477" y="3819532"/>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3398829" flipH="1">
            <a:off x="5296259" y="3842554"/>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3398829" flipV="1">
            <a:off x="7831253" y="1828103"/>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3398829" flipV="1">
            <a:off x="7480449" y="1165844"/>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3398829" flipV="1">
            <a:off x="8182058" y="1165844"/>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3398829" flipV="1">
            <a:off x="7831253" y="511420"/>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3398829" flipV="1">
            <a:off x="7129644" y="536218"/>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3398829" flipV="1">
            <a:off x="8532862" y="513196"/>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3398829" flipV="1">
            <a:off x="4123349" y="1828103"/>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3398829" flipV="1">
            <a:off x="3772545" y="1165844"/>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3398829" flipV="1">
            <a:off x="4474154" y="1165844"/>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3398829" flipV="1">
            <a:off x="4123349" y="511420"/>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3398829" flipV="1">
            <a:off x="3421740" y="536218"/>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3398829" flipV="1">
            <a:off x="4824958" y="513196"/>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3398829" flipV="1">
            <a:off x="5995557" y="1828103"/>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3398829" flipV="1">
            <a:off x="5644753" y="1165844"/>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3398829" flipV="1">
            <a:off x="6346362" y="1165844"/>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3398829" flipV="1">
            <a:off x="5995557" y="511420"/>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3398829" flipV="1">
            <a:off x="5293948" y="536218"/>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3398829" flipV="1">
            <a:off x="6697166" y="513196"/>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3398829" flipV="1">
            <a:off x="415445" y="1828103"/>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3398829" flipV="1">
            <a:off x="64641" y="1165844"/>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3398829" flipV="1">
            <a:off x="766250" y="1165844"/>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3398829" flipV="1">
            <a:off x="415445" y="511420"/>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3398829" flipV="1">
            <a:off x="-286164" y="536218"/>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3398829" flipV="1">
            <a:off x="1117054" y="513196"/>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3398829" flipV="1">
            <a:off x="2251141" y="1828103"/>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3398829" flipV="1">
            <a:off x="1900337" y="1165844"/>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3398829" flipV="1">
            <a:off x="2601946" y="1165844"/>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3398829" flipV="1">
            <a:off x="2251141" y="511420"/>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3398829" flipV="1">
            <a:off x="1549532" y="536218"/>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3398829" flipV="1">
            <a:off x="2952750" y="513196"/>
            <a:ext cx="704161" cy="660136"/>
          </a:xfrm>
          <a:prstGeom prst="rect">
            <a:avLst/>
          </a:prstGeom>
          <a:solidFill>
            <a:schemeClr val="tx1">
              <a:alpha val="30000"/>
            </a:schemeClr>
          </a:solidFill>
          <a:ln w="25400" cmpd="sng">
            <a:solidFill>
              <a:schemeClr val="tx1"/>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a:off x="-396552" y="-23970"/>
            <a:ext cx="9865096"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36482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8" presetClass="emph" presetSubtype="0" fill="hold" grpId="4" nodeType="withEffect">
                                  <p:stCondLst>
                                    <p:cond delay="0"/>
                                  </p:stCondLst>
                                  <p:childTnLst>
                                    <p:animRot by="-21600000">
                                      <p:cBhvr>
                                        <p:cTn id="906" dur="5000" fill="hold"/>
                                        <p:tgtEl>
                                          <p:spTgt spid="81"/>
                                        </p:tgtEl>
                                        <p:attrNameLst>
                                          <p:attrName>r</p:attrName>
                                        </p:attrNameLst>
                                      </p:cBhvr>
                                    </p:animRot>
                                  </p:childTnLst>
                                </p:cTn>
                              </p:par>
                              <p:par>
                                <p:cTn id="907" presetID="8" presetClass="emph" presetSubtype="0" fill="hold" grpId="4" nodeType="withEffect">
                                  <p:stCondLst>
                                    <p:cond delay="0"/>
                                  </p:stCondLst>
                                  <p:childTnLst>
                                    <p:animRot by="-21600000">
                                      <p:cBhvr>
                                        <p:cTn id="908" dur="5000" fill="hold"/>
                                        <p:tgtEl>
                                          <p:spTgt spid="87"/>
                                        </p:tgtEl>
                                        <p:attrNameLst>
                                          <p:attrName>r</p:attrName>
                                        </p:attrNameLst>
                                      </p:cBhvr>
                                    </p:animRot>
                                  </p:childTnLst>
                                </p:cTn>
                              </p:par>
                              <p:par>
                                <p:cTn id="909" presetID="8" presetClass="emph" presetSubtype="0" fill="hold" grpId="4" nodeType="withEffect">
                                  <p:stCondLst>
                                    <p:cond delay="0"/>
                                  </p:stCondLst>
                                  <p:childTnLst>
                                    <p:animRot by="-21600000">
                                      <p:cBhvr>
                                        <p:cTn id="910" dur="5000" fill="hold"/>
                                        <p:tgtEl>
                                          <p:spTgt spid="69"/>
                                        </p:tgtEl>
                                        <p:attrNameLst>
                                          <p:attrName>r</p:attrName>
                                        </p:attrNameLst>
                                      </p:cBhvr>
                                    </p:animRot>
                                  </p:childTnLst>
                                </p:cTn>
                              </p:par>
                              <p:par>
                                <p:cTn id="911" presetID="8" presetClass="emph" presetSubtype="0" fill="hold" grpId="4" nodeType="withEffect">
                                  <p:stCondLst>
                                    <p:cond delay="0"/>
                                  </p:stCondLst>
                                  <p:childTnLst>
                                    <p:animRot by="-21600000">
                                      <p:cBhvr>
                                        <p:cTn id="912" dur="5000" fill="hold"/>
                                        <p:tgtEl>
                                          <p:spTgt spid="75"/>
                                        </p:tgtEl>
                                        <p:attrNameLst>
                                          <p:attrName>r</p:attrName>
                                        </p:attrNameLst>
                                      </p:cBhvr>
                                    </p:animRot>
                                  </p:childTnLst>
                                </p:cTn>
                              </p:par>
                              <p:par>
                                <p:cTn id="913" presetID="8" presetClass="emph" presetSubtype="0" fill="hold" grpId="4" nodeType="withEffect">
                                  <p:stCondLst>
                                    <p:cond delay="0"/>
                                  </p:stCondLst>
                                  <p:childTnLst>
                                    <p:animRot by="-21600000">
                                      <p:cBhvr>
                                        <p:cTn id="914" dur="5000" fill="hold"/>
                                        <p:tgtEl>
                                          <p:spTgt spid="63"/>
                                        </p:tgtEl>
                                        <p:attrNameLst>
                                          <p:attrName>r</p:attrName>
                                        </p:attrNameLst>
                                      </p:cBhvr>
                                    </p:animRot>
                                  </p:childTnLst>
                                </p:cTn>
                              </p:par>
                              <p:par>
                                <p:cTn id="915" presetID="8" presetClass="emph" presetSubtype="0" fill="hold" grpId="4" nodeType="withEffect">
                                  <p:stCondLst>
                                    <p:cond delay="0"/>
                                  </p:stCondLst>
                                  <p:childTnLst>
                                    <p:animRot by="-21600000">
                                      <p:cBhvr>
                                        <p:cTn id="916" dur="5000" fill="hold"/>
                                        <p:tgtEl>
                                          <p:spTgt spid="82"/>
                                        </p:tgtEl>
                                        <p:attrNameLst>
                                          <p:attrName>r</p:attrName>
                                        </p:attrNameLst>
                                      </p:cBhvr>
                                    </p:animRot>
                                  </p:childTnLst>
                                </p:cTn>
                              </p:par>
                              <p:par>
                                <p:cTn id="917" presetID="8" presetClass="emph" presetSubtype="0" fill="hold" grpId="4" nodeType="withEffect">
                                  <p:stCondLst>
                                    <p:cond delay="0"/>
                                  </p:stCondLst>
                                  <p:childTnLst>
                                    <p:animRot by="-21600000">
                                      <p:cBhvr>
                                        <p:cTn id="918" dur="5000" fill="hold"/>
                                        <p:tgtEl>
                                          <p:spTgt spid="83"/>
                                        </p:tgtEl>
                                        <p:attrNameLst>
                                          <p:attrName>r</p:attrName>
                                        </p:attrNameLst>
                                      </p:cBhvr>
                                    </p:animRot>
                                  </p:childTnLst>
                                </p:cTn>
                              </p:par>
                              <p:par>
                                <p:cTn id="919" presetID="8" presetClass="emph" presetSubtype="0" fill="hold" grpId="4" nodeType="withEffect">
                                  <p:stCondLst>
                                    <p:cond delay="0"/>
                                  </p:stCondLst>
                                  <p:childTnLst>
                                    <p:animRot by="-21600000">
                                      <p:cBhvr>
                                        <p:cTn id="920" dur="5000" fill="hold"/>
                                        <p:tgtEl>
                                          <p:spTgt spid="88"/>
                                        </p:tgtEl>
                                        <p:attrNameLst>
                                          <p:attrName>r</p:attrName>
                                        </p:attrNameLst>
                                      </p:cBhvr>
                                    </p:animRot>
                                  </p:childTnLst>
                                </p:cTn>
                              </p:par>
                              <p:par>
                                <p:cTn id="921" presetID="8" presetClass="emph" presetSubtype="0" fill="hold" grpId="4" nodeType="withEffect">
                                  <p:stCondLst>
                                    <p:cond delay="0"/>
                                  </p:stCondLst>
                                  <p:childTnLst>
                                    <p:animRot by="-21600000">
                                      <p:cBhvr>
                                        <p:cTn id="922" dur="5000" fill="hold"/>
                                        <p:tgtEl>
                                          <p:spTgt spid="89"/>
                                        </p:tgtEl>
                                        <p:attrNameLst>
                                          <p:attrName>r</p:attrName>
                                        </p:attrNameLst>
                                      </p:cBhvr>
                                    </p:animRot>
                                  </p:childTnLst>
                                </p:cTn>
                              </p:par>
                              <p:par>
                                <p:cTn id="923" presetID="8" presetClass="emph" presetSubtype="0" fill="hold" grpId="4" nodeType="withEffect">
                                  <p:stCondLst>
                                    <p:cond delay="0"/>
                                  </p:stCondLst>
                                  <p:childTnLst>
                                    <p:animRot by="-21600000">
                                      <p:cBhvr>
                                        <p:cTn id="924" dur="5000" fill="hold"/>
                                        <p:tgtEl>
                                          <p:spTgt spid="70"/>
                                        </p:tgtEl>
                                        <p:attrNameLst>
                                          <p:attrName>r</p:attrName>
                                        </p:attrNameLst>
                                      </p:cBhvr>
                                    </p:animRot>
                                  </p:childTnLst>
                                </p:cTn>
                              </p:par>
                              <p:par>
                                <p:cTn id="925" presetID="8" presetClass="emph" presetSubtype="0" fill="hold" grpId="4" nodeType="withEffect">
                                  <p:stCondLst>
                                    <p:cond delay="0"/>
                                  </p:stCondLst>
                                  <p:childTnLst>
                                    <p:animRot by="-21600000">
                                      <p:cBhvr>
                                        <p:cTn id="926" dur="5000" fill="hold"/>
                                        <p:tgtEl>
                                          <p:spTgt spid="71"/>
                                        </p:tgtEl>
                                        <p:attrNameLst>
                                          <p:attrName>r</p:attrName>
                                        </p:attrNameLst>
                                      </p:cBhvr>
                                    </p:animRot>
                                  </p:childTnLst>
                                </p:cTn>
                              </p:par>
                              <p:par>
                                <p:cTn id="927" presetID="8" presetClass="emph" presetSubtype="0" fill="hold" grpId="4" nodeType="withEffect">
                                  <p:stCondLst>
                                    <p:cond delay="0"/>
                                  </p:stCondLst>
                                  <p:childTnLst>
                                    <p:animRot by="-21600000">
                                      <p:cBhvr>
                                        <p:cTn id="928" dur="5000" fill="hold"/>
                                        <p:tgtEl>
                                          <p:spTgt spid="76"/>
                                        </p:tgtEl>
                                        <p:attrNameLst>
                                          <p:attrName>r</p:attrName>
                                        </p:attrNameLst>
                                      </p:cBhvr>
                                    </p:animRot>
                                  </p:childTnLst>
                                </p:cTn>
                              </p:par>
                              <p:par>
                                <p:cTn id="929" presetID="8" presetClass="emph" presetSubtype="0" fill="hold" grpId="4" nodeType="withEffect">
                                  <p:stCondLst>
                                    <p:cond delay="0"/>
                                  </p:stCondLst>
                                  <p:childTnLst>
                                    <p:animRot by="-21600000">
                                      <p:cBhvr>
                                        <p:cTn id="930" dur="5000" fill="hold"/>
                                        <p:tgtEl>
                                          <p:spTgt spid="77"/>
                                        </p:tgtEl>
                                        <p:attrNameLst>
                                          <p:attrName>r</p:attrName>
                                        </p:attrNameLst>
                                      </p:cBhvr>
                                    </p:animRot>
                                  </p:childTnLst>
                                </p:cTn>
                              </p:par>
                              <p:par>
                                <p:cTn id="931" presetID="8" presetClass="emph" presetSubtype="0" fill="hold" grpId="4" nodeType="withEffect">
                                  <p:stCondLst>
                                    <p:cond delay="0"/>
                                  </p:stCondLst>
                                  <p:childTnLst>
                                    <p:animRot by="-21600000">
                                      <p:cBhvr>
                                        <p:cTn id="932" dur="5000" fill="hold"/>
                                        <p:tgtEl>
                                          <p:spTgt spid="64"/>
                                        </p:tgtEl>
                                        <p:attrNameLst>
                                          <p:attrName>r</p:attrName>
                                        </p:attrNameLst>
                                      </p:cBhvr>
                                    </p:animRot>
                                  </p:childTnLst>
                                </p:cTn>
                              </p:par>
                              <p:par>
                                <p:cTn id="933" presetID="8" presetClass="emph" presetSubtype="0" fill="hold" grpId="4" nodeType="withEffect">
                                  <p:stCondLst>
                                    <p:cond delay="0"/>
                                  </p:stCondLst>
                                  <p:childTnLst>
                                    <p:animRot by="-21600000">
                                      <p:cBhvr>
                                        <p:cTn id="934" dur="5000" fill="hold"/>
                                        <p:tgtEl>
                                          <p:spTgt spid="65"/>
                                        </p:tgtEl>
                                        <p:attrNameLst>
                                          <p:attrName>r</p:attrName>
                                        </p:attrNameLst>
                                      </p:cBhvr>
                                    </p:animRot>
                                  </p:childTnLst>
                                </p:cTn>
                              </p:par>
                              <p:par>
                                <p:cTn id="935" presetID="8" presetClass="emph" presetSubtype="0" fill="hold" grpId="4" nodeType="withEffect">
                                  <p:stCondLst>
                                    <p:cond delay="0"/>
                                  </p:stCondLst>
                                  <p:childTnLst>
                                    <p:animRot by="-21600000">
                                      <p:cBhvr>
                                        <p:cTn id="936" dur="5000" fill="hold"/>
                                        <p:tgtEl>
                                          <p:spTgt spid="85"/>
                                        </p:tgtEl>
                                        <p:attrNameLst>
                                          <p:attrName>r</p:attrName>
                                        </p:attrNameLst>
                                      </p:cBhvr>
                                    </p:animRot>
                                  </p:childTnLst>
                                </p:cTn>
                              </p:par>
                              <p:par>
                                <p:cTn id="937" presetID="8" presetClass="emph" presetSubtype="0" fill="hold" grpId="4" nodeType="withEffect">
                                  <p:stCondLst>
                                    <p:cond delay="0"/>
                                  </p:stCondLst>
                                  <p:childTnLst>
                                    <p:animRot by="-21600000">
                                      <p:cBhvr>
                                        <p:cTn id="938" dur="5000" fill="hold"/>
                                        <p:tgtEl>
                                          <p:spTgt spid="84"/>
                                        </p:tgtEl>
                                        <p:attrNameLst>
                                          <p:attrName>r</p:attrName>
                                        </p:attrNameLst>
                                      </p:cBhvr>
                                    </p:animRot>
                                  </p:childTnLst>
                                </p:cTn>
                              </p:par>
                              <p:par>
                                <p:cTn id="939" presetID="8" presetClass="emph" presetSubtype="0" fill="hold" grpId="4" nodeType="withEffect">
                                  <p:stCondLst>
                                    <p:cond delay="0"/>
                                  </p:stCondLst>
                                  <p:childTnLst>
                                    <p:animRot by="-21600000">
                                      <p:cBhvr>
                                        <p:cTn id="940" dur="5000" fill="hold"/>
                                        <p:tgtEl>
                                          <p:spTgt spid="86"/>
                                        </p:tgtEl>
                                        <p:attrNameLst>
                                          <p:attrName>r</p:attrName>
                                        </p:attrNameLst>
                                      </p:cBhvr>
                                    </p:animRot>
                                  </p:childTnLst>
                                </p:cTn>
                              </p:par>
                              <p:par>
                                <p:cTn id="941" presetID="8" presetClass="emph" presetSubtype="0" fill="hold" grpId="4" nodeType="withEffect">
                                  <p:stCondLst>
                                    <p:cond delay="0"/>
                                  </p:stCondLst>
                                  <p:childTnLst>
                                    <p:animRot by="-21600000">
                                      <p:cBhvr>
                                        <p:cTn id="942" dur="5000" fill="hold"/>
                                        <p:tgtEl>
                                          <p:spTgt spid="91"/>
                                        </p:tgtEl>
                                        <p:attrNameLst>
                                          <p:attrName>r</p:attrName>
                                        </p:attrNameLst>
                                      </p:cBhvr>
                                    </p:animRot>
                                  </p:childTnLst>
                                </p:cTn>
                              </p:par>
                              <p:par>
                                <p:cTn id="943" presetID="8" presetClass="emph" presetSubtype="0" fill="hold" grpId="4" nodeType="withEffect">
                                  <p:stCondLst>
                                    <p:cond delay="0"/>
                                  </p:stCondLst>
                                  <p:childTnLst>
                                    <p:animRot by="-21600000">
                                      <p:cBhvr>
                                        <p:cTn id="944" dur="5000" fill="hold"/>
                                        <p:tgtEl>
                                          <p:spTgt spid="90"/>
                                        </p:tgtEl>
                                        <p:attrNameLst>
                                          <p:attrName>r</p:attrName>
                                        </p:attrNameLst>
                                      </p:cBhvr>
                                    </p:animRot>
                                  </p:childTnLst>
                                </p:cTn>
                              </p:par>
                              <p:par>
                                <p:cTn id="945" presetID="8" presetClass="emph" presetSubtype="0" fill="hold" grpId="4" nodeType="withEffect">
                                  <p:stCondLst>
                                    <p:cond delay="0"/>
                                  </p:stCondLst>
                                  <p:childTnLst>
                                    <p:animRot by="-21600000">
                                      <p:cBhvr>
                                        <p:cTn id="946" dur="5000" fill="hold"/>
                                        <p:tgtEl>
                                          <p:spTgt spid="92"/>
                                        </p:tgtEl>
                                        <p:attrNameLst>
                                          <p:attrName>r</p:attrName>
                                        </p:attrNameLst>
                                      </p:cBhvr>
                                    </p:animRot>
                                  </p:childTnLst>
                                </p:cTn>
                              </p:par>
                              <p:par>
                                <p:cTn id="947" presetID="8" presetClass="emph" presetSubtype="0" fill="hold" grpId="4" nodeType="withEffect">
                                  <p:stCondLst>
                                    <p:cond delay="0"/>
                                  </p:stCondLst>
                                  <p:childTnLst>
                                    <p:animRot by="-21600000">
                                      <p:cBhvr>
                                        <p:cTn id="948" dur="5000" fill="hold"/>
                                        <p:tgtEl>
                                          <p:spTgt spid="73"/>
                                        </p:tgtEl>
                                        <p:attrNameLst>
                                          <p:attrName>r</p:attrName>
                                        </p:attrNameLst>
                                      </p:cBhvr>
                                    </p:animRot>
                                  </p:childTnLst>
                                </p:cTn>
                              </p:par>
                              <p:par>
                                <p:cTn id="949" presetID="8" presetClass="emph" presetSubtype="0" fill="hold" grpId="4" nodeType="withEffect">
                                  <p:stCondLst>
                                    <p:cond delay="0"/>
                                  </p:stCondLst>
                                  <p:childTnLst>
                                    <p:animRot by="-21600000">
                                      <p:cBhvr>
                                        <p:cTn id="950" dur="5000" fill="hold"/>
                                        <p:tgtEl>
                                          <p:spTgt spid="72"/>
                                        </p:tgtEl>
                                        <p:attrNameLst>
                                          <p:attrName>r</p:attrName>
                                        </p:attrNameLst>
                                      </p:cBhvr>
                                    </p:animRot>
                                  </p:childTnLst>
                                </p:cTn>
                              </p:par>
                              <p:par>
                                <p:cTn id="951" presetID="8" presetClass="emph" presetSubtype="0" fill="hold" grpId="4" nodeType="withEffect">
                                  <p:stCondLst>
                                    <p:cond delay="0"/>
                                  </p:stCondLst>
                                  <p:childTnLst>
                                    <p:animRot by="-21600000">
                                      <p:cBhvr>
                                        <p:cTn id="952" dur="5000" fill="hold"/>
                                        <p:tgtEl>
                                          <p:spTgt spid="74"/>
                                        </p:tgtEl>
                                        <p:attrNameLst>
                                          <p:attrName>r</p:attrName>
                                        </p:attrNameLst>
                                      </p:cBhvr>
                                    </p:animRot>
                                  </p:childTnLst>
                                </p:cTn>
                              </p:par>
                              <p:par>
                                <p:cTn id="953" presetID="8" presetClass="emph" presetSubtype="0" fill="hold" grpId="4" nodeType="withEffect">
                                  <p:stCondLst>
                                    <p:cond delay="0"/>
                                  </p:stCondLst>
                                  <p:childTnLst>
                                    <p:animRot by="-21600000">
                                      <p:cBhvr>
                                        <p:cTn id="954" dur="5000" fill="hold"/>
                                        <p:tgtEl>
                                          <p:spTgt spid="79"/>
                                        </p:tgtEl>
                                        <p:attrNameLst>
                                          <p:attrName>r</p:attrName>
                                        </p:attrNameLst>
                                      </p:cBhvr>
                                    </p:animRot>
                                  </p:childTnLst>
                                </p:cTn>
                              </p:par>
                              <p:par>
                                <p:cTn id="955" presetID="8" presetClass="emph" presetSubtype="0" fill="hold" grpId="4" nodeType="withEffect">
                                  <p:stCondLst>
                                    <p:cond delay="0"/>
                                  </p:stCondLst>
                                  <p:childTnLst>
                                    <p:animRot by="-21600000">
                                      <p:cBhvr>
                                        <p:cTn id="956" dur="5000" fill="hold"/>
                                        <p:tgtEl>
                                          <p:spTgt spid="78"/>
                                        </p:tgtEl>
                                        <p:attrNameLst>
                                          <p:attrName>r</p:attrName>
                                        </p:attrNameLst>
                                      </p:cBhvr>
                                    </p:animRot>
                                  </p:childTnLst>
                                </p:cTn>
                              </p:par>
                              <p:par>
                                <p:cTn id="957" presetID="8" presetClass="emph" presetSubtype="0" fill="hold" grpId="4" nodeType="withEffect">
                                  <p:stCondLst>
                                    <p:cond delay="0"/>
                                  </p:stCondLst>
                                  <p:childTnLst>
                                    <p:animRot by="-21600000">
                                      <p:cBhvr>
                                        <p:cTn id="958" dur="5000" fill="hold"/>
                                        <p:tgtEl>
                                          <p:spTgt spid="80"/>
                                        </p:tgtEl>
                                        <p:attrNameLst>
                                          <p:attrName>r</p:attrName>
                                        </p:attrNameLst>
                                      </p:cBhvr>
                                    </p:animRot>
                                  </p:childTnLst>
                                </p:cTn>
                              </p:par>
                              <p:par>
                                <p:cTn id="959" presetID="8" presetClass="emph" presetSubtype="0" fill="hold" grpId="4" nodeType="withEffect">
                                  <p:stCondLst>
                                    <p:cond delay="0"/>
                                  </p:stCondLst>
                                  <p:childTnLst>
                                    <p:animRot by="-21600000">
                                      <p:cBhvr>
                                        <p:cTn id="960" dur="5000" fill="hold"/>
                                        <p:tgtEl>
                                          <p:spTgt spid="67"/>
                                        </p:tgtEl>
                                        <p:attrNameLst>
                                          <p:attrName>r</p:attrName>
                                        </p:attrNameLst>
                                      </p:cBhvr>
                                    </p:animRot>
                                  </p:childTnLst>
                                </p:cTn>
                              </p:par>
                              <p:par>
                                <p:cTn id="961" presetID="8" presetClass="emph" presetSubtype="0" fill="hold" grpId="4" nodeType="withEffect">
                                  <p:stCondLst>
                                    <p:cond delay="0"/>
                                  </p:stCondLst>
                                  <p:childTnLst>
                                    <p:animRot by="-21600000">
                                      <p:cBhvr>
                                        <p:cTn id="962" dur="5000" fill="hold"/>
                                        <p:tgtEl>
                                          <p:spTgt spid="66"/>
                                        </p:tgtEl>
                                        <p:attrNameLst>
                                          <p:attrName>r</p:attrName>
                                        </p:attrNameLst>
                                      </p:cBhvr>
                                    </p:animRot>
                                  </p:childTnLst>
                                </p:cTn>
                              </p:par>
                              <p:par>
                                <p:cTn id="963" presetID="8" presetClass="emph" presetSubtype="0" fill="hold" grpId="4" nodeType="withEffect">
                                  <p:stCondLst>
                                    <p:cond delay="0"/>
                                  </p:stCondLst>
                                  <p:childTnLst>
                                    <p:animRot by="-21600000">
                                      <p:cBhvr>
                                        <p:cTn id="964" dur="5000" fill="hold"/>
                                        <p:tgtEl>
                                          <p:spTgt spid="68"/>
                                        </p:tgtEl>
                                        <p:attrNameLst>
                                          <p:attrName>r</p:attrName>
                                        </p:attrNameLst>
                                      </p:cBhvr>
                                    </p:animRot>
                                  </p:childTnLst>
                                </p:cTn>
                              </p:par>
                              <p:par>
                                <p:cTn id="965" presetID="8" presetClass="emph" presetSubtype="0" fill="hold" grpId="4" nodeType="withEffect">
                                  <p:stCondLst>
                                    <p:cond delay="0"/>
                                  </p:stCondLst>
                                  <p:childTnLst>
                                    <p:animRot by="-21600000">
                                      <p:cBhvr>
                                        <p:cTn id="966" dur="5000" fill="hold"/>
                                        <p:tgtEl>
                                          <p:spTgt spid="8"/>
                                        </p:tgtEl>
                                        <p:attrNameLst>
                                          <p:attrName>r</p:attrName>
                                        </p:attrNameLst>
                                      </p:cBhvr>
                                    </p:animRot>
                                  </p:childTnLst>
                                </p:cTn>
                              </p:par>
                              <p:par>
                                <p:cTn id="967" presetID="8" presetClass="emph" presetSubtype="0" fill="hold" grpId="4" nodeType="withEffect">
                                  <p:stCondLst>
                                    <p:cond delay="0"/>
                                  </p:stCondLst>
                                  <p:childTnLst>
                                    <p:animRot by="-21600000">
                                      <p:cBhvr>
                                        <p:cTn id="968" dur="5000" fill="hold"/>
                                        <p:tgtEl>
                                          <p:spTgt spid="6"/>
                                        </p:tgtEl>
                                        <p:attrNameLst>
                                          <p:attrName>r</p:attrName>
                                        </p:attrNameLst>
                                      </p:cBhvr>
                                    </p:animRot>
                                  </p:childTnLst>
                                </p:cTn>
                              </p:par>
                              <p:par>
                                <p:cTn id="969" presetID="8" presetClass="emph" presetSubtype="0" fill="hold" grpId="4" nodeType="withEffect">
                                  <p:stCondLst>
                                    <p:cond delay="0"/>
                                  </p:stCondLst>
                                  <p:childTnLst>
                                    <p:animRot by="-21600000">
                                      <p:cBhvr>
                                        <p:cTn id="970" dur="5000" fill="hold"/>
                                        <p:tgtEl>
                                          <p:spTgt spid="49"/>
                                        </p:tgtEl>
                                        <p:attrNameLst>
                                          <p:attrName>r</p:attrName>
                                        </p:attrNameLst>
                                      </p:cBhvr>
                                    </p:animRot>
                                  </p:childTnLst>
                                </p:cTn>
                              </p:par>
                              <p:par>
                                <p:cTn id="971" presetID="8" presetClass="emph" presetSubtype="0" fill="hold" grpId="4" nodeType="withEffect">
                                  <p:stCondLst>
                                    <p:cond delay="0"/>
                                  </p:stCondLst>
                                  <p:childTnLst>
                                    <p:animRot by="-21600000">
                                      <p:cBhvr>
                                        <p:cTn id="972" dur="5000" fill="hold"/>
                                        <p:tgtEl>
                                          <p:spTgt spid="56"/>
                                        </p:tgtEl>
                                        <p:attrNameLst>
                                          <p:attrName>r</p:attrName>
                                        </p:attrNameLst>
                                      </p:cBhvr>
                                    </p:animRot>
                                  </p:childTnLst>
                                </p:cTn>
                              </p:par>
                              <p:par>
                                <p:cTn id="973" presetID="8" presetClass="emph" presetSubtype="0" fill="hold" grpId="4" nodeType="withEffect">
                                  <p:stCondLst>
                                    <p:cond delay="0"/>
                                  </p:stCondLst>
                                  <p:childTnLst>
                                    <p:animRot by="-21600000">
                                      <p:cBhvr>
                                        <p:cTn id="974" dur="5000" fill="hold"/>
                                        <p:tgtEl>
                                          <p:spTgt spid="35"/>
                                        </p:tgtEl>
                                        <p:attrNameLst>
                                          <p:attrName>r</p:attrName>
                                        </p:attrNameLst>
                                      </p:cBhvr>
                                    </p:animRot>
                                  </p:childTnLst>
                                </p:cTn>
                              </p:par>
                              <p:par>
                                <p:cTn id="975" presetID="8" presetClass="emph" presetSubtype="0" fill="hold" grpId="4" nodeType="withEffect">
                                  <p:stCondLst>
                                    <p:cond delay="0"/>
                                  </p:stCondLst>
                                  <p:childTnLst>
                                    <p:animRot by="-21600000">
                                      <p:cBhvr>
                                        <p:cTn id="976" dur="5000" fill="hold"/>
                                        <p:tgtEl>
                                          <p:spTgt spid="42"/>
                                        </p:tgtEl>
                                        <p:attrNameLst>
                                          <p:attrName>r</p:attrName>
                                        </p:attrNameLst>
                                      </p:cBhvr>
                                    </p:animRot>
                                  </p:childTnLst>
                                </p:cTn>
                              </p:par>
                              <p:par>
                                <p:cTn id="977" presetID="8" presetClass="emph" presetSubtype="0" fill="hold" grpId="4" nodeType="withEffect">
                                  <p:stCondLst>
                                    <p:cond delay="0"/>
                                  </p:stCondLst>
                                  <p:childTnLst>
                                    <p:animRot by="-21600000">
                                      <p:cBhvr>
                                        <p:cTn id="978" dur="5000" fill="hold"/>
                                        <p:tgtEl>
                                          <p:spTgt spid="3"/>
                                        </p:tgtEl>
                                        <p:attrNameLst>
                                          <p:attrName>r</p:attrName>
                                        </p:attrNameLst>
                                      </p:cBhvr>
                                    </p:animRot>
                                  </p:childTnLst>
                                </p:cTn>
                              </p:par>
                              <p:par>
                                <p:cTn id="979" presetID="8" presetClass="emph" presetSubtype="0" fill="hold" grpId="4" nodeType="withEffect">
                                  <p:stCondLst>
                                    <p:cond delay="0"/>
                                  </p:stCondLst>
                                  <p:childTnLst>
                                    <p:animRot by="-21600000">
                                      <p:cBhvr>
                                        <p:cTn id="980" dur="5000" fill="hold"/>
                                        <p:tgtEl>
                                          <p:spTgt spid="50"/>
                                        </p:tgtEl>
                                        <p:attrNameLst>
                                          <p:attrName>r</p:attrName>
                                        </p:attrNameLst>
                                      </p:cBhvr>
                                    </p:animRot>
                                  </p:childTnLst>
                                </p:cTn>
                              </p:par>
                              <p:par>
                                <p:cTn id="981" presetID="8" presetClass="emph" presetSubtype="0" fill="hold" grpId="4" nodeType="withEffect">
                                  <p:stCondLst>
                                    <p:cond delay="0"/>
                                  </p:stCondLst>
                                  <p:childTnLst>
                                    <p:animRot by="-21600000">
                                      <p:cBhvr>
                                        <p:cTn id="982" dur="5000" fill="hold"/>
                                        <p:tgtEl>
                                          <p:spTgt spid="51"/>
                                        </p:tgtEl>
                                        <p:attrNameLst>
                                          <p:attrName>r</p:attrName>
                                        </p:attrNameLst>
                                      </p:cBhvr>
                                    </p:animRot>
                                  </p:childTnLst>
                                </p:cTn>
                              </p:par>
                              <p:par>
                                <p:cTn id="983" presetID="8" presetClass="emph" presetSubtype="0" fill="hold" grpId="4" nodeType="withEffect">
                                  <p:stCondLst>
                                    <p:cond delay="0"/>
                                  </p:stCondLst>
                                  <p:childTnLst>
                                    <p:animRot by="-21600000">
                                      <p:cBhvr>
                                        <p:cTn id="984" dur="5000" fill="hold"/>
                                        <p:tgtEl>
                                          <p:spTgt spid="57"/>
                                        </p:tgtEl>
                                        <p:attrNameLst>
                                          <p:attrName>r</p:attrName>
                                        </p:attrNameLst>
                                      </p:cBhvr>
                                    </p:animRot>
                                  </p:childTnLst>
                                </p:cTn>
                              </p:par>
                              <p:par>
                                <p:cTn id="985" presetID="8" presetClass="emph" presetSubtype="0" fill="hold" grpId="4" nodeType="withEffect">
                                  <p:stCondLst>
                                    <p:cond delay="0"/>
                                  </p:stCondLst>
                                  <p:childTnLst>
                                    <p:animRot by="-21600000">
                                      <p:cBhvr>
                                        <p:cTn id="986" dur="5000" fill="hold"/>
                                        <p:tgtEl>
                                          <p:spTgt spid="58"/>
                                        </p:tgtEl>
                                        <p:attrNameLst>
                                          <p:attrName>r</p:attrName>
                                        </p:attrNameLst>
                                      </p:cBhvr>
                                    </p:animRot>
                                  </p:childTnLst>
                                </p:cTn>
                              </p:par>
                              <p:par>
                                <p:cTn id="987" presetID="8" presetClass="emph" presetSubtype="0" fill="hold" grpId="4" nodeType="withEffect">
                                  <p:stCondLst>
                                    <p:cond delay="0"/>
                                  </p:stCondLst>
                                  <p:childTnLst>
                                    <p:animRot by="-21600000">
                                      <p:cBhvr>
                                        <p:cTn id="988" dur="5000" fill="hold"/>
                                        <p:tgtEl>
                                          <p:spTgt spid="36"/>
                                        </p:tgtEl>
                                        <p:attrNameLst>
                                          <p:attrName>r</p:attrName>
                                        </p:attrNameLst>
                                      </p:cBhvr>
                                    </p:animRot>
                                  </p:childTnLst>
                                </p:cTn>
                              </p:par>
                              <p:par>
                                <p:cTn id="989" presetID="8" presetClass="emph" presetSubtype="0" fill="hold" grpId="4" nodeType="withEffect">
                                  <p:stCondLst>
                                    <p:cond delay="0"/>
                                  </p:stCondLst>
                                  <p:childTnLst>
                                    <p:animRot by="-21600000">
                                      <p:cBhvr>
                                        <p:cTn id="990" dur="5000" fill="hold"/>
                                        <p:tgtEl>
                                          <p:spTgt spid="37"/>
                                        </p:tgtEl>
                                        <p:attrNameLst>
                                          <p:attrName>r</p:attrName>
                                        </p:attrNameLst>
                                      </p:cBhvr>
                                    </p:animRot>
                                  </p:childTnLst>
                                </p:cTn>
                              </p:par>
                              <p:par>
                                <p:cTn id="991" presetID="8" presetClass="emph" presetSubtype="0" fill="hold" grpId="4" nodeType="withEffect">
                                  <p:stCondLst>
                                    <p:cond delay="0"/>
                                  </p:stCondLst>
                                  <p:childTnLst>
                                    <p:animRot by="-21600000">
                                      <p:cBhvr>
                                        <p:cTn id="992" dur="5000" fill="hold"/>
                                        <p:tgtEl>
                                          <p:spTgt spid="43"/>
                                        </p:tgtEl>
                                        <p:attrNameLst>
                                          <p:attrName>r</p:attrName>
                                        </p:attrNameLst>
                                      </p:cBhvr>
                                    </p:animRot>
                                  </p:childTnLst>
                                </p:cTn>
                              </p:par>
                              <p:par>
                                <p:cTn id="993" presetID="8" presetClass="emph" presetSubtype="0" fill="hold" grpId="4" nodeType="withEffect">
                                  <p:stCondLst>
                                    <p:cond delay="0"/>
                                  </p:stCondLst>
                                  <p:childTnLst>
                                    <p:animRot by="-21600000">
                                      <p:cBhvr>
                                        <p:cTn id="994" dur="5000" fill="hold"/>
                                        <p:tgtEl>
                                          <p:spTgt spid="44"/>
                                        </p:tgtEl>
                                        <p:attrNameLst>
                                          <p:attrName>r</p:attrName>
                                        </p:attrNameLst>
                                      </p:cBhvr>
                                    </p:animRot>
                                  </p:childTnLst>
                                </p:cTn>
                              </p:par>
                              <p:par>
                                <p:cTn id="995" presetID="8" presetClass="emph" presetSubtype="0" fill="hold" grpId="4" nodeType="withEffect">
                                  <p:stCondLst>
                                    <p:cond delay="0"/>
                                  </p:stCondLst>
                                  <p:childTnLst>
                                    <p:animRot by="-21600000">
                                      <p:cBhvr>
                                        <p:cTn id="996" dur="5000" fill="hold"/>
                                        <p:tgtEl>
                                          <p:spTgt spid="4"/>
                                        </p:tgtEl>
                                        <p:attrNameLst>
                                          <p:attrName>r</p:attrName>
                                        </p:attrNameLst>
                                      </p:cBhvr>
                                    </p:animRot>
                                  </p:childTnLst>
                                </p:cTn>
                              </p:par>
                              <p:par>
                                <p:cTn id="997" presetID="8" presetClass="emph" presetSubtype="0" fill="hold" grpId="4" nodeType="withEffect">
                                  <p:stCondLst>
                                    <p:cond delay="0"/>
                                  </p:stCondLst>
                                  <p:childTnLst>
                                    <p:animRot by="-21600000">
                                      <p:cBhvr>
                                        <p:cTn id="998" dur="5000" fill="hold"/>
                                        <p:tgtEl>
                                          <p:spTgt spid="5"/>
                                        </p:tgtEl>
                                        <p:attrNameLst>
                                          <p:attrName>r</p:attrName>
                                        </p:attrNameLst>
                                      </p:cBhvr>
                                    </p:animRot>
                                  </p:childTnLst>
                                </p:cTn>
                              </p:par>
                              <p:par>
                                <p:cTn id="999" presetID="8" presetClass="emph" presetSubtype="0" fill="hold" grpId="4" nodeType="withEffect">
                                  <p:stCondLst>
                                    <p:cond delay="0"/>
                                  </p:stCondLst>
                                  <p:childTnLst>
                                    <p:animRot by="-21600000">
                                      <p:cBhvr>
                                        <p:cTn id="1000" dur="5000" fill="hold"/>
                                        <p:tgtEl>
                                          <p:spTgt spid="53"/>
                                        </p:tgtEl>
                                        <p:attrNameLst>
                                          <p:attrName>r</p:attrName>
                                        </p:attrNameLst>
                                      </p:cBhvr>
                                    </p:animRot>
                                  </p:childTnLst>
                                </p:cTn>
                              </p:par>
                              <p:par>
                                <p:cTn id="1001" presetID="8" presetClass="emph" presetSubtype="0" fill="hold" grpId="4" nodeType="withEffect">
                                  <p:stCondLst>
                                    <p:cond delay="0"/>
                                  </p:stCondLst>
                                  <p:childTnLst>
                                    <p:animRot by="-21600000">
                                      <p:cBhvr>
                                        <p:cTn id="1002" dur="5000" fill="hold"/>
                                        <p:tgtEl>
                                          <p:spTgt spid="52"/>
                                        </p:tgtEl>
                                        <p:attrNameLst>
                                          <p:attrName>r</p:attrName>
                                        </p:attrNameLst>
                                      </p:cBhvr>
                                    </p:animRot>
                                  </p:childTnLst>
                                </p:cTn>
                              </p:par>
                              <p:par>
                                <p:cTn id="1003" presetID="8" presetClass="emph" presetSubtype="0" fill="hold" grpId="4" nodeType="withEffect">
                                  <p:stCondLst>
                                    <p:cond delay="0"/>
                                  </p:stCondLst>
                                  <p:childTnLst>
                                    <p:animRot by="-21600000">
                                      <p:cBhvr>
                                        <p:cTn id="1004" dur="5000" fill="hold"/>
                                        <p:tgtEl>
                                          <p:spTgt spid="54"/>
                                        </p:tgtEl>
                                        <p:attrNameLst>
                                          <p:attrName>r</p:attrName>
                                        </p:attrNameLst>
                                      </p:cBhvr>
                                    </p:animRot>
                                  </p:childTnLst>
                                </p:cTn>
                              </p:par>
                              <p:par>
                                <p:cTn id="1005" presetID="8" presetClass="emph" presetSubtype="0" fill="hold" grpId="4" nodeType="withEffect">
                                  <p:stCondLst>
                                    <p:cond delay="0"/>
                                  </p:stCondLst>
                                  <p:childTnLst>
                                    <p:animRot by="-21600000">
                                      <p:cBhvr>
                                        <p:cTn id="1006" dur="5000" fill="hold"/>
                                        <p:tgtEl>
                                          <p:spTgt spid="60"/>
                                        </p:tgtEl>
                                        <p:attrNameLst>
                                          <p:attrName>r</p:attrName>
                                        </p:attrNameLst>
                                      </p:cBhvr>
                                    </p:animRot>
                                  </p:childTnLst>
                                </p:cTn>
                              </p:par>
                              <p:par>
                                <p:cTn id="1007" presetID="8" presetClass="emph" presetSubtype="0" fill="hold" grpId="4" nodeType="withEffect">
                                  <p:stCondLst>
                                    <p:cond delay="0"/>
                                  </p:stCondLst>
                                  <p:childTnLst>
                                    <p:animRot by="-21600000">
                                      <p:cBhvr>
                                        <p:cTn id="1008" dur="5000" fill="hold"/>
                                        <p:tgtEl>
                                          <p:spTgt spid="59"/>
                                        </p:tgtEl>
                                        <p:attrNameLst>
                                          <p:attrName>r</p:attrName>
                                        </p:attrNameLst>
                                      </p:cBhvr>
                                    </p:animRot>
                                  </p:childTnLst>
                                </p:cTn>
                              </p:par>
                              <p:par>
                                <p:cTn id="1009" presetID="8" presetClass="emph" presetSubtype="0" fill="hold" grpId="4" nodeType="withEffect">
                                  <p:stCondLst>
                                    <p:cond delay="0"/>
                                  </p:stCondLst>
                                  <p:childTnLst>
                                    <p:animRot by="-21600000">
                                      <p:cBhvr>
                                        <p:cTn id="1010" dur="5000" fill="hold"/>
                                        <p:tgtEl>
                                          <p:spTgt spid="61"/>
                                        </p:tgtEl>
                                        <p:attrNameLst>
                                          <p:attrName>r</p:attrName>
                                        </p:attrNameLst>
                                      </p:cBhvr>
                                    </p:animRot>
                                  </p:childTnLst>
                                </p:cTn>
                              </p:par>
                              <p:par>
                                <p:cTn id="1011" presetID="8" presetClass="emph" presetSubtype="0" fill="hold" grpId="4" nodeType="withEffect">
                                  <p:stCondLst>
                                    <p:cond delay="0"/>
                                  </p:stCondLst>
                                  <p:childTnLst>
                                    <p:animRot by="-21600000">
                                      <p:cBhvr>
                                        <p:cTn id="1012" dur="5000" fill="hold"/>
                                        <p:tgtEl>
                                          <p:spTgt spid="39"/>
                                        </p:tgtEl>
                                        <p:attrNameLst>
                                          <p:attrName>r</p:attrName>
                                        </p:attrNameLst>
                                      </p:cBhvr>
                                    </p:animRot>
                                  </p:childTnLst>
                                </p:cTn>
                              </p:par>
                              <p:par>
                                <p:cTn id="1013" presetID="8" presetClass="emph" presetSubtype="0" fill="hold" grpId="4" nodeType="withEffect">
                                  <p:stCondLst>
                                    <p:cond delay="0"/>
                                  </p:stCondLst>
                                  <p:childTnLst>
                                    <p:animRot by="-21600000">
                                      <p:cBhvr>
                                        <p:cTn id="1014" dur="5000" fill="hold"/>
                                        <p:tgtEl>
                                          <p:spTgt spid="38"/>
                                        </p:tgtEl>
                                        <p:attrNameLst>
                                          <p:attrName>r</p:attrName>
                                        </p:attrNameLst>
                                      </p:cBhvr>
                                    </p:animRot>
                                  </p:childTnLst>
                                </p:cTn>
                              </p:par>
                              <p:par>
                                <p:cTn id="1015" presetID="8" presetClass="emph" presetSubtype="0" fill="hold" grpId="4" nodeType="withEffect">
                                  <p:stCondLst>
                                    <p:cond delay="0"/>
                                  </p:stCondLst>
                                  <p:childTnLst>
                                    <p:animRot by="-21600000">
                                      <p:cBhvr>
                                        <p:cTn id="1016" dur="5000" fill="hold"/>
                                        <p:tgtEl>
                                          <p:spTgt spid="40"/>
                                        </p:tgtEl>
                                        <p:attrNameLst>
                                          <p:attrName>r</p:attrName>
                                        </p:attrNameLst>
                                      </p:cBhvr>
                                    </p:animRot>
                                  </p:childTnLst>
                                </p:cTn>
                              </p:par>
                              <p:par>
                                <p:cTn id="1017" presetID="8" presetClass="emph" presetSubtype="0" fill="hold" grpId="4" nodeType="withEffect">
                                  <p:stCondLst>
                                    <p:cond delay="0"/>
                                  </p:stCondLst>
                                  <p:childTnLst>
                                    <p:animRot by="-21600000">
                                      <p:cBhvr>
                                        <p:cTn id="1018" dur="5000" fill="hold"/>
                                        <p:tgtEl>
                                          <p:spTgt spid="46"/>
                                        </p:tgtEl>
                                        <p:attrNameLst>
                                          <p:attrName>r</p:attrName>
                                        </p:attrNameLst>
                                      </p:cBhvr>
                                    </p:animRot>
                                  </p:childTnLst>
                                </p:cTn>
                              </p:par>
                              <p:par>
                                <p:cTn id="1019" presetID="8" presetClass="emph" presetSubtype="0" fill="hold" grpId="4" nodeType="withEffect">
                                  <p:stCondLst>
                                    <p:cond delay="0"/>
                                  </p:stCondLst>
                                  <p:childTnLst>
                                    <p:animRot by="-21600000">
                                      <p:cBhvr>
                                        <p:cTn id="1020" dur="5000" fill="hold"/>
                                        <p:tgtEl>
                                          <p:spTgt spid="45"/>
                                        </p:tgtEl>
                                        <p:attrNameLst>
                                          <p:attrName>r</p:attrName>
                                        </p:attrNameLst>
                                      </p:cBhvr>
                                    </p:animRot>
                                  </p:childTnLst>
                                </p:cTn>
                              </p:par>
                              <p:par>
                                <p:cTn id="1021" presetID="8" presetClass="emph" presetSubtype="0" fill="hold" grpId="4" nodeType="withEffect">
                                  <p:stCondLst>
                                    <p:cond delay="0"/>
                                  </p:stCondLst>
                                  <p:childTnLst>
                                    <p:animRot by="-21600000">
                                      <p:cBhvr>
                                        <p:cTn id="1022" dur="5000" fill="hold"/>
                                        <p:tgtEl>
                                          <p:spTgt spid="47"/>
                                        </p:tgtEl>
                                        <p:attrNameLst>
                                          <p:attrName>r</p:attrName>
                                        </p:attrNameLst>
                                      </p:cBhvr>
                                    </p:animRot>
                                  </p:childTnLst>
                                </p:cTn>
                              </p:par>
                              <p:par>
                                <p:cTn id="1023" presetID="8" presetClass="emph" presetSubtype="0" fill="hold" grpId="4" nodeType="withEffect">
                                  <p:stCondLst>
                                    <p:cond delay="0"/>
                                  </p:stCondLst>
                                  <p:childTnLst>
                                    <p:animRot by="-21600000">
                                      <p:cBhvr>
                                        <p:cTn id="1024" dur="5000" fill="hold"/>
                                        <p:tgtEl>
                                          <p:spTgt spid="7"/>
                                        </p:tgtEl>
                                        <p:attrNameLst>
                                          <p:attrName>r</p:attrName>
                                        </p:attrNameLst>
                                      </p:cBhvr>
                                    </p:animRot>
                                  </p:childTnLst>
                                </p:cTn>
                              </p:par>
                              <p:par>
                                <p:cTn id="1025" presetID="45" presetClass="exit" presetSubtype="0" fill="hold" grpId="5" nodeType="withEffect">
                                  <p:stCondLst>
                                    <p:cond delay="0"/>
                                  </p:stCondLst>
                                  <p:childTnLst>
                                    <p:animEffect transition="out" filter="fade">
                                      <p:cBhvr>
                                        <p:cTn id="1026" dur="5000"/>
                                        <p:tgtEl>
                                          <p:spTgt spid="81"/>
                                        </p:tgtEl>
                                      </p:cBhvr>
                                    </p:animEffect>
                                    <p:anim calcmode="lin" valueType="num">
                                      <p:cBhvr>
                                        <p:cTn id="1027" dur="5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28" dur="5000"/>
                                        <p:tgtEl>
                                          <p:spTgt spid="81"/>
                                        </p:tgtEl>
                                        <p:attrNameLst>
                                          <p:attrName>ppt_h</p:attrName>
                                        </p:attrNameLst>
                                      </p:cBhvr>
                                      <p:tavLst>
                                        <p:tav tm="0">
                                          <p:val>
                                            <p:strVal val="ppt_h"/>
                                          </p:val>
                                        </p:tav>
                                        <p:tav tm="100000">
                                          <p:val>
                                            <p:strVal val="ppt_h"/>
                                          </p:val>
                                        </p:tav>
                                      </p:tavLst>
                                    </p:anim>
                                    <p:set>
                                      <p:cBhvr>
                                        <p:cTn id="1029" dur="1" fill="hold">
                                          <p:stCondLst>
                                            <p:cond delay="4999"/>
                                          </p:stCondLst>
                                        </p:cTn>
                                        <p:tgtEl>
                                          <p:spTgt spid="81"/>
                                        </p:tgtEl>
                                        <p:attrNameLst>
                                          <p:attrName>style.visibility</p:attrName>
                                        </p:attrNameLst>
                                      </p:cBhvr>
                                      <p:to>
                                        <p:strVal val="hidden"/>
                                      </p:to>
                                    </p:set>
                                  </p:childTnLst>
                                </p:cTn>
                              </p:par>
                              <p:par>
                                <p:cTn id="1030" presetID="45" presetClass="exit" presetSubtype="0" fill="hold" grpId="5" nodeType="withEffect">
                                  <p:stCondLst>
                                    <p:cond delay="0"/>
                                  </p:stCondLst>
                                  <p:childTnLst>
                                    <p:animEffect transition="out" filter="fade">
                                      <p:cBhvr>
                                        <p:cTn id="1031" dur="5000"/>
                                        <p:tgtEl>
                                          <p:spTgt spid="87"/>
                                        </p:tgtEl>
                                      </p:cBhvr>
                                    </p:animEffect>
                                    <p:anim calcmode="lin" valueType="num">
                                      <p:cBhvr>
                                        <p:cTn id="1032" dur="50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3" dur="5000"/>
                                        <p:tgtEl>
                                          <p:spTgt spid="87"/>
                                        </p:tgtEl>
                                        <p:attrNameLst>
                                          <p:attrName>ppt_h</p:attrName>
                                        </p:attrNameLst>
                                      </p:cBhvr>
                                      <p:tavLst>
                                        <p:tav tm="0">
                                          <p:val>
                                            <p:strVal val="ppt_h"/>
                                          </p:val>
                                        </p:tav>
                                        <p:tav tm="100000">
                                          <p:val>
                                            <p:strVal val="ppt_h"/>
                                          </p:val>
                                        </p:tav>
                                      </p:tavLst>
                                    </p:anim>
                                    <p:set>
                                      <p:cBhvr>
                                        <p:cTn id="1034" dur="1" fill="hold">
                                          <p:stCondLst>
                                            <p:cond delay="4999"/>
                                          </p:stCondLst>
                                        </p:cTn>
                                        <p:tgtEl>
                                          <p:spTgt spid="87"/>
                                        </p:tgtEl>
                                        <p:attrNameLst>
                                          <p:attrName>style.visibility</p:attrName>
                                        </p:attrNameLst>
                                      </p:cBhvr>
                                      <p:to>
                                        <p:strVal val="hidden"/>
                                      </p:to>
                                    </p:set>
                                  </p:childTnLst>
                                </p:cTn>
                              </p:par>
                              <p:par>
                                <p:cTn id="1035" presetID="45" presetClass="exit" presetSubtype="0" fill="hold" grpId="5" nodeType="withEffect">
                                  <p:stCondLst>
                                    <p:cond delay="0"/>
                                  </p:stCondLst>
                                  <p:childTnLst>
                                    <p:animEffect transition="out" filter="fade">
                                      <p:cBhvr>
                                        <p:cTn id="1036" dur="5000"/>
                                        <p:tgtEl>
                                          <p:spTgt spid="69"/>
                                        </p:tgtEl>
                                      </p:cBhvr>
                                    </p:animEffect>
                                    <p:anim calcmode="lin" valueType="num">
                                      <p:cBhvr>
                                        <p:cTn id="1037"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8" dur="5000"/>
                                        <p:tgtEl>
                                          <p:spTgt spid="69"/>
                                        </p:tgtEl>
                                        <p:attrNameLst>
                                          <p:attrName>ppt_h</p:attrName>
                                        </p:attrNameLst>
                                      </p:cBhvr>
                                      <p:tavLst>
                                        <p:tav tm="0">
                                          <p:val>
                                            <p:strVal val="ppt_h"/>
                                          </p:val>
                                        </p:tav>
                                        <p:tav tm="100000">
                                          <p:val>
                                            <p:strVal val="ppt_h"/>
                                          </p:val>
                                        </p:tav>
                                      </p:tavLst>
                                    </p:anim>
                                    <p:set>
                                      <p:cBhvr>
                                        <p:cTn id="1039" dur="1" fill="hold">
                                          <p:stCondLst>
                                            <p:cond delay="4999"/>
                                          </p:stCondLst>
                                        </p:cTn>
                                        <p:tgtEl>
                                          <p:spTgt spid="69"/>
                                        </p:tgtEl>
                                        <p:attrNameLst>
                                          <p:attrName>style.visibility</p:attrName>
                                        </p:attrNameLst>
                                      </p:cBhvr>
                                      <p:to>
                                        <p:strVal val="hidden"/>
                                      </p:to>
                                    </p:set>
                                  </p:childTnLst>
                                </p:cTn>
                              </p:par>
                              <p:par>
                                <p:cTn id="1040" presetID="45" presetClass="exit" presetSubtype="0" fill="hold" grpId="5" nodeType="withEffect">
                                  <p:stCondLst>
                                    <p:cond delay="0"/>
                                  </p:stCondLst>
                                  <p:childTnLst>
                                    <p:animEffect transition="out" filter="fade">
                                      <p:cBhvr>
                                        <p:cTn id="1041" dur="5000"/>
                                        <p:tgtEl>
                                          <p:spTgt spid="75"/>
                                        </p:tgtEl>
                                      </p:cBhvr>
                                    </p:animEffect>
                                    <p:anim calcmode="lin" valueType="num">
                                      <p:cBhvr>
                                        <p:cTn id="1042" dur="5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3" dur="5000"/>
                                        <p:tgtEl>
                                          <p:spTgt spid="75"/>
                                        </p:tgtEl>
                                        <p:attrNameLst>
                                          <p:attrName>ppt_h</p:attrName>
                                        </p:attrNameLst>
                                      </p:cBhvr>
                                      <p:tavLst>
                                        <p:tav tm="0">
                                          <p:val>
                                            <p:strVal val="ppt_h"/>
                                          </p:val>
                                        </p:tav>
                                        <p:tav tm="100000">
                                          <p:val>
                                            <p:strVal val="ppt_h"/>
                                          </p:val>
                                        </p:tav>
                                      </p:tavLst>
                                    </p:anim>
                                    <p:set>
                                      <p:cBhvr>
                                        <p:cTn id="1044" dur="1" fill="hold">
                                          <p:stCondLst>
                                            <p:cond delay="4999"/>
                                          </p:stCondLst>
                                        </p:cTn>
                                        <p:tgtEl>
                                          <p:spTgt spid="75"/>
                                        </p:tgtEl>
                                        <p:attrNameLst>
                                          <p:attrName>style.visibility</p:attrName>
                                        </p:attrNameLst>
                                      </p:cBhvr>
                                      <p:to>
                                        <p:strVal val="hidden"/>
                                      </p:to>
                                    </p:set>
                                  </p:childTnLst>
                                </p:cTn>
                              </p:par>
                              <p:par>
                                <p:cTn id="1045" presetID="45" presetClass="exit" presetSubtype="0" fill="hold" grpId="5" nodeType="withEffect">
                                  <p:stCondLst>
                                    <p:cond delay="0"/>
                                  </p:stCondLst>
                                  <p:childTnLst>
                                    <p:animEffect transition="out" filter="fade">
                                      <p:cBhvr>
                                        <p:cTn id="1046" dur="5000"/>
                                        <p:tgtEl>
                                          <p:spTgt spid="63"/>
                                        </p:tgtEl>
                                      </p:cBhvr>
                                    </p:animEffect>
                                    <p:anim calcmode="lin" valueType="num">
                                      <p:cBhvr>
                                        <p:cTn id="1047"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8" dur="5000"/>
                                        <p:tgtEl>
                                          <p:spTgt spid="63"/>
                                        </p:tgtEl>
                                        <p:attrNameLst>
                                          <p:attrName>ppt_h</p:attrName>
                                        </p:attrNameLst>
                                      </p:cBhvr>
                                      <p:tavLst>
                                        <p:tav tm="0">
                                          <p:val>
                                            <p:strVal val="ppt_h"/>
                                          </p:val>
                                        </p:tav>
                                        <p:tav tm="100000">
                                          <p:val>
                                            <p:strVal val="ppt_h"/>
                                          </p:val>
                                        </p:tav>
                                      </p:tavLst>
                                    </p:anim>
                                    <p:set>
                                      <p:cBhvr>
                                        <p:cTn id="1049" dur="1" fill="hold">
                                          <p:stCondLst>
                                            <p:cond delay="4999"/>
                                          </p:stCondLst>
                                        </p:cTn>
                                        <p:tgtEl>
                                          <p:spTgt spid="63"/>
                                        </p:tgtEl>
                                        <p:attrNameLst>
                                          <p:attrName>style.visibility</p:attrName>
                                        </p:attrNameLst>
                                      </p:cBhvr>
                                      <p:to>
                                        <p:strVal val="hidden"/>
                                      </p:to>
                                    </p:set>
                                  </p:childTnLst>
                                </p:cTn>
                              </p:par>
                              <p:par>
                                <p:cTn id="1050" presetID="45" presetClass="exit" presetSubtype="0" fill="hold" grpId="5" nodeType="withEffect">
                                  <p:stCondLst>
                                    <p:cond delay="0"/>
                                  </p:stCondLst>
                                  <p:childTnLst>
                                    <p:animEffect transition="out" filter="fade">
                                      <p:cBhvr>
                                        <p:cTn id="1051" dur="5000"/>
                                        <p:tgtEl>
                                          <p:spTgt spid="82"/>
                                        </p:tgtEl>
                                      </p:cBhvr>
                                    </p:animEffect>
                                    <p:anim calcmode="lin" valueType="num">
                                      <p:cBhvr>
                                        <p:cTn id="1052" dur="50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3" dur="5000"/>
                                        <p:tgtEl>
                                          <p:spTgt spid="82"/>
                                        </p:tgtEl>
                                        <p:attrNameLst>
                                          <p:attrName>ppt_h</p:attrName>
                                        </p:attrNameLst>
                                      </p:cBhvr>
                                      <p:tavLst>
                                        <p:tav tm="0">
                                          <p:val>
                                            <p:strVal val="ppt_h"/>
                                          </p:val>
                                        </p:tav>
                                        <p:tav tm="100000">
                                          <p:val>
                                            <p:strVal val="ppt_h"/>
                                          </p:val>
                                        </p:tav>
                                      </p:tavLst>
                                    </p:anim>
                                    <p:set>
                                      <p:cBhvr>
                                        <p:cTn id="1054" dur="1" fill="hold">
                                          <p:stCondLst>
                                            <p:cond delay="4999"/>
                                          </p:stCondLst>
                                        </p:cTn>
                                        <p:tgtEl>
                                          <p:spTgt spid="82"/>
                                        </p:tgtEl>
                                        <p:attrNameLst>
                                          <p:attrName>style.visibility</p:attrName>
                                        </p:attrNameLst>
                                      </p:cBhvr>
                                      <p:to>
                                        <p:strVal val="hidden"/>
                                      </p:to>
                                    </p:set>
                                  </p:childTnLst>
                                </p:cTn>
                              </p:par>
                              <p:par>
                                <p:cTn id="1055" presetID="45" presetClass="exit" presetSubtype="0" fill="hold" grpId="5" nodeType="withEffect">
                                  <p:stCondLst>
                                    <p:cond delay="0"/>
                                  </p:stCondLst>
                                  <p:childTnLst>
                                    <p:animEffect transition="out" filter="fade">
                                      <p:cBhvr>
                                        <p:cTn id="1056" dur="5000"/>
                                        <p:tgtEl>
                                          <p:spTgt spid="83"/>
                                        </p:tgtEl>
                                      </p:cBhvr>
                                    </p:animEffect>
                                    <p:anim calcmode="lin" valueType="num">
                                      <p:cBhvr>
                                        <p:cTn id="1057" dur="50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8" dur="5000"/>
                                        <p:tgtEl>
                                          <p:spTgt spid="83"/>
                                        </p:tgtEl>
                                        <p:attrNameLst>
                                          <p:attrName>ppt_h</p:attrName>
                                        </p:attrNameLst>
                                      </p:cBhvr>
                                      <p:tavLst>
                                        <p:tav tm="0">
                                          <p:val>
                                            <p:strVal val="ppt_h"/>
                                          </p:val>
                                        </p:tav>
                                        <p:tav tm="100000">
                                          <p:val>
                                            <p:strVal val="ppt_h"/>
                                          </p:val>
                                        </p:tav>
                                      </p:tavLst>
                                    </p:anim>
                                    <p:set>
                                      <p:cBhvr>
                                        <p:cTn id="1059" dur="1" fill="hold">
                                          <p:stCondLst>
                                            <p:cond delay="4999"/>
                                          </p:stCondLst>
                                        </p:cTn>
                                        <p:tgtEl>
                                          <p:spTgt spid="83"/>
                                        </p:tgtEl>
                                        <p:attrNameLst>
                                          <p:attrName>style.visibility</p:attrName>
                                        </p:attrNameLst>
                                      </p:cBhvr>
                                      <p:to>
                                        <p:strVal val="hidden"/>
                                      </p:to>
                                    </p:set>
                                  </p:childTnLst>
                                </p:cTn>
                              </p:par>
                              <p:par>
                                <p:cTn id="1060" presetID="45" presetClass="exit" presetSubtype="0" fill="hold" grpId="5" nodeType="withEffect">
                                  <p:stCondLst>
                                    <p:cond delay="0"/>
                                  </p:stCondLst>
                                  <p:childTnLst>
                                    <p:animEffect transition="out" filter="fade">
                                      <p:cBhvr>
                                        <p:cTn id="1061" dur="5000"/>
                                        <p:tgtEl>
                                          <p:spTgt spid="88"/>
                                        </p:tgtEl>
                                      </p:cBhvr>
                                    </p:animEffect>
                                    <p:anim calcmode="lin" valueType="num">
                                      <p:cBhvr>
                                        <p:cTn id="1062" dur="50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3" dur="5000"/>
                                        <p:tgtEl>
                                          <p:spTgt spid="88"/>
                                        </p:tgtEl>
                                        <p:attrNameLst>
                                          <p:attrName>ppt_h</p:attrName>
                                        </p:attrNameLst>
                                      </p:cBhvr>
                                      <p:tavLst>
                                        <p:tav tm="0">
                                          <p:val>
                                            <p:strVal val="ppt_h"/>
                                          </p:val>
                                        </p:tav>
                                        <p:tav tm="100000">
                                          <p:val>
                                            <p:strVal val="ppt_h"/>
                                          </p:val>
                                        </p:tav>
                                      </p:tavLst>
                                    </p:anim>
                                    <p:set>
                                      <p:cBhvr>
                                        <p:cTn id="1064" dur="1" fill="hold">
                                          <p:stCondLst>
                                            <p:cond delay="4999"/>
                                          </p:stCondLst>
                                        </p:cTn>
                                        <p:tgtEl>
                                          <p:spTgt spid="88"/>
                                        </p:tgtEl>
                                        <p:attrNameLst>
                                          <p:attrName>style.visibility</p:attrName>
                                        </p:attrNameLst>
                                      </p:cBhvr>
                                      <p:to>
                                        <p:strVal val="hidden"/>
                                      </p:to>
                                    </p:set>
                                  </p:childTnLst>
                                </p:cTn>
                              </p:par>
                              <p:par>
                                <p:cTn id="1065" presetID="45" presetClass="exit" presetSubtype="0" fill="hold" grpId="5" nodeType="withEffect">
                                  <p:stCondLst>
                                    <p:cond delay="0"/>
                                  </p:stCondLst>
                                  <p:childTnLst>
                                    <p:animEffect transition="out" filter="fade">
                                      <p:cBhvr>
                                        <p:cTn id="1066" dur="5000"/>
                                        <p:tgtEl>
                                          <p:spTgt spid="89"/>
                                        </p:tgtEl>
                                      </p:cBhvr>
                                    </p:animEffect>
                                    <p:anim calcmode="lin" valueType="num">
                                      <p:cBhvr>
                                        <p:cTn id="1067" dur="50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8" dur="5000"/>
                                        <p:tgtEl>
                                          <p:spTgt spid="89"/>
                                        </p:tgtEl>
                                        <p:attrNameLst>
                                          <p:attrName>ppt_h</p:attrName>
                                        </p:attrNameLst>
                                      </p:cBhvr>
                                      <p:tavLst>
                                        <p:tav tm="0">
                                          <p:val>
                                            <p:strVal val="ppt_h"/>
                                          </p:val>
                                        </p:tav>
                                        <p:tav tm="100000">
                                          <p:val>
                                            <p:strVal val="ppt_h"/>
                                          </p:val>
                                        </p:tav>
                                      </p:tavLst>
                                    </p:anim>
                                    <p:set>
                                      <p:cBhvr>
                                        <p:cTn id="1069" dur="1" fill="hold">
                                          <p:stCondLst>
                                            <p:cond delay="4999"/>
                                          </p:stCondLst>
                                        </p:cTn>
                                        <p:tgtEl>
                                          <p:spTgt spid="89"/>
                                        </p:tgtEl>
                                        <p:attrNameLst>
                                          <p:attrName>style.visibility</p:attrName>
                                        </p:attrNameLst>
                                      </p:cBhvr>
                                      <p:to>
                                        <p:strVal val="hidden"/>
                                      </p:to>
                                    </p:set>
                                  </p:childTnLst>
                                </p:cTn>
                              </p:par>
                              <p:par>
                                <p:cTn id="1070" presetID="45" presetClass="exit" presetSubtype="0" fill="hold" grpId="5" nodeType="withEffect">
                                  <p:stCondLst>
                                    <p:cond delay="0"/>
                                  </p:stCondLst>
                                  <p:childTnLst>
                                    <p:animEffect transition="out" filter="fade">
                                      <p:cBhvr>
                                        <p:cTn id="1071" dur="5000"/>
                                        <p:tgtEl>
                                          <p:spTgt spid="70"/>
                                        </p:tgtEl>
                                      </p:cBhvr>
                                    </p:animEffect>
                                    <p:anim calcmode="lin" valueType="num">
                                      <p:cBhvr>
                                        <p:cTn id="1072" dur="5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3" dur="5000"/>
                                        <p:tgtEl>
                                          <p:spTgt spid="70"/>
                                        </p:tgtEl>
                                        <p:attrNameLst>
                                          <p:attrName>ppt_h</p:attrName>
                                        </p:attrNameLst>
                                      </p:cBhvr>
                                      <p:tavLst>
                                        <p:tav tm="0">
                                          <p:val>
                                            <p:strVal val="ppt_h"/>
                                          </p:val>
                                        </p:tav>
                                        <p:tav tm="100000">
                                          <p:val>
                                            <p:strVal val="ppt_h"/>
                                          </p:val>
                                        </p:tav>
                                      </p:tavLst>
                                    </p:anim>
                                    <p:set>
                                      <p:cBhvr>
                                        <p:cTn id="1074" dur="1" fill="hold">
                                          <p:stCondLst>
                                            <p:cond delay="4999"/>
                                          </p:stCondLst>
                                        </p:cTn>
                                        <p:tgtEl>
                                          <p:spTgt spid="70"/>
                                        </p:tgtEl>
                                        <p:attrNameLst>
                                          <p:attrName>style.visibility</p:attrName>
                                        </p:attrNameLst>
                                      </p:cBhvr>
                                      <p:to>
                                        <p:strVal val="hidden"/>
                                      </p:to>
                                    </p:set>
                                  </p:childTnLst>
                                </p:cTn>
                              </p:par>
                              <p:par>
                                <p:cTn id="1075" presetID="45" presetClass="exit" presetSubtype="0" fill="hold" grpId="5" nodeType="withEffect">
                                  <p:stCondLst>
                                    <p:cond delay="0"/>
                                  </p:stCondLst>
                                  <p:childTnLst>
                                    <p:animEffect transition="out" filter="fade">
                                      <p:cBhvr>
                                        <p:cTn id="1076" dur="5000"/>
                                        <p:tgtEl>
                                          <p:spTgt spid="71"/>
                                        </p:tgtEl>
                                      </p:cBhvr>
                                    </p:animEffect>
                                    <p:anim calcmode="lin" valueType="num">
                                      <p:cBhvr>
                                        <p:cTn id="1077" dur="5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8" dur="5000"/>
                                        <p:tgtEl>
                                          <p:spTgt spid="71"/>
                                        </p:tgtEl>
                                        <p:attrNameLst>
                                          <p:attrName>ppt_h</p:attrName>
                                        </p:attrNameLst>
                                      </p:cBhvr>
                                      <p:tavLst>
                                        <p:tav tm="0">
                                          <p:val>
                                            <p:strVal val="ppt_h"/>
                                          </p:val>
                                        </p:tav>
                                        <p:tav tm="100000">
                                          <p:val>
                                            <p:strVal val="ppt_h"/>
                                          </p:val>
                                        </p:tav>
                                      </p:tavLst>
                                    </p:anim>
                                    <p:set>
                                      <p:cBhvr>
                                        <p:cTn id="1079" dur="1" fill="hold">
                                          <p:stCondLst>
                                            <p:cond delay="4999"/>
                                          </p:stCondLst>
                                        </p:cTn>
                                        <p:tgtEl>
                                          <p:spTgt spid="71"/>
                                        </p:tgtEl>
                                        <p:attrNameLst>
                                          <p:attrName>style.visibility</p:attrName>
                                        </p:attrNameLst>
                                      </p:cBhvr>
                                      <p:to>
                                        <p:strVal val="hidden"/>
                                      </p:to>
                                    </p:set>
                                  </p:childTnLst>
                                </p:cTn>
                              </p:par>
                              <p:par>
                                <p:cTn id="1080" presetID="45" presetClass="exit" presetSubtype="0" fill="hold" grpId="5" nodeType="withEffect">
                                  <p:stCondLst>
                                    <p:cond delay="0"/>
                                  </p:stCondLst>
                                  <p:childTnLst>
                                    <p:animEffect transition="out" filter="fade">
                                      <p:cBhvr>
                                        <p:cTn id="1081" dur="5000"/>
                                        <p:tgtEl>
                                          <p:spTgt spid="76"/>
                                        </p:tgtEl>
                                      </p:cBhvr>
                                    </p:animEffect>
                                    <p:anim calcmode="lin" valueType="num">
                                      <p:cBhvr>
                                        <p:cTn id="1082" dur="5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3" dur="5000"/>
                                        <p:tgtEl>
                                          <p:spTgt spid="76"/>
                                        </p:tgtEl>
                                        <p:attrNameLst>
                                          <p:attrName>ppt_h</p:attrName>
                                        </p:attrNameLst>
                                      </p:cBhvr>
                                      <p:tavLst>
                                        <p:tav tm="0">
                                          <p:val>
                                            <p:strVal val="ppt_h"/>
                                          </p:val>
                                        </p:tav>
                                        <p:tav tm="100000">
                                          <p:val>
                                            <p:strVal val="ppt_h"/>
                                          </p:val>
                                        </p:tav>
                                      </p:tavLst>
                                    </p:anim>
                                    <p:set>
                                      <p:cBhvr>
                                        <p:cTn id="1084" dur="1" fill="hold">
                                          <p:stCondLst>
                                            <p:cond delay="4999"/>
                                          </p:stCondLst>
                                        </p:cTn>
                                        <p:tgtEl>
                                          <p:spTgt spid="76"/>
                                        </p:tgtEl>
                                        <p:attrNameLst>
                                          <p:attrName>style.visibility</p:attrName>
                                        </p:attrNameLst>
                                      </p:cBhvr>
                                      <p:to>
                                        <p:strVal val="hidden"/>
                                      </p:to>
                                    </p:set>
                                  </p:childTnLst>
                                </p:cTn>
                              </p:par>
                              <p:par>
                                <p:cTn id="1085" presetID="45" presetClass="exit" presetSubtype="0" fill="hold" grpId="5" nodeType="withEffect">
                                  <p:stCondLst>
                                    <p:cond delay="0"/>
                                  </p:stCondLst>
                                  <p:childTnLst>
                                    <p:animEffect transition="out" filter="fade">
                                      <p:cBhvr>
                                        <p:cTn id="1086" dur="5000"/>
                                        <p:tgtEl>
                                          <p:spTgt spid="77"/>
                                        </p:tgtEl>
                                      </p:cBhvr>
                                    </p:animEffect>
                                    <p:anim calcmode="lin" valueType="num">
                                      <p:cBhvr>
                                        <p:cTn id="1087" dur="50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8" dur="5000"/>
                                        <p:tgtEl>
                                          <p:spTgt spid="77"/>
                                        </p:tgtEl>
                                        <p:attrNameLst>
                                          <p:attrName>ppt_h</p:attrName>
                                        </p:attrNameLst>
                                      </p:cBhvr>
                                      <p:tavLst>
                                        <p:tav tm="0">
                                          <p:val>
                                            <p:strVal val="ppt_h"/>
                                          </p:val>
                                        </p:tav>
                                        <p:tav tm="100000">
                                          <p:val>
                                            <p:strVal val="ppt_h"/>
                                          </p:val>
                                        </p:tav>
                                      </p:tavLst>
                                    </p:anim>
                                    <p:set>
                                      <p:cBhvr>
                                        <p:cTn id="1089" dur="1" fill="hold">
                                          <p:stCondLst>
                                            <p:cond delay="4999"/>
                                          </p:stCondLst>
                                        </p:cTn>
                                        <p:tgtEl>
                                          <p:spTgt spid="77"/>
                                        </p:tgtEl>
                                        <p:attrNameLst>
                                          <p:attrName>style.visibility</p:attrName>
                                        </p:attrNameLst>
                                      </p:cBhvr>
                                      <p:to>
                                        <p:strVal val="hidden"/>
                                      </p:to>
                                    </p:set>
                                  </p:childTnLst>
                                </p:cTn>
                              </p:par>
                              <p:par>
                                <p:cTn id="1090" presetID="45" presetClass="exit" presetSubtype="0" fill="hold" grpId="5" nodeType="withEffect">
                                  <p:stCondLst>
                                    <p:cond delay="0"/>
                                  </p:stCondLst>
                                  <p:childTnLst>
                                    <p:animEffect transition="out" filter="fade">
                                      <p:cBhvr>
                                        <p:cTn id="1091" dur="5000"/>
                                        <p:tgtEl>
                                          <p:spTgt spid="64"/>
                                        </p:tgtEl>
                                      </p:cBhvr>
                                    </p:animEffect>
                                    <p:anim calcmode="lin" valueType="num">
                                      <p:cBhvr>
                                        <p:cTn id="1092"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3" dur="5000"/>
                                        <p:tgtEl>
                                          <p:spTgt spid="64"/>
                                        </p:tgtEl>
                                        <p:attrNameLst>
                                          <p:attrName>ppt_h</p:attrName>
                                        </p:attrNameLst>
                                      </p:cBhvr>
                                      <p:tavLst>
                                        <p:tav tm="0">
                                          <p:val>
                                            <p:strVal val="ppt_h"/>
                                          </p:val>
                                        </p:tav>
                                        <p:tav tm="100000">
                                          <p:val>
                                            <p:strVal val="ppt_h"/>
                                          </p:val>
                                        </p:tav>
                                      </p:tavLst>
                                    </p:anim>
                                    <p:set>
                                      <p:cBhvr>
                                        <p:cTn id="1094" dur="1" fill="hold">
                                          <p:stCondLst>
                                            <p:cond delay="4999"/>
                                          </p:stCondLst>
                                        </p:cTn>
                                        <p:tgtEl>
                                          <p:spTgt spid="64"/>
                                        </p:tgtEl>
                                        <p:attrNameLst>
                                          <p:attrName>style.visibility</p:attrName>
                                        </p:attrNameLst>
                                      </p:cBhvr>
                                      <p:to>
                                        <p:strVal val="hidden"/>
                                      </p:to>
                                    </p:set>
                                  </p:childTnLst>
                                </p:cTn>
                              </p:par>
                              <p:par>
                                <p:cTn id="1095" presetID="45" presetClass="exit" presetSubtype="0" fill="hold" grpId="5" nodeType="withEffect">
                                  <p:stCondLst>
                                    <p:cond delay="0"/>
                                  </p:stCondLst>
                                  <p:childTnLst>
                                    <p:animEffect transition="out" filter="fade">
                                      <p:cBhvr>
                                        <p:cTn id="1096" dur="5000"/>
                                        <p:tgtEl>
                                          <p:spTgt spid="65"/>
                                        </p:tgtEl>
                                      </p:cBhvr>
                                    </p:animEffect>
                                    <p:anim calcmode="lin" valueType="num">
                                      <p:cBhvr>
                                        <p:cTn id="1097"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8" dur="5000"/>
                                        <p:tgtEl>
                                          <p:spTgt spid="65"/>
                                        </p:tgtEl>
                                        <p:attrNameLst>
                                          <p:attrName>ppt_h</p:attrName>
                                        </p:attrNameLst>
                                      </p:cBhvr>
                                      <p:tavLst>
                                        <p:tav tm="0">
                                          <p:val>
                                            <p:strVal val="ppt_h"/>
                                          </p:val>
                                        </p:tav>
                                        <p:tav tm="100000">
                                          <p:val>
                                            <p:strVal val="ppt_h"/>
                                          </p:val>
                                        </p:tav>
                                      </p:tavLst>
                                    </p:anim>
                                    <p:set>
                                      <p:cBhvr>
                                        <p:cTn id="1099" dur="1" fill="hold">
                                          <p:stCondLst>
                                            <p:cond delay="4999"/>
                                          </p:stCondLst>
                                        </p:cTn>
                                        <p:tgtEl>
                                          <p:spTgt spid="65"/>
                                        </p:tgtEl>
                                        <p:attrNameLst>
                                          <p:attrName>style.visibility</p:attrName>
                                        </p:attrNameLst>
                                      </p:cBhvr>
                                      <p:to>
                                        <p:strVal val="hidden"/>
                                      </p:to>
                                    </p:set>
                                  </p:childTnLst>
                                </p:cTn>
                              </p:par>
                              <p:par>
                                <p:cTn id="1100" presetID="45" presetClass="exit" presetSubtype="0" fill="hold" grpId="5" nodeType="withEffect">
                                  <p:stCondLst>
                                    <p:cond delay="0"/>
                                  </p:stCondLst>
                                  <p:childTnLst>
                                    <p:animEffect transition="out" filter="fade">
                                      <p:cBhvr>
                                        <p:cTn id="1101" dur="5000"/>
                                        <p:tgtEl>
                                          <p:spTgt spid="85"/>
                                        </p:tgtEl>
                                      </p:cBhvr>
                                    </p:animEffect>
                                    <p:anim calcmode="lin" valueType="num">
                                      <p:cBhvr>
                                        <p:cTn id="1102" dur="5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3" dur="5000"/>
                                        <p:tgtEl>
                                          <p:spTgt spid="85"/>
                                        </p:tgtEl>
                                        <p:attrNameLst>
                                          <p:attrName>ppt_h</p:attrName>
                                        </p:attrNameLst>
                                      </p:cBhvr>
                                      <p:tavLst>
                                        <p:tav tm="0">
                                          <p:val>
                                            <p:strVal val="ppt_h"/>
                                          </p:val>
                                        </p:tav>
                                        <p:tav tm="100000">
                                          <p:val>
                                            <p:strVal val="ppt_h"/>
                                          </p:val>
                                        </p:tav>
                                      </p:tavLst>
                                    </p:anim>
                                    <p:set>
                                      <p:cBhvr>
                                        <p:cTn id="1104" dur="1" fill="hold">
                                          <p:stCondLst>
                                            <p:cond delay="4999"/>
                                          </p:stCondLst>
                                        </p:cTn>
                                        <p:tgtEl>
                                          <p:spTgt spid="85"/>
                                        </p:tgtEl>
                                        <p:attrNameLst>
                                          <p:attrName>style.visibility</p:attrName>
                                        </p:attrNameLst>
                                      </p:cBhvr>
                                      <p:to>
                                        <p:strVal val="hidden"/>
                                      </p:to>
                                    </p:set>
                                  </p:childTnLst>
                                </p:cTn>
                              </p:par>
                              <p:par>
                                <p:cTn id="1105" presetID="45" presetClass="exit" presetSubtype="0" fill="hold" grpId="5" nodeType="withEffect">
                                  <p:stCondLst>
                                    <p:cond delay="0"/>
                                  </p:stCondLst>
                                  <p:childTnLst>
                                    <p:animEffect transition="out" filter="fade">
                                      <p:cBhvr>
                                        <p:cTn id="1106" dur="5000"/>
                                        <p:tgtEl>
                                          <p:spTgt spid="84"/>
                                        </p:tgtEl>
                                      </p:cBhvr>
                                    </p:animEffect>
                                    <p:anim calcmode="lin" valueType="num">
                                      <p:cBhvr>
                                        <p:cTn id="1107" dur="50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8" dur="5000"/>
                                        <p:tgtEl>
                                          <p:spTgt spid="84"/>
                                        </p:tgtEl>
                                        <p:attrNameLst>
                                          <p:attrName>ppt_h</p:attrName>
                                        </p:attrNameLst>
                                      </p:cBhvr>
                                      <p:tavLst>
                                        <p:tav tm="0">
                                          <p:val>
                                            <p:strVal val="ppt_h"/>
                                          </p:val>
                                        </p:tav>
                                        <p:tav tm="100000">
                                          <p:val>
                                            <p:strVal val="ppt_h"/>
                                          </p:val>
                                        </p:tav>
                                      </p:tavLst>
                                    </p:anim>
                                    <p:set>
                                      <p:cBhvr>
                                        <p:cTn id="1109" dur="1" fill="hold">
                                          <p:stCondLst>
                                            <p:cond delay="4999"/>
                                          </p:stCondLst>
                                        </p:cTn>
                                        <p:tgtEl>
                                          <p:spTgt spid="84"/>
                                        </p:tgtEl>
                                        <p:attrNameLst>
                                          <p:attrName>style.visibility</p:attrName>
                                        </p:attrNameLst>
                                      </p:cBhvr>
                                      <p:to>
                                        <p:strVal val="hidden"/>
                                      </p:to>
                                    </p:set>
                                  </p:childTnLst>
                                </p:cTn>
                              </p:par>
                              <p:par>
                                <p:cTn id="1110" presetID="45" presetClass="exit" presetSubtype="0" fill="hold" grpId="5" nodeType="withEffect">
                                  <p:stCondLst>
                                    <p:cond delay="0"/>
                                  </p:stCondLst>
                                  <p:childTnLst>
                                    <p:animEffect transition="out" filter="fade">
                                      <p:cBhvr>
                                        <p:cTn id="1111" dur="5000"/>
                                        <p:tgtEl>
                                          <p:spTgt spid="86"/>
                                        </p:tgtEl>
                                      </p:cBhvr>
                                    </p:animEffect>
                                    <p:anim calcmode="lin" valueType="num">
                                      <p:cBhvr>
                                        <p:cTn id="1112" dur="5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3" dur="5000"/>
                                        <p:tgtEl>
                                          <p:spTgt spid="86"/>
                                        </p:tgtEl>
                                        <p:attrNameLst>
                                          <p:attrName>ppt_h</p:attrName>
                                        </p:attrNameLst>
                                      </p:cBhvr>
                                      <p:tavLst>
                                        <p:tav tm="0">
                                          <p:val>
                                            <p:strVal val="ppt_h"/>
                                          </p:val>
                                        </p:tav>
                                        <p:tav tm="100000">
                                          <p:val>
                                            <p:strVal val="ppt_h"/>
                                          </p:val>
                                        </p:tav>
                                      </p:tavLst>
                                    </p:anim>
                                    <p:set>
                                      <p:cBhvr>
                                        <p:cTn id="1114" dur="1" fill="hold">
                                          <p:stCondLst>
                                            <p:cond delay="4999"/>
                                          </p:stCondLst>
                                        </p:cTn>
                                        <p:tgtEl>
                                          <p:spTgt spid="86"/>
                                        </p:tgtEl>
                                        <p:attrNameLst>
                                          <p:attrName>style.visibility</p:attrName>
                                        </p:attrNameLst>
                                      </p:cBhvr>
                                      <p:to>
                                        <p:strVal val="hidden"/>
                                      </p:to>
                                    </p:set>
                                  </p:childTnLst>
                                </p:cTn>
                              </p:par>
                              <p:par>
                                <p:cTn id="1115" presetID="45" presetClass="exit" presetSubtype="0" fill="hold" grpId="5" nodeType="withEffect">
                                  <p:stCondLst>
                                    <p:cond delay="0"/>
                                  </p:stCondLst>
                                  <p:childTnLst>
                                    <p:animEffect transition="out" filter="fade">
                                      <p:cBhvr>
                                        <p:cTn id="1116" dur="5000"/>
                                        <p:tgtEl>
                                          <p:spTgt spid="91"/>
                                        </p:tgtEl>
                                      </p:cBhvr>
                                    </p:animEffect>
                                    <p:anim calcmode="lin" valueType="num">
                                      <p:cBhvr>
                                        <p:cTn id="1117" dur="5000"/>
                                        <p:tgtEl>
                                          <p:spTgt spid="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8" dur="5000"/>
                                        <p:tgtEl>
                                          <p:spTgt spid="91"/>
                                        </p:tgtEl>
                                        <p:attrNameLst>
                                          <p:attrName>ppt_h</p:attrName>
                                        </p:attrNameLst>
                                      </p:cBhvr>
                                      <p:tavLst>
                                        <p:tav tm="0">
                                          <p:val>
                                            <p:strVal val="ppt_h"/>
                                          </p:val>
                                        </p:tav>
                                        <p:tav tm="100000">
                                          <p:val>
                                            <p:strVal val="ppt_h"/>
                                          </p:val>
                                        </p:tav>
                                      </p:tavLst>
                                    </p:anim>
                                    <p:set>
                                      <p:cBhvr>
                                        <p:cTn id="1119" dur="1" fill="hold">
                                          <p:stCondLst>
                                            <p:cond delay="4999"/>
                                          </p:stCondLst>
                                        </p:cTn>
                                        <p:tgtEl>
                                          <p:spTgt spid="91"/>
                                        </p:tgtEl>
                                        <p:attrNameLst>
                                          <p:attrName>style.visibility</p:attrName>
                                        </p:attrNameLst>
                                      </p:cBhvr>
                                      <p:to>
                                        <p:strVal val="hidden"/>
                                      </p:to>
                                    </p:set>
                                  </p:childTnLst>
                                </p:cTn>
                              </p:par>
                              <p:par>
                                <p:cTn id="1120" presetID="45" presetClass="exit" presetSubtype="0" fill="hold" grpId="5" nodeType="withEffect">
                                  <p:stCondLst>
                                    <p:cond delay="0"/>
                                  </p:stCondLst>
                                  <p:childTnLst>
                                    <p:animEffect transition="out" filter="fade">
                                      <p:cBhvr>
                                        <p:cTn id="1121" dur="5000"/>
                                        <p:tgtEl>
                                          <p:spTgt spid="90"/>
                                        </p:tgtEl>
                                      </p:cBhvr>
                                    </p:animEffect>
                                    <p:anim calcmode="lin" valueType="num">
                                      <p:cBhvr>
                                        <p:cTn id="1122" dur="50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3" dur="5000"/>
                                        <p:tgtEl>
                                          <p:spTgt spid="90"/>
                                        </p:tgtEl>
                                        <p:attrNameLst>
                                          <p:attrName>ppt_h</p:attrName>
                                        </p:attrNameLst>
                                      </p:cBhvr>
                                      <p:tavLst>
                                        <p:tav tm="0">
                                          <p:val>
                                            <p:strVal val="ppt_h"/>
                                          </p:val>
                                        </p:tav>
                                        <p:tav tm="100000">
                                          <p:val>
                                            <p:strVal val="ppt_h"/>
                                          </p:val>
                                        </p:tav>
                                      </p:tavLst>
                                    </p:anim>
                                    <p:set>
                                      <p:cBhvr>
                                        <p:cTn id="1124" dur="1" fill="hold">
                                          <p:stCondLst>
                                            <p:cond delay="4999"/>
                                          </p:stCondLst>
                                        </p:cTn>
                                        <p:tgtEl>
                                          <p:spTgt spid="90"/>
                                        </p:tgtEl>
                                        <p:attrNameLst>
                                          <p:attrName>style.visibility</p:attrName>
                                        </p:attrNameLst>
                                      </p:cBhvr>
                                      <p:to>
                                        <p:strVal val="hidden"/>
                                      </p:to>
                                    </p:set>
                                  </p:childTnLst>
                                </p:cTn>
                              </p:par>
                              <p:par>
                                <p:cTn id="1125" presetID="45" presetClass="exit" presetSubtype="0" fill="hold" grpId="5" nodeType="withEffect">
                                  <p:stCondLst>
                                    <p:cond delay="0"/>
                                  </p:stCondLst>
                                  <p:childTnLst>
                                    <p:animEffect transition="out" filter="fade">
                                      <p:cBhvr>
                                        <p:cTn id="1126" dur="5000"/>
                                        <p:tgtEl>
                                          <p:spTgt spid="92"/>
                                        </p:tgtEl>
                                      </p:cBhvr>
                                    </p:animEffect>
                                    <p:anim calcmode="lin" valueType="num">
                                      <p:cBhvr>
                                        <p:cTn id="1127" dur="5000"/>
                                        <p:tgtEl>
                                          <p:spTgt spid="9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8" dur="5000"/>
                                        <p:tgtEl>
                                          <p:spTgt spid="92"/>
                                        </p:tgtEl>
                                        <p:attrNameLst>
                                          <p:attrName>ppt_h</p:attrName>
                                        </p:attrNameLst>
                                      </p:cBhvr>
                                      <p:tavLst>
                                        <p:tav tm="0">
                                          <p:val>
                                            <p:strVal val="ppt_h"/>
                                          </p:val>
                                        </p:tav>
                                        <p:tav tm="100000">
                                          <p:val>
                                            <p:strVal val="ppt_h"/>
                                          </p:val>
                                        </p:tav>
                                      </p:tavLst>
                                    </p:anim>
                                    <p:set>
                                      <p:cBhvr>
                                        <p:cTn id="1129" dur="1" fill="hold">
                                          <p:stCondLst>
                                            <p:cond delay="4999"/>
                                          </p:stCondLst>
                                        </p:cTn>
                                        <p:tgtEl>
                                          <p:spTgt spid="92"/>
                                        </p:tgtEl>
                                        <p:attrNameLst>
                                          <p:attrName>style.visibility</p:attrName>
                                        </p:attrNameLst>
                                      </p:cBhvr>
                                      <p:to>
                                        <p:strVal val="hidden"/>
                                      </p:to>
                                    </p:set>
                                  </p:childTnLst>
                                </p:cTn>
                              </p:par>
                              <p:par>
                                <p:cTn id="1130" presetID="45" presetClass="exit" presetSubtype="0" fill="hold" grpId="5" nodeType="withEffect">
                                  <p:stCondLst>
                                    <p:cond delay="0"/>
                                  </p:stCondLst>
                                  <p:childTnLst>
                                    <p:animEffect transition="out" filter="fade">
                                      <p:cBhvr>
                                        <p:cTn id="1131" dur="5000"/>
                                        <p:tgtEl>
                                          <p:spTgt spid="73"/>
                                        </p:tgtEl>
                                      </p:cBhvr>
                                    </p:animEffect>
                                    <p:anim calcmode="lin" valueType="num">
                                      <p:cBhvr>
                                        <p:cTn id="1132" dur="5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3" dur="5000"/>
                                        <p:tgtEl>
                                          <p:spTgt spid="73"/>
                                        </p:tgtEl>
                                        <p:attrNameLst>
                                          <p:attrName>ppt_h</p:attrName>
                                        </p:attrNameLst>
                                      </p:cBhvr>
                                      <p:tavLst>
                                        <p:tav tm="0">
                                          <p:val>
                                            <p:strVal val="ppt_h"/>
                                          </p:val>
                                        </p:tav>
                                        <p:tav tm="100000">
                                          <p:val>
                                            <p:strVal val="ppt_h"/>
                                          </p:val>
                                        </p:tav>
                                      </p:tavLst>
                                    </p:anim>
                                    <p:set>
                                      <p:cBhvr>
                                        <p:cTn id="1134" dur="1" fill="hold">
                                          <p:stCondLst>
                                            <p:cond delay="4999"/>
                                          </p:stCondLst>
                                        </p:cTn>
                                        <p:tgtEl>
                                          <p:spTgt spid="73"/>
                                        </p:tgtEl>
                                        <p:attrNameLst>
                                          <p:attrName>style.visibility</p:attrName>
                                        </p:attrNameLst>
                                      </p:cBhvr>
                                      <p:to>
                                        <p:strVal val="hidden"/>
                                      </p:to>
                                    </p:set>
                                  </p:childTnLst>
                                </p:cTn>
                              </p:par>
                              <p:par>
                                <p:cTn id="1135" presetID="45" presetClass="exit" presetSubtype="0" fill="hold" grpId="5" nodeType="withEffect">
                                  <p:stCondLst>
                                    <p:cond delay="0"/>
                                  </p:stCondLst>
                                  <p:childTnLst>
                                    <p:animEffect transition="out" filter="fade">
                                      <p:cBhvr>
                                        <p:cTn id="1136" dur="5000"/>
                                        <p:tgtEl>
                                          <p:spTgt spid="72"/>
                                        </p:tgtEl>
                                      </p:cBhvr>
                                    </p:animEffect>
                                    <p:anim calcmode="lin" valueType="num">
                                      <p:cBhvr>
                                        <p:cTn id="1137" dur="5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8" dur="5000"/>
                                        <p:tgtEl>
                                          <p:spTgt spid="72"/>
                                        </p:tgtEl>
                                        <p:attrNameLst>
                                          <p:attrName>ppt_h</p:attrName>
                                        </p:attrNameLst>
                                      </p:cBhvr>
                                      <p:tavLst>
                                        <p:tav tm="0">
                                          <p:val>
                                            <p:strVal val="ppt_h"/>
                                          </p:val>
                                        </p:tav>
                                        <p:tav tm="100000">
                                          <p:val>
                                            <p:strVal val="ppt_h"/>
                                          </p:val>
                                        </p:tav>
                                      </p:tavLst>
                                    </p:anim>
                                    <p:set>
                                      <p:cBhvr>
                                        <p:cTn id="1139" dur="1" fill="hold">
                                          <p:stCondLst>
                                            <p:cond delay="4999"/>
                                          </p:stCondLst>
                                        </p:cTn>
                                        <p:tgtEl>
                                          <p:spTgt spid="72"/>
                                        </p:tgtEl>
                                        <p:attrNameLst>
                                          <p:attrName>style.visibility</p:attrName>
                                        </p:attrNameLst>
                                      </p:cBhvr>
                                      <p:to>
                                        <p:strVal val="hidden"/>
                                      </p:to>
                                    </p:set>
                                  </p:childTnLst>
                                </p:cTn>
                              </p:par>
                              <p:par>
                                <p:cTn id="1140" presetID="45" presetClass="exit" presetSubtype="0" fill="hold" grpId="5" nodeType="withEffect">
                                  <p:stCondLst>
                                    <p:cond delay="0"/>
                                  </p:stCondLst>
                                  <p:childTnLst>
                                    <p:animEffect transition="out" filter="fade">
                                      <p:cBhvr>
                                        <p:cTn id="1141" dur="5000"/>
                                        <p:tgtEl>
                                          <p:spTgt spid="74"/>
                                        </p:tgtEl>
                                      </p:cBhvr>
                                    </p:animEffect>
                                    <p:anim calcmode="lin" valueType="num">
                                      <p:cBhvr>
                                        <p:cTn id="1142" dur="5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3" dur="5000"/>
                                        <p:tgtEl>
                                          <p:spTgt spid="74"/>
                                        </p:tgtEl>
                                        <p:attrNameLst>
                                          <p:attrName>ppt_h</p:attrName>
                                        </p:attrNameLst>
                                      </p:cBhvr>
                                      <p:tavLst>
                                        <p:tav tm="0">
                                          <p:val>
                                            <p:strVal val="ppt_h"/>
                                          </p:val>
                                        </p:tav>
                                        <p:tav tm="100000">
                                          <p:val>
                                            <p:strVal val="ppt_h"/>
                                          </p:val>
                                        </p:tav>
                                      </p:tavLst>
                                    </p:anim>
                                    <p:set>
                                      <p:cBhvr>
                                        <p:cTn id="1144" dur="1" fill="hold">
                                          <p:stCondLst>
                                            <p:cond delay="4999"/>
                                          </p:stCondLst>
                                        </p:cTn>
                                        <p:tgtEl>
                                          <p:spTgt spid="74"/>
                                        </p:tgtEl>
                                        <p:attrNameLst>
                                          <p:attrName>style.visibility</p:attrName>
                                        </p:attrNameLst>
                                      </p:cBhvr>
                                      <p:to>
                                        <p:strVal val="hidden"/>
                                      </p:to>
                                    </p:set>
                                  </p:childTnLst>
                                </p:cTn>
                              </p:par>
                              <p:par>
                                <p:cTn id="1145" presetID="45" presetClass="exit" presetSubtype="0" fill="hold" grpId="5" nodeType="withEffect">
                                  <p:stCondLst>
                                    <p:cond delay="0"/>
                                  </p:stCondLst>
                                  <p:childTnLst>
                                    <p:animEffect transition="out" filter="fade">
                                      <p:cBhvr>
                                        <p:cTn id="1146" dur="5000"/>
                                        <p:tgtEl>
                                          <p:spTgt spid="79"/>
                                        </p:tgtEl>
                                      </p:cBhvr>
                                    </p:animEffect>
                                    <p:anim calcmode="lin" valueType="num">
                                      <p:cBhvr>
                                        <p:cTn id="1147" dur="5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8" dur="5000"/>
                                        <p:tgtEl>
                                          <p:spTgt spid="79"/>
                                        </p:tgtEl>
                                        <p:attrNameLst>
                                          <p:attrName>ppt_h</p:attrName>
                                        </p:attrNameLst>
                                      </p:cBhvr>
                                      <p:tavLst>
                                        <p:tav tm="0">
                                          <p:val>
                                            <p:strVal val="ppt_h"/>
                                          </p:val>
                                        </p:tav>
                                        <p:tav tm="100000">
                                          <p:val>
                                            <p:strVal val="ppt_h"/>
                                          </p:val>
                                        </p:tav>
                                      </p:tavLst>
                                    </p:anim>
                                    <p:set>
                                      <p:cBhvr>
                                        <p:cTn id="1149" dur="1" fill="hold">
                                          <p:stCondLst>
                                            <p:cond delay="4999"/>
                                          </p:stCondLst>
                                        </p:cTn>
                                        <p:tgtEl>
                                          <p:spTgt spid="79"/>
                                        </p:tgtEl>
                                        <p:attrNameLst>
                                          <p:attrName>style.visibility</p:attrName>
                                        </p:attrNameLst>
                                      </p:cBhvr>
                                      <p:to>
                                        <p:strVal val="hidden"/>
                                      </p:to>
                                    </p:set>
                                  </p:childTnLst>
                                </p:cTn>
                              </p:par>
                              <p:par>
                                <p:cTn id="1150" presetID="45" presetClass="exit" presetSubtype="0" fill="hold" grpId="5" nodeType="withEffect">
                                  <p:stCondLst>
                                    <p:cond delay="0"/>
                                  </p:stCondLst>
                                  <p:childTnLst>
                                    <p:animEffect transition="out" filter="fade">
                                      <p:cBhvr>
                                        <p:cTn id="1151" dur="5000"/>
                                        <p:tgtEl>
                                          <p:spTgt spid="78"/>
                                        </p:tgtEl>
                                      </p:cBhvr>
                                    </p:animEffect>
                                    <p:anim calcmode="lin" valueType="num">
                                      <p:cBhvr>
                                        <p:cTn id="1152" dur="50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3" dur="5000"/>
                                        <p:tgtEl>
                                          <p:spTgt spid="78"/>
                                        </p:tgtEl>
                                        <p:attrNameLst>
                                          <p:attrName>ppt_h</p:attrName>
                                        </p:attrNameLst>
                                      </p:cBhvr>
                                      <p:tavLst>
                                        <p:tav tm="0">
                                          <p:val>
                                            <p:strVal val="ppt_h"/>
                                          </p:val>
                                        </p:tav>
                                        <p:tav tm="100000">
                                          <p:val>
                                            <p:strVal val="ppt_h"/>
                                          </p:val>
                                        </p:tav>
                                      </p:tavLst>
                                    </p:anim>
                                    <p:set>
                                      <p:cBhvr>
                                        <p:cTn id="1154" dur="1" fill="hold">
                                          <p:stCondLst>
                                            <p:cond delay="4999"/>
                                          </p:stCondLst>
                                        </p:cTn>
                                        <p:tgtEl>
                                          <p:spTgt spid="78"/>
                                        </p:tgtEl>
                                        <p:attrNameLst>
                                          <p:attrName>style.visibility</p:attrName>
                                        </p:attrNameLst>
                                      </p:cBhvr>
                                      <p:to>
                                        <p:strVal val="hidden"/>
                                      </p:to>
                                    </p:set>
                                  </p:childTnLst>
                                </p:cTn>
                              </p:par>
                              <p:par>
                                <p:cTn id="1155" presetID="45" presetClass="exit" presetSubtype="0" fill="hold" grpId="5" nodeType="withEffect">
                                  <p:stCondLst>
                                    <p:cond delay="0"/>
                                  </p:stCondLst>
                                  <p:childTnLst>
                                    <p:animEffect transition="out" filter="fade">
                                      <p:cBhvr>
                                        <p:cTn id="1156" dur="5000"/>
                                        <p:tgtEl>
                                          <p:spTgt spid="80"/>
                                        </p:tgtEl>
                                      </p:cBhvr>
                                    </p:animEffect>
                                    <p:anim calcmode="lin" valueType="num">
                                      <p:cBhvr>
                                        <p:cTn id="1157" dur="5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8" dur="5000"/>
                                        <p:tgtEl>
                                          <p:spTgt spid="80"/>
                                        </p:tgtEl>
                                        <p:attrNameLst>
                                          <p:attrName>ppt_h</p:attrName>
                                        </p:attrNameLst>
                                      </p:cBhvr>
                                      <p:tavLst>
                                        <p:tav tm="0">
                                          <p:val>
                                            <p:strVal val="ppt_h"/>
                                          </p:val>
                                        </p:tav>
                                        <p:tav tm="100000">
                                          <p:val>
                                            <p:strVal val="ppt_h"/>
                                          </p:val>
                                        </p:tav>
                                      </p:tavLst>
                                    </p:anim>
                                    <p:set>
                                      <p:cBhvr>
                                        <p:cTn id="1159" dur="1" fill="hold">
                                          <p:stCondLst>
                                            <p:cond delay="4999"/>
                                          </p:stCondLst>
                                        </p:cTn>
                                        <p:tgtEl>
                                          <p:spTgt spid="80"/>
                                        </p:tgtEl>
                                        <p:attrNameLst>
                                          <p:attrName>style.visibility</p:attrName>
                                        </p:attrNameLst>
                                      </p:cBhvr>
                                      <p:to>
                                        <p:strVal val="hidden"/>
                                      </p:to>
                                    </p:set>
                                  </p:childTnLst>
                                </p:cTn>
                              </p:par>
                              <p:par>
                                <p:cTn id="1160" presetID="45" presetClass="exit" presetSubtype="0" fill="hold" grpId="5" nodeType="withEffect">
                                  <p:stCondLst>
                                    <p:cond delay="0"/>
                                  </p:stCondLst>
                                  <p:childTnLst>
                                    <p:animEffect transition="out" filter="fade">
                                      <p:cBhvr>
                                        <p:cTn id="1161" dur="5000"/>
                                        <p:tgtEl>
                                          <p:spTgt spid="67"/>
                                        </p:tgtEl>
                                      </p:cBhvr>
                                    </p:animEffect>
                                    <p:anim calcmode="lin" valueType="num">
                                      <p:cBhvr>
                                        <p:cTn id="1162"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3" dur="5000"/>
                                        <p:tgtEl>
                                          <p:spTgt spid="67"/>
                                        </p:tgtEl>
                                        <p:attrNameLst>
                                          <p:attrName>ppt_h</p:attrName>
                                        </p:attrNameLst>
                                      </p:cBhvr>
                                      <p:tavLst>
                                        <p:tav tm="0">
                                          <p:val>
                                            <p:strVal val="ppt_h"/>
                                          </p:val>
                                        </p:tav>
                                        <p:tav tm="100000">
                                          <p:val>
                                            <p:strVal val="ppt_h"/>
                                          </p:val>
                                        </p:tav>
                                      </p:tavLst>
                                    </p:anim>
                                    <p:set>
                                      <p:cBhvr>
                                        <p:cTn id="1164" dur="1" fill="hold">
                                          <p:stCondLst>
                                            <p:cond delay="4999"/>
                                          </p:stCondLst>
                                        </p:cTn>
                                        <p:tgtEl>
                                          <p:spTgt spid="67"/>
                                        </p:tgtEl>
                                        <p:attrNameLst>
                                          <p:attrName>style.visibility</p:attrName>
                                        </p:attrNameLst>
                                      </p:cBhvr>
                                      <p:to>
                                        <p:strVal val="hidden"/>
                                      </p:to>
                                    </p:set>
                                  </p:childTnLst>
                                </p:cTn>
                              </p:par>
                              <p:par>
                                <p:cTn id="1165" presetID="45" presetClass="exit" presetSubtype="0" fill="hold" grpId="5" nodeType="withEffect">
                                  <p:stCondLst>
                                    <p:cond delay="0"/>
                                  </p:stCondLst>
                                  <p:childTnLst>
                                    <p:animEffect transition="out" filter="fade">
                                      <p:cBhvr>
                                        <p:cTn id="1166" dur="5000"/>
                                        <p:tgtEl>
                                          <p:spTgt spid="66"/>
                                        </p:tgtEl>
                                      </p:cBhvr>
                                    </p:animEffect>
                                    <p:anim calcmode="lin" valueType="num">
                                      <p:cBhvr>
                                        <p:cTn id="1167"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8" dur="5000"/>
                                        <p:tgtEl>
                                          <p:spTgt spid="66"/>
                                        </p:tgtEl>
                                        <p:attrNameLst>
                                          <p:attrName>ppt_h</p:attrName>
                                        </p:attrNameLst>
                                      </p:cBhvr>
                                      <p:tavLst>
                                        <p:tav tm="0">
                                          <p:val>
                                            <p:strVal val="ppt_h"/>
                                          </p:val>
                                        </p:tav>
                                        <p:tav tm="100000">
                                          <p:val>
                                            <p:strVal val="ppt_h"/>
                                          </p:val>
                                        </p:tav>
                                      </p:tavLst>
                                    </p:anim>
                                    <p:set>
                                      <p:cBhvr>
                                        <p:cTn id="1169" dur="1" fill="hold">
                                          <p:stCondLst>
                                            <p:cond delay="4999"/>
                                          </p:stCondLst>
                                        </p:cTn>
                                        <p:tgtEl>
                                          <p:spTgt spid="66"/>
                                        </p:tgtEl>
                                        <p:attrNameLst>
                                          <p:attrName>style.visibility</p:attrName>
                                        </p:attrNameLst>
                                      </p:cBhvr>
                                      <p:to>
                                        <p:strVal val="hidden"/>
                                      </p:to>
                                    </p:set>
                                  </p:childTnLst>
                                </p:cTn>
                              </p:par>
                              <p:par>
                                <p:cTn id="1170" presetID="45" presetClass="exit" presetSubtype="0" fill="hold" grpId="5" nodeType="withEffect">
                                  <p:stCondLst>
                                    <p:cond delay="0"/>
                                  </p:stCondLst>
                                  <p:childTnLst>
                                    <p:animEffect transition="out" filter="fade">
                                      <p:cBhvr>
                                        <p:cTn id="1171" dur="5000"/>
                                        <p:tgtEl>
                                          <p:spTgt spid="68"/>
                                        </p:tgtEl>
                                      </p:cBhvr>
                                    </p:animEffect>
                                    <p:anim calcmode="lin" valueType="num">
                                      <p:cBhvr>
                                        <p:cTn id="1172"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3" dur="5000"/>
                                        <p:tgtEl>
                                          <p:spTgt spid="68"/>
                                        </p:tgtEl>
                                        <p:attrNameLst>
                                          <p:attrName>ppt_h</p:attrName>
                                        </p:attrNameLst>
                                      </p:cBhvr>
                                      <p:tavLst>
                                        <p:tav tm="0">
                                          <p:val>
                                            <p:strVal val="ppt_h"/>
                                          </p:val>
                                        </p:tav>
                                        <p:tav tm="100000">
                                          <p:val>
                                            <p:strVal val="ppt_h"/>
                                          </p:val>
                                        </p:tav>
                                      </p:tavLst>
                                    </p:anim>
                                    <p:set>
                                      <p:cBhvr>
                                        <p:cTn id="1174" dur="1" fill="hold">
                                          <p:stCondLst>
                                            <p:cond delay="4999"/>
                                          </p:stCondLst>
                                        </p:cTn>
                                        <p:tgtEl>
                                          <p:spTgt spid="68"/>
                                        </p:tgtEl>
                                        <p:attrNameLst>
                                          <p:attrName>style.visibility</p:attrName>
                                        </p:attrNameLst>
                                      </p:cBhvr>
                                      <p:to>
                                        <p:strVal val="hidden"/>
                                      </p:to>
                                    </p:set>
                                  </p:childTnLst>
                                </p:cTn>
                              </p:par>
                              <p:par>
                                <p:cTn id="1175" presetID="45" presetClass="exit" presetSubtype="0" fill="hold" grpId="5" nodeType="withEffect">
                                  <p:stCondLst>
                                    <p:cond delay="0"/>
                                  </p:stCondLst>
                                  <p:childTnLst>
                                    <p:animEffect transition="out" filter="fade">
                                      <p:cBhvr>
                                        <p:cTn id="1176" dur="5000"/>
                                        <p:tgtEl>
                                          <p:spTgt spid="8"/>
                                        </p:tgtEl>
                                      </p:cBhvr>
                                    </p:animEffect>
                                    <p:anim calcmode="lin" valueType="num">
                                      <p:cBhvr>
                                        <p:cTn id="1177"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8" dur="5000"/>
                                        <p:tgtEl>
                                          <p:spTgt spid="8"/>
                                        </p:tgtEl>
                                        <p:attrNameLst>
                                          <p:attrName>ppt_h</p:attrName>
                                        </p:attrNameLst>
                                      </p:cBhvr>
                                      <p:tavLst>
                                        <p:tav tm="0">
                                          <p:val>
                                            <p:strVal val="ppt_h"/>
                                          </p:val>
                                        </p:tav>
                                        <p:tav tm="100000">
                                          <p:val>
                                            <p:strVal val="ppt_h"/>
                                          </p:val>
                                        </p:tav>
                                      </p:tavLst>
                                    </p:anim>
                                    <p:set>
                                      <p:cBhvr>
                                        <p:cTn id="1179" dur="1" fill="hold">
                                          <p:stCondLst>
                                            <p:cond delay="4999"/>
                                          </p:stCondLst>
                                        </p:cTn>
                                        <p:tgtEl>
                                          <p:spTgt spid="8"/>
                                        </p:tgtEl>
                                        <p:attrNameLst>
                                          <p:attrName>style.visibility</p:attrName>
                                        </p:attrNameLst>
                                      </p:cBhvr>
                                      <p:to>
                                        <p:strVal val="hidden"/>
                                      </p:to>
                                    </p:set>
                                  </p:childTnLst>
                                </p:cTn>
                              </p:par>
                              <p:par>
                                <p:cTn id="1180" presetID="45" presetClass="exit" presetSubtype="0" fill="hold" grpId="5" nodeType="withEffect">
                                  <p:stCondLst>
                                    <p:cond delay="0"/>
                                  </p:stCondLst>
                                  <p:childTnLst>
                                    <p:animEffect transition="out" filter="fade">
                                      <p:cBhvr>
                                        <p:cTn id="1181" dur="5000"/>
                                        <p:tgtEl>
                                          <p:spTgt spid="6"/>
                                        </p:tgtEl>
                                      </p:cBhvr>
                                    </p:animEffect>
                                    <p:anim calcmode="lin" valueType="num">
                                      <p:cBhvr>
                                        <p:cTn id="1182"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3" dur="5000"/>
                                        <p:tgtEl>
                                          <p:spTgt spid="6"/>
                                        </p:tgtEl>
                                        <p:attrNameLst>
                                          <p:attrName>ppt_h</p:attrName>
                                        </p:attrNameLst>
                                      </p:cBhvr>
                                      <p:tavLst>
                                        <p:tav tm="0">
                                          <p:val>
                                            <p:strVal val="ppt_h"/>
                                          </p:val>
                                        </p:tav>
                                        <p:tav tm="100000">
                                          <p:val>
                                            <p:strVal val="ppt_h"/>
                                          </p:val>
                                        </p:tav>
                                      </p:tavLst>
                                    </p:anim>
                                    <p:set>
                                      <p:cBhvr>
                                        <p:cTn id="1184" dur="1" fill="hold">
                                          <p:stCondLst>
                                            <p:cond delay="4999"/>
                                          </p:stCondLst>
                                        </p:cTn>
                                        <p:tgtEl>
                                          <p:spTgt spid="6"/>
                                        </p:tgtEl>
                                        <p:attrNameLst>
                                          <p:attrName>style.visibility</p:attrName>
                                        </p:attrNameLst>
                                      </p:cBhvr>
                                      <p:to>
                                        <p:strVal val="hidden"/>
                                      </p:to>
                                    </p:set>
                                  </p:childTnLst>
                                </p:cTn>
                              </p:par>
                              <p:par>
                                <p:cTn id="1185" presetID="45" presetClass="exit" presetSubtype="0" fill="hold" grpId="5" nodeType="withEffect">
                                  <p:stCondLst>
                                    <p:cond delay="0"/>
                                  </p:stCondLst>
                                  <p:childTnLst>
                                    <p:animEffect transition="out" filter="fade">
                                      <p:cBhvr>
                                        <p:cTn id="1186" dur="5000"/>
                                        <p:tgtEl>
                                          <p:spTgt spid="49"/>
                                        </p:tgtEl>
                                      </p:cBhvr>
                                    </p:animEffect>
                                    <p:anim calcmode="lin" valueType="num">
                                      <p:cBhvr>
                                        <p:cTn id="1187"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8" dur="5000"/>
                                        <p:tgtEl>
                                          <p:spTgt spid="49"/>
                                        </p:tgtEl>
                                        <p:attrNameLst>
                                          <p:attrName>ppt_h</p:attrName>
                                        </p:attrNameLst>
                                      </p:cBhvr>
                                      <p:tavLst>
                                        <p:tav tm="0">
                                          <p:val>
                                            <p:strVal val="ppt_h"/>
                                          </p:val>
                                        </p:tav>
                                        <p:tav tm="100000">
                                          <p:val>
                                            <p:strVal val="ppt_h"/>
                                          </p:val>
                                        </p:tav>
                                      </p:tavLst>
                                    </p:anim>
                                    <p:set>
                                      <p:cBhvr>
                                        <p:cTn id="1189" dur="1" fill="hold">
                                          <p:stCondLst>
                                            <p:cond delay="4999"/>
                                          </p:stCondLst>
                                        </p:cTn>
                                        <p:tgtEl>
                                          <p:spTgt spid="49"/>
                                        </p:tgtEl>
                                        <p:attrNameLst>
                                          <p:attrName>style.visibility</p:attrName>
                                        </p:attrNameLst>
                                      </p:cBhvr>
                                      <p:to>
                                        <p:strVal val="hidden"/>
                                      </p:to>
                                    </p:set>
                                  </p:childTnLst>
                                </p:cTn>
                              </p:par>
                              <p:par>
                                <p:cTn id="1190" presetID="45" presetClass="exit" presetSubtype="0" fill="hold" grpId="5" nodeType="withEffect">
                                  <p:stCondLst>
                                    <p:cond delay="0"/>
                                  </p:stCondLst>
                                  <p:childTnLst>
                                    <p:animEffect transition="out" filter="fade">
                                      <p:cBhvr>
                                        <p:cTn id="1191" dur="5000"/>
                                        <p:tgtEl>
                                          <p:spTgt spid="56"/>
                                        </p:tgtEl>
                                      </p:cBhvr>
                                    </p:animEffect>
                                    <p:anim calcmode="lin" valueType="num">
                                      <p:cBhvr>
                                        <p:cTn id="1192"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3" dur="5000"/>
                                        <p:tgtEl>
                                          <p:spTgt spid="56"/>
                                        </p:tgtEl>
                                        <p:attrNameLst>
                                          <p:attrName>ppt_h</p:attrName>
                                        </p:attrNameLst>
                                      </p:cBhvr>
                                      <p:tavLst>
                                        <p:tav tm="0">
                                          <p:val>
                                            <p:strVal val="ppt_h"/>
                                          </p:val>
                                        </p:tav>
                                        <p:tav tm="100000">
                                          <p:val>
                                            <p:strVal val="ppt_h"/>
                                          </p:val>
                                        </p:tav>
                                      </p:tavLst>
                                    </p:anim>
                                    <p:set>
                                      <p:cBhvr>
                                        <p:cTn id="1194" dur="1" fill="hold">
                                          <p:stCondLst>
                                            <p:cond delay="4999"/>
                                          </p:stCondLst>
                                        </p:cTn>
                                        <p:tgtEl>
                                          <p:spTgt spid="56"/>
                                        </p:tgtEl>
                                        <p:attrNameLst>
                                          <p:attrName>style.visibility</p:attrName>
                                        </p:attrNameLst>
                                      </p:cBhvr>
                                      <p:to>
                                        <p:strVal val="hidden"/>
                                      </p:to>
                                    </p:set>
                                  </p:childTnLst>
                                </p:cTn>
                              </p:par>
                              <p:par>
                                <p:cTn id="1195" presetID="45" presetClass="exit" presetSubtype="0" fill="hold" grpId="5" nodeType="withEffect">
                                  <p:stCondLst>
                                    <p:cond delay="0"/>
                                  </p:stCondLst>
                                  <p:childTnLst>
                                    <p:animEffect transition="out" filter="fade">
                                      <p:cBhvr>
                                        <p:cTn id="1196" dur="5000"/>
                                        <p:tgtEl>
                                          <p:spTgt spid="35"/>
                                        </p:tgtEl>
                                      </p:cBhvr>
                                    </p:animEffect>
                                    <p:anim calcmode="lin" valueType="num">
                                      <p:cBhvr>
                                        <p:cTn id="1197"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8" dur="5000"/>
                                        <p:tgtEl>
                                          <p:spTgt spid="35"/>
                                        </p:tgtEl>
                                        <p:attrNameLst>
                                          <p:attrName>ppt_h</p:attrName>
                                        </p:attrNameLst>
                                      </p:cBhvr>
                                      <p:tavLst>
                                        <p:tav tm="0">
                                          <p:val>
                                            <p:strVal val="ppt_h"/>
                                          </p:val>
                                        </p:tav>
                                        <p:tav tm="100000">
                                          <p:val>
                                            <p:strVal val="ppt_h"/>
                                          </p:val>
                                        </p:tav>
                                      </p:tavLst>
                                    </p:anim>
                                    <p:set>
                                      <p:cBhvr>
                                        <p:cTn id="1199" dur="1" fill="hold">
                                          <p:stCondLst>
                                            <p:cond delay="4999"/>
                                          </p:stCondLst>
                                        </p:cTn>
                                        <p:tgtEl>
                                          <p:spTgt spid="35"/>
                                        </p:tgtEl>
                                        <p:attrNameLst>
                                          <p:attrName>style.visibility</p:attrName>
                                        </p:attrNameLst>
                                      </p:cBhvr>
                                      <p:to>
                                        <p:strVal val="hidden"/>
                                      </p:to>
                                    </p:set>
                                  </p:childTnLst>
                                </p:cTn>
                              </p:par>
                              <p:par>
                                <p:cTn id="1200" presetID="45" presetClass="exit" presetSubtype="0" fill="hold" grpId="5" nodeType="withEffect">
                                  <p:stCondLst>
                                    <p:cond delay="0"/>
                                  </p:stCondLst>
                                  <p:childTnLst>
                                    <p:animEffect transition="out" filter="fade">
                                      <p:cBhvr>
                                        <p:cTn id="1201" dur="5000"/>
                                        <p:tgtEl>
                                          <p:spTgt spid="42"/>
                                        </p:tgtEl>
                                      </p:cBhvr>
                                    </p:animEffect>
                                    <p:anim calcmode="lin" valueType="num">
                                      <p:cBhvr>
                                        <p:cTn id="1202"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3" dur="5000"/>
                                        <p:tgtEl>
                                          <p:spTgt spid="42"/>
                                        </p:tgtEl>
                                        <p:attrNameLst>
                                          <p:attrName>ppt_h</p:attrName>
                                        </p:attrNameLst>
                                      </p:cBhvr>
                                      <p:tavLst>
                                        <p:tav tm="0">
                                          <p:val>
                                            <p:strVal val="ppt_h"/>
                                          </p:val>
                                        </p:tav>
                                        <p:tav tm="100000">
                                          <p:val>
                                            <p:strVal val="ppt_h"/>
                                          </p:val>
                                        </p:tav>
                                      </p:tavLst>
                                    </p:anim>
                                    <p:set>
                                      <p:cBhvr>
                                        <p:cTn id="1204" dur="1" fill="hold">
                                          <p:stCondLst>
                                            <p:cond delay="4999"/>
                                          </p:stCondLst>
                                        </p:cTn>
                                        <p:tgtEl>
                                          <p:spTgt spid="42"/>
                                        </p:tgtEl>
                                        <p:attrNameLst>
                                          <p:attrName>style.visibility</p:attrName>
                                        </p:attrNameLst>
                                      </p:cBhvr>
                                      <p:to>
                                        <p:strVal val="hidden"/>
                                      </p:to>
                                    </p:set>
                                  </p:childTnLst>
                                </p:cTn>
                              </p:par>
                              <p:par>
                                <p:cTn id="1205" presetID="45" presetClass="exit" presetSubtype="0" fill="hold" grpId="5" nodeType="withEffect">
                                  <p:stCondLst>
                                    <p:cond delay="0"/>
                                  </p:stCondLst>
                                  <p:childTnLst>
                                    <p:animEffect transition="out" filter="fade">
                                      <p:cBhvr>
                                        <p:cTn id="1206" dur="5000"/>
                                        <p:tgtEl>
                                          <p:spTgt spid="3"/>
                                        </p:tgtEl>
                                      </p:cBhvr>
                                    </p:animEffect>
                                    <p:anim calcmode="lin" valueType="num">
                                      <p:cBhvr>
                                        <p:cTn id="1207" dur="5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8" dur="5000"/>
                                        <p:tgtEl>
                                          <p:spTgt spid="3"/>
                                        </p:tgtEl>
                                        <p:attrNameLst>
                                          <p:attrName>ppt_h</p:attrName>
                                        </p:attrNameLst>
                                      </p:cBhvr>
                                      <p:tavLst>
                                        <p:tav tm="0">
                                          <p:val>
                                            <p:strVal val="ppt_h"/>
                                          </p:val>
                                        </p:tav>
                                        <p:tav tm="100000">
                                          <p:val>
                                            <p:strVal val="ppt_h"/>
                                          </p:val>
                                        </p:tav>
                                      </p:tavLst>
                                    </p:anim>
                                    <p:set>
                                      <p:cBhvr>
                                        <p:cTn id="1209" dur="1" fill="hold">
                                          <p:stCondLst>
                                            <p:cond delay="4999"/>
                                          </p:stCondLst>
                                        </p:cTn>
                                        <p:tgtEl>
                                          <p:spTgt spid="3"/>
                                        </p:tgtEl>
                                        <p:attrNameLst>
                                          <p:attrName>style.visibility</p:attrName>
                                        </p:attrNameLst>
                                      </p:cBhvr>
                                      <p:to>
                                        <p:strVal val="hidden"/>
                                      </p:to>
                                    </p:set>
                                  </p:childTnLst>
                                </p:cTn>
                              </p:par>
                              <p:par>
                                <p:cTn id="1210" presetID="45" presetClass="exit" presetSubtype="0" fill="hold" grpId="5" nodeType="withEffect">
                                  <p:stCondLst>
                                    <p:cond delay="0"/>
                                  </p:stCondLst>
                                  <p:childTnLst>
                                    <p:animEffect transition="out" filter="fade">
                                      <p:cBhvr>
                                        <p:cTn id="1211" dur="5000"/>
                                        <p:tgtEl>
                                          <p:spTgt spid="50"/>
                                        </p:tgtEl>
                                      </p:cBhvr>
                                    </p:animEffect>
                                    <p:anim calcmode="lin" valueType="num">
                                      <p:cBhvr>
                                        <p:cTn id="1212"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3" dur="5000"/>
                                        <p:tgtEl>
                                          <p:spTgt spid="50"/>
                                        </p:tgtEl>
                                        <p:attrNameLst>
                                          <p:attrName>ppt_h</p:attrName>
                                        </p:attrNameLst>
                                      </p:cBhvr>
                                      <p:tavLst>
                                        <p:tav tm="0">
                                          <p:val>
                                            <p:strVal val="ppt_h"/>
                                          </p:val>
                                        </p:tav>
                                        <p:tav tm="100000">
                                          <p:val>
                                            <p:strVal val="ppt_h"/>
                                          </p:val>
                                        </p:tav>
                                      </p:tavLst>
                                    </p:anim>
                                    <p:set>
                                      <p:cBhvr>
                                        <p:cTn id="1214" dur="1" fill="hold">
                                          <p:stCondLst>
                                            <p:cond delay="4999"/>
                                          </p:stCondLst>
                                        </p:cTn>
                                        <p:tgtEl>
                                          <p:spTgt spid="50"/>
                                        </p:tgtEl>
                                        <p:attrNameLst>
                                          <p:attrName>style.visibility</p:attrName>
                                        </p:attrNameLst>
                                      </p:cBhvr>
                                      <p:to>
                                        <p:strVal val="hidden"/>
                                      </p:to>
                                    </p:set>
                                  </p:childTnLst>
                                </p:cTn>
                              </p:par>
                              <p:par>
                                <p:cTn id="1215" presetID="45" presetClass="exit" presetSubtype="0" fill="hold" grpId="5" nodeType="withEffect">
                                  <p:stCondLst>
                                    <p:cond delay="0"/>
                                  </p:stCondLst>
                                  <p:childTnLst>
                                    <p:animEffect transition="out" filter="fade">
                                      <p:cBhvr>
                                        <p:cTn id="1216" dur="5000"/>
                                        <p:tgtEl>
                                          <p:spTgt spid="51"/>
                                        </p:tgtEl>
                                      </p:cBhvr>
                                    </p:animEffect>
                                    <p:anim calcmode="lin" valueType="num">
                                      <p:cBhvr>
                                        <p:cTn id="1217"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8" dur="5000"/>
                                        <p:tgtEl>
                                          <p:spTgt spid="51"/>
                                        </p:tgtEl>
                                        <p:attrNameLst>
                                          <p:attrName>ppt_h</p:attrName>
                                        </p:attrNameLst>
                                      </p:cBhvr>
                                      <p:tavLst>
                                        <p:tav tm="0">
                                          <p:val>
                                            <p:strVal val="ppt_h"/>
                                          </p:val>
                                        </p:tav>
                                        <p:tav tm="100000">
                                          <p:val>
                                            <p:strVal val="ppt_h"/>
                                          </p:val>
                                        </p:tav>
                                      </p:tavLst>
                                    </p:anim>
                                    <p:set>
                                      <p:cBhvr>
                                        <p:cTn id="1219" dur="1" fill="hold">
                                          <p:stCondLst>
                                            <p:cond delay="4999"/>
                                          </p:stCondLst>
                                        </p:cTn>
                                        <p:tgtEl>
                                          <p:spTgt spid="51"/>
                                        </p:tgtEl>
                                        <p:attrNameLst>
                                          <p:attrName>style.visibility</p:attrName>
                                        </p:attrNameLst>
                                      </p:cBhvr>
                                      <p:to>
                                        <p:strVal val="hidden"/>
                                      </p:to>
                                    </p:set>
                                  </p:childTnLst>
                                </p:cTn>
                              </p:par>
                              <p:par>
                                <p:cTn id="1220" presetID="45" presetClass="exit" presetSubtype="0" fill="hold" grpId="5" nodeType="withEffect">
                                  <p:stCondLst>
                                    <p:cond delay="0"/>
                                  </p:stCondLst>
                                  <p:childTnLst>
                                    <p:animEffect transition="out" filter="fade">
                                      <p:cBhvr>
                                        <p:cTn id="1221" dur="5000"/>
                                        <p:tgtEl>
                                          <p:spTgt spid="57"/>
                                        </p:tgtEl>
                                      </p:cBhvr>
                                    </p:animEffect>
                                    <p:anim calcmode="lin" valueType="num">
                                      <p:cBhvr>
                                        <p:cTn id="1222"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3" dur="5000"/>
                                        <p:tgtEl>
                                          <p:spTgt spid="57"/>
                                        </p:tgtEl>
                                        <p:attrNameLst>
                                          <p:attrName>ppt_h</p:attrName>
                                        </p:attrNameLst>
                                      </p:cBhvr>
                                      <p:tavLst>
                                        <p:tav tm="0">
                                          <p:val>
                                            <p:strVal val="ppt_h"/>
                                          </p:val>
                                        </p:tav>
                                        <p:tav tm="100000">
                                          <p:val>
                                            <p:strVal val="ppt_h"/>
                                          </p:val>
                                        </p:tav>
                                      </p:tavLst>
                                    </p:anim>
                                    <p:set>
                                      <p:cBhvr>
                                        <p:cTn id="1224" dur="1" fill="hold">
                                          <p:stCondLst>
                                            <p:cond delay="4999"/>
                                          </p:stCondLst>
                                        </p:cTn>
                                        <p:tgtEl>
                                          <p:spTgt spid="57"/>
                                        </p:tgtEl>
                                        <p:attrNameLst>
                                          <p:attrName>style.visibility</p:attrName>
                                        </p:attrNameLst>
                                      </p:cBhvr>
                                      <p:to>
                                        <p:strVal val="hidden"/>
                                      </p:to>
                                    </p:set>
                                  </p:childTnLst>
                                </p:cTn>
                              </p:par>
                              <p:par>
                                <p:cTn id="1225" presetID="45" presetClass="exit" presetSubtype="0" fill="hold" grpId="5" nodeType="withEffect">
                                  <p:stCondLst>
                                    <p:cond delay="0"/>
                                  </p:stCondLst>
                                  <p:childTnLst>
                                    <p:animEffect transition="out" filter="fade">
                                      <p:cBhvr>
                                        <p:cTn id="1226" dur="5000"/>
                                        <p:tgtEl>
                                          <p:spTgt spid="58"/>
                                        </p:tgtEl>
                                      </p:cBhvr>
                                    </p:animEffect>
                                    <p:anim calcmode="lin" valueType="num">
                                      <p:cBhvr>
                                        <p:cTn id="1227"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8" dur="5000"/>
                                        <p:tgtEl>
                                          <p:spTgt spid="58"/>
                                        </p:tgtEl>
                                        <p:attrNameLst>
                                          <p:attrName>ppt_h</p:attrName>
                                        </p:attrNameLst>
                                      </p:cBhvr>
                                      <p:tavLst>
                                        <p:tav tm="0">
                                          <p:val>
                                            <p:strVal val="ppt_h"/>
                                          </p:val>
                                        </p:tav>
                                        <p:tav tm="100000">
                                          <p:val>
                                            <p:strVal val="ppt_h"/>
                                          </p:val>
                                        </p:tav>
                                      </p:tavLst>
                                    </p:anim>
                                    <p:set>
                                      <p:cBhvr>
                                        <p:cTn id="1229" dur="1" fill="hold">
                                          <p:stCondLst>
                                            <p:cond delay="4999"/>
                                          </p:stCondLst>
                                        </p:cTn>
                                        <p:tgtEl>
                                          <p:spTgt spid="58"/>
                                        </p:tgtEl>
                                        <p:attrNameLst>
                                          <p:attrName>style.visibility</p:attrName>
                                        </p:attrNameLst>
                                      </p:cBhvr>
                                      <p:to>
                                        <p:strVal val="hidden"/>
                                      </p:to>
                                    </p:set>
                                  </p:childTnLst>
                                </p:cTn>
                              </p:par>
                              <p:par>
                                <p:cTn id="1230" presetID="45" presetClass="exit" presetSubtype="0" fill="hold" grpId="5" nodeType="withEffect">
                                  <p:stCondLst>
                                    <p:cond delay="0"/>
                                  </p:stCondLst>
                                  <p:childTnLst>
                                    <p:animEffect transition="out" filter="fade">
                                      <p:cBhvr>
                                        <p:cTn id="1231" dur="5000"/>
                                        <p:tgtEl>
                                          <p:spTgt spid="36"/>
                                        </p:tgtEl>
                                      </p:cBhvr>
                                    </p:animEffect>
                                    <p:anim calcmode="lin" valueType="num">
                                      <p:cBhvr>
                                        <p:cTn id="1232"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3" dur="5000"/>
                                        <p:tgtEl>
                                          <p:spTgt spid="36"/>
                                        </p:tgtEl>
                                        <p:attrNameLst>
                                          <p:attrName>ppt_h</p:attrName>
                                        </p:attrNameLst>
                                      </p:cBhvr>
                                      <p:tavLst>
                                        <p:tav tm="0">
                                          <p:val>
                                            <p:strVal val="ppt_h"/>
                                          </p:val>
                                        </p:tav>
                                        <p:tav tm="100000">
                                          <p:val>
                                            <p:strVal val="ppt_h"/>
                                          </p:val>
                                        </p:tav>
                                      </p:tavLst>
                                    </p:anim>
                                    <p:set>
                                      <p:cBhvr>
                                        <p:cTn id="1234" dur="1" fill="hold">
                                          <p:stCondLst>
                                            <p:cond delay="4999"/>
                                          </p:stCondLst>
                                        </p:cTn>
                                        <p:tgtEl>
                                          <p:spTgt spid="36"/>
                                        </p:tgtEl>
                                        <p:attrNameLst>
                                          <p:attrName>style.visibility</p:attrName>
                                        </p:attrNameLst>
                                      </p:cBhvr>
                                      <p:to>
                                        <p:strVal val="hidden"/>
                                      </p:to>
                                    </p:set>
                                  </p:childTnLst>
                                </p:cTn>
                              </p:par>
                              <p:par>
                                <p:cTn id="1235" presetID="45" presetClass="exit" presetSubtype="0" fill="hold" grpId="5" nodeType="withEffect">
                                  <p:stCondLst>
                                    <p:cond delay="0"/>
                                  </p:stCondLst>
                                  <p:childTnLst>
                                    <p:animEffect transition="out" filter="fade">
                                      <p:cBhvr>
                                        <p:cTn id="1236" dur="5000"/>
                                        <p:tgtEl>
                                          <p:spTgt spid="37"/>
                                        </p:tgtEl>
                                      </p:cBhvr>
                                    </p:animEffect>
                                    <p:anim calcmode="lin" valueType="num">
                                      <p:cBhvr>
                                        <p:cTn id="1237"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8" dur="5000"/>
                                        <p:tgtEl>
                                          <p:spTgt spid="37"/>
                                        </p:tgtEl>
                                        <p:attrNameLst>
                                          <p:attrName>ppt_h</p:attrName>
                                        </p:attrNameLst>
                                      </p:cBhvr>
                                      <p:tavLst>
                                        <p:tav tm="0">
                                          <p:val>
                                            <p:strVal val="ppt_h"/>
                                          </p:val>
                                        </p:tav>
                                        <p:tav tm="100000">
                                          <p:val>
                                            <p:strVal val="ppt_h"/>
                                          </p:val>
                                        </p:tav>
                                      </p:tavLst>
                                    </p:anim>
                                    <p:set>
                                      <p:cBhvr>
                                        <p:cTn id="1239" dur="1" fill="hold">
                                          <p:stCondLst>
                                            <p:cond delay="4999"/>
                                          </p:stCondLst>
                                        </p:cTn>
                                        <p:tgtEl>
                                          <p:spTgt spid="37"/>
                                        </p:tgtEl>
                                        <p:attrNameLst>
                                          <p:attrName>style.visibility</p:attrName>
                                        </p:attrNameLst>
                                      </p:cBhvr>
                                      <p:to>
                                        <p:strVal val="hidden"/>
                                      </p:to>
                                    </p:set>
                                  </p:childTnLst>
                                </p:cTn>
                              </p:par>
                              <p:par>
                                <p:cTn id="1240" presetID="45" presetClass="exit" presetSubtype="0" fill="hold" grpId="5" nodeType="withEffect">
                                  <p:stCondLst>
                                    <p:cond delay="0"/>
                                  </p:stCondLst>
                                  <p:childTnLst>
                                    <p:animEffect transition="out" filter="fade">
                                      <p:cBhvr>
                                        <p:cTn id="1241" dur="5000"/>
                                        <p:tgtEl>
                                          <p:spTgt spid="43"/>
                                        </p:tgtEl>
                                      </p:cBhvr>
                                    </p:animEffect>
                                    <p:anim calcmode="lin" valueType="num">
                                      <p:cBhvr>
                                        <p:cTn id="1242"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3" dur="5000"/>
                                        <p:tgtEl>
                                          <p:spTgt spid="43"/>
                                        </p:tgtEl>
                                        <p:attrNameLst>
                                          <p:attrName>ppt_h</p:attrName>
                                        </p:attrNameLst>
                                      </p:cBhvr>
                                      <p:tavLst>
                                        <p:tav tm="0">
                                          <p:val>
                                            <p:strVal val="ppt_h"/>
                                          </p:val>
                                        </p:tav>
                                        <p:tav tm="100000">
                                          <p:val>
                                            <p:strVal val="ppt_h"/>
                                          </p:val>
                                        </p:tav>
                                      </p:tavLst>
                                    </p:anim>
                                    <p:set>
                                      <p:cBhvr>
                                        <p:cTn id="1244" dur="1" fill="hold">
                                          <p:stCondLst>
                                            <p:cond delay="4999"/>
                                          </p:stCondLst>
                                        </p:cTn>
                                        <p:tgtEl>
                                          <p:spTgt spid="43"/>
                                        </p:tgtEl>
                                        <p:attrNameLst>
                                          <p:attrName>style.visibility</p:attrName>
                                        </p:attrNameLst>
                                      </p:cBhvr>
                                      <p:to>
                                        <p:strVal val="hidden"/>
                                      </p:to>
                                    </p:set>
                                  </p:childTnLst>
                                </p:cTn>
                              </p:par>
                              <p:par>
                                <p:cTn id="1245" presetID="45" presetClass="exit" presetSubtype="0" fill="hold" grpId="5" nodeType="withEffect">
                                  <p:stCondLst>
                                    <p:cond delay="0"/>
                                  </p:stCondLst>
                                  <p:childTnLst>
                                    <p:animEffect transition="out" filter="fade">
                                      <p:cBhvr>
                                        <p:cTn id="1246" dur="5000"/>
                                        <p:tgtEl>
                                          <p:spTgt spid="44"/>
                                        </p:tgtEl>
                                      </p:cBhvr>
                                    </p:animEffect>
                                    <p:anim calcmode="lin" valueType="num">
                                      <p:cBhvr>
                                        <p:cTn id="1247"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8" dur="5000"/>
                                        <p:tgtEl>
                                          <p:spTgt spid="44"/>
                                        </p:tgtEl>
                                        <p:attrNameLst>
                                          <p:attrName>ppt_h</p:attrName>
                                        </p:attrNameLst>
                                      </p:cBhvr>
                                      <p:tavLst>
                                        <p:tav tm="0">
                                          <p:val>
                                            <p:strVal val="ppt_h"/>
                                          </p:val>
                                        </p:tav>
                                        <p:tav tm="100000">
                                          <p:val>
                                            <p:strVal val="ppt_h"/>
                                          </p:val>
                                        </p:tav>
                                      </p:tavLst>
                                    </p:anim>
                                    <p:set>
                                      <p:cBhvr>
                                        <p:cTn id="1249" dur="1" fill="hold">
                                          <p:stCondLst>
                                            <p:cond delay="4999"/>
                                          </p:stCondLst>
                                        </p:cTn>
                                        <p:tgtEl>
                                          <p:spTgt spid="44"/>
                                        </p:tgtEl>
                                        <p:attrNameLst>
                                          <p:attrName>style.visibility</p:attrName>
                                        </p:attrNameLst>
                                      </p:cBhvr>
                                      <p:to>
                                        <p:strVal val="hidden"/>
                                      </p:to>
                                    </p:set>
                                  </p:childTnLst>
                                </p:cTn>
                              </p:par>
                              <p:par>
                                <p:cTn id="1250" presetID="45" presetClass="exit" presetSubtype="0" fill="hold" grpId="5" nodeType="withEffect">
                                  <p:stCondLst>
                                    <p:cond delay="0"/>
                                  </p:stCondLst>
                                  <p:childTnLst>
                                    <p:animEffect transition="out" filter="fade">
                                      <p:cBhvr>
                                        <p:cTn id="1251" dur="5000"/>
                                        <p:tgtEl>
                                          <p:spTgt spid="4"/>
                                        </p:tgtEl>
                                      </p:cBhvr>
                                    </p:animEffect>
                                    <p:anim calcmode="lin" valueType="num">
                                      <p:cBhvr>
                                        <p:cTn id="1252"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3" dur="5000"/>
                                        <p:tgtEl>
                                          <p:spTgt spid="4"/>
                                        </p:tgtEl>
                                        <p:attrNameLst>
                                          <p:attrName>ppt_h</p:attrName>
                                        </p:attrNameLst>
                                      </p:cBhvr>
                                      <p:tavLst>
                                        <p:tav tm="0">
                                          <p:val>
                                            <p:strVal val="ppt_h"/>
                                          </p:val>
                                        </p:tav>
                                        <p:tav tm="100000">
                                          <p:val>
                                            <p:strVal val="ppt_h"/>
                                          </p:val>
                                        </p:tav>
                                      </p:tavLst>
                                    </p:anim>
                                    <p:set>
                                      <p:cBhvr>
                                        <p:cTn id="1254" dur="1" fill="hold">
                                          <p:stCondLst>
                                            <p:cond delay="4999"/>
                                          </p:stCondLst>
                                        </p:cTn>
                                        <p:tgtEl>
                                          <p:spTgt spid="4"/>
                                        </p:tgtEl>
                                        <p:attrNameLst>
                                          <p:attrName>style.visibility</p:attrName>
                                        </p:attrNameLst>
                                      </p:cBhvr>
                                      <p:to>
                                        <p:strVal val="hidden"/>
                                      </p:to>
                                    </p:set>
                                  </p:childTnLst>
                                </p:cTn>
                              </p:par>
                              <p:par>
                                <p:cTn id="1255" presetID="45" presetClass="exit" presetSubtype="0" fill="hold" grpId="5" nodeType="withEffect">
                                  <p:stCondLst>
                                    <p:cond delay="0"/>
                                  </p:stCondLst>
                                  <p:childTnLst>
                                    <p:animEffect transition="out" filter="fade">
                                      <p:cBhvr>
                                        <p:cTn id="1256" dur="5000"/>
                                        <p:tgtEl>
                                          <p:spTgt spid="5"/>
                                        </p:tgtEl>
                                      </p:cBhvr>
                                    </p:animEffect>
                                    <p:anim calcmode="lin" valueType="num">
                                      <p:cBhvr>
                                        <p:cTn id="1257"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8" dur="5000"/>
                                        <p:tgtEl>
                                          <p:spTgt spid="5"/>
                                        </p:tgtEl>
                                        <p:attrNameLst>
                                          <p:attrName>ppt_h</p:attrName>
                                        </p:attrNameLst>
                                      </p:cBhvr>
                                      <p:tavLst>
                                        <p:tav tm="0">
                                          <p:val>
                                            <p:strVal val="ppt_h"/>
                                          </p:val>
                                        </p:tav>
                                        <p:tav tm="100000">
                                          <p:val>
                                            <p:strVal val="ppt_h"/>
                                          </p:val>
                                        </p:tav>
                                      </p:tavLst>
                                    </p:anim>
                                    <p:set>
                                      <p:cBhvr>
                                        <p:cTn id="1259" dur="1" fill="hold">
                                          <p:stCondLst>
                                            <p:cond delay="4999"/>
                                          </p:stCondLst>
                                        </p:cTn>
                                        <p:tgtEl>
                                          <p:spTgt spid="5"/>
                                        </p:tgtEl>
                                        <p:attrNameLst>
                                          <p:attrName>style.visibility</p:attrName>
                                        </p:attrNameLst>
                                      </p:cBhvr>
                                      <p:to>
                                        <p:strVal val="hidden"/>
                                      </p:to>
                                    </p:set>
                                  </p:childTnLst>
                                </p:cTn>
                              </p:par>
                              <p:par>
                                <p:cTn id="1260" presetID="45" presetClass="exit" presetSubtype="0" fill="hold" grpId="5" nodeType="withEffect">
                                  <p:stCondLst>
                                    <p:cond delay="0"/>
                                  </p:stCondLst>
                                  <p:childTnLst>
                                    <p:animEffect transition="out" filter="fade">
                                      <p:cBhvr>
                                        <p:cTn id="1261" dur="5000"/>
                                        <p:tgtEl>
                                          <p:spTgt spid="53"/>
                                        </p:tgtEl>
                                      </p:cBhvr>
                                    </p:animEffect>
                                    <p:anim calcmode="lin" valueType="num">
                                      <p:cBhvr>
                                        <p:cTn id="1262"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3" dur="5000"/>
                                        <p:tgtEl>
                                          <p:spTgt spid="53"/>
                                        </p:tgtEl>
                                        <p:attrNameLst>
                                          <p:attrName>ppt_h</p:attrName>
                                        </p:attrNameLst>
                                      </p:cBhvr>
                                      <p:tavLst>
                                        <p:tav tm="0">
                                          <p:val>
                                            <p:strVal val="ppt_h"/>
                                          </p:val>
                                        </p:tav>
                                        <p:tav tm="100000">
                                          <p:val>
                                            <p:strVal val="ppt_h"/>
                                          </p:val>
                                        </p:tav>
                                      </p:tavLst>
                                    </p:anim>
                                    <p:set>
                                      <p:cBhvr>
                                        <p:cTn id="1264" dur="1" fill="hold">
                                          <p:stCondLst>
                                            <p:cond delay="4999"/>
                                          </p:stCondLst>
                                        </p:cTn>
                                        <p:tgtEl>
                                          <p:spTgt spid="53"/>
                                        </p:tgtEl>
                                        <p:attrNameLst>
                                          <p:attrName>style.visibility</p:attrName>
                                        </p:attrNameLst>
                                      </p:cBhvr>
                                      <p:to>
                                        <p:strVal val="hidden"/>
                                      </p:to>
                                    </p:set>
                                  </p:childTnLst>
                                </p:cTn>
                              </p:par>
                              <p:par>
                                <p:cTn id="1265" presetID="45" presetClass="exit" presetSubtype="0" fill="hold" grpId="5" nodeType="withEffect">
                                  <p:stCondLst>
                                    <p:cond delay="0"/>
                                  </p:stCondLst>
                                  <p:childTnLst>
                                    <p:animEffect transition="out" filter="fade">
                                      <p:cBhvr>
                                        <p:cTn id="1266" dur="5000"/>
                                        <p:tgtEl>
                                          <p:spTgt spid="52"/>
                                        </p:tgtEl>
                                      </p:cBhvr>
                                    </p:animEffect>
                                    <p:anim calcmode="lin" valueType="num">
                                      <p:cBhvr>
                                        <p:cTn id="1267"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8" dur="5000"/>
                                        <p:tgtEl>
                                          <p:spTgt spid="52"/>
                                        </p:tgtEl>
                                        <p:attrNameLst>
                                          <p:attrName>ppt_h</p:attrName>
                                        </p:attrNameLst>
                                      </p:cBhvr>
                                      <p:tavLst>
                                        <p:tav tm="0">
                                          <p:val>
                                            <p:strVal val="ppt_h"/>
                                          </p:val>
                                        </p:tav>
                                        <p:tav tm="100000">
                                          <p:val>
                                            <p:strVal val="ppt_h"/>
                                          </p:val>
                                        </p:tav>
                                      </p:tavLst>
                                    </p:anim>
                                    <p:set>
                                      <p:cBhvr>
                                        <p:cTn id="1269" dur="1" fill="hold">
                                          <p:stCondLst>
                                            <p:cond delay="4999"/>
                                          </p:stCondLst>
                                        </p:cTn>
                                        <p:tgtEl>
                                          <p:spTgt spid="52"/>
                                        </p:tgtEl>
                                        <p:attrNameLst>
                                          <p:attrName>style.visibility</p:attrName>
                                        </p:attrNameLst>
                                      </p:cBhvr>
                                      <p:to>
                                        <p:strVal val="hidden"/>
                                      </p:to>
                                    </p:set>
                                  </p:childTnLst>
                                </p:cTn>
                              </p:par>
                              <p:par>
                                <p:cTn id="1270" presetID="45" presetClass="exit" presetSubtype="0" fill="hold" grpId="5" nodeType="withEffect">
                                  <p:stCondLst>
                                    <p:cond delay="0"/>
                                  </p:stCondLst>
                                  <p:childTnLst>
                                    <p:animEffect transition="out" filter="fade">
                                      <p:cBhvr>
                                        <p:cTn id="1271" dur="5000"/>
                                        <p:tgtEl>
                                          <p:spTgt spid="54"/>
                                        </p:tgtEl>
                                      </p:cBhvr>
                                    </p:animEffect>
                                    <p:anim calcmode="lin" valueType="num">
                                      <p:cBhvr>
                                        <p:cTn id="1272"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3" dur="5000"/>
                                        <p:tgtEl>
                                          <p:spTgt spid="54"/>
                                        </p:tgtEl>
                                        <p:attrNameLst>
                                          <p:attrName>ppt_h</p:attrName>
                                        </p:attrNameLst>
                                      </p:cBhvr>
                                      <p:tavLst>
                                        <p:tav tm="0">
                                          <p:val>
                                            <p:strVal val="ppt_h"/>
                                          </p:val>
                                        </p:tav>
                                        <p:tav tm="100000">
                                          <p:val>
                                            <p:strVal val="ppt_h"/>
                                          </p:val>
                                        </p:tav>
                                      </p:tavLst>
                                    </p:anim>
                                    <p:set>
                                      <p:cBhvr>
                                        <p:cTn id="1274" dur="1" fill="hold">
                                          <p:stCondLst>
                                            <p:cond delay="4999"/>
                                          </p:stCondLst>
                                        </p:cTn>
                                        <p:tgtEl>
                                          <p:spTgt spid="54"/>
                                        </p:tgtEl>
                                        <p:attrNameLst>
                                          <p:attrName>style.visibility</p:attrName>
                                        </p:attrNameLst>
                                      </p:cBhvr>
                                      <p:to>
                                        <p:strVal val="hidden"/>
                                      </p:to>
                                    </p:set>
                                  </p:childTnLst>
                                </p:cTn>
                              </p:par>
                              <p:par>
                                <p:cTn id="1275" presetID="45" presetClass="exit" presetSubtype="0" fill="hold" grpId="5" nodeType="withEffect">
                                  <p:stCondLst>
                                    <p:cond delay="0"/>
                                  </p:stCondLst>
                                  <p:childTnLst>
                                    <p:animEffect transition="out" filter="fade">
                                      <p:cBhvr>
                                        <p:cTn id="1276" dur="5000"/>
                                        <p:tgtEl>
                                          <p:spTgt spid="60"/>
                                        </p:tgtEl>
                                      </p:cBhvr>
                                    </p:animEffect>
                                    <p:anim calcmode="lin" valueType="num">
                                      <p:cBhvr>
                                        <p:cTn id="1277"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8" dur="5000"/>
                                        <p:tgtEl>
                                          <p:spTgt spid="60"/>
                                        </p:tgtEl>
                                        <p:attrNameLst>
                                          <p:attrName>ppt_h</p:attrName>
                                        </p:attrNameLst>
                                      </p:cBhvr>
                                      <p:tavLst>
                                        <p:tav tm="0">
                                          <p:val>
                                            <p:strVal val="ppt_h"/>
                                          </p:val>
                                        </p:tav>
                                        <p:tav tm="100000">
                                          <p:val>
                                            <p:strVal val="ppt_h"/>
                                          </p:val>
                                        </p:tav>
                                      </p:tavLst>
                                    </p:anim>
                                    <p:set>
                                      <p:cBhvr>
                                        <p:cTn id="1279" dur="1" fill="hold">
                                          <p:stCondLst>
                                            <p:cond delay="4999"/>
                                          </p:stCondLst>
                                        </p:cTn>
                                        <p:tgtEl>
                                          <p:spTgt spid="60"/>
                                        </p:tgtEl>
                                        <p:attrNameLst>
                                          <p:attrName>style.visibility</p:attrName>
                                        </p:attrNameLst>
                                      </p:cBhvr>
                                      <p:to>
                                        <p:strVal val="hidden"/>
                                      </p:to>
                                    </p:set>
                                  </p:childTnLst>
                                </p:cTn>
                              </p:par>
                              <p:par>
                                <p:cTn id="1280" presetID="45" presetClass="exit" presetSubtype="0" fill="hold" grpId="5" nodeType="withEffect">
                                  <p:stCondLst>
                                    <p:cond delay="0"/>
                                  </p:stCondLst>
                                  <p:childTnLst>
                                    <p:animEffect transition="out" filter="fade">
                                      <p:cBhvr>
                                        <p:cTn id="1281" dur="5000"/>
                                        <p:tgtEl>
                                          <p:spTgt spid="59"/>
                                        </p:tgtEl>
                                      </p:cBhvr>
                                    </p:animEffect>
                                    <p:anim calcmode="lin" valueType="num">
                                      <p:cBhvr>
                                        <p:cTn id="1282"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3" dur="5000"/>
                                        <p:tgtEl>
                                          <p:spTgt spid="59"/>
                                        </p:tgtEl>
                                        <p:attrNameLst>
                                          <p:attrName>ppt_h</p:attrName>
                                        </p:attrNameLst>
                                      </p:cBhvr>
                                      <p:tavLst>
                                        <p:tav tm="0">
                                          <p:val>
                                            <p:strVal val="ppt_h"/>
                                          </p:val>
                                        </p:tav>
                                        <p:tav tm="100000">
                                          <p:val>
                                            <p:strVal val="ppt_h"/>
                                          </p:val>
                                        </p:tav>
                                      </p:tavLst>
                                    </p:anim>
                                    <p:set>
                                      <p:cBhvr>
                                        <p:cTn id="1284" dur="1" fill="hold">
                                          <p:stCondLst>
                                            <p:cond delay="4999"/>
                                          </p:stCondLst>
                                        </p:cTn>
                                        <p:tgtEl>
                                          <p:spTgt spid="59"/>
                                        </p:tgtEl>
                                        <p:attrNameLst>
                                          <p:attrName>style.visibility</p:attrName>
                                        </p:attrNameLst>
                                      </p:cBhvr>
                                      <p:to>
                                        <p:strVal val="hidden"/>
                                      </p:to>
                                    </p:set>
                                  </p:childTnLst>
                                </p:cTn>
                              </p:par>
                              <p:par>
                                <p:cTn id="1285" presetID="45" presetClass="exit" presetSubtype="0" fill="hold" grpId="5" nodeType="withEffect">
                                  <p:stCondLst>
                                    <p:cond delay="0"/>
                                  </p:stCondLst>
                                  <p:childTnLst>
                                    <p:animEffect transition="out" filter="fade">
                                      <p:cBhvr>
                                        <p:cTn id="1286" dur="5000"/>
                                        <p:tgtEl>
                                          <p:spTgt spid="61"/>
                                        </p:tgtEl>
                                      </p:cBhvr>
                                    </p:animEffect>
                                    <p:anim calcmode="lin" valueType="num">
                                      <p:cBhvr>
                                        <p:cTn id="1287"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8" dur="5000"/>
                                        <p:tgtEl>
                                          <p:spTgt spid="61"/>
                                        </p:tgtEl>
                                        <p:attrNameLst>
                                          <p:attrName>ppt_h</p:attrName>
                                        </p:attrNameLst>
                                      </p:cBhvr>
                                      <p:tavLst>
                                        <p:tav tm="0">
                                          <p:val>
                                            <p:strVal val="ppt_h"/>
                                          </p:val>
                                        </p:tav>
                                        <p:tav tm="100000">
                                          <p:val>
                                            <p:strVal val="ppt_h"/>
                                          </p:val>
                                        </p:tav>
                                      </p:tavLst>
                                    </p:anim>
                                    <p:set>
                                      <p:cBhvr>
                                        <p:cTn id="1289" dur="1" fill="hold">
                                          <p:stCondLst>
                                            <p:cond delay="4999"/>
                                          </p:stCondLst>
                                        </p:cTn>
                                        <p:tgtEl>
                                          <p:spTgt spid="61"/>
                                        </p:tgtEl>
                                        <p:attrNameLst>
                                          <p:attrName>style.visibility</p:attrName>
                                        </p:attrNameLst>
                                      </p:cBhvr>
                                      <p:to>
                                        <p:strVal val="hidden"/>
                                      </p:to>
                                    </p:set>
                                  </p:childTnLst>
                                </p:cTn>
                              </p:par>
                              <p:par>
                                <p:cTn id="1290" presetID="45" presetClass="exit" presetSubtype="0" fill="hold" grpId="5" nodeType="withEffect">
                                  <p:stCondLst>
                                    <p:cond delay="0"/>
                                  </p:stCondLst>
                                  <p:childTnLst>
                                    <p:animEffect transition="out" filter="fade">
                                      <p:cBhvr>
                                        <p:cTn id="1291" dur="5000"/>
                                        <p:tgtEl>
                                          <p:spTgt spid="39"/>
                                        </p:tgtEl>
                                      </p:cBhvr>
                                    </p:animEffect>
                                    <p:anim calcmode="lin" valueType="num">
                                      <p:cBhvr>
                                        <p:cTn id="1292"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3" dur="5000"/>
                                        <p:tgtEl>
                                          <p:spTgt spid="39"/>
                                        </p:tgtEl>
                                        <p:attrNameLst>
                                          <p:attrName>ppt_h</p:attrName>
                                        </p:attrNameLst>
                                      </p:cBhvr>
                                      <p:tavLst>
                                        <p:tav tm="0">
                                          <p:val>
                                            <p:strVal val="ppt_h"/>
                                          </p:val>
                                        </p:tav>
                                        <p:tav tm="100000">
                                          <p:val>
                                            <p:strVal val="ppt_h"/>
                                          </p:val>
                                        </p:tav>
                                      </p:tavLst>
                                    </p:anim>
                                    <p:set>
                                      <p:cBhvr>
                                        <p:cTn id="1294" dur="1" fill="hold">
                                          <p:stCondLst>
                                            <p:cond delay="4999"/>
                                          </p:stCondLst>
                                        </p:cTn>
                                        <p:tgtEl>
                                          <p:spTgt spid="39"/>
                                        </p:tgtEl>
                                        <p:attrNameLst>
                                          <p:attrName>style.visibility</p:attrName>
                                        </p:attrNameLst>
                                      </p:cBhvr>
                                      <p:to>
                                        <p:strVal val="hidden"/>
                                      </p:to>
                                    </p:set>
                                  </p:childTnLst>
                                </p:cTn>
                              </p:par>
                              <p:par>
                                <p:cTn id="1295" presetID="45" presetClass="exit" presetSubtype="0" fill="hold" grpId="5" nodeType="withEffect">
                                  <p:stCondLst>
                                    <p:cond delay="0"/>
                                  </p:stCondLst>
                                  <p:childTnLst>
                                    <p:animEffect transition="out" filter="fade">
                                      <p:cBhvr>
                                        <p:cTn id="1296" dur="5000"/>
                                        <p:tgtEl>
                                          <p:spTgt spid="38"/>
                                        </p:tgtEl>
                                      </p:cBhvr>
                                    </p:animEffect>
                                    <p:anim calcmode="lin" valueType="num">
                                      <p:cBhvr>
                                        <p:cTn id="1297"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8" dur="5000"/>
                                        <p:tgtEl>
                                          <p:spTgt spid="38"/>
                                        </p:tgtEl>
                                        <p:attrNameLst>
                                          <p:attrName>ppt_h</p:attrName>
                                        </p:attrNameLst>
                                      </p:cBhvr>
                                      <p:tavLst>
                                        <p:tav tm="0">
                                          <p:val>
                                            <p:strVal val="ppt_h"/>
                                          </p:val>
                                        </p:tav>
                                        <p:tav tm="100000">
                                          <p:val>
                                            <p:strVal val="ppt_h"/>
                                          </p:val>
                                        </p:tav>
                                      </p:tavLst>
                                    </p:anim>
                                    <p:set>
                                      <p:cBhvr>
                                        <p:cTn id="1299" dur="1" fill="hold">
                                          <p:stCondLst>
                                            <p:cond delay="4999"/>
                                          </p:stCondLst>
                                        </p:cTn>
                                        <p:tgtEl>
                                          <p:spTgt spid="38"/>
                                        </p:tgtEl>
                                        <p:attrNameLst>
                                          <p:attrName>style.visibility</p:attrName>
                                        </p:attrNameLst>
                                      </p:cBhvr>
                                      <p:to>
                                        <p:strVal val="hidden"/>
                                      </p:to>
                                    </p:set>
                                  </p:childTnLst>
                                </p:cTn>
                              </p:par>
                              <p:par>
                                <p:cTn id="1300" presetID="45" presetClass="exit" presetSubtype="0" fill="hold" grpId="5" nodeType="withEffect">
                                  <p:stCondLst>
                                    <p:cond delay="0"/>
                                  </p:stCondLst>
                                  <p:childTnLst>
                                    <p:animEffect transition="out" filter="fade">
                                      <p:cBhvr>
                                        <p:cTn id="1301" dur="5000"/>
                                        <p:tgtEl>
                                          <p:spTgt spid="40"/>
                                        </p:tgtEl>
                                      </p:cBhvr>
                                    </p:animEffect>
                                    <p:anim calcmode="lin" valueType="num">
                                      <p:cBhvr>
                                        <p:cTn id="1302"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3" dur="5000"/>
                                        <p:tgtEl>
                                          <p:spTgt spid="40"/>
                                        </p:tgtEl>
                                        <p:attrNameLst>
                                          <p:attrName>ppt_h</p:attrName>
                                        </p:attrNameLst>
                                      </p:cBhvr>
                                      <p:tavLst>
                                        <p:tav tm="0">
                                          <p:val>
                                            <p:strVal val="ppt_h"/>
                                          </p:val>
                                        </p:tav>
                                        <p:tav tm="100000">
                                          <p:val>
                                            <p:strVal val="ppt_h"/>
                                          </p:val>
                                        </p:tav>
                                      </p:tavLst>
                                    </p:anim>
                                    <p:set>
                                      <p:cBhvr>
                                        <p:cTn id="1304" dur="1" fill="hold">
                                          <p:stCondLst>
                                            <p:cond delay="4999"/>
                                          </p:stCondLst>
                                        </p:cTn>
                                        <p:tgtEl>
                                          <p:spTgt spid="40"/>
                                        </p:tgtEl>
                                        <p:attrNameLst>
                                          <p:attrName>style.visibility</p:attrName>
                                        </p:attrNameLst>
                                      </p:cBhvr>
                                      <p:to>
                                        <p:strVal val="hidden"/>
                                      </p:to>
                                    </p:set>
                                  </p:childTnLst>
                                </p:cTn>
                              </p:par>
                              <p:par>
                                <p:cTn id="1305" presetID="45" presetClass="exit" presetSubtype="0" fill="hold" grpId="5" nodeType="withEffect">
                                  <p:stCondLst>
                                    <p:cond delay="0"/>
                                  </p:stCondLst>
                                  <p:childTnLst>
                                    <p:animEffect transition="out" filter="fade">
                                      <p:cBhvr>
                                        <p:cTn id="1306" dur="5000"/>
                                        <p:tgtEl>
                                          <p:spTgt spid="46"/>
                                        </p:tgtEl>
                                      </p:cBhvr>
                                    </p:animEffect>
                                    <p:anim calcmode="lin" valueType="num">
                                      <p:cBhvr>
                                        <p:cTn id="1307"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8" dur="5000"/>
                                        <p:tgtEl>
                                          <p:spTgt spid="46"/>
                                        </p:tgtEl>
                                        <p:attrNameLst>
                                          <p:attrName>ppt_h</p:attrName>
                                        </p:attrNameLst>
                                      </p:cBhvr>
                                      <p:tavLst>
                                        <p:tav tm="0">
                                          <p:val>
                                            <p:strVal val="ppt_h"/>
                                          </p:val>
                                        </p:tav>
                                        <p:tav tm="100000">
                                          <p:val>
                                            <p:strVal val="ppt_h"/>
                                          </p:val>
                                        </p:tav>
                                      </p:tavLst>
                                    </p:anim>
                                    <p:set>
                                      <p:cBhvr>
                                        <p:cTn id="1309" dur="1" fill="hold">
                                          <p:stCondLst>
                                            <p:cond delay="4999"/>
                                          </p:stCondLst>
                                        </p:cTn>
                                        <p:tgtEl>
                                          <p:spTgt spid="46"/>
                                        </p:tgtEl>
                                        <p:attrNameLst>
                                          <p:attrName>style.visibility</p:attrName>
                                        </p:attrNameLst>
                                      </p:cBhvr>
                                      <p:to>
                                        <p:strVal val="hidden"/>
                                      </p:to>
                                    </p:set>
                                  </p:childTnLst>
                                </p:cTn>
                              </p:par>
                              <p:par>
                                <p:cTn id="1310" presetID="45" presetClass="exit" presetSubtype="0" fill="hold" grpId="5" nodeType="withEffect">
                                  <p:stCondLst>
                                    <p:cond delay="0"/>
                                  </p:stCondLst>
                                  <p:childTnLst>
                                    <p:animEffect transition="out" filter="fade">
                                      <p:cBhvr>
                                        <p:cTn id="1311" dur="5000"/>
                                        <p:tgtEl>
                                          <p:spTgt spid="45"/>
                                        </p:tgtEl>
                                      </p:cBhvr>
                                    </p:animEffect>
                                    <p:anim calcmode="lin" valueType="num">
                                      <p:cBhvr>
                                        <p:cTn id="1312"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3" dur="5000"/>
                                        <p:tgtEl>
                                          <p:spTgt spid="45"/>
                                        </p:tgtEl>
                                        <p:attrNameLst>
                                          <p:attrName>ppt_h</p:attrName>
                                        </p:attrNameLst>
                                      </p:cBhvr>
                                      <p:tavLst>
                                        <p:tav tm="0">
                                          <p:val>
                                            <p:strVal val="ppt_h"/>
                                          </p:val>
                                        </p:tav>
                                        <p:tav tm="100000">
                                          <p:val>
                                            <p:strVal val="ppt_h"/>
                                          </p:val>
                                        </p:tav>
                                      </p:tavLst>
                                    </p:anim>
                                    <p:set>
                                      <p:cBhvr>
                                        <p:cTn id="1314" dur="1" fill="hold">
                                          <p:stCondLst>
                                            <p:cond delay="4999"/>
                                          </p:stCondLst>
                                        </p:cTn>
                                        <p:tgtEl>
                                          <p:spTgt spid="45"/>
                                        </p:tgtEl>
                                        <p:attrNameLst>
                                          <p:attrName>style.visibility</p:attrName>
                                        </p:attrNameLst>
                                      </p:cBhvr>
                                      <p:to>
                                        <p:strVal val="hidden"/>
                                      </p:to>
                                    </p:set>
                                  </p:childTnLst>
                                </p:cTn>
                              </p:par>
                              <p:par>
                                <p:cTn id="1315" presetID="45" presetClass="exit" presetSubtype="0" fill="hold" grpId="5" nodeType="withEffect">
                                  <p:stCondLst>
                                    <p:cond delay="0"/>
                                  </p:stCondLst>
                                  <p:childTnLst>
                                    <p:animEffect transition="out" filter="fade">
                                      <p:cBhvr>
                                        <p:cTn id="1316" dur="5000"/>
                                        <p:tgtEl>
                                          <p:spTgt spid="47"/>
                                        </p:tgtEl>
                                      </p:cBhvr>
                                    </p:animEffect>
                                    <p:anim calcmode="lin" valueType="num">
                                      <p:cBhvr>
                                        <p:cTn id="1317"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8" dur="5000"/>
                                        <p:tgtEl>
                                          <p:spTgt spid="47"/>
                                        </p:tgtEl>
                                        <p:attrNameLst>
                                          <p:attrName>ppt_h</p:attrName>
                                        </p:attrNameLst>
                                      </p:cBhvr>
                                      <p:tavLst>
                                        <p:tav tm="0">
                                          <p:val>
                                            <p:strVal val="ppt_h"/>
                                          </p:val>
                                        </p:tav>
                                        <p:tav tm="100000">
                                          <p:val>
                                            <p:strVal val="ppt_h"/>
                                          </p:val>
                                        </p:tav>
                                      </p:tavLst>
                                    </p:anim>
                                    <p:set>
                                      <p:cBhvr>
                                        <p:cTn id="1319" dur="1" fill="hold">
                                          <p:stCondLst>
                                            <p:cond delay="4999"/>
                                          </p:stCondLst>
                                        </p:cTn>
                                        <p:tgtEl>
                                          <p:spTgt spid="47"/>
                                        </p:tgtEl>
                                        <p:attrNameLst>
                                          <p:attrName>style.visibility</p:attrName>
                                        </p:attrNameLst>
                                      </p:cBhvr>
                                      <p:to>
                                        <p:strVal val="hidden"/>
                                      </p:to>
                                    </p:set>
                                  </p:childTnLst>
                                </p:cTn>
                              </p:par>
                              <p:par>
                                <p:cTn id="1320" presetID="45" presetClass="exit" presetSubtype="0" fill="hold" grpId="5" nodeType="withEffect">
                                  <p:stCondLst>
                                    <p:cond delay="0"/>
                                  </p:stCondLst>
                                  <p:childTnLst>
                                    <p:animEffect transition="out" filter="fade">
                                      <p:cBhvr>
                                        <p:cTn id="1321" dur="5000"/>
                                        <p:tgtEl>
                                          <p:spTgt spid="7"/>
                                        </p:tgtEl>
                                      </p:cBhvr>
                                    </p:animEffect>
                                    <p:anim calcmode="lin" valueType="num">
                                      <p:cBhvr>
                                        <p:cTn id="1322"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23" dur="5000"/>
                                        <p:tgtEl>
                                          <p:spTgt spid="7"/>
                                        </p:tgtEl>
                                        <p:attrNameLst>
                                          <p:attrName>ppt_h</p:attrName>
                                        </p:attrNameLst>
                                      </p:cBhvr>
                                      <p:tavLst>
                                        <p:tav tm="0">
                                          <p:val>
                                            <p:strVal val="ppt_h"/>
                                          </p:val>
                                        </p:tav>
                                        <p:tav tm="100000">
                                          <p:val>
                                            <p:strVal val="ppt_h"/>
                                          </p:val>
                                        </p:tav>
                                      </p:tavLst>
                                    </p:anim>
                                    <p:set>
                                      <p:cBhvr>
                                        <p:cTn id="1324" dur="1" fill="hold">
                                          <p:stCondLst>
                                            <p:cond delay="4999"/>
                                          </p:stCondLst>
                                        </p:cTn>
                                        <p:tgtEl>
                                          <p:spTgt spid="7"/>
                                        </p:tgtEl>
                                        <p:attrNameLst>
                                          <p:attrName>style.visibility</p:attrName>
                                        </p:attrNameLst>
                                      </p:cBhvr>
                                      <p:to>
                                        <p:strVal val="hidden"/>
                                      </p:to>
                                    </p:set>
                                  </p:childTnLst>
                                </p:cTn>
                              </p:par>
                              <p:par>
                                <p:cTn id="1325" presetID="23" presetClass="entr" presetSubtype="288" fill="hold" nodeType="withEffect">
                                  <p:stCondLst>
                                    <p:cond delay="500"/>
                                  </p:stCondLst>
                                  <p:childTnLst>
                                    <p:set>
                                      <p:cBhvr>
                                        <p:cTn id="1326" dur="1" fill="hold">
                                          <p:stCondLst>
                                            <p:cond delay="0"/>
                                          </p:stCondLst>
                                        </p:cTn>
                                        <p:tgtEl>
                                          <p:spTgt spid="93"/>
                                        </p:tgtEl>
                                        <p:attrNameLst>
                                          <p:attrName>style.visibility</p:attrName>
                                        </p:attrNameLst>
                                      </p:cBhvr>
                                      <p:to>
                                        <p:strVal val="visible"/>
                                      </p:to>
                                    </p:set>
                                    <p:anim calcmode="lin" valueType="num">
                                      <p:cBhvr>
                                        <p:cTn id="1327" dur="4000" fill="hold"/>
                                        <p:tgtEl>
                                          <p:spTgt spid="93"/>
                                        </p:tgtEl>
                                        <p:attrNameLst>
                                          <p:attrName>ppt_w</p:attrName>
                                        </p:attrNameLst>
                                      </p:cBhvr>
                                      <p:tavLst>
                                        <p:tav tm="0">
                                          <p:val>
                                            <p:strVal val="4/3*#ppt_w"/>
                                          </p:val>
                                        </p:tav>
                                        <p:tav tm="100000">
                                          <p:val>
                                            <p:strVal val="#ppt_w"/>
                                          </p:val>
                                        </p:tav>
                                      </p:tavLst>
                                    </p:anim>
                                    <p:anim calcmode="lin" valueType="num">
                                      <p:cBhvr>
                                        <p:cTn id="1328" dur="4000" fill="hold"/>
                                        <p:tgtEl>
                                          <p:spTgt spid="93"/>
                                        </p:tgtEl>
                                        <p:attrNameLst>
                                          <p:attrName>ppt_h</p:attrName>
                                        </p:attrNameLst>
                                      </p:cBhvr>
                                      <p:tavLst>
                                        <p:tav tm="0">
                                          <p:val>
                                            <p:strVal val="4/3*#ppt_h"/>
                                          </p:val>
                                        </p:tav>
                                        <p:tav tm="100000">
                                          <p:val>
                                            <p:strVal val="#ppt_h"/>
                                          </p:val>
                                        </p:tav>
                                      </p:tavLst>
                                    </p:anim>
                                  </p:childTnLst>
                                </p:cTn>
                              </p:par>
                              <p:par>
                                <p:cTn id="1329" presetID="16" presetClass="entr" presetSubtype="42" fill="hold" nodeType="withEffect">
                                  <p:stCondLst>
                                    <p:cond delay="500"/>
                                  </p:stCondLst>
                                  <p:childTnLst>
                                    <p:set>
                                      <p:cBhvr>
                                        <p:cTn id="1330" dur="1" fill="hold">
                                          <p:stCondLst>
                                            <p:cond delay="0"/>
                                          </p:stCondLst>
                                        </p:cTn>
                                        <p:tgtEl>
                                          <p:spTgt spid="93"/>
                                        </p:tgtEl>
                                        <p:attrNameLst>
                                          <p:attrName>style.visibility</p:attrName>
                                        </p:attrNameLst>
                                      </p:cBhvr>
                                      <p:to>
                                        <p:strVal val="visible"/>
                                      </p:to>
                                    </p:set>
                                    <p:animEffect transition="in" filter="barn(outHorizontal)">
                                      <p:cBhvr>
                                        <p:cTn id="1331" dur="4000"/>
                                        <p:tgtEl>
                                          <p:spTgt spid="93"/>
                                        </p:tgtEl>
                                      </p:cBhvr>
                                    </p:animEffect>
                                  </p:childTnLst>
                                </p:cTn>
                              </p:par>
                              <p:par>
                                <p:cTn id="1332" presetID="9" presetClass="emph" presetSubtype="0" grpId="0" nodeType="withEffect">
                                  <p:stCondLst>
                                    <p:cond delay="0"/>
                                  </p:stCondLst>
                                  <p:childTnLst>
                                    <p:set>
                                      <p:cBhvr rctx="PPT">
                                        <p:cTn id="1333" dur="indefinite"/>
                                        <p:tgtEl>
                                          <p:spTgt spid="94"/>
                                        </p:tgtEl>
                                        <p:attrNameLst>
                                          <p:attrName>style.opacity</p:attrName>
                                        </p:attrNameLst>
                                      </p:cBhvr>
                                      <p:to>
                                        <p:strVal val="0"/>
                                      </p:to>
                                    </p:set>
                                    <p:animEffect filter="image" prLst="opacity: 0">
                                      <p:cBhvr rctx="IE">
                                        <p:cTn id="1334" dur="indefinite"/>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4" grpId="0" animBg="1"/>
      <p:bldP spid="74" grpId="1" animBg="1"/>
      <p:bldP spid="74" grpId="2" animBg="1"/>
      <p:bldP spid="74" grpId="3" animBg="1"/>
      <p:bldP spid="74" grpId="4" animBg="1"/>
      <p:bldP spid="74" grpId="5" animBg="1"/>
      <p:bldP spid="75" grpId="0" animBg="1"/>
      <p:bldP spid="75" grpId="1" animBg="1"/>
      <p:bldP spid="75" grpId="2" animBg="1"/>
      <p:bldP spid="75" grpId="3" animBg="1"/>
      <p:bldP spid="75" grpId="4" animBg="1"/>
      <p:bldP spid="75" grpId="5" animBg="1"/>
      <p:bldP spid="76" grpId="0" animBg="1"/>
      <p:bldP spid="76" grpId="1" animBg="1"/>
      <p:bldP spid="76" grpId="2" animBg="1"/>
      <p:bldP spid="76" grpId="3" animBg="1"/>
      <p:bldP spid="76" grpId="4" animBg="1"/>
      <p:bldP spid="76" grpId="5" animBg="1"/>
      <p:bldP spid="77" grpId="0" animBg="1"/>
      <p:bldP spid="77" grpId="1" animBg="1"/>
      <p:bldP spid="77" grpId="2" animBg="1"/>
      <p:bldP spid="77" grpId="3" animBg="1"/>
      <p:bldP spid="77" grpId="4" animBg="1"/>
      <p:bldP spid="77" grpId="5" animBg="1"/>
      <p:bldP spid="78" grpId="0" animBg="1"/>
      <p:bldP spid="78" grpId="1" animBg="1"/>
      <p:bldP spid="78" grpId="2" animBg="1"/>
      <p:bldP spid="78" grpId="3" animBg="1"/>
      <p:bldP spid="78" grpId="4" animBg="1"/>
      <p:bldP spid="78" grpId="5" animBg="1"/>
      <p:bldP spid="79" grpId="0" animBg="1"/>
      <p:bldP spid="79" grpId="1" animBg="1"/>
      <p:bldP spid="79" grpId="2" animBg="1"/>
      <p:bldP spid="79" grpId="3" animBg="1"/>
      <p:bldP spid="79" grpId="4" animBg="1"/>
      <p:bldP spid="79" grpId="5" animBg="1"/>
      <p:bldP spid="80" grpId="0" animBg="1"/>
      <p:bldP spid="80" grpId="1" animBg="1"/>
      <p:bldP spid="80" grpId="2" animBg="1"/>
      <p:bldP spid="80" grpId="3" animBg="1"/>
      <p:bldP spid="80" grpId="4" animBg="1"/>
      <p:bldP spid="80" grpId="5" animBg="1"/>
      <p:bldP spid="81" grpId="0" animBg="1"/>
      <p:bldP spid="81" grpId="1" animBg="1"/>
      <p:bldP spid="81" grpId="2" animBg="1"/>
      <p:bldP spid="81" grpId="3" animBg="1"/>
      <p:bldP spid="81" grpId="4" animBg="1"/>
      <p:bldP spid="81" grpId="5" animBg="1"/>
      <p:bldP spid="82" grpId="0" animBg="1"/>
      <p:bldP spid="82" grpId="1" animBg="1"/>
      <p:bldP spid="82" grpId="2" animBg="1"/>
      <p:bldP spid="82" grpId="3" animBg="1"/>
      <p:bldP spid="82" grpId="4" animBg="1"/>
      <p:bldP spid="82" grpId="5" animBg="1"/>
      <p:bldP spid="83" grpId="0" animBg="1"/>
      <p:bldP spid="83" grpId="1" animBg="1"/>
      <p:bldP spid="83" grpId="2" animBg="1"/>
      <p:bldP spid="83" grpId="3" animBg="1"/>
      <p:bldP spid="83" grpId="4" animBg="1"/>
      <p:bldP spid="83" grpId="5" animBg="1"/>
      <p:bldP spid="84" grpId="0" animBg="1"/>
      <p:bldP spid="84" grpId="1" animBg="1"/>
      <p:bldP spid="84" grpId="2" animBg="1"/>
      <p:bldP spid="84" grpId="3" animBg="1"/>
      <p:bldP spid="84" grpId="4" animBg="1"/>
      <p:bldP spid="84" grpId="5" animBg="1"/>
      <p:bldP spid="85" grpId="0" animBg="1"/>
      <p:bldP spid="85" grpId="1" animBg="1"/>
      <p:bldP spid="85" grpId="2" animBg="1"/>
      <p:bldP spid="85" grpId="3" animBg="1"/>
      <p:bldP spid="85" grpId="4" animBg="1"/>
      <p:bldP spid="85" grpId="5" animBg="1"/>
      <p:bldP spid="86" grpId="0" animBg="1"/>
      <p:bldP spid="86" grpId="1" animBg="1"/>
      <p:bldP spid="86" grpId="2" animBg="1"/>
      <p:bldP spid="86" grpId="3" animBg="1"/>
      <p:bldP spid="86" grpId="4" animBg="1"/>
      <p:bldP spid="86" grpId="5" animBg="1"/>
      <p:bldP spid="87" grpId="0" animBg="1"/>
      <p:bldP spid="87" grpId="1" animBg="1"/>
      <p:bldP spid="87" grpId="2" animBg="1"/>
      <p:bldP spid="87" grpId="3" animBg="1"/>
      <p:bldP spid="87" grpId="4" animBg="1"/>
      <p:bldP spid="87" grpId="5" animBg="1"/>
      <p:bldP spid="88" grpId="0" animBg="1"/>
      <p:bldP spid="88" grpId="1" animBg="1"/>
      <p:bldP spid="88" grpId="2" animBg="1"/>
      <p:bldP spid="88" grpId="3" animBg="1"/>
      <p:bldP spid="88" grpId="4" animBg="1"/>
      <p:bldP spid="88" grpId="5" animBg="1"/>
      <p:bldP spid="89" grpId="0" animBg="1"/>
      <p:bldP spid="89" grpId="1" animBg="1"/>
      <p:bldP spid="89" grpId="2" animBg="1"/>
      <p:bldP spid="89" grpId="3" animBg="1"/>
      <p:bldP spid="89" grpId="4" animBg="1"/>
      <p:bldP spid="89" grpId="5" animBg="1"/>
      <p:bldP spid="90" grpId="0" animBg="1"/>
      <p:bldP spid="90" grpId="1" animBg="1"/>
      <p:bldP spid="90" grpId="2" animBg="1"/>
      <p:bldP spid="90" grpId="3" animBg="1"/>
      <p:bldP spid="90" grpId="4" animBg="1"/>
      <p:bldP spid="90" grpId="5" animBg="1"/>
      <p:bldP spid="91" grpId="0" animBg="1"/>
      <p:bldP spid="91" grpId="1" animBg="1"/>
      <p:bldP spid="91" grpId="2" animBg="1"/>
      <p:bldP spid="91" grpId="3" animBg="1"/>
      <p:bldP spid="91" grpId="4" animBg="1"/>
      <p:bldP spid="91" grpId="5" animBg="1"/>
      <p:bldP spid="92" grpId="0" animBg="1"/>
      <p:bldP spid="92" grpId="1" animBg="1"/>
      <p:bldP spid="92" grpId="2" animBg="1"/>
      <p:bldP spid="92" grpId="3" animBg="1"/>
      <p:bldP spid="92" grpId="4" animBg="1"/>
      <p:bldP spid="92" grpId="5" animBg="1"/>
      <p:bldP spid="94"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4568" y="13726"/>
            <a:ext cx="9144000" cy="5129774"/>
          </a:xfrm>
          <a:prstGeom prst="rect">
            <a:avLst/>
          </a:prstGeom>
          <a:noFill/>
          <a:ln>
            <a:noFill/>
          </a:ln>
        </p:spPr>
      </p:pic>
      <p:sp>
        <p:nvSpPr>
          <p:cNvPr id="3" name="2 Rectángulo"/>
          <p:cNvSpPr/>
          <p:nvPr/>
        </p:nvSpPr>
        <p:spPr>
          <a:xfrm>
            <a:off x="1331640" y="1059582"/>
            <a:ext cx="4464496" cy="3046988"/>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600" dirty="0" smtClean="0">
                <a:solidFill>
                  <a:schemeClr val="bg1"/>
                </a:solidFill>
                <a:latin typeface="Hobo Std" pitchFamily="34" charset="0"/>
              </a:rPr>
              <a:t>HÍGADO </a:t>
            </a:r>
            <a:r>
              <a:rPr lang="es-ES" sz="1600" dirty="0">
                <a:solidFill>
                  <a:schemeClr val="bg1"/>
                </a:solidFill>
                <a:latin typeface="Hobo Std" pitchFamily="34" charset="0"/>
              </a:rPr>
              <a:t>Y VESÍCULA: Ayuda a prevenir enfermedades del hígado y alivia los síntomas asociados con la enfermedad de la vesícula biliar.   </a:t>
            </a: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HONGOS Y LEVADURAS: mata hongos y levaduras que causan la candidiasis, tiña, pie de atleta, dermatitis del pañal, y otras infecciones.   </a:t>
            </a: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INFLAMACIÓN: Reduce la inflamación y apoya la curación y reparación de tejidos. </a:t>
            </a:r>
            <a:endParaRPr lang="es-ES" sz="2000" dirty="0">
              <a:solidFill>
                <a:schemeClr val="bg1"/>
              </a:solidFill>
              <a:latin typeface="Hobo Std" pitchFamily="34" charset="0"/>
            </a:endParaRPr>
          </a:p>
        </p:txBody>
      </p:sp>
    </p:spTree>
    <p:extLst>
      <p:ext uri="{BB962C8B-B14F-4D97-AF65-F5344CB8AC3E}">
        <p14:creationId xmlns:p14="http://schemas.microsoft.com/office/powerpoint/2010/main" val="38177781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6148" y="2294"/>
            <a:ext cx="9144000" cy="5141206"/>
          </a:xfrm>
          <a:prstGeom prst="rect">
            <a:avLst/>
          </a:prstGeom>
          <a:noFill/>
          <a:ln>
            <a:noFill/>
          </a:ln>
        </p:spPr>
      </p:pic>
      <p:sp>
        <p:nvSpPr>
          <p:cNvPr id="4" name="3 Paralelogramo"/>
          <p:cNvSpPr/>
          <p:nvPr/>
        </p:nvSpPr>
        <p:spPr>
          <a:xfrm rot="16200000" flipH="1" flipV="1">
            <a:off x="474391" y="3605922"/>
            <a:ext cx="1095077"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16200000" flipH="1" flipV="1">
            <a:off x="967057" y="3605921"/>
            <a:ext cx="1095077" cy="1983537"/>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16200000" flipH="1" flipV="1">
            <a:off x="1447061"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16200000" flipH="1" flipV="1">
            <a:off x="1939780"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16200000" flipH="1" flipV="1">
            <a:off x="2432498"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2933778" y="3597823"/>
            <a:ext cx="1095075" cy="199919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3407293" y="3585417"/>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V="1">
            <a:off x="483799" y="2796022"/>
            <a:ext cx="1095073" cy="1983530"/>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V="1">
            <a:off x="976462"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V="1">
            <a:off x="1456454"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V="1">
            <a:off x="1949173"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V="1">
            <a:off x="2441893" y="2796019"/>
            <a:ext cx="1095077" cy="198353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6200000" flipV="1">
            <a:off x="2943178" y="2787920"/>
            <a:ext cx="1095075" cy="1999194"/>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6200000" flipV="1">
            <a:off x="3416693" y="2775514"/>
            <a:ext cx="1095075" cy="1983530"/>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16200000" flipH="1" flipV="1">
            <a:off x="474656" y="1986663"/>
            <a:ext cx="1095075" cy="1983529"/>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16200000" flipH="1" flipV="1">
            <a:off x="967320" y="1986663"/>
            <a:ext cx="1095071" cy="1983532"/>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16200000" flipH="1" flipV="1">
            <a:off x="1447321" y="198666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16200000" flipH="1" flipV="1">
            <a:off x="1940040" y="198666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16200000" flipH="1" flipV="1">
            <a:off x="2432760" y="1986669"/>
            <a:ext cx="1095071"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2934038" y="1978563"/>
            <a:ext cx="1095075" cy="199919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3407552" y="1966159"/>
            <a:ext cx="1095071" cy="198352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V="1">
            <a:off x="484056" y="1176759"/>
            <a:ext cx="1095077" cy="198353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V="1">
            <a:off x="976722" y="117676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V="1">
            <a:off x="1456724"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V="1">
            <a:off x="1949443"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V="1">
            <a:off x="2442160"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6200000" flipV="1">
            <a:off x="2943434" y="1168656"/>
            <a:ext cx="1095078" cy="1999194"/>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6200000" flipV="1">
            <a:off x="3416952" y="1156252"/>
            <a:ext cx="1095077" cy="198352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16200000" flipH="1" flipV="1">
            <a:off x="486792" y="367405"/>
            <a:ext cx="1095071" cy="198353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16200000" flipH="1" flipV="1">
            <a:off x="979459" y="36740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16200000" flipH="1" flipV="1">
            <a:off x="1459456" y="367404"/>
            <a:ext cx="1095075" cy="198352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16200000" flipH="1" flipV="1">
            <a:off x="1952174" y="367407"/>
            <a:ext cx="1095073" cy="198352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16200000" flipH="1" flipV="1">
            <a:off x="2444894" y="367407"/>
            <a:ext cx="1095075" cy="198352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2946175" y="359307"/>
            <a:ext cx="1095070" cy="199918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3419690" y="346902"/>
            <a:ext cx="1095071"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V="1">
            <a:off x="496199" y="-442497"/>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V="1">
            <a:off x="988856" y="-442501"/>
            <a:ext cx="1095077" cy="198353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V="1">
            <a:off x="1468856" y="-442495"/>
            <a:ext cx="1095075" cy="198352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V="1">
            <a:off x="1961572" y="-442502"/>
            <a:ext cx="1095078" cy="198352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V="1">
            <a:off x="2454290" y="-442501"/>
            <a:ext cx="1095077" cy="198352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4" name="43 Paralelogramo"/>
          <p:cNvSpPr/>
          <p:nvPr/>
        </p:nvSpPr>
        <p:spPr>
          <a:xfrm rot="16200000" flipV="1">
            <a:off x="2955573" y="-450599"/>
            <a:ext cx="1095077" cy="199918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5" name="44 Paralelogramo"/>
          <p:cNvSpPr/>
          <p:nvPr/>
        </p:nvSpPr>
        <p:spPr>
          <a:xfrm rot="16200000" flipV="1">
            <a:off x="3429085" y="-463012"/>
            <a:ext cx="1095078" cy="198352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6200000" flipV="1">
            <a:off x="7499188" y="3483989"/>
            <a:ext cx="1095080" cy="2223942"/>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6200000" flipV="1">
            <a:off x="7006524"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6200000" flipV="1">
            <a:off x="6526527"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6200000" flipV="1">
            <a:off x="6033808"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6200000" flipV="1">
            <a:off x="5541090"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6200000" flipV="1">
            <a:off x="5040761" y="3474936"/>
            <a:ext cx="1095079" cy="2241507"/>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6200000" flipV="1">
            <a:off x="4566296" y="3463480"/>
            <a:ext cx="1095079"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6200000" flipH="1" flipV="1">
            <a:off x="7489786"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6200000" flipH="1" flipV="1">
            <a:off x="6997122"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6200000" flipH="1" flipV="1">
            <a:off x="6517125"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6200000" flipH="1" flipV="1">
            <a:off x="6024407"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6200000" flipH="1" flipV="1">
            <a:off x="5531689"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6200000" flipH="1" flipV="1">
            <a:off x="5031358" y="2665039"/>
            <a:ext cx="1095076"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6200000" flipH="1" flipV="1">
            <a:off x="4556893" y="2653583"/>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6200000" flipV="1">
            <a:off x="7498927"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6200000" flipV="1">
            <a:off x="7006264"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6200000" flipV="1">
            <a:off x="6526267"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6200000" flipV="1">
            <a:off x="6033548"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6200000" flipV="1">
            <a:off x="5540830"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6200000" flipV="1">
            <a:off x="5040500" y="1855677"/>
            <a:ext cx="1095080"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6200000" flipV="1">
            <a:off x="4566035" y="1844221"/>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6200000" flipH="1" flipV="1">
            <a:off x="7489523" y="1054831"/>
            <a:ext cx="1095079" cy="222393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6200000" flipH="1" flipV="1">
            <a:off x="6996862"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6200000" flipH="1" flipV="1">
            <a:off x="6516865"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6200000" flipH="1" flipV="1">
            <a:off x="6024147"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6200000" flipH="1" flipV="1">
            <a:off x="5531429"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6200000" flipH="1" flipV="1">
            <a:off x="5031098" y="1045780"/>
            <a:ext cx="1095076"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6200000" flipH="1" flipV="1">
            <a:off x="4556633" y="1034323"/>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6200000" flipV="1">
            <a:off x="7486791"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6200000" flipV="1">
            <a:off x="6994128"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6200000" flipV="1">
            <a:off x="6514131"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6200000" flipV="1">
            <a:off x="6021412"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6200000" flipV="1">
            <a:off x="5528694"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6200000" flipV="1">
            <a:off x="5028364" y="236413"/>
            <a:ext cx="1095082"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6200000" flipV="1">
            <a:off x="4553899" y="224956"/>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6200000" flipH="1" flipV="1">
            <a:off x="7477391"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6200000" flipH="1" flipV="1">
            <a:off x="6984727"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6200000" flipH="1" flipV="1">
            <a:off x="6504730"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6200000" flipH="1" flipV="1">
            <a:off x="6012009" y="-564430"/>
            <a:ext cx="1095079" cy="222393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6200000" flipH="1" flipV="1">
            <a:off x="5519294"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6200000" flipH="1" flipV="1">
            <a:off x="5018962" y="-573484"/>
            <a:ext cx="1095079" cy="2241507"/>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6200000" flipH="1" flipV="1">
            <a:off x="4544497" y="-584940"/>
            <a:ext cx="1095079"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8" name="87 Rectángulo"/>
          <p:cNvSpPr/>
          <p:nvPr/>
        </p:nvSpPr>
        <p:spPr>
          <a:xfrm>
            <a:off x="-396552" y="-23970"/>
            <a:ext cx="9865096" cy="6052104"/>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6040497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4000" fill="hold"/>
                                        <p:tgtEl>
                                          <p:spTgt spid="39"/>
                                        </p:tgtEl>
                                        <p:attrNameLst>
                                          <p:attrName>ppt_x</p:attrName>
                                        </p:attrNameLst>
                                      </p:cBhvr>
                                      <p:tavLst>
                                        <p:tav tm="0">
                                          <p:val>
                                            <p:strVal val="0-#ppt_w/2"/>
                                          </p:val>
                                        </p:tav>
                                        <p:tav tm="100000">
                                          <p:val>
                                            <p:strVal val="#ppt_x"/>
                                          </p:val>
                                        </p:tav>
                                      </p:tavLst>
                                    </p:anim>
                                    <p:anim calcmode="lin" valueType="num">
                                      <p:cBhvr additive="base">
                                        <p:cTn id="8" dur="4000" fill="hold"/>
                                        <p:tgtEl>
                                          <p:spTgt spid="39"/>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39"/>
                                        </p:tgtEl>
                                        <p:attrNameLst>
                                          <p:attrName>style.visibility</p:attrName>
                                        </p:attrNameLst>
                                      </p:cBhvr>
                                      <p:to>
                                        <p:strVal val="visible"/>
                                      </p:to>
                                    </p:set>
                                    <p:anim calcmode="lin" valueType="num">
                                      <p:cBhvr>
                                        <p:cTn id="11" dur="4000" fill="hold"/>
                                        <p:tgtEl>
                                          <p:spTgt spid="39"/>
                                        </p:tgtEl>
                                        <p:attrNameLst>
                                          <p:attrName>ppt_w</p:attrName>
                                        </p:attrNameLst>
                                      </p:cBhvr>
                                      <p:tavLst>
                                        <p:tav tm="0" fmla="#ppt_w*sin(2.5*pi*$)">
                                          <p:val>
                                            <p:fltVal val="0"/>
                                          </p:val>
                                        </p:tav>
                                        <p:tav tm="100000">
                                          <p:val>
                                            <p:fltVal val="1"/>
                                          </p:val>
                                        </p:tav>
                                      </p:tavLst>
                                    </p:anim>
                                    <p:anim calcmode="lin" valueType="num">
                                      <p:cBhvr>
                                        <p:cTn id="12" dur="4000" fill="hold"/>
                                        <p:tgtEl>
                                          <p:spTgt spid="39"/>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4500"/>
                                        <p:tgtEl>
                                          <p:spTgt spid="39"/>
                                        </p:tgtEl>
                                        <p:attrNameLst>
                                          <p:attrName>ppt_x</p:attrName>
                                        </p:attrNameLst>
                                      </p:cBhvr>
                                      <p:tavLst>
                                        <p:tav tm="0">
                                          <p:val>
                                            <p:strVal val="ppt_x"/>
                                          </p:val>
                                        </p:tav>
                                        <p:tav tm="100000">
                                          <p:val>
                                            <p:strVal val="1+ppt_w/2"/>
                                          </p:val>
                                        </p:tav>
                                      </p:tavLst>
                                    </p:anim>
                                    <p:anim calcmode="lin" valueType="num">
                                      <p:cBhvr additive="base">
                                        <p:cTn id="15" dur="4500"/>
                                        <p:tgtEl>
                                          <p:spTgt spid="39"/>
                                        </p:tgtEl>
                                        <p:attrNameLst>
                                          <p:attrName>ppt_y</p:attrName>
                                        </p:attrNameLst>
                                      </p:cBhvr>
                                      <p:tavLst>
                                        <p:tav tm="0">
                                          <p:val>
                                            <p:strVal val="ppt_y"/>
                                          </p:val>
                                        </p:tav>
                                        <p:tav tm="100000">
                                          <p:val>
                                            <p:strVal val="ppt_y"/>
                                          </p:val>
                                        </p:tav>
                                      </p:tavLst>
                                    </p:anim>
                                    <p:set>
                                      <p:cBhvr>
                                        <p:cTn id="16" dur="1" fill="hold">
                                          <p:stCondLst>
                                            <p:cond delay="4499"/>
                                          </p:stCondLst>
                                        </p:cTn>
                                        <p:tgtEl>
                                          <p:spTgt spid="39"/>
                                        </p:tgtEl>
                                        <p:attrNameLst>
                                          <p:attrName>style.visibility</p:attrName>
                                        </p:attrNameLst>
                                      </p:cBhvr>
                                      <p:to>
                                        <p:strVal val="hidden"/>
                                      </p:to>
                                    </p:set>
                                  </p:childTnLst>
                                </p:cTn>
                              </p:par>
                              <p:par>
                                <p:cTn id="17" presetID="3" presetClass="exit" presetSubtype="5" fill="hold" grpId="3" nodeType="withEffect">
                                  <p:stCondLst>
                                    <p:cond delay="0"/>
                                  </p:stCondLst>
                                  <p:childTnLst>
                                    <p:animEffect transition="out" filter="blinds(vertical)">
                                      <p:cBhvr>
                                        <p:cTn id="18" dur="5500"/>
                                        <p:tgtEl>
                                          <p:spTgt spid="39"/>
                                        </p:tgtEl>
                                      </p:cBhvr>
                                    </p:animEffect>
                                    <p:set>
                                      <p:cBhvr>
                                        <p:cTn id="19" dur="1" fill="hold">
                                          <p:stCondLst>
                                            <p:cond delay="5499"/>
                                          </p:stCondLst>
                                        </p:cTn>
                                        <p:tgtEl>
                                          <p:spTgt spid="39"/>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 calcmode="lin" valueType="num">
                                      <p:cBhvr additive="base">
                                        <p:cTn id="22" dur="4000" fill="hold"/>
                                        <p:tgtEl>
                                          <p:spTgt spid="40"/>
                                        </p:tgtEl>
                                        <p:attrNameLst>
                                          <p:attrName>ppt_x</p:attrName>
                                        </p:attrNameLst>
                                      </p:cBhvr>
                                      <p:tavLst>
                                        <p:tav tm="0">
                                          <p:val>
                                            <p:strVal val="0-#ppt_w/2"/>
                                          </p:val>
                                        </p:tav>
                                        <p:tav tm="100000">
                                          <p:val>
                                            <p:strVal val="#ppt_x"/>
                                          </p:val>
                                        </p:tav>
                                      </p:tavLst>
                                    </p:anim>
                                    <p:anim calcmode="lin" valueType="num">
                                      <p:cBhvr additive="base">
                                        <p:cTn id="23" dur="4000" fill="hold"/>
                                        <p:tgtEl>
                                          <p:spTgt spid="40"/>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40"/>
                                        </p:tgtEl>
                                        <p:attrNameLst>
                                          <p:attrName>style.visibility</p:attrName>
                                        </p:attrNameLst>
                                      </p:cBhvr>
                                      <p:to>
                                        <p:strVal val="visible"/>
                                      </p:to>
                                    </p:set>
                                    <p:anim calcmode="lin" valueType="num">
                                      <p:cBhvr>
                                        <p:cTn id="26" dur="4000" fill="hold"/>
                                        <p:tgtEl>
                                          <p:spTgt spid="40"/>
                                        </p:tgtEl>
                                        <p:attrNameLst>
                                          <p:attrName>ppt_w</p:attrName>
                                        </p:attrNameLst>
                                      </p:cBhvr>
                                      <p:tavLst>
                                        <p:tav tm="0" fmla="#ppt_w*sin(2.5*pi*$)">
                                          <p:val>
                                            <p:fltVal val="0"/>
                                          </p:val>
                                        </p:tav>
                                        <p:tav tm="100000">
                                          <p:val>
                                            <p:fltVal val="1"/>
                                          </p:val>
                                        </p:tav>
                                      </p:tavLst>
                                    </p:anim>
                                    <p:anim calcmode="lin" valueType="num">
                                      <p:cBhvr>
                                        <p:cTn id="27" dur="4000" fill="hold"/>
                                        <p:tgtEl>
                                          <p:spTgt spid="40"/>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4500"/>
                                        <p:tgtEl>
                                          <p:spTgt spid="40"/>
                                        </p:tgtEl>
                                        <p:attrNameLst>
                                          <p:attrName>ppt_x</p:attrName>
                                        </p:attrNameLst>
                                      </p:cBhvr>
                                      <p:tavLst>
                                        <p:tav tm="0">
                                          <p:val>
                                            <p:strVal val="ppt_x"/>
                                          </p:val>
                                        </p:tav>
                                        <p:tav tm="100000">
                                          <p:val>
                                            <p:strVal val="1+ppt_w/2"/>
                                          </p:val>
                                        </p:tav>
                                      </p:tavLst>
                                    </p:anim>
                                    <p:anim calcmode="lin" valueType="num">
                                      <p:cBhvr additive="base">
                                        <p:cTn id="30" dur="4500"/>
                                        <p:tgtEl>
                                          <p:spTgt spid="40"/>
                                        </p:tgtEl>
                                        <p:attrNameLst>
                                          <p:attrName>ppt_y</p:attrName>
                                        </p:attrNameLst>
                                      </p:cBhvr>
                                      <p:tavLst>
                                        <p:tav tm="0">
                                          <p:val>
                                            <p:strVal val="ppt_y"/>
                                          </p:val>
                                        </p:tav>
                                        <p:tav tm="100000">
                                          <p:val>
                                            <p:strVal val="ppt_y"/>
                                          </p:val>
                                        </p:tav>
                                      </p:tavLst>
                                    </p:anim>
                                    <p:set>
                                      <p:cBhvr>
                                        <p:cTn id="31" dur="1" fill="hold">
                                          <p:stCondLst>
                                            <p:cond delay="4499"/>
                                          </p:stCondLst>
                                        </p:cTn>
                                        <p:tgtEl>
                                          <p:spTgt spid="40"/>
                                        </p:tgtEl>
                                        <p:attrNameLst>
                                          <p:attrName>style.visibility</p:attrName>
                                        </p:attrNameLst>
                                      </p:cBhvr>
                                      <p:to>
                                        <p:strVal val="hidden"/>
                                      </p:to>
                                    </p:set>
                                  </p:childTnLst>
                                </p:cTn>
                              </p:par>
                              <p:par>
                                <p:cTn id="32" presetID="3" presetClass="exit" presetSubtype="5" fill="hold" grpId="3" nodeType="withEffect">
                                  <p:stCondLst>
                                    <p:cond delay="0"/>
                                  </p:stCondLst>
                                  <p:childTnLst>
                                    <p:animEffect transition="out" filter="blinds(vertical)">
                                      <p:cBhvr>
                                        <p:cTn id="33" dur="5500"/>
                                        <p:tgtEl>
                                          <p:spTgt spid="40"/>
                                        </p:tgtEl>
                                      </p:cBhvr>
                                    </p:animEffect>
                                    <p:set>
                                      <p:cBhvr>
                                        <p:cTn id="34" dur="1" fill="hold">
                                          <p:stCondLst>
                                            <p:cond delay="5499"/>
                                          </p:stCondLst>
                                        </p:cTn>
                                        <p:tgtEl>
                                          <p:spTgt spid="40"/>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41"/>
                                        </p:tgtEl>
                                        <p:attrNameLst>
                                          <p:attrName>style.visibility</p:attrName>
                                        </p:attrNameLst>
                                      </p:cBhvr>
                                      <p:to>
                                        <p:strVal val="visible"/>
                                      </p:to>
                                    </p:set>
                                    <p:anim calcmode="lin" valueType="num">
                                      <p:cBhvr additive="base">
                                        <p:cTn id="37" dur="4000" fill="hold"/>
                                        <p:tgtEl>
                                          <p:spTgt spid="41"/>
                                        </p:tgtEl>
                                        <p:attrNameLst>
                                          <p:attrName>ppt_x</p:attrName>
                                        </p:attrNameLst>
                                      </p:cBhvr>
                                      <p:tavLst>
                                        <p:tav tm="0">
                                          <p:val>
                                            <p:strVal val="0-#ppt_w/2"/>
                                          </p:val>
                                        </p:tav>
                                        <p:tav tm="100000">
                                          <p:val>
                                            <p:strVal val="#ppt_x"/>
                                          </p:val>
                                        </p:tav>
                                      </p:tavLst>
                                    </p:anim>
                                    <p:anim calcmode="lin" valueType="num">
                                      <p:cBhvr additive="base">
                                        <p:cTn id="38" dur="4000" fill="hold"/>
                                        <p:tgtEl>
                                          <p:spTgt spid="41"/>
                                        </p:tgtEl>
                                        <p:attrNameLst>
                                          <p:attrName>ppt_y</p:attrName>
                                        </p:attrNameLst>
                                      </p:cBhvr>
                                      <p:tavLst>
                                        <p:tav tm="0">
                                          <p:val>
                                            <p:strVal val="#ppt_y"/>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41"/>
                                        </p:tgtEl>
                                        <p:attrNameLst>
                                          <p:attrName>style.visibility</p:attrName>
                                        </p:attrNameLst>
                                      </p:cBhvr>
                                      <p:to>
                                        <p:strVal val="visible"/>
                                      </p:to>
                                    </p:set>
                                    <p:anim calcmode="lin" valueType="num">
                                      <p:cBhvr>
                                        <p:cTn id="41" dur="4000" fill="hold"/>
                                        <p:tgtEl>
                                          <p:spTgt spid="41"/>
                                        </p:tgtEl>
                                        <p:attrNameLst>
                                          <p:attrName>ppt_w</p:attrName>
                                        </p:attrNameLst>
                                      </p:cBhvr>
                                      <p:tavLst>
                                        <p:tav tm="0" fmla="#ppt_w*sin(2.5*pi*$)">
                                          <p:val>
                                            <p:fltVal val="0"/>
                                          </p:val>
                                        </p:tav>
                                        <p:tav tm="100000">
                                          <p:val>
                                            <p:fltVal val="1"/>
                                          </p:val>
                                        </p:tav>
                                      </p:tavLst>
                                    </p:anim>
                                    <p:anim calcmode="lin" valueType="num">
                                      <p:cBhvr>
                                        <p:cTn id="42" dur="4000" fill="hold"/>
                                        <p:tgtEl>
                                          <p:spTgt spid="41"/>
                                        </p:tgtEl>
                                        <p:attrNameLst>
                                          <p:attrName>ppt_h</p:attrName>
                                        </p:attrNameLst>
                                      </p:cBhvr>
                                      <p:tavLst>
                                        <p:tav tm="0">
                                          <p:val>
                                            <p:strVal val="#ppt_h"/>
                                          </p:val>
                                        </p:tav>
                                        <p:tav tm="100000">
                                          <p:val>
                                            <p:strVal val="#ppt_h"/>
                                          </p:val>
                                        </p:tav>
                                      </p:tavLst>
                                    </p:anim>
                                  </p:childTnLst>
                                </p:cTn>
                              </p:par>
                              <p:par>
                                <p:cTn id="43" presetID="2" presetClass="exit" presetSubtype="2" fill="hold" grpId="2" nodeType="withEffect">
                                  <p:stCondLst>
                                    <p:cond delay="0"/>
                                  </p:stCondLst>
                                  <p:childTnLst>
                                    <p:anim calcmode="lin" valueType="num">
                                      <p:cBhvr additive="base">
                                        <p:cTn id="44" dur="4500"/>
                                        <p:tgtEl>
                                          <p:spTgt spid="41"/>
                                        </p:tgtEl>
                                        <p:attrNameLst>
                                          <p:attrName>ppt_x</p:attrName>
                                        </p:attrNameLst>
                                      </p:cBhvr>
                                      <p:tavLst>
                                        <p:tav tm="0">
                                          <p:val>
                                            <p:strVal val="ppt_x"/>
                                          </p:val>
                                        </p:tav>
                                        <p:tav tm="100000">
                                          <p:val>
                                            <p:strVal val="1+ppt_w/2"/>
                                          </p:val>
                                        </p:tav>
                                      </p:tavLst>
                                    </p:anim>
                                    <p:anim calcmode="lin" valueType="num">
                                      <p:cBhvr additive="base">
                                        <p:cTn id="45" dur="4500"/>
                                        <p:tgtEl>
                                          <p:spTgt spid="41"/>
                                        </p:tgtEl>
                                        <p:attrNameLst>
                                          <p:attrName>ppt_y</p:attrName>
                                        </p:attrNameLst>
                                      </p:cBhvr>
                                      <p:tavLst>
                                        <p:tav tm="0">
                                          <p:val>
                                            <p:strVal val="ppt_y"/>
                                          </p:val>
                                        </p:tav>
                                        <p:tav tm="100000">
                                          <p:val>
                                            <p:strVal val="ppt_y"/>
                                          </p:val>
                                        </p:tav>
                                      </p:tavLst>
                                    </p:anim>
                                    <p:set>
                                      <p:cBhvr>
                                        <p:cTn id="46" dur="1" fill="hold">
                                          <p:stCondLst>
                                            <p:cond delay="4499"/>
                                          </p:stCondLst>
                                        </p:cTn>
                                        <p:tgtEl>
                                          <p:spTgt spid="41"/>
                                        </p:tgtEl>
                                        <p:attrNameLst>
                                          <p:attrName>style.visibility</p:attrName>
                                        </p:attrNameLst>
                                      </p:cBhvr>
                                      <p:to>
                                        <p:strVal val="hidden"/>
                                      </p:to>
                                    </p:set>
                                  </p:childTnLst>
                                </p:cTn>
                              </p:par>
                              <p:par>
                                <p:cTn id="47" presetID="3" presetClass="exit" presetSubtype="5" fill="hold" grpId="3" nodeType="withEffect">
                                  <p:stCondLst>
                                    <p:cond delay="0"/>
                                  </p:stCondLst>
                                  <p:childTnLst>
                                    <p:animEffect transition="out" filter="blinds(vertical)">
                                      <p:cBhvr>
                                        <p:cTn id="48" dur="5500"/>
                                        <p:tgtEl>
                                          <p:spTgt spid="41"/>
                                        </p:tgtEl>
                                      </p:cBhvr>
                                    </p:animEffect>
                                    <p:set>
                                      <p:cBhvr>
                                        <p:cTn id="49" dur="1" fill="hold">
                                          <p:stCondLst>
                                            <p:cond delay="5499"/>
                                          </p:stCondLst>
                                        </p:cTn>
                                        <p:tgtEl>
                                          <p:spTgt spid="41"/>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44"/>
                                        </p:tgtEl>
                                        <p:attrNameLst>
                                          <p:attrName>style.visibility</p:attrName>
                                        </p:attrNameLst>
                                      </p:cBhvr>
                                      <p:to>
                                        <p:strVal val="visible"/>
                                      </p:to>
                                    </p:set>
                                    <p:anim calcmode="lin" valueType="num">
                                      <p:cBhvr additive="base">
                                        <p:cTn id="52" dur="4000" fill="hold"/>
                                        <p:tgtEl>
                                          <p:spTgt spid="44"/>
                                        </p:tgtEl>
                                        <p:attrNameLst>
                                          <p:attrName>ppt_x</p:attrName>
                                        </p:attrNameLst>
                                      </p:cBhvr>
                                      <p:tavLst>
                                        <p:tav tm="0">
                                          <p:val>
                                            <p:strVal val="0-#ppt_w/2"/>
                                          </p:val>
                                        </p:tav>
                                        <p:tav tm="100000">
                                          <p:val>
                                            <p:strVal val="#ppt_x"/>
                                          </p:val>
                                        </p:tav>
                                      </p:tavLst>
                                    </p:anim>
                                    <p:anim calcmode="lin" valueType="num">
                                      <p:cBhvr additive="base">
                                        <p:cTn id="53" dur="4000" fill="hold"/>
                                        <p:tgtEl>
                                          <p:spTgt spid="44"/>
                                        </p:tgtEl>
                                        <p:attrNameLst>
                                          <p:attrName>ppt_y</p:attrName>
                                        </p:attrNameLst>
                                      </p:cBhvr>
                                      <p:tavLst>
                                        <p:tav tm="0">
                                          <p:val>
                                            <p:strVal val="#ppt_y"/>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44"/>
                                        </p:tgtEl>
                                        <p:attrNameLst>
                                          <p:attrName>style.visibility</p:attrName>
                                        </p:attrNameLst>
                                      </p:cBhvr>
                                      <p:to>
                                        <p:strVal val="visible"/>
                                      </p:to>
                                    </p:set>
                                    <p:anim calcmode="lin" valueType="num">
                                      <p:cBhvr>
                                        <p:cTn id="56" dur="4000" fill="hold"/>
                                        <p:tgtEl>
                                          <p:spTgt spid="44"/>
                                        </p:tgtEl>
                                        <p:attrNameLst>
                                          <p:attrName>ppt_w</p:attrName>
                                        </p:attrNameLst>
                                      </p:cBhvr>
                                      <p:tavLst>
                                        <p:tav tm="0" fmla="#ppt_w*sin(2.5*pi*$)">
                                          <p:val>
                                            <p:fltVal val="0"/>
                                          </p:val>
                                        </p:tav>
                                        <p:tav tm="100000">
                                          <p:val>
                                            <p:fltVal val="1"/>
                                          </p:val>
                                        </p:tav>
                                      </p:tavLst>
                                    </p:anim>
                                    <p:anim calcmode="lin" valueType="num">
                                      <p:cBhvr>
                                        <p:cTn id="57" dur="4000" fill="hold"/>
                                        <p:tgtEl>
                                          <p:spTgt spid="44"/>
                                        </p:tgtEl>
                                        <p:attrNameLst>
                                          <p:attrName>ppt_h</p:attrName>
                                        </p:attrNameLst>
                                      </p:cBhvr>
                                      <p:tavLst>
                                        <p:tav tm="0">
                                          <p:val>
                                            <p:strVal val="#ppt_h"/>
                                          </p:val>
                                        </p:tav>
                                        <p:tav tm="100000">
                                          <p:val>
                                            <p:strVal val="#ppt_h"/>
                                          </p:val>
                                        </p:tav>
                                      </p:tavLst>
                                    </p:anim>
                                  </p:childTnLst>
                                </p:cTn>
                              </p:par>
                              <p:par>
                                <p:cTn id="58" presetID="2" presetClass="exit" presetSubtype="2" fill="hold" grpId="2" nodeType="withEffect">
                                  <p:stCondLst>
                                    <p:cond delay="0"/>
                                  </p:stCondLst>
                                  <p:childTnLst>
                                    <p:anim calcmode="lin" valueType="num">
                                      <p:cBhvr additive="base">
                                        <p:cTn id="59" dur="4500"/>
                                        <p:tgtEl>
                                          <p:spTgt spid="44"/>
                                        </p:tgtEl>
                                        <p:attrNameLst>
                                          <p:attrName>ppt_x</p:attrName>
                                        </p:attrNameLst>
                                      </p:cBhvr>
                                      <p:tavLst>
                                        <p:tav tm="0">
                                          <p:val>
                                            <p:strVal val="ppt_x"/>
                                          </p:val>
                                        </p:tav>
                                        <p:tav tm="100000">
                                          <p:val>
                                            <p:strVal val="1+ppt_w/2"/>
                                          </p:val>
                                        </p:tav>
                                      </p:tavLst>
                                    </p:anim>
                                    <p:anim calcmode="lin" valueType="num">
                                      <p:cBhvr additive="base">
                                        <p:cTn id="60" dur="4500"/>
                                        <p:tgtEl>
                                          <p:spTgt spid="44"/>
                                        </p:tgtEl>
                                        <p:attrNameLst>
                                          <p:attrName>ppt_y</p:attrName>
                                        </p:attrNameLst>
                                      </p:cBhvr>
                                      <p:tavLst>
                                        <p:tav tm="0">
                                          <p:val>
                                            <p:strVal val="ppt_y"/>
                                          </p:val>
                                        </p:tav>
                                        <p:tav tm="100000">
                                          <p:val>
                                            <p:strVal val="ppt_y"/>
                                          </p:val>
                                        </p:tav>
                                      </p:tavLst>
                                    </p:anim>
                                    <p:set>
                                      <p:cBhvr>
                                        <p:cTn id="61" dur="1" fill="hold">
                                          <p:stCondLst>
                                            <p:cond delay="4499"/>
                                          </p:stCondLst>
                                        </p:cTn>
                                        <p:tgtEl>
                                          <p:spTgt spid="44"/>
                                        </p:tgtEl>
                                        <p:attrNameLst>
                                          <p:attrName>style.visibility</p:attrName>
                                        </p:attrNameLst>
                                      </p:cBhvr>
                                      <p:to>
                                        <p:strVal val="hidden"/>
                                      </p:to>
                                    </p:set>
                                  </p:childTnLst>
                                </p:cTn>
                              </p:par>
                              <p:par>
                                <p:cTn id="62" presetID="3" presetClass="exit" presetSubtype="5" fill="hold" grpId="3" nodeType="withEffect">
                                  <p:stCondLst>
                                    <p:cond delay="0"/>
                                  </p:stCondLst>
                                  <p:childTnLst>
                                    <p:animEffect transition="out" filter="blinds(vertical)">
                                      <p:cBhvr>
                                        <p:cTn id="63" dur="5500"/>
                                        <p:tgtEl>
                                          <p:spTgt spid="44"/>
                                        </p:tgtEl>
                                      </p:cBhvr>
                                    </p:animEffect>
                                    <p:set>
                                      <p:cBhvr>
                                        <p:cTn id="64" dur="1" fill="hold">
                                          <p:stCondLst>
                                            <p:cond delay="5499"/>
                                          </p:stCondLst>
                                        </p:cTn>
                                        <p:tgtEl>
                                          <p:spTgt spid="44"/>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4000" fill="hold"/>
                                        <p:tgtEl>
                                          <p:spTgt spid="42"/>
                                        </p:tgtEl>
                                        <p:attrNameLst>
                                          <p:attrName>ppt_x</p:attrName>
                                        </p:attrNameLst>
                                      </p:cBhvr>
                                      <p:tavLst>
                                        <p:tav tm="0">
                                          <p:val>
                                            <p:strVal val="0-#ppt_w/2"/>
                                          </p:val>
                                        </p:tav>
                                        <p:tav tm="100000">
                                          <p:val>
                                            <p:strVal val="#ppt_x"/>
                                          </p:val>
                                        </p:tav>
                                      </p:tavLst>
                                    </p:anim>
                                    <p:anim calcmode="lin" valueType="num">
                                      <p:cBhvr additive="base">
                                        <p:cTn id="68" dur="4000" fill="hold"/>
                                        <p:tgtEl>
                                          <p:spTgt spid="42"/>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42"/>
                                        </p:tgtEl>
                                        <p:attrNameLst>
                                          <p:attrName>style.visibility</p:attrName>
                                        </p:attrNameLst>
                                      </p:cBhvr>
                                      <p:to>
                                        <p:strVal val="visible"/>
                                      </p:to>
                                    </p:set>
                                    <p:anim calcmode="lin" valueType="num">
                                      <p:cBhvr>
                                        <p:cTn id="71" dur="4000" fill="hold"/>
                                        <p:tgtEl>
                                          <p:spTgt spid="42"/>
                                        </p:tgtEl>
                                        <p:attrNameLst>
                                          <p:attrName>ppt_w</p:attrName>
                                        </p:attrNameLst>
                                      </p:cBhvr>
                                      <p:tavLst>
                                        <p:tav tm="0" fmla="#ppt_w*sin(2.5*pi*$)">
                                          <p:val>
                                            <p:fltVal val="0"/>
                                          </p:val>
                                        </p:tav>
                                        <p:tav tm="100000">
                                          <p:val>
                                            <p:fltVal val="1"/>
                                          </p:val>
                                        </p:tav>
                                      </p:tavLst>
                                    </p:anim>
                                    <p:anim calcmode="lin" valueType="num">
                                      <p:cBhvr>
                                        <p:cTn id="72" dur="4000" fill="hold"/>
                                        <p:tgtEl>
                                          <p:spTgt spid="42"/>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4500"/>
                                        <p:tgtEl>
                                          <p:spTgt spid="42"/>
                                        </p:tgtEl>
                                        <p:attrNameLst>
                                          <p:attrName>ppt_x</p:attrName>
                                        </p:attrNameLst>
                                      </p:cBhvr>
                                      <p:tavLst>
                                        <p:tav tm="0">
                                          <p:val>
                                            <p:strVal val="ppt_x"/>
                                          </p:val>
                                        </p:tav>
                                        <p:tav tm="100000">
                                          <p:val>
                                            <p:strVal val="1+ppt_w/2"/>
                                          </p:val>
                                        </p:tav>
                                      </p:tavLst>
                                    </p:anim>
                                    <p:anim calcmode="lin" valueType="num">
                                      <p:cBhvr additive="base">
                                        <p:cTn id="75" dur="4500"/>
                                        <p:tgtEl>
                                          <p:spTgt spid="42"/>
                                        </p:tgtEl>
                                        <p:attrNameLst>
                                          <p:attrName>ppt_y</p:attrName>
                                        </p:attrNameLst>
                                      </p:cBhvr>
                                      <p:tavLst>
                                        <p:tav tm="0">
                                          <p:val>
                                            <p:strVal val="ppt_y"/>
                                          </p:val>
                                        </p:tav>
                                        <p:tav tm="100000">
                                          <p:val>
                                            <p:strVal val="ppt_y"/>
                                          </p:val>
                                        </p:tav>
                                      </p:tavLst>
                                    </p:anim>
                                    <p:set>
                                      <p:cBhvr>
                                        <p:cTn id="76" dur="1" fill="hold">
                                          <p:stCondLst>
                                            <p:cond delay="4499"/>
                                          </p:stCondLst>
                                        </p:cTn>
                                        <p:tgtEl>
                                          <p:spTgt spid="42"/>
                                        </p:tgtEl>
                                        <p:attrNameLst>
                                          <p:attrName>style.visibility</p:attrName>
                                        </p:attrNameLst>
                                      </p:cBhvr>
                                      <p:to>
                                        <p:strVal val="hidden"/>
                                      </p:to>
                                    </p:set>
                                  </p:childTnLst>
                                </p:cTn>
                              </p:par>
                              <p:par>
                                <p:cTn id="77" presetID="3" presetClass="exit" presetSubtype="5" fill="hold" grpId="3" nodeType="withEffect">
                                  <p:stCondLst>
                                    <p:cond delay="0"/>
                                  </p:stCondLst>
                                  <p:childTnLst>
                                    <p:animEffect transition="out" filter="blinds(vertical)">
                                      <p:cBhvr>
                                        <p:cTn id="78" dur="5500"/>
                                        <p:tgtEl>
                                          <p:spTgt spid="42"/>
                                        </p:tgtEl>
                                      </p:cBhvr>
                                    </p:animEffect>
                                    <p:set>
                                      <p:cBhvr>
                                        <p:cTn id="79" dur="1" fill="hold">
                                          <p:stCondLst>
                                            <p:cond delay="5499"/>
                                          </p:stCondLst>
                                        </p:cTn>
                                        <p:tgtEl>
                                          <p:spTgt spid="42"/>
                                        </p:tgtEl>
                                        <p:attrNameLst>
                                          <p:attrName>style.visibility</p:attrName>
                                        </p:attrNameLst>
                                      </p:cBhvr>
                                      <p:to>
                                        <p:strVal val="hidden"/>
                                      </p:to>
                                    </p:set>
                                  </p:childTnLst>
                                </p:cTn>
                              </p:par>
                              <p:par>
                                <p:cTn id="80" presetID="2" presetClass="entr" presetSubtype="8" fill="hold" grpId="0" nodeType="withEffect">
                                  <p:stCondLst>
                                    <p:cond delay="0"/>
                                  </p:stCondLst>
                                  <p:childTnLst>
                                    <p:set>
                                      <p:cBhvr>
                                        <p:cTn id="81" dur="1" fill="hold">
                                          <p:stCondLst>
                                            <p:cond delay="0"/>
                                          </p:stCondLst>
                                        </p:cTn>
                                        <p:tgtEl>
                                          <p:spTgt spid="45"/>
                                        </p:tgtEl>
                                        <p:attrNameLst>
                                          <p:attrName>style.visibility</p:attrName>
                                        </p:attrNameLst>
                                      </p:cBhvr>
                                      <p:to>
                                        <p:strVal val="visible"/>
                                      </p:to>
                                    </p:set>
                                    <p:anim calcmode="lin" valueType="num">
                                      <p:cBhvr additive="base">
                                        <p:cTn id="82" dur="4000" fill="hold"/>
                                        <p:tgtEl>
                                          <p:spTgt spid="45"/>
                                        </p:tgtEl>
                                        <p:attrNameLst>
                                          <p:attrName>ppt_x</p:attrName>
                                        </p:attrNameLst>
                                      </p:cBhvr>
                                      <p:tavLst>
                                        <p:tav tm="0">
                                          <p:val>
                                            <p:strVal val="0-#ppt_w/2"/>
                                          </p:val>
                                        </p:tav>
                                        <p:tav tm="100000">
                                          <p:val>
                                            <p:strVal val="#ppt_x"/>
                                          </p:val>
                                        </p:tav>
                                      </p:tavLst>
                                    </p:anim>
                                    <p:anim calcmode="lin" valueType="num">
                                      <p:cBhvr additive="base">
                                        <p:cTn id="83" dur="4000" fill="hold"/>
                                        <p:tgtEl>
                                          <p:spTgt spid="45"/>
                                        </p:tgtEl>
                                        <p:attrNameLst>
                                          <p:attrName>ppt_y</p:attrName>
                                        </p:attrNameLst>
                                      </p:cBhvr>
                                      <p:tavLst>
                                        <p:tav tm="0">
                                          <p:val>
                                            <p:strVal val="#ppt_y"/>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45"/>
                                        </p:tgtEl>
                                        <p:attrNameLst>
                                          <p:attrName>style.visibility</p:attrName>
                                        </p:attrNameLst>
                                      </p:cBhvr>
                                      <p:to>
                                        <p:strVal val="visible"/>
                                      </p:to>
                                    </p:set>
                                    <p:anim calcmode="lin" valueType="num">
                                      <p:cBhvr>
                                        <p:cTn id="86" dur="4000" fill="hold"/>
                                        <p:tgtEl>
                                          <p:spTgt spid="45"/>
                                        </p:tgtEl>
                                        <p:attrNameLst>
                                          <p:attrName>ppt_w</p:attrName>
                                        </p:attrNameLst>
                                      </p:cBhvr>
                                      <p:tavLst>
                                        <p:tav tm="0" fmla="#ppt_w*sin(2.5*pi*$)">
                                          <p:val>
                                            <p:fltVal val="0"/>
                                          </p:val>
                                        </p:tav>
                                        <p:tav tm="100000">
                                          <p:val>
                                            <p:fltVal val="1"/>
                                          </p:val>
                                        </p:tav>
                                      </p:tavLst>
                                    </p:anim>
                                    <p:anim calcmode="lin" valueType="num">
                                      <p:cBhvr>
                                        <p:cTn id="87" dur="4000" fill="hold"/>
                                        <p:tgtEl>
                                          <p:spTgt spid="45"/>
                                        </p:tgtEl>
                                        <p:attrNameLst>
                                          <p:attrName>ppt_h</p:attrName>
                                        </p:attrNameLst>
                                      </p:cBhvr>
                                      <p:tavLst>
                                        <p:tav tm="0">
                                          <p:val>
                                            <p:strVal val="#ppt_h"/>
                                          </p:val>
                                        </p:tav>
                                        <p:tav tm="100000">
                                          <p:val>
                                            <p:strVal val="#ppt_h"/>
                                          </p:val>
                                        </p:tav>
                                      </p:tavLst>
                                    </p:anim>
                                  </p:childTnLst>
                                </p:cTn>
                              </p:par>
                              <p:par>
                                <p:cTn id="88" presetID="2" presetClass="exit" presetSubtype="2" fill="hold" grpId="2" nodeType="withEffect">
                                  <p:stCondLst>
                                    <p:cond delay="0"/>
                                  </p:stCondLst>
                                  <p:childTnLst>
                                    <p:anim calcmode="lin" valueType="num">
                                      <p:cBhvr additive="base">
                                        <p:cTn id="89" dur="4500"/>
                                        <p:tgtEl>
                                          <p:spTgt spid="45"/>
                                        </p:tgtEl>
                                        <p:attrNameLst>
                                          <p:attrName>ppt_x</p:attrName>
                                        </p:attrNameLst>
                                      </p:cBhvr>
                                      <p:tavLst>
                                        <p:tav tm="0">
                                          <p:val>
                                            <p:strVal val="ppt_x"/>
                                          </p:val>
                                        </p:tav>
                                        <p:tav tm="100000">
                                          <p:val>
                                            <p:strVal val="1+ppt_w/2"/>
                                          </p:val>
                                        </p:tav>
                                      </p:tavLst>
                                    </p:anim>
                                    <p:anim calcmode="lin" valueType="num">
                                      <p:cBhvr additive="base">
                                        <p:cTn id="90" dur="4500"/>
                                        <p:tgtEl>
                                          <p:spTgt spid="45"/>
                                        </p:tgtEl>
                                        <p:attrNameLst>
                                          <p:attrName>ppt_y</p:attrName>
                                        </p:attrNameLst>
                                      </p:cBhvr>
                                      <p:tavLst>
                                        <p:tav tm="0">
                                          <p:val>
                                            <p:strVal val="ppt_y"/>
                                          </p:val>
                                        </p:tav>
                                        <p:tav tm="100000">
                                          <p:val>
                                            <p:strVal val="ppt_y"/>
                                          </p:val>
                                        </p:tav>
                                      </p:tavLst>
                                    </p:anim>
                                    <p:set>
                                      <p:cBhvr>
                                        <p:cTn id="91" dur="1" fill="hold">
                                          <p:stCondLst>
                                            <p:cond delay="4499"/>
                                          </p:stCondLst>
                                        </p:cTn>
                                        <p:tgtEl>
                                          <p:spTgt spid="45"/>
                                        </p:tgtEl>
                                        <p:attrNameLst>
                                          <p:attrName>style.visibility</p:attrName>
                                        </p:attrNameLst>
                                      </p:cBhvr>
                                      <p:to>
                                        <p:strVal val="hidden"/>
                                      </p:to>
                                    </p:set>
                                  </p:childTnLst>
                                </p:cTn>
                              </p:par>
                              <p:par>
                                <p:cTn id="92" presetID="3" presetClass="exit" presetSubtype="5" fill="hold" grpId="3" nodeType="withEffect">
                                  <p:stCondLst>
                                    <p:cond delay="0"/>
                                  </p:stCondLst>
                                  <p:childTnLst>
                                    <p:animEffect transition="out" filter="blinds(vertical)">
                                      <p:cBhvr>
                                        <p:cTn id="93" dur="5500"/>
                                        <p:tgtEl>
                                          <p:spTgt spid="45"/>
                                        </p:tgtEl>
                                      </p:cBhvr>
                                    </p:animEffect>
                                    <p:set>
                                      <p:cBhvr>
                                        <p:cTn id="94" dur="1" fill="hold">
                                          <p:stCondLst>
                                            <p:cond delay="5499"/>
                                          </p:stCondLst>
                                        </p:cTn>
                                        <p:tgtEl>
                                          <p:spTgt spid="45"/>
                                        </p:tgtEl>
                                        <p:attrNameLst>
                                          <p:attrName>style.visibility</p:attrName>
                                        </p:attrNameLst>
                                      </p:cBhvr>
                                      <p:to>
                                        <p:strVal val="hidden"/>
                                      </p:to>
                                    </p:set>
                                  </p:childTnLst>
                                </p:cTn>
                              </p:par>
                              <p:par>
                                <p:cTn id="95" presetID="2" presetClass="entr" presetSubtype="8" fill="hold" grpId="0" nodeType="withEffect">
                                  <p:stCondLst>
                                    <p:cond delay="0"/>
                                  </p:stCondLst>
                                  <p:childTnLst>
                                    <p:set>
                                      <p:cBhvr>
                                        <p:cTn id="96" dur="1" fill="hold">
                                          <p:stCondLst>
                                            <p:cond delay="0"/>
                                          </p:stCondLst>
                                        </p:cTn>
                                        <p:tgtEl>
                                          <p:spTgt spid="43"/>
                                        </p:tgtEl>
                                        <p:attrNameLst>
                                          <p:attrName>style.visibility</p:attrName>
                                        </p:attrNameLst>
                                      </p:cBhvr>
                                      <p:to>
                                        <p:strVal val="visible"/>
                                      </p:to>
                                    </p:set>
                                    <p:anim calcmode="lin" valueType="num">
                                      <p:cBhvr additive="base">
                                        <p:cTn id="97" dur="4000" fill="hold"/>
                                        <p:tgtEl>
                                          <p:spTgt spid="43"/>
                                        </p:tgtEl>
                                        <p:attrNameLst>
                                          <p:attrName>ppt_x</p:attrName>
                                        </p:attrNameLst>
                                      </p:cBhvr>
                                      <p:tavLst>
                                        <p:tav tm="0">
                                          <p:val>
                                            <p:strVal val="0-#ppt_w/2"/>
                                          </p:val>
                                        </p:tav>
                                        <p:tav tm="100000">
                                          <p:val>
                                            <p:strVal val="#ppt_x"/>
                                          </p:val>
                                        </p:tav>
                                      </p:tavLst>
                                    </p:anim>
                                    <p:anim calcmode="lin" valueType="num">
                                      <p:cBhvr additive="base">
                                        <p:cTn id="98" dur="4000" fill="hold"/>
                                        <p:tgtEl>
                                          <p:spTgt spid="43"/>
                                        </p:tgtEl>
                                        <p:attrNameLst>
                                          <p:attrName>ppt_y</p:attrName>
                                        </p:attrNameLst>
                                      </p:cBhvr>
                                      <p:tavLst>
                                        <p:tav tm="0">
                                          <p:val>
                                            <p:strVal val="#ppt_y"/>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43"/>
                                        </p:tgtEl>
                                        <p:attrNameLst>
                                          <p:attrName>style.visibility</p:attrName>
                                        </p:attrNameLst>
                                      </p:cBhvr>
                                      <p:to>
                                        <p:strVal val="visible"/>
                                      </p:to>
                                    </p:set>
                                    <p:anim calcmode="lin" valueType="num">
                                      <p:cBhvr>
                                        <p:cTn id="101" dur="4000" fill="hold"/>
                                        <p:tgtEl>
                                          <p:spTgt spid="43"/>
                                        </p:tgtEl>
                                        <p:attrNameLst>
                                          <p:attrName>ppt_w</p:attrName>
                                        </p:attrNameLst>
                                      </p:cBhvr>
                                      <p:tavLst>
                                        <p:tav tm="0" fmla="#ppt_w*sin(2.5*pi*$)">
                                          <p:val>
                                            <p:fltVal val="0"/>
                                          </p:val>
                                        </p:tav>
                                        <p:tav tm="100000">
                                          <p:val>
                                            <p:fltVal val="1"/>
                                          </p:val>
                                        </p:tav>
                                      </p:tavLst>
                                    </p:anim>
                                    <p:anim calcmode="lin" valueType="num">
                                      <p:cBhvr>
                                        <p:cTn id="102" dur="4000" fill="hold"/>
                                        <p:tgtEl>
                                          <p:spTgt spid="43"/>
                                        </p:tgtEl>
                                        <p:attrNameLst>
                                          <p:attrName>ppt_h</p:attrName>
                                        </p:attrNameLst>
                                      </p:cBhvr>
                                      <p:tavLst>
                                        <p:tav tm="0">
                                          <p:val>
                                            <p:strVal val="#ppt_h"/>
                                          </p:val>
                                        </p:tav>
                                        <p:tav tm="100000">
                                          <p:val>
                                            <p:strVal val="#ppt_h"/>
                                          </p:val>
                                        </p:tav>
                                      </p:tavLst>
                                    </p:anim>
                                  </p:childTnLst>
                                </p:cTn>
                              </p:par>
                              <p:par>
                                <p:cTn id="103" presetID="2" presetClass="exit" presetSubtype="2" fill="hold" grpId="2" nodeType="withEffect">
                                  <p:stCondLst>
                                    <p:cond delay="0"/>
                                  </p:stCondLst>
                                  <p:childTnLst>
                                    <p:anim calcmode="lin" valueType="num">
                                      <p:cBhvr additive="base">
                                        <p:cTn id="104" dur="4500"/>
                                        <p:tgtEl>
                                          <p:spTgt spid="43"/>
                                        </p:tgtEl>
                                        <p:attrNameLst>
                                          <p:attrName>ppt_x</p:attrName>
                                        </p:attrNameLst>
                                      </p:cBhvr>
                                      <p:tavLst>
                                        <p:tav tm="0">
                                          <p:val>
                                            <p:strVal val="ppt_x"/>
                                          </p:val>
                                        </p:tav>
                                        <p:tav tm="100000">
                                          <p:val>
                                            <p:strVal val="1+ppt_w/2"/>
                                          </p:val>
                                        </p:tav>
                                      </p:tavLst>
                                    </p:anim>
                                    <p:anim calcmode="lin" valueType="num">
                                      <p:cBhvr additive="base">
                                        <p:cTn id="105" dur="4500"/>
                                        <p:tgtEl>
                                          <p:spTgt spid="43"/>
                                        </p:tgtEl>
                                        <p:attrNameLst>
                                          <p:attrName>ppt_y</p:attrName>
                                        </p:attrNameLst>
                                      </p:cBhvr>
                                      <p:tavLst>
                                        <p:tav tm="0">
                                          <p:val>
                                            <p:strVal val="ppt_y"/>
                                          </p:val>
                                        </p:tav>
                                        <p:tav tm="100000">
                                          <p:val>
                                            <p:strVal val="ppt_y"/>
                                          </p:val>
                                        </p:tav>
                                      </p:tavLst>
                                    </p:anim>
                                    <p:set>
                                      <p:cBhvr>
                                        <p:cTn id="106" dur="1" fill="hold">
                                          <p:stCondLst>
                                            <p:cond delay="4499"/>
                                          </p:stCondLst>
                                        </p:cTn>
                                        <p:tgtEl>
                                          <p:spTgt spid="43"/>
                                        </p:tgtEl>
                                        <p:attrNameLst>
                                          <p:attrName>style.visibility</p:attrName>
                                        </p:attrNameLst>
                                      </p:cBhvr>
                                      <p:to>
                                        <p:strVal val="hidden"/>
                                      </p:to>
                                    </p:set>
                                  </p:childTnLst>
                                </p:cTn>
                              </p:par>
                              <p:par>
                                <p:cTn id="107" presetID="3" presetClass="exit" presetSubtype="5" fill="hold" grpId="3" nodeType="withEffect">
                                  <p:stCondLst>
                                    <p:cond delay="0"/>
                                  </p:stCondLst>
                                  <p:childTnLst>
                                    <p:animEffect transition="out" filter="blinds(vertical)">
                                      <p:cBhvr>
                                        <p:cTn id="108" dur="5500"/>
                                        <p:tgtEl>
                                          <p:spTgt spid="43"/>
                                        </p:tgtEl>
                                      </p:cBhvr>
                                    </p:animEffect>
                                    <p:set>
                                      <p:cBhvr>
                                        <p:cTn id="109" dur="1" fill="hold">
                                          <p:stCondLst>
                                            <p:cond delay="5499"/>
                                          </p:stCondLst>
                                        </p:cTn>
                                        <p:tgtEl>
                                          <p:spTgt spid="43"/>
                                        </p:tgtEl>
                                        <p:attrNameLst>
                                          <p:attrName>style.visibility</p:attrName>
                                        </p:attrNameLst>
                                      </p:cBhvr>
                                      <p:to>
                                        <p:strVal val="hidden"/>
                                      </p:to>
                                    </p:set>
                                  </p:childTnLst>
                                </p:cTn>
                              </p:par>
                              <p:par>
                                <p:cTn id="110" presetID="2" presetClass="entr" presetSubtype="8" fill="hold" grpId="0" nodeType="withEffect">
                                  <p:stCondLst>
                                    <p:cond delay="0"/>
                                  </p:stCondLst>
                                  <p:childTnLst>
                                    <p:set>
                                      <p:cBhvr>
                                        <p:cTn id="111" dur="1" fill="hold">
                                          <p:stCondLst>
                                            <p:cond delay="0"/>
                                          </p:stCondLst>
                                        </p:cTn>
                                        <p:tgtEl>
                                          <p:spTgt spid="32"/>
                                        </p:tgtEl>
                                        <p:attrNameLst>
                                          <p:attrName>style.visibility</p:attrName>
                                        </p:attrNameLst>
                                      </p:cBhvr>
                                      <p:to>
                                        <p:strVal val="visible"/>
                                      </p:to>
                                    </p:set>
                                    <p:anim calcmode="lin" valueType="num">
                                      <p:cBhvr additive="base">
                                        <p:cTn id="112" dur="4000" fill="hold"/>
                                        <p:tgtEl>
                                          <p:spTgt spid="32"/>
                                        </p:tgtEl>
                                        <p:attrNameLst>
                                          <p:attrName>ppt_x</p:attrName>
                                        </p:attrNameLst>
                                      </p:cBhvr>
                                      <p:tavLst>
                                        <p:tav tm="0">
                                          <p:val>
                                            <p:strVal val="0-#ppt_w/2"/>
                                          </p:val>
                                        </p:tav>
                                        <p:tav tm="100000">
                                          <p:val>
                                            <p:strVal val="#ppt_x"/>
                                          </p:val>
                                        </p:tav>
                                      </p:tavLst>
                                    </p:anim>
                                    <p:anim calcmode="lin" valueType="num">
                                      <p:cBhvr additive="base">
                                        <p:cTn id="113" dur="4000" fill="hold"/>
                                        <p:tgtEl>
                                          <p:spTgt spid="32"/>
                                        </p:tgtEl>
                                        <p:attrNameLst>
                                          <p:attrName>ppt_y</p:attrName>
                                        </p:attrNameLst>
                                      </p:cBhvr>
                                      <p:tavLst>
                                        <p:tav tm="0">
                                          <p:val>
                                            <p:strVal val="#ppt_y"/>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32"/>
                                        </p:tgtEl>
                                        <p:attrNameLst>
                                          <p:attrName>style.visibility</p:attrName>
                                        </p:attrNameLst>
                                      </p:cBhvr>
                                      <p:to>
                                        <p:strVal val="visible"/>
                                      </p:to>
                                    </p:set>
                                    <p:anim calcmode="lin" valueType="num">
                                      <p:cBhvr>
                                        <p:cTn id="116" dur="4000" fill="hold"/>
                                        <p:tgtEl>
                                          <p:spTgt spid="32"/>
                                        </p:tgtEl>
                                        <p:attrNameLst>
                                          <p:attrName>ppt_w</p:attrName>
                                        </p:attrNameLst>
                                      </p:cBhvr>
                                      <p:tavLst>
                                        <p:tav tm="0" fmla="#ppt_w*sin(2.5*pi*$)">
                                          <p:val>
                                            <p:fltVal val="0"/>
                                          </p:val>
                                        </p:tav>
                                        <p:tav tm="100000">
                                          <p:val>
                                            <p:fltVal val="1"/>
                                          </p:val>
                                        </p:tav>
                                      </p:tavLst>
                                    </p:anim>
                                    <p:anim calcmode="lin" valueType="num">
                                      <p:cBhvr>
                                        <p:cTn id="117" dur="4000" fill="hold"/>
                                        <p:tgtEl>
                                          <p:spTgt spid="32"/>
                                        </p:tgtEl>
                                        <p:attrNameLst>
                                          <p:attrName>ppt_h</p:attrName>
                                        </p:attrNameLst>
                                      </p:cBhvr>
                                      <p:tavLst>
                                        <p:tav tm="0">
                                          <p:val>
                                            <p:strVal val="#ppt_h"/>
                                          </p:val>
                                        </p:tav>
                                        <p:tav tm="100000">
                                          <p:val>
                                            <p:strVal val="#ppt_h"/>
                                          </p:val>
                                        </p:tav>
                                      </p:tavLst>
                                    </p:anim>
                                  </p:childTnLst>
                                </p:cTn>
                              </p:par>
                              <p:par>
                                <p:cTn id="118" presetID="2" presetClass="exit" presetSubtype="2" fill="hold" grpId="2" nodeType="withEffect">
                                  <p:stCondLst>
                                    <p:cond delay="0"/>
                                  </p:stCondLst>
                                  <p:childTnLst>
                                    <p:anim calcmode="lin" valueType="num">
                                      <p:cBhvr additive="base">
                                        <p:cTn id="119" dur="4500"/>
                                        <p:tgtEl>
                                          <p:spTgt spid="32"/>
                                        </p:tgtEl>
                                        <p:attrNameLst>
                                          <p:attrName>ppt_x</p:attrName>
                                        </p:attrNameLst>
                                      </p:cBhvr>
                                      <p:tavLst>
                                        <p:tav tm="0">
                                          <p:val>
                                            <p:strVal val="ppt_x"/>
                                          </p:val>
                                        </p:tav>
                                        <p:tav tm="100000">
                                          <p:val>
                                            <p:strVal val="1+ppt_w/2"/>
                                          </p:val>
                                        </p:tav>
                                      </p:tavLst>
                                    </p:anim>
                                    <p:anim calcmode="lin" valueType="num">
                                      <p:cBhvr additive="base">
                                        <p:cTn id="120" dur="4500"/>
                                        <p:tgtEl>
                                          <p:spTgt spid="32"/>
                                        </p:tgtEl>
                                        <p:attrNameLst>
                                          <p:attrName>ppt_y</p:attrName>
                                        </p:attrNameLst>
                                      </p:cBhvr>
                                      <p:tavLst>
                                        <p:tav tm="0">
                                          <p:val>
                                            <p:strVal val="ppt_y"/>
                                          </p:val>
                                        </p:tav>
                                        <p:tav tm="100000">
                                          <p:val>
                                            <p:strVal val="ppt_y"/>
                                          </p:val>
                                        </p:tav>
                                      </p:tavLst>
                                    </p:anim>
                                    <p:set>
                                      <p:cBhvr>
                                        <p:cTn id="121" dur="1" fill="hold">
                                          <p:stCondLst>
                                            <p:cond delay="4499"/>
                                          </p:stCondLst>
                                        </p:cTn>
                                        <p:tgtEl>
                                          <p:spTgt spid="32"/>
                                        </p:tgtEl>
                                        <p:attrNameLst>
                                          <p:attrName>style.visibility</p:attrName>
                                        </p:attrNameLst>
                                      </p:cBhvr>
                                      <p:to>
                                        <p:strVal val="hidden"/>
                                      </p:to>
                                    </p:set>
                                  </p:childTnLst>
                                </p:cTn>
                              </p:par>
                              <p:par>
                                <p:cTn id="122" presetID="3" presetClass="exit" presetSubtype="5" fill="hold" grpId="3" nodeType="withEffect">
                                  <p:stCondLst>
                                    <p:cond delay="0"/>
                                  </p:stCondLst>
                                  <p:childTnLst>
                                    <p:animEffect transition="out" filter="blinds(vertical)">
                                      <p:cBhvr>
                                        <p:cTn id="123" dur="5500"/>
                                        <p:tgtEl>
                                          <p:spTgt spid="32"/>
                                        </p:tgtEl>
                                      </p:cBhvr>
                                    </p:animEffect>
                                    <p:set>
                                      <p:cBhvr>
                                        <p:cTn id="124" dur="1" fill="hold">
                                          <p:stCondLst>
                                            <p:cond delay="5499"/>
                                          </p:stCondLst>
                                        </p:cTn>
                                        <p:tgtEl>
                                          <p:spTgt spid="32"/>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38"/>
                                        </p:tgtEl>
                                        <p:attrNameLst>
                                          <p:attrName>style.visibility</p:attrName>
                                        </p:attrNameLst>
                                      </p:cBhvr>
                                      <p:to>
                                        <p:strVal val="visible"/>
                                      </p:to>
                                    </p:set>
                                    <p:anim calcmode="lin" valueType="num">
                                      <p:cBhvr additive="base">
                                        <p:cTn id="127" dur="4000" fill="hold"/>
                                        <p:tgtEl>
                                          <p:spTgt spid="38"/>
                                        </p:tgtEl>
                                        <p:attrNameLst>
                                          <p:attrName>ppt_x</p:attrName>
                                        </p:attrNameLst>
                                      </p:cBhvr>
                                      <p:tavLst>
                                        <p:tav tm="0">
                                          <p:val>
                                            <p:strVal val="0-#ppt_w/2"/>
                                          </p:val>
                                        </p:tav>
                                        <p:tav tm="100000">
                                          <p:val>
                                            <p:strVal val="#ppt_x"/>
                                          </p:val>
                                        </p:tav>
                                      </p:tavLst>
                                    </p:anim>
                                    <p:anim calcmode="lin" valueType="num">
                                      <p:cBhvr additive="base">
                                        <p:cTn id="128" dur="4000" fill="hold"/>
                                        <p:tgtEl>
                                          <p:spTgt spid="38"/>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38"/>
                                        </p:tgtEl>
                                        <p:attrNameLst>
                                          <p:attrName>style.visibility</p:attrName>
                                        </p:attrNameLst>
                                      </p:cBhvr>
                                      <p:to>
                                        <p:strVal val="visible"/>
                                      </p:to>
                                    </p:set>
                                    <p:anim calcmode="lin" valueType="num">
                                      <p:cBhvr>
                                        <p:cTn id="131" dur="4000" fill="hold"/>
                                        <p:tgtEl>
                                          <p:spTgt spid="38"/>
                                        </p:tgtEl>
                                        <p:attrNameLst>
                                          <p:attrName>ppt_w</p:attrName>
                                        </p:attrNameLst>
                                      </p:cBhvr>
                                      <p:tavLst>
                                        <p:tav tm="0" fmla="#ppt_w*sin(2.5*pi*$)">
                                          <p:val>
                                            <p:fltVal val="0"/>
                                          </p:val>
                                        </p:tav>
                                        <p:tav tm="100000">
                                          <p:val>
                                            <p:fltVal val="1"/>
                                          </p:val>
                                        </p:tav>
                                      </p:tavLst>
                                    </p:anim>
                                    <p:anim calcmode="lin" valueType="num">
                                      <p:cBhvr>
                                        <p:cTn id="132" dur="4000" fill="hold"/>
                                        <p:tgtEl>
                                          <p:spTgt spid="38"/>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4500"/>
                                        <p:tgtEl>
                                          <p:spTgt spid="38"/>
                                        </p:tgtEl>
                                        <p:attrNameLst>
                                          <p:attrName>ppt_x</p:attrName>
                                        </p:attrNameLst>
                                      </p:cBhvr>
                                      <p:tavLst>
                                        <p:tav tm="0">
                                          <p:val>
                                            <p:strVal val="ppt_x"/>
                                          </p:val>
                                        </p:tav>
                                        <p:tav tm="100000">
                                          <p:val>
                                            <p:strVal val="1+ppt_w/2"/>
                                          </p:val>
                                        </p:tav>
                                      </p:tavLst>
                                    </p:anim>
                                    <p:anim calcmode="lin" valueType="num">
                                      <p:cBhvr additive="base">
                                        <p:cTn id="135" dur="4500"/>
                                        <p:tgtEl>
                                          <p:spTgt spid="38"/>
                                        </p:tgtEl>
                                        <p:attrNameLst>
                                          <p:attrName>ppt_y</p:attrName>
                                        </p:attrNameLst>
                                      </p:cBhvr>
                                      <p:tavLst>
                                        <p:tav tm="0">
                                          <p:val>
                                            <p:strVal val="ppt_y"/>
                                          </p:val>
                                        </p:tav>
                                        <p:tav tm="100000">
                                          <p:val>
                                            <p:strVal val="ppt_y"/>
                                          </p:val>
                                        </p:tav>
                                      </p:tavLst>
                                    </p:anim>
                                    <p:set>
                                      <p:cBhvr>
                                        <p:cTn id="136" dur="1" fill="hold">
                                          <p:stCondLst>
                                            <p:cond delay="4499"/>
                                          </p:stCondLst>
                                        </p:cTn>
                                        <p:tgtEl>
                                          <p:spTgt spid="38"/>
                                        </p:tgtEl>
                                        <p:attrNameLst>
                                          <p:attrName>style.visibility</p:attrName>
                                        </p:attrNameLst>
                                      </p:cBhvr>
                                      <p:to>
                                        <p:strVal val="hidden"/>
                                      </p:to>
                                    </p:set>
                                  </p:childTnLst>
                                </p:cTn>
                              </p:par>
                              <p:par>
                                <p:cTn id="137" presetID="3" presetClass="exit" presetSubtype="5" fill="hold" grpId="3" nodeType="withEffect">
                                  <p:stCondLst>
                                    <p:cond delay="0"/>
                                  </p:stCondLst>
                                  <p:childTnLst>
                                    <p:animEffect transition="out" filter="blinds(vertical)">
                                      <p:cBhvr>
                                        <p:cTn id="138" dur="5500"/>
                                        <p:tgtEl>
                                          <p:spTgt spid="38"/>
                                        </p:tgtEl>
                                      </p:cBhvr>
                                    </p:animEffect>
                                    <p:set>
                                      <p:cBhvr>
                                        <p:cTn id="139" dur="1" fill="hold">
                                          <p:stCondLst>
                                            <p:cond delay="5499"/>
                                          </p:stCondLst>
                                        </p:cTn>
                                        <p:tgtEl>
                                          <p:spTgt spid="38"/>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7"/>
                                        </p:tgtEl>
                                        <p:attrNameLst>
                                          <p:attrName>style.visibility</p:attrName>
                                        </p:attrNameLst>
                                      </p:cBhvr>
                                      <p:to>
                                        <p:strVal val="visible"/>
                                      </p:to>
                                    </p:set>
                                    <p:anim calcmode="lin" valueType="num">
                                      <p:cBhvr additive="base">
                                        <p:cTn id="142" dur="4000" fill="hold"/>
                                        <p:tgtEl>
                                          <p:spTgt spid="37"/>
                                        </p:tgtEl>
                                        <p:attrNameLst>
                                          <p:attrName>ppt_x</p:attrName>
                                        </p:attrNameLst>
                                      </p:cBhvr>
                                      <p:tavLst>
                                        <p:tav tm="0">
                                          <p:val>
                                            <p:strVal val="0-#ppt_w/2"/>
                                          </p:val>
                                        </p:tav>
                                        <p:tav tm="100000">
                                          <p:val>
                                            <p:strVal val="#ppt_x"/>
                                          </p:val>
                                        </p:tav>
                                      </p:tavLst>
                                    </p:anim>
                                    <p:anim calcmode="lin" valueType="num">
                                      <p:cBhvr additive="base">
                                        <p:cTn id="143" dur="4000" fill="hold"/>
                                        <p:tgtEl>
                                          <p:spTgt spid="37"/>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p:cTn id="146" dur="4000" fill="hold"/>
                                        <p:tgtEl>
                                          <p:spTgt spid="37"/>
                                        </p:tgtEl>
                                        <p:attrNameLst>
                                          <p:attrName>ppt_w</p:attrName>
                                        </p:attrNameLst>
                                      </p:cBhvr>
                                      <p:tavLst>
                                        <p:tav tm="0" fmla="#ppt_w*sin(2.5*pi*$)">
                                          <p:val>
                                            <p:fltVal val="0"/>
                                          </p:val>
                                        </p:tav>
                                        <p:tav tm="100000">
                                          <p:val>
                                            <p:fltVal val="1"/>
                                          </p:val>
                                        </p:tav>
                                      </p:tavLst>
                                    </p:anim>
                                    <p:anim calcmode="lin" valueType="num">
                                      <p:cBhvr>
                                        <p:cTn id="147" dur="4000" fill="hold"/>
                                        <p:tgtEl>
                                          <p:spTgt spid="37"/>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4500"/>
                                        <p:tgtEl>
                                          <p:spTgt spid="37"/>
                                        </p:tgtEl>
                                        <p:attrNameLst>
                                          <p:attrName>ppt_x</p:attrName>
                                        </p:attrNameLst>
                                      </p:cBhvr>
                                      <p:tavLst>
                                        <p:tav tm="0">
                                          <p:val>
                                            <p:strVal val="ppt_x"/>
                                          </p:val>
                                        </p:tav>
                                        <p:tav tm="100000">
                                          <p:val>
                                            <p:strVal val="1+ppt_w/2"/>
                                          </p:val>
                                        </p:tav>
                                      </p:tavLst>
                                    </p:anim>
                                    <p:anim calcmode="lin" valueType="num">
                                      <p:cBhvr additive="base">
                                        <p:cTn id="150" dur="4500"/>
                                        <p:tgtEl>
                                          <p:spTgt spid="37"/>
                                        </p:tgtEl>
                                        <p:attrNameLst>
                                          <p:attrName>ppt_y</p:attrName>
                                        </p:attrNameLst>
                                      </p:cBhvr>
                                      <p:tavLst>
                                        <p:tav tm="0">
                                          <p:val>
                                            <p:strVal val="ppt_y"/>
                                          </p:val>
                                        </p:tav>
                                        <p:tav tm="100000">
                                          <p:val>
                                            <p:strVal val="ppt_y"/>
                                          </p:val>
                                        </p:tav>
                                      </p:tavLst>
                                    </p:anim>
                                    <p:set>
                                      <p:cBhvr>
                                        <p:cTn id="151" dur="1" fill="hold">
                                          <p:stCondLst>
                                            <p:cond delay="4499"/>
                                          </p:stCondLst>
                                        </p:cTn>
                                        <p:tgtEl>
                                          <p:spTgt spid="37"/>
                                        </p:tgtEl>
                                        <p:attrNameLst>
                                          <p:attrName>style.visibility</p:attrName>
                                        </p:attrNameLst>
                                      </p:cBhvr>
                                      <p:to>
                                        <p:strVal val="hidden"/>
                                      </p:to>
                                    </p:set>
                                  </p:childTnLst>
                                </p:cTn>
                              </p:par>
                              <p:par>
                                <p:cTn id="152" presetID="3" presetClass="exit" presetSubtype="5" fill="hold" grpId="3" nodeType="withEffect">
                                  <p:stCondLst>
                                    <p:cond delay="0"/>
                                  </p:stCondLst>
                                  <p:childTnLst>
                                    <p:animEffect transition="out" filter="blinds(vertical)">
                                      <p:cBhvr>
                                        <p:cTn id="153" dur="5500"/>
                                        <p:tgtEl>
                                          <p:spTgt spid="37"/>
                                        </p:tgtEl>
                                      </p:cBhvr>
                                    </p:animEffect>
                                    <p:set>
                                      <p:cBhvr>
                                        <p:cTn id="154" dur="1" fill="hold">
                                          <p:stCondLst>
                                            <p:cond delay="5499"/>
                                          </p:stCondLst>
                                        </p:cTn>
                                        <p:tgtEl>
                                          <p:spTgt spid="37"/>
                                        </p:tgtEl>
                                        <p:attrNameLst>
                                          <p:attrName>style.visibility</p:attrName>
                                        </p:attrNameLst>
                                      </p:cBhvr>
                                      <p:to>
                                        <p:strVal val="hidden"/>
                                      </p:to>
                                    </p:set>
                                  </p:childTnLst>
                                </p:cTn>
                              </p:par>
                              <p:par>
                                <p:cTn id="155" presetID="2" presetClass="entr" presetSubtype="8" fill="hold" grpId="0" nodeType="withEffect">
                                  <p:stCondLst>
                                    <p:cond delay="0"/>
                                  </p:stCondLst>
                                  <p:childTnLst>
                                    <p:set>
                                      <p:cBhvr>
                                        <p:cTn id="156" dur="1" fill="hold">
                                          <p:stCondLst>
                                            <p:cond delay="0"/>
                                          </p:stCondLst>
                                        </p:cTn>
                                        <p:tgtEl>
                                          <p:spTgt spid="36"/>
                                        </p:tgtEl>
                                        <p:attrNameLst>
                                          <p:attrName>style.visibility</p:attrName>
                                        </p:attrNameLst>
                                      </p:cBhvr>
                                      <p:to>
                                        <p:strVal val="visible"/>
                                      </p:to>
                                    </p:set>
                                    <p:anim calcmode="lin" valueType="num">
                                      <p:cBhvr additive="base">
                                        <p:cTn id="157" dur="4000" fill="hold"/>
                                        <p:tgtEl>
                                          <p:spTgt spid="36"/>
                                        </p:tgtEl>
                                        <p:attrNameLst>
                                          <p:attrName>ppt_x</p:attrName>
                                        </p:attrNameLst>
                                      </p:cBhvr>
                                      <p:tavLst>
                                        <p:tav tm="0">
                                          <p:val>
                                            <p:strVal val="0-#ppt_w/2"/>
                                          </p:val>
                                        </p:tav>
                                        <p:tav tm="100000">
                                          <p:val>
                                            <p:strVal val="#ppt_x"/>
                                          </p:val>
                                        </p:tav>
                                      </p:tavLst>
                                    </p:anim>
                                    <p:anim calcmode="lin" valueType="num">
                                      <p:cBhvr additive="base">
                                        <p:cTn id="158" dur="4000" fill="hold"/>
                                        <p:tgtEl>
                                          <p:spTgt spid="36"/>
                                        </p:tgtEl>
                                        <p:attrNameLst>
                                          <p:attrName>ppt_y</p:attrName>
                                        </p:attrNameLst>
                                      </p:cBhvr>
                                      <p:tavLst>
                                        <p:tav tm="0">
                                          <p:val>
                                            <p:strVal val="#ppt_y"/>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6"/>
                                        </p:tgtEl>
                                        <p:attrNameLst>
                                          <p:attrName>style.visibility</p:attrName>
                                        </p:attrNameLst>
                                      </p:cBhvr>
                                      <p:to>
                                        <p:strVal val="visible"/>
                                      </p:to>
                                    </p:set>
                                    <p:anim calcmode="lin" valueType="num">
                                      <p:cBhvr>
                                        <p:cTn id="161" dur="4000" fill="hold"/>
                                        <p:tgtEl>
                                          <p:spTgt spid="36"/>
                                        </p:tgtEl>
                                        <p:attrNameLst>
                                          <p:attrName>ppt_w</p:attrName>
                                        </p:attrNameLst>
                                      </p:cBhvr>
                                      <p:tavLst>
                                        <p:tav tm="0" fmla="#ppt_w*sin(2.5*pi*$)">
                                          <p:val>
                                            <p:fltVal val="0"/>
                                          </p:val>
                                        </p:tav>
                                        <p:tav tm="100000">
                                          <p:val>
                                            <p:fltVal val="1"/>
                                          </p:val>
                                        </p:tav>
                                      </p:tavLst>
                                    </p:anim>
                                    <p:anim calcmode="lin" valueType="num">
                                      <p:cBhvr>
                                        <p:cTn id="162" dur="4000" fill="hold"/>
                                        <p:tgtEl>
                                          <p:spTgt spid="36"/>
                                        </p:tgtEl>
                                        <p:attrNameLst>
                                          <p:attrName>ppt_h</p:attrName>
                                        </p:attrNameLst>
                                      </p:cBhvr>
                                      <p:tavLst>
                                        <p:tav tm="0">
                                          <p:val>
                                            <p:strVal val="#ppt_h"/>
                                          </p:val>
                                        </p:tav>
                                        <p:tav tm="100000">
                                          <p:val>
                                            <p:strVal val="#ppt_h"/>
                                          </p:val>
                                        </p:tav>
                                      </p:tavLst>
                                    </p:anim>
                                  </p:childTnLst>
                                </p:cTn>
                              </p:par>
                              <p:par>
                                <p:cTn id="163" presetID="2" presetClass="exit" presetSubtype="2" fill="hold" grpId="2" nodeType="withEffect">
                                  <p:stCondLst>
                                    <p:cond delay="0"/>
                                  </p:stCondLst>
                                  <p:childTnLst>
                                    <p:anim calcmode="lin" valueType="num">
                                      <p:cBhvr additive="base">
                                        <p:cTn id="164" dur="4500"/>
                                        <p:tgtEl>
                                          <p:spTgt spid="36"/>
                                        </p:tgtEl>
                                        <p:attrNameLst>
                                          <p:attrName>ppt_x</p:attrName>
                                        </p:attrNameLst>
                                      </p:cBhvr>
                                      <p:tavLst>
                                        <p:tav tm="0">
                                          <p:val>
                                            <p:strVal val="ppt_x"/>
                                          </p:val>
                                        </p:tav>
                                        <p:tav tm="100000">
                                          <p:val>
                                            <p:strVal val="1+ppt_w/2"/>
                                          </p:val>
                                        </p:tav>
                                      </p:tavLst>
                                    </p:anim>
                                    <p:anim calcmode="lin" valueType="num">
                                      <p:cBhvr additive="base">
                                        <p:cTn id="165" dur="4500"/>
                                        <p:tgtEl>
                                          <p:spTgt spid="36"/>
                                        </p:tgtEl>
                                        <p:attrNameLst>
                                          <p:attrName>ppt_y</p:attrName>
                                        </p:attrNameLst>
                                      </p:cBhvr>
                                      <p:tavLst>
                                        <p:tav tm="0">
                                          <p:val>
                                            <p:strVal val="ppt_y"/>
                                          </p:val>
                                        </p:tav>
                                        <p:tav tm="100000">
                                          <p:val>
                                            <p:strVal val="ppt_y"/>
                                          </p:val>
                                        </p:tav>
                                      </p:tavLst>
                                    </p:anim>
                                    <p:set>
                                      <p:cBhvr>
                                        <p:cTn id="166" dur="1" fill="hold">
                                          <p:stCondLst>
                                            <p:cond delay="4499"/>
                                          </p:stCondLst>
                                        </p:cTn>
                                        <p:tgtEl>
                                          <p:spTgt spid="3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5500"/>
                                        <p:tgtEl>
                                          <p:spTgt spid="36"/>
                                        </p:tgtEl>
                                      </p:cBhvr>
                                    </p:animEffect>
                                    <p:set>
                                      <p:cBhvr>
                                        <p:cTn id="169" dur="1" fill="hold">
                                          <p:stCondLst>
                                            <p:cond delay="5499"/>
                                          </p:stCondLst>
                                        </p:cTn>
                                        <p:tgtEl>
                                          <p:spTgt spid="36"/>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35"/>
                                        </p:tgtEl>
                                        <p:attrNameLst>
                                          <p:attrName>style.visibility</p:attrName>
                                        </p:attrNameLst>
                                      </p:cBhvr>
                                      <p:to>
                                        <p:strVal val="visible"/>
                                      </p:to>
                                    </p:set>
                                    <p:anim calcmode="lin" valueType="num">
                                      <p:cBhvr additive="base">
                                        <p:cTn id="172" dur="4000" fill="hold"/>
                                        <p:tgtEl>
                                          <p:spTgt spid="35"/>
                                        </p:tgtEl>
                                        <p:attrNameLst>
                                          <p:attrName>ppt_x</p:attrName>
                                        </p:attrNameLst>
                                      </p:cBhvr>
                                      <p:tavLst>
                                        <p:tav tm="0">
                                          <p:val>
                                            <p:strVal val="0-#ppt_w/2"/>
                                          </p:val>
                                        </p:tav>
                                        <p:tav tm="100000">
                                          <p:val>
                                            <p:strVal val="#ppt_x"/>
                                          </p:val>
                                        </p:tav>
                                      </p:tavLst>
                                    </p:anim>
                                    <p:anim calcmode="lin" valueType="num">
                                      <p:cBhvr additive="base">
                                        <p:cTn id="173" dur="4000" fill="hold"/>
                                        <p:tgtEl>
                                          <p:spTgt spid="35"/>
                                        </p:tgtEl>
                                        <p:attrNameLst>
                                          <p:attrName>ppt_y</p:attrName>
                                        </p:attrNameLst>
                                      </p:cBhvr>
                                      <p:tavLst>
                                        <p:tav tm="0">
                                          <p:val>
                                            <p:strVal val="#ppt_y"/>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5"/>
                                        </p:tgtEl>
                                        <p:attrNameLst>
                                          <p:attrName>style.visibility</p:attrName>
                                        </p:attrNameLst>
                                      </p:cBhvr>
                                      <p:to>
                                        <p:strVal val="visible"/>
                                      </p:to>
                                    </p:set>
                                    <p:anim calcmode="lin" valueType="num">
                                      <p:cBhvr>
                                        <p:cTn id="176" dur="4000" fill="hold"/>
                                        <p:tgtEl>
                                          <p:spTgt spid="35"/>
                                        </p:tgtEl>
                                        <p:attrNameLst>
                                          <p:attrName>ppt_w</p:attrName>
                                        </p:attrNameLst>
                                      </p:cBhvr>
                                      <p:tavLst>
                                        <p:tav tm="0" fmla="#ppt_w*sin(2.5*pi*$)">
                                          <p:val>
                                            <p:fltVal val="0"/>
                                          </p:val>
                                        </p:tav>
                                        <p:tav tm="100000">
                                          <p:val>
                                            <p:fltVal val="1"/>
                                          </p:val>
                                        </p:tav>
                                      </p:tavLst>
                                    </p:anim>
                                    <p:anim calcmode="lin" valueType="num">
                                      <p:cBhvr>
                                        <p:cTn id="177" dur="4000" fill="hold"/>
                                        <p:tgtEl>
                                          <p:spTgt spid="35"/>
                                        </p:tgtEl>
                                        <p:attrNameLst>
                                          <p:attrName>ppt_h</p:attrName>
                                        </p:attrNameLst>
                                      </p:cBhvr>
                                      <p:tavLst>
                                        <p:tav tm="0">
                                          <p:val>
                                            <p:strVal val="#ppt_h"/>
                                          </p:val>
                                        </p:tav>
                                        <p:tav tm="100000">
                                          <p:val>
                                            <p:strVal val="#ppt_h"/>
                                          </p:val>
                                        </p:tav>
                                      </p:tavLst>
                                    </p:anim>
                                  </p:childTnLst>
                                </p:cTn>
                              </p:par>
                              <p:par>
                                <p:cTn id="178" presetID="2" presetClass="exit" presetSubtype="2" fill="hold" grpId="2" nodeType="withEffect">
                                  <p:stCondLst>
                                    <p:cond delay="0"/>
                                  </p:stCondLst>
                                  <p:childTnLst>
                                    <p:anim calcmode="lin" valueType="num">
                                      <p:cBhvr additive="base">
                                        <p:cTn id="179" dur="4500"/>
                                        <p:tgtEl>
                                          <p:spTgt spid="35"/>
                                        </p:tgtEl>
                                        <p:attrNameLst>
                                          <p:attrName>ppt_x</p:attrName>
                                        </p:attrNameLst>
                                      </p:cBhvr>
                                      <p:tavLst>
                                        <p:tav tm="0">
                                          <p:val>
                                            <p:strVal val="ppt_x"/>
                                          </p:val>
                                        </p:tav>
                                        <p:tav tm="100000">
                                          <p:val>
                                            <p:strVal val="1+ppt_w/2"/>
                                          </p:val>
                                        </p:tav>
                                      </p:tavLst>
                                    </p:anim>
                                    <p:anim calcmode="lin" valueType="num">
                                      <p:cBhvr additive="base">
                                        <p:cTn id="180" dur="4500"/>
                                        <p:tgtEl>
                                          <p:spTgt spid="35"/>
                                        </p:tgtEl>
                                        <p:attrNameLst>
                                          <p:attrName>ppt_y</p:attrName>
                                        </p:attrNameLst>
                                      </p:cBhvr>
                                      <p:tavLst>
                                        <p:tav tm="0">
                                          <p:val>
                                            <p:strVal val="ppt_y"/>
                                          </p:val>
                                        </p:tav>
                                        <p:tav tm="100000">
                                          <p:val>
                                            <p:strVal val="ppt_y"/>
                                          </p:val>
                                        </p:tav>
                                      </p:tavLst>
                                    </p:anim>
                                    <p:set>
                                      <p:cBhvr>
                                        <p:cTn id="181" dur="1" fill="hold">
                                          <p:stCondLst>
                                            <p:cond delay="4499"/>
                                          </p:stCondLst>
                                        </p:cTn>
                                        <p:tgtEl>
                                          <p:spTgt spid="35"/>
                                        </p:tgtEl>
                                        <p:attrNameLst>
                                          <p:attrName>style.visibility</p:attrName>
                                        </p:attrNameLst>
                                      </p:cBhvr>
                                      <p:to>
                                        <p:strVal val="hidden"/>
                                      </p:to>
                                    </p:set>
                                  </p:childTnLst>
                                </p:cTn>
                              </p:par>
                              <p:par>
                                <p:cTn id="182" presetID="3" presetClass="exit" presetSubtype="5" fill="hold" grpId="3" nodeType="withEffect">
                                  <p:stCondLst>
                                    <p:cond delay="0"/>
                                  </p:stCondLst>
                                  <p:childTnLst>
                                    <p:animEffect transition="out" filter="blinds(vertical)">
                                      <p:cBhvr>
                                        <p:cTn id="183" dur="5500"/>
                                        <p:tgtEl>
                                          <p:spTgt spid="35"/>
                                        </p:tgtEl>
                                      </p:cBhvr>
                                    </p:animEffect>
                                    <p:set>
                                      <p:cBhvr>
                                        <p:cTn id="184" dur="1" fill="hold">
                                          <p:stCondLst>
                                            <p:cond delay="5499"/>
                                          </p:stCondLst>
                                        </p:cTn>
                                        <p:tgtEl>
                                          <p:spTgt spid="35"/>
                                        </p:tgtEl>
                                        <p:attrNameLst>
                                          <p:attrName>style.visibility</p:attrName>
                                        </p:attrNameLst>
                                      </p:cBhvr>
                                      <p:to>
                                        <p:strVal val="hidden"/>
                                      </p:to>
                                    </p:set>
                                  </p:childTnLst>
                                </p:cTn>
                              </p:par>
                              <p:par>
                                <p:cTn id="185" presetID="2" presetClass="entr" presetSubtype="8" fill="hold" grpId="0" nodeType="withEffect">
                                  <p:stCondLst>
                                    <p:cond delay="0"/>
                                  </p:stCondLst>
                                  <p:childTnLst>
                                    <p:set>
                                      <p:cBhvr>
                                        <p:cTn id="186" dur="1" fill="hold">
                                          <p:stCondLst>
                                            <p:cond delay="0"/>
                                          </p:stCondLst>
                                        </p:cTn>
                                        <p:tgtEl>
                                          <p:spTgt spid="34"/>
                                        </p:tgtEl>
                                        <p:attrNameLst>
                                          <p:attrName>style.visibility</p:attrName>
                                        </p:attrNameLst>
                                      </p:cBhvr>
                                      <p:to>
                                        <p:strVal val="visible"/>
                                      </p:to>
                                    </p:set>
                                    <p:anim calcmode="lin" valueType="num">
                                      <p:cBhvr additive="base">
                                        <p:cTn id="187" dur="4000" fill="hold"/>
                                        <p:tgtEl>
                                          <p:spTgt spid="34"/>
                                        </p:tgtEl>
                                        <p:attrNameLst>
                                          <p:attrName>ppt_x</p:attrName>
                                        </p:attrNameLst>
                                      </p:cBhvr>
                                      <p:tavLst>
                                        <p:tav tm="0">
                                          <p:val>
                                            <p:strVal val="0-#ppt_w/2"/>
                                          </p:val>
                                        </p:tav>
                                        <p:tav tm="100000">
                                          <p:val>
                                            <p:strVal val="#ppt_x"/>
                                          </p:val>
                                        </p:tav>
                                      </p:tavLst>
                                    </p:anim>
                                    <p:anim calcmode="lin" valueType="num">
                                      <p:cBhvr additive="base">
                                        <p:cTn id="188" dur="4000" fill="hold"/>
                                        <p:tgtEl>
                                          <p:spTgt spid="34"/>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4"/>
                                        </p:tgtEl>
                                        <p:attrNameLst>
                                          <p:attrName>style.visibility</p:attrName>
                                        </p:attrNameLst>
                                      </p:cBhvr>
                                      <p:to>
                                        <p:strVal val="visible"/>
                                      </p:to>
                                    </p:set>
                                    <p:anim calcmode="lin" valueType="num">
                                      <p:cBhvr>
                                        <p:cTn id="191" dur="4000" fill="hold"/>
                                        <p:tgtEl>
                                          <p:spTgt spid="34"/>
                                        </p:tgtEl>
                                        <p:attrNameLst>
                                          <p:attrName>ppt_w</p:attrName>
                                        </p:attrNameLst>
                                      </p:cBhvr>
                                      <p:tavLst>
                                        <p:tav tm="0" fmla="#ppt_w*sin(2.5*pi*$)">
                                          <p:val>
                                            <p:fltVal val="0"/>
                                          </p:val>
                                        </p:tav>
                                        <p:tav tm="100000">
                                          <p:val>
                                            <p:fltVal val="1"/>
                                          </p:val>
                                        </p:tav>
                                      </p:tavLst>
                                    </p:anim>
                                    <p:anim calcmode="lin" valueType="num">
                                      <p:cBhvr>
                                        <p:cTn id="192" dur="4000" fill="hold"/>
                                        <p:tgtEl>
                                          <p:spTgt spid="34"/>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4500"/>
                                        <p:tgtEl>
                                          <p:spTgt spid="34"/>
                                        </p:tgtEl>
                                        <p:attrNameLst>
                                          <p:attrName>ppt_x</p:attrName>
                                        </p:attrNameLst>
                                      </p:cBhvr>
                                      <p:tavLst>
                                        <p:tav tm="0">
                                          <p:val>
                                            <p:strVal val="ppt_x"/>
                                          </p:val>
                                        </p:tav>
                                        <p:tav tm="100000">
                                          <p:val>
                                            <p:strVal val="1+ppt_w/2"/>
                                          </p:val>
                                        </p:tav>
                                      </p:tavLst>
                                    </p:anim>
                                    <p:anim calcmode="lin" valueType="num">
                                      <p:cBhvr additive="base">
                                        <p:cTn id="195" dur="4500"/>
                                        <p:tgtEl>
                                          <p:spTgt spid="34"/>
                                        </p:tgtEl>
                                        <p:attrNameLst>
                                          <p:attrName>ppt_y</p:attrName>
                                        </p:attrNameLst>
                                      </p:cBhvr>
                                      <p:tavLst>
                                        <p:tav tm="0">
                                          <p:val>
                                            <p:strVal val="ppt_y"/>
                                          </p:val>
                                        </p:tav>
                                        <p:tav tm="100000">
                                          <p:val>
                                            <p:strVal val="ppt_y"/>
                                          </p:val>
                                        </p:tav>
                                      </p:tavLst>
                                    </p:anim>
                                    <p:set>
                                      <p:cBhvr>
                                        <p:cTn id="196" dur="1" fill="hold">
                                          <p:stCondLst>
                                            <p:cond delay="4499"/>
                                          </p:stCondLst>
                                        </p:cTn>
                                        <p:tgtEl>
                                          <p:spTgt spid="34"/>
                                        </p:tgtEl>
                                        <p:attrNameLst>
                                          <p:attrName>style.visibility</p:attrName>
                                        </p:attrNameLst>
                                      </p:cBhvr>
                                      <p:to>
                                        <p:strVal val="hidden"/>
                                      </p:to>
                                    </p:set>
                                  </p:childTnLst>
                                </p:cTn>
                              </p:par>
                              <p:par>
                                <p:cTn id="197" presetID="3" presetClass="exit" presetSubtype="5" fill="hold" grpId="3" nodeType="withEffect">
                                  <p:stCondLst>
                                    <p:cond delay="0"/>
                                  </p:stCondLst>
                                  <p:childTnLst>
                                    <p:animEffect transition="out" filter="blinds(vertical)">
                                      <p:cBhvr>
                                        <p:cTn id="198" dur="5500"/>
                                        <p:tgtEl>
                                          <p:spTgt spid="34"/>
                                        </p:tgtEl>
                                      </p:cBhvr>
                                    </p:animEffect>
                                    <p:set>
                                      <p:cBhvr>
                                        <p:cTn id="199" dur="1" fill="hold">
                                          <p:stCondLst>
                                            <p:cond delay="5499"/>
                                          </p:stCondLst>
                                        </p:cTn>
                                        <p:tgtEl>
                                          <p:spTgt spid="34"/>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33"/>
                                        </p:tgtEl>
                                        <p:attrNameLst>
                                          <p:attrName>style.visibility</p:attrName>
                                        </p:attrNameLst>
                                      </p:cBhvr>
                                      <p:to>
                                        <p:strVal val="visible"/>
                                      </p:to>
                                    </p:set>
                                    <p:anim calcmode="lin" valueType="num">
                                      <p:cBhvr additive="base">
                                        <p:cTn id="202" dur="4000" fill="hold"/>
                                        <p:tgtEl>
                                          <p:spTgt spid="33"/>
                                        </p:tgtEl>
                                        <p:attrNameLst>
                                          <p:attrName>ppt_x</p:attrName>
                                        </p:attrNameLst>
                                      </p:cBhvr>
                                      <p:tavLst>
                                        <p:tav tm="0">
                                          <p:val>
                                            <p:strVal val="0-#ppt_w/2"/>
                                          </p:val>
                                        </p:tav>
                                        <p:tav tm="100000">
                                          <p:val>
                                            <p:strVal val="#ppt_x"/>
                                          </p:val>
                                        </p:tav>
                                      </p:tavLst>
                                    </p:anim>
                                    <p:anim calcmode="lin" valueType="num">
                                      <p:cBhvr additive="base">
                                        <p:cTn id="203" dur="4000" fill="hold"/>
                                        <p:tgtEl>
                                          <p:spTgt spid="33"/>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33"/>
                                        </p:tgtEl>
                                        <p:attrNameLst>
                                          <p:attrName>style.visibility</p:attrName>
                                        </p:attrNameLst>
                                      </p:cBhvr>
                                      <p:to>
                                        <p:strVal val="visible"/>
                                      </p:to>
                                    </p:set>
                                    <p:anim calcmode="lin" valueType="num">
                                      <p:cBhvr>
                                        <p:cTn id="206" dur="4000" fill="hold"/>
                                        <p:tgtEl>
                                          <p:spTgt spid="33"/>
                                        </p:tgtEl>
                                        <p:attrNameLst>
                                          <p:attrName>ppt_w</p:attrName>
                                        </p:attrNameLst>
                                      </p:cBhvr>
                                      <p:tavLst>
                                        <p:tav tm="0" fmla="#ppt_w*sin(2.5*pi*$)">
                                          <p:val>
                                            <p:fltVal val="0"/>
                                          </p:val>
                                        </p:tav>
                                        <p:tav tm="100000">
                                          <p:val>
                                            <p:fltVal val="1"/>
                                          </p:val>
                                        </p:tav>
                                      </p:tavLst>
                                    </p:anim>
                                    <p:anim calcmode="lin" valueType="num">
                                      <p:cBhvr>
                                        <p:cTn id="207" dur="4000" fill="hold"/>
                                        <p:tgtEl>
                                          <p:spTgt spid="33"/>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4500"/>
                                        <p:tgtEl>
                                          <p:spTgt spid="33"/>
                                        </p:tgtEl>
                                        <p:attrNameLst>
                                          <p:attrName>ppt_x</p:attrName>
                                        </p:attrNameLst>
                                      </p:cBhvr>
                                      <p:tavLst>
                                        <p:tav tm="0">
                                          <p:val>
                                            <p:strVal val="ppt_x"/>
                                          </p:val>
                                        </p:tav>
                                        <p:tav tm="100000">
                                          <p:val>
                                            <p:strVal val="1+ppt_w/2"/>
                                          </p:val>
                                        </p:tav>
                                      </p:tavLst>
                                    </p:anim>
                                    <p:anim calcmode="lin" valueType="num">
                                      <p:cBhvr additive="base">
                                        <p:cTn id="210" dur="4500"/>
                                        <p:tgtEl>
                                          <p:spTgt spid="33"/>
                                        </p:tgtEl>
                                        <p:attrNameLst>
                                          <p:attrName>ppt_y</p:attrName>
                                        </p:attrNameLst>
                                      </p:cBhvr>
                                      <p:tavLst>
                                        <p:tav tm="0">
                                          <p:val>
                                            <p:strVal val="ppt_y"/>
                                          </p:val>
                                        </p:tav>
                                        <p:tav tm="100000">
                                          <p:val>
                                            <p:strVal val="ppt_y"/>
                                          </p:val>
                                        </p:tav>
                                      </p:tavLst>
                                    </p:anim>
                                    <p:set>
                                      <p:cBhvr>
                                        <p:cTn id="211" dur="1" fill="hold">
                                          <p:stCondLst>
                                            <p:cond delay="4499"/>
                                          </p:stCondLst>
                                        </p:cTn>
                                        <p:tgtEl>
                                          <p:spTgt spid="33"/>
                                        </p:tgtEl>
                                        <p:attrNameLst>
                                          <p:attrName>style.visibility</p:attrName>
                                        </p:attrNameLst>
                                      </p:cBhvr>
                                      <p:to>
                                        <p:strVal val="hidden"/>
                                      </p:to>
                                    </p:set>
                                  </p:childTnLst>
                                </p:cTn>
                              </p:par>
                              <p:par>
                                <p:cTn id="212" presetID="3" presetClass="exit" presetSubtype="5" fill="hold" grpId="3" nodeType="withEffect">
                                  <p:stCondLst>
                                    <p:cond delay="0"/>
                                  </p:stCondLst>
                                  <p:childTnLst>
                                    <p:animEffect transition="out" filter="blinds(vertical)">
                                      <p:cBhvr>
                                        <p:cTn id="213" dur="5500"/>
                                        <p:tgtEl>
                                          <p:spTgt spid="33"/>
                                        </p:tgtEl>
                                      </p:cBhvr>
                                    </p:animEffect>
                                    <p:set>
                                      <p:cBhvr>
                                        <p:cTn id="214" dur="1" fill="hold">
                                          <p:stCondLst>
                                            <p:cond delay="5499"/>
                                          </p:stCondLst>
                                        </p:cTn>
                                        <p:tgtEl>
                                          <p:spTgt spid="33"/>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31"/>
                                        </p:tgtEl>
                                        <p:attrNameLst>
                                          <p:attrName>style.visibility</p:attrName>
                                        </p:attrNameLst>
                                      </p:cBhvr>
                                      <p:to>
                                        <p:strVal val="visible"/>
                                      </p:to>
                                    </p:set>
                                    <p:anim calcmode="lin" valueType="num">
                                      <p:cBhvr additive="base">
                                        <p:cTn id="217" dur="4000" fill="hold"/>
                                        <p:tgtEl>
                                          <p:spTgt spid="31"/>
                                        </p:tgtEl>
                                        <p:attrNameLst>
                                          <p:attrName>ppt_x</p:attrName>
                                        </p:attrNameLst>
                                      </p:cBhvr>
                                      <p:tavLst>
                                        <p:tav tm="0">
                                          <p:val>
                                            <p:strVal val="0-#ppt_w/2"/>
                                          </p:val>
                                        </p:tav>
                                        <p:tav tm="100000">
                                          <p:val>
                                            <p:strVal val="#ppt_x"/>
                                          </p:val>
                                        </p:tav>
                                      </p:tavLst>
                                    </p:anim>
                                    <p:anim calcmode="lin" valueType="num">
                                      <p:cBhvr additive="base">
                                        <p:cTn id="218" dur="4000" fill="hold"/>
                                        <p:tgtEl>
                                          <p:spTgt spid="31"/>
                                        </p:tgtEl>
                                        <p:attrNameLst>
                                          <p:attrName>ppt_y</p:attrName>
                                        </p:attrNameLst>
                                      </p:cBhvr>
                                      <p:tavLst>
                                        <p:tav tm="0">
                                          <p:val>
                                            <p:strVal val="#ppt_y"/>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31"/>
                                        </p:tgtEl>
                                        <p:attrNameLst>
                                          <p:attrName>style.visibility</p:attrName>
                                        </p:attrNameLst>
                                      </p:cBhvr>
                                      <p:to>
                                        <p:strVal val="visible"/>
                                      </p:to>
                                    </p:set>
                                    <p:anim calcmode="lin" valueType="num">
                                      <p:cBhvr>
                                        <p:cTn id="221" dur="4000" fill="hold"/>
                                        <p:tgtEl>
                                          <p:spTgt spid="31"/>
                                        </p:tgtEl>
                                        <p:attrNameLst>
                                          <p:attrName>ppt_w</p:attrName>
                                        </p:attrNameLst>
                                      </p:cBhvr>
                                      <p:tavLst>
                                        <p:tav tm="0" fmla="#ppt_w*sin(2.5*pi*$)">
                                          <p:val>
                                            <p:fltVal val="0"/>
                                          </p:val>
                                        </p:tav>
                                        <p:tav tm="100000">
                                          <p:val>
                                            <p:fltVal val="1"/>
                                          </p:val>
                                        </p:tav>
                                      </p:tavLst>
                                    </p:anim>
                                    <p:anim calcmode="lin" valueType="num">
                                      <p:cBhvr>
                                        <p:cTn id="222" dur="4000" fill="hold"/>
                                        <p:tgtEl>
                                          <p:spTgt spid="31"/>
                                        </p:tgtEl>
                                        <p:attrNameLst>
                                          <p:attrName>ppt_h</p:attrName>
                                        </p:attrNameLst>
                                      </p:cBhvr>
                                      <p:tavLst>
                                        <p:tav tm="0">
                                          <p:val>
                                            <p:strVal val="#ppt_h"/>
                                          </p:val>
                                        </p:tav>
                                        <p:tav tm="100000">
                                          <p:val>
                                            <p:strVal val="#ppt_h"/>
                                          </p:val>
                                        </p:tav>
                                      </p:tavLst>
                                    </p:anim>
                                  </p:childTnLst>
                                </p:cTn>
                              </p:par>
                              <p:par>
                                <p:cTn id="223" presetID="2" presetClass="exit" presetSubtype="2" fill="hold" grpId="2" nodeType="withEffect">
                                  <p:stCondLst>
                                    <p:cond delay="0"/>
                                  </p:stCondLst>
                                  <p:childTnLst>
                                    <p:anim calcmode="lin" valueType="num">
                                      <p:cBhvr additive="base">
                                        <p:cTn id="224" dur="4500"/>
                                        <p:tgtEl>
                                          <p:spTgt spid="31"/>
                                        </p:tgtEl>
                                        <p:attrNameLst>
                                          <p:attrName>ppt_x</p:attrName>
                                        </p:attrNameLst>
                                      </p:cBhvr>
                                      <p:tavLst>
                                        <p:tav tm="0">
                                          <p:val>
                                            <p:strVal val="ppt_x"/>
                                          </p:val>
                                        </p:tav>
                                        <p:tav tm="100000">
                                          <p:val>
                                            <p:strVal val="1+ppt_w/2"/>
                                          </p:val>
                                        </p:tav>
                                      </p:tavLst>
                                    </p:anim>
                                    <p:anim calcmode="lin" valueType="num">
                                      <p:cBhvr additive="base">
                                        <p:cTn id="225" dur="4500"/>
                                        <p:tgtEl>
                                          <p:spTgt spid="31"/>
                                        </p:tgtEl>
                                        <p:attrNameLst>
                                          <p:attrName>ppt_y</p:attrName>
                                        </p:attrNameLst>
                                      </p:cBhvr>
                                      <p:tavLst>
                                        <p:tav tm="0">
                                          <p:val>
                                            <p:strVal val="ppt_y"/>
                                          </p:val>
                                        </p:tav>
                                        <p:tav tm="100000">
                                          <p:val>
                                            <p:strVal val="ppt_y"/>
                                          </p:val>
                                        </p:tav>
                                      </p:tavLst>
                                    </p:anim>
                                    <p:set>
                                      <p:cBhvr>
                                        <p:cTn id="226" dur="1" fill="hold">
                                          <p:stCondLst>
                                            <p:cond delay="4499"/>
                                          </p:stCondLst>
                                        </p:cTn>
                                        <p:tgtEl>
                                          <p:spTgt spid="31"/>
                                        </p:tgtEl>
                                        <p:attrNameLst>
                                          <p:attrName>style.visibility</p:attrName>
                                        </p:attrNameLst>
                                      </p:cBhvr>
                                      <p:to>
                                        <p:strVal val="hidden"/>
                                      </p:to>
                                    </p:set>
                                  </p:childTnLst>
                                </p:cTn>
                              </p:par>
                              <p:par>
                                <p:cTn id="227" presetID="3" presetClass="exit" presetSubtype="5" fill="hold" grpId="3" nodeType="withEffect">
                                  <p:stCondLst>
                                    <p:cond delay="0"/>
                                  </p:stCondLst>
                                  <p:childTnLst>
                                    <p:animEffect transition="out" filter="blinds(vertical)">
                                      <p:cBhvr>
                                        <p:cTn id="228" dur="5500"/>
                                        <p:tgtEl>
                                          <p:spTgt spid="31"/>
                                        </p:tgtEl>
                                      </p:cBhvr>
                                    </p:animEffect>
                                    <p:set>
                                      <p:cBhvr>
                                        <p:cTn id="229" dur="1" fill="hold">
                                          <p:stCondLst>
                                            <p:cond delay="5499"/>
                                          </p:stCondLst>
                                        </p:cTn>
                                        <p:tgtEl>
                                          <p:spTgt spid="31"/>
                                        </p:tgtEl>
                                        <p:attrNameLst>
                                          <p:attrName>style.visibility</p:attrName>
                                        </p:attrNameLst>
                                      </p:cBhvr>
                                      <p:to>
                                        <p:strVal val="hidden"/>
                                      </p:to>
                                    </p:set>
                                  </p:childTnLst>
                                </p:cTn>
                              </p:par>
                              <p:par>
                                <p:cTn id="230" presetID="2" presetClass="entr" presetSubtype="8" fill="hold" grpId="0" nodeType="withEffect">
                                  <p:stCondLst>
                                    <p:cond delay="0"/>
                                  </p:stCondLst>
                                  <p:childTnLst>
                                    <p:set>
                                      <p:cBhvr>
                                        <p:cTn id="231" dur="1" fill="hold">
                                          <p:stCondLst>
                                            <p:cond delay="0"/>
                                          </p:stCondLst>
                                        </p:cTn>
                                        <p:tgtEl>
                                          <p:spTgt spid="30"/>
                                        </p:tgtEl>
                                        <p:attrNameLst>
                                          <p:attrName>style.visibility</p:attrName>
                                        </p:attrNameLst>
                                      </p:cBhvr>
                                      <p:to>
                                        <p:strVal val="visible"/>
                                      </p:to>
                                    </p:set>
                                    <p:anim calcmode="lin" valueType="num">
                                      <p:cBhvr additive="base">
                                        <p:cTn id="232" dur="4000" fill="hold"/>
                                        <p:tgtEl>
                                          <p:spTgt spid="30"/>
                                        </p:tgtEl>
                                        <p:attrNameLst>
                                          <p:attrName>ppt_x</p:attrName>
                                        </p:attrNameLst>
                                      </p:cBhvr>
                                      <p:tavLst>
                                        <p:tav tm="0">
                                          <p:val>
                                            <p:strVal val="0-#ppt_w/2"/>
                                          </p:val>
                                        </p:tav>
                                        <p:tav tm="100000">
                                          <p:val>
                                            <p:strVal val="#ppt_x"/>
                                          </p:val>
                                        </p:tav>
                                      </p:tavLst>
                                    </p:anim>
                                    <p:anim calcmode="lin" valueType="num">
                                      <p:cBhvr additive="base">
                                        <p:cTn id="233" dur="4000" fill="hold"/>
                                        <p:tgtEl>
                                          <p:spTgt spid="30"/>
                                        </p:tgtEl>
                                        <p:attrNameLst>
                                          <p:attrName>ppt_y</p:attrName>
                                        </p:attrNameLst>
                                      </p:cBhvr>
                                      <p:tavLst>
                                        <p:tav tm="0">
                                          <p:val>
                                            <p:strVal val="#ppt_y"/>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30"/>
                                        </p:tgtEl>
                                        <p:attrNameLst>
                                          <p:attrName>style.visibility</p:attrName>
                                        </p:attrNameLst>
                                      </p:cBhvr>
                                      <p:to>
                                        <p:strVal val="visible"/>
                                      </p:to>
                                    </p:set>
                                    <p:anim calcmode="lin" valueType="num">
                                      <p:cBhvr>
                                        <p:cTn id="236" dur="4000" fill="hold"/>
                                        <p:tgtEl>
                                          <p:spTgt spid="30"/>
                                        </p:tgtEl>
                                        <p:attrNameLst>
                                          <p:attrName>ppt_w</p:attrName>
                                        </p:attrNameLst>
                                      </p:cBhvr>
                                      <p:tavLst>
                                        <p:tav tm="0" fmla="#ppt_w*sin(2.5*pi*$)">
                                          <p:val>
                                            <p:fltVal val="0"/>
                                          </p:val>
                                        </p:tav>
                                        <p:tav tm="100000">
                                          <p:val>
                                            <p:fltVal val="1"/>
                                          </p:val>
                                        </p:tav>
                                      </p:tavLst>
                                    </p:anim>
                                    <p:anim calcmode="lin" valueType="num">
                                      <p:cBhvr>
                                        <p:cTn id="237" dur="4000" fill="hold"/>
                                        <p:tgtEl>
                                          <p:spTgt spid="30"/>
                                        </p:tgtEl>
                                        <p:attrNameLst>
                                          <p:attrName>ppt_h</p:attrName>
                                        </p:attrNameLst>
                                      </p:cBhvr>
                                      <p:tavLst>
                                        <p:tav tm="0">
                                          <p:val>
                                            <p:strVal val="#ppt_h"/>
                                          </p:val>
                                        </p:tav>
                                        <p:tav tm="100000">
                                          <p:val>
                                            <p:strVal val="#ppt_h"/>
                                          </p:val>
                                        </p:tav>
                                      </p:tavLst>
                                    </p:anim>
                                  </p:childTnLst>
                                </p:cTn>
                              </p:par>
                              <p:par>
                                <p:cTn id="238" presetID="2" presetClass="exit" presetSubtype="2" fill="hold" grpId="2" nodeType="withEffect">
                                  <p:stCondLst>
                                    <p:cond delay="0"/>
                                  </p:stCondLst>
                                  <p:childTnLst>
                                    <p:anim calcmode="lin" valueType="num">
                                      <p:cBhvr additive="base">
                                        <p:cTn id="239" dur="4500"/>
                                        <p:tgtEl>
                                          <p:spTgt spid="30"/>
                                        </p:tgtEl>
                                        <p:attrNameLst>
                                          <p:attrName>ppt_x</p:attrName>
                                        </p:attrNameLst>
                                      </p:cBhvr>
                                      <p:tavLst>
                                        <p:tav tm="0">
                                          <p:val>
                                            <p:strVal val="ppt_x"/>
                                          </p:val>
                                        </p:tav>
                                        <p:tav tm="100000">
                                          <p:val>
                                            <p:strVal val="1+ppt_w/2"/>
                                          </p:val>
                                        </p:tav>
                                      </p:tavLst>
                                    </p:anim>
                                    <p:anim calcmode="lin" valueType="num">
                                      <p:cBhvr additive="base">
                                        <p:cTn id="240" dur="4500"/>
                                        <p:tgtEl>
                                          <p:spTgt spid="30"/>
                                        </p:tgtEl>
                                        <p:attrNameLst>
                                          <p:attrName>ppt_y</p:attrName>
                                        </p:attrNameLst>
                                      </p:cBhvr>
                                      <p:tavLst>
                                        <p:tav tm="0">
                                          <p:val>
                                            <p:strVal val="ppt_y"/>
                                          </p:val>
                                        </p:tav>
                                        <p:tav tm="100000">
                                          <p:val>
                                            <p:strVal val="ppt_y"/>
                                          </p:val>
                                        </p:tav>
                                      </p:tavLst>
                                    </p:anim>
                                    <p:set>
                                      <p:cBhvr>
                                        <p:cTn id="241" dur="1" fill="hold">
                                          <p:stCondLst>
                                            <p:cond delay="4499"/>
                                          </p:stCondLst>
                                        </p:cTn>
                                        <p:tgtEl>
                                          <p:spTgt spid="30"/>
                                        </p:tgtEl>
                                        <p:attrNameLst>
                                          <p:attrName>style.visibility</p:attrName>
                                        </p:attrNameLst>
                                      </p:cBhvr>
                                      <p:to>
                                        <p:strVal val="hidden"/>
                                      </p:to>
                                    </p:set>
                                  </p:childTnLst>
                                </p:cTn>
                              </p:par>
                              <p:par>
                                <p:cTn id="242" presetID="3" presetClass="exit" presetSubtype="5" fill="hold" grpId="3" nodeType="withEffect">
                                  <p:stCondLst>
                                    <p:cond delay="0"/>
                                  </p:stCondLst>
                                  <p:childTnLst>
                                    <p:animEffect transition="out" filter="blinds(vertical)">
                                      <p:cBhvr>
                                        <p:cTn id="243" dur="5500"/>
                                        <p:tgtEl>
                                          <p:spTgt spid="30"/>
                                        </p:tgtEl>
                                      </p:cBhvr>
                                    </p:animEffect>
                                    <p:set>
                                      <p:cBhvr>
                                        <p:cTn id="244" dur="1" fill="hold">
                                          <p:stCondLst>
                                            <p:cond delay="5499"/>
                                          </p:stCondLst>
                                        </p:cTn>
                                        <p:tgtEl>
                                          <p:spTgt spid="30"/>
                                        </p:tgtEl>
                                        <p:attrNameLst>
                                          <p:attrName>style.visibility</p:attrName>
                                        </p:attrNameLst>
                                      </p:cBhvr>
                                      <p:to>
                                        <p:strVal val="hidden"/>
                                      </p:to>
                                    </p:set>
                                  </p:childTnLst>
                                </p:cTn>
                              </p:par>
                              <p:par>
                                <p:cTn id="245" presetID="2" presetClass="entr" presetSubtype="8" fill="hold" grpId="0" nodeType="withEffect">
                                  <p:stCondLst>
                                    <p:cond delay="0"/>
                                  </p:stCondLst>
                                  <p:childTnLst>
                                    <p:set>
                                      <p:cBhvr>
                                        <p:cTn id="246" dur="1" fill="hold">
                                          <p:stCondLst>
                                            <p:cond delay="0"/>
                                          </p:stCondLst>
                                        </p:cTn>
                                        <p:tgtEl>
                                          <p:spTgt spid="29"/>
                                        </p:tgtEl>
                                        <p:attrNameLst>
                                          <p:attrName>style.visibility</p:attrName>
                                        </p:attrNameLst>
                                      </p:cBhvr>
                                      <p:to>
                                        <p:strVal val="visible"/>
                                      </p:to>
                                    </p:set>
                                    <p:anim calcmode="lin" valueType="num">
                                      <p:cBhvr additive="base">
                                        <p:cTn id="247" dur="4000" fill="hold"/>
                                        <p:tgtEl>
                                          <p:spTgt spid="29"/>
                                        </p:tgtEl>
                                        <p:attrNameLst>
                                          <p:attrName>ppt_x</p:attrName>
                                        </p:attrNameLst>
                                      </p:cBhvr>
                                      <p:tavLst>
                                        <p:tav tm="0">
                                          <p:val>
                                            <p:strVal val="0-#ppt_w/2"/>
                                          </p:val>
                                        </p:tav>
                                        <p:tav tm="100000">
                                          <p:val>
                                            <p:strVal val="#ppt_x"/>
                                          </p:val>
                                        </p:tav>
                                      </p:tavLst>
                                    </p:anim>
                                    <p:anim calcmode="lin" valueType="num">
                                      <p:cBhvr additive="base">
                                        <p:cTn id="248" dur="4000" fill="hold"/>
                                        <p:tgtEl>
                                          <p:spTgt spid="29"/>
                                        </p:tgtEl>
                                        <p:attrNameLst>
                                          <p:attrName>ppt_y</p:attrName>
                                        </p:attrNameLst>
                                      </p:cBhvr>
                                      <p:tavLst>
                                        <p:tav tm="0">
                                          <p:val>
                                            <p:strVal val="#ppt_y"/>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29"/>
                                        </p:tgtEl>
                                        <p:attrNameLst>
                                          <p:attrName>style.visibility</p:attrName>
                                        </p:attrNameLst>
                                      </p:cBhvr>
                                      <p:to>
                                        <p:strVal val="visible"/>
                                      </p:to>
                                    </p:set>
                                    <p:anim calcmode="lin" valueType="num">
                                      <p:cBhvr>
                                        <p:cTn id="251" dur="4000" fill="hold"/>
                                        <p:tgtEl>
                                          <p:spTgt spid="29"/>
                                        </p:tgtEl>
                                        <p:attrNameLst>
                                          <p:attrName>ppt_w</p:attrName>
                                        </p:attrNameLst>
                                      </p:cBhvr>
                                      <p:tavLst>
                                        <p:tav tm="0" fmla="#ppt_w*sin(2.5*pi*$)">
                                          <p:val>
                                            <p:fltVal val="0"/>
                                          </p:val>
                                        </p:tav>
                                        <p:tav tm="100000">
                                          <p:val>
                                            <p:fltVal val="1"/>
                                          </p:val>
                                        </p:tav>
                                      </p:tavLst>
                                    </p:anim>
                                    <p:anim calcmode="lin" valueType="num">
                                      <p:cBhvr>
                                        <p:cTn id="252" dur="4000" fill="hold"/>
                                        <p:tgtEl>
                                          <p:spTgt spid="29"/>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4500"/>
                                        <p:tgtEl>
                                          <p:spTgt spid="29"/>
                                        </p:tgtEl>
                                        <p:attrNameLst>
                                          <p:attrName>ppt_x</p:attrName>
                                        </p:attrNameLst>
                                      </p:cBhvr>
                                      <p:tavLst>
                                        <p:tav tm="0">
                                          <p:val>
                                            <p:strVal val="ppt_x"/>
                                          </p:val>
                                        </p:tav>
                                        <p:tav tm="100000">
                                          <p:val>
                                            <p:strVal val="1+ppt_w/2"/>
                                          </p:val>
                                        </p:tav>
                                      </p:tavLst>
                                    </p:anim>
                                    <p:anim calcmode="lin" valueType="num">
                                      <p:cBhvr additive="base">
                                        <p:cTn id="255" dur="4500"/>
                                        <p:tgtEl>
                                          <p:spTgt spid="29"/>
                                        </p:tgtEl>
                                        <p:attrNameLst>
                                          <p:attrName>ppt_y</p:attrName>
                                        </p:attrNameLst>
                                      </p:cBhvr>
                                      <p:tavLst>
                                        <p:tav tm="0">
                                          <p:val>
                                            <p:strVal val="ppt_y"/>
                                          </p:val>
                                        </p:tav>
                                        <p:tav tm="100000">
                                          <p:val>
                                            <p:strVal val="ppt_y"/>
                                          </p:val>
                                        </p:tav>
                                      </p:tavLst>
                                    </p:anim>
                                    <p:set>
                                      <p:cBhvr>
                                        <p:cTn id="256" dur="1" fill="hold">
                                          <p:stCondLst>
                                            <p:cond delay="4499"/>
                                          </p:stCondLst>
                                        </p:cTn>
                                        <p:tgtEl>
                                          <p:spTgt spid="29"/>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5500"/>
                                        <p:tgtEl>
                                          <p:spTgt spid="29"/>
                                        </p:tgtEl>
                                      </p:cBhvr>
                                    </p:animEffect>
                                    <p:set>
                                      <p:cBhvr>
                                        <p:cTn id="259" dur="1" fill="hold">
                                          <p:stCondLst>
                                            <p:cond delay="5499"/>
                                          </p:stCondLst>
                                        </p:cTn>
                                        <p:tgtEl>
                                          <p:spTgt spid="29"/>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28"/>
                                        </p:tgtEl>
                                        <p:attrNameLst>
                                          <p:attrName>style.visibility</p:attrName>
                                        </p:attrNameLst>
                                      </p:cBhvr>
                                      <p:to>
                                        <p:strVal val="visible"/>
                                      </p:to>
                                    </p:set>
                                    <p:anim calcmode="lin" valueType="num">
                                      <p:cBhvr additive="base">
                                        <p:cTn id="262" dur="4000" fill="hold"/>
                                        <p:tgtEl>
                                          <p:spTgt spid="28"/>
                                        </p:tgtEl>
                                        <p:attrNameLst>
                                          <p:attrName>ppt_x</p:attrName>
                                        </p:attrNameLst>
                                      </p:cBhvr>
                                      <p:tavLst>
                                        <p:tav tm="0">
                                          <p:val>
                                            <p:strVal val="0-#ppt_w/2"/>
                                          </p:val>
                                        </p:tav>
                                        <p:tav tm="100000">
                                          <p:val>
                                            <p:strVal val="#ppt_x"/>
                                          </p:val>
                                        </p:tav>
                                      </p:tavLst>
                                    </p:anim>
                                    <p:anim calcmode="lin" valueType="num">
                                      <p:cBhvr additive="base">
                                        <p:cTn id="263" dur="4000" fill="hold"/>
                                        <p:tgtEl>
                                          <p:spTgt spid="28"/>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28"/>
                                        </p:tgtEl>
                                        <p:attrNameLst>
                                          <p:attrName>style.visibility</p:attrName>
                                        </p:attrNameLst>
                                      </p:cBhvr>
                                      <p:to>
                                        <p:strVal val="visible"/>
                                      </p:to>
                                    </p:set>
                                    <p:anim calcmode="lin" valueType="num">
                                      <p:cBhvr>
                                        <p:cTn id="266" dur="4000" fill="hold"/>
                                        <p:tgtEl>
                                          <p:spTgt spid="28"/>
                                        </p:tgtEl>
                                        <p:attrNameLst>
                                          <p:attrName>ppt_w</p:attrName>
                                        </p:attrNameLst>
                                      </p:cBhvr>
                                      <p:tavLst>
                                        <p:tav tm="0" fmla="#ppt_w*sin(2.5*pi*$)">
                                          <p:val>
                                            <p:fltVal val="0"/>
                                          </p:val>
                                        </p:tav>
                                        <p:tav tm="100000">
                                          <p:val>
                                            <p:fltVal val="1"/>
                                          </p:val>
                                        </p:tav>
                                      </p:tavLst>
                                    </p:anim>
                                    <p:anim calcmode="lin" valueType="num">
                                      <p:cBhvr>
                                        <p:cTn id="267" dur="4000" fill="hold"/>
                                        <p:tgtEl>
                                          <p:spTgt spid="28"/>
                                        </p:tgtEl>
                                        <p:attrNameLst>
                                          <p:attrName>ppt_h</p:attrName>
                                        </p:attrNameLst>
                                      </p:cBhvr>
                                      <p:tavLst>
                                        <p:tav tm="0">
                                          <p:val>
                                            <p:strVal val="#ppt_h"/>
                                          </p:val>
                                        </p:tav>
                                        <p:tav tm="100000">
                                          <p:val>
                                            <p:strVal val="#ppt_h"/>
                                          </p:val>
                                        </p:tav>
                                      </p:tavLst>
                                    </p:anim>
                                  </p:childTnLst>
                                </p:cTn>
                              </p:par>
                              <p:par>
                                <p:cTn id="268" presetID="2" presetClass="exit" presetSubtype="2" fill="hold" grpId="2" nodeType="withEffect">
                                  <p:stCondLst>
                                    <p:cond delay="0"/>
                                  </p:stCondLst>
                                  <p:childTnLst>
                                    <p:anim calcmode="lin" valueType="num">
                                      <p:cBhvr additive="base">
                                        <p:cTn id="269" dur="4500"/>
                                        <p:tgtEl>
                                          <p:spTgt spid="28"/>
                                        </p:tgtEl>
                                        <p:attrNameLst>
                                          <p:attrName>ppt_x</p:attrName>
                                        </p:attrNameLst>
                                      </p:cBhvr>
                                      <p:tavLst>
                                        <p:tav tm="0">
                                          <p:val>
                                            <p:strVal val="ppt_x"/>
                                          </p:val>
                                        </p:tav>
                                        <p:tav tm="100000">
                                          <p:val>
                                            <p:strVal val="1+ppt_w/2"/>
                                          </p:val>
                                        </p:tav>
                                      </p:tavLst>
                                    </p:anim>
                                    <p:anim calcmode="lin" valueType="num">
                                      <p:cBhvr additive="base">
                                        <p:cTn id="270" dur="4500"/>
                                        <p:tgtEl>
                                          <p:spTgt spid="28"/>
                                        </p:tgtEl>
                                        <p:attrNameLst>
                                          <p:attrName>ppt_y</p:attrName>
                                        </p:attrNameLst>
                                      </p:cBhvr>
                                      <p:tavLst>
                                        <p:tav tm="0">
                                          <p:val>
                                            <p:strVal val="ppt_y"/>
                                          </p:val>
                                        </p:tav>
                                        <p:tav tm="100000">
                                          <p:val>
                                            <p:strVal val="ppt_y"/>
                                          </p:val>
                                        </p:tav>
                                      </p:tavLst>
                                    </p:anim>
                                    <p:set>
                                      <p:cBhvr>
                                        <p:cTn id="271" dur="1" fill="hold">
                                          <p:stCondLst>
                                            <p:cond delay="4499"/>
                                          </p:stCondLst>
                                        </p:cTn>
                                        <p:tgtEl>
                                          <p:spTgt spid="28"/>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5500"/>
                                        <p:tgtEl>
                                          <p:spTgt spid="28"/>
                                        </p:tgtEl>
                                      </p:cBhvr>
                                    </p:animEffect>
                                    <p:set>
                                      <p:cBhvr>
                                        <p:cTn id="274" dur="1" fill="hold">
                                          <p:stCondLst>
                                            <p:cond delay="5499"/>
                                          </p:stCondLst>
                                        </p:cTn>
                                        <p:tgtEl>
                                          <p:spTgt spid="28"/>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27"/>
                                        </p:tgtEl>
                                        <p:attrNameLst>
                                          <p:attrName>style.visibility</p:attrName>
                                        </p:attrNameLst>
                                      </p:cBhvr>
                                      <p:to>
                                        <p:strVal val="visible"/>
                                      </p:to>
                                    </p:set>
                                    <p:anim calcmode="lin" valueType="num">
                                      <p:cBhvr additive="base">
                                        <p:cTn id="277" dur="4000" fill="hold"/>
                                        <p:tgtEl>
                                          <p:spTgt spid="27"/>
                                        </p:tgtEl>
                                        <p:attrNameLst>
                                          <p:attrName>ppt_x</p:attrName>
                                        </p:attrNameLst>
                                      </p:cBhvr>
                                      <p:tavLst>
                                        <p:tav tm="0">
                                          <p:val>
                                            <p:strVal val="0-#ppt_w/2"/>
                                          </p:val>
                                        </p:tav>
                                        <p:tav tm="100000">
                                          <p:val>
                                            <p:strVal val="#ppt_x"/>
                                          </p:val>
                                        </p:tav>
                                      </p:tavLst>
                                    </p:anim>
                                    <p:anim calcmode="lin" valueType="num">
                                      <p:cBhvr additive="base">
                                        <p:cTn id="278" dur="4000" fill="hold"/>
                                        <p:tgtEl>
                                          <p:spTgt spid="27"/>
                                        </p:tgtEl>
                                        <p:attrNameLst>
                                          <p:attrName>ppt_y</p:attrName>
                                        </p:attrNameLst>
                                      </p:cBhvr>
                                      <p:tavLst>
                                        <p:tav tm="0">
                                          <p:val>
                                            <p:strVal val="#ppt_y"/>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7"/>
                                        </p:tgtEl>
                                        <p:attrNameLst>
                                          <p:attrName>style.visibility</p:attrName>
                                        </p:attrNameLst>
                                      </p:cBhvr>
                                      <p:to>
                                        <p:strVal val="visible"/>
                                      </p:to>
                                    </p:set>
                                    <p:anim calcmode="lin" valueType="num">
                                      <p:cBhvr>
                                        <p:cTn id="281" dur="4000" fill="hold"/>
                                        <p:tgtEl>
                                          <p:spTgt spid="27"/>
                                        </p:tgtEl>
                                        <p:attrNameLst>
                                          <p:attrName>ppt_w</p:attrName>
                                        </p:attrNameLst>
                                      </p:cBhvr>
                                      <p:tavLst>
                                        <p:tav tm="0" fmla="#ppt_w*sin(2.5*pi*$)">
                                          <p:val>
                                            <p:fltVal val="0"/>
                                          </p:val>
                                        </p:tav>
                                        <p:tav tm="100000">
                                          <p:val>
                                            <p:fltVal val="1"/>
                                          </p:val>
                                        </p:tav>
                                      </p:tavLst>
                                    </p:anim>
                                    <p:anim calcmode="lin" valueType="num">
                                      <p:cBhvr>
                                        <p:cTn id="282" dur="4000" fill="hold"/>
                                        <p:tgtEl>
                                          <p:spTgt spid="27"/>
                                        </p:tgtEl>
                                        <p:attrNameLst>
                                          <p:attrName>ppt_h</p:attrName>
                                        </p:attrNameLst>
                                      </p:cBhvr>
                                      <p:tavLst>
                                        <p:tav tm="0">
                                          <p:val>
                                            <p:strVal val="#ppt_h"/>
                                          </p:val>
                                        </p:tav>
                                        <p:tav tm="100000">
                                          <p:val>
                                            <p:strVal val="#ppt_h"/>
                                          </p:val>
                                        </p:tav>
                                      </p:tavLst>
                                    </p:anim>
                                  </p:childTnLst>
                                </p:cTn>
                              </p:par>
                              <p:par>
                                <p:cTn id="283" presetID="2" presetClass="exit" presetSubtype="2" fill="hold" grpId="2" nodeType="withEffect">
                                  <p:stCondLst>
                                    <p:cond delay="0"/>
                                  </p:stCondLst>
                                  <p:childTnLst>
                                    <p:anim calcmode="lin" valueType="num">
                                      <p:cBhvr additive="base">
                                        <p:cTn id="284" dur="4500"/>
                                        <p:tgtEl>
                                          <p:spTgt spid="27"/>
                                        </p:tgtEl>
                                        <p:attrNameLst>
                                          <p:attrName>ppt_x</p:attrName>
                                        </p:attrNameLst>
                                      </p:cBhvr>
                                      <p:tavLst>
                                        <p:tav tm="0">
                                          <p:val>
                                            <p:strVal val="ppt_x"/>
                                          </p:val>
                                        </p:tav>
                                        <p:tav tm="100000">
                                          <p:val>
                                            <p:strVal val="1+ppt_w/2"/>
                                          </p:val>
                                        </p:tav>
                                      </p:tavLst>
                                    </p:anim>
                                    <p:anim calcmode="lin" valueType="num">
                                      <p:cBhvr additive="base">
                                        <p:cTn id="285" dur="4500"/>
                                        <p:tgtEl>
                                          <p:spTgt spid="27"/>
                                        </p:tgtEl>
                                        <p:attrNameLst>
                                          <p:attrName>ppt_y</p:attrName>
                                        </p:attrNameLst>
                                      </p:cBhvr>
                                      <p:tavLst>
                                        <p:tav tm="0">
                                          <p:val>
                                            <p:strVal val="ppt_y"/>
                                          </p:val>
                                        </p:tav>
                                        <p:tav tm="100000">
                                          <p:val>
                                            <p:strVal val="ppt_y"/>
                                          </p:val>
                                        </p:tav>
                                      </p:tavLst>
                                    </p:anim>
                                    <p:set>
                                      <p:cBhvr>
                                        <p:cTn id="286" dur="1" fill="hold">
                                          <p:stCondLst>
                                            <p:cond delay="4499"/>
                                          </p:stCondLst>
                                        </p:cTn>
                                        <p:tgtEl>
                                          <p:spTgt spid="27"/>
                                        </p:tgtEl>
                                        <p:attrNameLst>
                                          <p:attrName>style.visibility</p:attrName>
                                        </p:attrNameLst>
                                      </p:cBhvr>
                                      <p:to>
                                        <p:strVal val="hidden"/>
                                      </p:to>
                                    </p:set>
                                  </p:childTnLst>
                                </p:cTn>
                              </p:par>
                              <p:par>
                                <p:cTn id="287" presetID="3" presetClass="exit" presetSubtype="5" fill="hold" grpId="3" nodeType="withEffect">
                                  <p:stCondLst>
                                    <p:cond delay="0"/>
                                  </p:stCondLst>
                                  <p:childTnLst>
                                    <p:animEffect transition="out" filter="blinds(vertical)">
                                      <p:cBhvr>
                                        <p:cTn id="288" dur="5500"/>
                                        <p:tgtEl>
                                          <p:spTgt spid="27"/>
                                        </p:tgtEl>
                                      </p:cBhvr>
                                    </p:animEffect>
                                    <p:set>
                                      <p:cBhvr>
                                        <p:cTn id="289" dur="1" fill="hold">
                                          <p:stCondLst>
                                            <p:cond delay="5499"/>
                                          </p:stCondLst>
                                        </p:cTn>
                                        <p:tgtEl>
                                          <p:spTgt spid="27"/>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26"/>
                                        </p:tgtEl>
                                        <p:attrNameLst>
                                          <p:attrName>style.visibility</p:attrName>
                                        </p:attrNameLst>
                                      </p:cBhvr>
                                      <p:to>
                                        <p:strVal val="visible"/>
                                      </p:to>
                                    </p:set>
                                    <p:anim calcmode="lin" valueType="num">
                                      <p:cBhvr additive="base">
                                        <p:cTn id="292" dur="4000" fill="hold"/>
                                        <p:tgtEl>
                                          <p:spTgt spid="26"/>
                                        </p:tgtEl>
                                        <p:attrNameLst>
                                          <p:attrName>ppt_x</p:attrName>
                                        </p:attrNameLst>
                                      </p:cBhvr>
                                      <p:tavLst>
                                        <p:tav tm="0">
                                          <p:val>
                                            <p:strVal val="0-#ppt_w/2"/>
                                          </p:val>
                                        </p:tav>
                                        <p:tav tm="100000">
                                          <p:val>
                                            <p:strVal val="#ppt_x"/>
                                          </p:val>
                                        </p:tav>
                                      </p:tavLst>
                                    </p:anim>
                                    <p:anim calcmode="lin" valueType="num">
                                      <p:cBhvr additive="base">
                                        <p:cTn id="293" dur="4000" fill="hold"/>
                                        <p:tgtEl>
                                          <p:spTgt spid="26"/>
                                        </p:tgtEl>
                                        <p:attrNameLst>
                                          <p:attrName>ppt_y</p:attrName>
                                        </p:attrNameLst>
                                      </p:cBhvr>
                                      <p:tavLst>
                                        <p:tav tm="0">
                                          <p:val>
                                            <p:strVal val="#ppt_y"/>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6"/>
                                        </p:tgtEl>
                                        <p:attrNameLst>
                                          <p:attrName>style.visibility</p:attrName>
                                        </p:attrNameLst>
                                      </p:cBhvr>
                                      <p:to>
                                        <p:strVal val="visible"/>
                                      </p:to>
                                    </p:set>
                                    <p:anim calcmode="lin" valueType="num">
                                      <p:cBhvr>
                                        <p:cTn id="296" dur="4000" fill="hold"/>
                                        <p:tgtEl>
                                          <p:spTgt spid="26"/>
                                        </p:tgtEl>
                                        <p:attrNameLst>
                                          <p:attrName>ppt_w</p:attrName>
                                        </p:attrNameLst>
                                      </p:cBhvr>
                                      <p:tavLst>
                                        <p:tav tm="0" fmla="#ppt_w*sin(2.5*pi*$)">
                                          <p:val>
                                            <p:fltVal val="0"/>
                                          </p:val>
                                        </p:tav>
                                        <p:tav tm="100000">
                                          <p:val>
                                            <p:fltVal val="1"/>
                                          </p:val>
                                        </p:tav>
                                      </p:tavLst>
                                    </p:anim>
                                    <p:anim calcmode="lin" valueType="num">
                                      <p:cBhvr>
                                        <p:cTn id="297" dur="4000" fill="hold"/>
                                        <p:tgtEl>
                                          <p:spTgt spid="26"/>
                                        </p:tgtEl>
                                        <p:attrNameLst>
                                          <p:attrName>ppt_h</p:attrName>
                                        </p:attrNameLst>
                                      </p:cBhvr>
                                      <p:tavLst>
                                        <p:tav tm="0">
                                          <p:val>
                                            <p:strVal val="#ppt_h"/>
                                          </p:val>
                                        </p:tav>
                                        <p:tav tm="100000">
                                          <p:val>
                                            <p:strVal val="#ppt_h"/>
                                          </p:val>
                                        </p:tav>
                                      </p:tavLst>
                                    </p:anim>
                                  </p:childTnLst>
                                </p:cTn>
                              </p:par>
                              <p:par>
                                <p:cTn id="298" presetID="2" presetClass="exit" presetSubtype="2" fill="hold" grpId="2" nodeType="withEffect">
                                  <p:stCondLst>
                                    <p:cond delay="0"/>
                                  </p:stCondLst>
                                  <p:childTnLst>
                                    <p:anim calcmode="lin" valueType="num">
                                      <p:cBhvr additive="base">
                                        <p:cTn id="299" dur="4500"/>
                                        <p:tgtEl>
                                          <p:spTgt spid="26"/>
                                        </p:tgtEl>
                                        <p:attrNameLst>
                                          <p:attrName>ppt_x</p:attrName>
                                        </p:attrNameLst>
                                      </p:cBhvr>
                                      <p:tavLst>
                                        <p:tav tm="0">
                                          <p:val>
                                            <p:strVal val="ppt_x"/>
                                          </p:val>
                                        </p:tav>
                                        <p:tav tm="100000">
                                          <p:val>
                                            <p:strVal val="1+ppt_w/2"/>
                                          </p:val>
                                        </p:tav>
                                      </p:tavLst>
                                    </p:anim>
                                    <p:anim calcmode="lin" valueType="num">
                                      <p:cBhvr additive="base">
                                        <p:cTn id="300" dur="4500"/>
                                        <p:tgtEl>
                                          <p:spTgt spid="26"/>
                                        </p:tgtEl>
                                        <p:attrNameLst>
                                          <p:attrName>ppt_y</p:attrName>
                                        </p:attrNameLst>
                                      </p:cBhvr>
                                      <p:tavLst>
                                        <p:tav tm="0">
                                          <p:val>
                                            <p:strVal val="ppt_y"/>
                                          </p:val>
                                        </p:tav>
                                        <p:tav tm="100000">
                                          <p:val>
                                            <p:strVal val="ppt_y"/>
                                          </p:val>
                                        </p:tav>
                                      </p:tavLst>
                                    </p:anim>
                                    <p:set>
                                      <p:cBhvr>
                                        <p:cTn id="301" dur="1" fill="hold">
                                          <p:stCondLst>
                                            <p:cond delay="4499"/>
                                          </p:stCondLst>
                                        </p:cTn>
                                        <p:tgtEl>
                                          <p:spTgt spid="26"/>
                                        </p:tgtEl>
                                        <p:attrNameLst>
                                          <p:attrName>style.visibility</p:attrName>
                                        </p:attrNameLst>
                                      </p:cBhvr>
                                      <p:to>
                                        <p:strVal val="hidden"/>
                                      </p:to>
                                    </p:set>
                                  </p:childTnLst>
                                </p:cTn>
                              </p:par>
                              <p:par>
                                <p:cTn id="302" presetID="3" presetClass="exit" presetSubtype="5" fill="hold" grpId="3" nodeType="withEffect">
                                  <p:stCondLst>
                                    <p:cond delay="0"/>
                                  </p:stCondLst>
                                  <p:childTnLst>
                                    <p:animEffect transition="out" filter="blinds(vertical)">
                                      <p:cBhvr>
                                        <p:cTn id="303" dur="5500"/>
                                        <p:tgtEl>
                                          <p:spTgt spid="26"/>
                                        </p:tgtEl>
                                      </p:cBhvr>
                                    </p:animEffect>
                                    <p:set>
                                      <p:cBhvr>
                                        <p:cTn id="304" dur="1" fill="hold">
                                          <p:stCondLst>
                                            <p:cond delay="5499"/>
                                          </p:stCondLst>
                                        </p:cTn>
                                        <p:tgtEl>
                                          <p:spTgt spid="26"/>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25"/>
                                        </p:tgtEl>
                                        <p:attrNameLst>
                                          <p:attrName>style.visibility</p:attrName>
                                        </p:attrNameLst>
                                      </p:cBhvr>
                                      <p:to>
                                        <p:strVal val="visible"/>
                                      </p:to>
                                    </p:set>
                                    <p:anim calcmode="lin" valueType="num">
                                      <p:cBhvr additive="base">
                                        <p:cTn id="307" dur="4000" fill="hold"/>
                                        <p:tgtEl>
                                          <p:spTgt spid="25"/>
                                        </p:tgtEl>
                                        <p:attrNameLst>
                                          <p:attrName>ppt_x</p:attrName>
                                        </p:attrNameLst>
                                      </p:cBhvr>
                                      <p:tavLst>
                                        <p:tav tm="0">
                                          <p:val>
                                            <p:strVal val="0-#ppt_w/2"/>
                                          </p:val>
                                        </p:tav>
                                        <p:tav tm="100000">
                                          <p:val>
                                            <p:strVal val="#ppt_x"/>
                                          </p:val>
                                        </p:tav>
                                      </p:tavLst>
                                    </p:anim>
                                    <p:anim calcmode="lin" valueType="num">
                                      <p:cBhvr additive="base">
                                        <p:cTn id="308" dur="4000" fill="hold"/>
                                        <p:tgtEl>
                                          <p:spTgt spid="25"/>
                                        </p:tgtEl>
                                        <p:attrNameLst>
                                          <p:attrName>ppt_y</p:attrName>
                                        </p:attrNameLst>
                                      </p:cBhvr>
                                      <p:tavLst>
                                        <p:tav tm="0">
                                          <p:val>
                                            <p:strVal val="#ppt_y"/>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5"/>
                                        </p:tgtEl>
                                        <p:attrNameLst>
                                          <p:attrName>style.visibility</p:attrName>
                                        </p:attrNameLst>
                                      </p:cBhvr>
                                      <p:to>
                                        <p:strVal val="visible"/>
                                      </p:to>
                                    </p:set>
                                    <p:anim calcmode="lin" valueType="num">
                                      <p:cBhvr>
                                        <p:cTn id="311" dur="4000" fill="hold"/>
                                        <p:tgtEl>
                                          <p:spTgt spid="25"/>
                                        </p:tgtEl>
                                        <p:attrNameLst>
                                          <p:attrName>ppt_w</p:attrName>
                                        </p:attrNameLst>
                                      </p:cBhvr>
                                      <p:tavLst>
                                        <p:tav tm="0" fmla="#ppt_w*sin(2.5*pi*$)">
                                          <p:val>
                                            <p:fltVal val="0"/>
                                          </p:val>
                                        </p:tav>
                                        <p:tav tm="100000">
                                          <p:val>
                                            <p:fltVal val="1"/>
                                          </p:val>
                                        </p:tav>
                                      </p:tavLst>
                                    </p:anim>
                                    <p:anim calcmode="lin" valueType="num">
                                      <p:cBhvr>
                                        <p:cTn id="312" dur="4000" fill="hold"/>
                                        <p:tgtEl>
                                          <p:spTgt spid="25"/>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4500"/>
                                        <p:tgtEl>
                                          <p:spTgt spid="25"/>
                                        </p:tgtEl>
                                        <p:attrNameLst>
                                          <p:attrName>ppt_x</p:attrName>
                                        </p:attrNameLst>
                                      </p:cBhvr>
                                      <p:tavLst>
                                        <p:tav tm="0">
                                          <p:val>
                                            <p:strVal val="ppt_x"/>
                                          </p:val>
                                        </p:tav>
                                        <p:tav tm="100000">
                                          <p:val>
                                            <p:strVal val="1+ppt_w/2"/>
                                          </p:val>
                                        </p:tav>
                                      </p:tavLst>
                                    </p:anim>
                                    <p:anim calcmode="lin" valueType="num">
                                      <p:cBhvr additive="base">
                                        <p:cTn id="315" dur="4500"/>
                                        <p:tgtEl>
                                          <p:spTgt spid="25"/>
                                        </p:tgtEl>
                                        <p:attrNameLst>
                                          <p:attrName>ppt_y</p:attrName>
                                        </p:attrNameLst>
                                      </p:cBhvr>
                                      <p:tavLst>
                                        <p:tav tm="0">
                                          <p:val>
                                            <p:strVal val="ppt_y"/>
                                          </p:val>
                                        </p:tav>
                                        <p:tav tm="100000">
                                          <p:val>
                                            <p:strVal val="ppt_y"/>
                                          </p:val>
                                        </p:tav>
                                      </p:tavLst>
                                    </p:anim>
                                    <p:set>
                                      <p:cBhvr>
                                        <p:cTn id="316" dur="1" fill="hold">
                                          <p:stCondLst>
                                            <p:cond delay="4499"/>
                                          </p:stCondLst>
                                        </p:cTn>
                                        <p:tgtEl>
                                          <p:spTgt spid="25"/>
                                        </p:tgtEl>
                                        <p:attrNameLst>
                                          <p:attrName>style.visibility</p:attrName>
                                        </p:attrNameLst>
                                      </p:cBhvr>
                                      <p:to>
                                        <p:strVal val="hidden"/>
                                      </p:to>
                                    </p:set>
                                  </p:childTnLst>
                                </p:cTn>
                              </p:par>
                              <p:par>
                                <p:cTn id="317" presetID="3" presetClass="exit" presetSubtype="5" fill="hold" grpId="3" nodeType="withEffect">
                                  <p:stCondLst>
                                    <p:cond delay="0"/>
                                  </p:stCondLst>
                                  <p:childTnLst>
                                    <p:animEffect transition="out" filter="blinds(vertical)">
                                      <p:cBhvr>
                                        <p:cTn id="318" dur="5500"/>
                                        <p:tgtEl>
                                          <p:spTgt spid="25"/>
                                        </p:tgtEl>
                                      </p:cBhvr>
                                    </p:animEffect>
                                    <p:set>
                                      <p:cBhvr>
                                        <p:cTn id="319" dur="1" fill="hold">
                                          <p:stCondLst>
                                            <p:cond delay="5499"/>
                                          </p:stCondLst>
                                        </p:cTn>
                                        <p:tgtEl>
                                          <p:spTgt spid="25"/>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4"/>
                                        </p:tgtEl>
                                        <p:attrNameLst>
                                          <p:attrName>style.visibility</p:attrName>
                                        </p:attrNameLst>
                                      </p:cBhvr>
                                      <p:to>
                                        <p:strVal val="visible"/>
                                      </p:to>
                                    </p:set>
                                    <p:anim calcmode="lin" valueType="num">
                                      <p:cBhvr additive="base">
                                        <p:cTn id="322" dur="4000" fill="hold"/>
                                        <p:tgtEl>
                                          <p:spTgt spid="24"/>
                                        </p:tgtEl>
                                        <p:attrNameLst>
                                          <p:attrName>ppt_x</p:attrName>
                                        </p:attrNameLst>
                                      </p:cBhvr>
                                      <p:tavLst>
                                        <p:tav tm="0">
                                          <p:val>
                                            <p:strVal val="0-#ppt_w/2"/>
                                          </p:val>
                                        </p:tav>
                                        <p:tav tm="100000">
                                          <p:val>
                                            <p:strVal val="#ppt_x"/>
                                          </p:val>
                                        </p:tav>
                                      </p:tavLst>
                                    </p:anim>
                                    <p:anim calcmode="lin" valueType="num">
                                      <p:cBhvr additive="base">
                                        <p:cTn id="323" dur="4000" fill="hold"/>
                                        <p:tgtEl>
                                          <p:spTgt spid="24"/>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24"/>
                                        </p:tgtEl>
                                        <p:attrNameLst>
                                          <p:attrName>style.visibility</p:attrName>
                                        </p:attrNameLst>
                                      </p:cBhvr>
                                      <p:to>
                                        <p:strVal val="visible"/>
                                      </p:to>
                                    </p:set>
                                    <p:anim calcmode="lin" valueType="num">
                                      <p:cBhvr>
                                        <p:cTn id="326" dur="4000" fill="hold"/>
                                        <p:tgtEl>
                                          <p:spTgt spid="24"/>
                                        </p:tgtEl>
                                        <p:attrNameLst>
                                          <p:attrName>ppt_w</p:attrName>
                                        </p:attrNameLst>
                                      </p:cBhvr>
                                      <p:tavLst>
                                        <p:tav tm="0" fmla="#ppt_w*sin(2.5*pi*$)">
                                          <p:val>
                                            <p:fltVal val="0"/>
                                          </p:val>
                                        </p:tav>
                                        <p:tav tm="100000">
                                          <p:val>
                                            <p:fltVal val="1"/>
                                          </p:val>
                                        </p:tav>
                                      </p:tavLst>
                                    </p:anim>
                                    <p:anim calcmode="lin" valueType="num">
                                      <p:cBhvr>
                                        <p:cTn id="327" dur="4000" fill="hold"/>
                                        <p:tgtEl>
                                          <p:spTgt spid="24"/>
                                        </p:tgtEl>
                                        <p:attrNameLst>
                                          <p:attrName>ppt_h</p:attrName>
                                        </p:attrNameLst>
                                      </p:cBhvr>
                                      <p:tavLst>
                                        <p:tav tm="0">
                                          <p:val>
                                            <p:strVal val="#ppt_h"/>
                                          </p:val>
                                        </p:tav>
                                        <p:tav tm="100000">
                                          <p:val>
                                            <p:strVal val="#ppt_h"/>
                                          </p:val>
                                        </p:tav>
                                      </p:tavLst>
                                    </p:anim>
                                  </p:childTnLst>
                                </p:cTn>
                              </p:par>
                              <p:par>
                                <p:cTn id="328" presetID="2" presetClass="exit" presetSubtype="2" fill="hold" grpId="2" nodeType="withEffect">
                                  <p:stCondLst>
                                    <p:cond delay="0"/>
                                  </p:stCondLst>
                                  <p:childTnLst>
                                    <p:anim calcmode="lin" valueType="num">
                                      <p:cBhvr additive="base">
                                        <p:cTn id="329" dur="4500"/>
                                        <p:tgtEl>
                                          <p:spTgt spid="24"/>
                                        </p:tgtEl>
                                        <p:attrNameLst>
                                          <p:attrName>ppt_x</p:attrName>
                                        </p:attrNameLst>
                                      </p:cBhvr>
                                      <p:tavLst>
                                        <p:tav tm="0">
                                          <p:val>
                                            <p:strVal val="ppt_x"/>
                                          </p:val>
                                        </p:tav>
                                        <p:tav tm="100000">
                                          <p:val>
                                            <p:strVal val="1+ppt_w/2"/>
                                          </p:val>
                                        </p:tav>
                                      </p:tavLst>
                                    </p:anim>
                                    <p:anim calcmode="lin" valueType="num">
                                      <p:cBhvr additive="base">
                                        <p:cTn id="330" dur="4500"/>
                                        <p:tgtEl>
                                          <p:spTgt spid="24"/>
                                        </p:tgtEl>
                                        <p:attrNameLst>
                                          <p:attrName>ppt_y</p:attrName>
                                        </p:attrNameLst>
                                      </p:cBhvr>
                                      <p:tavLst>
                                        <p:tav tm="0">
                                          <p:val>
                                            <p:strVal val="ppt_y"/>
                                          </p:val>
                                        </p:tav>
                                        <p:tav tm="100000">
                                          <p:val>
                                            <p:strVal val="ppt_y"/>
                                          </p:val>
                                        </p:tav>
                                      </p:tavLst>
                                    </p:anim>
                                    <p:set>
                                      <p:cBhvr>
                                        <p:cTn id="331" dur="1" fill="hold">
                                          <p:stCondLst>
                                            <p:cond delay="4499"/>
                                          </p:stCondLst>
                                        </p:cTn>
                                        <p:tgtEl>
                                          <p:spTgt spid="24"/>
                                        </p:tgtEl>
                                        <p:attrNameLst>
                                          <p:attrName>style.visibility</p:attrName>
                                        </p:attrNameLst>
                                      </p:cBhvr>
                                      <p:to>
                                        <p:strVal val="hidden"/>
                                      </p:to>
                                    </p:set>
                                  </p:childTnLst>
                                </p:cTn>
                              </p:par>
                              <p:par>
                                <p:cTn id="332" presetID="3" presetClass="exit" presetSubtype="5" fill="hold" grpId="3" nodeType="withEffect">
                                  <p:stCondLst>
                                    <p:cond delay="0"/>
                                  </p:stCondLst>
                                  <p:childTnLst>
                                    <p:animEffect transition="out" filter="blinds(vertical)">
                                      <p:cBhvr>
                                        <p:cTn id="333" dur="5500"/>
                                        <p:tgtEl>
                                          <p:spTgt spid="24"/>
                                        </p:tgtEl>
                                      </p:cBhvr>
                                    </p:animEffect>
                                    <p:set>
                                      <p:cBhvr>
                                        <p:cTn id="334" dur="1" fill="hold">
                                          <p:stCondLst>
                                            <p:cond delay="5499"/>
                                          </p:stCondLst>
                                        </p:cTn>
                                        <p:tgtEl>
                                          <p:spTgt spid="24"/>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3"/>
                                        </p:tgtEl>
                                        <p:attrNameLst>
                                          <p:attrName>style.visibility</p:attrName>
                                        </p:attrNameLst>
                                      </p:cBhvr>
                                      <p:to>
                                        <p:strVal val="visible"/>
                                      </p:to>
                                    </p:set>
                                    <p:anim calcmode="lin" valueType="num">
                                      <p:cBhvr additive="base">
                                        <p:cTn id="337" dur="4000" fill="hold"/>
                                        <p:tgtEl>
                                          <p:spTgt spid="23"/>
                                        </p:tgtEl>
                                        <p:attrNameLst>
                                          <p:attrName>ppt_x</p:attrName>
                                        </p:attrNameLst>
                                      </p:cBhvr>
                                      <p:tavLst>
                                        <p:tav tm="0">
                                          <p:val>
                                            <p:strVal val="0-#ppt_w/2"/>
                                          </p:val>
                                        </p:tav>
                                        <p:tav tm="100000">
                                          <p:val>
                                            <p:strVal val="#ppt_x"/>
                                          </p:val>
                                        </p:tav>
                                      </p:tavLst>
                                    </p:anim>
                                    <p:anim calcmode="lin" valueType="num">
                                      <p:cBhvr additive="base">
                                        <p:cTn id="338" dur="4000" fill="hold"/>
                                        <p:tgtEl>
                                          <p:spTgt spid="23"/>
                                        </p:tgtEl>
                                        <p:attrNameLst>
                                          <p:attrName>ppt_y</p:attrName>
                                        </p:attrNameLst>
                                      </p:cBhvr>
                                      <p:tavLst>
                                        <p:tav tm="0">
                                          <p:val>
                                            <p:strVal val="#ppt_y"/>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23"/>
                                        </p:tgtEl>
                                        <p:attrNameLst>
                                          <p:attrName>style.visibility</p:attrName>
                                        </p:attrNameLst>
                                      </p:cBhvr>
                                      <p:to>
                                        <p:strVal val="visible"/>
                                      </p:to>
                                    </p:set>
                                    <p:anim calcmode="lin" valueType="num">
                                      <p:cBhvr>
                                        <p:cTn id="341" dur="4000" fill="hold"/>
                                        <p:tgtEl>
                                          <p:spTgt spid="23"/>
                                        </p:tgtEl>
                                        <p:attrNameLst>
                                          <p:attrName>ppt_w</p:attrName>
                                        </p:attrNameLst>
                                      </p:cBhvr>
                                      <p:tavLst>
                                        <p:tav tm="0" fmla="#ppt_w*sin(2.5*pi*$)">
                                          <p:val>
                                            <p:fltVal val="0"/>
                                          </p:val>
                                        </p:tav>
                                        <p:tav tm="100000">
                                          <p:val>
                                            <p:fltVal val="1"/>
                                          </p:val>
                                        </p:tav>
                                      </p:tavLst>
                                    </p:anim>
                                    <p:anim calcmode="lin" valueType="num">
                                      <p:cBhvr>
                                        <p:cTn id="342" dur="4000" fill="hold"/>
                                        <p:tgtEl>
                                          <p:spTgt spid="23"/>
                                        </p:tgtEl>
                                        <p:attrNameLst>
                                          <p:attrName>ppt_h</p:attrName>
                                        </p:attrNameLst>
                                      </p:cBhvr>
                                      <p:tavLst>
                                        <p:tav tm="0">
                                          <p:val>
                                            <p:strVal val="#ppt_h"/>
                                          </p:val>
                                        </p:tav>
                                        <p:tav tm="100000">
                                          <p:val>
                                            <p:strVal val="#ppt_h"/>
                                          </p:val>
                                        </p:tav>
                                      </p:tavLst>
                                    </p:anim>
                                  </p:childTnLst>
                                </p:cTn>
                              </p:par>
                              <p:par>
                                <p:cTn id="343" presetID="2" presetClass="exit" presetSubtype="2" fill="hold" grpId="2" nodeType="withEffect">
                                  <p:stCondLst>
                                    <p:cond delay="0"/>
                                  </p:stCondLst>
                                  <p:childTnLst>
                                    <p:anim calcmode="lin" valueType="num">
                                      <p:cBhvr additive="base">
                                        <p:cTn id="344" dur="4500"/>
                                        <p:tgtEl>
                                          <p:spTgt spid="23"/>
                                        </p:tgtEl>
                                        <p:attrNameLst>
                                          <p:attrName>ppt_x</p:attrName>
                                        </p:attrNameLst>
                                      </p:cBhvr>
                                      <p:tavLst>
                                        <p:tav tm="0">
                                          <p:val>
                                            <p:strVal val="ppt_x"/>
                                          </p:val>
                                        </p:tav>
                                        <p:tav tm="100000">
                                          <p:val>
                                            <p:strVal val="1+ppt_w/2"/>
                                          </p:val>
                                        </p:tav>
                                      </p:tavLst>
                                    </p:anim>
                                    <p:anim calcmode="lin" valueType="num">
                                      <p:cBhvr additive="base">
                                        <p:cTn id="345" dur="4500"/>
                                        <p:tgtEl>
                                          <p:spTgt spid="23"/>
                                        </p:tgtEl>
                                        <p:attrNameLst>
                                          <p:attrName>ppt_y</p:attrName>
                                        </p:attrNameLst>
                                      </p:cBhvr>
                                      <p:tavLst>
                                        <p:tav tm="0">
                                          <p:val>
                                            <p:strVal val="ppt_y"/>
                                          </p:val>
                                        </p:tav>
                                        <p:tav tm="100000">
                                          <p:val>
                                            <p:strVal val="ppt_y"/>
                                          </p:val>
                                        </p:tav>
                                      </p:tavLst>
                                    </p:anim>
                                    <p:set>
                                      <p:cBhvr>
                                        <p:cTn id="346" dur="1" fill="hold">
                                          <p:stCondLst>
                                            <p:cond delay="4499"/>
                                          </p:stCondLst>
                                        </p:cTn>
                                        <p:tgtEl>
                                          <p:spTgt spid="23"/>
                                        </p:tgtEl>
                                        <p:attrNameLst>
                                          <p:attrName>style.visibility</p:attrName>
                                        </p:attrNameLst>
                                      </p:cBhvr>
                                      <p:to>
                                        <p:strVal val="hidden"/>
                                      </p:to>
                                    </p:set>
                                  </p:childTnLst>
                                </p:cTn>
                              </p:par>
                              <p:par>
                                <p:cTn id="347" presetID="3" presetClass="exit" presetSubtype="5" fill="hold" grpId="3" nodeType="withEffect">
                                  <p:stCondLst>
                                    <p:cond delay="0"/>
                                  </p:stCondLst>
                                  <p:childTnLst>
                                    <p:animEffect transition="out" filter="blinds(vertical)">
                                      <p:cBhvr>
                                        <p:cTn id="348" dur="5500"/>
                                        <p:tgtEl>
                                          <p:spTgt spid="23"/>
                                        </p:tgtEl>
                                      </p:cBhvr>
                                    </p:animEffect>
                                    <p:set>
                                      <p:cBhvr>
                                        <p:cTn id="349" dur="1" fill="hold">
                                          <p:stCondLst>
                                            <p:cond delay="5499"/>
                                          </p:stCondLst>
                                        </p:cTn>
                                        <p:tgtEl>
                                          <p:spTgt spid="23"/>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2"/>
                                        </p:tgtEl>
                                        <p:attrNameLst>
                                          <p:attrName>style.visibility</p:attrName>
                                        </p:attrNameLst>
                                      </p:cBhvr>
                                      <p:to>
                                        <p:strVal val="visible"/>
                                      </p:to>
                                    </p:set>
                                    <p:anim calcmode="lin" valueType="num">
                                      <p:cBhvr additive="base">
                                        <p:cTn id="352" dur="4000" fill="hold"/>
                                        <p:tgtEl>
                                          <p:spTgt spid="22"/>
                                        </p:tgtEl>
                                        <p:attrNameLst>
                                          <p:attrName>ppt_x</p:attrName>
                                        </p:attrNameLst>
                                      </p:cBhvr>
                                      <p:tavLst>
                                        <p:tav tm="0">
                                          <p:val>
                                            <p:strVal val="0-#ppt_w/2"/>
                                          </p:val>
                                        </p:tav>
                                        <p:tav tm="100000">
                                          <p:val>
                                            <p:strVal val="#ppt_x"/>
                                          </p:val>
                                        </p:tav>
                                      </p:tavLst>
                                    </p:anim>
                                    <p:anim calcmode="lin" valueType="num">
                                      <p:cBhvr additive="base">
                                        <p:cTn id="353" dur="4000" fill="hold"/>
                                        <p:tgtEl>
                                          <p:spTgt spid="22"/>
                                        </p:tgtEl>
                                        <p:attrNameLst>
                                          <p:attrName>ppt_y</p:attrName>
                                        </p:attrNameLst>
                                      </p:cBhvr>
                                      <p:tavLst>
                                        <p:tav tm="0">
                                          <p:val>
                                            <p:strVal val="#ppt_y"/>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22"/>
                                        </p:tgtEl>
                                        <p:attrNameLst>
                                          <p:attrName>style.visibility</p:attrName>
                                        </p:attrNameLst>
                                      </p:cBhvr>
                                      <p:to>
                                        <p:strVal val="visible"/>
                                      </p:to>
                                    </p:set>
                                    <p:anim calcmode="lin" valueType="num">
                                      <p:cBhvr>
                                        <p:cTn id="356" dur="4000" fill="hold"/>
                                        <p:tgtEl>
                                          <p:spTgt spid="22"/>
                                        </p:tgtEl>
                                        <p:attrNameLst>
                                          <p:attrName>ppt_w</p:attrName>
                                        </p:attrNameLst>
                                      </p:cBhvr>
                                      <p:tavLst>
                                        <p:tav tm="0" fmla="#ppt_w*sin(2.5*pi*$)">
                                          <p:val>
                                            <p:fltVal val="0"/>
                                          </p:val>
                                        </p:tav>
                                        <p:tav tm="100000">
                                          <p:val>
                                            <p:fltVal val="1"/>
                                          </p:val>
                                        </p:tav>
                                      </p:tavLst>
                                    </p:anim>
                                    <p:anim calcmode="lin" valueType="num">
                                      <p:cBhvr>
                                        <p:cTn id="357" dur="4000" fill="hold"/>
                                        <p:tgtEl>
                                          <p:spTgt spid="22"/>
                                        </p:tgtEl>
                                        <p:attrNameLst>
                                          <p:attrName>ppt_h</p:attrName>
                                        </p:attrNameLst>
                                      </p:cBhvr>
                                      <p:tavLst>
                                        <p:tav tm="0">
                                          <p:val>
                                            <p:strVal val="#ppt_h"/>
                                          </p:val>
                                        </p:tav>
                                        <p:tav tm="100000">
                                          <p:val>
                                            <p:strVal val="#ppt_h"/>
                                          </p:val>
                                        </p:tav>
                                      </p:tavLst>
                                    </p:anim>
                                  </p:childTnLst>
                                </p:cTn>
                              </p:par>
                              <p:par>
                                <p:cTn id="358" presetID="2" presetClass="exit" presetSubtype="2" fill="hold" grpId="2" nodeType="withEffect">
                                  <p:stCondLst>
                                    <p:cond delay="0"/>
                                  </p:stCondLst>
                                  <p:childTnLst>
                                    <p:anim calcmode="lin" valueType="num">
                                      <p:cBhvr additive="base">
                                        <p:cTn id="359" dur="4500"/>
                                        <p:tgtEl>
                                          <p:spTgt spid="22"/>
                                        </p:tgtEl>
                                        <p:attrNameLst>
                                          <p:attrName>ppt_x</p:attrName>
                                        </p:attrNameLst>
                                      </p:cBhvr>
                                      <p:tavLst>
                                        <p:tav tm="0">
                                          <p:val>
                                            <p:strVal val="ppt_x"/>
                                          </p:val>
                                        </p:tav>
                                        <p:tav tm="100000">
                                          <p:val>
                                            <p:strVal val="1+ppt_w/2"/>
                                          </p:val>
                                        </p:tav>
                                      </p:tavLst>
                                    </p:anim>
                                    <p:anim calcmode="lin" valueType="num">
                                      <p:cBhvr additive="base">
                                        <p:cTn id="360" dur="4500"/>
                                        <p:tgtEl>
                                          <p:spTgt spid="22"/>
                                        </p:tgtEl>
                                        <p:attrNameLst>
                                          <p:attrName>ppt_y</p:attrName>
                                        </p:attrNameLst>
                                      </p:cBhvr>
                                      <p:tavLst>
                                        <p:tav tm="0">
                                          <p:val>
                                            <p:strVal val="ppt_y"/>
                                          </p:val>
                                        </p:tav>
                                        <p:tav tm="100000">
                                          <p:val>
                                            <p:strVal val="ppt_y"/>
                                          </p:val>
                                        </p:tav>
                                      </p:tavLst>
                                    </p:anim>
                                    <p:set>
                                      <p:cBhvr>
                                        <p:cTn id="361" dur="1" fill="hold">
                                          <p:stCondLst>
                                            <p:cond delay="4499"/>
                                          </p:stCondLst>
                                        </p:cTn>
                                        <p:tgtEl>
                                          <p:spTgt spid="22"/>
                                        </p:tgtEl>
                                        <p:attrNameLst>
                                          <p:attrName>style.visibility</p:attrName>
                                        </p:attrNameLst>
                                      </p:cBhvr>
                                      <p:to>
                                        <p:strVal val="hidden"/>
                                      </p:to>
                                    </p:set>
                                  </p:childTnLst>
                                </p:cTn>
                              </p:par>
                              <p:par>
                                <p:cTn id="362" presetID="3" presetClass="exit" presetSubtype="5" fill="hold" grpId="3" nodeType="withEffect">
                                  <p:stCondLst>
                                    <p:cond delay="0"/>
                                  </p:stCondLst>
                                  <p:childTnLst>
                                    <p:animEffect transition="out" filter="blinds(vertical)">
                                      <p:cBhvr>
                                        <p:cTn id="363" dur="5500"/>
                                        <p:tgtEl>
                                          <p:spTgt spid="22"/>
                                        </p:tgtEl>
                                      </p:cBhvr>
                                    </p:animEffect>
                                    <p:set>
                                      <p:cBhvr>
                                        <p:cTn id="364" dur="1" fill="hold">
                                          <p:stCondLst>
                                            <p:cond delay="5499"/>
                                          </p:stCondLst>
                                        </p:cTn>
                                        <p:tgtEl>
                                          <p:spTgt spid="22"/>
                                        </p:tgtEl>
                                        <p:attrNameLst>
                                          <p:attrName>style.visibility</p:attrName>
                                        </p:attrNameLst>
                                      </p:cBhvr>
                                      <p:to>
                                        <p:strVal val="hidden"/>
                                      </p:to>
                                    </p:set>
                                  </p:childTnLst>
                                </p:cTn>
                              </p:par>
                              <p:par>
                                <p:cTn id="365" presetID="2" presetClass="entr" presetSubtype="8" fill="hold" grpId="0" nodeType="withEffect">
                                  <p:stCondLst>
                                    <p:cond delay="0"/>
                                  </p:stCondLst>
                                  <p:childTnLst>
                                    <p:set>
                                      <p:cBhvr>
                                        <p:cTn id="366" dur="1" fill="hold">
                                          <p:stCondLst>
                                            <p:cond delay="0"/>
                                          </p:stCondLst>
                                        </p:cTn>
                                        <p:tgtEl>
                                          <p:spTgt spid="21"/>
                                        </p:tgtEl>
                                        <p:attrNameLst>
                                          <p:attrName>style.visibility</p:attrName>
                                        </p:attrNameLst>
                                      </p:cBhvr>
                                      <p:to>
                                        <p:strVal val="visible"/>
                                      </p:to>
                                    </p:set>
                                    <p:anim calcmode="lin" valueType="num">
                                      <p:cBhvr additive="base">
                                        <p:cTn id="367" dur="4000" fill="hold"/>
                                        <p:tgtEl>
                                          <p:spTgt spid="21"/>
                                        </p:tgtEl>
                                        <p:attrNameLst>
                                          <p:attrName>ppt_x</p:attrName>
                                        </p:attrNameLst>
                                      </p:cBhvr>
                                      <p:tavLst>
                                        <p:tav tm="0">
                                          <p:val>
                                            <p:strVal val="0-#ppt_w/2"/>
                                          </p:val>
                                        </p:tav>
                                        <p:tav tm="100000">
                                          <p:val>
                                            <p:strVal val="#ppt_x"/>
                                          </p:val>
                                        </p:tav>
                                      </p:tavLst>
                                    </p:anim>
                                    <p:anim calcmode="lin" valueType="num">
                                      <p:cBhvr additive="base">
                                        <p:cTn id="368" dur="4000" fill="hold"/>
                                        <p:tgtEl>
                                          <p:spTgt spid="21"/>
                                        </p:tgtEl>
                                        <p:attrNameLst>
                                          <p:attrName>ppt_y</p:attrName>
                                        </p:attrNameLst>
                                      </p:cBhvr>
                                      <p:tavLst>
                                        <p:tav tm="0">
                                          <p:val>
                                            <p:strVal val="#ppt_y"/>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21"/>
                                        </p:tgtEl>
                                        <p:attrNameLst>
                                          <p:attrName>style.visibility</p:attrName>
                                        </p:attrNameLst>
                                      </p:cBhvr>
                                      <p:to>
                                        <p:strVal val="visible"/>
                                      </p:to>
                                    </p:set>
                                    <p:anim calcmode="lin" valueType="num">
                                      <p:cBhvr>
                                        <p:cTn id="371" dur="4000" fill="hold"/>
                                        <p:tgtEl>
                                          <p:spTgt spid="21"/>
                                        </p:tgtEl>
                                        <p:attrNameLst>
                                          <p:attrName>ppt_w</p:attrName>
                                        </p:attrNameLst>
                                      </p:cBhvr>
                                      <p:tavLst>
                                        <p:tav tm="0" fmla="#ppt_w*sin(2.5*pi*$)">
                                          <p:val>
                                            <p:fltVal val="0"/>
                                          </p:val>
                                        </p:tav>
                                        <p:tav tm="100000">
                                          <p:val>
                                            <p:fltVal val="1"/>
                                          </p:val>
                                        </p:tav>
                                      </p:tavLst>
                                    </p:anim>
                                    <p:anim calcmode="lin" valueType="num">
                                      <p:cBhvr>
                                        <p:cTn id="372" dur="4000" fill="hold"/>
                                        <p:tgtEl>
                                          <p:spTgt spid="21"/>
                                        </p:tgtEl>
                                        <p:attrNameLst>
                                          <p:attrName>ppt_h</p:attrName>
                                        </p:attrNameLst>
                                      </p:cBhvr>
                                      <p:tavLst>
                                        <p:tav tm="0">
                                          <p:val>
                                            <p:strVal val="#ppt_h"/>
                                          </p:val>
                                        </p:tav>
                                        <p:tav tm="100000">
                                          <p:val>
                                            <p:strVal val="#ppt_h"/>
                                          </p:val>
                                        </p:tav>
                                      </p:tavLst>
                                    </p:anim>
                                  </p:childTnLst>
                                </p:cTn>
                              </p:par>
                              <p:par>
                                <p:cTn id="373" presetID="2" presetClass="exit" presetSubtype="2" fill="hold" grpId="2" nodeType="withEffect">
                                  <p:stCondLst>
                                    <p:cond delay="0"/>
                                  </p:stCondLst>
                                  <p:childTnLst>
                                    <p:anim calcmode="lin" valueType="num">
                                      <p:cBhvr additive="base">
                                        <p:cTn id="374" dur="4500"/>
                                        <p:tgtEl>
                                          <p:spTgt spid="21"/>
                                        </p:tgtEl>
                                        <p:attrNameLst>
                                          <p:attrName>ppt_x</p:attrName>
                                        </p:attrNameLst>
                                      </p:cBhvr>
                                      <p:tavLst>
                                        <p:tav tm="0">
                                          <p:val>
                                            <p:strVal val="ppt_x"/>
                                          </p:val>
                                        </p:tav>
                                        <p:tav tm="100000">
                                          <p:val>
                                            <p:strVal val="1+ppt_w/2"/>
                                          </p:val>
                                        </p:tav>
                                      </p:tavLst>
                                    </p:anim>
                                    <p:anim calcmode="lin" valueType="num">
                                      <p:cBhvr additive="base">
                                        <p:cTn id="375" dur="4500"/>
                                        <p:tgtEl>
                                          <p:spTgt spid="21"/>
                                        </p:tgtEl>
                                        <p:attrNameLst>
                                          <p:attrName>ppt_y</p:attrName>
                                        </p:attrNameLst>
                                      </p:cBhvr>
                                      <p:tavLst>
                                        <p:tav tm="0">
                                          <p:val>
                                            <p:strVal val="ppt_y"/>
                                          </p:val>
                                        </p:tav>
                                        <p:tav tm="100000">
                                          <p:val>
                                            <p:strVal val="ppt_y"/>
                                          </p:val>
                                        </p:tav>
                                      </p:tavLst>
                                    </p:anim>
                                    <p:set>
                                      <p:cBhvr>
                                        <p:cTn id="376" dur="1" fill="hold">
                                          <p:stCondLst>
                                            <p:cond delay="4499"/>
                                          </p:stCondLst>
                                        </p:cTn>
                                        <p:tgtEl>
                                          <p:spTgt spid="21"/>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5500"/>
                                        <p:tgtEl>
                                          <p:spTgt spid="21"/>
                                        </p:tgtEl>
                                      </p:cBhvr>
                                    </p:animEffect>
                                    <p:set>
                                      <p:cBhvr>
                                        <p:cTn id="379" dur="1" fill="hold">
                                          <p:stCondLst>
                                            <p:cond delay="5499"/>
                                          </p:stCondLst>
                                        </p:cTn>
                                        <p:tgtEl>
                                          <p:spTgt spid="21"/>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18"/>
                                        </p:tgtEl>
                                        <p:attrNameLst>
                                          <p:attrName>style.visibility</p:attrName>
                                        </p:attrNameLst>
                                      </p:cBhvr>
                                      <p:to>
                                        <p:strVal val="visible"/>
                                      </p:to>
                                    </p:set>
                                    <p:anim calcmode="lin" valueType="num">
                                      <p:cBhvr additive="base">
                                        <p:cTn id="382" dur="4000" fill="hold"/>
                                        <p:tgtEl>
                                          <p:spTgt spid="18"/>
                                        </p:tgtEl>
                                        <p:attrNameLst>
                                          <p:attrName>ppt_x</p:attrName>
                                        </p:attrNameLst>
                                      </p:cBhvr>
                                      <p:tavLst>
                                        <p:tav tm="0">
                                          <p:val>
                                            <p:strVal val="0-#ppt_w/2"/>
                                          </p:val>
                                        </p:tav>
                                        <p:tav tm="100000">
                                          <p:val>
                                            <p:strVal val="#ppt_x"/>
                                          </p:val>
                                        </p:tav>
                                      </p:tavLst>
                                    </p:anim>
                                    <p:anim calcmode="lin" valueType="num">
                                      <p:cBhvr additive="base">
                                        <p:cTn id="383" dur="4000" fill="hold"/>
                                        <p:tgtEl>
                                          <p:spTgt spid="18"/>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8"/>
                                        </p:tgtEl>
                                        <p:attrNameLst>
                                          <p:attrName>style.visibility</p:attrName>
                                        </p:attrNameLst>
                                      </p:cBhvr>
                                      <p:to>
                                        <p:strVal val="visible"/>
                                      </p:to>
                                    </p:set>
                                    <p:anim calcmode="lin" valueType="num">
                                      <p:cBhvr>
                                        <p:cTn id="386" dur="4000" fill="hold"/>
                                        <p:tgtEl>
                                          <p:spTgt spid="18"/>
                                        </p:tgtEl>
                                        <p:attrNameLst>
                                          <p:attrName>ppt_w</p:attrName>
                                        </p:attrNameLst>
                                      </p:cBhvr>
                                      <p:tavLst>
                                        <p:tav tm="0" fmla="#ppt_w*sin(2.5*pi*$)">
                                          <p:val>
                                            <p:fltVal val="0"/>
                                          </p:val>
                                        </p:tav>
                                        <p:tav tm="100000">
                                          <p:val>
                                            <p:fltVal val="1"/>
                                          </p:val>
                                        </p:tav>
                                      </p:tavLst>
                                    </p:anim>
                                    <p:anim calcmode="lin" valueType="num">
                                      <p:cBhvr>
                                        <p:cTn id="387" dur="4000" fill="hold"/>
                                        <p:tgtEl>
                                          <p:spTgt spid="18"/>
                                        </p:tgtEl>
                                        <p:attrNameLst>
                                          <p:attrName>ppt_h</p:attrName>
                                        </p:attrNameLst>
                                      </p:cBhvr>
                                      <p:tavLst>
                                        <p:tav tm="0">
                                          <p:val>
                                            <p:strVal val="#ppt_h"/>
                                          </p:val>
                                        </p:tav>
                                        <p:tav tm="100000">
                                          <p:val>
                                            <p:strVal val="#ppt_h"/>
                                          </p:val>
                                        </p:tav>
                                      </p:tavLst>
                                    </p:anim>
                                  </p:childTnLst>
                                </p:cTn>
                              </p:par>
                              <p:par>
                                <p:cTn id="388" presetID="2" presetClass="exit" presetSubtype="2" fill="hold" grpId="2" nodeType="withEffect">
                                  <p:stCondLst>
                                    <p:cond delay="0"/>
                                  </p:stCondLst>
                                  <p:childTnLst>
                                    <p:anim calcmode="lin" valueType="num">
                                      <p:cBhvr additive="base">
                                        <p:cTn id="389" dur="4500"/>
                                        <p:tgtEl>
                                          <p:spTgt spid="18"/>
                                        </p:tgtEl>
                                        <p:attrNameLst>
                                          <p:attrName>ppt_x</p:attrName>
                                        </p:attrNameLst>
                                      </p:cBhvr>
                                      <p:tavLst>
                                        <p:tav tm="0">
                                          <p:val>
                                            <p:strVal val="ppt_x"/>
                                          </p:val>
                                        </p:tav>
                                        <p:tav tm="100000">
                                          <p:val>
                                            <p:strVal val="1+ppt_w/2"/>
                                          </p:val>
                                        </p:tav>
                                      </p:tavLst>
                                    </p:anim>
                                    <p:anim calcmode="lin" valueType="num">
                                      <p:cBhvr additive="base">
                                        <p:cTn id="390" dur="4500"/>
                                        <p:tgtEl>
                                          <p:spTgt spid="18"/>
                                        </p:tgtEl>
                                        <p:attrNameLst>
                                          <p:attrName>ppt_y</p:attrName>
                                        </p:attrNameLst>
                                      </p:cBhvr>
                                      <p:tavLst>
                                        <p:tav tm="0">
                                          <p:val>
                                            <p:strVal val="ppt_y"/>
                                          </p:val>
                                        </p:tav>
                                        <p:tav tm="100000">
                                          <p:val>
                                            <p:strVal val="ppt_y"/>
                                          </p:val>
                                        </p:tav>
                                      </p:tavLst>
                                    </p:anim>
                                    <p:set>
                                      <p:cBhvr>
                                        <p:cTn id="391" dur="1" fill="hold">
                                          <p:stCondLst>
                                            <p:cond delay="4499"/>
                                          </p:stCondLst>
                                        </p:cTn>
                                        <p:tgtEl>
                                          <p:spTgt spid="18"/>
                                        </p:tgtEl>
                                        <p:attrNameLst>
                                          <p:attrName>style.visibility</p:attrName>
                                        </p:attrNameLst>
                                      </p:cBhvr>
                                      <p:to>
                                        <p:strVal val="hidden"/>
                                      </p:to>
                                    </p:set>
                                  </p:childTnLst>
                                </p:cTn>
                              </p:par>
                              <p:par>
                                <p:cTn id="392" presetID="3" presetClass="exit" presetSubtype="5" fill="hold" grpId="3" nodeType="withEffect">
                                  <p:stCondLst>
                                    <p:cond delay="0"/>
                                  </p:stCondLst>
                                  <p:childTnLst>
                                    <p:animEffect transition="out" filter="blinds(vertical)">
                                      <p:cBhvr>
                                        <p:cTn id="393" dur="5500"/>
                                        <p:tgtEl>
                                          <p:spTgt spid="18"/>
                                        </p:tgtEl>
                                      </p:cBhvr>
                                    </p:animEffect>
                                    <p:set>
                                      <p:cBhvr>
                                        <p:cTn id="394" dur="1" fill="hold">
                                          <p:stCondLst>
                                            <p:cond delay="5499"/>
                                          </p:stCondLst>
                                        </p:cTn>
                                        <p:tgtEl>
                                          <p:spTgt spid="18"/>
                                        </p:tgtEl>
                                        <p:attrNameLst>
                                          <p:attrName>style.visibility</p:attrName>
                                        </p:attrNameLst>
                                      </p:cBhvr>
                                      <p:to>
                                        <p:strVal val="hidden"/>
                                      </p:to>
                                    </p:set>
                                  </p:childTnLst>
                                </p:cTn>
                              </p:par>
                              <p:par>
                                <p:cTn id="395" presetID="2" presetClass="entr" presetSubtype="8" fill="hold" grpId="0" nodeType="withEffect">
                                  <p:stCondLst>
                                    <p:cond delay="0"/>
                                  </p:stCondLst>
                                  <p:childTnLst>
                                    <p:set>
                                      <p:cBhvr>
                                        <p:cTn id="396" dur="1" fill="hold">
                                          <p:stCondLst>
                                            <p:cond delay="0"/>
                                          </p:stCondLst>
                                        </p:cTn>
                                        <p:tgtEl>
                                          <p:spTgt spid="19"/>
                                        </p:tgtEl>
                                        <p:attrNameLst>
                                          <p:attrName>style.visibility</p:attrName>
                                        </p:attrNameLst>
                                      </p:cBhvr>
                                      <p:to>
                                        <p:strVal val="visible"/>
                                      </p:to>
                                    </p:set>
                                    <p:anim calcmode="lin" valueType="num">
                                      <p:cBhvr additive="base">
                                        <p:cTn id="397" dur="4000" fill="hold"/>
                                        <p:tgtEl>
                                          <p:spTgt spid="19"/>
                                        </p:tgtEl>
                                        <p:attrNameLst>
                                          <p:attrName>ppt_x</p:attrName>
                                        </p:attrNameLst>
                                      </p:cBhvr>
                                      <p:tavLst>
                                        <p:tav tm="0">
                                          <p:val>
                                            <p:strVal val="0-#ppt_w/2"/>
                                          </p:val>
                                        </p:tav>
                                        <p:tav tm="100000">
                                          <p:val>
                                            <p:strVal val="#ppt_x"/>
                                          </p:val>
                                        </p:tav>
                                      </p:tavLst>
                                    </p:anim>
                                    <p:anim calcmode="lin" valueType="num">
                                      <p:cBhvr additive="base">
                                        <p:cTn id="398" dur="4000" fill="hold"/>
                                        <p:tgtEl>
                                          <p:spTgt spid="19"/>
                                        </p:tgtEl>
                                        <p:attrNameLst>
                                          <p:attrName>ppt_y</p:attrName>
                                        </p:attrNameLst>
                                      </p:cBhvr>
                                      <p:tavLst>
                                        <p:tav tm="0">
                                          <p:val>
                                            <p:strVal val="#ppt_y"/>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19"/>
                                        </p:tgtEl>
                                        <p:attrNameLst>
                                          <p:attrName>style.visibility</p:attrName>
                                        </p:attrNameLst>
                                      </p:cBhvr>
                                      <p:to>
                                        <p:strVal val="visible"/>
                                      </p:to>
                                    </p:set>
                                    <p:anim calcmode="lin" valueType="num">
                                      <p:cBhvr>
                                        <p:cTn id="401" dur="4000" fill="hold"/>
                                        <p:tgtEl>
                                          <p:spTgt spid="19"/>
                                        </p:tgtEl>
                                        <p:attrNameLst>
                                          <p:attrName>ppt_w</p:attrName>
                                        </p:attrNameLst>
                                      </p:cBhvr>
                                      <p:tavLst>
                                        <p:tav tm="0" fmla="#ppt_w*sin(2.5*pi*$)">
                                          <p:val>
                                            <p:fltVal val="0"/>
                                          </p:val>
                                        </p:tav>
                                        <p:tav tm="100000">
                                          <p:val>
                                            <p:fltVal val="1"/>
                                          </p:val>
                                        </p:tav>
                                      </p:tavLst>
                                    </p:anim>
                                    <p:anim calcmode="lin" valueType="num">
                                      <p:cBhvr>
                                        <p:cTn id="402" dur="4000" fill="hold"/>
                                        <p:tgtEl>
                                          <p:spTgt spid="19"/>
                                        </p:tgtEl>
                                        <p:attrNameLst>
                                          <p:attrName>ppt_h</p:attrName>
                                        </p:attrNameLst>
                                      </p:cBhvr>
                                      <p:tavLst>
                                        <p:tav tm="0">
                                          <p:val>
                                            <p:strVal val="#ppt_h"/>
                                          </p:val>
                                        </p:tav>
                                        <p:tav tm="100000">
                                          <p:val>
                                            <p:strVal val="#ppt_h"/>
                                          </p:val>
                                        </p:tav>
                                      </p:tavLst>
                                    </p:anim>
                                  </p:childTnLst>
                                </p:cTn>
                              </p:par>
                              <p:par>
                                <p:cTn id="403" presetID="2" presetClass="exit" presetSubtype="2" fill="hold" grpId="2" nodeType="withEffect">
                                  <p:stCondLst>
                                    <p:cond delay="0"/>
                                  </p:stCondLst>
                                  <p:childTnLst>
                                    <p:anim calcmode="lin" valueType="num">
                                      <p:cBhvr additive="base">
                                        <p:cTn id="404" dur="4500"/>
                                        <p:tgtEl>
                                          <p:spTgt spid="19"/>
                                        </p:tgtEl>
                                        <p:attrNameLst>
                                          <p:attrName>ppt_x</p:attrName>
                                        </p:attrNameLst>
                                      </p:cBhvr>
                                      <p:tavLst>
                                        <p:tav tm="0">
                                          <p:val>
                                            <p:strVal val="ppt_x"/>
                                          </p:val>
                                        </p:tav>
                                        <p:tav tm="100000">
                                          <p:val>
                                            <p:strVal val="1+ppt_w/2"/>
                                          </p:val>
                                        </p:tav>
                                      </p:tavLst>
                                    </p:anim>
                                    <p:anim calcmode="lin" valueType="num">
                                      <p:cBhvr additive="base">
                                        <p:cTn id="405" dur="4500"/>
                                        <p:tgtEl>
                                          <p:spTgt spid="19"/>
                                        </p:tgtEl>
                                        <p:attrNameLst>
                                          <p:attrName>ppt_y</p:attrName>
                                        </p:attrNameLst>
                                      </p:cBhvr>
                                      <p:tavLst>
                                        <p:tav tm="0">
                                          <p:val>
                                            <p:strVal val="ppt_y"/>
                                          </p:val>
                                        </p:tav>
                                        <p:tav tm="100000">
                                          <p:val>
                                            <p:strVal val="ppt_y"/>
                                          </p:val>
                                        </p:tav>
                                      </p:tavLst>
                                    </p:anim>
                                    <p:set>
                                      <p:cBhvr>
                                        <p:cTn id="406" dur="1" fill="hold">
                                          <p:stCondLst>
                                            <p:cond delay="4499"/>
                                          </p:stCondLst>
                                        </p:cTn>
                                        <p:tgtEl>
                                          <p:spTgt spid="19"/>
                                        </p:tgtEl>
                                        <p:attrNameLst>
                                          <p:attrName>style.visibility</p:attrName>
                                        </p:attrNameLst>
                                      </p:cBhvr>
                                      <p:to>
                                        <p:strVal val="hidden"/>
                                      </p:to>
                                    </p:set>
                                  </p:childTnLst>
                                </p:cTn>
                              </p:par>
                              <p:par>
                                <p:cTn id="407" presetID="3" presetClass="exit" presetSubtype="5" fill="hold" grpId="3" nodeType="withEffect">
                                  <p:stCondLst>
                                    <p:cond delay="0"/>
                                  </p:stCondLst>
                                  <p:childTnLst>
                                    <p:animEffect transition="out" filter="blinds(vertical)">
                                      <p:cBhvr>
                                        <p:cTn id="408" dur="5500"/>
                                        <p:tgtEl>
                                          <p:spTgt spid="19"/>
                                        </p:tgtEl>
                                      </p:cBhvr>
                                    </p:animEffect>
                                    <p:set>
                                      <p:cBhvr>
                                        <p:cTn id="409" dur="1" fill="hold">
                                          <p:stCondLst>
                                            <p:cond delay="5499"/>
                                          </p:stCondLst>
                                        </p:cTn>
                                        <p:tgtEl>
                                          <p:spTgt spid="19"/>
                                        </p:tgtEl>
                                        <p:attrNameLst>
                                          <p:attrName>style.visibility</p:attrName>
                                        </p:attrNameLst>
                                      </p:cBhvr>
                                      <p:to>
                                        <p:strVal val="hidden"/>
                                      </p:to>
                                    </p:set>
                                  </p:childTnLst>
                                </p:cTn>
                              </p:par>
                              <p:par>
                                <p:cTn id="410" presetID="2" presetClass="entr" presetSubtype="8" fill="hold" grpId="0" nodeType="withEffect">
                                  <p:stCondLst>
                                    <p:cond delay="0"/>
                                  </p:stCondLst>
                                  <p:childTnLst>
                                    <p:set>
                                      <p:cBhvr>
                                        <p:cTn id="411" dur="1" fill="hold">
                                          <p:stCondLst>
                                            <p:cond delay="0"/>
                                          </p:stCondLst>
                                        </p:cTn>
                                        <p:tgtEl>
                                          <p:spTgt spid="20"/>
                                        </p:tgtEl>
                                        <p:attrNameLst>
                                          <p:attrName>style.visibility</p:attrName>
                                        </p:attrNameLst>
                                      </p:cBhvr>
                                      <p:to>
                                        <p:strVal val="visible"/>
                                      </p:to>
                                    </p:set>
                                    <p:anim calcmode="lin" valueType="num">
                                      <p:cBhvr additive="base">
                                        <p:cTn id="412" dur="4000" fill="hold"/>
                                        <p:tgtEl>
                                          <p:spTgt spid="20"/>
                                        </p:tgtEl>
                                        <p:attrNameLst>
                                          <p:attrName>ppt_x</p:attrName>
                                        </p:attrNameLst>
                                      </p:cBhvr>
                                      <p:tavLst>
                                        <p:tav tm="0">
                                          <p:val>
                                            <p:strVal val="0-#ppt_w/2"/>
                                          </p:val>
                                        </p:tav>
                                        <p:tav tm="100000">
                                          <p:val>
                                            <p:strVal val="#ppt_x"/>
                                          </p:val>
                                        </p:tav>
                                      </p:tavLst>
                                    </p:anim>
                                    <p:anim calcmode="lin" valueType="num">
                                      <p:cBhvr additive="base">
                                        <p:cTn id="413" dur="4000" fill="hold"/>
                                        <p:tgtEl>
                                          <p:spTgt spid="20"/>
                                        </p:tgtEl>
                                        <p:attrNameLst>
                                          <p:attrName>ppt_y</p:attrName>
                                        </p:attrNameLst>
                                      </p:cBhvr>
                                      <p:tavLst>
                                        <p:tav tm="0">
                                          <p:val>
                                            <p:strVal val="#ppt_y"/>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20"/>
                                        </p:tgtEl>
                                        <p:attrNameLst>
                                          <p:attrName>style.visibility</p:attrName>
                                        </p:attrNameLst>
                                      </p:cBhvr>
                                      <p:to>
                                        <p:strVal val="visible"/>
                                      </p:to>
                                    </p:set>
                                    <p:anim calcmode="lin" valueType="num">
                                      <p:cBhvr>
                                        <p:cTn id="416" dur="4000" fill="hold"/>
                                        <p:tgtEl>
                                          <p:spTgt spid="20"/>
                                        </p:tgtEl>
                                        <p:attrNameLst>
                                          <p:attrName>ppt_w</p:attrName>
                                        </p:attrNameLst>
                                      </p:cBhvr>
                                      <p:tavLst>
                                        <p:tav tm="0" fmla="#ppt_w*sin(2.5*pi*$)">
                                          <p:val>
                                            <p:fltVal val="0"/>
                                          </p:val>
                                        </p:tav>
                                        <p:tav tm="100000">
                                          <p:val>
                                            <p:fltVal val="1"/>
                                          </p:val>
                                        </p:tav>
                                      </p:tavLst>
                                    </p:anim>
                                    <p:anim calcmode="lin" valueType="num">
                                      <p:cBhvr>
                                        <p:cTn id="417" dur="4000" fill="hold"/>
                                        <p:tgtEl>
                                          <p:spTgt spid="20"/>
                                        </p:tgtEl>
                                        <p:attrNameLst>
                                          <p:attrName>ppt_h</p:attrName>
                                        </p:attrNameLst>
                                      </p:cBhvr>
                                      <p:tavLst>
                                        <p:tav tm="0">
                                          <p:val>
                                            <p:strVal val="#ppt_h"/>
                                          </p:val>
                                        </p:tav>
                                        <p:tav tm="100000">
                                          <p:val>
                                            <p:strVal val="#ppt_h"/>
                                          </p:val>
                                        </p:tav>
                                      </p:tavLst>
                                    </p:anim>
                                  </p:childTnLst>
                                </p:cTn>
                              </p:par>
                              <p:par>
                                <p:cTn id="418" presetID="2" presetClass="exit" presetSubtype="2" fill="hold" grpId="2" nodeType="withEffect">
                                  <p:stCondLst>
                                    <p:cond delay="0"/>
                                  </p:stCondLst>
                                  <p:childTnLst>
                                    <p:anim calcmode="lin" valueType="num">
                                      <p:cBhvr additive="base">
                                        <p:cTn id="419" dur="4500"/>
                                        <p:tgtEl>
                                          <p:spTgt spid="20"/>
                                        </p:tgtEl>
                                        <p:attrNameLst>
                                          <p:attrName>ppt_x</p:attrName>
                                        </p:attrNameLst>
                                      </p:cBhvr>
                                      <p:tavLst>
                                        <p:tav tm="0">
                                          <p:val>
                                            <p:strVal val="ppt_x"/>
                                          </p:val>
                                        </p:tav>
                                        <p:tav tm="100000">
                                          <p:val>
                                            <p:strVal val="1+ppt_w/2"/>
                                          </p:val>
                                        </p:tav>
                                      </p:tavLst>
                                    </p:anim>
                                    <p:anim calcmode="lin" valueType="num">
                                      <p:cBhvr additive="base">
                                        <p:cTn id="420" dur="4500"/>
                                        <p:tgtEl>
                                          <p:spTgt spid="20"/>
                                        </p:tgtEl>
                                        <p:attrNameLst>
                                          <p:attrName>ppt_y</p:attrName>
                                        </p:attrNameLst>
                                      </p:cBhvr>
                                      <p:tavLst>
                                        <p:tav tm="0">
                                          <p:val>
                                            <p:strVal val="ppt_y"/>
                                          </p:val>
                                        </p:tav>
                                        <p:tav tm="100000">
                                          <p:val>
                                            <p:strVal val="ppt_y"/>
                                          </p:val>
                                        </p:tav>
                                      </p:tavLst>
                                    </p:anim>
                                    <p:set>
                                      <p:cBhvr>
                                        <p:cTn id="421" dur="1" fill="hold">
                                          <p:stCondLst>
                                            <p:cond delay="4499"/>
                                          </p:stCondLst>
                                        </p:cTn>
                                        <p:tgtEl>
                                          <p:spTgt spid="20"/>
                                        </p:tgtEl>
                                        <p:attrNameLst>
                                          <p:attrName>style.visibility</p:attrName>
                                        </p:attrNameLst>
                                      </p:cBhvr>
                                      <p:to>
                                        <p:strVal val="hidden"/>
                                      </p:to>
                                    </p:set>
                                  </p:childTnLst>
                                </p:cTn>
                              </p:par>
                              <p:par>
                                <p:cTn id="422" presetID="3" presetClass="exit" presetSubtype="5" fill="hold" grpId="3" nodeType="withEffect">
                                  <p:stCondLst>
                                    <p:cond delay="0"/>
                                  </p:stCondLst>
                                  <p:childTnLst>
                                    <p:animEffect transition="out" filter="blinds(vertical)">
                                      <p:cBhvr>
                                        <p:cTn id="423" dur="5500"/>
                                        <p:tgtEl>
                                          <p:spTgt spid="20"/>
                                        </p:tgtEl>
                                      </p:cBhvr>
                                    </p:animEffect>
                                    <p:set>
                                      <p:cBhvr>
                                        <p:cTn id="424" dur="1" fill="hold">
                                          <p:stCondLst>
                                            <p:cond delay="5499"/>
                                          </p:stCondLst>
                                        </p:cTn>
                                        <p:tgtEl>
                                          <p:spTgt spid="20"/>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17"/>
                                        </p:tgtEl>
                                        <p:attrNameLst>
                                          <p:attrName>style.visibility</p:attrName>
                                        </p:attrNameLst>
                                      </p:cBhvr>
                                      <p:to>
                                        <p:strVal val="visible"/>
                                      </p:to>
                                    </p:set>
                                    <p:anim calcmode="lin" valueType="num">
                                      <p:cBhvr additive="base">
                                        <p:cTn id="427" dur="4000" fill="hold"/>
                                        <p:tgtEl>
                                          <p:spTgt spid="17"/>
                                        </p:tgtEl>
                                        <p:attrNameLst>
                                          <p:attrName>ppt_x</p:attrName>
                                        </p:attrNameLst>
                                      </p:cBhvr>
                                      <p:tavLst>
                                        <p:tav tm="0">
                                          <p:val>
                                            <p:strVal val="0-#ppt_w/2"/>
                                          </p:val>
                                        </p:tav>
                                        <p:tav tm="100000">
                                          <p:val>
                                            <p:strVal val="#ppt_x"/>
                                          </p:val>
                                        </p:tav>
                                      </p:tavLst>
                                    </p:anim>
                                    <p:anim calcmode="lin" valueType="num">
                                      <p:cBhvr additive="base">
                                        <p:cTn id="428" dur="4000" fill="hold"/>
                                        <p:tgtEl>
                                          <p:spTgt spid="17"/>
                                        </p:tgtEl>
                                        <p:attrNameLst>
                                          <p:attrName>ppt_y</p:attrName>
                                        </p:attrNameLst>
                                      </p:cBhvr>
                                      <p:tavLst>
                                        <p:tav tm="0">
                                          <p:val>
                                            <p:strVal val="#ppt_y"/>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17"/>
                                        </p:tgtEl>
                                        <p:attrNameLst>
                                          <p:attrName>style.visibility</p:attrName>
                                        </p:attrNameLst>
                                      </p:cBhvr>
                                      <p:to>
                                        <p:strVal val="visible"/>
                                      </p:to>
                                    </p:set>
                                    <p:anim calcmode="lin" valueType="num">
                                      <p:cBhvr>
                                        <p:cTn id="431" dur="4000" fill="hold"/>
                                        <p:tgtEl>
                                          <p:spTgt spid="17"/>
                                        </p:tgtEl>
                                        <p:attrNameLst>
                                          <p:attrName>ppt_w</p:attrName>
                                        </p:attrNameLst>
                                      </p:cBhvr>
                                      <p:tavLst>
                                        <p:tav tm="0" fmla="#ppt_w*sin(2.5*pi*$)">
                                          <p:val>
                                            <p:fltVal val="0"/>
                                          </p:val>
                                        </p:tav>
                                        <p:tav tm="100000">
                                          <p:val>
                                            <p:fltVal val="1"/>
                                          </p:val>
                                        </p:tav>
                                      </p:tavLst>
                                    </p:anim>
                                    <p:anim calcmode="lin" valueType="num">
                                      <p:cBhvr>
                                        <p:cTn id="432" dur="4000" fill="hold"/>
                                        <p:tgtEl>
                                          <p:spTgt spid="17"/>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4500"/>
                                        <p:tgtEl>
                                          <p:spTgt spid="17"/>
                                        </p:tgtEl>
                                        <p:attrNameLst>
                                          <p:attrName>ppt_x</p:attrName>
                                        </p:attrNameLst>
                                      </p:cBhvr>
                                      <p:tavLst>
                                        <p:tav tm="0">
                                          <p:val>
                                            <p:strVal val="ppt_x"/>
                                          </p:val>
                                        </p:tav>
                                        <p:tav tm="100000">
                                          <p:val>
                                            <p:strVal val="1+ppt_w/2"/>
                                          </p:val>
                                        </p:tav>
                                      </p:tavLst>
                                    </p:anim>
                                    <p:anim calcmode="lin" valueType="num">
                                      <p:cBhvr additive="base">
                                        <p:cTn id="435" dur="4500"/>
                                        <p:tgtEl>
                                          <p:spTgt spid="17"/>
                                        </p:tgtEl>
                                        <p:attrNameLst>
                                          <p:attrName>ppt_y</p:attrName>
                                        </p:attrNameLst>
                                      </p:cBhvr>
                                      <p:tavLst>
                                        <p:tav tm="0">
                                          <p:val>
                                            <p:strVal val="ppt_y"/>
                                          </p:val>
                                        </p:tav>
                                        <p:tav tm="100000">
                                          <p:val>
                                            <p:strVal val="ppt_y"/>
                                          </p:val>
                                        </p:tav>
                                      </p:tavLst>
                                    </p:anim>
                                    <p:set>
                                      <p:cBhvr>
                                        <p:cTn id="436" dur="1" fill="hold">
                                          <p:stCondLst>
                                            <p:cond delay="4499"/>
                                          </p:stCondLst>
                                        </p:cTn>
                                        <p:tgtEl>
                                          <p:spTgt spid="17"/>
                                        </p:tgtEl>
                                        <p:attrNameLst>
                                          <p:attrName>style.visibility</p:attrName>
                                        </p:attrNameLst>
                                      </p:cBhvr>
                                      <p:to>
                                        <p:strVal val="hidden"/>
                                      </p:to>
                                    </p:set>
                                  </p:childTnLst>
                                </p:cTn>
                              </p:par>
                              <p:par>
                                <p:cTn id="437" presetID="3" presetClass="exit" presetSubtype="5" fill="hold" grpId="3" nodeType="withEffect">
                                  <p:stCondLst>
                                    <p:cond delay="0"/>
                                  </p:stCondLst>
                                  <p:childTnLst>
                                    <p:animEffect transition="out" filter="blinds(vertical)">
                                      <p:cBhvr>
                                        <p:cTn id="438" dur="5500"/>
                                        <p:tgtEl>
                                          <p:spTgt spid="17"/>
                                        </p:tgtEl>
                                      </p:cBhvr>
                                    </p:animEffect>
                                    <p:set>
                                      <p:cBhvr>
                                        <p:cTn id="439" dur="1" fill="hold">
                                          <p:stCondLst>
                                            <p:cond delay="5499"/>
                                          </p:stCondLst>
                                        </p:cTn>
                                        <p:tgtEl>
                                          <p:spTgt spid="17"/>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16"/>
                                        </p:tgtEl>
                                        <p:attrNameLst>
                                          <p:attrName>style.visibility</p:attrName>
                                        </p:attrNameLst>
                                      </p:cBhvr>
                                      <p:to>
                                        <p:strVal val="visible"/>
                                      </p:to>
                                    </p:set>
                                    <p:anim calcmode="lin" valueType="num">
                                      <p:cBhvr additive="base">
                                        <p:cTn id="442" dur="4000" fill="hold"/>
                                        <p:tgtEl>
                                          <p:spTgt spid="16"/>
                                        </p:tgtEl>
                                        <p:attrNameLst>
                                          <p:attrName>ppt_x</p:attrName>
                                        </p:attrNameLst>
                                      </p:cBhvr>
                                      <p:tavLst>
                                        <p:tav tm="0">
                                          <p:val>
                                            <p:strVal val="0-#ppt_w/2"/>
                                          </p:val>
                                        </p:tav>
                                        <p:tav tm="100000">
                                          <p:val>
                                            <p:strVal val="#ppt_x"/>
                                          </p:val>
                                        </p:tav>
                                      </p:tavLst>
                                    </p:anim>
                                    <p:anim calcmode="lin" valueType="num">
                                      <p:cBhvr additive="base">
                                        <p:cTn id="443" dur="4000" fill="hold"/>
                                        <p:tgtEl>
                                          <p:spTgt spid="16"/>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16"/>
                                        </p:tgtEl>
                                        <p:attrNameLst>
                                          <p:attrName>style.visibility</p:attrName>
                                        </p:attrNameLst>
                                      </p:cBhvr>
                                      <p:to>
                                        <p:strVal val="visible"/>
                                      </p:to>
                                    </p:set>
                                    <p:anim calcmode="lin" valueType="num">
                                      <p:cBhvr>
                                        <p:cTn id="446" dur="4000" fill="hold"/>
                                        <p:tgtEl>
                                          <p:spTgt spid="16"/>
                                        </p:tgtEl>
                                        <p:attrNameLst>
                                          <p:attrName>ppt_w</p:attrName>
                                        </p:attrNameLst>
                                      </p:cBhvr>
                                      <p:tavLst>
                                        <p:tav tm="0" fmla="#ppt_w*sin(2.5*pi*$)">
                                          <p:val>
                                            <p:fltVal val="0"/>
                                          </p:val>
                                        </p:tav>
                                        <p:tav tm="100000">
                                          <p:val>
                                            <p:fltVal val="1"/>
                                          </p:val>
                                        </p:tav>
                                      </p:tavLst>
                                    </p:anim>
                                    <p:anim calcmode="lin" valueType="num">
                                      <p:cBhvr>
                                        <p:cTn id="447" dur="4000" fill="hold"/>
                                        <p:tgtEl>
                                          <p:spTgt spid="16"/>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4500"/>
                                        <p:tgtEl>
                                          <p:spTgt spid="16"/>
                                        </p:tgtEl>
                                        <p:attrNameLst>
                                          <p:attrName>ppt_x</p:attrName>
                                        </p:attrNameLst>
                                      </p:cBhvr>
                                      <p:tavLst>
                                        <p:tav tm="0">
                                          <p:val>
                                            <p:strVal val="ppt_x"/>
                                          </p:val>
                                        </p:tav>
                                        <p:tav tm="100000">
                                          <p:val>
                                            <p:strVal val="1+ppt_w/2"/>
                                          </p:val>
                                        </p:tav>
                                      </p:tavLst>
                                    </p:anim>
                                    <p:anim calcmode="lin" valueType="num">
                                      <p:cBhvr additive="base">
                                        <p:cTn id="450" dur="4500"/>
                                        <p:tgtEl>
                                          <p:spTgt spid="16"/>
                                        </p:tgtEl>
                                        <p:attrNameLst>
                                          <p:attrName>ppt_y</p:attrName>
                                        </p:attrNameLst>
                                      </p:cBhvr>
                                      <p:tavLst>
                                        <p:tav tm="0">
                                          <p:val>
                                            <p:strVal val="ppt_y"/>
                                          </p:val>
                                        </p:tav>
                                        <p:tav tm="100000">
                                          <p:val>
                                            <p:strVal val="ppt_y"/>
                                          </p:val>
                                        </p:tav>
                                      </p:tavLst>
                                    </p:anim>
                                    <p:set>
                                      <p:cBhvr>
                                        <p:cTn id="451" dur="1" fill="hold">
                                          <p:stCondLst>
                                            <p:cond delay="4499"/>
                                          </p:stCondLst>
                                        </p:cTn>
                                        <p:tgtEl>
                                          <p:spTgt spid="16"/>
                                        </p:tgtEl>
                                        <p:attrNameLst>
                                          <p:attrName>style.visibility</p:attrName>
                                        </p:attrNameLst>
                                      </p:cBhvr>
                                      <p:to>
                                        <p:strVal val="hidden"/>
                                      </p:to>
                                    </p:set>
                                  </p:childTnLst>
                                </p:cTn>
                              </p:par>
                              <p:par>
                                <p:cTn id="452" presetID="3" presetClass="exit" presetSubtype="5" fill="hold" grpId="3" nodeType="withEffect">
                                  <p:stCondLst>
                                    <p:cond delay="0"/>
                                  </p:stCondLst>
                                  <p:childTnLst>
                                    <p:animEffect transition="out" filter="blinds(vertical)">
                                      <p:cBhvr>
                                        <p:cTn id="453" dur="5500"/>
                                        <p:tgtEl>
                                          <p:spTgt spid="16"/>
                                        </p:tgtEl>
                                      </p:cBhvr>
                                    </p:animEffect>
                                    <p:set>
                                      <p:cBhvr>
                                        <p:cTn id="454" dur="1" fill="hold">
                                          <p:stCondLst>
                                            <p:cond delay="5499"/>
                                          </p:stCondLst>
                                        </p:cTn>
                                        <p:tgtEl>
                                          <p:spTgt spid="16"/>
                                        </p:tgtEl>
                                        <p:attrNameLst>
                                          <p:attrName>style.visibility</p:attrName>
                                        </p:attrNameLst>
                                      </p:cBhvr>
                                      <p:to>
                                        <p:strVal val="hidden"/>
                                      </p:to>
                                    </p:set>
                                  </p:childTnLst>
                                </p:cTn>
                              </p:par>
                              <p:par>
                                <p:cTn id="455" presetID="2" presetClass="entr" presetSubtype="8" fill="hold" grpId="0" nodeType="withEffect">
                                  <p:stCondLst>
                                    <p:cond delay="0"/>
                                  </p:stCondLst>
                                  <p:childTnLst>
                                    <p:set>
                                      <p:cBhvr>
                                        <p:cTn id="456" dur="1" fill="hold">
                                          <p:stCondLst>
                                            <p:cond delay="0"/>
                                          </p:stCondLst>
                                        </p:cTn>
                                        <p:tgtEl>
                                          <p:spTgt spid="15"/>
                                        </p:tgtEl>
                                        <p:attrNameLst>
                                          <p:attrName>style.visibility</p:attrName>
                                        </p:attrNameLst>
                                      </p:cBhvr>
                                      <p:to>
                                        <p:strVal val="visible"/>
                                      </p:to>
                                    </p:set>
                                    <p:anim calcmode="lin" valueType="num">
                                      <p:cBhvr additive="base">
                                        <p:cTn id="457" dur="4000" fill="hold"/>
                                        <p:tgtEl>
                                          <p:spTgt spid="15"/>
                                        </p:tgtEl>
                                        <p:attrNameLst>
                                          <p:attrName>ppt_x</p:attrName>
                                        </p:attrNameLst>
                                      </p:cBhvr>
                                      <p:tavLst>
                                        <p:tav tm="0">
                                          <p:val>
                                            <p:strVal val="0-#ppt_w/2"/>
                                          </p:val>
                                        </p:tav>
                                        <p:tav tm="100000">
                                          <p:val>
                                            <p:strVal val="#ppt_x"/>
                                          </p:val>
                                        </p:tav>
                                      </p:tavLst>
                                    </p:anim>
                                    <p:anim calcmode="lin" valueType="num">
                                      <p:cBhvr additive="base">
                                        <p:cTn id="458" dur="4000" fill="hold"/>
                                        <p:tgtEl>
                                          <p:spTgt spid="15"/>
                                        </p:tgtEl>
                                        <p:attrNameLst>
                                          <p:attrName>ppt_y</p:attrName>
                                        </p:attrNameLst>
                                      </p:cBhvr>
                                      <p:tavLst>
                                        <p:tav tm="0">
                                          <p:val>
                                            <p:strVal val="#ppt_y"/>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15"/>
                                        </p:tgtEl>
                                        <p:attrNameLst>
                                          <p:attrName>style.visibility</p:attrName>
                                        </p:attrNameLst>
                                      </p:cBhvr>
                                      <p:to>
                                        <p:strVal val="visible"/>
                                      </p:to>
                                    </p:set>
                                    <p:anim calcmode="lin" valueType="num">
                                      <p:cBhvr>
                                        <p:cTn id="461" dur="4000" fill="hold"/>
                                        <p:tgtEl>
                                          <p:spTgt spid="15"/>
                                        </p:tgtEl>
                                        <p:attrNameLst>
                                          <p:attrName>ppt_w</p:attrName>
                                        </p:attrNameLst>
                                      </p:cBhvr>
                                      <p:tavLst>
                                        <p:tav tm="0" fmla="#ppt_w*sin(2.5*pi*$)">
                                          <p:val>
                                            <p:fltVal val="0"/>
                                          </p:val>
                                        </p:tav>
                                        <p:tav tm="100000">
                                          <p:val>
                                            <p:fltVal val="1"/>
                                          </p:val>
                                        </p:tav>
                                      </p:tavLst>
                                    </p:anim>
                                    <p:anim calcmode="lin" valueType="num">
                                      <p:cBhvr>
                                        <p:cTn id="462" dur="4000" fill="hold"/>
                                        <p:tgtEl>
                                          <p:spTgt spid="15"/>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4500"/>
                                        <p:tgtEl>
                                          <p:spTgt spid="15"/>
                                        </p:tgtEl>
                                        <p:attrNameLst>
                                          <p:attrName>ppt_x</p:attrName>
                                        </p:attrNameLst>
                                      </p:cBhvr>
                                      <p:tavLst>
                                        <p:tav tm="0">
                                          <p:val>
                                            <p:strVal val="ppt_x"/>
                                          </p:val>
                                        </p:tav>
                                        <p:tav tm="100000">
                                          <p:val>
                                            <p:strVal val="1+ppt_w/2"/>
                                          </p:val>
                                        </p:tav>
                                      </p:tavLst>
                                    </p:anim>
                                    <p:anim calcmode="lin" valueType="num">
                                      <p:cBhvr additive="base">
                                        <p:cTn id="465" dur="4500"/>
                                        <p:tgtEl>
                                          <p:spTgt spid="15"/>
                                        </p:tgtEl>
                                        <p:attrNameLst>
                                          <p:attrName>ppt_y</p:attrName>
                                        </p:attrNameLst>
                                      </p:cBhvr>
                                      <p:tavLst>
                                        <p:tav tm="0">
                                          <p:val>
                                            <p:strVal val="ppt_y"/>
                                          </p:val>
                                        </p:tav>
                                        <p:tav tm="100000">
                                          <p:val>
                                            <p:strVal val="ppt_y"/>
                                          </p:val>
                                        </p:tav>
                                      </p:tavLst>
                                    </p:anim>
                                    <p:set>
                                      <p:cBhvr>
                                        <p:cTn id="466" dur="1" fill="hold">
                                          <p:stCondLst>
                                            <p:cond delay="4499"/>
                                          </p:stCondLst>
                                        </p:cTn>
                                        <p:tgtEl>
                                          <p:spTgt spid="15"/>
                                        </p:tgtEl>
                                        <p:attrNameLst>
                                          <p:attrName>style.visibility</p:attrName>
                                        </p:attrNameLst>
                                      </p:cBhvr>
                                      <p:to>
                                        <p:strVal val="hidden"/>
                                      </p:to>
                                    </p:set>
                                  </p:childTnLst>
                                </p:cTn>
                              </p:par>
                              <p:par>
                                <p:cTn id="467" presetID="3" presetClass="exit" presetSubtype="5" fill="hold" grpId="3" nodeType="withEffect">
                                  <p:stCondLst>
                                    <p:cond delay="0"/>
                                  </p:stCondLst>
                                  <p:childTnLst>
                                    <p:animEffect transition="out" filter="blinds(vertical)">
                                      <p:cBhvr>
                                        <p:cTn id="468" dur="5500"/>
                                        <p:tgtEl>
                                          <p:spTgt spid="15"/>
                                        </p:tgtEl>
                                      </p:cBhvr>
                                    </p:animEffect>
                                    <p:set>
                                      <p:cBhvr>
                                        <p:cTn id="469" dur="1" fill="hold">
                                          <p:stCondLst>
                                            <p:cond delay="5499"/>
                                          </p:stCondLst>
                                        </p:cTn>
                                        <p:tgtEl>
                                          <p:spTgt spid="15"/>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14"/>
                                        </p:tgtEl>
                                        <p:attrNameLst>
                                          <p:attrName>style.visibility</p:attrName>
                                        </p:attrNameLst>
                                      </p:cBhvr>
                                      <p:to>
                                        <p:strVal val="visible"/>
                                      </p:to>
                                    </p:set>
                                    <p:anim calcmode="lin" valueType="num">
                                      <p:cBhvr additive="base">
                                        <p:cTn id="472" dur="4000" fill="hold"/>
                                        <p:tgtEl>
                                          <p:spTgt spid="14"/>
                                        </p:tgtEl>
                                        <p:attrNameLst>
                                          <p:attrName>ppt_x</p:attrName>
                                        </p:attrNameLst>
                                      </p:cBhvr>
                                      <p:tavLst>
                                        <p:tav tm="0">
                                          <p:val>
                                            <p:strVal val="0-#ppt_w/2"/>
                                          </p:val>
                                        </p:tav>
                                        <p:tav tm="100000">
                                          <p:val>
                                            <p:strVal val="#ppt_x"/>
                                          </p:val>
                                        </p:tav>
                                      </p:tavLst>
                                    </p:anim>
                                    <p:anim calcmode="lin" valueType="num">
                                      <p:cBhvr additive="base">
                                        <p:cTn id="473" dur="4000" fill="hold"/>
                                        <p:tgtEl>
                                          <p:spTgt spid="14"/>
                                        </p:tgtEl>
                                        <p:attrNameLst>
                                          <p:attrName>ppt_y</p:attrName>
                                        </p:attrNameLst>
                                      </p:cBhvr>
                                      <p:tavLst>
                                        <p:tav tm="0">
                                          <p:val>
                                            <p:strVal val="#ppt_y"/>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14"/>
                                        </p:tgtEl>
                                        <p:attrNameLst>
                                          <p:attrName>style.visibility</p:attrName>
                                        </p:attrNameLst>
                                      </p:cBhvr>
                                      <p:to>
                                        <p:strVal val="visible"/>
                                      </p:to>
                                    </p:set>
                                    <p:anim calcmode="lin" valueType="num">
                                      <p:cBhvr>
                                        <p:cTn id="476" dur="4000" fill="hold"/>
                                        <p:tgtEl>
                                          <p:spTgt spid="14"/>
                                        </p:tgtEl>
                                        <p:attrNameLst>
                                          <p:attrName>ppt_w</p:attrName>
                                        </p:attrNameLst>
                                      </p:cBhvr>
                                      <p:tavLst>
                                        <p:tav tm="0" fmla="#ppt_w*sin(2.5*pi*$)">
                                          <p:val>
                                            <p:fltVal val="0"/>
                                          </p:val>
                                        </p:tav>
                                        <p:tav tm="100000">
                                          <p:val>
                                            <p:fltVal val="1"/>
                                          </p:val>
                                        </p:tav>
                                      </p:tavLst>
                                    </p:anim>
                                    <p:anim calcmode="lin" valueType="num">
                                      <p:cBhvr>
                                        <p:cTn id="477" dur="4000" fill="hold"/>
                                        <p:tgtEl>
                                          <p:spTgt spid="14"/>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4500"/>
                                        <p:tgtEl>
                                          <p:spTgt spid="14"/>
                                        </p:tgtEl>
                                        <p:attrNameLst>
                                          <p:attrName>ppt_x</p:attrName>
                                        </p:attrNameLst>
                                      </p:cBhvr>
                                      <p:tavLst>
                                        <p:tav tm="0">
                                          <p:val>
                                            <p:strVal val="ppt_x"/>
                                          </p:val>
                                        </p:tav>
                                        <p:tav tm="100000">
                                          <p:val>
                                            <p:strVal val="1+ppt_w/2"/>
                                          </p:val>
                                        </p:tav>
                                      </p:tavLst>
                                    </p:anim>
                                    <p:anim calcmode="lin" valueType="num">
                                      <p:cBhvr additive="base">
                                        <p:cTn id="480" dur="4500"/>
                                        <p:tgtEl>
                                          <p:spTgt spid="14"/>
                                        </p:tgtEl>
                                        <p:attrNameLst>
                                          <p:attrName>ppt_y</p:attrName>
                                        </p:attrNameLst>
                                      </p:cBhvr>
                                      <p:tavLst>
                                        <p:tav tm="0">
                                          <p:val>
                                            <p:strVal val="ppt_y"/>
                                          </p:val>
                                        </p:tav>
                                        <p:tav tm="100000">
                                          <p:val>
                                            <p:strVal val="ppt_y"/>
                                          </p:val>
                                        </p:tav>
                                      </p:tavLst>
                                    </p:anim>
                                    <p:set>
                                      <p:cBhvr>
                                        <p:cTn id="481" dur="1" fill="hold">
                                          <p:stCondLst>
                                            <p:cond delay="4499"/>
                                          </p:stCondLst>
                                        </p:cTn>
                                        <p:tgtEl>
                                          <p:spTgt spid="14"/>
                                        </p:tgtEl>
                                        <p:attrNameLst>
                                          <p:attrName>style.visibility</p:attrName>
                                        </p:attrNameLst>
                                      </p:cBhvr>
                                      <p:to>
                                        <p:strVal val="hidden"/>
                                      </p:to>
                                    </p:set>
                                  </p:childTnLst>
                                </p:cTn>
                              </p:par>
                              <p:par>
                                <p:cTn id="482" presetID="3" presetClass="exit" presetSubtype="5" fill="hold" grpId="3" nodeType="withEffect">
                                  <p:stCondLst>
                                    <p:cond delay="0"/>
                                  </p:stCondLst>
                                  <p:childTnLst>
                                    <p:animEffect transition="out" filter="blinds(vertical)">
                                      <p:cBhvr>
                                        <p:cTn id="483" dur="5500"/>
                                        <p:tgtEl>
                                          <p:spTgt spid="14"/>
                                        </p:tgtEl>
                                      </p:cBhvr>
                                    </p:animEffect>
                                    <p:set>
                                      <p:cBhvr>
                                        <p:cTn id="484" dur="1" fill="hold">
                                          <p:stCondLst>
                                            <p:cond delay="5499"/>
                                          </p:stCondLst>
                                        </p:cTn>
                                        <p:tgtEl>
                                          <p:spTgt spid="14"/>
                                        </p:tgtEl>
                                        <p:attrNameLst>
                                          <p:attrName>style.visibility</p:attrName>
                                        </p:attrNameLst>
                                      </p:cBhvr>
                                      <p:to>
                                        <p:strVal val="hidden"/>
                                      </p:to>
                                    </p:set>
                                  </p:childTnLst>
                                </p:cTn>
                              </p:par>
                              <p:par>
                                <p:cTn id="485" presetID="2" presetClass="entr" presetSubtype="8" fill="hold" grpId="0" nodeType="withEffect">
                                  <p:stCondLst>
                                    <p:cond delay="0"/>
                                  </p:stCondLst>
                                  <p:childTnLst>
                                    <p:set>
                                      <p:cBhvr>
                                        <p:cTn id="486" dur="1" fill="hold">
                                          <p:stCondLst>
                                            <p:cond delay="0"/>
                                          </p:stCondLst>
                                        </p:cTn>
                                        <p:tgtEl>
                                          <p:spTgt spid="13"/>
                                        </p:tgtEl>
                                        <p:attrNameLst>
                                          <p:attrName>style.visibility</p:attrName>
                                        </p:attrNameLst>
                                      </p:cBhvr>
                                      <p:to>
                                        <p:strVal val="visible"/>
                                      </p:to>
                                    </p:set>
                                    <p:anim calcmode="lin" valueType="num">
                                      <p:cBhvr additive="base">
                                        <p:cTn id="487" dur="4000" fill="hold"/>
                                        <p:tgtEl>
                                          <p:spTgt spid="13"/>
                                        </p:tgtEl>
                                        <p:attrNameLst>
                                          <p:attrName>ppt_x</p:attrName>
                                        </p:attrNameLst>
                                      </p:cBhvr>
                                      <p:tavLst>
                                        <p:tav tm="0">
                                          <p:val>
                                            <p:strVal val="0-#ppt_w/2"/>
                                          </p:val>
                                        </p:tav>
                                        <p:tav tm="100000">
                                          <p:val>
                                            <p:strVal val="#ppt_x"/>
                                          </p:val>
                                        </p:tav>
                                      </p:tavLst>
                                    </p:anim>
                                    <p:anim calcmode="lin" valueType="num">
                                      <p:cBhvr additive="base">
                                        <p:cTn id="488" dur="4000" fill="hold"/>
                                        <p:tgtEl>
                                          <p:spTgt spid="13"/>
                                        </p:tgtEl>
                                        <p:attrNameLst>
                                          <p:attrName>ppt_y</p:attrName>
                                        </p:attrNameLst>
                                      </p:cBhvr>
                                      <p:tavLst>
                                        <p:tav tm="0">
                                          <p:val>
                                            <p:strVal val="#ppt_y"/>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13"/>
                                        </p:tgtEl>
                                        <p:attrNameLst>
                                          <p:attrName>style.visibility</p:attrName>
                                        </p:attrNameLst>
                                      </p:cBhvr>
                                      <p:to>
                                        <p:strVal val="visible"/>
                                      </p:to>
                                    </p:set>
                                    <p:anim calcmode="lin" valueType="num">
                                      <p:cBhvr>
                                        <p:cTn id="491" dur="4000" fill="hold"/>
                                        <p:tgtEl>
                                          <p:spTgt spid="13"/>
                                        </p:tgtEl>
                                        <p:attrNameLst>
                                          <p:attrName>ppt_w</p:attrName>
                                        </p:attrNameLst>
                                      </p:cBhvr>
                                      <p:tavLst>
                                        <p:tav tm="0" fmla="#ppt_w*sin(2.5*pi*$)">
                                          <p:val>
                                            <p:fltVal val="0"/>
                                          </p:val>
                                        </p:tav>
                                        <p:tav tm="100000">
                                          <p:val>
                                            <p:fltVal val="1"/>
                                          </p:val>
                                        </p:tav>
                                      </p:tavLst>
                                    </p:anim>
                                    <p:anim calcmode="lin" valueType="num">
                                      <p:cBhvr>
                                        <p:cTn id="492" dur="4000" fill="hold"/>
                                        <p:tgtEl>
                                          <p:spTgt spid="13"/>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4500"/>
                                        <p:tgtEl>
                                          <p:spTgt spid="13"/>
                                        </p:tgtEl>
                                        <p:attrNameLst>
                                          <p:attrName>ppt_x</p:attrName>
                                        </p:attrNameLst>
                                      </p:cBhvr>
                                      <p:tavLst>
                                        <p:tav tm="0">
                                          <p:val>
                                            <p:strVal val="ppt_x"/>
                                          </p:val>
                                        </p:tav>
                                        <p:tav tm="100000">
                                          <p:val>
                                            <p:strVal val="1+ppt_w/2"/>
                                          </p:val>
                                        </p:tav>
                                      </p:tavLst>
                                    </p:anim>
                                    <p:anim calcmode="lin" valueType="num">
                                      <p:cBhvr additive="base">
                                        <p:cTn id="495" dur="4500"/>
                                        <p:tgtEl>
                                          <p:spTgt spid="13"/>
                                        </p:tgtEl>
                                        <p:attrNameLst>
                                          <p:attrName>ppt_y</p:attrName>
                                        </p:attrNameLst>
                                      </p:cBhvr>
                                      <p:tavLst>
                                        <p:tav tm="0">
                                          <p:val>
                                            <p:strVal val="ppt_y"/>
                                          </p:val>
                                        </p:tav>
                                        <p:tav tm="100000">
                                          <p:val>
                                            <p:strVal val="ppt_y"/>
                                          </p:val>
                                        </p:tav>
                                      </p:tavLst>
                                    </p:anim>
                                    <p:set>
                                      <p:cBhvr>
                                        <p:cTn id="496" dur="1" fill="hold">
                                          <p:stCondLst>
                                            <p:cond delay="4499"/>
                                          </p:stCondLst>
                                        </p:cTn>
                                        <p:tgtEl>
                                          <p:spTgt spid="13"/>
                                        </p:tgtEl>
                                        <p:attrNameLst>
                                          <p:attrName>style.visibility</p:attrName>
                                        </p:attrNameLst>
                                      </p:cBhvr>
                                      <p:to>
                                        <p:strVal val="hidden"/>
                                      </p:to>
                                    </p:set>
                                  </p:childTnLst>
                                </p:cTn>
                              </p:par>
                              <p:par>
                                <p:cTn id="497" presetID="3" presetClass="exit" presetSubtype="5" fill="hold" grpId="3" nodeType="withEffect">
                                  <p:stCondLst>
                                    <p:cond delay="0"/>
                                  </p:stCondLst>
                                  <p:childTnLst>
                                    <p:animEffect transition="out" filter="blinds(vertical)">
                                      <p:cBhvr>
                                        <p:cTn id="498" dur="5500"/>
                                        <p:tgtEl>
                                          <p:spTgt spid="13"/>
                                        </p:tgtEl>
                                      </p:cBhvr>
                                    </p:animEffect>
                                    <p:set>
                                      <p:cBhvr>
                                        <p:cTn id="499" dur="1" fill="hold">
                                          <p:stCondLst>
                                            <p:cond delay="5499"/>
                                          </p:stCondLst>
                                        </p:cTn>
                                        <p:tgtEl>
                                          <p:spTgt spid="13"/>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12"/>
                                        </p:tgtEl>
                                        <p:attrNameLst>
                                          <p:attrName>style.visibility</p:attrName>
                                        </p:attrNameLst>
                                      </p:cBhvr>
                                      <p:to>
                                        <p:strVal val="visible"/>
                                      </p:to>
                                    </p:set>
                                    <p:anim calcmode="lin" valueType="num">
                                      <p:cBhvr additive="base">
                                        <p:cTn id="502" dur="4000" fill="hold"/>
                                        <p:tgtEl>
                                          <p:spTgt spid="12"/>
                                        </p:tgtEl>
                                        <p:attrNameLst>
                                          <p:attrName>ppt_x</p:attrName>
                                        </p:attrNameLst>
                                      </p:cBhvr>
                                      <p:tavLst>
                                        <p:tav tm="0">
                                          <p:val>
                                            <p:strVal val="0-#ppt_w/2"/>
                                          </p:val>
                                        </p:tav>
                                        <p:tav tm="100000">
                                          <p:val>
                                            <p:strVal val="#ppt_x"/>
                                          </p:val>
                                        </p:tav>
                                      </p:tavLst>
                                    </p:anim>
                                    <p:anim calcmode="lin" valueType="num">
                                      <p:cBhvr additive="base">
                                        <p:cTn id="503" dur="4000" fill="hold"/>
                                        <p:tgtEl>
                                          <p:spTgt spid="12"/>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12"/>
                                        </p:tgtEl>
                                        <p:attrNameLst>
                                          <p:attrName>style.visibility</p:attrName>
                                        </p:attrNameLst>
                                      </p:cBhvr>
                                      <p:to>
                                        <p:strVal val="visible"/>
                                      </p:to>
                                    </p:set>
                                    <p:anim calcmode="lin" valueType="num">
                                      <p:cBhvr>
                                        <p:cTn id="506" dur="4000" fill="hold"/>
                                        <p:tgtEl>
                                          <p:spTgt spid="12"/>
                                        </p:tgtEl>
                                        <p:attrNameLst>
                                          <p:attrName>ppt_w</p:attrName>
                                        </p:attrNameLst>
                                      </p:cBhvr>
                                      <p:tavLst>
                                        <p:tav tm="0" fmla="#ppt_w*sin(2.5*pi*$)">
                                          <p:val>
                                            <p:fltVal val="0"/>
                                          </p:val>
                                        </p:tav>
                                        <p:tav tm="100000">
                                          <p:val>
                                            <p:fltVal val="1"/>
                                          </p:val>
                                        </p:tav>
                                      </p:tavLst>
                                    </p:anim>
                                    <p:anim calcmode="lin" valueType="num">
                                      <p:cBhvr>
                                        <p:cTn id="507" dur="4000" fill="hold"/>
                                        <p:tgtEl>
                                          <p:spTgt spid="12"/>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4500"/>
                                        <p:tgtEl>
                                          <p:spTgt spid="12"/>
                                        </p:tgtEl>
                                        <p:attrNameLst>
                                          <p:attrName>ppt_x</p:attrName>
                                        </p:attrNameLst>
                                      </p:cBhvr>
                                      <p:tavLst>
                                        <p:tav tm="0">
                                          <p:val>
                                            <p:strVal val="ppt_x"/>
                                          </p:val>
                                        </p:tav>
                                        <p:tav tm="100000">
                                          <p:val>
                                            <p:strVal val="1+ppt_w/2"/>
                                          </p:val>
                                        </p:tav>
                                      </p:tavLst>
                                    </p:anim>
                                    <p:anim calcmode="lin" valueType="num">
                                      <p:cBhvr additive="base">
                                        <p:cTn id="510" dur="4500"/>
                                        <p:tgtEl>
                                          <p:spTgt spid="12"/>
                                        </p:tgtEl>
                                        <p:attrNameLst>
                                          <p:attrName>ppt_y</p:attrName>
                                        </p:attrNameLst>
                                      </p:cBhvr>
                                      <p:tavLst>
                                        <p:tav tm="0">
                                          <p:val>
                                            <p:strVal val="ppt_y"/>
                                          </p:val>
                                        </p:tav>
                                        <p:tav tm="100000">
                                          <p:val>
                                            <p:strVal val="ppt_y"/>
                                          </p:val>
                                        </p:tav>
                                      </p:tavLst>
                                    </p:anim>
                                    <p:set>
                                      <p:cBhvr>
                                        <p:cTn id="511" dur="1" fill="hold">
                                          <p:stCondLst>
                                            <p:cond delay="4499"/>
                                          </p:stCondLst>
                                        </p:cTn>
                                        <p:tgtEl>
                                          <p:spTgt spid="12"/>
                                        </p:tgtEl>
                                        <p:attrNameLst>
                                          <p:attrName>style.visibility</p:attrName>
                                        </p:attrNameLst>
                                      </p:cBhvr>
                                      <p:to>
                                        <p:strVal val="hidden"/>
                                      </p:to>
                                    </p:set>
                                  </p:childTnLst>
                                </p:cTn>
                              </p:par>
                              <p:par>
                                <p:cTn id="512" presetID="3" presetClass="exit" presetSubtype="5" fill="hold" grpId="3" nodeType="withEffect">
                                  <p:stCondLst>
                                    <p:cond delay="0"/>
                                  </p:stCondLst>
                                  <p:childTnLst>
                                    <p:animEffect transition="out" filter="blinds(vertical)">
                                      <p:cBhvr>
                                        <p:cTn id="513" dur="5500"/>
                                        <p:tgtEl>
                                          <p:spTgt spid="12"/>
                                        </p:tgtEl>
                                      </p:cBhvr>
                                    </p:animEffect>
                                    <p:set>
                                      <p:cBhvr>
                                        <p:cTn id="514" dur="1" fill="hold">
                                          <p:stCondLst>
                                            <p:cond delay="5499"/>
                                          </p:stCondLst>
                                        </p:cTn>
                                        <p:tgtEl>
                                          <p:spTgt spid="12"/>
                                        </p:tgtEl>
                                        <p:attrNameLst>
                                          <p:attrName>style.visibility</p:attrName>
                                        </p:attrNameLst>
                                      </p:cBhvr>
                                      <p:to>
                                        <p:strVal val="hidden"/>
                                      </p:to>
                                    </p:set>
                                  </p:childTnLst>
                                </p:cTn>
                              </p:par>
                              <p:par>
                                <p:cTn id="515" presetID="2" presetClass="entr" presetSubtype="8" fill="hold" grpId="0" nodeType="withEffect">
                                  <p:stCondLst>
                                    <p:cond delay="0"/>
                                  </p:stCondLst>
                                  <p:childTnLst>
                                    <p:set>
                                      <p:cBhvr>
                                        <p:cTn id="516" dur="1" fill="hold">
                                          <p:stCondLst>
                                            <p:cond delay="0"/>
                                          </p:stCondLst>
                                        </p:cTn>
                                        <p:tgtEl>
                                          <p:spTgt spid="11"/>
                                        </p:tgtEl>
                                        <p:attrNameLst>
                                          <p:attrName>style.visibility</p:attrName>
                                        </p:attrNameLst>
                                      </p:cBhvr>
                                      <p:to>
                                        <p:strVal val="visible"/>
                                      </p:to>
                                    </p:set>
                                    <p:anim calcmode="lin" valueType="num">
                                      <p:cBhvr additive="base">
                                        <p:cTn id="517" dur="4000" fill="hold"/>
                                        <p:tgtEl>
                                          <p:spTgt spid="11"/>
                                        </p:tgtEl>
                                        <p:attrNameLst>
                                          <p:attrName>ppt_x</p:attrName>
                                        </p:attrNameLst>
                                      </p:cBhvr>
                                      <p:tavLst>
                                        <p:tav tm="0">
                                          <p:val>
                                            <p:strVal val="0-#ppt_w/2"/>
                                          </p:val>
                                        </p:tav>
                                        <p:tav tm="100000">
                                          <p:val>
                                            <p:strVal val="#ppt_x"/>
                                          </p:val>
                                        </p:tav>
                                      </p:tavLst>
                                    </p:anim>
                                    <p:anim calcmode="lin" valueType="num">
                                      <p:cBhvr additive="base">
                                        <p:cTn id="518" dur="4000" fill="hold"/>
                                        <p:tgtEl>
                                          <p:spTgt spid="11"/>
                                        </p:tgtEl>
                                        <p:attrNameLst>
                                          <p:attrName>ppt_y</p:attrName>
                                        </p:attrNameLst>
                                      </p:cBhvr>
                                      <p:tavLst>
                                        <p:tav tm="0">
                                          <p:val>
                                            <p:strVal val="#ppt_y"/>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11"/>
                                        </p:tgtEl>
                                        <p:attrNameLst>
                                          <p:attrName>style.visibility</p:attrName>
                                        </p:attrNameLst>
                                      </p:cBhvr>
                                      <p:to>
                                        <p:strVal val="visible"/>
                                      </p:to>
                                    </p:set>
                                    <p:anim calcmode="lin" valueType="num">
                                      <p:cBhvr>
                                        <p:cTn id="521" dur="4000" fill="hold"/>
                                        <p:tgtEl>
                                          <p:spTgt spid="11"/>
                                        </p:tgtEl>
                                        <p:attrNameLst>
                                          <p:attrName>ppt_w</p:attrName>
                                        </p:attrNameLst>
                                      </p:cBhvr>
                                      <p:tavLst>
                                        <p:tav tm="0" fmla="#ppt_w*sin(2.5*pi*$)">
                                          <p:val>
                                            <p:fltVal val="0"/>
                                          </p:val>
                                        </p:tav>
                                        <p:tav tm="100000">
                                          <p:val>
                                            <p:fltVal val="1"/>
                                          </p:val>
                                        </p:tav>
                                      </p:tavLst>
                                    </p:anim>
                                    <p:anim calcmode="lin" valueType="num">
                                      <p:cBhvr>
                                        <p:cTn id="522" dur="4000" fill="hold"/>
                                        <p:tgtEl>
                                          <p:spTgt spid="11"/>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4500"/>
                                        <p:tgtEl>
                                          <p:spTgt spid="11"/>
                                        </p:tgtEl>
                                        <p:attrNameLst>
                                          <p:attrName>ppt_x</p:attrName>
                                        </p:attrNameLst>
                                      </p:cBhvr>
                                      <p:tavLst>
                                        <p:tav tm="0">
                                          <p:val>
                                            <p:strVal val="ppt_x"/>
                                          </p:val>
                                        </p:tav>
                                        <p:tav tm="100000">
                                          <p:val>
                                            <p:strVal val="1+ppt_w/2"/>
                                          </p:val>
                                        </p:tav>
                                      </p:tavLst>
                                    </p:anim>
                                    <p:anim calcmode="lin" valueType="num">
                                      <p:cBhvr additive="base">
                                        <p:cTn id="525" dur="4500"/>
                                        <p:tgtEl>
                                          <p:spTgt spid="11"/>
                                        </p:tgtEl>
                                        <p:attrNameLst>
                                          <p:attrName>ppt_y</p:attrName>
                                        </p:attrNameLst>
                                      </p:cBhvr>
                                      <p:tavLst>
                                        <p:tav tm="0">
                                          <p:val>
                                            <p:strVal val="ppt_y"/>
                                          </p:val>
                                        </p:tav>
                                        <p:tav tm="100000">
                                          <p:val>
                                            <p:strVal val="ppt_y"/>
                                          </p:val>
                                        </p:tav>
                                      </p:tavLst>
                                    </p:anim>
                                    <p:set>
                                      <p:cBhvr>
                                        <p:cTn id="526" dur="1" fill="hold">
                                          <p:stCondLst>
                                            <p:cond delay="4499"/>
                                          </p:stCondLst>
                                        </p:cTn>
                                        <p:tgtEl>
                                          <p:spTgt spid="11"/>
                                        </p:tgtEl>
                                        <p:attrNameLst>
                                          <p:attrName>style.visibility</p:attrName>
                                        </p:attrNameLst>
                                      </p:cBhvr>
                                      <p:to>
                                        <p:strVal val="hidden"/>
                                      </p:to>
                                    </p:set>
                                  </p:childTnLst>
                                </p:cTn>
                              </p:par>
                              <p:par>
                                <p:cTn id="527" presetID="3" presetClass="exit" presetSubtype="5" fill="hold" grpId="3" nodeType="withEffect">
                                  <p:stCondLst>
                                    <p:cond delay="0"/>
                                  </p:stCondLst>
                                  <p:childTnLst>
                                    <p:animEffect transition="out" filter="blinds(vertical)">
                                      <p:cBhvr>
                                        <p:cTn id="528" dur="5500"/>
                                        <p:tgtEl>
                                          <p:spTgt spid="11"/>
                                        </p:tgtEl>
                                      </p:cBhvr>
                                    </p:animEffect>
                                    <p:set>
                                      <p:cBhvr>
                                        <p:cTn id="529" dur="1" fill="hold">
                                          <p:stCondLst>
                                            <p:cond delay="5499"/>
                                          </p:stCondLst>
                                        </p:cTn>
                                        <p:tgtEl>
                                          <p:spTgt spid="11"/>
                                        </p:tgtEl>
                                        <p:attrNameLst>
                                          <p:attrName>style.visibility</p:attrName>
                                        </p:attrNameLst>
                                      </p:cBhvr>
                                      <p:to>
                                        <p:strVal val="hidden"/>
                                      </p:to>
                                    </p:set>
                                  </p:childTnLst>
                                </p:cTn>
                              </p:par>
                              <p:par>
                                <p:cTn id="530" presetID="2" presetClass="entr" presetSubtype="8" fill="hold" grpId="0" nodeType="withEffect">
                                  <p:stCondLst>
                                    <p:cond delay="0"/>
                                  </p:stCondLst>
                                  <p:childTnLst>
                                    <p:set>
                                      <p:cBhvr>
                                        <p:cTn id="531" dur="1" fill="hold">
                                          <p:stCondLst>
                                            <p:cond delay="0"/>
                                          </p:stCondLst>
                                        </p:cTn>
                                        <p:tgtEl>
                                          <p:spTgt spid="10"/>
                                        </p:tgtEl>
                                        <p:attrNameLst>
                                          <p:attrName>style.visibility</p:attrName>
                                        </p:attrNameLst>
                                      </p:cBhvr>
                                      <p:to>
                                        <p:strVal val="visible"/>
                                      </p:to>
                                    </p:set>
                                    <p:anim calcmode="lin" valueType="num">
                                      <p:cBhvr additive="base">
                                        <p:cTn id="532" dur="4000" fill="hold"/>
                                        <p:tgtEl>
                                          <p:spTgt spid="10"/>
                                        </p:tgtEl>
                                        <p:attrNameLst>
                                          <p:attrName>ppt_x</p:attrName>
                                        </p:attrNameLst>
                                      </p:cBhvr>
                                      <p:tavLst>
                                        <p:tav tm="0">
                                          <p:val>
                                            <p:strVal val="0-#ppt_w/2"/>
                                          </p:val>
                                        </p:tav>
                                        <p:tav tm="100000">
                                          <p:val>
                                            <p:strVal val="#ppt_x"/>
                                          </p:val>
                                        </p:tav>
                                      </p:tavLst>
                                    </p:anim>
                                    <p:anim calcmode="lin" valueType="num">
                                      <p:cBhvr additive="base">
                                        <p:cTn id="533" dur="4000" fill="hold"/>
                                        <p:tgtEl>
                                          <p:spTgt spid="10"/>
                                        </p:tgtEl>
                                        <p:attrNameLst>
                                          <p:attrName>ppt_y</p:attrName>
                                        </p:attrNameLst>
                                      </p:cBhvr>
                                      <p:tavLst>
                                        <p:tav tm="0">
                                          <p:val>
                                            <p:strVal val="#ppt_y"/>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10"/>
                                        </p:tgtEl>
                                        <p:attrNameLst>
                                          <p:attrName>style.visibility</p:attrName>
                                        </p:attrNameLst>
                                      </p:cBhvr>
                                      <p:to>
                                        <p:strVal val="visible"/>
                                      </p:to>
                                    </p:set>
                                    <p:anim calcmode="lin" valueType="num">
                                      <p:cBhvr>
                                        <p:cTn id="536" dur="4000" fill="hold"/>
                                        <p:tgtEl>
                                          <p:spTgt spid="10"/>
                                        </p:tgtEl>
                                        <p:attrNameLst>
                                          <p:attrName>ppt_w</p:attrName>
                                        </p:attrNameLst>
                                      </p:cBhvr>
                                      <p:tavLst>
                                        <p:tav tm="0" fmla="#ppt_w*sin(2.5*pi*$)">
                                          <p:val>
                                            <p:fltVal val="0"/>
                                          </p:val>
                                        </p:tav>
                                        <p:tav tm="100000">
                                          <p:val>
                                            <p:fltVal val="1"/>
                                          </p:val>
                                        </p:tav>
                                      </p:tavLst>
                                    </p:anim>
                                    <p:anim calcmode="lin" valueType="num">
                                      <p:cBhvr>
                                        <p:cTn id="537" dur="4000" fill="hold"/>
                                        <p:tgtEl>
                                          <p:spTgt spid="10"/>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4500"/>
                                        <p:tgtEl>
                                          <p:spTgt spid="10"/>
                                        </p:tgtEl>
                                        <p:attrNameLst>
                                          <p:attrName>ppt_x</p:attrName>
                                        </p:attrNameLst>
                                      </p:cBhvr>
                                      <p:tavLst>
                                        <p:tav tm="0">
                                          <p:val>
                                            <p:strVal val="ppt_x"/>
                                          </p:val>
                                        </p:tav>
                                        <p:tav tm="100000">
                                          <p:val>
                                            <p:strVal val="1+ppt_w/2"/>
                                          </p:val>
                                        </p:tav>
                                      </p:tavLst>
                                    </p:anim>
                                    <p:anim calcmode="lin" valueType="num">
                                      <p:cBhvr additive="base">
                                        <p:cTn id="540" dur="4500"/>
                                        <p:tgtEl>
                                          <p:spTgt spid="10"/>
                                        </p:tgtEl>
                                        <p:attrNameLst>
                                          <p:attrName>ppt_y</p:attrName>
                                        </p:attrNameLst>
                                      </p:cBhvr>
                                      <p:tavLst>
                                        <p:tav tm="0">
                                          <p:val>
                                            <p:strVal val="ppt_y"/>
                                          </p:val>
                                        </p:tav>
                                        <p:tav tm="100000">
                                          <p:val>
                                            <p:strVal val="ppt_y"/>
                                          </p:val>
                                        </p:tav>
                                      </p:tavLst>
                                    </p:anim>
                                    <p:set>
                                      <p:cBhvr>
                                        <p:cTn id="541" dur="1" fill="hold">
                                          <p:stCondLst>
                                            <p:cond delay="4499"/>
                                          </p:stCondLst>
                                        </p:cTn>
                                        <p:tgtEl>
                                          <p:spTgt spid="10"/>
                                        </p:tgtEl>
                                        <p:attrNameLst>
                                          <p:attrName>style.visibility</p:attrName>
                                        </p:attrNameLst>
                                      </p:cBhvr>
                                      <p:to>
                                        <p:strVal val="hidden"/>
                                      </p:to>
                                    </p:set>
                                  </p:childTnLst>
                                </p:cTn>
                              </p:par>
                              <p:par>
                                <p:cTn id="542" presetID="3" presetClass="exit" presetSubtype="5" fill="hold" grpId="3" nodeType="withEffect">
                                  <p:stCondLst>
                                    <p:cond delay="0"/>
                                  </p:stCondLst>
                                  <p:childTnLst>
                                    <p:animEffect transition="out" filter="blinds(vertical)">
                                      <p:cBhvr>
                                        <p:cTn id="543" dur="5500"/>
                                        <p:tgtEl>
                                          <p:spTgt spid="10"/>
                                        </p:tgtEl>
                                      </p:cBhvr>
                                    </p:animEffect>
                                    <p:set>
                                      <p:cBhvr>
                                        <p:cTn id="544" dur="1" fill="hold">
                                          <p:stCondLst>
                                            <p:cond delay="5499"/>
                                          </p:stCondLst>
                                        </p:cTn>
                                        <p:tgtEl>
                                          <p:spTgt spid="10"/>
                                        </p:tgtEl>
                                        <p:attrNameLst>
                                          <p:attrName>style.visibility</p:attrName>
                                        </p:attrNameLst>
                                      </p:cBhvr>
                                      <p:to>
                                        <p:strVal val="hidden"/>
                                      </p:to>
                                    </p:set>
                                  </p:childTnLst>
                                </p:cTn>
                              </p:par>
                              <p:par>
                                <p:cTn id="545" presetID="2" presetClass="entr" presetSubtype="8" fill="hold" grpId="0" nodeType="withEffect">
                                  <p:stCondLst>
                                    <p:cond delay="0"/>
                                  </p:stCondLst>
                                  <p:childTnLst>
                                    <p:set>
                                      <p:cBhvr>
                                        <p:cTn id="546" dur="1" fill="hold">
                                          <p:stCondLst>
                                            <p:cond delay="0"/>
                                          </p:stCondLst>
                                        </p:cTn>
                                        <p:tgtEl>
                                          <p:spTgt spid="9"/>
                                        </p:tgtEl>
                                        <p:attrNameLst>
                                          <p:attrName>style.visibility</p:attrName>
                                        </p:attrNameLst>
                                      </p:cBhvr>
                                      <p:to>
                                        <p:strVal val="visible"/>
                                      </p:to>
                                    </p:set>
                                    <p:anim calcmode="lin" valueType="num">
                                      <p:cBhvr additive="base">
                                        <p:cTn id="547" dur="4000" fill="hold"/>
                                        <p:tgtEl>
                                          <p:spTgt spid="9"/>
                                        </p:tgtEl>
                                        <p:attrNameLst>
                                          <p:attrName>ppt_x</p:attrName>
                                        </p:attrNameLst>
                                      </p:cBhvr>
                                      <p:tavLst>
                                        <p:tav tm="0">
                                          <p:val>
                                            <p:strVal val="0-#ppt_w/2"/>
                                          </p:val>
                                        </p:tav>
                                        <p:tav tm="100000">
                                          <p:val>
                                            <p:strVal val="#ppt_x"/>
                                          </p:val>
                                        </p:tav>
                                      </p:tavLst>
                                    </p:anim>
                                    <p:anim calcmode="lin" valueType="num">
                                      <p:cBhvr additive="base">
                                        <p:cTn id="548" dur="4000" fill="hold"/>
                                        <p:tgtEl>
                                          <p:spTgt spid="9"/>
                                        </p:tgtEl>
                                        <p:attrNameLst>
                                          <p:attrName>ppt_y</p:attrName>
                                        </p:attrNameLst>
                                      </p:cBhvr>
                                      <p:tavLst>
                                        <p:tav tm="0">
                                          <p:val>
                                            <p:strVal val="#ppt_y"/>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9"/>
                                        </p:tgtEl>
                                        <p:attrNameLst>
                                          <p:attrName>style.visibility</p:attrName>
                                        </p:attrNameLst>
                                      </p:cBhvr>
                                      <p:to>
                                        <p:strVal val="visible"/>
                                      </p:to>
                                    </p:set>
                                    <p:anim calcmode="lin" valueType="num">
                                      <p:cBhvr>
                                        <p:cTn id="551" dur="4000" fill="hold"/>
                                        <p:tgtEl>
                                          <p:spTgt spid="9"/>
                                        </p:tgtEl>
                                        <p:attrNameLst>
                                          <p:attrName>ppt_w</p:attrName>
                                        </p:attrNameLst>
                                      </p:cBhvr>
                                      <p:tavLst>
                                        <p:tav tm="0" fmla="#ppt_w*sin(2.5*pi*$)">
                                          <p:val>
                                            <p:fltVal val="0"/>
                                          </p:val>
                                        </p:tav>
                                        <p:tav tm="100000">
                                          <p:val>
                                            <p:fltVal val="1"/>
                                          </p:val>
                                        </p:tav>
                                      </p:tavLst>
                                    </p:anim>
                                    <p:anim calcmode="lin" valueType="num">
                                      <p:cBhvr>
                                        <p:cTn id="552" dur="4000" fill="hold"/>
                                        <p:tgtEl>
                                          <p:spTgt spid="9"/>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4500"/>
                                        <p:tgtEl>
                                          <p:spTgt spid="9"/>
                                        </p:tgtEl>
                                        <p:attrNameLst>
                                          <p:attrName>ppt_x</p:attrName>
                                        </p:attrNameLst>
                                      </p:cBhvr>
                                      <p:tavLst>
                                        <p:tav tm="0">
                                          <p:val>
                                            <p:strVal val="ppt_x"/>
                                          </p:val>
                                        </p:tav>
                                        <p:tav tm="100000">
                                          <p:val>
                                            <p:strVal val="1+ppt_w/2"/>
                                          </p:val>
                                        </p:tav>
                                      </p:tavLst>
                                    </p:anim>
                                    <p:anim calcmode="lin" valueType="num">
                                      <p:cBhvr additive="base">
                                        <p:cTn id="555" dur="4500"/>
                                        <p:tgtEl>
                                          <p:spTgt spid="9"/>
                                        </p:tgtEl>
                                        <p:attrNameLst>
                                          <p:attrName>ppt_y</p:attrName>
                                        </p:attrNameLst>
                                      </p:cBhvr>
                                      <p:tavLst>
                                        <p:tav tm="0">
                                          <p:val>
                                            <p:strVal val="ppt_y"/>
                                          </p:val>
                                        </p:tav>
                                        <p:tav tm="100000">
                                          <p:val>
                                            <p:strVal val="ppt_y"/>
                                          </p:val>
                                        </p:tav>
                                      </p:tavLst>
                                    </p:anim>
                                    <p:set>
                                      <p:cBhvr>
                                        <p:cTn id="556" dur="1" fill="hold">
                                          <p:stCondLst>
                                            <p:cond delay="4499"/>
                                          </p:stCondLst>
                                        </p:cTn>
                                        <p:tgtEl>
                                          <p:spTgt spid="9"/>
                                        </p:tgtEl>
                                        <p:attrNameLst>
                                          <p:attrName>style.visibility</p:attrName>
                                        </p:attrNameLst>
                                      </p:cBhvr>
                                      <p:to>
                                        <p:strVal val="hidden"/>
                                      </p:to>
                                    </p:set>
                                  </p:childTnLst>
                                </p:cTn>
                              </p:par>
                              <p:par>
                                <p:cTn id="557" presetID="3" presetClass="exit" presetSubtype="5" fill="hold" grpId="3" nodeType="withEffect">
                                  <p:stCondLst>
                                    <p:cond delay="0"/>
                                  </p:stCondLst>
                                  <p:childTnLst>
                                    <p:animEffect transition="out" filter="blinds(vertical)">
                                      <p:cBhvr>
                                        <p:cTn id="558" dur="5500"/>
                                        <p:tgtEl>
                                          <p:spTgt spid="9"/>
                                        </p:tgtEl>
                                      </p:cBhvr>
                                    </p:animEffect>
                                    <p:set>
                                      <p:cBhvr>
                                        <p:cTn id="559" dur="1" fill="hold">
                                          <p:stCondLst>
                                            <p:cond delay="5499"/>
                                          </p:stCondLst>
                                        </p:cTn>
                                        <p:tgtEl>
                                          <p:spTgt spid="9"/>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8"/>
                                        </p:tgtEl>
                                        <p:attrNameLst>
                                          <p:attrName>style.visibility</p:attrName>
                                        </p:attrNameLst>
                                      </p:cBhvr>
                                      <p:to>
                                        <p:strVal val="visible"/>
                                      </p:to>
                                    </p:set>
                                    <p:anim calcmode="lin" valueType="num">
                                      <p:cBhvr additive="base">
                                        <p:cTn id="562" dur="4000" fill="hold"/>
                                        <p:tgtEl>
                                          <p:spTgt spid="8"/>
                                        </p:tgtEl>
                                        <p:attrNameLst>
                                          <p:attrName>ppt_x</p:attrName>
                                        </p:attrNameLst>
                                      </p:cBhvr>
                                      <p:tavLst>
                                        <p:tav tm="0">
                                          <p:val>
                                            <p:strVal val="0-#ppt_w/2"/>
                                          </p:val>
                                        </p:tav>
                                        <p:tav tm="100000">
                                          <p:val>
                                            <p:strVal val="#ppt_x"/>
                                          </p:val>
                                        </p:tav>
                                      </p:tavLst>
                                    </p:anim>
                                    <p:anim calcmode="lin" valueType="num">
                                      <p:cBhvr additive="base">
                                        <p:cTn id="563" dur="4000" fill="hold"/>
                                        <p:tgtEl>
                                          <p:spTgt spid="8"/>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8"/>
                                        </p:tgtEl>
                                        <p:attrNameLst>
                                          <p:attrName>style.visibility</p:attrName>
                                        </p:attrNameLst>
                                      </p:cBhvr>
                                      <p:to>
                                        <p:strVal val="visible"/>
                                      </p:to>
                                    </p:set>
                                    <p:anim calcmode="lin" valueType="num">
                                      <p:cBhvr>
                                        <p:cTn id="566" dur="4000" fill="hold"/>
                                        <p:tgtEl>
                                          <p:spTgt spid="8"/>
                                        </p:tgtEl>
                                        <p:attrNameLst>
                                          <p:attrName>ppt_w</p:attrName>
                                        </p:attrNameLst>
                                      </p:cBhvr>
                                      <p:tavLst>
                                        <p:tav tm="0" fmla="#ppt_w*sin(2.5*pi*$)">
                                          <p:val>
                                            <p:fltVal val="0"/>
                                          </p:val>
                                        </p:tav>
                                        <p:tav tm="100000">
                                          <p:val>
                                            <p:fltVal val="1"/>
                                          </p:val>
                                        </p:tav>
                                      </p:tavLst>
                                    </p:anim>
                                    <p:anim calcmode="lin" valueType="num">
                                      <p:cBhvr>
                                        <p:cTn id="567" dur="4000" fill="hold"/>
                                        <p:tgtEl>
                                          <p:spTgt spid="8"/>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4500"/>
                                        <p:tgtEl>
                                          <p:spTgt spid="8"/>
                                        </p:tgtEl>
                                        <p:attrNameLst>
                                          <p:attrName>ppt_x</p:attrName>
                                        </p:attrNameLst>
                                      </p:cBhvr>
                                      <p:tavLst>
                                        <p:tav tm="0">
                                          <p:val>
                                            <p:strVal val="ppt_x"/>
                                          </p:val>
                                        </p:tav>
                                        <p:tav tm="100000">
                                          <p:val>
                                            <p:strVal val="1+ppt_w/2"/>
                                          </p:val>
                                        </p:tav>
                                      </p:tavLst>
                                    </p:anim>
                                    <p:anim calcmode="lin" valueType="num">
                                      <p:cBhvr additive="base">
                                        <p:cTn id="570" dur="4500"/>
                                        <p:tgtEl>
                                          <p:spTgt spid="8"/>
                                        </p:tgtEl>
                                        <p:attrNameLst>
                                          <p:attrName>ppt_y</p:attrName>
                                        </p:attrNameLst>
                                      </p:cBhvr>
                                      <p:tavLst>
                                        <p:tav tm="0">
                                          <p:val>
                                            <p:strVal val="ppt_y"/>
                                          </p:val>
                                        </p:tav>
                                        <p:tav tm="100000">
                                          <p:val>
                                            <p:strVal val="ppt_y"/>
                                          </p:val>
                                        </p:tav>
                                      </p:tavLst>
                                    </p:anim>
                                    <p:set>
                                      <p:cBhvr>
                                        <p:cTn id="571" dur="1" fill="hold">
                                          <p:stCondLst>
                                            <p:cond delay="4499"/>
                                          </p:stCondLst>
                                        </p:cTn>
                                        <p:tgtEl>
                                          <p:spTgt spid="8"/>
                                        </p:tgtEl>
                                        <p:attrNameLst>
                                          <p:attrName>style.visibility</p:attrName>
                                        </p:attrNameLst>
                                      </p:cBhvr>
                                      <p:to>
                                        <p:strVal val="hidden"/>
                                      </p:to>
                                    </p:set>
                                  </p:childTnLst>
                                </p:cTn>
                              </p:par>
                              <p:par>
                                <p:cTn id="572" presetID="3" presetClass="exit" presetSubtype="5" fill="hold" grpId="3" nodeType="withEffect">
                                  <p:stCondLst>
                                    <p:cond delay="0"/>
                                  </p:stCondLst>
                                  <p:childTnLst>
                                    <p:animEffect transition="out" filter="blinds(vertical)">
                                      <p:cBhvr>
                                        <p:cTn id="573" dur="5500"/>
                                        <p:tgtEl>
                                          <p:spTgt spid="8"/>
                                        </p:tgtEl>
                                      </p:cBhvr>
                                    </p:animEffect>
                                    <p:set>
                                      <p:cBhvr>
                                        <p:cTn id="574" dur="1" fill="hold">
                                          <p:stCondLst>
                                            <p:cond delay="5499"/>
                                          </p:stCondLst>
                                        </p:cTn>
                                        <p:tgtEl>
                                          <p:spTgt spid="8"/>
                                        </p:tgtEl>
                                        <p:attrNameLst>
                                          <p:attrName>style.visibility</p:attrName>
                                        </p:attrNameLst>
                                      </p:cBhvr>
                                      <p:to>
                                        <p:strVal val="hidden"/>
                                      </p:to>
                                    </p:set>
                                  </p:childTnLst>
                                </p:cTn>
                              </p:par>
                              <p:par>
                                <p:cTn id="575" presetID="2" presetClass="entr" presetSubtype="8" fill="hold" grpId="0" nodeType="withEffect">
                                  <p:stCondLst>
                                    <p:cond delay="0"/>
                                  </p:stCondLst>
                                  <p:childTnLst>
                                    <p:set>
                                      <p:cBhvr>
                                        <p:cTn id="576" dur="1" fill="hold">
                                          <p:stCondLst>
                                            <p:cond delay="0"/>
                                          </p:stCondLst>
                                        </p:cTn>
                                        <p:tgtEl>
                                          <p:spTgt spid="7"/>
                                        </p:tgtEl>
                                        <p:attrNameLst>
                                          <p:attrName>style.visibility</p:attrName>
                                        </p:attrNameLst>
                                      </p:cBhvr>
                                      <p:to>
                                        <p:strVal val="visible"/>
                                      </p:to>
                                    </p:set>
                                    <p:anim calcmode="lin" valueType="num">
                                      <p:cBhvr additive="base">
                                        <p:cTn id="577" dur="4000" fill="hold"/>
                                        <p:tgtEl>
                                          <p:spTgt spid="7"/>
                                        </p:tgtEl>
                                        <p:attrNameLst>
                                          <p:attrName>ppt_x</p:attrName>
                                        </p:attrNameLst>
                                      </p:cBhvr>
                                      <p:tavLst>
                                        <p:tav tm="0">
                                          <p:val>
                                            <p:strVal val="0-#ppt_w/2"/>
                                          </p:val>
                                        </p:tav>
                                        <p:tav tm="100000">
                                          <p:val>
                                            <p:strVal val="#ppt_x"/>
                                          </p:val>
                                        </p:tav>
                                      </p:tavLst>
                                    </p:anim>
                                    <p:anim calcmode="lin" valueType="num">
                                      <p:cBhvr additive="base">
                                        <p:cTn id="578" dur="4000" fill="hold"/>
                                        <p:tgtEl>
                                          <p:spTgt spid="7"/>
                                        </p:tgtEl>
                                        <p:attrNameLst>
                                          <p:attrName>ppt_y</p:attrName>
                                        </p:attrNameLst>
                                      </p:cBhvr>
                                      <p:tavLst>
                                        <p:tav tm="0">
                                          <p:val>
                                            <p:strVal val="#ppt_y"/>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7"/>
                                        </p:tgtEl>
                                        <p:attrNameLst>
                                          <p:attrName>style.visibility</p:attrName>
                                        </p:attrNameLst>
                                      </p:cBhvr>
                                      <p:to>
                                        <p:strVal val="visible"/>
                                      </p:to>
                                    </p:set>
                                    <p:anim calcmode="lin" valueType="num">
                                      <p:cBhvr>
                                        <p:cTn id="581" dur="4000" fill="hold"/>
                                        <p:tgtEl>
                                          <p:spTgt spid="7"/>
                                        </p:tgtEl>
                                        <p:attrNameLst>
                                          <p:attrName>ppt_w</p:attrName>
                                        </p:attrNameLst>
                                      </p:cBhvr>
                                      <p:tavLst>
                                        <p:tav tm="0" fmla="#ppt_w*sin(2.5*pi*$)">
                                          <p:val>
                                            <p:fltVal val="0"/>
                                          </p:val>
                                        </p:tav>
                                        <p:tav tm="100000">
                                          <p:val>
                                            <p:fltVal val="1"/>
                                          </p:val>
                                        </p:tav>
                                      </p:tavLst>
                                    </p:anim>
                                    <p:anim calcmode="lin" valueType="num">
                                      <p:cBhvr>
                                        <p:cTn id="582" dur="4000" fill="hold"/>
                                        <p:tgtEl>
                                          <p:spTgt spid="7"/>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4500"/>
                                        <p:tgtEl>
                                          <p:spTgt spid="7"/>
                                        </p:tgtEl>
                                        <p:attrNameLst>
                                          <p:attrName>ppt_x</p:attrName>
                                        </p:attrNameLst>
                                      </p:cBhvr>
                                      <p:tavLst>
                                        <p:tav tm="0">
                                          <p:val>
                                            <p:strVal val="ppt_x"/>
                                          </p:val>
                                        </p:tav>
                                        <p:tav tm="100000">
                                          <p:val>
                                            <p:strVal val="1+ppt_w/2"/>
                                          </p:val>
                                        </p:tav>
                                      </p:tavLst>
                                    </p:anim>
                                    <p:anim calcmode="lin" valueType="num">
                                      <p:cBhvr additive="base">
                                        <p:cTn id="585" dur="4500"/>
                                        <p:tgtEl>
                                          <p:spTgt spid="7"/>
                                        </p:tgtEl>
                                        <p:attrNameLst>
                                          <p:attrName>ppt_y</p:attrName>
                                        </p:attrNameLst>
                                      </p:cBhvr>
                                      <p:tavLst>
                                        <p:tav tm="0">
                                          <p:val>
                                            <p:strVal val="ppt_y"/>
                                          </p:val>
                                        </p:tav>
                                        <p:tav tm="100000">
                                          <p:val>
                                            <p:strVal val="ppt_y"/>
                                          </p:val>
                                        </p:tav>
                                      </p:tavLst>
                                    </p:anim>
                                    <p:set>
                                      <p:cBhvr>
                                        <p:cTn id="586" dur="1" fill="hold">
                                          <p:stCondLst>
                                            <p:cond delay="4499"/>
                                          </p:stCondLst>
                                        </p:cTn>
                                        <p:tgtEl>
                                          <p:spTgt spid="7"/>
                                        </p:tgtEl>
                                        <p:attrNameLst>
                                          <p:attrName>style.visibility</p:attrName>
                                        </p:attrNameLst>
                                      </p:cBhvr>
                                      <p:to>
                                        <p:strVal val="hidden"/>
                                      </p:to>
                                    </p:set>
                                  </p:childTnLst>
                                </p:cTn>
                              </p:par>
                              <p:par>
                                <p:cTn id="587" presetID="3" presetClass="exit" presetSubtype="5" fill="hold" grpId="3" nodeType="withEffect">
                                  <p:stCondLst>
                                    <p:cond delay="0"/>
                                  </p:stCondLst>
                                  <p:childTnLst>
                                    <p:animEffect transition="out" filter="blinds(vertical)">
                                      <p:cBhvr>
                                        <p:cTn id="588" dur="5500"/>
                                        <p:tgtEl>
                                          <p:spTgt spid="7"/>
                                        </p:tgtEl>
                                      </p:cBhvr>
                                    </p:animEffect>
                                    <p:set>
                                      <p:cBhvr>
                                        <p:cTn id="589" dur="1" fill="hold">
                                          <p:stCondLst>
                                            <p:cond delay="5499"/>
                                          </p:stCondLst>
                                        </p:cTn>
                                        <p:tgtEl>
                                          <p:spTgt spid="7"/>
                                        </p:tgtEl>
                                        <p:attrNameLst>
                                          <p:attrName>style.visibility</p:attrName>
                                        </p:attrNameLst>
                                      </p:cBhvr>
                                      <p:to>
                                        <p:strVal val="hidden"/>
                                      </p:to>
                                    </p:set>
                                  </p:childTnLst>
                                </p:cTn>
                              </p:par>
                              <p:par>
                                <p:cTn id="590" presetID="2" presetClass="entr" presetSubtype="8" fill="hold" grpId="0" nodeType="withEffect">
                                  <p:stCondLst>
                                    <p:cond delay="0"/>
                                  </p:stCondLst>
                                  <p:childTnLst>
                                    <p:set>
                                      <p:cBhvr>
                                        <p:cTn id="591" dur="1" fill="hold">
                                          <p:stCondLst>
                                            <p:cond delay="0"/>
                                          </p:stCondLst>
                                        </p:cTn>
                                        <p:tgtEl>
                                          <p:spTgt spid="6"/>
                                        </p:tgtEl>
                                        <p:attrNameLst>
                                          <p:attrName>style.visibility</p:attrName>
                                        </p:attrNameLst>
                                      </p:cBhvr>
                                      <p:to>
                                        <p:strVal val="visible"/>
                                      </p:to>
                                    </p:set>
                                    <p:anim calcmode="lin" valueType="num">
                                      <p:cBhvr additive="base">
                                        <p:cTn id="592" dur="4000" fill="hold"/>
                                        <p:tgtEl>
                                          <p:spTgt spid="6"/>
                                        </p:tgtEl>
                                        <p:attrNameLst>
                                          <p:attrName>ppt_x</p:attrName>
                                        </p:attrNameLst>
                                      </p:cBhvr>
                                      <p:tavLst>
                                        <p:tav tm="0">
                                          <p:val>
                                            <p:strVal val="0-#ppt_w/2"/>
                                          </p:val>
                                        </p:tav>
                                        <p:tav tm="100000">
                                          <p:val>
                                            <p:strVal val="#ppt_x"/>
                                          </p:val>
                                        </p:tav>
                                      </p:tavLst>
                                    </p:anim>
                                    <p:anim calcmode="lin" valueType="num">
                                      <p:cBhvr additive="base">
                                        <p:cTn id="593" dur="4000" fill="hold"/>
                                        <p:tgtEl>
                                          <p:spTgt spid="6"/>
                                        </p:tgtEl>
                                        <p:attrNameLst>
                                          <p:attrName>ppt_y</p:attrName>
                                        </p:attrNameLst>
                                      </p:cBhvr>
                                      <p:tavLst>
                                        <p:tav tm="0">
                                          <p:val>
                                            <p:strVal val="#ppt_y"/>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6"/>
                                        </p:tgtEl>
                                        <p:attrNameLst>
                                          <p:attrName>style.visibility</p:attrName>
                                        </p:attrNameLst>
                                      </p:cBhvr>
                                      <p:to>
                                        <p:strVal val="visible"/>
                                      </p:to>
                                    </p:set>
                                    <p:anim calcmode="lin" valueType="num">
                                      <p:cBhvr>
                                        <p:cTn id="596" dur="4000" fill="hold"/>
                                        <p:tgtEl>
                                          <p:spTgt spid="6"/>
                                        </p:tgtEl>
                                        <p:attrNameLst>
                                          <p:attrName>ppt_w</p:attrName>
                                        </p:attrNameLst>
                                      </p:cBhvr>
                                      <p:tavLst>
                                        <p:tav tm="0" fmla="#ppt_w*sin(2.5*pi*$)">
                                          <p:val>
                                            <p:fltVal val="0"/>
                                          </p:val>
                                        </p:tav>
                                        <p:tav tm="100000">
                                          <p:val>
                                            <p:fltVal val="1"/>
                                          </p:val>
                                        </p:tav>
                                      </p:tavLst>
                                    </p:anim>
                                    <p:anim calcmode="lin" valueType="num">
                                      <p:cBhvr>
                                        <p:cTn id="597" dur="4000" fill="hold"/>
                                        <p:tgtEl>
                                          <p:spTgt spid="6"/>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4500"/>
                                        <p:tgtEl>
                                          <p:spTgt spid="6"/>
                                        </p:tgtEl>
                                        <p:attrNameLst>
                                          <p:attrName>ppt_x</p:attrName>
                                        </p:attrNameLst>
                                      </p:cBhvr>
                                      <p:tavLst>
                                        <p:tav tm="0">
                                          <p:val>
                                            <p:strVal val="ppt_x"/>
                                          </p:val>
                                        </p:tav>
                                        <p:tav tm="100000">
                                          <p:val>
                                            <p:strVal val="1+ppt_w/2"/>
                                          </p:val>
                                        </p:tav>
                                      </p:tavLst>
                                    </p:anim>
                                    <p:anim calcmode="lin" valueType="num">
                                      <p:cBhvr additive="base">
                                        <p:cTn id="600" dur="4500"/>
                                        <p:tgtEl>
                                          <p:spTgt spid="6"/>
                                        </p:tgtEl>
                                        <p:attrNameLst>
                                          <p:attrName>ppt_y</p:attrName>
                                        </p:attrNameLst>
                                      </p:cBhvr>
                                      <p:tavLst>
                                        <p:tav tm="0">
                                          <p:val>
                                            <p:strVal val="ppt_y"/>
                                          </p:val>
                                        </p:tav>
                                        <p:tav tm="100000">
                                          <p:val>
                                            <p:strVal val="ppt_y"/>
                                          </p:val>
                                        </p:tav>
                                      </p:tavLst>
                                    </p:anim>
                                    <p:set>
                                      <p:cBhvr>
                                        <p:cTn id="601" dur="1" fill="hold">
                                          <p:stCondLst>
                                            <p:cond delay="4499"/>
                                          </p:stCondLst>
                                        </p:cTn>
                                        <p:tgtEl>
                                          <p:spTgt spid="6"/>
                                        </p:tgtEl>
                                        <p:attrNameLst>
                                          <p:attrName>style.visibility</p:attrName>
                                        </p:attrNameLst>
                                      </p:cBhvr>
                                      <p:to>
                                        <p:strVal val="hidden"/>
                                      </p:to>
                                    </p:set>
                                  </p:childTnLst>
                                </p:cTn>
                              </p:par>
                              <p:par>
                                <p:cTn id="602" presetID="3" presetClass="exit" presetSubtype="5" fill="hold" grpId="3" nodeType="withEffect">
                                  <p:stCondLst>
                                    <p:cond delay="0"/>
                                  </p:stCondLst>
                                  <p:childTnLst>
                                    <p:animEffect transition="out" filter="blinds(vertical)">
                                      <p:cBhvr>
                                        <p:cTn id="603" dur="5500"/>
                                        <p:tgtEl>
                                          <p:spTgt spid="6"/>
                                        </p:tgtEl>
                                      </p:cBhvr>
                                    </p:animEffect>
                                    <p:set>
                                      <p:cBhvr>
                                        <p:cTn id="604" dur="1" fill="hold">
                                          <p:stCondLst>
                                            <p:cond delay="5499"/>
                                          </p:stCondLst>
                                        </p:cTn>
                                        <p:tgtEl>
                                          <p:spTgt spid="6"/>
                                        </p:tgtEl>
                                        <p:attrNameLst>
                                          <p:attrName>style.visibility</p:attrName>
                                        </p:attrNameLst>
                                      </p:cBhvr>
                                      <p:to>
                                        <p:strVal val="hidden"/>
                                      </p:to>
                                    </p:set>
                                  </p:childTnLst>
                                </p:cTn>
                              </p:par>
                              <p:par>
                                <p:cTn id="605" presetID="2" presetClass="entr" presetSubtype="8" fill="hold" grpId="0" nodeType="withEffect">
                                  <p:stCondLst>
                                    <p:cond delay="0"/>
                                  </p:stCondLst>
                                  <p:childTnLst>
                                    <p:set>
                                      <p:cBhvr>
                                        <p:cTn id="606" dur="1" fill="hold">
                                          <p:stCondLst>
                                            <p:cond delay="0"/>
                                          </p:stCondLst>
                                        </p:cTn>
                                        <p:tgtEl>
                                          <p:spTgt spid="5"/>
                                        </p:tgtEl>
                                        <p:attrNameLst>
                                          <p:attrName>style.visibility</p:attrName>
                                        </p:attrNameLst>
                                      </p:cBhvr>
                                      <p:to>
                                        <p:strVal val="visible"/>
                                      </p:to>
                                    </p:set>
                                    <p:anim calcmode="lin" valueType="num">
                                      <p:cBhvr additive="base">
                                        <p:cTn id="607" dur="4000" fill="hold"/>
                                        <p:tgtEl>
                                          <p:spTgt spid="5"/>
                                        </p:tgtEl>
                                        <p:attrNameLst>
                                          <p:attrName>ppt_x</p:attrName>
                                        </p:attrNameLst>
                                      </p:cBhvr>
                                      <p:tavLst>
                                        <p:tav tm="0">
                                          <p:val>
                                            <p:strVal val="0-#ppt_w/2"/>
                                          </p:val>
                                        </p:tav>
                                        <p:tav tm="100000">
                                          <p:val>
                                            <p:strVal val="#ppt_x"/>
                                          </p:val>
                                        </p:tav>
                                      </p:tavLst>
                                    </p:anim>
                                    <p:anim calcmode="lin" valueType="num">
                                      <p:cBhvr additive="base">
                                        <p:cTn id="608" dur="4000" fill="hold"/>
                                        <p:tgtEl>
                                          <p:spTgt spid="5"/>
                                        </p:tgtEl>
                                        <p:attrNameLst>
                                          <p:attrName>ppt_y</p:attrName>
                                        </p:attrNameLst>
                                      </p:cBhvr>
                                      <p:tavLst>
                                        <p:tav tm="0">
                                          <p:val>
                                            <p:strVal val="#ppt_y"/>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
                                        </p:tgtEl>
                                        <p:attrNameLst>
                                          <p:attrName>style.visibility</p:attrName>
                                        </p:attrNameLst>
                                      </p:cBhvr>
                                      <p:to>
                                        <p:strVal val="visible"/>
                                      </p:to>
                                    </p:set>
                                    <p:anim calcmode="lin" valueType="num">
                                      <p:cBhvr>
                                        <p:cTn id="611" dur="4000" fill="hold"/>
                                        <p:tgtEl>
                                          <p:spTgt spid="5"/>
                                        </p:tgtEl>
                                        <p:attrNameLst>
                                          <p:attrName>ppt_w</p:attrName>
                                        </p:attrNameLst>
                                      </p:cBhvr>
                                      <p:tavLst>
                                        <p:tav tm="0" fmla="#ppt_w*sin(2.5*pi*$)">
                                          <p:val>
                                            <p:fltVal val="0"/>
                                          </p:val>
                                        </p:tav>
                                        <p:tav tm="100000">
                                          <p:val>
                                            <p:fltVal val="1"/>
                                          </p:val>
                                        </p:tav>
                                      </p:tavLst>
                                    </p:anim>
                                    <p:anim calcmode="lin" valueType="num">
                                      <p:cBhvr>
                                        <p:cTn id="612" dur="4000" fill="hold"/>
                                        <p:tgtEl>
                                          <p:spTgt spid="5"/>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4500"/>
                                        <p:tgtEl>
                                          <p:spTgt spid="5"/>
                                        </p:tgtEl>
                                        <p:attrNameLst>
                                          <p:attrName>ppt_x</p:attrName>
                                        </p:attrNameLst>
                                      </p:cBhvr>
                                      <p:tavLst>
                                        <p:tav tm="0">
                                          <p:val>
                                            <p:strVal val="ppt_x"/>
                                          </p:val>
                                        </p:tav>
                                        <p:tav tm="100000">
                                          <p:val>
                                            <p:strVal val="1+ppt_w/2"/>
                                          </p:val>
                                        </p:tav>
                                      </p:tavLst>
                                    </p:anim>
                                    <p:anim calcmode="lin" valueType="num">
                                      <p:cBhvr additive="base">
                                        <p:cTn id="615" dur="4500"/>
                                        <p:tgtEl>
                                          <p:spTgt spid="5"/>
                                        </p:tgtEl>
                                        <p:attrNameLst>
                                          <p:attrName>ppt_y</p:attrName>
                                        </p:attrNameLst>
                                      </p:cBhvr>
                                      <p:tavLst>
                                        <p:tav tm="0">
                                          <p:val>
                                            <p:strVal val="ppt_y"/>
                                          </p:val>
                                        </p:tav>
                                        <p:tav tm="100000">
                                          <p:val>
                                            <p:strVal val="ppt_y"/>
                                          </p:val>
                                        </p:tav>
                                      </p:tavLst>
                                    </p:anim>
                                    <p:set>
                                      <p:cBhvr>
                                        <p:cTn id="616" dur="1" fill="hold">
                                          <p:stCondLst>
                                            <p:cond delay="4499"/>
                                          </p:stCondLst>
                                        </p:cTn>
                                        <p:tgtEl>
                                          <p:spTgt spid="5"/>
                                        </p:tgtEl>
                                        <p:attrNameLst>
                                          <p:attrName>style.visibility</p:attrName>
                                        </p:attrNameLst>
                                      </p:cBhvr>
                                      <p:to>
                                        <p:strVal val="hidden"/>
                                      </p:to>
                                    </p:set>
                                  </p:childTnLst>
                                </p:cTn>
                              </p:par>
                              <p:par>
                                <p:cTn id="617" presetID="3" presetClass="exit" presetSubtype="5" fill="hold" grpId="3" nodeType="withEffect">
                                  <p:stCondLst>
                                    <p:cond delay="0"/>
                                  </p:stCondLst>
                                  <p:childTnLst>
                                    <p:animEffect transition="out" filter="blinds(vertical)">
                                      <p:cBhvr>
                                        <p:cTn id="618" dur="5500"/>
                                        <p:tgtEl>
                                          <p:spTgt spid="5"/>
                                        </p:tgtEl>
                                      </p:cBhvr>
                                    </p:animEffect>
                                    <p:set>
                                      <p:cBhvr>
                                        <p:cTn id="619" dur="1" fill="hold">
                                          <p:stCondLst>
                                            <p:cond delay="5499"/>
                                          </p:stCondLst>
                                        </p:cTn>
                                        <p:tgtEl>
                                          <p:spTgt spid="5"/>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4"/>
                                        </p:tgtEl>
                                        <p:attrNameLst>
                                          <p:attrName>style.visibility</p:attrName>
                                        </p:attrNameLst>
                                      </p:cBhvr>
                                      <p:to>
                                        <p:strVal val="visible"/>
                                      </p:to>
                                    </p:set>
                                    <p:anim calcmode="lin" valueType="num">
                                      <p:cBhvr additive="base">
                                        <p:cTn id="622" dur="4000" fill="hold"/>
                                        <p:tgtEl>
                                          <p:spTgt spid="4"/>
                                        </p:tgtEl>
                                        <p:attrNameLst>
                                          <p:attrName>ppt_x</p:attrName>
                                        </p:attrNameLst>
                                      </p:cBhvr>
                                      <p:tavLst>
                                        <p:tav tm="0">
                                          <p:val>
                                            <p:strVal val="0-#ppt_w/2"/>
                                          </p:val>
                                        </p:tav>
                                        <p:tav tm="100000">
                                          <p:val>
                                            <p:strVal val="#ppt_x"/>
                                          </p:val>
                                        </p:tav>
                                      </p:tavLst>
                                    </p:anim>
                                    <p:anim calcmode="lin" valueType="num">
                                      <p:cBhvr additive="base">
                                        <p:cTn id="623" dur="4000" fill="hold"/>
                                        <p:tgtEl>
                                          <p:spTgt spid="4"/>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4"/>
                                        </p:tgtEl>
                                        <p:attrNameLst>
                                          <p:attrName>style.visibility</p:attrName>
                                        </p:attrNameLst>
                                      </p:cBhvr>
                                      <p:to>
                                        <p:strVal val="visible"/>
                                      </p:to>
                                    </p:set>
                                    <p:anim calcmode="lin" valueType="num">
                                      <p:cBhvr>
                                        <p:cTn id="626" dur="4000" fill="hold"/>
                                        <p:tgtEl>
                                          <p:spTgt spid="4"/>
                                        </p:tgtEl>
                                        <p:attrNameLst>
                                          <p:attrName>ppt_w</p:attrName>
                                        </p:attrNameLst>
                                      </p:cBhvr>
                                      <p:tavLst>
                                        <p:tav tm="0" fmla="#ppt_w*sin(2.5*pi*$)">
                                          <p:val>
                                            <p:fltVal val="0"/>
                                          </p:val>
                                        </p:tav>
                                        <p:tav tm="100000">
                                          <p:val>
                                            <p:fltVal val="1"/>
                                          </p:val>
                                        </p:tav>
                                      </p:tavLst>
                                    </p:anim>
                                    <p:anim calcmode="lin" valueType="num">
                                      <p:cBhvr>
                                        <p:cTn id="627" dur="4000" fill="hold"/>
                                        <p:tgtEl>
                                          <p:spTgt spid="4"/>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4500"/>
                                        <p:tgtEl>
                                          <p:spTgt spid="4"/>
                                        </p:tgtEl>
                                        <p:attrNameLst>
                                          <p:attrName>ppt_x</p:attrName>
                                        </p:attrNameLst>
                                      </p:cBhvr>
                                      <p:tavLst>
                                        <p:tav tm="0">
                                          <p:val>
                                            <p:strVal val="ppt_x"/>
                                          </p:val>
                                        </p:tav>
                                        <p:tav tm="100000">
                                          <p:val>
                                            <p:strVal val="1+ppt_w/2"/>
                                          </p:val>
                                        </p:tav>
                                      </p:tavLst>
                                    </p:anim>
                                    <p:anim calcmode="lin" valueType="num">
                                      <p:cBhvr additive="base">
                                        <p:cTn id="630" dur="4500"/>
                                        <p:tgtEl>
                                          <p:spTgt spid="4"/>
                                        </p:tgtEl>
                                        <p:attrNameLst>
                                          <p:attrName>ppt_y</p:attrName>
                                        </p:attrNameLst>
                                      </p:cBhvr>
                                      <p:tavLst>
                                        <p:tav tm="0">
                                          <p:val>
                                            <p:strVal val="ppt_y"/>
                                          </p:val>
                                        </p:tav>
                                        <p:tav tm="100000">
                                          <p:val>
                                            <p:strVal val="ppt_y"/>
                                          </p:val>
                                        </p:tav>
                                      </p:tavLst>
                                    </p:anim>
                                    <p:set>
                                      <p:cBhvr>
                                        <p:cTn id="631" dur="1" fill="hold">
                                          <p:stCondLst>
                                            <p:cond delay="4499"/>
                                          </p:stCondLst>
                                        </p:cTn>
                                        <p:tgtEl>
                                          <p:spTgt spid="4"/>
                                        </p:tgtEl>
                                        <p:attrNameLst>
                                          <p:attrName>style.visibility</p:attrName>
                                        </p:attrNameLst>
                                      </p:cBhvr>
                                      <p:to>
                                        <p:strVal val="hidden"/>
                                      </p:to>
                                    </p:set>
                                  </p:childTnLst>
                                </p:cTn>
                              </p:par>
                              <p:par>
                                <p:cTn id="632" presetID="3" presetClass="exit" presetSubtype="5" fill="hold" grpId="3" nodeType="withEffect">
                                  <p:stCondLst>
                                    <p:cond delay="0"/>
                                  </p:stCondLst>
                                  <p:childTnLst>
                                    <p:animEffect transition="out" filter="blinds(vertical)">
                                      <p:cBhvr>
                                        <p:cTn id="633" dur="5500"/>
                                        <p:tgtEl>
                                          <p:spTgt spid="4"/>
                                        </p:tgtEl>
                                      </p:cBhvr>
                                    </p:animEffect>
                                    <p:set>
                                      <p:cBhvr>
                                        <p:cTn id="634" dur="1" fill="hold">
                                          <p:stCondLst>
                                            <p:cond delay="5499"/>
                                          </p:stCondLst>
                                        </p:cTn>
                                        <p:tgtEl>
                                          <p:spTgt spid="4"/>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87"/>
                                        </p:tgtEl>
                                        <p:attrNameLst>
                                          <p:attrName>style.visibility</p:attrName>
                                        </p:attrNameLst>
                                      </p:cBhvr>
                                      <p:to>
                                        <p:strVal val="visible"/>
                                      </p:to>
                                    </p:set>
                                    <p:anim calcmode="lin" valueType="num">
                                      <p:cBhvr additive="base">
                                        <p:cTn id="637" dur="4000" fill="hold"/>
                                        <p:tgtEl>
                                          <p:spTgt spid="87"/>
                                        </p:tgtEl>
                                        <p:attrNameLst>
                                          <p:attrName>ppt_x</p:attrName>
                                        </p:attrNameLst>
                                      </p:cBhvr>
                                      <p:tavLst>
                                        <p:tav tm="0">
                                          <p:val>
                                            <p:strVal val="0-#ppt_w/2"/>
                                          </p:val>
                                        </p:tav>
                                        <p:tav tm="100000">
                                          <p:val>
                                            <p:strVal val="#ppt_x"/>
                                          </p:val>
                                        </p:tav>
                                      </p:tavLst>
                                    </p:anim>
                                    <p:anim calcmode="lin" valueType="num">
                                      <p:cBhvr additive="base">
                                        <p:cTn id="638" dur="4000" fill="hold"/>
                                        <p:tgtEl>
                                          <p:spTgt spid="87"/>
                                        </p:tgtEl>
                                        <p:attrNameLst>
                                          <p:attrName>ppt_y</p:attrName>
                                        </p:attrNameLst>
                                      </p:cBhvr>
                                      <p:tavLst>
                                        <p:tav tm="0">
                                          <p:val>
                                            <p:strVal val="#ppt_y"/>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87"/>
                                        </p:tgtEl>
                                        <p:attrNameLst>
                                          <p:attrName>style.visibility</p:attrName>
                                        </p:attrNameLst>
                                      </p:cBhvr>
                                      <p:to>
                                        <p:strVal val="visible"/>
                                      </p:to>
                                    </p:set>
                                    <p:anim calcmode="lin" valueType="num">
                                      <p:cBhvr>
                                        <p:cTn id="641" dur="4000" fill="hold"/>
                                        <p:tgtEl>
                                          <p:spTgt spid="87"/>
                                        </p:tgtEl>
                                        <p:attrNameLst>
                                          <p:attrName>ppt_w</p:attrName>
                                        </p:attrNameLst>
                                      </p:cBhvr>
                                      <p:tavLst>
                                        <p:tav tm="0" fmla="#ppt_w*sin(2.5*pi*$)">
                                          <p:val>
                                            <p:fltVal val="0"/>
                                          </p:val>
                                        </p:tav>
                                        <p:tav tm="100000">
                                          <p:val>
                                            <p:fltVal val="1"/>
                                          </p:val>
                                        </p:tav>
                                      </p:tavLst>
                                    </p:anim>
                                    <p:anim calcmode="lin" valueType="num">
                                      <p:cBhvr>
                                        <p:cTn id="642" dur="4000" fill="hold"/>
                                        <p:tgtEl>
                                          <p:spTgt spid="87"/>
                                        </p:tgtEl>
                                        <p:attrNameLst>
                                          <p:attrName>ppt_h</p:attrName>
                                        </p:attrNameLst>
                                      </p:cBhvr>
                                      <p:tavLst>
                                        <p:tav tm="0">
                                          <p:val>
                                            <p:strVal val="#ppt_h"/>
                                          </p:val>
                                        </p:tav>
                                        <p:tav tm="100000">
                                          <p:val>
                                            <p:strVal val="#ppt_h"/>
                                          </p:val>
                                        </p:tav>
                                      </p:tavLst>
                                    </p:anim>
                                  </p:childTnLst>
                                </p:cTn>
                              </p:par>
                              <p:par>
                                <p:cTn id="643" presetID="2" presetClass="exit" presetSubtype="8" fill="hold" grpId="2" nodeType="withEffect">
                                  <p:stCondLst>
                                    <p:cond delay="0"/>
                                  </p:stCondLst>
                                  <p:childTnLst>
                                    <p:anim calcmode="lin" valueType="num">
                                      <p:cBhvr additive="base">
                                        <p:cTn id="644" dur="4500"/>
                                        <p:tgtEl>
                                          <p:spTgt spid="87"/>
                                        </p:tgtEl>
                                        <p:attrNameLst>
                                          <p:attrName>ppt_x</p:attrName>
                                        </p:attrNameLst>
                                      </p:cBhvr>
                                      <p:tavLst>
                                        <p:tav tm="0">
                                          <p:val>
                                            <p:strVal val="ppt_x"/>
                                          </p:val>
                                        </p:tav>
                                        <p:tav tm="100000">
                                          <p:val>
                                            <p:strVal val="0-ppt_w/2"/>
                                          </p:val>
                                        </p:tav>
                                      </p:tavLst>
                                    </p:anim>
                                    <p:anim calcmode="lin" valueType="num">
                                      <p:cBhvr additive="base">
                                        <p:cTn id="645" dur="4500"/>
                                        <p:tgtEl>
                                          <p:spTgt spid="87"/>
                                        </p:tgtEl>
                                        <p:attrNameLst>
                                          <p:attrName>ppt_y</p:attrName>
                                        </p:attrNameLst>
                                      </p:cBhvr>
                                      <p:tavLst>
                                        <p:tav tm="0">
                                          <p:val>
                                            <p:strVal val="ppt_y"/>
                                          </p:val>
                                        </p:tav>
                                        <p:tav tm="100000">
                                          <p:val>
                                            <p:strVal val="ppt_y"/>
                                          </p:val>
                                        </p:tav>
                                      </p:tavLst>
                                    </p:anim>
                                    <p:set>
                                      <p:cBhvr>
                                        <p:cTn id="646" dur="1" fill="hold">
                                          <p:stCondLst>
                                            <p:cond delay="4499"/>
                                          </p:stCondLst>
                                        </p:cTn>
                                        <p:tgtEl>
                                          <p:spTgt spid="87"/>
                                        </p:tgtEl>
                                        <p:attrNameLst>
                                          <p:attrName>style.visibility</p:attrName>
                                        </p:attrNameLst>
                                      </p:cBhvr>
                                      <p:to>
                                        <p:strVal val="hidden"/>
                                      </p:to>
                                    </p:set>
                                  </p:childTnLst>
                                </p:cTn>
                              </p:par>
                              <p:par>
                                <p:cTn id="647" presetID="3" presetClass="exit" presetSubtype="5" fill="hold" grpId="3" nodeType="withEffect">
                                  <p:stCondLst>
                                    <p:cond delay="0"/>
                                  </p:stCondLst>
                                  <p:childTnLst>
                                    <p:animEffect transition="out" filter="blinds(vertical)">
                                      <p:cBhvr>
                                        <p:cTn id="648" dur="5500"/>
                                        <p:tgtEl>
                                          <p:spTgt spid="87"/>
                                        </p:tgtEl>
                                      </p:cBhvr>
                                    </p:animEffect>
                                    <p:set>
                                      <p:cBhvr>
                                        <p:cTn id="649" dur="1" fill="hold">
                                          <p:stCondLst>
                                            <p:cond delay="5499"/>
                                          </p:stCondLst>
                                        </p:cTn>
                                        <p:tgtEl>
                                          <p:spTgt spid="87"/>
                                        </p:tgtEl>
                                        <p:attrNameLst>
                                          <p:attrName>style.visibility</p:attrName>
                                        </p:attrNameLst>
                                      </p:cBhvr>
                                      <p:to>
                                        <p:strVal val="hidden"/>
                                      </p:to>
                                    </p:set>
                                  </p:childTnLst>
                                </p:cTn>
                              </p:par>
                              <p:par>
                                <p:cTn id="650" presetID="2" presetClass="entr" presetSubtype="8" fill="hold" grpId="0" nodeType="withEffect">
                                  <p:stCondLst>
                                    <p:cond delay="0"/>
                                  </p:stCondLst>
                                  <p:childTnLst>
                                    <p:set>
                                      <p:cBhvr>
                                        <p:cTn id="651" dur="1" fill="hold">
                                          <p:stCondLst>
                                            <p:cond delay="0"/>
                                          </p:stCondLst>
                                        </p:cTn>
                                        <p:tgtEl>
                                          <p:spTgt spid="86"/>
                                        </p:tgtEl>
                                        <p:attrNameLst>
                                          <p:attrName>style.visibility</p:attrName>
                                        </p:attrNameLst>
                                      </p:cBhvr>
                                      <p:to>
                                        <p:strVal val="visible"/>
                                      </p:to>
                                    </p:set>
                                    <p:anim calcmode="lin" valueType="num">
                                      <p:cBhvr additive="base">
                                        <p:cTn id="652" dur="4000" fill="hold"/>
                                        <p:tgtEl>
                                          <p:spTgt spid="86"/>
                                        </p:tgtEl>
                                        <p:attrNameLst>
                                          <p:attrName>ppt_x</p:attrName>
                                        </p:attrNameLst>
                                      </p:cBhvr>
                                      <p:tavLst>
                                        <p:tav tm="0">
                                          <p:val>
                                            <p:strVal val="0-#ppt_w/2"/>
                                          </p:val>
                                        </p:tav>
                                        <p:tav tm="100000">
                                          <p:val>
                                            <p:strVal val="#ppt_x"/>
                                          </p:val>
                                        </p:tav>
                                      </p:tavLst>
                                    </p:anim>
                                    <p:anim calcmode="lin" valueType="num">
                                      <p:cBhvr additive="base">
                                        <p:cTn id="653" dur="4000" fill="hold"/>
                                        <p:tgtEl>
                                          <p:spTgt spid="86"/>
                                        </p:tgtEl>
                                        <p:attrNameLst>
                                          <p:attrName>ppt_y</p:attrName>
                                        </p:attrNameLst>
                                      </p:cBhvr>
                                      <p:tavLst>
                                        <p:tav tm="0">
                                          <p:val>
                                            <p:strVal val="#ppt_y"/>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86"/>
                                        </p:tgtEl>
                                        <p:attrNameLst>
                                          <p:attrName>style.visibility</p:attrName>
                                        </p:attrNameLst>
                                      </p:cBhvr>
                                      <p:to>
                                        <p:strVal val="visible"/>
                                      </p:to>
                                    </p:set>
                                    <p:anim calcmode="lin" valueType="num">
                                      <p:cBhvr>
                                        <p:cTn id="656" dur="4000" fill="hold"/>
                                        <p:tgtEl>
                                          <p:spTgt spid="86"/>
                                        </p:tgtEl>
                                        <p:attrNameLst>
                                          <p:attrName>ppt_w</p:attrName>
                                        </p:attrNameLst>
                                      </p:cBhvr>
                                      <p:tavLst>
                                        <p:tav tm="0" fmla="#ppt_w*sin(2.5*pi*$)">
                                          <p:val>
                                            <p:fltVal val="0"/>
                                          </p:val>
                                        </p:tav>
                                        <p:tav tm="100000">
                                          <p:val>
                                            <p:fltVal val="1"/>
                                          </p:val>
                                        </p:tav>
                                      </p:tavLst>
                                    </p:anim>
                                    <p:anim calcmode="lin" valueType="num">
                                      <p:cBhvr>
                                        <p:cTn id="657" dur="4000" fill="hold"/>
                                        <p:tgtEl>
                                          <p:spTgt spid="86"/>
                                        </p:tgtEl>
                                        <p:attrNameLst>
                                          <p:attrName>ppt_h</p:attrName>
                                        </p:attrNameLst>
                                      </p:cBhvr>
                                      <p:tavLst>
                                        <p:tav tm="0">
                                          <p:val>
                                            <p:strVal val="#ppt_h"/>
                                          </p:val>
                                        </p:tav>
                                        <p:tav tm="100000">
                                          <p:val>
                                            <p:strVal val="#ppt_h"/>
                                          </p:val>
                                        </p:tav>
                                      </p:tavLst>
                                    </p:anim>
                                  </p:childTnLst>
                                </p:cTn>
                              </p:par>
                              <p:par>
                                <p:cTn id="658" presetID="2" presetClass="exit" presetSubtype="8" fill="hold" grpId="2" nodeType="withEffect">
                                  <p:stCondLst>
                                    <p:cond delay="0"/>
                                  </p:stCondLst>
                                  <p:childTnLst>
                                    <p:anim calcmode="lin" valueType="num">
                                      <p:cBhvr additive="base">
                                        <p:cTn id="659" dur="4500"/>
                                        <p:tgtEl>
                                          <p:spTgt spid="86"/>
                                        </p:tgtEl>
                                        <p:attrNameLst>
                                          <p:attrName>ppt_x</p:attrName>
                                        </p:attrNameLst>
                                      </p:cBhvr>
                                      <p:tavLst>
                                        <p:tav tm="0">
                                          <p:val>
                                            <p:strVal val="ppt_x"/>
                                          </p:val>
                                        </p:tav>
                                        <p:tav tm="100000">
                                          <p:val>
                                            <p:strVal val="0-ppt_w/2"/>
                                          </p:val>
                                        </p:tav>
                                      </p:tavLst>
                                    </p:anim>
                                    <p:anim calcmode="lin" valueType="num">
                                      <p:cBhvr additive="base">
                                        <p:cTn id="660" dur="4500"/>
                                        <p:tgtEl>
                                          <p:spTgt spid="86"/>
                                        </p:tgtEl>
                                        <p:attrNameLst>
                                          <p:attrName>ppt_y</p:attrName>
                                        </p:attrNameLst>
                                      </p:cBhvr>
                                      <p:tavLst>
                                        <p:tav tm="0">
                                          <p:val>
                                            <p:strVal val="ppt_y"/>
                                          </p:val>
                                        </p:tav>
                                        <p:tav tm="100000">
                                          <p:val>
                                            <p:strVal val="ppt_y"/>
                                          </p:val>
                                        </p:tav>
                                      </p:tavLst>
                                    </p:anim>
                                    <p:set>
                                      <p:cBhvr>
                                        <p:cTn id="661" dur="1" fill="hold">
                                          <p:stCondLst>
                                            <p:cond delay="4499"/>
                                          </p:stCondLst>
                                        </p:cTn>
                                        <p:tgtEl>
                                          <p:spTgt spid="86"/>
                                        </p:tgtEl>
                                        <p:attrNameLst>
                                          <p:attrName>style.visibility</p:attrName>
                                        </p:attrNameLst>
                                      </p:cBhvr>
                                      <p:to>
                                        <p:strVal val="hidden"/>
                                      </p:to>
                                    </p:set>
                                  </p:childTnLst>
                                </p:cTn>
                              </p:par>
                              <p:par>
                                <p:cTn id="662" presetID="3" presetClass="exit" presetSubtype="5" fill="hold" grpId="3" nodeType="withEffect">
                                  <p:stCondLst>
                                    <p:cond delay="0"/>
                                  </p:stCondLst>
                                  <p:childTnLst>
                                    <p:animEffect transition="out" filter="blinds(vertical)">
                                      <p:cBhvr>
                                        <p:cTn id="663" dur="5500"/>
                                        <p:tgtEl>
                                          <p:spTgt spid="86"/>
                                        </p:tgtEl>
                                      </p:cBhvr>
                                    </p:animEffect>
                                    <p:set>
                                      <p:cBhvr>
                                        <p:cTn id="664" dur="1" fill="hold">
                                          <p:stCondLst>
                                            <p:cond delay="5499"/>
                                          </p:stCondLst>
                                        </p:cTn>
                                        <p:tgtEl>
                                          <p:spTgt spid="86"/>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85"/>
                                        </p:tgtEl>
                                        <p:attrNameLst>
                                          <p:attrName>style.visibility</p:attrName>
                                        </p:attrNameLst>
                                      </p:cBhvr>
                                      <p:to>
                                        <p:strVal val="visible"/>
                                      </p:to>
                                    </p:set>
                                    <p:anim calcmode="lin" valueType="num">
                                      <p:cBhvr additive="base">
                                        <p:cTn id="667" dur="4000" fill="hold"/>
                                        <p:tgtEl>
                                          <p:spTgt spid="85"/>
                                        </p:tgtEl>
                                        <p:attrNameLst>
                                          <p:attrName>ppt_x</p:attrName>
                                        </p:attrNameLst>
                                      </p:cBhvr>
                                      <p:tavLst>
                                        <p:tav tm="0">
                                          <p:val>
                                            <p:strVal val="0-#ppt_w/2"/>
                                          </p:val>
                                        </p:tav>
                                        <p:tav tm="100000">
                                          <p:val>
                                            <p:strVal val="#ppt_x"/>
                                          </p:val>
                                        </p:tav>
                                      </p:tavLst>
                                    </p:anim>
                                    <p:anim calcmode="lin" valueType="num">
                                      <p:cBhvr additive="base">
                                        <p:cTn id="668" dur="4000" fill="hold"/>
                                        <p:tgtEl>
                                          <p:spTgt spid="85"/>
                                        </p:tgtEl>
                                        <p:attrNameLst>
                                          <p:attrName>ppt_y</p:attrName>
                                        </p:attrNameLst>
                                      </p:cBhvr>
                                      <p:tavLst>
                                        <p:tav tm="0">
                                          <p:val>
                                            <p:strVal val="#ppt_y"/>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85"/>
                                        </p:tgtEl>
                                        <p:attrNameLst>
                                          <p:attrName>style.visibility</p:attrName>
                                        </p:attrNameLst>
                                      </p:cBhvr>
                                      <p:to>
                                        <p:strVal val="visible"/>
                                      </p:to>
                                    </p:set>
                                    <p:anim calcmode="lin" valueType="num">
                                      <p:cBhvr>
                                        <p:cTn id="671" dur="4000" fill="hold"/>
                                        <p:tgtEl>
                                          <p:spTgt spid="85"/>
                                        </p:tgtEl>
                                        <p:attrNameLst>
                                          <p:attrName>ppt_w</p:attrName>
                                        </p:attrNameLst>
                                      </p:cBhvr>
                                      <p:tavLst>
                                        <p:tav tm="0" fmla="#ppt_w*sin(2.5*pi*$)">
                                          <p:val>
                                            <p:fltVal val="0"/>
                                          </p:val>
                                        </p:tav>
                                        <p:tav tm="100000">
                                          <p:val>
                                            <p:fltVal val="1"/>
                                          </p:val>
                                        </p:tav>
                                      </p:tavLst>
                                    </p:anim>
                                    <p:anim calcmode="lin" valueType="num">
                                      <p:cBhvr>
                                        <p:cTn id="672" dur="4000" fill="hold"/>
                                        <p:tgtEl>
                                          <p:spTgt spid="85"/>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4500"/>
                                        <p:tgtEl>
                                          <p:spTgt spid="85"/>
                                        </p:tgtEl>
                                        <p:attrNameLst>
                                          <p:attrName>ppt_x</p:attrName>
                                        </p:attrNameLst>
                                      </p:cBhvr>
                                      <p:tavLst>
                                        <p:tav tm="0">
                                          <p:val>
                                            <p:strVal val="ppt_x"/>
                                          </p:val>
                                        </p:tav>
                                        <p:tav tm="100000">
                                          <p:val>
                                            <p:strVal val="0-ppt_w/2"/>
                                          </p:val>
                                        </p:tav>
                                      </p:tavLst>
                                    </p:anim>
                                    <p:anim calcmode="lin" valueType="num">
                                      <p:cBhvr additive="base">
                                        <p:cTn id="675" dur="4500"/>
                                        <p:tgtEl>
                                          <p:spTgt spid="85"/>
                                        </p:tgtEl>
                                        <p:attrNameLst>
                                          <p:attrName>ppt_y</p:attrName>
                                        </p:attrNameLst>
                                      </p:cBhvr>
                                      <p:tavLst>
                                        <p:tav tm="0">
                                          <p:val>
                                            <p:strVal val="ppt_y"/>
                                          </p:val>
                                        </p:tav>
                                        <p:tav tm="100000">
                                          <p:val>
                                            <p:strVal val="ppt_y"/>
                                          </p:val>
                                        </p:tav>
                                      </p:tavLst>
                                    </p:anim>
                                    <p:set>
                                      <p:cBhvr>
                                        <p:cTn id="676" dur="1" fill="hold">
                                          <p:stCondLst>
                                            <p:cond delay="4499"/>
                                          </p:stCondLst>
                                        </p:cTn>
                                        <p:tgtEl>
                                          <p:spTgt spid="85"/>
                                        </p:tgtEl>
                                        <p:attrNameLst>
                                          <p:attrName>style.visibility</p:attrName>
                                        </p:attrNameLst>
                                      </p:cBhvr>
                                      <p:to>
                                        <p:strVal val="hidden"/>
                                      </p:to>
                                    </p:set>
                                  </p:childTnLst>
                                </p:cTn>
                              </p:par>
                              <p:par>
                                <p:cTn id="677" presetID="3" presetClass="exit" presetSubtype="5" fill="hold" grpId="3" nodeType="withEffect">
                                  <p:stCondLst>
                                    <p:cond delay="0"/>
                                  </p:stCondLst>
                                  <p:childTnLst>
                                    <p:animEffect transition="out" filter="blinds(vertical)">
                                      <p:cBhvr>
                                        <p:cTn id="678" dur="5500"/>
                                        <p:tgtEl>
                                          <p:spTgt spid="85"/>
                                        </p:tgtEl>
                                      </p:cBhvr>
                                    </p:animEffect>
                                    <p:set>
                                      <p:cBhvr>
                                        <p:cTn id="679" dur="1" fill="hold">
                                          <p:stCondLst>
                                            <p:cond delay="5499"/>
                                          </p:stCondLst>
                                        </p:cTn>
                                        <p:tgtEl>
                                          <p:spTgt spid="85"/>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84"/>
                                        </p:tgtEl>
                                        <p:attrNameLst>
                                          <p:attrName>style.visibility</p:attrName>
                                        </p:attrNameLst>
                                      </p:cBhvr>
                                      <p:to>
                                        <p:strVal val="visible"/>
                                      </p:to>
                                    </p:set>
                                    <p:anim calcmode="lin" valueType="num">
                                      <p:cBhvr additive="base">
                                        <p:cTn id="682" dur="4000" fill="hold"/>
                                        <p:tgtEl>
                                          <p:spTgt spid="84"/>
                                        </p:tgtEl>
                                        <p:attrNameLst>
                                          <p:attrName>ppt_x</p:attrName>
                                        </p:attrNameLst>
                                      </p:cBhvr>
                                      <p:tavLst>
                                        <p:tav tm="0">
                                          <p:val>
                                            <p:strVal val="0-#ppt_w/2"/>
                                          </p:val>
                                        </p:tav>
                                        <p:tav tm="100000">
                                          <p:val>
                                            <p:strVal val="#ppt_x"/>
                                          </p:val>
                                        </p:tav>
                                      </p:tavLst>
                                    </p:anim>
                                    <p:anim calcmode="lin" valueType="num">
                                      <p:cBhvr additive="base">
                                        <p:cTn id="683" dur="4000" fill="hold"/>
                                        <p:tgtEl>
                                          <p:spTgt spid="84"/>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84"/>
                                        </p:tgtEl>
                                        <p:attrNameLst>
                                          <p:attrName>style.visibility</p:attrName>
                                        </p:attrNameLst>
                                      </p:cBhvr>
                                      <p:to>
                                        <p:strVal val="visible"/>
                                      </p:to>
                                    </p:set>
                                    <p:anim calcmode="lin" valueType="num">
                                      <p:cBhvr>
                                        <p:cTn id="686" dur="4000" fill="hold"/>
                                        <p:tgtEl>
                                          <p:spTgt spid="84"/>
                                        </p:tgtEl>
                                        <p:attrNameLst>
                                          <p:attrName>ppt_w</p:attrName>
                                        </p:attrNameLst>
                                      </p:cBhvr>
                                      <p:tavLst>
                                        <p:tav tm="0" fmla="#ppt_w*sin(2.5*pi*$)">
                                          <p:val>
                                            <p:fltVal val="0"/>
                                          </p:val>
                                        </p:tav>
                                        <p:tav tm="100000">
                                          <p:val>
                                            <p:fltVal val="1"/>
                                          </p:val>
                                        </p:tav>
                                      </p:tavLst>
                                    </p:anim>
                                    <p:anim calcmode="lin" valueType="num">
                                      <p:cBhvr>
                                        <p:cTn id="687" dur="4000" fill="hold"/>
                                        <p:tgtEl>
                                          <p:spTgt spid="84"/>
                                        </p:tgtEl>
                                        <p:attrNameLst>
                                          <p:attrName>ppt_h</p:attrName>
                                        </p:attrNameLst>
                                      </p:cBhvr>
                                      <p:tavLst>
                                        <p:tav tm="0">
                                          <p:val>
                                            <p:strVal val="#ppt_h"/>
                                          </p:val>
                                        </p:tav>
                                        <p:tav tm="100000">
                                          <p:val>
                                            <p:strVal val="#ppt_h"/>
                                          </p:val>
                                        </p:tav>
                                      </p:tavLst>
                                    </p:anim>
                                  </p:childTnLst>
                                </p:cTn>
                              </p:par>
                              <p:par>
                                <p:cTn id="688" presetID="2" presetClass="exit" presetSubtype="8" fill="hold" grpId="2" nodeType="withEffect">
                                  <p:stCondLst>
                                    <p:cond delay="0"/>
                                  </p:stCondLst>
                                  <p:childTnLst>
                                    <p:anim calcmode="lin" valueType="num">
                                      <p:cBhvr additive="base">
                                        <p:cTn id="689" dur="4500"/>
                                        <p:tgtEl>
                                          <p:spTgt spid="84"/>
                                        </p:tgtEl>
                                        <p:attrNameLst>
                                          <p:attrName>ppt_x</p:attrName>
                                        </p:attrNameLst>
                                      </p:cBhvr>
                                      <p:tavLst>
                                        <p:tav tm="0">
                                          <p:val>
                                            <p:strVal val="ppt_x"/>
                                          </p:val>
                                        </p:tav>
                                        <p:tav tm="100000">
                                          <p:val>
                                            <p:strVal val="0-ppt_w/2"/>
                                          </p:val>
                                        </p:tav>
                                      </p:tavLst>
                                    </p:anim>
                                    <p:anim calcmode="lin" valueType="num">
                                      <p:cBhvr additive="base">
                                        <p:cTn id="690" dur="4500"/>
                                        <p:tgtEl>
                                          <p:spTgt spid="84"/>
                                        </p:tgtEl>
                                        <p:attrNameLst>
                                          <p:attrName>ppt_y</p:attrName>
                                        </p:attrNameLst>
                                      </p:cBhvr>
                                      <p:tavLst>
                                        <p:tav tm="0">
                                          <p:val>
                                            <p:strVal val="ppt_y"/>
                                          </p:val>
                                        </p:tav>
                                        <p:tav tm="100000">
                                          <p:val>
                                            <p:strVal val="ppt_y"/>
                                          </p:val>
                                        </p:tav>
                                      </p:tavLst>
                                    </p:anim>
                                    <p:set>
                                      <p:cBhvr>
                                        <p:cTn id="691" dur="1" fill="hold">
                                          <p:stCondLst>
                                            <p:cond delay="4499"/>
                                          </p:stCondLst>
                                        </p:cTn>
                                        <p:tgtEl>
                                          <p:spTgt spid="84"/>
                                        </p:tgtEl>
                                        <p:attrNameLst>
                                          <p:attrName>style.visibility</p:attrName>
                                        </p:attrNameLst>
                                      </p:cBhvr>
                                      <p:to>
                                        <p:strVal val="hidden"/>
                                      </p:to>
                                    </p:set>
                                  </p:childTnLst>
                                </p:cTn>
                              </p:par>
                              <p:par>
                                <p:cTn id="692" presetID="3" presetClass="exit" presetSubtype="5" fill="hold" grpId="3" nodeType="withEffect">
                                  <p:stCondLst>
                                    <p:cond delay="0"/>
                                  </p:stCondLst>
                                  <p:childTnLst>
                                    <p:animEffect transition="out" filter="blinds(vertical)">
                                      <p:cBhvr>
                                        <p:cTn id="693" dur="5500"/>
                                        <p:tgtEl>
                                          <p:spTgt spid="84"/>
                                        </p:tgtEl>
                                      </p:cBhvr>
                                    </p:animEffect>
                                    <p:set>
                                      <p:cBhvr>
                                        <p:cTn id="694" dur="1" fill="hold">
                                          <p:stCondLst>
                                            <p:cond delay="5499"/>
                                          </p:stCondLst>
                                        </p:cTn>
                                        <p:tgtEl>
                                          <p:spTgt spid="84"/>
                                        </p:tgtEl>
                                        <p:attrNameLst>
                                          <p:attrName>style.visibility</p:attrName>
                                        </p:attrNameLst>
                                      </p:cBhvr>
                                      <p:to>
                                        <p:strVal val="hidden"/>
                                      </p:to>
                                    </p:set>
                                  </p:childTnLst>
                                </p:cTn>
                              </p:par>
                              <p:par>
                                <p:cTn id="695" presetID="2" presetClass="entr" presetSubtype="8" fill="hold" grpId="0" nodeType="withEffect">
                                  <p:stCondLst>
                                    <p:cond delay="0"/>
                                  </p:stCondLst>
                                  <p:childTnLst>
                                    <p:set>
                                      <p:cBhvr>
                                        <p:cTn id="696" dur="1" fill="hold">
                                          <p:stCondLst>
                                            <p:cond delay="0"/>
                                          </p:stCondLst>
                                        </p:cTn>
                                        <p:tgtEl>
                                          <p:spTgt spid="83"/>
                                        </p:tgtEl>
                                        <p:attrNameLst>
                                          <p:attrName>style.visibility</p:attrName>
                                        </p:attrNameLst>
                                      </p:cBhvr>
                                      <p:to>
                                        <p:strVal val="visible"/>
                                      </p:to>
                                    </p:set>
                                    <p:anim calcmode="lin" valueType="num">
                                      <p:cBhvr additive="base">
                                        <p:cTn id="697" dur="4000" fill="hold"/>
                                        <p:tgtEl>
                                          <p:spTgt spid="83"/>
                                        </p:tgtEl>
                                        <p:attrNameLst>
                                          <p:attrName>ppt_x</p:attrName>
                                        </p:attrNameLst>
                                      </p:cBhvr>
                                      <p:tavLst>
                                        <p:tav tm="0">
                                          <p:val>
                                            <p:strVal val="0-#ppt_w/2"/>
                                          </p:val>
                                        </p:tav>
                                        <p:tav tm="100000">
                                          <p:val>
                                            <p:strVal val="#ppt_x"/>
                                          </p:val>
                                        </p:tav>
                                      </p:tavLst>
                                    </p:anim>
                                    <p:anim calcmode="lin" valueType="num">
                                      <p:cBhvr additive="base">
                                        <p:cTn id="698" dur="4000" fill="hold"/>
                                        <p:tgtEl>
                                          <p:spTgt spid="83"/>
                                        </p:tgtEl>
                                        <p:attrNameLst>
                                          <p:attrName>ppt_y</p:attrName>
                                        </p:attrNameLst>
                                      </p:cBhvr>
                                      <p:tavLst>
                                        <p:tav tm="0">
                                          <p:val>
                                            <p:strVal val="#ppt_y"/>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83"/>
                                        </p:tgtEl>
                                        <p:attrNameLst>
                                          <p:attrName>style.visibility</p:attrName>
                                        </p:attrNameLst>
                                      </p:cBhvr>
                                      <p:to>
                                        <p:strVal val="visible"/>
                                      </p:to>
                                    </p:set>
                                    <p:anim calcmode="lin" valueType="num">
                                      <p:cBhvr>
                                        <p:cTn id="701" dur="4000" fill="hold"/>
                                        <p:tgtEl>
                                          <p:spTgt spid="83"/>
                                        </p:tgtEl>
                                        <p:attrNameLst>
                                          <p:attrName>ppt_w</p:attrName>
                                        </p:attrNameLst>
                                      </p:cBhvr>
                                      <p:tavLst>
                                        <p:tav tm="0" fmla="#ppt_w*sin(2.5*pi*$)">
                                          <p:val>
                                            <p:fltVal val="0"/>
                                          </p:val>
                                        </p:tav>
                                        <p:tav tm="100000">
                                          <p:val>
                                            <p:fltVal val="1"/>
                                          </p:val>
                                        </p:tav>
                                      </p:tavLst>
                                    </p:anim>
                                    <p:anim calcmode="lin" valueType="num">
                                      <p:cBhvr>
                                        <p:cTn id="702" dur="4000" fill="hold"/>
                                        <p:tgtEl>
                                          <p:spTgt spid="83"/>
                                        </p:tgtEl>
                                        <p:attrNameLst>
                                          <p:attrName>ppt_h</p:attrName>
                                        </p:attrNameLst>
                                      </p:cBhvr>
                                      <p:tavLst>
                                        <p:tav tm="0">
                                          <p:val>
                                            <p:strVal val="#ppt_h"/>
                                          </p:val>
                                        </p:tav>
                                        <p:tav tm="100000">
                                          <p:val>
                                            <p:strVal val="#ppt_h"/>
                                          </p:val>
                                        </p:tav>
                                      </p:tavLst>
                                    </p:anim>
                                  </p:childTnLst>
                                </p:cTn>
                              </p:par>
                              <p:par>
                                <p:cTn id="703" presetID="2" presetClass="exit" presetSubtype="8" fill="hold" grpId="2" nodeType="withEffect">
                                  <p:stCondLst>
                                    <p:cond delay="0"/>
                                  </p:stCondLst>
                                  <p:childTnLst>
                                    <p:anim calcmode="lin" valueType="num">
                                      <p:cBhvr additive="base">
                                        <p:cTn id="704" dur="4500"/>
                                        <p:tgtEl>
                                          <p:spTgt spid="83"/>
                                        </p:tgtEl>
                                        <p:attrNameLst>
                                          <p:attrName>ppt_x</p:attrName>
                                        </p:attrNameLst>
                                      </p:cBhvr>
                                      <p:tavLst>
                                        <p:tav tm="0">
                                          <p:val>
                                            <p:strVal val="ppt_x"/>
                                          </p:val>
                                        </p:tav>
                                        <p:tav tm="100000">
                                          <p:val>
                                            <p:strVal val="0-ppt_w/2"/>
                                          </p:val>
                                        </p:tav>
                                      </p:tavLst>
                                    </p:anim>
                                    <p:anim calcmode="lin" valueType="num">
                                      <p:cBhvr additive="base">
                                        <p:cTn id="705" dur="4500"/>
                                        <p:tgtEl>
                                          <p:spTgt spid="83"/>
                                        </p:tgtEl>
                                        <p:attrNameLst>
                                          <p:attrName>ppt_y</p:attrName>
                                        </p:attrNameLst>
                                      </p:cBhvr>
                                      <p:tavLst>
                                        <p:tav tm="0">
                                          <p:val>
                                            <p:strVal val="ppt_y"/>
                                          </p:val>
                                        </p:tav>
                                        <p:tav tm="100000">
                                          <p:val>
                                            <p:strVal val="ppt_y"/>
                                          </p:val>
                                        </p:tav>
                                      </p:tavLst>
                                    </p:anim>
                                    <p:set>
                                      <p:cBhvr>
                                        <p:cTn id="706" dur="1" fill="hold">
                                          <p:stCondLst>
                                            <p:cond delay="4499"/>
                                          </p:stCondLst>
                                        </p:cTn>
                                        <p:tgtEl>
                                          <p:spTgt spid="83"/>
                                        </p:tgtEl>
                                        <p:attrNameLst>
                                          <p:attrName>style.visibility</p:attrName>
                                        </p:attrNameLst>
                                      </p:cBhvr>
                                      <p:to>
                                        <p:strVal val="hidden"/>
                                      </p:to>
                                    </p:set>
                                  </p:childTnLst>
                                </p:cTn>
                              </p:par>
                              <p:par>
                                <p:cTn id="707" presetID="3" presetClass="exit" presetSubtype="5" fill="hold" grpId="3" nodeType="withEffect">
                                  <p:stCondLst>
                                    <p:cond delay="0"/>
                                  </p:stCondLst>
                                  <p:childTnLst>
                                    <p:animEffect transition="out" filter="blinds(vertical)">
                                      <p:cBhvr>
                                        <p:cTn id="708" dur="5500"/>
                                        <p:tgtEl>
                                          <p:spTgt spid="83"/>
                                        </p:tgtEl>
                                      </p:cBhvr>
                                    </p:animEffect>
                                    <p:set>
                                      <p:cBhvr>
                                        <p:cTn id="709" dur="1" fill="hold">
                                          <p:stCondLst>
                                            <p:cond delay="5499"/>
                                          </p:stCondLst>
                                        </p:cTn>
                                        <p:tgtEl>
                                          <p:spTgt spid="83"/>
                                        </p:tgtEl>
                                        <p:attrNameLst>
                                          <p:attrName>style.visibility</p:attrName>
                                        </p:attrNameLst>
                                      </p:cBhvr>
                                      <p:to>
                                        <p:strVal val="hidden"/>
                                      </p:to>
                                    </p:set>
                                  </p:childTnLst>
                                </p:cTn>
                              </p:par>
                              <p:par>
                                <p:cTn id="710" presetID="2" presetClass="entr" presetSubtype="8" fill="hold" grpId="0" nodeType="withEffect">
                                  <p:stCondLst>
                                    <p:cond delay="0"/>
                                  </p:stCondLst>
                                  <p:childTnLst>
                                    <p:set>
                                      <p:cBhvr>
                                        <p:cTn id="711" dur="1" fill="hold">
                                          <p:stCondLst>
                                            <p:cond delay="0"/>
                                          </p:stCondLst>
                                        </p:cTn>
                                        <p:tgtEl>
                                          <p:spTgt spid="82"/>
                                        </p:tgtEl>
                                        <p:attrNameLst>
                                          <p:attrName>style.visibility</p:attrName>
                                        </p:attrNameLst>
                                      </p:cBhvr>
                                      <p:to>
                                        <p:strVal val="visible"/>
                                      </p:to>
                                    </p:set>
                                    <p:anim calcmode="lin" valueType="num">
                                      <p:cBhvr additive="base">
                                        <p:cTn id="712" dur="4000" fill="hold"/>
                                        <p:tgtEl>
                                          <p:spTgt spid="82"/>
                                        </p:tgtEl>
                                        <p:attrNameLst>
                                          <p:attrName>ppt_x</p:attrName>
                                        </p:attrNameLst>
                                      </p:cBhvr>
                                      <p:tavLst>
                                        <p:tav tm="0">
                                          <p:val>
                                            <p:strVal val="0-#ppt_w/2"/>
                                          </p:val>
                                        </p:tav>
                                        <p:tav tm="100000">
                                          <p:val>
                                            <p:strVal val="#ppt_x"/>
                                          </p:val>
                                        </p:tav>
                                      </p:tavLst>
                                    </p:anim>
                                    <p:anim calcmode="lin" valueType="num">
                                      <p:cBhvr additive="base">
                                        <p:cTn id="713" dur="4000" fill="hold"/>
                                        <p:tgtEl>
                                          <p:spTgt spid="82"/>
                                        </p:tgtEl>
                                        <p:attrNameLst>
                                          <p:attrName>ppt_y</p:attrName>
                                        </p:attrNameLst>
                                      </p:cBhvr>
                                      <p:tavLst>
                                        <p:tav tm="0">
                                          <p:val>
                                            <p:strVal val="#ppt_y"/>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82"/>
                                        </p:tgtEl>
                                        <p:attrNameLst>
                                          <p:attrName>style.visibility</p:attrName>
                                        </p:attrNameLst>
                                      </p:cBhvr>
                                      <p:to>
                                        <p:strVal val="visible"/>
                                      </p:to>
                                    </p:set>
                                    <p:anim calcmode="lin" valueType="num">
                                      <p:cBhvr>
                                        <p:cTn id="716" dur="4000" fill="hold"/>
                                        <p:tgtEl>
                                          <p:spTgt spid="82"/>
                                        </p:tgtEl>
                                        <p:attrNameLst>
                                          <p:attrName>ppt_w</p:attrName>
                                        </p:attrNameLst>
                                      </p:cBhvr>
                                      <p:tavLst>
                                        <p:tav tm="0" fmla="#ppt_w*sin(2.5*pi*$)">
                                          <p:val>
                                            <p:fltVal val="0"/>
                                          </p:val>
                                        </p:tav>
                                        <p:tav tm="100000">
                                          <p:val>
                                            <p:fltVal val="1"/>
                                          </p:val>
                                        </p:tav>
                                      </p:tavLst>
                                    </p:anim>
                                    <p:anim calcmode="lin" valueType="num">
                                      <p:cBhvr>
                                        <p:cTn id="717" dur="4000" fill="hold"/>
                                        <p:tgtEl>
                                          <p:spTgt spid="82"/>
                                        </p:tgtEl>
                                        <p:attrNameLst>
                                          <p:attrName>ppt_h</p:attrName>
                                        </p:attrNameLst>
                                      </p:cBhvr>
                                      <p:tavLst>
                                        <p:tav tm="0">
                                          <p:val>
                                            <p:strVal val="#ppt_h"/>
                                          </p:val>
                                        </p:tav>
                                        <p:tav tm="100000">
                                          <p:val>
                                            <p:strVal val="#ppt_h"/>
                                          </p:val>
                                        </p:tav>
                                      </p:tavLst>
                                    </p:anim>
                                  </p:childTnLst>
                                </p:cTn>
                              </p:par>
                              <p:par>
                                <p:cTn id="718" presetID="2" presetClass="exit" presetSubtype="8" fill="hold" grpId="2" nodeType="withEffect">
                                  <p:stCondLst>
                                    <p:cond delay="0"/>
                                  </p:stCondLst>
                                  <p:childTnLst>
                                    <p:anim calcmode="lin" valueType="num">
                                      <p:cBhvr additive="base">
                                        <p:cTn id="719" dur="4500"/>
                                        <p:tgtEl>
                                          <p:spTgt spid="82"/>
                                        </p:tgtEl>
                                        <p:attrNameLst>
                                          <p:attrName>ppt_x</p:attrName>
                                        </p:attrNameLst>
                                      </p:cBhvr>
                                      <p:tavLst>
                                        <p:tav tm="0">
                                          <p:val>
                                            <p:strVal val="ppt_x"/>
                                          </p:val>
                                        </p:tav>
                                        <p:tav tm="100000">
                                          <p:val>
                                            <p:strVal val="0-ppt_w/2"/>
                                          </p:val>
                                        </p:tav>
                                      </p:tavLst>
                                    </p:anim>
                                    <p:anim calcmode="lin" valueType="num">
                                      <p:cBhvr additive="base">
                                        <p:cTn id="720" dur="4500"/>
                                        <p:tgtEl>
                                          <p:spTgt spid="82"/>
                                        </p:tgtEl>
                                        <p:attrNameLst>
                                          <p:attrName>ppt_y</p:attrName>
                                        </p:attrNameLst>
                                      </p:cBhvr>
                                      <p:tavLst>
                                        <p:tav tm="0">
                                          <p:val>
                                            <p:strVal val="ppt_y"/>
                                          </p:val>
                                        </p:tav>
                                        <p:tav tm="100000">
                                          <p:val>
                                            <p:strVal val="ppt_y"/>
                                          </p:val>
                                        </p:tav>
                                      </p:tavLst>
                                    </p:anim>
                                    <p:set>
                                      <p:cBhvr>
                                        <p:cTn id="721" dur="1" fill="hold">
                                          <p:stCondLst>
                                            <p:cond delay="4499"/>
                                          </p:stCondLst>
                                        </p:cTn>
                                        <p:tgtEl>
                                          <p:spTgt spid="82"/>
                                        </p:tgtEl>
                                        <p:attrNameLst>
                                          <p:attrName>style.visibility</p:attrName>
                                        </p:attrNameLst>
                                      </p:cBhvr>
                                      <p:to>
                                        <p:strVal val="hidden"/>
                                      </p:to>
                                    </p:set>
                                  </p:childTnLst>
                                </p:cTn>
                              </p:par>
                              <p:par>
                                <p:cTn id="722" presetID="3" presetClass="exit" presetSubtype="5" fill="hold" grpId="3" nodeType="withEffect">
                                  <p:stCondLst>
                                    <p:cond delay="0"/>
                                  </p:stCondLst>
                                  <p:childTnLst>
                                    <p:animEffect transition="out" filter="blinds(vertical)">
                                      <p:cBhvr>
                                        <p:cTn id="723" dur="5500"/>
                                        <p:tgtEl>
                                          <p:spTgt spid="82"/>
                                        </p:tgtEl>
                                      </p:cBhvr>
                                    </p:animEffect>
                                    <p:set>
                                      <p:cBhvr>
                                        <p:cTn id="724" dur="1" fill="hold">
                                          <p:stCondLst>
                                            <p:cond delay="5499"/>
                                          </p:stCondLst>
                                        </p:cTn>
                                        <p:tgtEl>
                                          <p:spTgt spid="82"/>
                                        </p:tgtEl>
                                        <p:attrNameLst>
                                          <p:attrName>style.visibility</p:attrName>
                                        </p:attrNameLst>
                                      </p:cBhvr>
                                      <p:to>
                                        <p:strVal val="hidden"/>
                                      </p:to>
                                    </p:set>
                                  </p:childTnLst>
                                </p:cTn>
                              </p:par>
                              <p:par>
                                <p:cTn id="725" presetID="2" presetClass="entr" presetSubtype="8" fill="hold" grpId="0" nodeType="withEffect">
                                  <p:stCondLst>
                                    <p:cond delay="0"/>
                                  </p:stCondLst>
                                  <p:childTnLst>
                                    <p:set>
                                      <p:cBhvr>
                                        <p:cTn id="726" dur="1" fill="hold">
                                          <p:stCondLst>
                                            <p:cond delay="0"/>
                                          </p:stCondLst>
                                        </p:cTn>
                                        <p:tgtEl>
                                          <p:spTgt spid="81"/>
                                        </p:tgtEl>
                                        <p:attrNameLst>
                                          <p:attrName>style.visibility</p:attrName>
                                        </p:attrNameLst>
                                      </p:cBhvr>
                                      <p:to>
                                        <p:strVal val="visible"/>
                                      </p:to>
                                    </p:set>
                                    <p:anim calcmode="lin" valueType="num">
                                      <p:cBhvr additive="base">
                                        <p:cTn id="727" dur="4000" fill="hold"/>
                                        <p:tgtEl>
                                          <p:spTgt spid="81"/>
                                        </p:tgtEl>
                                        <p:attrNameLst>
                                          <p:attrName>ppt_x</p:attrName>
                                        </p:attrNameLst>
                                      </p:cBhvr>
                                      <p:tavLst>
                                        <p:tav tm="0">
                                          <p:val>
                                            <p:strVal val="0-#ppt_w/2"/>
                                          </p:val>
                                        </p:tav>
                                        <p:tav tm="100000">
                                          <p:val>
                                            <p:strVal val="#ppt_x"/>
                                          </p:val>
                                        </p:tav>
                                      </p:tavLst>
                                    </p:anim>
                                    <p:anim calcmode="lin" valueType="num">
                                      <p:cBhvr additive="base">
                                        <p:cTn id="728" dur="4000" fill="hold"/>
                                        <p:tgtEl>
                                          <p:spTgt spid="81"/>
                                        </p:tgtEl>
                                        <p:attrNameLst>
                                          <p:attrName>ppt_y</p:attrName>
                                        </p:attrNameLst>
                                      </p:cBhvr>
                                      <p:tavLst>
                                        <p:tav tm="0">
                                          <p:val>
                                            <p:strVal val="#ppt_y"/>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81"/>
                                        </p:tgtEl>
                                        <p:attrNameLst>
                                          <p:attrName>style.visibility</p:attrName>
                                        </p:attrNameLst>
                                      </p:cBhvr>
                                      <p:to>
                                        <p:strVal val="visible"/>
                                      </p:to>
                                    </p:set>
                                    <p:anim calcmode="lin" valueType="num">
                                      <p:cBhvr>
                                        <p:cTn id="731" dur="4000" fill="hold"/>
                                        <p:tgtEl>
                                          <p:spTgt spid="81"/>
                                        </p:tgtEl>
                                        <p:attrNameLst>
                                          <p:attrName>ppt_w</p:attrName>
                                        </p:attrNameLst>
                                      </p:cBhvr>
                                      <p:tavLst>
                                        <p:tav tm="0" fmla="#ppt_w*sin(2.5*pi*$)">
                                          <p:val>
                                            <p:fltVal val="0"/>
                                          </p:val>
                                        </p:tav>
                                        <p:tav tm="100000">
                                          <p:val>
                                            <p:fltVal val="1"/>
                                          </p:val>
                                        </p:tav>
                                      </p:tavLst>
                                    </p:anim>
                                    <p:anim calcmode="lin" valueType="num">
                                      <p:cBhvr>
                                        <p:cTn id="732" dur="4000" fill="hold"/>
                                        <p:tgtEl>
                                          <p:spTgt spid="81"/>
                                        </p:tgtEl>
                                        <p:attrNameLst>
                                          <p:attrName>ppt_h</p:attrName>
                                        </p:attrNameLst>
                                      </p:cBhvr>
                                      <p:tavLst>
                                        <p:tav tm="0">
                                          <p:val>
                                            <p:strVal val="#ppt_h"/>
                                          </p:val>
                                        </p:tav>
                                        <p:tav tm="100000">
                                          <p:val>
                                            <p:strVal val="#ppt_h"/>
                                          </p:val>
                                        </p:tav>
                                      </p:tavLst>
                                    </p:anim>
                                  </p:childTnLst>
                                </p:cTn>
                              </p:par>
                              <p:par>
                                <p:cTn id="733" presetID="2" presetClass="exit" presetSubtype="8" fill="hold" grpId="2" nodeType="withEffect">
                                  <p:stCondLst>
                                    <p:cond delay="0"/>
                                  </p:stCondLst>
                                  <p:childTnLst>
                                    <p:anim calcmode="lin" valueType="num">
                                      <p:cBhvr additive="base">
                                        <p:cTn id="734" dur="4500"/>
                                        <p:tgtEl>
                                          <p:spTgt spid="81"/>
                                        </p:tgtEl>
                                        <p:attrNameLst>
                                          <p:attrName>ppt_x</p:attrName>
                                        </p:attrNameLst>
                                      </p:cBhvr>
                                      <p:tavLst>
                                        <p:tav tm="0">
                                          <p:val>
                                            <p:strVal val="ppt_x"/>
                                          </p:val>
                                        </p:tav>
                                        <p:tav tm="100000">
                                          <p:val>
                                            <p:strVal val="0-ppt_w/2"/>
                                          </p:val>
                                        </p:tav>
                                      </p:tavLst>
                                    </p:anim>
                                    <p:anim calcmode="lin" valueType="num">
                                      <p:cBhvr additive="base">
                                        <p:cTn id="735" dur="4500"/>
                                        <p:tgtEl>
                                          <p:spTgt spid="81"/>
                                        </p:tgtEl>
                                        <p:attrNameLst>
                                          <p:attrName>ppt_y</p:attrName>
                                        </p:attrNameLst>
                                      </p:cBhvr>
                                      <p:tavLst>
                                        <p:tav tm="0">
                                          <p:val>
                                            <p:strVal val="ppt_y"/>
                                          </p:val>
                                        </p:tav>
                                        <p:tav tm="100000">
                                          <p:val>
                                            <p:strVal val="ppt_y"/>
                                          </p:val>
                                        </p:tav>
                                      </p:tavLst>
                                    </p:anim>
                                    <p:set>
                                      <p:cBhvr>
                                        <p:cTn id="736" dur="1" fill="hold">
                                          <p:stCondLst>
                                            <p:cond delay="4499"/>
                                          </p:stCondLst>
                                        </p:cTn>
                                        <p:tgtEl>
                                          <p:spTgt spid="81"/>
                                        </p:tgtEl>
                                        <p:attrNameLst>
                                          <p:attrName>style.visibility</p:attrName>
                                        </p:attrNameLst>
                                      </p:cBhvr>
                                      <p:to>
                                        <p:strVal val="hidden"/>
                                      </p:to>
                                    </p:set>
                                  </p:childTnLst>
                                </p:cTn>
                              </p:par>
                              <p:par>
                                <p:cTn id="737" presetID="3" presetClass="exit" presetSubtype="5" fill="hold" grpId="3" nodeType="withEffect">
                                  <p:stCondLst>
                                    <p:cond delay="0"/>
                                  </p:stCondLst>
                                  <p:childTnLst>
                                    <p:animEffect transition="out" filter="blinds(vertical)">
                                      <p:cBhvr>
                                        <p:cTn id="738" dur="5500"/>
                                        <p:tgtEl>
                                          <p:spTgt spid="81"/>
                                        </p:tgtEl>
                                      </p:cBhvr>
                                    </p:animEffect>
                                    <p:set>
                                      <p:cBhvr>
                                        <p:cTn id="739" dur="1" fill="hold">
                                          <p:stCondLst>
                                            <p:cond delay="5499"/>
                                          </p:stCondLst>
                                        </p:cTn>
                                        <p:tgtEl>
                                          <p:spTgt spid="81"/>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80"/>
                                        </p:tgtEl>
                                        <p:attrNameLst>
                                          <p:attrName>style.visibility</p:attrName>
                                        </p:attrNameLst>
                                      </p:cBhvr>
                                      <p:to>
                                        <p:strVal val="visible"/>
                                      </p:to>
                                    </p:set>
                                    <p:anim calcmode="lin" valueType="num">
                                      <p:cBhvr additive="base">
                                        <p:cTn id="742" dur="4000" fill="hold"/>
                                        <p:tgtEl>
                                          <p:spTgt spid="80"/>
                                        </p:tgtEl>
                                        <p:attrNameLst>
                                          <p:attrName>ppt_x</p:attrName>
                                        </p:attrNameLst>
                                      </p:cBhvr>
                                      <p:tavLst>
                                        <p:tav tm="0">
                                          <p:val>
                                            <p:strVal val="0-#ppt_w/2"/>
                                          </p:val>
                                        </p:tav>
                                        <p:tav tm="100000">
                                          <p:val>
                                            <p:strVal val="#ppt_x"/>
                                          </p:val>
                                        </p:tav>
                                      </p:tavLst>
                                    </p:anim>
                                    <p:anim calcmode="lin" valueType="num">
                                      <p:cBhvr additive="base">
                                        <p:cTn id="743" dur="4000" fill="hold"/>
                                        <p:tgtEl>
                                          <p:spTgt spid="80"/>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80"/>
                                        </p:tgtEl>
                                        <p:attrNameLst>
                                          <p:attrName>style.visibility</p:attrName>
                                        </p:attrNameLst>
                                      </p:cBhvr>
                                      <p:to>
                                        <p:strVal val="visible"/>
                                      </p:to>
                                    </p:set>
                                    <p:anim calcmode="lin" valueType="num">
                                      <p:cBhvr>
                                        <p:cTn id="746" dur="4000" fill="hold"/>
                                        <p:tgtEl>
                                          <p:spTgt spid="80"/>
                                        </p:tgtEl>
                                        <p:attrNameLst>
                                          <p:attrName>ppt_w</p:attrName>
                                        </p:attrNameLst>
                                      </p:cBhvr>
                                      <p:tavLst>
                                        <p:tav tm="0" fmla="#ppt_w*sin(2.5*pi*$)">
                                          <p:val>
                                            <p:fltVal val="0"/>
                                          </p:val>
                                        </p:tav>
                                        <p:tav tm="100000">
                                          <p:val>
                                            <p:fltVal val="1"/>
                                          </p:val>
                                        </p:tav>
                                      </p:tavLst>
                                    </p:anim>
                                    <p:anim calcmode="lin" valueType="num">
                                      <p:cBhvr>
                                        <p:cTn id="747" dur="4000" fill="hold"/>
                                        <p:tgtEl>
                                          <p:spTgt spid="80"/>
                                        </p:tgtEl>
                                        <p:attrNameLst>
                                          <p:attrName>ppt_h</p:attrName>
                                        </p:attrNameLst>
                                      </p:cBhvr>
                                      <p:tavLst>
                                        <p:tav tm="0">
                                          <p:val>
                                            <p:strVal val="#ppt_h"/>
                                          </p:val>
                                        </p:tav>
                                        <p:tav tm="100000">
                                          <p:val>
                                            <p:strVal val="#ppt_h"/>
                                          </p:val>
                                        </p:tav>
                                      </p:tavLst>
                                    </p:anim>
                                  </p:childTnLst>
                                </p:cTn>
                              </p:par>
                              <p:par>
                                <p:cTn id="748" presetID="2" presetClass="exit" presetSubtype="8" fill="hold" grpId="2" nodeType="withEffect">
                                  <p:stCondLst>
                                    <p:cond delay="0"/>
                                  </p:stCondLst>
                                  <p:childTnLst>
                                    <p:anim calcmode="lin" valueType="num">
                                      <p:cBhvr additive="base">
                                        <p:cTn id="749" dur="4500"/>
                                        <p:tgtEl>
                                          <p:spTgt spid="80"/>
                                        </p:tgtEl>
                                        <p:attrNameLst>
                                          <p:attrName>ppt_x</p:attrName>
                                        </p:attrNameLst>
                                      </p:cBhvr>
                                      <p:tavLst>
                                        <p:tav tm="0">
                                          <p:val>
                                            <p:strVal val="ppt_x"/>
                                          </p:val>
                                        </p:tav>
                                        <p:tav tm="100000">
                                          <p:val>
                                            <p:strVal val="0-ppt_w/2"/>
                                          </p:val>
                                        </p:tav>
                                      </p:tavLst>
                                    </p:anim>
                                    <p:anim calcmode="lin" valueType="num">
                                      <p:cBhvr additive="base">
                                        <p:cTn id="750" dur="4500"/>
                                        <p:tgtEl>
                                          <p:spTgt spid="80"/>
                                        </p:tgtEl>
                                        <p:attrNameLst>
                                          <p:attrName>ppt_y</p:attrName>
                                        </p:attrNameLst>
                                      </p:cBhvr>
                                      <p:tavLst>
                                        <p:tav tm="0">
                                          <p:val>
                                            <p:strVal val="ppt_y"/>
                                          </p:val>
                                        </p:tav>
                                        <p:tav tm="100000">
                                          <p:val>
                                            <p:strVal val="ppt_y"/>
                                          </p:val>
                                        </p:tav>
                                      </p:tavLst>
                                    </p:anim>
                                    <p:set>
                                      <p:cBhvr>
                                        <p:cTn id="751" dur="1" fill="hold">
                                          <p:stCondLst>
                                            <p:cond delay="4499"/>
                                          </p:stCondLst>
                                        </p:cTn>
                                        <p:tgtEl>
                                          <p:spTgt spid="80"/>
                                        </p:tgtEl>
                                        <p:attrNameLst>
                                          <p:attrName>style.visibility</p:attrName>
                                        </p:attrNameLst>
                                      </p:cBhvr>
                                      <p:to>
                                        <p:strVal val="hidden"/>
                                      </p:to>
                                    </p:set>
                                  </p:childTnLst>
                                </p:cTn>
                              </p:par>
                              <p:par>
                                <p:cTn id="752" presetID="3" presetClass="exit" presetSubtype="5" fill="hold" grpId="3" nodeType="withEffect">
                                  <p:stCondLst>
                                    <p:cond delay="0"/>
                                  </p:stCondLst>
                                  <p:childTnLst>
                                    <p:animEffect transition="out" filter="blinds(vertical)">
                                      <p:cBhvr>
                                        <p:cTn id="753" dur="5500"/>
                                        <p:tgtEl>
                                          <p:spTgt spid="80"/>
                                        </p:tgtEl>
                                      </p:cBhvr>
                                    </p:animEffect>
                                    <p:set>
                                      <p:cBhvr>
                                        <p:cTn id="754" dur="1" fill="hold">
                                          <p:stCondLst>
                                            <p:cond delay="5499"/>
                                          </p:stCondLst>
                                        </p:cTn>
                                        <p:tgtEl>
                                          <p:spTgt spid="80"/>
                                        </p:tgtEl>
                                        <p:attrNameLst>
                                          <p:attrName>style.visibility</p:attrName>
                                        </p:attrNameLst>
                                      </p:cBhvr>
                                      <p:to>
                                        <p:strVal val="hidden"/>
                                      </p:to>
                                    </p:set>
                                  </p:childTnLst>
                                </p:cTn>
                              </p:par>
                              <p:par>
                                <p:cTn id="755" presetID="2" presetClass="entr" presetSubtype="8" fill="hold" grpId="0" nodeType="withEffect">
                                  <p:stCondLst>
                                    <p:cond delay="0"/>
                                  </p:stCondLst>
                                  <p:childTnLst>
                                    <p:set>
                                      <p:cBhvr>
                                        <p:cTn id="756" dur="1" fill="hold">
                                          <p:stCondLst>
                                            <p:cond delay="0"/>
                                          </p:stCondLst>
                                        </p:cTn>
                                        <p:tgtEl>
                                          <p:spTgt spid="79"/>
                                        </p:tgtEl>
                                        <p:attrNameLst>
                                          <p:attrName>style.visibility</p:attrName>
                                        </p:attrNameLst>
                                      </p:cBhvr>
                                      <p:to>
                                        <p:strVal val="visible"/>
                                      </p:to>
                                    </p:set>
                                    <p:anim calcmode="lin" valueType="num">
                                      <p:cBhvr additive="base">
                                        <p:cTn id="757" dur="4000" fill="hold"/>
                                        <p:tgtEl>
                                          <p:spTgt spid="79"/>
                                        </p:tgtEl>
                                        <p:attrNameLst>
                                          <p:attrName>ppt_x</p:attrName>
                                        </p:attrNameLst>
                                      </p:cBhvr>
                                      <p:tavLst>
                                        <p:tav tm="0">
                                          <p:val>
                                            <p:strVal val="0-#ppt_w/2"/>
                                          </p:val>
                                        </p:tav>
                                        <p:tav tm="100000">
                                          <p:val>
                                            <p:strVal val="#ppt_x"/>
                                          </p:val>
                                        </p:tav>
                                      </p:tavLst>
                                    </p:anim>
                                    <p:anim calcmode="lin" valueType="num">
                                      <p:cBhvr additive="base">
                                        <p:cTn id="758" dur="4000" fill="hold"/>
                                        <p:tgtEl>
                                          <p:spTgt spid="79"/>
                                        </p:tgtEl>
                                        <p:attrNameLst>
                                          <p:attrName>ppt_y</p:attrName>
                                        </p:attrNameLst>
                                      </p:cBhvr>
                                      <p:tavLst>
                                        <p:tav tm="0">
                                          <p:val>
                                            <p:strVal val="#ppt_y"/>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79"/>
                                        </p:tgtEl>
                                        <p:attrNameLst>
                                          <p:attrName>style.visibility</p:attrName>
                                        </p:attrNameLst>
                                      </p:cBhvr>
                                      <p:to>
                                        <p:strVal val="visible"/>
                                      </p:to>
                                    </p:set>
                                    <p:anim calcmode="lin" valueType="num">
                                      <p:cBhvr>
                                        <p:cTn id="761" dur="4000" fill="hold"/>
                                        <p:tgtEl>
                                          <p:spTgt spid="79"/>
                                        </p:tgtEl>
                                        <p:attrNameLst>
                                          <p:attrName>ppt_w</p:attrName>
                                        </p:attrNameLst>
                                      </p:cBhvr>
                                      <p:tavLst>
                                        <p:tav tm="0" fmla="#ppt_w*sin(2.5*pi*$)">
                                          <p:val>
                                            <p:fltVal val="0"/>
                                          </p:val>
                                        </p:tav>
                                        <p:tav tm="100000">
                                          <p:val>
                                            <p:fltVal val="1"/>
                                          </p:val>
                                        </p:tav>
                                      </p:tavLst>
                                    </p:anim>
                                    <p:anim calcmode="lin" valueType="num">
                                      <p:cBhvr>
                                        <p:cTn id="762" dur="4000" fill="hold"/>
                                        <p:tgtEl>
                                          <p:spTgt spid="79"/>
                                        </p:tgtEl>
                                        <p:attrNameLst>
                                          <p:attrName>ppt_h</p:attrName>
                                        </p:attrNameLst>
                                      </p:cBhvr>
                                      <p:tavLst>
                                        <p:tav tm="0">
                                          <p:val>
                                            <p:strVal val="#ppt_h"/>
                                          </p:val>
                                        </p:tav>
                                        <p:tav tm="100000">
                                          <p:val>
                                            <p:strVal val="#ppt_h"/>
                                          </p:val>
                                        </p:tav>
                                      </p:tavLst>
                                    </p:anim>
                                  </p:childTnLst>
                                </p:cTn>
                              </p:par>
                              <p:par>
                                <p:cTn id="763" presetID="2" presetClass="exit" presetSubtype="8" fill="hold" grpId="2" nodeType="withEffect">
                                  <p:stCondLst>
                                    <p:cond delay="0"/>
                                  </p:stCondLst>
                                  <p:childTnLst>
                                    <p:anim calcmode="lin" valueType="num">
                                      <p:cBhvr additive="base">
                                        <p:cTn id="764" dur="4500"/>
                                        <p:tgtEl>
                                          <p:spTgt spid="79"/>
                                        </p:tgtEl>
                                        <p:attrNameLst>
                                          <p:attrName>ppt_x</p:attrName>
                                        </p:attrNameLst>
                                      </p:cBhvr>
                                      <p:tavLst>
                                        <p:tav tm="0">
                                          <p:val>
                                            <p:strVal val="ppt_x"/>
                                          </p:val>
                                        </p:tav>
                                        <p:tav tm="100000">
                                          <p:val>
                                            <p:strVal val="0-ppt_w/2"/>
                                          </p:val>
                                        </p:tav>
                                      </p:tavLst>
                                    </p:anim>
                                    <p:anim calcmode="lin" valueType="num">
                                      <p:cBhvr additive="base">
                                        <p:cTn id="765" dur="4500"/>
                                        <p:tgtEl>
                                          <p:spTgt spid="79"/>
                                        </p:tgtEl>
                                        <p:attrNameLst>
                                          <p:attrName>ppt_y</p:attrName>
                                        </p:attrNameLst>
                                      </p:cBhvr>
                                      <p:tavLst>
                                        <p:tav tm="0">
                                          <p:val>
                                            <p:strVal val="ppt_y"/>
                                          </p:val>
                                        </p:tav>
                                        <p:tav tm="100000">
                                          <p:val>
                                            <p:strVal val="ppt_y"/>
                                          </p:val>
                                        </p:tav>
                                      </p:tavLst>
                                    </p:anim>
                                    <p:set>
                                      <p:cBhvr>
                                        <p:cTn id="766" dur="1" fill="hold">
                                          <p:stCondLst>
                                            <p:cond delay="4499"/>
                                          </p:stCondLst>
                                        </p:cTn>
                                        <p:tgtEl>
                                          <p:spTgt spid="79"/>
                                        </p:tgtEl>
                                        <p:attrNameLst>
                                          <p:attrName>style.visibility</p:attrName>
                                        </p:attrNameLst>
                                      </p:cBhvr>
                                      <p:to>
                                        <p:strVal val="hidden"/>
                                      </p:to>
                                    </p:set>
                                  </p:childTnLst>
                                </p:cTn>
                              </p:par>
                              <p:par>
                                <p:cTn id="767" presetID="3" presetClass="exit" presetSubtype="5" fill="hold" grpId="3" nodeType="withEffect">
                                  <p:stCondLst>
                                    <p:cond delay="0"/>
                                  </p:stCondLst>
                                  <p:childTnLst>
                                    <p:animEffect transition="out" filter="blinds(vertical)">
                                      <p:cBhvr>
                                        <p:cTn id="768" dur="5500"/>
                                        <p:tgtEl>
                                          <p:spTgt spid="79"/>
                                        </p:tgtEl>
                                      </p:cBhvr>
                                    </p:animEffect>
                                    <p:set>
                                      <p:cBhvr>
                                        <p:cTn id="769" dur="1" fill="hold">
                                          <p:stCondLst>
                                            <p:cond delay="5499"/>
                                          </p:stCondLst>
                                        </p:cTn>
                                        <p:tgtEl>
                                          <p:spTgt spid="79"/>
                                        </p:tgtEl>
                                        <p:attrNameLst>
                                          <p:attrName>style.visibility</p:attrName>
                                        </p:attrNameLst>
                                      </p:cBhvr>
                                      <p:to>
                                        <p:strVal val="hidden"/>
                                      </p:to>
                                    </p:set>
                                  </p:childTnLst>
                                </p:cTn>
                              </p:par>
                              <p:par>
                                <p:cTn id="770" presetID="2" presetClass="entr" presetSubtype="8" fill="hold" grpId="0" nodeType="withEffect">
                                  <p:stCondLst>
                                    <p:cond delay="0"/>
                                  </p:stCondLst>
                                  <p:childTnLst>
                                    <p:set>
                                      <p:cBhvr>
                                        <p:cTn id="771" dur="1" fill="hold">
                                          <p:stCondLst>
                                            <p:cond delay="0"/>
                                          </p:stCondLst>
                                        </p:cTn>
                                        <p:tgtEl>
                                          <p:spTgt spid="78"/>
                                        </p:tgtEl>
                                        <p:attrNameLst>
                                          <p:attrName>style.visibility</p:attrName>
                                        </p:attrNameLst>
                                      </p:cBhvr>
                                      <p:to>
                                        <p:strVal val="visible"/>
                                      </p:to>
                                    </p:set>
                                    <p:anim calcmode="lin" valueType="num">
                                      <p:cBhvr additive="base">
                                        <p:cTn id="772" dur="4000" fill="hold"/>
                                        <p:tgtEl>
                                          <p:spTgt spid="78"/>
                                        </p:tgtEl>
                                        <p:attrNameLst>
                                          <p:attrName>ppt_x</p:attrName>
                                        </p:attrNameLst>
                                      </p:cBhvr>
                                      <p:tavLst>
                                        <p:tav tm="0">
                                          <p:val>
                                            <p:strVal val="0-#ppt_w/2"/>
                                          </p:val>
                                        </p:tav>
                                        <p:tav tm="100000">
                                          <p:val>
                                            <p:strVal val="#ppt_x"/>
                                          </p:val>
                                        </p:tav>
                                      </p:tavLst>
                                    </p:anim>
                                    <p:anim calcmode="lin" valueType="num">
                                      <p:cBhvr additive="base">
                                        <p:cTn id="773" dur="4000" fill="hold"/>
                                        <p:tgtEl>
                                          <p:spTgt spid="78"/>
                                        </p:tgtEl>
                                        <p:attrNameLst>
                                          <p:attrName>ppt_y</p:attrName>
                                        </p:attrNameLst>
                                      </p:cBhvr>
                                      <p:tavLst>
                                        <p:tav tm="0">
                                          <p:val>
                                            <p:strVal val="#ppt_y"/>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78"/>
                                        </p:tgtEl>
                                        <p:attrNameLst>
                                          <p:attrName>style.visibility</p:attrName>
                                        </p:attrNameLst>
                                      </p:cBhvr>
                                      <p:to>
                                        <p:strVal val="visible"/>
                                      </p:to>
                                    </p:set>
                                    <p:anim calcmode="lin" valueType="num">
                                      <p:cBhvr>
                                        <p:cTn id="776" dur="4000" fill="hold"/>
                                        <p:tgtEl>
                                          <p:spTgt spid="78"/>
                                        </p:tgtEl>
                                        <p:attrNameLst>
                                          <p:attrName>ppt_w</p:attrName>
                                        </p:attrNameLst>
                                      </p:cBhvr>
                                      <p:tavLst>
                                        <p:tav tm="0" fmla="#ppt_w*sin(2.5*pi*$)">
                                          <p:val>
                                            <p:fltVal val="0"/>
                                          </p:val>
                                        </p:tav>
                                        <p:tav tm="100000">
                                          <p:val>
                                            <p:fltVal val="1"/>
                                          </p:val>
                                        </p:tav>
                                      </p:tavLst>
                                    </p:anim>
                                    <p:anim calcmode="lin" valueType="num">
                                      <p:cBhvr>
                                        <p:cTn id="777" dur="4000" fill="hold"/>
                                        <p:tgtEl>
                                          <p:spTgt spid="78"/>
                                        </p:tgtEl>
                                        <p:attrNameLst>
                                          <p:attrName>ppt_h</p:attrName>
                                        </p:attrNameLst>
                                      </p:cBhvr>
                                      <p:tavLst>
                                        <p:tav tm="0">
                                          <p:val>
                                            <p:strVal val="#ppt_h"/>
                                          </p:val>
                                        </p:tav>
                                        <p:tav tm="100000">
                                          <p:val>
                                            <p:strVal val="#ppt_h"/>
                                          </p:val>
                                        </p:tav>
                                      </p:tavLst>
                                    </p:anim>
                                  </p:childTnLst>
                                </p:cTn>
                              </p:par>
                              <p:par>
                                <p:cTn id="778" presetID="2" presetClass="exit" presetSubtype="8" fill="hold" grpId="2" nodeType="withEffect">
                                  <p:stCondLst>
                                    <p:cond delay="0"/>
                                  </p:stCondLst>
                                  <p:childTnLst>
                                    <p:anim calcmode="lin" valueType="num">
                                      <p:cBhvr additive="base">
                                        <p:cTn id="779" dur="4500"/>
                                        <p:tgtEl>
                                          <p:spTgt spid="78"/>
                                        </p:tgtEl>
                                        <p:attrNameLst>
                                          <p:attrName>ppt_x</p:attrName>
                                        </p:attrNameLst>
                                      </p:cBhvr>
                                      <p:tavLst>
                                        <p:tav tm="0">
                                          <p:val>
                                            <p:strVal val="ppt_x"/>
                                          </p:val>
                                        </p:tav>
                                        <p:tav tm="100000">
                                          <p:val>
                                            <p:strVal val="0-ppt_w/2"/>
                                          </p:val>
                                        </p:tav>
                                      </p:tavLst>
                                    </p:anim>
                                    <p:anim calcmode="lin" valueType="num">
                                      <p:cBhvr additive="base">
                                        <p:cTn id="780" dur="4500"/>
                                        <p:tgtEl>
                                          <p:spTgt spid="78"/>
                                        </p:tgtEl>
                                        <p:attrNameLst>
                                          <p:attrName>ppt_y</p:attrName>
                                        </p:attrNameLst>
                                      </p:cBhvr>
                                      <p:tavLst>
                                        <p:tav tm="0">
                                          <p:val>
                                            <p:strVal val="ppt_y"/>
                                          </p:val>
                                        </p:tav>
                                        <p:tav tm="100000">
                                          <p:val>
                                            <p:strVal val="ppt_y"/>
                                          </p:val>
                                        </p:tav>
                                      </p:tavLst>
                                    </p:anim>
                                    <p:set>
                                      <p:cBhvr>
                                        <p:cTn id="781" dur="1" fill="hold">
                                          <p:stCondLst>
                                            <p:cond delay="4499"/>
                                          </p:stCondLst>
                                        </p:cTn>
                                        <p:tgtEl>
                                          <p:spTgt spid="78"/>
                                        </p:tgtEl>
                                        <p:attrNameLst>
                                          <p:attrName>style.visibility</p:attrName>
                                        </p:attrNameLst>
                                      </p:cBhvr>
                                      <p:to>
                                        <p:strVal val="hidden"/>
                                      </p:to>
                                    </p:set>
                                  </p:childTnLst>
                                </p:cTn>
                              </p:par>
                              <p:par>
                                <p:cTn id="782" presetID="3" presetClass="exit" presetSubtype="5" fill="hold" grpId="3" nodeType="withEffect">
                                  <p:stCondLst>
                                    <p:cond delay="0"/>
                                  </p:stCondLst>
                                  <p:childTnLst>
                                    <p:animEffect transition="out" filter="blinds(vertical)">
                                      <p:cBhvr>
                                        <p:cTn id="783" dur="5500"/>
                                        <p:tgtEl>
                                          <p:spTgt spid="78"/>
                                        </p:tgtEl>
                                      </p:cBhvr>
                                    </p:animEffect>
                                    <p:set>
                                      <p:cBhvr>
                                        <p:cTn id="784" dur="1" fill="hold">
                                          <p:stCondLst>
                                            <p:cond delay="5499"/>
                                          </p:stCondLst>
                                        </p:cTn>
                                        <p:tgtEl>
                                          <p:spTgt spid="78"/>
                                        </p:tgtEl>
                                        <p:attrNameLst>
                                          <p:attrName>style.visibility</p:attrName>
                                        </p:attrNameLst>
                                      </p:cBhvr>
                                      <p:to>
                                        <p:strVal val="hidden"/>
                                      </p:to>
                                    </p:set>
                                  </p:childTnLst>
                                </p:cTn>
                              </p:par>
                              <p:par>
                                <p:cTn id="785" presetID="2" presetClass="entr" presetSubtype="8" fill="hold" grpId="0" nodeType="withEffect">
                                  <p:stCondLst>
                                    <p:cond delay="0"/>
                                  </p:stCondLst>
                                  <p:childTnLst>
                                    <p:set>
                                      <p:cBhvr>
                                        <p:cTn id="786" dur="1" fill="hold">
                                          <p:stCondLst>
                                            <p:cond delay="0"/>
                                          </p:stCondLst>
                                        </p:cTn>
                                        <p:tgtEl>
                                          <p:spTgt spid="77"/>
                                        </p:tgtEl>
                                        <p:attrNameLst>
                                          <p:attrName>style.visibility</p:attrName>
                                        </p:attrNameLst>
                                      </p:cBhvr>
                                      <p:to>
                                        <p:strVal val="visible"/>
                                      </p:to>
                                    </p:set>
                                    <p:anim calcmode="lin" valueType="num">
                                      <p:cBhvr additive="base">
                                        <p:cTn id="787" dur="4000" fill="hold"/>
                                        <p:tgtEl>
                                          <p:spTgt spid="77"/>
                                        </p:tgtEl>
                                        <p:attrNameLst>
                                          <p:attrName>ppt_x</p:attrName>
                                        </p:attrNameLst>
                                      </p:cBhvr>
                                      <p:tavLst>
                                        <p:tav tm="0">
                                          <p:val>
                                            <p:strVal val="0-#ppt_w/2"/>
                                          </p:val>
                                        </p:tav>
                                        <p:tav tm="100000">
                                          <p:val>
                                            <p:strVal val="#ppt_x"/>
                                          </p:val>
                                        </p:tav>
                                      </p:tavLst>
                                    </p:anim>
                                    <p:anim calcmode="lin" valueType="num">
                                      <p:cBhvr additive="base">
                                        <p:cTn id="788" dur="4000" fill="hold"/>
                                        <p:tgtEl>
                                          <p:spTgt spid="77"/>
                                        </p:tgtEl>
                                        <p:attrNameLst>
                                          <p:attrName>ppt_y</p:attrName>
                                        </p:attrNameLst>
                                      </p:cBhvr>
                                      <p:tavLst>
                                        <p:tav tm="0">
                                          <p:val>
                                            <p:strVal val="#ppt_y"/>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77"/>
                                        </p:tgtEl>
                                        <p:attrNameLst>
                                          <p:attrName>style.visibility</p:attrName>
                                        </p:attrNameLst>
                                      </p:cBhvr>
                                      <p:to>
                                        <p:strVal val="visible"/>
                                      </p:to>
                                    </p:set>
                                    <p:anim calcmode="lin" valueType="num">
                                      <p:cBhvr>
                                        <p:cTn id="791" dur="4000" fill="hold"/>
                                        <p:tgtEl>
                                          <p:spTgt spid="77"/>
                                        </p:tgtEl>
                                        <p:attrNameLst>
                                          <p:attrName>ppt_w</p:attrName>
                                        </p:attrNameLst>
                                      </p:cBhvr>
                                      <p:tavLst>
                                        <p:tav tm="0" fmla="#ppt_w*sin(2.5*pi*$)">
                                          <p:val>
                                            <p:fltVal val="0"/>
                                          </p:val>
                                        </p:tav>
                                        <p:tav tm="100000">
                                          <p:val>
                                            <p:fltVal val="1"/>
                                          </p:val>
                                        </p:tav>
                                      </p:tavLst>
                                    </p:anim>
                                    <p:anim calcmode="lin" valueType="num">
                                      <p:cBhvr>
                                        <p:cTn id="792" dur="4000" fill="hold"/>
                                        <p:tgtEl>
                                          <p:spTgt spid="77"/>
                                        </p:tgtEl>
                                        <p:attrNameLst>
                                          <p:attrName>ppt_h</p:attrName>
                                        </p:attrNameLst>
                                      </p:cBhvr>
                                      <p:tavLst>
                                        <p:tav tm="0">
                                          <p:val>
                                            <p:strVal val="#ppt_h"/>
                                          </p:val>
                                        </p:tav>
                                        <p:tav tm="100000">
                                          <p:val>
                                            <p:strVal val="#ppt_h"/>
                                          </p:val>
                                        </p:tav>
                                      </p:tavLst>
                                    </p:anim>
                                  </p:childTnLst>
                                </p:cTn>
                              </p:par>
                              <p:par>
                                <p:cTn id="793" presetID="2" presetClass="exit" presetSubtype="8" fill="hold" grpId="2" nodeType="withEffect">
                                  <p:stCondLst>
                                    <p:cond delay="0"/>
                                  </p:stCondLst>
                                  <p:childTnLst>
                                    <p:anim calcmode="lin" valueType="num">
                                      <p:cBhvr additive="base">
                                        <p:cTn id="794" dur="4500"/>
                                        <p:tgtEl>
                                          <p:spTgt spid="77"/>
                                        </p:tgtEl>
                                        <p:attrNameLst>
                                          <p:attrName>ppt_x</p:attrName>
                                        </p:attrNameLst>
                                      </p:cBhvr>
                                      <p:tavLst>
                                        <p:tav tm="0">
                                          <p:val>
                                            <p:strVal val="ppt_x"/>
                                          </p:val>
                                        </p:tav>
                                        <p:tav tm="100000">
                                          <p:val>
                                            <p:strVal val="0-ppt_w/2"/>
                                          </p:val>
                                        </p:tav>
                                      </p:tavLst>
                                    </p:anim>
                                    <p:anim calcmode="lin" valueType="num">
                                      <p:cBhvr additive="base">
                                        <p:cTn id="795" dur="4500"/>
                                        <p:tgtEl>
                                          <p:spTgt spid="77"/>
                                        </p:tgtEl>
                                        <p:attrNameLst>
                                          <p:attrName>ppt_y</p:attrName>
                                        </p:attrNameLst>
                                      </p:cBhvr>
                                      <p:tavLst>
                                        <p:tav tm="0">
                                          <p:val>
                                            <p:strVal val="ppt_y"/>
                                          </p:val>
                                        </p:tav>
                                        <p:tav tm="100000">
                                          <p:val>
                                            <p:strVal val="ppt_y"/>
                                          </p:val>
                                        </p:tav>
                                      </p:tavLst>
                                    </p:anim>
                                    <p:set>
                                      <p:cBhvr>
                                        <p:cTn id="796" dur="1" fill="hold">
                                          <p:stCondLst>
                                            <p:cond delay="4499"/>
                                          </p:stCondLst>
                                        </p:cTn>
                                        <p:tgtEl>
                                          <p:spTgt spid="77"/>
                                        </p:tgtEl>
                                        <p:attrNameLst>
                                          <p:attrName>style.visibility</p:attrName>
                                        </p:attrNameLst>
                                      </p:cBhvr>
                                      <p:to>
                                        <p:strVal val="hidden"/>
                                      </p:to>
                                    </p:set>
                                  </p:childTnLst>
                                </p:cTn>
                              </p:par>
                              <p:par>
                                <p:cTn id="797" presetID="3" presetClass="exit" presetSubtype="5" fill="hold" grpId="3" nodeType="withEffect">
                                  <p:stCondLst>
                                    <p:cond delay="0"/>
                                  </p:stCondLst>
                                  <p:childTnLst>
                                    <p:animEffect transition="out" filter="blinds(vertical)">
                                      <p:cBhvr>
                                        <p:cTn id="798" dur="5500"/>
                                        <p:tgtEl>
                                          <p:spTgt spid="77"/>
                                        </p:tgtEl>
                                      </p:cBhvr>
                                    </p:animEffect>
                                    <p:set>
                                      <p:cBhvr>
                                        <p:cTn id="799" dur="1" fill="hold">
                                          <p:stCondLst>
                                            <p:cond delay="5499"/>
                                          </p:stCondLst>
                                        </p:cTn>
                                        <p:tgtEl>
                                          <p:spTgt spid="7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76"/>
                                        </p:tgtEl>
                                        <p:attrNameLst>
                                          <p:attrName>style.visibility</p:attrName>
                                        </p:attrNameLst>
                                      </p:cBhvr>
                                      <p:to>
                                        <p:strVal val="visible"/>
                                      </p:to>
                                    </p:set>
                                    <p:anim calcmode="lin" valueType="num">
                                      <p:cBhvr additive="base">
                                        <p:cTn id="802" dur="4000" fill="hold"/>
                                        <p:tgtEl>
                                          <p:spTgt spid="76"/>
                                        </p:tgtEl>
                                        <p:attrNameLst>
                                          <p:attrName>ppt_x</p:attrName>
                                        </p:attrNameLst>
                                      </p:cBhvr>
                                      <p:tavLst>
                                        <p:tav tm="0">
                                          <p:val>
                                            <p:strVal val="0-#ppt_w/2"/>
                                          </p:val>
                                        </p:tav>
                                        <p:tav tm="100000">
                                          <p:val>
                                            <p:strVal val="#ppt_x"/>
                                          </p:val>
                                        </p:tav>
                                      </p:tavLst>
                                    </p:anim>
                                    <p:anim calcmode="lin" valueType="num">
                                      <p:cBhvr additive="base">
                                        <p:cTn id="803" dur="4000" fill="hold"/>
                                        <p:tgtEl>
                                          <p:spTgt spid="7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76"/>
                                        </p:tgtEl>
                                        <p:attrNameLst>
                                          <p:attrName>style.visibility</p:attrName>
                                        </p:attrNameLst>
                                      </p:cBhvr>
                                      <p:to>
                                        <p:strVal val="visible"/>
                                      </p:to>
                                    </p:set>
                                    <p:anim calcmode="lin" valueType="num">
                                      <p:cBhvr>
                                        <p:cTn id="806" dur="4000" fill="hold"/>
                                        <p:tgtEl>
                                          <p:spTgt spid="76"/>
                                        </p:tgtEl>
                                        <p:attrNameLst>
                                          <p:attrName>ppt_w</p:attrName>
                                        </p:attrNameLst>
                                      </p:cBhvr>
                                      <p:tavLst>
                                        <p:tav tm="0" fmla="#ppt_w*sin(2.5*pi*$)">
                                          <p:val>
                                            <p:fltVal val="0"/>
                                          </p:val>
                                        </p:tav>
                                        <p:tav tm="100000">
                                          <p:val>
                                            <p:fltVal val="1"/>
                                          </p:val>
                                        </p:tav>
                                      </p:tavLst>
                                    </p:anim>
                                    <p:anim calcmode="lin" valueType="num">
                                      <p:cBhvr>
                                        <p:cTn id="807" dur="4000" fill="hold"/>
                                        <p:tgtEl>
                                          <p:spTgt spid="76"/>
                                        </p:tgtEl>
                                        <p:attrNameLst>
                                          <p:attrName>ppt_h</p:attrName>
                                        </p:attrNameLst>
                                      </p:cBhvr>
                                      <p:tavLst>
                                        <p:tav tm="0">
                                          <p:val>
                                            <p:strVal val="#ppt_h"/>
                                          </p:val>
                                        </p:tav>
                                        <p:tav tm="100000">
                                          <p:val>
                                            <p:strVal val="#ppt_h"/>
                                          </p:val>
                                        </p:tav>
                                      </p:tavLst>
                                    </p:anim>
                                  </p:childTnLst>
                                </p:cTn>
                              </p:par>
                              <p:par>
                                <p:cTn id="808" presetID="2" presetClass="exit" presetSubtype="8" fill="hold" grpId="2" nodeType="withEffect">
                                  <p:stCondLst>
                                    <p:cond delay="0"/>
                                  </p:stCondLst>
                                  <p:childTnLst>
                                    <p:anim calcmode="lin" valueType="num">
                                      <p:cBhvr additive="base">
                                        <p:cTn id="809" dur="4500"/>
                                        <p:tgtEl>
                                          <p:spTgt spid="76"/>
                                        </p:tgtEl>
                                        <p:attrNameLst>
                                          <p:attrName>ppt_x</p:attrName>
                                        </p:attrNameLst>
                                      </p:cBhvr>
                                      <p:tavLst>
                                        <p:tav tm="0">
                                          <p:val>
                                            <p:strVal val="ppt_x"/>
                                          </p:val>
                                        </p:tav>
                                        <p:tav tm="100000">
                                          <p:val>
                                            <p:strVal val="0-ppt_w/2"/>
                                          </p:val>
                                        </p:tav>
                                      </p:tavLst>
                                    </p:anim>
                                    <p:anim calcmode="lin" valueType="num">
                                      <p:cBhvr additive="base">
                                        <p:cTn id="810" dur="4500"/>
                                        <p:tgtEl>
                                          <p:spTgt spid="76"/>
                                        </p:tgtEl>
                                        <p:attrNameLst>
                                          <p:attrName>ppt_y</p:attrName>
                                        </p:attrNameLst>
                                      </p:cBhvr>
                                      <p:tavLst>
                                        <p:tav tm="0">
                                          <p:val>
                                            <p:strVal val="ppt_y"/>
                                          </p:val>
                                        </p:tav>
                                        <p:tav tm="100000">
                                          <p:val>
                                            <p:strVal val="ppt_y"/>
                                          </p:val>
                                        </p:tav>
                                      </p:tavLst>
                                    </p:anim>
                                    <p:set>
                                      <p:cBhvr>
                                        <p:cTn id="811" dur="1" fill="hold">
                                          <p:stCondLst>
                                            <p:cond delay="4499"/>
                                          </p:stCondLst>
                                        </p:cTn>
                                        <p:tgtEl>
                                          <p:spTgt spid="76"/>
                                        </p:tgtEl>
                                        <p:attrNameLst>
                                          <p:attrName>style.visibility</p:attrName>
                                        </p:attrNameLst>
                                      </p:cBhvr>
                                      <p:to>
                                        <p:strVal val="hidden"/>
                                      </p:to>
                                    </p:set>
                                  </p:childTnLst>
                                </p:cTn>
                              </p:par>
                              <p:par>
                                <p:cTn id="812" presetID="3" presetClass="exit" presetSubtype="5" fill="hold" grpId="3" nodeType="withEffect">
                                  <p:stCondLst>
                                    <p:cond delay="0"/>
                                  </p:stCondLst>
                                  <p:childTnLst>
                                    <p:animEffect transition="out" filter="blinds(vertical)">
                                      <p:cBhvr>
                                        <p:cTn id="813" dur="5500"/>
                                        <p:tgtEl>
                                          <p:spTgt spid="76"/>
                                        </p:tgtEl>
                                      </p:cBhvr>
                                    </p:animEffect>
                                    <p:set>
                                      <p:cBhvr>
                                        <p:cTn id="814" dur="1" fill="hold">
                                          <p:stCondLst>
                                            <p:cond delay="5499"/>
                                          </p:stCondLst>
                                        </p:cTn>
                                        <p:tgtEl>
                                          <p:spTgt spid="76"/>
                                        </p:tgtEl>
                                        <p:attrNameLst>
                                          <p:attrName>style.visibility</p:attrName>
                                        </p:attrNameLst>
                                      </p:cBhvr>
                                      <p:to>
                                        <p:strVal val="hidden"/>
                                      </p:to>
                                    </p:set>
                                  </p:childTnLst>
                                </p:cTn>
                              </p:par>
                              <p:par>
                                <p:cTn id="815" presetID="2" presetClass="entr" presetSubtype="8" fill="hold" grpId="0" nodeType="withEffect">
                                  <p:stCondLst>
                                    <p:cond delay="0"/>
                                  </p:stCondLst>
                                  <p:childTnLst>
                                    <p:set>
                                      <p:cBhvr>
                                        <p:cTn id="816" dur="1" fill="hold">
                                          <p:stCondLst>
                                            <p:cond delay="0"/>
                                          </p:stCondLst>
                                        </p:cTn>
                                        <p:tgtEl>
                                          <p:spTgt spid="75"/>
                                        </p:tgtEl>
                                        <p:attrNameLst>
                                          <p:attrName>style.visibility</p:attrName>
                                        </p:attrNameLst>
                                      </p:cBhvr>
                                      <p:to>
                                        <p:strVal val="visible"/>
                                      </p:to>
                                    </p:set>
                                    <p:anim calcmode="lin" valueType="num">
                                      <p:cBhvr additive="base">
                                        <p:cTn id="817" dur="4000" fill="hold"/>
                                        <p:tgtEl>
                                          <p:spTgt spid="75"/>
                                        </p:tgtEl>
                                        <p:attrNameLst>
                                          <p:attrName>ppt_x</p:attrName>
                                        </p:attrNameLst>
                                      </p:cBhvr>
                                      <p:tavLst>
                                        <p:tav tm="0">
                                          <p:val>
                                            <p:strVal val="0-#ppt_w/2"/>
                                          </p:val>
                                        </p:tav>
                                        <p:tav tm="100000">
                                          <p:val>
                                            <p:strVal val="#ppt_x"/>
                                          </p:val>
                                        </p:tav>
                                      </p:tavLst>
                                    </p:anim>
                                    <p:anim calcmode="lin" valueType="num">
                                      <p:cBhvr additive="base">
                                        <p:cTn id="818" dur="4000" fill="hold"/>
                                        <p:tgtEl>
                                          <p:spTgt spid="75"/>
                                        </p:tgtEl>
                                        <p:attrNameLst>
                                          <p:attrName>ppt_y</p:attrName>
                                        </p:attrNameLst>
                                      </p:cBhvr>
                                      <p:tavLst>
                                        <p:tav tm="0">
                                          <p:val>
                                            <p:strVal val="#ppt_y"/>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75"/>
                                        </p:tgtEl>
                                        <p:attrNameLst>
                                          <p:attrName>style.visibility</p:attrName>
                                        </p:attrNameLst>
                                      </p:cBhvr>
                                      <p:to>
                                        <p:strVal val="visible"/>
                                      </p:to>
                                    </p:set>
                                    <p:anim calcmode="lin" valueType="num">
                                      <p:cBhvr>
                                        <p:cTn id="821" dur="4000" fill="hold"/>
                                        <p:tgtEl>
                                          <p:spTgt spid="75"/>
                                        </p:tgtEl>
                                        <p:attrNameLst>
                                          <p:attrName>ppt_w</p:attrName>
                                        </p:attrNameLst>
                                      </p:cBhvr>
                                      <p:tavLst>
                                        <p:tav tm="0" fmla="#ppt_w*sin(2.5*pi*$)">
                                          <p:val>
                                            <p:fltVal val="0"/>
                                          </p:val>
                                        </p:tav>
                                        <p:tav tm="100000">
                                          <p:val>
                                            <p:fltVal val="1"/>
                                          </p:val>
                                        </p:tav>
                                      </p:tavLst>
                                    </p:anim>
                                    <p:anim calcmode="lin" valueType="num">
                                      <p:cBhvr>
                                        <p:cTn id="822" dur="4000" fill="hold"/>
                                        <p:tgtEl>
                                          <p:spTgt spid="75"/>
                                        </p:tgtEl>
                                        <p:attrNameLst>
                                          <p:attrName>ppt_h</p:attrName>
                                        </p:attrNameLst>
                                      </p:cBhvr>
                                      <p:tavLst>
                                        <p:tav tm="0">
                                          <p:val>
                                            <p:strVal val="#ppt_h"/>
                                          </p:val>
                                        </p:tav>
                                        <p:tav tm="100000">
                                          <p:val>
                                            <p:strVal val="#ppt_h"/>
                                          </p:val>
                                        </p:tav>
                                      </p:tavLst>
                                    </p:anim>
                                  </p:childTnLst>
                                </p:cTn>
                              </p:par>
                              <p:par>
                                <p:cTn id="823" presetID="2" presetClass="exit" presetSubtype="8" fill="hold" grpId="2" nodeType="withEffect">
                                  <p:stCondLst>
                                    <p:cond delay="0"/>
                                  </p:stCondLst>
                                  <p:childTnLst>
                                    <p:anim calcmode="lin" valueType="num">
                                      <p:cBhvr additive="base">
                                        <p:cTn id="824" dur="4500"/>
                                        <p:tgtEl>
                                          <p:spTgt spid="75"/>
                                        </p:tgtEl>
                                        <p:attrNameLst>
                                          <p:attrName>ppt_x</p:attrName>
                                        </p:attrNameLst>
                                      </p:cBhvr>
                                      <p:tavLst>
                                        <p:tav tm="0">
                                          <p:val>
                                            <p:strVal val="ppt_x"/>
                                          </p:val>
                                        </p:tav>
                                        <p:tav tm="100000">
                                          <p:val>
                                            <p:strVal val="0-ppt_w/2"/>
                                          </p:val>
                                        </p:tav>
                                      </p:tavLst>
                                    </p:anim>
                                    <p:anim calcmode="lin" valueType="num">
                                      <p:cBhvr additive="base">
                                        <p:cTn id="825" dur="4500"/>
                                        <p:tgtEl>
                                          <p:spTgt spid="75"/>
                                        </p:tgtEl>
                                        <p:attrNameLst>
                                          <p:attrName>ppt_y</p:attrName>
                                        </p:attrNameLst>
                                      </p:cBhvr>
                                      <p:tavLst>
                                        <p:tav tm="0">
                                          <p:val>
                                            <p:strVal val="ppt_y"/>
                                          </p:val>
                                        </p:tav>
                                        <p:tav tm="100000">
                                          <p:val>
                                            <p:strVal val="ppt_y"/>
                                          </p:val>
                                        </p:tav>
                                      </p:tavLst>
                                    </p:anim>
                                    <p:set>
                                      <p:cBhvr>
                                        <p:cTn id="826" dur="1" fill="hold">
                                          <p:stCondLst>
                                            <p:cond delay="4499"/>
                                          </p:stCondLst>
                                        </p:cTn>
                                        <p:tgtEl>
                                          <p:spTgt spid="75"/>
                                        </p:tgtEl>
                                        <p:attrNameLst>
                                          <p:attrName>style.visibility</p:attrName>
                                        </p:attrNameLst>
                                      </p:cBhvr>
                                      <p:to>
                                        <p:strVal val="hidden"/>
                                      </p:to>
                                    </p:set>
                                  </p:childTnLst>
                                </p:cTn>
                              </p:par>
                              <p:par>
                                <p:cTn id="827" presetID="3" presetClass="exit" presetSubtype="5" fill="hold" grpId="3" nodeType="withEffect">
                                  <p:stCondLst>
                                    <p:cond delay="0"/>
                                  </p:stCondLst>
                                  <p:childTnLst>
                                    <p:animEffect transition="out" filter="blinds(vertical)">
                                      <p:cBhvr>
                                        <p:cTn id="828" dur="5500"/>
                                        <p:tgtEl>
                                          <p:spTgt spid="75"/>
                                        </p:tgtEl>
                                      </p:cBhvr>
                                    </p:animEffect>
                                    <p:set>
                                      <p:cBhvr>
                                        <p:cTn id="829" dur="1" fill="hold">
                                          <p:stCondLst>
                                            <p:cond delay="5499"/>
                                          </p:stCondLst>
                                        </p:cTn>
                                        <p:tgtEl>
                                          <p:spTgt spid="7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74"/>
                                        </p:tgtEl>
                                        <p:attrNameLst>
                                          <p:attrName>style.visibility</p:attrName>
                                        </p:attrNameLst>
                                      </p:cBhvr>
                                      <p:to>
                                        <p:strVal val="visible"/>
                                      </p:to>
                                    </p:set>
                                    <p:anim calcmode="lin" valueType="num">
                                      <p:cBhvr additive="base">
                                        <p:cTn id="832" dur="4000" fill="hold"/>
                                        <p:tgtEl>
                                          <p:spTgt spid="74"/>
                                        </p:tgtEl>
                                        <p:attrNameLst>
                                          <p:attrName>ppt_x</p:attrName>
                                        </p:attrNameLst>
                                      </p:cBhvr>
                                      <p:tavLst>
                                        <p:tav tm="0">
                                          <p:val>
                                            <p:strVal val="0-#ppt_w/2"/>
                                          </p:val>
                                        </p:tav>
                                        <p:tav tm="100000">
                                          <p:val>
                                            <p:strVal val="#ppt_x"/>
                                          </p:val>
                                        </p:tav>
                                      </p:tavLst>
                                    </p:anim>
                                    <p:anim calcmode="lin" valueType="num">
                                      <p:cBhvr additive="base">
                                        <p:cTn id="833" dur="4000" fill="hold"/>
                                        <p:tgtEl>
                                          <p:spTgt spid="74"/>
                                        </p:tgtEl>
                                        <p:attrNameLst>
                                          <p:attrName>ppt_y</p:attrName>
                                        </p:attrNameLst>
                                      </p:cBhvr>
                                      <p:tavLst>
                                        <p:tav tm="0">
                                          <p:val>
                                            <p:strVal val="#ppt_y"/>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74"/>
                                        </p:tgtEl>
                                        <p:attrNameLst>
                                          <p:attrName>style.visibility</p:attrName>
                                        </p:attrNameLst>
                                      </p:cBhvr>
                                      <p:to>
                                        <p:strVal val="visible"/>
                                      </p:to>
                                    </p:set>
                                    <p:anim calcmode="lin" valueType="num">
                                      <p:cBhvr>
                                        <p:cTn id="836" dur="4000" fill="hold"/>
                                        <p:tgtEl>
                                          <p:spTgt spid="74"/>
                                        </p:tgtEl>
                                        <p:attrNameLst>
                                          <p:attrName>ppt_w</p:attrName>
                                        </p:attrNameLst>
                                      </p:cBhvr>
                                      <p:tavLst>
                                        <p:tav tm="0" fmla="#ppt_w*sin(2.5*pi*$)">
                                          <p:val>
                                            <p:fltVal val="0"/>
                                          </p:val>
                                        </p:tav>
                                        <p:tav tm="100000">
                                          <p:val>
                                            <p:fltVal val="1"/>
                                          </p:val>
                                        </p:tav>
                                      </p:tavLst>
                                    </p:anim>
                                    <p:anim calcmode="lin" valueType="num">
                                      <p:cBhvr>
                                        <p:cTn id="837" dur="4000" fill="hold"/>
                                        <p:tgtEl>
                                          <p:spTgt spid="74"/>
                                        </p:tgtEl>
                                        <p:attrNameLst>
                                          <p:attrName>ppt_h</p:attrName>
                                        </p:attrNameLst>
                                      </p:cBhvr>
                                      <p:tavLst>
                                        <p:tav tm="0">
                                          <p:val>
                                            <p:strVal val="#ppt_h"/>
                                          </p:val>
                                        </p:tav>
                                        <p:tav tm="100000">
                                          <p:val>
                                            <p:strVal val="#ppt_h"/>
                                          </p:val>
                                        </p:tav>
                                      </p:tavLst>
                                    </p:anim>
                                  </p:childTnLst>
                                </p:cTn>
                              </p:par>
                              <p:par>
                                <p:cTn id="838" presetID="2" presetClass="exit" presetSubtype="8" fill="hold" grpId="2" nodeType="withEffect">
                                  <p:stCondLst>
                                    <p:cond delay="0"/>
                                  </p:stCondLst>
                                  <p:childTnLst>
                                    <p:anim calcmode="lin" valueType="num">
                                      <p:cBhvr additive="base">
                                        <p:cTn id="839" dur="4500"/>
                                        <p:tgtEl>
                                          <p:spTgt spid="74"/>
                                        </p:tgtEl>
                                        <p:attrNameLst>
                                          <p:attrName>ppt_x</p:attrName>
                                        </p:attrNameLst>
                                      </p:cBhvr>
                                      <p:tavLst>
                                        <p:tav tm="0">
                                          <p:val>
                                            <p:strVal val="ppt_x"/>
                                          </p:val>
                                        </p:tav>
                                        <p:tav tm="100000">
                                          <p:val>
                                            <p:strVal val="0-ppt_w/2"/>
                                          </p:val>
                                        </p:tav>
                                      </p:tavLst>
                                    </p:anim>
                                    <p:anim calcmode="lin" valueType="num">
                                      <p:cBhvr additive="base">
                                        <p:cTn id="840" dur="4500"/>
                                        <p:tgtEl>
                                          <p:spTgt spid="74"/>
                                        </p:tgtEl>
                                        <p:attrNameLst>
                                          <p:attrName>ppt_y</p:attrName>
                                        </p:attrNameLst>
                                      </p:cBhvr>
                                      <p:tavLst>
                                        <p:tav tm="0">
                                          <p:val>
                                            <p:strVal val="ppt_y"/>
                                          </p:val>
                                        </p:tav>
                                        <p:tav tm="100000">
                                          <p:val>
                                            <p:strVal val="ppt_y"/>
                                          </p:val>
                                        </p:tav>
                                      </p:tavLst>
                                    </p:anim>
                                    <p:set>
                                      <p:cBhvr>
                                        <p:cTn id="841" dur="1" fill="hold">
                                          <p:stCondLst>
                                            <p:cond delay="4499"/>
                                          </p:stCondLst>
                                        </p:cTn>
                                        <p:tgtEl>
                                          <p:spTgt spid="74"/>
                                        </p:tgtEl>
                                        <p:attrNameLst>
                                          <p:attrName>style.visibility</p:attrName>
                                        </p:attrNameLst>
                                      </p:cBhvr>
                                      <p:to>
                                        <p:strVal val="hidden"/>
                                      </p:to>
                                    </p:set>
                                  </p:childTnLst>
                                </p:cTn>
                              </p:par>
                              <p:par>
                                <p:cTn id="842" presetID="3" presetClass="exit" presetSubtype="5" fill="hold" grpId="3" nodeType="withEffect">
                                  <p:stCondLst>
                                    <p:cond delay="0"/>
                                  </p:stCondLst>
                                  <p:childTnLst>
                                    <p:animEffect transition="out" filter="blinds(vertical)">
                                      <p:cBhvr>
                                        <p:cTn id="843" dur="5500"/>
                                        <p:tgtEl>
                                          <p:spTgt spid="74"/>
                                        </p:tgtEl>
                                      </p:cBhvr>
                                    </p:animEffect>
                                    <p:set>
                                      <p:cBhvr>
                                        <p:cTn id="844" dur="1" fill="hold">
                                          <p:stCondLst>
                                            <p:cond delay="5499"/>
                                          </p:stCondLst>
                                        </p:cTn>
                                        <p:tgtEl>
                                          <p:spTgt spid="74"/>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73"/>
                                        </p:tgtEl>
                                        <p:attrNameLst>
                                          <p:attrName>style.visibility</p:attrName>
                                        </p:attrNameLst>
                                      </p:cBhvr>
                                      <p:to>
                                        <p:strVal val="visible"/>
                                      </p:to>
                                    </p:set>
                                    <p:anim calcmode="lin" valueType="num">
                                      <p:cBhvr additive="base">
                                        <p:cTn id="847" dur="4000" fill="hold"/>
                                        <p:tgtEl>
                                          <p:spTgt spid="73"/>
                                        </p:tgtEl>
                                        <p:attrNameLst>
                                          <p:attrName>ppt_x</p:attrName>
                                        </p:attrNameLst>
                                      </p:cBhvr>
                                      <p:tavLst>
                                        <p:tav tm="0">
                                          <p:val>
                                            <p:strVal val="0-#ppt_w/2"/>
                                          </p:val>
                                        </p:tav>
                                        <p:tav tm="100000">
                                          <p:val>
                                            <p:strVal val="#ppt_x"/>
                                          </p:val>
                                        </p:tav>
                                      </p:tavLst>
                                    </p:anim>
                                    <p:anim calcmode="lin" valueType="num">
                                      <p:cBhvr additive="base">
                                        <p:cTn id="848" dur="4000" fill="hold"/>
                                        <p:tgtEl>
                                          <p:spTgt spid="73"/>
                                        </p:tgtEl>
                                        <p:attrNameLst>
                                          <p:attrName>ppt_y</p:attrName>
                                        </p:attrNameLst>
                                      </p:cBhvr>
                                      <p:tavLst>
                                        <p:tav tm="0">
                                          <p:val>
                                            <p:strVal val="#ppt_y"/>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73"/>
                                        </p:tgtEl>
                                        <p:attrNameLst>
                                          <p:attrName>style.visibility</p:attrName>
                                        </p:attrNameLst>
                                      </p:cBhvr>
                                      <p:to>
                                        <p:strVal val="visible"/>
                                      </p:to>
                                    </p:set>
                                    <p:anim calcmode="lin" valueType="num">
                                      <p:cBhvr>
                                        <p:cTn id="851" dur="4000" fill="hold"/>
                                        <p:tgtEl>
                                          <p:spTgt spid="73"/>
                                        </p:tgtEl>
                                        <p:attrNameLst>
                                          <p:attrName>ppt_w</p:attrName>
                                        </p:attrNameLst>
                                      </p:cBhvr>
                                      <p:tavLst>
                                        <p:tav tm="0" fmla="#ppt_w*sin(2.5*pi*$)">
                                          <p:val>
                                            <p:fltVal val="0"/>
                                          </p:val>
                                        </p:tav>
                                        <p:tav tm="100000">
                                          <p:val>
                                            <p:fltVal val="1"/>
                                          </p:val>
                                        </p:tav>
                                      </p:tavLst>
                                    </p:anim>
                                    <p:anim calcmode="lin" valueType="num">
                                      <p:cBhvr>
                                        <p:cTn id="852" dur="4000" fill="hold"/>
                                        <p:tgtEl>
                                          <p:spTgt spid="73"/>
                                        </p:tgtEl>
                                        <p:attrNameLst>
                                          <p:attrName>ppt_h</p:attrName>
                                        </p:attrNameLst>
                                      </p:cBhvr>
                                      <p:tavLst>
                                        <p:tav tm="0">
                                          <p:val>
                                            <p:strVal val="#ppt_h"/>
                                          </p:val>
                                        </p:tav>
                                        <p:tav tm="100000">
                                          <p:val>
                                            <p:strVal val="#ppt_h"/>
                                          </p:val>
                                        </p:tav>
                                      </p:tavLst>
                                    </p:anim>
                                  </p:childTnLst>
                                </p:cTn>
                              </p:par>
                              <p:par>
                                <p:cTn id="853" presetID="2" presetClass="exit" presetSubtype="8" fill="hold" grpId="2" nodeType="withEffect">
                                  <p:stCondLst>
                                    <p:cond delay="0"/>
                                  </p:stCondLst>
                                  <p:childTnLst>
                                    <p:anim calcmode="lin" valueType="num">
                                      <p:cBhvr additive="base">
                                        <p:cTn id="854" dur="4500"/>
                                        <p:tgtEl>
                                          <p:spTgt spid="73"/>
                                        </p:tgtEl>
                                        <p:attrNameLst>
                                          <p:attrName>ppt_x</p:attrName>
                                        </p:attrNameLst>
                                      </p:cBhvr>
                                      <p:tavLst>
                                        <p:tav tm="0">
                                          <p:val>
                                            <p:strVal val="ppt_x"/>
                                          </p:val>
                                        </p:tav>
                                        <p:tav tm="100000">
                                          <p:val>
                                            <p:strVal val="0-ppt_w/2"/>
                                          </p:val>
                                        </p:tav>
                                      </p:tavLst>
                                    </p:anim>
                                    <p:anim calcmode="lin" valueType="num">
                                      <p:cBhvr additive="base">
                                        <p:cTn id="855" dur="4500"/>
                                        <p:tgtEl>
                                          <p:spTgt spid="73"/>
                                        </p:tgtEl>
                                        <p:attrNameLst>
                                          <p:attrName>ppt_y</p:attrName>
                                        </p:attrNameLst>
                                      </p:cBhvr>
                                      <p:tavLst>
                                        <p:tav tm="0">
                                          <p:val>
                                            <p:strVal val="ppt_y"/>
                                          </p:val>
                                        </p:tav>
                                        <p:tav tm="100000">
                                          <p:val>
                                            <p:strVal val="ppt_y"/>
                                          </p:val>
                                        </p:tav>
                                      </p:tavLst>
                                    </p:anim>
                                    <p:set>
                                      <p:cBhvr>
                                        <p:cTn id="856" dur="1" fill="hold">
                                          <p:stCondLst>
                                            <p:cond delay="4499"/>
                                          </p:stCondLst>
                                        </p:cTn>
                                        <p:tgtEl>
                                          <p:spTgt spid="73"/>
                                        </p:tgtEl>
                                        <p:attrNameLst>
                                          <p:attrName>style.visibility</p:attrName>
                                        </p:attrNameLst>
                                      </p:cBhvr>
                                      <p:to>
                                        <p:strVal val="hidden"/>
                                      </p:to>
                                    </p:set>
                                  </p:childTnLst>
                                </p:cTn>
                              </p:par>
                              <p:par>
                                <p:cTn id="857" presetID="3" presetClass="exit" presetSubtype="5" fill="hold" grpId="3" nodeType="withEffect">
                                  <p:stCondLst>
                                    <p:cond delay="0"/>
                                  </p:stCondLst>
                                  <p:childTnLst>
                                    <p:animEffect transition="out" filter="blinds(vertical)">
                                      <p:cBhvr>
                                        <p:cTn id="858" dur="5500"/>
                                        <p:tgtEl>
                                          <p:spTgt spid="73"/>
                                        </p:tgtEl>
                                      </p:cBhvr>
                                    </p:animEffect>
                                    <p:set>
                                      <p:cBhvr>
                                        <p:cTn id="859" dur="1" fill="hold">
                                          <p:stCondLst>
                                            <p:cond delay="5499"/>
                                          </p:stCondLst>
                                        </p:cTn>
                                        <p:tgtEl>
                                          <p:spTgt spid="73"/>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72"/>
                                        </p:tgtEl>
                                        <p:attrNameLst>
                                          <p:attrName>style.visibility</p:attrName>
                                        </p:attrNameLst>
                                      </p:cBhvr>
                                      <p:to>
                                        <p:strVal val="visible"/>
                                      </p:to>
                                    </p:set>
                                    <p:anim calcmode="lin" valueType="num">
                                      <p:cBhvr additive="base">
                                        <p:cTn id="862" dur="4000" fill="hold"/>
                                        <p:tgtEl>
                                          <p:spTgt spid="72"/>
                                        </p:tgtEl>
                                        <p:attrNameLst>
                                          <p:attrName>ppt_x</p:attrName>
                                        </p:attrNameLst>
                                      </p:cBhvr>
                                      <p:tavLst>
                                        <p:tav tm="0">
                                          <p:val>
                                            <p:strVal val="0-#ppt_w/2"/>
                                          </p:val>
                                        </p:tav>
                                        <p:tav tm="100000">
                                          <p:val>
                                            <p:strVal val="#ppt_x"/>
                                          </p:val>
                                        </p:tav>
                                      </p:tavLst>
                                    </p:anim>
                                    <p:anim calcmode="lin" valueType="num">
                                      <p:cBhvr additive="base">
                                        <p:cTn id="863" dur="4000" fill="hold"/>
                                        <p:tgtEl>
                                          <p:spTgt spid="72"/>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72"/>
                                        </p:tgtEl>
                                        <p:attrNameLst>
                                          <p:attrName>style.visibility</p:attrName>
                                        </p:attrNameLst>
                                      </p:cBhvr>
                                      <p:to>
                                        <p:strVal val="visible"/>
                                      </p:to>
                                    </p:set>
                                    <p:anim calcmode="lin" valueType="num">
                                      <p:cBhvr>
                                        <p:cTn id="866" dur="4000" fill="hold"/>
                                        <p:tgtEl>
                                          <p:spTgt spid="72"/>
                                        </p:tgtEl>
                                        <p:attrNameLst>
                                          <p:attrName>ppt_w</p:attrName>
                                        </p:attrNameLst>
                                      </p:cBhvr>
                                      <p:tavLst>
                                        <p:tav tm="0" fmla="#ppt_w*sin(2.5*pi*$)">
                                          <p:val>
                                            <p:fltVal val="0"/>
                                          </p:val>
                                        </p:tav>
                                        <p:tav tm="100000">
                                          <p:val>
                                            <p:fltVal val="1"/>
                                          </p:val>
                                        </p:tav>
                                      </p:tavLst>
                                    </p:anim>
                                    <p:anim calcmode="lin" valueType="num">
                                      <p:cBhvr>
                                        <p:cTn id="867" dur="4000" fill="hold"/>
                                        <p:tgtEl>
                                          <p:spTgt spid="72"/>
                                        </p:tgtEl>
                                        <p:attrNameLst>
                                          <p:attrName>ppt_h</p:attrName>
                                        </p:attrNameLst>
                                      </p:cBhvr>
                                      <p:tavLst>
                                        <p:tav tm="0">
                                          <p:val>
                                            <p:strVal val="#ppt_h"/>
                                          </p:val>
                                        </p:tav>
                                        <p:tav tm="100000">
                                          <p:val>
                                            <p:strVal val="#ppt_h"/>
                                          </p:val>
                                        </p:tav>
                                      </p:tavLst>
                                    </p:anim>
                                  </p:childTnLst>
                                </p:cTn>
                              </p:par>
                              <p:par>
                                <p:cTn id="868" presetID="2" presetClass="exit" presetSubtype="8" fill="hold" grpId="2" nodeType="withEffect">
                                  <p:stCondLst>
                                    <p:cond delay="0"/>
                                  </p:stCondLst>
                                  <p:childTnLst>
                                    <p:anim calcmode="lin" valueType="num">
                                      <p:cBhvr additive="base">
                                        <p:cTn id="869" dur="4500"/>
                                        <p:tgtEl>
                                          <p:spTgt spid="72"/>
                                        </p:tgtEl>
                                        <p:attrNameLst>
                                          <p:attrName>ppt_x</p:attrName>
                                        </p:attrNameLst>
                                      </p:cBhvr>
                                      <p:tavLst>
                                        <p:tav tm="0">
                                          <p:val>
                                            <p:strVal val="ppt_x"/>
                                          </p:val>
                                        </p:tav>
                                        <p:tav tm="100000">
                                          <p:val>
                                            <p:strVal val="0-ppt_w/2"/>
                                          </p:val>
                                        </p:tav>
                                      </p:tavLst>
                                    </p:anim>
                                    <p:anim calcmode="lin" valueType="num">
                                      <p:cBhvr additive="base">
                                        <p:cTn id="870" dur="4500"/>
                                        <p:tgtEl>
                                          <p:spTgt spid="72"/>
                                        </p:tgtEl>
                                        <p:attrNameLst>
                                          <p:attrName>ppt_y</p:attrName>
                                        </p:attrNameLst>
                                      </p:cBhvr>
                                      <p:tavLst>
                                        <p:tav tm="0">
                                          <p:val>
                                            <p:strVal val="ppt_y"/>
                                          </p:val>
                                        </p:tav>
                                        <p:tav tm="100000">
                                          <p:val>
                                            <p:strVal val="ppt_y"/>
                                          </p:val>
                                        </p:tav>
                                      </p:tavLst>
                                    </p:anim>
                                    <p:set>
                                      <p:cBhvr>
                                        <p:cTn id="871" dur="1" fill="hold">
                                          <p:stCondLst>
                                            <p:cond delay="4499"/>
                                          </p:stCondLst>
                                        </p:cTn>
                                        <p:tgtEl>
                                          <p:spTgt spid="72"/>
                                        </p:tgtEl>
                                        <p:attrNameLst>
                                          <p:attrName>style.visibility</p:attrName>
                                        </p:attrNameLst>
                                      </p:cBhvr>
                                      <p:to>
                                        <p:strVal val="hidden"/>
                                      </p:to>
                                    </p:set>
                                  </p:childTnLst>
                                </p:cTn>
                              </p:par>
                              <p:par>
                                <p:cTn id="872" presetID="3" presetClass="exit" presetSubtype="5" fill="hold" grpId="3" nodeType="withEffect">
                                  <p:stCondLst>
                                    <p:cond delay="0"/>
                                  </p:stCondLst>
                                  <p:childTnLst>
                                    <p:animEffect transition="out" filter="blinds(vertical)">
                                      <p:cBhvr>
                                        <p:cTn id="873" dur="5500"/>
                                        <p:tgtEl>
                                          <p:spTgt spid="72"/>
                                        </p:tgtEl>
                                      </p:cBhvr>
                                    </p:animEffect>
                                    <p:set>
                                      <p:cBhvr>
                                        <p:cTn id="874" dur="1" fill="hold">
                                          <p:stCondLst>
                                            <p:cond delay="5499"/>
                                          </p:stCondLst>
                                        </p:cTn>
                                        <p:tgtEl>
                                          <p:spTgt spid="72"/>
                                        </p:tgtEl>
                                        <p:attrNameLst>
                                          <p:attrName>style.visibility</p:attrName>
                                        </p:attrNameLst>
                                      </p:cBhvr>
                                      <p:to>
                                        <p:strVal val="hidden"/>
                                      </p:to>
                                    </p:set>
                                  </p:childTnLst>
                                </p:cTn>
                              </p:par>
                              <p:par>
                                <p:cTn id="875" presetID="2" presetClass="entr" presetSubtype="8" fill="hold" grpId="0" nodeType="withEffect">
                                  <p:stCondLst>
                                    <p:cond delay="0"/>
                                  </p:stCondLst>
                                  <p:childTnLst>
                                    <p:set>
                                      <p:cBhvr>
                                        <p:cTn id="876" dur="1" fill="hold">
                                          <p:stCondLst>
                                            <p:cond delay="0"/>
                                          </p:stCondLst>
                                        </p:cTn>
                                        <p:tgtEl>
                                          <p:spTgt spid="71"/>
                                        </p:tgtEl>
                                        <p:attrNameLst>
                                          <p:attrName>style.visibility</p:attrName>
                                        </p:attrNameLst>
                                      </p:cBhvr>
                                      <p:to>
                                        <p:strVal val="visible"/>
                                      </p:to>
                                    </p:set>
                                    <p:anim calcmode="lin" valueType="num">
                                      <p:cBhvr additive="base">
                                        <p:cTn id="877" dur="4000" fill="hold"/>
                                        <p:tgtEl>
                                          <p:spTgt spid="71"/>
                                        </p:tgtEl>
                                        <p:attrNameLst>
                                          <p:attrName>ppt_x</p:attrName>
                                        </p:attrNameLst>
                                      </p:cBhvr>
                                      <p:tavLst>
                                        <p:tav tm="0">
                                          <p:val>
                                            <p:strVal val="0-#ppt_w/2"/>
                                          </p:val>
                                        </p:tav>
                                        <p:tav tm="100000">
                                          <p:val>
                                            <p:strVal val="#ppt_x"/>
                                          </p:val>
                                        </p:tav>
                                      </p:tavLst>
                                    </p:anim>
                                    <p:anim calcmode="lin" valueType="num">
                                      <p:cBhvr additive="base">
                                        <p:cTn id="878" dur="4000" fill="hold"/>
                                        <p:tgtEl>
                                          <p:spTgt spid="71"/>
                                        </p:tgtEl>
                                        <p:attrNameLst>
                                          <p:attrName>ppt_y</p:attrName>
                                        </p:attrNameLst>
                                      </p:cBhvr>
                                      <p:tavLst>
                                        <p:tav tm="0">
                                          <p:val>
                                            <p:strVal val="#ppt_y"/>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71"/>
                                        </p:tgtEl>
                                        <p:attrNameLst>
                                          <p:attrName>style.visibility</p:attrName>
                                        </p:attrNameLst>
                                      </p:cBhvr>
                                      <p:to>
                                        <p:strVal val="visible"/>
                                      </p:to>
                                    </p:set>
                                    <p:anim calcmode="lin" valueType="num">
                                      <p:cBhvr>
                                        <p:cTn id="881" dur="4000" fill="hold"/>
                                        <p:tgtEl>
                                          <p:spTgt spid="71"/>
                                        </p:tgtEl>
                                        <p:attrNameLst>
                                          <p:attrName>ppt_w</p:attrName>
                                        </p:attrNameLst>
                                      </p:cBhvr>
                                      <p:tavLst>
                                        <p:tav tm="0" fmla="#ppt_w*sin(2.5*pi*$)">
                                          <p:val>
                                            <p:fltVal val="0"/>
                                          </p:val>
                                        </p:tav>
                                        <p:tav tm="100000">
                                          <p:val>
                                            <p:fltVal val="1"/>
                                          </p:val>
                                        </p:tav>
                                      </p:tavLst>
                                    </p:anim>
                                    <p:anim calcmode="lin" valueType="num">
                                      <p:cBhvr>
                                        <p:cTn id="882" dur="4000" fill="hold"/>
                                        <p:tgtEl>
                                          <p:spTgt spid="71"/>
                                        </p:tgtEl>
                                        <p:attrNameLst>
                                          <p:attrName>ppt_h</p:attrName>
                                        </p:attrNameLst>
                                      </p:cBhvr>
                                      <p:tavLst>
                                        <p:tav tm="0">
                                          <p:val>
                                            <p:strVal val="#ppt_h"/>
                                          </p:val>
                                        </p:tav>
                                        <p:tav tm="100000">
                                          <p:val>
                                            <p:strVal val="#ppt_h"/>
                                          </p:val>
                                        </p:tav>
                                      </p:tavLst>
                                    </p:anim>
                                  </p:childTnLst>
                                </p:cTn>
                              </p:par>
                              <p:par>
                                <p:cTn id="883" presetID="2" presetClass="exit" presetSubtype="8" fill="hold" grpId="2" nodeType="withEffect">
                                  <p:stCondLst>
                                    <p:cond delay="0"/>
                                  </p:stCondLst>
                                  <p:childTnLst>
                                    <p:anim calcmode="lin" valueType="num">
                                      <p:cBhvr additive="base">
                                        <p:cTn id="884" dur="4500"/>
                                        <p:tgtEl>
                                          <p:spTgt spid="71"/>
                                        </p:tgtEl>
                                        <p:attrNameLst>
                                          <p:attrName>ppt_x</p:attrName>
                                        </p:attrNameLst>
                                      </p:cBhvr>
                                      <p:tavLst>
                                        <p:tav tm="0">
                                          <p:val>
                                            <p:strVal val="ppt_x"/>
                                          </p:val>
                                        </p:tav>
                                        <p:tav tm="100000">
                                          <p:val>
                                            <p:strVal val="0-ppt_w/2"/>
                                          </p:val>
                                        </p:tav>
                                      </p:tavLst>
                                    </p:anim>
                                    <p:anim calcmode="lin" valueType="num">
                                      <p:cBhvr additive="base">
                                        <p:cTn id="885" dur="4500"/>
                                        <p:tgtEl>
                                          <p:spTgt spid="71"/>
                                        </p:tgtEl>
                                        <p:attrNameLst>
                                          <p:attrName>ppt_y</p:attrName>
                                        </p:attrNameLst>
                                      </p:cBhvr>
                                      <p:tavLst>
                                        <p:tav tm="0">
                                          <p:val>
                                            <p:strVal val="ppt_y"/>
                                          </p:val>
                                        </p:tav>
                                        <p:tav tm="100000">
                                          <p:val>
                                            <p:strVal val="ppt_y"/>
                                          </p:val>
                                        </p:tav>
                                      </p:tavLst>
                                    </p:anim>
                                    <p:set>
                                      <p:cBhvr>
                                        <p:cTn id="886" dur="1" fill="hold">
                                          <p:stCondLst>
                                            <p:cond delay="4499"/>
                                          </p:stCondLst>
                                        </p:cTn>
                                        <p:tgtEl>
                                          <p:spTgt spid="71"/>
                                        </p:tgtEl>
                                        <p:attrNameLst>
                                          <p:attrName>style.visibility</p:attrName>
                                        </p:attrNameLst>
                                      </p:cBhvr>
                                      <p:to>
                                        <p:strVal val="hidden"/>
                                      </p:to>
                                    </p:set>
                                  </p:childTnLst>
                                </p:cTn>
                              </p:par>
                              <p:par>
                                <p:cTn id="887" presetID="3" presetClass="exit" presetSubtype="5" fill="hold" grpId="3" nodeType="withEffect">
                                  <p:stCondLst>
                                    <p:cond delay="0"/>
                                  </p:stCondLst>
                                  <p:childTnLst>
                                    <p:animEffect transition="out" filter="blinds(vertical)">
                                      <p:cBhvr>
                                        <p:cTn id="888" dur="5500"/>
                                        <p:tgtEl>
                                          <p:spTgt spid="71"/>
                                        </p:tgtEl>
                                      </p:cBhvr>
                                    </p:animEffect>
                                    <p:set>
                                      <p:cBhvr>
                                        <p:cTn id="889" dur="1" fill="hold">
                                          <p:stCondLst>
                                            <p:cond delay="5499"/>
                                          </p:stCondLst>
                                        </p:cTn>
                                        <p:tgtEl>
                                          <p:spTgt spid="71"/>
                                        </p:tgtEl>
                                        <p:attrNameLst>
                                          <p:attrName>style.visibility</p:attrName>
                                        </p:attrNameLst>
                                      </p:cBhvr>
                                      <p:to>
                                        <p:strVal val="hidden"/>
                                      </p:to>
                                    </p:set>
                                  </p:childTnLst>
                                </p:cTn>
                              </p:par>
                              <p:par>
                                <p:cTn id="890" presetID="2" presetClass="entr" presetSubtype="8" fill="hold" grpId="0" nodeType="withEffect">
                                  <p:stCondLst>
                                    <p:cond delay="0"/>
                                  </p:stCondLst>
                                  <p:childTnLst>
                                    <p:set>
                                      <p:cBhvr>
                                        <p:cTn id="891" dur="1" fill="hold">
                                          <p:stCondLst>
                                            <p:cond delay="0"/>
                                          </p:stCondLst>
                                        </p:cTn>
                                        <p:tgtEl>
                                          <p:spTgt spid="70"/>
                                        </p:tgtEl>
                                        <p:attrNameLst>
                                          <p:attrName>style.visibility</p:attrName>
                                        </p:attrNameLst>
                                      </p:cBhvr>
                                      <p:to>
                                        <p:strVal val="visible"/>
                                      </p:to>
                                    </p:set>
                                    <p:anim calcmode="lin" valueType="num">
                                      <p:cBhvr additive="base">
                                        <p:cTn id="892" dur="4000" fill="hold"/>
                                        <p:tgtEl>
                                          <p:spTgt spid="70"/>
                                        </p:tgtEl>
                                        <p:attrNameLst>
                                          <p:attrName>ppt_x</p:attrName>
                                        </p:attrNameLst>
                                      </p:cBhvr>
                                      <p:tavLst>
                                        <p:tav tm="0">
                                          <p:val>
                                            <p:strVal val="0-#ppt_w/2"/>
                                          </p:val>
                                        </p:tav>
                                        <p:tav tm="100000">
                                          <p:val>
                                            <p:strVal val="#ppt_x"/>
                                          </p:val>
                                        </p:tav>
                                      </p:tavLst>
                                    </p:anim>
                                    <p:anim calcmode="lin" valueType="num">
                                      <p:cBhvr additive="base">
                                        <p:cTn id="893" dur="4000" fill="hold"/>
                                        <p:tgtEl>
                                          <p:spTgt spid="70"/>
                                        </p:tgtEl>
                                        <p:attrNameLst>
                                          <p:attrName>ppt_y</p:attrName>
                                        </p:attrNameLst>
                                      </p:cBhvr>
                                      <p:tavLst>
                                        <p:tav tm="0">
                                          <p:val>
                                            <p:strVal val="#ppt_y"/>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0"/>
                                        </p:tgtEl>
                                        <p:attrNameLst>
                                          <p:attrName>style.visibility</p:attrName>
                                        </p:attrNameLst>
                                      </p:cBhvr>
                                      <p:to>
                                        <p:strVal val="visible"/>
                                      </p:to>
                                    </p:set>
                                    <p:anim calcmode="lin" valueType="num">
                                      <p:cBhvr>
                                        <p:cTn id="896" dur="4000" fill="hold"/>
                                        <p:tgtEl>
                                          <p:spTgt spid="70"/>
                                        </p:tgtEl>
                                        <p:attrNameLst>
                                          <p:attrName>ppt_w</p:attrName>
                                        </p:attrNameLst>
                                      </p:cBhvr>
                                      <p:tavLst>
                                        <p:tav tm="0" fmla="#ppt_w*sin(2.5*pi*$)">
                                          <p:val>
                                            <p:fltVal val="0"/>
                                          </p:val>
                                        </p:tav>
                                        <p:tav tm="100000">
                                          <p:val>
                                            <p:fltVal val="1"/>
                                          </p:val>
                                        </p:tav>
                                      </p:tavLst>
                                    </p:anim>
                                    <p:anim calcmode="lin" valueType="num">
                                      <p:cBhvr>
                                        <p:cTn id="897" dur="4000" fill="hold"/>
                                        <p:tgtEl>
                                          <p:spTgt spid="70"/>
                                        </p:tgtEl>
                                        <p:attrNameLst>
                                          <p:attrName>ppt_h</p:attrName>
                                        </p:attrNameLst>
                                      </p:cBhvr>
                                      <p:tavLst>
                                        <p:tav tm="0">
                                          <p:val>
                                            <p:strVal val="#ppt_h"/>
                                          </p:val>
                                        </p:tav>
                                        <p:tav tm="100000">
                                          <p:val>
                                            <p:strVal val="#ppt_h"/>
                                          </p:val>
                                        </p:tav>
                                      </p:tavLst>
                                    </p:anim>
                                  </p:childTnLst>
                                </p:cTn>
                              </p:par>
                              <p:par>
                                <p:cTn id="898" presetID="2" presetClass="exit" presetSubtype="8" fill="hold" grpId="2" nodeType="withEffect">
                                  <p:stCondLst>
                                    <p:cond delay="0"/>
                                  </p:stCondLst>
                                  <p:childTnLst>
                                    <p:anim calcmode="lin" valueType="num">
                                      <p:cBhvr additive="base">
                                        <p:cTn id="899" dur="4500"/>
                                        <p:tgtEl>
                                          <p:spTgt spid="70"/>
                                        </p:tgtEl>
                                        <p:attrNameLst>
                                          <p:attrName>ppt_x</p:attrName>
                                        </p:attrNameLst>
                                      </p:cBhvr>
                                      <p:tavLst>
                                        <p:tav tm="0">
                                          <p:val>
                                            <p:strVal val="ppt_x"/>
                                          </p:val>
                                        </p:tav>
                                        <p:tav tm="100000">
                                          <p:val>
                                            <p:strVal val="0-ppt_w/2"/>
                                          </p:val>
                                        </p:tav>
                                      </p:tavLst>
                                    </p:anim>
                                    <p:anim calcmode="lin" valueType="num">
                                      <p:cBhvr additive="base">
                                        <p:cTn id="900" dur="4500"/>
                                        <p:tgtEl>
                                          <p:spTgt spid="70"/>
                                        </p:tgtEl>
                                        <p:attrNameLst>
                                          <p:attrName>ppt_y</p:attrName>
                                        </p:attrNameLst>
                                      </p:cBhvr>
                                      <p:tavLst>
                                        <p:tav tm="0">
                                          <p:val>
                                            <p:strVal val="ppt_y"/>
                                          </p:val>
                                        </p:tav>
                                        <p:tav tm="100000">
                                          <p:val>
                                            <p:strVal val="ppt_y"/>
                                          </p:val>
                                        </p:tav>
                                      </p:tavLst>
                                    </p:anim>
                                    <p:set>
                                      <p:cBhvr>
                                        <p:cTn id="901" dur="1" fill="hold">
                                          <p:stCondLst>
                                            <p:cond delay="4499"/>
                                          </p:stCondLst>
                                        </p:cTn>
                                        <p:tgtEl>
                                          <p:spTgt spid="70"/>
                                        </p:tgtEl>
                                        <p:attrNameLst>
                                          <p:attrName>style.visibility</p:attrName>
                                        </p:attrNameLst>
                                      </p:cBhvr>
                                      <p:to>
                                        <p:strVal val="hidden"/>
                                      </p:to>
                                    </p:set>
                                  </p:childTnLst>
                                </p:cTn>
                              </p:par>
                              <p:par>
                                <p:cTn id="902" presetID="3" presetClass="exit" presetSubtype="5" fill="hold" grpId="3" nodeType="withEffect">
                                  <p:stCondLst>
                                    <p:cond delay="0"/>
                                  </p:stCondLst>
                                  <p:childTnLst>
                                    <p:animEffect transition="out" filter="blinds(vertical)">
                                      <p:cBhvr>
                                        <p:cTn id="903" dur="5500"/>
                                        <p:tgtEl>
                                          <p:spTgt spid="70"/>
                                        </p:tgtEl>
                                      </p:cBhvr>
                                    </p:animEffect>
                                    <p:set>
                                      <p:cBhvr>
                                        <p:cTn id="904" dur="1" fill="hold">
                                          <p:stCondLst>
                                            <p:cond delay="5499"/>
                                          </p:stCondLst>
                                        </p:cTn>
                                        <p:tgtEl>
                                          <p:spTgt spid="70"/>
                                        </p:tgtEl>
                                        <p:attrNameLst>
                                          <p:attrName>style.visibility</p:attrName>
                                        </p:attrNameLst>
                                      </p:cBhvr>
                                      <p:to>
                                        <p:strVal val="hidden"/>
                                      </p:to>
                                    </p:set>
                                  </p:childTnLst>
                                </p:cTn>
                              </p:par>
                              <p:par>
                                <p:cTn id="905" presetID="2" presetClass="entr" presetSubtype="8" fill="hold" grpId="0" nodeType="withEffect">
                                  <p:stCondLst>
                                    <p:cond delay="0"/>
                                  </p:stCondLst>
                                  <p:childTnLst>
                                    <p:set>
                                      <p:cBhvr>
                                        <p:cTn id="906" dur="1" fill="hold">
                                          <p:stCondLst>
                                            <p:cond delay="0"/>
                                          </p:stCondLst>
                                        </p:cTn>
                                        <p:tgtEl>
                                          <p:spTgt spid="69"/>
                                        </p:tgtEl>
                                        <p:attrNameLst>
                                          <p:attrName>style.visibility</p:attrName>
                                        </p:attrNameLst>
                                      </p:cBhvr>
                                      <p:to>
                                        <p:strVal val="visible"/>
                                      </p:to>
                                    </p:set>
                                    <p:anim calcmode="lin" valueType="num">
                                      <p:cBhvr additive="base">
                                        <p:cTn id="907" dur="4000" fill="hold"/>
                                        <p:tgtEl>
                                          <p:spTgt spid="69"/>
                                        </p:tgtEl>
                                        <p:attrNameLst>
                                          <p:attrName>ppt_x</p:attrName>
                                        </p:attrNameLst>
                                      </p:cBhvr>
                                      <p:tavLst>
                                        <p:tav tm="0">
                                          <p:val>
                                            <p:strVal val="0-#ppt_w/2"/>
                                          </p:val>
                                        </p:tav>
                                        <p:tav tm="100000">
                                          <p:val>
                                            <p:strVal val="#ppt_x"/>
                                          </p:val>
                                        </p:tav>
                                      </p:tavLst>
                                    </p:anim>
                                    <p:anim calcmode="lin" valueType="num">
                                      <p:cBhvr additive="base">
                                        <p:cTn id="908" dur="4000" fill="hold"/>
                                        <p:tgtEl>
                                          <p:spTgt spid="69"/>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69"/>
                                        </p:tgtEl>
                                        <p:attrNameLst>
                                          <p:attrName>style.visibility</p:attrName>
                                        </p:attrNameLst>
                                      </p:cBhvr>
                                      <p:to>
                                        <p:strVal val="visible"/>
                                      </p:to>
                                    </p:set>
                                    <p:anim calcmode="lin" valueType="num">
                                      <p:cBhvr>
                                        <p:cTn id="911" dur="4000" fill="hold"/>
                                        <p:tgtEl>
                                          <p:spTgt spid="69"/>
                                        </p:tgtEl>
                                        <p:attrNameLst>
                                          <p:attrName>ppt_w</p:attrName>
                                        </p:attrNameLst>
                                      </p:cBhvr>
                                      <p:tavLst>
                                        <p:tav tm="0" fmla="#ppt_w*sin(2.5*pi*$)">
                                          <p:val>
                                            <p:fltVal val="0"/>
                                          </p:val>
                                        </p:tav>
                                        <p:tav tm="100000">
                                          <p:val>
                                            <p:fltVal val="1"/>
                                          </p:val>
                                        </p:tav>
                                      </p:tavLst>
                                    </p:anim>
                                    <p:anim calcmode="lin" valueType="num">
                                      <p:cBhvr>
                                        <p:cTn id="912" dur="4000" fill="hold"/>
                                        <p:tgtEl>
                                          <p:spTgt spid="69"/>
                                        </p:tgtEl>
                                        <p:attrNameLst>
                                          <p:attrName>ppt_h</p:attrName>
                                        </p:attrNameLst>
                                      </p:cBhvr>
                                      <p:tavLst>
                                        <p:tav tm="0">
                                          <p:val>
                                            <p:strVal val="#ppt_h"/>
                                          </p:val>
                                        </p:tav>
                                        <p:tav tm="100000">
                                          <p:val>
                                            <p:strVal val="#ppt_h"/>
                                          </p:val>
                                        </p:tav>
                                      </p:tavLst>
                                    </p:anim>
                                  </p:childTnLst>
                                </p:cTn>
                              </p:par>
                              <p:par>
                                <p:cTn id="913" presetID="2" presetClass="exit" presetSubtype="8" fill="hold" grpId="2" nodeType="withEffect">
                                  <p:stCondLst>
                                    <p:cond delay="0"/>
                                  </p:stCondLst>
                                  <p:childTnLst>
                                    <p:anim calcmode="lin" valueType="num">
                                      <p:cBhvr additive="base">
                                        <p:cTn id="914" dur="4500"/>
                                        <p:tgtEl>
                                          <p:spTgt spid="69"/>
                                        </p:tgtEl>
                                        <p:attrNameLst>
                                          <p:attrName>ppt_x</p:attrName>
                                        </p:attrNameLst>
                                      </p:cBhvr>
                                      <p:tavLst>
                                        <p:tav tm="0">
                                          <p:val>
                                            <p:strVal val="ppt_x"/>
                                          </p:val>
                                        </p:tav>
                                        <p:tav tm="100000">
                                          <p:val>
                                            <p:strVal val="0-ppt_w/2"/>
                                          </p:val>
                                        </p:tav>
                                      </p:tavLst>
                                    </p:anim>
                                    <p:anim calcmode="lin" valueType="num">
                                      <p:cBhvr additive="base">
                                        <p:cTn id="915" dur="4500"/>
                                        <p:tgtEl>
                                          <p:spTgt spid="69"/>
                                        </p:tgtEl>
                                        <p:attrNameLst>
                                          <p:attrName>ppt_y</p:attrName>
                                        </p:attrNameLst>
                                      </p:cBhvr>
                                      <p:tavLst>
                                        <p:tav tm="0">
                                          <p:val>
                                            <p:strVal val="ppt_y"/>
                                          </p:val>
                                        </p:tav>
                                        <p:tav tm="100000">
                                          <p:val>
                                            <p:strVal val="ppt_y"/>
                                          </p:val>
                                        </p:tav>
                                      </p:tavLst>
                                    </p:anim>
                                    <p:set>
                                      <p:cBhvr>
                                        <p:cTn id="916" dur="1" fill="hold">
                                          <p:stCondLst>
                                            <p:cond delay="4499"/>
                                          </p:stCondLst>
                                        </p:cTn>
                                        <p:tgtEl>
                                          <p:spTgt spid="69"/>
                                        </p:tgtEl>
                                        <p:attrNameLst>
                                          <p:attrName>style.visibility</p:attrName>
                                        </p:attrNameLst>
                                      </p:cBhvr>
                                      <p:to>
                                        <p:strVal val="hidden"/>
                                      </p:to>
                                    </p:set>
                                  </p:childTnLst>
                                </p:cTn>
                              </p:par>
                              <p:par>
                                <p:cTn id="917" presetID="3" presetClass="exit" presetSubtype="5" fill="hold" grpId="3" nodeType="withEffect">
                                  <p:stCondLst>
                                    <p:cond delay="0"/>
                                  </p:stCondLst>
                                  <p:childTnLst>
                                    <p:animEffect transition="out" filter="blinds(vertical)">
                                      <p:cBhvr>
                                        <p:cTn id="918" dur="5500"/>
                                        <p:tgtEl>
                                          <p:spTgt spid="69"/>
                                        </p:tgtEl>
                                      </p:cBhvr>
                                    </p:animEffect>
                                    <p:set>
                                      <p:cBhvr>
                                        <p:cTn id="919" dur="1" fill="hold">
                                          <p:stCondLst>
                                            <p:cond delay="5499"/>
                                          </p:stCondLst>
                                        </p:cTn>
                                        <p:tgtEl>
                                          <p:spTgt spid="69"/>
                                        </p:tgtEl>
                                        <p:attrNameLst>
                                          <p:attrName>style.visibility</p:attrName>
                                        </p:attrNameLst>
                                      </p:cBhvr>
                                      <p:to>
                                        <p:strVal val="hidden"/>
                                      </p:to>
                                    </p:set>
                                  </p:childTnLst>
                                </p:cTn>
                              </p:par>
                              <p:par>
                                <p:cTn id="920" presetID="2" presetClass="entr" presetSubtype="8" fill="hold" grpId="0" nodeType="withEffect">
                                  <p:stCondLst>
                                    <p:cond delay="0"/>
                                  </p:stCondLst>
                                  <p:childTnLst>
                                    <p:set>
                                      <p:cBhvr>
                                        <p:cTn id="921" dur="1" fill="hold">
                                          <p:stCondLst>
                                            <p:cond delay="0"/>
                                          </p:stCondLst>
                                        </p:cTn>
                                        <p:tgtEl>
                                          <p:spTgt spid="68"/>
                                        </p:tgtEl>
                                        <p:attrNameLst>
                                          <p:attrName>style.visibility</p:attrName>
                                        </p:attrNameLst>
                                      </p:cBhvr>
                                      <p:to>
                                        <p:strVal val="visible"/>
                                      </p:to>
                                    </p:set>
                                    <p:anim calcmode="lin" valueType="num">
                                      <p:cBhvr additive="base">
                                        <p:cTn id="922" dur="4000" fill="hold"/>
                                        <p:tgtEl>
                                          <p:spTgt spid="68"/>
                                        </p:tgtEl>
                                        <p:attrNameLst>
                                          <p:attrName>ppt_x</p:attrName>
                                        </p:attrNameLst>
                                      </p:cBhvr>
                                      <p:tavLst>
                                        <p:tav tm="0">
                                          <p:val>
                                            <p:strVal val="0-#ppt_w/2"/>
                                          </p:val>
                                        </p:tav>
                                        <p:tav tm="100000">
                                          <p:val>
                                            <p:strVal val="#ppt_x"/>
                                          </p:val>
                                        </p:tav>
                                      </p:tavLst>
                                    </p:anim>
                                    <p:anim calcmode="lin" valueType="num">
                                      <p:cBhvr additive="base">
                                        <p:cTn id="923" dur="4000" fill="hold"/>
                                        <p:tgtEl>
                                          <p:spTgt spid="68"/>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68"/>
                                        </p:tgtEl>
                                        <p:attrNameLst>
                                          <p:attrName>style.visibility</p:attrName>
                                        </p:attrNameLst>
                                      </p:cBhvr>
                                      <p:to>
                                        <p:strVal val="visible"/>
                                      </p:to>
                                    </p:set>
                                    <p:anim calcmode="lin" valueType="num">
                                      <p:cBhvr>
                                        <p:cTn id="926" dur="4000" fill="hold"/>
                                        <p:tgtEl>
                                          <p:spTgt spid="68"/>
                                        </p:tgtEl>
                                        <p:attrNameLst>
                                          <p:attrName>ppt_w</p:attrName>
                                        </p:attrNameLst>
                                      </p:cBhvr>
                                      <p:tavLst>
                                        <p:tav tm="0" fmla="#ppt_w*sin(2.5*pi*$)">
                                          <p:val>
                                            <p:fltVal val="0"/>
                                          </p:val>
                                        </p:tav>
                                        <p:tav tm="100000">
                                          <p:val>
                                            <p:fltVal val="1"/>
                                          </p:val>
                                        </p:tav>
                                      </p:tavLst>
                                    </p:anim>
                                    <p:anim calcmode="lin" valueType="num">
                                      <p:cBhvr>
                                        <p:cTn id="927" dur="4000" fill="hold"/>
                                        <p:tgtEl>
                                          <p:spTgt spid="68"/>
                                        </p:tgtEl>
                                        <p:attrNameLst>
                                          <p:attrName>ppt_h</p:attrName>
                                        </p:attrNameLst>
                                      </p:cBhvr>
                                      <p:tavLst>
                                        <p:tav tm="0">
                                          <p:val>
                                            <p:strVal val="#ppt_h"/>
                                          </p:val>
                                        </p:tav>
                                        <p:tav tm="100000">
                                          <p:val>
                                            <p:strVal val="#ppt_h"/>
                                          </p:val>
                                        </p:tav>
                                      </p:tavLst>
                                    </p:anim>
                                  </p:childTnLst>
                                </p:cTn>
                              </p:par>
                              <p:par>
                                <p:cTn id="928" presetID="2" presetClass="exit" presetSubtype="8" fill="hold" grpId="2" nodeType="withEffect">
                                  <p:stCondLst>
                                    <p:cond delay="0"/>
                                  </p:stCondLst>
                                  <p:childTnLst>
                                    <p:anim calcmode="lin" valueType="num">
                                      <p:cBhvr additive="base">
                                        <p:cTn id="929" dur="4500"/>
                                        <p:tgtEl>
                                          <p:spTgt spid="68"/>
                                        </p:tgtEl>
                                        <p:attrNameLst>
                                          <p:attrName>ppt_x</p:attrName>
                                        </p:attrNameLst>
                                      </p:cBhvr>
                                      <p:tavLst>
                                        <p:tav tm="0">
                                          <p:val>
                                            <p:strVal val="ppt_x"/>
                                          </p:val>
                                        </p:tav>
                                        <p:tav tm="100000">
                                          <p:val>
                                            <p:strVal val="0-ppt_w/2"/>
                                          </p:val>
                                        </p:tav>
                                      </p:tavLst>
                                    </p:anim>
                                    <p:anim calcmode="lin" valueType="num">
                                      <p:cBhvr additive="base">
                                        <p:cTn id="930" dur="4500"/>
                                        <p:tgtEl>
                                          <p:spTgt spid="68"/>
                                        </p:tgtEl>
                                        <p:attrNameLst>
                                          <p:attrName>ppt_y</p:attrName>
                                        </p:attrNameLst>
                                      </p:cBhvr>
                                      <p:tavLst>
                                        <p:tav tm="0">
                                          <p:val>
                                            <p:strVal val="ppt_y"/>
                                          </p:val>
                                        </p:tav>
                                        <p:tav tm="100000">
                                          <p:val>
                                            <p:strVal val="ppt_y"/>
                                          </p:val>
                                        </p:tav>
                                      </p:tavLst>
                                    </p:anim>
                                    <p:set>
                                      <p:cBhvr>
                                        <p:cTn id="931" dur="1" fill="hold">
                                          <p:stCondLst>
                                            <p:cond delay="4499"/>
                                          </p:stCondLst>
                                        </p:cTn>
                                        <p:tgtEl>
                                          <p:spTgt spid="68"/>
                                        </p:tgtEl>
                                        <p:attrNameLst>
                                          <p:attrName>style.visibility</p:attrName>
                                        </p:attrNameLst>
                                      </p:cBhvr>
                                      <p:to>
                                        <p:strVal val="hidden"/>
                                      </p:to>
                                    </p:set>
                                  </p:childTnLst>
                                </p:cTn>
                              </p:par>
                              <p:par>
                                <p:cTn id="932" presetID="3" presetClass="exit" presetSubtype="5" fill="hold" grpId="3" nodeType="withEffect">
                                  <p:stCondLst>
                                    <p:cond delay="0"/>
                                  </p:stCondLst>
                                  <p:childTnLst>
                                    <p:animEffect transition="out" filter="blinds(vertical)">
                                      <p:cBhvr>
                                        <p:cTn id="933" dur="5500"/>
                                        <p:tgtEl>
                                          <p:spTgt spid="68"/>
                                        </p:tgtEl>
                                      </p:cBhvr>
                                    </p:animEffect>
                                    <p:set>
                                      <p:cBhvr>
                                        <p:cTn id="934" dur="1" fill="hold">
                                          <p:stCondLst>
                                            <p:cond delay="5499"/>
                                          </p:stCondLst>
                                        </p:cTn>
                                        <p:tgtEl>
                                          <p:spTgt spid="68"/>
                                        </p:tgtEl>
                                        <p:attrNameLst>
                                          <p:attrName>style.visibility</p:attrName>
                                        </p:attrNameLst>
                                      </p:cBhvr>
                                      <p:to>
                                        <p:strVal val="hidden"/>
                                      </p:to>
                                    </p:set>
                                  </p:childTnLst>
                                </p:cTn>
                              </p:par>
                              <p:par>
                                <p:cTn id="935" presetID="2" presetClass="entr" presetSubtype="8" fill="hold" grpId="0" nodeType="withEffect">
                                  <p:stCondLst>
                                    <p:cond delay="0"/>
                                  </p:stCondLst>
                                  <p:childTnLst>
                                    <p:set>
                                      <p:cBhvr>
                                        <p:cTn id="936" dur="1" fill="hold">
                                          <p:stCondLst>
                                            <p:cond delay="0"/>
                                          </p:stCondLst>
                                        </p:cTn>
                                        <p:tgtEl>
                                          <p:spTgt spid="67"/>
                                        </p:tgtEl>
                                        <p:attrNameLst>
                                          <p:attrName>style.visibility</p:attrName>
                                        </p:attrNameLst>
                                      </p:cBhvr>
                                      <p:to>
                                        <p:strVal val="visible"/>
                                      </p:to>
                                    </p:set>
                                    <p:anim calcmode="lin" valueType="num">
                                      <p:cBhvr additive="base">
                                        <p:cTn id="937" dur="4000" fill="hold"/>
                                        <p:tgtEl>
                                          <p:spTgt spid="67"/>
                                        </p:tgtEl>
                                        <p:attrNameLst>
                                          <p:attrName>ppt_x</p:attrName>
                                        </p:attrNameLst>
                                      </p:cBhvr>
                                      <p:tavLst>
                                        <p:tav tm="0">
                                          <p:val>
                                            <p:strVal val="0-#ppt_w/2"/>
                                          </p:val>
                                        </p:tav>
                                        <p:tav tm="100000">
                                          <p:val>
                                            <p:strVal val="#ppt_x"/>
                                          </p:val>
                                        </p:tav>
                                      </p:tavLst>
                                    </p:anim>
                                    <p:anim calcmode="lin" valueType="num">
                                      <p:cBhvr additive="base">
                                        <p:cTn id="938" dur="4000" fill="hold"/>
                                        <p:tgtEl>
                                          <p:spTgt spid="67"/>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67"/>
                                        </p:tgtEl>
                                        <p:attrNameLst>
                                          <p:attrName>style.visibility</p:attrName>
                                        </p:attrNameLst>
                                      </p:cBhvr>
                                      <p:to>
                                        <p:strVal val="visible"/>
                                      </p:to>
                                    </p:set>
                                    <p:anim calcmode="lin" valueType="num">
                                      <p:cBhvr>
                                        <p:cTn id="941" dur="4000" fill="hold"/>
                                        <p:tgtEl>
                                          <p:spTgt spid="67"/>
                                        </p:tgtEl>
                                        <p:attrNameLst>
                                          <p:attrName>ppt_w</p:attrName>
                                        </p:attrNameLst>
                                      </p:cBhvr>
                                      <p:tavLst>
                                        <p:tav tm="0" fmla="#ppt_w*sin(2.5*pi*$)">
                                          <p:val>
                                            <p:fltVal val="0"/>
                                          </p:val>
                                        </p:tav>
                                        <p:tav tm="100000">
                                          <p:val>
                                            <p:fltVal val="1"/>
                                          </p:val>
                                        </p:tav>
                                      </p:tavLst>
                                    </p:anim>
                                    <p:anim calcmode="lin" valueType="num">
                                      <p:cBhvr>
                                        <p:cTn id="942" dur="4000" fill="hold"/>
                                        <p:tgtEl>
                                          <p:spTgt spid="67"/>
                                        </p:tgtEl>
                                        <p:attrNameLst>
                                          <p:attrName>ppt_h</p:attrName>
                                        </p:attrNameLst>
                                      </p:cBhvr>
                                      <p:tavLst>
                                        <p:tav tm="0">
                                          <p:val>
                                            <p:strVal val="#ppt_h"/>
                                          </p:val>
                                        </p:tav>
                                        <p:tav tm="100000">
                                          <p:val>
                                            <p:strVal val="#ppt_h"/>
                                          </p:val>
                                        </p:tav>
                                      </p:tavLst>
                                    </p:anim>
                                  </p:childTnLst>
                                </p:cTn>
                              </p:par>
                              <p:par>
                                <p:cTn id="943" presetID="2" presetClass="exit" presetSubtype="8" fill="hold" grpId="2" nodeType="withEffect">
                                  <p:stCondLst>
                                    <p:cond delay="0"/>
                                  </p:stCondLst>
                                  <p:childTnLst>
                                    <p:anim calcmode="lin" valueType="num">
                                      <p:cBhvr additive="base">
                                        <p:cTn id="944" dur="4500"/>
                                        <p:tgtEl>
                                          <p:spTgt spid="67"/>
                                        </p:tgtEl>
                                        <p:attrNameLst>
                                          <p:attrName>ppt_x</p:attrName>
                                        </p:attrNameLst>
                                      </p:cBhvr>
                                      <p:tavLst>
                                        <p:tav tm="0">
                                          <p:val>
                                            <p:strVal val="ppt_x"/>
                                          </p:val>
                                        </p:tav>
                                        <p:tav tm="100000">
                                          <p:val>
                                            <p:strVal val="0-ppt_w/2"/>
                                          </p:val>
                                        </p:tav>
                                      </p:tavLst>
                                    </p:anim>
                                    <p:anim calcmode="lin" valueType="num">
                                      <p:cBhvr additive="base">
                                        <p:cTn id="945" dur="4500"/>
                                        <p:tgtEl>
                                          <p:spTgt spid="67"/>
                                        </p:tgtEl>
                                        <p:attrNameLst>
                                          <p:attrName>ppt_y</p:attrName>
                                        </p:attrNameLst>
                                      </p:cBhvr>
                                      <p:tavLst>
                                        <p:tav tm="0">
                                          <p:val>
                                            <p:strVal val="ppt_y"/>
                                          </p:val>
                                        </p:tav>
                                        <p:tav tm="100000">
                                          <p:val>
                                            <p:strVal val="ppt_y"/>
                                          </p:val>
                                        </p:tav>
                                      </p:tavLst>
                                    </p:anim>
                                    <p:set>
                                      <p:cBhvr>
                                        <p:cTn id="946" dur="1" fill="hold">
                                          <p:stCondLst>
                                            <p:cond delay="4499"/>
                                          </p:stCondLst>
                                        </p:cTn>
                                        <p:tgtEl>
                                          <p:spTgt spid="67"/>
                                        </p:tgtEl>
                                        <p:attrNameLst>
                                          <p:attrName>style.visibility</p:attrName>
                                        </p:attrNameLst>
                                      </p:cBhvr>
                                      <p:to>
                                        <p:strVal val="hidden"/>
                                      </p:to>
                                    </p:set>
                                  </p:childTnLst>
                                </p:cTn>
                              </p:par>
                              <p:par>
                                <p:cTn id="947" presetID="3" presetClass="exit" presetSubtype="5" fill="hold" grpId="3" nodeType="withEffect">
                                  <p:stCondLst>
                                    <p:cond delay="0"/>
                                  </p:stCondLst>
                                  <p:childTnLst>
                                    <p:animEffect transition="out" filter="blinds(vertical)">
                                      <p:cBhvr>
                                        <p:cTn id="948" dur="5500"/>
                                        <p:tgtEl>
                                          <p:spTgt spid="67"/>
                                        </p:tgtEl>
                                      </p:cBhvr>
                                    </p:animEffect>
                                    <p:set>
                                      <p:cBhvr>
                                        <p:cTn id="949" dur="1" fill="hold">
                                          <p:stCondLst>
                                            <p:cond delay="5499"/>
                                          </p:stCondLst>
                                        </p:cTn>
                                        <p:tgtEl>
                                          <p:spTgt spid="67"/>
                                        </p:tgtEl>
                                        <p:attrNameLst>
                                          <p:attrName>style.visibility</p:attrName>
                                        </p:attrNameLst>
                                      </p:cBhvr>
                                      <p:to>
                                        <p:strVal val="hidden"/>
                                      </p:to>
                                    </p:set>
                                  </p:childTnLst>
                                </p:cTn>
                              </p:par>
                              <p:par>
                                <p:cTn id="950" presetID="2" presetClass="entr" presetSubtype="8" fill="hold" grpId="0" nodeType="withEffect">
                                  <p:stCondLst>
                                    <p:cond delay="0"/>
                                  </p:stCondLst>
                                  <p:childTnLst>
                                    <p:set>
                                      <p:cBhvr>
                                        <p:cTn id="951" dur="1" fill="hold">
                                          <p:stCondLst>
                                            <p:cond delay="0"/>
                                          </p:stCondLst>
                                        </p:cTn>
                                        <p:tgtEl>
                                          <p:spTgt spid="66"/>
                                        </p:tgtEl>
                                        <p:attrNameLst>
                                          <p:attrName>style.visibility</p:attrName>
                                        </p:attrNameLst>
                                      </p:cBhvr>
                                      <p:to>
                                        <p:strVal val="visible"/>
                                      </p:to>
                                    </p:set>
                                    <p:anim calcmode="lin" valueType="num">
                                      <p:cBhvr additive="base">
                                        <p:cTn id="952" dur="4000" fill="hold"/>
                                        <p:tgtEl>
                                          <p:spTgt spid="66"/>
                                        </p:tgtEl>
                                        <p:attrNameLst>
                                          <p:attrName>ppt_x</p:attrName>
                                        </p:attrNameLst>
                                      </p:cBhvr>
                                      <p:tavLst>
                                        <p:tav tm="0">
                                          <p:val>
                                            <p:strVal val="0-#ppt_w/2"/>
                                          </p:val>
                                        </p:tav>
                                        <p:tav tm="100000">
                                          <p:val>
                                            <p:strVal val="#ppt_x"/>
                                          </p:val>
                                        </p:tav>
                                      </p:tavLst>
                                    </p:anim>
                                    <p:anim calcmode="lin" valueType="num">
                                      <p:cBhvr additive="base">
                                        <p:cTn id="953" dur="4000" fill="hold"/>
                                        <p:tgtEl>
                                          <p:spTgt spid="66"/>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66"/>
                                        </p:tgtEl>
                                        <p:attrNameLst>
                                          <p:attrName>style.visibility</p:attrName>
                                        </p:attrNameLst>
                                      </p:cBhvr>
                                      <p:to>
                                        <p:strVal val="visible"/>
                                      </p:to>
                                    </p:set>
                                    <p:anim calcmode="lin" valueType="num">
                                      <p:cBhvr>
                                        <p:cTn id="956" dur="4000" fill="hold"/>
                                        <p:tgtEl>
                                          <p:spTgt spid="66"/>
                                        </p:tgtEl>
                                        <p:attrNameLst>
                                          <p:attrName>ppt_w</p:attrName>
                                        </p:attrNameLst>
                                      </p:cBhvr>
                                      <p:tavLst>
                                        <p:tav tm="0" fmla="#ppt_w*sin(2.5*pi*$)">
                                          <p:val>
                                            <p:fltVal val="0"/>
                                          </p:val>
                                        </p:tav>
                                        <p:tav tm="100000">
                                          <p:val>
                                            <p:fltVal val="1"/>
                                          </p:val>
                                        </p:tav>
                                      </p:tavLst>
                                    </p:anim>
                                    <p:anim calcmode="lin" valueType="num">
                                      <p:cBhvr>
                                        <p:cTn id="957" dur="4000" fill="hold"/>
                                        <p:tgtEl>
                                          <p:spTgt spid="66"/>
                                        </p:tgtEl>
                                        <p:attrNameLst>
                                          <p:attrName>ppt_h</p:attrName>
                                        </p:attrNameLst>
                                      </p:cBhvr>
                                      <p:tavLst>
                                        <p:tav tm="0">
                                          <p:val>
                                            <p:strVal val="#ppt_h"/>
                                          </p:val>
                                        </p:tav>
                                        <p:tav tm="100000">
                                          <p:val>
                                            <p:strVal val="#ppt_h"/>
                                          </p:val>
                                        </p:tav>
                                      </p:tavLst>
                                    </p:anim>
                                  </p:childTnLst>
                                </p:cTn>
                              </p:par>
                              <p:par>
                                <p:cTn id="958" presetID="2" presetClass="exit" presetSubtype="8" fill="hold" grpId="2" nodeType="withEffect">
                                  <p:stCondLst>
                                    <p:cond delay="0"/>
                                  </p:stCondLst>
                                  <p:childTnLst>
                                    <p:anim calcmode="lin" valueType="num">
                                      <p:cBhvr additive="base">
                                        <p:cTn id="959" dur="4500"/>
                                        <p:tgtEl>
                                          <p:spTgt spid="66"/>
                                        </p:tgtEl>
                                        <p:attrNameLst>
                                          <p:attrName>ppt_x</p:attrName>
                                        </p:attrNameLst>
                                      </p:cBhvr>
                                      <p:tavLst>
                                        <p:tav tm="0">
                                          <p:val>
                                            <p:strVal val="ppt_x"/>
                                          </p:val>
                                        </p:tav>
                                        <p:tav tm="100000">
                                          <p:val>
                                            <p:strVal val="0-ppt_w/2"/>
                                          </p:val>
                                        </p:tav>
                                      </p:tavLst>
                                    </p:anim>
                                    <p:anim calcmode="lin" valueType="num">
                                      <p:cBhvr additive="base">
                                        <p:cTn id="960" dur="4500"/>
                                        <p:tgtEl>
                                          <p:spTgt spid="66"/>
                                        </p:tgtEl>
                                        <p:attrNameLst>
                                          <p:attrName>ppt_y</p:attrName>
                                        </p:attrNameLst>
                                      </p:cBhvr>
                                      <p:tavLst>
                                        <p:tav tm="0">
                                          <p:val>
                                            <p:strVal val="ppt_y"/>
                                          </p:val>
                                        </p:tav>
                                        <p:tav tm="100000">
                                          <p:val>
                                            <p:strVal val="ppt_y"/>
                                          </p:val>
                                        </p:tav>
                                      </p:tavLst>
                                    </p:anim>
                                    <p:set>
                                      <p:cBhvr>
                                        <p:cTn id="961" dur="1" fill="hold">
                                          <p:stCondLst>
                                            <p:cond delay="4499"/>
                                          </p:stCondLst>
                                        </p:cTn>
                                        <p:tgtEl>
                                          <p:spTgt spid="66"/>
                                        </p:tgtEl>
                                        <p:attrNameLst>
                                          <p:attrName>style.visibility</p:attrName>
                                        </p:attrNameLst>
                                      </p:cBhvr>
                                      <p:to>
                                        <p:strVal val="hidden"/>
                                      </p:to>
                                    </p:set>
                                  </p:childTnLst>
                                </p:cTn>
                              </p:par>
                              <p:par>
                                <p:cTn id="962" presetID="3" presetClass="exit" presetSubtype="5" fill="hold" grpId="3" nodeType="withEffect">
                                  <p:stCondLst>
                                    <p:cond delay="0"/>
                                  </p:stCondLst>
                                  <p:childTnLst>
                                    <p:animEffect transition="out" filter="blinds(vertical)">
                                      <p:cBhvr>
                                        <p:cTn id="963" dur="5500"/>
                                        <p:tgtEl>
                                          <p:spTgt spid="66"/>
                                        </p:tgtEl>
                                      </p:cBhvr>
                                    </p:animEffect>
                                    <p:set>
                                      <p:cBhvr>
                                        <p:cTn id="964" dur="1" fill="hold">
                                          <p:stCondLst>
                                            <p:cond delay="5499"/>
                                          </p:stCondLst>
                                        </p:cTn>
                                        <p:tgtEl>
                                          <p:spTgt spid="66"/>
                                        </p:tgtEl>
                                        <p:attrNameLst>
                                          <p:attrName>style.visibility</p:attrName>
                                        </p:attrNameLst>
                                      </p:cBhvr>
                                      <p:to>
                                        <p:strVal val="hidden"/>
                                      </p:to>
                                    </p:set>
                                  </p:childTnLst>
                                </p:cTn>
                              </p:par>
                              <p:par>
                                <p:cTn id="965" presetID="2" presetClass="entr" presetSubtype="8" fill="hold" grpId="0" nodeType="withEffect">
                                  <p:stCondLst>
                                    <p:cond delay="0"/>
                                  </p:stCondLst>
                                  <p:childTnLst>
                                    <p:set>
                                      <p:cBhvr>
                                        <p:cTn id="966" dur="1" fill="hold">
                                          <p:stCondLst>
                                            <p:cond delay="0"/>
                                          </p:stCondLst>
                                        </p:cTn>
                                        <p:tgtEl>
                                          <p:spTgt spid="65"/>
                                        </p:tgtEl>
                                        <p:attrNameLst>
                                          <p:attrName>style.visibility</p:attrName>
                                        </p:attrNameLst>
                                      </p:cBhvr>
                                      <p:to>
                                        <p:strVal val="visible"/>
                                      </p:to>
                                    </p:set>
                                    <p:anim calcmode="lin" valueType="num">
                                      <p:cBhvr additive="base">
                                        <p:cTn id="967" dur="4000" fill="hold"/>
                                        <p:tgtEl>
                                          <p:spTgt spid="65"/>
                                        </p:tgtEl>
                                        <p:attrNameLst>
                                          <p:attrName>ppt_x</p:attrName>
                                        </p:attrNameLst>
                                      </p:cBhvr>
                                      <p:tavLst>
                                        <p:tav tm="0">
                                          <p:val>
                                            <p:strVal val="0-#ppt_w/2"/>
                                          </p:val>
                                        </p:tav>
                                        <p:tav tm="100000">
                                          <p:val>
                                            <p:strVal val="#ppt_x"/>
                                          </p:val>
                                        </p:tav>
                                      </p:tavLst>
                                    </p:anim>
                                    <p:anim calcmode="lin" valueType="num">
                                      <p:cBhvr additive="base">
                                        <p:cTn id="968" dur="4000" fill="hold"/>
                                        <p:tgtEl>
                                          <p:spTgt spid="65"/>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65"/>
                                        </p:tgtEl>
                                        <p:attrNameLst>
                                          <p:attrName>style.visibility</p:attrName>
                                        </p:attrNameLst>
                                      </p:cBhvr>
                                      <p:to>
                                        <p:strVal val="visible"/>
                                      </p:to>
                                    </p:set>
                                    <p:anim calcmode="lin" valueType="num">
                                      <p:cBhvr>
                                        <p:cTn id="971" dur="4000" fill="hold"/>
                                        <p:tgtEl>
                                          <p:spTgt spid="65"/>
                                        </p:tgtEl>
                                        <p:attrNameLst>
                                          <p:attrName>ppt_w</p:attrName>
                                        </p:attrNameLst>
                                      </p:cBhvr>
                                      <p:tavLst>
                                        <p:tav tm="0" fmla="#ppt_w*sin(2.5*pi*$)">
                                          <p:val>
                                            <p:fltVal val="0"/>
                                          </p:val>
                                        </p:tav>
                                        <p:tav tm="100000">
                                          <p:val>
                                            <p:fltVal val="1"/>
                                          </p:val>
                                        </p:tav>
                                      </p:tavLst>
                                    </p:anim>
                                    <p:anim calcmode="lin" valueType="num">
                                      <p:cBhvr>
                                        <p:cTn id="972" dur="4000" fill="hold"/>
                                        <p:tgtEl>
                                          <p:spTgt spid="65"/>
                                        </p:tgtEl>
                                        <p:attrNameLst>
                                          <p:attrName>ppt_h</p:attrName>
                                        </p:attrNameLst>
                                      </p:cBhvr>
                                      <p:tavLst>
                                        <p:tav tm="0">
                                          <p:val>
                                            <p:strVal val="#ppt_h"/>
                                          </p:val>
                                        </p:tav>
                                        <p:tav tm="100000">
                                          <p:val>
                                            <p:strVal val="#ppt_h"/>
                                          </p:val>
                                        </p:tav>
                                      </p:tavLst>
                                    </p:anim>
                                  </p:childTnLst>
                                </p:cTn>
                              </p:par>
                              <p:par>
                                <p:cTn id="973" presetID="2" presetClass="exit" presetSubtype="8" fill="hold" grpId="2" nodeType="withEffect">
                                  <p:stCondLst>
                                    <p:cond delay="0"/>
                                  </p:stCondLst>
                                  <p:childTnLst>
                                    <p:anim calcmode="lin" valueType="num">
                                      <p:cBhvr additive="base">
                                        <p:cTn id="974" dur="4500"/>
                                        <p:tgtEl>
                                          <p:spTgt spid="65"/>
                                        </p:tgtEl>
                                        <p:attrNameLst>
                                          <p:attrName>ppt_x</p:attrName>
                                        </p:attrNameLst>
                                      </p:cBhvr>
                                      <p:tavLst>
                                        <p:tav tm="0">
                                          <p:val>
                                            <p:strVal val="ppt_x"/>
                                          </p:val>
                                        </p:tav>
                                        <p:tav tm="100000">
                                          <p:val>
                                            <p:strVal val="0-ppt_w/2"/>
                                          </p:val>
                                        </p:tav>
                                      </p:tavLst>
                                    </p:anim>
                                    <p:anim calcmode="lin" valueType="num">
                                      <p:cBhvr additive="base">
                                        <p:cTn id="975" dur="4500"/>
                                        <p:tgtEl>
                                          <p:spTgt spid="65"/>
                                        </p:tgtEl>
                                        <p:attrNameLst>
                                          <p:attrName>ppt_y</p:attrName>
                                        </p:attrNameLst>
                                      </p:cBhvr>
                                      <p:tavLst>
                                        <p:tav tm="0">
                                          <p:val>
                                            <p:strVal val="ppt_y"/>
                                          </p:val>
                                        </p:tav>
                                        <p:tav tm="100000">
                                          <p:val>
                                            <p:strVal val="ppt_y"/>
                                          </p:val>
                                        </p:tav>
                                      </p:tavLst>
                                    </p:anim>
                                    <p:set>
                                      <p:cBhvr>
                                        <p:cTn id="976" dur="1" fill="hold">
                                          <p:stCondLst>
                                            <p:cond delay="4499"/>
                                          </p:stCondLst>
                                        </p:cTn>
                                        <p:tgtEl>
                                          <p:spTgt spid="65"/>
                                        </p:tgtEl>
                                        <p:attrNameLst>
                                          <p:attrName>style.visibility</p:attrName>
                                        </p:attrNameLst>
                                      </p:cBhvr>
                                      <p:to>
                                        <p:strVal val="hidden"/>
                                      </p:to>
                                    </p:set>
                                  </p:childTnLst>
                                </p:cTn>
                              </p:par>
                              <p:par>
                                <p:cTn id="977" presetID="3" presetClass="exit" presetSubtype="5" fill="hold" grpId="3" nodeType="withEffect">
                                  <p:stCondLst>
                                    <p:cond delay="0"/>
                                  </p:stCondLst>
                                  <p:childTnLst>
                                    <p:animEffect transition="out" filter="blinds(vertical)">
                                      <p:cBhvr>
                                        <p:cTn id="978" dur="5500"/>
                                        <p:tgtEl>
                                          <p:spTgt spid="65"/>
                                        </p:tgtEl>
                                      </p:cBhvr>
                                    </p:animEffect>
                                    <p:set>
                                      <p:cBhvr>
                                        <p:cTn id="979" dur="1" fill="hold">
                                          <p:stCondLst>
                                            <p:cond delay="5499"/>
                                          </p:stCondLst>
                                        </p:cTn>
                                        <p:tgtEl>
                                          <p:spTgt spid="65"/>
                                        </p:tgtEl>
                                        <p:attrNameLst>
                                          <p:attrName>style.visibility</p:attrName>
                                        </p:attrNameLst>
                                      </p:cBhvr>
                                      <p:to>
                                        <p:strVal val="hidden"/>
                                      </p:to>
                                    </p:set>
                                  </p:childTnLst>
                                </p:cTn>
                              </p:par>
                              <p:par>
                                <p:cTn id="980" presetID="2" presetClass="entr" presetSubtype="8" fill="hold" grpId="0" nodeType="withEffect">
                                  <p:stCondLst>
                                    <p:cond delay="0"/>
                                  </p:stCondLst>
                                  <p:childTnLst>
                                    <p:set>
                                      <p:cBhvr>
                                        <p:cTn id="981" dur="1" fill="hold">
                                          <p:stCondLst>
                                            <p:cond delay="0"/>
                                          </p:stCondLst>
                                        </p:cTn>
                                        <p:tgtEl>
                                          <p:spTgt spid="64"/>
                                        </p:tgtEl>
                                        <p:attrNameLst>
                                          <p:attrName>style.visibility</p:attrName>
                                        </p:attrNameLst>
                                      </p:cBhvr>
                                      <p:to>
                                        <p:strVal val="visible"/>
                                      </p:to>
                                    </p:set>
                                    <p:anim calcmode="lin" valueType="num">
                                      <p:cBhvr additive="base">
                                        <p:cTn id="982" dur="4000" fill="hold"/>
                                        <p:tgtEl>
                                          <p:spTgt spid="64"/>
                                        </p:tgtEl>
                                        <p:attrNameLst>
                                          <p:attrName>ppt_x</p:attrName>
                                        </p:attrNameLst>
                                      </p:cBhvr>
                                      <p:tavLst>
                                        <p:tav tm="0">
                                          <p:val>
                                            <p:strVal val="0-#ppt_w/2"/>
                                          </p:val>
                                        </p:tav>
                                        <p:tav tm="100000">
                                          <p:val>
                                            <p:strVal val="#ppt_x"/>
                                          </p:val>
                                        </p:tav>
                                      </p:tavLst>
                                    </p:anim>
                                    <p:anim calcmode="lin" valueType="num">
                                      <p:cBhvr additive="base">
                                        <p:cTn id="983" dur="4000" fill="hold"/>
                                        <p:tgtEl>
                                          <p:spTgt spid="64"/>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64"/>
                                        </p:tgtEl>
                                        <p:attrNameLst>
                                          <p:attrName>style.visibility</p:attrName>
                                        </p:attrNameLst>
                                      </p:cBhvr>
                                      <p:to>
                                        <p:strVal val="visible"/>
                                      </p:to>
                                    </p:set>
                                    <p:anim calcmode="lin" valueType="num">
                                      <p:cBhvr>
                                        <p:cTn id="986" dur="4000" fill="hold"/>
                                        <p:tgtEl>
                                          <p:spTgt spid="64"/>
                                        </p:tgtEl>
                                        <p:attrNameLst>
                                          <p:attrName>ppt_w</p:attrName>
                                        </p:attrNameLst>
                                      </p:cBhvr>
                                      <p:tavLst>
                                        <p:tav tm="0" fmla="#ppt_w*sin(2.5*pi*$)">
                                          <p:val>
                                            <p:fltVal val="0"/>
                                          </p:val>
                                        </p:tav>
                                        <p:tav tm="100000">
                                          <p:val>
                                            <p:fltVal val="1"/>
                                          </p:val>
                                        </p:tav>
                                      </p:tavLst>
                                    </p:anim>
                                    <p:anim calcmode="lin" valueType="num">
                                      <p:cBhvr>
                                        <p:cTn id="987" dur="4000" fill="hold"/>
                                        <p:tgtEl>
                                          <p:spTgt spid="64"/>
                                        </p:tgtEl>
                                        <p:attrNameLst>
                                          <p:attrName>ppt_h</p:attrName>
                                        </p:attrNameLst>
                                      </p:cBhvr>
                                      <p:tavLst>
                                        <p:tav tm="0">
                                          <p:val>
                                            <p:strVal val="#ppt_h"/>
                                          </p:val>
                                        </p:tav>
                                        <p:tav tm="100000">
                                          <p:val>
                                            <p:strVal val="#ppt_h"/>
                                          </p:val>
                                        </p:tav>
                                      </p:tavLst>
                                    </p:anim>
                                  </p:childTnLst>
                                </p:cTn>
                              </p:par>
                              <p:par>
                                <p:cTn id="988" presetID="2" presetClass="exit" presetSubtype="8" fill="hold" grpId="2" nodeType="withEffect">
                                  <p:stCondLst>
                                    <p:cond delay="0"/>
                                  </p:stCondLst>
                                  <p:childTnLst>
                                    <p:anim calcmode="lin" valueType="num">
                                      <p:cBhvr additive="base">
                                        <p:cTn id="989" dur="4500"/>
                                        <p:tgtEl>
                                          <p:spTgt spid="64"/>
                                        </p:tgtEl>
                                        <p:attrNameLst>
                                          <p:attrName>ppt_x</p:attrName>
                                        </p:attrNameLst>
                                      </p:cBhvr>
                                      <p:tavLst>
                                        <p:tav tm="0">
                                          <p:val>
                                            <p:strVal val="ppt_x"/>
                                          </p:val>
                                        </p:tav>
                                        <p:tav tm="100000">
                                          <p:val>
                                            <p:strVal val="0-ppt_w/2"/>
                                          </p:val>
                                        </p:tav>
                                      </p:tavLst>
                                    </p:anim>
                                    <p:anim calcmode="lin" valueType="num">
                                      <p:cBhvr additive="base">
                                        <p:cTn id="990" dur="4500"/>
                                        <p:tgtEl>
                                          <p:spTgt spid="64"/>
                                        </p:tgtEl>
                                        <p:attrNameLst>
                                          <p:attrName>ppt_y</p:attrName>
                                        </p:attrNameLst>
                                      </p:cBhvr>
                                      <p:tavLst>
                                        <p:tav tm="0">
                                          <p:val>
                                            <p:strVal val="ppt_y"/>
                                          </p:val>
                                        </p:tav>
                                        <p:tav tm="100000">
                                          <p:val>
                                            <p:strVal val="ppt_y"/>
                                          </p:val>
                                        </p:tav>
                                      </p:tavLst>
                                    </p:anim>
                                    <p:set>
                                      <p:cBhvr>
                                        <p:cTn id="991" dur="1" fill="hold">
                                          <p:stCondLst>
                                            <p:cond delay="4499"/>
                                          </p:stCondLst>
                                        </p:cTn>
                                        <p:tgtEl>
                                          <p:spTgt spid="64"/>
                                        </p:tgtEl>
                                        <p:attrNameLst>
                                          <p:attrName>style.visibility</p:attrName>
                                        </p:attrNameLst>
                                      </p:cBhvr>
                                      <p:to>
                                        <p:strVal val="hidden"/>
                                      </p:to>
                                    </p:set>
                                  </p:childTnLst>
                                </p:cTn>
                              </p:par>
                              <p:par>
                                <p:cTn id="992" presetID="3" presetClass="exit" presetSubtype="5" fill="hold" grpId="3" nodeType="withEffect">
                                  <p:stCondLst>
                                    <p:cond delay="0"/>
                                  </p:stCondLst>
                                  <p:childTnLst>
                                    <p:animEffect transition="out" filter="blinds(vertical)">
                                      <p:cBhvr>
                                        <p:cTn id="993" dur="5500"/>
                                        <p:tgtEl>
                                          <p:spTgt spid="64"/>
                                        </p:tgtEl>
                                      </p:cBhvr>
                                    </p:animEffect>
                                    <p:set>
                                      <p:cBhvr>
                                        <p:cTn id="994" dur="1" fill="hold">
                                          <p:stCondLst>
                                            <p:cond delay="5499"/>
                                          </p:stCondLst>
                                        </p:cTn>
                                        <p:tgtEl>
                                          <p:spTgt spid="64"/>
                                        </p:tgtEl>
                                        <p:attrNameLst>
                                          <p:attrName>style.visibility</p:attrName>
                                        </p:attrNameLst>
                                      </p:cBhvr>
                                      <p:to>
                                        <p:strVal val="hidden"/>
                                      </p:to>
                                    </p:set>
                                  </p:childTnLst>
                                </p:cTn>
                              </p:par>
                              <p:par>
                                <p:cTn id="995" presetID="2" presetClass="entr" presetSubtype="8" fill="hold" grpId="0" nodeType="withEffect">
                                  <p:stCondLst>
                                    <p:cond delay="0"/>
                                  </p:stCondLst>
                                  <p:childTnLst>
                                    <p:set>
                                      <p:cBhvr>
                                        <p:cTn id="996" dur="1" fill="hold">
                                          <p:stCondLst>
                                            <p:cond delay="0"/>
                                          </p:stCondLst>
                                        </p:cTn>
                                        <p:tgtEl>
                                          <p:spTgt spid="63"/>
                                        </p:tgtEl>
                                        <p:attrNameLst>
                                          <p:attrName>style.visibility</p:attrName>
                                        </p:attrNameLst>
                                      </p:cBhvr>
                                      <p:to>
                                        <p:strVal val="visible"/>
                                      </p:to>
                                    </p:set>
                                    <p:anim calcmode="lin" valueType="num">
                                      <p:cBhvr additive="base">
                                        <p:cTn id="997" dur="4000" fill="hold"/>
                                        <p:tgtEl>
                                          <p:spTgt spid="63"/>
                                        </p:tgtEl>
                                        <p:attrNameLst>
                                          <p:attrName>ppt_x</p:attrName>
                                        </p:attrNameLst>
                                      </p:cBhvr>
                                      <p:tavLst>
                                        <p:tav tm="0">
                                          <p:val>
                                            <p:strVal val="0-#ppt_w/2"/>
                                          </p:val>
                                        </p:tav>
                                        <p:tav tm="100000">
                                          <p:val>
                                            <p:strVal val="#ppt_x"/>
                                          </p:val>
                                        </p:tav>
                                      </p:tavLst>
                                    </p:anim>
                                    <p:anim calcmode="lin" valueType="num">
                                      <p:cBhvr additive="base">
                                        <p:cTn id="998" dur="4000" fill="hold"/>
                                        <p:tgtEl>
                                          <p:spTgt spid="63"/>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63"/>
                                        </p:tgtEl>
                                        <p:attrNameLst>
                                          <p:attrName>style.visibility</p:attrName>
                                        </p:attrNameLst>
                                      </p:cBhvr>
                                      <p:to>
                                        <p:strVal val="visible"/>
                                      </p:to>
                                    </p:set>
                                    <p:anim calcmode="lin" valueType="num">
                                      <p:cBhvr>
                                        <p:cTn id="1001" dur="4000" fill="hold"/>
                                        <p:tgtEl>
                                          <p:spTgt spid="63"/>
                                        </p:tgtEl>
                                        <p:attrNameLst>
                                          <p:attrName>ppt_w</p:attrName>
                                        </p:attrNameLst>
                                      </p:cBhvr>
                                      <p:tavLst>
                                        <p:tav tm="0" fmla="#ppt_w*sin(2.5*pi*$)">
                                          <p:val>
                                            <p:fltVal val="0"/>
                                          </p:val>
                                        </p:tav>
                                        <p:tav tm="100000">
                                          <p:val>
                                            <p:fltVal val="1"/>
                                          </p:val>
                                        </p:tav>
                                      </p:tavLst>
                                    </p:anim>
                                    <p:anim calcmode="lin" valueType="num">
                                      <p:cBhvr>
                                        <p:cTn id="1002" dur="4000" fill="hold"/>
                                        <p:tgtEl>
                                          <p:spTgt spid="63"/>
                                        </p:tgtEl>
                                        <p:attrNameLst>
                                          <p:attrName>ppt_h</p:attrName>
                                        </p:attrNameLst>
                                      </p:cBhvr>
                                      <p:tavLst>
                                        <p:tav tm="0">
                                          <p:val>
                                            <p:strVal val="#ppt_h"/>
                                          </p:val>
                                        </p:tav>
                                        <p:tav tm="100000">
                                          <p:val>
                                            <p:strVal val="#ppt_h"/>
                                          </p:val>
                                        </p:tav>
                                      </p:tavLst>
                                    </p:anim>
                                  </p:childTnLst>
                                </p:cTn>
                              </p:par>
                              <p:par>
                                <p:cTn id="1003" presetID="2" presetClass="exit" presetSubtype="8" fill="hold" grpId="2" nodeType="withEffect">
                                  <p:stCondLst>
                                    <p:cond delay="0"/>
                                  </p:stCondLst>
                                  <p:childTnLst>
                                    <p:anim calcmode="lin" valueType="num">
                                      <p:cBhvr additive="base">
                                        <p:cTn id="1004" dur="4500"/>
                                        <p:tgtEl>
                                          <p:spTgt spid="63"/>
                                        </p:tgtEl>
                                        <p:attrNameLst>
                                          <p:attrName>ppt_x</p:attrName>
                                        </p:attrNameLst>
                                      </p:cBhvr>
                                      <p:tavLst>
                                        <p:tav tm="0">
                                          <p:val>
                                            <p:strVal val="ppt_x"/>
                                          </p:val>
                                        </p:tav>
                                        <p:tav tm="100000">
                                          <p:val>
                                            <p:strVal val="0-ppt_w/2"/>
                                          </p:val>
                                        </p:tav>
                                      </p:tavLst>
                                    </p:anim>
                                    <p:anim calcmode="lin" valueType="num">
                                      <p:cBhvr additive="base">
                                        <p:cTn id="1005" dur="4500"/>
                                        <p:tgtEl>
                                          <p:spTgt spid="63"/>
                                        </p:tgtEl>
                                        <p:attrNameLst>
                                          <p:attrName>ppt_y</p:attrName>
                                        </p:attrNameLst>
                                      </p:cBhvr>
                                      <p:tavLst>
                                        <p:tav tm="0">
                                          <p:val>
                                            <p:strVal val="ppt_y"/>
                                          </p:val>
                                        </p:tav>
                                        <p:tav tm="100000">
                                          <p:val>
                                            <p:strVal val="ppt_y"/>
                                          </p:val>
                                        </p:tav>
                                      </p:tavLst>
                                    </p:anim>
                                    <p:set>
                                      <p:cBhvr>
                                        <p:cTn id="1006" dur="1" fill="hold">
                                          <p:stCondLst>
                                            <p:cond delay="4499"/>
                                          </p:stCondLst>
                                        </p:cTn>
                                        <p:tgtEl>
                                          <p:spTgt spid="63"/>
                                        </p:tgtEl>
                                        <p:attrNameLst>
                                          <p:attrName>style.visibility</p:attrName>
                                        </p:attrNameLst>
                                      </p:cBhvr>
                                      <p:to>
                                        <p:strVal val="hidden"/>
                                      </p:to>
                                    </p:set>
                                  </p:childTnLst>
                                </p:cTn>
                              </p:par>
                              <p:par>
                                <p:cTn id="1007" presetID="3" presetClass="exit" presetSubtype="5" fill="hold" grpId="3" nodeType="withEffect">
                                  <p:stCondLst>
                                    <p:cond delay="0"/>
                                  </p:stCondLst>
                                  <p:childTnLst>
                                    <p:animEffect transition="out" filter="blinds(vertical)">
                                      <p:cBhvr>
                                        <p:cTn id="1008" dur="5500"/>
                                        <p:tgtEl>
                                          <p:spTgt spid="63"/>
                                        </p:tgtEl>
                                      </p:cBhvr>
                                    </p:animEffect>
                                    <p:set>
                                      <p:cBhvr>
                                        <p:cTn id="1009" dur="1" fill="hold">
                                          <p:stCondLst>
                                            <p:cond delay="5499"/>
                                          </p:stCondLst>
                                        </p:cTn>
                                        <p:tgtEl>
                                          <p:spTgt spid="63"/>
                                        </p:tgtEl>
                                        <p:attrNameLst>
                                          <p:attrName>style.visibility</p:attrName>
                                        </p:attrNameLst>
                                      </p:cBhvr>
                                      <p:to>
                                        <p:strVal val="hidden"/>
                                      </p:to>
                                    </p:set>
                                  </p:childTnLst>
                                </p:cTn>
                              </p:par>
                              <p:par>
                                <p:cTn id="1010" presetID="2" presetClass="entr" presetSubtype="8" fill="hold" grpId="0" nodeType="withEffect">
                                  <p:stCondLst>
                                    <p:cond delay="0"/>
                                  </p:stCondLst>
                                  <p:childTnLst>
                                    <p:set>
                                      <p:cBhvr>
                                        <p:cTn id="1011" dur="1" fill="hold">
                                          <p:stCondLst>
                                            <p:cond delay="0"/>
                                          </p:stCondLst>
                                        </p:cTn>
                                        <p:tgtEl>
                                          <p:spTgt spid="62"/>
                                        </p:tgtEl>
                                        <p:attrNameLst>
                                          <p:attrName>style.visibility</p:attrName>
                                        </p:attrNameLst>
                                      </p:cBhvr>
                                      <p:to>
                                        <p:strVal val="visible"/>
                                      </p:to>
                                    </p:set>
                                    <p:anim calcmode="lin" valueType="num">
                                      <p:cBhvr additive="base">
                                        <p:cTn id="1012" dur="4000" fill="hold"/>
                                        <p:tgtEl>
                                          <p:spTgt spid="62"/>
                                        </p:tgtEl>
                                        <p:attrNameLst>
                                          <p:attrName>ppt_x</p:attrName>
                                        </p:attrNameLst>
                                      </p:cBhvr>
                                      <p:tavLst>
                                        <p:tav tm="0">
                                          <p:val>
                                            <p:strVal val="0-#ppt_w/2"/>
                                          </p:val>
                                        </p:tav>
                                        <p:tav tm="100000">
                                          <p:val>
                                            <p:strVal val="#ppt_x"/>
                                          </p:val>
                                        </p:tav>
                                      </p:tavLst>
                                    </p:anim>
                                    <p:anim calcmode="lin" valueType="num">
                                      <p:cBhvr additive="base">
                                        <p:cTn id="1013" dur="4000" fill="hold"/>
                                        <p:tgtEl>
                                          <p:spTgt spid="62"/>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62"/>
                                        </p:tgtEl>
                                        <p:attrNameLst>
                                          <p:attrName>style.visibility</p:attrName>
                                        </p:attrNameLst>
                                      </p:cBhvr>
                                      <p:to>
                                        <p:strVal val="visible"/>
                                      </p:to>
                                    </p:set>
                                    <p:anim calcmode="lin" valueType="num">
                                      <p:cBhvr>
                                        <p:cTn id="1016" dur="4000" fill="hold"/>
                                        <p:tgtEl>
                                          <p:spTgt spid="62"/>
                                        </p:tgtEl>
                                        <p:attrNameLst>
                                          <p:attrName>ppt_w</p:attrName>
                                        </p:attrNameLst>
                                      </p:cBhvr>
                                      <p:tavLst>
                                        <p:tav tm="0" fmla="#ppt_w*sin(2.5*pi*$)">
                                          <p:val>
                                            <p:fltVal val="0"/>
                                          </p:val>
                                        </p:tav>
                                        <p:tav tm="100000">
                                          <p:val>
                                            <p:fltVal val="1"/>
                                          </p:val>
                                        </p:tav>
                                      </p:tavLst>
                                    </p:anim>
                                    <p:anim calcmode="lin" valueType="num">
                                      <p:cBhvr>
                                        <p:cTn id="1017" dur="4000" fill="hold"/>
                                        <p:tgtEl>
                                          <p:spTgt spid="62"/>
                                        </p:tgtEl>
                                        <p:attrNameLst>
                                          <p:attrName>ppt_h</p:attrName>
                                        </p:attrNameLst>
                                      </p:cBhvr>
                                      <p:tavLst>
                                        <p:tav tm="0">
                                          <p:val>
                                            <p:strVal val="#ppt_h"/>
                                          </p:val>
                                        </p:tav>
                                        <p:tav tm="100000">
                                          <p:val>
                                            <p:strVal val="#ppt_h"/>
                                          </p:val>
                                        </p:tav>
                                      </p:tavLst>
                                    </p:anim>
                                  </p:childTnLst>
                                </p:cTn>
                              </p:par>
                              <p:par>
                                <p:cTn id="1018" presetID="2" presetClass="exit" presetSubtype="8" fill="hold" grpId="2" nodeType="withEffect">
                                  <p:stCondLst>
                                    <p:cond delay="0"/>
                                  </p:stCondLst>
                                  <p:childTnLst>
                                    <p:anim calcmode="lin" valueType="num">
                                      <p:cBhvr additive="base">
                                        <p:cTn id="1019" dur="4500"/>
                                        <p:tgtEl>
                                          <p:spTgt spid="62"/>
                                        </p:tgtEl>
                                        <p:attrNameLst>
                                          <p:attrName>ppt_x</p:attrName>
                                        </p:attrNameLst>
                                      </p:cBhvr>
                                      <p:tavLst>
                                        <p:tav tm="0">
                                          <p:val>
                                            <p:strVal val="ppt_x"/>
                                          </p:val>
                                        </p:tav>
                                        <p:tav tm="100000">
                                          <p:val>
                                            <p:strVal val="0-ppt_w/2"/>
                                          </p:val>
                                        </p:tav>
                                      </p:tavLst>
                                    </p:anim>
                                    <p:anim calcmode="lin" valueType="num">
                                      <p:cBhvr additive="base">
                                        <p:cTn id="1020" dur="4500"/>
                                        <p:tgtEl>
                                          <p:spTgt spid="62"/>
                                        </p:tgtEl>
                                        <p:attrNameLst>
                                          <p:attrName>ppt_y</p:attrName>
                                        </p:attrNameLst>
                                      </p:cBhvr>
                                      <p:tavLst>
                                        <p:tav tm="0">
                                          <p:val>
                                            <p:strVal val="ppt_y"/>
                                          </p:val>
                                        </p:tav>
                                        <p:tav tm="100000">
                                          <p:val>
                                            <p:strVal val="ppt_y"/>
                                          </p:val>
                                        </p:tav>
                                      </p:tavLst>
                                    </p:anim>
                                    <p:set>
                                      <p:cBhvr>
                                        <p:cTn id="1021" dur="1" fill="hold">
                                          <p:stCondLst>
                                            <p:cond delay="4499"/>
                                          </p:stCondLst>
                                        </p:cTn>
                                        <p:tgtEl>
                                          <p:spTgt spid="62"/>
                                        </p:tgtEl>
                                        <p:attrNameLst>
                                          <p:attrName>style.visibility</p:attrName>
                                        </p:attrNameLst>
                                      </p:cBhvr>
                                      <p:to>
                                        <p:strVal val="hidden"/>
                                      </p:to>
                                    </p:set>
                                  </p:childTnLst>
                                </p:cTn>
                              </p:par>
                              <p:par>
                                <p:cTn id="1022" presetID="3" presetClass="exit" presetSubtype="5" fill="hold" grpId="3" nodeType="withEffect">
                                  <p:stCondLst>
                                    <p:cond delay="0"/>
                                  </p:stCondLst>
                                  <p:childTnLst>
                                    <p:animEffect transition="out" filter="blinds(vertical)">
                                      <p:cBhvr>
                                        <p:cTn id="1023" dur="5500"/>
                                        <p:tgtEl>
                                          <p:spTgt spid="62"/>
                                        </p:tgtEl>
                                      </p:cBhvr>
                                    </p:animEffect>
                                    <p:set>
                                      <p:cBhvr>
                                        <p:cTn id="1024" dur="1" fill="hold">
                                          <p:stCondLst>
                                            <p:cond delay="5499"/>
                                          </p:stCondLst>
                                        </p:cTn>
                                        <p:tgtEl>
                                          <p:spTgt spid="62"/>
                                        </p:tgtEl>
                                        <p:attrNameLst>
                                          <p:attrName>style.visibility</p:attrName>
                                        </p:attrNameLst>
                                      </p:cBhvr>
                                      <p:to>
                                        <p:strVal val="hidden"/>
                                      </p:to>
                                    </p:set>
                                  </p:childTnLst>
                                </p:cTn>
                              </p:par>
                              <p:par>
                                <p:cTn id="1025" presetID="2" presetClass="entr" presetSubtype="8" fill="hold" grpId="0" nodeType="withEffect">
                                  <p:stCondLst>
                                    <p:cond delay="0"/>
                                  </p:stCondLst>
                                  <p:childTnLst>
                                    <p:set>
                                      <p:cBhvr>
                                        <p:cTn id="1026" dur="1" fill="hold">
                                          <p:stCondLst>
                                            <p:cond delay="0"/>
                                          </p:stCondLst>
                                        </p:cTn>
                                        <p:tgtEl>
                                          <p:spTgt spid="61"/>
                                        </p:tgtEl>
                                        <p:attrNameLst>
                                          <p:attrName>style.visibility</p:attrName>
                                        </p:attrNameLst>
                                      </p:cBhvr>
                                      <p:to>
                                        <p:strVal val="visible"/>
                                      </p:to>
                                    </p:set>
                                    <p:anim calcmode="lin" valueType="num">
                                      <p:cBhvr additive="base">
                                        <p:cTn id="1027" dur="4000" fill="hold"/>
                                        <p:tgtEl>
                                          <p:spTgt spid="61"/>
                                        </p:tgtEl>
                                        <p:attrNameLst>
                                          <p:attrName>ppt_x</p:attrName>
                                        </p:attrNameLst>
                                      </p:cBhvr>
                                      <p:tavLst>
                                        <p:tav tm="0">
                                          <p:val>
                                            <p:strVal val="0-#ppt_w/2"/>
                                          </p:val>
                                        </p:tav>
                                        <p:tav tm="100000">
                                          <p:val>
                                            <p:strVal val="#ppt_x"/>
                                          </p:val>
                                        </p:tav>
                                      </p:tavLst>
                                    </p:anim>
                                    <p:anim calcmode="lin" valueType="num">
                                      <p:cBhvr additive="base">
                                        <p:cTn id="1028" dur="4000" fill="hold"/>
                                        <p:tgtEl>
                                          <p:spTgt spid="61"/>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61"/>
                                        </p:tgtEl>
                                        <p:attrNameLst>
                                          <p:attrName>style.visibility</p:attrName>
                                        </p:attrNameLst>
                                      </p:cBhvr>
                                      <p:to>
                                        <p:strVal val="visible"/>
                                      </p:to>
                                    </p:set>
                                    <p:anim calcmode="lin" valueType="num">
                                      <p:cBhvr>
                                        <p:cTn id="1031" dur="4000" fill="hold"/>
                                        <p:tgtEl>
                                          <p:spTgt spid="61"/>
                                        </p:tgtEl>
                                        <p:attrNameLst>
                                          <p:attrName>ppt_w</p:attrName>
                                        </p:attrNameLst>
                                      </p:cBhvr>
                                      <p:tavLst>
                                        <p:tav tm="0" fmla="#ppt_w*sin(2.5*pi*$)">
                                          <p:val>
                                            <p:fltVal val="0"/>
                                          </p:val>
                                        </p:tav>
                                        <p:tav tm="100000">
                                          <p:val>
                                            <p:fltVal val="1"/>
                                          </p:val>
                                        </p:tav>
                                      </p:tavLst>
                                    </p:anim>
                                    <p:anim calcmode="lin" valueType="num">
                                      <p:cBhvr>
                                        <p:cTn id="1032" dur="4000" fill="hold"/>
                                        <p:tgtEl>
                                          <p:spTgt spid="61"/>
                                        </p:tgtEl>
                                        <p:attrNameLst>
                                          <p:attrName>ppt_h</p:attrName>
                                        </p:attrNameLst>
                                      </p:cBhvr>
                                      <p:tavLst>
                                        <p:tav tm="0">
                                          <p:val>
                                            <p:strVal val="#ppt_h"/>
                                          </p:val>
                                        </p:tav>
                                        <p:tav tm="100000">
                                          <p:val>
                                            <p:strVal val="#ppt_h"/>
                                          </p:val>
                                        </p:tav>
                                      </p:tavLst>
                                    </p:anim>
                                  </p:childTnLst>
                                </p:cTn>
                              </p:par>
                              <p:par>
                                <p:cTn id="1033" presetID="2" presetClass="exit" presetSubtype="8" fill="hold" grpId="2" nodeType="withEffect">
                                  <p:stCondLst>
                                    <p:cond delay="0"/>
                                  </p:stCondLst>
                                  <p:childTnLst>
                                    <p:anim calcmode="lin" valueType="num">
                                      <p:cBhvr additive="base">
                                        <p:cTn id="1034" dur="4500"/>
                                        <p:tgtEl>
                                          <p:spTgt spid="61"/>
                                        </p:tgtEl>
                                        <p:attrNameLst>
                                          <p:attrName>ppt_x</p:attrName>
                                        </p:attrNameLst>
                                      </p:cBhvr>
                                      <p:tavLst>
                                        <p:tav tm="0">
                                          <p:val>
                                            <p:strVal val="ppt_x"/>
                                          </p:val>
                                        </p:tav>
                                        <p:tav tm="100000">
                                          <p:val>
                                            <p:strVal val="0-ppt_w/2"/>
                                          </p:val>
                                        </p:tav>
                                      </p:tavLst>
                                    </p:anim>
                                    <p:anim calcmode="lin" valueType="num">
                                      <p:cBhvr additive="base">
                                        <p:cTn id="1035" dur="4500"/>
                                        <p:tgtEl>
                                          <p:spTgt spid="61"/>
                                        </p:tgtEl>
                                        <p:attrNameLst>
                                          <p:attrName>ppt_y</p:attrName>
                                        </p:attrNameLst>
                                      </p:cBhvr>
                                      <p:tavLst>
                                        <p:tav tm="0">
                                          <p:val>
                                            <p:strVal val="ppt_y"/>
                                          </p:val>
                                        </p:tav>
                                        <p:tav tm="100000">
                                          <p:val>
                                            <p:strVal val="ppt_y"/>
                                          </p:val>
                                        </p:tav>
                                      </p:tavLst>
                                    </p:anim>
                                    <p:set>
                                      <p:cBhvr>
                                        <p:cTn id="1036" dur="1" fill="hold">
                                          <p:stCondLst>
                                            <p:cond delay="4499"/>
                                          </p:stCondLst>
                                        </p:cTn>
                                        <p:tgtEl>
                                          <p:spTgt spid="61"/>
                                        </p:tgtEl>
                                        <p:attrNameLst>
                                          <p:attrName>style.visibility</p:attrName>
                                        </p:attrNameLst>
                                      </p:cBhvr>
                                      <p:to>
                                        <p:strVal val="hidden"/>
                                      </p:to>
                                    </p:set>
                                  </p:childTnLst>
                                </p:cTn>
                              </p:par>
                              <p:par>
                                <p:cTn id="1037" presetID="3" presetClass="exit" presetSubtype="5" fill="hold" grpId="3" nodeType="withEffect">
                                  <p:stCondLst>
                                    <p:cond delay="0"/>
                                  </p:stCondLst>
                                  <p:childTnLst>
                                    <p:animEffect transition="out" filter="blinds(vertical)">
                                      <p:cBhvr>
                                        <p:cTn id="1038" dur="5500"/>
                                        <p:tgtEl>
                                          <p:spTgt spid="61"/>
                                        </p:tgtEl>
                                      </p:cBhvr>
                                    </p:animEffect>
                                    <p:set>
                                      <p:cBhvr>
                                        <p:cTn id="1039" dur="1" fill="hold">
                                          <p:stCondLst>
                                            <p:cond delay="5499"/>
                                          </p:stCondLst>
                                        </p:cTn>
                                        <p:tgtEl>
                                          <p:spTgt spid="61"/>
                                        </p:tgtEl>
                                        <p:attrNameLst>
                                          <p:attrName>style.visibility</p:attrName>
                                        </p:attrNameLst>
                                      </p:cBhvr>
                                      <p:to>
                                        <p:strVal val="hidden"/>
                                      </p:to>
                                    </p:set>
                                  </p:childTnLst>
                                </p:cTn>
                              </p:par>
                              <p:par>
                                <p:cTn id="1040" presetID="2" presetClass="entr" presetSubtype="8" fill="hold" grpId="0" nodeType="withEffect">
                                  <p:stCondLst>
                                    <p:cond delay="0"/>
                                  </p:stCondLst>
                                  <p:childTnLst>
                                    <p:set>
                                      <p:cBhvr>
                                        <p:cTn id="1041" dur="1" fill="hold">
                                          <p:stCondLst>
                                            <p:cond delay="0"/>
                                          </p:stCondLst>
                                        </p:cTn>
                                        <p:tgtEl>
                                          <p:spTgt spid="60"/>
                                        </p:tgtEl>
                                        <p:attrNameLst>
                                          <p:attrName>style.visibility</p:attrName>
                                        </p:attrNameLst>
                                      </p:cBhvr>
                                      <p:to>
                                        <p:strVal val="visible"/>
                                      </p:to>
                                    </p:set>
                                    <p:anim calcmode="lin" valueType="num">
                                      <p:cBhvr additive="base">
                                        <p:cTn id="1042" dur="4000" fill="hold"/>
                                        <p:tgtEl>
                                          <p:spTgt spid="60"/>
                                        </p:tgtEl>
                                        <p:attrNameLst>
                                          <p:attrName>ppt_x</p:attrName>
                                        </p:attrNameLst>
                                      </p:cBhvr>
                                      <p:tavLst>
                                        <p:tav tm="0">
                                          <p:val>
                                            <p:strVal val="0-#ppt_w/2"/>
                                          </p:val>
                                        </p:tav>
                                        <p:tav tm="100000">
                                          <p:val>
                                            <p:strVal val="#ppt_x"/>
                                          </p:val>
                                        </p:tav>
                                      </p:tavLst>
                                    </p:anim>
                                    <p:anim calcmode="lin" valueType="num">
                                      <p:cBhvr additive="base">
                                        <p:cTn id="1043" dur="4000" fill="hold"/>
                                        <p:tgtEl>
                                          <p:spTgt spid="60"/>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60"/>
                                        </p:tgtEl>
                                        <p:attrNameLst>
                                          <p:attrName>style.visibility</p:attrName>
                                        </p:attrNameLst>
                                      </p:cBhvr>
                                      <p:to>
                                        <p:strVal val="visible"/>
                                      </p:to>
                                    </p:set>
                                    <p:anim calcmode="lin" valueType="num">
                                      <p:cBhvr>
                                        <p:cTn id="1046" dur="4000" fill="hold"/>
                                        <p:tgtEl>
                                          <p:spTgt spid="60"/>
                                        </p:tgtEl>
                                        <p:attrNameLst>
                                          <p:attrName>ppt_w</p:attrName>
                                        </p:attrNameLst>
                                      </p:cBhvr>
                                      <p:tavLst>
                                        <p:tav tm="0" fmla="#ppt_w*sin(2.5*pi*$)">
                                          <p:val>
                                            <p:fltVal val="0"/>
                                          </p:val>
                                        </p:tav>
                                        <p:tav tm="100000">
                                          <p:val>
                                            <p:fltVal val="1"/>
                                          </p:val>
                                        </p:tav>
                                      </p:tavLst>
                                    </p:anim>
                                    <p:anim calcmode="lin" valueType="num">
                                      <p:cBhvr>
                                        <p:cTn id="1047" dur="4000" fill="hold"/>
                                        <p:tgtEl>
                                          <p:spTgt spid="60"/>
                                        </p:tgtEl>
                                        <p:attrNameLst>
                                          <p:attrName>ppt_h</p:attrName>
                                        </p:attrNameLst>
                                      </p:cBhvr>
                                      <p:tavLst>
                                        <p:tav tm="0">
                                          <p:val>
                                            <p:strVal val="#ppt_h"/>
                                          </p:val>
                                        </p:tav>
                                        <p:tav tm="100000">
                                          <p:val>
                                            <p:strVal val="#ppt_h"/>
                                          </p:val>
                                        </p:tav>
                                      </p:tavLst>
                                    </p:anim>
                                  </p:childTnLst>
                                </p:cTn>
                              </p:par>
                              <p:par>
                                <p:cTn id="1048" presetID="2" presetClass="exit" presetSubtype="8" fill="hold" grpId="2" nodeType="withEffect">
                                  <p:stCondLst>
                                    <p:cond delay="0"/>
                                  </p:stCondLst>
                                  <p:childTnLst>
                                    <p:anim calcmode="lin" valueType="num">
                                      <p:cBhvr additive="base">
                                        <p:cTn id="1049" dur="4500"/>
                                        <p:tgtEl>
                                          <p:spTgt spid="60"/>
                                        </p:tgtEl>
                                        <p:attrNameLst>
                                          <p:attrName>ppt_x</p:attrName>
                                        </p:attrNameLst>
                                      </p:cBhvr>
                                      <p:tavLst>
                                        <p:tav tm="0">
                                          <p:val>
                                            <p:strVal val="ppt_x"/>
                                          </p:val>
                                        </p:tav>
                                        <p:tav tm="100000">
                                          <p:val>
                                            <p:strVal val="0-ppt_w/2"/>
                                          </p:val>
                                        </p:tav>
                                      </p:tavLst>
                                    </p:anim>
                                    <p:anim calcmode="lin" valueType="num">
                                      <p:cBhvr additive="base">
                                        <p:cTn id="1050" dur="4500"/>
                                        <p:tgtEl>
                                          <p:spTgt spid="60"/>
                                        </p:tgtEl>
                                        <p:attrNameLst>
                                          <p:attrName>ppt_y</p:attrName>
                                        </p:attrNameLst>
                                      </p:cBhvr>
                                      <p:tavLst>
                                        <p:tav tm="0">
                                          <p:val>
                                            <p:strVal val="ppt_y"/>
                                          </p:val>
                                        </p:tav>
                                        <p:tav tm="100000">
                                          <p:val>
                                            <p:strVal val="ppt_y"/>
                                          </p:val>
                                        </p:tav>
                                      </p:tavLst>
                                    </p:anim>
                                    <p:set>
                                      <p:cBhvr>
                                        <p:cTn id="1051" dur="1" fill="hold">
                                          <p:stCondLst>
                                            <p:cond delay="4499"/>
                                          </p:stCondLst>
                                        </p:cTn>
                                        <p:tgtEl>
                                          <p:spTgt spid="60"/>
                                        </p:tgtEl>
                                        <p:attrNameLst>
                                          <p:attrName>style.visibility</p:attrName>
                                        </p:attrNameLst>
                                      </p:cBhvr>
                                      <p:to>
                                        <p:strVal val="hidden"/>
                                      </p:to>
                                    </p:set>
                                  </p:childTnLst>
                                </p:cTn>
                              </p:par>
                              <p:par>
                                <p:cTn id="1052" presetID="3" presetClass="exit" presetSubtype="5" fill="hold" grpId="3" nodeType="withEffect">
                                  <p:stCondLst>
                                    <p:cond delay="0"/>
                                  </p:stCondLst>
                                  <p:childTnLst>
                                    <p:animEffect transition="out" filter="blinds(vertical)">
                                      <p:cBhvr>
                                        <p:cTn id="1053" dur="5500"/>
                                        <p:tgtEl>
                                          <p:spTgt spid="60"/>
                                        </p:tgtEl>
                                      </p:cBhvr>
                                    </p:animEffect>
                                    <p:set>
                                      <p:cBhvr>
                                        <p:cTn id="1054" dur="1" fill="hold">
                                          <p:stCondLst>
                                            <p:cond delay="5499"/>
                                          </p:stCondLst>
                                        </p:cTn>
                                        <p:tgtEl>
                                          <p:spTgt spid="60"/>
                                        </p:tgtEl>
                                        <p:attrNameLst>
                                          <p:attrName>style.visibility</p:attrName>
                                        </p:attrNameLst>
                                      </p:cBhvr>
                                      <p:to>
                                        <p:strVal val="hidden"/>
                                      </p:to>
                                    </p:set>
                                  </p:childTnLst>
                                </p:cTn>
                              </p:par>
                              <p:par>
                                <p:cTn id="1055" presetID="2" presetClass="entr" presetSubtype="8" fill="hold" grpId="0" nodeType="withEffect">
                                  <p:stCondLst>
                                    <p:cond delay="0"/>
                                  </p:stCondLst>
                                  <p:childTnLst>
                                    <p:set>
                                      <p:cBhvr>
                                        <p:cTn id="1056" dur="1" fill="hold">
                                          <p:stCondLst>
                                            <p:cond delay="0"/>
                                          </p:stCondLst>
                                        </p:cTn>
                                        <p:tgtEl>
                                          <p:spTgt spid="59"/>
                                        </p:tgtEl>
                                        <p:attrNameLst>
                                          <p:attrName>style.visibility</p:attrName>
                                        </p:attrNameLst>
                                      </p:cBhvr>
                                      <p:to>
                                        <p:strVal val="visible"/>
                                      </p:to>
                                    </p:set>
                                    <p:anim calcmode="lin" valueType="num">
                                      <p:cBhvr additive="base">
                                        <p:cTn id="1057" dur="4000" fill="hold"/>
                                        <p:tgtEl>
                                          <p:spTgt spid="59"/>
                                        </p:tgtEl>
                                        <p:attrNameLst>
                                          <p:attrName>ppt_x</p:attrName>
                                        </p:attrNameLst>
                                      </p:cBhvr>
                                      <p:tavLst>
                                        <p:tav tm="0">
                                          <p:val>
                                            <p:strVal val="0-#ppt_w/2"/>
                                          </p:val>
                                        </p:tav>
                                        <p:tav tm="100000">
                                          <p:val>
                                            <p:strVal val="#ppt_x"/>
                                          </p:val>
                                        </p:tav>
                                      </p:tavLst>
                                    </p:anim>
                                    <p:anim calcmode="lin" valueType="num">
                                      <p:cBhvr additive="base">
                                        <p:cTn id="1058" dur="4000" fill="hold"/>
                                        <p:tgtEl>
                                          <p:spTgt spid="59"/>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59"/>
                                        </p:tgtEl>
                                        <p:attrNameLst>
                                          <p:attrName>style.visibility</p:attrName>
                                        </p:attrNameLst>
                                      </p:cBhvr>
                                      <p:to>
                                        <p:strVal val="visible"/>
                                      </p:to>
                                    </p:set>
                                    <p:anim calcmode="lin" valueType="num">
                                      <p:cBhvr>
                                        <p:cTn id="1061" dur="4000" fill="hold"/>
                                        <p:tgtEl>
                                          <p:spTgt spid="59"/>
                                        </p:tgtEl>
                                        <p:attrNameLst>
                                          <p:attrName>ppt_w</p:attrName>
                                        </p:attrNameLst>
                                      </p:cBhvr>
                                      <p:tavLst>
                                        <p:tav tm="0" fmla="#ppt_w*sin(2.5*pi*$)">
                                          <p:val>
                                            <p:fltVal val="0"/>
                                          </p:val>
                                        </p:tav>
                                        <p:tav tm="100000">
                                          <p:val>
                                            <p:fltVal val="1"/>
                                          </p:val>
                                        </p:tav>
                                      </p:tavLst>
                                    </p:anim>
                                    <p:anim calcmode="lin" valueType="num">
                                      <p:cBhvr>
                                        <p:cTn id="1062" dur="4000" fill="hold"/>
                                        <p:tgtEl>
                                          <p:spTgt spid="59"/>
                                        </p:tgtEl>
                                        <p:attrNameLst>
                                          <p:attrName>ppt_h</p:attrName>
                                        </p:attrNameLst>
                                      </p:cBhvr>
                                      <p:tavLst>
                                        <p:tav tm="0">
                                          <p:val>
                                            <p:strVal val="#ppt_h"/>
                                          </p:val>
                                        </p:tav>
                                        <p:tav tm="100000">
                                          <p:val>
                                            <p:strVal val="#ppt_h"/>
                                          </p:val>
                                        </p:tav>
                                      </p:tavLst>
                                    </p:anim>
                                  </p:childTnLst>
                                </p:cTn>
                              </p:par>
                              <p:par>
                                <p:cTn id="1063" presetID="2" presetClass="exit" presetSubtype="8" fill="hold" grpId="2" nodeType="withEffect">
                                  <p:stCondLst>
                                    <p:cond delay="0"/>
                                  </p:stCondLst>
                                  <p:childTnLst>
                                    <p:anim calcmode="lin" valueType="num">
                                      <p:cBhvr additive="base">
                                        <p:cTn id="1064" dur="4500"/>
                                        <p:tgtEl>
                                          <p:spTgt spid="59"/>
                                        </p:tgtEl>
                                        <p:attrNameLst>
                                          <p:attrName>ppt_x</p:attrName>
                                        </p:attrNameLst>
                                      </p:cBhvr>
                                      <p:tavLst>
                                        <p:tav tm="0">
                                          <p:val>
                                            <p:strVal val="ppt_x"/>
                                          </p:val>
                                        </p:tav>
                                        <p:tav tm="100000">
                                          <p:val>
                                            <p:strVal val="0-ppt_w/2"/>
                                          </p:val>
                                        </p:tav>
                                      </p:tavLst>
                                    </p:anim>
                                    <p:anim calcmode="lin" valueType="num">
                                      <p:cBhvr additive="base">
                                        <p:cTn id="1065" dur="4500"/>
                                        <p:tgtEl>
                                          <p:spTgt spid="59"/>
                                        </p:tgtEl>
                                        <p:attrNameLst>
                                          <p:attrName>ppt_y</p:attrName>
                                        </p:attrNameLst>
                                      </p:cBhvr>
                                      <p:tavLst>
                                        <p:tav tm="0">
                                          <p:val>
                                            <p:strVal val="ppt_y"/>
                                          </p:val>
                                        </p:tav>
                                        <p:tav tm="100000">
                                          <p:val>
                                            <p:strVal val="ppt_y"/>
                                          </p:val>
                                        </p:tav>
                                      </p:tavLst>
                                    </p:anim>
                                    <p:set>
                                      <p:cBhvr>
                                        <p:cTn id="1066" dur="1" fill="hold">
                                          <p:stCondLst>
                                            <p:cond delay="4499"/>
                                          </p:stCondLst>
                                        </p:cTn>
                                        <p:tgtEl>
                                          <p:spTgt spid="59"/>
                                        </p:tgtEl>
                                        <p:attrNameLst>
                                          <p:attrName>style.visibility</p:attrName>
                                        </p:attrNameLst>
                                      </p:cBhvr>
                                      <p:to>
                                        <p:strVal val="hidden"/>
                                      </p:to>
                                    </p:set>
                                  </p:childTnLst>
                                </p:cTn>
                              </p:par>
                              <p:par>
                                <p:cTn id="1067" presetID="3" presetClass="exit" presetSubtype="5" fill="hold" grpId="3" nodeType="withEffect">
                                  <p:stCondLst>
                                    <p:cond delay="0"/>
                                  </p:stCondLst>
                                  <p:childTnLst>
                                    <p:animEffect transition="out" filter="blinds(vertical)">
                                      <p:cBhvr>
                                        <p:cTn id="1068" dur="5500"/>
                                        <p:tgtEl>
                                          <p:spTgt spid="59"/>
                                        </p:tgtEl>
                                      </p:cBhvr>
                                    </p:animEffect>
                                    <p:set>
                                      <p:cBhvr>
                                        <p:cTn id="1069" dur="1" fill="hold">
                                          <p:stCondLst>
                                            <p:cond delay="5499"/>
                                          </p:stCondLst>
                                        </p:cTn>
                                        <p:tgtEl>
                                          <p:spTgt spid="59"/>
                                        </p:tgtEl>
                                        <p:attrNameLst>
                                          <p:attrName>style.visibility</p:attrName>
                                        </p:attrNameLst>
                                      </p:cBhvr>
                                      <p:to>
                                        <p:strVal val="hidden"/>
                                      </p:to>
                                    </p:set>
                                  </p:childTnLst>
                                </p:cTn>
                              </p:par>
                              <p:par>
                                <p:cTn id="1070" presetID="2" presetClass="entr" presetSubtype="8" fill="hold" grpId="0" nodeType="withEffect">
                                  <p:stCondLst>
                                    <p:cond delay="0"/>
                                  </p:stCondLst>
                                  <p:childTnLst>
                                    <p:set>
                                      <p:cBhvr>
                                        <p:cTn id="1071" dur="1" fill="hold">
                                          <p:stCondLst>
                                            <p:cond delay="0"/>
                                          </p:stCondLst>
                                        </p:cTn>
                                        <p:tgtEl>
                                          <p:spTgt spid="58"/>
                                        </p:tgtEl>
                                        <p:attrNameLst>
                                          <p:attrName>style.visibility</p:attrName>
                                        </p:attrNameLst>
                                      </p:cBhvr>
                                      <p:to>
                                        <p:strVal val="visible"/>
                                      </p:to>
                                    </p:set>
                                    <p:anim calcmode="lin" valueType="num">
                                      <p:cBhvr additive="base">
                                        <p:cTn id="1072" dur="4000" fill="hold"/>
                                        <p:tgtEl>
                                          <p:spTgt spid="58"/>
                                        </p:tgtEl>
                                        <p:attrNameLst>
                                          <p:attrName>ppt_x</p:attrName>
                                        </p:attrNameLst>
                                      </p:cBhvr>
                                      <p:tavLst>
                                        <p:tav tm="0">
                                          <p:val>
                                            <p:strVal val="0-#ppt_w/2"/>
                                          </p:val>
                                        </p:tav>
                                        <p:tav tm="100000">
                                          <p:val>
                                            <p:strVal val="#ppt_x"/>
                                          </p:val>
                                        </p:tav>
                                      </p:tavLst>
                                    </p:anim>
                                    <p:anim calcmode="lin" valueType="num">
                                      <p:cBhvr additive="base">
                                        <p:cTn id="1073" dur="4000" fill="hold"/>
                                        <p:tgtEl>
                                          <p:spTgt spid="58"/>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58"/>
                                        </p:tgtEl>
                                        <p:attrNameLst>
                                          <p:attrName>style.visibility</p:attrName>
                                        </p:attrNameLst>
                                      </p:cBhvr>
                                      <p:to>
                                        <p:strVal val="visible"/>
                                      </p:to>
                                    </p:set>
                                    <p:anim calcmode="lin" valueType="num">
                                      <p:cBhvr>
                                        <p:cTn id="1076" dur="4000" fill="hold"/>
                                        <p:tgtEl>
                                          <p:spTgt spid="58"/>
                                        </p:tgtEl>
                                        <p:attrNameLst>
                                          <p:attrName>ppt_w</p:attrName>
                                        </p:attrNameLst>
                                      </p:cBhvr>
                                      <p:tavLst>
                                        <p:tav tm="0" fmla="#ppt_w*sin(2.5*pi*$)">
                                          <p:val>
                                            <p:fltVal val="0"/>
                                          </p:val>
                                        </p:tav>
                                        <p:tav tm="100000">
                                          <p:val>
                                            <p:fltVal val="1"/>
                                          </p:val>
                                        </p:tav>
                                      </p:tavLst>
                                    </p:anim>
                                    <p:anim calcmode="lin" valueType="num">
                                      <p:cBhvr>
                                        <p:cTn id="1077" dur="4000" fill="hold"/>
                                        <p:tgtEl>
                                          <p:spTgt spid="58"/>
                                        </p:tgtEl>
                                        <p:attrNameLst>
                                          <p:attrName>ppt_h</p:attrName>
                                        </p:attrNameLst>
                                      </p:cBhvr>
                                      <p:tavLst>
                                        <p:tav tm="0">
                                          <p:val>
                                            <p:strVal val="#ppt_h"/>
                                          </p:val>
                                        </p:tav>
                                        <p:tav tm="100000">
                                          <p:val>
                                            <p:strVal val="#ppt_h"/>
                                          </p:val>
                                        </p:tav>
                                      </p:tavLst>
                                    </p:anim>
                                  </p:childTnLst>
                                </p:cTn>
                              </p:par>
                              <p:par>
                                <p:cTn id="1078" presetID="2" presetClass="exit" presetSubtype="8" fill="hold" grpId="2" nodeType="withEffect">
                                  <p:stCondLst>
                                    <p:cond delay="0"/>
                                  </p:stCondLst>
                                  <p:childTnLst>
                                    <p:anim calcmode="lin" valueType="num">
                                      <p:cBhvr additive="base">
                                        <p:cTn id="1079" dur="4500"/>
                                        <p:tgtEl>
                                          <p:spTgt spid="58"/>
                                        </p:tgtEl>
                                        <p:attrNameLst>
                                          <p:attrName>ppt_x</p:attrName>
                                        </p:attrNameLst>
                                      </p:cBhvr>
                                      <p:tavLst>
                                        <p:tav tm="0">
                                          <p:val>
                                            <p:strVal val="ppt_x"/>
                                          </p:val>
                                        </p:tav>
                                        <p:tav tm="100000">
                                          <p:val>
                                            <p:strVal val="0-ppt_w/2"/>
                                          </p:val>
                                        </p:tav>
                                      </p:tavLst>
                                    </p:anim>
                                    <p:anim calcmode="lin" valueType="num">
                                      <p:cBhvr additive="base">
                                        <p:cTn id="1080" dur="4500"/>
                                        <p:tgtEl>
                                          <p:spTgt spid="58"/>
                                        </p:tgtEl>
                                        <p:attrNameLst>
                                          <p:attrName>ppt_y</p:attrName>
                                        </p:attrNameLst>
                                      </p:cBhvr>
                                      <p:tavLst>
                                        <p:tav tm="0">
                                          <p:val>
                                            <p:strVal val="ppt_y"/>
                                          </p:val>
                                        </p:tav>
                                        <p:tav tm="100000">
                                          <p:val>
                                            <p:strVal val="ppt_y"/>
                                          </p:val>
                                        </p:tav>
                                      </p:tavLst>
                                    </p:anim>
                                    <p:set>
                                      <p:cBhvr>
                                        <p:cTn id="1081" dur="1" fill="hold">
                                          <p:stCondLst>
                                            <p:cond delay="4499"/>
                                          </p:stCondLst>
                                        </p:cTn>
                                        <p:tgtEl>
                                          <p:spTgt spid="58"/>
                                        </p:tgtEl>
                                        <p:attrNameLst>
                                          <p:attrName>style.visibility</p:attrName>
                                        </p:attrNameLst>
                                      </p:cBhvr>
                                      <p:to>
                                        <p:strVal val="hidden"/>
                                      </p:to>
                                    </p:set>
                                  </p:childTnLst>
                                </p:cTn>
                              </p:par>
                              <p:par>
                                <p:cTn id="1082" presetID="3" presetClass="exit" presetSubtype="5" fill="hold" grpId="3" nodeType="withEffect">
                                  <p:stCondLst>
                                    <p:cond delay="0"/>
                                  </p:stCondLst>
                                  <p:childTnLst>
                                    <p:animEffect transition="out" filter="blinds(vertical)">
                                      <p:cBhvr>
                                        <p:cTn id="1083" dur="5500"/>
                                        <p:tgtEl>
                                          <p:spTgt spid="58"/>
                                        </p:tgtEl>
                                      </p:cBhvr>
                                    </p:animEffect>
                                    <p:set>
                                      <p:cBhvr>
                                        <p:cTn id="1084" dur="1" fill="hold">
                                          <p:stCondLst>
                                            <p:cond delay="5499"/>
                                          </p:stCondLst>
                                        </p:cTn>
                                        <p:tgtEl>
                                          <p:spTgt spid="58"/>
                                        </p:tgtEl>
                                        <p:attrNameLst>
                                          <p:attrName>style.visibility</p:attrName>
                                        </p:attrNameLst>
                                      </p:cBhvr>
                                      <p:to>
                                        <p:strVal val="hidden"/>
                                      </p:to>
                                    </p:set>
                                  </p:childTnLst>
                                </p:cTn>
                              </p:par>
                              <p:par>
                                <p:cTn id="1085" presetID="2" presetClass="entr" presetSubtype="8" fill="hold" grpId="0" nodeType="withEffect">
                                  <p:stCondLst>
                                    <p:cond delay="0"/>
                                  </p:stCondLst>
                                  <p:childTnLst>
                                    <p:set>
                                      <p:cBhvr>
                                        <p:cTn id="1086" dur="1" fill="hold">
                                          <p:stCondLst>
                                            <p:cond delay="0"/>
                                          </p:stCondLst>
                                        </p:cTn>
                                        <p:tgtEl>
                                          <p:spTgt spid="57"/>
                                        </p:tgtEl>
                                        <p:attrNameLst>
                                          <p:attrName>style.visibility</p:attrName>
                                        </p:attrNameLst>
                                      </p:cBhvr>
                                      <p:to>
                                        <p:strVal val="visible"/>
                                      </p:to>
                                    </p:set>
                                    <p:anim calcmode="lin" valueType="num">
                                      <p:cBhvr additive="base">
                                        <p:cTn id="1087" dur="4000" fill="hold"/>
                                        <p:tgtEl>
                                          <p:spTgt spid="57"/>
                                        </p:tgtEl>
                                        <p:attrNameLst>
                                          <p:attrName>ppt_x</p:attrName>
                                        </p:attrNameLst>
                                      </p:cBhvr>
                                      <p:tavLst>
                                        <p:tav tm="0">
                                          <p:val>
                                            <p:strVal val="0-#ppt_w/2"/>
                                          </p:val>
                                        </p:tav>
                                        <p:tav tm="100000">
                                          <p:val>
                                            <p:strVal val="#ppt_x"/>
                                          </p:val>
                                        </p:tav>
                                      </p:tavLst>
                                    </p:anim>
                                    <p:anim calcmode="lin" valueType="num">
                                      <p:cBhvr additive="base">
                                        <p:cTn id="1088" dur="4000" fill="hold"/>
                                        <p:tgtEl>
                                          <p:spTgt spid="57"/>
                                        </p:tgtEl>
                                        <p:attrNameLst>
                                          <p:attrName>ppt_y</p:attrName>
                                        </p:attrNameLst>
                                      </p:cBhvr>
                                      <p:tavLst>
                                        <p:tav tm="0">
                                          <p:val>
                                            <p:strVal val="#ppt_y"/>
                                          </p:val>
                                        </p:tav>
                                        <p:tav tm="100000">
                                          <p:val>
                                            <p:strVal val="#ppt_y"/>
                                          </p:val>
                                        </p:tav>
                                      </p:tavLst>
                                    </p:anim>
                                  </p:childTnLst>
                                </p:cTn>
                              </p:par>
                              <p:par>
                                <p:cTn id="1089" presetID="19" presetClass="entr" presetSubtype="10" fill="hold" grpId="1" nodeType="withEffect">
                                  <p:stCondLst>
                                    <p:cond delay="0"/>
                                  </p:stCondLst>
                                  <p:childTnLst>
                                    <p:set>
                                      <p:cBhvr>
                                        <p:cTn id="1090" dur="1" fill="hold">
                                          <p:stCondLst>
                                            <p:cond delay="0"/>
                                          </p:stCondLst>
                                        </p:cTn>
                                        <p:tgtEl>
                                          <p:spTgt spid="57"/>
                                        </p:tgtEl>
                                        <p:attrNameLst>
                                          <p:attrName>style.visibility</p:attrName>
                                        </p:attrNameLst>
                                      </p:cBhvr>
                                      <p:to>
                                        <p:strVal val="visible"/>
                                      </p:to>
                                    </p:set>
                                    <p:anim calcmode="lin" valueType="num">
                                      <p:cBhvr>
                                        <p:cTn id="1091" dur="4000" fill="hold"/>
                                        <p:tgtEl>
                                          <p:spTgt spid="57"/>
                                        </p:tgtEl>
                                        <p:attrNameLst>
                                          <p:attrName>ppt_w</p:attrName>
                                        </p:attrNameLst>
                                      </p:cBhvr>
                                      <p:tavLst>
                                        <p:tav tm="0" fmla="#ppt_w*sin(2.5*pi*$)">
                                          <p:val>
                                            <p:fltVal val="0"/>
                                          </p:val>
                                        </p:tav>
                                        <p:tav tm="100000">
                                          <p:val>
                                            <p:fltVal val="1"/>
                                          </p:val>
                                        </p:tav>
                                      </p:tavLst>
                                    </p:anim>
                                    <p:anim calcmode="lin" valueType="num">
                                      <p:cBhvr>
                                        <p:cTn id="1092" dur="4000" fill="hold"/>
                                        <p:tgtEl>
                                          <p:spTgt spid="57"/>
                                        </p:tgtEl>
                                        <p:attrNameLst>
                                          <p:attrName>ppt_h</p:attrName>
                                        </p:attrNameLst>
                                      </p:cBhvr>
                                      <p:tavLst>
                                        <p:tav tm="0">
                                          <p:val>
                                            <p:strVal val="#ppt_h"/>
                                          </p:val>
                                        </p:tav>
                                        <p:tav tm="100000">
                                          <p:val>
                                            <p:strVal val="#ppt_h"/>
                                          </p:val>
                                        </p:tav>
                                      </p:tavLst>
                                    </p:anim>
                                  </p:childTnLst>
                                </p:cTn>
                              </p:par>
                              <p:par>
                                <p:cTn id="1093" presetID="2" presetClass="exit" presetSubtype="8" fill="hold" grpId="2" nodeType="withEffect">
                                  <p:stCondLst>
                                    <p:cond delay="0"/>
                                  </p:stCondLst>
                                  <p:childTnLst>
                                    <p:anim calcmode="lin" valueType="num">
                                      <p:cBhvr additive="base">
                                        <p:cTn id="1094" dur="4500"/>
                                        <p:tgtEl>
                                          <p:spTgt spid="57"/>
                                        </p:tgtEl>
                                        <p:attrNameLst>
                                          <p:attrName>ppt_x</p:attrName>
                                        </p:attrNameLst>
                                      </p:cBhvr>
                                      <p:tavLst>
                                        <p:tav tm="0">
                                          <p:val>
                                            <p:strVal val="ppt_x"/>
                                          </p:val>
                                        </p:tav>
                                        <p:tav tm="100000">
                                          <p:val>
                                            <p:strVal val="0-ppt_w/2"/>
                                          </p:val>
                                        </p:tav>
                                      </p:tavLst>
                                    </p:anim>
                                    <p:anim calcmode="lin" valueType="num">
                                      <p:cBhvr additive="base">
                                        <p:cTn id="1095" dur="4500"/>
                                        <p:tgtEl>
                                          <p:spTgt spid="57"/>
                                        </p:tgtEl>
                                        <p:attrNameLst>
                                          <p:attrName>ppt_y</p:attrName>
                                        </p:attrNameLst>
                                      </p:cBhvr>
                                      <p:tavLst>
                                        <p:tav tm="0">
                                          <p:val>
                                            <p:strVal val="ppt_y"/>
                                          </p:val>
                                        </p:tav>
                                        <p:tav tm="100000">
                                          <p:val>
                                            <p:strVal val="ppt_y"/>
                                          </p:val>
                                        </p:tav>
                                      </p:tavLst>
                                    </p:anim>
                                    <p:set>
                                      <p:cBhvr>
                                        <p:cTn id="1096" dur="1" fill="hold">
                                          <p:stCondLst>
                                            <p:cond delay="4499"/>
                                          </p:stCondLst>
                                        </p:cTn>
                                        <p:tgtEl>
                                          <p:spTgt spid="57"/>
                                        </p:tgtEl>
                                        <p:attrNameLst>
                                          <p:attrName>style.visibility</p:attrName>
                                        </p:attrNameLst>
                                      </p:cBhvr>
                                      <p:to>
                                        <p:strVal val="hidden"/>
                                      </p:to>
                                    </p:set>
                                  </p:childTnLst>
                                </p:cTn>
                              </p:par>
                              <p:par>
                                <p:cTn id="1097" presetID="3" presetClass="exit" presetSubtype="5" fill="hold" grpId="3" nodeType="withEffect">
                                  <p:stCondLst>
                                    <p:cond delay="0"/>
                                  </p:stCondLst>
                                  <p:childTnLst>
                                    <p:animEffect transition="out" filter="blinds(vertical)">
                                      <p:cBhvr>
                                        <p:cTn id="1098" dur="5500"/>
                                        <p:tgtEl>
                                          <p:spTgt spid="57"/>
                                        </p:tgtEl>
                                      </p:cBhvr>
                                    </p:animEffect>
                                    <p:set>
                                      <p:cBhvr>
                                        <p:cTn id="1099" dur="1" fill="hold">
                                          <p:stCondLst>
                                            <p:cond delay="5499"/>
                                          </p:stCondLst>
                                        </p:cTn>
                                        <p:tgtEl>
                                          <p:spTgt spid="57"/>
                                        </p:tgtEl>
                                        <p:attrNameLst>
                                          <p:attrName>style.visibility</p:attrName>
                                        </p:attrNameLst>
                                      </p:cBhvr>
                                      <p:to>
                                        <p:strVal val="hidden"/>
                                      </p:to>
                                    </p:set>
                                  </p:childTnLst>
                                </p:cTn>
                              </p:par>
                              <p:par>
                                <p:cTn id="1100" presetID="2" presetClass="entr" presetSubtype="8" fill="hold" grpId="0" nodeType="withEffect">
                                  <p:stCondLst>
                                    <p:cond delay="0"/>
                                  </p:stCondLst>
                                  <p:childTnLst>
                                    <p:set>
                                      <p:cBhvr>
                                        <p:cTn id="1101" dur="1" fill="hold">
                                          <p:stCondLst>
                                            <p:cond delay="0"/>
                                          </p:stCondLst>
                                        </p:cTn>
                                        <p:tgtEl>
                                          <p:spTgt spid="56"/>
                                        </p:tgtEl>
                                        <p:attrNameLst>
                                          <p:attrName>style.visibility</p:attrName>
                                        </p:attrNameLst>
                                      </p:cBhvr>
                                      <p:to>
                                        <p:strVal val="visible"/>
                                      </p:to>
                                    </p:set>
                                    <p:anim calcmode="lin" valueType="num">
                                      <p:cBhvr additive="base">
                                        <p:cTn id="1102" dur="4000" fill="hold"/>
                                        <p:tgtEl>
                                          <p:spTgt spid="56"/>
                                        </p:tgtEl>
                                        <p:attrNameLst>
                                          <p:attrName>ppt_x</p:attrName>
                                        </p:attrNameLst>
                                      </p:cBhvr>
                                      <p:tavLst>
                                        <p:tav tm="0">
                                          <p:val>
                                            <p:strVal val="0-#ppt_w/2"/>
                                          </p:val>
                                        </p:tav>
                                        <p:tav tm="100000">
                                          <p:val>
                                            <p:strVal val="#ppt_x"/>
                                          </p:val>
                                        </p:tav>
                                      </p:tavLst>
                                    </p:anim>
                                    <p:anim calcmode="lin" valueType="num">
                                      <p:cBhvr additive="base">
                                        <p:cTn id="1103" dur="4000" fill="hold"/>
                                        <p:tgtEl>
                                          <p:spTgt spid="56"/>
                                        </p:tgtEl>
                                        <p:attrNameLst>
                                          <p:attrName>ppt_y</p:attrName>
                                        </p:attrNameLst>
                                      </p:cBhvr>
                                      <p:tavLst>
                                        <p:tav tm="0">
                                          <p:val>
                                            <p:strVal val="#ppt_y"/>
                                          </p:val>
                                        </p:tav>
                                        <p:tav tm="100000">
                                          <p:val>
                                            <p:strVal val="#ppt_y"/>
                                          </p:val>
                                        </p:tav>
                                      </p:tavLst>
                                    </p:anim>
                                  </p:childTnLst>
                                </p:cTn>
                              </p:par>
                              <p:par>
                                <p:cTn id="1104" presetID="19" presetClass="entr" presetSubtype="10" fill="hold" grpId="1" nodeType="withEffect">
                                  <p:stCondLst>
                                    <p:cond delay="0"/>
                                  </p:stCondLst>
                                  <p:childTnLst>
                                    <p:set>
                                      <p:cBhvr>
                                        <p:cTn id="1105" dur="1" fill="hold">
                                          <p:stCondLst>
                                            <p:cond delay="0"/>
                                          </p:stCondLst>
                                        </p:cTn>
                                        <p:tgtEl>
                                          <p:spTgt spid="56"/>
                                        </p:tgtEl>
                                        <p:attrNameLst>
                                          <p:attrName>style.visibility</p:attrName>
                                        </p:attrNameLst>
                                      </p:cBhvr>
                                      <p:to>
                                        <p:strVal val="visible"/>
                                      </p:to>
                                    </p:set>
                                    <p:anim calcmode="lin" valueType="num">
                                      <p:cBhvr>
                                        <p:cTn id="1106" dur="4000" fill="hold"/>
                                        <p:tgtEl>
                                          <p:spTgt spid="56"/>
                                        </p:tgtEl>
                                        <p:attrNameLst>
                                          <p:attrName>ppt_w</p:attrName>
                                        </p:attrNameLst>
                                      </p:cBhvr>
                                      <p:tavLst>
                                        <p:tav tm="0" fmla="#ppt_w*sin(2.5*pi*$)">
                                          <p:val>
                                            <p:fltVal val="0"/>
                                          </p:val>
                                        </p:tav>
                                        <p:tav tm="100000">
                                          <p:val>
                                            <p:fltVal val="1"/>
                                          </p:val>
                                        </p:tav>
                                      </p:tavLst>
                                    </p:anim>
                                    <p:anim calcmode="lin" valueType="num">
                                      <p:cBhvr>
                                        <p:cTn id="1107" dur="4000" fill="hold"/>
                                        <p:tgtEl>
                                          <p:spTgt spid="56"/>
                                        </p:tgtEl>
                                        <p:attrNameLst>
                                          <p:attrName>ppt_h</p:attrName>
                                        </p:attrNameLst>
                                      </p:cBhvr>
                                      <p:tavLst>
                                        <p:tav tm="0">
                                          <p:val>
                                            <p:strVal val="#ppt_h"/>
                                          </p:val>
                                        </p:tav>
                                        <p:tav tm="100000">
                                          <p:val>
                                            <p:strVal val="#ppt_h"/>
                                          </p:val>
                                        </p:tav>
                                      </p:tavLst>
                                    </p:anim>
                                  </p:childTnLst>
                                </p:cTn>
                              </p:par>
                              <p:par>
                                <p:cTn id="1108" presetID="2" presetClass="exit" presetSubtype="8" fill="hold" grpId="2" nodeType="withEffect">
                                  <p:stCondLst>
                                    <p:cond delay="0"/>
                                  </p:stCondLst>
                                  <p:childTnLst>
                                    <p:anim calcmode="lin" valueType="num">
                                      <p:cBhvr additive="base">
                                        <p:cTn id="1109" dur="4500"/>
                                        <p:tgtEl>
                                          <p:spTgt spid="56"/>
                                        </p:tgtEl>
                                        <p:attrNameLst>
                                          <p:attrName>ppt_x</p:attrName>
                                        </p:attrNameLst>
                                      </p:cBhvr>
                                      <p:tavLst>
                                        <p:tav tm="0">
                                          <p:val>
                                            <p:strVal val="ppt_x"/>
                                          </p:val>
                                        </p:tav>
                                        <p:tav tm="100000">
                                          <p:val>
                                            <p:strVal val="0-ppt_w/2"/>
                                          </p:val>
                                        </p:tav>
                                      </p:tavLst>
                                    </p:anim>
                                    <p:anim calcmode="lin" valueType="num">
                                      <p:cBhvr additive="base">
                                        <p:cTn id="1110" dur="4500"/>
                                        <p:tgtEl>
                                          <p:spTgt spid="56"/>
                                        </p:tgtEl>
                                        <p:attrNameLst>
                                          <p:attrName>ppt_y</p:attrName>
                                        </p:attrNameLst>
                                      </p:cBhvr>
                                      <p:tavLst>
                                        <p:tav tm="0">
                                          <p:val>
                                            <p:strVal val="ppt_y"/>
                                          </p:val>
                                        </p:tav>
                                        <p:tav tm="100000">
                                          <p:val>
                                            <p:strVal val="ppt_y"/>
                                          </p:val>
                                        </p:tav>
                                      </p:tavLst>
                                    </p:anim>
                                    <p:set>
                                      <p:cBhvr>
                                        <p:cTn id="1111" dur="1" fill="hold">
                                          <p:stCondLst>
                                            <p:cond delay="4499"/>
                                          </p:stCondLst>
                                        </p:cTn>
                                        <p:tgtEl>
                                          <p:spTgt spid="56"/>
                                        </p:tgtEl>
                                        <p:attrNameLst>
                                          <p:attrName>style.visibility</p:attrName>
                                        </p:attrNameLst>
                                      </p:cBhvr>
                                      <p:to>
                                        <p:strVal val="hidden"/>
                                      </p:to>
                                    </p:set>
                                  </p:childTnLst>
                                </p:cTn>
                              </p:par>
                              <p:par>
                                <p:cTn id="1112" presetID="3" presetClass="exit" presetSubtype="5" fill="hold" grpId="3" nodeType="withEffect">
                                  <p:stCondLst>
                                    <p:cond delay="0"/>
                                  </p:stCondLst>
                                  <p:childTnLst>
                                    <p:animEffect transition="out" filter="blinds(vertical)">
                                      <p:cBhvr>
                                        <p:cTn id="1113" dur="5500"/>
                                        <p:tgtEl>
                                          <p:spTgt spid="56"/>
                                        </p:tgtEl>
                                      </p:cBhvr>
                                    </p:animEffect>
                                    <p:set>
                                      <p:cBhvr>
                                        <p:cTn id="1114" dur="1" fill="hold">
                                          <p:stCondLst>
                                            <p:cond delay="5499"/>
                                          </p:stCondLst>
                                        </p:cTn>
                                        <p:tgtEl>
                                          <p:spTgt spid="56"/>
                                        </p:tgtEl>
                                        <p:attrNameLst>
                                          <p:attrName>style.visibility</p:attrName>
                                        </p:attrNameLst>
                                      </p:cBhvr>
                                      <p:to>
                                        <p:strVal val="hidden"/>
                                      </p:to>
                                    </p:set>
                                  </p:childTnLst>
                                </p:cTn>
                              </p:par>
                              <p:par>
                                <p:cTn id="1115" presetID="2" presetClass="entr" presetSubtype="8" fill="hold" grpId="0" nodeType="withEffect">
                                  <p:stCondLst>
                                    <p:cond delay="0"/>
                                  </p:stCondLst>
                                  <p:childTnLst>
                                    <p:set>
                                      <p:cBhvr>
                                        <p:cTn id="1116" dur="1" fill="hold">
                                          <p:stCondLst>
                                            <p:cond delay="0"/>
                                          </p:stCondLst>
                                        </p:cTn>
                                        <p:tgtEl>
                                          <p:spTgt spid="55"/>
                                        </p:tgtEl>
                                        <p:attrNameLst>
                                          <p:attrName>style.visibility</p:attrName>
                                        </p:attrNameLst>
                                      </p:cBhvr>
                                      <p:to>
                                        <p:strVal val="visible"/>
                                      </p:to>
                                    </p:set>
                                    <p:anim calcmode="lin" valueType="num">
                                      <p:cBhvr additive="base">
                                        <p:cTn id="1117" dur="4000" fill="hold"/>
                                        <p:tgtEl>
                                          <p:spTgt spid="55"/>
                                        </p:tgtEl>
                                        <p:attrNameLst>
                                          <p:attrName>ppt_x</p:attrName>
                                        </p:attrNameLst>
                                      </p:cBhvr>
                                      <p:tavLst>
                                        <p:tav tm="0">
                                          <p:val>
                                            <p:strVal val="0-#ppt_w/2"/>
                                          </p:val>
                                        </p:tav>
                                        <p:tav tm="100000">
                                          <p:val>
                                            <p:strVal val="#ppt_x"/>
                                          </p:val>
                                        </p:tav>
                                      </p:tavLst>
                                    </p:anim>
                                    <p:anim calcmode="lin" valueType="num">
                                      <p:cBhvr additive="base">
                                        <p:cTn id="1118" dur="4000" fill="hold"/>
                                        <p:tgtEl>
                                          <p:spTgt spid="55"/>
                                        </p:tgtEl>
                                        <p:attrNameLst>
                                          <p:attrName>ppt_y</p:attrName>
                                        </p:attrNameLst>
                                      </p:cBhvr>
                                      <p:tavLst>
                                        <p:tav tm="0">
                                          <p:val>
                                            <p:strVal val="#ppt_y"/>
                                          </p:val>
                                        </p:tav>
                                        <p:tav tm="100000">
                                          <p:val>
                                            <p:strVal val="#ppt_y"/>
                                          </p:val>
                                        </p:tav>
                                      </p:tavLst>
                                    </p:anim>
                                  </p:childTnLst>
                                </p:cTn>
                              </p:par>
                              <p:par>
                                <p:cTn id="1119" presetID="19" presetClass="entr" presetSubtype="10" fill="hold" grpId="1" nodeType="withEffect">
                                  <p:stCondLst>
                                    <p:cond delay="0"/>
                                  </p:stCondLst>
                                  <p:childTnLst>
                                    <p:set>
                                      <p:cBhvr>
                                        <p:cTn id="1120" dur="1" fill="hold">
                                          <p:stCondLst>
                                            <p:cond delay="0"/>
                                          </p:stCondLst>
                                        </p:cTn>
                                        <p:tgtEl>
                                          <p:spTgt spid="55"/>
                                        </p:tgtEl>
                                        <p:attrNameLst>
                                          <p:attrName>style.visibility</p:attrName>
                                        </p:attrNameLst>
                                      </p:cBhvr>
                                      <p:to>
                                        <p:strVal val="visible"/>
                                      </p:to>
                                    </p:set>
                                    <p:anim calcmode="lin" valueType="num">
                                      <p:cBhvr>
                                        <p:cTn id="1121" dur="4000" fill="hold"/>
                                        <p:tgtEl>
                                          <p:spTgt spid="55"/>
                                        </p:tgtEl>
                                        <p:attrNameLst>
                                          <p:attrName>ppt_w</p:attrName>
                                        </p:attrNameLst>
                                      </p:cBhvr>
                                      <p:tavLst>
                                        <p:tav tm="0" fmla="#ppt_w*sin(2.5*pi*$)">
                                          <p:val>
                                            <p:fltVal val="0"/>
                                          </p:val>
                                        </p:tav>
                                        <p:tav tm="100000">
                                          <p:val>
                                            <p:fltVal val="1"/>
                                          </p:val>
                                        </p:tav>
                                      </p:tavLst>
                                    </p:anim>
                                    <p:anim calcmode="lin" valueType="num">
                                      <p:cBhvr>
                                        <p:cTn id="1122" dur="4000" fill="hold"/>
                                        <p:tgtEl>
                                          <p:spTgt spid="55"/>
                                        </p:tgtEl>
                                        <p:attrNameLst>
                                          <p:attrName>ppt_h</p:attrName>
                                        </p:attrNameLst>
                                      </p:cBhvr>
                                      <p:tavLst>
                                        <p:tav tm="0">
                                          <p:val>
                                            <p:strVal val="#ppt_h"/>
                                          </p:val>
                                        </p:tav>
                                        <p:tav tm="100000">
                                          <p:val>
                                            <p:strVal val="#ppt_h"/>
                                          </p:val>
                                        </p:tav>
                                      </p:tavLst>
                                    </p:anim>
                                  </p:childTnLst>
                                </p:cTn>
                              </p:par>
                              <p:par>
                                <p:cTn id="1123" presetID="2" presetClass="exit" presetSubtype="8" fill="hold" grpId="2" nodeType="withEffect">
                                  <p:stCondLst>
                                    <p:cond delay="0"/>
                                  </p:stCondLst>
                                  <p:childTnLst>
                                    <p:anim calcmode="lin" valueType="num">
                                      <p:cBhvr additive="base">
                                        <p:cTn id="1124" dur="4500"/>
                                        <p:tgtEl>
                                          <p:spTgt spid="55"/>
                                        </p:tgtEl>
                                        <p:attrNameLst>
                                          <p:attrName>ppt_x</p:attrName>
                                        </p:attrNameLst>
                                      </p:cBhvr>
                                      <p:tavLst>
                                        <p:tav tm="0">
                                          <p:val>
                                            <p:strVal val="ppt_x"/>
                                          </p:val>
                                        </p:tav>
                                        <p:tav tm="100000">
                                          <p:val>
                                            <p:strVal val="0-ppt_w/2"/>
                                          </p:val>
                                        </p:tav>
                                      </p:tavLst>
                                    </p:anim>
                                    <p:anim calcmode="lin" valueType="num">
                                      <p:cBhvr additive="base">
                                        <p:cTn id="1125" dur="4500"/>
                                        <p:tgtEl>
                                          <p:spTgt spid="55"/>
                                        </p:tgtEl>
                                        <p:attrNameLst>
                                          <p:attrName>ppt_y</p:attrName>
                                        </p:attrNameLst>
                                      </p:cBhvr>
                                      <p:tavLst>
                                        <p:tav tm="0">
                                          <p:val>
                                            <p:strVal val="ppt_y"/>
                                          </p:val>
                                        </p:tav>
                                        <p:tav tm="100000">
                                          <p:val>
                                            <p:strVal val="ppt_y"/>
                                          </p:val>
                                        </p:tav>
                                      </p:tavLst>
                                    </p:anim>
                                    <p:set>
                                      <p:cBhvr>
                                        <p:cTn id="1126" dur="1" fill="hold">
                                          <p:stCondLst>
                                            <p:cond delay="4499"/>
                                          </p:stCondLst>
                                        </p:cTn>
                                        <p:tgtEl>
                                          <p:spTgt spid="55"/>
                                        </p:tgtEl>
                                        <p:attrNameLst>
                                          <p:attrName>style.visibility</p:attrName>
                                        </p:attrNameLst>
                                      </p:cBhvr>
                                      <p:to>
                                        <p:strVal val="hidden"/>
                                      </p:to>
                                    </p:set>
                                  </p:childTnLst>
                                </p:cTn>
                              </p:par>
                              <p:par>
                                <p:cTn id="1127" presetID="3" presetClass="exit" presetSubtype="5" fill="hold" grpId="3" nodeType="withEffect">
                                  <p:stCondLst>
                                    <p:cond delay="0"/>
                                  </p:stCondLst>
                                  <p:childTnLst>
                                    <p:animEffect transition="out" filter="blinds(vertical)">
                                      <p:cBhvr>
                                        <p:cTn id="1128" dur="5500"/>
                                        <p:tgtEl>
                                          <p:spTgt spid="55"/>
                                        </p:tgtEl>
                                      </p:cBhvr>
                                    </p:animEffect>
                                    <p:set>
                                      <p:cBhvr>
                                        <p:cTn id="1129" dur="1" fill="hold">
                                          <p:stCondLst>
                                            <p:cond delay="5499"/>
                                          </p:stCondLst>
                                        </p:cTn>
                                        <p:tgtEl>
                                          <p:spTgt spid="55"/>
                                        </p:tgtEl>
                                        <p:attrNameLst>
                                          <p:attrName>style.visibility</p:attrName>
                                        </p:attrNameLst>
                                      </p:cBhvr>
                                      <p:to>
                                        <p:strVal val="hidden"/>
                                      </p:to>
                                    </p:set>
                                  </p:childTnLst>
                                </p:cTn>
                              </p:par>
                              <p:par>
                                <p:cTn id="1130" presetID="2" presetClass="entr" presetSubtype="8" fill="hold" grpId="0" nodeType="withEffect">
                                  <p:stCondLst>
                                    <p:cond delay="0"/>
                                  </p:stCondLst>
                                  <p:childTnLst>
                                    <p:set>
                                      <p:cBhvr>
                                        <p:cTn id="1131" dur="1" fill="hold">
                                          <p:stCondLst>
                                            <p:cond delay="0"/>
                                          </p:stCondLst>
                                        </p:cTn>
                                        <p:tgtEl>
                                          <p:spTgt spid="54"/>
                                        </p:tgtEl>
                                        <p:attrNameLst>
                                          <p:attrName>style.visibility</p:attrName>
                                        </p:attrNameLst>
                                      </p:cBhvr>
                                      <p:to>
                                        <p:strVal val="visible"/>
                                      </p:to>
                                    </p:set>
                                    <p:anim calcmode="lin" valueType="num">
                                      <p:cBhvr additive="base">
                                        <p:cTn id="1132" dur="4000" fill="hold"/>
                                        <p:tgtEl>
                                          <p:spTgt spid="54"/>
                                        </p:tgtEl>
                                        <p:attrNameLst>
                                          <p:attrName>ppt_x</p:attrName>
                                        </p:attrNameLst>
                                      </p:cBhvr>
                                      <p:tavLst>
                                        <p:tav tm="0">
                                          <p:val>
                                            <p:strVal val="0-#ppt_w/2"/>
                                          </p:val>
                                        </p:tav>
                                        <p:tav tm="100000">
                                          <p:val>
                                            <p:strVal val="#ppt_x"/>
                                          </p:val>
                                        </p:tav>
                                      </p:tavLst>
                                    </p:anim>
                                    <p:anim calcmode="lin" valueType="num">
                                      <p:cBhvr additive="base">
                                        <p:cTn id="1133" dur="4000" fill="hold"/>
                                        <p:tgtEl>
                                          <p:spTgt spid="54"/>
                                        </p:tgtEl>
                                        <p:attrNameLst>
                                          <p:attrName>ppt_y</p:attrName>
                                        </p:attrNameLst>
                                      </p:cBhvr>
                                      <p:tavLst>
                                        <p:tav tm="0">
                                          <p:val>
                                            <p:strVal val="#ppt_y"/>
                                          </p:val>
                                        </p:tav>
                                        <p:tav tm="100000">
                                          <p:val>
                                            <p:strVal val="#ppt_y"/>
                                          </p:val>
                                        </p:tav>
                                      </p:tavLst>
                                    </p:anim>
                                  </p:childTnLst>
                                </p:cTn>
                              </p:par>
                              <p:par>
                                <p:cTn id="1134" presetID="19" presetClass="entr" presetSubtype="10" fill="hold" grpId="1" nodeType="withEffect">
                                  <p:stCondLst>
                                    <p:cond delay="0"/>
                                  </p:stCondLst>
                                  <p:childTnLst>
                                    <p:set>
                                      <p:cBhvr>
                                        <p:cTn id="1135" dur="1" fill="hold">
                                          <p:stCondLst>
                                            <p:cond delay="0"/>
                                          </p:stCondLst>
                                        </p:cTn>
                                        <p:tgtEl>
                                          <p:spTgt spid="54"/>
                                        </p:tgtEl>
                                        <p:attrNameLst>
                                          <p:attrName>style.visibility</p:attrName>
                                        </p:attrNameLst>
                                      </p:cBhvr>
                                      <p:to>
                                        <p:strVal val="visible"/>
                                      </p:to>
                                    </p:set>
                                    <p:anim calcmode="lin" valueType="num">
                                      <p:cBhvr>
                                        <p:cTn id="1136" dur="4000" fill="hold"/>
                                        <p:tgtEl>
                                          <p:spTgt spid="54"/>
                                        </p:tgtEl>
                                        <p:attrNameLst>
                                          <p:attrName>ppt_w</p:attrName>
                                        </p:attrNameLst>
                                      </p:cBhvr>
                                      <p:tavLst>
                                        <p:tav tm="0" fmla="#ppt_w*sin(2.5*pi*$)">
                                          <p:val>
                                            <p:fltVal val="0"/>
                                          </p:val>
                                        </p:tav>
                                        <p:tav tm="100000">
                                          <p:val>
                                            <p:fltVal val="1"/>
                                          </p:val>
                                        </p:tav>
                                      </p:tavLst>
                                    </p:anim>
                                    <p:anim calcmode="lin" valueType="num">
                                      <p:cBhvr>
                                        <p:cTn id="1137" dur="4000" fill="hold"/>
                                        <p:tgtEl>
                                          <p:spTgt spid="54"/>
                                        </p:tgtEl>
                                        <p:attrNameLst>
                                          <p:attrName>ppt_h</p:attrName>
                                        </p:attrNameLst>
                                      </p:cBhvr>
                                      <p:tavLst>
                                        <p:tav tm="0">
                                          <p:val>
                                            <p:strVal val="#ppt_h"/>
                                          </p:val>
                                        </p:tav>
                                        <p:tav tm="100000">
                                          <p:val>
                                            <p:strVal val="#ppt_h"/>
                                          </p:val>
                                        </p:tav>
                                      </p:tavLst>
                                    </p:anim>
                                  </p:childTnLst>
                                </p:cTn>
                              </p:par>
                              <p:par>
                                <p:cTn id="1138" presetID="2" presetClass="exit" presetSubtype="8" fill="hold" grpId="2" nodeType="withEffect">
                                  <p:stCondLst>
                                    <p:cond delay="0"/>
                                  </p:stCondLst>
                                  <p:childTnLst>
                                    <p:anim calcmode="lin" valueType="num">
                                      <p:cBhvr additive="base">
                                        <p:cTn id="1139" dur="4500"/>
                                        <p:tgtEl>
                                          <p:spTgt spid="54"/>
                                        </p:tgtEl>
                                        <p:attrNameLst>
                                          <p:attrName>ppt_x</p:attrName>
                                        </p:attrNameLst>
                                      </p:cBhvr>
                                      <p:tavLst>
                                        <p:tav tm="0">
                                          <p:val>
                                            <p:strVal val="ppt_x"/>
                                          </p:val>
                                        </p:tav>
                                        <p:tav tm="100000">
                                          <p:val>
                                            <p:strVal val="0-ppt_w/2"/>
                                          </p:val>
                                        </p:tav>
                                      </p:tavLst>
                                    </p:anim>
                                    <p:anim calcmode="lin" valueType="num">
                                      <p:cBhvr additive="base">
                                        <p:cTn id="1140" dur="4500"/>
                                        <p:tgtEl>
                                          <p:spTgt spid="54"/>
                                        </p:tgtEl>
                                        <p:attrNameLst>
                                          <p:attrName>ppt_y</p:attrName>
                                        </p:attrNameLst>
                                      </p:cBhvr>
                                      <p:tavLst>
                                        <p:tav tm="0">
                                          <p:val>
                                            <p:strVal val="ppt_y"/>
                                          </p:val>
                                        </p:tav>
                                        <p:tav tm="100000">
                                          <p:val>
                                            <p:strVal val="ppt_y"/>
                                          </p:val>
                                        </p:tav>
                                      </p:tavLst>
                                    </p:anim>
                                    <p:set>
                                      <p:cBhvr>
                                        <p:cTn id="1141" dur="1" fill="hold">
                                          <p:stCondLst>
                                            <p:cond delay="4499"/>
                                          </p:stCondLst>
                                        </p:cTn>
                                        <p:tgtEl>
                                          <p:spTgt spid="54"/>
                                        </p:tgtEl>
                                        <p:attrNameLst>
                                          <p:attrName>style.visibility</p:attrName>
                                        </p:attrNameLst>
                                      </p:cBhvr>
                                      <p:to>
                                        <p:strVal val="hidden"/>
                                      </p:to>
                                    </p:set>
                                  </p:childTnLst>
                                </p:cTn>
                              </p:par>
                              <p:par>
                                <p:cTn id="1142" presetID="3" presetClass="exit" presetSubtype="5" fill="hold" grpId="3" nodeType="withEffect">
                                  <p:stCondLst>
                                    <p:cond delay="0"/>
                                  </p:stCondLst>
                                  <p:childTnLst>
                                    <p:animEffect transition="out" filter="blinds(vertical)">
                                      <p:cBhvr>
                                        <p:cTn id="1143" dur="5500"/>
                                        <p:tgtEl>
                                          <p:spTgt spid="54"/>
                                        </p:tgtEl>
                                      </p:cBhvr>
                                    </p:animEffect>
                                    <p:set>
                                      <p:cBhvr>
                                        <p:cTn id="1144" dur="1" fill="hold">
                                          <p:stCondLst>
                                            <p:cond delay="5499"/>
                                          </p:stCondLst>
                                        </p:cTn>
                                        <p:tgtEl>
                                          <p:spTgt spid="54"/>
                                        </p:tgtEl>
                                        <p:attrNameLst>
                                          <p:attrName>style.visibility</p:attrName>
                                        </p:attrNameLst>
                                      </p:cBhvr>
                                      <p:to>
                                        <p:strVal val="hidden"/>
                                      </p:to>
                                    </p:set>
                                  </p:childTnLst>
                                </p:cTn>
                              </p:par>
                              <p:par>
                                <p:cTn id="1145" presetID="2" presetClass="entr" presetSubtype="8" fill="hold" grpId="0" nodeType="withEffect">
                                  <p:stCondLst>
                                    <p:cond delay="0"/>
                                  </p:stCondLst>
                                  <p:childTnLst>
                                    <p:set>
                                      <p:cBhvr>
                                        <p:cTn id="1146" dur="1" fill="hold">
                                          <p:stCondLst>
                                            <p:cond delay="0"/>
                                          </p:stCondLst>
                                        </p:cTn>
                                        <p:tgtEl>
                                          <p:spTgt spid="53"/>
                                        </p:tgtEl>
                                        <p:attrNameLst>
                                          <p:attrName>style.visibility</p:attrName>
                                        </p:attrNameLst>
                                      </p:cBhvr>
                                      <p:to>
                                        <p:strVal val="visible"/>
                                      </p:to>
                                    </p:set>
                                    <p:anim calcmode="lin" valueType="num">
                                      <p:cBhvr additive="base">
                                        <p:cTn id="1147" dur="4000" fill="hold"/>
                                        <p:tgtEl>
                                          <p:spTgt spid="53"/>
                                        </p:tgtEl>
                                        <p:attrNameLst>
                                          <p:attrName>ppt_x</p:attrName>
                                        </p:attrNameLst>
                                      </p:cBhvr>
                                      <p:tavLst>
                                        <p:tav tm="0">
                                          <p:val>
                                            <p:strVal val="0-#ppt_w/2"/>
                                          </p:val>
                                        </p:tav>
                                        <p:tav tm="100000">
                                          <p:val>
                                            <p:strVal val="#ppt_x"/>
                                          </p:val>
                                        </p:tav>
                                      </p:tavLst>
                                    </p:anim>
                                    <p:anim calcmode="lin" valueType="num">
                                      <p:cBhvr additive="base">
                                        <p:cTn id="1148" dur="4000" fill="hold"/>
                                        <p:tgtEl>
                                          <p:spTgt spid="53"/>
                                        </p:tgtEl>
                                        <p:attrNameLst>
                                          <p:attrName>ppt_y</p:attrName>
                                        </p:attrNameLst>
                                      </p:cBhvr>
                                      <p:tavLst>
                                        <p:tav tm="0">
                                          <p:val>
                                            <p:strVal val="#ppt_y"/>
                                          </p:val>
                                        </p:tav>
                                        <p:tav tm="100000">
                                          <p:val>
                                            <p:strVal val="#ppt_y"/>
                                          </p:val>
                                        </p:tav>
                                      </p:tavLst>
                                    </p:anim>
                                  </p:childTnLst>
                                </p:cTn>
                              </p:par>
                              <p:par>
                                <p:cTn id="1149" presetID="19" presetClass="entr" presetSubtype="10" fill="hold" grpId="1" nodeType="withEffect">
                                  <p:stCondLst>
                                    <p:cond delay="0"/>
                                  </p:stCondLst>
                                  <p:childTnLst>
                                    <p:set>
                                      <p:cBhvr>
                                        <p:cTn id="1150" dur="1" fill="hold">
                                          <p:stCondLst>
                                            <p:cond delay="0"/>
                                          </p:stCondLst>
                                        </p:cTn>
                                        <p:tgtEl>
                                          <p:spTgt spid="53"/>
                                        </p:tgtEl>
                                        <p:attrNameLst>
                                          <p:attrName>style.visibility</p:attrName>
                                        </p:attrNameLst>
                                      </p:cBhvr>
                                      <p:to>
                                        <p:strVal val="visible"/>
                                      </p:to>
                                    </p:set>
                                    <p:anim calcmode="lin" valueType="num">
                                      <p:cBhvr>
                                        <p:cTn id="1151" dur="4000" fill="hold"/>
                                        <p:tgtEl>
                                          <p:spTgt spid="53"/>
                                        </p:tgtEl>
                                        <p:attrNameLst>
                                          <p:attrName>ppt_w</p:attrName>
                                        </p:attrNameLst>
                                      </p:cBhvr>
                                      <p:tavLst>
                                        <p:tav tm="0" fmla="#ppt_w*sin(2.5*pi*$)">
                                          <p:val>
                                            <p:fltVal val="0"/>
                                          </p:val>
                                        </p:tav>
                                        <p:tav tm="100000">
                                          <p:val>
                                            <p:fltVal val="1"/>
                                          </p:val>
                                        </p:tav>
                                      </p:tavLst>
                                    </p:anim>
                                    <p:anim calcmode="lin" valueType="num">
                                      <p:cBhvr>
                                        <p:cTn id="1152" dur="4000" fill="hold"/>
                                        <p:tgtEl>
                                          <p:spTgt spid="53"/>
                                        </p:tgtEl>
                                        <p:attrNameLst>
                                          <p:attrName>ppt_h</p:attrName>
                                        </p:attrNameLst>
                                      </p:cBhvr>
                                      <p:tavLst>
                                        <p:tav tm="0">
                                          <p:val>
                                            <p:strVal val="#ppt_h"/>
                                          </p:val>
                                        </p:tav>
                                        <p:tav tm="100000">
                                          <p:val>
                                            <p:strVal val="#ppt_h"/>
                                          </p:val>
                                        </p:tav>
                                      </p:tavLst>
                                    </p:anim>
                                  </p:childTnLst>
                                </p:cTn>
                              </p:par>
                              <p:par>
                                <p:cTn id="1153" presetID="2" presetClass="exit" presetSubtype="8" fill="hold" grpId="2" nodeType="withEffect">
                                  <p:stCondLst>
                                    <p:cond delay="0"/>
                                  </p:stCondLst>
                                  <p:childTnLst>
                                    <p:anim calcmode="lin" valueType="num">
                                      <p:cBhvr additive="base">
                                        <p:cTn id="1154" dur="4500"/>
                                        <p:tgtEl>
                                          <p:spTgt spid="53"/>
                                        </p:tgtEl>
                                        <p:attrNameLst>
                                          <p:attrName>ppt_x</p:attrName>
                                        </p:attrNameLst>
                                      </p:cBhvr>
                                      <p:tavLst>
                                        <p:tav tm="0">
                                          <p:val>
                                            <p:strVal val="ppt_x"/>
                                          </p:val>
                                        </p:tav>
                                        <p:tav tm="100000">
                                          <p:val>
                                            <p:strVal val="0-ppt_w/2"/>
                                          </p:val>
                                        </p:tav>
                                      </p:tavLst>
                                    </p:anim>
                                    <p:anim calcmode="lin" valueType="num">
                                      <p:cBhvr additive="base">
                                        <p:cTn id="1155" dur="4500"/>
                                        <p:tgtEl>
                                          <p:spTgt spid="53"/>
                                        </p:tgtEl>
                                        <p:attrNameLst>
                                          <p:attrName>ppt_y</p:attrName>
                                        </p:attrNameLst>
                                      </p:cBhvr>
                                      <p:tavLst>
                                        <p:tav tm="0">
                                          <p:val>
                                            <p:strVal val="ppt_y"/>
                                          </p:val>
                                        </p:tav>
                                        <p:tav tm="100000">
                                          <p:val>
                                            <p:strVal val="ppt_y"/>
                                          </p:val>
                                        </p:tav>
                                      </p:tavLst>
                                    </p:anim>
                                    <p:set>
                                      <p:cBhvr>
                                        <p:cTn id="1156" dur="1" fill="hold">
                                          <p:stCondLst>
                                            <p:cond delay="4499"/>
                                          </p:stCondLst>
                                        </p:cTn>
                                        <p:tgtEl>
                                          <p:spTgt spid="53"/>
                                        </p:tgtEl>
                                        <p:attrNameLst>
                                          <p:attrName>style.visibility</p:attrName>
                                        </p:attrNameLst>
                                      </p:cBhvr>
                                      <p:to>
                                        <p:strVal val="hidden"/>
                                      </p:to>
                                    </p:set>
                                  </p:childTnLst>
                                </p:cTn>
                              </p:par>
                              <p:par>
                                <p:cTn id="1157" presetID="3" presetClass="exit" presetSubtype="5" fill="hold" grpId="3" nodeType="withEffect">
                                  <p:stCondLst>
                                    <p:cond delay="0"/>
                                  </p:stCondLst>
                                  <p:childTnLst>
                                    <p:animEffect transition="out" filter="blinds(vertical)">
                                      <p:cBhvr>
                                        <p:cTn id="1158" dur="5500"/>
                                        <p:tgtEl>
                                          <p:spTgt spid="53"/>
                                        </p:tgtEl>
                                      </p:cBhvr>
                                    </p:animEffect>
                                    <p:set>
                                      <p:cBhvr>
                                        <p:cTn id="1159" dur="1" fill="hold">
                                          <p:stCondLst>
                                            <p:cond delay="5499"/>
                                          </p:stCondLst>
                                        </p:cTn>
                                        <p:tgtEl>
                                          <p:spTgt spid="53"/>
                                        </p:tgtEl>
                                        <p:attrNameLst>
                                          <p:attrName>style.visibility</p:attrName>
                                        </p:attrNameLst>
                                      </p:cBhvr>
                                      <p:to>
                                        <p:strVal val="hidden"/>
                                      </p:to>
                                    </p:set>
                                  </p:childTnLst>
                                </p:cTn>
                              </p:par>
                              <p:par>
                                <p:cTn id="1160" presetID="2" presetClass="entr" presetSubtype="8" fill="hold" grpId="0" nodeType="withEffect">
                                  <p:stCondLst>
                                    <p:cond delay="0"/>
                                  </p:stCondLst>
                                  <p:childTnLst>
                                    <p:set>
                                      <p:cBhvr>
                                        <p:cTn id="1161" dur="1" fill="hold">
                                          <p:stCondLst>
                                            <p:cond delay="0"/>
                                          </p:stCondLst>
                                        </p:cTn>
                                        <p:tgtEl>
                                          <p:spTgt spid="52"/>
                                        </p:tgtEl>
                                        <p:attrNameLst>
                                          <p:attrName>style.visibility</p:attrName>
                                        </p:attrNameLst>
                                      </p:cBhvr>
                                      <p:to>
                                        <p:strVal val="visible"/>
                                      </p:to>
                                    </p:set>
                                    <p:anim calcmode="lin" valueType="num">
                                      <p:cBhvr additive="base">
                                        <p:cTn id="1162" dur="4000" fill="hold"/>
                                        <p:tgtEl>
                                          <p:spTgt spid="52"/>
                                        </p:tgtEl>
                                        <p:attrNameLst>
                                          <p:attrName>ppt_x</p:attrName>
                                        </p:attrNameLst>
                                      </p:cBhvr>
                                      <p:tavLst>
                                        <p:tav tm="0">
                                          <p:val>
                                            <p:strVal val="0-#ppt_w/2"/>
                                          </p:val>
                                        </p:tav>
                                        <p:tav tm="100000">
                                          <p:val>
                                            <p:strVal val="#ppt_x"/>
                                          </p:val>
                                        </p:tav>
                                      </p:tavLst>
                                    </p:anim>
                                    <p:anim calcmode="lin" valueType="num">
                                      <p:cBhvr additive="base">
                                        <p:cTn id="1163" dur="4000" fill="hold"/>
                                        <p:tgtEl>
                                          <p:spTgt spid="52"/>
                                        </p:tgtEl>
                                        <p:attrNameLst>
                                          <p:attrName>ppt_y</p:attrName>
                                        </p:attrNameLst>
                                      </p:cBhvr>
                                      <p:tavLst>
                                        <p:tav tm="0">
                                          <p:val>
                                            <p:strVal val="#ppt_y"/>
                                          </p:val>
                                        </p:tav>
                                        <p:tav tm="100000">
                                          <p:val>
                                            <p:strVal val="#ppt_y"/>
                                          </p:val>
                                        </p:tav>
                                      </p:tavLst>
                                    </p:anim>
                                  </p:childTnLst>
                                </p:cTn>
                              </p:par>
                              <p:par>
                                <p:cTn id="1164" presetID="19" presetClass="entr" presetSubtype="10" fill="hold" grpId="1" nodeType="withEffect">
                                  <p:stCondLst>
                                    <p:cond delay="0"/>
                                  </p:stCondLst>
                                  <p:childTnLst>
                                    <p:set>
                                      <p:cBhvr>
                                        <p:cTn id="1165" dur="1" fill="hold">
                                          <p:stCondLst>
                                            <p:cond delay="0"/>
                                          </p:stCondLst>
                                        </p:cTn>
                                        <p:tgtEl>
                                          <p:spTgt spid="52"/>
                                        </p:tgtEl>
                                        <p:attrNameLst>
                                          <p:attrName>style.visibility</p:attrName>
                                        </p:attrNameLst>
                                      </p:cBhvr>
                                      <p:to>
                                        <p:strVal val="visible"/>
                                      </p:to>
                                    </p:set>
                                    <p:anim calcmode="lin" valueType="num">
                                      <p:cBhvr>
                                        <p:cTn id="1166" dur="4000" fill="hold"/>
                                        <p:tgtEl>
                                          <p:spTgt spid="52"/>
                                        </p:tgtEl>
                                        <p:attrNameLst>
                                          <p:attrName>ppt_w</p:attrName>
                                        </p:attrNameLst>
                                      </p:cBhvr>
                                      <p:tavLst>
                                        <p:tav tm="0" fmla="#ppt_w*sin(2.5*pi*$)">
                                          <p:val>
                                            <p:fltVal val="0"/>
                                          </p:val>
                                        </p:tav>
                                        <p:tav tm="100000">
                                          <p:val>
                                            <p:fltVal val="1"/>
                                          </p:val>
                                        </p:tav>
                                      </p:tavLst>
                                    </p:anim>
                                    <p:anim calcmode="lin" valueType="num">
                                      <p:cBhvr>
                                        <p:cTn id="1167" dur="4000" fill="hold"/>
                                        <p:tgtEl>
                                          <p:spTgt spid="52"/>
                                        </p:tgtEl>
                                        <p:attrNameLst>
                                          <p:attrName>ppt_h</p:attrName>
                                        </p:attrNameLst>
                                      </p:cBhvr>
                                      <p:tavLst>
                                        <p:tav tm="0">
                                          <p:val>
                                            <p:strVal val="#ppt_h"/>
                                          </p:val>
                                        </p:tav>
                                        <p:tav tm="100000">
                                          <p:val>
                                            <p:strVal val="#ppt_h"/>
                                          </p:val>
                                        </p:tav>
                                      </p:tavLst>
                                    </p:anim>
                                  </p:childTnLst>
                                </p:cTn>
                              </p:par>
                              <p:par>
                                <p:cTn id="1168" presetID="2" presetClass="exit" presetSubtype="8" fill="hold" grpId="2" nodeType="withEffect">
                                  <p:stCondLst>
                                    <p:cond delay="0"/>
                                  </p:stCondLst>
                                  <p:childTnLst>
                                    <p:anim calcmode="lin" valueType="num">
                                      <p:cBhvr additive="base">
                                        <p:cTn id="1169" dur="4500"/>
                                        <p:tgtEl>
                                          <p:spTgt spid="52"/>
                                        </p:tgtEl>
                                        <p:attrNameLst>
                                          <p:attrName>ppt_x</p:attrName>
                                        </p:attrNameLst>
                                      </p:cBhvr>
                                      <p:tavLst>
                                        <p:tav tm="0">
                                          <p:val>
                                            <p:strVal val="ppt_x"/>
                                          </p:val>
                                        </p:tav>
                                        <p:tav tm="100000">
                                          <p:val>
                                            <p:strVal val="0-ppt_w/2"/>
                                          </p:val>
                                        </p:tav>
                                      </p:tavLst>
                                    </p:anim>
                                    <p:anim calcmode="lin" valueType="num">
                                      <p:cBhvr additive="base">
                                        <p:cTn id="1170" dur="4500"/>
                                        <p:tgtEl>
                                          <p:spTgt spid="52"/>
                                        </p:tgtEl>
                                        <p:attrNameLst>
                                          <p:attrName>ppt_y</p:attrName>
                                        </p:attrNameLst>
                                      </p:cBhvr>
                                      <p:tavLst>
                                        <p:tav tm="0">
                                          <p:val>
                                            <p:strVal val="ppt_y"/>
                                          </p:val>
                                        </p:tav>
                                        <p:tav tm="100000">
                                          <p:val>
                                            <p:strVal val="ppt_y"/>
                                          </p:val>
                                        </p:tav>
                                      </p:tavLst>
                                    </p:anim>
                                    <p:set>
                                      <p:cBhvr>
                                        <p:cTn id="1171" dur="1" fill="hold">
                                          <p:stCondLst>
                                            <p:cond delay="4499"/>
                                          </p:stCondLst>
                                        </p:cTn>
                                        <p:tgtEl>
                                          <p:spTgt spid="52"/>
                                        </p:tgtEl>
                                        <p:attrNameLst>
                                          <p:attrName>style.visibility</p:attrName>
                                        </p:attrNameLst>
                                      </p:cBhvr>
                                      <p:to>
                                        <p:strVal val="hidden"/>
                                      </p:to>
                                    </p:set>
                                  </p:childTnLst>
                                </p:cTn>
                              </p:par>
                              <p:par>
                                <p:cTn id="1172" presetID="3" presetClass="exit" presetSubtype="5" fill="hold" grpId="3" nodeType="withEffect">
                                  <p:stCondLst>
                                    <p:cond delay="0"/>
                                  </p:stCondLst>
                                  <p:childTnLst>
                                    <p:animEffect transition="out" filter="blinds(vertical)">
                                      <p:cBhvr>
                                        <p:cTn id="1173" dur="5500"/>
                                        <p:tgtEl>
                                          <p:spTgt spid="52"/>
                                        </p:tgtEl>
                                      </p:cBhvr>
                                    </p:animEffect>
                                    <p:set>
                                      <p:cBhvr>
                                        <p:cTn id="1174" dur="1" fill="hold">
                                          <p:stCondLst>
                                            <p:cond delay="5499"/>
                                          </p:stCondLst>
                                        </p:cTn>
                                        <p:tgtEl>
                                          <p:spTgt spid="52"/>
                                        </p:tgtEl>
                                        <p:attrNameLst>
                                          <p:attrName>style.visibility</p:attrName>
                                        </p:attrNameLst>
                                      </p:cBhvr>
                                      <p:to>
                                        <p:strVal val="hidden"/>
                                      </p:to>
                                    </p:set>
                                  </p:childTnLst>
                                </p:cTn>
                              </p:par>
                              <p:par>
                                <p:cTn id="1175" presetID="2" presetClass="entr" presetSubtype="8" fill="hold" grpId="0" nodeType="withEffect">
                                  <p:stCondLst>
                                    <p:cond delay="0"/>
                                  </p:stCondLst>
                                  <p:childTnLst>
                                    <p:set>
                                      <p:cBhvr>
                                        <p:cTn id="1176" dur="1" fill="hold">
                                          <p:stCondLst>
                                            <p:cond delay="0"/>
                                          </p:stCondLst>
                                        </p:cTn>
                                        <p:tgtEl>
                                          <p:spTgt spid="51"/>
                                        </p:tgtEl>
                                        <p:attrNameLst>
                                          <p:attrName>style.visibility</p:attrName>
                                        </p:attrNameLst>
                                      </p:cBhvr>
                                      <p:to>
                                        <p:strVal val="visible"/>
                                      </p:to>
                                    </p:set>
                                    <p:anim calcmode="lin" valueType="num">
                                      <p:cBhvr additive="base">
                                        <p:cTn id="1177" dur="4000" fill="hold"/>
                                        <p:tgtEl>
                                          <p:spTgt spid="51"/>
                                        </p:tgtEl>
                                        <p:attrNameLst>
                                          <p:attrName>ppt_x</p:attrName>
                                        </p:attrNameLst>
                                      </p:cBhvr>
                                      <p:tavLst>
                                        <p:tav tm="0">
                                          <p:val>
                                            <p:strVal val="0-#ppt_w/2"/>
                                          </p:val>
                                        </p:tav>
                                        <p:tav tm="100000">
                                          <p:val>
                                            <p:strVal val="#ppt_x"/>
                                          </p:val>
                                        </p:tav>
                                      </p:tavLst>
                                    </p:anim>
                                    <p:anim calcmode="lin" valueType="num">
                                      <p:cBhvr additive="base">
                                        <p:cTn id="1178" dur="4000" fill="hold"/>
                                        <p:tgtEl>
                                          <p:spTgt spid="51"/>
                                        </p:tgtEl>
                                        <p:attrNameLst>
                                          <p:attrName>ppt_y</p:attrName>
                                        </p:attrNameLst>
                                      </p:cBhvr>
                                      <p:tavLst>
                                        <p:tav tm="0">
                                          <p:val>
                                            <p:strVal val="#ppt_y"/>
                                          </p:val>
                                        </p:tav>
                                        <p:tav tm="100000">
                                          <p:val>
                                            <p:strVal val="#ppt_y"/>
                                          </p:val>
                                        </p:tav>
                                      </p:tavLst>
                                    </p:anim>
                                  </p:childTnLst>
                                </p:cTn>
                              </p:par>
                              <p:par>
                                <p:cTn id="1179" presetID="19" presetClass="entr" presetSubtype="10" fill="hold" grpId="1" nodeType="withEffect">
                                  <p:stCondLst>
                                    <p:cond delay="0"/>
                                  </p:stCondLst>
                                  <p:childTnLst>
                                    <p:set>
                                      <p:cBhvr>
                                        <p:cTn id="1180" dur="1" fill="hold">
                                          <p:stCondLst>
                                            <p:cond delay="0"/>
                                          </p:stCondLst>
                                        </p:cTn>
                                        <p:tgtEl>
                                          <p:spTgt spid="51"/>
                                        </p:tgtEl>
                                        <p:attrNameLst>
                                          <p:attrName>style.visibility</p:attrName>
                                        </p:attrNameLst>
                                      </p:cBhvr>
                                      <p:to>
                                        <p:strVal val="visible"/>
                                      </p:to>
                                    </p:set>
                                    <p:anim calcmode="lin" valueType="num">
                                      <p:cBhvr>
                                        <p:cTn id="1181" dur="4000" fill="hold"/>
                                        <p:tgtEl>
                                          <p:spTgt spid="51"/>
                                        </p:tgtEl>
                                        <p:attrNameLst>
                                          <p:attrName>ppt_w</p:attrName>
                                        </p:attrNameLst>
                                      </p:cBhvr>
                                      <p:tavLst>
                                        <p:tav tm="0" fmla="#ppt_w*sin(2.5*pi*$)">
                                          <p:val>
                                            <p:fltVal val="0"/>
                                          </p:val>
                                        </p:tav>
                                        <p:tav tm="100000">
                                          <p:val>
                                            <p:fltVal val="1"/>
                                          </p:val>
                                        </p:tav>
                                      </p:tavLst>
                                    </p:anim>
                                    <p:anim calcmode="lin" valueType="num">
                                      <p:cBhvr>
                                        <p:cTn id="1182" dur="4000" fill="hold"/>
                                        <p:tgtEl>
                                          <p:spTgt spid="51"/>
                                        </p:tgtEl>
                                        <p:attrNameLst>
                                          <p:attrName>ppt_h</p:attrName>
                                        </p:attrNameLst>
                                      </p:cBhvr>
                                      <p:tavLst>
                                        <p:tav tm="0">
                                          <p:val>
                                            <p:strVal val="#ppt_h"/>
                                          </p:val>
                                        </p:tav>
                                        <p:tav tm="100000">
                                          <p:val>
                                            <p:strVal val="#ppt_h"/>
                                          </p:val>
                                        </p:tav>
                                      </p:tavLst>
                                    </p:anim>
                                  </p:childTnLst>
                                </p:cTn>
                              </p:par>
                              <p:par>
                                <p:cTn id="1183" presetID="2" presetClass="exit" presetSubtype="8" fill="hold" grpId="2" nodeType="withEffect">
                                  <p:stCondLst>
                                    <p:cond delay="0"/>
                                  </p:stCondLst>
                                  <p:childTnLst>
                                    <p:anim calcmode="lin" valueType="num">
                                      <p:cBhvr additive="base">
                                        <p:cTn id="1184" dur="4500"/>
                                        <p:tgtEl>
                                          <p:spTgt spid="51"/>
                                        </p:tgtEl>
                                        <p:attrNameLst>
                                          <p:attrName>ppt_x</p:attrName>
                                        </p:attrNameLst>
                                      </p:cBhvr>
                                      <p:tavLst>
                                        <p:tav tm="0">
                                          <p:val>
                                            <p:strVal val="ppt_x"/>
                                          </p:val>
                                        </p:tav>
                                        <p:tav tm="100000">
                                          <p:val>
                                            <p:strVal val="0-ppt_w/2"/>
                                          </p:val>
                                        </p:tav>
                                      </p:tavLst>
                                    </p:anim>
                                    <p:anim calcmode="lin" valueType="num">
                                      <p:cBhvr additive="base">
                                        <p:cTn id="1185" dur="4500"/>
                                        <p:tgtEl>
                                          <p:spTgt spid="51"/>
                                        </p:tgtEl>
                                        <p:attrNameLst>
                                          <p:attrName>ppt_y</p:attrName>
                                        </p:attrNameLst>
                                      </p:cBhvr>
                                      <p:tavLst>
                                        <p:tav tm="0">
                                          <p:val>
                                            <p:strVal val="ppt_y"/>
                                          </p:val>
                                        </p:tav>
                                        <p:tav tm="100000">
                                          <p:val>
                                            <p:strVal val="ppt_y"/>
                                          </p:val>
                                        </p:tav>
                                      </p:tavLst>
                                    </p:anim>
                                    <p:set>
                                      <p:cBhvr>
                                        <p:cTn id="1186" dur="1" fill="hold">
                                          <p:stCondLst>
                                            <p:cond delay="4499"/>
                                          </p:stCondLst>
                                        </p:cTn>
                                        <p:tgtEl>
                                          <p:spTgt spid="51"/>
                                        </p:tgtEl>
                                        <p:attrNameLst>
                                          <p:attrName>style.visibility</p:attrName>
                                        </p:attrNameLst>
                                      </p:cBhvr>
                                      <p:to>
                                        <p:strVal val="hidden"/>
                                      </p:to>
                                    </p:set>
                                  </p:childTnLst>
                                </p:cTn>
                              </p:par>
                              <p:par>
                                <p:cTn id="1187" presetID="3" presetClass="exit" presetSubtype="5" fill="hold" grpId="3" nodeType="withEffect">
                                  <p:stCondLst>
                                    <p:cond delay="0"/>
                                  </p:stCondLst>
                                  <p:childTnLst>
                                    <p:animEffect transition="out" filter="blinds(vertical)">
                                      <p:cBhvr>
                                        <p:cTn id="1188" dur="5500"/>
                                        <p:tgtEl>
                                          <p:spTgt spid="51"/>
                                        </p:tgtEl>
                                      </p:cBhvr>
                                    </p:animEffect>
                                    <p:set>
                                      <p:cBhvr>
                                        <p:cTn id="1189" dur="1" fill="hold">
                                          <p:stCondLst>
                                            <p:cond delay="5499"/>
                                          </p:stCondLst>
                                        </p:cTn>
                                        <p:tgtEl>
                                          <p:spTgt spid="51"/>
                                        </p:tgtEl>
                                        <p:attrNameLst>
                                          <p:attrName>style.visibility</p:attrName>
                                        </p:attrNameLst>
                                      </p:cBhvr>
                                      <p:to>
                                        <p:strVal val="hidden"/>
                                      </p:to>
                                    </p:set>
                                  </p:childTnLst>
                                </p:cTn>
                              </p:par>
                              <p:par>
                                <p:cTn id="1190" presetID="2" presetClass="entr" presetSubtype="8" fill="hold" grpId="0" nodeType="withEffect">
                                  <p:stCondLst>
                                    <p:cond delay="0"/>
                                  </p:stCondLst>
                                  <p:childTnLst>
                                    <p:set>
                                      <p:cBhvr>
                                        <p:cTn id="1191" dur="1" fill="hold">
                                          <p:stCondLst>
                                            <p:cond delay="0"/>
                                          </p:stCondLst>
                                        </p:cTn>
                                        <p:tgtEl>
                                          <p:spTgt spid="50"/>
                                        </p:tgtEl>
                                        <p:attrNameLst>
                                          <p:attrName>style.visibility</p:attrName>
                                        </p:attrNameLst>
                                      </p:cBhvr>
                                      <p:to>
                                        <p:strVal val="visible"/>
                                      </p:to>
                                    </p:set>
                                    <p:anim calcmode="lin" valueType="num">
                                      <p:cBhvr additive="base">
                                        <p:cTn id="1192" dur="4000" fill="hold"/>
                                        <p:tgtEl>
                                          <p:spTgt spid="50"/>
                                        </p:tgtEl>
                                        <p:attrNameLst>
                                          <p:attrName>ppt_x</p:attrName>
                                        </p:attrNameLst>
                                      </p:cBhvr>
                                      <p:tavLst>
                                        <p:tav tm="0">
                                          <p:val>
                                            <p:strVal val="0-#ppt_w/2"/>
                                          </p:val>
                                        </p:tav>
                                        <p:tav tm="100000">
                                          <p:val>
                                            <p:strVal val="#ppt_x"/>
                                          </p:val>
                                        </p:tav>
                                      </p:tavLst>
                                    </p:anim>
                                    <p:anim calcmode="lin" valueType="num">
                                      <p:cBhvr additive="base">
                                        <p:cTn id="1193" dur="4000" fill="hold"/>
                                        <p:tgtEl>
                                          <p:spTgt spid="50"/>
                                        </p:tgtEl>
                                        <p:attrNameLst>
                                          <p:attrName>ppt_y</p:attrName>
                                        </p:attrNameLst>
                                      </p:cBhvr>
                                      <p:tavLst>
                                        <p:tav tm="0">
                                          <p:val>
                                            <p:strVal val="#ppt_y"/>
                                          </p:val>
                                        </p:tav>
                                        <p:tav tm="100000">
                                          <p:val>
                                            <p:strVal val="#ppt_y"/>
                                          </p:val>
                                        </p:tav>
                                      </p:tavLst>
                                    </p:anim>
                                  </p:childTnLst>
                                </p:cTn>
                              </p:par>
                              <p:par>
                                <p:cTn id="1194" presetID="19" presetClass="entr" presetSubtype="10" fill="hold" grpId="1" nodeType="withEffect">
                                  <p:stCondLst>
                                    <p:cond delay="0"/>
                                  </p:stCondLst>
                                  <p:childTnLst>
                                    <p:set>
                                      <p:cBhvr>
                                        <p:cTn id="1195" dur="1" fill="hold">
                                          <p:stCondLst>
                                            <p:cond delay="0"/>
                                          </p:stCondLst>
                                        </p:cTn>
                                        <p:tgtEl>
                                          <p:spTgt spid="50"/>
                                        </p:tgtEl>
                                        <p:attrNameLst>
                                          <p:attrName>style.visibility</p:attrName>
                                        </p:attrNameLst>
                                      </p:cBhvr>
                                      <p:to>
                                        <p:strVal val="visible"/>
                                      </p:to>
                                    </p:set>
                                    <p:anim calcmode="lin" valueType="num">
                                      <p:cBhvr>
                                        <p:cTn id="1196" dur="4000" fill="hold"/>
                                        <p:tgtEl>
                                          <p:spTgt spid="50"/>
                                        </p:tgtEl>
                                        <p:attrNameLst>
                                          <p:attrName>ppt_w</p:attrName>
                                        </p:attrNameLst>
                                      </p:cBhvr>
                                      <p:tavLst>
                                        <p:tav tm="0" fmla="#ppt_w*sin(2.5*pi*$)">
                                          <p:val>
                                            <p:fltVal val="0"/>
                                          </p:val>
                                        </p:tav>
                                        <p:tav tm="100000">
                                          <p:val>
                                            <p:fltVal val="1"/>
                                          </p:val>
                                        </p:tav>
                                      </p:tavLst>
                                    </p:anim>
                                    <p:anim calcmode="lin" valueType="num">
                                      <p:cBhvr>
                                        <p:cTn id="1197" dur="4000" fill="hold"/>
                                        <p:tgtEl>
                                          <p:spTgt spid="50"/>
                                        </p:tgtEl>
                                        <p:attrNameLst>
                                          <p:attrName>ppt_h</p:attrName>
                                        </p:attrNameLst>
                                      </p:cBhvr>
                                      <p:tavLst>
                                        <p:tav tm="0">
                                          <p:val>
                                            <p:strVal val="#ppt_h"/>
                                          </p:val>
                                        </p:tav>
                                        <p:tav tm="100000">
                                          <p:val>
                                            <p:strVal val="#ppt_h"/>
                                          </p:val>
                                        </p:tav>
                                      </p:tavLst>
                                    </p:anim>
                                  </p:childTnLst>
                                </p:cTn>
                              </p:par>
                              <p:par>
                                <p:cTn id="1198" presetID="2" presetClass="exit" presetSubtype="8" fill="hold" grpId="2" nodeType="withEffect">
                                  <p:stCondLst>
                                    <p:cond delay="0"/>
                                  </p:stCondLst>
                                  <p:childTnLst>
                                    <p:anim calcmode="lin" valueType="num">
                                      <p:cBhvr additive="base">
                                        <p:cTn id="1199" dur="4500"/>
                                        <p:tgtEl>
                                          <p:spTgt spid="50"/>
                                        </p:tgtEl>
                                        <p:attrNameLst>
                                          <p:attrName>ppt_x</p:attrName>
                                        </p:attrNameLst>
                                      </p:cBhvr>
                                      <p:tavLst>
                                        <p:tav tm="0">
                                          <p:val>
                                            <p:strVal val="ppt_x"/>
                                          </p:val>
                                        </p:tav>
                                        <p:tav tm="100000">
                                          <p:val>
                                            <p:strVal val="0-ppt_w/2"/>
                                          </p:val>
                                        </p:tav>
                                      </p:tavLst>
                                    </p:anim>
                                    <p:anim calcmode="lin" valueType="num">
                                      <p:cBhvr additive="base">
                                        <p:cTn id="1200" dur="4500"/>
                                        <p:tgtEl>
                                          <p:spTgt spid="50"/>
                                        </p:tgtEl>
                                        <p:attrNameLst>
                                          <p:attrName>ppt_y</p:attrName>
                                        </p:attrNameLst>
                                      </p:cBhvr>
                                      <p:tavLst>
                                        <p:tav tm="0">
                                          <p:val>
                                            <p:strVal val="ppt_y"/>
                                          </p:val>
                                        </p:tav>
                                        <p:tav tm="100000">
                                          <p:val>
                                            <p:strVal val="ppt_y"/>
                                          </p:val>
                                        </p:tav>
                                      </p:tavLst>
                                    </p:anim>
                                    <p:set>
                                      <p:cBhvr>
                                        <p:cTn id="1201" dur="1" fill="hold">
                                          <p:stCondLst>
                                            <p:cond delay="4499"/>
                                          </p:stCondLst>
                                        </p:cTn>
                                        <p:tgtEl>
                                          <p:spTgt spid="50"/>
                                        </p:tgtEl>
                                        <p:attrNameLst>
                                          <p:attrName>style.visibility</p:attrName>
                                        </p:attrNameLst>
                                      </p:cBhvr>
                                      <p:to>
                                        <p:strVal val="hidden"/>
                                      </p:to>
                                    </p:set>
                                  </p:childTnLst>
                                </p:cTn>
                              </p:par>
                              <p:par>
                                <p:cTn id="1202" presetID="3" presetClass="exit" presetSubtype="5" fill="hold" grpId="3" nodeType="withEffect">
                                  <p:stCondLst>
                                    <p:cond delay="0"/>
                                  </p:stCondLst>
                                  <p:childTnLst>
                                    <p:animEffect transition="out" filter="blinds(vertical)">
                                      <p:cBhvr>
                                        <p:cTn id="1203" dur="5500"/>
                                        <p:tgtEl>
                                          <p:spTgt spid="50"/>
                                        </p:tgtEl>
                                      </p:cBhvr>
                                    </p:animEffect>
                                    <p:set>
                                      <p:cBhvr>
                                        <p:cTn id="1204" dur="1" fill="hold">
                                          <p:stCondLst>
                                            <p:cond delay="5499"/>
                                          </p:stCondLst>
                                        </p:cTn>
                                        <p:tgtEl>
                                          <p:spTgt spid="50"/>
                                        </p:tgtEl>
                                        <p:attrNameLst>
                                          <p:attrName>style.visibility</p:attrName>
                                        </p:attrNameLst>
                                      </p:cBhvr>
                                      <p:to>
                                        <p:strVal val="hidden"/>
                                      </p:to>
                                    </p:set>
                                  </p:childTnLst>
                                </p:cTn>
                              </p:par>
                              <p:par>
                                <p:cTn id="1205" presetID="2" presetClass="entr" presetSubtype="8" fill="hold" grpId="0" nodeType="withEffect">
                                  <p:stCondLst>
                                    <p:cond delay="0"/>
                                  </p:stCondLst>
                                  <p:childTnLst>
                                    <p:set>
                                      <p:cBhvr>
                                        <p:cTn id="1206" dur="1" fill="hold">
                                          <p:stCondLst>
                                            <p:cond delay="0"/>
                                          </p:stCondLst>
                                        </p:cTn>
                                        <p:tgtEl>
                                          <p:spTgt spid="49"/>
                                        </p:tgtEl>
                                        <p:attrNameLst>
                                          <p:attrName>style.visibility</p:attrName>
                                        </p:attrNameLst>
                                      </p:cBhvr>
                                      <p:to>
                                        <p:strVal val="visible"/>
                                      </p:to>
                                    </p:set>
                                    <p:anim calcmode="lin" valueType="num">
                                      <p:cBhvr additive="base">
                                        <p:cTn id="1207" dur="4000" fill="hold"/>
                                        <p:tgtEl>
                                          <p:spTgt spid="49"/>
                                        </p:tgtEl>
                                        <p:attrNameLst>
                                          <p:attrName>ppt_x</p:attrName>
                                        </p:attrNameLst>
                                      </p:cBhvr>
                                      <p:tavLst>
                                        <p:tav tm="0">
                                          <p:val>
                                            <p:strVal val="0-#ppt_w/2"/>
                                          </p:val>
                                        </p:tav>
                                        <p:tav tm="100000">
                                          <p:val>
                                            <p:strVal val="#ppt_x"/>
                                          </p:val>
                                        </p:tav>
                                      </p:tavLst>
                                    </p:anim>
                                    <p:anim calcmode="lin" valueType="num">
                                      <p:cBhvr additive="base">
                                        <p:cTn id="1208" dur="4000" fill="hold"/>
                                        <p:tgtEl>
                                          <p:spTgt spid="49"/>
                                        </p:tgtEl>
                                        <p:attrNameLst>
                                          <p:attrName>ppt_y</p:attrName>
                                        </p:attrNameLst>
                                      </p:cBhvr>
                                      <p:tavLst>
                                        <p:tav tm="0">
                                          <p:val>
                                            <p:strVal val="#ppt_y"/>
                                          </p:val>
                                        </p:tav>
                                        <p:tav tm="100000">
                                          <p:val>
                                            <p:strVal val="#ppt_y"/>
                                          </p:val>
                                        </p:tav>
                                      </p:tavLst>
                                    </p:anim>
                                  </p:childTnLst>
                                </p:cTn>
                              </p:par>
                              <p:par>
                                <p:cTn id="1209" presetID="19" presetClass="entr" presetSubtype="10" fill="hold" grpId="1" nodeType="withEffect">
                                  <p:stCondLst>
                                    <p:cond delay="0"/>
                                  </p:stCondLst>
                                  <p:childTnLst>
                                    <p:set>
                                      <p:cBhvr>
                                        <p:cTn id="1210" dur="1" fill="hold">
                                          <p:stCondLst>
                                            <p:cond delay="0"/>
                                          </p:stCondLst>
                                        </p:cTn>
                                        <p:tgtEl>
                                          <p:spTgt spid="49"/>
                                        </p:tgtEl>
                                        <p:attrNameLst>
                                          <p:attrName>style.visibility</p:attrName>
                                        </p:attrNameLst>
                                      </p:cBhvr>
                                      <p:to>
                                        <p:strVal val="visible"/>
                                      </p:to>
                                    </p:set>
                                    <p:anim calcmode="lin" valueType="num">
                                      <p:cBhvr>
                                        <p:cTn id="1211" dur="4000" fill="hold"/>
                                        <p:tgtEl>
                                          <p:spTgt spid="49"/>
                                        </p:tgtEl>
                                        <p:attrNameLst>
                                          <p:attrName>ppt_w</p:attrName>
                                        </p:attrNameLst>
                                      </p:cBhvr>
                                      <p:tavLst>
                                        <p:tav tm="0" fmla="#ppt_w*sin(2.5*pi*$)">
                                          <p:val>
                                            <p:fltVal val="0"/>
                                          </p:val>
                                        </p:tav>
                                        <p:tav tm="100000">
                                          <p:val>
                                            <p:fltVal val="1"/>
                                          </p:val>
                                        </p:tav>
                                      </p:tavLst>
                                    </p:anim>
                                    <p:anim calcmode="lin" valueType="num">
                                      <p:cBhvr>
                                        <p:cTn id="1212" dur="4000" fill="hold"/>
                                        <p:tgtEl>
                                          <p:spTgt spid="49"/>
                                        </p:tgtEl>
                                        <p:attrNameLst>
                                          <p:attrName>ppt_h</p:attrName>
                                        </p:attrNameLst>
                                      </p:cBhvr>
                                      <p:tavLst>
                                        <p:tav tm="0">
                                          <p:val>
                                            <p:strVal val="#ppt_h"/>
                                          </p:val>
                                        </p:tav>
                                        <p:tav tm="100000">
                                          <p:val>
                                            <p:strVal val="#ppt_h"/>
                                          </p:val>
                                        </p:tav>
                                      </p:tavLst>
                                    </p:anim>
                                  </p:childTnLst>
                                </p:cTn>
                              </p:par>
                              <p:par>
                                <p:cTn id="1213" presetID="2" presetClass="exit" presetSubtype="8" fill="hold" grpId="2" nodeType="withEffect">
                                  <p:stCondLst>
                                    <p:cond delay="0"/>
                                  </p:stCondLst>
                                  <p:childTnLst>
                                    <p:anim calcmode="lin" valueType="num">
                                      <p:cBhvr additive="base">
                                        <p:cTn id="1214" dur="4500"/>
                                        <p:tgtEl>
                                          <p:spTgt spid="49"/>
                                        </p:tgtEl>
                                        <p:attrNameLst>
                                          <p:attrName>ppt_x</p:attrName>
                                        </p:attrNameLst>
                                      </p:cBhvr>
                                      <p:tavLst>
                                        <p:tav tm="0">
                                          <p:val>
                                            <p:strVal val="ppt_x"/>
                                          </p:val>
                                        </p:tav>
                                        <p:tav tm="100000">
                                          <p:val>
                                            <p:strVal val="0-ppt_w/2"/>
                                          </p:val>
                                        </p:tav>
                                      </p:tavLst>
                                    </p:anim>
                                    <p:anim calcmode="lin" valueType="num">
                                      <p:cBhvr additive="base">
                                        <p:cTn id="1215" dur="4500"/>
                                        <p:tgtEl>
                                          <p:spTgt spid="49"/>
                                        </p:tgtEl>
                                        <p:attrNameLst>
                                          <p:attrName>ppt_y</p:attrName>
                                        </p:attrNameLst>
                                      </p:cBhvr>
                                      <p:tavLst>
                                        <p:tav tm="0">
                                          <p:val>
                                            <p:strVal val="ppt_y"/>
                                          </p:val>
                                        </p:tav>
                                        <p:tav tm="100000">
                                          <p:val>
                                            <p:strVal val="ppt_y"/>
                                          </p:val>
                                        </p:tav>
                                      </p:tavLst>
                                    </p:anim>
                                    <p:set>
                                      <p:cBhvr>
                                        <p:cTn id="1216" dur="1" fill="hold">
                                          <p:stCondLst>
                                            <p:cond delay="4499"/>
                                          </p:stCondLst>
                                        </p:cTn>
                                        <p:tgtEl>
                                          <p:spTgt spid="49"/>
                                        </p:tgtEl>
                                        <p:attrNameLst>
                                          <p:attrName>style.visibility</p:attrName>
                                        </p:attrNameLst>
                                      </p:cBhvr>
                                      <p:to>
                                        <p:strVal val="hidden"/>
                                      </p:to>
                                    </p:set>
                                  </p:childTnLst>
                                </p:cTn>
                              </p:par>
                              <p:par>
                                <p:cTn id="1217" presetID="3" presetClass="exit" presetSubtype="5" fill="hold" grpId="3" nodeType="withEffect">
                                  <p:stCondLst>
                                    <p:cond delay="0"/>
                                  </p:stCondLst>
                                  <p:childTnLst>
                                    <p:animEffect transition="out" filter="blinds(vertical)">
                                      <p:cBhvr>
                                        <p:cTn id="1218" dur="5500"/>
                                        <p:tgtEl>
                                          <p:spTgt spid="49"/>
                                        </p:tgtEl>
                                      </p:cBhvr>
                                    </p:animEffect>
                                    <p:set>
                                      <p:cBhvr>
                                        <p:cTn id="1219" dur="1" fill="hold">
                                          <p:stCondLst>
                                            <p:cond delay="5499"/>
                                          </p:stCondLst>
                                        </p:cTn>
                                        <p:tgtEl>
                                          <p:spTgt spid="49"/>
                                        </p:tgtEl>
                                        <p:attrNameLst>
                                          <p:attrName>style.visibility</p:attrName>
                                        </p:attrNameLst>
                                      </p:cBhvr>
                                      <p:to>
                                        <p:strVal val="hidden"/>
                                      </p:to>
                                    </p:set>
                                  </p:childTnLst>
                                </p:cTn>
                              </p:par>
                              <p:par>
                                <p:cTn id="1220" presetID="2" presetClass="entr" presetSubtype="8" fill="hold" grpId="0" nodeType="withEffect">
                                  <p:stCondLst>
                                    <p:cond delay="0"/>
                                  </p:stCondLst>
                                  <p:childTnLst>
                                    <p:set>
                                      <p:cBhvr>
                                        <p:cTn id="1221" dur="1" fill="hold">
                                          <p:stCondLst>
                                            <p:cond delay="0"/>
                                          </p:stCondLst>
                                        </p:cTn>
                                        <p:tgtEl>
                                          <p:spTgt spid="48"/>
                                        </p:tgtEl>
                                        <p:attrNameLst>
                                          <p:attrName>style.visibility</p:attrName>
                                        </p:attrNameLst>
                                      </p:cBhvr>
                                      <p:to>
                                        <p:strVal val="visible"/>
                                      </p:to>
                                    </p:set>
                                    <p:anim calcmode="lin" valueType="num">
                                      <p:cBhvr additive="base">
                                        <p:cTn id="1222" dur="4000" fill="hold"/>
                                        <p:tgtEl>
                                          <p:spTgt spid="48"/>
                                        </p:tgtEl>
                                        <p:attrNameLst>
                                          <p:attrName>ppt_x</p:attrName>
                                        </p:attrNameLst>
                                      </p:cBhvr>
                                      <p:tavLst>
                                        <p:tav tm="0">
                                          <p:val>
                                            <p:strVal val="0-#ppt_w/2"/>
                                          </p:val>
                                        </p:tav>
                                        <p:tav tm="100000">
                                          <p:val>
                                            <p:strVal val="#ppt_x"/>
                                          </p:val>
                                        </p:tav>
                                      </p:tavLst>
                                    </p:anim>
                                    <p:anim calcmode="lin" valueType="num">
                                      <p:cBhvr additive="base">
                                        <p:cTn id="1223" dur="4000" fill="hold"/>
                                        <p:tgtEl>
                                          <p:spTgt spid="48"/>
                                        </p:tgtEl>
                                        <p:attrNameLst>
                                          <p:attrName>ppt_y</p:attrName>
                                        </p:attrNameLst>
                                      </p:cBhvr>
                                      <p:tavLst>
                                        <p:tav tm="0">
                                          <p:val>
                                            <p:strVal val="#ppt_y"/>
                                          </p:val>
                                        </p:tav>
                                        <p:tav tm="100000">
                                          <p:val>
                                            <p:strVal val="#ppt_y"/>
                                          </p:val>
                                        </p:tav>
                                      </p:tavLst>
                                    </p:anim>
                                  </p:childTnLst>
                                </p:cTn>
                              </p:par>
                              <p:par>
                                <p:cTn id="1224" presetID="19" presetClass="entr" presetSubtype="10" fill="hold" grpId="1" nodeType="withEffect">
                                  <p:stCondLst>
                                    <p:cond delay="0"/>
                                  </p:stCondLst>
                                  <p:childTnLst>
                                    <p:set>
                                      <p:cBhvr>
                                        <p:cTn id="1225" dur="1" fill="hold">
                                          <p:stCondLst>
                                            <p:cond delay="0"/>
                                          </p:stCondLst>
                                        </p:cTn>
                                        <p:tgtEl>
                                          <p:spTgt spid="48"/>
                                        </p:tgtEl>
                                        <p:attrNameLst>
                                          <p:attrName>style.visibility</p:attrName>
                                        </p:attrNameLst>
                                      </p:cBhvr>
                                      <p:to>
                                        <p:strVal val="visible"/>
                                      </p:to>
                                    </p:set>
                                    <p:anim calcmode="lin" valueType="num">
                                      <p:cBhvr>
                                        <p:cTn id="1226" dur="4000" fill="hold"/>
                                        <p:tgtEl>
                                          <p:spTgt spid="48"/>
                                        </p:tgtEl>
                                        <p:attrNameLst>
                                          <p:attrName>ppt_w</p:attrName>
                                        </p:attrNameLst>
                                      </p:cBhvr>
                                      <p:tavLst>
                                        <p:tav tm="0" fmla="#ppt_w*sin(2.5*pi*$)">
                                          <p:val>
                                            <p:fltVal val="0"/>
                                          </p:val>
                                        </p:tav>
                                        <p:tav tm="100000">
                                          <p:val>
                                            <p:fltVal val="1"/>
                                          </p:val>
                                        </p:tav>
                                      </p:tavLst>
                                    </p:anim>
                                    <p:anim calcmode="lin" valueType="num">
                                      <p:cBhvr>
                                        <p:cTn id="1227" dur="4000" fill="hold"/>
                                        <p:tgtEl>
                                          <p:spTgt spid="48"/>
                                        </p:tgtEl>
                                        <p:attrNameLst>
                                          <p:attrName>ppt_h</p:attrName>
                                        </p:attrNameLst>
                                      </p:cBhvr>
                                      <p:tavLst>
                                        <p:tav tm="0">
                                          <p:val>
                                            <p:strVal val="#ppt_h"/>
                                          </p:val>
                                        </p:tav>
                                        <p:tav tm="100000">
                                          <p:val>
                                            <p:strVal val="#ppt_h"/>
                                          </p:val>
                                        </p:tav>
                                      </p:tavLst>
                                    </p:anim>
                                  </p:childTnLst>
                                </p:cTn>
                              </p:par>
                              <p:par>
                                <p:cTn id="1228" presetID="2" presetClass="exit" presetSubtype="8" fill="hold" grpId="2" nodeType="withEffect">
                                  <p:stCondLst>
                                    <p:cond delay="0"/>
                                  </p:stCondLst>
                                  <p:childTnLst>
                                    <p:anim calcmode="lin" valueType="num">
                                      <p:cBhvr additive="base">
                                        <p:cTn id="1229" dur="4500"/>
                                        <p:tgtEl>
                                          <p:spTgt spid="48"/>
                                        </p:tgtEl>
                                        <p:attrNameLst>
                                          <p:attrName>ppt_x</p:attrName>
                                        </p:attrNameLst>
                                      </p:cBhvr>
                                      <p:tavLst>
                                        <p:tav tm="0">
                                          <p:val>
                                            <p:strVal val="ppt_x"/>
                                          </p:val>
                                        </p:tav>
                                        <p:tav tm="100000">
                                          <p:val>
                                            <p:strVal val="0-ppt_w/2"/>
                                          </p:val>
                                        </p:tav>
                                      </p:tavLst>
                                    </p:anim>
                                    <p:anim calcmode="lin" valueType="num">
                                      <p:cBhvr additive="base">
                                        <p:cTn id="1230" dur="4500"/>
                                        <p:tgtEl>
                                          <p:spTgt spid="48"/>
                                        </p:tgtEl>
                                        <p:attrNameLst>
                                          <p:attrName>ppt_y</p:attrName>
                                        </p:attrNameLst>
                                      </p:cBhvr>
                                      <p:tavLst>
                                        <p:tav tm="0">
                                          <p:val>
                                            <p:strVal val="ppt_y"/>
                                          </p:val>
                                        </p:tav>
                                        <p:tav tm="100000">
                                          <p:val>
                                            <p:strVal val="ppt_y"/>
                                          </p:val>
                                        </p:tav>
                                      </p:tavLst>
                                    </p:anim>
                                    <p:set>
                                      <p:cBhvr>
                                        <p:cTn id="1231" dur="1" fill="hold">
                                          <p:stCondLst>
                                            <p:cond delay="4499"/>
                                          </p:stCondLst>
                                        </p:cTn>
                                        <p:tgtEl>
                                          <p:spTgt spid="48"/>
                                        </p:tgtEl>
                                        <p:attrNameLst>
                                          <p:attrName>style.visibility</p:attrName>
                                        </p:attrNameLst>
                                      </p:cBhvr>
                                      <p:to>
                                        <p:strVal val="hidden"/>
                                      </p:to>
                                    </p:set>
                                  </p:childTnLst>
                                </p:cTn>
                              </p:par>
                              <p:par>
                                <p:cTn id="1232" presetID="3" presetClass="exit" presetSubtype="5" fill="hold" grpId="3" nodeType="withEffect">
                                  <p:stCondLst>
                                    <p:cond delay="0"/>
                                  </p:stCondLst>
                                  <p:childTnLst>
                                    <p:animEffect transition="out" filter="blinds(vertical)">
                                      <p:cBhvr>
                                        <p:cTn id="1233" dur="5500"/>
                                        <p:tgtEl>
                                          <p:spTgt spid="48"/>
                                        </p:tgtEl>
                                      </p:cBhvr>
                                    </p:animEffect>
                                    <p:set>
                                      <p:cBhvr>
                                        <p:cTn id="1234" dur="1" fill="hold">
                                          <p:stCondLst>
                                            <p:cond delay="5499"/>
                                          </p:stCondLst>
                                        </p:cTn>
                                        <p:tgtEl>
                                          <p:spTgt spid="48"/>
                                        </p:tgtEl>
                                        <p:attrNameLst>
                                          <p:attrName>style.visibility</p:attrName>
                                        </p:attrNameLst>
                                      </p:cBhvr>
                                      <p:to>
                                        <p:strVal val="hidden"/>
                                      </p:to>
                                    </p:set>
                                  </p:childTnLst>
                                </p:cTn>
                              </p:par>
                              <p:par>
                                <p:cTn id="1235" presetID="2" presetClass="entr" presetSubtype="8" fill="hold" grpId="0" nodeType="withEffect">
                                  <p:stCondLst>
                                    <p:cond delay="0"/>
                                  </p:stCondLst>
                                  <p:childTnLst>
                                    <p:set>
                                      <p:cBhvr>
                                        <p:cTn id="1236" dur="1" fill="hold">
                                          <p:stCondLst>
                                            <p:cond delay="0"/>
                                          </p:stCondLst>
                                        </p:cTn>
                                        <p:tgtEl>
                                          <p:spTgt spid="47"/>
                                        </p:tgtEl>
                                        <p:attrNameLst>
                                          <p:attrName>style.visibility</p:attrName>
                                        </p:attrNameLst>
                                      </p:cBhvr>
                                      <p:to>
                                        <p:strVal val="visible"/>
                                      </p:to>
                                    </p:set>
                                    <p:anim calcmode="lin" valueType="num">
                                      <p:cBhvr additive="base">
                                        <p:cTn id="1237" dur="4000" fill="hold"/>
                                        <p:tgtEl>
                                          <p:spTgt spid="47"/>
                                        </p:tgtEl>
                                        <p:attrNameLst>
                                          <p:attrName>ppt_x</p:attrName>
                                        </p:attrNameLst>
                                      </p:cBhvr>
                                      <p:tavLst>
                                        <p:tav tm="0">
                                          <p:val>
                                            <p:strVal val="0-#ppt_w/2"/>
                                          </p:val>
                                        </p:tav>
                                        <p:tav tm="100000">
                                          <p:val>
                                            <p:strVal val="#ppt_x"/>
                                          </p:val>
                                        </p:tav>
                                      </p:tavLst>
                                    </p:anim>
                                    <p:anim calcmode="lin" valueType="num">
                                      <p:cBhvr additive="base">
                                        <p:cTn id="1238" dur="4000" fill="hold"/>
                                        <p:tgtEl>
                                          <p:spTgt spid="47"/>
                                        </p:tgtEl>
                                        <p:attrNameLst>
                                          <p:attrName>ppt_y</p:attrName>
                                        </p:attrNameLst>
                                      </p:cBhvr>
                                      <p:tavLst>
                                        <p:tav tm="0">
                                          <p:val>
                                            <p:strVal val="#ppt_y"/>
                                          </p:val>
                                        </p:tav>
                                        <p:tav tm="100000">
                                          <p:val>
                                            <p:strVal val="#ppt_y"/>
                                          </p:val>
                                        </p:tav>
                                      </p:tavLst>
                                    </p:anim>
                                  </p:childTnLst>
                                </p:cTn>
                              </p:par>
                              <p:par>
                                <p:cTn id="1239" presetID="19" presetClass="entr" presetSubtype="10" fill="hold" grpId="1" nodeType="withEffect">
                                  <p:stCondLst>
                                    <p:cond delay="0"/>
                                  </p:stCondLst>
                                  <p:childTnLst>
                                    <p:set>
                                      <p:cBhvr>
                                        <p:cTn id="1240" dur="1" fill="hold">
                                          <p:stCondLst>
                                            <p:cond delay="0"/>
                                          </p:stCondLst>
                                        </p:cTn>
                                        <p:tgtEl>
                                          <p:spTgt spid="47"/>
                                        </p:tgtEl>
                                        <p:attrNameLst>
                                          <p:attrName>style.visibility</p:attrName>
                                        </p:attrNameLst>
                                      </p:cBhvr>
                                      <p:to>
                                        <p:strVal val="visible"/>
                                      </p:to>
                                    </p:set>
                                    <p:anim calcmode="lin" valueType="num">
                                      <p:cBhvr>
                                        <p:cTn id="1241" dur="4000" fill="hold"/>
                                        <p:tgtEl>
                                          <p:spTgt spid="47"/>
                                        </p:tgtEl>
                                        <p:attrNameLst>
                                          <p:attrName>ppt_w</p:attrName>
                                        </p:attrNameLst>
                                      </p:cBhvr>
                                      <p:tavLst>
                                        <p:tav tm="0" fmla="#ppt_w*sin(2.5*pi*$)">
                                          <p:val>
                                            <p:fltVal val="0"/>
                                          </p:val>
                                        </p:tav>
                                        <p:tav tm="100000">
                                          <p:val>
                                            <p:fltVal val="1"/>
                                          </p:val>
                                        </p:tav>
                                      </p:tavLst>
                                    </p:anim>
                                    <p:anim calcmode="lin" valueType="num">
                                      <p:cBhvr>
                                        <p:cTn id="1242" dur="4000" fill="hold"/>
                                        <p:tgtEl>
                                          <p:spTgt spid="47"/>
                                        </p:tgtEl>
                                        <p:attrNameLst>
                                          <p:attrName>ppt_h</p:attrName>
                                        </p:attrNameLst>
                                      </p:cBhvr>
                                      <p:tavLst>
                                        <p:tav tm="0">
                                          <p:val>
                                            <p:strVal val="#ppt_h"/>
                                          </p:val>
                                        </p:tav>
                                        <p:tav tm="100000">
                                          <p:val>
                                            <p:strVal val="#ppt_h"/>
                                          </p:val>
                                        </p:tav>
                                      </p:tavLst>
                                    </p:anim>
                                  </p:childTnLst>
                                </p:cTn>
                              </p:par>
                              <p:par>
                                <p:cTn id="1243" presetID="2" presetClass="exit" presetSubtype="8" fill="hold" grpId="2" nodeType="withEffect">
                                  <p:stCondLst>
                                    <p:cond delay="0"/>
                                  </p:stCondLst>
                                  <p:childTnLst>
                                    <p:anim calcmode="lin" valueType="num">
                                      <p:cBhvr additive="base">
                                        <p:cTn id="1244" dur="4500"/>
                                        <p:tgtEl>
                                          <p:spTgt spid="47"/>
                                        </p:tgtEl>
                                        <p:attrNameLst>
                                          <p:attrName>ppt_x</p:attrName>
                                        </p:attrNameLst>
                                      </p:cBhvr>
                                      <p:tavLst>
                                        <p:tav tm="0">
                                          <p:val>
                                            <p:strVal val="ppt_x"/>
                                          </p:val>
                                        </p:tav>
                                        <p:tav tm="100000">
                                          <p:val>
                                            <p:strVal val="0-ppt_w/2"/>
                                          </p:val>
                                        </p:tav>
                                      </p:tavLst>
                                    </p:anim>
                                    <p:anim calcmode="lin" valueType="num">
                                      <p:cBhvr additive="base">
                                        <p:cTn id="1245" dur="4500"/>
                                        <p:tgtEl>
                                          <p:spTgt spid="47"/>
                                        </p:tgtEl>
                                        <p:attrNameLst>
                                          <p:attrName>ppt_y</p:attrName>
                                        </p:attrNameLst>
                                      </p:cBhvr>
                                      <p:tavLst>
                                        <p:tav tm="0">
                                          <p:val>
                                            <p:strVal val="ppt_y"/>
                                          </p:val>
                                        </p:tav>
                                        <p:tav tm="100000">
                                          <p:val>
                                            <p:strVal val="ppt_y"/>
                                          </p:val>
                                        </p:tav>
                                      </p:tavLst>
                                    </p:anim>
                                    <p:set>
                                      <p:cBhvr>
                                        <p:cTn id="1246" dur="1" fill="hold">
                                          <p:stCondLst>
                                            <p:cond delay="4499"/>
                                          </p:stCondLst>
                                        </p:cTn>
                                        <p:tgtEl>
                                          <p:spTgt spid="47"/>
                                        </p:tgtEl>
                                        <p:attrNameLst>
                                          <p:attrName>style.visibility</p:attrName>
                                        </p:attrNameLst>
                                      </p:cBhvr>
                                      <p:to>
                                        <p:strVal val="hidden"/>
                                      </p:to>
                                    </p:set>
                                  </p:childTnLst>
                                </p:cTn>
                              </p:par>
                              <p:par>
                                <p:cTn id="1247" presetID="3" presetClass="exit" presetSubtype="5" fill="hold" grpId="3" nodeType="withEffect">
                                  <p:stCondLst>
                                    <p:cond delay="0"/>
                                  </p:stCondLst>
                                  <p:childTnLst>
                                    <p:animEffect transition="out" filter="blinds(vertical)">
                                      <p:cBhvr>
                                        <p:cTn id="1248" dur="5500"/>
                                        <p:tgtEl>
                                          <p:spTgt spid="47"/>
                                        </p:tgtEl>
                                      </p:cBhvr>
                                    </p:animEffect>
                                    <p:set>
                                      <p:cBhvr>
                                        <p:cTn id="1249" dur="1" fill="hold">
                                          <p:stCondLst>
                                            <p:cond delay="5499"/>
                                          </p:stCondLst>
                                        </p:cTn>
                                        <p:tgtEl>
                                          <p:spTgt spid="47"/>
                                        </p:tgtEl>
                                        <p:attrNameLst>
                                          <p:attrName>style.visibility</p:attrName>
                                        </p:attrNameLst>
                                      </p:cBhvr>
                                      <p:to>
                                        <p:strVal val="hidden"/>
                                      </p:to>
                                    </p:set>
                                  </p:childTnLst>
                                </p:cTn>
                              </p:par>
                              <p:par>
                                <p:cTn id="1250" presetID="2" presetClass="entr" presetSubtype="8" fill="hold" grpId="0" nodeType="withEffect">
                                  <p:stCondLst>
                                    <p:cond delay="0"/>
                                  </p:stCondLst>
                                  <p:childTnLst>
                                    <p:set>
                                      <p:cBhvr>
                                        <p:cTn id="1251" dur="1" fill="hold">
                                          <p:stCondLst>
                                            <p:cond delay="0"/>
                                          </p:stCondLst>
                                        </p:cTn>
                                        <p:tgtEl>
                                          <p:spTgt spid="46"/>
                                        </p:tgtEl>
                                        <p:attrNameLst>
                                          <p:attrName>style.visibility</p:attrName>
                                        </p:attrNameLst>
                                      </p:cBhvr>
                                      <p:to>
                                        <p:strVal val="visible"/>
                                      </p:to>
                                    </p:set>
                                    <p:anim calcmode="lin" valueType="num">
                                      <p:cBhvr additive="base">
                                        <p:cTn id="1252" dur="4000" fill="hold"/>
                                        <p:tgtEl>
                                          <p:spTgt spid="46"/>
                                        </p:tgtEl>
                                        <p:attrNameLst>
                                          <p:attrName>ppt_x</p:attrName>
                                        </p:attrNameLst>
                                      </p:cBhvr>
                                      <p:tavLst>
                                        <p:tav tm="0">
                                          <p:val>
                                            <p:strVal val="0-#ppt_w/2"/>
                                          </p:val>
                                        </p:tav>
                                        <p:tav tm="100000">
                                          <p:val>
                                            <p:strVal val="#ppt_x"/>
                                          </p:val>
                                        </p:tav>
                                      </p:tavLst>
                                    </p:anim>
                                    <p:anim calcmode="lin" valueType="num">
                                      <p:cBhvr additive="base">
                                        <p:cTn id="1253" dur="4000" fill="hold"/>
                                        <p:tgtEl>
                                          <p:spTgt spid="46"/>
                                        </p:tgtEl>
                                        <p:attrNameLst>
                                          <p:attrName>ppt_y</p:attrName>
                                        </p:attrNameLst>
                                      </p:cBhvr>
                                      <p:tavLst>
                                        <p:tav tm="0">
                                          <p:val>
                                            <p:strVal val="#ppt_y"/>
                                          </p:val>
                                        </p:tav>
                                        <p:tav tm="100000">
                                          <p:val>
                                            <p:strVal val="#ppt_y"/>
                                          </p:val>
                                        </p:tav>
                                      </p:tavLst>
                                    </p:anim>
                                  </p:childTnLst>
                                </p:cTn>
                              </p:par>
                              <p:par>
                                <p:cTn id="1254" presetID="19" presetClass="entr" presetSubtype="10" fill="hold" grpId="1" nodeType="withEffect">
                                  <p:stCondLst>
                                    <p:cond delay="0"/>
                                  </p:stCondLst>
                                  <p:childTnLst>
                                    <p:set>
                                      <p:cBhvr>
                                        <p:cTn id="1255" dur="1" fill="hold">
                                          <p:stCondLst>
                                            <p:cond delay="0"/>
                                          </p:stCondLst>
                                        </p:cTn>
                                        <p:tgtEl>
                                          <p:spTgt spid="46"/>
                                        </p:tgtEl>
                                        <p:attrNameLst>
                                          <p:attrName>style.visibility</p:attrName>
                                        </p:attrNameLst>
                                      </p:cBhvr>
                                      <p:to>
                                        <p:strVal val="visible"/>
                                      </p:to>
                                    </p:set>
                                    <p:anim calcmode="lin" valueType="num">
                                      <p:cBhvr>
                                        <p:cTn id="1256" dur="4000" fill="hold"/>
                                        <p:tgtEl>
                                          <p:spTgt spid="46"/>
                                        </p:tgtEl>
                                        <p:attrNameLst>
                                          <p:attrName>ppt_w</p:attrName>
                                        </p:attrNameLst>
                                      </p:cBhvr>
                                      <p:tavLst>
                                        <p:tav tm="0" fmla="#ppt_w*sin(2.5*pi*$)">
                                          <p:val>
                                            <p:fltVal val="0"/>
                                          </p:val>
                                        </p:tav>
                                        <p:tav tm="100000">
                                          <p:val>
                                            <p:fltVal val="1"/>
                                          </p:val>
                                        </p:tav>
                                      </p:tavLst>
                                    </p:anim>
                                    <p:anim calcmode="lin" valueType="num">
                                      <p:cBhvr>
                                        <p:cTn id="1257" dur="4000" fill="hold"/>
                                        <p:tgtEl>
                                          <p:spTgt spid="46"/>
                                        </p:tgtEl>
                                        <p:attrNameLst>
                                          <p:attrName>ppt_h</p:attrName>
                                        </p:attrNameLst>
                                      </p:cBhvr>
                                      <p:tavLst>
                                        <p:tav tm="0">
                                          <p:val>
                                            <p:strVal val="#ppt_h"/>
                                          </p:val>
                                        </p:tav>
                                        <p:tav tm="100000">
                                          <p:val>
                                            <p:strVal val="#ppt_h"/>
                                          </p:val>
                                        </p:tav>
                                      </p:tavLst>
                                    </p:anim>
                                  </p:childTnLst>
                                </p:cTn>
                              </p:par>
                              <p:par>
                                <p:cTn id="1258" presetID="2" presetClass="exit" presetSubtype="8" fill="hold" grpId="2" nodeType="withEffect">
                                  <p:stCondLst>
                                    <p:cond delay="0"/>
                                  </p:stCondLst>
                                  <p:childTnLst>
                                    <p:anim calcmode="lin" valueType="num">
                                      <p:cBhvr additive="base">
                                        <p:cTn id="1259" dur="4500"/>
                                        <p:tgtEl>
                                          <p:spTgt spid="46"/>
                                        </p:tgtEl>
                                        <p:attrNameLst>
                                          <p:attrName>ppt_x</p:attrName>
                                        </p:attrNameLst>
                                      </p:cBhvr>
                                      <p:tavLst>
                                        <p:tav tm="0">
                                          <p:val>
                                            <p:strVal val="ppt_x"/>
                                          </p:val>
                                        </p:tav>
                                        <p:tav tm="100000">
                                          <p:val>
                                            <p:strVal val="0-ppt_w/2"/>
                                          </p:val>
                                        </p:tav>
                                      </p:tavLst>
                                    </p:anim>
                                    <p:anim calcmode="lin" valueType="num">
                                      <p:cBhvr additive="base">
                                        <p:cTn id="1260" dur="4500"/>
                                        <p:tgtEl>
                                          <p:spTgt spid="46"/>
                                        </p:tgtEl>
                                        <p:attrNameLst>
                                          <p:attrName>ppt_y</p:attrName>
                                        </p:attrNameLst>
                                      </p:cBhvr>
                                      <p:tavLst>
                                        <p:tav tm="0">
                                          <p:val>
                                            <p:strVal val="ppt_y"/>
                                          </p:val>
                                        </p:tav>
                                        <p:tav tm="100000">
                                          <p:val>
                                            <p:strVal val="ppt_y"/>
                                          </p:val>
                                        </p:tav>
                                      </p:tavLst>
                                    </p:anim>
                                    <p:set>
                                      <p:cBhvr>
                                        <p:cTn id="1261" dur="1" fill="hold">
                                          <p:stCondLst>
                                            <p:cond delay="4499"/>
                                          </p:stCondLst>
                                        </p:cTn>
                                        <p:tgtEl>
                                          <p:spTgt spid="46"/>
                                        </p:tgtEl>
                                        <p:attrNameLst>
                                          <p:attrName>style.visibility</p:attrName>
                                        </p:attrNameLst>
                                      </p:cBhvr>
                                      <p:to>
                                        <p:strVal val="hidden"/>
                                      </p:to>
                                    </p:set>
                                  </p:childTnLst>
                                </p:cTn>
                              </p:par>
                              <p:par>
                                <p:cTn id="1262" presetID="3" presetClass="exit" presetSubtype="5" fill="hold" grpId="3" nodeType="withEffect">
                                  <p:stCondLst>
                                    <p:cond delay="0"/>
                                  </p:stCondLst>
                                  <p:childTnLst>
                                    <p:animEffect transition="out" filter="blinds(vertical)">
                                      <p:cBhvr>
                                        <p:cTn id="1263" dur="5500"/>
                                        <p:tgtEl>
                                          <p:spTgt spid="46"/>
                                        </p:tgtEl>
                                      </p:cBhvr>
                                    </p:animEffect>
                                    <p:set>
                                      <p:cBhvr>
                                        <p:cTn id="1264" dur="1" fill="hold">
                                          <p:stCondLst>
                                            <p:cond delay="5499"/>
                                          </p:stCondLst>
                                        </p:cTn>
                                        <p:tgtEl>
                                          <p:spTgt spid="46"/>
                                        </p:tgtEl>
                                        <p:attrNameLst>
                                          <p:attrName>style.visibility</p:attrName>
                                        </p:attrNameLst>
                                      </p:cBhvr>
                                      <p:to>
                                        <p:strVal val="hidden"/>
                                      </p:to>
                                    </p:set>
                                  </p:childTnLst>
                                </p:cTn>
                              </p:par>
                              <p:par>
                                <p:cTn id="1265" presetID="23" presetClass="entr" presetSubtype="288" fill="hold" nodeType="withEffect">
                                  <p:stCondLst>
                                    <p:cond delay="750"/>
                                  </p:stCondLst>
                                  <p:childTnLst>
                                    <p:set>
                                      <p:cBhvr>
                                        <p:cTn id="1266" dur="1" fill="hold">
                                          <p:stCondLst>
                                            <p:cond delay="0"/>
                                          </p:stCondLst>
                                        </p:cTn>
                                        <p:tgtEl>
                                          <p:spTgt spid="2"/>
                                        </p:tgtEl>
                                        <p:attrNameLst>
                                          <p:attrName>style.visibility</p:attrName>
                                        </p:attrNameLst>
                                      </p:cBhvr>
                                      <p:to>
                                        <p:strVal val="visible"/>
                                      </p:to>
                                    </p:set>
                                    <p:anim calcmode="lin" valueType="num">
                                      <p:cBhvr>
                                        <p:cTn id="1267" dur="4000" fill="hold"/>
                                        <p:tgtEl>
                                          <p:spTgt spid="2"/>
                                        </p:tgtEl>
                                        <p:attrNameLst>
                                          <p:attrName>ppt_w</p:attrName>
                                        </p:attrNameLst>
                                      </p:cBhvr>
                                      <p:tavLst>
                                        <p:tav tm="0">
                                          <p:val>
                                            <p:strVal val="4/3*#ppt_w"/>
                                          </p:val>
                                        </p:tav>
                                        <p:tav tm="100000">
                                          <p:val>
                                            <p:strVal val="#ppt_w"/>
                                          </p:val>
                                        </p:tav>
                                      </p:tavLst>
                                    </p:anim>
                                    <p:anim calcmode="lin" valueType="num">
                                      <p:cBhvr>
                                        <p:cTn id="1268" dur="4000" fill="hold"/>
                                        <p:tgtEl>
                                          <p:spTgt spid="2"/>
                                        </p:tgtEl>
                                        <p:attrNameLst>
                                          <p:attrName>ppt_h</p:attrName>
                                        </p:attrNameLst>
                                      </p:cBhvr>
                                      <p:tavLst>
                                        <p:tav tm="0">
                                          <p:val>
                                            <p:strVal val="4/3*#ppt_h"/>
                                          </p:val>
                                        </p:tav>
                                        <p:tav tm="100000">
                                          <p:val>
                                            <p:strVal val="#ppt_h"/>
                                          </p:val>
                                        </p:tav>
                                      </p:tavLst>
                                    </p:anim>
                                  </p:childTnLst>
                                </p:cTn>
                              </p:par>
                              <p:par>
                                <p:cTn id="1269" presetID="16" presetClass="entr" presetSubtype="37" fill="hold" nodeType="withEffect">
                                  <p:stCondLst>
                                    <p:cond delay="750"/>
                                  </p:stCondLst>
                                  <p:childTnLst>
                                    <p:set>
                                      <p:cBhvr>
                                        <p:cTn id="1270" dur="1" fill="hold">
                                          <p:stCondLst>
                                            <p:cond delay="0"/>
                                          </p:stCondLst>
                                        </p:cTn>
                                        <p:tgtEl>
                                          <p:spTgt spid="2"/>
                                        </p:tgtEl>
                                        <p:attrNameLst>
                                          <p:attrName>style.visibility</p:attrName>
                                        </p:attrNameLst>
                                      </p:cBhvr>
                                      <p:to>
                                        <p:strVal val="visible"/>
                                      </p:to>
                                    </p:set>
                                    <p:animEffect transition="in" filter="barn(outVertical)">
                                      <p:cBhvr>
                                        <p:cTn id="1271" dur="4000"/>
                                        <p:tgtEl>
                                          <p:spTgt spid="2"/>
                                        </p:tgtEl>
                                      </p:cBhvr>
                                    </p:animEffect>
                                  </p:childTnLst>
                                </p:cTn>
                              </p:par>
                              <p:par>
                                <p:cTn id="1272" presetID="9" presetClass="emph" presetSubtype="0" grpId="0" nodeType="withEffect">
                                  <p:stCondLst>
                                    <p:cond delay="0"/>
                                  </p:stCondLst>
                                  <p:childTnLst>
                                    <p:set>
                                      <p:cBhvr rctx="PPT">
                                        <p:cTn id="1273" dur="indefinite"/>
                                        <p:tgtEl>
                                          <p:spTgt spid="88"/>
                                        </p:tgtEl>
                                        <p:attrNameLst>
                                          <p:attrName>style.opacity</p:attrName>
                                        </p:attrNameLst>
                                      </p:cBhvr>
                                      <p:to>
                                        <p:strVal val="0"/>
                                      </p:to>
                                    </p:set>
                                    <p:animEffect filter="image" prLst="opacity: 0">
                                      <p:cBhvr rctx="IE">
                                        <p:cTn id="1274" dur="indefinite"/>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29 Imagen" descr="Diapositiva3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 name="1 Rectángulo"/>
          <p:cNvSpPr/>
          <p:nvPr/>
        </p:nvSpPr>
        <p:spPr>
          <a:xfrm rot="18761543">
            <a:off x="513322" y="-210332"/>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3" name="1 Rectángulo"/>
          <p:cNvSpPr/>
          <p:nvPr/>
        </p:nvSpPr>
        <p:spPr>
          <a:xfrm rot="18761543">
            <a:off x="1017378" y="22171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4" name="1 Rectángulo"/>
          <p:cNvSpPr/>
          <p:nvPr/>
        </p:nvSpPr>
        <p:spPr>
          <a:xfrm rot="18761543">
            <a:off x="1521435" y="65376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5" name="1 Rectángulo"/>
          <p:cNvSpPr/>
          <p:nvPr/>
        </p:nvSpPr>
        <p:spPr>
          <a:xfrm rot="18761543">
            <a:off x="2097498" y="108581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6" name="1 Rectángulo"/>
          <p:cNvSpPr/>
          <p:nvPr/>
        </p:nvSpPr>
        <p:spPr>
          <a:xfrm rot="18761543">
            <a:off x="2601554" y="151786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7" name="1 Rectángulo"/>
          <p:cNvSpPr/>
          <p:nvPr/>
        </p:nvSpPr>
        <p:spPr>
          <a:xfrm rot="18761543">
            <a:off x="3105610" y="1949909"/>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0" name="1 Rectángulo"/>
          <p:cNvSpPr/>
          <p:nvPr/>
        </p:nvSpPr>
        <p:spPr>
          <a:xfrm rot="2838457" flipH="1">
            <a:off x="6778017" y="-210332"/>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1" name="1 Rectángulo"/>
          <p:cNvSpPr/>
          <p:nvPr/>
        </p:nvSpPr>
        <p:spPr>
          <a:xfrm rot="2838457" flipH="1">
            <a:off x="6273961" y="22171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2" name="1 Rectángulo"/>
          <p:cNvSpPr/>
          <p:nvPr/>
        </p:nvSpPr>
        <p:spPr>
          <a:xfrm rot="2838457" flipH="1">
            <a:off x="5769904" y="65376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3" name="1 Rectángulo"/>
          <p:cNvSpPr/>
          <p:nvPr/>
        </p:nvSpPr>
        <p:spPr>
          <a:xfrm rot="2838457" flipH="1">
            <a:off x="5193841" y="108581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4" name="1 Rectángulo"/>
          <p:cNvSpPr/>
          <p:nvPr/>
        </p:nvSpPr>
        <p:spPr>
          <a:xfrm rot="2838457" flipH="1">
            <a:off x="4689785" y="151786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5" name="1 Rectángulo"/>
          <p:cNvSpPr/>
          <p:nvPr/>
        </p:nvSpPr>
        <p:spPr>
          <a:xfrm rot="2838457" flipH="1">
            <a:off x="4185729" y="1949909"/>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7" name="1 Rectángulo"/>
          <p:cNvSpPr/>
          <p:nvPr/>
        </p:nvSpPr>
        <p:spPr>
          <a:xfrm rot="7961543">
            <a:off x="6778017" y="4974246"/>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8" name="1 Rectángulo"/>
          <p:cNvSpPr/>
          <p:nvPr/>
        </p:nvSpPr>
        <p:spPr>
          <a:xfrm rot="7961543">
            <a:off x="6273961" y="454219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19" name="1 Rectángulo"/>
          <p:cNvSpPr/>
          <p:nvPr/>
        </p:nvSpPr>
        <p:spPr>
          <a:xfrm rot="7961543">
            <a:off x="5769904" y="411015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0" name="1 Rectángulo"/>
          <p:cNvSpPr/>
          <p:nvPr/>
        </p:nvSpPr>
        <p:spPr>
          <a:xfrm rot="7961543">
            <a:off x="5193841" y="367810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1" name="1 Rectángulo"/>
          <p:cNvSpPr/>
          <p:nvPr/>
        </p:nvSpPr>
        <p:spPr>
          <a:xfrm rot="7961543">
            <a:off x="4689785" y="324605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2" name="1 Rectángulo"/>
          <p:cNvSpPr/>
          <p:nvPr/>
        </p:nvSpPr>
        <p:spPr>
          <a:xfrm rot="7961543">
            <a:off x="4185729" y="2814005"/>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4" name="1 Rectángulo"/>
          <p:cNvSpPr/>
          <p:nvPr/>
        </p:nvSpPr>
        <p:spPr>
          <a:xfrm rot="13638457" flipH="1">
            <a:off x="513322" y="4974246"/>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5" name="1 Rectángulo"/>
          <p:cNvSpPr/>
          <p:nvPr/>
        </p:nvSpPr>
        <p:spPr>
          <a:xfrm rot="13638457" flipH="1">
            <a:off x="1017378" y="4542197"/>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6" name="1 Rectángulo"/>
          <p:cNvSpPr/>
          <p:nvPr/>
        </p:nvSpPr>
        <p:spPr>
          <a:xfrm rot="13638457" flipH="1">
            <a:off x="1521435" y="411015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7" name="1 Rectángulo"/>
          <p:cNvSpPr/>
          <p:nvPr/>
        </p:nvSpPr>
        <p:spPr>
          <a:xfrm rot="13638457" flipH="1">
            <a:off x="2097498" y="3678100"/>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8" name="1 Rectángulo"/>
          <p:cNvSpPr/>
          <p:nvPr/>
        </p:nvSpPr>
        <p:spPr>
          <a:xfrm rot="13638457" flipH="1">
            <a:off x="2601554" y="3246054"/>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29" name="1 Rectángulo"/>
          <p:cNvSpPr/>
          <p:nvPr/>
        </p:nvSpPr>
        <p:spPr>
          <a:xfrm rot="13638457" flipH="1">
            <a:off x="3105610" y="2814005"/>
            <a:ext cx="1888286" cy="395665"/>
          </a:xfrm>
          <a:custGeom>
            <a:avLst/>
            <a:gdLst>
              <a:gd name="connsiteX0" fmla="*/ 0 w 3370935"/>
              <a:gd name="connsiteY0" fmla="*/ 0 h 885544"/>
              <a:gd name="connsiteX1" fmla="*/ 3370935 w 3370935"/>
              <a:gd name="connsiteY1" fmla="*/ 0 h 885544"/>
              <a:gd name="connsiteX2" fmla="*/ 3370935 w 3370935"/>
              <a:gd name="connsiteY2" fmla="*/ 885544 h 885544"/>
              <a:gd name="connsiteX3" fmla="*/ 0 w 3370935"/>
              <a:gd name="connsiteY3" fmla="*/ 885544 h 885544"/>
              <a:gd name="connsiteX4" fmla="*/ 0 w 3370935"/>
              <a:gd name="connsiteY4"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0 w 3370935"/>
              <a:gd name="connsiteY4" fmla="*/ 885544 h 885544"/>
              <a:gd name="connsiteX5" fmla="*/ 0 w 3370935"/>
              <a:gd name="connsiteY5"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54579 w 3370935"/>
              <a:gd name="connsiteY4" fmla="*/ 849354 h 885544"/>
              <a:gd name="connsiteX5" fmla="*/ 0 w 3370935"/>
              <a:gd name="connsiteY5" fmla="*/ 885544 h 885544"/>
              <a:gd name="connsiteX6" fmla="*/ 0 w 3370935"/>
              <a:gd name="connsiteY6" fmla="*/ 0 h 885544"/>
              <a:gd name="connsiteX0" fmla="*/ 0 w 3370935"/>
              <a:gd name="connsiteY0" fmla="*/ 0 h 885544"/>
              <a:gd name="connsiteX1" fmla="*/ 1814953 w 3370935"/>
              <a:gd name="connsiteY1" fmla="*/ 6590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 name="connsiteX0" fmla="*/ 0 w 3370935"/>
              <a:gd name="connsiteY0" fmla="*/ 0 h 885544"/>
              <a:gd name="connsiteX1" fmla="*/ 1788486 w 3370935"/>
              <a:gd name="connsiteY1" fmla="*/ 335678 h 885544"/>
              <a:gd name="connsiteX2" fmla="*/ 3370935 w 3370935"/>
              <a:gd name="connsiteY2" fmla="*/ 0 h 885544"/>
              <a:gd name="connsiteX3" fmla="*/ 3370935 w 3370935"/>
              <a:gd name="connsiteY3" fmla="*/ 885544 h 885544"/>
              <a:gd name="connsiteX4" fmla="*/ 1724056 w 3370935"/>
              <a:gd name="connsiteY4" fmla="*/ 623619 h 885544"/>
              <a:gd name="connsiteX5" fmla="*/ 0 w 3370935"/>
              <a:gd name="connsiteY5" fmla="*/ 885544 h 885544"/>
              <a:gd name="connsiteX6" fmla="*/ 0 w 3370935"/>
              <a:gd name="connsiteY6" fmla="*/ 0 h 88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0935" h="885544">
                <a:moveTo>
                  <a:pt x="0" y="0"/>
                </a:moveTo>
                <a:lnTo>
                  <a:pt x="1788486" y="335678"/>
                </a:lnTo>
                <a:lnTo>
                  <a:pt x="3370935" y="0"/>
                </a:lnTo>
                <a:lnTo>
                  <a:pt x="3370935" y="885544"/>
                </a:lnTo>
                <a:lnTo>
                  <a:pt x="1724056" y="623619"/>
                </a:lnTo>
                <a:lnTo>
                  <a:pt x="0" y="885544"/>
                </a:lnTo>
                <a:lnTo>
                  <a:pt x="0" y="0"/>
                </a:lnTo>
                <a:close/>
              </a:path>
            </a:pathLst>
          </a:custGeom>
          <a:gradFill flip="none" rotWithShape="1">
            <a:gsLst>
              <a:gs pos="0">
                <a:srgbClr val="99FF33"/>
              </a:gs>
              <a:gs pos="50000">
                <a:schemeClr val="accent1">
                  <a:tint val="44500"/>
                  <a:satMod val="160000"/>
                  <a:lumMod val="0"/>
                  <a:lumOff val="100000"/>
                </a:schemeClr>
              </a:gs>
              <a:gs pos="100000">
                <a:schemeClr val="accent1">
                  <a:tint val="23500"/>
                  <a:satMod val="160000"/>
                </a:schemeClr>
              </a:gs>
            </a:gsLst>
            <a:path path="circle">
              <a:fillToRect l="50000" t="50000" r="50000" b="50000"/>
            </a:path>
            <a:tileRect/>
          </a:gradFill>
          <a:ln>
            <a:solidFill>
              <a:srgbClr val="4BC507"/>
            </a:solidFill>
          </a:ln>
          <a:effectLst>
            <a:outerShdw blurRad="342900" dist="50800" dir="5400000" algn="ctr" rotWithShape="0">
              <a:schemeClr val="bg1"/>
            </a:outerShdw>
          </a:effectLst>
          <a:scene3d>
            <a:camera prst="orthographicFront"/>
            <a:lightRig rig="morning" dir="t">
              <a:rot lat="0" lon="0" rev="7200000"/>
            </a:lightRig>
          </a:scene3d>
          <a:sp3d extrusionH="6985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noFill/>
            </a:endParaRPr>
          </a:p>
        </p:txBody>
      </p:sp>
      <p:sp>
        <p:nvSpPr>
          <p:cNvPr id="31" name="30 Rectángulo"/>
          <p:cNvSpPr/>
          <p:nvPr/>
        </p:nvSpPr>
        <p:spPr>
          <a:xfrm>
            <a:off x="-396552" y="-884634"/>
            <a:ext cx="9865096" cy="698477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6612539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1"/>
                                        </p:tgtEl>
                                        <p:attrNameLst>
                                          <p:attrName>style.opacity</p:attrName>
                                        </p:attrNameLst>
                                      </p:cBhvr>
                                      <p:to>
                                        <p:strVal val="0"/>
                                      </p:to>
                                    </p:set>
                                    <p:animEffect filter="image" prLst="opacity: 0">
                                      <p:cBhvr rctx="IE">
                                        <p:cTn id="7" dur="indefinite"/>
                                        <p:tgtEl>
                                          <p:spTgt spid="31"/>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800" fill="hold"/>
                                        <p:tgtEl>
                                          <p:spTgt spid="2"/>
                                        </p:tgtEl>
                                        <p:attrNameLst>
                                          <p:attrName>ppt_x</p:attrName>
                                        </p:attrNameLst>
                                      </p:cBhvr>
                                      <p:tavLst>
                                        <p:tav tm="0">
                                          <p:val>
                                            <p:strVal val="1+#ppt_w/2"/>
                                          </p:val>
                                        </p:tav>
                                        <p:tav tm="100000">
                                          <p:val>
                                            <p:strVal val="#ppt_x"/>
                                          </p:val>
                                        </p:tav>
                                      </p:tavLst>
                                    </p:anim>
                                    <p:anim calcmode="lin" valueType="num">
                                      <p:cBhvr additive="base">
                                        <p:cTn id="11" dur="2800" fill="hold"/>
                                        <p:tgtEl>
                                          <p:spTgt spid="2"/>
                                        </p:tgtEl>
                                        <p:attrNameLst>
                                          <p:attrName>ppt_y</p:attrName>
                                        </p:attrNameLst>
                                      </p:cBhvr>
                                      <p:tavLst>
                                        <p:tav tm="0">
                                          <p:val>
                                            <p:strVal val="1+#ppt_h/2"/>
                                          </p:val>
                                        </p:tav>
                                        <p:tav tm="100000">
                                          <p:val>
                                            <p:strVal val="#ppt_y"/>
                                          </p:val>
                                        </p:tav>
                                      </p:tavLst>
                                    </p:anim>
                                  </p:childTnLst>
                                </p:cTn>
                              </p:par>
                              <p:par>
                                <p:cTn id="12" presetID="16" presetClass="entr" presetSubtype="21"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inVertical)">
                                      <p:cBhvr>
                                        <p:cTn id="14" dur="2800"/>
                                        <p:tgtEl>
                                          <p:spTgt spid="2"/>
                                        </p:tgtEl>
                                      </p:cBhvr>
                                    </p:animEffect>
                                  </p:childTnLst>
                                </p:cTn>
                              </p:par>
                              <p:par>
                                <p:cTn id="15" presetID="8" presetClass="emph" presetSubtype="0" fill="hold" grpId="2" nodeType="withEffect">
                                  <p:stCondLst>
                                    <p:cond delay="0"/>
                                  </p:stCondLst>
                                  <p:childTnLst>
                                    <p:animRot by="21600000">
                                      <p:cBhvr>
                                        <p:cTn id="16" dur="2800" fill="hold"/>
                                        <p:tgtEl>
                                          <p:spTgt spid="2"/>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2800" fill="hold"/>
                                        <p:tgtEl>
                                          <p:spTgt spid="7"/>
                                        </p:tgtEl>
                                        <p:attrNameLst>
                                          <p:attrName>ppt_x</p:attrName>
                                        </p:attrNameLst>
                                      </p:cBhvr>
                                      <p:tavLst>
                                        <p:tav tm="0">
                                          <p:val>
                                            <p:strVal val="1+#ppt_w/2"/>
                                          </p:val>
                                        </p:tav>
                                        <p:tav tm="100000">
                                          <p:val>
                                            <p:strVal val="#ppt_x"/>
                                          </p:val>
                                        </p:tav>
                                      </p:tavLst>
                                    </p:anim>
                                    <p:anim calcmode="lin" valueType="num">
                                      <p:cBhvr additive="base">
                                        <p:cTn id="20" dur="2800" fill="hold"/>
                                        <p:tgtEl>
                                          <p:spTgt spid="7"/>
                                        </p:tgtEl>
                                        <p:attrNameLst>
                                          <p:attrName>ppt_y</p:attrName>
                                        </p:attrNameLst>
                                      </p:cBhvr>
                                      <p:tavLst>
                                        <p:tav tm="0">
                                          <p:val>
                                            <p:strVal val="1+#ppt_h/2"/>
                                          </p:val>
                                        </p:tav>
                                        <p:tav tm="100000">
                                          <p:val>
                                            <p:strVal val="#ppt_y"/>
                                          </p:val>
                                        </p:tav>
                                      </p:tavLst>
                                    </p:anim>
                                  </p:childTnLst>
                                </p:cTn>
                              </p:par>
                              <p:par>
                                <p:cTn id="21" presetID="16" presetClass="entr" presetSubtype="21" fill="hold" grpId="1"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barn(inVertical)">
                                      <p:cBhvr>
                                        <p:cTn id="23" dur="2800"/>
                                        <p:tgtEl>
                                          <p:spTgt spid="7"/>
                                        </p:tgtEl>
                                      </p:cBhvr>
                                    </p:animEffect>
                                  </p:childTnLst>
                                </p:cTn>
                              </p:par>
                              <p:par>
                                <p:cTn id="24" presetID="8" presetClass="emph" presetSubtype="0" fill="hold" grpId="2" nodeType="withEffect">
                                  <p:stCondLst>
                                    <p:cond delay="0"/>
                                  </p:stCondLst>
                                  <p:childTnLst>
                                    <p:animRot by="21600000">
                                      <p:cBhvr>
                                        <p:cTn id="25" dur="2800" fill="hold"/>
                                        <p:tgtEl>
                                          <p:spTgt spid="7"/>
                                        </p:tgtEl>
                                        <p:attrNameLst>
                                          <p:attrName>r</p:attrName>
                                        </p:attrNameLst>
                                      </p:cBhvr>
                                    </p:animRot>
                                  </p:childTnLst>
                                </p:cTn>
                              </p:par>
                              <p:par>
                                <p:cTn id="26" presetID="2" presetClass="entr" presetSubtype="6"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2800" fill="hold"/>
                                        <p:tgtEl>
                                          <p:spTgt spid="5"/>
                                        </p:tgtEl>
                                        <p:attrNameLst>
                                          <p:attrName>ppt_x</p:attrName>
                                        </p:attrNameLst>
                                      </p:cBhvr>
                                      <p:tavLst>
                                        <p:tav tm="0">
                                          <p:val>
                                            <p:strVal val="1+#ppt_w/2"/>
                                          </p:val>
                                        </p:tav>
                                        <p:tav tm="100000">
                                          <p:val>
                                            <p:strVal val="#ppt_x"/>
                                          </p:val>
                                        </p:tav>
                                      </p:tavLst>
                                    </p:anim>
                                    <p:anim calcmode="lin" valueType="num">
                                      <p:cBhvr additive="base">
                                        <p:cTn id="29" dur="2800" fill="hold"/>
                                        <p:tgtEl>
                                          <p:spTgt spid="5"/>
                                        </p:tgtEl>
                                        <p:attrNameLst>
                                          <p:attrName>ppt_y</p:attrName>
                                        </p:attrNameLst>
                                      </p:cBhvr>
                                      <p:tavLst>
                                        <p:tav tm="0">
                                          <p:val>
                                            <p:strVal val="1+#ppt_h/2"/>
                                          </p:val>
                                        </p:tav>
                                        <p:tav tm="100000">
                                          <p:val>
                                            <p:strVal val="#ppt_y"/>
                                          </p:val>
                                        </p:tav>
                                      </p:tavLst>
                                    </p:anim>
                                  </p:childTnLst>
                                </p:cTn>
                              </p:par>
                              <p:par>
                                <p:cTn id="30" presetID="16" presetClass="entr" presetSubtype="21" fill="hold" grpId="1"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barn(inVertical)">
                                      <p:cBhvr>
                                        <p:cTn id="32" dur="2800"/>
                                        <p:tgtEl>
                                          <p:spTgt spid="5"/>
                                        </p:tgtEl>
                                      </p:cBhvr>
                                    </p:animEffect>
                                  </p:childTnLst>
                                </p:cTn>
                              </p:par>
                              <p:par>
                                <p:cTn id="33" presetID="8" presetClass="emph" presetSubtype="0" fill="hold" grpId="2" nodeType="withEffect">
                                  <p:stCondLst>
                                    <p:cond delay="0"/>
                                  </p:stCondLst>
                                  <p:childTnLst>
                                    <p:animRot by="21600000">
                                      <p:cBhvr>
                                        <p:cTn id="34" dur="2800" fill="hold"/>
                                        <p:tgtEl>
                                          <p:spTgt spid="5"/>
                                        </p:tgtEl>
                                        <p:attrNameLst>
                                          <p:attrName>r</p:attrName>
                                        </p:attrNameLst>
                                      </p:cBhvr>
                                    </p:animRot>
                                  </p:childTnLst>
                                </p:cTn>
                              </p:par>
                              <p:par>
                                <p:cTn id="35" presetID="2" presetClass="entr" presetSubtype="6" fill="hold" grpId="0"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2800" fill="hold"/>
                                        <p:tgtEl>
                                          <p:spTgt spid="4"/>
                                        </p:tgtEl>
                                        <p:attrNameLst>
                                          <p:attrName>ppt_x</p:attrName>
                                        </p:attrNameLst>
                                      </p:cBhvr>
                                      <p:tavLst>
                                        <p:tav tm="0">
                                          <p:val>
                                            <p:strVal val="1+#ppt_w/2"/>
                                          </p:val>
                                        </p:tav>
                                        <p:tav tm="100000">
                                          <p:val>
                                            <p:strVal val="#ppt_x"/>
                                          </p:val>
                                        </p:tav>
                                      </p:tavLst>
                                    </p:anim>
                                    <p:anim calcmode="lin" valueType="num">
                                      <p:cBhvr additive="base">
                                        <p:cTn id="38" dur="2800" fill="hold"/>
                                        <p:tgtEl>
                                          <p:spTgt spid="4"/>
                                        </p:tgtEl>
                                        <p:attrNameLst>
                                          <p:attrName>ppt_y</p:attrName>
                                        </p:attrNameLst>
                                      </p:cBhvr>
                                      <p:tavLst>
                                        <p:tav tm="0">
                                          <p:val>
                                            <p:strVal val="1+#ppt_h/2"/>
                                          </p:val>
                                        </p:tav>
                                        <p:tav tm="100000">
                                          <p:val>
                                            <p:strVal val="#ppt_y"/>
                                          </p:val>
                                        </p:tav>
                                      </p:tavLst>
                                    </p:anim>
                                  </p:childTnLst>
                                </p:cTn>
                              </p:par>
                              <p:par>
                                <p:cTn id="39" presetID="16" presetClass="entr" presetSubtype="21" fill="hold" grpId="1" nodeType="with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barn(inVertical)">
                                      <p:cBhvr>
                                        <p:cTn id="41" dur="2800"/>
                                        <p:tgtEl>
                                          <p:spTgt spid="4"/>
                                        </p:tgtEl>
                                      </p:cBhvr>
                                    </p:animEffect>
                                  </p:childTnLst>
                                </p:cTn>
                              </p:par>
                              <p:par>
                                <p:cTn id="42" presetID="8" presetClass="emph" presetSubtype="0" fill="hold" grpId="2" nodeType="withEffect">
                                  <p:stCondLst>
                                    <p:cond delay="0"/>
                                  </p:stCondLst>
                                  <p:childTnLst>
                                    <p:animRot by="21600000">
                                      <p:cBhvr>
                                        <p:cTn id="43" dur="2800" fill="hold"/>
                                        <p:tgtEl>
                                          <p:spTgt spid="4"/>
                                        </p:tgtEl>
                                        <p:attrNameLst>
                                          <p:attrName>r</p:attrName>
                                        </p:attrNameLst>
                                      </p:cBhvr>
                                    </p:animRot>
                                  </p:childTnLst>
                                </p:cTn>
                              </p:par>
                              <p:par>
                                <p:cTn id="44" presetID="2" presetClass="entr" presetSubtype="6" fill="hold" grpId="0" nodeType="withEffect">
                                  <p:stCondLst>
                                    <p:cond delay="0"/>
                                  </p:stCondLst>
                                  <p:childTnLst>
                                    <p:set>
                                      <p:cBhvr>
                                        <p:cTn id="45" dur="1" fill="hold">
                                          <p:stCondLst>
                                            <p:cond delay="0"/>
                                          </p:stCondLst>
                                        </p:cTn>
                                        <p:tgtEl>
                                          <p:spTgt spid="3"/>
                                        </p:tgtEl>
                                        <p:attrNameLst>
                                          <p:attrName>style.visibility</p:attrName>
                                        </p:attrNameLst>
                                      </p:cBhvr>
                                      <p:to>
                                        <p:strVal val="visible"/>
                                      </p:to>
                                    </p:set>
                                    <p:anim calcmode="lin" valueType="num">
                                      <p:cBhvr additive="base">
                                        <p:cTn id="46" dur="2800" fill="hold"/>
                                        <p:tgtEl>
                                          <p:spTgt spid="3"/>
                                        </p:tgtEl>
                                        <p:attrNameLst>
                                          <p:attrName>ppt_x</p:attrName>
                                        </p:attrNameLst>
                                      </p:cBhvr>
                                      <p:tavLst>
                                        <p:tav tm="0">
                                          <p:val>
                                            <p:strVal val="1+#ppt_w/2"/>
                                          </p:val>
                                        </p:tav>
                                        <p:tav tm="100000">
                                          <p:val>
                                            <p:strVal val="#ppt_x"/>
                                          </p:val>
                                        </p:tav>
                                      </p:tavLst>
                                    </p:anim>
                                    <p:anim calcmode="lin" valueType="num">
                                      <p:cBhvr additive="base">
                                        <p:cTn id="47" dur="2800" fill="hold"/>
                                        <p:tgtEl>
                                          <p:spTgt spid="3"/>
                                        </p:tgtEl>
                                        <p:attrNameLst>
                                          <p:attrName>ppt_y</p:attrName>
                                        </p:attrNameLst>
                                      </p:cBhvr>
                                      <p:tavLst>
                                        <p:tav tm="0">
                                          <p:val>
                                            <p:strVal val="1+#ppt_h/2"/>
                                          </p:val>
                                        </p:tav>
                                        <p:tav tm="100000">
                                          <p:val>
                                            <p:strVal val="#ppt_y"/>
                                          </p:val>
                                        </p:tav>
                                      </p:tavLst>
                                    </p:anim>
                                  </p:childTnLst>
                                </p:cTn>
                              </p:par>
                              <p:par>
                                <p:cTn id="48" presetID="16" presetClass="entr" presetSubtype="21" fill="hold" grpId="1" nodeType="withEffect">
                                  <p:stCondLst>
                                    <p:cond delay="0"/>
                                  </p:stCondLst>
                                  <p:childTnLst>
                                    <p:set>
                                      <p:cBhvr>
                                        <p:cTn id="49" dur="1" fill="hold">
                                          <p:stCondLst>
                                            <p:cond delay="0"/>
                                          </p:stCondLst>
                                        </p:cTn>
                                        <p:tgtEl>
                                          <p:spTgt spid="3"/>
                                        </p:tgtEl>
                                        <p:attrNameLst>
                                          <p:attrName>style.visibility</p:attrName>
                                        </p:attrNameLst>
                                      </p:cBhvr>
                                      <p:to>
                                        <p:strVal val="visible"/>
                                      </p:to>
                                    </p:set>
                                    <p:animEffect transition="in" filter="barn(inVertical)">
                                      <p:cBhvr>
                                        <p:cTn id="50" dur="2800"/>
                                        <p:tgtEl>
                                          <p:spTgt spid="3"/>
                                        </p:tgtEl>
                                      </p:cBhvr>
                                    </p:animEffect>
                                  </p:childTnLst>
                                </p:cTn>
                              </p:par>
                              <p:par>
                                <p:cTn id="51" presetID="8" presetClass="emph" presetSubtype="0" fill="hold" grpId="2" nodeType="withEffect">
                                  <p:stCondLst>
                                    <p:cond delay="0"/>
                                  </p:stCondLst>
                                  <p:childTnLst>
                                    <p:animRot by="21600000">
                                      <p:cBhvr>
                                        <p:cTn id="52" dur="2800" fill="hold"/>
                                        <p:tgtEl>
                                          <p:spTgt spid="3"/>
                                        </p:tgtEl>
                                        <p:attrNameLst>
                                          <p:attrName>r</p:attrName>
                                        </p:attrNameLst>
                                      </p:cBhvr>
                                    </p:animRot>
                                  </p:childTnLst>
                                </p:cTn>
                              </p:par>
                              <p:par>
                                <p:cTn id="53" presetID="2" presetClass="entr" presetSubtype="6" fill="hold" grpId="0" nodeType="with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additive="base">
                                        <p:cTn id="55" dur="2800" fill="hold"/>
                                        <p:tgtEl>
                                          <p:spTgt spid="6"/>
                                        </p:tgtEl>
                                        <p:attrNameLst>
                                          <p:attrName>ppt_x</p:attrName>
                                        </p:attrNameLst>
                                      </p:cBhvr>
                                      <p:tavLst>
                                        <p:tav tm="0">
                                          <p:val>
                                            <p:strVal val="1+#ppt_w/2"/>
                                          </p:val>
                                        </p:tav>
                                        <p:tav tm="100000">
                                          <p:val>
                                            <p:strVal val="#ppt_x"/>
                                          </p:val>
                                        </p:tav>
                                      </p:tavLst>
                                    </p:anim>
                                    <p:anim calcmode="lin" valueType="num">
                                      <p:cBhvr additive="base">
                                        <p:cTn id="56" dur="2800" fill="hold"/>
                                        <p:tgtEl>
                                          <p:spTgt spid="6"/>
                                        </p:tgtEl>
                                        <p:attrNameLst>
                                          <p:attrName>ppt_y</p:attrName>
                                        </p:attrNameLst>
                                      </p:cBhvr>
                                      <p:tavLst>
                                        <p:tav tm="0">
                                          <p:val>
                                            <p:strVal val="1+#ppt_h/2"/>
                                          </p:val>
                                        </p:tav>
                                        <p:tav tm="100000">
                                          <p:val>
                                            <p:strVal val="#ppt_y"/>
                                          </p:val>
                                        </p:tav>
                                      </p:tavLst>
                                    </p:anim>
                                  </p:childTnLst>
                                </p:cTn>
                              </p:par>
                              <p:par>
                                <p:cTn id="57" presetID="16" presetClass="entr" presetSubtype="21" fill="hold" grpId="1" nodeType="withEffect">
                                  <p:stCondLst>
                                    <p:cond delay="0"/>
                                  </p:stCondLst>
                                  <p:childTnLst>
                                    <p:set>
                                      <p:cBhvr>
                                        <p:cTn id="58" dur="1" fill="hold">
                                          <p:stCondLst>
                                            <p:cond delay="0"/>
                                          </p:stCondLst>
                                        </p:cTn>
                                        <p:tgtEl>
                                          <p:spTgt spid="6"/>
                                        </p:tgtEl>
                                        <p:attrNameLst>
                                          <p:attrName>style.visibility</p:attrName>
                                        </p:attrNameLst>
                                      </p:cBhvr>
                                      <p:to>
                                        <p:strVal val="visible"/>
                                      </p:to>
                                    </p:set>
                                    <p:animEffect transition="in" filter="barn(inVertical)">
                                      <p:cBhvr>
                                        <p:cTn id="59" dur="2800"/>
                                        <p:tgtEl>
                                          <p:spTgt spid="6"/>
                                        </p:tgtEl>
                                      </p:cBhvr>
                                    </p:animEffect>
                                  </p:childTnLst>
                                </p:cTn>
                              </p:par>
                              <p:par>
                                <p:cTn id="60" presetID="8" presetClass="emph" presetSubtype="0" fill="hold" grpId="2" nodeType="withEffect">
                                  <p:stCondLst>
                                    <p:cond delay="0"/>
                                  </p:stCondLst>
                                  <p:childTnLst>
                                    <p:animRot by="21600000">
                                      <p:cBhvr>
                                        <p:cTn id="61" dur="2800" fill="hold"/>
                                        <p:tgtEl>
                                          <p:spTgt spid="6"/>
                                        </p:tgtEl>
                                        <p:attrNameLst>
                                          <p:attrName>r</p:attrName>
                                        </p:attrNameLst>
                                      </p:cBhvr>
                                    </p:animRot>
                                  </p:childTnLst>
                                </p:cTn>
                              </p:par>
                              <p:par>
                                <p:cTn id="62" presetID="2" presetClass="entr" presetSubtype="12" fill="hold" grpId="0" nodeType="withEffect">
                                  <p:stCondLst>
                                    <p:cond delay="0"/>
                                  </p:stCondLst>
                                  <p:childTnLst>
                                    <p:set>
                                      <p:cBhvr>
                                        <p:cTn id="63" dur="1" fill="hold">
                                          <p:stCondLst>
                                            <p:cond delay="0"/>
                                          </p:stCondLst>
                                        </p:cTn>
                                        <p:tgtEl>
                                          <p:spTgt spid="15"/>
                                        </p:tgtEl>
                                        <p:attrNameLst>
                                          <p:attrName>style.visibility</p:attrName>
                                        </p:attrNameLst>
                                      </p:cBhvr>
                                      <p:to>
                                        <p:strVal val="visible"/>
                                      </p:to>
                                    </p:set>
                                    <p:anim calcmode="lin" valueType="num">
                                      <p:cBhvr additive="base">
                                        <p:cTn id="64" dur="2800" fill="hold"/>
                                        <p:tgtEl>
                                          <p:spTgt spid="15"/>
                                        </p:tgtEl>
                                        <p:attrNameLst>
                                          <p:attrName>ppt_x</p:attrName>
                                        </p:attrNameLst>
                                      </p:cBhvr>
                                      <p:tavLst>
                                        <p:tav tm="0">
                                          <p:val>
                                            <p:strVal val="0-#ppt_w/2"/>
                                          </p:val>
                                        </p:tav>
                                        <p:tav tm="100000">
                                          <p:val>
                                            <p:strVal val="#ppt_x"/>
                                          </p:val>
                                        </p:tav>
                                      </p:tavLst>
                                    </p:anim>
                                    <p:anim calcmode="lin" valueType="num">
                                      <p:cBhvr additive="base">
                                        <p:cTn id="65" dur="2800" fill="hold"/>
                                        <p:tgtEl>
                                          <p:spTgt spid="15"/>
                                        </p:tgtEl>
                                        <p:attrNameLst>
                                          <p:attrName>ppt_y</p:attrName>
                                        </p:attrNameLst>
                                      </p:cBhvr>
                                      <p:tavLst>
                                        <p:tav tm="0">
                                          <p:val>
                                            <p:strVal val="1+#ppt_h/2"/>
                                          </p:val>
                                        </p:tav>
                                        <p:tav tm="100000">
                                          <p:val>
                                            <p:strVal val="#ppt_y"/>
                                          </p:val>
                                        </p:tav>
                                      </p:tavLst>
                                    </p:anim>
                                  </p:childTnLst>
                                </p:cTn>
                              </p:par>
                              <p:par>
                                <p:cTn id="66" presetID="16" presetClass="entr" presetSubtype="21" fill="hold" grpId="1" nodeType="withEffect">
                                  <p:stCondLst>
                                    <p:cond delay="0"/>
                                  </p:stCondLst>
                                  <p:childTnLst>
                                    <p:set>
                                      <p:cBhvr>
                                        <p:cTn id="67" dur="1" fill="hold">
                                          <p:stCondLst>
                                            <p:cond delay="0"/>
                                          </p:stCondLst>
                                        </p:cTn>
                                        <p:tgtEl>
                                          <p:spTgt spid="15"/>
                                        </p:tgtEl>
                                        <p:attrNameLst>
                                          <p:attrName>style.visibility</p:attrName>
                                        </p:attrNameLst>
                                      </p:cBhvr>
                                      <p:to>
                                        <p:strVal val="visible"/>
                                      </p:to>
                                    </p:set>
                                    <p:animEffect transition="in" filter="barn(inVertical)">
                                      <p:cBhvr>
                                        <p:cTn id="68" dur="2800"/>
                                        <p:tgtEl>
                                          <p:spTgt spid="15"/>
                                        </p:tgtEl>
                                      </p:cBhvr>
                                    </p:animEffect>
                                  </p:childTnLst>
                                </p:cTn>
                              </p:par>
                              <p:par>
                                <p:cTn id="69" presetID="8" presetClass="emph" presetSubtype="0" fill="hold" grpId="2" nodeType="withEffect">
                                  <p:stCondLst>
                                    <p:cond delay="0"/>
                                  </p:stCondLst>
                                  <p:childTnLst>
                                    <p:animRot by="-21600000">
                                      <p:cBhvr>
                                        <p:cTn id="70" dur="2800" fill="hold"/>
                                        <p:tgtEl>
                                          <p:spTgt spid="15"/>
                                        </p:tgtEl>
                                        <p:attrNameLst>
                                          <p:attrName>r</p:attrName>
                                        </p:attrNameLst>
                                      </p:cBhvr>
                                    </p:animRot>
                                  </p:childTnLst>
                                </p:cTn>
                              </p:par>
                              <p:par>
                                <p:cTn id="71" presetID="2" presetClass="entr" presetSubtype="12" fill="hold" grpId="0" nodeType="withEffect">
                                  <p:stCondLst>
                                    <p:cond delay="0"/>
                                  </p:stCondLst>
                                  <p:childTnLst>
                                    <p:set>
                                      <p:cBhvr>
                                        <p:cTn id="72" dur="1" fill="hold">
                                          <p:stCondLst>
                                            <p:cond delay="0"/>
                                          </p:stCondLst>
                                        </p:cTn>
                                        <p:tgtEl>
                                          <p:spTgt spid="14"/>
                                        </p:tgtEl>
                                        <p:attrNameLst>
                                          <p:attrName>style.visibility</p:attrName>
                                        </p:attrNameLst>
                                      </p:cBhvr>
                                      <p:to>
                                        <p:strVal val="visible"/>
                                      </p:to>
                                    </p:set>
                                    <p:anim calcmode="lin" valueType="num">
                                      <p:cBhvr additive="base">
                                        <p:cTn id="73" dur="2800" fill="hold"/>
                                        <p:tgtEl>
                                          <p:spTgt spid="14"/>
                                        </p:tgtEl>
                                        <p:attrNameLst>
                                          <p:attrName>ppt_x</p:attrName>
                                        </p:attrNameLst>
                                      </p:cBhvr>
                                      <p:tavLst>
                                        <p:tav tm="0">
                                          <p:val>
                                            <p:strVal val="0-#ppt_w/2"/>
                                          </p:val>
                                        </p:tav>
                                        <p:tav tm="100000">
                                          <p:val>
                                            <p:strVal val="#ppt_x"/>
                                          </p:val>
                                        </p:tav>
                                      </p:tavLst>
                                    </p:anim>
                                    <p:anim calcmode="lin" valueType="num">
                                      <p:cBhvr additive="base">
                                        <p:cTn id="74" dur="2800" fill="hold"/>
                                        <p:tgtEl>
                                          <p:spTgt spid="14"/>
                                        </p:tgtEl>
                                        <p:attrNameLst>
                                          <p:attrName>ppt_y</p:attrName>
                                        </p:attrNameLst>
                                      </p:cBhvr>
                                      <p:tavLst>
                                        <p:tav tm="0">
                                          <p:val>
                                            <p:strVal val="1+#ppt_h/2"/>
                                          </p:val>
                                        </p:tav>
                                        <p:tav tm="100000">
                                          <p:val>
                                            <p:strVal val="#ppt_y"/>
                                          </p:val>
                                        </p:tav>
                                      </p:tavLst>
                                    </p:anim>
                                  </p:childTnLst>
                                </p:cTn>
                              </p:par>
                              <p:par>
                                <p:cTn id="75" presetID="16" presetClass="entr" presetSubtype="21" fill="hold" grpId="1" nodeType="withEffect">
                                  <p:stCondLst>
                                    <p:cond delay="0"/>
                                  </p:stCondLst>
                                  <p:childTnLst>
                                    <p:set>
                                      <p:cBhvr>
                                        <p:cTn id="76" dur="1" fill="hold">
                                          <p:stCondLst>
                                            <p:cond delay="0"/>
                                          </p:stCondLst>
                                        </p:cTn>
                                        <p:tgtEl>
                                          <p:spTgt spid="14"/>
                                        </p:tgtEl>
                                        <p:attrNameLst>
                                          <p:attrName>style.visibility</p:attrName>
                                        </p:attrNameLst>
                                      </p:cBhvr>
                                      <p:to>
                                        <p:strVal val="visible"/>
                                      </p:to>
                                    </p:set>
                                    <p:animEffect transition="in" filter="barn(inVertical)">
                                      <p:cBhvr>
                                        <p:cTn id="77" dur="2800"/>
                                        <p:tgtEl>
                                          <p:spTgt spid="14"/>
                                        </p:tgtEl>
                                      </p:cBhvr>
                                    </p:animEffect>
                                  </p:childTnLst>
                                </p:cTn>
                              </p:par>
                              <p:par>
                                <p:cTn id="78" presetID="8" presetClass="emph" presetSubtype="0" fill="hold" grpId="2" nodeType="withEffect">
                                  <p:stCondLst>
                                    <p:cond delay="0"/>
                                  </p:stCondLst>
                                  <p:childTnLst>
                                    <p:animRot by="-21600000">
                                      <p:cBhvr>
                                        <p:cTn id="79" dur="2800" fill="hold"/>
                                        <p:tgtEl>
                                          <p:spTgt spid="14"/>
                                        </p:tgtEl>
                                        <p:attrNameLst>
                                          <p:attrName>r</p:attrName>
                                        </p:attrNameLst>
                                      </p:cBhvr>
                                    </p:animRot>
                                  </p:childTnLst>
                                </p:cTn>
                              </p:par>
                              <p:par>
                                <p:cTn id="80" presetID="2" presetClass="entr" presetSubtype="12" fill="hold" grpId="0" nodeType="withEffect">
                                  <p:stCondLst>
                                    <p:cond delay="0"/>
                                  </p:stCondLst>
                                  <p:childTnLst>
                                    <p:set>
                                      <p:cBhvr>
                                        <p:cTn id="81" dur="1" fill="hold">
                                          <p:stCondLst>
                                            <p:cond delay="0"/>
                                          </p:stCondLst>
                                        </p:cTn>
                                        <p:tgtEl>
                                          <p:spTgt spid="13"/>
                                        </p:tgtEl>
                                        <p:attrNameLst>
                                          <p:attrName>style.visibility</p:attrName>
                                        </p:attrNameLst>
                                      </p:cBhvr>
                                      <p:to>
                                        <p:strVal val="visible"/>
                                      </p:to>
                                    </p:set>
                                    <p:anim calcmode="lin" valueType="num">
                                      <p:cBhvr additive="base">
                                        <p:cTn id="82" dur="2800" fill="hold"/>
                                        <p:tgtEl>
                                          <p:spTgt spid="13"/>
                                        </p:tgtEl>
                                        <p:attrNameLst>
                                          <p:attrName>ppt_x</p:attrName>
                                        </p:attrNameLst>
                                      </p:cBhvr>
                                      <p:tavLst>
                                        <p:tav tm="0">
                                          <p:val>
                                            <p:strVal val="0-#ppt_w/2"/>
                                          </p:val>
                                        </p:tav>
                                        <p:tav tm="100000">
                                          <p:val>
                                            <p:strVal val="#ppt_x"/>
                                          </p:val>
                                        </p:tav>
                                      </p:tavLst>
                                    </p:anim>
                                    <p:anim calcmode="lin" valueType="num">
                                      <p:cBhvr additive="base">
                                        <p:cTn id="83" dur="2800" fill="hold"/>
                                        <p:tgtEl>
                                          <p:spTgt spid="13"/>
                                        </p:tgtEl>
                                        <p:attrNameLst>
                                          <p:attrName>ppt_y</p:attrName>
                                        </p:attrNameLst>
                                      </p:cBhvr>
                                      <p:tavLst>
                                        <p:tav tm="0">
                                          <p:val>
                                            <p:strVal val="1+#ppt_h/2"/>
                                          </p:val>
                                        </p:tav>
                                        <p:tav tm="100000">
                                          <p:val>
                                            <p:strVal val="#ppt_y"/>
                                          </p:val>
                                        </p:tav>
                                      </p:tavLst>
                                    </p:anim>
                                  </p:childTnLst>
                                </p:cTn>
                              </p:par>
                              <p:par>
                                <p:cTn id="84" presetID="16" presetClass="entr" presetSubtype="21" fill="hold" grpId="1" nodeType="withEffect">
                                  <p:stCondLst>
                                    <p:cond delay="0"/>
                                  </p:stCondLst>
                                  <p:childTnLst>
                                    <p:set>
                                      <p:cBhvr>
                                        <p:cTn id="85" dur="1" fill="hold">
                                          <p:stCondLst>
                                            <p:cond delay="0"/>
                                          </p:stCondLst>
                                        </p:cTn>
                                        <p:tgtEl>
                                          <p:spTgt spid="13"/>
                                        </p:tgtEl>
                                        <p:attrNameLst>
                                          <p:attrName>style.visibility</p:attrName>
                                        </p:attrNameLst>
                                      </p:cBhvr>
                                      <p:to>
                                        <p:strVal val="visible"/>
                                      </p:to>
                                    </p:set>
                                    <p:animEffect transition="in" filter="barn(inVertical)">
                                      <p:cBhvr>
                                        <p:cTn id="86" dur="2800"/>
                                        <p:tgtEl>
                                          <p:spTgt spid="13"/>
                                        </p:tgtEl>
                                      </p:cBhvr>
                                    </p:animEffect>
                                  </p:childTnLst>
                                </p:cTn>
                              </p:par>
                              <p:par>
                                <p:cTn id="87" presetID="8" presetClass="emph" presetSubtype="0" fill="hold" grpId="2" nodeType="withEffect">
                                  <p:stCondLst>
                                    <p:cond delay="0"/>
                                  </p:stCondLst>
                                  <p:childTnLst>
                                    <p:animRot by="-21600000">
                                      <p:cBhvr>
                                        <p:cTn id="88" dur="2800" fill="hold"/>
                                        <p:tgtEl>
                                          <p:spTgt spid="13"/>
                                        </p:tgtEl>
                                        <p:attrNameLst>
                                          <p:attrName>r</p:attrName>
                                        </p:attrNameLst>
                                      </p:cBhvr>
                                    </p:animRot>
                                  </p:childTnLst>
                                </p:cTn>
                              </p:par>
                              <p:par>
                                <p:cTn id="89" presetID="2" presetClass="entr" presetSubtype="12" fill="hold" grpId="0" nodeType="withEffect">
                                  <p:stCondLst>
                                    <p:cond delay="0"/>
                                  </p:stCondLst>
                                  <p:childTnLst>
                                    <p:set>
                                      <p:cBhvr>
                                        <p:cTn id="90" dur="1" fill="hold">
                                          <p:stCondLst>
                                            <p:cond delay="0"/>
                                          </p:stCondLst>
                                        </p:cTn>
                                        <p:tgtEl>
                                          <p:spTgt spid="11"/>
                                        </p:tgtEl>
                                        <p:attrNameLst>
                                          <p:attrName>style.visibility</p:attrName>
                                        </p:attrNameLst>
                                      </p:cBhvr>
                                      <p:to>
                                        <p:strVal val="visible"/>
                                      </p:to>
                                    </p:set>
                                    <p:anim calcmode="lin" valueType="num">
                                      <p:cBhvr additive="base">
                                        <p:cTn id="91" dur="2800" fill="hold"/>
                                        <p:tgtEl>
                                          <p:spTgt spid="11"/>
                                        </p:tgtEl>
                                        <p:attrNameLst>
                                          <p:attrName>ppt_x</p:attrName>
                                        </p:attrNameLst>
                                      </p:cBhvr>
                                      <p:tavLst>
                                        <p:tav tm="0">
                                          <p:val>
                                            <p:strVal val="0-#ppt_w/2"/>
                                          </p:val>
                                        </p:tav>
                                        <p:tav tm="100000">
                                          <p:val>
                                            <p:strVal val="#ppt_x"/>
                                          </p:val>
                                        </p:tav>
                                      </p:tavLst>
                                    </p:anim>
                                    <p:anim calcmode="lin" valueType="num">
                                      <p:cBhvr additive="base">
                                        <p:cTn id="92" dur="2800" fill="hold"/>
                                        <p:tgtEl>
                                          <p:spTgt spid="11"/>
                                        </p:tgtEl>
                                        <p:attrNameLst>
                                          <p:attrName>ppt_y</p:attrName>
                                        </p:attrNameLst>
                                      </p:cBhvr>
                                      <p:tavLst>
                                        <p:tav tm="0">
                                          <p:val>
                                            <p:strVal val="1+#ppt_h/2"/>
                                          </p:val>
                                        </p:tav>
                                        <p:tav tm="100000">
                                          <p:val>
                                            <p:strVal val="#ppt_y"/>
                                          </p:val>
                                        </p:tav>
                                      </p:tavLst>
                                    </p:anim>
                                  </p:childTnLst>
                                </p:cTn>
                              </p:par>
                              <p:par>
                                <p:cTn id="93" presetID="16" presetClass="entr" presetSubtype="21" fill="hold" grpId="1" nodeType="withEffect">
                                  <p:stCondLst>
                                    <p:cond delay="0"/>
                                  </p:stCondLst>
                                  <p:childTnLst>
                                    <p:set>
                                      <p:cBhvr>
                                        <p:cTn id="94" dur="1" fill="hold">
                                          <p:stCondLst>
                                            <p:cond delay="0"/>
                                          </p:stCondLst>
                                        </p:cTn>
                                        <p:tgtEl>
                                          <p:spTgt spid="11"/>
                                        </p:tgtEl>
                                        <p:attrNameLst>
                                          <p:attrName>style.visibility</p:attrName>
                                        </p:attrNameLst>
                                      </p:cBhvr>
                                      <p:to>
                                        <p:strVal val="visible"/>
                                      </p:to>
                                    </p:set>
                                    <p:animEffect transition="in" filter="barn(inVertical)">
                                      <p:cBhvr>
                                        <p:cTn id="95" dur="2800"/>
                                        <p:tgtEl>
                                          <p:spTgt spid="11"/>
                                        </p:tgtEl>
                                      </p:cBhvr>
                                    </p:animEffect>
                                  </p:childTnLst>
                                </p:cTn>
                              </p:par>
                              <p:par>
                                <p:cTn id="96" presetID="8" presetClass="emph" presetSubtype="0" fill="hold" grpId="2" nodeType="withEffect">
                                  <p:stCondLst>
                                    <p:cond delay="0"/>
                                  </p:stCondLst>
                                  <p:childTnLst>
                                    <p:animRot by="-21600000">
                                      <p:cBhvr>
                                        <p:cTn id="97" dur="2800" fill="hold"/>
                                        <p:tgtEl>
                                          <p:spTgt spid="11"/>
                                        </p:tgtEl>
                                        <p:attrNameLst>
                                          <p:attrName>r</p:attrName>
                                        </p:attrNameLst>
                                      </p:cBhvr>
                                    </p:animRot>
                                  </p:childTnLst>
                                </p:cTn>
                              </p:par>
                              <p:par>
                                <p:cTn id="98" presetID="2" presetClass="entr" presetSubtype="12" fill="hold" grpId="0" nodeType="withEffect">
                                  <p:stCondLst>
                                    <p:cond delay="0"/>
                                  </p:stCondLst>
                                  <p:childTnLst>
                                    <p:set>
                                      <p:cBhvr>
                                        <p:cTn id="99" dur="1" fill="hold">
                                          <p:stCondLst>
                                            <p:cond delay="0"/>
                                          </p:stCondLst>
                                        </p:cTn>
                                        <p:tgtEl>
                                          <p:spTgt spid="10"/>
                                        </p:tgtEl>
                                        <p:attrNameLst>
                                          <p:attrName>style.visibility</p:attrName>
                                        </p:attrNameLst>
                                      </p:cBhvr>
                                      <p:to>
                                        <p:strVal val="visible"/>
                                      </p:to>
                                    </p:set>
                                    <p:anim calcmode="lin" valueType="num">
                                      <p:cBhvr additive="base">
                                        <p:cTn id="100" dur="2800" fill="hold"/>
                                        <p:tgtEl>
                                          <p:spTgt spid="10"/>
                                        </p:tgtEl>
                                        <p:attrNameLst>
                                          <p:attrName>ppt_x</p:attrName>
                                        </p:attrNameLst>
                                      </p:cBhvr>
                                      <p:tavLst>
                                        <p:tav tm="0">
                                          <p:val>
                                            <p:strVal val="0-#ppt_w/2"/>
                                          </p:val>
                                        </p:tav>
                                        <p:tav tm="100000">
                                          <p:val>
                                            <p:strVal val="#ppt_x"/>
                                          </p:val>
                                        </p:tav>
                                      </p:tavLst>
                                    </p:anim>
                                    <p:anim calcmode="lin" valueType="num">
                                      <p:cBhvr additive="base">
                                        <p:cTn id="101" dur="2800" fill="hold"/>
                                        <p:tgtEl>
                                          <p:spTgt spid="10"/>
                                        </p:tgtEl>
                                        <p:attrNameLst>
                                          <p:attrName>ppt_y</p:attrName>
                                        </p:attrNameLst>
                                      </p:cBhvr>
                                      <p:tavLst>
                                        <p:tav tm="0">
                                          <p:val>
                                            <p:strVal val="1+#ppt_h/2"/>
                                          </p:val>
                                        </p:tav>
                                        <p:tav tm="100000">
                                          <p:val>
                                            <p:strVal val="#ppt_y"/>
                                          </p:val>
                                        </p:tav>
                                      </p:tavLst>
                                    </p:anim>
                                  </p:childTnLst>
                                </p:cTn>
                              </p:par>
                              <p:par>
                                <p:cTn id="102" presetID="16" presetClass="entr" presetSubtype="21" fill="hold" grpId="1" nodeType="withEffect">
                                  <p:stCondLst>
                                    <p:cond delay="0"/>
                                  </p:stCondLst>
                                  <p:childTnLst>
                                    <p:set>
                                      <p:cBhvr>
                                        <p:cTn id="103" dur="1" fill="hold">
                                          <p:stCondLst>
                                            <p:cond delay="0"/>
                                          </p:stCondLst>
                                        </p:cTn>
                                        <p:tgtEl>
                                          <p:spTgt spid="10"/>
                                        </p:tgtEl>
                                        <p:attrNameLst>
                                          <p:attrName>style.visibility</p:attrName>
                                        </p:attrNameLst>
                                      </p:cBhvr>
                                      <p:to>
                                        <p:strVal val="visible"/>
                                      </p:to>
                                    </p:set>
                                    <p:animEffect transition="in" filter="barn(inVertical)">
                                      <p:cBhvr>
                                        <p:cTn id="104" dur="2800"/>
                                        <p:tgtEl>
                                          <p:spTgt spid="10"/>
                                        </p:tgtEl>
                                      </p:cBhvr>
                                    </p:animEffect>
                                  </p:childTnLst>
                                </p:cTn>
                              </p:par>
                              <p:par>
                                <p:cTn id="105" presetID="8" presetClass="emph" presetSubtype="0" fill="hold" grpId="2" nodeType="withEffect">
                                  <p:stCondLst>
                                    <p:cond delay="0"/>
                                  </p:stCondLst>
                                  <p:childTnLst>
                                    <p:animRot by="-21600000">
                                      <p:cBhvr>
                                        <p:cTn id="106" dur="2800" fill="hold"/>
                                        <p:tgtEl>
                                          <p:spTgt spid="10"/>
                                        </p:tgtEl>
                                        <p:attrNameLst>
                                          <p:attrName>r</p:attrName>
                                        </p:attrNameLst>
                                      </p:cBhvr>
                                    </p:animRot>
                                  </p:childTnLst>
                                </p:cTn>
                              </p:par>
                              <p:par>
                                <p:cTn id="107" presetID="2" presetClass="entr" presetSubtype="12" fill="hold" grpId="0" nodeType="withEffect">
                                  <p:stCondLst>
                                    <p:cond delay="0"/>
                                  </p:stCondLst>
                                  <p:childTnLst>
                                    <p:set>
                                      <p:cBhvr>
                                        <p:cTn id="108" dur="1" fill="hold">
                                          <p:stCondLst>
                                            <p:cond delay="0"/>
                                          </p:stCondLst>
                                        </p:cTn>
                                        <p:tgtEl>
                                          <p:spTgt spid="12"/>
                                        </p:tgtEl>
                                        <p:attrNameLst>
                                          <p:attrName>style.visibility</p:attrName>
                                        </p:attrNameLst>
                                      </p:cBhvr>
                                      <p:to>
                                        <p:strVal val="visible"/>
                                      </p:to>
                                    </p:set>
                                    <p:anim calcmode="lin" valueType="num">
                                      <p:cBhvr additive="base">
                                        <p:cTn id="109" dur="2800" fill="hold"/>
                                        <p:tgtEl>
                                          <p:spTgt spid="12"/>
                                        </p:tgtEl>
                                        <p:attrNameLst>
                                          <p:attrName>ppt_x</p:attrName>
                                        </p:attrNameLst>
                                      </p:cBhvr>
                                      <p:tavLst>
                                        <p:tav tm="0">
                                          <p:val>
                                            <p:strVal val="0-#ppt_w/2"/>
                                          </p:val>
                                        </p:tav>
                                        <p:tav tm="100000">
                                          <p:val>
                                            <p:strVal val="#ppt_x"/>
                                          </p:val>
                                        </p:tav>
                                      </p:tavLst>
                                    </p:anim>
                                    <p:anim calcmode="lin" valueType="num">
                                      <p:cBhvr additive="base">
                                        <p:cTn id="110" dur="2800" fill="hold"/>
                                        <p:tgtEl>
                                          <p:spTgt spid="12"/>
                                        </p:tgtEl>
                                        <p:attrNameLst>
                                          <p:attrName>ppt_y</p:attrName>
                                        </p:attrNameLst>
                                      </p:cBhvr>
                                      <p:tavLst>
                                        <p:tav tm="0">
                                          <p:val>
                                            <p:strVal val="1+#ppt_h/2"/>
                                          </p:val>
                                        </p:tav>
                                        <p:tav tm="100000">
                                          <p:val>
                                            <p:strVal val="#ppt_y"/>
                                          </p:val>
                                        </p:tav>
                                      </p:tavLst>
                                    </p:anim>
                                  </p:childTnLst>
                                </p:cTn>
                              </p:par>
                              <p:par>
                                <p:cTn id="111" presetID="16" presetClass="entr" presetSubtype="21" fill="hold" grpId="1" nodeType="withEffect">
                                  <p:stCondLst>
                                    <p:cond delay="0"/>
                                  </p:stCondLst>
                                  <p:childTnLst>
                                    <p:set>
                                      <p:cBhvr>
                                        <p:cTn id="112" dur="1" fill="hold">
                                          <p:stCondLst>
                                            <p:cond delay="0"/>
                                          </p:stCondLst>
                                        </p:cTn>
                                        <p:tgtEl>
                                          <p:spTgt spid="12"/>
                                        </p:tgtEl>
                                        <p:attrNameLst>
                                          <p:attrName>style.visibility</p:attrName>
                                        </p:attrNameLst>
                                      </p:cBhvr>
                                      <p:to>
                                        <p:strVal val="visible"/>
                                      </p:to>
                                    </p:set>
                                    <p:animEffect transition="in" filter="barn(inVertical)">
                                      <p:cBhvr>
                                        <p:cTn id="113" dur="2800"/>
                                        <p:tgtEl>
                                          <p:spTgt spid="12"/>
                                        </p:tgtEl>
                                      </p:cBhvr>
                                    </p:animEffect>
                                  </p:childTnLst>
                                </p:cTn>
                              </p:par>
                              <p:par>
                                <p:cTn id="114" presetID="8" presetClass="emph" presetSubtype="0" fill="hold" grpId="2" nodeType="withEffect">
                                  <p:stCondLst>
                                    <p:cond delay="0"/>
                                  </p:stCondLst>
                                  <p:childTnLst>
                                    <p:animRot by="-21600000">
                                      <p:cBhvr>
                                        <p:cTn id="115" dur="2800" fill="hold"/>
                                        <p:tgtEl>
                                          <p:spTgt spid="12"/>
                                        </p:tgtEl>
                                        <p:attrNameLst>
                                          <p:attrName>r</p:attrName>
                                        </p:attrNameLst>
                                      </p:cBhvr>
                                    </p:animRot>
                                  </p:childTnLst>
                                </p:cTn>
                              </p:par>
                              <p:par>
                                <p:cTn id="116" presetID="2" presetClass="entr" presetSubtype="3" fill="hold" grpId="0" nodeType="withEffect">
                                  <p:stCondLst>
                                    <p:cond delay="0"/>
                                  </p:stCondLst>
                                  <p:childTnLst>
                                    <p:set>
                                      <p:cBhvr>
                                        <p:cTn id="117" dur="1" fill="hold">
                                          <p:stCondLst>
                                            <p:cond delay="0"/>
                                          </p:stCondLst>
                                        </p:cTn>
                                        <p:tgtEl>
                                          <p:spTgt spid="24"/>
                                        </p:tgtEl>
                                        <p:attrNameLst>
                                          <p:attrName>style.visibility</p:attrName>
                                        </p:attrNameLst>
                                      </p:cBhvr>
                                      <p:to>
                                        <p:strVal val="visible"/>
                                      </p:to>
                                    </p:set>
                                    <p:anim calcmode="lin" valueType="num">
                                      <p:cBhvr additive="base">
                                        <p:cTn id="118" dur="2800" fill="hold"/>
                                        <p:tgtEl>
                                          <p:spTgt spid="24"/>
                                        </p:tgtEl>
                                        <p:attrNameLst>
                                          <p:attrName>ppt_x</p:attrName>
                                        </p:attrNameLst>
                                      </p:cBhvr>
                                      <p:tavLst>
                                        <p:tav tm="0">
                                          <p:val>
                                            <p:strVal val="1+#ppt_w/2"/>
                                          </p:val>
                                        </p:tav>
                                        <p:tav tm="100000">
                                          <p:val>
                                            <p:strVal val="#ppt_x"/>
                                          </p:val>
                                        </p:tav>
                                      </p:tavLst>
                                    </p:anim>
                                    <p:anim calcmode="lin" valueType="num">
                                      <p:cBhvr additive="base">
                                        <p:cTn id="119" dur="2800" fill="hold"/>
                                        <p:tgtEl>
                                          <p:spTgt spid="24"/>
                                        </p:tgtEl>
                                        <p:attrNameLst>
                                          <p:attrName>ppt_y</p:attrName>
                                        </p:attrNameLst>
                                      </p:cBhvr>
                                      <p:tavLst>
                                        <p:tav tm="0">
                                          <p:val>
                                            <p:strVal val="0-#ppt_h/2"/>
                                          </p:val>
                                        </p:tav>
                                        <p:tav tm="100000">
                                          <p:val>
                                            <p:strVal val="#ppt_y"/>
                                          </p:val>
                                        </p:tav>
                                      </p:tavLst>
                                    </p:anim>
                                  </p:childTnLst>
                                </p:cTn>
                              </p:par>
                              <p:par>
                                <p:cTn id="120" presetID="16" presetClass="entr" presetSubtype="21" fill="hold" grpId="1" nodeType="withEffect">
                                  <p:stCondLst>
                                    <p:cond delay="0"/>
                                  </p:stCondLst>
                                  <p:childTnLst>
                                    <p:set>
                                      <p:cBhvr>
                                        <p:cTn id="121" dur="1" fill="hold">
                                          <p:stCondLst>
                                            <p:cond delay="0"/>
                                          </p:stCondLst>
                                        </p:cTn>
                                        <p:tgtEl>
                                          <p:spTgt spid="24"/>
                                        </p:tgtEl>
                                        <p:attrNameLst>
                                          <p:attrName>style.visibility</p:attrName>
                                        </p:attrNameLst>
                                      </p:cBhvr>
                                      <p:to>
                                        <p:strVal val="visible"/>
                                      </p:to>
                                    </p:set>
                                    <p:animEffect transition="in" filter="barn(inVertical)">
                                      <p:cBhvr>
                                        <p:cTn id="122" dur="2800"/>
                                        <p:tgtEl>
                                          <p:spTgt spid="24"/>
                                        </p:tgtEl>
                                      </p:cBhvr>
                                    </p:animEffect>
                                  </p:childTnLst>
                                </p:cTn>
                              </p:par>
                              <p:par>
                                <p:cTn id="123" presetID="8" presetClass="emph" presetSubtype="0" fill="hold" grpId="2" nodeType="withEffect">
                                  <p:stCondLst>
                                    <p:cond delay="0"/>
                                  </p:stCondLst>
                                  <p:childTnLst>
                                    <p:animRot by="-21600000">
                                      <p:cBhvr>
                                        <p:cTn id="124" dur="2800" fill="hold"/>
                                        <p:tgtEl>
                                          <p:spTgt spid="24"/>
                                        </p:tgtEl>
                                        <p:attrNameLst>
                                          <p:attrName>r</p:attrName>
                                        </p:attrNameLst>
                                      </p:cBhvr>
                                    </p:animRot>
                                  </p:childTnLst>
                                </p:cTn>
                              </p:par>
                              <p:par>
                                <p:cTn id="125" presetID="2" presetClass="entr" presetSubtype="3" fill="hold" grpId="0" nodeType="withEffect">
                                  <p:stCondLst>
                                    <p:cond delay="0"/>
                                  </p:stCondLst>
                                  <p:childTnLst>
                                    <p:set>
                                      <p:cBhvr>
                                        <p:cTn id="126" dur="1" fill="hold">
                                          <p:stCondLst>
                                            <p:cond delay="0"/>
                                          </p:stCondLst>
                                        </p:cTn>
                                        <p:tgtEl>
                                          <p:spTgt spid="25"/>
                                        </p:tgtEl>
                                        <p:attrNameLst>
                                          <p:attrName>style.visibility</p:attrName>
                                        </p:attrNameLst>
                                      </p:cBhvr>
                                      <p:to>
                                        <p:strVal val="visible"/>
                                      </p:to>
                                    </p:set>
                                    <p:anim calcmode="lin" valueType="num">
                                      <p:cBhvr additive="base">
                                        <p:cTn id="127" dur="2800" fill="hold"/>
                                        <p:tgtEl>
                                          <p:spTgt spid="25"/>
                                        </p:tgtEl>
                                        <p:attrNameLst>
                                          <p:attrName>ppt_x</p:attrName>
                                        </p:attrNameLst>
                                      </p:cBhvr>
                                      <p:tavLst>
                                        <p:tav tm="0">
                                          <p:val>
                                            <p:strVal val="1+#ppt_w/2"/>
                                          </p:val>
                                        </p:tav>
                                        <p:tav tm="100000">
                                          <p:val>
                                            <p:strVal val="#ppt_x"/>
                                          </p:val>
                                        </p:tav>
                                      </p:tavLst>
                                    </p:anim>
                                    <p:anim calcmode="lin" valueType="num">
                                      <p:cBhvr additive="base">
                                        <p:cTn id="128" dur="2800" fill="hold"/>
                                        <p:tgtEl>
                                          <p:spTgt spid="25"/>
                                        </p:tgtEl>
                                        <p:attrNameLst>
                                          <p:attrName>ppt_y</p:attrName>
                                        </p:attrNameLst>
                                      </p:cBhvr>
                                      <p:tavLst>
                                        <p:tav tm="0">
                                          <p:val>
                                            <p:strVal val="0-#ppt_h/2"/>
                                          </p:val>
                                        </p:tav>
                                        <p:tav tm="100000">
                                          <p:val>
                                            <p:strVal val="#ppt_y"/>
                                          </p:val>
                                        </p:tav>
                                      </p:tavLst>
                                    </p:anim>
                                  </p:childTnLst>
                                </p:cTn>
                              </p:par>
                              <p:par>
                                <p:cTn id="129" presetID="16" presetClass="entr" presetSubtype="21" fill="hold" grpId="1" nodeType="withEffect">
                                  <p:stCondLst>
                                    <p:cond delay="0"/>
                                  </p:stCondLst>
                                  <p:childTnLst>
                                    <p:set>
                                      <p:cBhvr>
                                        <p:cTn id="130" dur="1" fill="hold">
                                          <p:stCondLst>
                                            <p:cond delay="0"/>
                                          </p:stCondLst>
                                        </p:cTn>
                                        <p:tgtEl>
                                          <p:spTgt spid="25"/>
                                        </p:tgtEl>
                                        <p:attrNameLst>
                                          <p:attrName>style.visibility</p:attrName>
                                        </p:attrNameLst>
                                      </p:cBhvr>
                                      <p:to>
                                        <p:strVal val="visible"/>
                                      </p:to>
                                    </p:set>
                                    <p:animEffect transition="in" filter="barn(inVertical)">
                                      <p:cBhvr>
                                        <p:cTn id="131" dur="2800"/>
                                        <p:tgtEl>
                                          <p:spTgt spid="25"/>
                                        </p:tgtEl>
                                      </p:cBhvr>
                                    </p:animEffect>
                                  </p:childTnLst>
                                </p:cTn>
                              </p:par>
                              <p:par>
                                <p:cTn id="132" presetID="8" presetClass="emph" presetSubtype="0" fill="hold" grpId="2" nodeType="withEffect">
                                  <p:stCondLst>
                                    <p:cond delay="0"/>
                                  </p:stCondLst>
                                  <p:childTnLst>
                                    <p:animRot by="-21600000">
                                      <p:cBhvr>
                                        <p:cTn id="133" dur="2800" fill="hold"/>
                                        <p:tgtEl>
                                          <p:spTgt spid="25"/>
                                        </p:tgtEl>
                                        <p:attrNameLst>
                                          <p:attrName>r</p:attrName>
                                        </p:attrNameLst>
                                      </p:cBhvr>
                                    </p:animRot>
                                  </p:childTnLst>
                                </p:cTn>
                              </p:par>
                              <p:par>
                                <p:cTn id="134" presetID="2" presetClass="entr" presetSubtype="3" fill="hold" grpId="0" nodeType="withEffect">
                                  <p:stCondLst>
                                    <p:cond delay="0"/>
                                  </p:stCondLst>
                                  <p:childTnLst>
                                    <p:set>
                                      <p:cBhvr>
                                        <p:cTn id="135" dur="1" fill="hold">
                                          <p:stCondLst>
                                            <p:cond delay="0"/>
                                          </p:stCondLst>
                                        </p:cTn>
                                        <p:tgtEl>
                                          <p:spTgt spid="26"/>
                                        </p:tgtEl>
                                        <p:attrNameLst>
                                          <p:attrName>style.visibility</p:attrName>
                                        </p:attrNameLst>
                                      </p:cBhvr>
                                      <p:to>
                                        <p:strVal val="visible"/>
                                      </p:to>
                                    </p:set>
                                    <p:anim calcmode="lin" valueType="num">
                                      <p:cBhvr additive="base">
                                        <p:cTn id="136" dur="2800" fill="hold"/>
                                        <p:tgtEl>
                                          <p:spTgt spid="26"/>
                                        </p:tgtEl>
                                        <p:attrNameLst>
                                          <p:attrName>ppt_x</p:attrName>
                                        </p:attrNameLst>
                                      </p:cBhvr>
                                      <p:tavLst>
                                        <p:tav tm="0">
                                          <p:val>
                                            <p:strVal val="1+#ppt_w/2"/>
                                          </p:val>
                                        </p:tav>
                                        <p:tav tm="100000">
                                          <p:val>
                                            <p:strVal val="#ppt_x"/>
                                          </p:val>
                                        </p:tav>
                                      </p:tavLst>
                                    </p:anim>
                                    <p:anim calcmode="lin" valueType="num">
                                      <p:cBhvr additive="base">
                                        <p:cTn id="137" dur="2800" fill="hold"/>
                                        <p:tgtEl>
                                          <p:spTgt spid="26"/>
                                        </p:tgtEl>
                                        <p:attrNameLst>
                                          <p:attrName>ppt_y</p:attrName>
                                        </p:attrNameLst>
                                      </p:cBhvr>
                                      <p:tavLst>
                                        <p:tav tm="0">
                                          <p:val>
                                            <p:strVal val="0-#ppt_h/2"/>
                                          </p:val>
                                        </p:tav>
                                        <p:tav tm="100000">
                                          <p:val>
                                            <p:strVal val="#ppt_y"/>
                                          </p:val>
                                        </p:tav>
                                      </p:tavLst>
                                    </p:anim>
                                  </p:childTnLst>
                                </p:cTn>
                              </p:par>
                              <p:par>
                                <p:cTn id="138" presetID="16" presetClass="entr" presetSubtype="21" fill="hold" grpId="1" nodeType="withEffect">
                                  <p:stCondLst>
                                    <p:cond delay="0"/>
                                  </p:stCondLst>
                                  <p:childTnLst>
                                    <p:set>
                                      <p:cBhvr>
                                        <p:cTn id="139" dur="1" fill="hold">
                                          <p:stCondLst>
                                            <p:cond delay="0"/>
                                          </p:stCondLst>
                                        </p:cTn>
                                        <p:tgtEl>
                                          <p:spTgt spid="26"/>
                                        </p:tgtEl>
                                        <p:attrNameLst>
                                          <p:attrName>style.visibility</p:attrName>
                                        </p:attrNameLst>
                                      </p:cBhvr>
                                      <p:to>
                                        <p:strVal val="visible"/>
                                      </p:to>
                                    </p:set>
                                    <p:animEffect transition="in" filter="barn(inVertical)">
                                      <p:cBhvr>
                                        <p:cTn id="140" dur="2800"/>
                                        <p:tgtEl>
                                          <p:spTgt spid="26"/>
                                        </p:tgtEl>
                                      </p:cBhvr>
                                    </p:animEffect>
                                  </p:childTnLst>
                                </p:cTn>
                              </p:par>
                              <p:par>
                                <p:cTn id="141" presetID="8" presetClass="emph" presetSubtype="0" fill="hold" grpId="2" nodeType="withEffect">
                                  <p:stCondLst>
                                    <p:cond delay="0"/>
                                  </p:stCondLst>
                                  <p:childTnLst>
                                    <p:animRot by="-21600000">
                                      <p:cBhvr>
                                        <p:cTn id="142" dur="2800" fill="hold"/>
                                        <p:tgtEl>
                                          <p:spTgt spid="26"/>
                                        </p:tgtEl>
                                        <p:attrNameLst>
                                          <p:attrName>r</p:attrName>
                                        </p:attrNameLst>
                                      </p:cBhvr>
                                    </p:animRot>
                                  </p:childTnLst>
                                </p:cTn>
                              </p:par>
                              <p:par>
                                <p:cTn id="143" presetID="2" presetClass="entr" presetSubtype="3" fill="hold" grpId="0" nodeType="withEffect">
                                  <p:stCondLst>
                                    <p:cond delay="0"/>
                                  </p:stCondLst>
                                  <p:childTnLst>
                                    <p:set>
                                      <p:cBhvr>
                                        <p:cTn id="144" dur="1" fill="hold">
                                          <p:stCondLst>
                                            <p:cond delay="0"/>
                                          </p:stCondLst>
                                        </p:cTn>
                                        <p:tgtEl>
                                          <p:spTgt spid="27"/>
                                        </p:tgtEl>
                                        <p:attrNameLst>
                                          <p:attrName>style.visibility</p:attrName>
                                        </p:attrNameLst>
                                      </p:cBhvr>
                                      <p:to>
                                        <p:strVal val="visible"/>
                                      </p:to>
                                    </p:set>
                                    <p:anim calcmode="lin" valueType="num">
                                      <p:cBhvr additive="base">
                                        <p:cTn id="145" dur="2800" fill="hold"/>
                                        <p:tgtEl>
                                          <p:spTgt spid="27"/>
                                        </p:tgtEl>
                                        <p:attrNameLst>
                                          <p:attrName>ppt_x</p:attrName>
                                        </p:attrNameLst>
                                      </p:cBhvr>
                                      <p:tavLst>
                                        <p:tav tm="0">
                                          <p:val>
                                            <p:strVal val="1+#ppt_w/2"/>
                                          </p:val>
                                        </p:tav>
                                        <p:tav tm="100000">
                                          <p:val>
                                            <p:strVal val="#ppt_x"/>
                                          </p:val>
                                        </p:tav>
                                      </p:tavLst>
                                    </p:anim>
                                    <p:anim calcmode="lin" valueType="num">
                                      <p:cBhvr additive="base">
                                        <p:cTn id="146" dur="2800" fill="hold"/>
                                        <p:tgtEl>
                                          <p:spTgt spid="27"/>
                                        </p:tgtEl>
                                        <p:attrNameLst>
                                          <p:attrName>ppt_y</p:attrName>
                                        </p:attrNameLst>
                                      </p:cBhvr>
                                      <p:tavLst>
                                        <p:tav tm="0">
                                          <p:val>
                                            <p:strVal val="0-#ppt_h/2"/>
                                          </p:val>
                                        </p:tav>
                                        <p:tav tm="100000">
                                          <p:val>
                                            <p:strVal val="#ppt_y"/>
                                          </p:val>
                                        </p:tav>
                                      </p:tavLst>
                                    </p:anim>
                                  </p:childTnLst>
                                </p:cTn>
                              </p:par>
                              <p:par>
                                <p:cTn id="147" presetID="16" presetClass="entr" presetSubtype="21" fill="hold" grpId="1" nodeType="withEffect">
                                  <p:stCondLst>
                                    <p:cond delay="0"/>
                                  </p:stCondLst>
                                  <p:childTnLst>
                                    <p:set>
                                      <p:cBhvr>
                                        <p:cTn id="148" dur="1" fill="hold">
                                          <p:stCondLst>
                                            <p:cond delay="0"/>
                                          </p:stCondLst>
                                        </p:cTn>
                                        <p:tgtEl>
                                          <p:spTgt spid="27"/>
                                        </p:tgtEl>
                                        <p:attrNameLst>
                                          <p:attrName>style.visibility</p:attrName>
                                        </p:attrNameLst>
                                      </p:cBhvr>
                                      <p:to>
                                        <p:strVal val="visible"/>
                                      </p:to>
                                    </p:set>
                                    <p:animEffect transition="in" filter="barn(inVertical)">
                                      <p:cBhvr>
                                        <p:cTn id="149" dur="2800"/>
                                        <p:tgtEl>
                                          <p:spTgt spid="27"/>
                                        </p:tgtEl>
                                      </p:cBhvr>
                                    </p:animEffect>
                                  </p:childTnLst>
                                </p:cTn>
                              </p:par>
                              <p:par>
                                <p:cTn id="150" presetID="8" presetClass="emph" presetSubtype="0" fill="hold" grpId="2" nodeType="withEffect">
                                  <p:stCondLst>
                                    <p:cond delay="0"/>
                                  </p:stCondLst>
                                  <p:childTnLst>
                                    <p:animRot by="-21600000">
                                      <p:cBhvr>
                                        <p:cTn id="151" dur="2800" fill="hold"/>
                                        <p:tgtEl>
                                          <p:spTgt spid="27"/>
                                        </p:tgtEl>
                                        <p:attrNameLst>
                                          <p:attrName>r</p:attrName>
                                        </p:attrNameLst>
                                      </p:cBhvr>
                                    </p:animRot>
                                  </p:childTnLst>
                                </p:cTn>
                              </p:par>
                              <p:par>
                                <p:cTn id="152" presetID="2" presetClass="entr" presetSubtype="3" fill="hold" grpId="0" nodeType="withEffect">
                                  <p:stCondLst>
                                    <p:cond delay="0"/>
                                  </p:stCondLst>
                                  <p:childTnLst>
                                    <p:set>
                                      <p:cBhvr>
                                        <p:cTn id="153" dur="1" fill="hold">
                                          <p:stCondLst>
                                            <p:cond delay="0"/>
                                          </p:stCondLst>
                                        </p:cTn>
                                        <p:tgtEl>
                                          <p:spTgt spid="28"/>
                                        </p:tgtEl>
                                        <p:attrNameLst>
                                          <p:attrName>style.visibility</p:attrName>
                                        </p:attrNameLst>
                                      </p:cBhvr>
                                      <p:to>
                                        <p:strVal val="visible"/>
                                      </p:to>
                                    </p:set>
                                    <p:anim calcmode="lin" valueType="num">
                                      <p:cBhvr additive="base">
                                        <p:cTn id="154" dur="2800" fill="hold"/>
                                        <p:tgtEl>
                                          <p:spTgt spid="28"/>
                                        </p:tgtEl>
                                        <p:attrNameLst>
                                          <p:attrName>ppt_x</p:attrName>
                                        </p:attrNameLst>
                                      </p:cBhvr>
                                      <p:tavLst>
                                        <p:tav tm="0">
                                          <p:val>
                                            <p:strVal val="1+#ppt_w/2"/>
                                          </p:val>
                                        </p:tav>
                                        <p:tav tm="100000">
                                          <p:val>
                                            <p:strVal val="#ppt_x"/>
                                          </p:val>
                                        </p:tav>
                                      </p:tavLst>
                                    </p:anim>
                                    <p:anim calcmode="lin" valueType="num">
                                      <p:cBhvr additive="base">
                                        <p:cTn id="155" dur="2800" fill="hold"/>
                                        <p:tgtEl>
                                          <p:spTgt spid="28"/>
                                        </p:tgtEl>
                                        <p:attrNameLst>
                                          <p:attrName>ppt_y</p:attrName>
                                        </p:attrNameLst>
                                      </p:cBhvr>
                                      <p:tavLst>
                                        <p:tav tm="0">
                                          <p:val>
                                            <p:strVal val="0-#ppt_h/2"/>
                                          </p:val>
                                        </p:tav>
                                        <p:tav tm="100000">
                                          <p:val>
                                            <p:strVal val="#ppt_y"/>
                                          </p:val>
                                        </p:tav>
                                      </p:tavLst>
                                    </p:anim>
                                  </p:childTnLst>
                                </p:cTn>
                              </p:par>
                              <p:par>
                                <p:cTn id="156" presetID="16" presetClass="entr" presetSubtype="21" fill="hold" grpId="1" nodeType="withEffect">
                                  <p:stCondLst>
                                    <p:cond delay="0"/>
                                  </p:stCondLst>
                                  <p:childTnLst>
                                    <p:set>
                                      <p:cBhvr>
                                        <p:cTn id="157" dur="1" fill="hold">
                                          <p:stCondLst>
                                            <p:cond delay="0"/>
                                          </p:stCondLst>
                                        </p:cTn>
                                        <p:tgtEl>
                                          <p:spTgt spid="28"/>
                                        </p:tgtEl>
                                        <p:attrNameLst>
                                          <p:attrName>style.visibility</p:attrName>
                                        </p:attrNameLst>
                                      </p:cBhvr>
                                      <p:to>
                                        <p:strVal val="visible"/>
                                      </p:to>
                                    </p:set>
                                    <p:animEffect transition="in" filter="barn(inVertical)">
                                      <p:cBhvr>
                                        <p:cTn id="158" dur="2800"/>
                                        <p:tgtEl>
                                          <p:spTgt spid="28"/>
                                        </p:tgtEl>
                                      </p:cBhvr>
                                    </p:animEffect>
                                  </p:childTnLst>
                                </p:cTn>
                              </p:par>
                              <p:par>
                                <p:cTn id="159" presetID="8" presetClass="emph" presetSubtype="0" fill="hold" grpId="2" nodeType="withEffect">
                                  <p:stCondLst>
                                    <p:cond delay="0"/>
                                  </p:stCondLst>
                                  <p:childTnLst>
                                    <p:animRot by="-21600000">
                                      <p:cBhvr>
                                        <p:cTn id="160" dur="2800" fill="hold"/>
                                        <p:tgtEl>
                                          <p:spTgt spid="28"/>
                                        </p:tgtEl>
                                        <p:attrNameLst>
                                          <p:attrName>r</p:attrName>
                                        </p:attrNameLst>
                                      </p:cBhvr>
                                    </p:animRot>
                                  </p:childTnLst>
                                </p:cTn>
                              </p:par>
                              <p:par>
                                <p:cTn id="161" presetID="2" presetClass="entr" presetSubtype="3" fill="hold" grpId="0" nodeType="withEffect">
                                  <p:stCondLst>
                                    <p:cond delay="0"/>
                                  </p:stCondLst>
                                  <p:childTnLst>
                                    <p:set>
                                      <p:cBhvr>
                                        <p:cTn id="162" dur="1" fill="hold">
                                          <p:stCondLst>
                                            <p:cond delay="0"/>
                                          </p:stCondLst>
                                        </p:cTn>
                                        <p:tgtEl>
                                          <p:spTgt spid="29"/>
                                        </p:tgtEl>
                                        <p:attrNameLst>
                                          <p:attrName>style.visibility</p:attrName>
                                        </p:attrNameLst>
                                      </p:cBhvr>
                                      <p:to>
                                        <p:strVal val="visible"/>
                                      </p:to>
                                    </p:set>
                                    <p:anim calcmode="lin" valueType="num">
                                      <p:cBhvr additive="base">
                                        <p:cTn id="163" dur="2800" fill="hold"/>
                                        <p:tgtEl>
                                          <p:spTgt spid="29"/>
                                        </p:tgtEl>
                                        <p:attrNameLst>
                                          <p:attrName>ppt_x</p:attrName>
                                        </p:attrNameLst>
                                      </p:cBhvr>
                                      <p:tavLst>
                                        <p:tav tm="0">
                                          <p:val>
                                            <p:strVal val="1+#ppt_w/2"/>
                                          </p:val>
                                        </p:tav>
                                        <p:tav tm="100000">
                                          <p:val>
                                            <p:strVal val="#ppt_x"/>
                                          </p:val>
                                        </p:tav>
                                      </p:tavLst>
                                    </p:anim>
                                    <p:anim calcmode="lin" valueType="num">
                                      <p:cBhvr additive="base">
                                        <p:cTn id="164" dur="2800" fill="hold"/>
                                        <p:tgtEl>
                                          <p:spTgt spid="29"/>
                                        </p:tgtEl>
                                        <p:attrNameLst>
                                          <p:attrName>ppt_y</p:attrName>
                                        </p:attrNameLst>
                                      </p:cBhvr>
                                      <p:tavLst>
                                        <p:tav tm="0">
                                          <p:val>
                                            <p:strVal val="0-#ppt_h/2"/>
                                          </p:val>
                                        </p:tav>
                                        <p:tav tm="100000">
                                          <p:val>
                                            <p:strVal val="#ppt_y"/>
                                          </p:val>
                                        </p:tav>
                                      </p:tavLst>
                                    </p:anim>
                                  </p:childTnLst>
                                </p:cTn>
                              </p:par>
                              <p:par>
                                <p:cTn id="165" presetID="16" presetClass="entr" presetSubtype="21" fill="hold" grpId="1" nodeType="withEffect">
                                  <p:stCondLst>
                                    <p:cond delay="0"/>
                                  </p:stCondLst>
                                  <p:childTnLst>
                                    <p:set>
                                      <p:cBhvr>
                                        <p:cTn id="166" dur="1" fill="hold">
                                          <p:stCondLst>
                                            <p:cond delay="0"/>
                                          </p:stCondLst>
                                        </p:cTn>
                                        <p:tgtEl>
                                          <p:spTgt spid="29"/>
                                        </p:tgtEl>
                                        <p:attrNameLst>
                                          <p:attrName>style.visibility</p:attrName>
                                        </p:attrNameLst>
                                      </p:cBhvr>
                                      <p:to>
                                        <p:strVal val="visible"/>
                                      </p:to>
                                    </p:set>
                                    <p:animEffect transition="in" filter="barn(inVertical)">
                                      <p:cBhvr>
                                        <p:cTn id="167" dur="2800"/>
                                        <p:tgtEl>
                                          <p:spTgt spid="29"/>
                                        </p:tgtEl>
                                      </p:cBhvr>
                                    </p:animEffect>
                                  </p:childTnLst>
                                </p:cTn>
                              </p:par>
                              <p:par>
                                <p:cTn id="168" presetID="8" presetClass="emph" presetSubtype="0" fill="hold" grpId="2" nodeType="withEffect">
                                  <p:stCondLst>
                                    <p:cond delay="0"/>
                                  </p:stCondLst>
                                  <p:childTnLst>
                                    <p:animRot by="-21600000">
                                      <p:cBhvr>
                                        <p:cTn id="169" dur="2800" fill="hold"/>
                                        <p:tgtEl>
                                          <p:spTgt spid="29"/>
                                        </p:tgtEl>
                                        <p:attrNameLst>
                                          <p:attrName>r</p:attrName>
                                        </p:attrNameLst>
                                      </p:cBhvr>
                                    </p:animRot>
                                  </p:childTnLst>
                                </p:cTn>
                              </p:par>
                              <p:par>
                                <p:cTn id="170" presetID="2" presetClass="entr" presetSubtype="9" fill="hold" grpId="0" nodeType="withEffect">
                                  <p:stCondLst>
                                    <p:cond delay="0"/>
                                  </p:stCondLst>
                                  <p:childTnLst>
                                    <p:set>
                                      <p:cBhvr>
                                        <p:cTn id="171" dur="1" fill="hold">
                                          <p:stCondLst>
                                            <p:cond delay="0"/>
                                          </p:stCondLst>
                                        </p:cTn>
                                        <p:tgtEl>
                                          <p:spTgt spid="17"/>
                                        </p:tgtEl>
                                        <p:attrNameLst>
                                          <p:attrName>style.visibility</p:attrName>
                                        </p:attrNameLst>
                                      </p:cBhvr>
                                      <p:to>
                                        <p:strVal val="visible"/>
                                      </p:to>
                                    </p:set>
                                    <p:anim calcmode="lin" valueType="num">
                                      <p:cBhvr additive="base">
                                        <p:cTn id="172" dur="2800" fill="hold"/>
                                        <p:tgtEl>
                                          <p:spTgt spid="17"/>
                                        </p:tgtEl>
                                        <p:attrNameLst>
                                          <p:attrName>ppt_x</p:attrName>
                                        </p:attrNameLst>
                                      </p:cBhvr>
                                      <p:tavLst>
                                        <p:tav tm="0">
                                          <p:val>
                                            <p:strVal val="0-#ppt_w/2"/>
                                          </p:val>
                                        </p:tav>
                                        <p:tav tm="100000">
                                          <p:val>
                                            <p:strVal val="#ppt_x"/>
                                          </p:val>
                                        </p:tav>
                                      </p:tavLst>
                                    </p:anim>
                                    <p:anim calcmode="lin" valueType="num">
                                      <p:cBhvr additive="base">
                                        <p:cTn id="173" dur="2800" fill="hold"/>
                                        <p:tgtEl>
                                          <p:spTgt spid="17"/>
                                        </p:tgtEl>
                                        <p:attrNameLst>
                                          <p:attrName>ppt_y</p:attrName>
                                        </p:attrNameLst>
                                      </p:cBhvr>
                                      <p:tavLst>
                                        <p:tav tm="0">
                                          <p:val>
                                            <p:strVal val="0-#ppt_h/2"/>
                                          </p:val>
                                        </p:tav>
                                        <p:tav tm="100000">
                                          <p:val>
                                            <p:strVal val="#ppt_y"/>
                                          </p:val>
                                        </p:tav>
                                      </p:tavLst>
                                    </p:anim>
                                  </p:childTnLst>
                                </p:cTn>
                              </p:par>
                              <p:par>
                                <p:cTn id="174" presetID="16" presetClass="entr" presetSubtype="21" fill="hold" grpId="1" nodeType="withEffect">
                                  <p:stCondLst>
                                    <p:cond delay="0"/>
                                  </p:stCondLst>
                                  <p:childTnLst>
                                    <p:set>
                                      <p:cBhvr>
                                        <p:cTn id="175" dur="1" fill="hold">
                                          <p:stCondLst>
                                            <p:cond delay="0"/>
                                          </p:stCondLst>
                                        </p:cTn>
                                        <p:tgtEl>
                                          <p:spTgt spid="17"/>
                                        </p:tgtEl>
                                        <p:attrNameLst>
                                          <p:attrName>style.visibility</p:attrName>
                                        </p:attrNameLst>
                                      </p:cBhvr>
                                      <p:to>
                                        <p:strVal val="visible"/>
                                      </p:to>
                                    </p:set>
                                    <p:animEffect transition="in" filter="barn(inVertical)">
                                      <p:cBhvr>
                                        <p:cTn id="176" dur="2800"/>
                                        <p:tgtEl>
                                          <p:spTgt spid="17"/>
                                        </p:tgtEl>
                                      </p:cBhvr>
                                    </p:animEffect>
                                  </p:childTnLst>
                                </p:cTn>
                              </p:par>
                              <p:par>
                                <p:cTn id="177" presetID="8" presetClass="emph" presetSubtype="0" fill="hold" grpId="2" nodeType="withEffect">
                                  <p:stCondLst>
                                    <p:cond delay="0"/>
                                  </p:stCondLst>
                                  <p:childTnLst>
                                    <p:animRot by="21600000">
                                      <p:cBhvr>
                                        <p:cTn id="178" dur="2800" fill="hold"/>
                                        <p:tgtEl>
                                          <p:spTgt spid="17"/>
                                        </p:tgtEl>
                                        <p:attrNameLst>
                                          <p:attrName>r</p:attrName>
                                        </p:attrNameLst>
                                      </p:cBhvr>
                                    </p:animRot>
                                  </p:childTnLst>
                                </p:cTn>
                              </p:par>
                              <p:par>
                                <p:cTn id="179" presetID="2" presetClass="entr" presetSubtype="9" fill="hold" grpId="0" nodeType="withEffect">
                                  <p:stCondLst>
                                    <p:cond delay="0"/>
                                  </p:stCondLst>
                                  <p:childTnLst>
                                    <p:set>
                                      <p:cBhvr>
                                        <p:cTn id="180" dur="1" fill="hold">
                                          <p:stCondLst>
                                            <p:cond delay="0"/>
                                          </p:stCondLst>
                                        </p:cTn>
                                        <p:tgtEl>
                                          <p:spTgt spid="18"/>
                                        </p:tgtEl>
                                        <p:attrNameLst>
                                          <p:attrName>style.visibility</p:attrName>
                                        </p:attrNameLst>
                                      </p:cBhvr>
                                      <p:to>
                                        <p:strVal val="visible"/>
                                      </p:to>
                                    </p:set>
                                    <p:anim calcmode="lin" valueType="num">
                                      <p:cBhvr additive="base">
                                        <p:cTn id="181" dur="2800" fill="hold"/>
                                        <p:tgtEl>
                                          <p:spTgt spid="18"/>
                                        </p:tgtEl>
                                        <p:attrNameLst>
                                          <p:attrName>ppt_x</p:attrName>
                                        </p:attrNameLst>
                                      </p:cBhvr>
                                      <p:tavLst>
                                        <p:tav tm="0">
                                          <p:val>
                                            <p:strVal val="0-#ppt_w/2"/>
                                          </p:val>
                                        </p:tav>
                                        <p:tav tm="100000">
                                          <p:val>
                                            <p:strVal val="#ppt_x"/>
                                          </p:val>
                                        </p:tav>
                                      </p:tavLst>
                                    </p:anim>
                                    <p:anim calcmode="lin" valueType="num">
                                      <p:cBhvr additive="base">
                                        <p:cTn id="182" dur="2800" fill="hold"/>
                                        <p:tgtEl>
                                          <p:spTgt spid="18"/>
                                        </p:tgtEl>
                                        <p:attrNameLst>
                                          <p:attrName>ppt_y</p:attrName>
                                        </p:attrNameLst>
                                      </p:cBhvr>
                                      <p:tavLst>
                                        <p:tav tm="0">
                                          <p:val>
                                            <p:strVal val="0-#ppt_h/2"/>
                                          </p:val>
                                        </p:tav>
                                        <p:tav tm="100000">
                                          <p:val>
                                            <p:strVal val="#ppt_y"/>
                                          </p:val>
                                        </p:tav>
                                      </p:tavLst>
                                    </p:anim>
                                  </p:childTnLst>
                                </p:cTn>
                              </p:par>
                              <p:par>
                                <p:cTn id="183" presetID="16" presetClass="entr" presetSubtype="21" fill="hold" grpId="1" nodeType="withEffect">
                                  <p:stCondLst>
                                    <p:cond delay="0"/>
                                  </p:stCondLst>
                                  <p:childTnLst>
                                    <p:set>
                                      <p:cBhvr>
                                        <p:cTn id="184" dur="1" fill="hold">
                                          <p:stCondLst>
                                            <p:cond delay="0"/>
                                          </p:stCondLst>
                                        </p:cTn>
                                        <p:tgtEl>
                                          <p:spTgt spid="18"/>
                                        </p:tgtEl>
                                        <p:attrNameLst>
                                          <p:attrName>style.visibility</p:attrName>
                                        </p:attrNameLst>
                                      </p:cBhvr>
                                      <p:to>
                                        <p:strVal val="visible"/>
                                      </p:to>
                                    </p:set>
                                    <p:animEffect transition="in" filter="barn(inVertical)">
                                      <p:cBhvr>
                                        <p:cTn id="185" dur="2800"/>
                                        <p:tgtEl>
                                          <p:spTgt spid="18"/>
                                        </p:tgtEl>
                                      </p:cBhvr>
                                    </p:animEffect>
                                  </p:childTnLst>
                                </p:cTn>
                              </p:par>
                              <p:par>
                                <p:cTn id="186" presetID="8" presetClass="emph" presetSubtype="0" fill="hold" grpId="2" nodeType="withEffect">
                                  <p:stCondLst>
                                    <p:cond delay="0"/>
                                  </p:stCondLst>
                                  <p:childTnLst>
                                    <p:animRot by="21600000">
                                      <p:cBhvr>
                                        <p:cTn id="187" dur="2800" fill="hold"/>
                                        <p:tgtEl>
                                          <p:spTgt spid="18"/>
                                        </p:tgtEl>
                                        <p:attrNameLst>
                                          <p:attrName>r</p:attrName>
                                        </p:attrNameLst>
                                      </p:cBhvr>
                                    </p:animRot>
                                  </p:childTnLst>
                                </p:cTn>
                              </p:par>
                              <p:par>
                                <p:cTn id="188" presetID="2" presetClass="entr" presetSubtype="9" fill="hold" grpId="0" nodeType="withEffect">
                                  <p:stCondLst>
                                    <p:cond delay="0"/>
                                  </p:stCondLst>
                                  <p:childTnLst>
                                    <p:set>
                                      <p:cBhvr>
                                        <p:cTn id="189" dur="1" fill="hold">
                                          <p:stCondLst>
                                            <p:cond delay="0"/>
                                          </p:stCondLst>
                                        </p:cTn>
                                        <p:tgtEl>
                                          <p:spTgt spid="19"/>
                                        </p:tgtEl>
                                        <p:attrNameLst>
                                          <p:attrName>style.visibility</p:attrName>
                                        </p:attrNameLst>
                                      </p:cBhvr>
                                      <p:to>
                                        <p:strVal val="visible"/>
                                      </p:to>
                                    </p:set>
                                    <p:anim calcmode="lin" valueType="num">
                                      <p:cBhvr additive="base">
                                        <p:cTn id="190" dur="2800" fill="hold"/>
                                        <p:tgtEl>
                                          <p:spTgt spid="19"/>
                                        </p:tgtEl>
                                        <p:attrNameLst>
                                          <p:attrName>ppt_x</p:attrName>
                                        </p:attrNameLst>
                                      </p:cBhvr>
                                      <p:tavLst>
                                        <p:tav tm="0">
                                          <p:val>
                                            <p:strVal val="0-#ppt_w/2"/>
                                          </p:val>
                                        </p:tav>
                                        <p:tav tm="100000">
                                          <p:val>
                                            <p:strVal val="#ppt_x"/>
                                          </p:val>
                                        </p:tav>
                                      </p:tavLst>
                                    </p:anim>
                                    <p:anim calcmode="lin" valueType="num">
                                      <p:cBhvr additive="base">
                                        <p:cTn id="191" dur="2800" fill="hold"/>
                                        <p:tgtEl>
                                          <p:spTgt spid="19"/>
                                        </p:tgtEl>
                                        <p:attrNameLst>
                                          <p:attrName>ppt_y</p:attrName>
                                        </p:attrNameLst>
                                      </p:cBhvr>
                                      <p:tavLst>
                                        <p:tav tm="0">
                                          <p:val>
                                            <p:strVal val="0-#ppt_h/2"/>
                                          </p:val>
                                        </p:tav>
                                        <p:tav tm="100000">
                                          <p:val>
                                            <p:strVal val="#ppt_y"/>
                                          </p:val>
                                        </p:tav>
                                      </p:tavLst>
                                    </p:anim>
                                  </p:childTnLst>
                                </p:cTn>
                              </p:par>
                              <p:par>
                                <p:cTn id="192" presetID="16" presetClass="entr" presetSubtype="21" fill="hold" grpId="1" nodeType="withEffect">
                                  <p:stCondLst>
                                    <p:cond delay="0"/>
                                  </p:stCondLst>
                                  <p:childTnLst>
                                    <p:set>
                                      <p:cBhvr>
                                        <p:cTn id="193" dur="1" fill="hold">
                                          <p:stCondLst>
                                            <p:cond delay="0"/>
                                          </p:stCondLst>
                                        </p:cTn>
                                        <p:tgtEl>
                                          <p:spTgt spid="19"/>
                                        </p:tgtEl>
                                        <p:attrNameLst>
                                          <p:attrName>style.visibility</p:attrName>
                                        </p:attrNameLst>
                                      </p:cBhvr>
                                      <p:to>
                                        <p:strVal val="visible"/>
                                      </p:to>
                                    </p:set>
                                    <p:animEffect transition="in" filter="barn(inVertical)">
                                      <p:cBhvr>
                                        <p:cTn id="194" dur="2800"/>
                                        <p:tgtEl>
                                          <p:spTgt spid="19"/>
                                        </p:tgtEl>
                                      </p:cBhvr>
                                    </p:animEffect>
                                  </p:childTnLst>
                                </p:cTn>
                              </p:par>
                              <p:par>
                                <p:cTn id="195" presetID="8" presetClass="emph" presetSubtype="0" fill="hold" grpId="2" nodeType="withEffect">
                                  <p:stCondLst>
                                    <p:cond delay="0"/>
                                  </p:stCondLst>
                                  <p:childTnLst>
                                    <p:animRot by="21600000">
                                      <p:cBhvr>
                                        <p:cTn id="196" dur="2800" fill="hold"/>
                                        <p:tgtEl>
                                          <p:spTgt spid="19"/>
                                        </p:tgtEl>
                                        <p:attrNameLst>
                                          <p:attrName>r</p:attrName>
                                        </p:attrNameLst>
                                      </p:cBhvr>
                                    </p:animRot>
                                  </p:childTnLst>
                                </p:cTn>
                              </p:par>
                              <p:par>
                                <p:cTn id="197" presetID="2" presetClass="entr" presetSubtype="9" fill="hold" grpId="0" nodeType="withEffect">
                                  <p:stCondLst>
                                    <p:cond delay="0"/>
                                  </p:stCondLst>
                                  <p:childTnLst>
                                    <p:set>
                                      <p:cBhvr>
                                        <p:cTn id="198" dur="1" fill="hold">
                                          <p:stCondLst>
                                            <p:cond delay="0"/>
                                          </p:stCondLst>
                                        </p:cTn>
                                        <p:tgtEl>
                                          <p:spTgt spid="20"/>
                                        </p:tgtEl>
                                        <p:attrNameLst>
                                          <p:attrName>style.visibility</p:attrName>
                                        </p:attrNameLst>
                                      </p:cBhvr>
                                      <p:to>
                                        <p:strVal val="visible"/>
                                      </p:to>
                                    </p:set>
                                    <p:anim calcmode="lin" valueType="num">
                                      <p:cBhvr additive="base">
                                        <p:cTn id="199" dur="2800" fill="hold"/>
                                        <p:tgtEl>
                                          <p:spTgt spid="20"/>
                                        </p:tgtEl>
                                        <p:attrNameLst>
                                          <p:attrName>ppt_x</p:attrName>
                                        </p:attrNameLst>
                                      </p:cBhvr>
                                      <p:tavLst>
                                        <p:tav tm="0">
                                          <p:val>
                                            <p:strVal val="0-#ppt_w/2"/>
                                          </p:val>
                                        </p:tav>
                                        <p:tav tm="100000">
                                          <p:val>
                                            <p:strVal val="#ppt_x"/>
                                          </p:val>
                                        </p:tav>
                                      </p:tavLst>
                                    </p:anim>
                                    <p:anim calcmode="lin" valueType="num">
                                      <p:cBhvr additive="base">
                                        <p:cTn id="200" dur="2800" fill="hold"/>
                                        <p:tgtEl>
                                          <p:spTgt spid="20"/>
                                        </p:tgtEl>
                                        <p:attrNameLst>
                                          <p:attrName>ppt_y</p:attrName>
                                        </p:attrNameLst>
                                      </p:cBhvr>
                                      <p:tavLst>
                                        <p:tav tm="0">
                                          <p:val>
                                            <p:strVal val="0-#ppt_h/2"/>
                                          </p:val>
                                        </p:tav>
                                        <p:tav tm="100000">
                                          <p:val>
                                            <p:strVal val="#ppt_y"/>
                                          </p:val>
                                        </p:tav>
                                      </p:tavLst>
                                    </p:anim>
                                  </p:childTnLst>
                                </p:cTn>
                              </p:par>
                              <p:par>
                                <p:cTn id="201" presetID="16" presetClass="entr" presetSubtype="21" fill="hold" grpId="1" nodeType="withEffect">
                                  <p:stCondLst>
                                    <p:cond delay="0"/>
                                  </p:stCondLst>
                                  <p:childTnLst>
                                    <p:set>
                                      <p:cBhvr>
                                        <p:cTn id="202" dur="1" fill="hold">
                                          <p:stCondLst>
                                            <p:cond delay="0"/>
                                          </p:stCondLst>
                                        </p:cTn>
                                        <p:tgtEl>
                                          <p:spTgt spid="20"/>
                                        </p:tgtEl>
                                        <p:attrNameLst>
                                          <p:attrName>style.visibility</p:attrName>
                                        </p:attrNameLst>
                                      </p:cBhvr>
                                      <p:to>
                                        <p:strVal val="visible"/>
                                      </p:to>
                                    </p:set>
                                    <p:animEffect transition="in" filter="barn(inVertical)">
                                      <p:cBhvr>
                                        <p:cTn id="203" dur="2800"/>
                                        <p:tgtEl>
                                          <p:spTgt spid="20"/>
                                        </p:tgtEl>
                                      </p:cBhvr>
                                    </p:animEffect>
                                  </p:childTnLst>
                                </p:cTn>
                              </p:par>
                              <p:par>
                                <p:cTn id="204" presetID="8" presetClass="emph" presetSubtype="0" fill="hold" grpId="2" nodeType="withEffect">
                                  <p:stCondLst>
                                    <p:cond delay="0"/>
                                  </p:stCondLst>
                                  <p:childTnLst>
                                    <p:animRot by="21600000">
                                      <p:cBhvr>
                                        <p:cTn id="205" dur="2800" fill="hold"/>
                                        <p:tgtEl>
                                          <p:spTgt spid="20"/>
                                        </p:tgtEl>
                                        <p:attrNameLst>
                                          <p:attrName>r</p:attrName>
                                        </p:attrNameLst>
                                      </p:cBhvr>
                                    </p:animRot>
                                  </p:childTnLst>
                                </p:cTn>
                              </p:par>
                              <p:par>
                                <p:cTn id="206" presetID="2" presetClass="entr" presetSubtype="9" fill="hold" grpId="0" nodeType="withEffect">
                                  <p:stCondLst>
                                    <p:cond delay="0"/>
                                  </p:stCondLst>
                                  <p:childTnLst>
                                    <p:set>
                                      <p:cBhvr>
                                        <p:cTn id="207" dur="1" fill="hold">
                                          <p:stCondLst>
                                            <p:cond delay="0"/>
                                          </p:stCondLst>
                                        </p:cTn>
                                        <p:tgtEl>
                                          <p:spTgt spid="21"/>
                                        </p:tgtEl>
                                        <p:attrNameLst>
                                          <p:attrName>style.visibility</p:attrName>
                                        </p:attrNameLst>
                                      </p:cBhvr>
                                      <p:to>
                                        <p:strVal val="visible"/>
                                      </p:to>
                                    </p:set>
                                    <p:anim calcmode="lin" valueType="num">
                                      <p:cBhvr additive="base">
                                        <p:cTn id="208" dur="2800" fill="hold"/>
                                        <p:tgtEl>
                                          <p:spTgt spid="21"/>
                                        </p:tgtEl>
                                        <p:attrNameLst>
                                          <p:attrName>ppt_x</p:attrName>
                                        </p:attrNameLst>
                                      </p:cBhvr>
                                      <p:tavLst>
                                        <p:tav tm="0">
                                          <p:val>
                                            <p:strVal val="0-#ppt_w/2"/>
                                          </p:val>
                                        </p:tav>
                                        <p:tav tm="100000">
                                          <p:val>
                                            <p:strVal val="#ppt_x"/>
                                          </p:val>
                                        </p:tav>
                                      </p:tavLst>
                                    </p:anim>
                                    <p:anim calcmode="lin" valueType="num">
                                      <p:cBhvr additive="base">
                                        <p:cTn id="209" dur="2800" fill="hold"/>
                                        <p:tgtEl>
                                          <p:spTgt spid="21"/>
                                        </p:tgtEl>
                                        <p:attrNameLst>
                                          <p:attrName>ppt_y</p:attrName>
                                        </p:attrNameLst>
                                      </p:cBhvr>
                                      <p:tavLst>
                                        <p:tav tm="0">
                                          <p:val>
                                            <p:strVal val="0-#ppt_h/2"/>
                                          </p:val>
                                        </p:tav>
                                        <p:tav tm="100000">
                                          <p:val>
                                            <p:strVal val="#ppt_y"/>
                                          </p:val>
                                        </p:tav>
                                      </p:tavLst>
                                    </p:anim>
                                  </p:childTnLst>
                                </p:cTn>
                              </p:par>
                              <p:par>
                                <p:cTn id="210" presetID="16" presetClass="entr" presetSubtype="21" fill="hold" grpId="1" nodeType="withEffect">
                                  <p:stCondLst>
                                    <p:cond delay="0"/>
                                  </p:stCondLst>
                                  <p:childTnLst>
                                    <p:set>
                                      <p:cBhvr>
                                        <p:cTn id="211" dur="1" fill="hold">
                                          <p:stCondLst>
                                            <p:cond delay="0"/>
                                          </p:stCondLst>
                                        </p:cTn>
                                        <p:tgtEl>
                                          <p:spTgt spid="21"/>
                                        </p:tgtEl>
                                        <p:attrNameLst>
                                          <p:attrName>style.visibility</p:attrName>
                                        </p:attrNameLst>
                                      </p:cBhvr>
                                      <p:to>
                                        <p:strVal val="visible"/>
                                      </p:to>
                                    </p:set>
                                    <p:animEffect transition="in" filter="barn(inVertical)">
                                      <p:cBhvr>
                                        <p:cTn id="212" dur="2800"/>
                                        <p:tgtEl>
                                          <p:spTgt spid="21"/>
                                        </p:tgtEl>
                                      </p:cBhvr>
                                    </p:animEffect>
                                  </p:childTnLst>
                                </p:cTn>
                              </p:par>
                              <p:par>
                                <p:cTn id="213" presetID="8" presetClass="emph" presetSubtype="0" fill="hold" grpId="2" nodeType="withEffect">
                                  <p:stCondLst>
                                    <p:cond delay="0"/>
                                  </p:stCondLst>
                                  <p:childTnLst>
                                    <p:animRot by="21600000">
                                      <p:cBhvr>
                                        <p:cTn id="214" dur="2800" fill="hold"/>
                                        <p:tgtEl>
                                          <p:spTgt spid="21"/>
                                        </p:tgtEl>
                                        <p:attrNameLst>
                                          <p:attrName>r</p:attrName>
                                        </p:attrNameLst>
                                      </p:cBhvr>
                                    </p:animRot>
                                  </p:childTnLst>
                                </p:cTn>
                              </p:par>
                              <p:par>
                                <p:cTn id="215" presetID="2" presetClass="entr" presetSubtype="9"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2800" fill="hold"/>
                                        <p:tgtEl>
                                          <p:spTgt spid="22"/>
                                        </p:tgtEl>
                                        <p:attrNameLst>
                                          <p:attrName>ppt_x</p:attrName>
                                        </p:attrNameLst>
                                      </p:cBhvr>
                                      <p:tavLst>
                                        <p:tav tm="0">
                                          <p:val>
                                            <p:strVal val="0-#ppt_w/2"/>
                                          </p:val>
                                        </p:tav>
                                        <p:tav tm="100000">
                                          <p:val>
                                            <p:strVal val="#ppt_x"/>
                                          </p:val>
                                        </p:tav>
                                      </p:tavLst>
                                    </p:anim>
                                    <p:anim calcmode="lin" valueType="num">
                                      <p:cBhvr additive="base">
                                        <p:cTn id="218" dur="2800" fill="hold"/>
                                        <p:tgtEl>
                                          <p:spTgt spid="22"/>
                                        </p:tgtEl>
                                        <p:attrNameLst>
                                          <p:attrName>ppt_y</p:attrName>
                                        </p:attrNameLst>
                                      </p:cBhvr>
                                      <p:tavLst>
                                        <p:tav tm="0">
                                          <p:val>
                                            <p:strVal val="0-#ppt_h/2"/>
                                          </p:val>
                                        </p:tav>
                                        <p:tav tm="100000">
                                          <p:val>
                                            <p:strVal val="#ppt_y"/>
                                          </p:val>
                                        </p:tav>
                                      </p:tavLst>
                                    </p:anim>
                                  </p:childTnLst>
                                </p:cTn>
                              </p:par>
                              <p:par>
                                <p:cTn id="219" presetID="16" presetClass="entr" presetSubtype="21" fill="hold" grpId="1" nodeType="withEffect">
                                  <p:stCondLst>
                                    <p:cond delay="0"/>
                                  </p:stCondLst>
                                  <p:childTnLst>
                                    <p:set>
                                      <p:cBhvr>
                                        <p:cTn id="220" dur="1" fill="hold">
                                          <p:stCondLst>
                                            <p:cond delay="0"/>
                                          </p:stCondLst>
                                        </p:cTn>
                                        <p:tgtEl>
                                          <p:spTgt spid="22"/>
                                        </p:tgtEl>
                                        <p:attrNameLst>
                                          <p:attrName>style.visibility</p:attrName>
                                        </p:attrNameLst>
                                      </p:cBhvr>
                                      <p:to>
                                        <p:strVal val="visible"/>
                                      </p:to>
                                    </p:set>
                                    <p:animEffect transition="in" filter="barn(inVertical)">
                                      <p:cBhvr>
                                        <p:cTn id="221" dur="2800"/>
                                        <p:tgtEl>
                                          <p:spTgt spid="22"/>
                                        </p:tgtEl>
                                      </p:cBhvr>
                                    </p:animEffect>
                                  </p:childTnLst>
                                </p:cTn>
                              </p:par>
                              <p:par>
                                <p:cTn id="222" presetID="8" presetClass="emph" presetSubtype="0" fill="hold" grpId="2" nodeType="withEffect">
                                  <p:stCondLst>
                                    <p:cond delay="0"/>
                                  </p:stCondLst>
                                  <p:childTnLst>
                                    <p:animRot by="21600000">
                                      <p:cBhvr>
                                        <p:cTn id="223" dur="2800" fill="hold"/>
                                        <p:tgtEl>
                                          <p:spTgt spid="22"/>
                                        </p:tgtEl>
                                        <p:attrNameLst>
                                          <p:attrName>r</p:attrName>
                                        </p:attrNameLst>
                                      </p:cBhvr>
                                    </p:animRot>
                                  </p:childTnLst>
                                </p:cTn>
                              </p:par>
                            </p:childTnLst>
                          </p:cTn>
                        </p:par>
                        <p:par>
                          <p:cTn id="224" fill="hold">
                            <p:stCondLst>
                              <p:cond delay="2800"/>
                            </p:stCondLst>
                            <p:childTnLst>
                              <p:par>
                                <p:cTn id="225" presetID="16" presetClass="exit" presetSubtype="37" fill="hold" grpId="3" nodeType="afterEffect">
                                  <p:stCondLst>
                                    <p:cond delay="0"/>
                                  </p:stCondLst>
                                  <p:childTnLst>
                                    <p:animEffect transition="out" filter="barn(outVertical)">
                                      <p:cBhvr>
                                        <p:cTn id="226" dur="2800"/>
                                        <p:tgtEl>
                                          <p:spTgt spid="22"/>
                                        </p:tgtEl>
                                      </p:cBhvr>
                                    </p:animEffect>
                                    <p:set>
                                      <p:cBhvr>
                                        <p:cTn id="227" dur="1" fill="hold">
                                          <p:stCondLst>
                                            <p:cond delay="2799"/>
                                          </p:stCondLst>
                                        </p:cTn>
                                        <p:tgtEl>
                                          <p:spTgt spid="22"/>
                                        </p:tgtEl>
                                        <p:attrNameLst>
                                          <p:attrName>style.visibility</p:attrName>
                                        </p:attrNameLst>
                                      </p:cBhvr>
                                      <p:to>
                                        <p:strVal val="hidden"/>
                                      </p:to>
                                    </p:set>
                                  </p:childTnLst>
                                </p:cTn>
                              </p:par>
                              <p:par>
                                <p:cTn id="228" presetID="2" presetClass="exit" presetSubtype="9" fill="hold" grpId="4" nodeType="withEffect">
                                  <p:stCondLst>
                                    <p:cond delay="0"/>
                                  </p:stCondLst>
                                  <p:childTnLst>
                                    <p:anim calcmode="lin" valueType="num">
                                      <p:cBhvr additive="base">
                                        <p:cTn id="229" dur="2800"/>
                                        <p:tgtEl>
                                          <p:spTgt spid="22"/>
                                        </p:tgtEl>
                                        <p:attrNameLst>
                                          <p:attrName>ppt_x</p:attrName>
                                        </p:attrNameLst>
                                      </p:cBhvr>
                                      <p:tavLst>
                                        <p:tav tm="0">
                                          <p:val>
                                            <p:strVal val="ppt_x"/>
                                          </p:val>
                                        </p:tav>
                                        <p:tav tm="100000">
                                          <p:val>
                                            <p:strVal val="0-ppt_w/2"/>
                                          </p:val>
                                        </p:tav>
                                      </p:tavLst>
                                    </p:anim>
                                    <p:anim calcmode="lin" valueType="num">
                                      <p:cBhvr additive="base">
                                        <p:cTn id="230" dur="2800"/>
                                        <p:tgtEl>
                                          <p:spTgt spid="22"/>
                                        </p:tgtEl>
                                        <p:attrNameLst>
                                          <p:attrName>ppt_y</p:attrName>
                                        </p:attrNameLst>
                                      </p:cBhvr>
                                      <p:tavLst>
                                        <p:tav tm="0">
                                          <p:val>
                                            <p:strVal val="ppt_y"/>
                                          </p:val>
                                        </p:tav>
                                        <p:tav tm="100000">
                                          <p:val>
                                            <p:strVal val="0-ppt_h/2"/>
                                          </p:val>
                                        </p:tav>
                                      </p:tavLst>
                                    </p:anim>
                                    <p:set>
                                      <p:cBhvr>
                                        <p:cTn id="231" dur="1" fill="hold">
                                          <p:stCondLst>
                                            <p:cond delay="2799"/>
                                          </p:stCondLst>
                                        </p:cTn>
                                        <p:tgtEl>
                                          <p:spTgt spid="22"/>
                                        </p:tgtEl>
                                        <p:attrNameLst>
                                          <p:attrName>style.visibility</p:attrName>
                                        </p:attrNameLst>
                                      </p:cBhvr>
                                      <p:to>
                                        <p:strVal val="hidden"/>
                                      </p:to>
                                    </p:set>
                                  </p:childTnLst>
                                </p:cTn>
                              </p:par>
                              <p:par>
                                <p:cTn id="232" presetID="16" presetClass="exit" presetSubtype="37" fill="hold" grpId="3" nodeType="withEffect">
                                  <p:stCondLst>
                                    <p:cond delay="0"/>
                                  </p:stCondLst>
                                  <p:childTnLst>
                                    <p:animEffect transition="out" filter="barn(outVertical)">
                                      <p:cBhvr>
                                        <p:cTn id="233" dur="2800"/>
                                        <p:tgtEl>
                                          <p:spTgt spid="21"/>
                                        </p:tgtEl>
                                      </p:cBhvr>
                                    </p:animEffect>
                                    <p:set>
                                      <p:cBhvr>
                                        <p:cTn id="234" dur="1" fill="hold">
                                          <p:stCondLst>
                                            <p:cond delay="2799"/>
                                          </p:stCondLst>
                                        </p:cTn>
                                        <p:tgtEl>
                                          <p:spTgt spid="21"/>
                                        </p:tgtEl>
                                        <p:attrNameLst>
                                          <p:attrName>style.visibility</p:attrName>
                                        </p:attrNameLst>
                                      </p:cBhvr>
                                      <p:to>
                                        <p:strVal val="hidden"/>
                                      </p:to>
                                    </p:set>
                                  </p:childTnLst>
                                </p:cTn>
                              </p:par>
                              <p:par>
                                <p:cTn id="235" presetID="2" presetClass="exit" presetSubtype="9" fill="hold" grpId="4" nodeType="withEffect">
                                  <p:stCondLst>
                                    <p:cond delay="0"/>
                                  </p:stCondLst>
                                  <p:childTnLst>
                                    <p:anim calcmode="lin" valueType="num">
                                      <p:cBhvr additive="base">
                                        <p:cTn id="236" dur="2800"/>
                                        <p:tgtEl>
                                          <p:spTgt spid="21"/>
                                        </p:tgtEl>
                                        <p:attrNameLst>
                                          <p:attrName>ppt_x</p:attrName>
                                        </p:attrNameLst>
                                      </p:cBhvr>
                                      <p:tavLst>
                                        <p:tav tm="0">
                                          <p:val>
                                            <p:strVal val="ppt_x"/>
                                          </p:val>
                                        </p:tav>
                                        <p:tav tm="100000">
                                          <p:val>
                                            <p:strVal val="0-ppt_w/2"/>
                                          </p:val>
                                        </p:tav>
                                      </p:tavLst>
                                    </p:anim>
                                    <p:anim calcmode="lin" valueType="num">
                                      <p:cBhvr additive="base">
                                        <p:cTn id="237" dur="2800"/>
                                        <p:tgtEl>
                                          <p:spTgt spid="21"/>
                                        </p:tgtEl>
                                        <p:attrNameLst>
                                          <p:attrName>ppt_y</p:attrName>
                                        </p:attrNameLst>
                                      </p:cBhvr>
                                      <p:tavLst>
                                        <p:tav tm="0">
                                          <p:val>
                                            <p:strVal val="ppt_y"/>
                                          </p:val>
                                        </p:tav>
                                        <p:tav tm="100000">
                                          <p:val>
                                            <p:strVal val="0-ppt_h/2"/>
                                          </p:val>
                                        </p:tav>
                                      </p:tavLst>
                                    </p:anim>
                                    <p:set>
                                      <p:cBhvr>
                                        <p:cTn id="238" dur="1" fill="hold">
                                          <p:stCondLst>
                                            <p:cond delay="2799"/>
                                          </p:stCondLst>
                                        </p:cTn>
                                        <p:tgtEl>
                                          <p:spTgt spid="21"/>
                                        </p:tgtEl>
                                        <p:attrNameLst>
                                          <p:attrName>style.visibility</p:attrName>
                                        </p:attrNameLst>
                                      </p:cBhvr>
                                      <p:to>
                                        <p:strVal val="hidden"/>
                                      </p:to>
                                    </p:set>
                                  </p:childTnLst>
                                </p:cTn>
                              </p:par>
                              <p:par>
                                <p:cTn id="239" presetID="16" presetClass="exit" presetSubtype="37" fill="hold" grpId="3" nodeType="withEffect">
                                  <p:stCondLst>
                                    <p:cond delay="0"/>
                                  </p:stCondLst>
                                  <p:childTnLst>
                                    <p:animEffect transition="out" filter="barn(outVertical)">
                                      <p:cBhvr>
                                        <p:cTn id="240" dur="2800"/>
                                        <p:tgtEl>
                                          <p:spTgt spid="20"/>
                                        </p:tgtEl>
                                      </p:cBhvr>
                                    </p:animEffect>
                                    <p:set>
                                      <p:cBhvr>
                                        <p:cTn id="241" dur="1" fill="hold">
                                          <p:stCondLst>
                                            <p:cond delay="2799"/>
                                          </p:stCondLst>
                                        </p:cTn>
                                        <p:tgtEl>
                                          <p:spTgt spid="20"/>
                                        </p:tgtEl>
                                        <p:attrNameLst>
                                          <p:attrName>style.visibility</p:attrName>
                                        </p:attrNameLst>
                                      </p:cBhvr>
                                      <p:to>
                                        <p:strVal val="hidden"/>
                                      </p:to>
                                    </p:set>
                                  </p:childTnLst>
                                </p:cTn>
                              </p:par>
                              <p:par>
                                <p:cTn id="242" presetID="2" presetClass="exit" presetSubtype="9" fill="hold" grpId="4" nodeType="withEffect">
                                  <p:stCondLst>
                                    <p:cond delay="0"/>
                                  </p:stCondLst>
                                  <p:childTnLst>
                                    <p:anim calcmode="lin" valueType="num">
                                      <p:cBhvr additive="base">
                                        <p:cTn id="243" dur="2800"/>
                                        <p:tgtEl>
                                          <p:spTgt spid="20"/>
                                        </p:tgtEl>
                                        <p:attrNameLst>
                                          <p:attrName>ppt_x</p:attrName>
                                        </p:attrNameLst>
                                      </p:cBhvr>
                                      <p:tavLst>
                                        <p:tav tm="0">
                                          <p:val>
                                            <p:strVal val="ppt_x"/>
                                          </p:val>
                                        </p:tav>
                                        <p:tav tm="100000">
                                          <p:val>
                                            <p:strVal val="0-ppt_w/2"/>
                                          </p:val>
                                        </p:tav>
                                      </p:tavLst>
                                    </p:anim>
                                    <p:anim calcmode="lin" valueType="num">
                                      <p:cBhvr additive="base">
                                        <p:cTn id="244" dur="2800"/>
                                        <p:tgtEl>
                                          <p:spTgt spid="20"/>
                                        </p:tgtEl>
                                        <p:attrNameLst>
                                          <p:attrName>ppt_y</p:attrName>
                                        </p:attrNameLst>
                                      </p:cBhvr>
                                      <p:tavLst>
                                        <p:tav tm="0">
                                          <p:val>
                                            <p:strVal val="ppt_y"/>
                                          </p:val>
                                        </p:tav>
                                        <p:tav tm="100000">
                                          <p:val>
                                            <p:strVal val="0-ppt_h/2"/>
                                          </p:val>
                                        </p:tav>
                                      </p:tavLst>
                                    </p:anim>
                                    <p:set>
                                      <p:cBhvr>
                                        <p:cTn id="245" dur="1" fill="hold">
                                          <p:stCondLst>
                                            <p:cond delay="2799"/>
                                          </p:stCondLst>
                                        </p:cTn>
                                        <p:tgtEl>
                                          <p:spTgt spid="20"/>
                                        </p:tgtEl>
                                        <p:attrNameLst>
                                          <p:attrName>style.visibility</p:attrName>
                                        </p:attrNameLst>
                                      </p:cBhvr>
                                      <p:to>
                                        <p:strVal val="hidden"/>
                                      </p:to>
                                    </p:set>
                                  </p:childTnLst>
                                </p:cTn>
                              </p:par>
                              <p:par>
                                <p:cTn id="246" presetID="16" presetClass="exit" presetSubtype="37" fill="hold" grpId="3" nodeType="withEffect">
                                  <p:stCondLst>
                                    <p:cond delay="0"/>
                                  </p:stCondLst>
                                  <p:childTnLst>
                                    <p:animEffect transition="out" filter="barn(outVertical)">
                                      <p:cBhvr>
                                        <p:cTn id="247" dur="2800"/>
                                        <p:tgtEl>
                                          <p:spTgt spid="19"/>
                                        </p:tgtEl>
                                      </p:cBhvr>
                                    </p:animEffect>
                                    <p:set>
                                      <p:cBhvr>
                                        <p:cTn id="248" dur="1" fill="hold">
                                          <p:stCondLst>
                                            <p:cond delay="2799"/>
                                          </p:stCondLst>
                                        </p:cTn>
                                        <p:tgtEl>
                                          <p:spTgt spid="19"/>
                                        </p:tgtEl>
                                        <p:attrNameLst>
                                          <p:attrName>style.visibility</p:attrName>
                                        </p:attrNameLst>
                                      </p:cBhvr>
                                      <p:to>
                                        <p:strVal val="hidden"/>
                                      </p:to>
                                    </p:set>
                                  </p:childTnLst>
                                </p:cTn>
                              </p:par>
                              <p:par>
                                <p:cTn id="249" presetID="2" presetClass="exit" presetSubtype="9" fill="hold" grpId="4" nodeType="withEffect">
                                  <p:stCondLst>
                                    <p:cond delay="0"/>
                                  </p:stCondLst>
                                  <p:childTnLst>
                                    <p:anim calcmode="lin" valueType="num">
                                      <p:cBhvr additive="base">
                                        <p:cTn id="250" dur="2800"/>
                                        <p:tgtEl>
                                          <p:spTgt spid="19"/>
                                        </p:tgtEl>
                                        <p:attrNameLst>
                                          <p:attrName>ppt_x</p:attrName>
                                        </p:attrNameLst>
                                      </p:cBhvr>
                                      <p:tavLst>
                                        <p:tav tm="0">
                                          <p:val>
                                            <p:strVal val="ppt_x"/>
                                          </p:val>
                                        </p:tav>
                                        <p:tav tm="100000">
                                          <p:val>
                                            <p:strVal val="0-ppt_w/2"/>
                                          </p:val>
                                        </p:tav>
                                      </p:tavLst>
                                    </p:anim>
                                    <p:anim calcmode="lin" valueType="num">
                                      <p:cBhvr additive="base">
                                        <p:cTn id="251" dur="2800"/>
                                        <p:tgtEl>
                                          <p:spTgt spid="19"/>
                                        </p:tgtEl>
                                        <p:attrNameLst>
                                          <p:attrName>ppt_y</p:attrName>
                                        </p:attrNameLst>
                                      </p:cBhvr>
                                      <p:tavLst>
                                        <p:tav tm="0">
                                          <p:val>
                                            <p:strVal val="ppt_y"/>
                                          </p:val>
                                        </p:tav>
                                        <p:tav tm="100000">
                                          <p:val>
                                            <p:strVal val="0-ppt_h/2"/>
                                          </p:val>
                                        </p:tav>
                                      </p:tavLst>
                                    </p:anim>
                                    <p:set>
                                      <p:cBhvr>
                                        <p:cTn id="252" dur="1" fill="hold">
                                          <p:stCondLst>
                                            <p:cond delay="2799"/>
                                          </p:stCondLst>
                                        </p:cTn>
                                        <p:tgtEl>
                                          <p:spTgt spid="19"/>
                                        </p:tgtEl>
                                        <p:attrNameLst>
                                          <p:attrName>style.visibility</p:attrName>
                                        </p:attrNameLst>
                                      </p:cBhvr>
                                      <p:to>
                                        <p:strVal val="hidden"/>
                                      </p:to>
                                    </p:set>
                                  </p:childTnLst>
                                </p:cTn>
                              </p:par>
                              <p:par>
                                <p:cTn id="253" presetID="16" presetClass="exit" presetSubtype="37" fill="hold" grpId="3" nodeType="withEffect">
                                  <p:stCondLst>
                                    <p:cond delay="0"/>
                                  </p:stCondLst>
                                  <p:childTnLst>
                                    <p:animEffect transition="out" filter="barn(outVertical)">
                                      <p:cBhvr>
                                        <p:cTn id="254" dur="2800"/>
                                        <p:tgtEl>
                                          <p:spTgt spid="18"/>
                                        </p:tgtEl>
                                      </p:cBhvr>
                                    </p:animEffect>
                                    <p:set>
                                      <p:cBhvr>
                                        <p:cTn id="255" dur="1" fill="hold">
                                          <p:stCondLst>
                                            <p:cond delay="2799"/>
                                          </p:stCondLst>
                                        </p:cTn>
                                        <p:tgtEl>
                                          <p:spTgt spid="18"/>
                                        </p:tgtEl>
                                        <p:attrNameLst>
                                          <p:attrName>style.visibility</p:attrName>
                                        </p:attrNameLst>
                                      </p:cBhvr>
                                      <p:to>
                                        <p:strVal val="hidden"/>
                                      </p:to>
                                    </p:set>
                                  </p:childTnLst>
                                </p:cTn>
                              </p:par>
                              <p:par>
                                <p:cTn id="256" presetID="2" presetClass="exit" presetSubtype="9" fill="hold" grpId="4" nodeType="withEffect">
                                  <p:stCondLst>
                                    <p:cond delay="0"/>
                                  </p:stCondLst>
                                  <p:childTnLst>
                                    <p:anim calcmode="lin" valueType="num">
                                      <p:cBhvr additive="base">
                                        <p:cTn id="257" dur="2800"/>
                                        <p:tgtEl>
                                          <p:spTgt spid="18"/>
                                        </p:tgtEl>
                                        <p:attrNameLst>
                                          <p:attrName>ppt_x</p:attrName>
                                        </p:attrNameLst>
                                      </p:cBhvr>
                                      <p:tavLst>
                                        <p:tav tm="0">
                                          <p:val>
                                            <p:strVal val="ppt_x"/>
                                          </p:val>
                                        </p:tav>
                                        <p:tav tm="100000">
                                          <p:val>
                                            <p:strVal val="0-ppt_w/2"/>
                                          </p:val>
                                        </p:tav>
                                      </p:tavLst>
                                    </p:anim>
                                    <p:anim calcmode="lin" valueType="num">
                                      <p:cBhvr additive="base">
                                        <p:cTn id="258" dur="2800"/>
                                        <p:tgtEl>
                                          <p:spTgt spid="18"/>
                                        </p:tgtEl>
                                        <p:attrNameLst>
                                          <p:attrName>ppt_y</p:attrName>
                                        </p:attrNameLst>
                                      </p:cBhvr>
                                      <p:tavLst>
                                        <p:tav tm="0">
                                          <p:val>
                                            <p:strVal val="ppt_y"/>
                                          </p:val>
                                        </p:tav>
                                        <p:tav tm="100000">
                                          <p:val>
                                            <p:strVal val="0-ppt_h/2"/>
                                          </p:val>
                                        </p:tav>
                                      </p:tavLst>
                                    </p:anim>
                                    <p:set>
                                      <p:cBhvr>
                                        <p:cTn id="259" dur="1" fill="hold">
                                          <p:stCondLst>
                                            <p:cond delay="2799"/>
                                          </p:stCondLst>
                                        </p:cTn>
                                        <p:tgtEl>
                                          <p:spTgt spid="18"/>
                                        </p:tgtEl>
                                        <p:attrNameLst>
                                          <p:attrName>style.visibility</p:attrName>
                                        </p:attrNameLst>
                                      </p:cBhvr>
                                      <p:to>
                                        <p:strVal val="hidden"/>
                                      </p:to>
                                    </p:set>
                                  </p:childTnLst>
                                </p:cTn>
                              </p:par>
                              <p:par>
                                <p:cTn id="260" presetID="16" presetClass="exit" presetSubtype="37" fill="hold" grpId="3" nodeType="withEffect">
                                  <p:stCondLst>
                                    <p:cond delay="0"/>
                                  </p:stCondLst>
                                  <p:childTnLst>
                                    <p:animEffect transition="out" filter="barn(outVertical)">
                                      <p:cBhvr>
                                        <p:cTn id="261" dur="2800"/>
                                        <p:tgtEl>
                                          <p:spTgt spid="17"/>
                                        </p:tgtEl>
                                      </p:cBhvr>
                                    </p:animEffect>
                                    <p:set>
                                      <p:cBhvr>
                                        <p:cTn id="262" dur="1" fill="hold">
                                          <p:stCondLst>
                                            <p:cond delay="2799"/>
                                          </p:stCondLst>
                                        </p:cTn>
                                        <p:tgtEl>
                                          <p:spTgt spid="17"/>
                                        </p:tgtEl>
                                        <p:attrNameLst>
                                          <p:attrName>style.visibility</p:attrName>
                                        </p:attrNameLst>
                                      </p:cBhvr>
                                      <p:to>
                                        <p:strVal val="hidden"/>
                                      </p:to>
                                    </p:set>
                                  </p:childTnLst>
                                </p:cTn>
                              </p:par>
                              <p:par>
                                <p:cTn id="263" presetID="2" presetClass="exit" presetSubtype="9" fill="hold" grpId="4" nodeType="withEffect">
                                  <p:stCondLst>
                                    <p:cond delay="0"/>
                                  </p:stCondLst>
                                  <p:childTnLst>
                                    <p:anim calcmode="lin" valueType="num">
                                      <p:cBhvr additive="base">
                                        <p:cTn id="264" dur="2800"/>
                                        <p:tgtEl>
                                          <p:spTgt spid="17"/>
                                        </p:tgtEl>
                                        <p:attrNameLst>
                                          <p:attrName>ppt_x</p:attrName>
                                        </p:attrNameLst>
                                      </p:cBhvr>
                                      <p:tavLst>
                                        <p:tav tm="0">
                                          <p:val>
                                            <p:strVal val="ppt_x"/>
                                          </p:val>
                                        </p:tav>
                                        <p:tav tm="100000">
                                          <p:val>
                                            <p:strVal val="0-ppt_w/2"/>
                                          </p:val>
                                        </p:tav>
                                      </p:tavLst>
                                    </p:anim>
                                    <p:anim calcmode="lin" valueType="num">
                                      <p:cBhvr additive="base">
                                        <p:cTn id="265" dur="2800"/>
                                        <p:tgtEl>
                                          <p:spTgt spid="17"/>
                                        </p:tgtEl>
                                        <p:attrNameLst>
                                          <p:attrName>ppt_y</p:attrName>
                                        </p:attrNameLst>
                                      </p:cBhvr>
                                      <p:tavLst>
                                        <p:tav tm="0">
                                          <p:val>
                                            <p:strVal val="ppt_y"/>
                                          </p:val>
                                        </p:tav>
                                        <p:tav tm="100000">
                                          <p:val>
                                            <p:strVal val="0-ppt_h/2"/>
                                          </p:val>
                                        </p:tav>
                                      </p:tavLst>
                                    </p:anim>
                                    <p:set>
                                      <p:cBhvr>
                                        <p:cTn id="266" dur="1" fill="hold">
                                          <p:stCondLst>
                                            <p:cond delay="2799"/>
                                          </p:stCondLst>
                                        </p:cTn>
                                        <p:tgtEl>
                                          <p:spTgt spid="17"/>
                                        </p:tgtEl>
                                        <p:attrNameLst>
                                          <p:attrName>style.visibility</p:attrName>
                                        </p:attrNameLst>
                                      </p:cBhvr>
                                      <p:to>
                                        <p:strVal val="hidden"/>
                                      </p:to>
                                    </p:set>
                                  </p:childTnLst>
                                </p:cTn>
                              </p:par>
                              <p:par>
                                <p:cTn id="267" presetID="16" presetClass="exit" presetSubtype="37" fill="hold" grpId="3" nodeType="withEffect">
                                  <p:stCondLst>
                                    <p:cond delay="0"/>
                                  </p:stCondLst>
                                  <p:childTnLst>
                                    <p:animEffect transition="out" filter="barn(outVertical)">
                                      <p:cBhvr>
                                        <p:cTn id="268" dur="2800"/>
                                        <p:tgtEl>
                                          <p:spTgt spid="29"/>
                                        </p:tgtEl>
                                      </p:cBhvr>
                                    </p:animEffect>
                                    <p:set>
                                      <p:cBhvr>
                                        <p:cTn id="269" dur="1" fill="hold">
                                          <p:stCondLst>
                                            <p:cond delay="2799"/>
                                          </p:stCondLst>
                                        </p:cTn>
                                        <p:tgtEl>
                                          <p:spTgt spid="29"/>
                                        </p:tgtEl>
                                        <p:attrNameLst>
                                          <p:attrName>style.visibility</p:attrName>
                                        </p:attrNameLst>
                                      </p:cBhvr>
                                      <p:to>
                                        <p:strVal val="hidden"/>
                                      </p:to>
                                    </p:set>
                                  </p:childTnLst>
                                </p:cTn>
                              </p:par>
                              <p:par>
                                <p:cTn id="270" presetID="2" presetClass="exit" presetSubtype="3" fill="hold" grpId="4" nodeType="withEffect">
                                  <p:stCondLst>
                                    <p:cond delay="0"/>
                                  </p:stCondLst>
                                  <p:childTnLst>
                                    <p:anim calcmode="lin" valueType="num">
                                      <p:cBhvr additive="base">
                                        <p:cTn id="271" dur="2800"/>
                                        <p:tgtEl>
                                          <p:spTgt spid="29"/>
                                        </p:tgtEl>
                                        <p:attrNameLst>
                                          <p:attrName>ppt_x</p:attrName>
                                        </p:attrNameLst>
                                      </p:cBhvr>
                                      <p:tavLst>
                                        <p:tav tm="0">
                                          <p:val>
                                            <p:strVal val="ppt_x"/>
                                          </p:val>
                                        </p:tav>
                                        <p:tav tm="100000">
                                          <p:val>
                                            <p:strVal val="1+ppt_w/2"/>
                                          </p:val>
                                        </p:tav>
                                      </p:tavLst>
                                    </p:anim>
                                    <p:anim calcmode="lin" valueType="num">
                                      <p:cBhvr additive="base">
                                        <p:cTn id="272" dur="2800"/>
                                        <p:tgtEl>
                                          <p:spTgt spid="29"/>
                                        </p:tgtEl>
                                        <p:attrNameLst>
                                          <p:attrName>ppt_y</p:attrName>
                                        </p:attrNameLst>
                                      </p:cBhvr>
                                      <p:tavLst>
                                        <p:tav tm="0">
                                          <p:val>
                                            <p:strVal val="ppt_y"/>
                                          </p:val>
                                        </p:tav>
                                        <p:tav tm="100000">
                                          <p:val>
                                            <p:strVal val="0-ppt_h/2"/>
                                          </p:val>
                                        </p:tav>
                                      </p:tavLst>
                                    </p:anim>
                                    <p:set>
                                      <p:cBhvr>
                                        <p:cTn id="273" dur="1" fill="hold">
                                          <p:stCondLst>
                                            <p:cond delay="2799"/>
                                          </p:stCondLst>
                                        </p:cTn>
                                        <p:tgtEl>
                                          <p:spTgt spid="29"/>
                                        </p:tgtEl>
                                        <p:attrNameLst>
                                          <p:attrName>style.visibility</p:attrName>
                                        </p:attrNameLst>
                                      </p:cBhvr>
                                      <p:to>
                                        <p:strVal val="hidden"/>
                                      </p:to>
                                    </p:set>
                                  </p:childTnLst>
                                </p:cTn>
                              </p:par>
                              <p:par>
                                <p:cTn id="274" presetID="16" presetClass="exit" presetSubtype="37" fill="hold" grpId="3" nodeType="withEffect">
                                  <p:stCondLst>
                                    <p:cond delay="0"/>
                                  </p:stCondLst>
                                  <p:childTnLst>
                                    <p:animEffect transition="out" filter="barn(outVertical)">
                                      <p:cBhvr>
                                        <p:cTn id="275" dur="2800"/>
                                        <p:tgtEl>
                                          <p:spTgt spid="28"/>
                                        </p:tgtEl>
                                      </p:cBhvr>
                                    </p:animEffect>
                                    <p:set>
                                      <p:cBhvr>
                                        <p:cTn id="276" dur="1" fill="hold">
                                          <p:stCondLst>
                                            <p:cond delay="2799"/>
                                          </p:stCondLst>
                                        </p:cTn>
                                        <p:tgtEl>
                                          <p:spTgt spid="28"/>
                                        </p:tgtEl>
                                        <p:attrNameLst>
                                          <p:attrName>style.visibility</p:attrName>
                                        </p:attrNameLst>
                                      </p:cBhvr>
                                      <p:to>
                                        <p:strVal val="hidden"/>
                                      </p:to>
                                    </p:set>
                                  </p:childTnLst>
                                </p:cTn>
                              </p:par>
                              <p:par>
                                <p:cTn id="277" presetID="2" presetClass="exit" presetSubtype="3" fill="hold" grpId="4" nodeType="withEffect">
                                  <p:stCondLst>
                                    <p:cond delay="0"/>
                                  </p:stCondLst>
                                  <p:childTnLst>
                                    <p:anim calcmode="lin" valueType="num">
                                      <p:cBhvr additive="base">
                                        <p:cTn id="278" dur="2800"/>
                                        <p:tgtEl>
                                          <p:spTgt spid="28"/>
                                        </p:tgtEl>
                                        <p:attrNameLst>
                                          <p:attrName>ppt_x</p:attrName>
                                        </p:attrNameLst>
                                      </p:cBhvr>
                                      <p:tavLst>
                                        <p:tav tm="0">
                                          <p:val>
                                            <p:strVal val="ppt_x"/>
                                          </p:val>
                                        </p:tav>
                                        <p:tav tm="100000">
                                          <p:val>
                                            <p:strVal val="1+ppt_w/2"/>
                                          </p:val>
                                        </p:tav>
                                      </p:tavLst>
                                    </p:anim>
                                    <p:anim calcmode="lin" valueType="num">
                                      <p:cBhvr additive="base">
                                        <p:cTn id="279" dur="2800"/>
                                        <p:tgtEl>
                                          <p:spTgt spid="28"/>
                                        </p:tgtEl>
                                        <p:attrNameLst>
                                          <p:attrName>ppt_y</p:attrName>
                                        </p:attrNameLst>
                                      </p:cBhvr>
                                      <p:tavLst>
                                        <p:tav tm="0">
                                          <p:val>
                                            <p:strVal val="ppt_y"/>
                                          </p:val>
                                        </p:tav>
                                        <p:tav tm="100000">
                                          <p:val>
                                            <p:strVal val="0-ppt_h/2"/>
                                          </p:val>
                                        </p:tav>
                                      </p:tavLst>
                                    </p:anim>
                                    <p:set>
                                      <p:cBhvr>
                                        <p:cTn id="280" dur="1" fill="hold">
                                          <p:stCondLst>
                                            <p:cond delay="2799"/>
                                          </p:stCondLst>
                                        </p:cTn>
                                        <p:tgtEl>
                                          <p:spTgt spid="28"/>
                                        </p:tgtEl>
                                        <p:attrNameLst>
                                          <p:attrName>style.visibility</p:attrName>
                                        </p:attrNameLst>
                                      </p:cBhvr>
                                      <p:to>
                                        <p:strVal val="hidden"/>
                                      </p:to>
                                    </p:set>
                                  </p:childTnLst>
                                </p:cTn>
                              </p:par>
                              <p:par>
                                <p:cTn id="281" presetID="16" presetClass="exit" presetSubtype="37" fill="hold" grpId="3" nodeType="withEffect">
                                  <p:stCondLst>
                                    <p:cond delay="0"/>
                                  </p:stCondLst>
                                  <p:childTnLst>
                                    <p:animEffect transition="out" filter="barn(outVertical)">
                                      <p:cBhvr>
                                        <p:cTn id="282" dur="2800"/>
                                        <p:tgtEl>
                                          <p:spTgt spid="27"/>
                                        </p:tgtEl>
                                      </p:cBhvr>
                                    </p:animEffect>
                                    <p:set>
                                      <p:cBhvr>
                                        <p:cTn id="283" dur="1" fill="hold">
                                          <p:stCondLst>
                                            <p:cond delay="2799"/>
                                          </p:stCondLst>
                                        </p:cTn>
                                        <p:tgtEl>
                                          <p:spTgt spid="27"/>
                                        </p:tgtEl>
                                        <p:attrNameLst>
                                          <p:attrName>style.visibility</p:attrName>
                                        </p:attrNameLst>
                                      </p:cBhvr>
                                      <p:to>
                                        <p:strVal val="hidden"/>
                                      </p:to>
                                    </p:set>
                                  </p:childTnLst>
                                </p:cTn>
                              </p:par>
                              <p:par>
                                <p:cTn id="284" presetID="2" presetClass="exit" presetSubtype="3" fill="hold" grpId="4" nodeType="withEffect">
                                  <p:stCondLst>
                                    <p:cond delay="0"/>
                                  </p:stCondLst>
                                  <p:childTnLst>
                                    <p:anim calcmode="lin" valueType="num">
                                      <p:cBhvr additive="base">
                                        <p:cTn id="285" dur="2800"/>
                                        <p:tgtEl>
                                          <p:spTgt spid="27"/>
                                        </p:tgtEl>
                                        <p:attrNameLst>
                                          <p:attrName>ppt_x</p:attrName>
                                        </p:attrNameLst>
                                      </p:cBhvr>
                                      <p:tavLst>
                                        <p:tav tm="0">
                                          <p:val>
                                            <p:strVal val="ppt_x"/>
                                          </p:val>
                                        </p:tav>
                                        <p:tav tm="100000">
                                          <p:val>
                                            <p:strVal val="1+ppt_w/2"/>
                                          </p:val>
                                        </p:tav>
                                      </p:tavLst>
                                    </p:anim>
                                    <p:anim calcmode="lin" valueType="num">
                                      <p:cBhvr additive="base">
                                        <p:cTn id="286" dur="2800"/>
                                        <p:tgtEl>
                                          <p:spTgt spid="27"/>
                                        </p:tgtEl>
                                        <p:attrNameLst>
                                          <p:attrName>ppt_y</p:attrName>
                                        </p:attrNameLst>
                                      </p:cBhvr>
                                      <p:tavLst>
                                        <p:tav tm="0">
                                          <p:val>
                                            <p:strVal val="ppt_y"/>
                                          </p:val>
                                        </p:tav>
                                        <p:tav tm="100000">
                                          <p:val>
                                            <p:strVal val="0-ppt_h/2"/>
                                          </p:val>
                                        </p:tav>
                                      </p:tavLst>
                                    </p:anim>
                                    <p:set>
                                      <p:cBhvr>
                                        <p:cTn id="287" dur="1" fill="hold">
                                          <p:stCondLst>
                                            <p:cond delay="2799"/>
                                          </p:stCondLst>
                                        </p:cTn>
                                        <p:tgtEl>
                                          <p:spTgt spid="27"/>
                                        </p:tgtEl>
                                        <p:attrNameLst>
                                          <p:attrName>style.visibility</p:attrName>
                                        </p:attrNameLst>
                                      </p:cBhvr>
                                      <p:to>
                                        <p:strVal val="hidden"/>
                                      </p:to>
                                    </p:set>
                                  </p:childTnLst>
                                </p:cTn>
                              </p:par>
                              <p:par>
                                <p:cTn id="288" presetID="16" presetClass="exit" presetSubtype="37" fill="hold" grpId="3" nodeType="withEffect">
                                  <p:stCondLst>
                                    <p:cond delay="0"/>
                                  </p:stCondLst>
                                  <p:childTnLst>
                                    <p:animEffect transition="out" filter="barn(outVertical)">
                                      <p:cBhvr>
                                        <p:cTn id="289" dur="2800"/>
                                        <p:tgtEl>
                                          <p:spTgt spid="26"/>
                                        </p:tgtEl>
                                      </p:cBhvr>
                                    </p:animEffect>
                                    <p:set>
                                      <p:cBhvr>
                                        <p:cTn id="290" dur="1" fill="hold">
                                          <p:stCondLst>
                                            <p:cond delay="2799"/>
                                          </p:stCondLst>
                                        </p:cTn>
                                        <p:tgtEl>
                                          <p:spTgt spid="26"/>
                                        </p:tgtEl>
                                        <p:attrNameLst>
                                          <p:attrName>style.visibility</p:attrName>
                                        </p:attrNameLst>
                                      </p:cBhvr>
                                      <p:to>
                                        <p:strVal val="hidden"/>
                                      </p:to>
                                    </p:set>
                                  </p:childTnLst>
                                </p:cTn>
                              </p:par>
                              <p:par>
                                <p:cTn id="291" presetID="2" presetClass="exit" presetSubtype="3" fill="hold" grpId="4" nodeType="withEffect">
                                  <p:stCondLst>
                                    <p:cond delay="0"/>
                                  </p:stCondLst>
                                  <p:childTnLst>
                                    <p:anim calcmode="lin" valueType="num">
                                      <p:cBhvr additive="base">
                                        <p:cTn id="292" dur="2800"/>
                                        <p:tgtEl>
                                          <p:spTgt spid="26"/>
                                        </p:tgtEl>
                                        <p:attrNameLst>
                                          <p:attrName>ppt_x</p:attrName>
                                        </p:attrNameLst>
                                      </p:cBhvr>
                                      <p:tavLst>
                                        <p:tav tm="0">
                                          <p:val>
                                            <p:strVal val="ppt_x"/>
                                          </p:val>
                                        </p:tav>
                                        <p:tav tm="100000">
                                          <p:val>
                                            <p:strVal val="1+ppt_w/2"/>
                                          </p:val>
                                        </p:tav>
                                      </p:tavLst>
                                    </p:anim>
                                    <p:anim calcmode="lin" valueType="num">
                                      <p:cBhvr additive="base">
                                        <p:cTn id="293" dur="2800"/>
                                        <p:tgtEl>
                                          <p:spTgt spid="26"/>
                                        </p:tgtEl>
                                        <p:attrNameLst>
                                          <p:attrName>ppt_y</p:attrName>
                                        </p:attrNameLst>
                                      </p:cBhvr>
                                      <p:tavLst>
                                        <p:tav tm="0">
                                          <p:val>
                                            <p:strVal val="ppt_y"/>
                                          </p:val>
                                        </p:tav>
                                        <p:tav tm="100000">
                                          <p:val>
                                            <p:strVal val="0-ppt_h/2"/>
                                          </p:val>
                                        </p:tav>
                                      </p:tavLst>
                                    </p:anim>
                                    <p:set>
                                      <p:cBhvr>
                                        <p:cTn id="294" dur="1" fill="hold">
                                          <p:stCondLst>
                                            <p:cond delay="2799"/>
                                          </p:stCondLst>
                                        </p:cTn>
                                        <p:tgtEl>
                                          <p:spTgt spid="26"/>
                                        </p:tgtEl>
                                        <p:attrNameLst>
                                          <p:attrName>style.visibility</p:attrName>
                                        </p:attrNameLst>
                                      </p:cBhvr>
                                      <p:to>
                                        <p:strVal val="hidden"/>
                                      </p:to>
                                    </p:set>
                                  </p:childTnLst>
                                </p:cTn>
                              </p:par>
                              <p:par>
                                <p:cTn id="295" presetID="16" presetClass="exit" presetSubtype="37" fill="hold" grpId="3" nodeType="withEffect">
                                  <p:stCondLst>
                                    <p:cond delay="0"/>
                                  </p:stCondLst>
                                  <p:childTnLst>
                                    <p:animEffect transition="out" filter="barn(outVertical)">
                                      <p:cBhvr>
                                        <p:cTn id="296" dur="2800"/>
                                        <p:tgtEl>
                                          <p:spTgt spid="25"/>
                                        </p:tgtEl>
                                      </p:cBhvr>
                                    </p:animEffect>
                                    <p:set>
                                      <p:cBhvr>
                                        <p:cTn id="297" dur="1" fill="hold">
                                          <p:stCondLst>
                                            <p:cond delay="2799"/>
                                          </p:stCondLst>
                                        </p:cTn>
                                        <p:tgtEl>
                                          <p:spTgt spid="25"/>
                                        </p:tgtEl>
                                        <p:attrNameLst>
                                          <p:attrName>style.visibility</p:attrName>
                                        </p:attrNameLst>
                                      </p:cBhvr>
                                      <p:to>
                                        <p:strVal val="hidden"/>
                                      </p:to>
                                    </p:set>
                                  </p:childTnLst>
                                </p:cTn>
                              </p:par>
                              <p:par>
                                <p:cTn id="298" presetID="2" presetClass="exit" presetSubtype="3" fill="hold" grpId="4" nodeType="withEffect">
                                  <p:stCondLst>
                                    <p:cond delay="0"/>
                                  </p:stCondLst>
                                  <p:childTnLst>
                                    <p:anim calcmode="lin" valueType="num">
                                      <p:cBhvr additive="base">
                                        <p:cTn id="299" dur="2800"/>
                                        <p:tgtEl>
                                          <p:spTgt spid="25"/>
                                        </p:tgtEl>
                                        <p:attrNameLst>
                                          <p:attrName>ppt_x</p:attrName>
                                        </p:attrNameLst>
                                      </p:cBhvr>
                                      <p:tavLst>
                                        <p:tav tm="0">
                                          <p:val>
                                            <p:strVal val="ppt_x"/>
                                          </p:val>
                                        </p:tav>
                                        <p:tav tm="100000">
                                          <p:val>
                                            <p:strVal val="1+ppt_w/2"/>
                                          </p:val>
                                        </p:tav>
                                      </p:tavLst>
                                    </p:anim>
                                    <p:anim calcmode="lin" valueType="num">
                                      <p:cBhvr additive="base">
                                        <p:cTn id="300" dur="2800"/>
                                        <p:tgtEl>
                                          <p:spTgt spid="25"/>
                                        </p:tgtEl>
                                        <p:attrNameLst>
                                          <p:attrName>ppt_y</p:attrName>
                                        </p:attrNameLst>
                                      </p:cBhvr>
                                      <p:tavLst>
                                        <p:tav tm="0">
                                          <p:val>
                                            <p:strVal val="ppt_y"/>
                                          </p:val>
                                        </p:tav>
                                        <p:tav tm="100000">
                                          <p:val>
                                            <p:strVal val="0-ppt_h/2"/>
                                          </p:val>
                                        </p:tav>
                                      </p:tavLst>
                                    </p:anim>
                                    <p:set>
                                      <p:cBhvr>
                                        <p:cTn id="301" dur="1" fill="hold">
                                          <p:stCondLst>
                                            <p:cond delay="2799"/>
                                          </p:stCondLst>
                                        </p:cTn>
                                        <p:tgtEl>
                                          <p:spTgt spid="25"/>
                                        </p:tgtEl>
                                        <p:attrNameLst>
                                          <p:attrName>style.visibility</p:attrName>
                                        </p:attrNameLst>
                                      </p:cBhvr>
                                      <p:to>
                                        <p:strVal val="hidden"/>
                                      </p:to>
                                    </p:set>
                                  </p:childTnLst>
                                </p:cTn>
                              </p:par>
                              <p:par>
                                <p:cTn id="302" presetID="16" presetClass="exit" presetSubtype="37" fill="hold" grpId="3" nodeType="withEffect">
                                  <p:stCondLst>
                                    <p:cond delay="0"/>
                                  </p:stCondLst>
                                  <p:childTnLst>
                                    <p:animEffect transition="out" filter="barn(outVertical)">
                                      <p:cBhvr>
                                        <p:cTn id="303" dur="2800"/>
                                        <p:tgtEl>
                                          <p:spTgt spid="24"/>
                                        </p:tgtEl>
                                      </p:cBhvr>
                                    </p:animEffect>
                                    <p:set>
                                      <p:cBhvr>
                                        <p:cTn id="304" dur="1" fill="hold">
                                          <p:stCondLst>
                                            <p:cond delay="2799"/>
                                          </p:stCondLst>
                                        </p:cTn>
                                        <p:tgtEl>
                                          <p:spTgt spid="24"/>
                                        </p:tgtEl>
                                        <p:attrNameLst>
                                          <p:attrName>style.visibility</p:attrName>
                                        </p:attrNameLst>
                                      </p:cBhvr>
                                      <p:to>
                                        <p:strVal val="hidden"/>
                                      </p:to>
                                    </p:set>
                                  </p:childTnLst>
                                </p:cTn>
                              </p:par>
                              <p:par>
                                <p:cTn id="305" presetID="2" presetClass="exit" presetSubtype="3" fill="hold" grpId="4" nodeType="withEffect">
                                  <p:stCondLst>
                                    <p:cond delay="0"/>
                                  </p:stCondLst>
                                  <p:childTnLst>
                                    <p:anim calcmode="lin" valueType="num">
                                      <p:cBhvr additive="base">
                                        <p:cTn id="306" dur="2800"/>
                                        <p:tgtEl>
                                          <p:spTgt spid="24"/>
                                        </p:tgtEl>
                                        <p:attrNameLst>
                                          <p:attrName>ppt_x</p:attrName>
                                        </p:attrNameLst>
                                      </p:cBhvr>
                                      <p:tavLst>
                                        <p:tav tm="0">
                                          <p:val>
                                            <p:strVal val="ppt_x"/>
                                          </p:val>
                                        </p:tav>
                                        <p:tav tm="100000">
                                          <p:val>
                                            <p:strVal val="1+ppt_w/2"/>
                                          </p:val>
                                        </p:tav>
                                      </p:tavLst>
                                    </p:anim>
                                    <p:anim calcmode="lin" valueType="num">
                                      <p:cBhvr additive="base">
                                        <p:cTn id="307" dur="2800"/>
                                        <p:tgtEl>
                                          <p:spTgt spid="24"/>
                                        </p:tgtEl>
                                        <p:attrNameLst>
                                          <p:attrName>ppt_y</p:attrName>
                                        </p:attrNameLst>
                                      </p:cBhvr>
                                      <p:tavLst>
                                        <p:tav tm="0">
                                          <p:val>
                                            <p:strVal val="ppt_y"/>
                                          </p:val>
                                        </p:tav>
                                        <p:tav tm="100000">
                                          <p:val>
                                            <p:strVal val="0-ppt_h/2"/>
                                          </p:val>
                                        </p:tav>
                                      </p:tavLst>
                                    </p:anim>
                                    <p:set>
                                      <p:cBhvr>
                                        <p:cTn id="308" dur="1" fill="hold">
                                          <p:stCondLst>
                                            <p:cond delay="2799"/>
                                          </p:stCondLst>
                                        </p:cTn>
                                        <p:tgtEl>
                                          <p:spTgt spid="24"/>
                                        </p:tgtEl>
                                        <p:attrNameLst>
                                          <p:attrName>style.visibility</p:attrName>
                                        </p:attrNameLst>
                                      </p:cBhvr>
                                      <p:to>
                                        <p:strVal val="hidden"/>
                                      </p:to>
                                    </p:set>
                                  </p:childTnLst>
                                </p:cTn>
                              </p:par>
                              <p:par>
                                <p:cTn id="309" presetID="16" presetClass="exit" presetSubtype="37" fill="hold" grpId="3" nodeType="withEffect">
                                  <p:stCondLst>
                                    <p:cond delay="0"/>
                                  </p:stCondLst>
                                  <p:childTnLst>
                                    <p:animEffect transition="out" filter="barn(outVertical)">
                                      <p:cBhvr>
                                        <p:cTn id="310" dur="2800"/>
                                        <p:tgtEl>
                                          <p:spTgt spid="12"/>
                                        </p:tgtEl>
                                      </p:cBhvr>
                                    </p:animEffect>
                                    <p:set>
                                      <p:cBhvr>
                                        <p:cTn id="311" dur="1" fill="hold">
                                          <p:stCondLst>
                                            <p:cond delay="2799"/>
                                          </p:stCondLst>
                                        </p:cTn>
                                        <p:tgtEl>
                                          <p:spTgt spid="12"/>
                                        </p:tgtEl>
                                        <p:attrNameLst>
                                          <p:attrName>style.visibility</p:attrName>
                                        </p:attrNameLst>
                                      </p:cBhvr>
                                      <p:to>
                                        <p:strVal val="hidden"/>
                                      </p:to>
                                    </p:set>
                                  </p:childTnLst>
                                </p:cTn>
                              </p:par>
                              <p:par>
                                <p:cTn id="312" presetID="2" presetClass="exit" presetSubtype="12" fill="hold" grpId="4" nodeType="withEffect">
                                  <p:stCondLst>
                                    <p:cond delay="0"/>
                                  </p:stCondLst>
                                  <p:childTnLst>
                                    <p:anim calcmode="lin" valueType="num">
                                      <p:cBhvr additive="base">
                                        <p:cTn id="313" dur="2800"/>
                                        <p:tgtEl>
                                          <p:spTgt spid="12"/>
                                        </p:tgtEl>
                                        <p:attrNameLst>
                                          <p:attrName>ppt_x</p:attrName>
                                        </p:attrNameLst>
                                      </p:cBhvr>
                                      <p:tavLst>
                                        <p:tav tm="0">
                                          <p:val>
                                            <p:strVal val="ppt_x"/>
                                          </p:val>
                                        </p:tav>
                                        <p:tav tm="100000">
                                          <p:val>
                                            <p:strVal val="0-ppt_w/2"/>
                                          </p:val>
                                        </p:tav>
                                      </p:tavLst>
                                    </p:anim>
                                    <p:anim calcmode="lin" valueType="num">
                                      <p:cBhvr additive="base">
                                        <p:cTn id="314" dur="2800"/>
                                        <p:tgtEl>
                                          <p:spTgt spid="12"/>
                                        </p:tgtEl>
                                        <p:attrNameLst>
                                          <p:attrName>ppt_y</p:attrName>
                                        </p:attrNameLst>
                                      </p:cBhvr>
                                      <p:tavLst>
                                        <p:tav tm="0">
                                          <p:val>
                                            <p:strVal val="ppt_y"/>
                                          </p:val>
                                        </p:tav>
                                        <p:tav tm="100000">
                                          <p:val>
                                            <p:strVal val="1+ppt_h/2"/>
                                          </p:val>
                                        </p:tav>
                                      </p:tavLst>
                                    </p:anim>
                                    <p:set>
                                      <p:cBhvr>
                                        <p:cTn id="315" dur="1" fill="hold">
                                          <p:stCondLst>
                                            <p:cond delay="2799"/>
                                          </p:stCondLst>
                                        </p:cTn>
                                        <p:tgtEl>
                                          <p:spTgt spid="12"/>
                                        </p:tgtEl>
                                        <p:attrNameLst>
                                          <p:attrName>style.visibility</p:attrName>
                                        </p:attrNameLst>
                                      </p:cBhvr>
                                      <p:to>
                                        <p:strVal val="hidden"/>
                                      </p:to>
                                    </p:set>
                                  </p:childTnLst>
                                </p:cTn>
                              </p:par>
                              <p:par>
                                <p:cTn id="316" presetID="16" presetClass="exit" presetSubtype="37" fill="hold" grpId="3" nodeType="withEffect">
                                  <p:stCondLst>
                                    <p:cond delay="0"/>
                                  </p:stCondLst>
                                  <p:childTnLst>
                                    <p:animEffect transition="out" filter="barn(outVertical)">
                                      <p:cBhvr>
                                        <p:cTn id="317" dur="2800"/>
                                        <p:tgtEl>
                                          <p:spTgt spid="10"/>
                                        </p:tgtEl>
                                      </p:cBhvr>
                                    </p:animEffect>
                                    <p:set>
                                      <p:cBhvr>
                                        <p:cTn id="318" dur="1" fill="hold">
                                          <p:stCondLst>
                                            <p:cond delay="2799"/>
                                          </p:stCondLst>
                                        </p:cTn>
                                        <p:tgtEl>
                                          <p:spTgt spid="10"/>
                                        </p:tgtEl>
                                        <p:attrNameLst>
                                          <p:attrName>style.visibility</p:attrName>
                                        </p:attrNameLst>
                                      </p:cBhvr>
                                      <p:to>
                                        <p:strVal val="hidden"/>
                                      </p:to>
                                    </p:set>
                                  </p:childTnLst>
                                </p:cTn>
                              </p:par>
                              <p:par>
                                <p:cTn id="319" presetID="2" presetClass="exit" presetSubtype="12" fill="hold" grpId="4" nodeType="withEffect">
                                  <p:stCondLst>
                                    <p:cond delay="0"/>
                                  </p:stCondLst>
                                  <p:childTnLst>
                                    <p:anim calcmode="lin" valueType="num">
                                      <p:cBhvr additive="base">
                                        <p:cTn id="320" dur="2800"/>
                                        <p:tgtEl>
                                          <p:spTgt spid="10"/>
                                        </p:tgtEl>
                                        <p:attrNameLst>
                                          <p:attrName>ppt_x</p:attrName>
                                        </p:attrNameLst>
                                      </p:cBhvr>
                                      <p:tavLst>
                                        <p:tav tm="0">
                                          <p:val>
                                            <p:strVal val="ppt_x"/>
                                          </p:val>
                                        </p:tav>
                                        <p:tav tm="100000">
                                          <p:val>
                                            <p:strVal val="0-ppt_w/2"/>
                                          </p:val>
                                        </p:tav>
                                      </p:tavLst>
                                    </p:anim>
                                    <p:anim calcmode="lin" valueType="num">
                                      <p:cBhvr additive="base">
                                        <p:cTn id="321" dur="2800"/>
                                        <p:tgtEl>
                                          <p:spTgt spid="10"/>
                                        </p:tgtEl>
                                        <p:attrNameLst>
                                          <p:attrName>ppt_y</p:attrName>
                                        </p:attrNameLst>
                                      </p:cBhvr>
                                      <p:tavLst>
                                        <p:tav tm="0">
                                          <p:val>
                                            <p:strVal val="ppt_y"/>
                                          </p:val>
                                        </p:tav>
                                        <p:tav tm="100000">
                                          <p:val>
                                            <p:strVal val="1+ppt_h/2"/>
                                          </p:val>
                                        </p:tav>
                                      </p:tavLst>
                                    </p:anim>
                                    <p:set>
                                      <p:cBhvr>
                                        <p:cTn id="322" dur="1" fill="hold">
                                          <p:stCondLst>
                                            <p:cond delay="2799"/>
                                          </p:stCondLst>
                                        </p:cTn>
                                        <p:tgtEl>
                                          <p:spTgt spid="10"/>
                                        </p:tgtEl>
                                        <p:attrNameLst>
                                          <p:attrName>style.visibility</p:attrName>
                                        </p:attrNameLst>
                                      </p:cBhvr>
                                      <p:to>
                                        <p:strVal val="hidden"/>
                                      </p:to>
                                    </p:set>
                                  </p:childTnLst>
                                </p:cTn>
                              </p:par>
                              <p:par>
                                <p:cTn id="323" presetID="16" presetClass="exit" presetSubtype="37" fill="hold" grpId="3" nodeType="withEffect">
                                  <p:stCondLst>
                                    <p:cond delay="0"/>
                                  </p:stCondLst>
                                  <p:childTnLst>
                                    <p:animEffect transition="out" filter="barn(outVertical)">
                                      <p:cBhvr>
                                        <p:cTn id="324" dur="2800"/>
                                        <p:tgtEl>
                                          <p:spTgt spid="11"/>
                                        </p:tgtEl>
                                      </p:cBhvr>
                                    </p:animEffect>
                                    <p:set>
                                      <p:cBhvr>
                                        <p:cTn id="325" dur="1" fill="hold">
                                          <p:stCondLst>
                                            <p:cond delay="2799"/>
                                          </p:stCondLst>
                                        </p:cTn>
                                        <p:tgtEl>
                                          <p:spTgt spid="11"/>
                                        </p:tgtEl>
                                        <p:attrNameLst>
                                          <p:attrName>style.visibility</p:attrName>
                                        </p:attrNameLst>
                                      </p:cBhvr>
                                      <p:to>
                                        <p:strVal val="hidden"/>
                                      </p:to>
                                    </p:set>
                                  </p:childTnLst>
                                </p:cTn>
                              </p:par>
                              <p:par>
                                <p:cTn id="326" presetID="2" presetClass="exit" presetSubtype="12" fill="hold" grpId="4" nodeType="withEffect">
                                  <p:stCondLst>
                                    <p:cond delay="0"/>
                                  </p:stCondLst>
                                  <p:childTnLst>
                                    <p:anim calcmode="lin" valueType="num">
                                      <p:cBhvr additive="base">
                                        <p:cTn id="327" dur="2800"/>
                                        <p:tgtEl>
                                          <p:spTgt spid="11"/>
                                        </p:tgtEl>
                                        <p:attrNameLst>
                                          <p:attrName>ppt_x</p:attrName>
                                        </p:attrNameLst>
                                      </p:cBhvr>
                                      <p:tavLst>
                                        <p:tav tm="0">
                                          <p:val>
                                            <p:strVal val="ppt_x"/>
                                          </p:val>
                                        </p:tav>
                                        <p:tav tm="100000">
                                          <p:val>
                                            <p:strVal val="0-ppt_w/2"/>
                                          </p:val>
                                        </p:tav>
                                      </p:tavLst>
                                    </p:anim>
                                    <p:anim calcmode="lin" valueType="num">
                                      <p:cBhvr additive="base">
                                        <p:cTn id="328" dur="2800"/>
                                        <p:tgtEl>
                                          <p:spTgt spid="11"/>
                                        </p:tgtEl>
                                        <p:attrNameLst>
                                          <p:attrName>ppt_y</p:attrName>
                                        </p:attrNameLst>
                                      </p:cBhvr>
                                      <p:tavLst>
                                        <p:tav tm="0">
                                          <p:val>
                                            <p:strVal val="ppt_y"/>
                                          </p:val>
                                        </p:tav>
                                        <p:tav tm="100000">
                                          <p:val>
                                            <p:strVal val="1+ppt_h/2"/>
                                          </p:val>
                                        </p:tav>
                                      </p:tavLst>
                                    </p:anim>
                                    <p:set>
                                      <p:cBhvr>
                                        <p:cTn id="329" dur="1" fill="hold">
                                          <p:stCondLst>
                                            <p:cond delay="2799"/>
                                          </p:stCondLst>
                                        </p:cTn>
                                        <p:tgtEl>
                                          <p:spTgt spid="11"/>
                                        </p:tgtEl>
                                        <p:attrNameLst>
                                          <p:attrName>style.visibility</p:attrName>
                                        </p:attrNameLst>
                                      </p:cBhvr>
                                      <p:to>
                                        <p:strVal val="hidden"/>
                                      </p:to>
                                    </p:set>
                                  </p:childTnLst>
                                </p:cTn>
                              </p:par>
                              <p:par>
                                <p:cTn id="330" presetID="16" presetClass="exit" presetSubtype="37" fill="hold" grpId="3" nodeType="withEffect">
                                  <p:stCondLst>
                                    <p:cond delay="0"/>
                                  </p:stCondLst>
                                  <p:childTnLst>
                                    <p:animEffect transition="out" filter="barn(outVertical)">
                                      <p:cBhvr>
                                        <p:cTn id="331" dur="2800"/>
                                        <p:tgtEl>
                                          <p:spTgt spid="13"/>
                                        </p:tgtEl>
                                      </p:cBhvr>
                                    </p:animEffect>
                                    <p:set>
                                      <p:cBhvr>
                                        <p:cTn id="332" dur="1" fill="hold">
                                          <p:stCondLst>
                                            <p:cond delay="2799"/>
                                          </p:stCondLst>
                                        </p:cTn>
                                        <p:tgtEl>
                                          <p:spTgt spid="13"/>
                                        </p:tgtEl>
                                        <p:attrNameLst>
                                          <p:attrName>style.visibility</p:attrName>
                                        </p:attrNameLst>
                                      </p:cBhvr>
                                      <p:to>
                                        <p:strVal val="hidden"/>
                                      </p:to>
                                    </p:set>
                                  </p:childTnLst>
                                </p:cTn>
                              </p:par>
                              <p:par>
                                <p:cTn id="333" presetID="2" presetClass="exit" presetSubtype="12" fill="hold" grpId="4" nodeType="withEffect">
                                  <p:stCondLst>
                                    <p:cond delay="0"/>
                                  </p:stCondLst>
                                  <p:childTnLst>
                                    <p:anim calcmode="lin" valueType="num">
                                      <p:cBhvr additive="base">
                                        <p:cTn id="334" dur="2800"/>
                                        <p:tgtEl>
                                          <p:spTgt spid="13"/>
                                        </p:tgtEl>
                                        <p:attrNameLst>
                                          <p:attrName>ppt_x</p:attrName>
                                        </p:attrNameLst>
                                      </p:cBhvr>
                                      <p:tavLst>
                                        <p:tav tm="0">
                                          <p:val>
                                            <p:strVal val="ppt_x"/>
                                          </p:val>
                                        </p:tav>
                                        <p:tav tm="100000">
                                          <p:val>
                                            <p:strVal val="0-ppt_w/2"/>
                                          </p:val>
                                        </p:tav>
                                      </p:tavLst>
                                    </p:anim>
                                    <p:anim calcmode="lin" valueType="num">
                                      <p:cBhvr additive="base">
                                        <p:cTn id="335" dur="2800"/>
                                        <p:tgtEl>
                                          <p:spTgt spid="13"/>
                                        </p:tgtEl>
                                        <p:attrNameLst>
                                          <p:attrName>ppt_y</p:attrName>
                                        </p:attrNameLst>
                                      </p:cBhvr>
                                      <p:tavLst>
                                        <p:tav tm="0">
                                          <p:val>
                                            <p:strVal val="ppt_y"/>
                                          </p:val>
                                        </p:tav>
                                        <p:tav tm="100000">
                                          <p:val>
                                            <p:strVal val="1+ppt_h/2"/>
                                          </p:val>
                                        </p:tav>
                                      </p:tavLst>
                                    </p:anim>
                                    <p:set>
                                      <p:cBhvr>
                                        <p:cTn id="336" dur="1" fill="hold">
                                          <p:stCondLst>
                                            <p:cond delay="2799"/>
                                          </p:stCondLst>
                                        </p:cTn>
                                        <p:tgtEl>
                                          <p:spTgt spid="13"/>
                                        </p:tgtEl>
                                        <p:attrNameLst>
                                          <p:attrName>style.visibility</p:attrName>
                                        </p:attrNameLst>
                                      </p:cBhvr>
                                      <p:to>
                                        <p:strVal val="hidden"/>
                                      </p:to>
                                    </p:set>
                                  </p:childTnLst>
                                </p:cTn>
                              </p:par>
                              <p:par>
                                <p:cTn id="337" presetID="16" presetClass="exit" presetSubtype="37" fill="hold" grpId="3" nodeType="withEffect">
                                  <p:stCondLst>
                                    <p:cond delay="0"/>
                                  </p:stCondLst>
                                  <p:childTnLst>
                                    <p:animEffect transition="out" filter="barn(outVertical)">
                                      <p:cBhvr>
                                        <p:cTn id="338" dur="2800"/>
                                        <p:tgtEl>
                                          <p:spTgt spid="14"/>
                                        </p:tgtEl>
                                      </p:cBhvr>
                                    </p:animEffect>
                                    <p:set>
                                      <p:cBhvr>
                                        <p:cTn id="339" dur="1" fill="hold">
                                          <p:stCondLst>
                                            <p:cond delay="2799"/>
                                          </p:stCondLst>
                                        </p:cTn>
                                        <p:tgtEl>
                                          <p:spTgt spid="14"/>
                                        </p:tgtEl>
                                        <p:attrNameLst>
                                          <p:attrName>style.visibility</p:attrName>
                                        </p:attrNameLst>
                                      </p:cBhvr>
                                      <p:to>
                                        <p:strVal val="hidden"/>
                                      </p:to>
                                    </p:set>
                                  </p:childTnLst>
                                </p:cTn>
                              </p:par>
                              <p:par>
                                <p:cTn id="340" presetID="2" presetClass="exit" presetSubtype="12" fill="hold" grpId="4" nodeType="withEffect">
                                  <p:stCondLst>
                                    <p:cond delay="0"/>
                                  </p:stCondLst>
                                  <p:childTnLst>
                                    <p:anim calcmode="lin" valueType="num">
                                      <p:cBhvr additive="base">
                                        <p:cTn id="341" dur="2800"/>
                                        <p:tgtEl>
                                          <p:spTgt spid="14"/>
                                        </p:tgtEl>
                                        <p:attrNameLst>
                                          <p:attrName>ppt_x</p:attrName>
                                        </p:attrNameLst>
                                      </p:cBhvr>
                                      <p:tavLst>
                                        <p:tav tm="0">
                                          <p:val>
                                            <p:strVal val="ppt_x"/>
                                          </p:val>
                                        </p:tav>
                                        <p:tav tm="100000">
                                          <p:val>
                                            <p:strVal val="0-ppt_w/2"/>
                                          </p:val>
                                        </p:tav>
                                      </p:tavLst>
                                    </p:anim>
                                    <p:anim calcmode="lin" valueType="num">
                                      <p:cBhvr additive="base">
                                        <p:cTn id="342" dur="2800"/>
                                        <p:tgtEl>
                                          <p:spTgt spid="14"/>
                                        </p:tgtEl>
                                        <p:attrNameLst>
                                          <p:attrName>ppt_y</p:attrName>
                                        </p:attrNameLst>
                                      </p:cBhvr>
                                      <p:tavLst>
                                        <p:tav tm="0">
                                          <p:val>
                                            <p:strVal val="ppt_y"/>
                                          </p:val>
                                        </p:tav>
                                        <p:tav tm="100000">
                                          <p:val>
                                            <p:strVal val="1+ppt_h/2"/>
                                          </p:val>
                                        </p:tav>
                                      </p:tavLst>
                                    </p:anim>
                                    <p:set>
                                      <p:cBhvr>
                                        <p:cTn id="343" dur="1" fill="hold">
                                          <p:stCondLst>
                                            <p:cond delay="2799"/>
                                          </p:stCondLst>
                                        </p:cTn>
                                        <p:tgtEl>
                                          <p:spTgt spid="14"/>
                                        </p:tgtEl>
                                        <p:attrNameLst>
                                          <p:attrName>style.visibility</p:attrName>
                                        </p:attrNameLst>
                                      </p:cBhvr>
                                      <p:to>
                                        <p:strVal val="hidden"/>
                                      </p:to>
                                    </p:set>
                                  </p:childTnLst>
                                </p:cTn>
                              </p:par>
                              <p:par>
                                <p:cTn id="344" presetID="16" presetClass="exit" presetSubtype="37" fill="hold" grpId="3" nodeType="withEffect">
                                  <p:stCondLst>
                                    <p:cond delay="0"/>
                                  </p:stCondLst>
                                  <p:childTnLst>
                                    <p:animEffect transition="out" filter="barn(outVertical)">
                                      <p:cBhvr>
                                        <p:cTn id="345" dur="2800"/>
                                        <p:tgtEl>
                                          <p:spTgt spid="15"/>
                                        </p:tgtEl>
                                      </p:cBhvr>
                                    </p:animEffect>
                                    <p:set>
                                      <p:cBhvr>
                                        <p:cTn id="346" dur="1" fill="hold">
                                          <p:stCondLst>
                                            <p:cond delay="2799"/>
                                          </p:stCondLst>
                                        </p:cTn>
                                        <p:tgtEl>
                                          <p:spTgt spid="15"/>
                                        </p:tgtEl>
                                        <p:attrNameLst>
                                          <p:attrName>style.visibility</p:attrName>
                                        </p:attrNameLst>
                                      </p:cBhvr>
                                      <p:to>
                                        <p:strVal val="hidden"/>
                                      </p:to>
                                    </p:set>
                                  </p:childTnLst>
                                </p:cTn>
                              </p:par>
                              <p:par>
                                <p:cTn id="347" presetID="2" presetClass="exit" presetSubtype="12" fill="hold" grpId="4" nodeType="withEffect">
                                  <p:stCondLst>
                                    <p:cond delay="0"/>
                                  </p:stCondLst>
                                  <p:childTnLst>
                                    <p:anim calcmode="lin" valueType="num">
                                      <p:cBhvr additive="base">
                                        <p:cTn id="348" dur="2800"/>
                                        <p:tgtEl>
                                          <p:spTgt spid="15"/>
                                        </p:tgtEl>
                                        <p:attrNameLst>
                                          <p:attrName>ppt_x</p:attrName>
                                        </p:attrNameLst>
                                      </p:cBhvr>
                                      <p:tavLst>
                                        <p:tav tm="0">
                                          <p:val>
                                            <p:strVal val="ppt_x"/>
                                          </p:val>
                                        </p:tav>
                                        <p:tav tm="100000">
                                          <p:val>
                                            <p:strVal val="0-ppt_w/2"/>
                                          </p:val>
                                        </p:tav>
                                      </p:tavLst>
                                    </p:anim>
                                    <p:anim calcmode="lin" valueType="num">
                                      <p:cBhvr additive="base">
                                        <p:cTn id="349" dur="2800"/>
                                        <p:tgtEl>
                                          <p:spTgt spid="15"/>
                                        </p:tgtEl>
                                        <p:attrNameLst>
                                          <p:attrName>ppt_y</p:attrName>
                                        </p:attrNameLst>
                                      </p:cBhvr>
                                      <p:tavLst>
                                        <p:tav tm="0">
                                          <p:val>
                                            <p:strVal val="ppt_y"/>
                                          </p:val>
                                        </p:tav>
                                        <p:tav tm="100000">
                                          <p:val>
                                            <p:strVal val="1+ppt_h/2"/>
                                          </p:val>
                                        </p:tav>
                                      </p:tavLst>
                                    </p:anim>
                                    <p:set>
                                      <p:cBhvr>
                                        <p:cTn id="350" dur="1" fill="hold">
                                          <p:stCondLst>
                                            <p:cond delay="2799"/>
                                          </p:stCondLst>
                                        </p:cTn>
                                        <p:tgtEl>
                                          <p:spTgt spid="15"/>
                                        </p:tgtEl>
                                        <p:attrNameLst>
                                          <p:attrName>style.visibility</p:attrName>
                                        </p:attrNameLst>
                                      </p:cBhvr>
                                      <p:to>
                                        <p:strVal val="hidden"/>
                                      </p:to>
                                    </p:set>
                                  </p:childTnLst>
                                </p:cTn>
                              </p:par>
                              <p:par>
                                <p:cTn id="351" presetID="16" presetClass="exit" presetSubtype="37" fill="hold" grpId="3" nodeType="withEffect">
                                  <p:stCondLst>
                                    <p:cond delay="0"/>
                                  </p:stCondLst>
                                  <p:childTnLst>
                                    <p:animEffect transition="out" filter="barn(outVertical)">
                                      <p:cBhvr>
                                        <p:cTn id="352" dur="2800"/>
                                        <p:tgtEl>
                                          <p:spTgt spid="6"/>
                                        </p:tgtEl>
                                      </p:cBhvr>
                                    </p:animEffect>
                                    <p:set>
                                      <p:cBhvr>
                                        <p:cTn id="353" dur="1" fill="hold">
                                          <p:stCondLst>
                                            <p:cond delay="2799"/>
                                          </p:stCondLst>
                                        </p:cTn>
                                        <p:tgtEl>
                                          <p:spTgt spid="6"/>
                                        </p:tgtEl>
                                        <p:attrNameLst>
                                          <p:attrName>style.visibility</p:attrName>
                                        </p:attrNameLst>
                                      </p:cBhvr>
                                      <p:to>
                                        <p:strVal val="hidden"/>
                                      </p:to>
                                    </p:set>
                                  </p:childTnLst>
                                </p:cTn>
                              </p:par>
                              <p:par>
                                <p:cTn id="354" presetID="2" presetClass="exit" presetSubtype="6" fill="hold" grpId="4" nodeType="withEffect">
                                  <p:stCondLst>
                                    <p:cond delay="0"/>
                                  </p:stCondLst>
                                  <p:childTnLst>
                                    <p:anim calcmode="lin" valueType="num">
                                      <p:cBhvr additive="base">
                                        <p:cTn id="355" dur="2800"/>
                                        <p:tgtEl>
                                          <p:spTgt spid="6"/>
                                        </p:tgtEl>
                                        <p:attrNameLst>
                                          <p:attrName>ppt_x</p:attrName>
                                        </p:attrNameLst>
                                      </p:cBhvr>
                                      <p:tavLst>
                                        <p:tav tm="0">
                                          <p:val>
                                            <p:strVal val="ppt_x"/>
                                          </p:val>
                                        </p:tav>
                                        <p:tav tm="100000">
                                          <p:val>
                                            <p:strVal val="1+ppt_w/2"/>
                                          </p:val>
                                        </p:tav>
                                      </p:tavLst>
                                    </p:anim>
                                    <p:anim calcmode="lin" valueType="num">
                                      <p:cBhvr additive="base">
                                        <p:cTn id="356" dur="2800"/>
                                        <p:tgtEl>
                                          <p:spTgt spid="6"/>
                                        </p:tgtEl>
                                        <p:attrNameLst>
                                          <p:attrName>ppt_y</p:attrName>
                                        </p:attrNameLst>
                                      </p:cBhvr>
                                      <p:tavLst>
                                        <p:tav tm="0">
                                          <p:val>
                                            <p:strVal val="ppt_y"/>
                                          </p:val>
                                        </p:tav>
                                        <p:tav tm="100000">
                                          <p:val>
                                            <p:strVal val="1+ppt_h/2"/>
                                          </p:val>
                                        </p:tav>
                                      </p:tavLst>
                                    </p:anim>
                                    <p:set>
                                      <p:cBhvr>
                                        <p:cTn id="357" dur="1" fill="hold">
                                          <p:stCondLst>
                                            <p:cond delay="2799"/>
                                          </p:stCondLst>
                                        </p:cTn>
                                        <p:tgtEl>
                                          <p:spTgt spid="6"/>
                                        </p:tgtEl>
                                        <p:attrNameLst>
                                          <p:attrName>style.visibility</p:attrName>
                                        </p:attrNameLst>
                                      </p:cBhvr>
                                      <p:to>
                                        <p:strVal val="hidden"/>
                                      </p:to>
                                    </p:set>
                                  </p:childTnLst>
                                </p:cTn>
                              </p:par>
                              <p:par>
                                <p:cTn id="358" presetID="16" presetClass="exit" presetSubtype="37" fill="hold" grpId="3" nodeType="withEffect">
                                  <p:stCondLst>
                                    <p:cond delay="0"/>
                                  </p:stCondLst>
                                  <p:childTnLst>
                                    <p:animEffect transition="out" filter="barn(outVertical)">
                                      <p:cBhvr>
                                        <p:cTn id="359" dur="2800"/>
                                        <p:tgtEl>
                                          <p:spTgt spid="3"/>
                                        </p:tgtEl>
                                      </p:cBhvr>
                                    </p:animEffect>
                                    <p:set>
                                      <p:cBhvr>
                                        <p:cTn id="360" dur="1" fill="hold">
                                          <p:stCondLst>
                                            <p:cond delay="2799"/>
                                          </p:stCondLst>
                                        </p:cTn>
                                        <p:tgtEl>
                                          <p:spTgt spid="3"/>
                                        </p:tgtEl>
                                        <p:attrNameLst>
                                          <p:attrName>style.visibility</p:attrName>
                                        </p:attrNameLst>
                                      </p:cBhvr>
                                      <p:to>
                                        <p:strVal val="hidden"/>
                                      </p:to>
                                    </p:set>
                                  </p:childTnLst>
                                </p:cTn>
                              </p:par>
                              <p:par>
                                <p:cTn id="361" presetID="2" presetClass="exit" presetSubtype="6" fill="hold" grpId="4" nodeType="withEffect">
                                  <p:stCondLst>
                                    <p:cond delay="0"/>
                                  </p:stCondLst>
                                  <p:childTnLst>
                                    <p:anim calcmode="lin" valueType="num">
                                      <p:cBhvr additive="base">
                                        <p:cTn id="362" dur="2800"/>
                                        <p:tgtEl>
                                          <p:spTgt spid="3"/>
                                        </p:tgtEl>
                                        <p:attrNameLst>
                                          <p:attrName>ppt_x</p:attrName>
                                        </p:attrNameLst>
                                      </p:cBhvr>
                                      <p:tavLst>
                                        <p:tav tm="0">
                                          <p:val>
                                            <p:strVal val="ppt_x"/>
                                          </p:val>
                                        </p:tav>
                                        <p:tav tm="100000">
                                          <p:val>
                                            <p:strVal val="1+ppt_w/2"/>
                                          </p:val>
                                        </p:tav>
                                      </p:tavLst>
                                    </p:anim>
                                    <p:anim calcmode="lin" valueType="num">
                                      <p:cBhvr additive="base">
                                        <p:cTn id="363" dur="2800"/>
                                        <p:tgtEl>
                                          <p:spTgt spid="3"/>
                                        </p:tgtEl>
                                        <p:attrNameLst>
                                          <p:attrName>ppt_y</p:attrName>
                                        </p:attrNameLst>
                                      </p:cBhvr>
                                      <p:tavLst>
                                        <p:tav tm="0">
                                          <p:val>
                                            <p:strVal val="ppt_y"/>
                                          </p:val>
                                        </p:tav>
                                        <p:tav tm="100000">
                                          <p:val>
                                            <p:strVal val="1+ppt_h/2"/>
                                          </p:val>
                                        </p:tav>
                                      </p:tavLst>
                                    </p:anim>
                                    <p:set>
                                      <p:cBhvr>
                                        <p:cTn id="364" dur="1" fill="hold">
                                          <p:stCondLst>
                                            <p:cond delay="2799"/>
                                          </p:stCondLst>
                                        </p:cTn>
                                        <p:tgtEl>
                                          <p:spTgt spid="3"/>
                                        </p:tgtEl>
                                        <p:attrNameLst>
                                          <p:attrName>style.visibility</p:attrName>
                                        </p:attrNameLst>
                                      </p:cBhvr>
                                      <p:to>
                                        <p:strVal val="hidden"/>
                                      </p:to>
                                    </p:set>
                                  </p:childTnLst>
                                </p:cTn>
                              </p:par>
                              <p:par>
                                <p:cTn id="365" presetID="16" presetClass="exit" presetSubtype="37" fill="hold" grpId="3" nodeType="withEffect">
                                  <p:stCondLst>
                                    <p:cond delay="0"/>
                                  </p:stCondLst>
                                  <p:childTnLst>
                                    <p:animEffect transition="out" filter="barn(outVertical)">
                                      <p:cBhvr>
                                        <p:cTn id="366" dur="2800"/>
                                        <p:tgtEl>
                                          <p:spTgt spid="4"/>
                                        </p:tgtEl>
                                      </p:cBhvr>
                                    </p:animEffect>
                                    <p:set>
                                      <p:cBhvr>
                                        <p:cTn id="367" dur="1" fill="hold">
                                          <p:stCondLst>
                                            <p:cond delay="2799"/>
                                          </p:stCondLst>
                                        </p:cTn>
                                        <p:tgtEl>
                                          <p:spTgt spid="4"/>
                                        </p:tgtEl>
                                        <p:attrNameLst>
                                          <p:attrName>style.visibility</p:attrName>
                                        </p:attrNameLst>
                                      </p:cBhvr>
                                      <p:to>
                                        <p:strVal val="hidden"/>
                                      </p:to>
                                    </p:set>
                                  </p:childTnLst>
                                </p:cTn>
                              </p:par>
                              <p:par>
                                <p:cTn id="368" presetID="2" presetClass="exit" presetSubtype="6" fill="hold" grpId="4" nodeType="withEffect">
                                  <p:stCondLst>
                                    <p:cond delay="0"/>
                                  </p:stCondLst>
                                  <p:childTnLst>
                                    <p:anim calcmode="lin" valueType="num">
                                      <p:cBhvr additive="base">
                                        <p:cTn id="369" dur="2800"/>
                                        <p:tgtEl>
                                          <p:spTgt spid="4"/>
                                        </p:tgtEl>
                                        <p:attrNameLst>
                                          <p:attrName>ppt_x</p:attrName>
                                        </p:attrNameLst>
                                      </p:cBhvr>
                                      <p:tavLst>
                                        <p:tav tm="0">
                                          <p:val>
                                            <p:strVal val="ppt_x"/>
                                          </p:val>
                                        </p:tav>
                                        <p:tav tm="100000">
                                          <p:val>
                                            <p:strVal val="1+ppt_w/2"/>
                                          </p:val>
                                        </p:tav>
                                      </p:tavLst>
                                    </p:anim>
                                    <p:anim calcmode="lin" valueType="num">
                                      <p:cBhvr additive="base">
                                        <p:cTn id="370" dur="2800"/>
                                        <p:tgtEl>
                                          <p:spTgt spid="4"/>
                                        </p:tgtEl>
                                        <p:attrNameLst>
                                          <p:attrName>ppt_y</p:attrName>
                                        </p:attrNameLst>
                                      </p:cBhvr>
                                      <p:tavLst>
                                        <p:tav tm="0">
                                          <p:val>
                                            <p:strVal val="ppt_y"/>
                                          </p:val>
                                        </p:tav>
                                        <p:tav tm="100000">
                                          <p:val>
                                            <p:strVal val="1+ppt_h/2"/>
                                          </p:val>
                                        </p:tav>
                                      </p:tavLst>
                                    </p:anim>
                                    <p:set>
                                      <p:cBhvr>
                                        <p:cTn id="371" dur="1" fill="hold">
                                          <p:stCondLst>
                                            <p:cond delay="2799"/>
                                          </p:stCondLst>
                                        </p:cTn>
                                        <p:tgtEl>
                                          <p:spTgt spid="4"/>
                                        </p:tgtEl>
                                        <p:attrNameLst>
                                          <p:attrName>style.visibility</p:attrName>
                                        </p:attrNameLst>
                                      </p:cBhvr>
                                      <p:to>
                                        <p:strVal val="hidden"/>
                                      </p:to>
                                    </p:set>
                                  </p:childTnLst>
                                </p:cTn>
                              </p:par>
                              <p:par>
                                <p:cTn id="372" presetID="16" presetClass="exit" presetSubtype="37" fill="hold" grpId="3" nodeType="withEffect">
                                  <p:stCondLst>
                                    <p:cond delay="0"/>
                                  </p:stCondLst>
                                  <p:childTnLst>
                                    <p:animEffect transition="out" filter="barn(outVertical)">
                                      <p:cBhvr>
                                        <p:cTn id="373" dur="2800"/>
                                        <p:tgtEl>
                                          <p:spTgt spid="5"/>
                                        </p:tgtEl>
                                      </p:cBhvr>
                                    </p:animEffect>
                                    <p:set>
                                      <p:cBhvr>
                                        <p:cTn id="374" dur="1" fill="hold">
                                          <p:stCondLst>
                                            <p:cond delay="2799"/>
                                          </p:stCondLst>
                                        </p:cTn>
                                        <p:tgtEl>
                                          <p:spTgt spid="5"/>
                                        </p:tgtEl>
                                        <p:attrNameLst>
                                          <p:attrName>style.visibility</p:attrName>
                                        </p:attrNameLst>
                                      </p:cBhvr>
                                      <p:to>
                                        <p:strVal val="hidden"/>
                                      </p:to>
                                    </p:set>
                                  </p:childTnLst>
                                </p:cTn>
                              </p:par>
                              <p:par>
                                <p:cTn id="375" presetID="2" presetClass="exit" presetSubtype="6" fill="hold" grpId="4" nodeType="withEffect">
                                  <p:stCondLst>
                                    <p:cond delay="0"/>
                                  </p:stCondLst>
                                  <p:childTnLst>
                                    <p:anim calcmode="lin" valueType="num">
                                      <p:cBhvr additive="base">
                                        <p:cTn id="376" dur="2800"/>
                                        <p:tgtEl>
                                          <p:spTgt spid="5"/>
                                        </p:tgtEl>
                                        <p:attrNameLst>
                                          <p:attrName>ppt_x</p:attrName>
                                        </p:attrNameLst>
                                      </p:cBhvr>
                                      <p:tavLst>
                                        <p:tav tm="0">
                                          <p:val>
                                            <p:strVal val="ppt_x"/>
                                          </p:val>
                                        </p:tav>
                                        <p:tav tm="100000">
                                          <p:val>
                                            <p:strVal val="1+ppt_w/2"/>
                                          </p:val>
                                        </p:tav>
                                      </p:tavLst>
                                    </p:anim>
                                    <p:anim calcmode="lin" valueType="num">
                                      <p:cBhvr additive="base">
                                        <p:cTn id="377" dur="2800"/>
                                        <p:tgtEl>
                                          <p:spTgt spid="5"/>
                                        </p:tgtEl>
                                        <p:attrNameLst>
                                          <p:attrName>ppt_y</p:attrName>
                                        </p:attrNameLst>
                                      </p:cBhvr>
                                      <p:tavLst>
                                        <p:tav tm="0">
                                          <p:val>
                                            <p:strVal val="ppt_y"/>
                                          </p:val>
                                        </p:tav>
                                        <p:tav tm="100000">
                                          <p:val>
                                            <p:strVal val="1+ppt_h/2"/>
                                          </p:val>
                                        </p:tav>
                                      </p:tavLst>
                                    </p:anim>
                                    <p:set>
                                      <p:cBhvr>
                                        <p:cTn id="378" dur="1" fill="hold">
                                          <p:stCondLst>
                                            <p:cond delay="2799"/>
                                          </p:stCondLst>
                                        </p:cTn>
                                        <p:tgtEl>
                                          <p:spTgt spid="5"/>
                                        </p:tgtEl>
                                        <p:attrNameLst>
                                          <p:attrName>style.visibility</p:attrName>
                                        </p:attrNameLst>
                                      </p:cBhvr>
                                      <p:to>
                                        <p:strVal val="hidden"/>
                                      </p:to>
                                    </p:set>
                                  </p:childTnLst>
                                </p:cTn>
                              </p:par>
                              <p:par>
                                <p:cTn id="379" presetID="16" presetClass="exit" presetSubtype="37" fill="hold" grpId="3" nodeType="withEffect">
                                  <p:stCondLst>
                                    <p:cond delay="0"/>
                                  </p:stCondLst>
                                  <p:childTnLst>
                                    <p:animEffect transition="out" filter="barn(outVertical)">
                                      <p:cBhvr>
                                        <p:cTn id="380" dur="2800"/>
                                        <p:tgtEl>
                                          <p:spTgt spid="7"/>
                                        </p:tgtEl>
                                      </p:cBhvr>
                                    </p:animEffect>
                                    <p:set>
                                      <p:cBhvr>
                                        <p:cTn id="381" dur="1" fill="hold">
                                          <p:stCondLst>
                                            <p:cond delay="2799"/>
                                          </p:stCondLst>
                                        </p:cTn>
                                        <p:tgtEl>
                                          <p:spTgt spid="7"/>
                                        </p:tgtEl>
                                        <p:attrNameLst>
                                          <p:attrName>style.visibility</p:attrName>
                                        </p:attrNameLst>
                                      </p:cBhvr>
                                      <p:to>
                                        <p:strVal val="hidden"/>
                                      </p:to>
                                    </p:set>
                                  </p:childTnLst>
                                </p:cTn>
                              </p:par>
                              <p:par>
                                <p:cTn id="382" presetID="2" presetClass="exit" presetSubtype="6" fill="hold" grpId="4" nodeType="withEffect">
                                  <p:stCondLst>
                                    <p:cond delay="0"/>
                                  </p:stCondLst>
                                  <p:childTnLst>
                                    <p:anim calcmode="lin" valueType="num">
                                      <p:cBhvr additive="base">
                                        <p:cTn id="383" dur="2800"/>
                                        <p:tgtEl>
                                          <p:spTgt spid="7"/>
                                        </p:tgtEl>
                                        <p:attrNameLst>
                                          <p:attrName>ppt_x</p:attrName>
                                        </p:attrNameLst>
                                      </p:cBhvr>
                                      <p:tavLst>
                                        <p:tav tm="0">
                                          <p:val>
                                            <p:strVal val="ppt_x"/>
                                          </p:val>
                                        </p:tav>
                                        <p:tav tm="100000">
                                          <p:val>
                                            <p:strVal val="1+ppt_w/2"/>
                                          </p:val>
                                        </p:tav>
                                      </p:tavLst>
                                    </p:anim>
                                    <p:anim calcmode="lin" valueType="num">
                                      <p:cBhvr additive="base">
                                        <p:cTn id="384" dur="2800"/>
                                        <p:tgtEl>
                                          <p:spTgt spid="7"/>
                                        </p:tgtEl>
                                        <p:attrNameLst>
                                          <p:attrName>ppt_y</p:attrName>
                                        </p:attrNameLst>
                                      </p:cBhvr>
                                      <p:tavLst>
                                        <p:tav tm="0">
                                          <p:val>
                                            <p:strVal val="ppt_y"/>
                                          </p:val>
                                        </p:tav>
                                        <p:tav tm="100000">
                                          <p:val>
                                            <p:strVal val="1+ppt_h/2"/>
                                          </p:val>
                                        </p:tav>
                                      </p:tavLst>
                                    </p:anim>
                                    <p:set>
                                      <p:cBhvr>
                                        <p:cTn id="385" dur="1" fill="hold">
                                          <p:stCondLst>
                                            <p:cond delay="2799"/>
                                          </p:stCondLst>
                                        </p:cTn>
                                        <p:tgtEl>
                                          <p:spTgt spid="7"/>
                                        </p:tgtEl>
                                        <p:attrNameLst>
                                          <p:attrName>style.visibility</p:attrName>
                                        </p:attrNameLst>
                                      </p:cBhvr>
                                      <p:to>
                                        <p:strVal val="hidden"/>
                                      </p:to>
                                    </p:set>
                                  </p:childTnLst>
                                </p:cTn>
                              </p:par>
                              <p:par>
                                <p:cTn id="386" presetID="16" presetClass="exit" presetSubtype="37" fill="hold" grpId="3" nodeType="withEffect">
                                  <p:stCondLst>
                                    <p:cond delay="0"/>
                                  </p:stCondLst>
                                  <p:childTnLst>
                                    <p:animEffect transition="out" filter="barn(outVertical)">
                                      <p:cBhvr>
                                        <p:cTn id="387" dur="2800"/>
                                        <p:tgtEl>
                                          <p:spTgt spid="2"/>
                                        </p:tgtEl>
                                      </p:cBhvr>
                                    </p:animEffect>
                                    <p:set>
                                      <p:cBhvr>
                                        <p:cTn id="388" dur="1" fill="hold">
                                          <p:stCondLst>
                                            <p:cond delay="2799"/>
                                          </p:stCondLst>
                                        </p:cTn>
                                        <p:tgtEl>
                                          <p:spTgt spid="2"/>
                                        </p:tgtEl>
                                        <p:attrNameLst>
                                          <p:attrName>style.visibility</p:attrName>
                                        </p:attrNameLst>
                                      </p:cBhvr>
                                      <p:to>
                                        <p:strVal val="hidden"/>
                                      </p:to>
                                    </p:set>
                                  </p:childTnLst>
                                </p:cTn>
                              </p:par>
                              <p:par>
                                <p:cTn id="389" presetID="2" presetClass="exit" presetSubtype="6" fill="hold" grpId="4" nodeType="withEffect">
                                  <p:stCondLst>
                                    <p:cond delay="0"/>
                                  </p:stCondLst>
                                  <p:childTnLst>
                                    <p:anim calcmode="lin" valueType="num">
                                      <p:cBhvr additive="base">
                                        <p:cTn id="390" dur="2800"/>
                                        <p:tgtEl>
                                          <p:spTgt spid="2"/>
                                        </p:tgtEl>
                                        <p:attrNameLst>
                                          <p:attrName>ppt_x</p:attrName>
                                        </p:attrNameLst>
                                      </p:cBhvr>
                                      <p:tavLst>
                                        <p:tav tm="0">
                                          <p:val>
                                            <p:strVal val="ppt_x"/>
                                          </p:val>
                                        </p:tav>
                                        <p:tav tm="100000">
                                          <p:val>
                                            <p:strVal val="1+ppt_w/2"/>
                                          </p:val>
                                        </p:tav>
                                      </p:tavLst>
                                    </p:anim>
                                    <p:anim calcmode="lin" valueType="num">
                                      <p:cBhvr additive="base">
                                        <p:cTn id="391" dur="2800"/>
                                        <p:tgtEl>
                                          <p:spTgt spid="2"/>
                                        </p:tgtEl>
                                        <p:attrNameLst>
                                          <p:attrName>ppt_y</p:attrName>
                                        </p:attrNameLst>
                                      </p:cBhvr>
                                      <p:tavLst>
                                        <p:tav tm="0">
                                          <p:val>
                                            <p:strVal val="ppt_y"/>
                                          </p:val>
                                        </p:tav>
                                        <p:tav tm="100000">
                                          <p:val>
                                            <p:strVal val="1+ppt_h/2"/>
                                          </p:val>
                                        </p:tav>
                                      </p:tavLst>
                                    </p:anim>
                                    <p:set>
                                      <p:cBhvr>
                                        <p:cTn id="392" dur="1" fill="hold">
                                          <p:stCondLst>
                                            <p:cond delay="2799"/>
                                          </p:stCondLst>
                                        </p:cTn>
                                        <p:tgtEl>
                                          <p:spTgt spid="2"/>
                                        </p:tgtEl>
                                        <p:attrNameLst>
                                          <p:attrName>style.visibility</p:attrName>
                                        </p:attrNameLst>
                                      </p:cBhvr>
                                      <p:to>
                                        <p:strVal val="hidden"/>
                                      </p:to>
                                    </p:set>
                                  </p:childTnLst>
                                </p:cTn>
                              </p:par>
                              <p:par>
                                <p:cTn id="393" presetID="23" presetClass="entr" presetSubtype="272" fill="hold" nodeType="withEffect">
                                  <p:stCondLst>
                                    <p:cond delay="0"/>
                                  </p:stCondLst>
                                  <p:childTnLst>
                                    <p:set>
                                      <p:cBhvr>
                                        <p:cTn id="394" dur="1" fill="hold">
                                          <p:stCondLst>
                                            <p:cond delay="0"/>
                                          </p:stCondLst>
                                        </p:cTn>
                                        <p:tgtEl>
                                          <p:spTgt spid="30"/>
                                        </p:tgtEl>
                                        <p:attrNameLst>
                                          <p:attrName>style.visibility</p:attrName>
                                        </p:attrNameLst>
                                      </p:cBhvr>
                                      <p:to>
                                        <p:strVal val="visible"/>
                                      </p:to>
                                    </p:set>
                                    <p:anim calcmode="lin" valueType="num">
                                      <p:cBhvr>
                                        <p:cTn id="395" dur="2750" fill="hold"/>
                                        <p:tgtEl>
                                          <p:spTgt spid="30"/>
                                        </p:tgtEl>
                                        <p:attrNameLst>
                                          <p:attrName>ppt_w</p:attrName>
                                        </p:attrNameLst>
                                      </p:cBhvr>
                                      <p:tavLst>
                                        <p:tav tm="0">
                                          <p:val>
                                            <p:strVal val="2/3*#ppt_w"/>
                                          </p:val>
                                        </p:tav>
                                        <p:tav tm="100000">
                                          <p:val>
                                            <p:strVal val="#ppt_w"/>
                                          </p:val>
                                        </p:tav>
                                      </p:tavLst>
                                    </p:anim>
                                    <p:anim calcmode="lin" valueType="num">
                                      <p:cBhvr>
                                        <p:cTn id="396" dur="2750" fill="hold"/>
                                        <p:tgtEl>
                                          <p:spTgt spid="30"/>
                                        </p:tgtEl>
                                        <p:attrNameLst>
                                          <p:attrName>ppt_h</p:attrName>
                                        </p:attrNameLst>
                                      </p:cBhvr>
                                      <p:tavLst>
                                        <p:tav tm="0">
                                          <p:val>
                                            <p:strVal val="2/3*#ppt_h"/>
                                          </p:val>
                                        </p:tav>
                                        <p:tav tm="100000">
                                          <p:val>
                                            <p:strVal val="#ppt_h"/>
                                          </p:val>
                                        </p:tav>
                                      </p:tavLst>
                                    </p:anim>
                                  </p:childTnLst>
                                </p:cTn>
                              </p:par>
                              <p:par>
                                <p:cTn id="397" presetID="8" presetClass="entr" presetSubtype="32" fill="hold" nodeType="withEffect">
                                  <p:stCondLst>
                                    <p:cond delay="0"/>
                                  </p:stCondLst>
                                  <p:childTnLst>
                                    <p:set>
                                      <p:cBhvr>
                                        <p:cTn id="398" dur="1" fill="hold">
                                          <p:stCondLst>
                                            <p:cond delay="0"/>
                                          </p:stCondLst>
                                        </p:cTn>
                                        <p:tgtEl>
                                          <p:spTgt spid="30"/>
                                        </p:tgtEl>
                                        <p:attrNameLst>
                                          <p:attrName>style.visibility</p:attrName>
                                        </p:attrNameLst>
                                      </p:cBhvr>
                                      <p:to>
                                        <p:strVal val="visible"/>
                                      </p:to>
                                    </p:set>
                                    <p:animEffect transition="in" filter="diamond(out)">
                                      <p:cBhvr>
                                        <p:cTn id="399" dur="275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1"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3" name="92 Imagen" descr="Diapositiva1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9836" y="-2630"/>
            <a:ext cx="9144000" cy="5143403"/>
          </a:xfrm>
          <a:prstGeom prst="rect">
            <a:avLst/>
          </a:prstGeom>
          <a:noFill/>
          <a:ln>
            <a:noFill/>
          </a:ln>
        </p:spPr>
      </p:pic>
      <p:sp>
        <p:nvSpPr>
          <p:cNvPr id="3" name="2 Rectángulo"/>
          <p:cNvSpPr/>
          <p:nvPr/>
        </p:nvSpPr>
        <p:spPr>
          <a:xfrm rot="19021798" flipH="1">
            <a:off x="481229" y="2806654"/>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9021798" flipH="1">
            <a:off x="832033" y="3468913"/>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9021798" flipH="1">
            <a:off x="130424" y="3468913"/>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9021798" flipH="1">
            <a:off x="481229" y="4123336"/>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9021798" flipH="1">
            <a:off x="1182838" y="4098538"/>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9021798" flipH="1">
            <a:off x="-220380" y="4121560"/>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9021798" flipH="1">
            <a:off x="4189133" y="2806654"/>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9021798" flipH="1">
            <a:off x="4539937" y="3468913"/>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9021798" flipH="1">
            <a:off x="3838328" y="3468913"/>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9021798" flipH="1">
            <a:off x="4189133" y="4123336"/>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9021798" flipH="1">
            <a:off x="4890742" y="4098538"/>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9021798" flipH="1">
            <a:off x="3487524" y="4121560"/>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9021798" flipH="1">
            <a:off x="2316925" y="2806654"/>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9021798" flipH="1">
            <a:off x="2667729" y="3468913"/>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9021798" flipH="1">
            <a:off x="1966120" y="3468913"/>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9021798" flipH="1">
            <a:off x="2316925" y="4123336"/>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9021798" flipH="1">
            <a:off x="3018534" y="4098538"/>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9021798" flipH="1">
            <a:off x="1615316" y="4121560"/>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9021798" flipH="1">
            <a:off x="7897037" y="2806654"/>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9021798" flipH="1">
            <a:off x="8247841" y="3468913"/>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9021798" flipH="1">
            <a:off x="7546232" y="3468913"/>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9021798" flipH="1">
            <a:off x="7897037" y="4123336"/>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9021798" flipH="1">
            <a:off x="8598646" y="4098538"/>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9021798" flipH="1">
            <a:off x="7195428" y="4121560"/>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9021798" flipH="1">
            <a:off x="6061341" y="2806654"/>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9021798" flipH="1">
            <a:off x="6412145" y="3468913"/>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9021798" flipH="1">
            <a:off x="5710536" y="3468913"/>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9021798" flipH="1">
            <a:off x="6061341" y="4123336"/>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9021798" flipH="1">
            <a:off x="6762950" y="4098538"/>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9021798" flipH="1">
            <a:off x="5359732" y="4121560"/>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9021798" flipV="1">
            <a:off x="7894730" y="2107108"/>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9021798" flipV="1">
            <a:off x="7543926" y="1444849"/>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9021798" flipV="1">
            <a:off x="8245535" y="1444849"/>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9021798" flipV="1">
            <a:off x="7894730" y="790425"/>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9021798" flipV="1">
            <a:off x="7193121" y="815223"/>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9021798" flipV="1">
            <a:off x="8596339" y="792201"/>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9021798" flipV="1">
            <a:off x="4186826" y="2107108"/>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9021798" flipV="1">
            <a:off x="3836022" y="1444849"/>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9021798" flipV="1">
            <a:off x="4537631" y="1444849"/>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9021798" flipV="1">
            <a:off x="4186826" y="790425"/>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9021798" flipV="1">
            <a:off x="3485217" y="815223"/>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9021798" flipV="1">
            <a:off x="4888435" y="792201"/>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9021798" flipV="1">
            <a:off x="6059034" y="2107108"/>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9021798" flipV="1">
            <a:off x="5708230" y="1444849"/>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9021798" flipV="1">
            <a:off x="6409839" y="1444849"/>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9021798" flipV="1">
            <a:off x="6059034" y="790425"/>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9021798" flipV="1">
            <a:off x="5357425" y="815223"/>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9021798" flipV="1">
            <a:off x="6760643" y="792201"/>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9021798" flipV="1">
            <a:off x="478922" y="2107108"/>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9021798" flipV="1">
            <a:off x="128118" y="1444849"/>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9021798" flipV="1">
            <a:off x="829727" y="1444849"/>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9021798" flipV="1">
            <a:off x="478922" y="790425"/>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9021798" flipV="1">
            <a:off x="-222687" y="815223"/>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9021798" flipV="1">
            <a:off x="1180531" y="792201"/>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9021798" flipV="1">
            <a:off x="2314618" y="2107108"/>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9021798" flipV="1">
            <a:off x="1963814" y="1444849"/>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9021798" flipV="1">
            <a:off x="2665423" y="1444849"/>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9021798" flipV="1">
            <a:off x="2314618" y="790425"/>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9021798" flipV="1">
            <a:off x="1613009" y="815223"/>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9021798" flipV="1">
            <a:off x="3016227" y="792201"/>
            <a:ext cx="790687" cy="210373"/>
          </a:xfrm>
          <a:prstGeom prst="rect">
            <a:avLst/>
          </a:prstGeom>
          <a:solidFill>
            <a:schemeClr val="tx1">
              <a:alpha val="30000"/>
            </a:schemeClr>
          </a:solidFill>
          <a:ln w="25400" cmpd="sng">
            <a:solidFill>
              <a:schemeClr val="tx1"/>
            </a:solidFill>
            <a:prstDash val="sysDot"/>
          </a:ln>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a:off x="-396552" y="-23970"/>
            <a:ext cx="9865096"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75347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23" presetClass="entr" presetSubtype="288" fill="hold" nodeType="withEffect">
                                  <p:stCondLst>
                                    <p:cond delay="1500"/>
                                  </p:stCondLst>
                                  <p:childTnLst>
                                    <p:set>
                                      <p:cBhvr>
                                        <p:cTn id="906" dur="1" fill="hold">
                                          <p:stCondLst>
                                            <p:cond delay="0"/>
                                          </p:stCondLst>
                                        </p:cTn>
                                        <p:tgtEl>
                                          <p:spTgt spid="93"/>
                                        </p:tgtEl>
                                        <p:attrNameLst>
                                          <p:attrName>style.visibility</p:attrName>
                                        </p:attrNameLst>
                                      </p:cBhvr>
                                      <p:to>
                                        <p:strVal val="visible"/>
                                      </p:to>
                                    </p:set>
                                    <p:anim calcmode="lin" valueType="num">
                                      <p:cBhvr>
                                        <p:cTn id="907" dur="3250" fill="hold"/>
                                        <p:tgtEl>
                                          <p:spTgt spid="93"/>
                                        </p:tgtEl>
                                        <p:attrNameLst>
                                          <p:attrName>ppt_w</p:attrName>
                                        </p:attrNameLst>
                                      </p:cBhvr>
                                      <p:tavLst>
                                        <p:tav tm="0">
                                          <p:val>
                                            <p:strVal val="4/3*#ppt_w"/>
                                          </p:val>
                                        </p:tav>
                                        <p:tav tm="100000">
                                          <p:val>
                                            <p:strVal val="#ppt_w"/>
                                          </p:val>
                                        </p:tav>
                                      </p:tavLst>
                                    </p:anim>
                                    <p:anim calcmode="lin" valueType="num">
                                      <p:cBhvr>
                                        <p:cTn id="908" dur="3250" fill="hold"/>
                                        <p:tgtEl>
                                          <p:spTgt spid="93"/>
                                        </p:tgtEl>
                                        <p:attrNameLst>
                                          <p:attrName>ppt_h</p:attrName>
                                        </p:attrNameLst>
                                      </p:cBhvr>
                                      <p:tavLst>
                                        <p:tav tm="0">
                                          <p:val>
                                            <p:strVal val="4/3*#ppt_h"/>
                                          </p:val>
                                        </p:tav>
                                        <p:tav tm="100000">
                                          <p:val>
                                            <p:strVal val="#ppt_h"/>
                                          </p:val>
                                        </p:tav>
                                      </p:tavLst>
                                    </p:anim>
                                  </p:childTnLst>
                                </p:cTn>
                              </p:par>
                              <p:par>
                                <p:cTn id="909" presetID="16" presetClass="entr" presetSubtype="42" fill="hold" nodeType="withEffect">
                                  <p:stCondLst>
                                    <p:cond delay="1500"/>
                                  </p:stCondLst>
                                  <p:childTnLst>
                                    <p:set>
                                      <p:cBhvr>
                                        <p:cTn id="910" dur="1" fill="hold">
                                          <p:stCondLst>
                                            <p:cond delay="0"/>
                                          </p:stCondLst>
                                        </p:cTn>
                                        <p:tgtEl>
                                          <p:spTgt spid="93"/>
                                        </p:tgtEl>
                                        <p:attrNameLst>
                                          <p:attrName>style.visibility</p:attrName>
                                        </p:attrNameLst>
                                      </p:cBhvr>
                                      <p:to>
                                        <p:strVal val="visible"/>
                                      </p:to>
                                    </p:set>
                                    <p:animEffect transition="in" filter="barn(outHorizontal)">
                                      <p:cBhvr>
                                        <p:cTn id="911" dur="3250"/>
                                        <p:tgtEl>
                                          <p:spTgt spid="93"/>
                                        </p:tgtEl>
                                      </p:cBhvr>
                                    </p:animEffect>
                                  </p:childTnLst>
                                </p:cTn>
                              </p:par>
                              <p:par>
                                <p:cTn id="912" presetID="9" presetClass="emph" presetSubtype="0" grpId="0" nodeType="withEffect">
                                  <p:stCondLst>
                                    <p:cond delay="0"/>
                                  </p:stCondLst>
                                  <p:childTnLst>
                                    <p:set>
                                      <p:cBhvr rctx="PPT">
                                        <p:cTn id="913" dur="indefinite"/>
                                        <p:tgtEl>
                                          <p:spTgt spid="94"/>
                                        </p:tgtEl>
                                        <p:attrNameLst>
                                          <p:attrName>style.opacity</p:attrName>
                                        </p:attrNameLst>
                                      </p:cBhvr>
                                      <p:to>
                                        <p:strVal val="0"/>
                                      </p:to>
                                    </p:set>
                                    <p:animEffect filter="image" prLst="opacity: 0">
                                      <p:cBhvr rctx="IE">
                                        <p:cTn id="914" dur="indefinite"/>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4"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9"/>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331640" y="1059582"/>
            <a:ext cx="4536504" cy="3046988"/>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600" dirty="0" smtClean="0">
                <a:solidFill>
                  <a:schemeClr val="bg1"/>
                </a:solidFill>
                <a:latin typeface="Hobo Std" pitchFamily="34" charset="0"/>
              </a:rPr>
              <a:t>OSTEOPOROSIS</a:t>
            </a:r>
            <a:r>
              <a:rPr lang="es-ES" sz="1600" dirty="0">
                <a:solidFill>
                  <a:schemeClr val="bg1"/>
                </a:solidFill>
                <a:latin typeface="Hobo Std" pitchFamily="34" charset="0"/>
              </a:rPr>
              <a:t>: Ayuda a proteger contra la osteoporosis.   </a:t>
            </a: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PANCREAS: Alivia la tensión en el páncreas y sistemas de enzimas del cuerpo. Reduce los síntomas asociados con la pancreatitis.   </a:t>
            </a: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PARÁSITOS: Expulsa y mata las tenias, piojos, </a:t>
            </a:r>
            <a:r>
              <a:rPr lang="es-ES" sz="1600" dirty="0" err="1">
                <a:solidFill>
                  <a:schemeClr val="bg1"/>
                </a:solidFill>
                <a:latin typeface="Hobo Std" pitchFamily="34" charset="0"/>
              </a:rPr>
              <a:t>giardia</a:t>
            </a:r>
            <a:r>
              <a:rPr lang="es-ES" sz="1600" dirty="0">
                <a:solidFill>
                  <a:schemeClr val="bg1"/>
                </a:solidFill>
                <a:latin typeface="Hobo Std" pitchFamily="34" charset="0"/>
              </a:rPr>
              <a:t> y otros parásitos.  </a:t>
            </a: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PELO: Promueve un cabello saludable y ayuda a controlar la caspa. </a:t>
            </a:r>
            <a:endParaRPr lang="es-ES" sz="2000" dirty="0">
              <a:solidFill>
                <a:schemeClr val="bg1"/>
              </a:solidFill>
              <a:latin typeface="Hobo Std" pitchFamily="34" charset="0"/>
            </a:endParaRPr>
          </a:p>
        </p:txBody>
      </p:sp>
    </p:spTree>
    <p:extLst>
      <p:ext uri="{BB962C8B-B14F-4D97-AF65-F5344CB8AC3E}">
        <p14:creationId xmlns:p14="http://schemas.microsoft.com/office/powerpoint/2010/main" val="21306298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4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32716" y="0"/>
            <a:ext cx="9176716" cy="5143500"/>
          </a:xfrm>
          <a:prstGeom prst="rect">
            <a:avLst/>
          </a:prstGeom>
          <a:noFill/>
          <a:ln>
            <a:noFill/>
          </a:ln>
        </p:spPr>
      </p:pic>
      <p:sp>
        <p:nvSpPr>
          <p:cNvPr id="3" name="2 Triángulo isósceles"/>
          <p:cNvSpPr/>
          <p:nvPr/>
        </p:nvSpPr>
        <p:spPr>
          <a:xfrm rot="16200000">
            <a:off x="28807" y="-165181"/>
            <a:ext cx="221990" cy="64066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Triángulo isósceles"/>
          <p:cNvSpPr/>
          <p:nvPr/>
        </p:nvSpPr>
        <p:spPr>
          <a:xfrm rot="16200000">
            <a:off x="181207" y="-12780"/>
            <a:ext cx="221990" cy="64066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Triángulo isósceles"/>
          <p:cNvSpPr/>
          <p:nvPr/>
        </p:nvSpPr>
        <p:spPr>
          <a:xfrm rot="16200000">
            <a:off x="333606" y="139621"/>
            <a:ext cx="221990" cy="64066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isósceles"/>
          <p:cNvSpPr/>
          <p:nvPr/>
        </p:nvSpPr>
        <p:spPr>
          <a:xfrm rot="16200000">
            <a:off x="486006" y="292021"/>
            <a:ext cx="221990" cy="64066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isósceles"/>
          <p:cNvSpPr/>
          <p:nvPr/>
        </p:nvSpPr>
        <p:spPr>
          <a:xfrm rot="16200000">
            <a:off x="638401" y="444418"/>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isósceles"/>
          <p:cNvSpPr/>
          <p:nvPr/>
        </p:nvSpPr>
        <p:spPr>
          <a:xfrm rot="16200000">
            <a:off x="790801" y="596818"/>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isósceles"/>
          <p:cNvSpPr/>
          <p:nvPr/>
        </p:nvSpPr>
        <p:spPr>
          <a:xfrm rot="16200000">
            <a:off x="943201" y="749218"/>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isósceles"/>
          <p:cNvSpPr/>
          <p:nvPr/>
        </p:nvSpPr>
        <p:spPr>
          <a:xfrm rot="16200000">
            <a:off x="1095601" y="901618"/>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isósceles"/>
          <p:cNvSpPr/>
          <p:nvPr/>
        </p:nvSpPr>
        <p:spPr>
          <a:xfrm rot="16200000">
            <a:off x="1248001" y="1054018"/>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rot="16200000">
            <a:off x="1400401" y="1206418"/>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rot="16200000">
            <a:off x="1552801" y="1358818"/>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rot="16200000">
            <a:off x="1705201" y="1511218"/>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isósceles"/>
          <p:cNvSpPr/>
          <p:nvPr/>
        </p:nvSpPr>
        <p:spPr>
          <a:xfrm rot="16200000">
            <a:off x="1857601" y="1663618"/>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isósceles"/>
          <p:cNvSpPr/>
          <p:nvPr/>
        </p:nvSpPr>
        <p:spPr>
          <a:xfrm rot="5400000" flipH="1">
            <a:off x="8997511" y="-132881"/>
            <a:ext cx="149984" cy="6480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rot="5400000" flipH="1">
            <a:off x="8845112" y="19521"/>
            <a:ext cx="149982" cy="6480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rot="5400000" flipH="1">
            <a:off x="8692712" y="171921"/>
            <a:ext cx="149982" cy="6480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rot="5400000" flipH="1">
            <a:off x="8540311" y="324322"/>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isósceles"/>
          <p:cNvSpPr/>
          <p:nvPr/>
        </p:nvSpPr>
        <p:spPr>
          <a:xfrm rot="5400000" flipH="1">
            <a:off x="8387911" y="476722"/>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isósceles"/>
          <p:cNvSpPr/>
          <p:nvPr/>
        </p:nvSpPr>
        <p:spPr>
          <a:xfrm rot="5400000" flipH="1">
            <a:off x="8235511" y="629122"/>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isósceles"/>
          <p:cNvSpPr/>
          <p:nvPr/>
        </p:nvSpPr>
        <p:spPr>
          <a:xfrm rot="5400000" flipH="1">
            <a:off x="8083111" y="781522"/>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isósceles"/>
          <p:cNvSpPr/>
          <p:nvPr/>
        </p:nvSpPr>
        <p:spPr>
          <a:xfrm rot="5400000" flipH="1">
            <a:off x="7930711" y="933922"/>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isósceles"/>
          <p:cNvSpPr/>
          <p:nvPr/>
        </p:nvSpPr>
        <p:spPr>
          <a:xfrm rot="5400000" flipH="1">
            <a:off x="7778311" y="1086322"/>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isósceles"/>
          <p:cNvSpPr/>
          <p:nvPr/>
        </p:nvSpPr>
        <p:spPr>
          <a:xfrm rot="5400000" flipH="1">
            <a:off x="7625909" y="1238718"/>
            <a:ext cx="149982" cy="64807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rot="5400000" flipH="1">
            <a:off x="7473509" y="1391118"/>
            <a:ext cx="149982" cy="64807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rot="5400000" flipH="1">
            <a:off x="7321109" y="1543518"/>
            <a:ext cx="149982" cy="64807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rot="5400000" flipH="1">
            <a:off x="7168709" y="1695918"/>
            <a:ext cx="149982" cy="64807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isósceles"/>
          <p:cNvSpPr/>
          <p:nvPr/>
        </p:nvSpPr>
        <p:spPr>
          <a:xfrm rot="5400000">
            <a:off x="8997510" y="4720254"/>
            <a:ext cx="149982" cy="64807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rot="5400000">
            <a:off x="8845112" y="4567859"/>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rot="5400000">
            <a:off x="8692712" y="4415459"/>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rot="5400000">
            <a:off x="8540312" y="4263059"/>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isósceles"/>
          <p:cNvSpPr/>
          <p:nvPr/>
        </p:nvSpPr>
        <p:spPr>
          <a:xfrm rot="5400000">
            <a:off x="8387912" y="4110659"/>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rot="5400000">
            <a:off x="8235512" y="3958259"/>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rot="5400000">
            <a:off x="8083112" y="3805859"/>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rot="5400000">
            <a:off x="7930712" y="3653459"/>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isósceles"/>
          <p:cNvSpPr/>
          <p:nvPr/>
        </p:nvSpPr>
        <p:spPr>
          <a:xfrm rot="5400000">
            <a:off x="7778312" y="3501059"/>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isósceles"/>
          <p:cNvSpPr/>
          <p:nvPr/>
        </p:nvSpPr>
        <p:spPr>
          <a:xfrm rot="5400000">
            <a:off x="7625912" y="3348659"/>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riángulo isósceles"/>
          <p:cNvSpPr/>
          <p:nvPr/>
        </p:nvSpPr>
        <p:spPr>
          <a:xfrm rot="5400000">
            <a:off x="7473512" y="3196259"/>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riángulo isósceles"/>
          <p:cNvSpPr/>
          <p:nvPr/>
        </p:nvSpPr>
        <p:spPr>
          <a:xfrm rot="5400000">
            <a:off x="7321112" y="3043859"/>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riángulo isósceles"/>
          <p:cNvSpPr/>
          <p:nvPr/>
        </p:nvSpPr>
        <p:spPr>
          <a:xfrm rot="5400000">
            <a:off x="7168712" y="2891459"/>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rot="16200000" flipH="1">
            <a:off x="28801" y="4687954"/>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rot="16200000" flipH="1">
            <a:off x="181201" y="4535554"/>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rot="16200000" flipH="1">
            <a:off x="333608" y="4383159"/>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riángulo isósceles"/>
          <p:cNvSpPr/>
          <p:nvPr/>
        </p:nvSpPr>
        <p:spPr>
          <a:xfrm rot="16200000" flipH="1">
            <a:off x="486010" y="4230759"/>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rot="16200000" flipH="1">
            <a:off x="638410" y="4078359"/>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rot="16200000" flipH="1">
            <a:off x="790810" y="3925959"/>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rot="16200000" flipH="1">
            <a:off x="943210" y="3773559"/>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riángulo isósceles"/>
          <p:cNvSpPr/>
          <p:nvPr/>
        </p:nvSpPr>
        <p:spPr>
          <a:xfrm rot="16200000" flipH="1">
            <a:off x="1095610" y="3621159"/>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rot="16200000" flipH="1">
            <a:off x="1248007" y="3468758"/>
            <a:ext cx="221990"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isósceles"/>
          <p:cNvSpPr/>
          <p:nvPr/>
        </p:nvSpPr>
        <p:spPr>
          <a:xfrm rot="16200000" flipH="1">
            <a:off x="1400407" y="3316358"/>
            <a:ext cx="221990"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rot="16200000" flipH="1">
            <a:off x="1552808" y="3163959"/>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riángulo isósceles"/>
          <p:cNvSpPr/>
          <p:nvPr/>
        </p:nvSpPr>
        <p:spPr>
          <a:xfrm rot="16200000" flipH="1">
            <a:off x="1705201" y="3011554"/>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riángulo isósceles"/>
          <p:cNvSpPr/>
          <p:nvPr/>
        </p:nvSpPr>
        <p:spPr>
          <a:xfrm rot="16200000" flipH="1">
            <a:off x="1857601" y="2859154"/>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riángulo isósceles"/>
          <p:cNvSpPr/>
          <p:nvPr/>
        </p:nvSpPr>
        <p:spPr>
          <a:xfrm rot="16200000">
            <a:off x="28806" y="-733931"/>
            <a:ext cx="221991" cy="640662"/>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riángulo isósceles"/>
          <p:cNvSpPr/>
          <p:nvPr/>
        </p:nvSpPr>
        <p:spPr>
          <a:xfrm rot="16200000">
            <a:off x="181207" y="-581531"/>
            <a:ext cx="221990" cy="64066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riángulo isósceles"/>
          <p:cNvSpPr/>
          <p:nvPr/>
        </p:nvSpPr>
        <p:spPr>
          <a:xfrm rot="16200000">
            <a:off x="333605" y="-429132"/>
            <a:ext cx="221990" cy="64066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rot="16200000">
            <a:off x="486005" y="-276731"/>
            <a:ext cx="221990" cy="640663"/>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rot="16200000">
            <a:off x="638401" y="-124333"/>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rot="16200000">
            <a:off x="790801" y="28067"/>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riángulo isósceles"/>
          <p:cNvSpPr/>
          <p:nvPr/>
        </p:nvSpPr>
        <p:spPr>
          <a:xfrm rot="16200000">
            <a:off x="943201" y="180467"/>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rot="16200000">
            <a:off x="1095601" y="332867"/>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rot="16200000">
            <a:off x="1248001" y="485267"/>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rot="16200000">
            <a:off x="1400401" y="637667"/>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riángulo isósceles"/>
          <p:cNvSpPr/>
          <p:nvPr/>
        </p:nvSpPr>
        <p:spPr>
          <a:xfrm rot="16200000">
            <a:off x="1552801" y="790067"/>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riángulo isósceles"/>
          <p:cNvSpPr/>
          <p:nvPr/>
        </p:nvSpPr>
        <p:spPr>
          <a:xfrm rot="16200000">
            <a:off x="1705201" y="942467"/>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riángulo isósceles"/>
          <p:cNvSpPr/>
          <p:nvPr/>
        </p:nvSpPr>
        <p:spPr>
          <a:xfrm rot="16200000">
            <a:off x="1857601" y="1094867"/>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riángulo isósceles"/>
          <p:cNvSpPr/>
          <p:nvPr/>
        </p:nvSpPr>
        <p:spPr>
          <a:xfrm rot="5400000" flipH="1">
            <a:off x="8997511" y="-701632"/>
            <a:ext cx="149983" cy="64806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riángulo isósceles"/>
          <p:cNvSpPr/>
          <p:nvPr/>
        </p:nvSpPr>
        <p:spPr>
          <a:xfrm rot="5400000" flipH="1">
            <a:off x="8845111" y="-549232"/>
            <a:ext cx="149984" cy="6480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riángulo isósceles"/>
          <p:cNvSpPr/>
          <p:nvPr/>
        </p:nvSpPr>
        <p:spPr>
          <a:xfrm rot="5400000" flipH="1">
            <a:off x="8692711" y="-396832"/>
            <a:ext cx="149984" cy="6480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riángulo isósceles"/>
          <p:cNvSpPr/>
          <p:nvPr/>
        </p:nvSpPr>
        <p:spPr>
          <a:xfrm rot="5400000" flipH="1">
            <a:off x="8540311" y="-244431"/>
            <a:ext cx="149984" cy="6480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riángulo isósceles"/>
          <p:cNvSpPr/>
          <p:nvPr/>
        </p:nvSpPr>
        <p:spPr>
          <a:xfrm rot="5400000" flipH="1">
            <a:off x="8387911" y="-92032"/>
            <a:ext cx="149984" cy="6480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riángulo isósceles"/>
          <p:cNvSpPr/>
          <p:nvPr/>
        </p:nvSpPr>
        <p:spPr>
          <a:xfrm rot="5400000" flipH="1">
            <a:off x="8235512" y="60370"/>
            <a:ext cx="149982" cy="648070"/>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riángulo isósceles"/>
          <p:cNvSpPr/>
          <p:nvPr/>
        </p:nvSpPr>
        <p:spPr>
          <a:xfrm rot="5400000" flipH="1">
            <a:off x="8083111" y="212771"/>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Triángulo isósceles"/>
          <p:cNvSpPr/>
          <p:nvPr/>
        </p:nvSpPr>
        <p:spPr>
          <a:xfrm rot="5400000" flipH="1">
            <a:off x="7930711" y="365171"/>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Triángulo isósceles"/>
          <p:cNvSpPr/>
          <p:nvPr/>
        </p:nvSpPr>
        <p:spPr>
          <a:xfrm rot="5400000" flipH="1">
            <a:off x="7778311" y="517571"/>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Triángulo isósceles"/>
          <p:cNvSpPr/>
          <p:nvPr/>
        </p:nvSpPr>
        <p:spPr>
          <a:xfrm rot="5400000" flipH="1">
            <a:off x="7625909" y="669967"/>
            <a:ext cx="149982" cy="64807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Triángulo isósceles"/>
          <p:cNvSpPr/>
          <p:nvPr/>
        </p:nvSpPr>
        <p:spPr>
          <a:xfrm rot="5400000" flipH="1">
            <a:off x="7473509" y="822367"/>
            <a:ext cx="149982" cy="64807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Triángulo isósceles"/>
          <p:cNvSpPr/>
          <p:nvPr/>
        </p:nvSpPr>
        <p:spPr>
          <a:xfrm rot="5400000" flipH="1">
            <a:off x="7321109" y="974767"/>
            <a:ext cx="149982" cy="64807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Triángulo isósceles"/>
          <p:cNvSpPr/>
          <p:nvPr/>
        </p:nvSpPr>
        <p:spPr>
          <a:xfrm rot="5400000" flipH="1">
            <a:off x="7168709" y="1127167"/>
            <a:ext cx="149982" cy="64807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Triángulo isósceles"/>
          <p:cNvSpPr/>
          <p:nvPr/>
        </p:nvSpPr>
        <p:spPr>
          <a:xfrm rot="5400000">
            <a:off x="8997510" y="4151503"/>
            <a:ext cx="149982" cy="64807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Triángulo isósceles"/>
          <p:cNvSpPr/>
          <p:nvPr/>
        </p:nvSpPr>
        <p:spPr>
          <a:xfrm rot="5400000">
            <a:off x="8845112" y="399910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Triángulo isósceles"/>
          <p:cNvSpPr/>
          <p:nvPr/>
        </p:nvSpPr>
        <p:spPr>
          <a:xfrm rot="5400000">
            <a:off x="8692712" y="384670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Triángulo isósceles"/>
          <p:cNvSpPr/>
          <p:nvPr/>
        </p:nvSpPr>
        <p:spPr>
          <a:xfrm rot="5400000">
            <a:off x="8540312" y="369430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Triángulo isósceles"/>
          <p:cNvSpPr/>
          <p:nvPr/>
        </p:nvSpPr>
        <p:spPr>
          <a:xfrm rot="5400000">
            <a:off x="8387912" y="354190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Triángulo isósceles"/>
          <p:cNvSpPr/>
          <p:nvPr/>
        </p:nvSpPr>
        <p:spPr>
          <a:xfrm rot="5400000">
            <a:off x="8235512" y="338950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Triángulo isósceles"/>
          <p:cNvSpPr/>
          <p:nvPr/>
        </p:nvSpPr>
        <p:spPr>
          <a:xfrm rot="5400000">
            <a:off x="8083112" y="323710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Triángulo isósceles"/>
          <p:cNvSpPr/>
          <p:nvPr/>
        </p:nvSpPr>
        <p:spPr>
          <a:xfrm rot="5400000">
            <a:off x="7930712" y="308470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Triángulo isósceles"/>
          <p:cNvSpPr/>
          <p:nvPr/>
        </p:nvSpPr>
        <p:spPr>
          <a:xfrm rot="5400000">
            <a:off x="7778312" y="293230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Triángulo isósceles"/>
          <p:cNvSpPr/>
          <p:nvPr/>
        </p:nvSpPr>
        <p:spPr>
          <a:xfrm rot="5400000">
            <a:off x="7625912" y="277990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Triángulo isósceles"/>
          <p:cNvSpPr/>
          <p:nvPr/>
        </p:nvSpPr>
        <p:spPr>
          <a:xfrm rot="5400000">
            <a:off x="7473512" y="262750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Triángulo isósceles"/>
          <p:cNvSpPr/>
          <p:nvPr/>
        </p:nvSpPr>
        <p:spPr>
          <a:xfrm rot="5400000">
            <a:off x="7321112" y="247510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Triángulo isósceles"/>
          <p:cNvSpPr/>
          <p:nvPr/>
        </p:nvSpPr>
        <p:spPr>
          <a:xfrm rot="5400000">
            <a:off x="7168712" y="232270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Triángulo isósceles"/>
          <p:cNvSpPr/>
          <p:nvPr/>
        </p:nvSpPr>
        <p:spPr>
          <a:xfrm rot="16200000" flipH="1">
            <a:off x="28801" y="4119203"/>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Triángulo isósceles"/>
          <p:cNvSpPr/>
          <p:nvPr/>
        </p:nvSpPr>
        <p:spPr>
          <a:xfrm rot="16200000" flipH="1">
            <a:off x="181201" y="3966803"/>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Triángulo isósceles"/>
          <p:cNvSpPr/>
          <p:nvPr/>
        </p:nvSpPr>
        <p:spPr>
          <a:xfrm rot="16200000" flipH="1">
            <a:off x="333608" y="3814408"/>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Triángulo isósceles"/>
          <p:cNvSpPr/>
          <p:nvPr/>
        </p:nvSpPr>
        <p:spPr>
          <a:xfrm rot="16200000" flipH="1">
            <a:off x="486010" y="3662008"/>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Triángulo isósceles"/>
          <p:cNvSpPr/>
          <p:nvPr/>
        </p:nvSpPr>
        <p:spPr>
          <a:xfrm rot="16200000" flipH="1">
            <a:off x="638410" y="3509608"/>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Triángulo isósceles"/>
          <p:cNvSpPr/>
          <p:nvPr/>
        </p:nvSpPr>
        <p:spPr>
          <a:xfrm rot="16200000" flipH="1">
            <a:off x="790810" y="3357208"/>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Triángulo isósceles"/>
          <p:cNvSpPr/>
          <p:nvPr/>
        </p:nvSpPr>
        <p:spPr>
          <a:xfrm rot="16200000" flipH="1">
            <a:off x="943210" y="3204808"/>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Triángulo isósceles"/>
          <p:cNvSpPr/>
          <p:nvPr/>
        </p:nvSpPr>
        <p:spPr>
          <a:xfrm rot="16200000" flipH="1">
            <a:off x="1095610" y="3052408"/>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Triángulo isósceles"/>
          <p:cNvSpPr/>
          <p:nvPr/>
        </p:nvSpPr>
        <p:spPr>
          <a:xfrm rot="16200000" flipH="1">
            <a:off x="1248007" y="2900007"/>
            <a:ext cx="221990"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Triángulo isósceles"/>
          <p:cNvSpPr/>
          <p:nvPr/>
        </p:nvSpPr>
        <p:spPr>
          <a:xfrm rot="16200000" flipH="1">
            <a:off x="1400407" y="2747607"/>
            <a:ext cx="221990"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Triángulo isósceles"/>
          <p:cNvSpPr/>
          <p:nvPr/>
        </p:nvSpPr>
        <p:spPr>
          <a:xfrm rot="16200000" flipH="1">
            <a:off x="1552808" y="2595208"/>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Triángulo isósceles"/>
          <p:cNvSpPr/>
          <p:nvPr/>
        </p:nvSpPr>
        <p:spPr>
          <a:xfrm rot="16200000" flipH="1">
            <a:off x="1705201" y="2442803"/>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Triángulo isósceles"/>
          <p:cNvSpPr/>
          <p:nvPr/>
        </p:nvSpPr>
        <p:spPr>
          <a:xfrm rot="16200000" flipH="1">
            <a:off x="1857601" y="2290403"/>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Triángulo isósceles"/>
          <p:cNvSpPr/>
          <p:nvPr/>
        </p:nvSpPr>
        <p:spPr>
          <a:xfrm rot="16200000">
            <a:off x="28808" y="346190"/>
            <a:ext cx="221990" cy="64066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Triángulo isósceles"/>
          <p:cNvSpPr/>
          <p:nvPr/>
        </p:nvSpPr>
        <p:spPr>
          <a:xfrm rot="16200000">
            <a:off x="181208" y="498590"/>
            <a:ext cx="221990" cy="64066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Triángulo isósceles"/>
          <p:cNvSpPr/>
          <p:nvPr/>
        </p:nvSpPr>
        <p:spPr>
          <a:xfrm rot="16200000">
            <a:off x="333606" y="650990"/>
            <a:ext cx="221990" cy="64066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Triángulo isósceles"/>
          <p:cNvSpPr/>
          <p:nvPr/>
        </p:nvSpPr>
        <p:spPr>
          <a:xfrm rot="16200000">
            <a:off x="486006" y="803390"/>
            <a:ext cx="221990" cy="640661"/>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Triángulo isósceles"/>
          <p:cNvSpPr/>
          <p:nvPr/>
        </p:nvSpPr>
        <p:spPr>
          <a:xfrm rot="16200000">
            <a:off x="638401" y="955787"/>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Triángulo isósceles"/>
          <p:cNvSpPr/>
          <p:nvPr/>
        </p:nvSpPr>
        <p:spPr>
          <a:xfrm rot="16200000">
            <a:off x="790801" y="1108187"/>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Triángulo isósceles"/>
          <p:cNvSpPr/>
          <p:nvPr/>
        </p:nvSpPr>
        <p:spPr>
          <a:xfrm rot="16200000">
            <a:off x="943201" y="1260587"/>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Triángulo isósceles"/>
          <p:cNvSpPr/>
          <p:nvPr/>
        </p:nvSpPr>
        <p:spPr>
          <a:xfrm rot="16200000">
            <a:off x="1095601" y="1412987"/>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Triángulo isósceles"/>
          <p:cNvSpPr/>
          <p:nvPr/>
        </p:nvSpPr>
        <p:spPr>
          <a:xfrm rot="16200000">
            <a:off x="1248001" y="1565387"/>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Triángulo isósceles"/>
          <p:cNvSpPr/>
          <p:nvPr/>
        </p:nvSpPr>
        <p:spPr>
          <a:xfrm rot="16200000">
            <a:off x="1400401" y="1717787"/>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Triángulo isósceles"/>
          <p:cNvSpPr/>
          <p:nvPr/>
        </p:nvSpPr>
        <p:spPr>
          <a:xfrm rot="16200000">
            <a:off x="1552801" y="1870187"/>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Triángulo isósceles"/>
          <p:cNvSpPr/>
          <p:nvPr/>
        </p:nvSpPr>
        <p:spPr>
          <a:xfrm rot="16200000">
            <a:off x="1705201" y="2022587"/>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Triángulo isósceles"/>
          <p:cNvSpPr/>
          <p:nvPr/>
        </p:nvSpPr>
        <p:spPr>
          <a:xfrm rot="16200000">
            <a:off x="1857601" y="2174987"/>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Triángulo isósceles"/>
          <p:cNvSpPr/>
          <p:nvPr/>
        </p:nvSpPr>
        <p:spPr>
          <a:xfrm rot="5400000" flipH="1">
            <a:off x="8997511" y="378491"/>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Triángulo isósceles"/>
          <p:cNvSpPr/>
          <p:nvPr/>
        </p:nvSpPr>
        <p:spPr>
          <a:xfrm rot="5400000" flipH="1">
            <a:off x="8845111" y="530891"/>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Triángulo isósceles"/>
          <p:cNvSpPr/>
          <p:nvPr/>
        </p:nvSpPr>
        <p:spPr>
          <a:xfrm rot="5400000" flipH="1">
            <a:off x="8692711" y="683291"/>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Triángulo isósceles"/>
          <p:cNvSpPr/>
          <p:nvPr/>
        </p:nvSpPr>
        <p:spPr>
          <a:xfrm rot="5400000" flipH="1">
            <a:off x="8540311" y="835691"/>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Triángulo isósceles"/>
          <p:cNvSpPr/>
          <p:nvPr/>
        </p:nvSpPr>
        <p:spPr>
          <a:xfrm rot="5400000" flipH="1">
            <a:off x="8387911" y="988091"/>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Triángulo isósceles"/>
          <p:cNvSpPr/>
          <p:nvPr/>
        </p:nvSpPr>
        <p:spPr>
          <a:xfrm rot="5400000" flipH="1">
            <a:off x="8235511" y="1140491"/>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Triángulo isósceles"/>
          <p:cNvSpPr/>
          <p:nvPr/>
        </p:nvSpPr>
        <p:spPr>
          <a:xfrm rot="5400000" flipH="1">
            <a:off x="8083111" y="1292891"/>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Triángulo isósceles"/>
          <p:cNvSpPr/>
          <p:nvPr/>
        </p:nvSpPr>
        <p:spPr>
          <a:xfrm rot="5400000" flipH="1">
            <a:off x="7930711" y="1445291"/>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Triángulo isósceles"/>
          <p:cNvSpPr/>
          <p:nvPr/>
        </p:nvSpPr>
        <p:spPr>
          <a:xfrm rot="5400000" flipH="1">
            <a:off x="7778311" y="1597691"/>
            <a:ext cx="149982"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Triángulo isósceles"/>
          <p:cNvSpPr/>
          <p:nvPr/>
        </p:nvSpPr>
        <p:spPr>
          <a:xfrm rot="5400000" flipH="1">
            <a:off x="7625909" y="1750087"/>
            <a:ext cx="149982" cy="64807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Triángulo isósceles"/>
          <p:cNvSpPr/>
          <p:nvPr/>
        </p:nvSpPr>
        <p:spPr>
          <a:xfrm rot="5400000" flipH="1">
            <a:off x="7473509" y="1902487"/>
            <a:ext cx="149982" cy="64807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Triángulo isósceles"/>
          <p:cNvSpPr/>
          <p:nvPr/>
        </p:nvSpPr>
        <p:spPr>
          <a:xfrm rot="5400000" flipH="1">
            <a:off x="7321109" y="2054887"/>
            <a:ext cx="149982" cy="64807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Triángulo isósceles"/>
          <p:cNvSpPr/>
          <p:nvPr/>
        </p:nvSpPr>
        <p:spPr>
          <a:xfrm rot="5400000" flipH="1">
            <a:off x="7168709" y="2207287"/>
            <a:ext cx="149982" cy="64807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Triángulo isósceles"/>
          <p:cNvSpPr/>
          <p:nvPr/>
        </p:nvSpPr>
        <p:spPr>
          <a:xfrm rot="5400000">
            <a:off x="8997510" y="5231623"/>
            <a:ext cx="149982" cy="648075"/>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Triángulo isósceles"/>
          <p:cNvSpPr/>
          <p:nvPr/>
        </p:nvSpPr>
        <p:spPr>
          <a:xfrm rot="5400000">
            <a:off x="8845112" y="507922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Triángulo isósceles"/>
          <p:cNvSpPr/>
          <p:nvPr/>
        </p:nvSpPr>
        <p:spPr>
          <a:xfrm rot="5400000">
            <a:off x="8692712" y="492682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Triángulo isósceles"/>
          <p:cNvSpPr/>
          <p:nvPr/>
        </p:nvSpPr>
        <p:spPr>
          <a:xfrm rot="5400000">
            <a:off x="8540312" y="477442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Triángulo isósceles"/>
          <p:cNvSpPr/>
          <p:nvPr/>
        </p:nvSpPr>
        <p:spPr>
          <a:xfrm rot="5400000">
            <a:off x="8387912" y="462202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Triángulo isósceles"/>
          <p:cNvSpPr/>
          <p:nvPr/>
        </p:nvSpPr>
        <p:spPr>
          <a:xfrm rot="5400000">
            <a:off x="8235512" y="446962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Triángulo isósceles"/>
          <p:cNvSpPr/>
          <p:nvPr/>
        </p:nvSpPr>
        <p:spPr>
          <a:xfrm rot="5400000">
            <a:off x="8083112" y="431722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Triángulo isósceles"/>
          <p:cNvSpPr/>
          <p:nvPr/>
        </p:nvSpPr>
        <p:spPr>
          <a:xfrm rot="5400000">
            <a:off x="7930712" y="416482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Triángulo isósceles"/>
          <p:cNvSpPr/>
          <p:nvPr/>
        </p:nvSpPr>
        <p:spPr>
          <a:xfrm rot="5400000">
            <a:off x="7778312" y="401242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Triángulo isósceles"/>
          <p:cNvSpPr/>
          <p:nvPr/>
        </p:nvSpPr>
        <p:spPr>
          <a:xfrm rot="5400000">
            <a:off x="7625912" y="386002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Triángulo isósceles"/>
          <p:cNvSpPr/>
          <p:nvPr/>
        </p:nvSpPr>
        <p:spPr>
          <a:xfrm rot="5400000">
            <a:off x="7473512" y="370762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Triángulo isósceles"/>
          <p:cNvSpPr/>
          <p:nvPr/>
        </p:nvSpPr>
        <p:spPr>
          <a:xfrm rot="5400000">
            <a:off x="7321112" y="355522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Triángulo isósceles"/>
          <p:cNvSpPr/>
          <p:nvPr/>
        </p:nvSpPr>
        <p:spPr>
          <a:xfrm rot="5400000">
            <a:off x="7168712" y="3402828"/>
            <a:ext cx="149980" cy="6480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Triángulo isósceles"/>
          <p:cNvSpPr/>
          <p:nvPr/>
        </p:nvSpPr>
        <p:spPr>
          <a:xfrm rot="16200000" flipH="1">
            <a:off x="28801" y="5199323"/>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Triángulo isósceles"/>
          <p:cNvSpPr/>
          <p:nvPr/>
        </p:nvSpPr>
        <p:spPr>
          <a:xfrm rot="16200000" flipH="1">
            <a:off x="181201" y="5046923"/>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Triángulo isósceles"/>
          <p:cNvSpPr/>
          <p:nvPr/>
        </p:nvSpPr>
        <p:spPr>
          <a:xfrm rot="16200000" flipH="1">
            <a:off x="333608" y="4894528"/>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Triángulo isósceles"/>
          <p:cNvSpPr/>
          <p:nvPr/>
        </p:nvSpPr>
        <p:spPr>
          <a:xfrm rot="16200000" flipH="1">
            <a:off x="486010" y="4742128"/>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Triángulo isósceles"/>
          <p:cNvSpPr/>
          <p:nvPr/>
        </p:nvSpPr>
        <p:spPr>
          <a:xfrm rot="16200000" flipH="1">
            <a:off x="638410" y="4589728"/>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Triángulo isósceles"/>
          <p:cNvSpPr/>
          <p:nvPr/>
        </p:nvSpPr>
        <p:spPr>
          <a:xfrm rot="16200000" flipH="1">
            <a:off x="790810" y="4437328"/>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Triángulo isósceles"/>
          <p:cNvSpPr/>
          <p:nvPr/>
        </p:nvSpPr>
        <p:spPr>
          <a:xfrm rot="16200000" flipH="1">
            <a:off x="943210" y="4284928"/>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Triángulo isósceles"/>
          <p:cNvSpPr/>
          <p:nvPr/>
        </p:nvSpPr>
        <p:spPr>
          <a:xfrm rot="16200000" flipH="1">
            <a:off x="1095610" y="4132528"/>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Triángulo isósceles"/>
          <p:cNvSpPr/>
          <p:nvPr/>
        </p:nvSpPr>
        <p:spPr>
          <a:xfrm rot="16200000" flipH="1">
            <a:off x="1248008" y="3980128"/>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Triángulo isósceles"/>
          <p:cNvSpPr/>
          <p:nvPr/>
        </p:nvSpPr>
        <p:spPr>
          <a:xfrm rot="16200000" flipH="1">
            <a:off x="1400407" y="3827727"/>
            <a:ext cx="221990"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Triángulo isósceles"/>
          <p:cNvSpPr/>
          <p:nvPr/>
        </p:nvSpPr>
        <p:spPr>
          <a:xfrm rot="16200000" flipH="1">
            <a:off x="1552808" y="3675328"/>
            <a:ext cx="221988" cy="640659"/>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Triángulo isósceles"/>
          <p:cNvSpPr/>
          <p:nvPr/>
        </p:nvSpPr>
        <p:spPr>
          <a:xfrm rot="16200000" flipH="1">
            <a:off x="1705201" y="3522923"/>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Triángulo isósceles"/>
          <p:cNvSpPr/>
          <p:nvPr/>
        </p:nvSpPr>
        <p:spPr>
          <a:xfrm rot="16200000" flipH="1">
            <a:off x="1857601" y="3370523"/>
            <a:ext cx="221990" cy="640668"/>
          </a:xfrm>
          <a:prstGeom prst="triangle">
            <a:avLst/>
          </a:prstGeom>
          <a:gradFill flip="none" rotWithShape="1">
            <a:gsLst>
              <a:gs pos="47000">
                <a:srgbClr val="00B0F0">
                  <a:alpha val="98000"/>
                </a:srgbClr>
              </a:gs>
              <a:gs pos="79000">
                <a:srgbClr val="00B0F0">
                  <a:alpha val="39000"/>
                  <a:lumMod val="84000"/>
                  <a:lumOff val="16000"/>
                </a:srgbClr>
              </a:gs>
              <a:gs pos="63000">
                <a:schemeClr val="accent5">
                  <a:lumMod val="40000"/>
                  <a:lumOff val="60000"/>
                  <a:alpha val="70000"/>
                </a:schemeClr>
              </a:gs>
            </a:gsLst>
            <a:path path="shape">
              <a:fillToRect l="50000" t="50000" r="50000" b="50000"/>
            </a:path>
            <a:tileRect/>
          </a:gradFill>
          <a:ln>
            <a:noFill/>
          </a:ln>
          <a:effectLst>
            <a:outerShdw dist="50800" dir="5400000" sx="200000" sy="200000" algn="ctr" rotWithShape="0">
              <a:schemeClr val="accent5">
                <a:lumMod val="40000"/>
                <a:lumOff val="60000"/>
                <a:alpha val="39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Rectángulo"/>
          <p:cNvSpPr/>
          <p:nvPr/>
        </p:nvSpPr>
        <p:spPr>
          <a:xfrm>
            <a:off x="-396552" y="-524594"/>
            <a:ext cx="9865096" cy="6192688"/>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11995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4500" fill="hold"/>
                                        <p:tgtEl>
                                          <p:spTgt spid="4"/>
                                        </p:tgtEl>
                                        <p:attrNameLst>
                                          <p:attrName>ppt_w</p:attrName>
                                        </p:attrNameLst>
                                      </p:cBhvr>
                                      <p:tavLst>
                                        <p:tav tm="0">
                                          <p:val>
                                            <p:strVal val="#ppt_w"/>
                                          </p:val>
                                        </p:tav>
                                        <p:tav tm="100000">
                                          <p:val>
                                            <p:strVal val="#ppt_w"/>
                                          </p:val>
                                        </p:tav>
                                      </p:tavLst>
                                    </p:anim>
                                    <p:anim calcmode="lin" valueType="num">
                                      <p:cBhvr>
                                        <p:cTn id="8" dur="4500" fill="hold"/>
                                        <p:tgtEl>
                                          <p:spTgt spid="4"/>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250" fill="hold"/>
                                        <p:tgtEl>
                                          <p:spTgt spid="4"/>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5500"/>
                                        <p:tgtEl>
                                          <p:spTgt spid="4"/>
                                        </p:tgtEl>
                                        <p:attrNameLst>
                                          <p:attrName>ppt_x</p:attrName>
                                        </p:attrNameLst>
                                      </p:cBhvr>
                                      <p:tavLst>
                                        <p:tav tm="0">
                                          <p:val>
                                            <p:strVal val="ppt_x"/>
                                          </p:val>
                                        </p:tav>
                                        <p:tav tm="100000">
                                          <p:val>
                                            <p:strVal val="1+ppt_w/2"/>
                                          </p:val>
                                        </p:tav>
                                      </p:tavLst>
                                    </p:anim>
                                    <p:anim calcmode="lin" valueType="num">
                                      <p:cBhvr additive="base">
                                        <p:cTn id="13" dur="5500"/>
                                        <p:tgtEl>
                                          <p:spTgt spid="4"/>
                                        </p:tgtEl>
                                        <p:attrNameLst>
                                          <p:attrName>ppt_y</p:attrName>
                                        </p:attrNameLst>
                                      </p:cBhvr>
                                      <p:tavLst>
                                        <p:tav tm="0">
                                          <p:val>
                                            <p:strVal val="ppt_y"/>
                                          </p:val>
                                        </p:tav>
                                        <p:tav tm="100000">
                                          <p:val>
                                            <p:strVal val="1+ppt_h/2"/>
                                          </p:val>
                                        </p:tav>
                                      </p:tavLst>
                                    </p:anim>
                                    <p:set>
                                      <p:cBhvr>
                                        <p:cTn id="14" dur="1" fill="hold">
                                          <p:stCondLst>
                                            <p:cond delay="5499"/>
                                          </p:stCondLst>
                                        </p:cTn>
                                        <p:tgtEl>
                                          <p:spTgt spid="4"/>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4500" fill="hold"/>
                                        <p:tgtEl>
                                          <p:spTgt spid="3"/>
                                        </p:tgtEl>
                                        <p:attrNameLst>
                                          <p:attrName>ppt_w</p:attrName>
                                        </p:attrNameLst>
                                      </p:cBhvr>
                                      <p:tavLst>
                                        <p:tav tm="0">
                                          <p:val>
                                            <p:strVal val="#ppt_w"/>
                                          </p:val>
                                        </p:tav>
                                        <p:tav tm="100000">
                                          <p:val>
                                            <p:strVal val="#ppt_w"/>
                                          </p:val>
                                        </p:tav>
                                      </p:tavLst>
                                    </p:anim>
                                    <p:anim calcmode="lin" valueType="num">
                                      <p:cBhvr>
                                        <p:cTn id="18" dur="4500" fill="hold"/>
                                        <p:tgtEl>
                                          <p:spTgt spid="3"/>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250" fill="hold"/>
                                        <p:tgtEl>
                                          <p:spTgt spid="3"/>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5500"/>
                                        <p:tgtEl>
                                          <p:spTgt spid="3"/>
                                        </p:tgtEl>
                                        <p:attrNameLst>
                                          <p:attrName>ppt_x</p:attrName>
                                        </p:attrNameLst>
                                      </p:cBhvr>
                                      <p:tavLst>
                                        <p:tav tm="0">
                                          <p:val>
                                            <p:strVal val="ppt_x"/>
                                          </p:val>
                                        </p:tav>
                                        <p:tav tm="100000">
                                          <p:val>
                                            <p:strVal val="1+ppt_w/2"/>
                                          </p:val>
                                        </p:tav>
                                      </p:tavLst>
                                    </p:anim>
                                    <p:anim calcmode="lin" valueType="num">
                                      <p:cBhvr additive="base">
                                        <p:cTn id="23" dur="5500"/>
                                        <p:tgtEl>
                                          <p:spTgt spid="3"/>
                                        </p:tgtEl>
                                        <p:attrNameLst>
                                          <p:attrName>ppt_y</p:attrName>
                                        </p:attrNameLst>
                                      </p:cBhvr>
                                      <p:tavLst>
                                        <p:tav tm="0">
                                          <p:val>
                                            <p:strVal val="ppt_y"/>
                                          </p:val>
                                        </p:tav>
                                        <p:tav tm="100000">
                                          <p:val>
                                            <p:strVal val="1+ppt_h/2"/>
                                          </p:val>
                                        </p:tav>
                                      </p:tavLst>
                                    </p:anim>
                                    <p:set>
                                      <p:cBhvr>
                                        <p:cTn id="24" dur="1" fill="hold">
                                          <p:stCondLst>
                                            <p:cond delay="5499"/>
                                          </p:stCondLst>
                                        </p:cTn>
                                        <p:tgtEl>
                                          <p:spTgt spid="3"/>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p:cTn id="27" dur="4500" fill="hold"/>
                                        <p:tgtEl>
                                          <p:spTgt spid="5"/>
                                        </p:tgtEl>
                                        <p:attrNameLst>
                                          <p:attrName>ppt_w</p:attrName>
                                        </p:attrNameLst>
                                      </p:cBhvr>
                                      <p:tavLst>
                                        <p:tav tm="0">
                                          <p:val>
                                            <p:strVal val="#ppt_w"/>
                                          </p:val>
                                        </p:tav>
                                        <p:tav tm="100000">
                                          <p:val>
                                            <p:strVal val="#ppt_w"/>
                                          </p:val>
                                        </p:tav>
                                      </p:tavLst>
                                    </p:anim>
                                    <p:anim calcmode="lin" valueType="num">
                                      <p:cBhvr>
                                        <p:cTn id="28" dur="4500" fill="hold"/>
                                        <p:tgtEl>
                                          <p:spTgt spid="5"/>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250" fill="hold"/>
                                        <p:tgtEl>
                                          <p:spTgt spid="5"/>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5500"/>
                                        <p:tgtEl>
                                          <p:spTgt spid="5"/>
                                        </p:tgtEl>
                                        <p:attrNameLst>
                                          <p:attrName>ppt_x</p:attrName>
                                        </p:attrNameLst>
                                      </p:cBhvr>
                                      <p:tavLst>
                                        <p:tav tm="0">
                                          <p:val>
                                            <p:strVal val="ppt_x"/>
                                          </p:val>
                                        </p:tav>
                                        <p:tav tm="100000">
                                          <p:val>
                                            <p:strVal val="1+ppt_w/2"/>
                                          </p:val>
                                        </p:tav>
                                      </p:tavLst>
                                    </p:anim>
                                    <p:anim calcmode="lin" valueType="num">
                                      <p:cBhvr additive="base">
                                        <p:cTn id="33" dur="5500"/>
                                        <p:tgtEl>
                                          <p:spTgt spid="5"/>
                                        </p:tgtEl>
                                        <p:attrNameLst>
                                          <p:attrName>ppt_y</p:attrName>
                                        </p:attrNameLst>
                                      </p:cBhvr>
                                      <p:tavLst>
                                        <p:tav tm="0">
                                          <p:val>
                                            <p:strVal val="ppt_y"/>
                                          </p:val>
                                        </p:tav>
                                        <p:tav tm="100000">
                                          <p:val>
                                            <p:strVal val="1+ppt_h/2"/>
                                          </p:val>
                                        </p:tav>
                                      </p:tavLst>
                                    </p:anim>
                                    <p:set>
                                      <p:cBhvr>
                                        <p:cTn id="34" dur="1" fill="hold">
                                          <p:stCondLst>
                                            <p:cond delay="5499"/>
                                          </p:stCondLst>
                                        </p:cTn>
                                        <p:tgtEl>
                                          <p:spTgt spid="5"/>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p:cTn id="37" dur="4500" fill="hold"/>
                                        <p:tgtEl>
                                          <p:spTgt spid="6"/>
                                        </p:tgtEl>
                                        <p:attrNameLst>
                                          <p:attrName>ppt_w</p:attrName>
                                        </p:attrNameLst>
                                      </p:cBhvr>
                                      <p:tavLst>
                                        <p:tav tm="0">
                                          <p:val>
                                            <p:strVal val="#ppt_w"/>
                                          </p:val>
                                        </p:tav>
                                        <p:tav tm="100000">
                                          <p:val>
                                            <p:strVal val="#ppt_w"/>
                                          </p:val>
                                        </p:tav>
                                      </p:tavLst>
                                    </p:anim>
                                    <p:anim calcmode="lin" valueType="num">
                                      <p:cBhvr>
                                        <p:cTn id="38" dur="4500" fill="hold"/>
                                        <p:tgtEl>
                                          <p:spTgt spid="6"/>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250" fill="hold"/>
                                        <p:tgtEl>
                                          <p:spTgt spid="6"/>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5500"/>
                                        <p:tgtEl>
                                          <p:spTgt spid="6"/>
                                        </p:tgtEl>
                                        <p:attrNameLst>
                                          <p:attrName>ppt_x</p:attrName>
                                        </p:attrNameLst>
                                      </p:cBhvr>
                                      <p:tavLst>
                                        <p:tav tm="0">
                                          <p:val>
                                            <p:strVal val="ppt_x"/>
                                          </p:val>
                                        </p:tav>
                                        <p:tav tm="100000">
                                          <p:val>
                                            <p:strVal val="1+ppt_w/2"/>
                                          </p:val>
                                        </p:tav>
                                      </p:tavLst>
                                    </p:anim>
                                    <p:anim calcmode="lin" valueType="num">
                                      <p:cBhvr additive="base">
                                        <p:cTn id="43" dur="5500"/>
                                        <p:tgtEl>
                                          <p:spTgt spid="6"/>
                                        </p:tgtEl>
                                        <p:attrNameLst>
                                          <p:attrName>ppt_y</p:attrName>
                                        </p:attrNameLst>
                                      </p:cBhvr>
                                      <p:tavLst>
                                        <p:tav tm="0">
                                          <p:val>
                                            <p:strVal val="ppt_y"/>
                                          </p:val>
                                        </p:tav>
                                        <p:tav tm="100000">
                                          <p:val>
                                            <p:strVal val="1+ppt_h/2"/>
                                          </p:val>
                                        </p:tav>
                                      </p:tavLst>
                                    </p:anim>
                                    <p:set>
                                      <p:cBhvr>
                                        <p:cTn id="44" dur="1" fill="hold">
                                          <p:stCondLst>
                                            <p:cond delay="5499"/>
                                          </p:stCondLst>
                                        </p:cTn>
                                        <p:tgtEl>
                                          <p:spTgt spid="6"/>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p:cTn id="47" dur="4500" fill="hold"/>
                                        <p:tgtEl>
                                          <p:spTgt spid="7"/>
                                        </p:tgtEl>
                                        <p:attrNameLst>
                                          <p:attrName>ppt_w</p:attrName>
                                        </p:attrNameLst>
                                      </p:cBhvr>
                                      <p:tavLst>
                                        <p:tav tm="0">
                                          <p:val>
                                            <p:strVal val="#ppt_w"/>
                                          </p:val>
                                        </p:tav>
                                        <p:tav tm="100000">
                                          <p:val>
                                            <p:strVal val="#ppt_w"/>
                                          </p:val>
                                        </p:tav>
                                      </p:tavLst>
                                    </p:anim>
                                    <p:anim calcmode="lin" valueType="num">
                                      <p:cBhvr>
                                        <p:cTn id="48" dur="4500" fill="hold"/>
                                        <p:tgtEl>
                                          <p:spTgt spid="7"/>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250" fill="hold"/>
                                        <p:tgtEl>
                                          <p:spTgt spid="7"/>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5500"/>
                                        <p:tgtEl>
                                          <p:spTgt spid="7"/>
                                        </p:tgtEl>
                                        <p:attrNameLst>
                                          <p:attrName>ppt_x</p:attrName>
                                        </p:attrNameLst>
                                      </p:cBhvr>
                                      <p:tavLst>
                                        <p:tav tm="0">
                                          <p:val>
                                            <p:strVal val="ppt_x"/>
                                          </p:val>
                                        </p:tav>
                                        <p:tav tm="100000">
                                          <p:val>
                                            <p:strVal val="1+ppt_w/2"/>
                                          </p:val>
                                        </p:tav>
                                      </p:tavLst>
                                    </p:anim>
                                    <p:anim calcmode="lin" valueType="num">
                                      <p:cBhvr additive="base">
                                        <p:cTn id="53" dur="5500"/>
                                        <p:tgtEl>
                                          <p:spTgt spid="7"/>
                                        </p:tgtEl>
                                        <p:attrNameLst>
                                          <p:attrName>ppt_y</p:attrName>
                                        </p:attrNameLst>
                                      </p:cBhvr>
                                      <p:tavLst>
                                        <p:tav tm="0">
                                          <p:val>
                                            <p:strVal val="ppt_y"/>
                                          </p:val>
                                        </p:tav>
                                        <p:tav tm="100000">
                                          <p:val>
                                            <p:strVal val="1+ppt_h/2"/>
                                          </p:val>
                                        </p:tav>
                                      </p:tavLst>
                                    </p:anim>
                                    <p:set>
                                      <p:cBhvr>
                                        <p:cTn id="54" dur="1" fill="hold">
                                          <p:stCondLst>
                                            <p:cond delay="5499"/>
                                          </p:stCondLst>
                                        </p:cTn>
                                        <p:tgtEl>
                                          <p:spTgt spid="7"/>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8"/>
                                        </p:tgtEl>
                                        <p:attrNameLst>
                                          <p:attrName>style.visibility</p:attrName>
                                        </p:attrNameLst>
                                      </p:cBhvr>
                                      <p:to>
                                        <p:strVal val="visible"/>
                                      </p:to>
                                    </p:set>
                                    <p:anim calcmode="lin" valueType="num">
                                      <p:cBhvr>
                                        <p:cTn id="57" dur="4500" fill="hold"/>
                                        <p:tgtEl>
                                          <p:spTgt spid="8"/>
                                        </p:tgtEl>
                                        <p:attrNameLst>
                                          <p:attrName>ppt_w</p:attrName>
                                        </p:attrNameLst>
                                      </p:cBhvr>
                                      <p:tavLst>
                                        <p:tav tm="0">
                                          <p:val>
                                            <p:strVal val="#ppt_w"/>
                                          </p:val>
                                        </p:tav>
                                        <p:tav tm="100000">
                                          <p:val>
                                            <p:strVal val="#ppt_w"/>
                                          </p:val>
                                        </p:tav>
                                      </p:tavLst>
                                    </p:anim>
                                    <p:anim calcmode="lin" valueType="num">
                                      <p:cBhvr>
                                        <p:cTn id="58" dur="4500" fill="hold"/>
                                        <p:tgtEl>
                                          <p:spTgt spid="8"/>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250" fill="hold"/>
                                        <p:tgtEl>
                                          <p:spTgt spid="8"/>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5500"/>
                                        <p:tgtEl>
                                          <p:spTgt spid="8"/>
                                        </p:tgtEl>
                                        <p:attrNameLst>
                                          <p:attrName>ppt_x</p:attrName>
                                        </p:attrNameLst>
                                      </p:cBhvr>
                                      <p:tavLst>
                                        <p:tav tm="0">
                                          <p:val>
                                            <p:strVal val="ppt_x"/>
                                          </p:val>
                                        </p:tav>
                                        <p:tav tm="100000">
                                          <p:val>
                                            <p:strVal val="1+ppt_w/2"/>
                                          </p:val>
                                        </p:tav>
                                      </p:tavLst>
                                    </p:anim>
                                    <p:anim calcmode="lin" valueType="num">
                                      <p:cBhvr additive="base">
                                        <p:cTn id="63" dur="5500"/>
                                        <p:tgtEl>
                                          <p:spTgt spid="8"/>
                                        </p:tgtEl>
                                        <p:attrNameLst>
                                          <p:attrName>ppt_y</p:attrName>
                                        </p:attrNameLst>
                                      </p:cBhvr>
                                      <p:tavLst>
                                        <p:tav tm="0">
                                          <p:val>
                                            <p:strVal val="ppt_y"/>
                                          </p:val>
                                        </p:tav>
                                        <p:tav tm="100000">
                                          <p:val>
                                            <p:strVal val="1+ppt_h/2"/>
                                          </p:val>
                                        </p:tav>
                                      </p:tavLst>
                                    </p:anim>
                                    <p:set>
                                      <p:cBhvr>
                                        <p:cTn id="64" dur="1" fill="hold">
                                          <p:stCondLst>
                                            <p:cond delay="5499"/>
                                          </p:stCondLst>
                                        </p:cTn>
                                        <p:tgtEl>
                                          <p:spTgt spid="8"/>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9"/>
                                        </p:tgtEl>
                                        <p:attrNameLst>
                                          <p:attrName>style.visibility</p:attrName>
                                        </p:attrNameLst>
                                      </p:cBhvr>
                                      <p:to>
                                        <p:strVal val="visible"/>
                                      </p:to>
                                    </p:set>
                                    <p:anim calcmode="lin" valueType="num">
                                      <p:cBhvr>
                                        <p:cTn id="67" dur="4500" fill="hold"/>
                                        <p:tgtEl>
                                          <p:spTgt spid="9"/>
                                        </p:tgtEl>
                                        <p:attrNameLst>
                                          <p:attrName>ppt_w</p:attrName>
                                        </p:attrNameLst>
                                      </p:cBhvr>
                                      <p:tavLst>
                                        <p:tav tm="0">
                                          <p:val>
                                            <p:strVal val="#ppt_w"/>
                                          </p:val>
                                        </p:tav>
                                        <p:tav tm="100000">
                                          <p:val>
                                            <p:strVal val="#ppt_w"/>
                                          </p:val>
                                        </p:tav>
                                      </p:tavLst>
                                    </p:anim>
                                    <p:anim calcmode="lin" valueType="num">
                                      <p:cBhvr>
                                        <p:cTn id="68" dur="4500" fill="hold"/>
                                        <p:tgtEl>
                                          <p:spTgt spid="9"/>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250" fill="hold"/>
                                        <p:tgtEl>
                                          <p:spTgt spid="9"/>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5500"/>
                                        <p:tgtEl>
                                          <p:spTgt spid="9"/>
                                        </p:tgtEl>
                                        <p:attrNameLst>
                                          <p:attrName>ppt_x</p:attrName>
                                        </p:attrNameLst>
                                      </p:cBhvr>
                                      <p:tavLst>
                                        <p:tav tm="0">
                                          <p:val>
                                            <p:strVal val="ppt_x"/>
                                          </p:val>
                                        </p:tav>
                                        <p:tav tm="100000">
                                          <p:val>
                                            <p:strVal val="1+ppt_w/2"/>
                                          </p:val>
                                        </p:tav>
                                      </p:tavLst>
                                    </p:anim>
                                    <p:anim calcmode="lin" valueType="num">
                                      <p:cBhvr additive="base">
                                        <p:cTn id="73" dur="5500"/>
                                        <p:tgtEl>
                                          <p:spTgt spid="9"/>
                                        </p:tgtEl>
                                        <p:attrNameLst>
                                          <p:attrName>ppt_y</p:attrName>
                                        </p:attrNameLst>
                                      </p:cBhvr>
                                      <p:tavLst>
                                        <p:tav tm="0">
                                          <p:val>
                                            <p:strVal val="ppt_y"/>
                                          </p:val>
                                        </p:tav>
                                        <p:tav tm="100000">
                                          <p:val>
                                            <p:strVal val="1+ppt_h/2"/>
                                          </p:val>
                                        </p:tav>
                                      </p:tavLst>
                                    </p:anim>
                                    <p:set>
                                      <p:cBhvr>
                                        <p:cTn id="74" dur="1" fill="hold">
                                          <p:stCondLst>
                                            <p:cond delay="5499"/>
                                          </p:stCondLst>
                                        </p:cTn>
                                        <p:tgtEl>
                                          <p:spTgt spid="9"/>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10"/>
                                        </p:tgtEl>
                                        <p:attrNameLst>
                                          <p:attrName>style.visibility</p:attrName>
                                        </p:attrNameLst>
                                      </p:cBhvr>
                                      <p:to>
                                        <p:strVal val="visible"/>
                                      </p:to>
                                    </p:set>
                                    <p:anim calcmode="lin" valueType="num">
                                      <p:cBhvr>
                                        <p:cTn id="77" dur="4500" fill="hold"/>
                                        <p:tgtEl>
                                          <p:spTgt spid="10"/>
                                        </p:tgtEl>
                                        <p:attrNameLst>
                                          <p:attrName>ppt_w</p:attrName>
                                        </p:attrNameLst>
                                      </p:cBhvr>
                                      <p:tavLst>
                                        <p:tav tm="0">
                                          <p:val>
                                            <p:strVal val="#ppt_w"/>
                                          </p:val>
                                        </p:tav>
                                        <p:tav tm="100000">
                                          <p:val>
                                            <p:strVal val="#ppt_w"/>
                                          </p:val>
                                        </p:tav>
                                      </p:tavLst>
                                    </p:anim>
                                    <p:anim calcmode="lin" valueType="num">
                                      <p:cBhvr>
                                        <p:cTn id="78" dur="4500" fill="hold"/>
                                        <p:tgtEl>
                                          <p:spTgt spid="10"/>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250" fill="hold"/>
                                        <p:tgtEl>
                                          <p:spTgt spid="10"/>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5500"/>
                                        <p:tgtEl>
                                          <p:spTgt spid="10"/>
                                        </p:tgtEl>
                                        <p:attrNameLst>
                                          <p:attrName>ppt_x</p:attrName>
                                        </p:attrNameLst>
                                      </p:cBhvr>
                                      <p:tavLst>
                                        <p:tav tm="0">
                                          <p:val>
                                            <p:strVal val="ppt_x"/>
                                          </p:val>
                                        </p:tav>
                                        <p:tav tm="100000">
                                          <p:val>
                                            <p:strVal val="1+ppt_w/2"/>
                                          </p:val>
                                        </p:tav>
                                      </p:tavLst>
                                    </p:anim>
                                    <p:anim calcmode="lin" valueType="num">
                                      <p:cBhvr additive="base">
                                        <p:cTn id="83" dur="5500"/>
                                        <p:tgtEl>
                                          <p:spTgt spid="10"/>
                                        </p:tgtEl>
                                        <p:attrNameLst>
                                          <p:attrName>ppt_y</p:attrName>
                                        </p:attrNameLst>
                                      </p:cBhvr>
                                      <p:tavLst>
                                        <p:tav tm="0">
                                          <p:val>
                                            <p:strVal val="ppt_y"/>
                                          </p:val>
                                        </p:tav>
                                        <p:tav tm="100000">
                                          <p:val>
                                            <p:strVal val="1+ppt_h/2"/>
                                          </p:val>
                                        </p:tav>
                                      </p:tavLst>
                                    </p:anim>
                                    <p:set>
                                      <p:cBhvr>
                                        <p:cTn id="84" dur="1" fill="hold">
                                          <p:stCondLst>
                                            <p:cond delay="5499"/>
                                          </p:stCondLst>
                                        </p:cTn>
                                        <p:tgtEl>
                                          <p:spTgt spid="10"/>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11"/>
                                        </p:tgtEl>
                                        <p:attrNameLst>
                                          <p:attrName>style.visibility</p:attrName>
                                        </p:attrNameLst>
                                      </p:cBhvr>
                                      <p:to>
                                        <p:strVal val="visible"/>
                                      </p:to>
                                    </p:set>
                                    <p:anim calcmode="lin" valueType="num">
                                      <p:cBhvr>
                                        <p:cTn id="87" dur="4500" fill="hold"/>
                                        <p:tgtEl>
                                          <p:spTgt spid="11"/>
                                        </p:tgtEl>
                                        <p:attrNameLst>
                                          <p:attrName>ppt_w</p:attrName>
                                        </p:attrNameLst>
                                      </p:cBhvr>
                                      <p:tavLst>
                                        <p:tav tm="0">
                                          <p:val>
                                            <p:strVal val="#ppt_w"/>
                                          </p:val>
                                        </p:tav>
                                        <p:tav tm="100000">
                                          <p:val>
                                            <p:strVal val="#ppt_w"/>
                                          </p:val>
                                        </p:tav>
                                      </p:tavLst>
                                    </p:anim>
                                    <p:anim calcmode="lin" valueType="num">
                                      <p:cBhvr>
                                        <p:cTn id="88" dur="4500" fill="hold"/>
                                        <p:tgtEl>
                                          <p:spTgt spid="11"/>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250" fill="hold"/>
                                        <p:tgtEl>
                                          <p:spTgt spid="11"/>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5500"/>
                                        <p:tgtEl>
                                          <p:spTgt spid="11"/>
                                        </p:tgtEl>
                                        <p:attrNameLst>
                                          <p:attrName>ppt_x</p:attrName>
                                        </p:attrNameLst>
                                      </p:cBhvr>
                                      <p:tavLst>
                                        <p:tav tm="0">
                                          <p:val>
                                            <p:strVal val="ppt_x"/>
                                          </p:val>
                                        </p:tav>
                                        <p:tav tm="100000">
                                          <p:val>
                                            <p:strVal val="1+ppt_w/2"/>
                                          </p:val>
                                        </p:tav>
                                      </p:tavLst>
                                    </p:anim>
                                    <p:anim calcmode="lin" valueType="num">
                                      <p:cBhvr additive="base">
                                        <p:cTn id="93" dur="5500"/>
                                        <p:tgtEl>
                                          <p:spTgt spid="11"/>
                                        </p:tgtEl>
                                        <p:attrNameLst>
                                          <p:attrName>ppt_y</p:attrName>
                                        </p:attrNameLst>
                                      </p:cBhvr>
                                      <p:tavLst>
                                        <p:tav tm="0">
                                          <p:val>
                                            <p:strVal val="ppt_y"/>
                                          </p:val>
                                        </p:tav>
                                        <p:tav tm="100000">
                                          <p:val>
                                            <p:strVal val="1+ppt_h/2"/>
                                          </p:val>
                                        </p:tav>
                                      </p:tavLst>
                                    </p:anim>
                                    <p:set>
                                      <p:cBhvr>
                                        <p:cTn id="94" dur="1" fill="hold">
                                          <p:stCondLst>
                                            <p:cond delay="5499"/>
                                          </p:stCondLst>
                                        </p:cTn>
                                        <p:tgtEl>
                                          <p:spTgt spid="11"/>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12"/>
                                        </p:tgtEl>
                                        <p:attrNameLst>
                                          <p:attrName>style.visibility</p:attrName>
                                        </p:attrNameLst>
                                      </p:cBhvr>
                                      <p:to>
                                        <p:strVal val="visible"/>
                                      </p:to>
                                    </p:set>
                                    <p:anim calcmode="lin" valueType="num">
                                      <p:cBhvr>
                                        <p:cTn id="97" dur="4500" fill="hold"/>
                                        <p:tgtEl>
                                          <p:spTgt spid="12"/>
                                        </p:tgtEl>
                                        <p:attrNameLst>
                                          <p:attrName>ppt_w</p:attrName>
                                        </p:attrNameLst>
                                      </p:cBhvr>
                                      <p:tavLst>
                                        <p:tav tm="0">
                                          <p:val>
                                            <p:strVal val="#ppt_w"/>
                                          </p:val>
                                        </p:tav>
                                        <p:tav tm="100000">
                                          <p:val>
                                            <p:strVal val="#ppt_w"/>
                                          </p:val>
                                        </p:tav>
                                      </p:tavLst>
                                    </p:anim>
                                    <p:anim calcmode="lin" valueType="num">
                                      <p:cBhvr>
                                        <p:cTn id="98" dur="4500" fill="hold"/>
                                        <p:tgtEl>
                                          <p:spTgt spid="12"/>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250" fill="hold"/>
                                        <p:tgtEl>
                                          <p:spTgt spid="12"/>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5500"/>
                                        <p:tgtEl>
                                          <p:spTgt spid="12"/>
                                        </p:tgtEl>
                                        <p:attrNameLst>
                                          <p:attrName>ppt_x</p:attrName>
                                        </p:attrNameLst>
                                      </p:cBhvr>
                                      <p:tavLst>
                                        <p:tav tm="0">
                                          <p:val>
                                            <p:strVal val="ppt_x"/>
                                          </p:val>
                                        </p:tav>
                                        <p:tav tm="100000">
                                          <p:val>
                                            <p:strVal val="1+ppt_w/2"/>
                                          </p:val>
                                        </p:tav>
                                      </p:tavLst>
                                    </p:anim>
                                    <p:anim calcmode="lin" valueType="num">
                                      <p:cBhvr additive="base">
                                        <p:cTn id="103" dur="5500"/>
                                        <p:tgtEl>
                                          <p:spTgt spid="12"/>
                                        </p:tgtEl>
                                        <p:attrNameLst>
                                          <p:attrName>ppt_y</p:attrName>
                                        </p:attrNameLst>
                                      </p:cBhvr>
                                      <p:tavLst>
                                        <p:tav tm="0">
                                          <p:val>
                                            <p:strVal val="ppt_y"/>
                                          </p:val>
                                        </p:tav>
                                        <p:tav tm="100000">
                                          <p:val>
                                            <p:strVal val="1+ppt_h/2"/>
                                          </p:val>
                                        </p:tav>
                                      </p:tavLst>
                                    </p:anim>
                                    <p:set>
                                      <p:cBhvr>
                                        <p:cTn id="104" dur="1" fill="hold">
                                          <p:stCondLst>
                                            <p:cond delay="5499"/>
                                          </p:stCondLst>
                                        </p:cTn>
                                        <p:tgtEl>
                                          <p:spTgt spid="12"/>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13"/>
                                        </p:tgtEl>
                                        <p:attrNameLst>
                                          <p:attrName>style.visibility</p:attrName>
                                        </p:attrNameLst>
                                      </p:cBhvr>
                                      <p:to>
                                        <p:strVal val="visible"/>
                                      </p:to>
                                    </p:set>
                                    <p:anim calcmode="lin" valueType="num">
                                      <p:cBhvr>
                                        <p:cTn id="107" dur="4500" fill="hold"/>
                                        <p:tgtEl>
                                          <p:spTgt spid="13"/>
                                        </p:tgtEl>
                                        <p:attrNameLst>
                                          <p:attrName>ppt_w</p:attrName>
                                        </p:attrNameLst>
                                      </p:cBhvr>
                                      <p:tavLst>
                                        <p:tav tm="0">
                                          <p:val>
                                            <p:strVal val="#ppt_w"/>
                                          </p:val>
                                        </p:tav>
                                        <p:tav tm="100000">
                                          <p:val>
                                            <p:strVal val="#ppt_w"/>
                                          </p:val>
                                        </p:tav>
                                      </p:tavLst>
                                    </p:anim>
                                    <p:anim calcmode="lin" valueType="num">
                                      <p:cBhvr>
                                        <p:cTn id="108" dur="4500" fill="hold"/>
                                        <p:tgtEl>
                                          <p:spTgt spid="13"/>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250" fill="hold"/>
                                        <p:tgtEl>
                                          <p:spTgt spid="13"/>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5500"/>
                                        <p:tgtEl>
                                          <p:spTgt spid="13"/>
                                        </p:tgtEl>
                                        <p:attrNameLst>
                                          <p:attrName>ppt_x</p:attrName>
                                        </p:attrNameLst>
                                      </p:cBhvr>
                                      <p:tavLst>
                                        <p:tav tm="0">
                                          <p:val>
                                            <p:strVal val="ppt_x"/>
                                          </p:val>
                                        </p:tav>
                                        <p:tav tm="100000">
                                          <p:val>
                                            <p:strVal val="1+ppt_w/2"/>
                                          </p:val>
                                        </p:tav>
                                      </p:tavLst>
                                    </p:anim>
                                    <p:anim calcmode="lin" valueType="num">
                                      <p:cBhvr additive="base">
                                        <p:cTn id="113" dur="5500"/>
                                        <p:tgtEl>
                                          <p:spTgt spid="13"/>
                                        </p:tgtEl>
                                        <p:attrNameLst>
                                          <p:attrName>ppt_y</p:attrName>
                                        </p:attrNameLst>
                                      </p:cBhvr>
                                      <p:tavLst>
                                        <p:tav tm="0">
                                          <p:val>
                                            <p:strVal val="ppt_y"/>
                                          </p:val>
                                        </p:tav>
                                        <p:tav tm="100000">
                                          <p:val>
                                            <p:strVal val="1+ppt_h/2"/>
                                          </p:val>
                                        </p:tav>
                                      </p:tavLst>
                                    </p:anim>
                                    <p:set>
                                      <p:cBhvr>
                                        <p:cTn id="114" dur="1" fill="hold">
                                          <p:stCondLst>
                                            <p:cond delay="5499"/>
                                          </p:stCondLst>
                                        </p:cTn>
                                        <p:tgtEl>
                                          <p:spTgt spid="13"/>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14"/>
                                        </p:tgtEl>
                                        <p:attrNameLst>
                                          <p:attrName>style.visibility</p:attrName>
                                        </p:attrNameLst>
                                      </p:cBhvr>
                                      <p:to>
                                        <p:strVal val="visible"/>
                                      </p:to>
                                    </p:set>
                                    <p:anim calcmode="lin" valueType="num">
                                      <p:cBhvr>
                                        <p:cTn id="117" dur="4500" fill="hold"/>
                                        <p:tgtEl>
                                          <p:spTgt spid="14"/>
                                        </p:tgtEl>
                                        <p:attrNameLst>
                                          <p:attrName>ppt_w</p:attrName>
                                        </p:attrNameLst>
                                      </p:cBhvr>
                                      <p:tavLst>
                                        <p:tav tm="0">
                                          <p:val>
                                            <p:strVal val="#ppt_w"/>
                                          </p:val>
                                        </p:tav>
                                        <p:tav tm="100000">
                                          <p:val>
                                            <p:strVal val="#ppt_w"/>
                                          </p:val>
                                        </p:tav>
                                      </p:tavLst>
                                    </p:anim>
                                    <p:anim calcmode="lin" valueType="num">
                                      <p:cBhvr>
                                        <p:cTn id="118" dur="4500" fill="hold"/>
                                        <p:tgtEl>
                                          <p:spTgt spid="14"/>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250" fill="hold"/>
                                        <p:tgtEl>
                                          <p:spTgt spid="14"/>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5500"/>
                                        <p:tgtEl>
                                          <p:spTgt spid="14"/>
                                        </p:tgtEl>
                                        <p:attrNameLst>
                                          <p:attrName>ppt_x</p:attrName>
                                        </p:attrNameLst>
                                      </p:cBhvr>
                                      <p:tavLst>
                                        <p:tav tm="0">
                                          <p:val>
                                            <p:strVal val="ppt_x"/>
                                          </p:val>
                                        </p:tav>
                                        <p:tav tm="100000">
                                          <p:val>
                                            <p:strVal val="1+ppt_w/2"/>
                                          </p:val>
                                        </p:tav>
                                      </p:tavLst>
                                    </p:anim>
                                    <p:anim calcmode="lin" valueType="num">
                                      <p:cBhvr additive="base">
                                        <p:cTn id="123" dur="5500"/>
                                        <p:tgtEl>
                                          <p:spTgt spid="14"/>
                                        </p:tgtEl>
                                        <p:attrNameLst>
                                          <p:attrName>ppt_y</p:attrName>
                                        </p:attrNameLst>
                                      </p:cBhvr>
                                      <p:tavLst>
                                        <p:tav tm="0">
                                          <p:val>
                                            <p:strVal val="ppt_y"/>
                                          </p:val>
                                        </p:tav>
                                        <p:tav tm="100000">
                                          <p:val>
                                            <p:strVal val="1+ppt_h/2"/>
                                          </p:val>
                                        </p:tav>
                                      </p:tavLst>
                                    </p:anim>
                                    <p:set>
                                      <p:cBhvr>
                                        <p:cTn id="124" dur="1" fill="hold">
                                          <p:stCondLst>
                                            <p:cond delay="5499"/>
                                          </p:stCondLst>
                                        </p:cTn>
                                        <p:tgtEl>
                                          <p:spTgt spid="14"/>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15"/>
                                        </p:tgtEl>
                                        <p:attrNameLst>
                                          <p:attrName>style.visibility</p:attrName>
                                        </p:attrNameLst>
                                      </p:cBhvr>
                                      <p:to>
                                        <p:strVal val="visible"/>
                                      </p:to>
                                    </p:set>
                                    <p:anim calcmode="lin" valueType="num">
                                      <p:cBhvr>
                                        <p:cTn id="127" dur="4500" fill="hold"/>
                                        <p:tgtEl>
                                          <p:spTgt spid="15"/>
                                        </p:tgtEl>
                                        <p:attrNameLst>
                                          <p:attrName>ppt_w</p:attrName>
                                        </p:attrNameLst>
                                      </p:cBhvr>
                                      <p:tavLst>
                                        <p:tav tm="0">
                                          <p:val>
                                            <p:strVal val="#ppt_w"/>
                                          </p:val>
                                        </p:tav>
                                        <p:tav tm="100000">
                                          <p:val>
                                            <p:strVal val="#ppt_w"/>
                                          </p:val>
                                        </p:tav>
                                      </p:tavLst>
                                    </p:anim>
                                    <p:anim calcmode="lin" valueType="num">
                                      <p:cBhvr>
                                        <p:cTn id="128" dur="4500" fill="hold"/>
                                        <p:tgtEl>
                                          <p:spTgt spid="15"/>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250" fill="hold"/>
                                        <p:tgtEl>
                                          <p:spTgt spid="15"/>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5500"/>
                                        <p:tgtEl>
                                          <p:spTgt spid="15"/>
                                        </p:tgtEl>
                                        <p:attrNameLst>
                                          <p:attrName>ppt_x</p:attrName>
                                        </p:attrNameLst>
                                      </p:cBhvr>
                                      <p:tavLst>
                                        <p:tav tm="0">
                                          <p:val>
                                            <p:strVal val="ppt_x"/>
                                          </p:val>
                                        </p:tav>
                                        <p:tav tm="100000">
                                          <p:val>
                                            <p:strVal val="1+ppt_w/2"/>
                                          </p:val>
                                        </p:tav>
                                      </p:tavLst>
                                    </p:anim>
                                    <p:anim calcmode="lin" valueType="num">
                                      <p:cBhvr additive="base">
                                        <p:cTn id="133" dur="5500"/>
                                        <p:tgtEl>
                                          <p:spTgt spid="15"/>
                                        </p:tgtEl>
                                        <p:attrNameLst>
                                          <p:attrName>ppt_y</p:attrName>
                                        </p:attrNameLst>
                                      </p:cBhvr>
                                      <p:tavLst>
                                        <p:tav tm="0">
                                          <p:val>
                                            <p:strVal val="ppt_y"/>
                                          </p:val>
                                        </p:tav>
                                        <p:tav tm="100000">
                                          <p:val>
                                            <p:strVal val="1+ppt_h/2"/>
                                          </p:val>
                                        </p:tav>
                                      </p:tavLst>
                                    </p:anim>
                                    <p:set>
                                      <p:cBhvr>
                                        <p:cTn id="134" dur="1" fill="hold">
                                          <p:stCondLst>
                                            <p:cond delay="5499"/>
                                          </p:stCondLst>
                                        </p:cTn>
                                        <p:tgtEl>
                                          <p:spTgt spid="15"/>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16"/>
                                        </p:tgtEl>
                                        <p:attrNameLst>
                                          <p:attrName>style.visibility</p:attrName>
                                        </p:attrNameLst>
                                      </p:cBhvr>
                                      <p:to>
                                        <p:strVal val="visible"/>
                                      </p:to>
                                    </p:set>
                                    <p:anim calcmode="lin" valueType="num">
                                      <p:cBhvr>
                                        <p:cTn id="137" dur="4500" fill="hold"/>
                                        <p:tgtEl>
                                          <p:spTgt spid="16"/>
                                        </p:tgtEl>
                                        <p:attrNameLst>
                                          <p:attrName>ppt_w</p:attrName>
                                        </p:attrNameLst>
                                      </p:cBhvr>
                                      <p:tavLst>
                                        <p:tav tm="0">
                                          <p:val>
                                            <p:strVal val="#ppt_w"/>
                                          </p:val>
                                        </p:tav>
                                        <p:tav tm="100000">
                                          <p:val>
                                            <p:strVal val="#ppt_w"/>
                                          </p:val>
                                        </p:tav>
                                      </p:tavLst>
                                    </p:anim>
                                    <p:anim calcmode="lin" valueType="num">
                                      <p:cBhvr>
                                        <p:cTn id="138" dur="4500" fill="hold"/>
                                        <p:tgtEl>
                                          <p:spTgt spid="16"/>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250" fill="hold"/>
                                        <p:tgtEl>
                                          <p:spTgt spid="16"/>
                                        </p:tgtEl>
                                        <p:attrNameLst>
                                          <p:attrName>r</p:attrName>
                                        </p:attrNameLst>
                                      </p:cBhvr>
                                    </p:animRot>
                                  </p:childTnLst>
                                </p:cTn>
                              </p:par>
                              <p:par>
                                <p:cTn id="141" presetID="2" presetClass="exit" presetSubtype="12" fill="hold" grpId="2" nodeType="withEffect">
                                  <p:stCondLst>
                                    <p:cond delay="0"/>
                                  </p:stCondLst>
                                  <p:childTnLst>
                                    <p:anim calcmode="lin" valueType="num">
                                      <p:cBhvr additive="base">
                                        <p:cTn id="142" dur="5500"/>
                                        <p:tgtEl>
                                          <p:spTgt spid="16"/>
                                        </p:tgtEl>
                                        <p:attrNameLst>
                                          <p:attrName>ppt_x</p:attrName>
                                        </p:attrNameLst>
                                      </p:cBhvr>
                                      <p:tavLst>
                                        <p:tav tm="0">
                                          <p:val>
                                            <p:strVal val="ppt_x"/>
                                          </p:val>
                                        </p:tav>
                                        <p:tav tm="100000">
                                          <p:val>
                                            <p:strVal val="0-ppt_w/2"/>
                                          </p:val>
                                        </p:tav>
                                      </p:tavLst>
                                    </p:anim>
                                    <p:anim calcmode="lin" valueType="num">
                                      <p:cBhvr additive="base">
                                        <p:cTn id="143" dur="5500"/>
                                        <p:tgtEl>
                                          <p:spTgt spid="16"/>
                                        </p:tgtEl>
                                        <p:attrNameLst>
                                          <p:attrName>ppt_y</p:attrName>
                                        </p:attrNameLst>
                                      </p:cBhvr>
                                      <p:tavLst>
                                        <p:tav tm="0">
                                          <p:val>
                                            <p:strVal val="ppt_y"/>
                                          </p:val>
                                        </p:tav>
                                        <p:tav tm="100000">
                                          <p:val>
                                            <p:strVal val="1+ppt_h/2"/>
                                          </p:val>
                                        </p:tav>
                                      </p:tavLst>
                                    </p:anim>
                                    <p:set>
                                      <p:cBhvr>
                                        <p:cTn id="144" dur="1" fill="hold">
                                          <p:stCondLst>
                                            <p:cond delay="5499"/>
                                          </p:stCondLst>
                                        </p:cTn>
                                        <p:tgtEl>
                                          <p:spTgt spid="16"/>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17"/>
                                        </p:tgtEl>
                                        <p:attrNameLst>
                                          <p:attrName>style.visibility</p:attrName>
                                        </p:attrNameLst>
                                      </p:cBhvr>
                                      <p:to>
                                        <p:strVal val="visible"/>
                                      </p:to>
                                    </p:set>
                                    <p:anim calcmode="lin" valueType="num">
                                      <p:cBhvr>
                                        <p:cTn id="147" dur="4500" fill="hold"/>
                                        <p:tgtEl>
                                          <p:spTgt spid="17"/>
                                        </p:tgtEl>
                                        <p:attrNameLst>
                                          <p:attrName>ppt_w</p:attrName>
                                        </p:attrNameLst>
                                      </p:cBhvr>
                                      <p:tavLst>
                                        <p:tav tm="0">
                                          <p:val>
                                            <p:strVal val="#ppt_w"/>
                                          </p:val>
                                        </p:tav>
                                        <p:tav tm="100000">
                                          <p:val>
                                            <p:strVal val="#ppt_w"/>
                                          </p:val>
                                        </p:tav>
                                      </p:tavLst>
                                    </p:anim>
                                    <p:anim calcmode="lin" valueType="num">
                                      <p:cBhvr>
                                        <p:cTn id="148" dur="4500" fill="hold"/>
                                        <p:tgtEl>
                                          <p:spTgt spid="17"/>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250" fill="hold"/>
                                        <p:tgtEl>
                                          <p:spTgt spid="17"/>
                                        </p:tgtEl>
                                        <p:attrNameLst>
                                          <p:attrName>r</p:attrName>
                                        </p:attrNameLst>
                                      </p:cBhvr>
                                    </p:animRot>
                                  </p:childTnLst>
                                </p:cTn>
                              </p:par>
                              <p:par>
                                <p:cTn id="151" presetID="2" presetClass="exit" presetSubtype="12" fill="hold" grpId="2" nodeType="withEffect">
                                  <p:stCondLst>
                                    <p:cond delay="0"/>
                                  </p:stCondLst>
                                  <p:childTnLst>
                                    <p:anim calcmode="lin" valueType="num">
                                      <p:cBhvr additive="base">
                                        <p:cTn id="152" dur="5500"/>
                                        <p:tgtEl>
                                          <p:spTgt spid="17"/>
                                        </p:tgtEl>
                                        <p:attrNameLst>
                                          <p:attrName>ppt_x</p:attrName>
                                        </p:attrNameLst>
                                      </p:cBhvr>
                                      <p:tavLst>
                                        <p:tav tm="0">
                                          <p:val>
                                            <p:strVal val="ppt_x"/>
                                          </p:val>
                                        </p:tav>
                                        <p:tav tm="100000">
                                          <p:val>
                                            <p:strVal val="0-ppt_w/2"/>
                                          </p:val>
                                        </p:tav>
                                      </p:tavLst>
                                    </p:anim>
                                    <p:anim calcmode="lin" valueType="num">
                                      <p:cBhvr additive="base">
                                        <p:cTn id="153" dur="5500"/>
                                        <p:tgtEl>
                                          <p:spTgt spid="17"/>
                                        </p:tgtEl>
                                        <p:attrNameLst>
                                          <p:attrName>ppt_y</p:attrName>
                                        </p:attrNameLst>
                                      </p:cBhvr>
                                      <p:tavLst>
                                        <p:tav tm="0">
                                          <p:val>
                                            <p:strVal val="ppt_y"/>
                                          </p:val>
                                        </p:tav>
                                        <p:tav tm="100000">
                                          <p:val>
                                            <p:strVal val="1+ppt_h/2"/>
                                          </p:val>
                                        </p:tav>
                                      </p:tavLst>
                                    </p:anim>
                                    <p:set>
                                      <p:cBhvr>
                                        <p:cTn id="154" dur="1" fill="hold">
                                          <p:stCondLst>
                                            <p:cond delay="5499"/>
                                          </p:stCondLst>
                                        </p:cTn>
                                        <p:tgtEl>
                                          <p:spTgt spid="17"/>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18"/>
                                        </p:tgtEl>
                                        <p:attrNameLst>
                                          <p:attrName>style.visibility</p:attrName>
                                        </p:attrNameLst>
                                      </p:cBhvr>
                                      <p:to>
                                        <p:strVal val="visible"/>
                                      </p:to>
                                    </p:set>
                                    <p:anim calcmode="lin" valueType="num">
                                      <p:cBhvr>
                                        <p:cTn id="157" dur="4500" fill="hold"/>
                                        <p:tgtEl>
                                          <p:spTgt spid="18"/>
                                        </p:tgtEl>
                                        <p:attrNameLst>
                                          <p:attrName>ppt_w</p:attrName>
                                        </p:attrNameLst>
                                      </p:cBhvr>
                                      <p:tavLst>
                                        <p:tav tm="0">
                                          <p:val>
                                            <p:strVal val="#ppt_w"/>
                                          </p:val>
                                        </p:tav>
                                        <p:tav tm="100000">
                                          <p:val>
                                            <p:strVal val="#ppt_w"/>
                                          </p:val>
                                        </p:tav>
                                      </p:tavLst>
                                    </p:anim>
                                    <p:anim calcmode="lin" valueType="num">
                                      <p:cBhvr>
                                        <p:cTn id="158" dur="4500" fill="hold"/>
                                        <p:tgtEl>
                                          <p:spTgt spid="18"/>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250" fill="hold"/>
                                        <p:tgtEl>
                                          <p:spTgt spid="18"/>
                                        </p:tgtEl>
                                        <p:attrNameLst>
                                          <p:attrName>r</p:attrName>
                                        </p:attrNameLst>
                                      </p:cBhvr>
                                    </p:animRot>
                                  </p:childTnLst>
                                </p:cTn>
                              </p:par>
                              <p:par>
                                <p:cTn id="161" presetID="2" presetClass="exit" presetSubtype="12" fill="hold" grpId="2" nodeType="withEffect">
                                  <p:stCondLst>
                                    <p:cond delay="0"/>
                                  </p:stCondLst>
                                  <p:childTnLst>
                                    <p:anim calcmode="lin" valueType="num">
                                      <p:cBhvr additive="base">
                                        <p:cTn id="162" dur="5500"/>
                                        <p:tgtEl>
                                          <p:spTgt spid="18"/>
                                        </p:tgtEl>
                                        <p:attrNameLst>
                                          <p:attrName>ppt_x</p:attrName>
                                        </p:attrNameLst>
                                      </p:cBhvr>
                                      <p:tavLst>
                                        <p:tav tm="0">
                                          <p:val>
                                            <p:strVal val="ppt_x"/>
                                          </p:val>
                                        </p:tav>
                                        <p:tav tm="100000">
                                          <p:val>
                                            <p:strVal val="0-ppt_w/2"/>
                                          </p:val>
                                        </p:tav>
                                      </p:tavLst>
                                    </p:anim>
                                    <p:anim calcmode="lin" valueType="num">
                                      <p:cBhvr additive="base">
                                        <p:cTn id="163" dur="5500"/>
                                        <p:tgtEl>
                                          <p:spTgt spid="18"/>
                                        </p:tgtEl>
                                        <p:attrNameLst>
                                          <p:attrName>ppt_y</p:attrName>
                                        </p:attrNameLst>
                                      </p:cBhvr>
                                      <p:tavLst>
                                        <p:tav tm="0">
                                          <p:val>
                                            <p:strVal val="ppt_y"/>
                                          </p:val>
                                        </p:tav>
                                        <p:tav tm="100000">
                                          <p:val>
                                            <p:strVal val="1+ppt_h/2"/>
                                          </p:val>
                                        </p:tav>
                                      </p:tavLst>
                                    </p:anim>
                                    <p:set>
                                      <p:cBhvr>
                                        <p:cTn id="164" dur="1" fill="hold">
                                          <p:stCondLst>
                                            <p:cond delay="5499"/>
                                          </p:stCondLst>
                                        </p:cTn>
                                        <p:tgtEl>
                                          <p:spTgt spid="18"/>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19"/>
                                        </p:tgtEl>
                                        <p:attrNameLst>
                                          <p:attrName>style.visibility</p:attrName>
                                        </p:attrNameLst>
                                      </p:cBhvr>
                                      <p:to>
                                        <p:strVal val="visible"/>
                                      </p:to>
                                    </p:set>
                                    <p:anim calcmode="lin" valueType="num">
                                      <p:cBhvr>
                                        <p:cTn id="167" dur="4500" fill="hold"/>
                                        <p:tgtEl>
                                          <p:spTgt spid="19"/>
                                        </p:tgtEl>
                                        <p:attrNameLst>
                                          <p:attrName>ppt_w</p:attrName>
                                        </p:attrNameLst>
                                      </p:cBhvr>
                                      <p:tavLst>
                                        <p:tav tm="0">
                                          <p:val>
                                            <p:strVal val="#ppt_w"/>
                                          </p:val>
                                        </p:tav>
                                        <p:tav tm="100000">
                                          <p:val>
                                            <p:strVal val="#ppt_w"/>
                                          </p:val>
                                        </p:tav>
                                      </p:tavLst>
                                    </p:anim>
                                    <p:anim calcmode="lin" valueType="num">
                                      <p:cBhvr>
                                        <p:cTn id="168" dur="4500" fill="hold"/>
                                        <p:tgtEl>
                                          <p:spTgt spid="19"/>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250" fill="hold"/>
                                        <p:tgtEl>
                                          <p:spTgt spid="19"/>
                                        </p:tgtEl>
                                        <p:attrNameLst>
                                          <p:attrName>r</p:attrName>
                                        </p:attrNameLst>
                                      </p:cBhvr>
                                    </p:animRot>
                                  </p:childTnLst>
                                </p:cTn>
                              </p:par>
                              <p:par>
                                <p:cTn id="171" presetID="2" presetClass="exit" presetSubtype="12" fill="hold" grpId="2" nodeType="withEffect">
                                  <p:stCondLst>
                                    <p:cond delay="0"/>
                                  </p:stCondLst>
                                  <p:childTnLst>
                                    <p:anim calcmode="lin" valueType="num">
                                      <p:cBhvr additive="base">
                                        <p:cTn id="172" dur="5500"/>
                                        <p:tgtEl>
                                          <p:spTgt spid="19"/>
                                        </p:tgtEl>
                                        <p:attrNameLst>
                                          <p:attrName>ppt_x</p:attrName>
                                        </p:attrNameLst>
                                      </p:cBhvr>
                                      <p:tavLst>
                                        <p:tav tm="0">
                                          <p:val>
                                            <p:strVal val="ppt_x"/>
                                          </p:val>
                                        </p:tav>
                                        <p:tav tm="100000">
                                          <p:val>
                                            <p:strVal val="0-ppt_w/2"/>
                                          </p:val>
                                        </p:tav>
                                      </p:tavLst>
                                    </p:anim>
                                    <p:anim calcmode="lin" valueType="num">
                                      <p:cBhvr additive="base">
                                        <p:cTn id="173" dur="5500"/>
                                        <p:tgtEl>
                                          <p:spTgt spid="19"/>
                                        </p:tgtEl>
                                        <p:attrNameLst>
                                          <p:attrName>ppt_y</p:attrName>
                                        </p:attrNameLst>
                                      </p:cBhvr>
                                      <p:tavLst>
                                        <p:tav tm="0">
                                          <p:val>
                                            <p:strVal val="ppt_y"/>
                                          </p:val>
                                        </p:tav>
                                        <p:tav tm="100000">
                                          <p:val>
                                            <p:strVal val="1+ppt_h/2"/>
                                          </p:val>
                                        </p:tav>
                                      </p:tavLst>
                                    </p:anim>
                                    <p:set>
                                      <p:cBhvr>
                                        <p:cTn id="174" dur="1" fill="hold">
                                          <p:stCondLst>
                                            <p:cond delay="5499"/>
                                          </p:stCondLst>
                                        </p:cTn>
                                        <p:tgtEl>
                                          <p:spTgt spid="19"/>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20"/>
                                        </p:tgtEl>
                                        <p:attrNameLst>
                                          <p:attrName>style.visibility</p:attrName>
                                        </p:attrNameLst>
                                      </p:cBhvr>
                                      <p:to>
                                        <p:strVal val="visible"/>
                                      </p:to>
                                    </p:set>
                                    <p:anim calcmode="lin" valueType="num">
                                      <p:cBhvr>
                                        <p:cTn id="177" dur="4500" fill="hold"/>
                                        <p:tgtEl>
                                          <p:spTgt spid="20"/>
                                        </p:tgtEl>
                                        <p:attrNameLst>
                                          <p:attrName>ppt_w</p:attrName>
                                        </p:attrNameLst>
                                      </p:cBhvr>
                                      <p:tavLst>
                                        <p:tav tm="0">
                                          <p:val>
                                            <p:strVal val="#ppt_w"/>
                                          </p:val>
                                        </p:tav>
                                        <p:tav tm="100000">
                                          <p:val>
                                            <p:strVal val="#ppt_w"/>
                                          </p:val>
                                        </p:tav>
                                      </p:tavLst>
                                    </p:anim>
                                    <p:anim calcmode="lin" valueType="num">
                                      <p:cBhvr>
                                        <p:cTn id="178" dur="4500" fill="hold"/>
                                        <p:tgtEl>
                                          <p:spTgt spid="2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250" fill="hold"/>
                                        <p:tgtEl>
                                          <p:spTgt spid="20"/>
                                        </p:tgtEl>
                                        <p:attrNameLst>
                                          <p:attrName>r</p:attrName>
                                        </p:attrNameLst>
                                      </p:cBhvr>
                                    </p:animRot>
                                  </p:childTnLst>
                                </p:cTn>
                              </p:par>
                              <p:par>
                                <p:cTn id="181" presetID="2" presetClass="exit" presetSubtype="12" fill="hold" grpId="2" nodeType="withEffect">
                                  <p:stCondLst>
                                    <p:cond delay="0"/>
                                  </p:stCondLst>
                                  <p:childTnLst>
                                    <p:anim calcmode="lin" valueType="num">
                                      <p:cBhvr additive="base">
                                        <p:cTn id="182" dur="5500"/>
                                        <p:tgtEl>
                                          <p:spTgt spid="20"/>
                                        </p:tgtEl>
                                        <p:attrNameLst>
                                          <p:attrName>ppt_x</p:attrName>
                                        </p:attrNameLst>
                                      </p:cBhvr>
                                      <p:tavLst>
                                        <p:tav tm="0">
                                          <p:val>
                                            <p:strVal val="ppt_x"/>
                                          </p:val>
                                        </p:tav>
                                        <p:tav tm="100000">
                                          <p:val>
                                            <p:strVal val="0-ppt_w/2"/>
                                          </p:val>
                                        </p:tav>
                                      </p:tavLst>
                                    </p:anim>
                                    <p:anim calcmode="lin" valueType="num">
                                      <p:cBhvr additive="base">
                                        <p:cTn id="183" dur="5500"/>
                                        <p:tgtEl>
                                          <p:spTgt spid="20"/>
                                        </p:tgtEl>
                                        <p:attrNameLst>
                                          <p:attrName>ppt_y</p:attrName>
                                        </p:attrNameLst>
                                      </p:cBhvr>
                                      <p:tavLst>
                                        <p:tav tm="0">
                                          <p:val>
                                            <p:strVal val="ppt_y"/>
                                          </p:val>
                                        </p:tav>
                                        <p:tav tm="100000">
                                          <p:val>
                                            <p:strVal val="1+ppt_h/2"/>
                                          </p:val>
                                        </p:tav>
                                      </p:tavLst>
                                    </p:anim>
                                    <p:set>
                                      <p:cBhvr>
                                        <p:cTn id="184" dur="1" fill="hold">
                                          <p:stCondLst>
                                            <p:cond delay="5499"/>
                                          </p:stCondLst>
                                        </p:cTn>
                                        <p:tgtEl>
                                          <p:spTgt spid="20"/>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4500" fill="hold"/>
                                        <p:tgtEl>
                                          <p:spTgt spid="21"/>
                                        </p:tgtEl>
                                        <p:attrNameLst>
                                          <p:attrName>ppt_w</p:attrName>
                                        </p:attrNameLst>
                                      </p:cBhvr>
                                      <p:tavLst>
                                        <p:tav tm="0">
                                          <p:val>
                                            <p:strVal val="#ppt_w"/>
                                          </p:val>
                                        </p:tav>
                                        <p:tav tm="100000">
                                          <p:val>
                                            <p:strVal val="#ppt_w"/>
                                          </p:val>
                                        </p:tav>
                                      </p:tavLst>
                                    </p:anim>
                                    <p:anim calcmode="lin" valueType="num">
                                      <p:cBhvr>
                                        <p:cTn id="188" dur="4500" fill="hold"/>
                                        <p:tgtEl>
                                          <p:spTgt spid="21"/>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250" fill="hold"/>
                                        <p:tgtEl>
                                          <p:spTgt spid="21"/>
                                        </p:tgtEl>
                                        <p:attrNameLst>
                                          <p:attrName>r</p:attrName>
                                        </p:attrNameLst>
                                      </p:cBhvr>
                                    </p:animRot>
                                  </p:childTnLst>
                                </p:cTn>
                              </p:par>
                              <p:par>
                                <p:cTn id="191" presetID="2" presetClass="exit" presetSubtype="12" fill="hold" grpId="2" nodeType="withEffect">
                                  <p:stCondLst>
                                    <p:cond delay="0"/>
                                  </p:stCondLst>
                                  <p:childTnLst>
                                    <p:anim calcmode="lin" valueType="num">
                                      <p:cBhvr additive="base">
                                        <p:cTn id="192" dur="5500"/>
                                        <p:tgtEl>
                                          <p:spTgt spid="21"/>
                                        </p:tgtEl>
                                        <p:attrNameLst>
                                          <p:attrName>ppt_x</p:attrName>
                                        </p:attrNameLst>
                                      </p:cBhvr>
                                      <p:tavLst>
                                        <p:tav tm="0">
                                          <p:val>
                                            <p:strVal val="ppt_x"/>
                                          </p:val>
                                        </p:tav>
                                        <p:tav tm="100000">
                                          <p:val>
                                            <p:strVal val="0-ppt_w/2"/>
                                          </p:val>
                                        </p:tav>
                                      </p:tavLst>
                                    </p:anim>
                                    <p:anim calcmode="lin" valueType="num">
                                      <p:cBhvr additive="base">
                                        <p:cTn id="193" dur="5500"/>
                                        <p:tgtEl>
                                          <p:spTgt spid="21"/>
                                        </p:tgtEl>
                                        <p:attrNameLst>
                                          <p:attrName>ppt_y</p:attrName>
                                        </p:attrNameLst>
                                      </p:cBhvr>
                                      <p:tavLst>
                                        <p:tav tm="0">
                                          <p:val>
                                            <p:strVal val="ppt_y"/>
                                          </p:val>
                                        </p:tav>
                                        <p:tav tm="100000">
                                          <p:val>
                                            <p:strVal val="1+ppt_h/2"/>
                                          </p:val>
                                        </p:tav>
                                      </p:tavLst>
                                    </p:anim>
                                    <p:set>
                                      <p:cBhvr>
                                        <p:cTn id="194" dur="1" fill="hold">
                                          <p:stCondLst>
                                            <p:cond delay="5499"/>
                                          </p:stCondLst>
                                        </p:cTn>
                                        <p:tgtEl>
                                          <p:spTgt spid="21"/>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22"/>
                                        </p:tgtEl>
                                        <p:attrNameLst>
                                          <p:attrName>style.visibility</p:attrName>
                                        </p:attrNameLst>
                                      </p:cBhvr>
                                      <p:to>
                                        <p:strVal val="visible"/>
                                      </p:to>
                                    </p:set>
                                    <p:anim calcmode="lin" valueType="num">
                                      <p:cBhvr>
                                        <p:cTn id="197" dur="4500" fill="hold"/>
                                        <p:tgtEl>
                                          <p:spTgt spid="22"/>
                                        </p:tgtEl>
                                        <p:attrNameLst>
                                          <p:attrName>ppt_w</p:attrName>
                                        </p:attrNameLst>
                                      </p:cBhvr>
                                      <p:tavLst>
                                        <p:tav tm="0">
                                          <p:val>
                                            <p:strVal val="#ppt_w"/>
                                          </p:val>
                                        </p:tav>
                                        <p:tav tm="100000">
                                          <p:val>
                                            <p:strVal val="#ppt_w"/>
                                          </p:val>
                                        </p:tav>
                                      </p:tavLst>
                                    </p:anim>
                                    <p:anim calcmode="lin" valueType="num">
                                      <p:cBhvr>
                                        <p:cTn id="198" dur="4500" fill="hold"/>
                                        <p:tgtEl>
                                          <p:spTgt spid="22"/>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250" fill="hold"/>
                                        <p:tgtEl>
                                          <p:spTgt spid="22"/>
                                        </p:tgtEl>
                                        <p:attrNameLst>
                                          <p:attrName>r</p:attrName>
                                        </p:attrNameLst>
                                      </p:cBhvr>
                                    </p:animRot>
                                  </p:childTnLst>
                                </p:cTn>
                              </p:par>
                              <p:par>
                                <p:cTn id="201" presetID="2" presetClass="exit" presetSubtype="12" fill="hold" grpId="2" nodeType="withEffect">
                                  <p:stCondLst>
                                    <p:cond delay="0"/>
                                  </p:stCondLst>
                                  <p:childTnLst>
                                    <p:anim calcmode="lin" valueType="num">
                                      <p:cBhvr additive="base">
                                        <p:cTn id="202" dur="5500"/>
                                        <p:tgtEl>
                                          <p:spTgt spid="22"/>
                                        </p:tgtEl>
                                        <p:attrNameLst>
                                          <p:attrName>ppt_x</p:attrName>
                                        </p:attrNameLst>
                                      </p:cBhvr>
                                      <p:tavLst>
                                        <p:tav tm="0">
                                          <p:val>
                                            <p:strVal val="ppt_x"/>
                                          </p:val>
                                        </p:tav>
                                        <p:tav tm="100000">
                                          <p:val>
                                            <p:strVal val="0-ppt_w/2"/>
                                          </p:val>
                                        </p:tav>
                                      </p:tavLst>
                                    </p:anim>
                                    <p:anim calcmode="lin" valueType="num">
                                      <p:cBhvr additive="base">
                                        <p:cTn id="203" dur="5500"/>
                                        <p:tgtEl>
                                          <p:spTgt spid="22"/>
                                        </p:tgtEl>
                                        <p:attrNameLst>
                                          <p:attrName>ppt_y</p:attrName>
                                        </p:attrNameLst>
                                      </p:cBhvr>
                                      <p:tavLst>
                                        <p:tav tm="0">
                                          <p:val>
                                            <p:strVal val="ppt_y"/>
                                          </p:val>
                                        </p:tav>
                                        <p:tav tm="100000">
                                          <p:val>
                                            <p:strVal val="1+ppt_h/2"/>
                                          </p:val>
                                        </p:tav>
                                      </p:tavLst>
                                    </p:anim>
                                    <p:set>
                                      <p:cBhvr>
                                        <p:cTn id="204" dur="1" fill="hold">
                                          <p:stCondLst>
                                            <p:cond delay="5499"/>
                                          </p:stCondLst>
                                        </p:cTn>
                                        <p:tgtEl>
                                          <p:spTgt spid="22"/>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23"/>
                                        </p:tgtEl>
                                        <p:attrNameLst>
                                          <p:attrName>style.visibility</p:attrName>
                                        </p:attrNameLst>
                                      </p:cBhvr>
                                      <p:to>
                                        <p:strVal val="visible"/>
                                      </p:to>
                                    </p:set>
                                    <p:anim calcmode="lin" valueType="num">
                                      <p:cBhvr>
                                        <p:cTn id="207" dur="4500" fill="hold"/>
                                        <p:tgtEl>
                                          <p:spTgt spid="23"/>
                                        </p:tgtEl>
                                        <p:attrNameLst>
                                          <p:attrName>ppt_w</p:attrName>
                                        </p:attrNameLst>
                                      </p:cBhvr>
                                      <p:tavLst>
                                        <p:tav tm="0">
                                          <p:val>
                                            <p:strVal val="#ppt_w"/>
                                          </p:val>
                                        </p:tav>
                                        <p:tav tm="100000">
                                          <p:val>
                                            <p:strVal val="#ppt_w"/>
                                          </p:val>
                                        </p:tav>
                                      </p:tavLst>
                                    </p:anim>
                                    <p:anim calcmode="lin" valueType="num">
                                      <p:cBhvr>
                                        <p:cTn id="208" dur="4500" fill="hold"/>
                                        <p:tgtEl>
                                          <p:spTgt spid="23"/>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250" fill="hold"/>
                                        <p:tgtEl>
                                          <p:spTgt spid="23"/>
                                        </p:tgtEl>
                                        <p:attrNameLst>
                                          <p:attrName>r</p:attrName>
                                        </p:attrNameLst>
                                      </p:cBhvr>
                                    </p:animRot>
                                  </p:childTnLst>
                                </p:cTn>
                              </p:par>
                              <p:par>
                                <p:cTn id="211" presetID="2" presetClass="exit" presetSubtype="12" fill="hold" grpId="2" nodeType="withEffect">
                                  <p:stCondLst>
                                    <p:cond delay="0"/>
                                  </p:stCondLst>
                                  <p:childTnLst>
                                    <p:anim calcmode="lin" valueType="num">
                                      <p:cBhvr additive="base">
                                        <p:cTn id="212" dur="5500"/>
                                        <p:tgtEl>
                                          <p:spTgt spid="23"/>
                                        </p:tgtEl>
                                        <p:attrNameLst>
                                          <p:attrName>ppt_x</p:attrName>
                                        </p:attrNameLst>
                                      </p:cBhvr>
                                      <p:tavLst>
                                        <p:tav tm="0">
                                          <p:val>
                                            <p:strVal val="ppt_x"/>
                                          </p:val>
                                        </p:tav>
                                        <p:tav tm="100000">
                                          <p:val>
                                            <p:strVal val="0-ppt_w/2"/>
                                          </p:val>
                                        </p:tav>
                                      </p:tavLst>
                                    </p:anim>
                                    <p:anim calcmode="lin" valueType="num">
                                      <p:cBhvr additive="base">
                                        <p:cTn id="213" dur="5500"/>
                                        <p:tgtEl>
                                          <p:spTgt spid="23"/>
                                        </p:tgtEl>
                                        <p:attrNameLst>
                                          <p:attrName>ppt_y</p:attrName>
                                        </p:attrNameLst>
                                      </p:cBhvr>
                                      <p:tavLst>
                                        <p:tav tm="0">
                                          <p:val>
                                            <p:strVal val="ppt_y"/>
                                          </p:val>
                                        </p:tav>
                                        <p:tav tm="100000">
                                          <p:val>
                                            <p:strVal val="1+ppt_h/2"/>
                                          </p:val>
                                        </p:tav>
                                      </p:tavLst>
                                    </p:anim>
                                    <p:set>
                                      <p:cBhvr>
                                        <p:cTn id="214" dur="1" fill="hold">
                                          <p:stCondLst>
                                            <p:cond delay="5499"/>
                                          </p:stCondLst>
                                        </p:cTn>
                                        <p:tgtEl>
                                          <p:spTgt spid="23"/>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24"/>
                                        </p:tgtEl>
                                        <p:attrNameLst>
                                          <p:attrName>style.visibility</p:attrName>
                                        </p:attrNameLst>
                                      </p:cBhvr>
                                      <p:to>
                                        <p:strVal val="visible"/>
                                      </p:to>
                                    </p:set>
                                    <p:anim calcmode="lin" valueType="num">
                                      <p:cBhvr>
                                        <p:cTn id="217" dur="4500" fill="hold"/>
                                        <p:tgtEl>
                                          <p:spTgt spid="24"/>
                                        </p:tgtEl>
                                        <p:attrNameLst>
                                          <p:attrName>ppt_w</p:attrName>
                                        </p:attrNameLst>
                                      </p:cBhvr>
                                      <p:tavLst>
                                        <p:tav tm="0">
                                          <p:val>
                                            <p:strVal val="#ppt_w"/>
                                          </p:val>
                                        </p:tav>
                                        <p:tav tm="100000">
                                          <p:val>
                                            <p:strVal val="#ppt_w"/>
                                          </p:val>
                                        </p:tav>
                                      </p:tavLst>
                                    </p:anim>
                                    <p:anim calcmode="lin" valueType="num">
                                      <p:cBhvr>
                                        <p:cTn id="218" dur="4500" fill="hold"/>
                                        <p:tgtEl>
                                          <p:spTgt spid="24"/>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250" fill="hold"/>
                                        <p:tgtEl>
                                          <p:spTgt spid="24"/>
                                        </p:tgtEl>
                                        <p:attrNameLst>
                                          <p:attrName>r</p:attrName>
                                        </p:attrNameLst>
                                      </p:cBhvr>
                                    </p:animRot>
                                  </p:childTnLst>
                                </p:cTn>
                              </p:par>
                              <p:par>
                                <p:cTn id="221" presetID="2" presetClass="exit" presetSubtype="12" fill="hold" grpId="2" nodeType="withEffect">
                                  <p:stCondLst>
                                    <p:cond delay="0"/>
                                  </p:stCondLst>
                                  <p:childTnLst>
                                    <p:anim calcmode="lin" valueType="num">
                                      <p:cBhvr additive="base">
                                        <p:cTn id="222" dur="5500"/>
                                        <p:tgtEl>
                                          <p:spTgt spid="24"/>
                                        </p:tgtEl>
                                        <p:attrNameLst>
                                          <p:attrName>ppt_x</p:attrName>
                                        </p:attrNameLst>
                                      </p:cBhvr>
                                      <p:tavLst>
                                        <p:tav tm="0">
                                          <p:val>
                                            <p:strVal val="ppt_x"/>
                                          </p:val>
                                        </p:tav>
                                        <p:tav tm="100000">
                                          <p:val>
                                            <p:strVal val="0-ppt_w/2"/>
                                          </p:val>
                                        </p:tav>
                                      </p:tavLst>
                                    </p:anim>
                                    <p:anim calcmode="lin" valueType="num">
                                      <p:cBhvr additive="base">
                                        <p:cTn id="223" dur="5500"/>
                                        <p:tgtEl>
                                          <p:spTgt spid="24"/>
                                        </p:tgtEl>
                                        <p:attrNameLst>
                                          <p:attrName>ppt_y</p:attrName>
                                        </p:attrNameLst>
                                      </p:cBhvr>
                                      <p:tavLst>
                                        <p:tav tm="0">
                                          <p:val>
                                            <p:strVal val="ppt_y"/>
                                          </p:val>
                                        </p:tav>
                                        <p:tav tm="100000">
                                          <p:val>
                                            <p:strVal val="1+ppt_h/2"/>
                                          </p:val>
                                        </p:tav>
                                      </p:tavLst>
                                    </p:anim>
                                    <p:set>
                                      <p:cBhvr>
                                        <p:cTn id="224" dur="1" fill="hold">
                                          <p:stCondLst>
                                            <p:cond delay="5499"/>
                                          </p:stCondLst>
                                        </p:cTn>
                                        <p:tgtEl>
                                          <p:spTgt spid="24"/>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25"/>
                                        </p:tgtEl>
                                        <p:attrNameLst>
                                          <p:attrName>style.visibility</p:attrName>
                                        </p:attrNameLst>
                                      </p:cBhvr>
                                      <p:to>
                                        <p:strVal val="visible"/>
                                      </p:to>
                                    </p:set>
                                    <p:anim calcmode="lin" valueType="num">
                                      <p:cBhvr>
                                        <p:cTn id="227" dur="4500" fill="hold"/>
                                        <p:tgtEl>
                                          <p:spTgt spid="25"/>
                                        </p:tgtEl>
                                        <p:attrNameLst>
                                          <p:attrName>ppt_w</p:attrName>
                                        </p:attrNameLst>
                                      </p:cBhvr>
                                      <p:tavLst>
                                        <p:tav tm="0">
                                          <p:val>
                                            <p:strVal val="#ppt_w"/>
                                          </p:val>
                                        </p:tav>
                                        <p:tav tm="100000">
                                          <p:val>
                                            <p:strVal val="#ppt_w"/>
                                          </p:val>
                                        </p:tav>
                                      </p:tavLst>
                                    </p:anim>
                                    <p:anim calcmode="lin" valueType="num">
                                      <p:cBhvr>
                                        <p:cTn id="228" dur="4500" fill="hold"/>
                                        <p:tgtEl>
                                          <p:spTgt spid="25"/>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250" fill="hold"/>
                                        <p:tgtEl>
                                          <p:spTgt spid="25"/>
                                        </p:tgtEl>
                                        <p:attrNameLst>
                                          <p:attrName>r</p:attrName>
                                        </p:attrNameLst>
                                      </p:cBhvr>
                                    </p:animRot>
                                  </p:childTnLst>
                                </p:cTn>
                              </p:par>
                              <p:par>
                                <p:cTn id="231" presetID="2" presetClass="exit" presetSubtype="12" fill="hold" grpId="2" nodeType="withEffect">
                                  <p:stCondLst>
                                    <p:cond delay="0"/>
                                  </p:stCondLst>
                                  <p:childTnLst>
                                    <p:anim calcmode="lin" valueType="num">
                                      <p:cBhvr additive="base">
                                        <p:cTn id="232" dur="5500"/>
                                        <p:tgtEl>
                                          <p:spTgt spid="25"/>
                                        </p:tgtEl>
                                        <p:attrNameLst>
                                          <p:attrName>ppt_x</p:attrName>
                                        </p:attrNameLst>
                                      </p:cBhvr>
                                      <p:tavLst>
                                        <p:tav tm="0">
                                          <p:val>
                                            <p:strVal val="ppt_x"/>
                                          </p:val>
                                        </p:tav>
                                        <p:tav tm="100000">
                                          <p:val>
                                            <p:strVal val="0-ppt_w/2"/>
                                          </p:val>
                                        </p:tav>
                                      </p:tavLst>
                                    </p:anim>
                                    <p:anim calcmode="lin" valueType="num">
                                      <p:cBhvr additive="base">
                                        <p:cTn id="233" dur="5500"/>
                                        <p:tgtEl>
                                          <p:spTgt spid="25"/>
                                        </p:tgtEl>
                                        <p:attrNameLst>
                                          <p:attrName>ppt_y</p:attrName>
                                        </p:attrNameLst>
                                      </p:cBhvr>
                                      <p:tavLst>
                                        <p:tav tm="0">
                                          <p:val>
                                            <p:strVal val="ppt_y"/>
                                          </p:val>
                                        </p:tav>
                                        <p:tav tm="100000">
                                          <p:val>
                                            <p:strVal val="1+ppt_h/2"/>
                                          </p:val>
                                        </p:tav>
                                      </p:tavLst>
                                    </p:anim>
                                    <p:set>
                                      <p:cBhvr>
                                        <p:cTn id="234" dur="1" fill="hold">
                                          <p:stCondLst>
                                            <p:cond delay="5499"/>
                                          </p:stCondLst>
                                        </p:cTn>
                                        <p:tgtEl>
                                          <p:spTgt spid="25"/>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26"/>
                                        </p:tgtEl>
                                        <p:attrNameLst>
                                          <p:attrName>style.visibility</p:attrName>
                                        </p:attrNameLst>
                                      </p:cBhvr>
                                      <p:to>
                                        <p:strVal val="visible"/>
                                      </p:to>
                                    </p:set>
                                    <p:anim calcmode="lin" valueType="num">
                                      <p:cBhvr>
                                        <p:cTn id="237" dur="4500" fill="hold"/>
                                        <p:tgtEl>
                                          <p:spTgt spid="26"/>
                                        </p:tgtEl>
                                        <p:attrNameLst>
                                          <p:attrName>ppt_w</p:attrName>
                                        </p:attrNameLst>
                                      </p:cBhvr>
                                      <p:tavLst>
                                        <p:tav tm="0">
                                          <p:val>
                                            <p:strVal val="#ppt_w"/>
                                          </p:val>
                                        </p:tav>
                                        <p:tav tm="100000">
                                          <p:val>
                                            <p:strVal val="#ppt_w"/>
                                          </p:val>
                                        </p:tav>
                                      </p:tavLst>
                                    </p:anim>
                                    <p:anim calcmode="lin" valueType="num">
                                      <p:cBhvr>
                                        <p:cTn id="238" dur="4500" fill="hold"/>
                                        <p:tgtEl>
                                          <p:spTgt spid="26"/>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250" fill="hold"/>
                                        <p:tgtEl>
                                          <p:spTgt spid="26"/>
                                        </p:tgtEl>
                                        <p:attrNameLst>
                                          <p:attrName>r</p:attrName>
                                        </p:attrNameLst>
                                      </p:cBhvr>
                                    </p:animRot>
                                  </p:childTnLst>
                                </p:cTn>
                              </p:par>
                              <p:par>
                                <p:cTn id="241" presetID="2" presetClass="exit" presetSubtype="12" fill="hold" grpId="2" nodeType="withEffect">
                                  <p:stCondLst>
                                    <p:cond delay="0"/>
                                  </p:stCondLst>
                                  <p:childTnLst>
                                    <p:anim calcmode="lin" valueType="num">
                                      <p:cBhvr additive="base">
                                        <p:cTn id="242" dur="5500"/>
                                        <p:tgtEl>
                                          <p:spTgt spid="26"/>
                                        </p:tgtEl>
                                        <p:attrNameLst>
                                          <p:attrName>ppt_x</p:attrName>
                                        </p:attrNameLst>
                                      </p:cBhvr>
                                      <p:tavLst>
                                        <p:tav tm="0">
                                          <p:val>
                                            <p:strVal val="ppt_x"/>
                                          </p:val>
                                        </p:tav>
                                        <p:tav tm="100000">
                                          <p:val>
                                            <p:strVal val="0-ppt_w/2"/>
                                          </p:val>
                                        </p:tav>
                                      </p:tavLst>
                                    </p:anim>
                                    <p:anim calcmode="lin" valueType="num">
                                      <p:cBhvr additive="base">
                                        <p:cTn id="243" dur="5500"/>
                                        <p:tgtEl>
                                          <p:spTgt spid="26"/>
                                        </p:tgtEl>
                                        <p:attrNameLst>
                                          <p:attrName>ppt_y</p:attrName>
                                        </p:attrNameLst>
                                      </p:cBhvr>
                                      <p:tavLst>
                                        <p:tav tm="0">
                                          <p:val>
                                            <p:strVal val="ppt_y"/>
                                          </p:val>
                                        </p:tav>
                                        <p:tav tm="100000">
                                          <p:val>
                                            <p:strVal val="1+ppt_h/2"/>
                                          </p:val>
                                        </p:tav>
                                      </p:tavLst>
                                    </p:anim>
                                    <p:set>
                                      <p:cBhvr>
                                        <p:cTn id="244" dur="1" fill="hold">
                                          <p:stCondLst>
                                            <p:cond delay="5499"/>
                                          </p:stCondLst>
                                        </p:cTn>
                                        <p:tgtEl>
                                          <p:spTgt spid="26"/>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p:cTn id="247" dur="4500" fill="hold"/>
                                        <p:tgtEl>
                                          <p:spTgt spid="27"/>
                                        </p:tgtEl>
                                        <p:attrNameLst>
                                          <p:attrName>ppt_w</p:attrName>
                                        </p:attrNameLst>
                                      </p:cBhvr>
                                      <p:tavLst>
                                        <p:tav tm="0">
                                          <p:val>
                                            <p:strVal val="#ppt_w"/>
                                          </p:val>
                                        </p:tav>
                                        <p:tav tm="100000">
                                          <p:val>
                                            <p:strVal val="#ppt_w"/>
                                          </p:val>
                                        </p:tav>
                                      </p:tavLst>
                                    </p:anim>
                                    <p:anim calcmode="lin" valueType="num">
                                      <p:cBhvr>
                                        <p:cTn id="248" dur="4500" fill="hold"/>
                                        <p:tgtEl>
                                          <p:spTgt spid="27"/>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4250" fill="hold"/>
                                        <p:tgtEl>
                                          <p:spTgt spid="27"/>
                                        </p:tgtEl>
                                        <p:attrNameLst>
                                          <p:attrName>r</p:attrName>
                                        </p:attrNameLst>
                                      </p:cBhvr>
                                    </p:animRot>
                                  </p:childTnLst>
                                </p:cTn>
                              </p:par>
                              <p:par>
                                <p:cTn id="251" presetID="2" presetClass="exit" presetSubtype="12" fill="hold" grpId="2" nodeType="withEffect">
                                  <p:stCondLst>
                                    <p:cond delay="0"/>
                                  </p:stCondLst>
                                  <p:childTnLst>
                                    <p:anim calcmode="lin" valueType="num">
                                      <p:cBhvr additive="base">
                                        <p:cTn id="252" dur="5500"/>
                                        <p:tgtEl>
                                          <p:spTgt spid="27"/>
                                        </p:tgtEl>
                                        <p:attrNameLst>
                                          <p:attrName>ppt_x</p:attrName>
                                        </p:attrNameLst>
                                      </p:cBhvr>
                                      <p:tavLst>
                                        <p:tav tm="0">
                                          <p:val>
                                            <p:strVal val="ppt_x"/>
                                          </p:val>
                                        </p:tav>
                                        <p:tav tm="100000">
                                          <p:val>
                                            <p:strVal val="0-ppt_w/2"/>
                                          </p:val>
                                        </p:tav>
                                      </p:tavLst>
                                    </p:anim>
                                    <p:anim calcmode="lin" valueType="num">
                                      <p:cBhvr additive="base">
                                        <p:cTn id="253" dur="5500"/>
                                        <p:tgtEl>
                                          <p:spTgt spid="27"/>
                                        </p:tgtEl>
                                        <p:attrNameLst>
                                          <p:attrName>ppt_y</p:attrName>
                                        </p:attrNameLst>
                                      </p:cBhvr>
                                      <p:tavLst>
                                        <p:tav tm="0">
                                          <p:val>
                                            <p:strVal val="ppt_y"/>
                                          </p:val>
                                        </p:tav>
                                        <p:tav tm="100000">
                                          <p:val>
                                            <p:strVal val="1+ppt_h/2"/>
                                          </p:val>
                                        </p:tav>
                                      </p:tavLst>
                                    </p:anim>
                                    <p:set>
                                      <p:cBhvr>
                                        <p:cTn id="254" dur="1" fill="hold">
                                          <p:stCondLst>
                                            <p:cond delay="5499"/>
                                          </p:stCondLst>
                                        </p:cTn>
                                        <p:tgtEl>
                                          <p:spTgt spid="27"/>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28"/>
                                        </p:tgtEl>
                                        <p:attrNameLst>
                                          <p:attrName>style.visibility</p:attrName>
                                        </p:attrNameLst>
                                      </p:cBhvr>
                                      <p:to>
                                        <p:strVal val="visible"/>
                                      </p:to>
                                    </p:set>
                                    <p:anim calcmode="lin" valueType="num">
                                      <p:cBhvr>
                                        <p:cTn id="257" dur="4500" fill="hold"/>
                                        <p:tgtEl>
                                          <p:spTgt spid="28"/>
                                        </p:tgtEl>
                                        <p:attrNameLst>
                                          <p:attrName>ppt_w</p:attrName>
                                        </p:attrNameLst>
                                      </p:cBhvr>
                                      <p:tavLst>
                                        <p:tav tm="0">
                                          <p:val>
                                            <p:strVal val="#ppt_w"/>
                                          </p:val>
                                        </p:tav>
                                        <p:tav tm="100000">
                                          <p:val>
                                            <p:strVal val="#ppt_w"/>
                                          </p:val>
                                        </p:tav>
                                      </p:tavLst>
                                    </p:anim>
                                    <p:anim calcmode="lin" valueType="num">
                                      <p:cBhvr>
                                        <p:cTn id="258" dur="4500" fill="hold"/>
                                        <p:tgtEl>
                                          <p:spTgt spid="28"/>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4250" fill="hold"/>
                                        <p:tgtEl>
                                          <p:spTgt spid="28"/>
                                        </p:tgtEl>
                                        <p:attrNameLst>
                                          <p:attrName>r</p:attrName>
                                        </p:attrNameLst>
                                      </p:cBhvr>
                                    </p:animRot>
                                  </p:childTnLst>
                                </p:cTn>
                              </p:par>
                              <p:par>
                                <p:cTn id="261" presetID="2" presetClass="exit" presetSubtype="12" fill="hold" grpId="2" nodeType="withEffect">
                                  <p:stCondLst>
                                    <p:cond delay="0"/>
                                  </p:stCondLst>
                                  <p:childTnLst>
                                    <p:anim calcmode="lin" valueType="num">
                                      <p:cBhvr additive="base">
                                        <p:cTn id="262" dur="5500"/>
                                        <p:tgtEl>
                                          <p:spTgt spid="28"/>
                                        </p:tgtEl>
                                        <p:attrNameLst>
                                          <p:attrName>ppt_x</p:attrName>
                                        </p:attrNameLst>
                                      </p:cBhvr>
                                      <p:tavLst>
                                        <p:tav tm="0">
                                          <p:val>
                                            <p:strVal val="ppt_x"/>
                                          </p:val>
                                        </p:tav>
                                        <p:tav tm="100000">
                                          <p:val>
                                            <p:strVal val="0-ppt_w/2"/>
                                          </p:val>
                                        </p:tav>
                                      </p:tavLst>
                                    </p:anim>
                                    <p:anim calcmode="lin" valueType="num">
                                      <p:cBhvr additive="base">
                                        <p:cTn id="263" dur="5500"/>
                                        <p:tgtEl>
                                          <p:spTgt spid="28"/>
                                        </p:tgtEl>
                                        <p:attrNameLst>
                                          <p:attrName>ppt_y</p:attrName>
                                        </p:attrNameLst>
                                      </p:cBhvr>
                                      <p:tavLst>
                                        <p:tav tm="0">
                                          <p:val>
                                            <p:strVal val="ppt_y"/>
                                          </p:val>
                                        </p:tav>
                                        <p:tav tm="100000">
                                          <p:val>
                                            <p:strVal val="1+ppt_h/2"/>
                                          </p:val>
                                        </p:tav>
                                      </p:tavLst>
                                    </p:anim>
                                    <p:set>
                                      <p:cBhvr>
                                        <p:cTn id="264" dur="1" fill="hold">
                                          <p:stCondLst>
                                            <p:cond delay="5499"/>
                                          </p:stCondLst>
                                        </p:cTn>
                                        <p:tgtEl>
                                          <p:spTgt spid="28"/>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42"/>
                                        </p:tgtEl>
                                        <p:attrNameLst>
                                          <p:attrName>style.visibility</p:attrName>
                                        </p:attrNameLst>
                                      </p:cBhvr>
                                      <p:to>
                                        <p:strVal val="visible"/>
                                      </p:to>
                                    </p:set>
                                    <p:anim calcmode="lin" valueType="num">
                                      <p:cBhvr>
                                        <p:cTn id="267" dur="4500" fill="hold"/>
                                        <p:tgtEl>
                                          <p:spTgt spid="42"/>
                                        </p:tgtEl>
                                        <p:attrNameLst>
                                          <p:attrName>ppt_w</p:attrName>
                                        </p:attrNameLst>
                                      </p:cBhvr>
                                      <p:tavLst>
                                        <p:tav tm="0">
                                          <p:val>
                                            <p:strVal val="#ppt_w"/>
                                          </p:val>
                                        </p:tav>
                                        <p:tav tm="100000">
                                          <p:val>
                                            <p:strVal val="#ppt_w"/>
                                          </p:val>
                                        </p:tav>
                                      </p:tavLst>
                                    </p:anim>
                                    <p:anim calcmode="lin" valueType="num">
                                      <p:cBhvr>
                                        <p:cTn id="268" dur="4500" fill="hold"/>
                                        <p:tgtEl>
                                          <p:spTgt spid="42"/>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4250" fill="hold"/>
                                        <p:tgtEl>
                                          <p:spTgt spid="42"/>
                                        </p:tgtEl>
                                        <p:attrNameLst>
                                          <p:attrName>r</p:attrName>
                                        </p:attrNameLst>
                                      </p:cBhvr>
                                    </p:animRot>
                                  </p:childTnLst>
                                </p:cTn>
                              </p:par>
                              <p:par>
                                <p:cTn id="271" presetID="2" presetClass="exit" presetSubtype="3" fill="hold" grpId="2" nodeType="withEffect">
                                  <p:stCondLst>
                                    <p:cond delay="0"/>
                                  </p:stCondLst>
                                  <p:childTnLst>
                                    <p:anim calcmode="lin" valueType="num">
                                      <p:cBhvr additive="base">
                                        <p:cTn id="272" dur="5500"/>
                                        <p:tgtEl>
                                          <p:spTgt spid="42"/>
                                        </p:tgtEl>
                                        <p:attrNameLst>
                                          <p:attrName>ppt_x</p:attrName>
                                        </p:attrNameLst>
                                      </p:cBhvr>
                                      <p:tavLst>
                                        <p:tav tm="0">
                                          <p:val>
                                            <p:strVal val="ppt_x"/>
                                          </p:val>
                                        </p:tav>
                                        <p:tav tm="100000">
                                          <p:val>
                                            <p:strVal val="1+ppt_w/2"/>
                                          </p:val>
                                        </p:tav>
                                      </p:tavLst>
                                    </p:anim>
                                    <p:anim calcmode="lin" valueType="num">
                                      <p:cBhvr additive="base">
                                        <p:cTn id="273" dur="5500"/>
                                        <p:tgtEl>
                                          <p:spTgt spid="42"/>
                                        </p:tgtEl>
                                        <p:attrNameLst>
                                          <p:attrName>ppt_y</p:attrName>
                                        </p:attrNameLst>
                                      </p:cBhvr>
                                      <p:tavLst>
                                        <p:tav tm="0">
                                          <p:val>
                                            <p:strVal val="ppt_y"/>
                                          </p:val>
                                        </p:tav>
                                        <p:tav tm="100000">
                                          <p:val>
                                            <p:strVal val="0-ppt_h/2"/>
                                          </p:val>
                                        </p:tav>
                                      </p:tavLst>
                                    </p:anim>
                                    <p:set>
                                      <p:cBhvr>
                                        <p:cTn id="274" dur="1" fill="hold">
                                          <p:stCondLst>
                                            <p:cond delay="5499"/>
                                          </p:stCondLst>
                                        </p:cTn>
                                        <p:tgtEl>
                                          <p:spTgt spid="42"/>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43"/>
                                        </p:tgtEl>
                                        <p:attrNameLst>
                                          <p:attrName>style.visibility</p:attrName>
                                        </p:attrNameLst>
                                      </p:cBhvr>
                                      <p:to>
                                        <p:strVal val="visible"/>
                                      </p:to>
                                    </p:set>
                                    <p:anim calcmode="lin" valueType="num">
                                      <p:cBhvr>
                                        <p:cTn id="277" dur="4500" fill="hold"/>
                                        <p:tgtEl>
                                          <p:spTgt spid="43"/>
                                        </p:tgtEl>
                                        <p:attrNameLst>
                                          <p:attrName>ppt_w</p:attrName>
                                        </p:attrNameLst>
                                      </p:cBhvr>
                                      <p:tavLst>
                                        <p:tav tm="0">
                                          <p:val>
                                            <p:strVal val="#ppt_w"/>
                                          </p:val>
                                        </p:tav>
                                        <p:tav tm="100000">
                                          <p:val>
                                            <p:strVal val="#ppt_w"/>
                                          </p:val>
                                        </p:tav>
                                      </p:tavLst>
                                    </p:anim>
                                    <p:anim calcmode="lin" valueType="num">
                                      <p:cBhvr>
                                        <p:cTn id="278" dur="4500" fill="hold"/>
                                        <p:tgtEl>
                                          <p:spTgt spid="43"/>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4250" fill="hold"/>
                                        <p:tgtEl>
                                          <p:spTgt spid="43"/>
                                        </p:tgtEl>
                                        <p:attrNameLst>
                                          <p:attrName>r</p:attrName>
                                        </p:attrNameLst>
                                      </p:cBhvr>
                                    </p:animRot>
                                  </p:childTnLst>
                                </p:cTn>
                              </p:par>
                              <p:par>
                                <p:cTn id="281" presetID="2" presetClass="exit" presetSubtype="3" fill="hold" grpId="2" nodeType="withEffect">
                                  <p:stCondLst>
                                    <p:cond delay="0"/>
                                  </p:stCondLst>
                                  <p:childTnLst>
                                    <p:anim calcmode="lin" valueType="num">
                                      <p:cBhvr additive="base">
                                        <p:cTn id="282" dur="5500"/>
                                        <p:tgtEl>
                                          <p:spTgt spid="43"/>
                                        </p:tgtEl>
                                        <p:attrNameLst>
                                          <p:attrName>ppt_x</p:attrName>
                                        </p:attrNameLst>
                                      </p:cBhvr>
                                      <p:tavLst>
                                        <p:tav tm="0">
                                          <p:val>
                                            <p:strVal val="ppt_x"/>
                                          </p:val>
                                        </p:tav>
                                        <p:tav tm="100000">
                                          <p:val>
                                            <p:strVal val="1+ppt_w/2"/>
                                          </p:val>
                                        </p:tav>
                                      </p:tavLst>
                                    </p:anim>
                                    <p:anim calcmode="lin" valueType="num">
                                      <p:cBhvr additive="base">
                                        <p:cTn id="283" dur="5500"/>
                                        <p:tgtEl>
                                          <p:spTgt spid="43"/>
                                        </p:tgtEl>
                                        <p:attrNameLst>
                                          <p:attrName>ppt_y</p:attrName>
                                        </p:attrNameLst>
                                      </p:cBhvr>
                                      <p:tavLst>
                                        <p:tav tm="0">
                                          <p:val>
                                            <p:strVal val="ppt_y"/>
                                          </p:val>
                                        </p:tav>
                                        <p:tav tm="100000">
                                          <p:val>
                                            <p:strVal val="0-ppt_h/2"/>
                                          </p:val>
                                        </p:tav>
                                      </p:tavLst>
                                    </p:anim>
                                    <p:set>
                                      <p:cBhvr>
                                        <p:cTn id="284" dur="1" fill="hold">
                                          <p:stCondLst>
                                            <p:cond delay="5499"/>
                                          </p:stCondLst>
                                        </p:cTn>
                                        <p:tgtEl>
                                          <p:spTgt spid="43"/>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44"/>
                                        </p:tgtEl>
                                        <p:attrNameLst>
                                          <p:attrName>style.visibility</p:attrName>
                                        </p:attrNameLst>
                                      </p:cBhvr>
                                      <p:to>
                                        <p:strVal val="visible"/>
                                      </p:to>
                                    </p:set>
                                    <p:anim calcmode="lin" valueType="num">
                                      <p:cBhvr>
                                        <p:cTn id="287" dur="4500" fill="hold"/>
                                        <p:tgtEl>
                                          <p:spTgt spid="44"/>
                                        </p:tgtEl>
                                        <p:attrNameLst>
                                          <p:attrName>ppt_w</p:attrName>
                                        </p:attrNameLst>
                                      </p:cBhvr>
                                      <p:tavLst>
                                        <p:tav tm="0">
                                          <p:val>
                                            <p:strVal val="#ppt_w"/>
                                          </p:val>
                                        </p:tav>
                                        <p:tav tm="100000">
                                          <p:val>
                                            <p:strVal val="#ppt_w"/>
                                          </p:val>
                                        </p:tav>
                                      </p:tavLst>
                                    </p:anim>
                                    <p:anim calcmode="lin" valueType="num">
                                      <p:cBhvr>
                                        <p:cTn id="288" dur="4500" fill="hold"/>
                                        <p:tgtEl>
                                          <p:spTgt spid="44"/>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4250" fill="hold"/>
                                        <p:tgtEl>
                                          <p:spTgt spid="44"/>
                                        </p:tgtEl>
                                        <p:attrNameLst>
                                          <p:attrName>r</p:attrName>
                                        </p:attrNameLst>
                                      </p:cBhvr>
                                    </p:animRot>
                                  </p:childTnLst>
                                </p:cTn>
                              </p:par>
                              <p:par>
                                <p:cTn id="291" presetID="2" presetClass="exit" presetSubtype="3" fill="hold" grpId="2" nodeType="withEffect">
                                  <p:stCondLst>
                                    <p:cond delay="0"/>
                                  </p:stCondLst>
                                  <p:childTnLst>
                                    <p:anim calcmode="lin" valueType="num">
                                      <p:cBhvr additive="base">
                                        <p:cTn id="292" dur="5500"/>
                                        <p:tgtEl>
                                          <p:spTgt spid="44"/>
                                        </p:tgtEl>
                                        <p:attrNameLst>
                                          <p:attrName>ppt_x</p:attrName>
                                        </p:attrNameLst>
                                      </p:cBhvr>
                                      <p:tavLst>
                                        <p:tav tm="0">
                                          <p:val>
                                            <p:strVal val="ppt_x"/>
                                          </p:val>
                                        </p:tav>
                                        <p:tav tm="100000">
                                          <p:val>
                                            <p:strVal val="1+ppt_w/2"/>
                                          </p:val>
                                        </p:tav>
                                      </p:tavLst>
                                    </p:anim>
                                    <p:anim calcmode="lin" valueType="num">
                                      <p:cBhvr additive="base">
                                        <p:cTn id="293" dur="5500"/>
                                        <p:tgtEl>
                                          <p:spTgt spid="44"/>
                                        </p:tgtEl>
                                        <p:attrNameLst>
                                          <p:attrName>ppt_y</p:attrName>
                                        </p:attrNameLst>
                                      </p:cBhvr>
                                      <p:tavLst>
                                        <p:tav tm="0">
                                          <p:val>
                                            <p:strVal val="ppt_y"/>
                                          </p:val>
                                        </p:tav>
                                        <p:tav tm="100000">
                                          <p:val>
                                            <p:strVal val="0-ppt_h/2"/>
                                          </p:val>
                                        </p:tav>
                                      </p:tavLst>
                                    </p:anim>
                                    <p:set>
                                      <p:cBhvr>
                                        <p:cTn id="294" dur="1" fill="hold">
                                          <p:stCondLst>
                                            <p:cond delay="5499"/>
                                          </p:stCondLst>
                                        </p:cTn>
                                        <p:tgtEl>
                                          <p:spTgt spid="44"/>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45"/>
                                        </p:tgtEl>
                                        <p:attrNameLst>
                                          <p:attrName>style.visibility</p:attrName>
                                        </p:attrNameLst>
                                      </p:cBhvr>
                                      <p:to>
                                        <p:strVal val="visible"/>
                                      </p:to>
                                    </p:set>
                                    <p:anim calcmode="lin" valueType="num">
                                      <p:cBhvr>
                                        <p:cTn id="297" dur="4500" fill="hold"/>
                                        <p:tgtEl>
                                          <p:spTgt spid="45"/>
                                        </p:tgtEl>
                                        <p:attrNameLst>
                                          <p:attrName>ppt_w</p:attrName>
                                        </p:attrNameLst>
                                      </p:cBhvr>
                                      <p:tavLst>
                                        <p:tav tm="0">
                                          <p:val>
                                            <p:strVal val="#ppt_w"/>
                                          </p:val>
                                        </p:tav>
                                        <p:tav tm="100000">
                                          <p:val>
                                            <p:strVal val="#ppt_w"/>
                                          </p:val>
                                        </p:tav>
                                      </p:tavLst>
                                    </p:anim>
                                    <p:anim calcmode="lin" valueType="num">
                                      <p:cBhvr>
                                        <p:cTn id="298" dur="4500" fill="hold"/>
                                        <p:tgtEl>
                                          <p:spTgt spid="45"/>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4250" fill="hold"/>
                                        <p:tgtEl>
                                          <p:spTgt spid="45"/>
                                        </p:tgtEl>
                                        <p:attrNameLst>
                                          <p:attrName>r</p:attrName>
                                        </p:attrNameLst>
                                      </p:cBhvr>
                                    </p:animRot>
                                  </p:childTnLst>
                                </p:cTn>
                              </p:par>
                              <p:par>
                                <p:cTn id="301" presetID="2" presetClass="exit" presetSubtype="3" fill="hold" grpId="2" nodeType="withEffect">
                                  <p:stCondLst>
                                    <p:cond delay="0"/>
                                  </p:stCondLst>
                                  <p:childTnLst>
                                    <p:anim calcmode="lin" valueType="num">
                                      <p:cBhvr additive="base">
                                        <p:cTn id="302" dur="5500"/>
                                        <p:tgtEl>
                                          <p:spTgt spid="45"/>
                                        </p:tgtEl>
                                        <p:attrNameLst>
                                          <p:attrName>ppt_x</p:attrName>
                                        </p:attrNameLst>
                                      </p:cBhvr>
                                      <p:tavLst>
                                        <p:tav tm="0">
                                          <p:val>
                                            <p:strVal val="ppt_x"/>
                                          </p:val>
                                        </p:tav>
                                        <p:tav tm="100000">
                                          <p:val>
                                            <p:strVal val="1+ppt_w/2"/>
                                          </p:val>
                                        </p:tav>
                                      </p:tavLst>
                                    </p:anim>
                                    <p:anim calcmode="lin" valueType="num">
                                      <p:cBhvr additive="base">
                                        <p:cTn id="303" dur="5500"/>
                                        <p:tgtEl>
                                          <p:spTgt spid="45"/>
                                        </p:tgtEl>
                                        <p:attrNameLst>
                                          <p:attrName>ppt_y</p:attrName>
                                        </p:attrNameLst>
                                      </p:cBhvr>
                                      <p:tavLst>
                                        <p:tav tm="0">
                                          <p:val>
                                            <p:strVal val="ppt_y"/>
                                          </p:val>
                                        </p:tav>
                                        <p:tav tm="100000">
                                          <p:val>
                                            <p:strVal val="0-ppt_h/2"/>
                                          </p:val>
                                        </p:tav>
                                      </p:tavLst>
                                    </p:anim>
                                    <p:set>
                                      <p:cBhvr>
                                        <p:cTn id="304" dur="1" fill="hold">
                                          <p:stCondLst>
                                            <p:cond delay="5499"/>
                                          </p:stCondLst>
                                        </p:cTn>
                                        <p:tgtEl>
                                          <p:spTgt spid="45"/>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46"/>
                                        </p:tgtEl>
                                        <p:attrNameLst>
                                          <p:attrName>style.visibility</p:attrName>
                                        </p:attrNameLst>
                                      </p:cBhvr>
                                      <p:to>
                                        <p:strVal val="visible"/>
                                      </p:to>
                                    </p:set>
                                    <p:anim calcmode="lin" valueType="num">
                                      <p:cBhvr>
                                        <p:cTn id="307" dur="4500" fill="hold"/>
                                        <p:tgtEl>
                                          <p:spTgt spid="46"/>
                                        </p:tgtEl>
                                        <p:attrNameLst>
                                          <p:attrName>ppt_w</p:attrName>
                                        </p:attrNameLst>
                                      </p:cBhvr>
                                      <p:tavLst>
                                        <p:tav tm="0">
                                          <p:val>
                                            <p:strVal val="#ppt_w"/>
                                          </p:val>
                                        </p:tav>
                                        <p:tav tm="100000">
                                          <p:val>
                                            <p:strVal val="#ppt_w"/>
                                          </p:val>
                                        </p:tav>
                                      </p:tavLst>
                                    </p:anim>
                                    <p:anim calcmode="lin" valueType="num">
                                      <p:cBhvr>
                                        <p:cTn id="308" dur="4500" fill="hold"/>
                                        <p:tgtEl>
                                          <p:spTgt spid="46"/>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4250" fill="hold"/>
                                        <p:tgtEl>
                                          <p:spTgt spid="46"/>
                                        </p:tgtEl>
                                        <p:attrNameLst>
                                          <p:attrName>r</p:attrName>
                                        </p:attrNameLst>
                                      </p:cBhvr>
                                    </p:animRot>
                                  </p:childTnLst>
                                </p:cTn>
                              </p:par>
                              <p:par>
                                <p:cTn id="311" presetID="2" presetClass="exit" presetSubtype="3" fill="hold" grpId="2" nodeType="withEffect">
                                  <p:stCondLst>
                                    <p:cond delay="0"/>
                                  </p:stCondLst>
                                  <p:childTnLst>
                                    <p:anim calcmode="lin" valueType="num">
                                      <p:cBhvr additive="base">
                                        <p:cTn id="312" dur="5500"/>
                                        <p:tgtEl>
                                          <p:spTgt spid="46"/>
                                        </p:tgtEl>
                                        <p:attrNameLst>
                                          <p:attrName>ppt_x</p:attrName>
                                        </p:attrNameLst>
                                      </p:cBhvr>
                                      <p:tavLst>
                                        <p:tav tm="0">
                                          <p:val>
                                            <p:strVal val="ppt_x"/>
                                          </p:val>
                                        </p:tav>
                                        <p:tav tm="100000">
                                          <p:val>
                                            <p:strVal val="1+ppt_w/2"/>
                                          </p:val>
                                        </p:tav>
                                      </p:tavLst>
                                    </p:anim>
                                    <p:anim calcmode="lin" valueType="num">
                                      <p:cBhvr additive="base">
                                        <p:cTn id="313" dur="5500"/>
                                        <p:tgtEl>
                                          <p:spTgt spid="46"/>
                                        </p:tgtEl>
                                        <p:attrNameLst>
                                          <p:attrName>ppt_y</p:attrName>
                                        </p:attrNameLst>
                                      </p:cBhvr>
                                      <p:tavLst>
                                        <p:tav tm="0">
                                          <p:val>
                                            <p:strVal val="ppt_y"/>
                                          </p:val>
                                        </p:tav>
                                        <p:tav tm="100000">
                                          <p:val>
                                            <p:strVal val="0-ppt_h/2"/>
                                          </p:val>
                                        </p:tav>
                                      </p:tavLst>
                                    </p:anim>
                                    <p:set>
                                      <p:cBhvr>
                                        <p:cTn id="314" dur="1" fill="hold">
                                          <p:stCondLst>
                                            <p:cond delay="5499"/>
                                          </p:stCondLst>
                                        </p:cTn>
                                        <p:tgtEl>
                                          <p:spTgt spid="46"/>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47"/>
                                        </p:tgtEl>
                                        <p:attrNameLst>
                                          <p:attrName>style.visibility</p:attrName>
                                        </p:attrNameLst>
                                      </p:cBhvr>
                                      <p:to>
                                        <p:strVal val="visible"/>
                                      </p:to>
                                    </p:set>
                                    <p:anim calcmode="lin" valueType="num">
                                      <p:cBhvr>
                                        <p:cTn id="317" dur="4500" fill="hold"/>
                                        <p:tgtEl>
                                          <p:spTgt spid="47"/>
                                        </p:tgtEl>
                                        <p:attrNameLst>
                                          <p:attrName>ppt_w</p:attrName>
                                        </p:attrNameLst>
                                      </p:cBhvr>
                                      <p:tavLst>
                                        <p:tav tm="0">
                                          <p:val>
                                            <p:strVal val="#ppt_w"/>
                                          </p:val>
                                        </p:tav>
                                        <p:tav tm="100000">
                                          <p:val>
                                            <p:strVal val="#ppt_w"/>
                                          </p:val>
                                        </p:tav>
                                      </p:tavLst>
                                    </p:anim>
                                    <p:anim calcmode="lin" valueType="num">
                                      <p:cBhvr>
                                        <p:cTn id="318" dur="4500" fill="hold"/>
                                        <p:tgtEl>
                                          <p:spTgt spid="47"/>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4250" fill="hold"/>
                                        <p:tgtEl>
                                          <p:spTgt spid="47"/>
                                        </p:tgtEl>
                                        <p:attrNameLst>
                                          <p:attrName>r</p:attrName>
                                        </p:attrNameLst>
                                      </p:cBhvr>
                                    </p:animRot>
                                  </p:childTnLst>
                                </p:cTn>
                              </p:par>
                              <p:par>
                                <p:cTn id="321" presetID="2" presetClass="exit" presetSubtype="3" fill="hold" grpId="2" nodeType="withEffect">
                                  <p:stCondLst>
                                    <p:cond delay="0"/>
                                  </p:stCondLst>
                                  <p:childTnLst>
                                    <p:anim calcmode="lin" valueType="num">
                                      <p:cBhvr additive="base">
                                        <p:cTn id="322" dur="5500"/>
                                        <p:tgtEl>
                                          <p:spTgt spid="47"/>
                                        </p:tgtEl>
                                        <p:attrNameLst>
                                          <p:attrName>ppt_x</p:attrName>
                                        </p:attrNameLst>
                                      </p:cBhvr>
                                      <p:tavLst>
                                        <p:tav tm="0">
                                          <p:val>
                                            <p:strVal val="ppt_x"/>
                                          </p:val>
                                        </p:tav>
                                        <p:tav tm="100000">
                                          <p:val>
                                            <p:strVal val="1+ppt_w/2"/>
                                          </p:val>
                                        </p:tav>
                                      </p:tavLst>
                                    </p:anim>
                                    <p:anim calcmode="lin" valueType="num">
                                      <p:cBhvr additive="base">
                                        <p:cTn id="323" dur="5500"/>
                                        <p:tgtEl>
                                          <p:spTgt spid="47"/>
                                        </p:tgtEl>
                                        <p:attrNameLst>
                                          <p:attrName>ppt_y</p:attrName>
                                        </p:attrNameLst>
                                      </p:cBhvr>
                                      <p:tavLst>
                                        <p:tav tm="0">
                                          <p:val>
                                            <p:strVal val="ppt_y"/>
                                          </p:val>
                                        </p:tav>
                                        <p:tav tm="100000">
                                          <p:val>
                                            <p:strVal val="0-ppt_h/2"/>
                                          </p:val>
                                        </p:tav>
                                      </p:tavLst>
                                    </p:anim>
                                    <p:set>
                                      <p:cBhvr>
                                        <p:cTn id="324" dur="1" fill="hold">
                                          <p:stCondLst>
                                            <p:cond delay="5499"/>
                                          </p:stCondLst>
                                        </p:cTn>
                                        <p:tgtEl>
                                          <p:spTgt spid="47"/>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48"/>
                                        </p:tgtEl>
                                        <p:attrNameLst>
                                          <p:attrName>style.visibility</p:attrName>
                                        </p:attrNameLst>
                                      </p:cBhvr>
                                      <p:to>
                                        <p:strVal val="visible"/>
                                      </p:to>
                                    </p:set>
                                    <p:anim calcmode="lin" valueType="num">
                                      <p:cBhvr>
                                        <p:cTn id="327" dur="4500" fill="hold"/>
                                        <p:tgtEl>
                                          <p:spTgt spid="48"/>
                                        </p:tgtEl>
                                        <p:attrNameLst>
                                          <p:attrName>ppt_w</p:attrName>
                                        </p:attrNameLst>
                                      </p:cBhvr>
                                      <p:tavLst>
                                        <p:tav tm="0">
                                          <p:val>
                                            <p:strVal val="#ppt_w"/>
                                          </p:val>
                                        </p:tav>
                                        <p:tav tm="100000">
                                          <p:val>
                                            <p:strVal val="#ppt_w"/>
                                          </p:val>
                                        </p:tav>
                                      </p:tavLst>
                                    </p:anim>
                                    <p:anim calcmode="lin" valueType="num">
                                      <p:cBhvr>
                                        <p:cTn id="328" dur="4500" fill="hold"/>
                                        <p:tgtEl>
                                          <p:spTgt spid="48"/>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4250" fill="hold"/>
                                        <p:tgtEl>
                                          <p:spTgt spid="48"/>
                                        </p:tgtEl>
                                        <p:attrNameLst>
                                          <p:attrName>r</p:attrName>
                                        </p:attrNameLst>
                                      </p:cBhvr>
                                    </p:animRot>
                                  </p:childTnLst>
                                </p:cTn>
                              </p:par>
                              <p:par>
                                <p:cTn id="331" presetID="2" presetClass="exit" presetSubtype="3" fill="hold" grpId="2" nodeType="withEffect">
                                  <p:stCondLst>
                                    <p:cond delay="0"/>
                                  </p:stCondLst>
                                  <p:childTnLst>
                                    <p:anim calcmode="lin" valueType="num">
                                      <p:cBhvr additive="base">
                                        <p:cTn id="332" dur="5500"/>
                                        <p:tgtEl>
                                          <p:spTgt spid="48"/>
                                        </p:tgtEl>
                                        <p:attrNameLst>
                                          <p:attrName>ppt_x</p:attrName>
                                        </p:attrNameLst>
                                      </p:cBhvr>
                                      <p:tavLst>
                                        <p:tav tm="0">
                                          <p:val>
                                            <p:strVal val="ppt_x"/>
                                          </p:val>
                                        </p:tav>
                                        <p:tav tm="100000">
                                          <p:val>
                                            <p:strVal val="1+ppt_w/2"/>
                                          </p:val>
                                        </p:tav>
                                      </p:tavLst>
                                    </p:anim>
                                    <p:anim calcmode="lin" valueType="num">
                                      <p:cBhvr additive="base">
                                        <p:cTn id="333" dur="5500"/>
                                        <p:tgtEl>
                                          <p:spTgt spid="48"/>
                                        </p:tgtEl>
                                        <p:attrNameLst>
                                          <p:attrName>ppt_y</p:attrName>
                                        </p:attrNameLst>
                                      </p:cBhvr>
                                      <p:tavLst>
                                        <p:tav tm="0">
                                          <p:val>
                                            <p:strVal val="ppt_y"/>
                                          </p:val>
                                        </p:tav>
                                        <p:tav tm="100000">
                                          <p:val>
                                            <p:strVal val="0-ppt_h/2"/>
                                          </p:val>
                                        </p:tav>
                                      </p:tavLst>
                                    </p:anim>
                                    <p:set>
                                      <p:cBhvr>
                                        <p:cTn id="334" dur="1" fill="hold">
                                          <p:stCondLst>
                                            <p:cond delay="5499"/>
                                          </p:stCondLst>
                                        </p:cTn>
                                        <p:tgtEl>
                                          <p:spTgt spid="48"/>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49"/>
                                        </p:tgtEl>
                                        <p:attrNameLst>
                                          <p:attrName>style.visibility</p:attrName>
                                        </p:attrNameLst>
                                      </p:cBhvr>
                                      <p:to>
                                        <p:strVal val="visible"/>
                                      </p:to>
                                    </p:set>
                                    <p:anim calcmode="lin" valueType="num">
                                      <p:cBhvr>
                                        <p:cTn id="337" dur="4500" fill="hold"/>
                                        <p:tgtEl>
                                          <p:spTgt spid="49"/>
                                        </p:tgtEl>
                                        <p:attrNameLst>
                                          <p:attrName>ppt_w</p:attrName>
                                        </p:attrNameLst>
                                      </p:cBhvr>
                                      <p:tavLst>
                                        <p:tav tm="0">
                                          <p:val>
                                            <p:strVal val="#ppt_w"/>
                                          </p:val>
                                        </p:tav>
                                        <p:tav tm="100000">
                                          <p:val>
                                            <p:strVal val="#ppt_w"/>
                                          </p:val>
                                        </p:tav>
                                      </p:tavLst>
                                    </p:anim>
                                    <p:anim calcmode="lin" valueType="num">
                                      <p:cBhvr>
                                        <p:cTn id="338" dur="4500" fill="hold"/>
                                        <p:tgtEl>
                                          <p:spTgt spid="49"/>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4250" fill="hold"/>
                                        <p:tgtEl>
                                          <p:spTgt spid="49"/>
                                        </p:tgtEl>
                                        <p:attrNameLst>
                                          <p:attrName>r</p:attrName>
                                        </p:attrNameLst>
                                      </p:cBhvr>
                                    </p:animRot>
                                  </p:childTnLst>
                                </p:cTn>
                              </p:par>
                              <p:par>
                                <p:cTn id="341" presetID="2" presetClass="exit" presetSubtype="3" fill="hold" grpId="2" nodeType="withEffect">
                                  <p:stCondLst>
                                    <p:cond delay="0"/>
                                  </p:stCondLst>
                                  <p:childTnLst>
                                    <p:anim calcmode="lin" valueType="num">
                                      <p:cBhvr additive="base">
                                        <p:cTn id="342" dur="5500"/>
                                        <p:tgtEl>
                                          <p:spTgt spid="49"/>
                                        </p:tgtEl>
                                        <p:attrNameLst>
                                          <p:attrName>ppt_x</p:attrName>
                                        </p:attrNameLst>
                                      </p:cBhvr>
                                      <p:tavLst>
                                        <p:tav tm="0">
                                          <p:val>
                                            <p:strVal val="ppt_x"/>
                                          </p:val>
                                        </p:tav>
                                        <p:tav tm="100000">
                                          <p:val>
                                            <p:strVal val="1+ppt_w/2"/>
                                          </p:val>
                                        </p:tav>
                                      </p:tavLst>
                                    </p:anim>
                                    <p:anim calcmode="lin" valueType="num">
                                      <p:cBhvr additive="base">
                                        <p:cTn id="343" dur="5500"/>
                                        <p:tgtEl>
                                          <p:spTgt spid="49"/>
                                        </p:tgtEl>
                                        <p:attrNameLst>
                                          <p:attrName>ppt_y</p:attrName>
                                        </p:attrNameLst>
                                      </p:cBhvr>
                                      <p:tavLst>
                                        <p:tav tm="0">
                                          <p:val>
                                            <p:strVal val="ppt_y"/>
                                          </p:val>
                                        </p:tav>
                                        <p:tav tm="100000">
                                          <p:val>
                                            <p:strVal val="0-ppt_h/2"/>
                                          </p:val>
                                        </p:tav>
                                      </p:tavLst>
                                    </p:anim>
                                    <p:set>
                                      <p:cBhvr>
                                        <p:cTn id="344" dur="1" fill="hold">
                                          <p:stCondLst>
                                            <p:cond delay="5499"/>
                                          </p:stCondLst>
                                        </p:cTn>
                                        <p:tgtEl>
                                          <p:spTgt spid="49"/>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50"/>
                                        </p:tgtEl>
                                        <p:attrNameLst>
                                          <p:attrName>style.visibility</p:attrName>
                                        </p:attrNameLst>
                                      </p:cBhvr>
                                      <p:to>
                                        <p:strVal val="visible"/>
                                      </p:to>
                                    </p:set>
                                    <p:anim calcmode="lin" valueType="num">
                                      <p:cBhvr>
                                        <p:cTn id="347" dur="4500" fill="hold"/>
                                        <p:tgtEl>
                                          <p:spTgt spid="50"/>
                                        </p:tgtEl>
                                        <p:attrNameLst>
                                          <p:attrName>ppt_w</p:attrName>
                                        </p:attrNameLst>
                                      </p:cBhvr>
                                      <p:tavLst>
                                        <p:tav tm="0">
                                          <p:val>
                                            <p:strVal val="#ppt_w"/>
                                          </p:val>
                                        </p:tav>
                                        <p:tav tm="100000">
                                          <p:val>
                                            <p:strVal val="#ppt_w"/>
                                          </p:val>
                                        </p:tav>
                                      </p:tavLst>
                                    </p:anim>
                                    <p:anim calcmode="lin" valueType="num">
                                      <p:cBhvr>
                                        <p:cTn id="348" dur="4500" fill="hold"/>
                                        <p:tgtEl>
                                          <p:spTgt spid="50"/>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4250" fill="hold"/>
                                        <p:tgtEl>
                                          <p:spTgt spid="50"/>
                                        </p:tgtEl>
                                        <p:attrNameLst>
                                          <p:attrName>r</p:attrName>
                                        </p:attrNameLst>
                                      </p:cBhvr>
                                    </p:animRot>
                                  </p:childTnLst>
                                </p:cTn>
                              </p:par>
                              <p:par>
                                <p:cTn id="351" presetID="2" presetClass="exit" presetSubtype="3" fill="hold" grpId="2" nodeType="withEffect">
                                  <p:stCondLst>
                                    <p:cond delay="0"/>
                                  </p:stCondLst>
                                  <p:childTnLst>
                                    <p:anim calcmode="lin" valueType="num">
                                      <p:cBhvr additive="base">
                                        <p:cTn id="352" dur="5500"/>
                                        <p:tgtEl>
                                          <p:spTgt spid="50"/>
                                        </p:tgtEl>
                                        <p:attrNameLst>
                                          <p:attrName>ppt_x</p:attrName>
                                        </p:attrNameLst>
                                      </p:cBhvr>
                                      <p:tavLst>
                                        <p:tav tm="0">
                                          <p:val>
                                            <p:strVal val="ppt_x"/>
                                          </p:val>
                                        </p:tav>
                                        <p:tav tm="100000">
                                          <p:val>
                                            <p:strVal val="1+ppt_w/2"/>
                                          </p:val>
                                        </p:tav>
                                      </p:tavLst>
                                    </p:anim>
                                    <p:anim calcmode="lin" valueType="num">
                                      <p:cBhvr additive="base">
                                        <p:cTn id="353" dur="5500"/>
                                        <p:tgtEl>
                                          <p:spTgt spid="50"/>
                                        </p:tgtEl>
                                        <p:attrNameLst>
                                          <p:attrName>ppt_y</p:attrName>
                                        </p:attrNameLst>
                                      </p:cBhvr>
                                      <p:tavLst>
                                        <p:tav tm="0">
                                          <p:val>
                                            <p:strVal val="ppt_y"/>
                                          </p:val>
                                        </p:tav>
                                        <p:tav tm="100000">
                                          <p:val>
                                            <p:strVal val="0-ppt_h/2"/>
                                          </p:val>
                                        </p:tav>
                                      </p:tavLst>
                                    </p:anim>
                                    <p:set>
                                      <p:cBhvr>
                                        <p:cTn id="354" dur="1" fill="hold">
                                          <p:stCondLst>
                                            <p:cond delay="5499"/>
                                          </p:stCondLst>
                                        </p:cTn>
                                        <p:tgtEl>
                                          <p:spTgt spid="50"/>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51"/>
                                        </p:tgtEl>
                                        <p:attrNameLst>
                                          <p:attrName>style.visibility</p:attrName>
                                        </p:attrNameLst>
                                      </p:cBhvr>
                                      <p:to>
                                        <p:strVal val="visible"/>
                                      </p:to>
                                    </p:set>
                                    <p:anim calcmode="lin" valueType="num">
                                      <p:cBhvr>
                                        <p:cTn id="357" dur="4500" fill="hold"/>
                                        <p:tgtEl>
                                          <p:spTgt spid="51"/>
                                        </p:tgtEl>
                                        <p:attrNameLst>
                                          <p:attrName>ppt_w</p:attrName>
                                        </p:attrNameLst>
                                      </p:cBhvr>
                                      <p:tavLst>
                                        <p:tav tm="0">
                                          <p:val>
                                            <p:strVal val="#ppt_w"/>
                                          </p:val>
                                        </p:tav>
                                        <p:tav tm="100000">
                                          <p:val>
                                            <p:strVal val="#ppt_w"/>
                                          </p:val>
                                        </p:tav>
                                      </p:tavLst>
                                    </p:anim>
                                    <p:anim calcmode="lin" valueType="num">
                                      <p:cBhvr>
                                        <p:cTn id="358" dur="4500" fill="hold"/>
                                        <p:tgtEl>
                                          <p:spTgt spid="51"/>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4250" fill="hold"/>
                                        <p:tgtEl>
                                          <p:spTgt spid="51"/>
                                        </p:tgtEl>
                                        <p:attrNameLst>
                                          <p:attrName>r</p:attrName>
                                        </p:attrNameLst>
                                      </p:cBhvr>
                                    </p:animRot>
                                  </p:childTnLst>
                                </p:cTn>
                              </p:par>
                              <p:par>
                                <p:cTn id="361" presetID="2" presetClass="exit" presetSubtype="3" fill="hold" grpId="2" nodeType="withEffect">
                                  <p:stCondLst>
                                    <p:cond delay="0"/>
                                  </p:stCondLst>
                                  <p:childTnLst>
                                    <p:anim calcmode="lin" valueType="num">
                                      <p:cBhvr additive="base">
                                        <p:cTn id="362" dur="5500"/>
                                        <p:tgtEl>
                                          <p:spTgt spid="51"/>
                                        </p:tgtEl>
                                        <p:attrNameLst>
                                          <p:attrName>ppt_x</p:attrName>
                                        </p:attrNameLst>
                                      </p:cBhvr>
                                      <p:tavLst>
                                        <p:tav tm="0">
                                          <p:val>
                                            <p:strVal val="ppt_x"/>
                                          </p:val>
                                        </p:tav>
                                        <p:tav tm="100000">
                                          <p:val>
                                            <p:strVal val="1+ppt_w/2"/>
                                          </p:val>
                                        </p:tav>
                                      </p:tavLst>
                                    </p:anim>
                                    <p:anim calcmode="lin" valueType="num">
                                      <p:cBhvr additive="base">
                                        <p:cTn id="363" dur="5500"/>
                                        <p:tgtEl>
                                          <p:spTgt spid="51"/>
                                        </p:tgtEl>
                                        <p:attrNameLst>
                                          <p:attrName>ppt_y</p:attrName>
                                        </p:attrNameLst>
                                      </p:cBhvr>
                                      <p:tavLst>
                                        <p:tav tm="0">
                                          <p:val>
                                            <p:strVal val="ppt_y"/>
                                          </p:val>
                                        </p:tav>
                                        <p:tav tm="100000">
                                          <p:val>
                                            <p:strVal val="0-ppt_h/2"/>
                                          </p:val>
                                        </p:tav>
                                      </p:tavLst>
                                    </p:anim>
                                    <p:set>
                                      <p:cBhvr>
                                        <p:cTn id="364" dur="1" fill="hold">
                                          <p:stCondLst>
                                            <p:cond delay="5499"/>
                                          </p:stCondLst>
                                        </p:cTn>
                                        <p:tgtEl>
                                          <p:spTgt spid="51"/>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52"/>
                                        </p:tgtEl>
                                        <p:attrNameLst>
                                          <p:attrName>style.visibility</p:attrName>
                                        </p:attrNameLst>
                                      </p:cBhvr>
                                      <p:to>
                                        <p:strVal val="visible"/>
                                      </p:to>
                                    </p:set>
                                    <p:anim calcmode="lin" valueType="num">
                                      <p:cBhvr>
                                        <p:cTn id="367" dur="4500" fill="hold"/>
                                        <p:tgtEl>
                                          <p:spTgt spid="52"/>
                                        </p:tgtEl>
                                        <p:attrNameLst>
                                          <p:attrName>ppt_w</p:attrName>
                                        </p:attrNameLst>
                                      </p:cBhvr>
                                      <p:tavLst>
                                        <p:tav tm="0">
                                          <p:val>
                                            <p:strVal val="#ppt_w"/>
                                          </p:val>
                                        </p:tav>
                                        <p:tav tm="100000">
                                          <p:val>
                                            <p:strVal val="#ppt_w"/>
                                          </p:val>
                                        </p:tav>
                                      </p:tavLst>
                                    </p:anim>
                                    <p:anim calcmode="lin" valueType="num">
                                      <p:cBhvr>
                                        <p:cTn id="368" dur="4500" fill="hold"/>
                                        <p:tgtEl>
                                          <p:spTgt spid="52"/>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4250" fill="hold"/>
                                        <p:tgtEl>
                                          <p:spTgt spid="52"/>
                                        </p:tgtEl>
                                        <p:attrNameLst>
                                          <p:attrName>r</p:attrName>
                                        </p:attrNameLst>
                                      </p:cBhvr>
                                    </p:animRot>
                                  </p:childTnLst>
                                </p:cTn>
                              </p:par>
                              <p:par>
                                <p:cTn id="371" presetID="2" presetClass="exit" presetSubtype="3" fill="hold" grpId="2" nodeType="withEffect">
                                  <p:stCondLst>
                                    <p:cond delay="0"/>
                                  </p:stCondLst>
                                  <p:childTnLst>
                                    <p:anim calcmode="lin" valueType="num">
                                      <p:cBhvr additive="base">
                                        <p:cTn id="372" dur="5500"/>
                                        <p:tgtEl>
                                          <p:spTgt spid="52"/>
                                        </p:tgtEl>
                                        <p:attrNameLst>
                                          <p:attrName>ppt_x</p:attrName>
                                        </p:attrNameLst>
                                      </p:cBhvr>
                                      <p:tavLst>
                                        <p:tav tm="0">
                                          <p:val>
                                            <p:strVal val="ppt_x"/>
                                          </p:val>
                                        </p:tav>
                                        <p:tav tm="100000">
                                          <p:val>
                                            <p:strVal val="1+ppt_w/2"/>
                                          </p:val>
                                        </p:tav>
                                      </p:tavLst>
                                    </p:anim>
                                    <p:anim calcmode="lin" valueType="num">
                                      <p:cBhvr additive="base">
                                        <p:cTn id="373" dur="5500"/>
                                        <p:tgtEl>
                                          <p:spTgt spid="52"/>
                                        </p:tgtEl>
                                        <p:attrNameLst>
                                          <p:attrName>ppt_y</p:attrName>
                                        </p:attrNameLst>
                                      </p:cBhvr>
                                      <p:tavLst>
                                        <p:tav tm="0">
                                          <p:val>
                                            <p:strVal val="ppt_y"/>
                                          </p:val>
                                        </p:tav>
                                        <p:tav tm="100000">
                                          <p:val>
                                            <p:strVal val="0-ppt_h/2"/>
                                          </p:val>
                                        </p:tav>
                                      </p:tavLst>
                                    </p:anim>
                                    <p:set>
                                      <p:cBhvr>
                                        <p:cTn id="374" dur="1" fill="hold">
                                          <p:stCondLst>
                                            <p:cond delay="5499"/>
                                          </p:stCondLst>
                                        </p:cTn>
                                        <p:tgtEl>
                                          <p:spTgt spid="52"/>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53"/>
                                        </p:tgtEl>
                                        <p:attrNameLst>
                                          <p:attrName>style.visibility</p:attrName>
                                        </p:attrNameLst>
                                      </p:cBhvr>
                                      <p:to>
                                        <p:strVal val="visible"/>
                                      </p:to>
                                    </p:set>
                                    <p:anim calcmode="lin" valueType="num">
                                      <p:cBhvr>
                                        <p:cTn id="377" dur="4500" fill="hold"/>
                                        <p:tgtEl>
                                          <p:spTgt spid="53"/>
                                        </p:tgtEl>
                                        <p:attrNameLst>
                                          <p:attrName>ppt_w</p:attrName>
                                        </p:attrNameLst>
                                      </p:cBhvr>
                                      <p:tavLst>
                                        <p:tav tm="0">
                                          <p:val>
                                            <p:strVal val="#ppt_w"/>
                                          </p:val>
                                        </p:tav>
                                        <p:tav tm="100000">
                                          <p:val>
                                            <p:strVal val="#ppt_w"/>
                                          </p:val>
                                        </p:tav>
                                      </p:tavLst>
                                    </p:anim>
                                    <p:anim calcmode="lin" valueType="num">
                                      <p:cBhvr>
                                        <p:cTn id="378" dur="4500" fill="hold"/>
                                        <p:tgtEl>
                                          <p:spTgt spid="53"/>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4250" fill="hold"/>
                                        <p:tgtEl>
                                          <p:spTgt spid="53"/>
                                        </p:tgtEl>
                                        <p:attrNameLst>
                                          <p:attrName>r</p:attrName>
                                        </p:attrNameLst>
                                      </p:cBhvr>
                                    </p:animRot>
                                  </p:childTnLst>
                                </p:cTn>
                              </p:par>
                              <p:par>
                                <p:cTn id="381" presetID="2" presetClass="exit" presetSubtype="3" fill="hold" grpId="2" nodeType="withEffect">
                                  <p:stCondLst>
                                    <p:cond delay="0"/>
                                  </p:stCondLst>
                                  <p:childTnLst>
                                    <p:anim calcmode="lin" valueType="num">
                                      <p:cBhvr additive="base">
                                        <p:cTn id="382" dur="5500"/>
                                        <p:tgtEl>
                                          <p:spTgt spid="53"/>
                                        </p:tgtEl>
                                        <p:attrNameLst>
                                          <p:attrName>ppt_x</p:attrName>
                                        </p:attrNameLst>
                                      </p:cBhvr>
                                      <p:tavLst>
                                        <p:tav tm="0">
                                          <p:val>
                                            <p:strVal val="ppt_x"/>
                                          </p:val>
                                        </p:tav>
                                        <p:tav tm="100000">
                                          <p:val>
                                            <p:strVal val="1+ppt_w/2"/>
                                          </p:val>
                                        </p:tav>
                                      </p:tavLst>
                                    </p:anim>
                                    <p:anim calcmode="lin" valueType="num">
                                      <p:cBhvr additive="base">
                                        <p:cTn id="383" dur="5500"/>
                                        <p:tgtEl>
                                          <p:spTgt spid="53"/>
                                        </p:tgtEl>
                                        <p:attrNameLst>
                                          <p:attrName>ppt_y</p:attrName>
                                        </p:attrNameLst>
                                      </p:cBhvr>
                                      <p:tavLst>
                                        <p:tav tm="0">
                                          <p:val>
                                            <p:strVal val="ppt_y"/>
                                          </p:val>
                                        </p:tav>
                                        <p:tav tm="100000">
                                          <p:val>
                                            <p:strVal val="0-ppt_h/2"/>
                                          </p:val>
                                        </p:tav>
                                      </p:tavLst>
                                    </p:anim>
                                    <p:set>
                                      <p:cBhvr>
                                        <p:cTn id="384" dur="1" fill="hold">
                                          <p:stCondLst>
                                            <p:cond delay="5499"/>
                                          </p:stCondLst>
                                        </p:cTn>
                                        <p:tgtEl>
                                          <p:spTgt spid="53"/>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54"/>
                                        </p:tgtEl>
                                        <p:attrNameLst>
                                          <p:attrName>style.visibility</p:attrName>
                                        </p:attrNameLst>
                                      </p:cBhvr>
                                      <p:to>
                                        <p:strVal val="visible"/>
                                      </p:to>
                                    </p:set>
                                    <p:anim calcmode="lin" valueType="num">
                                      <p:cBhvr>
                                        <p:cTn id="387" dur="4500" fill="hold"/>
                                        <p:tgtEl>
                                          <p:spTgt spid="54"/>
                                        </p:tgtEl>
                                        <p:attrNameLst>
                                          <p:attrName>ppt_w</p:attrName>
                                        </p:attrNameLst>
                                      </p:cBhvr>
                                      <p:tavLst>
                                        <p:tav tm="0">
                                          <p:val>
                                            <p:strVal val="#ppt_w"/>
                                          </p:val>
                                        </p:tav>
                                        <p:tav tm="100000">
                                          <p:val>
                                            <p:strVal val="#ppt_w"/>
                                          </p:val>
                                        </p:tav>
                                      </p:tavLst>
                                    </p:anim>
                                    <p:anim calcmode="lin" valueType="num">
                                      <p:cBhvr>
                                        <p:cTn id="388" dur="4500" fill="hold"/>
                                        <p:tgtEl>
                                          <p:spTgt spid="54"/>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4250" fill="hold"/>
                                        <p:tgtEl>
                                          <p:spTgt spid="54"/>
                                        </p:tgtEl>
                                        <p:attrNameLst>
                                          <p:attrName>r</p:attrName>
                                        </p:attrNameLst>
                                      </p:cBhvr>
                                    </p:animRot>
                                  </p:childTnLst>
                                </p:cTn>
                              </p:par>
                              <p:par>
                                <p:cTn id="391" presetID="2" presetClass="exit" presetSubtype="3" fill="hold" grpId="2" nodeType="withEffect">
                                  <p:stCondLst>
                                    <p:cond delay="0"/>
                                  </p:stCondLst>
                                  <p:childTnLst>
                                    <p:anim calcmode="lin" valueType="num">
                                      <p:cBhvr additive="base">
                                        <p:cTn id="392" dur="5500"/>
                                        <p:tgtEl>
                                          <p:spTgt spid="54"/>
                                        </p:tgtEl>
                                        <p:attrNameLst>
                                          <p:attrName>ppt_x</p:attrName>
                                        </p:attrNameLst>
                                      </p:cBhvr>
                                      <p:tavLst>
                                        <p:tav tm="0">
                                          <p:val>
                                            <p:strVal val="ppt_x"/>
                                          </p:val>
                                        </p:tav>
                                        <p:tav tm="100000">
                                          <p:val>
                                            <p:strVal val="1+ppt_w/2"/>
                                          </p:val>
                                        </p:tav>
                                      </p:tavLst>
                                    </p:anim>
                                    <p:anim calcmode="lin" valueType="num">
                                      <p:cBhvr additive="base">
                                        <p:cTn id="393" dur="5500"/>
                                        <p:tgtEl>
                                          <p:spTgt spid="54"/>
                                        </p:tgtEl>
                                        <p:attrNameLst>
                                          <p:attrName>ppt_y</p:attrName>
                                        </p:attrNameLst>
                                      </p:cBhvr>
                                      <p:tavLst>
                                        <p:tav tm="0">
                                          <p:val>
                                            <p:strVal val="ppt_y"/>
                                          </p:val>
                                        </p:tav>
                                        <p:tav tm="100000">
                                          <p:val>
                                            <p:strVal val="0-ppt_h/2"/>
                                          </p:val>
                                        </p:tav>
                                      </p:tavLst>
                                    </p:anim>
                                    <p:set>
                                      <p:cBhvr>
                                        <p:cTn id="394" dur="1" fill="hold">
                                          <p:stCondLst>
                                            <p:cond delay="5499"/>
                                          </p:stCondLst>
                                        </p:cTn>
                                        <p:tgtEl>
                                          <p:spTgt spid="54"/>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29"/>
                                        </p:tgtEl>
                                        <p:attrNameLst>
                                          <p:attrName>style.visibility</p:attrName>
                                        </p:attrNameLst>
                                      </p:cBhvr>
                                      <p:to>
                                        <p:strVal val="visible"/>
                                      </p:to>
                                    </p:set>
                                    <p:anim calcmode="lin" valueType="num">
                                      <p:cBhvr>
                                        <p:cTn id="397" dur="4500" fill="hold"/>
                                        <p:tgtEl>
                                          <p:spTgt spid="29"/>
                                        </p:tgtEl>
                                        <p:attrNameLst>
                                          <p:attrName>ppt_w</p:attrName>
                                        </p:attrNameLst>
                                      </p:cBhvr>
                                      <p:tavLst>
                                        <p:tav tm="0">
                                          <p:val>
                                            <p:strVal val="#ppt_w"/>
                                          </p:val>
                                        </p:tav>
                                        <p:tav tm="100000">
                                          <p:val>
                                            <p:strVal val="#ppt_w"/>
                                          </p:val>
                                        </p:tav>
                                      </p:tavLst>
                                    </p:anim>
                                    <p:anim calcmode="lin" valueType="num">
                                      <p:cBhvr>
                                        <p:cTn id="398" dur="4500" fill="hold"/>
                                        <p:tgtEl>
                                          <p:spTgt spid="29"/>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4250" fill="hold"/>
                                        <p:tgtEl>
                                          <p:spTgt spid="29"/>
                                        </p:tgtEl>
                                        <p:attrNameLst>
                                          <p:attrName>r</p:attrName>
                                        </p:attrNameLst>
                                      </p:cBhvr>
                                    </p:animRot>
                                  </p:childTnLst>
                                </p:cTn>
                              </p:par>
                              <p:par>
                                <p:cTn id="401" presetID="2" presetClass="exit" presetSubtype="9" fill="hold" grpId="2" nodeType="withEffect">
                                  <p:stCondLst>
                                    <p:cond delay="0"/>
                                  </p:stCondLst>
                                  <p:childTnLst>
                                    <p:anim calcmode="lin" valueType="num">
                                      <p:cBhvr additive="base">
                                        <p:cTn id="402" dur="5500"/>
                                        <p:tgtEl>
                                          <p:spTgt spid="29"/>
                                        </p:tgtEl>
                                        <p:attrNameLst>
                                          <p:attrName>ppt_x</p:attrName>
                                        </p:attrNameLst>
                                      </p:cBhvr>
                                      <p:tavLst>
                                        <p:tav tm="0">
                                          <p:val>
                                            <p:strVal val="ppt_x"/>
                                          </p:val>
                                        </p:tav>
                                        <p:tav tm="100000">
                                          <p:val>
                                            <p:strVal val="0-ppt_w/2"/>
                                          </p:val>
                                        </p:tav>
                                      </p:tavLst>
                                    </p:anim>
                                    <p:anim calcmode="lin" valueType="num">
                                      <p:cBhvr additive="base">
                                        <p:cTn id="403" dur="5500"/>
                                        <p:tgtEl>
                                          <p:spTgt spid="29"/>
                                        </p:tgtEl>
                                        <p:attrNameLst>
                                          <p:attrName>ppt_y</p:attrName>
                                        </p:attrNameLst>
                                      </p:cBhvr>
                                      <p:tavLst>
                                        <p:tav tm="0">
                                          <p:val>
                                            <p:strVal val="ppt_y"/>
                                          </p:val>
                                        </p:tav>
                                        <p:tav tm="100000">
                                          <p:val>
                                            <p:strVal val="0-ppt_h/2"/>
                                          </p:val>
                                        </p:tav>
                                      </p:tavLst>
                                    </p:anim>
                                    <p:set>
                                      <p:cBhvr>
                                        <p:cTn id="404" dur="1" fill="hold">
                                          <p:stCondLst>
                                            <p:cond delay="5499"/>
                                          </p:stCondLst>
                                        </p:cTn>
                                        <p:tgtEl>
                                          <p:spTgt spid="29"/>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30"/>
                                        </p:tgtEl>
                                        <p:attrNameLst>
                                          <p:attrName>style.visibility</p:attrName>
                                        </p:attrNameLst>
                                      </p:cBhvr>
                                      <p:to>
                                        <p:strVal val="visible"/>
                                      </p:to>
                                    </p:set>
                                    <p:anim calcmode="lin" valueType="num">
                                      <p:cBhvr>
                                        <p:cTn id="407" dur="4500" fill="hold"/>
                                        <p:tgtEl>
                                          <p:spTgt spid="30"/>
                                        </p:tgtEl>
                                        <p:attrNameLst>
                                          <p:attrName>ppt_w</p:attrName>
                                        </p:attrNameLst>
                                      </p:cBhvr>
                                      <p:tavLst>
                                        <p:tav tm="0">
                                          <p:val>
                                            <p:strVal val="#ppt_w"/>
                                          </p:val>
                                        </p:tav>
                                        <p:tav tm="100000">
                                          <p:val>
                                            <p:strVal val="#ppt_w"/>
                                          </p:val>
                                        </p:tav>
                                      </p:tavLst>
                                    </p:anim>
                                    <p:anim calcmode="lin" valueType="num">
                                      <p:cBhvr>
                                        <p:cTn id="408" dur="4500" fill="hold"/>
                                        <p:tgtEl>
                                          <p:spTgt spid="30"/>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4250" fill="hold"/>
                                        <p:tgtEl>
                                          <p:spTgt spid="30"/>
                                        </p:tgtEl>
                                        <p:attrNameLst>
                                          <p:attrName>r</p:attrName>
                                        </p:attrNameLst>
                                      </p:cBhvr>
                                    </p:animRot>
                                  </p:childTnLst>
                                </p:cTn>
                              </p:par>
                              <p:par>
                                <p:cTn id="411" presetID="2" presetClass="exit" presetSubtype="9" fill="hold" grpId="2" nodeType="withEffect">
                                  <p:stCondLst>
                                    <p:cond delay="0"/>
                                  </p:stCondLst>
                                  <p:childTnLst>
                                    <p:anim calcmode="lin" valueType="num">
                                      <p:cBhvr additive="base">
                                        <p:cTn id="412" dur="5500"/>
                                        <p:tgtEl>
                                          <p:spTgt spid="30"/>
                                        </p:tgtEl>
                                        <p:attrNameLst>
                                          <p:attrName>ppt_x</p:attrName>
                                        </p:attrNameLst>
                                      </p:cBhvr>
                                      <p:tavLst>
                                        <p:tav tm="0">
                                          <p:val>
                                            <p:strVal val="ppt_x"/>
                                          </p:val>
                                        </p:tav>
                                        <p:tav tm="100000">
                                          <p:val>
                                            <p:strVal val="0-ppt_w/2"/>
                                          </p:val>
                                        </p:tav>
                                      </p:tavLst>
                                    </p:anim>
                                    <p:anim calcmode="lin" valueType="num">
                                      <p:cBhvr additive="base">
                                        <p:cTn id="413" dur="5500"/>
                                        <p:tgtEl>
                                          <p:spTgt spid="30"/>
                                        </p:tgtEl>
                                        <p:attrNameLst>
                                          <p:attrName>ppt_y</p:attrName>
                                        </p:attrNameLst>
                                      </p:cBhvr>
                                      <p:tavLst>
                                        <p:tav tm="0">
                                          <p:val>
                                            <p:strVal val="ppt_y"/>
                                          </p:val>
                                        </p:tav>
                                        <p:tav tm="100000">
                                          <p:val>
                                            <p:strVal val="0-ppt_h/2"/>
                                          </p:val>
                                        </p:tav>
                                      </p:tavLst>
                                    </p:anim>
                                    <p:set>
                                      <p:cBhvr>
                                        <p:cTn id="414" dur="1" fill="hold">
                                          <p:stCondLst>
                                            <p:cond delay="5499"/>
                                          </p:stCondLst>
                                        </p:cTn>
                                        <p:tgtEl>
                                          <p:spTgt spid="30"/>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31"/>
                                        </p:tgtEl>
                                        <p:attrNameLst>
                                          <p:attrName>style.visibility</p:attrName>
                                        </p:attrNameLst>
                                      </p:cBhvr>
                                      <p:to>
                                        <p:strVal val="visible"/>
                                      </p:to>
                                    </p:set>
                                    <p:anim calcmode="lin" valueType="num">
                                      <p:cBhvr>
                                        <p:cTn id="417" dur="4500" fill="hold"/>
                                        <p:tgtEl>
                                          <p:spTgt spid="31"/>
                                        </p:tgtEl>
                                        <p:attrNameLst>
                                          <p:attrName>ppt_w</p:attrName>
                                        </p:attrNameLst>
                                      </p:cBhvr>
                                      <p:tavLst>
                                        <p:tav tm="0">
                                          <p:val>
                                            <p:strVal val="#ppt_w"/>
                                          </p:val>
                                        </p:tav>
                                        <p:tav tm="100000">
                                          <p:val>
                                            <p:strVal val="#ppt_w"/>
                                          </p:val>
                                        </p:tav>
                                      </p:tavLst>
                                    </p:anim>
                                    <p:anim calcmode="lin" valueType="num">
                                      <p:cBhvr>
                                        <p:cTn id="418" dur="4500" fill="hold"/>
                                        <p:tgtEl>
                                          <p:spTgt spid="31"/>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4250" fill="hold"/>
                                        <p:tgtEl>
                                          <p:spTgt spid="31"/>
                                        </p:tgtEl>
                                        <p:attrNameLst>
                                          <p:attrName>r</p:attrName>
                                        </p:attrNameLst>
                                      </p:cBhvr>
                                    </p:animRot>
                                  </p:childTnLst>
                                </p:cTn>
                              </p:par>
                              <p:par>
                                <p:cTn id="421" presetID="2" presetClass="exit" presetSubtype="9" fill="hold" grpId="2" nodeType="withEffect">
                                  <p:stCondLst>
                                    <p:cond delay="0"/>
                                  </p:stCondLst>
                                  <p:childTnLst>
                                    <p:anim calcmode="lin" valueType="num">
                                      <p:cBhvr additive="base">
                                        <p:cTn id="422" dur="5500"/>
                                        <p:tgtEl>
                                          <p:spTgt spid="31"/>
                                        </p:tgtEl>
                                        <p:attrNameLst>
                                          <p:attrName>ppt_x</p:attrName>
                                        </p:attrNameLst>
                                      </p:cBhvr>
                                      <p:tavLst>
                                        <p:tav tm="0">
                                          <p:val>
                                            <p:strVal val="ppt_x"/>
                                          </p:val>
                                        </p:tav>
                                        <p:tav tm="100000">
                                          <p:val>
                                            <p:strVal val="0-ppt_w/2"/>
                                          </p:val>
                                        </p:tav>
                                      </p:tavLst>
                                    </p:anim>
                                    <p:anim calcmode="lin" valueType="num">
                                      <p:cBhvr additive="base">
                                        <p:cTn id="423" dur="5500"/>
                                        <p:tgtEl>
                                          <p:spTgt spid="31"/>
                                        </p:tgtEl>
                                        <p:attrNameLst>
                                          <p:attrName>ppt_y</p:attrName>
                                        </p:attrNameLst>
                                      </p:cBhvr>
                                      <p:tavLst>
                                        <p:tav tm="0">
                                          <p:val>
                                            <p:strVal val="ppt_y"/>
                                          </p:val>
                                        </p:tav>
                                        <p:tav tm="100000">
                                          <p:val>
                                            <p:strVal val="0-ppt_h/2"/>
                                          </p:val>
                                        </p:tav>
                                      </p:tavLst>
                                    </p:anim>
                                    <p:set>
                                      <p:cBhvr>
                                        <p:cTn id="424" dur="1" fill="hold">
                                          <p:stCondLst>
                                            <p:cond delay="5499"/>
                                          </p:stCondLst>
                                        </p:cTn>
                                        <p:tgtEl>
                                          <p:spTgt spid="31"/>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32"/>
                                        </p:tgtEl>
                                        <p:attrNameLst>
                                          <p:attrName>style.visibility</p:attrName>
                                        </p:attrNameLst>
                                      </p:cBhvr>
                                      <p:to>
                                        <p:strVal val="visible"/>
                                      </p:to>
                                    </p:set>
                                    <p:anim calcmode="lin" valueType="num">
                                      <p:cBhvr>
                                        <p:cTn id="427" dur="4500" fill="hold"/>
                                        <p:tgtEl>
                                          <p:spTgt spid="32"/>
                                        </p:tgtEl>
                                        <p:attrNameLst>
                                          <p:attrName>ppt_w</p:attrName>
                                        </p:attrNameLst>
                                      </p:cBhvr>
                                      <p:tavLst>
                                        <p:tav tm="0">
                                          <p:val>
                                            <p:strVal val="#ppt_w"/>
                                          </p:val>
                                        </p:tav>
                                        <p:tav tm="100000">
                                          <p:val>
                                            <p:strVal val="#ppt_w"/>
                                          </p:val>
                                        </p:tav>
                                      </p:tavLst>
                                    </p:anim>
                                    <p:anim calcmode="lin" valueType="num">
                                      <p:cBhvr>
                                        <p:cTn id="428" dur="4500" fill="hold"/>
                                        <p:tgtEl>
                                          <p:spTgt spid="32"/>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4250" fill="hold"/>
                                        <p:tgtEl>
                                          <p:spTgt spid="32"/>
                                        </p:tgtEl>
                                        <p:attrNameLst>
                                          <p:attrName>r</p:attrName>
                                        </p:attrNameLst>
                                      </p:cBhvr>
                                    </p:animRot>
                                  </p:childTnLst>
                                </p:cTn>
                              </p:par>
                              <p:par>
                                <p:cTn id="431" presetID="2" presetClass="exit" presetSubtype="9" fill="hold" grpId="2" nodeType="withEffect">
                                  <p:stCondLst>
                                    <p:cond delay="0"/>
                                  </p:stCondLst>
                                  <p:childTnLst>
                                    <p:anim calcmode="lin" valueType="num">
                                      <p:cBhvr additive="base">
                                        <p:cTn id="432" dur="5500"/>
                                        <p:tgtEl>
                                          <p:spTgt spid="32"/>
                                        </p:tgtEl>
                                        <p:attrNameLst>
                                          <p:attrName>ppt_x</p:attrName>
                                        </p:attrNameLst>
                                      </p:cBhvr>
                                      <p:tavLst>
                                        <p:tav tm="0">
                                          <p:val>
                                            <p:strVal val="ppt_x"/>
                                          </p:val>
                                        </p:tav>
                                        <p:tav tm="100000">
                                          <p:val>
                                            <p:strVal val="0-ppt_w/2"/>
                                          </p:val>
                                        </p:tav>
                                      </p:tavLst>
                                    </p:anim>
                                    <p:anim calcmode="lin" valueType="num">
                                      <p:cBhvr additive="base">
                                        <p:cTn id="433" dur="5500"/>
                                        <p:tgtEl>
                                          <p:spTgt spid="32"/>
                                        </p:tgtEl>
                                        <p:attrNameLst>
                                          <p:attrName>ppt_y</p:attrName>
                                        </p:attrNameLst>
                                      </p:cBhvr>
                                      <p:tavLst>
                                        <p:tav tm="0">
                                          <p:val>
                                            <p:strVal val="ppt_y"/>
                                          </p:val>
                                        </p:tav>
                                        <p:tav tm="100000">
                                          <p:val>
                                            <p:strVal val="0-ppt_h/2"/>
                                          </p:val>
                                        </p:tav>
                                      </p:tavLst>
                                    </p:anim>
                                    <p:set>
                                      <p:cBhvr>
                                        <p:cTn id="434" dur="1" fill="hold">
                                          <p:stCondLst>
                                            <p:cond delay="5499"/>
                                          </p:stCondLst>
                                        </p:cTn>
                                        <p:tgtEl>
                                          <p:spTgt spid="32"/>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33"/>
                                        </p:tgtEl>
                                        <p:attrNameLst>
                                          <p:attrName>style.visibility</p:attrName>
                                        </p:attrNameLst>
                                      </p:cBhvr>
                                      <p:to>
                                        <p:strVal val="visible"/>
                                      </p:to>
                                    </p:set>
                                    <p:anim calcmode="lin" valueType="num">
                                      <p:cBhvr>
                                        <p:cTn id="437" dur="4500" fill="hold"/>
                                        <p:tgtEl>
                                          <p:spTgt spid="33"/>
                                        </p:tgtEl>
                                        <p:attrNameLst>
                                          <p:attrName>ppt_w</p:attrName>
                                        </p:attrNameLst>
                                      </p:cBhvr>
                                      <p:tavLst>
                                        <p:tav tm="0">
                                          <p:val>
                                            <p:strVal val="#ppt_w"/>
                                          </p:val>
                                        </p:tav>
                                        <p:tav tm="100000">
                                          <p:val>
                                            <p:strVal val="#ppt_w"/>
                                          </p:val>
                                        </p:tav>
                                      </p:tavLst>
                                    </p:anim>
                                    <p:anim calcmode="lin" valueType="num">
                                      <p:cBhvr>
                                        <p:cTn id="438" dur="4500" fill="hold"/>
                                        <p:tgtEl>
                                          <p:spTgt spid="33"/>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4250" fill="hold"/>
                                        <p:tgtEl>
                                          <p:spTgt spid="33"/>
                                        </p:tgtEl>
                                        <p:attrNameLst>
                                          <p:attrName>r</p:attrName>
                                        </p:attrNameLst>
                                      </p:cBhvr>
                                    </p:animRot>
                                  </p:childTnLst>
                                </p:cTn>
                              </p:par>
                              <p:par>
                                <p:cTn id="441" presetID="2" presetClass="exit" presetSubtype="9" fill="hold" grpId="2" nodeType="withEffect">
                                  <p:stCondLst>
                                    <p:cond delay="0"/>
                                  </p:stCondLst>
                                  <p:childTnLst>
                                    <p:anim calcmode="lin" valueType="num">
                                      <p:cBhvr additive="base">
                                        <p:cTn id="442" dur="5500"/>
                                        <p:tgtEl>
                                          <p:spTgt spid="33"/>
                                        </p:tgtEl>
                                        <p:attrNameLst>
                                          <p:attrName>ppt_x</p:attrName>
                                        </p:attrNameLst>
                                      </p:cBhvr>
                                      <p:tavLst>
                                        <p:tav tm="0">
                                          <p:val>
                                            <p:strVal val="ppt_x"/>
                                          </p:val>
                                        </p:tav>
                                        <p:tav tm="100000">
                                          <p:val>
                                            <p:strVal val="0-ppt_w/2"/>
                                          </p:val>
                                        </p:tav>
                                      </p:tavLst>
                                    </p:anim>
                                    <p:anim calcmode="lin" valueType="num">
                                      <p:cBhvr additive="base">
                                        <p:cTn id="443" dur="5500"/>
                                        <p:tgtEl>
                                          <p:spTgt spid="33"/>
                                        </p:tgtEl>
                                        <p:attrNameLst>
                                          <p:attrName>ppt_y</p:attrName>
                                        </p:attrNameLst>
                                      </p:cBhvr>
                                      <p:tavLst>
                                        <p:tav tm="0">
                                          <p:val>
                                            <p:strVal val="ppt_y"/>
                                          </p:val>
                                        </p:tav>
                                        <p:tav tm="100000">
                                          <p:val>
                                            <p:strVal val="0-ppt_h/2"/>
                                          </p:val>
                                        </p:tav>
                                      </p:tavLst>
                                    </p:anim>
                                    <p:set>
                                      <p:cBhvr>
                                        <p:cTn id="444" dur="1" fill="hold">
                                          <p:stCondLst>
                                            <p:cond delay="5499"/>
                                          </p:stCondLst>
                                        </p:cTn>
                                        <p:tgtEl>
                                          <p:spTgt spid="33"/>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34"/>
                                        </p:tgtEl>
                                        <p:attrNameLst>
                                          <p:attrName>style.visibility</p:attrName>
                                        </p:attrNameLst>
                                      </p:cBhvr>
                                      <p:to>
                                        <p:strVal val="visible"/>
                                      </p:to>
                                    </p:set>
                                    <p:anim calcmode="lin" valueType="num">
                                      <p:cBhvr>
                                        <p:cTn id="447" dur="4500" fill="hold"/>
                                        <p:tgtEl>
                                          <p:spTgt spid="34"/>
                                        </p:tgtEl>
                                        <p:attrNameLst>
                                          <p:attrName>ppt_w</p:attrName>
                                        </p:attrNameLst>
                                      </p:cBhvr>
                                      <p:tavLst>
                                        <p:tav tm="0">
                                          <p:val>
                                            <p:strVal val="#ppt_w"/>
                                          </p:val>
                                        </p:tav>
                                        <p:tav tm="100000">
                                          <p:val>
                                            <p:strVal val="#ppt_w"/>
                                          </p:val>
                                        </p:tav>
                                      </p:tavLst>
                                    </p:anim>
                                    <p:anim calcmode="lin" valueType="num">
                                      <p:cBhvr>
                                        <p:cTn id="448" dur="4500" fill="hold"/>
                                        <p:tgtEl>
                                          <p:spTgt spid="34"/>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4250" fill="hold"/>
                                        <p:tgtEl>
                                          <p:spTgt spid="34"/>
                                        </p:tgtEl>
                                        <p:attrNameLst>
                                          <p:attrName>r</p:attrName>
                                        </p:attrNameLst>
                                      </p:cBhvr>
                                    </p:animRot>
                                  </p:childTnLst>
                                </p:cTn>
                              </p:par>
                              <p:par>
                                <p:cTn id="451" presetID="2" presetClass="exit" presetSubtype="9" fill="hold" grpId="2" nodeType="withEffect">
                                  <p:stCondLst>
                                    <p:cond delay="0"/>
                                  </p:stCondLst>
                                  <p:childTnLst>
                                    <p:anim calcmode="lin" valueType="num">
                                      <p:cBhvr additive="base">
                                        <p:cTn id="452" dur="5500"/>
                                        <p:tgtEl>
                                          <p:spTgt spid="34"/>
                                        </p:tgtEl>
                                        <p:attrNameLst>
                                          <p:attrName>ppt_x</p:attrName>
                                        </p:attrNameLst>
                                      </p:cBhvr>
                                      <p:tavLst>
                                        <p:tav tm="0">
                                          <p:val>
                                            <p:strVal val="ppt_x"/>
                                          </p:val>
                                        </p:tav>
                                        <p:tav tm="100000">
                                          <p:val>
                                            <p:strVal val="0-ppt_w/2"/>
                                          </p:val>
                                        </p:tav>
                                      </p:tavLst>
                                    </p:anim>
                                    <p:anim calcmode="lin" valueType="num">
                                      <p:cBhvr additive="base">
                                        <p:cTn id="453" dur="5500"/>
                                        <p:tgtEl>
                                          <p:spTgt spid="34"/>
                                        </p:tgtEl>
                                        <p:attrNameLst>
                                          <p:attrName>ppt_y</p:attrName>
                                        </p:attrNameLst>
                                      </p:cBhvr>
                                      <p:tavLst>
                                        <p:tav tm="0">
                                          <p:val>
                                            <p:strVal val="ppt_y"/>
                                          </p:val>
                                        </p:tav>
                                        <p:tav tm="100000">
                                          <p:val>
                                            <p:strVal val="0-ppt_h/2"/>
                                          </p:val>
                                        </p:tav>
                                      </p:tavLst>
                                    </p:anim>
                                    <p:set>
                                      <p:cBhvr>
                                        <p:cTn id="454" dur="1" fill="hold">
                                          <p:stCondLst>
                                            <p:cond delay="5499"/>
                                          </p:stCondLst>
                                        </p:cTn>
                                        <p:tgtEl>
                                          <p:spTgt spid="34"/>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35"/>
                                        </p:tgtEl>
                                        <p:attrNameLst>
                                          <p:attrName>style.visibility</p:attrName>
                                        </p:attrNameLst>
                                      </p:cBhvr>
                                      <p:to>
                                        <p:strVal val="visible"/>
                                      </p:to>
                                    </p:set>
                                    <p:anim calcmode="lin" valueType="num">
                                      <p:cBhvr>
                                        <p:cTn id="457" dur="4500" fill="hold"/>
                                        <p:tgtEl>
                                          <p:spTgt spid="35"/>
                                        </p:tgtEl>
                                        <p:attrNameLst>
                                          <p:attrName>ppt_w</p:attrName>
                                        </p:attrNameLst>
                                      </p:cBhvr>
                                      <p:tavLst>
                                        <p:tav tm="0">
                                          <p:val>
                                            <p:strVal val="#ppt_w"/>
                                          </p:val>
                                        </p:tav>
                                        <p:tav tm="100000">
                                          <p:val>
                                            <p:strVal val="#ppt_w"/>
                                          </p:val>
                                        </p:tav>
                                      </p:tavLst>
                                    </p:anim>
                                    <p:anim calcmode="lin" valueType="num">
                                      <p:cBhvr>
                                        <p:cTn id="458" dur="4500" fill="hold"/>
                                        <p:tgtEl>
                                          <p:spTgt spid="35"/>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4250" fill="hold"/>
                                        <p:tgtEl>
                                          <p:spTgt spid="35"/>
                                        </p:tgtEl>
                                        <p:attrNameLst>
                                          <p:attrName>r</p:attrName>
                                        </p:attrNameLst>
                                      </p:cBhvr>
                                    </p:animRot>
                                  </p:childTnLst>
                                </p:cTn>
                              </p:par>
                              <p:par>
                                <p:cTn id="461" presetID="2" presetClass="exit" presetSubtype="9" fill="hold" grpId="2" nodeType="withEffect">
                                  <p:stCondLst>
                                    <p:cond delay="0"/>
                                  </p:stCondLst>
                                  <p:childTnLst>
                                    <p:anim calcmode="lin" valueType="num">
                                      <p:cBhvr additive="base">
                                        <p:cTn id="462" dur="5500"/>
                                        <p:tgtEl>
                                          <p:spTgt spid="35"/>
                                        </p:tgtEl>
                                        <p:attrNameLst>
                                          <p:attrName>ppt_x</p:attrName>
                                        </p:attrNameLst>
                                      </p:cBhvr>
                                      <p:tavLst>
                                        <p:tav tm="0">
                                          <p:val>
                                            <p:strVal val="ppt_x"/>
                                          </p:val>
                                        </p:tav>
                                        <p:tav tm="100000">
                                          <p:val>
                                            <p:strVal val="0-ppt_w/2"/>
                                          </p:val>
                                        </p:tav>
                                      </p:tavLst>
                                    </p:anim>
                                    <p:anim calcmode="lin" valueType="num">
                                      <p:cBhvr additive="base">
                                        <p:cTn id="463" dur="5500"/>
                                        <p:tgtEl>
                                          <p:spTgt spid="35"/>
                                        </p:tgtEl>
                                        <p:attrNameLst>
                                          <p:attrName>ppt_y</p:attrName>
                                        </p:attrNameLst>
                                      </p:cBhvr>
                                      <p:tavLst>
                                        <p:tav tm="0">
                                          <p:val>
                                            <p:strVal val="ppt_y"/>
                                          </p:val>
                                        </p:tav>
                                        <p:tav tm="100000">
                                          <p:val>
                                            <p:strVal val="0-ppt_h/2"/>
                                          </p:val>
                                        </p:tav>
                                      </p:tavLst>
                                    </p:anim>
                                    <p:set>
                                      <p:cBhvr>
                                        <p:cTn id="464" dur="1" fill="hold">
                                          <p:stCondLst>
                                            <p:cond delay="5499"/>
                                          </p:stCondLst>
                                        </p:cTn>
                                        <p:tgtEl>
                                          <p:spTgt spid="35"/>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36"/>
                                        </p:tgtEl>
                                        <p:attrNameLst>
                                          <p:attrName>style.visibility</p:attrName>
                                        </p:attrNameLst>
                                      </p:cBhvr>
                                      <p:to>
                                        <p:strVal val="visible"/>
                                      </p:to>
                                    </p:set>
                                    <p:anim calcmode="lin" valueType="num">
                                      <p:cBhvr>
                                        <p:cTn id="467" dur="4500" fill="hold"/>
                                        <p:tgtEl>
                                          <p:spTgt spid="36"/>
                                        </p:tgtEl>
                                        <p:attrNameLst>
                                          <p:attrName>ppt_w</p:attrName>
                                        </p:attrNameLst>
                                      </p:cBhvr>
                                      <p:tavLst>
                                        <p:tav tm="0">
                                          <p:val>
                                            <p:strVal val="#ppt_w"/>
                                          </p:val>
                                        </p:tav>
                                        <p:tav tm="100000">
                                          <p:val>
                                            <p:strVal val="#ppt_w"/>
                                          </p:val>
                                        </p:tav>
                                      </p:tavLst>
                                    </p:anim>
                                    <p:anim calcmode="lin" valueType="num">
                                      <p:cBhvr>
                                        <p:cTn id="468" dur="4500" fill="hold"/>
                                        <p:tgtEl>
                                          <p:spTgt spid="36"/>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4250" fill="hold"/>
                                        <p:tgtEl>
                                          <p:spTgt spid="36"/>
                                        </p:tgtEl>
                                        <p:attrNameLst>
                                          <p:attrName>r</p:attrName>
                                        </p:attrNameLst>
                                      </p:cBhvr>
                                    </p:animRot>
                                  </p:childTnLst>
                                </p:cTn>
                              </p:par>
                              <p:par>
                                <p:cTn id="471" presetID="2" presetClass="exit" presetSubtype="9" fill="hold" grpId="2" nodeType="withEffect">
                                  <p:stCondLst>
                                    <p:cond delay="0"/>
                                  </p:stCondLst>
                                  <p:childTnLst>
                                    <p:anim calcmode="lin" valueType="num">
                                      <p:cBhvr additive="base">
                                        <p:cTn id="472" dur="5500"/>
                                        <p:tgtEl>
                                          <p:spTgt spid="36"/>
                                        </p:tgtEl>
                                        <p:attrNameLst>
                                          <p:attrName>ppt_x</p:attrName>
                                        </p:attrNameLst>
                                      </p:cBhvr>
                                      <p:tavLst>
                                        <p:tav tm="0">
                                          <p:val>
                                            <p:strVal val="ppt_x"/>
                                          </p:val>
                                        </p:tav>
                                        <p:tav tm="100000">
                                          <p:val>
                                            <p:strVal val="0-ppt_w/2"/>
                                          </p:val>
                                        </p:tav>
                                      </p:tavLst>
                                    </p:anim>
                                    <p:anim calcmode="lin" valueType="num">
                                      <p:cBhvr additive="base">
                                        <p:cTn id="473" dur="5500"/>
                                        <p:tgtEl>
                                          <p:spTgt spid="36"/>
                                        </p:tgtEl>
                                        <p:attrNameLst>
                                          <p:attrName>ppt_y</p:attrName>
                                        </p:attrNameLst>
                                      </p:cBhvr>
                                      <p:tavLst>
                                        <p:tav tm="0">
                                          <p:val>
                                            <p:strVal val="ppt_y"/>
                                          </p:val>
                                        </p:tav>
                                        <p:tav tm="100000">
                                          <p:val>
                                            <p:strVal val="0-ppt_h/2"/>
                                          </p:val>
                                        </p:tav>
                                      </p:tavLst>
                                    </p:anim>
                                    <p:set>
                                      <p:cBhvr>
                                        <p:cTn id="474" dur="1" fill="hold">
                                          <p:stCondLst>
                                            <p:cond delay="5499"/>
                                          </p:stCondLst>
                                        </p:cTn>
                                        <p:tgtEl>
                                          <p:spTgt spid="36"/>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37"/>
                                        </p:tgtEl>
                                        <p:attrNameLst>
                                          <p:attrName>style.visibility</p:attrName>
                                        </p:attrNameLst>
                                      </p:cBhvr>
                                      <p:to>
                                        <p:strVal val="visible"/>
                                      </p:to>
                                    </p:set>
                                    <p:anim calcmode="lin" valueType="num">
                                      <p:cBhvr>
                                        <p:cTn id="477" dur="4500" fill="hold"/>
                                        <p:tgtEl>
                                          <p:spTgt spid="37"/>
                                        </p:tgtEl>
                                        <p:attrNameLst>
                                          <p:attrName>ppt_w</p:attrName>
                                        </p:attrNameLst>
                                      </p:cBhvr>
                                      <p:tavLst>
                                        <p:tav tm="0">
                                          <p:val>
                                            <p:strVal val="#ppt_w"/>
                                          </p:val>
                                        </p:tav>
                                        <p:tav tm="100000">
                                          <p:val>
                                            <p:strVal val="#ppt_w"/>
                                          </p:val>
                                        </p:tav>
                                      </p:tavLst>
                                    </p:anim>
                                    <p:anim calcmode="lin" valueType="num">
                                      <p:cBhvr>
                                        <p:cTn id="478" dur="4500" fill="hold"/>
                                        <p:tgtEl>
                                          <p:spTgt spid="37"/>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4250" fill="hold"/>
                                        <p:tgtEl>
                                          <p:spTgt spid="37"/>
                                        </p:tgtEl>
                                        <p:attrNameLst>
                                          <p:attrName>r</p:attrName>
                                        </p:attrNameLst>
                                      </p:cBhvr>
                                    </p:animRot>
                                  </p:childTnLst>
                                </p:cTn>
                              </p:par>
                              <p:par>
                                <p:cTn id="481" presetID="2" presetClass="exit" presetSubtype="9" fill="hold" grpId="2" nodeType="withEffect">
                                  <p:stCondLst>
                                    <p:cond delay="0"/>
                                  </p:stCondLst>
                                  <p:childTnLst>
                                    <p:anim calcmode="lin" valueType="num">
                                      <p:cBhvr additive="base">
                                        <p:cTn id="482" dur="5500"/>
                                        <p:tgtEl>
                                          <p:spTgt spid="37"/>
                                        </p:tgtEl>
                                        <p:attrNameLst>
                                          <p:attrName>ppt_x</p:attrName>
                                        </p:attrNameLst>
                                      </p:cBhvr>
                                      <p:tavLst>
                                        <p:tav tm="0">
                                          <p:val>
                                            <p:strVal val="ppt_x"/>
                                          </p:val>
                                        </p:tav>
                                        <p:tav tm="100000">
                                          <p:val>
                                            <p:strVal val="0-ppt_w/2"/>
                                          </p:val>
                                        </p:tav>
                                      </p:tavLst>
                                    </p:anim>
                                    <p:anim calcmode="lin" valueType="num">
                                      <p:cBhvr additive="base">
                                        <p:cTn id="483" dur="5500"/>
                                        <p:tgtEl>
                                          <p:spTgt spid="37"/>
                                        </p:tgtEl>
                                        <p:attrNameLst>
                                          <p:attrName>ppt_y</p:attrName>
                                        </p:attrNameLst>
                                      </p:cBhvr>
                                      <p:tavLst>
                                        <p:tav tm="0">
                                          <p:val>
                                            <p:strVal val="ppt_y"/>
                                          </p:val>
                                        </p:tav>
                                        <p:tav tm="100000">
                                          <p:val>
                                            <p:strVal val="0-ppt_h/2"/>
                                          </p:val>
                                        </p:tav>
                                      </p:tavLst>
                                    </p:anim>
                                    <p:set>
                                      <p:cBhvr>
                                        <p:cTn id="484" dur="1" fill="hold">
                                          <p:stCondLst>
                                            <p:cond delay="5499"/>
                                          </p:stCondLst>
                                        </p:cTn>
                                        <p:tgtEl>
                                          <p:spTgt spid="37"/>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38"/>
                                        </p:tgtEl>
                                        <p:attrNameLst>
                                          <p:attrName>style.visibility</p:attrName>
                                        </p:attrNameLst>
                                      </p:cBhvr>
                                      <p:to>
                                        <p:strVal val="visible"/>
                                      </p:to>
                                    </p:set>
                                    <p:anim calcmode="lin" valueType="num">
                                      <p:cBhvr>
                                        <p:cTn id="487" dur="4500" fill="hold"/>
                                        <p:tgtEl>
                                          <p:spTgt spid="38"/>
                                        </p:tgtEl>
                                        <p:attrNameLst>
                                          <p:attrName>ppt_w</p:attrName>
                                        </p:attrNameLst>
                                      </p:cBhvr>
                                      <p:tavLst>
                                        <p:tav tm="0">
                                          <p:val>
                                            <p:strVal val="#ppt_w"/>
                                          </p:val>
                                        </p:tav>
                                        <p:tav tm="100000">
                                          <p:val>
                                            <p:strVal val="#ppt_w"/>
                                          </p:val>
                                        </p:tav>
                                      </p:tavLst>
                                    </p:anim>
                                    <p:anim calcmode="lin" valueType="num">
                                      <p:cBhvr>
                                        <p:cTn id="488" dur="4500" fill="hold"/>
                                        <p:tgtEl>
                                          <p:spTgt spid="38"/>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4250" fill="hold"/>
                                        <p:tgtEl>
                                          <p:spTgt spid="38"/>
                                        </p:tgtEl>
                                        <p:attrNameLst>
                                          <p:attrName>r</p:attrName>
                                        </p:attrNameLst>
                                      </p:cBhvr>
                                    </p:animRot>
                                  </p:childTnLst>
                                </p:cTn>
                              </p:par>
                              <p:par>
                                <p:cTn id="491" presetID="2" presetClass="exit" presetSubtype="9" fill="hold" grpId="2" nodeType="withEffect">
                                  <p:stCondLst>
                                    <p:cond delay="0"/>
                                  </p:stCondLst>
                                  <p:childTnLst>
                                    <p:anim calcmode="lin" valueType="num">
                                      <p:cBhvr additive="base">
                                        <p:cTn id="492" dur="5500"/>
                                        <p:tgtEl>
                                          <p:spTgt spid="38"/>
                                        </p:tgtEl>
                                        <p:attrNameLst>
                                          <p:attrName>ppt_x</p:attrName>
                                        </p:attrNameLst>
                                      </p:cBhvr>
                                      <p:tavLst>
                                        <p:tav tm="0">
                                          <p:val>
                                            <p:strVal val="ppt_x"/>
                                          </p:val>
                                        </p:tav>
                                        <p:tav tm="100000">
                                          <p:val>
                                            <p:strVal val="0-ppt_w/2"/>
                                          </p:val>
                                        </p:tav>
                                      </p:tavLst>
                                    </p:anim>
                                    <p:anim calcmode="lin" valueType="num">
                                      <p:cBhvr additive="base">
                                        <p:cTn id="493" dur="5500"/>
                                        <p:tgtEl>
                                          <p:spTgt spid="38"/>
                                        </p:tgtEl>
                                        <p:attrNameLst>
                                          <p:attrName>ppt_y</p:attrName>
                                        </p:attrNameLst>
                                      </p:cBhvr>
                                      <p:tavLst>
                                        <p:tav tm="0">
                                          <p:val>
                                            <p:strVal val="ppt_y"/>
                                          </p:val>
                                        </p:tav>
                                        <p:tav tm="100000">
                                          <p:val>
                                            <p:strVal val="0-ppt_h/2"/>
                                          </p:val>
                                        </p:tav>
                                      </p:tavLst>
                                    </p:anim>
                                    <p:set>
                                      <p:cBhvr>
                                        <p:cTn id="494" dur="1" fill="hold">
                                          <p:stCondLst>
                                            <p:cond delay="5499"/>
                                          </p:stCondLst>
                                        </p:cTn>
                                        <p:tgtEl>
                                          <p:spTgt spid="38"/>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39"/>
                                        </p:tgtEl>
                                        <p:attrNameLst>
                                          <p:attrName>style.visibility</p:attrName>
                                        </p:attrNameLst>
                                      </p:cBhvr>
                                      <p:to>
                                        <p:strVal val="visible"/>
                                      </p:to>
                                    </p:set>
                                    <p:anim calcmode="lin" valueType="num">
                                      <p:cBhvr>
                                        <p:cTn id="497" dur="4500" fill="hold"/>
                                        <p:tgtEl>
                                          <p:spTgt spid="39"/>
                                        </p:tgtEl>
                                        <p:attrNameLst>
                                          <p:attrName>ppt_w</p:attrName>
                                        </p:attrNameLst>
                                      </p:cBhvr>
                                      <p:tavLst>
                                        <p:tav tm="0">
                                          <p:val>
                                            <p:strVal val="#ppt_w"/>
                                          </p:val>
                                        </p:tav>
                                        <p:tav tm="100000">
                                          <p:val>
                                            <p:strVal val="#ppt_w"/>
                                          </p:val>
                                        </p:tav>
                                      </p:tavLst>
                                    </p:anim>
                                    <p:anim calcmode="lin" valueType="num">
                                      <p:cBhvr>
                                        <p:cTn id="498" dur="4500" fill="hold"/>
                                        <p:tgtEl>
                                          <p:spTgt spid="39"/>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4250" fill="hold"/>
                                        <p:tgtEl>
                                          <p:spTgt spid="39"/>
                                        </p:tgtEl>
                                        <p:attrNameLst>
                                          <p:attrName>r</p:attrName>
                                        </p:attrNameLst>
                                      </p:cBhvr>
                                    </p:animRot>
                                  </p:childTnLst>
                                </p:cTn>
                              </p:par>
                              <p:par>
                                <p:cTn id="501" presetID="2" presetClass="exit" presetSubtype="9" fill="hold" grpId="2" nodeType="withEffect">
                                  <p:stCondLst>
                                    <p:cond delay="0"/>
                                  </p:stCondLst>
                                  <p:childTnLst>
                                    <p:anim calcmode="lin" valueType="num">
                                      <p:cBhvr additive="base">
                                        <p:cTn id="502" dur="5500"/>
                                        <p:tgtEl>
                                          <p:spTgt spid="39"/>
                                        </p:tgtEl>
                                        <p:attrNameLst>
                                          <p:attrName>ppt_x</p:attrName>
                                        </p:attrNameLst>
                                      </p:cBhvr>
                                      <p:tavLst>
                                        <p:tav tm="0">
                                          <p:val>
                                            <p:strVal val="ppt_x"/>
                                          </p:val>
                                        </p:tav>
                                        <p:tav tm="100000">
                                          <p:val>
                                            <p:strVal val="0-ppt_w/2"/>
                                          </p:val>
                                        </p:tav>
                                      </p:tavLst>
                                    </p:anim>
                                    <p:anim calcmode="lin" valueType="num">
                                      <p:cBhvr additive="base">
                                        <p:cTn id="503" dur="5500"/>
                                        <p:tgtEl>
                                          <p:spTgt spid="39"/>
                                        </p:tgtEl>
                                        <p:attrNameLst>
                                          <p:attrName>ppt_y</p:attrName>
                                        </p:attrNameLst>
                                      </p:cBhvr>
                                      <p:tavLst>
                                        <p:tav tm="0">
                                          <p:val>
                                            <p:strVal val="ppt_y"/>
                                          </p:val>
                                        </p:tav>
                                        <p:tav tm="100000">
                                          <p:val>
                                            <p:strVal val="0-ppt_h/2"/>
                                          </p:val>
                                        </p:tav>
                                      </p:tavLst>
                                    </p:anim>
                                    <p:set>
                                      <p:cBhvr>
                                        <p:cTn id="504" dur="1" fill="hold">
                                          <p:stCondLst>
                                            <p:cond delay="5499"/>
                                          </p:stCondLst>
                                        </p:cTn>
                                        <p:tgtEl>
                                          <p:spTgt spid="39"/>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40"/>
                                        </p:tgtEl>
                                        <p:attrNameLst>
                                          <p:attrName>style.visibility</p:attrName>
                                        </p:attrNameLst>
                                      </p:cBhvr>
                                      <p:to>
                                        <p:strVal val="visible"/>
                                      </p:to>
                                    </p:set>
                                    <p:anim calcmode="lin" valueType="num">
                                      <p:cBhvr>
                                        <p:cTn id="507" dur="4500" fill="hold"/>
                                        <p:tgtEl>
                                          <p:spTgt spid="40"/>
                                        </p:tgtEl>
                                        <p:attrNameLst>
                                          <p:attrName>ppt_w</p:attrName>
                                        </p:attrNameLst>
                                      </p:cBhvr>
                                      <p:tavLst>
                                        <p:tav tm="0">
                                          <p:val>
                                            <p:strVal val="#ppt_w"/>
                                          </p:val>
                                        </p:tav>
                                        <p:tav tm="100000">
                                          <p:val>
                                            <p:strVal val="#ppt_w"/>
                                          </p:val>
                                        </p:tav>
                                      </p:tavLst>
                                    </p:anim>
                                    <p:anim calcmode="lin" valueType="num">
                                      <p:cBhvr>
                                        <p:cTn id="508" dur="4500" fill="hold"/>
                                        <p:tgtEl>
                                          <p:spTgt spid="40"/>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4250" fill="hold"/>
                                        <p:tgtEl>
                                          <p:spTgt spid="40"/>
                                        </p:tgtEl>
                                        <p:attrNameLst>
                                          <p:attrName>r</p:attrName>
                                        </p:attrNameLst>
                                      </p:cBhvr>
                                    </p:animRot>
                                  </p:childTnLst>
                                </p:cTn>
                              </p:par>
                              <p:par>
                                <p:cTn id="511" presetID="2" presetClass="exit" presetSubtype="9" fill="hold" grpId="2" nodeType="withEffect">
                                  <p:stCondLst>
                                    <p:cond delay="0"/>
                                  </p:stCondLst>
                                  <p:childTnLst>
                                    <p:anim calcmode="lin" valueType="num">
                                      <p:cBhvr additive="base">
                                        <p:cTn id="512" dur="5500"/>
                                        <p:tgtEl>
                                          <p:spTgt spid="40"/>
                                        </p:tgtEl>
                                        <p:attrNameLst>
                                          <p:attrName>ppt_x</p:attrName>
                                        </p:attrNameLst>
                                      </p:cBhvr>
                                      <p:tavLst>
                                        <p:tav tm="0">
                                          <p:val>
                                            <p:strVal val="ppt_x"/>
                                          </p:val>
                                        </p:tav>
                                        <p:tav tm="100000">
                                          <p:val>
                                            <p:strVal val="0-ppt_w/2"/>
                                          </p:val>
                                        </p:tav>
                                      </p:tavLst>
                                    </p:anim>
                                    <p:anim calcmode="lin" valueType="num">
                                      <p:cBhvr additive="base">
                                        <p:cTn id="513" dur="5500"/>
                                        <p:tgtEl>
                                          <p:spTgt spid="40"/>
                                        </p:tgtEl>
                                        <p:attrNameLst>
                                          <p:attrName>ppt_y</p:attrName>
                                        </p:attrNameLst>
                                      </p:cBhvr>
                                      <p:tavLst>
                                        <p:tav tm="0">
                                          <p:val>
                                            <p:strVal val="ppt_y"/>
                                          </p:val>
                                        </p:tav>
                                        <p:tav tm="100000">
                                          <p:val>
                                            <p:strVal val="0-ppt_h/2"/>
                                          </p:val>
                                        </p:tav>
                                      </p:tavLst>
                                    </p:anim>
                                    <p:set>
                                      <p:cBhvr>
                                        <p:cTn id="514" dur="1" fill="hold">
                                          <p:stCondLst>
                                            <p:cond delay="5499"/>
                                          </p:stCondLst>
                                        </p:cTn>
                                        <p:tgtEl>
                                          <p:spTgt spid="40"/>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41"/>
                                        </p:tgtEl>
                                        <p:attrNameLst>
                                          <p:attrName>style.visibility</p:attrName>
                                        </p:attrNameLst>
                                      </p:cBhvr>
                                      <p:to>
                                        <p:strVal val="visible"/>
                                      </p:to>
                                    </p:set>
                                    <p:anim calcmode="lin" valueType="num">
                                      <p:cBhvr>
                                        <p:cTn id="517" dur="4500" fill="hold"/>
                                        <p:tgtEl>
                                          <p:spTgt spid="41"/>
                                        </p:tgtEl>
                                        <p:attrNameLst>
                                          <p:attrName>ppt_w</p:attrName>
                                        </p:attrNameLst>
                                      </p:cBhvr>
                                      <p:tavLst>
                                        <p:tav tm="0">
                                          <p:val>
                                            <p:strVal val="#ppt_w"/>
                                          </p:val>
                                        </p:tav>
                                        <p:tav tm="100000">
                                          <p:val>
                                            <p:strVal val="#ppt_w"/>
                                          </p:val>
                                        </p:tav>
                                      </p:tavLst>
                                    </p:anim>
                                    <p:anim calcmode="lin" valueType="num">
                                      <p:cBhvr>
                                        <p:cTn id="518" dur="4500" fill="hold"/>
                                        <p:tgtEl>
                                          <p:spTgt spid="41"/>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4250" fill="hold"/>
                                        <p:tgtEl>
                                          <p:spTgt spid="41"/>
                                        </p:tgtEl>
                                        <p:attrNameLst>
                                          <p:attrName>r</p:attrName>
                                        </p:attrNameLst>
                                      </p:cBhvr>
                                    </p:animRot>
                                  </p:childTnLst>
                                </p:cTn>
                              </p:par>
                              <p:par>
                                <p:cTn id="521" presetID="2" presetClass="exit" presetSubtype="9" fill="hold" grpId="2" nodeType="withEffect">
                                  <p:stCondLst>
                                    <p:cond delay="0"/>
                                  </p:stCondLst>
                                  <p:childTnLst>
                                    <p:anim calcmode="lin" valueType="num">
                                      <p:cBhvr additive="base">
                                        <p:cTn id="522" dur="5500"/>
                                        <p:tgtEl>
                                          <p:spTgt spid="41"/>
                                        </p:tgtEl>
                                        <p:attrNameLst>
                                          <p:attrName>ppt_x</p:attrName>
                                        </p:attrNameLst>
                                      </p:cBhvr>
                                      <p:tavLst>
                                        <p:tav tm="0">
                                          <p:val>
                                            <p:strVal val="ppt_x"/>
                                          </p:val>
                                        </p:tav>
                                        <p:tav tm="100000">
                                          <p:val>
                                            <p:strVal val="0-ppt_w/2"/>
                                          </p:val>
                                        </p:tav>
                                      </p:tavLst>
                                    </p:anim>
                                    <p:anim calcmode="lin" valueType="num">
                                      <p:cBhvr additive="base">
                                        <p:cTn id="523" dur="5500"/>
                                        <p:tgtEl>
                                          <p:spTgt spid="41"/>
                                        </p:tgtEl>
                                        <p:attrNameLst>
                                          <p:attrName>ppt_y</p:attrName>
                                        </p:attrNameLst>
                                      </p:cBhvr>
                                      <p:tavLst>
                                        <p:tav tm="0">
                                          <p:val>
                                            <p:strVal val="ppt_y"/>
                                          </p:val>
                                        </p:tav>
                                        <p:tav tm="100000">
                                          <p:val>
                                            <p:strVal val="0-ppt_h/2"/>
                                          </p:val>
                                        </p:tav>
                                      </p:tavLst>
                                    </p:anim>
                                    <p:set>
                                      <p:cBhvr>
                                        <p:cTn id="524" dur="1" fill="hold">
                                          <p:stCondLst>
                                            <p:cond delay="5499"/>
                                          </p:stCondLst>
                                        </p:cTn>
                                        <p:tgtEl>
                                          <p:spTgt spid="41"/>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56"/>
                                        </p:tgtEl>
                                        <p:attrNameLst>
                                          <p:attrName>style.visibility</p:attrName>
                                        </p:attrNameLst>
                                      </p:cBhvr>
                                      <p:to>
                                        <p:strVal val="visible"/>
                                      </p:to>
                                    </p:set>
                                    <p:anim calcmode="lin" valueType="num">
                                      <p:cBhvr>
                                        <p:cTn id="527" dur="4500" fill="hold"/>
                                        <p:tgtEl>
                                          <p:spTgt spid="56"/>
                                        </p:tgtEl>
                                        <p:attrNameLst>
                                          <p:attrName>ppt_w</p:attrName>
                                        </p:attrNameLst>
                                      </p:cBhvr>
                                      <p:tavLst>
                                        <p:tav tm="0">
                                          <p:val>
                                            <p:strVal val="#ppt_w"/>
                                          </p:val>
                                        </p:tav>
                                        <p:tav tm="100000">
                                          <p:val>
                                            <p:strVal val="#ppt_w"/>
                                          </p:val>
                                        </p:tav>
                                      </p:tavLst>
                                    </p:anim>
                                    <p:anim calcmode="lin" valueType="num">
                                      <p:cBhvr>
                                        <p:cTn id="528" dur="4500" fill="hold"/>
                                        <p:tgtEl>
                                          <p:spTgt spid="56"/>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4250" fill="hold"/>
                                        <p:tgtEl>
                                          <p:spTgt spid="56"/>
                                        </p:tgtEl>
                                        <p:attrNameLst>
                                          <p:attrName>r</p:attrName>
                                        </p:attrNameLst>
                                      </p:cBhvr>
                                    </p:animRot>
                                  </p:childTnLst>
                                </p:cTn>
                              </p:par>
                              <p:par>
                                <p:cTn id="531" presetID="2" presetClass="exit" presetSubtype="6" fill="hold" grpId="2" nodeType="withEffect">
                                  <p:stCondLst>
                                    <p:cond delay="0"/>
                                  </p:stCondLst>
                                  <p:childTnLst>
                                    <p:anim calcmode="lin" valueType="num">
                                      <p:cBhvr additive="base">
                                        <p:cTn id="532" dur="5500"/>
                                        <p:tgtEl>
                                          <p:spTgt spid="56"/>
                                        </p:tgtEl>
                                        <p:attrNameLst>
                                          <p:attrName>ppt_x</p:attrName>
                                        </p:attrNameLst>
                                      </p:cBhvr>
                                      <p:tavLst>
                                        <p:tav tm="0">
                                          <p:val>
                                            <p:strVal val="ppt_x"/>
                                          </p:val>
                                        </p:tav>
                                        <p:tav tm="100000">
                                          <p:val>
                                            <p:strVal val="1+ppt_w/2"/>
                                          </p:val>
                                        </p:tav>
                                      </p:tavLst>
                                    </p:anim>
                                    <p:anim calcmode="lin" valueType="num">
                                      <p:cBhvr additive="base">
                                        <p:cTn id="533" dur="5500"/>
                                        <p:tgtEl>
                                          <p:spTgt spid="56"/>
                                        </p:tgtEl>
                                        <p:attrNameLst>
                                          <p:attrName>ppt_y</p:attrName>
                                        </p:attrNameLst>
                                      </p:cBhvr>
                                      <p:tavLst>
                                        <p:tav tm="0">
                                          <p:val>
                                            <p:strVal val="ppt_y"/>
                                          </p:val>
                                        </p:tav>
                                        <p:tav tm="100000">
                                          <p:val>
                                            <p:strVal val="1+ppt_h/2"/>
                                          </p:val>
                                        </p:tav>
                                      </p:tavLst>
                                    </p:anim>
                                    <p:set>
                                      <p:cBhvr>
                                        <p:cTn id="534" dur="1" fill="hold">
                                          <p:stCondLst>
                                            <p:cond delay="5499"/>
                                          </p:stCondLst>
                                        </p:cTn>
                                        <p:tgtEl>
                                          <p:spTgt spid="56"/>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55"/>
                                        </p:tgtEl>
                                        <p:attrNameLst>
                                          <p:attrName>style.visibility</p:attrName>
                                        </p:attrNameLst>
                                      </p:cBhvr>
                                      <p:to>
                                        <p:strVal val="visible"/>
                                      </p:to>
                                    </p:set>
                                    <p:anim calcmode="lin" valueType="num">
                                      <p:cBhvr>
                                        <p:cTn id="537" dur="4500" fill="hold"/>
                                        <p:tgtEl>
                                          <p:spTgt spid="55"/>
                                        </p:tgtEl>
                                        <p:attrNameLst>
                                          <p:attrName>ppt_w</p:attrName>
                                        </p:attrNameLst>
                                      </p:cBhvr>
                                      <p:tavLst>
                                        <p:tav tm="0">
                                          <p:val>
                                            <p:strVal val="#ppt_w"/>
                                          </p:val>
                                        </p:tav>
                                        <p:tav tm="100000">
                                          <p:val>
                                            <p:strVal val="#ppt_w"/>
                                          </p:val>
                                        </p:tav>
                                      </p:tavLst>
                                    </p:anim>
                                    <p:anim calcmode="lin" valueType="num">
                                      <p:cBhvr>
                                        <p:cTn id="538" dur="4500" fill="hold"/>
                                        <p:tgtEl>
                                          <p:spTgt spid="55"/>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4250" fill="hold"/>
                                        <p:tgtEl>
                                          <p:spTgt spid="55"/>
                                        </p:tgtEl>
                                        <p:attrNameLst>
                                          <p:attrName>r</p:attrName>
                                        </p:attrNameLst>
                                      </p:cBhvr>
                                    </p:animRot>
                                  </p:childTnLst>
                                </p:cTn>
                              </p:par>
                              <p:par>
                                <p:cTn id="541" presetID="2" presetClass="exit" presetSubtype="6" fill="hold" grpId="2" nodeType="withEffect">
                                  <p:stCondLst>
                                    <p:cond delay="0"/>
                                  </p:stCondLst>
                                  <p:childTnLst>
                                    <p:anim calcmode="lin" valueType="num">
                                      <p:cBhvr additive="base">
                                        <p:cTn id="542" dur="5500"/>
                                        <p:tgtEl>
                                          <p:spTgt spid="55"/>
                                        </p:tgtEl>
                                        <p:attrNameLst>
                                          <p:attrName>ppt_x</p:attrName>
                                        </p:attrNameLst>
                                      </p:cBhvr>
                                      <p:tavLst>
                                        <p:tav tm="0">
                                          <p:val>
                                            <p:strVal val="ppt_x"/>
                                          </p:val>
                                        </p:tav>
                                        <p:tav tm="100000">
                                          <p:val>
                                            <p:strVal val="1+ppt_w/2"/>
                                          </p:val>
                                        </p:tav>
                                      </p:tavLst>
                                    </p:anim>
                                    <p:anim calcmode="lin" valueType="num">
                                      <p:cBhvr additive="base">
                                        <p:cTn id="543" dur="5500"/>
                                        <p:tgtEl>
                                          <p:spTgt spid="55"/>
                                        </p:tgtEl>
                                        <p:attrNameLst>
                                          <p:attrName>ppt_y</p:attrName>
                                        </p:attrNameLst>
                                      </p:cBhvr>
                                      <p:tavLst>
                                        <p:tav tm="0">
                                          <p:val>
                                            <p:strVal val="ppt_y"/>
                                          </p:val>
                                        </p:tav>
                                        <p:tav tm="100000">
                                          <p:val>
                                            <p:strVal val="1+ppt_h/2"/>
                                          </p:val>
                                        </p:tav>
                                      </p:tavLst>
                                    </p:anim>
                                    <p:set>
                                      <p:cBhvr>
                                        <p:cTn id="544" dur="1" fill="hold">
                                          <p:stCondLst>
                                            <p:cond delay="5499"/>
                                          </p:stCondLst>
                                        </p:cTn>
                                        <p:tgtEl>
                                          <p:spTgt spid="55"/>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57"/>
                                        </p:tgtEl>
                                        <p:attrNameLst>
                                          <p:attrName>style.visibility</p:attrName>
                                        </p:attrNameLst>
                                      </p:cBhvr>
                                      <p:to>
                                        <p:strVal val="visible"/>
                                      </p:to>
                                    </p:set>
                                    <p:anim calcmode="lin" valueType="num">
                                      <p:cBhvr>
                                        <p:cTn id="547" dur="4500" fill="hold"/>
                                        <p:tgtEl>
                                          <p:spTgt spid="57"/>
                                        </p:tgtEl>
                                        <p:attrNameLst>
                                          <p:attrName>ppt_w</p:attrName>
                                        </p:attrNameLst>
                                      </p:cBhvr>
                                      <p:tavLst>
                                        <p:tav tm="0">
                                          <p:val>
                                            <p:strVal val="#ppt_w"/>
                                          </p:val>
                                        </p:tav>
                                        <p:tav tm="100000">
                                          <p:val>
                                            <p:strVal val="#ppt_w"/>
                                          </p:val>
                                        </p:tav>
                                      </p:tavLst>
                                    </p:anim>
                                    <p:anim calcmode="lin" valueType="num">
                                      <p:cBhvr>
                                        <p:cTn id="548" dur="4500" fill="hold"/>
                                        <p:tgtEl>
                                          <p:spTgt spid="57"/>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4250" fill="hold"/>
                                        <p:tgtEl>
                                          <p:spTgt spid="57"/>
                                        </p:tgtEl>
                                        <p:attrNameLst>
                                          <p:attrName>r</p:attrName>
                                        </p:attrNameLst>
                                      </p:cBhvr>
                                    </p:animRot>
                                  </p:childTnLst>
                                </p:cTn>
                              </p:par>
                              <p:par>
                                <p:cTn id="551" presetID="2" presetClass="exit" presetSubtype="6" fill="hold" grpId="2" nodeType="withEffect">
                                  <p:stCondLst>
                                    <p:cond delay="0"/>
                                  </p:stCondLst>
                                  <p:childTnLst>
                                    <p:anim calcmode="lin" valueType="num">
                                      <p:cBhvr additive="base">
                                        <p:cTn id="552" dur="5500"/>
                                        <p:tgtEl>
                                          <p:spTgt spid="57"/>
                                        </p:tgtEl>
                                        <p:attrNameLst>
                                          <p:attrName>ppt_x</p:attrName>
                                        </p:attrNameLst>
                                      </p:cBhvr>
                                      <p:tavLst>
                                        <p:tav tm="0">
                                          <p:val>
                                            <p:strVal val="ppt_x"/>
                                          </p:val>
                                        </p:tav>
                                        <p:tav tm="100000">
                                          <p:val>
                                            <p:strVal val="1+ppt_w/2"/>
                                          </p:val>
                                        </p:tav>
                                      </p:tavLst>
                                    </p:anim>
                                    <p:anim calcmode="lin" valueType="num">
                                      <p:cBhvr additive="base">
                                        <p:cTn id="553" dur="5500"/>
                                        <p:tgtEl>
                                          <p:spTgt spid="57"/>
                                        </p:tgtEl>
                                        <p:attrNameLst>
                                          <p:attrName>ppt_y</p:attrName>
                                        </p:attrNameLst>
                                      </p:cBhvr>
                                      <p:tavLst>
                                        <p:tav tm="0">
                                          <p:val>
                                            <p:strVal val="ppt_y"/>
                                          </p:val>
                                        </p:tav>
                                        <p:tav tm="100000">
                                          <p:val>
                                            <p:strVal val="1+ppt_h/2"/>
                                          </p:val>
                                        </p:tav>
                                      </p:tavLst>
                                    </p:anim>
                                    <p:set>
                                      <p:cBhvr>
                                        <p:cTn id="554" dur="1" fill="hold">
                                          <p:stCondLst>
                                            <p:cond delay="5499"/>
                                          </p:stCondLst>
                                        </p:cTn>
                                        <p:tgtEl>
                                          <p:spTgt spid="57"/>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58"/>
                                        </p:tgtEl>
                                        <p:attrNameLst>
                                          <p:attrName>style.visibility</p:attrName>
                                        </p:attrNameLst>
                                      </p:cBhvr>
                                      <p:to>
                                        <p:strVal val="visible"/>
                                      </p:to>
                                    </p:set>
                                    <p:anim calcmode="lin" valueType="num">
                                      <p:cBhvr>
                                        <p:cTn id="557" dur="4500" fill="hold"/>
                                        <p:tgtEl>
                                          <p:spTgt spid="58"/>
                                        </p:tgtEl>
                                        <p:attrNameLst>
                                          <p:attrName>ppt_w</p:attrName>
                                        </p:attrNameLst>
                                      </p:cBhvr>
                                      <p:tavLst>
                                        <p:tav tm="0">
                                          <p:val>
                                            <p:strVal val="#ppt_w"/>
                                          </p:val>
                                        </p:tav>
                                        <p:tav tm="100000">
                                          <p:val>
                                            <p:strVal val="#ppt_w"/>
                                          </p:val>
                                        </p:tav>
                                      </p:tavLst>
                                    </p:anim>
                                    <p:anim calcmode="lin" valueType="num">
                                      <p:cBhvr>
                                        <p:cTn id="558" dur="4500" fill="hold"/>
                                        <p:tgtEl>
                                          <p:spTgt spid="58"/>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4250" fill="hold"/>
                                        <p:tgtEl>
                                          <p:spTgt spid="58"/>
                                        </p:tgtEl>
                                        <p:attrNameLst>
                                          <p:attrName>r</p:attrName>
                                        </p:attrNameLst>
                                      </p:cBhvr>
                                    </p:animRot>
                                  </p:childTnLst>
                                </p:cTn>
                              </p:par>
                              <p:par>
                                <p:cTn id="561" presetID="2" presetClass="exit" presetSubtype="6" fill="hold" grpId="2" nodeType="withEffect">
                                  <p:stCondLst>
                                    <p:cond delay="0"/>
                                  </p:stCondLst>
                                  <p:childTnLst>
                                    <p:anim calcmode="lin" valueType="num">
                                      <p:cBhvr additive="base">
                                        <p:cTn id="562" dur="5500"/>
                                        <p:tgtEl>
                                          <p:spTgt spid="58"/>
                                        </p:tgtEl>
                                        <p:attrNameLst>
                                          <p:attrName>ppt_x</p:attrName>
                                        </p:attrNameLst>
                                      </p:cBhvr>
                                      <p:tavLst>
                                        <p:tav tm="0">
                                          <p:val>
                                            <p:strVal val="ppt_x"/>
                                          </p:val>
                                        </p:tav>
                                        <p:tav tm="100000">
                                          <p:val>
                                            <p:strVal val="1+ppt_w/2"/>
                                          </p:val>
                                        </p:tav>
                                      </p:tavLst>
                                    </p:anim>
                                    <p:anim calcmode="lin" valueType="num">
                                      <p:cBhvr additive="base">
                                        <p:cTn id="563" dur="5500"/>
                                        <p:tgtEl>
                                          <p:spTgt spid="58"/>
                                        </p:tgtEl>
                                        <p:attrNameLst>
                                          <p:attrName>ppt_y</p:attrName>
                                        </p:attrNameLst>
                                      </p:cBhvr>
                                      <p:tavLst>
                                        <p:tav tm="0">
                                          <p:val>
                                            <p:strVal val="ppt_y"/>
                                          </p:val>
                                        </p:tav>
                                        <p:tav tm="100000">
                                          <p:val>
                                            <p:strVal val="1+ppt_h/2"/>
                                          </p:val>
                                        </p:tav>
                                      </p:tavLst>
                                    </p:anim>
                                    <p:set>
                                      <p:cBhvr>
                                        <p:cTn id="564" dur="1" fill="hold">
                                          <p:stCondLst>
                                            <p:cond delay="5499"/>
                                          </p:stCondLst>
                                        </p:cTn>
                                        <p:tgtEl>
                                          <p:spTgt spid="58"/>
                                        </p:tgtEl>
                                        <p:attrNameLst>
                                          <p:attrName>style.visibility</p:attrName>
                                        </p:attrNameLst>
                                      </p:cBhvr>
                                      <p:to>
                                        <p:strVal val="hidden"/>
                                      </p:to>
                                    </p:set>
                                  </p:childTnLst>
                                </p:cTn>
                              </p:par>
                              <p:par>
                                <p:cTn id="565" presetID="19" presetClass="entr" presetSubtype="5" fill="hold" grpId="0" nodeType="withEffect">
                                  <p:stCondLst>
                                    <p:cond delay="0"/>
                                  </p:stCondLst>
                                  <p:childTnLst>
                                    <p:set>
                                      <p:cBhvr>
                                        <p:cTn id="566" dur="1" fill="hold">
                                          <p:stCondLst>
                                            <p:cond delay="0"/>
                                          </p:stCondLst>
                                        </p:cTn>
                                        <p:tgtEl>
                                          <p:spTgt spid="59"/>
                                        </p:tgtEl>
                                        <p:attrNameLst>
                                          <p:attrName>style.visibility</p:attrName>
                                        </p:attrNameLst>
                                      </p:cBhvr>
                                      <p:to>
                                        <p:strVal val="visible"/>
                                      </p:to>
                                    </p:set>
                                    <p:anim calcmode="lin" valueType="num">
                                      <p:cBhvr>
                                        <p:cTn id="567" dur="4500" fill="hold"/>
                                        <p:tgtEl>
                                          <p:spTgt spid="59"/>
                                        </p:tgtEl>
                                        <p:attrNameLst>
                                          <p:attrName>ppt_w</p:attrName>
                                        </p:attrNameLst>
                                      </p:cBhvr>
                                      <p:tavLst>
                                        <p:tav tm="0">
                                          <p:val>
                                            <p:strVal val="#ppt_w"/>
                                          </p:val>
                                        </p:tav>
                                        <p:tav tm="100000">
                                          <p:val>
                                            <p:strVal val="#ppt_w"/>
                                          </p:val>
                                        </p:tav>
                                      </p:tavLst>
                                    </p:anim>
                                    <p:anim calcmode="lin" valueType="num">
                                      <p:cBhvr>
                                        <p:cTn id="568" dur="4500" fill="hold"/>
                                        <p:tgtEl>
                                          <p:spTgt spid="59"/>
                                        </p:tgtEl>
                                        <p:attrNameLst>
                                          <p:attrName>ppt_h</p:attrName>
                                        </p:attrNameLst>
                                      </p:cBhvr>
                                      <p:tavLst>
                                        <p:tav tm="0" fmla="#ppt_h*sin(2.5*pi*$)">
                                          <p:val>
                                            <p:fltVal val="0"/>
                                          </p:val>
                                        </p:tav>
                                        <p:tav tm="100000">
                                          <p:val>
                                            <p:fltVal val="1"/>
                                          </p:val>
                                        </p:tav>
                                      </p:tavLst>
                                    </p:anim>
                                  </p:childTnLst>
                                </p:cTn>
                              </p:par>
                              <p:par>
                                <p:cTn id="569" presetID="8" presetClass="emph" presetSubtype="0" repeatCount="indefinite" fill="hold" grpId="1" nodeType="withEffect">
                                  <p:stCondLst>
                                    <p:cond delay="0"/>
                                  </p:stCondLst>
                                  <p:childTnLst>
                                    <p:animRot by="21600000">
                                      <p:cBhvr>
                                        <p:cTn id="570" dur="4250" fill="hold"/>
                                        <p:tgtEl>
                                          <p:spTgt spid="59"/>
                                        </p:tgtEl>
                                        <p:attrNameLst>
                                          <p:attrName>r</p:attrName>
                                        </p:attrNameLst>
                                      </p:cBhvr>
                                    </p:animRot>
                                  </p:childTnLst>
                                </p:cTn>
                              </p:par>
                              <p:par>
                                <p:cTn id="571" presetID="2" presetClass="exit" presetSubtype="6" fill="hold" grpId="2" nodeType="withEffect">
                                  <p:stCondLst>
                                    <p:cond delay="0"/>
                                  </p:stCondLst>
                                  <p:childTnLst>
                                    <p:anim calcmode="lin" valueType="num">
                                      <p:cBhvr additive="base">
                                        <p:cTn id="572" dur="5500"/>
                                        <p:tgtEl>
                                          <p:spTgt spid="59"/>
                                        </p:tgtEl>
                                        <p:attrNameLst>
                                          <p:attrName>ppt_x</p:attrName>
                                        </p:attrNameLst>
                                      </p:cBhvr>
                                      <p:tavLst>
                                        <p:tav tm="0">
                                          <p:val>
                                            <p:strVal val="ppt_x"/>
                                          </p:val>
                                        </p:tav>
                                        <p:tav tm="100000">
                                          <p:val>
                                            <p:strVal val="1+ppt_w/2"/>
                                          </p:val>
                                        </p:tav>
                                      </p:tavLst>
                                    </p:anim>
                                    <p:anim calcmode="lin" valueType="num">
                                      <p:cBhvr additive="base">
                                        <p:cTn id="573" dur="5500"/>
                                        <p:tgtEl>
                                          <p:spTgt spid="59"/>
                                        </p:tgtEl>
                                        <p:attrNameLst>
                                          <p:attrName>ppt_y</p:attrName>
                                        </p:attrNameLst>
                                      </p:cBhvr>
                                      <p:tavLst>
                                        <p:tav tm="0">
                                          <p:val>
                                            <p:strVal val="ppt_y"/>
                                          </p:val>
                                        </p:tav>
                                        <p:tav tm="100000">
                                          <p:val>
                                            <p:strVal val="1+ppt_h/2"/>
                                          </p:val>
                                        </p:tav>
                                      </p:tavLst>
                                    </p:anim>
                                    <p:set>
                                      <p:cBhvr>
                                        <p:cTn id="574" dur="1" fill="hold">
                                          <p:stCondLst>
                                            <p:cond delay="5499"/>
                                          </p:stCondLst>
                                        </p:cTn>
                                        <p:tgtEl>
                                          <p:spTgt spid="59"/>
                                        </p:tgtEl>
                                        <p:attrNameLst>
                                          <p:attrName>style.visibility</p:attrName>
                                        </p:attrNameLst>
                                      </p:cBhvr>
                                      <p:to>
                                        <p:strVal val="hidden"/>
                                      </p:to>
                                    </p:set>
                                  </p:childTnLst>
                                </p:cTn>
                              </p:par>
                              <p:par>
                                <p:cTn id="575" presetID="19" presetClass="entr" presetSubtype="5" fill="hold" grpId="0" nodeType="withEffect">
                                  <p:stCondLst>
                                    <p:cond delay="0"/>
                                  </p:stCondLst>
                                  <p:childTnLst>
                                    <p:set>
                                      <p:cBhvr>
                                        <p:cTn id="576" dur="1" fill="hold">
                                          <p:stCondLst>
                                            <p:cond delay="0"/>
                                          </p:stCondLst>
                                        </p:cTn>
                                        <p:tgtEl>
                                          <p:spTgt spid="60"/>
                                        </p:tgtEl>
                                        <p:attrNameLst>
                                          <p:attrName>style.visibility</p:attrName>
                                        </p:attrNameLst>
                                      </p:cBhvr>
                                      <p:to>
                                        <p:strVal val="visible"/>
                                      </p:to>
                                    </p:set>
                                    <p:anim calcmode="lin" valueType="num">
                                      <p:cBhvr>
                                        <p:cTn id="577" dur="4500" fill="hold"/>
                                        <p:tgtEl>
                                          <p:spTgt spid="60"/>
                                        </p:tgtEl>
                                        <p:attrNameLst>
                                          <p:attrName>ppt_w</p:attrName>
                                        </p:attrNameLst>
                                      </p:cBhvr>
                                      <p:tavLst>
                                        <p:tav tm="0">
                                          <p:val>
                                            <p:strVal val="#ppt_w"/>
                                          </p:val>
                                        </p:tav>
                                        <p:tav tm="100000">
                                          <p:val>
                                            <p:strVal val="#ppt_w"/>
                                          </p:val>
                                        </p:tav>
                                      </p:tavLst>
                                    </p:anim>
                                    <p:anim calcmode="lin" valueType="num">
                                      <p:cBhvr>
                                        <p:cTn id="578" dur="4500" fill="hold"/>
                                        <p:tgtEl>
                                          <p:spTgt spid="60"/>
                                        </p:tgtEl>
                                        <p:attrNameLst>
                                          <p:attrName>ppt_h</p:attrName>
                                        </p:attrNameLst>
                                      </p:cBhvr>
                                      <p:tavLst>
                                        <p:tav tm="0" fmla="#ppt_h*sin(2.5*pi*$)">
                                          <p:val>
                                            <p:fltVal val="0"/>
                                          </p:val>
                                        </p:tav>
                                        <p:tav tm="100000">
                                          <p:val>
                                            <p:fltVal val="1"/>
                                          </p:val>
                                        </p:tav>
                                      </p:tavLst>
                                    </p:anim>
                                  </p:childTnLst>
                                </p:cTn>
                              </p:par>
                              <p:par>
                                <p:cTn id="579" presetID="8" presetClass="emph" presetSubtype="0" repeatCount="indefinite" fill="hold" grpId="1" nodeType="withEffect">
                                  <p:stCondLst>
                                    <p:cond delay="0"/>
                                  </p:stCondLst>
                                  <p:childTnLst>
                                    <p:animRot by="21600000">
                                      <p:cBhvr>
                                        <p:cTn id="580" dur="4250" fill="hold"/>
                                        <p:tgtEl>
                                          <p:spTgt spid="60"/>
                                        </p:tgtEl>
                                        <p:attrNameLst>
                                          <p:attrName>r</p:attrName>
                                        </p:attrNameLst>
                                      </p:cBhvr>
                                    </p:animRot>
                                  </p:childTnLst>
                                </p:cTn>
                              </p:par>
                              <p:par>
                                <p:cTn id="581" presetID="2" presetClass="exit" presetSubtype="6" fill="hold" grpId="2" nodeType="withEffect">
                                  <p:stCondLst>
                                    <p:cond delay="0"/>
                                  </p:stCondLst>
                                  <p:childTnLst>
                                    <p:anim calcmode="lin" valueType="num">
                                      <p:cBhvr additive="base">
                                        <p:cTn id="582" dur="5500"/>
                                        <p:tgtEl>
                                          <p:spTgt spid="60"/>
                                        </p:tgtEl>
                                        <p:attrNameLst>
                                          <p:attrName>ppt_x</p:attrName>
                                        </p:attrNameLst>
                                      </p:cBhvr>
                                      <p:tavLst>
                                        <p:tav tm="0">
                                          <p:val>
                                            <p:strVal val="ppt_x"/>
                                          </p:val>
                                        </p:tav>
                                        <p:tav tm="100000">
                                          <p:val>
                                            <p:strVal val="1+ppt_w/2"/>
                                          </p:val>
                                        </p:tav>
                                      </p:tavLst>
                                    </p:anim>
                                    <p:anim calcmode="lin" valueType="num">
                                      <p:cBhvr additive="base">
                                        <p:cTn id="583" dur="5500"/>
                                        <p:tgtEl>
                                          <p:spTgt spid="60"/>
                                        </p:tgtEl>
                                        <p:attrNameLst>
                                          <p:attrName>ppt_y</p:attrName>
                                        </p:attrNameLst>
                                      </p:cBhvr>
                                      <p:tavLst>
                                        <p:tav tm="0">
                                          <p:val>
                                            <p:strVal val="ppt_y"/>
                                          </p:val>
                                        </p:tav>
                                        <p:tav tm="100000">
                                          <p:val>
                                            <p:strVal val="1+ppt_h/2"/>
                                          </p:val>
                                        </p:tav>
                                      </p:tavLst>
                                    </p:anim>
                                    <p:set>
                                      <p:cBhvr>
                                        <p:cTn id="584" dur="1" fill="hold">
                                          <p:stCondLst>
                                            <p:cond delay="5499"/>
                                          </p:stCondLst>
                                        </p:cTn>
                                        <p:tgtEl>
                                          <p:spTgt spid="60"/>
                                        </p:tgtEl>
                                        <p:attrNameLst>
                                          <p:attrName>style.visibility</p:attrName>
                                        </p:attrNameLst>
                                      </p:cBhvr>
                                      <p:to>
                                        <p:strVal val="hidden"/>
                                      </p:to>
                                    </p:set>
                                  </p:childTnLst>
                                </p:cTn>
                              </p:par>
                              <p:par>
                                <p:cTn id="585" presetID="19" presetClass="entr" presetSubtype="5" fill="hold" grpId="0" nodeType="withEffect">
                                  <p:stCondLst>
                                    <p:cond delay="0"/>
                                  </p:stCondLst>
                                  <p:childTnLst>
                                    <p:set>
                                      <p:cBhvr>
                                        <p:cTn id="586" dur="1" fill="hold">
                                          <p:stCondLst>
                                            <p:cond delay="0"/>
                                          </p:stCondLst>
                                        </p:cTn>
                                        <p:tgtEl>
                                          <p:spTgt spid="61"/>
                                        </p:tgtEl>
                                        <p:attrNameLst>
                                          <p:attrName>style.visibility</p:attrName>
                                        </p:attrNameLst>
                                      </p:cBhvr>
                                      <p:to>
                                        <p:strVal val="visible"/>
                                      </p:to>
                                    </p:set>
                                    <p:anim calcmode="lin" valueType="num">
                                      <p:cBhvr>
                                        <p:cTn id="587" dur="4500" fill="hold"/>
                                        <p:tgtEl>
                                          <p:spTgt spid="61"/>
                                        </p:tgtEl>
                                        <p:attrNameLst>
                                          <p:attrName>ppt_w</p:attrName>
                                        </p:attrNameLst>
                                      </p:cBhvr>
                                      <p:tavLst>
                                        <p:tav tm="0">
                                          <p:val>
                                            <p:strVal val="#ppt_w"/>
                                          </p:val>
                                        </p:tav>
                                        <p:tav tm="100000">
                                          <p:val>
                                            <p:strVal val="#ppt_w"/>
                                          </p:val>
                                        </p:tav>
                                      </p:tavLst>
                                    </p:anim>
                                    <p:anim calcmode="lin" valueType="num">
                                      <p:cBhvr>
                                        <p:cTn id="588" dur="4500" fill="hold"/>
                                        <p:tgtEl>
                                          <p:spTgt spid="61"/>
                                        </p:tgtEl>
                                        <p:attrNameLst>
                                          <p:attrName>ppt_h</p:attrName>
                                        </p:attrNameLst>
                                      </p:cBhvr>
                                      <p:tavLst>
                                        <p:tav tm="0" fmla="#ppt_h*sin(2.5*pi*$)">
                                          <p:val>
                                            <p:fltVal val="0"/>
                                          </p:val>
                                        </p:tav>
                                        <p:tav tm="100000">
                                          <p:val>
                                            <p:fltVal val="1"/>
                                          </p:val>
                                        </p:tav>
                                      </p:tavLst>
                                    </p:anim>
                                  </p:childTnLst>
                                </p:cTn>
                              </p:par>
                              <p:par>
                                <p:cTn id="589" presetID="8" presetClass="emph" presetSubtype="0" repeatCount="indefinite" fill="hold" grpId="1" nodeType="withEffect">
                                  <p:stCondLst>
                                    <p:cond delay="0"/>
                                  </p:stCondLst>
                                  <p:childTnLst>
                                    <p:animRot by="21600000">
                                      <p:cBhvr>
                                        <p:cTn id="590" dur="4250" fill="hold"/>
                                        <p:tgtEl>
                                          <p:spTgt spid="61"/>
                                        </p:tgtEl>
                                        <p:attrNameLst>
                                          <p:attrName>r</p:attrName>
                                        </p:attrNameLst>
                                      </p:cBhvr>
                                    </p:animRot>
                                  </p:childTnLst>
                                </p:cTn>
                              </p:par>
                              <p:par>
                                <p:cTn id="591" presetID="2" presetClass="exit" presetSubtype="6" fill="hold" grpId="2" nodeType="withEffect">
                                  <p:stCondLst>
                                    <p:cond delay="0"/>
                                  </p:stCondLst>
                                  <p:childTnLst>
                                    <p:anim calcmode="lin" valueType="num">
                                      <p:cBhvr additive="base">
                                        <p:cTn id="592" dur="5500"/>
                                        <p:tgtEl>
                                          <p:spTgt spid="61"/>
                                        </p:tgtEl>
                                        <p:attrNameLst>
                                          <p:attrName>ppt_x</p:attrName>
                                        </p:attrNameLst>
                                      </p:cBhvr>
                                      <p:tavLst>
                                        <p:tav tm="0">
                                          <p:val>
                                            <p:strVal val="ppt_x"/>
                                          </p:val>
                                        </p:tav>
                                        <p:tav tm="100000">
                                          <p:val>
                                            <p:strVal val="1+ppt_w/2"/>
                                          </p:val>
                                        </p:tav>
                                      </p:tavLst>
                                    </p:anim>
                                    <p:anim calcmode="lin" valueType="num">
                                      <p:cBhvr additive="base">
                                        <p:cTn id="593" dur="5500"/>
                                        <p:tgtEl>
                                          <p:spTgt spid="61"/>
                                        </p:tgtEl>
                                        <p:attrNameLst>
                                          <p:attrName>ppt_y</p:attrName>
                                        </p:attrNameLst>
                                      </p:cBhvr>
                                      <p:tavLst>
                                        <p:tav tm="0">
                                          <p:val>
                                            <p:strVal val="ppt_y"/>
                                          </p:val>
                                        </p:tav>
                                        <p:tav tm="100000">
                                          <p:val>
                                            <p:strVal val="1+ppt_h/2"/>
                                          </p:val>
                                        </p:tav>
                                      </p:tavLst>
                                    </p:anim>
                                    <p:set>
                                      <p:cBhvr>
                                        <p:cTn id="594" dur="1" fill="hold">
                                          <p:stCondLst>
                                            <p:cond delay="5499"/>
                                          </p:stCondLst>
                                        </p:cTn>
                                        <p:tgtEl>
                                          <p:spTgt spid="61"/>
                                        </p:tgtEl>
                                        <p:attrNameLst>
                                          <p:attrName>style.visibility</p:attrName>
                                        </p:attrNameLst>
                                      </p:cBhvr>
                                      <p:to>
                                        <p:strVal val="hidden"/>
                                      </p:to>
                                    </p:set>
                                  </p:childTnLst>
                                </p:cTn>
                              </p:par>
                              <p:par>
                                <p:cTn id="595" presetID="19" presetClass="entr" presetSubtype="5" fill="hold" grpId="0" nodeType="withEffect">
                                  <p:stCondLst>
                                    <p:cond delay="0"/>
                                  </p:stCondLst>
                                  <p:childTnLst>
                                    <p:set>
                                      <p:cBhvr>
                                        <p:cTn id="596" dur="1" fill="hold">
                                          <p:stCondLst>
                                            <p:cond delay="0"/>
                                          </p:stCondLst>
                                        </p:cTn>
                                        <p:tgtEl>
                                          <p:spTgt spid="62"/>
                                        </p:tgtEl>
                                        <p:attrNameLst>
                                          <p:attrName>style.visibility</p:attrName>
                                        </p:attrNameLst>
                                      </p:cBhvr>
                                      <p:to>
                                        <p:strVal val="visible"/>
                                      </p:to>
                                    </p:set>
                                    <p:anim calcmode="lin" valueType="num">
                                      <p:cBhvr>
                                        <p:cTn id="597" dur="4500" fill="hold"/>
                                        <p:tgtEl>
                                          <p:spTgt spid="62"/>
                                        </p:tgtEl>
                                        <p:attrNameLst>
                                          <p:attrName>ppt_w</p:attrName>
                                        </p:attrNameLst>
                                      </p:cBhvr>
                                      <p:tavLst>
                                        <p:tav tm="0">
                                          <p:val>
                                            <p:strVal val="#ppt_w"/>
                                          </p:val>
                                        </p:tav>
                                        <p:tav tm="100000">
                                          <p:val>
                                            <p:strVal val="#ppt_w"/>
                                          </p:val>
                                        </p:tav>
                                      </p:tavLst>
                                    </p:anim>
                                    <p:anim calcmode="lin" valueType="num">
                                      <p:cBhvr>
                                        <p:cTn id="598" dur="4500" fill="hold"/>
                                        <p:tgtEl>
                                          <p:spTgt spid="62"/>
                                        </p:tgtEl>
                                        <p:attrNameLst>
                                          <p:attrName>ppt_h</p:attrName>
                                        </p:attrNameLst>
                                      </p:cBhvr>
                                      <p:tavLst>
                                        <p:tav tm="0" fmla="#ppt_h*sin(2.5*pi*$)">
                                          <p:val>
                                            <p:fltVal val="0"/>
                                          </p:val>
                                        </p:tav>
                                        <p:tav tm="100000">
                                          <p:val>
                                            <p:fltVal val="1"/>
                                          </p:val>
                                        </p:tav>
                                      </p:tavLst>
                                    </p:anim>
                                  </p:childTnLst>
                                </p:cTn>
                              </p:par>
                              <p:par>
                                <p:cTn id="599" presetID="8" presetClass="emph" presetSubtype="0" repeatCount="indefinite" fill="hold" grpId="1" nodeType="withEffect">
                                  <p:stCondLst>
                                    <p:cond delay="0"/>
                                  </p:stCondLst>
                                  <p:childTnLst>
                                    <p:animRot by="21600000">
                                      <p:cBhvr>
                                        <p:cTn id="600" dur="4250" fill="hold"/>
                                        <p:tgtEl>
                                          <p:spTgt spid="62"/>
                                        </p:tgtEl>
                                        <p:attrNameLst>
                                          <p:attrName>r</p:attrName>
                                        </p:attrNameLst>
                                      </p:cBhvr>
                                    </p:animRot>
                                  </p:childTnLst>
                                </p:cTn>
                              </p:par>
                              <p:par>
                                <p:cTn id="601" presetID="2" presetClass="exit" presetSubtype="6" fill="hold" grpId="2" nodeType="withEffect">
                                  <p:stCondLst>
                                    <p:cond delay="0"/>
                                  </p:stCondLst>
                                  <p:childTnLst>
                                    <p:anim calcmode="lin" valueType="num">
                                      <p:cBhvr additive="base">
                                        <p:cTn id="602" dur="5500"/>
                                        <p:tgtEl>
                                          <p:spTgt spid="62"/>
                                        </p:tgtEl>
                                        <p:attrNameLst>
                                          <p:attrName>ppt_x</p:attrName>
                                        </p:attrNameLst>
                                      </p:cBhvr>
                                      <p:tavLst>
                                        <p:tav tm="0">
                                          <p:val>
                                            <p:strVal val="ppt_x"/>
                                          </p:val>
                                        </p:tav>
                                        <p:tav tm="100000">
                                          <p:val>
                                            <p:strVal val="1+ppt_w/2"/>
                                          </p:val>
                                        </p:tav>
                                      </p:tavLst>
                                    </p:anim>
                                    <p:anim calcmode="lin" valueType="num">
                                      <p:cBhvr additive="base">
                                        <p:cTn id="603" dur="5500"/>
                                        <p:tgtEl>
                                          <p:spTgt spid="62"/>
                                        </p:tgtEl>
                                        <p:attrNameLst>
                                          <p:attrName>ppt_y</p:attrName>
                                        </p:attrNameLst>
                                      </p:cBhvr>
                                      <p:tavLst>
                                        <p:tav tm="0">
                                          <p:val>
                                            <p:strVal val="ppt_y"/>
                                          </p:val>
                                        </p:tav>
                                        <p:tav tm="100000">
                                          <p:val>
                                            <p:strVal val="1+ppt_h/2"/>
                                          </p:val>
                                        </p:tav>
                                      </p:tavLst>
                                    </p:anim>
                                    <p:set>
                                      <p:cBhvr>
                                        <p:cTn id="604" dur="1" fill="hold">
                                          <p:stCondLst>
                                            <p:cond delay="5499"/>
                                          </p:stCondLst>
                                        </p:cTn>
                                        <p:tgtEl>
                                          <p:spTgt spid="62"/>
                                        </p:tgtEl>
                                        <p:attrNameLst>
                                          <p:attrName>style.visibility</p:attrName>
                                        </p:attrNameLst>
                                      </p:cBhvr>
                                      <p:to>
                                        <p:strVal val="hidden"/>
                                      </p:to>
                                    </p:set>
                                  </p:childTnLst>
                                </p:cTn>
                              </p:par>
                              <p:par>
                                <p:cTn id="605" presetID="19" presetClass="entr" presetSubtype="5" fill="hold" grpId="0" nodeType="withEffect">
                                  <p:stCondLst>
                                    <p:cond delay="0"/>
                                  </p:stCondLst>
                                  <p:childTnLst>
                                    <p:set>
                                      <p:cBhvr>
                                        <p:cTn id="606" dur="1" fill="hold">
                                          <p:stCondLst>
                                            <p:cond delay="0"/>
                                          </p:stCondLst>
                                        </p:cTn>
                                        <p:tgtEl>
                                          <p:spTgt spid="63"/>
                                        </p:tgtEl>
                                        <p:attrNameLst>
                                          <p:attrName>style.visibility</p:attrName>
                                        </p:attrNameLst>
                                      </p:cBhvr>
                                      <p:to>
                                        <p:strVal val="visible"/>
                                      </p:to>
                                    </p:set>
                                    <p:anim calcmode="lin" valueType="num">
                                      <p:cBhvr>
                                        <p:cTn id="607" dur="4500" fill="hold"/>
                                        <p:tgtEl>
                                          <p:spTgt spid="63"/>
                                        </p:tgtEl>
                                        <p:attrNameLst>
                                          <p:attrName>ppt_w</p:attrName>
                                        </p:attrNameLst>
                                      </p:cBhvr>
                                      <p:tavLst>
                                        <p:tav tm="0">
                                          <p:val>
                                            <p:strVal val="#ppt_w"/>
                                          </p:val>
                                        </p:tav>
                                        <p:tav tm="100000">
                                          <p:val>
                                            <p:strVal val="#ppt_w"/>
                                          </p:val>
                                        </p:tav>
                                      </p:tavLst>
                                    </p:anim>
                                    <p:anim calcmode="lin" valueType="num">
                                      <p:cBhvr>
                                        <p:cTn id="608" dur="4500" fill="hold"/>
                                        <p:tgtEl>
                                          <p:spTgt spid="63"/>
                                        </p:tgtEl>
                                        <p:attrNameLst>
                                          <p:attrName>ppt_h</p:attrName>
                                        </p:attrNameLst>
                                      </p:cBhvr>
                                      <p:tavLst>
                                        <p:tav tm="0" fmla="#ppt_h*sin(2.5*pi*$)">
                                          <p:val>
                                            <p:fltVal val="0"/>
                                          </p:val>
                                        </p:tav>
                                        <p:tav tm="100000">
                                          <p:val>
                                            <p:fltVal val="1"/>
                                          </p:val>
                                        </p:tav>
                                      </p:tavLst>
                                    </p:anim>
                                  </p:childTnLst>
                                </p:cTn>
                              </p:par>
                              <p:par>
                                <p:cTn id="609" presetID="8" presetClass="emph" presetSubtype="0" repeatCount="indefinite" fill="hold" grpId="1" nodeType="withEffect">
                                  <p:stCondLst>
                                    <p:cond delay="0"/>
                                  </p:stCondLst>
                                  <p:childTnLst>
                                    <p:animRot by="21600000">
                                      <p:cBhvr>
                                        <p:cTn id="610" dur="4250" fill="hold"/>
                                        <p:tgtEl>
                                          <p:spTgt spid="63"/>
                                        </p:tgtEl>
                                        <p:attrNameLst>
                                          <p:attrName>r</p:attrName>
                                        </p:attrNameLst>
                                      </p:cBhvr>
                                    </p:animRot>
                                  </p:childTnLst>
                                </p:cTn>
                              </p:par>
                              <p:par>
                                <p:cTn id="611" presetID="2" presetClass="exit" presetSubtype="6" fill="hold" grpId="2" nodeType="withEffect">
                                  <p:stCondLst>
                                    <p:cond delay="0"/>
                                  </p:stCondLst>
                                  <p:childTnLst>
                                    <p:anim calcmode="lin" valueType="num">
                                      <p:cBhvr additive="base">
                                        <p:cTn id="612" dur="5500"/>
                                        <p:tgtEl>
                                          <p:spTgt spid="63"/>
                                        </p:tgtEl>
                                        <p:attrNameLst>
                                          <p:attrName>ppt_x</p:attrName>
                                        </p:attrNameLst>
                                      </p:cBhvr>
                                      <p:tavLst>
                                        <p:tav tm="0">
                                          <p:val>
                                            <p:strVal val="ppt_x"/>
                                          </p:val>
                                        </p:tav>
                                        <p:tav tm="100000">
                                          <p:val>
                                            <p:strVal val="1+ppt_w/2"/>
                                          </p:val>
                                        </p:tav>
                                      </p:tavLst>
                                    </p:anim>
                                    <p:anim calcmode="lin" valueType="num">
                                      <p:cBhvr additive="base">
                                        <p:cTn id="613" dur="5500"/>
                                        <p:tgtEl>
                                          <p:spTgt spid="63"/>
                                        </p:tgtEl>
                                        <p:attrNameLst>
                                          <p:attrName>ppt_y</p:attrName>
                                        </p:attrNameLst>
                                      </p:cBhvr>
                                      <p:tavLst>
                                        <p:tav tm="0">
                                          <p:val>
                                            <p:strVal val="ppt_y"/>
                                          </p:val>
                                        </p:tav>
                                        <p:tav tm="100000">
                                          <p:val>
                                            <p:strVal val="1+ppt_h/2"/>
                                          </p:val>
                                        </p:tav>
                                      </p:tavLst>
                                    </p:anim>
                                    <p:set>
                                      <p:cBhvr>
                                        <p:cTn id="614" dur="1" fill="hold">
                                          <p:stCondLst>
                                            <p:cond delay="5499"/>
                                          </p:stCondLst>
                                        </p:cTn>
                                        <p:tgtEl>
                                          <p:spTgt spid="63"/>
                                        </p:tgtEl>
                                        <p:attrNameLst>
                                          <p:attrName>style.visibility</p:attrName>
                                        </p:attrNameLst>
                                      </p:cBhvr>
                                      <p:to>
                                        <p:strVal val="hidden"/>
                                      </p:to>
                                    </p:set>
                                  </p:childTnLst>
                                </p:cTn>
                              </p:par>
                              <p:par>
                                <p:cTn id="615" presetID="19" presetClass="entr" presetSubtype="5" fill="hold" grpId="0" nodeType="withEffect">
                                  <p:stCondLst>
                                    <p:cond delay="0"/>
                                  </p:stCondLst>
                                  <p:childTnLst>
                                    <p:set>
                                      <p:cBhvr>
                                        <p:cTn id="616" dur="1" fill="hold">
                                          <p:stCondLst>
                                            <p:cond delay="0"/>
                                          </p:stCondLst>
                                        </p:cTn>
                                        <p:tgtEl>
                                          <p:spTgt spid="64"/>
                                        </p:tgtEl>
                                        <p:attrNameLst>
                                          <p:attrName>style.visibility</p:attrName>
                                        </p:attrNameLst>
                                      </p:cBhvr>
                                      <p:to>
                                        <p:strVal val="visible"/>
                                      </p:to>
                                    </p:set>
                                    <p:anim calcmode="lin" valueType="num">
                                      <p:cBhvr>
                                        <p:cTn id="617" dur="4500" fill="hold"/>
                                        <p:tgtEl>
                                          <p:spTgt spid="64"/>
                                        </p:tgtEl>
                                        <p:attrNameLst>
                                          <p:attrName>ppt_w</p:attrName>
                                        </p:attrNameLst>
                                      </p:cBhvr>
                                      <p:tavLst>
                                        <p:tav tm="0">
                                          <p:val>
                                            <p:strVal val="#ppt_w"/>
                                          </p:val>
                                        </p:tav>
                                        <p:tav tm="100000">
                                          <p:val>
                                            <p:strVal val="#ppt_w"/>
                                          </p:val>
                                        </p:tav>
                                      </p:tavLst>
                                    </p:anim>
                                    <p:anim calcmode="lin" valueType="num">
                                      <p:cBhvr>
                                        <p:cTn id="618" dur="4500" fill="hold"/>
                                        <p:tgtEl>
                                          <p:spTgt spid="64"/>
                                        </p:tgtEl>
                                        <p:attrNameLst>
                                          <p:attrName>ppt_h</p:attrName>
                                        </p:attrNameLst>
                                      </p:cBhvr>
                                      <p:tavLst>
                                        <p:tav tm="0" fmla="#ppt_h*sin(2.5*pi*$)">
                                          <p:val>
                                            <p:fltVal val="0"/>
                                          </p:val>
                                        </p:tav>
                                        <p:tav tm="100000">
                                          <p:val>
                                            <p:fltVal val="1"/>
                                          </p:val>
                                        </p:tav>
                                      </p:tavLst>
                                    </p:anim>
                                  </p:childTnLst>
                                </p:cTn>
                              </p:par>
                              <p:par>
                                <p:cTn id="619" presetID="8" presetClass="emph" presetSubtype="0" repeatCount="indefinite" fill="hold" grpId="1" nodeType="withEffect">
                                  <p:stCondLst>
                                    <p:cond delay="0"/>
                                  </p:stCondLst>
                                  <p:childTnLst>
                                    <p:animRot by="21600000">
                                      <p:cBhvr>
                                        <p:cTn id="620" dur="4250" fill="hold"/>
                                        <p:tgtEl>
                                          <p:spTgt spid="64"/>
                                        </p:tgtEl>
                                        <p:attrNameLst>
                                          <p:attrName>r</p:attrName>
                                        </p:attrNameLst>
                                      </p:cBhvr>
                                    </p:animRot>
                                  </p:childTnLst>
                                </p:cTn>
                              </p:par>
                              <p:par>
                                <p:cTn id="621" presetID="2" presetClass="exit" presetSubtype="6" fill="hold" grpId="2" nodeType="withEffect">
                                  <p:stCondLst>
                                    <p:cond delay="0"/>
                                  </p:stCondLst>
                                  <p:childTnLst>
                                    <p:anim calcmode="lin" valueType="num">
                                      <p:cBhvr additive="base">
                                        <p:cTn id="622" dur="5500"/>
                                        <p:tgtEl>
                                          <p:spTgt spid="64"/>
                                        </p:tgtEl>
                                        <p:attrNameLst>
                                          <p:attrName>ppt_x</p:attrName>
                                        </p:attrNameLst>
                                      </p:cBhvr>
                                      <p:tavLst>
                                        <p:tav tm="0">
                                          <p:val>
                                            <p:strVal val="ppt_x"/>
                                          </p:val>
                                        </p:tav>
                                        <p:tav tm="100000">
                                          <p:val>
                                            <p:strVal val="1+ppt_w/2"/>
                                          </p:val>
                                        </p:tav>
                                      </p:tavLst>
                                    </p:anim>
                                    <p:anim calcmode="lin" valueType="num">
                                      <p:cBhvr additive="base">
                                        <p:cTn id="623" dur="5500"/>
                                        <p:tgtEl>
                                          <p:spTgt spid="64"/>
                                        </p:tgtEl>
                                        <p:attrNameLst>
                                          <p:attrName>ppt_y</p:attrName>
                                        </p:attrNameLst>
                                      </p:cBhvr>
                                      <p:tavLst>
                                        <p:tav tm="0">
                                          <p:val>
                                            <p:strVal val="ppt_y"/>
                                          </p:val>
                                        </p:tav>
                                        <p:tav tm="100000">
                                          <p:val>
                                            <p:strVal val="1+ppt_h/2"/>
                                          </p:val>
                                        </p:tav>
                                      </p:tavLst>
                                    </p:anim>
                                    <p:set>
                                      <p:cBhvr>
                                        <p:cTn id="624" dur="1" fill="hold">
                                          <p:stCondLst>
                                            <p:cond delay="5499"/>
                                          </p:stCondLst>
                                        </p:cTn>
                                        <p:tgtEl>
                                          <p:spTgt spid="64"/>
                                        </p:tgtEl>
                                        <p:attrNameLst>
                                          <p:attrName>style.visibility</p:attrName>
                                        </p:attrNameLst>
                                      </p:cBhvr>
                                      <p:to>
                                        <p:strVal val="hidden"/>
                                      </p:to>
                                    </p:set>
                                  </p:childTnLst>
                                </p:cTn>
                              </p:par>
                              <p:par>
                                <p:cTn id="625" presetID="19" presetClass="entr" presetSubtype="5" fill="hold" grpId="0" nodeType="withEffect">
                                  <p:stCondLst>
                                    <p:cond delay="0"/>
                                  </p:stCondLst>
                                  <p:childTnLst>
                                    <p:set>
                                      <p:cBhvr>
                                        <p:cTn id="626" dur="1" fill="hold">
                                          <p:stCondLst>
                                            <p:cond delay="0"/>
                                          </p:stCondLst>
                                        </p:cTn>
                                        <p:tgtEl>
                                          <p:spTgt spid="65"/>
                                        </p:tgtEl>
                                        <p:attrNameLst>
                                          <p:attrName>style.visibility</p:attrName>
                                        </p:attrNameLst>
                                      </p:cBhvr>
                                      <p:to>
                                        <p:strVal val="visible"/>
                                      </p:to>
                                    </p:set>
                                    <p:anim calcmode="lin" valueType="num">
                                      <p:cBhvr>
                                        <p:cTn id="627" dur="4500" fill="hold"/>
                                        <p:tgtEl>
                                          <p:spTgt spid="65"/>
                                        </p:tgtEl>
                                        <p:attrNameLst>
                                          <p:attrName>ppt_w</p:attrName>
                                        </p:attrNameLst>
                                      </p:cBhvr>
                                      <p:tavLst>
                                        <p:tav tm="0">
                                          <p:val>
                                            <p:strVal val="#ppt_w"/>
                                          </p:val>
                                        </p:tav>
                                        <p:tav tm="100000">
                                          <p:val>
                                            <p:strVal val="#ppt_w"/>
                                          </p:val>
                                        </p:tav>
                                      </p:tavLst>
                                    </p:anim>
                                    <p:anim calcmode="lin" valueType="num">
                                      <p:cBhvr>
                                        <p:cTn id="628" dur="4500" fill="hold"/>
                                        <p:tgtEl>
                                          <p:spTgt spid="65"/>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1" nodeType="withEffect">
                                  <p:stCondLst>
                                    <p:cond delay="0"/>
                                  </p:stCondLst>
                                  <p:childTnLst>
                                    <p:animRot by="21600000">
                                      <p:cBhvr>
                                        <p:cTn id="630" dur="4250" fill="hold"/>
                                        <p:tgtEl>
                                          <p:spTgt spid="65"/>
                                        </p:tgtEl>
                                        <p:attrNameLst>
                                          <p:attrName>r</p:attrName>
                                        </p:attrNameLst>
                                      </p:cBhvr>
                                    </p:animRot>
                                  </p:childTnLst>
                                </p:cTn>
                              </p:par>
                              <p:par>
                                <p:cTn id="631" presetID="2" presetClass="exit" presetSubtype="6" fill="hold" grpId="2" nodeType="withEffect">
                                  <p:stCondLst>
                                    <p:cond delay="0"/>
                                  </p:stCondLst>
                                  <p:childTnLst>
                                    <p:anim calcmode="lin" valueType="num">
                                      <p:cBhvr additive="base">
                                        <p:cTn id="632" dur="5500"/>
                                        <p:tgtEl>
                                          <p:spTgt spid="65"/>
                                        </p:tgtEl>
                                        <p:attrNameLst>
                                          <p:attrName>ppt_x</p:attrName>
                                        </p:attrNameLst>
                                      </p:cBhvr>
                                      <p:tavLst>
                                        <p:tav tm="0">
                                          <p:val>
                                            <p:strVal val="ppt_x"/>
                                          </p:val>
                                        </p:tav>
                                        <p:tav tm="100000">
                                          <p:val>
                                            <p:strVal val="1+ppt_w/2"/>
                                          </p:val>
                                        </p:tav>
                                      </p:tavLst>
                                    </p:anim>
                                    <p:anim calcmode="lin" valueType="num">
                                      <p:cBhvr additive="base">
                                        <p:cTn id="633" dur="5500"/>
                                        <p:tgtEl>
                                          <p:spTgt spid="65"/>
                                        </p:tgtEl>
                                        <p:attrNameLst>
                                          <p:attrName>ppt_y</p:attrName>
                                        </p:attrNameLst>
                                      </p:cBhvr>
                                      <p:tavLst>
                                        <p:tav tm="0">
                                          <p:val>
                                            <p:strVal val="ppt_y"/>
                                          </p:val>
                                        </p:tav>
                                        <p:tav tm="100000">
                                          <p:val>
                                            <p:strVal val="1+ppt_h/2"/>
                                          </p:val>
                                        </p:tav>
                                      </p:tavLst>
                                    </p:anim>
                                    <p:set>
                                      <p:cBhvr>
                                        <p:cTn id="634" dur="1" fill="hold">
                                          <p:stCondLst>
                                            <p:cond delay="5499"/>
                                          </p:stCondLst>
                                        </p:cTn>
                                        <p:tgtEl>
                                          <p:spTgt spid="65"/>
                                        </p:tgtEl>
                                        <p:attrNameLst>
                                          <p:attrName>style.visibility</p:attrName>
                                        </p:attrNameLst>
                                      </p:cBhvr>
                                      <p:to>
                                        <p:strVal val="hidden"/>
                                      </p:to>
                                    </p:set>
                                  </p:childTnLst>
                                </p:cTn>
                              </p:par>
                              <p:par>
                                <p:cTn id="635" presetID="19" presetClass="entr" presetSubtype="5" fill="hold" grpId="0" nodeType="withEffect">
                                  <p:stCondLst>
                                    <p:cond delay="0"/>
                                  </p:stCondLst>
                                  <p:childTnLst>
                                    <p:set>
                                      <p:cBhvr>
                                        <p:cTn id="636" dur="1" fill="hold">
                                          <p:stCondLst>
                                            <p:cond delay="0"/>
                                          </p:stCondLst>
                                        </p:cTn>
                                        <p:tgtEl>
                                          <p:spTgt spid="66"/>
                                        </p:tgtEl>
                                        <p:attrNameLst>
                                          <p:attrName>style.visibility</p:attrName>
                                        </p:attrNameLst>
                                      </p:cBhvr>
                                      <p:to>
                                        <p:strVal val="visible"/>
                                      </p:to>
                                    </p:set>
                                    <p:anim calcmode="lin" valueType="num">
                                      <p:cBhvr>
                                        <p:cTn id="637" dur="4500" fill="hold"/>
                                        <p:tgtEl>
                                          <p:spTgt spid="66"/>
                                        </p:tgtEl>
                                        <p:attrNameLst>
                                          <p:attrName>ppt_w</p:attrName>
                                        </p:attrNameLst>
                                      </p:cBhvr>
                                      <p:tavLst>
                                        <p:tav tm="0">
                                          <p:val>
                                            <p:strVal val="#ppt_w"/>
                                          </p:val>
                                        </p:tav>
                                        <p:tav tm="100000">
                                          <p:val>
                                            <p:strVal val="#ppt_w"/>
                                          </p:val>
                                        </p:tav>
                                      </p:tavLst>
                                    </p:anim>
                                    <p:anim calcmode="lin" valueType="num">
                                      <p:cBhvr>
                                        <p:cTn id="638" dur="4500" fill="hold"/>
                                        <p:tgtEl>
                                          <p:spTgt spid="66"/>
                                        </p:tgtEl>
                                        <p:attrNameLst>
                                          <p:attrName>ppt_h</p:attrName>
                                        </p:attrNameLst>
                                      </p:cBhvr>
                                      <p:tavLst>
                                        <p:tav tm="0" fmla="#ppt_h*sin(2.5*pi*$)">
                                          <p:val>
                                            <p:fltVal val="0"/>
                                          </p:val>
                                        </p:tav>
                                        <p:tav tm="100000">
                                          <p:val>
                                            <p:fltVal val="1"/>
                                          </p:val>
                                        </p:tav>
                                      </p:tavLst>
                                    </p:anim>
                                  </p:childTnLst>
                                </p:cTn>
                              </p:par>
                              <p:par>
                                <p:cTn id="639" presetID="8" presetClass="emph" presetSubtype="0" repeatCount="indefinite" fill="hold" grpId="1" nodeType="withEffect">
                                  <p:stCondLst>
                                    <p:cond delay="0"/>
                                  </p:stCondLst>
                                  <p:childTnLst>
                                    <p:animRot by="21600000">
                                      <p:cBhvr>
                                        <p:cTn id="640" dur="4250" fill="hold"/>
                                        <p:tgtEl>
                                          <p:spTgt spid="66"/>
                                        </p:tgtEl>
                                        <p:attrNameLst>
                                          <p:attrName>r</p:attrName>
                                        </p:attrNameLst>
                                      </p:cBhvr>
                                    </p:animRot>
                                  </p:childTnLst>
                                </p:cTn>
                              </p:par>
                              <p:par>
                                <p:cTn id="641" presetID="2" presetClass="exit" presetSubtype="6" fill="hold" grpId="2" nodeType="withEffect">
                                  <p:stCondLst>
                                    <p:cond delay="0"/>
                                  </p:stCondLst>
                                  <p:childTnLst>
                                    <p:anim calcmode="lin" valueType="num">
                                      <p:cBhvr additive="base">
                                        <p:cTn id="642" dur="5500"/>
                                        <p:tgtEl>
                                          <p:spTgt spid="66"/>
                                        </p:tgtEl>
                                        <p:attrNameLst>
                                          <p:attrName>ppt_x</p:attrName>
                                        </p:attrNameLst>
                                      </p:cBhvr>
                                      <p:tavLst>
                                        <p:tav tm="0">
                                          <p:val>
                                            <p:strVal val="ppt_x"/>
                                          </p:val>
                                        </p:tav>
                                        <p:tav tm="100000">
                                          <p:val>
                                            <p:strVal val="1+ppt_w/2"/>
                                          </p:val>
                                        </p:tav>
                                      </p:tavLst>
                                    </p:anim>
                                    <p:anim calcmode="lin" valueType="num">
                                      <p:cBhvr additive="base">
                                        <p:cTn id="643" dur="5500"/>
                                        <p:tgtEl>
                                          <p:spTgt spid="66"/>
                                        </p:tgtEl>
                                        <p:attrNameLst>
                                          <p:attrName>ppt_y</p:attrName>
                                        </p:attrNameLst>
                                      </p:cBhvr>
                                      <p:tavLst>
                                        <p:tav tm="0">
                                          <p:val>
                                            <p:strVal val="ppt_y"/>
                                          </p:val>
                                        </p:tav>
                                        <p:tav tm="100000">
                                          <p:val>
                                            <p:strVal val="1+ppt_h/2"/>
                                          </p:val>
                                        </p:tav>
                                      </p:tavLst>
                                    </p:anim>
                                    <p:set>
                                      <p:cBhvr>
                                        <p:cTn id="644" dur="1" fill="hold">
                                          <p:stCondLst>
                                            <p:cond delay="5499"/>
                                          </p:stCondLst>
                                        </p:cTn>
                                        <p:tgtEl>
                                          <p:spTgt spid="66"/>
                                        </p:tgtEl>
                                        <p:attrNameLst>
                                          <p:attrName>style.visibility</p:attrName>
                                        </p:attrNameLst>
                                      </p:cBhvr>
                                      <p:to>
                                        <p:strVal val="hidden"/>
                                      </p:to>
                                    </p:set>
                                  </p:childTnLst>
                                </p:cTn>
                              </p:par>
                              <p:par>
                                <p:cTn id="645" presetID="19" presetClass="entr" presetSubtype="5" fill="hold" grpId="0" nodeType="withEffect">
                                  <p:stCondLst>
                                    <p:cond delay="0"/>
                                  </p:stCondLst>
                                  <p:childTnLst>
                                    <p:set>
                                      <p:cBhvr>
                                        <p:cTn id="646" dur="1" fill="hold">
                                          <p:stCondLst>
                                            <p:cond delay="0"/>
                                          </p:stCondLst>
                                        </p:cTn>
                                        <p:tgtEl>
                                          <p:spTgt spid="67"/>
                                        </p:tgtEl>
                                        <p:attrNameLst>
                                          <p:attrName>style.visibility</p:attrName>
                                        </p:attrNameLst>
                                      </p:cBhvr>
                                      <p:to>
                                        <p:strVal val="visible"/>
                                      </p:to>
                                    </p:set>
                                    <p:anim calcmode="lin" valueType="num">
                                      <p:cBhvr>
                                        <p:cTn id="647" dur="4500" fill="hold"/>
                                        <p:tgtEl>
                                          <p:spTgt spid="67"/>
                                        </p:tgtEl>
                                        <p:attrNameLst>
                                          <p:attrName>ppt_w</p:attrName>
                                        </p:attrNameLst>
                                      </p:cBhvr>
                                      <p:tavLst>
                                        <p:tav tm="0">
                                          <p:val>
                                            <p:strVal val="#ppt_w"/>
                                          </p:val>
                                        </p:tav>
                                        <p:tav tm="100000">
                                          <p:val>
                                            <p:strVal val="#ppt_w"/>
                                          </p:val>
                                        </p:tav>
                                      </p:tavLst>
                                    </p:anim>
                                    <p:anim calcmode="lin" valueType="num">
                                      <p:cBhvr>
                                        <p:cTn id="648" dur="4500" fill="hold"/>
                                        <p:tgtEl>
                                          <p:spTgt spid="67"/>
                                        </p:tgtEl>
                                        <p:attrNameLst>
                                          <p:attrName>ppt_h</p:attrName>
                                        </p:attrNameLst>
                                      </p:cBhvr>
                                      <p:tavLst>
                                        <p:tav tm="0" fmla="#ppt_h*sin(2.5*pi*$)">
                                          <p:val>
                                            <p:fltVal val="0"/>
                                          </p:val>
                                        </p:tav>
                                        <p:tav tm="100000">
                                          <p:val>
                                            <p:fltVal val="1"/>
                                          </p:val>
                                        </p:tav>
                                      </p:tavLst>
                                    </p:anim>
                                  </p:childTnLst>
                                </p:cTn>
                              </p:par>
                              <p:par>
                                <p:cTn id="649" presetID="8" presetClass="emph" presetSubtype="0" repeatCount="indefinite" fill="hold" grpId="1" nodeType="withEffect">
                                  <p:stCondLst>
                                    <p:cond delay="0"/>
                                  </p:stCondLst>
                                  <p:childTnLst>
                                    <p:animRot by="21600000">
                                      <p:cBhvr>
                                        <p:cTn id="650" dur="4250" fill="hold"/>
                                        <p:tgtEl>
                                          <p:spTgt spid="67"/>
                                        </p:tgtEl>
                                        <p:attrNameLst>
                                          <p:attrName>r</p:attrName>
                                        </p:attrNameLst>
                                      </p:cBhvr>
                                    </p:animRot>
                                  </p:childTnLst>
                                </p:cTn>
                              </p:par>
                              <p:par>
                                <p:cTn id="651" presetID="2" presetClass="exit" presetSubtype="6" fill="hold" grpId="2" nodeType="withEffect">
                                  <p:stCondLst>
                                    <p:cond delay="0"/>
                                  </p:stCondLst>
                                  <p:childTnLst>
                                    <p:anim calcmode="lin" valueType="num">
                                      <p:cBhvr additive="base">
                                        <p:cTn id="652" dur="5500"/>
                                        <p:tgtEl>
                                          <p:spTgt spid="67"/>
                                        </p:tgtEl>
                                        <p:attrNameLst>
                                          <p:attrName>ppt_x</p:attrName>
                                        </p:attrNameLst>
                                      </p:cBhvr>
                                      <p:tavLst>
                                        <p:tav tm="0">
                                          <p:val>
                                            <p:strVal val="ppt_x"/>
                                          </p:val>
                                        </p:tav>
                                        <p:tav tm="100000">
                                          <p:val>
                                            <p:strVal val="1+ppt_w/2"/>
                                          </p:val>
                                        </p:tav>
                                      </p:tavLst>
                                    </p:anim>
                                    <p:anim calcmode="lin" valueType="num">
                                      <p:cBhvr additive="base">
                                        <p:cTn id="653" dur="5500"/>
                                        <p:tgtEl>
                                          <p:spTgt spid="67"/>
                                        </p:tgtEl>
                                        <p:attrNameLst>
                                          <p:attrName>ppt_y</p:attrName>
                                        </p:attrNameLst>
                                      </p:cBhvr>
                                      <p:tavLst>
                                        <p:tav tm="0">
                                          <p:val>
                                            <p:strVal val="ppt_y"/>
                                          </p:val>
                                        </p:tav>
                                        <p:tav tm="100000">
                                          <p:val>
                                            <p:strVal val="1+ppt_h/2"/>
                                          </p:val>
                                        </p:tav>
                                      </p:tavLst>
                                    </p:anim>
                                    <p:set>
                                      <p:cBhvr>
                                        <p:cTn id="654" dur="1" fill="hold">
                                          <p:stCondLst>
                                            <p:cond delay="5499"/>
                                          </p:stCondLst>
                                        </p:cTn>
                                        <p:tgtEl>
                                          <p:spTgt spid="67"/>
                                        </p:tgtEl>
                                        <p:attrNameLst>
                                          <p:attrName>style.visibility</p:attrName>
                                        </p:attrNameLst>
                                      </p:cBhvr>
                                      <p:to>
                                        <p:strVal val="hidden"/>
                                      </p:to>
                                    </p:set>
                                  </p:childTnLst>
                                </p:cTn>
                              </p:par>
                              <p:par>
                                <p:cTn id="655" presetID="19" presetClass="entr" presetSubtype="5" fill="hold" grpId="0" nodeType="withEffect">
                                  <p:stCondLst>
                                    <p:cond delay="0"/>
                                  </p:stCondLst>
                                  <p:childTnLst>
                                    <p:set>
                                      <p:cBhvr>
                                        <p:cTn id="656" dur="1" fill="hold">
                                          <p:stCondLst>
                                            <p:cond delay="0"/>
                                          </p:stCondLst>
                                        </p:cTn>
                                        <p:tgtEl>
                                          <p:spTgt spid="68"/>
                                        </p:tgtEl>
                                        <p:attrNameLst>
                                          <p:attrName>style.visibility</p:attrName>
                                        </p:attrNameLst>
                                      </p:cBhvr>
                                      <p:to>
                                        <p:strVal val="visible"/>
                                      </p:to>
                                    </p:set>
                                    <p:anim calcmode="lin" valueType="num">
                                      <p:cBhvr>
                                        <p:cTn id="657" dur="4500" fill="hold"/>
                                        <p:tgtEl>
                                          <p:spTgt spid="68"/>
                                        </p:tgtEl>
                                        <p:attrNameLst>
                                          <p:attrName>ppt_w</p:attrName>
                                        </p:attrNameLst>
                                      </p:cBhvr>
                                      <p:tavLst>
                                        <p:tav tm="0">
                                          <p:val>
                                            <p:strVal val="#ppt_w"/>
                                          </p:val>
                                        </p:tav>
                                        <p:tav tm="100000">
                                          <p:val>
                                            <p:strVal val="#ppt_w"/>
                                          </p:val>
                                        </p:tav>
                                      </p:tavLst>
                                    </p:anim>
                                    <p:anim calcmode="lin" valueType="num">
                                      <p:cBhvr>
                                        <p:cTn id="658" dur="4500" fill="hold"/>
                                        <p:tgtEl>
                                          <p:spTgt spid="68"/>
                                        </p:tgtEl>
                                        <p:attrNameLst>
                                          <p:attrName>ppt_h</p:attrName>
                                        </p:attrNameLst>
                                      </p:cBhvr>
                                      <p:tavLst>
                                        <p:tav tm="0" fmla="#ppt_h*sin(2.5*pi*$)">
                                          <p:val>
                                            <p:fltVal val="0"/>
                                          </p:val>
                                        </p:tav>
                                        <p:tav tm="100000">
                                          <p:val>
                                            <p:fltVal val="1"/>
                                          </p:val>
                                        </p:tav>
                                      </p:tavLst>
                                    </p:anim>
                                  </p:childTnLst>
                                </p:cTn>
                              </p:par>
                              <p:par>
                                <p:cTn id="659" presetID="8" presetClass="emph" presetSubtype="0" repeatCount="indefinite" fill="hold" grpId="1" nodeType="withEffect">
                                  <p:stCondLst>
                                    <p:cond delay="0"/>
                                  </p:stCondLst>
                                  <p:childTnLst>
                                    <p:animRot by="-21600000">
                                      <p:cBhvr>
                                        <p:cTn id="660" dur="4250" fill="hold"/>
                                        <p:tgtEl>
                                          <p:spTgt spid="68"/>
                                        </p:tgtEl>
                                        <p:attrNameLst>
                                          <p:attrName>r</p:attrName>
                                        </p:attrNameLst>
                                      </p:cBhvr>
                                    </p:animRot>
                                  </p:childTnLst>
                                </p:cTn>
                              </p:par>
                              <p:par>
                                <p:cTn id="661" presetID="2" presetClass="exit" presetSubtype="12" fill="hold" grpId="2" nodeType="withEffect">
                                  <p:stCondLst>
                                    <p:cond delay="0"/>
                                  </p:stCondLst>
                                  <p:childTnLst>
                                    <p:anim calcmode="lin" valueType="num">
                                      <p:cBhvr additive="base">
                                        <p:cTn id="662" dur="5500"/>
                                        <p:tgtEl>
                                          <p:spTgt spid="68"/>
                                        </p:tgtEl>
                                        <p:attrNameLst>
                                          <p:attrName>ppt_x</p:attrName>
                                        </p:attrNameLst>
                                      </p:cBhvr>
                                      <p:tavLst>
                                        <p:tav tm="0">
                                          <p:val>
                                            <p:strVal val="ppt_x"/>
                                          </p:val>
                                        </p:tav>
                                        <p:tav tm="100000">
                                          <p:val>
                                            <p:strVal val="0-ppt_w/2"/>
                                          </p:val>
                                        </p:tav>
                                      </p:tavLst>
                                    </p:anim>
                                    <p:anim calcmode="lin" valueType="num">
                                      <p:cBhvr additive="base">
                                        <p:cTn id="663" dur="5500"/>
                                        <p:tgtEl>
                                          <p:spTgt spid="68"/>
                                        </p:tgtEl>
                                        <p:attrNameLst>
                                          <p:attrName>ppt_y</p:attrName>
                                        </p:attrNameLst>
                                      </p:cBhvr>
                                      <p:tavLst>
                                        <p:tav tm="0">
                                          <p:val>
                                            <p:strVal val="ppt_y"/>
                                          </p:val>
                                        </p:tav>
                                        <p:tav tm="100000">
                                          <p:val>
                                            <p:strVal val="1+ppt_h/2"/>
                                          </p:val>
                                        </p:tav>
                                      </p:tavLst>
                                    </p:anim>
                                    <p:set>
                                      <p:cBhvr>
                                        <p:cTn id="664" dur="1" fill="hold">
                                          <p:stCondLst>
                                            <p:cond delay="5499"/>
                                          </p:stCondLst>
                                        </p:cTn>
                                        <p:tgtEl>
                                          <p:spTgt spid="68"/>
                                        </p:tgtEl>
                                        <p:attrNameLst>
                                          <p:attrName>style.visibility</p:attrName>
                                        </p:attrNameLst>
                                      </p:cBhvr>
                                      <p:to>
                                        <p:strVal val="hidden"/>
                                      </p:to>
                                    </p:set>
                                  </p:childTnLst>
                                </p:cTn>
                              </p:par>
                              <p:par>
                                <p:cTn id="665" presetID="19" presetClass="entr" presetSubtype="5" fill="hold" grpId="0" nodeType="withEffect">
                                  <p:stCondLst>
                                    <p:cond delay="0"/>
                                  </p:stCondLst>
                                  <p:childTnLst>
                                    <p:set>
                                      <p:cBhvr>
                                        <p:cTn id="666" dur="1" fill="hold">
                                          <p:stCondLst>
                                            <p:cond delay="0"/>
                                          </p:stCondLst>
                                        </p:cTn>
                                        <p:tgtEl>
                                          <p:spTgt spid="69"/>
                                        </p:tgtEl>
                                        <p:attrNameLst>
                                          <p:attrName>style.visibility</p:attrName>
                                        </p:attrNameLst>
                                      </p:cBhvr>
                                      <p:to>
                                        <p:strVal val="visible"/>
                                      </p:to>
                                    </p:set>
                                    <p:anim calcmode="lin" valueType="num">
                                      <p:cBhvr>
                                        <p:cTn id="667" dur="4500" fill="hold"/>
                                        <p:tgtEl>
                                          <p:spTgt spid="69"/>
                                        </p:tgtEl>
                                        <p:attrNameLst>
                                          <p:attrName>ppt_w</p:attrName>
                                        </p:attrNameLst>
                                      </p:cBhvr>
                                      <p:tavLst>
                                        <p:tav tm="0">
                                          <p:val>
                                            <p:strVal val="#ppt_w"/>
                                          </p:val>
                                        </p:tav>
                                        <p:tav tm="100000">
                                          <p:val>
                                            <p:strVal val="#ppt_w"/>
                                          </p:val>
                                        </p:tav>
                                      </p:tavLst>
                                    </p:anim>
                                    <p:anim calcmode="lin" valueType="num">
                                      <p:cBhvr>
                                        <p:cTn id="668" dur="4500" fill="hold"/>
                                        <p:tgtEl>
                                          <p:spTgt spid="69"/>
                                        </p:tgtEl>
                                        <p:attrNameLst>
                                          <p:attrName>ppt_h</p:attrName>
                                        </p:attrNameLst>
                                      </p:cBhvr>
                                      <p:tavLst>
                                        <p:tav tm="0" fmla="#ppt_h*sin(2.5*pi*$)">
                                          <p:val>
                                            <p:fltVal val="0"/>
                                          </p:val>
                                        </p:tav>
                                        <p:tav tm="100000">
                                          <p:val>
                                            <p:fltVal val="1"/>
                                          </p:val>
                                        </p:tav>
                                      </p:tavLst>
                                    </p:anim>
                                  </p:childTnLst>
                                </p:cTn>
                              </p:par>
                              <p:par>
                                <p:cTn id="669" presetID="8" presetClass="emph" presetSubtype="0" repeatCount="indefinite" fill="hold" grpId="1" nodeType="withEffect">
                                  <p:stCondLst>
                                    <p:cond delay="0"/>
                                  </p:stCondLst>
                                  <p:childTnLst>
                                    <p:animRot by="-21600000">
                                      <p:cBhvr>
                                        <p:cTn id="670" dur="4250" fill="hold"/>
                                        <p:tgtEl>
                                          <p:spTgt spid="69"/>
                                        </p:tgtEl>
                                        <p:attrNameLst>
                                          <p:attrName>r</p:attrName>
                                        </p:attrNameLst>
                                      </p:cBhvr>
                                    </p:animRot>
                                  </p:childTnLst>
                                </p:cTn>
                              </p:par>
                              <p:par>
                                <p:cTn id="671" presetID="2" presetClass="exit" presetSubtype="12" fill="hold" grpId="2" nodeType="withEffect">
                                  <p:stCondLst>
                                    <p:cond delay="0"/>
                                  </p:stCondLst>
                                  <p:childTnLst>
                                    <p:anim calcmode="lin" valueType="num">
                                      <p:cBhvr additive="base">
                                        <p:cTn id="672" dur="5500"/>
                                        <p:tgtEl>
                                          <p:spTgt spid="69"/>
                                        </p:tgtEl>
                                        <p:attrNameLst>
                                          <p:attrName>ppt_x</p:attrName>
                                        </p:attrNameLst>
                                      </p:cBhvr>
                                      <p:tavLst>
                                        <p:tav tm="0">
                                          <p:val>
                                            <p:strVal val="ppt_x"/>
                                          </p:val>
                                        </p:tav>
                                        <p:tav tm="100000">
                                          <p:val>
                                            <p:strVal val="0-ppt_w/2"/>
                                          </p:val>
                                        </p:tav>
                                      </p:tavLst>
                                    </p:anim>
                                    <p:anim calcmode="lin" valueType="num">
                                      <p:cBhvr additive="base">
                                        <p:cTn id="673" dur="5500"/>
                                        <p:tgtEl>
                                          <p:spTgt spid="69"/>
                                        </p:tgtEl>
                                        <p:attrNameLst>
                                          <p:attrName>ppt_y</p:attrName>
                                        </p:attrNameLst>
                                      </p:cBhvr>
                                      <p:tavLst>
                                        <p:tav tm="0">
                                          <p:val>
                                            <p:strVal val="ppt_y"/>
                                          </p:val>
                                        </p:tav>
                                        <p:tav tm="100000">
                                          <p:val>
                                            <p:strVal val="1+ppt_h/2"/>
                                          </p:val>
                                        </p:tav>
                                      </p:tavLst>
                                    </p:anim>
                                    <p:set>
                                      <p:cBhvr>
                                        <p:cTn id="674" dur="1" fill="hold">
                                          <p:stCondLst>
                                            <p:cond delay="5499"/>
                                          </p:stCondLst>
                                        </p:cTn>
                                        <p:tgtEl>
                                          <p:spTgt spid="69"/>
                                        </p:tgtEl>
                                        <p:attrNameLst>
                                          <p:attrName>style.visibility</p:attrName>
                                        </p:attrNameLst>
                                      </p:cBhvr>
                                      <p:to>
                                        <p:strVal val="hidden"/>
                                      </p:to>
                                    </p:set>
                                  </p:childTnLst>
                                </p:cTn>
                              </p:par>
                              <p:par>
                                <p:cTn id="675" presetID="19" presetClass="entr" presetSubtype="5" fill="hold" grpId="0" nodeType="withEffect">
                                  <p:stCondLst>
                                    <p:cond delay="0"/>
                                  </p:stCondLst>
                                  <p:childTnLst>
                                    <p:set>
                                      <p:cBhvr>
                                        <p:cTn id="676" dur="1" fill="hold">
                                          <p:stCondLst>
                                            <p:cond delay="0"/>
                                          </p:stCondLst>
                                        </p:cTn>
                                        <p:tgtEl>
                                          <p:spTgt spid="70"/>
                                        </p:tgtEl>
                                        <p:attrNameLst>
                                          <p:attrName>style.visibility</p:attrName>
                                        </p:attrNameLst>
                                      </p:cBhvr>
                                      <p:to>
                                        <p:strVal val="visible"/>
                                      </p:to>
                                    </p:set>
                                    <p:anim calcmode="lin" valueType="num">
                                      <p:cBhvr>
                                        <p:cTn id="677" dur="4500" fill="hold"/>
                                        <p:tgtEl>
                                          <p:spTgt spid="70"/>
                                        </p:tgtEl>
                                        <p:attrNameLst>
                                          <p:attrName>ppt_w</p:attrName>
                                        </p:attrNameLst>
                                      </p:cBhvr>
                                      <p:tavLst>
                                        <p:tav tm="0">
                                          <p:val>
                                            <p:strVal val="#ppt_w"/>
                                          </p:val>
                                        </p:tav>
                                        <p:tav tm="100000">
                                          <p:val>
                                            <p:strVal val="#ppt_w"/>
                                          </p:val>
                                        </p:tav>
                                      </p:tavLst>
                                    </p:anim>
                                    <p:anim calcmode="lin" valueType="num">
                                      <p:cBhvr>
                                        <p:cTn id="678" dur="4500" fill="hold"/>
                                        <p:tgtEl>
                                          <p:spTgt spid="70"/>
                                        </p:tgtEl>
                                        <p:attrNameLst>
                                          <p:attrName>ppt_h</p:attrName>
                                        </p:attrNameLst>
                                      </p:cBhvr>
                                      <p:tavLst>
                                        <p:tav tm="0" fmla="#ppt_h*sin(2.5*pi*$)">
                                          <p:val>
                                            <p:fltVal val="0"/>
                                          </p:val>
                                        </p:tav>
                                        <p:tav tm="100000">
                                          <p:val>
                                            <p:fltVal val="1"/>
                                          </p:val>
                                        </p:tav>
                                      </p:tavLst>
                                    </p:anim>
                                  </p:childTnLst>
                                </p:cTn>
                              </p:par>
                              <p:par>
                                <p:cTn id="679" presetID="8" presetClass="emph" presetSubtype="0" repeatCount="indefinite" fill="hold" grpId="1" nodeType="withEffect">
                                  <p:stCondLst>
                                    <p:cond delay="0"/>
                                  </p:stCondLst>
                                  <p:childTnLst>
                                    <p:animRot by="-21600000">
                                      <p:cBhvr>
                                        <p:cTn id="680" dur="4250" fill="hold"/>
                                        <p:tgtEl>
                                          <p:spTgt spid="70"/>
                                        </p:tgtEl>
                                        <p:attrNameLst>
                                          <p:attrName>r</p:attrName>
                                        </p:attrNameLst>
                                      </p:cBhvr>
                                    </p:animRot>
                                  </p:childTnLst>
                                </p:cTn>
                              </p:par>
                              <p:par>
                                <p:cTn id="681" presetID="2" presetClass="exit" presetSubtype="12" fill="hold" grpId="2" nodeType="withEffect">
                                  <p:stCondLst>
                                    <p:cond delay="0"/>
                                  </p:stCondLst>
                                  <p:childTnLst>
                                    <p:anim calcmode="lin" valueType="num">
                                      <p:cBhvr additive="base">
                                        <p:cTn id="682" dur="5500"/>
                                        <p:tgtEl>
                                          <p:spTgt spid="70"/>
                                        </p:tgtEl>
                                        <p:attrNameLst>
                                          <p:attrName>ppt_x</p:attrName>
                                        </p:attrNameLst>
                                      </p:cBhvr>
                                      <p:tavLst>
                                        <p:tav tm="0">
                                          <p:val>
                                            <p:strVal val="ppt_x"/>
                                          </p:val>
                                        </p:tav>
                                        <p:tav tm="100000">
                                          <p:val>
                                            <p:strVal val="0-ppt_w/2"/>
                                          </p:val>
                                        </p:tav>
                                      </p:tavLst>
                                    </p:anim>
                                    <p:anim calcmode="lin" valueType="num">
                                      <p:cBhvr additive="base">
                                        <p:cTn id="683" dur="5500"/>
                                        <p:tgtEl>
                                          <p:spTgt spid="70"/>
                                        </p:tgtEl>
                                        <p:attrNameLst>
                                          <p:attrName>ppt_y</p:attrName>
                                        </p:attrNameLst>
                                      </p:cBhvr>
                                      <p:tavLst>
                                        <p:tav tm="0">
                                          <p:val>
                                            <p:strVal val="ppt_y"/>
                                          </p:val>
                                        </p:tav>
                                        <p:tav tm="100000">
                                          <p:val>
                                            <p:strVal val="1+ppt_h/2"/>
                                          </p:val>
                                        </p:tav>
                                      </p:tavLst>
                                    </p:anim>
                                    <p:set>
                                      <p:cBhvr>
                                        <p:cTn id="684" dur="1" fill="hold">
                                          <p:stCondLst>
                                            <p:cond delay="5499"/>
                                          </p:stCondLst>
                                        </p:cTn>
                                        <p:tgtEl>
                                          <p:spTgt spid="70"/>
                                        </p:tgtEl>
                                        <p:attrNameLst>
                                          <p:attrName>style.visibility</p:attrName>
                                        </p:attrNameLst>
                                      </p:cBhvr>
                                      <p:to>
                                        <p:strVal val="hidden"/>
                                      </p:to>
                                    </p:set>
                                  </p:childTnLst>
                                </p:cTn>
                              </p:par>
                              <p:par>
                                <p:cTn id="685" presetID="19" presetClass="entr" presetSubtype="5" fill="hold" grpId="0" nodeType="withEffect">
                                  <p:stCondLst>
                                    <p:cond delay="0"/>
                                  </p:stCondLst>
                                  <p:childTnLst>
                                    <p:set>
                                      <p:cBhvr>
                                        <p:cTn id="686" dur="1" fill="hold">
                                          <p:stCondLst>
                                            <p:cond delay="0"/>
                                          </p:stCondLst>
                                        </p:cTn>
                                        <p:tgtEl>
                                          <p:spTgt spid="71"/>
                                        </p:tgtEl>
                                        <p:attrNameLst>
                                          <p:attrName>style.visibility</p:attrName>
                                        </p:attrNameLst>
                                      </p:cBhvr>
                                      <p:to>
                                        <p:strVal val="visible"/>
                                      </p:to>
                                    </p:set>
                                    <p:anim calcmode="lin" valueType="num">
                                      <p:cBhvr>
                                        <p:cTn id="687" dur="4500" fill="hold"/>
                                        <p:tgtEl>
                                          <p:spTgt spid="71"/>
                                        </p:tgtEl>
                                        <p:attrNameLst>
                                          <p:attrName>ppt_w</p:attrName>
                                        </p:attrNameLst>
                                      </p:cBhvr>
                                      <p:tavLst>
                                        <p:tav tm="0">
                                          <p:val>
                                            <p:strVal val="#ppt_w"/>
                                          </p:val>
                                        </p:tav>
                                        <p:tav tm="100000">
                                          <p:val>
                                            <p:strVal val="#ppt_w"/>
                                          </p:val>
                                        </p:tav>
                                      </p:tavLst>
                                    </p:anim>
                                    <p:anim calcmode="lin" valueType="num">
                                      <p:cBhvr>
                                        <p:cTn id="688" dur="4500" fill="hold"/>
                                        <p:tgtEl>
                                          <p:spTgt spid="71"/>
                                        </p:tgtEl>
                                        <p:attrNameLst>
                                          <p:attrName>ppt_h</p:attrName>
                                        </p:attrNameLst>
                                      </p:cBhvr>
                                      <p:tavLst>
                                        <p:tav tm="0" fmla="#ppt_h*sin(2.5*pi*$)">
                                          <p:val>
                                            <p:fltVal val="0"/>
                                          </p:val>
                                        </p:tav>
                                        <p:tav tm="100000">
                                          <p:val>
                                            <p:fltVal val="1"/>
                                          </p:val>
                                        </p:tav>
                                      </p:tavLst>
                                    </p:anim>
                                  </p:childTnLst>
                                </p:cTn>
                              </p:par>
                              <p:par>
                                <p:cTn id="689" presetID="8" presetClass="emph" presetSubtype="0" repeatCount="indefinite" fill="hold" grpId="1" nodeType="withEffect">
                                  <p:stCondLst>
                                    <p:cond delay="0"/>
                                  </p:stCondLst>
                                  <p:childTnLst>
                                    <p:animRot by="-21600000">
                                      <p:cBhvr>
                                        <p:cTn id="690" dur="4250" fill="hold"/>
                                        <p:tgtEl>
                                          <p:spTgt spid="71"/>
                                        </p:tgtEl>
                                        <p:attrNameLst>
                                          <p:attrName>r</p:attrName>
                                        </p:attrNameLst>
                                      </p:cBhvr>
                                    </p:animRot>
                                  </p:childTnLst>
                                </p:cTn>
                              </p:par>
                              <p:par>
                                <p:cTn id="691" presetID="2" presetClass="exit" presetSubtype="12" fill="hold" grpId="2" nodeType="withEffect">
                                  <p:stCondLst>
                                    <p:cond delay="0"/>
                                  </p:stCondLst>
                                  <p:childTnLst>
                                    <p:anim calcmode="lin" valueType="num">
                                      <p:cBhvr additive="base">
                                        <p:cTn id="692" dur="5500"/>
                                        <p:tgtEl>
                                          <p:spTgt spid="71"/>
                                        </p:tgtEl>
                                        <p:attrNameLst>
                                          <p:attrName>ppt_x</p:attrName>
                                        </p:attrNameLst>
                                      </p:cBhvr>
                                      <p:tavLst>
                                        <p:tav tm="0">
                                          <p:val>
                                            <p:strVal val="ppt_x"/>
                                          </p:val>
                                        </p:tav>
                                        <p:tav tm="100000">
                                          <p:val>
                                            <p:strVal val="0-ppt_w/2"/>
                                          </p:val>
                                        </p:tav>
                                      </p:tavLst>
                                    </p:anim>
                                    <p:anim calcmode="lin" valueType="num">
                                      <p:cBhvr additive="base">
                                        <p:cTn id="693" dur="5500"/>
                                        <p:tgtEl>
                                          <p:spTgt spid="71"/>
                                        </p:tgtEl>
                                        <p:attrNameLst>
                                          <p:attrName>ppt_y</p:attrName>
                                        </p:attrNameLst>
                                      </p:cBhvr>
                                      <p:tavLst>
                                        <p:tav tm="0">
                                          <p:val>
                                            <p:strVal val="ppt_y"/>
                                          </p:val>
                                        </p:tav>
                                        <p:tav tm="100000">
                                          <p:val>
                                            <p:strVal val="1+ppt_h/2"/>
                                          </p:val>
                                        </p:tav>
                                      </p:tavLst>
                                    </p:anim>
                                    <p:set>
                                      <p:cBhvr>
                                        <p:cTn id="694" dur="1" fill="hold">
                                          <p:stCondLst>
                                            <p:cond delay="5499"/>
                                          </p:stCondLst>
                                        </p:cTn>
                                        <p:tgtEl>
                                          <p:spTgt spid="71"/>
                                        </p:tgtEl>
                                        <p:attrNameLst>
                                          <p:attrName>style.visibility</p:attrName>
                                        </p:attrNameLst>
                                      </p:cBhvr>
                                      <p:to>
                                        <p:strVal val="hidden"/>
                                      </p:to>
                                    </p:set>
                                  </p:childTnLst>
                                </p:cTn>
                              </p:par>
                              <p:par>
                                <p:cTn id="695" presetID="19" presetClass="entr" presetSubtype="5" fill="hold" grpId="0" nodeType="withEffect">
                                  <p:stCondLst>
                                    <p:cond delay="0"/>
                                  </p:stCondLst>
                                  <p:childTnLst>
                                    <p:set>
                                      <p:cBhvr>
                                        <p:cTn id="696" dur="1" fill="hold">
                                          <p:stCondLst>
                                            <p:cond delay="0"/>
                                          </p:stCondLst>
                                        </p:cTn>
                                        <p:tgtEl>
                                          <p:spTgt spid="72"/>
                                        </p:tgtEl>
                                        <p:attrNameLst>
                                          <p:attrName>style.visibility</p:attrName>
                                        </p:attrNameLst>
                                      </p:cBhvr>
                                      <p:to>
                                        <p:strVal val="visible"/>
                                      </p:to>
                                    </p:set>
                                    <p:anim calcmode="lin" valueType="num">
                                      <p:cBhvr>
                                        <p:cTn id="697" dur="4500" fill="hold"/>
                                        <p:tgtEl>
                                          <p:spTgt spid="72"/>
                                        </p:tgtEl>
                                        <p:attrNameLst>
                                          <p:attrName>ppt_w</p:attrName>
                                        </p:attrNameLst>
                                      </p:cBhvr>
                                      <p:tavLst>
                                        <p:tav tm="0">
                                          <p:val>
                                            <p:strVal val="#ppt_w"/>
                                          </p:val>
                                        </p:tav>
                                        <p:tav tm="100000">
                                          <p:val>
                                            <p:strVal val="#ppt_w"/>
                                          </p:val>
                                        </p:tav>
                                      </p:tavLst>
                                    </p:anim>
                                    <p:anim calcmode="lin" valueType="num">
                                      <p:cBhvr>
                                        <p:cTn id="698" dur="4500" fill="hold"/>
                                        <p:tgtEl>
                                          <p:spTgt spid="72"/>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1" nodeType="withEffect">
                                  <p:stCondLst>
                                    <p:cond delay="0"/>
                                  </p:stCondLst>
                                  <p:childTnLst>
                                    <p:animRot by="-21600000">
                                      <p:cBhvr>
                                        <p:cTn id="700" dur="4250" fill="hold"/>
                                        <p:tgtEl>
                                          <p:spTgt spid="72"/>
                                        </p:tgtEl>
                                        <p:attrNameLst>
                                          <p:attrName>r</p:attrName>
                                        </p:attrNameLst>
                                      </p:cBhvr>
                                    </p:animRot>
                                  </p:childTnLst>
                                </p:cTn>
                              </p:par>
                              <p:par>
                                <p:cTn id="701" presetID="2" presetClass="exit" presetSubtype="12" fill="hold" grpId="2" nodeType="withEffect">
                                  <p:stCondLst>
                                    <p:cond delay="0"/>
                                  </p:stCondLst>
                                  <p:childTnLst>
                                    <p:anim calcmode="lin" valueType="num">
                                      <p:cBhvr additive="base">
                                        <p:cTn id="702" dur="5500"/>
                                        <p:tgtEl>
                                          <p:spTgt spid="72"/>
                                        </p:tgtEl>
                                        <p:attrNameLst>
                                          <p:attrName>ppt_x</p:attrName>
                                        </p:attrNameLst>
                                      </p:cBhvr>
                                      <p:tavLst>
                                        <p:tav tm="0">
                                          <p:val>
                                            <p:strVal val="ppt_x"/>
                                          </p:val>
                                        </p:tav>
                                        <p:tav tm="100000">
                                          <p:val>
                                            <p:strVal val="0-ppt_w/2"/>
                                          </p:val>
                                        </p:tav>
                                      </p:tavLst>
                                    </p:anim>
                                    <p:anim calcmode="lin" valueType="num">
                                      <p:cBhvr additive="base">
                                        <p:cTn id="703" dur="5500"/>
                                        <p:tgtEl>
                                          <p:spTgt spid="72"/>
                                        </p:tgtEl>
                                        <p:attrNameLst>
                                          <p:attrName>ppt_y</p:attrName>
                                        </p:attrNameLst>
                                      </p:cBhvr>
                                      <p:tavLst>
                                        <p:tav tm="0">
                                          <p:val>
                                            <p:strVal val="ppt_y"/>
                                          </p:val>
                                        </p:tav>
                                        <p:tav tm="100000">
                                          <p:val>
                                            <p:strVal val="1+ppt_h/2"/>
                                          </p:val>
                                        </p:tav>
                                      </p:tavLst>
                                    </p:anim>
                                    <p:set>
                                      <p:cBhvr>
                                        <p:cTn id="704" dur="1" fill="hold">
                                          <p:stCondLst>
                                            <p:cond delay="5499"/>
                                          </p:stCondLst>
                                        </p:cTn>
                                        <p:tgtEl>
                                          <p:spTgt spid="72"/>
                                        </p:tgtEl>
                                        <p:attrNameLst>
                                          <p:attrName>style.visibility</p:attrName>
                                        </p:attrNameLst>
                                      </p:cBhvr>
                                      <p:to>
                                        <p:strVal val="hidden"/>
                                      </p:to>
                                    </p:set>
                                  </p:childTnLst>
                                </p:cTn>
                              </p:par>
                              <p:par>
                                <p:cTn id="705" presetID="19" presetClass="entr" presetSubtype="5" fill="hold" grpId="0" nodeType="withEffect">
                                  <p:stCondLst>
                                    <p:cond delay="0"/>
                                  </p:stCondLst>
                                  <p:childTnLst>
                                    <p:set>
                                      <p:cBhvr>
                                        <p:cTn id="706" dur="1" fill="hold">
                                          <p:stCondLst>
                                            <p:cond delay="0"/>
                                          </p:stCondLst>
                                        </p:cTn>
                                        <p:tgtEl>
                                          <p:spTgt spid="73"/>
                                        </p:tgtEl>
                                        <p:attrNameLst>
                                          <p:attrName>style.visibility</p:attrName>
                                        </p:attrNameLst>
                                      </p:cBhvr>
                                      <p:to>
                                        <p:strVal val="visible"/>
                                      </p:to>
                                    </p:set>
                                    <p:anim calcmode="lin" valueType="num">
                                      <p:cBhvr>
                                        <p:cTn id="707" dur="4500" fill="hold"/>
                                        <p:tgtEl>
                                          <p:spTgt spid="73"/>
                                        </p:tgtEl>
                                        <p:attrNameLst>
                                          <p:attrName>ppt_w</p:attrName>
                                        </p:attrNameLst>
                                      </p:cBhvr>
                                      <p:tavLst>
                                        <p:tav tm="0">
                                          <p:val>
                                            <p:strVal val="#ppt_w"/>
                                          </p:val>
                                        </p:tav>
                                        <p:tav tm="100000">
                                          <p:val>
                                            <p:strVal val="#ppt_w"/>
                                          </p:val>
                                        </p:tav>
                                      </p:tavLst>
                                    </p:anim>
                                    <p:anim calcmode="lin" valueType="num">
                                      <p:cBhvr>
                                        <p:cTn id="708" dur="4500" fill="hold"/>
                                        <p:tgtEl>
                                          <p:spTgt spid="73"/>
                                        </p:tgtEl>
                                        <p:attrNameLst>
                                          <p:attrName>ppt_h</p:attrName>
                                        </p:attrNameLst>
                                      </p:cBhvr>
                                      <p:tavLst>
                                        <p:tav tm="0" fmla="#ppt_h*sin(2.5*pi*$)">
                                          <p:val>
                                            <p:fltVal val="0"/>
                                          </p:val>
                                        </p:tav>
                                        <p:tav tm="100000">
                                          <p:val>
                                            <p:fltVal val="1"/>
                                          </p:val>
                                        </p:tav>
                                      </p:tavLst>
                                    </p:anim>
                                  </p:childTnLst>
                                </p:cTn>
                              </p:par>
                              <p:par>
                                <p:cTn id="709" presetID="8" presetClass="emph" presetSubtype="0" repeatCount="indefinite" fill="hold" grpId="1" nodeType="withEffect">
                                  <p:stCondLst>
                                    <p:cond delay="0"/>
                                  </p:stCondLst>
                                  <p:childTnLst>
                                    <p:animRot by="-21600000">
                                      <p:cBhvr>
                                        <p:cTn id="710" dur="4250" fill="hold"/>
                                        <p:tgtEl>
                                          <p:spTgt spid="73"/>
                                        </p:tgtEl>
                                        <p:attrNameLst>
                                          <p:attrName>r</p:attrName>
                                        </p:attrNameLst>
                                      </p:cBhvr>
                                    </p:animRot>
                                  </p:childTnLst>
                                </p:cTn>
                              </p:par>
                              <p:par>
                                <p:cTn id="711" presetID="2" presetClass="exit" presetSubtype="12" fill="hold" grpId="2" nodeType="withEffect">
                                  <p:stCondLst>
                                    <p:cond delay="0"/>
                                  </p:stCondLst>
                                  <p:childTnLst>
                                    <p:anim calcmode="lin" valueType="num">
                                      <p:cBhvr additive="base">
                                        <p:cTn id="712" dur="5500"/>
                                        <p:tgtEl>
                                          <p:spTgt spid="73"/>
                                        </p:tgtEl>
                                        <p:attrNameLst>
                                          <p:attrName>ppt_x</p:attrName>
                                        </p:attrNameLst>
                                      </p:cBhvr>
                                      <p:tavLst>
                                        <p:tav tm="0">
                                          <p:val>
                                            <p:strVal val="ppt_x"/>
                                          </p:val>
                                        </p:tav>
                                        <p:tav tm="100000">
                                          <p:val>
                                            <p:strVal val="0-ppt_w/2"/>
                                          </p:val>
                                        </p:tav>
                                      </p:tavLst>
                                    </p:anim>
                                    <p:anim calcmode="lin" valueType="num">
                                      <p:cBhvr additive="base">
                                        <p:cTn id="713" dur="5500"/>
                                        <p:tgtEl>
                                          <p:spTgt spid="73"/>
                                        </p:tgtEl>
                                        <p:attrNameLst>
                                          <p:attrName>ppt_y</p:attrName>
                                        </p:attrNameLst>
                                      </p:cBhvr>
                                      <p:tavLst>
                                        <p:tav tm="0">
                                          <p:val>
                                            <p:strVal val="ppt_y"/>
                                          </p:val>
                                        </p:tav>
                                        <p:tav tm="100000">
                                          <p:val>
                                            <p:strVal val="1+ppt_h/2"/>
                                          </p:val>
                                        </p:tav>
                                      </p:tavLst>
                                    </p:anim>
                                    <p:set>
                                      <p:cBhvr>
                                        <p:cTn id="714" dur="1" fill="hold">
                                          <p:stCondLst>
                                            <p:cond delay="5499"/>
                                          </p:stCondLst>
                                        </p:cTn>
                                        <p:tgtEl>
                                          <p:spTgt spid="73"/>
                                        </p:tgtEl>
                                        <p:attrNameLst>
                                          <p:attrName>style.visibility</p:attrName>
                                        </p:attrNameLst>
                                      </p:cBhvr>
                                      <p:to>
                                        <p:strVal val="hidden"/>
                                      </p:to>
                                    </p:set>
                                  </p:childTnLst>
                                </p:cTn>
                              </p:par>
                              <p:par>
                                <p:cTn id="715" presetID="19" presetClass="entr" presetSubtype="5" fill="hold" grpId="0" nodeType="withEffect">
                                  <p:stCondLst>
                                    <p:cond delay="0"/>
                                  </p:stCondLst>
                                  <p:childTnLst>
                                    <p:set>
                                      <p:cBhvr>
                                        <p:cTn id="716" dur="1" fill="hold">
                                          <p:stCondLst>
                                            <p:cond delay="0"/>
                                          </p:stCondLst>
                                        </p:cTn>
                                        <p:tgtEl>
                                          <p:spTgt spid="74"/>
                                        </p:tgtEl>
                                        <p:attrNameLst>
                                          <p:attrName>style.visibility</p:attrName>
                                        </p:attrNameLst>
                                      </p:cBhvr>
                                      <p:to>
                                        <p:strVal val="visible"/>
                                      </p:to>
                                    </p:set>
                                    <p:anim calcmode="lin" valueType="num">
                                      <p:cBhvr>
                                        <p:cTn id="717" dur="4500" fill="hold"/>
                                        <p:tgtEl>
                                          <p:spTgt spid="74"/>
                                        </p:tgtEl>
                                        <p:attrNameLst>
                                          <p:attrName>ppt_w</p:attrName>
                                        </p:attrNameLst>
                                      </p:cBhvr>
                                      <p:tavLst>
                                        <p:tav tm="0">
                                          <p:val>
                                            <p:strVal val="#ppt_w"/>
                                          </p:val>
                                        </p:tav>
                                        <p:tav tm="100000">
                                          <p:val>
                                            <p:strVal val="#ppt_w"/>
                                          </p:val>
                                        </p:tav>
                                      </p:tavLst>
                                    </p:anim>
                                    <p:anim calcmode="lin" valueType="num">
                                      <p:cBhvr>
                                        <p:cTn id="718" dur="4500" fill="hold"/>
                                        <p:tgtEl>
                                          <p:spTgt spid="74"/>
                                        </p:tgtEl>
                                        <p:attrNameLst>
                                          <p:attrName>ppt_h</p:attrName>
                                        </p:attrNameLst>
                                      </p:cBhvr>
                                      <p:tavLst>
                                        <p:tav tm="0" fmla="#ppt_h*sin(2.5*pi*$)">
                                          <p:val>
                                            <p:fltVal val="0"/>
                                          </p:val>
                                        </p:tav>
                                        <p:tav tm="100000">
                                          <p:val>
                                            <p:fltVal val="1"/>
                                          </p:val>
                                        </p:tav>
                                      </p:tavLst>
                                    </p:anim>
                                  </p:childTnLst>
                                </p:cTn>
                              </p:par>
                              <p:par>
                                <p:cTn id="719" presetID="8" presetClass="emph" presetSubtype="0" repeatCount="indefinite" fill="hold" grpId="1" nodeType="withEffect">
                                  <p:stCondLst>
                                    <p:cond delay="0"/>
                                  </p:stCondLst>
                                  <p:childTnLst>
                                    <p:animRot by="-21600000">
                                      <p:cBhvr>
                                        <p:cTn id="720" dur="4250" fill="hold"/>
                                        <p:tgtEl>
                                          <p:spTgt spid="74"/>
                                        </p:tgtEl>
                                        <p:attrNameLst>
                                          <p:attrName>r</p:attrName>
                                        </p:attrNameLst>
                                      </p:cBhvr>
                                    </p:animRot>
                                  </p:childTnLst>
                                </p:cTn>
                              </p:par>
                              <p:par>
                                <p:cTn id="721" presetID="2" presetClass="exit" presetSubtype="12" fill="hold" grpId="2" nodeType="withEffect">
                                  <p:stCondLst>
                                    <p:cond delay="0"/>
                                  </p:stCondLst>
                                  <p:childTnLst>
                                    <p:anim calcmode="lin" valueType="num">
                                      <p:cBhvr additive="base">
                                        <p:cTn id="722" dur="5500"/>
                                        <p:tgtEl>
                                          <p:spTgt spid="74"/>
                                        </p:tgtEl>
                                        <p:attrNameLst>
                                          <p:attrName>ppt_x</p:attrName>
                                        </p:attrNameLst>
                                      </p:cBhvr>
                                      <p:tavLst>
                                        <p:tav tm="0">
                                          <p:val>
                                            <p:strVal val="ppt_x"/>
                                          </p:val>
                                        </p:tav>
                                        <p:tav tm="100000">
                                          <p:val>
                                            <p:strVal val="0-ppt_w/2"/>
                                          </p:val>
                                        </p:tav>
                                      </p:tavLst>
                                    </p:anim>
                                    <p:anim calcmode="lin" valueType="num">
                                      <p:cBhvr additive="base">
                                        <p:cTn id="723" dur="5500"/>
                                        <p:tgtEl>
                                          <p:spTgt spid="74"/>
                                        </p:tgtEl>
                                        <p:attrNameLst>
                                          <p:attrName>ppt_y</p:attrName>
                                        </p:attrNameLst>
                                      </p:cBhvr>
                                      <p:tavLst>
                                        <p:tav tm="0">
                                          <p:val>
                                            <p:strVal val="ppt_y"/>
                                          </p:val>
                                        </p:tav>
                                        <p:tav tm="100000">
                                          <p:val>
                                            <p:strVal val="1+ppt_h/2"/>
                                          </p:val>
                                        </p:tav>
                                      </p:tavLst>
                                    </p:anim>
                                    <p:set>
                                      <p:cBhvr>
                                        <p:cTn id="724" dur="1" fill="hold">
                                          <p:stCondLst>
                                            <p:cond delay="5499"/>
                                          </p:stCondLst>
                                        </p:cTn>
                                        <p:tgtEl>
                                          <p:spTgt spid="74"/>
                                        </p:tgtEl>
                                        <p:attrNameLst>
                                          <p:attrName>style.visibility</p:attrName>
                                        </p:attrNameLst>
                                      </p:cBhvr>
                                      <p:to>
                                        <p:strVal val="hidden"/>
                                      </p:to>
                                    </p:set>
                                  </p:childTnLst>
                                </p:cTn>
                              </p:par>
                              <p:par>
                                <p:cTn id="725" presetID="19" presetClass="entr" presetSubtype="5" fill="hold" grpId="0" nodeType="withEffect">
                                  <p:stCondLst>
                                    <p:cond delay="0"/>
                                  </p:stCondLst>
                                  <p:childTnLst>
                                    <p:set>
                                      <p:cBhvr>
                                        <p:cTn id="726" dur="1" fill="hold">
                                          <p:stCondLst>
                                            <p:cond delay="0"/>
                                          </p:stCondLst>
                                        </p:cTn>
                                        <p:tgtEl>
                                          <p:spTgt spid="75"/>
                                        </p:tgtEl>
                                        <p:attrNameLst>
                                          <p:attrName>style.visibility</p:attrName>
                                        </p:attrNameLst>
                                      </p:cBhvr>
                                      <p:to>
                                        <p:strVal val="visible"/>
                                      </p:to>
                                    </p:set>
                                    <p:anim calcmode="lin" valueType="num">
                                      <p:cBhvr>
                                        <p:cTn id="727" dur="4500" fill="hold"/>
                                        <p:tgtEl>
                                          <p:spTgt spid="75"/>
                                        </p:tgtEl>
                                        <p:attrNameLst>
                                          <p:attrName>ppt_w</p:attrName>
                                        </p:attrNameLst>
                                      </p:cBhvr>
                                      <p:tavLst>
                                        <p:tav tm="0">
                                          <p:val>
                                            <p:strVal val="#ppt_w"/>
                                          </p:val>
                                        </p:tav>
                                        <p:tav tm="100000">
                                          <p:val>
                                            <p:strVal val="#ppt_w"/>
                                          </p:val>
                                        </p:tav>
                                      </p:tavLst>
                                    </p:anim>
                                    <p:anim calcmode="lin" valueType="num">
                                      <p:cBhvr>
                                        <p:cTn id="728" dur="4500" fill="hold"/>
                                        <p:tgtEl>
                                          <p:spTgt spid="75"/>
                                        </p:tgtEl>
                                        <p:attrNameLst>
                                          <p:attrName>ppt_h</p:attrName>
                                        </p:attrNameLst>
                                      </p:cBhvr>
                                      <p:tavLst>
                                        <p:tav tm="0" fmla="#ppt_h*sin(2.5*pi*$)">
                                          <p:val>
                                            <p:fltVal val="0"/>
                                          </p:val>
                                        </p:tav>
                                        <p:tav tm="100000">
                                          <p:val>
                                            <p:fltVal val="1"/>
                                          </p:val>
                                        </p:tav>
                                      </p:tavLst>
                                    </p:anim>
                                  </p:childTnLst>
                                </p:cTn>
                              </p:par>
                              <p:par>
                                <p:cTn id="729" presetID="8" presetClass="emph" presetSubtype="0" repeatCount="indefinite" fill="hold" grpId="1" nodeType="withEffect">
                                  <p:stCondLst>
                                    <p:cond delay="0"/>
                                  </p:stCondLst>
                                  <p:childTnLst>
                                    <p:animRot by="-21600000">
                                      <p:cBhvr>
                                        <p:cTn id="730" dur="4250" fill="hold"/>
                                        <p:tgtEl>
                                          <p:spTgt spid="75"/>
                                        </p:tgtEl>
                                        <p:attrNameLst>
                                          <p:attrName>r</p:attrName>
                                        </p:attrNameLst>
                                      </p:cBhvr>
                                    </p:animRot>
                                  </p:childTnLst>
                                </p:cTn>
                              </p:par>
                              <p:par>
                                <p:cTn id="731" presetID="2" presetClass="exit" presetSubtype="12" fill="hold" grpId="2" nodeType="withEffect">
                                  <p:stCondLst>
                                    <p:cond delay="0"/>
                                  </p:stCondLst>
                                  <p:childTnLst>
                                    <p:anim calcmode="lin" valueType="num">
                                      <p:cBhvr additive="base">
                                        <p:cTn id="732" dur="5500"/>
                                        <p:tgtEl>
                                          <p:spTgt spid="75"/>
                                        </p:tgtEl>
                                        <p:attrNameLst>
                                          <p:attrName>ppt_x</p:attrName>
                                        </p:attrNameLst>
                                      </p:cBhvr>
                                      <p:tavLst>
                                        <p:tav tm="0">
                                          <p:val>
                                            <p:strVal val="ppt_x"/>
                                          </p:val>
                                        </p:tav>
                                        <p:tav tm="100000">
                                          <p:val>
                                            <p:strVal val="0-ppt_w/2"/>
                                          </p:val>
                                        </p:tav>
                                      </p:tavLst>
                                    </p:anim>
                                    <p:anim calcmode="lin" valueType="num">
                                      <p:cBhvr additive="base">
                                        <p:cTn id="733" dur="5500"/>
                                        <p:tgtEl>
                                          <p:spTgt spid="75"/>
                                        </p:tgtEl>
                                        <p:attrNameLst>
                                          <p:attrName>ppt_y</p:attrName>
                                        </p:attrNameLst>
                                      </p:cBhvr>
                                      <p:tavLst>
                                        <p:tav tm="0">
                                          <p:val>
                                            <p:strVal val="ppt_y"/>
                                          </p:val>
                                        </p:tav>
                                        <p:tav tm="100000">
                                          <p:val>
                                            <p:strVal val="1+ppt_h/2"/>
                                          </p:val>
                                        </p:tav>
                                      </p:tavLst>
                                    </p:anim>
                                    <p:set>
                                      <p:cBhvr>
                                        <p:cTn id="734" dur="1" fill="hold">
                                          <p:stCondLst>
                                            <p:cond delay="5499"/>
                                          </p:stCondLst>
                                        </p:cTn>
                                        <p:tgtEl>
                                          <p:spTgt spid="75"/>
                                        </p:tgtEl>
                                        <p:attrNameLst>
                                          <p:attrName>style.visibility</p:attrName>
                                        </p:attrNameLst>
                                      </p:cBhvr>
                                      <p:to>
                                        <p:strVal val="hidden"/>
                                      </p:to>
                                    </p:set>
                                  </p:childTnLst>
                                </p:cTn>
                              </p:par>
                              <p:par>
                                <p:cTn id="735" presetID="19" presetClass="entr" presetSubtype="5" fill="hold" grpId="0" nodeType="withEffect">
                                  <p:stCondLst>
                                    <p:cond delay="0"/>
                                  </p:stCondLst>
                                  <p:childTnLst>
                                    <p:set>
                                      <p:cBhvr>
                                        <p:cTn id="736" dur="1" fill="hold">
                                          <p:stCondLst>
                                            <p:cond delay="0"/>
                                          </p:stCondLst>
                                        </p:cTn>
                                        <p:tgtEl>
                                          <p:spTgt spid="76"/>
                                        </p:tgtEl>
                                        <p:attrNameLst>
                                          <p:attrName>style.visibility</p:attrName>
                                        </p:attrNameLst>
                                      </p:cBhvr>
                                      <p:to>
                                        <p:strVal val="visible"/>
                                      </p:to>
                                    </p:set>
                                    <p:anim calcmode="lin" valueType="num">
                                      <p:cBhvr>
                                        <p:cTn id="737" dur="4500" fill="hold"/>
                                        <p:tgtEl>
                                          <p:spTgt spid="76"/>
                                        </p:tgtEl>
                                        <p:attrNameLst>
                                          <p:attrName>ppt_w</p:attrName>
                                        </p:attrNameLst>
                                      </p:cBhvr>
                                      <p:tavLst>
                                        <p:tav tm="0">
                                          <p:val>
                                            <p:strVal val="#ppt_w"/>
                                          </p:val>
                                        </p:tav>
                                        <p:tav tm="100000">
                                          <p:val>
                                            <p:strVal val="#ppt_w"/>
                                          </p:val>
                                        </p:tav>
                                      </p:tavLst>
                                    </p:anim>
                                    <p:anim calcmode="lin" valueType="num">
                                      <p:cBhvr>
                                        <p:cTn id="738" dur="4500" fill="hold"/>
                                        <p:tgtEl>
                                          <p:spTgt spid="76"/>
                                        </p:tgtEl>
                                        <p:attrNameLst>
                                          <p:attrName>ppt_h</p:attrName>
                                        </p:attrNameLst>
                                      </p:cBhvr>
                                      <p:tavLst>
                                        <p:tav tm="0" fmla="#ppt_h*sin(2.5*pi*$)">
                                          <p:val>
                                            <p:fltVal val="0"/>
                                          </p:val>
                                        </p:tav>
                                        <p:tav tm="100000">
                                          <p:val>
                                            <p:fltVal val="1"/>
                                          </p:val>
                                        </p:tav>
                                      </p:tavLst>
                                    </p:anim>
                                  </p:childTnLst>
                                </p:cTn>
                              </p:par>
                              <p:par>
                                <p:cTn id="739" presetID="8" presetClass="emph" presetSubtype="0" repeatCount="indefinite" fill="hold" grpId="1" nodeType="withEffect">
                                  <p:stCondLst>
                                    <p:cond delay="0"/>
                                  </p:stCondLst>
                                  <p:childTnLst>
                                    <p:animRot by="-21600000">
                                      <p:cBhvr>
                                        <p:cTn id="740" dur="4250" fill="hold"/>
                                        <p:tgtEl>
                                          <p:spTgt spid="76"/>
                                        </p:tgtEl>
                                        <p:attrNameLst>
                                          <p:attrName>r</p:attrName>
                                        </p:attrNameLst>
                                      </p:cBhvr>
                                    </p:animRot>
                                  </p:childTnLst>
                                </p:cTn>
                              </p:par>
                              <p:par>
                                <p:cTn id="741" presetID="2" presetClass="exit" presetSubtype="12" fill="hold" grpId="2" nodeType="withEffect">
                                  <p:stCondLst>
                                    <p:cond delay="0"/>
                                  </p:stCondLst>
                                  <p:childTnLst>
                                    <p:anim calcmode="lin" valueType="num">
                                      <p:cBhvr additive="base">
                                        <p:cTn id="742" dur="5500"/>
                                        <p:tgtEl>
                                          <p:spTgt spid="76"/>
                                        </p:tgtEl>
                                        <p:attrNameLst>
                                          <p:attrName>ppt_x</p:attrName>
                                        </p:attrNameLst>
                                      </p:cBhvr>
                                      <p:tavLst>
                                        <p:tav tm="0">
                                          <p:val>
                                            <p:strVal val="ppt_x"/>
                                          </p:val>
                                        </p:tav>
                                        <p:tav tm="100000">
                                          <p:val>
                                            <p:strVal val="0-ppt_w/2"/>
                                          </p:val>
                                        </p:tav>
                                      </p:tavLst>
                                    </p:anim>
                                    <p:anim calcmode="lin" valueType="num">
                                      <p:cBhvr additive="base">
                                        <p:cTn id="743" dur="5500"/>
                                        <p:tgtEl>
                                          <p:spTgt spid="76"/>
                                        </p:tgtEl>
                                        <p:attrNameLst>
                                          <p:attrName>ppt_y</p:attrName>
                                        </p:attrNameLst>
                                      </p:cBhvr>
                                      <p:tavLst>
                                        <p:tav tm="0">
                                          <p:val>
                                            <p:strVal val="ppt_y"/>
                                          </p:val>
                                        </p:tav>
                                        <p:tav tm="100000">
                                          <p:val>
                                            <p:strVal val="1+ppt_h/2"/>
                                          </p:val>
                                        </p:tav>
                                      </p:tavLst>
                                    </p:anim>
                                    <p:set>
                                      <p:cBhvr>
                                        <p:cTn id="744" dur="1" fill="hold">
                                          <p:stCondLst>
                                            <p:cond delay="5499"/>
                                          </p:stCondLst>
                                        </p:cTn>
                                        <p:tgtEl>
                                          <p:spTgt spid="76"/>
                                        </p:tgtEl>
                                        <p:attrNameLst>
                                          <p:attrName>style.visibility</p:attrName>
                                        </p:attrNameLst>
                                      </p:cBhvr>
                                      <p:to>
                                        <p:strVal val="hidden"/>
                                      </p:to>
                                    </p:set>
                                  </p:childTnLst>
                                </p:cTn>
                              </p:par>
                              <p:par>
                                <p:cTn id="745" presetID="19" presetClass="entr" presetSubtype="5" fill="hold" grpId="0" nodeType="withEffect">
                                  <p:stCondLst>
                                    <p:cond delay="0"/>
                                  </p:stCondLst>
                                  <p:childTnLst>
                                    <p:set>
                                      <p:cBhvr>
                                        <p:cTn id="746" dur="1" fill="hold">
                                          <p:stCondLst>
                                            <p:cond delay="0"/>
                                          </p:stCondLst>
                                        </p:cTn>
                                        <p:tgtEl>
                                          <p:spTgt spid="77"/>
                                        </p:tgtEl>
                                        <p:attrNameLst>
                                          <p:attrName>style.visibility</p:attrName>
                                        </p:attrNameLst>
                                      </p:cBhvr>
                                      <p:to>
                                        <p:strVal val="visible"/>
                                      </p:to>
                                    </p:set>
                                    <p:anim calcmode="lin" valueType="num">
                                      <p:cBhvr>
                                        <p:cTn id="747" dur="4500" fill="hold"/>
                                        <p:tgtEl>
                                          <p:spTgt spid="77"/>
                                        </p:tgtEl>
                                        <p:attrNameLst>
                                          <p:attrName>ppt_w</p:attrName>
                                        </p:attrNameLst>
                                      </p:cBhvr>
                                      <p:tavLst>
                                        <p:tav tm="0">
                                          <p:val>
                                            <p:strVal val="#ppt_w"/>
                                          </p:val>
                                        </p:tav>
                                        <p:tav tm="100000">
                                          <p:val>
                                            <p:strVal val="#ppt_w"/>
                                          </p:val>
                                        </p:tav>
                                      </p:tavLst>
                                    </p:anim>
                                    <p:anim calcmode="lin" valueType="num">
                                      <p:cBhvr>
                                        <p:cTn id="748" dur="4500" fill="hold"/>
                                        <p:tgtEl>
                                          <p:spTgt spid="77"/>
                                        </p:tgtEl>
                                        <p:attrNameLst>
                                          <p:attrName>ppt_h</p:attrName>
                                        </p:attrNameLst>
                                      </p:cBhvr>
                                      <p:tavLst>
                                        <p:tav tm="0" fmla="#ppt_h*sin(2.5*pi*$)">
                                          <p:val>
                                            <p:fltVal val="0"/>
                                          </p:val>
                                        </p:tav>
                                        <p:tav tm="100000">
                                          <p:val>
                                            <p:fltVal val="1"/>
                                          </p:val>
                                        </p:tav>
                                      </p:tavLst>
                                    </p:anim>
                                  </p:childTnLst>
                                </p:cTn>
                              </p:par>
                              <p:par>
                                <p:cTn id="749" presetID="8" presetClass="emph" presetSubtype="0" repeatCount="indefinite" fill="hold" grpId="1" nodeType="withEffect">
                                  <p:stCondLst>
                                    <p:cond delay="0"/>
                                  </p:stCondLst>
                                  <p:childTnLst>
                                    <p:animRot by="-21600000">
                                      <p:cBhvr>
                                        <p:cTn id="750" dur="4250" fill="hold"/>
                                        <p:tgtEl>
                                          <p:spTgt spid="77"/>
                                        </p:tgtEl>
                                        <p:attrNameLst>
                                          <p:attrName>r</p:attrName>
                                        </p:attrNameLst>
                                      </p:cBhvr>
                                    </p:animRot>
                                  </p:childTnLst>
                                </p:cTn>
                              </p:par>
                              <p:par>
                                <p:cTn id="751" presetID="2" presetClass="exit" presetSubtype="12" fill="hold" grpId="2" nodeType="withEffect">
                                  <p:stCondLst>
                                    <p:cond delay="0"/>
                                  </p:stCondLst>
                                  <p:childTnLst>
                                    <p:anim calcmode="lin" valueType="num">
                                      <p:cBhvr additive="base">
                                        <p:cTn id="752" dur="5500"/>
                                        <p:tgtEl>
                                          <p:spTgt spid="77"/>
                                        </p:tgtEl>
                                        <p:attrNameLst>
                                          <p:attrName>ppt_x</p:attrName>
                                        </p:attrNameLst>
                                      </p:cBhvr>
                                      <p:tavLst>
                                        <p:tav tm="0">
                                          <p:val>
                                            <p:strVal val="ppt_x"/>
                                          </p:val>
                                        </p:tav>
                                        <p:tav tm="100000">
                                          <p:val>
                                            <p:strVal val="0-ppt_w/2"/>
                                          </p:val>
                                        </p:tav>
                                      </p:tavLst>
                                    </p:anim>
                                    <p:anim calcmode="lin" valueType="num">
                                      <p:cBhvr additive="base">
                                        <p:cTn id="753" dur="5500"/>
                                        <p:tgtEl>
                                          <p:spTgt spid="77"/>
                                        </p:tgtEl>
                                        <p:attrNameLst>
                                          <p:attrName>ppt_y</p:attrName>
                                        </p:attrNameLst>
                                      </p:cBhvr>
                                      <p:tavLst>
                                        <p:tav tm="0">
                                          <p:val>
                                            <p:strVal val="ppt_y"/>
                                          </p:val>
                                        </p:tav>
                                        <p:tav tm="100000">
                                          <p:val>
                                            <p:strVal val="1+ppt_h/2"/>
                                          </p:val>
                                        </p:tav>
                                      </p:tavLst>
                                    </p:anim>
                                    <p:set>
                                      <p:cBhvr>
                                        <p:cTn id="754" dur="1" fill="hold">
                                          <p:stCondLst>
                                            <p:cond delay="5499"/>
                                          </p:stCondLst>
                                        </p:cTn>
                                        <p:tgtEl>
                                          <p:spTgt spid="77"/>
                                        </p:tgtEl>
                                        <p:attrNameLst>
                                          <p:attrName>style.visibility</p:attrName>
                                        </p:attrNameLst>
                                      </p:cBhvr>
                                      <p:to>
                                        <p:strVal val="hidden"/>
                                      </p:to>
                                    </p:set>
                                  </p:childTnLst>
                                </p:cTn>
                              </p:par>
                              <p:par>
                                <p:cTn id="755" presetID="19" presetClass="entr" presetSubtype="5" fill="hold" grpId="0" nodeType="withEffect">
                                  <p:stCondLst>
                                    <p:cond delay="0"/>
                                  </p:stCondLst>
                                  <p:childTnLst>
                                    <p:set>
                                      <p:cBhvr>
                                        <p:cTn id="756" dur="1" fill="hold">
                                          <p:stCondLst>
                                            <p:cond delay="0"/>
                                          </p:stCondLst>
                                        </p:cTn>
                                        <p:tgtEl>
                                          <p:spTgt spid="78"/>
                                        </p:tgtEl>
                                        <p:attrNameLst>
                                          <p:attrName>style.visibility</p:attrName>
                                        </p:attrNameLst>
                                      </p:cBhvr>
                                      <p:to>
                                        <p:strVal val="visible"/>
                                      </p:to>
                                    </p:set>
                                    <p:anim calcmode="lin" valueType="num">
                                      <p:cBhvr>
                                        <p:cTn id="757" dur="4500" fill="hold"/>
                                        <p:tgtEl>
                                          <p:spTgt spid="78"/>
                                        </p:tgtEl>
                                        <p:attrNameLst>
                                          <p:attrName>ppt_w</p:attrName>
                                        </p:attrNameLst>
                                      </p:cBhvr>
                                      <p:tavLst>
                                        <p:tav tm="0">
                                          <p:val>
                                            <p:strVal val="#ppt_w"/>
                                          </p:val>
                                        </p:tav>
                                        <p:tav tm="100000">
                                          <p:val>
                                            <p:strVal val="#ppt_w"/>
                                          </p:val>
                                        </p:tav>
                                      </p:tavLst>
                                    </p:anim>
                                    <p:anim calcmode="lin" valueType="num">
                                      <p:cBhvr>
                                        <p:cTn id="758" dur="4500" fill="hold"/>
                                        <p:tgtEl>
                                          <p:spTgt spid="78"/>
                                        </p:tgtEl>
                                        <p:attrNameLst>
                                          <p:attrName>ppt_h</p:attrName>
                                        </p:attrNameLst>
                                      </p:cBhvr>
                                      <p:tavLst>
                                        <p:tav tm="0" fmla="#ppt_h*sin(2.5*pi*$)">
                                          <p:val>
                                            <p:fltVal val="0"/>
                                          </p:val>
                                        </p:tav>
                                        <p:tav tm="100000">
                                          <p:val>
                                            <p:fltVal val="1"/>
                                          </p:val>
                                        </p:tav>
                                      </p:tavLst>
                                    </p:anim>
                                  </p:childTnLst>
                                </p:cTn>
                              </p:par>
                              <p:par>
                                <p:cTn id="759" presetID="8" presetClass="emph" presetSubtype="0" repeatCount="indefinite" fill="hold" grpId="1" nodeType="withEffect">
                                  <p:stCondLst>
                                    <p:cond delay="0"/>
                                  </p:stCondLst>
                                  <p:childTnLst>
                                    <p:animRot by="-21600000">
                                      <p:cBhvr>
                                        <p:cTn id="760" dur="4250" fill="hold"/>
                                        <p:tgtEl>
                                          <p:spTgt spid="78"/>
                                        </p:tgtEl>
                                        <p:attrNameLst>
                                          <p:attrName>r</p:attrName>
                                        </p:attrNameLst>
                                      </p:cBhvr>
                                    </p:animRot>
                                  </p:childTnLst>
                                </p:cTn>
                              </p:par>
                              <p:par>
                                <p:cTn id="761" presetID="2" presetClass="exit" presetSubtype="12" fill="hold" grpId="2" nodeType="withEffect">
                                  <p:stCondLst>
                                    <p:cond delay="0"/>
                                  </p:stCondLst>
                                  <p:childTnLst>
                                    <p:anim calcmode="lin" valueType="num">
                                      <p:cBhvr additive="base">
                                        <p:cTn id="762" dur="5500"/>
                                        <p:tgtEl>
                                          <p:spTgt spid="78"/>
                                        </p:tgtEl>
                                        <p:attrNameLst>
                                          <p:attrName>ppt_x</p:attrName>
                                        </p:attrNameLst>
                                      </p:cBhvr>
                                      <p:tavLst>
                                        <p:tav tm="0">
                                          <p:val>
                                            <p:strVal val="ppt_x"/>
                                          </p:val>
                                        </p:tav>
                                        <p:tav tm="100000">
                                          <p:val>
                                            <p:strVal val="0-ppt_w/2"/>
                                          </p:val>
                                        </p:tav>
                                      </p:tavLst>
                                    </p:anim>
                                    <p:anim calcmode="lin" valueType="num">
                                      <p:cBhvr additive="base">
                                        <p:cTn id="763" dur="5500"/>
                                        <p:tgtEl>
                                          <p:spTgt spid="78"/>
                                        </p:tgtEl>
                                        <p:attrNameLst>
                                          <p:attrName>ppt_y</p:attrName>
                                        </p:attrNameLst>
                                      </p:cBhvr>
                                      <p:tavLst>
                                        <p:tav tm="0">
                                          <p:val>
                                            <p:strVal val="ppt_y"/>
                                          </p:val>
                                        </p:tav>
                                        <p:tav tm="100000">
                                          <p:val>
                                            <p:strVal val="1+ppt_h/2"/>
                                          </p:val>
                                        </p:tav>
                                      </p:tavLst>
                                    </p:anim>
                                    <p:set>
                                      <p:cBhvr>
                                        <p:cTn id="764" dur="1" fill="hold">
                                          <p:stCondLst>
                                            <p:cond delay="5499"/>
                                          </p:stCondLst>
                                        </p:cTn>
                                        <p:tgtEl>
                                          <p:spTgt spid="78"/>
                                        </p:tgtEl>
                                        <p:attrNameLst>
                                          <p:attrName>style.visibility</p:attrName>
                                        </p:attrNameLst>
                                      </p:cBhvr>
                                      <p:to>
                                        <p:strVal val="hidden"/>
                                      </p:to>
                                    </p:set>
                                  </p:childTnLst>
                                </p:cTn>
                              </p:par>
                              <p:par>
                                <p:cTn id="765" presetID="19" presetClass="entr" presetSubtype="5" fill="hold" grpId="0" nodeType="withEffect">
                                  <p:stCondLst>
                                    <p:cond delay="0"/>
                                  </p:stCondLst>
                                  <p:childTnLst>
                                    <p:set>
                                      <p:cBhvr>
                                        <p:cTn id="766" dur="1" fill="hold">
                                          <p:stCondLst>
                                            <p:cond delay="0"/>
                                          </p:stCondLst>
                                        </p:cTn>
                                        <p:tgtEl>
                                          <p:spTgt spid="79"/>
                                        </p:tgtEl>
                                        <p:attrNameLst>
                                          <p:attrName>style.visibility</p:attrName>
                                        </p:attrNameLst>
                                      </p:cBhvr>
                                      <p:to>
                                        <p:strVal val="visible"/>
                                      </p:to>
                                    </p:set>
                                    <p:anim calcmode="lin" valueType="num">
                                      <p:cBhvr>
                                        <p:cTn id="767" dur="4500" fill="hold"/>
                                        <p:tgtEl>
                                          <p:spTgt spid="79"/>
                                        </p:tgtEl>
                                        <p:attrNameLst>
                                          <p:attrName>ppt_w</p:attrName>
                                        </p:attrNameLst>
                                      </p:cBhvr>
                                      <p:tavLst>
                                        <p:tav tm="0">
                                          <p:val>
                                            <p:strVal val="#ppt_w"/>
                                          </p:val>
                                        </p:tav>
                                        <p:tav tm="100000">
                                          <p:val>
                                            <p:strVal val="#ppt_w"/>
                                          </p:val>
                                        </p:tav>
                                      </p:tavLst>
                                    </p:anim>
                                    <p:anim calcmode="lin" valueType="num">
                                      <p:cBhvr>
                                        <p:cTn id="768" dur="4500" fill="hold"/>
                                        <p:tgtEl>
                                          <p:spTgt spid="79"/>
                                        </p:tgtEl>
                                        <p:attrNameLst>
                                          <p:attrName>ppt_h</p:attrName>
                                        </p:attrNameLst>
                                      </p:cBhvr>
                                      <p:tavLst>
                                        <p:tav tm="0" fmla="#ppt_h*sin(2.5*pi*$)">
                                          <p:val>
                                            <p:fltVal val="0"/>
                                          </p:val>
                                        </p:tav>
                                        <p:tav tm="100000">
                                          <p:val>
                                            <p:fltVal val="1"/>
                                          </p:val>
                                        </p:tav>
                                      </p:tavLst>
                                    </p:anim>
                                  </p:childTnLst>
                                </p:cTn>
                              </p:par>
                              <p:par>
                                <p:cTn id="769" presetID="8" presetClass="emph" presetSubtype="0" repeatCount="indefinite" fill="hold" grpId="1" nodeType="withEffect">
                                  <p:stCondLst>
                                    <p:cond delay="0"/>
                                  </p:stCondLst>
                                  <p:childTnLst>
                                    <p:animRot by="-21600000">
                                      <p:cBhvr>
                                        <p:cTn id="770" dur="4250" fill="hold"/>
                                        <p:tgtEl>
                                          <p:spTgt spid="79"/>
                                        </p:tgtEl>
                                        <p:attrNameLst>
                                          <p:attrName>r</p:attrName>
                                        </p:attrNameLst>
                                      </p:cBhvr>
                                    </p:animRot>
                                  </p:childTnLst>
                                </p:cTn>
                              </p:par>
                              <p:par>
                                <p:cTn id="771" presetID="2" presetClass="exit" presetSubtype="12" fill="hold" grpId="2" nodeType="withEffect">
                                  <p:stCondLst>
                                    <p:cond delay="0"/>
                                  </p:stCondLst>
                                  <p:childTnLst>
                                    <p:anim calcmode="lin" valueType="num">
                                      <p:cBhvr additive="base">
                                        <p:cTn id="772" dur="5500"/>
                                        <p:tgtEl>
                                          <p:spTgt spid="79"/>
                                        </p:tgtEl>
                                        <p:attrNameLst>
                                          <p:attrName>ppt_x</p:attrName>
                                        </p:attrNameLst>
                                      </p:cBhvr>
                                      <p:tavLst>
                                        <p:tav tm="0">
                                          <p:val>
                                            <p:strVal val="ppt_x"/>
                                          </p:val>
                                        </p:tav>
                                        <p:tav tm="100000">
                                          <p:val>
                                            <p:strVal val="0-ppt_w/2"/>
                                          </p:val>
                                        </p:tav>
                                      </p:tavLst>
                                    </p:anim>
                                    <p:anim calcmode="lin" valueType="num">
                                      <p:cBhvr additive="base">
                                        <p:cTn id="773" dur="5500"/>
                                        <p:tgtEl>
                                          <p:spTgt spid="79"/>
                                        </p:tgtEl>
                                        <p:attrNameLst>
                                          <p:attrName>ppt_y</p:attrName>
                                        </p:attrNameLst>
                                      </p:cBhvr>
                                      <p:tavLst>
                                        <p:tav tm="0">
                                          <p:val>
                                            <p:strVal val="ppt_y"/>
                                          </p:val>
                                        </p:tav>
                                        <p:tav tm="100000">
                                          <p:val>
                                            <p:strVal val="1+ppt_h/2"/>
                                          </p:val>
                                        </p:tav>
                                      </p:tavLst>
                                    </p:anim>
                                    <p:set>
                                      <p:cBhvr>
                                        <p:cTn id="774" dur="1" fill="hold">
                                          <p:stCondLst>
                                            <p:cond delay="5499"/>
                                          </p:stCondLst>
                                        </p:cTn>
                                        <p:tgtEl>
                                          <p:spTgt spid="79"/>
                                        </p:tgtEl>
                                        <p:attrNameLst>
                                          <p:attrName>style.visibility</p:attrName>
                                        </p:attrNameLst>
                                      </p:cBhvr>
                                      <p:to>
                                        <p:strVal val="hidden"/>
                                      </p:to>
                                    </p:set>
                                  </p:childTnLst>
                                </p:cTn>
                              </p:par>
                              <p:par>
                                <p:cTn id="775" presetID="19" presetClass="entr" presetSubtype="5" fill="hold" grpId="0" nodeType="withEffect">
                                  <p:stCondLst>
                                    <p:cond delay="0"/>
                                  </p:stCondLst>
                                  <p:childTnLst>
                                    <p:set>
                                      <p:cBhvr>
                                        <p:cTn id="776" dur="1" fill="hold">
                                          <p:stCondLst>
                                            <p:cond delay="0"/>
                                          </p:stCondLst>
                                        </p:cTn>
                                        <p:tgtEl>
                                          <p:spTgt spid="80"/>
                                        </p:tgtEl>
                                        <p:attrNameLst>
                                          <p:attrName>style.visibility</p:attrName>
                                        </p:attrNameLst>
                                      </p:cBhvr>
                                      <p:to>
                                        <p:strVal val="visible"/>
                                      </p:to>
                                    </p:set>
                                    <p:anim calcmode="lin" valueType="num">
                                      <p:cBhvr>
                                        <p:cTn id="777" dur="4500" fill="hold"/>
                                        <p:tgtEl>
                                          <p:spTgt spid="80"/>
                                        </p:tgtEl>
                                        <p:attrNameLst>
                                          <p:attrName>ppt_w</p:attrName>
                                        </p:attrNameLst>
                                      </p:cBhvr>
                                      <p:tavLst>
                                        <p:tav tm="0">
                                          <p:val>
                                            <p:strVal val="#ppt_w"/>
                                          </p:val>
                                        </p:tav>
                                        <p:tav tm="100000">
                                          <p:val>
                                            <p:strVal val="#ppt_w"/>
                                          </p:val>
                                        </p:tav>
                                      </p:tavLst>
                                    </p:anim>
                                    <p:anim calcmode="lin" valueType="num">
                                      <p:cBhvr>
                                        <p:cTn id="778" dur="4500" fill="hold"/>
                                        <p:tgtEl>
                                          <p:spTgt spid="80"/>
                                        </p:tgtEl>
                                        <p:attrNameLst>
                                          <p:attrName>ppt_h</p:attrName>
                                        </p:attrNameLst>
                                      </p:cBhvr>
                                      <p:tavLst>
                                        <p:tav tm="0" fmla="#ppt_h*sin(2.5*pi*$)">
                                          <p:val>
                                            <p:fltVal val="0"/>
                                          </p:val>
                                        </p:tav>
                                        <p:tav tm="100000">
                                          <p:val>
                                            <p:fltVal val="1"/>
                                          </p:val>
                                        </p:tav>
                                      </p:tavLst>
                                    </p:anim>
                                  </p:childTnLst>
                                </p:cTn>
                              </p:par>
                              <p:par>
                                <p:cTn id="779" presetID="8" presetClass="emph" presetSubtype="0" repeatCount="indefinite" fill="hold" grpId="1" nodeType="withEffect">
                                  <p:stCondLst>
                                    <p:cond delay="0"/>
                                  </p:stCondLst>
                                  <p:childTnLst>
                                    <p:animRot by="-21600000">
                                      <p:cBhvr>
                                        <p:cTn id="780" dur="4250" fill="hold"/>
                                        <p:tgtEl>
                                          <p:spTgt spid="80"/>
                                        </p:tgtEl>
                                        <p:attrNameLst>
                                          <p:attrName>r</p:attrName>
                                        </p:attrNameLst>
                                      </p:cBhvr>
                                    </p:animRot>
                                  </p:childTnLst>
                                </p:cTn>
                              </p:par>
                              <p:par>
                                <p:cTn id="781" presetID="2" presetClass="exit" presetSubtype="12" fill="hold" grpId="2" nodeType="withEffect">
                                  <p:stCondLst>
                                    <p:cond delay="0"/>
                                  </p:stCondLst>
                                  <p:childTnLst>
                                    <p:anim calcmode="lin" valueType="num">
                                      <p:cBhvr additive="base">
                                        <p:cTn id="782" dur="5500"/>
                                        <p:tgtEl>
                                          <p:spTgt spid="80"/>
                                        </p:tgtEl>
                                        <p:attrNameLst>
                                          <p:attrName>ppt_x</p:attrName>
                                        </p:attrNameLst>
                                      </p:cBhvr>
                                      <p:tavLst>
                                        <p:tav tm="0">
                                          <p:val>
                                            <p:strVal val="ppt_x"/>
                                          </p:val>
                                        </p:tav>
                                        <p:tav tm="100000">
                                          <p:val>
                                            <p:strVal val="0-ppt_w/2"/>
                                          </p:val>
                                        </p:tav>
                                      </p:tavLst>
                                    </p:anim>
                                    <p:anim calcmode="lin" valueType="num">
                                      <p:cBhvr additive="base">
                                        <p:cTn id="783" dur="5500"/>
                                        <p:tgtEl>
                                          <p:spTgt spid="80"/>
                                        </p:tgtEl>
                                        <p:attrNameLst>
                                          <p:attrName>ppt_y</p:attrName>
                                        </p:attrNameLst>
                                      </p:cBhvr>
                                      <p:tavLst>
                                        <p:tav tm="0">
                                          <p:val>
                                            <p:strVal val="ppt_y"/>
                                          </p:val>
                                        </p:tav>
                                        <p:tav tm="100000">
                                          <p:val>
                                            <p:strVal val="1+ppt_h/2"/>
                                          </p:val>
                                        </p:tav>
                                      </p:tavLst>
                                    </p:anim>
                                    <p:set>
                                      <p:cBhvr>
                                        <p:cTn id="784" dur="1" fill="hold">
                                          <p:stCondLst>
                                            <p:cond delay="5499"/>
                                          </p:stCondLst>
                                        </p:cTn>
                                        <p:tgtEl>
                                          <p:spTgt spid="80"/>
                                        </p:tgtEl>
                                        <p:attrNameLst>
                                          <p:attrName>style.visibility</p:attrName>
                                        </p:attrNameLst>
                                      </p:cBhvr>
                                      <p:to>
                                        <p:strVal val="hidden"/>
                                      </p:to>
                                    </p:set>
                                  </p:childTnLst>
                                </p:cTn>
                              </p:par>
                              <p:par>
                                <p:cTn id="785" presetID="19" presetClass="entr" presetSubtype="5" fill="hold" grpId="0" nodeType="withEffect">
                                  <p:stCondLst>
                                    <p:cond delay="0"/>
                                  </p:stCondLst>
                                  <p:childTnLst>
                                    <p:set>
                                      <p:cBhvr>
                                        <p:cTn id="786" dur="1" fill="hold">
                                          <p:stCondLst>
                                            <p:cond delay="0"/>
                                          </p:stCondLst>
                                        </p:cTn>
                                        <p:tgtEl>
                                          <p:spTgt spid="94"/>
                                        </p:tgtEl>
                                        <p:attrNameLst>
                                          <p:attrName>style.visibility</p:attrName>
                                        </p:attrNameLst>
                                      </p:cBhvr>
                                      <p:to>
                                        <p:strVal val="visible"/>
                                      </p:to>
                                    </p:set>
                                    <p:anim calcmode="lin" valueType="num">
                                      <p:cBhvr>
                                        <p:cTn id="787" dur="4500" fill="hold"/>
                                        <p:tgtEl>
                                          <p:spTgt spid="94"/>
                                        </p:tgtEl>
                                        <p:attrNameLst>
                                          <p:attrName>ppt_w</p:attrName>
                                        </p:attrNameLst>
                                      </p:cBhvr>
                                      <p:tavLst>
                                        <p:tav tm="0">
                                          <p:val>
                                            <p:strVal val="#ppt_w"/>
                                          </p:val>
                                        </p:tav>
                                        <p:tav tm="100000">
                                          <p:val>
                                            <p:strVal val="#ppt_w"/>
                                          </p:val>
                                        </p:tav>
                                      </p:tavLst>
                                    </p:anim>
                                    <p:anim calcmode="lin" valueType="num">
                                      <p:cBhvr>
                                        <p:cTn id="788" dur="4500" fill="hold"/>
                                        <p:tgtEl>
                                          <p:spTgt spid="94"/>
                                        </p:tgtEl>
                                        <p:attrNameLst>
                                          <p:attrName>ppt_h</p:attrName>
                                        </p:attrNameLst>
                                      </p:cBhvr>
                                      <p:tavLst>
                                        <p:tav tm="0" fmla="#ppt_h*sin(2.5*pi*$)">
                                          <p:val>
                                            <p:fltVal val="0"/>
                                          </p:val>
                                        </p:tav>
                                        <p:tav tm="100000">
                                          <p:val>
                                            <p:fltVal val="1"/>
                                          </p:val>
                                        </p:tav>
                                      </p:tavLst>
                                    </p:anim>
                                  </p:childTnLst>
                                </p:cTn>
                              </p:par>
                              <p:par>
                                <p:cTn id="789" presetID="8" presetClass="emph" presetSubtype="0" repeatCount="indefinite" fill="hold" grpId="1" nodeType="withEffect">
                                  <p:stCondLst>
                                    <p:cond delay="0"/>
                                  </p:stCondLst>
                                  <p:childTnLst>
                                    <p:animRot by="-21600000">
                                      <p:cBhvr>
                                        <p:cTn id="790" dur="4250" fill="hold"/>
                                        <p:tgtEl>
                                          <p:spTgt spid="94"/>
                                        </p:tgtEl>
                                        <p:attrNameLst>
                                          <p:attrName>r</p:attrName>
                                        </p:attrNameLst>
                                      </p:cBhvr>
                                    </p:animRot>
                                  </p:childTnLst>
                                </p:cTn>
                              </p:par>
                              <p:par>
                                <p:cTn id="791" presetID="2" presetClass="exit" presetSubtype="3" fill="hold" grpId="2" nodeType="withEffect">
                                  <p:stCondLst>
                                    <p:cond delay="0"/>
                                  </p:stCondLst>
                                  <p:childTnLst>
                                    <p:anim calcmode="lin" valueType="num">
                                      <p:cBhvr additive="base">
                                        <p:cTn id="792" dur="5500"/>
                                        <p:tgtEl>
                                          <p:spTgt spid="94"/>
                                        </p:tgtEl>
                                        <p:attrNameLst>
                                          <p:attrName>ppt_x</p:attrName>
                                        </p:attrNameLst>
                                      </p:cBhvr>
                                      <p:tavLst>
                                        <p:tav tm="0">
                                          <p:val>
                                            <p:strVal val="ppt_x"/>
                                          </p:val>
                                        </p:tav>
                                        <p:tav tm="100000">
                                          <p:val>
                                            <p:strVal val="1+ppt_w/2"/>
                                          </p:val>
                                        </p:tav>
                                      </p:tavLst>
                                    </p:anim>
                                    <p:anim calcmode="lin" valueType="num">
                                      <p:cBhvr additive="base">
                                        <p:cTn id="793" dur="5500"/>
                                        <p:tgtEl>
                                          <p:spTgt spid="94"/>
                                        </p:tgtEl>
                                        <p:attrNameLst>
                                          <p:attrName>ppt_y</p:attrName>
                                        </p:attrNameLst>
                                      </p:cBhvr>
                                      <p:tavLst>
                                        <p:tav tm="0">
                                          <p:val>
                                            <p:strVal val="ppt_y"/>
                                          </p:val>
                                        </p:tav>
                                        <p:tav tm="100000">
                                          <p:val>
                                            <p:strVal val="0-ppt_h/2"/>
                                          </p:val>
                                        </p:tav>
                                      </p:tavLst>
                                    </p:anim>
                                    <p:set>
                                      <p:cBhvr>
                                        <p:cTn id="794" dur="1" fill="hold">
                                          <p:stCondLst>
                                            <p:cond delay="5499"/>
                                          </p:stCondLst>
                                        </p:cTn>
                                        <p:tgtEl>
                                          <p:spTgt spid="94"/>
                                        </p:tgtEl>
                                        <p:attrNameLst>
                                          <p:attrName>style.visibility</p:attrName>
                                        </p:attrNameLst>
                                      </p:cBhvr>
                                      <p:to>
                                        <p:strVal val="hidden"/>
                                      </p:to>
                                    </p:set>
                                  </p:childTnLst>
                                </p:cTn>
                              </p:par>
                              <p:par>
                                <p:cTn id="795" presetID="19" presetClass="entr" presetSubtype="5" fill="hold" grpId="0" nodeType="withEffect">
                                  <p:stCondLst>
                                    <p:cond delay="0"/>
                                  </p:stCondLst>
                                  <p:childTnLst>
                                    <p:set>
                                      <p:cBhvr>
                                        <p:cTn id="796" dur="1" fill="hold">
                                          <p:stCondLst>
                                            <p:cond delay="0"/>
                                          </p:stCondLst>
                                        </p:cTn>
                                        <p:tgtEl>
                                          <p:spTgt spid="95"/>
                                        </p:tgtEl>
                                        <p:attrNameLst>
                                          <p:attrName>style.visibility</p:attrName>
                                        </p:attrNameLst>
                                      </p:cBhvr>
                                      <p:to>
                                        <p:strVal val="visible"/>
                                      </p:to>
                                    </p:set>
                                    <p:anim calcmode="lin" valueType="num">
                                      <p:cBhvr>
                                        <p:cTn id="797" dur="4500" fill="hold"/>
                                        <p:tgtEl>
                                          <p:spTgt spid="95"/>
                                        </p:tgtEl>
                                        <p:attrNameLst>
                                          <p:attrName>ppt_w</p:attrName>
                                        </p:attrNameLst>
                                      </p:cBhvr>
                                      <p:tavLst>
                                        <p:tav tm="0">
                                          <p:val>
                                            <p:strVal val="#ppt_w"/>
                                          </p:val>
                                        </p:tav>
                                        <p:tav tm="100000">
                                          <p:val>
                                            <p:strVal val="#ppt_w"/>
                                          </p:val>
                                        </p:tav>
                                      </p:tavLst>
                                    </p:anim>
                                    <p:anim calcmode="lin" valueType="num">
                                      <p:cBhvr>
                                        <p:cTn id="798" dur="4500" fill="hold"/>
                                        <p:tgtEl>
                                          <p:spTgt spid="95"/>
                                        </p:tgtEl>
                                        <p:attrNameLst>
                                          <p:attrName>ppt_h</p:attrName>
                                        </p:attrNameLst>
                                      </p:cBhvr>
                                      <p:tavLst>
                                        <p:tav tm="0" fmla="#ppt_h*sin(2.5*pi*$)">
                                          <p:val>
                                            <p:fltVal val="0"/>
                                          </p:val>
                                        </p:tav>
                                        <p:tav tm="100000">
                                          <p:val>
                                            <p:fltVal val="1"/>
                                          </p:val>
                                        </p:tav>
                                      </p:tavLst>
                                    </p:anim>
                                  </p:childTnLst>
                                </p:cTn>
                              </p:par>
                              <p:par>
                                <p:cTn id="799" presetID="8" presetClass="emph" presetSubtype="0" repeatCount="indefinite" fill="hold" grpId="1" nodeType="withEffect">
                                  <p:stCondLst>
                                    <p:cond delay="0"/>
                                  </p:stCondLst>
                                  <p:childTnLst>
                                    <p:animRot by="-21600000">
                                      <p:cBhvr>
                                        <p:cTn id="800" dur="4250" fill="hold"/>
                                        <p:tgtEl>
                                          <p:spTgt spid="95"/>
                                        </p:tgtEl>
                                        <p:attrNameLst>
                                          <p:attrName>r</p:attrName>
                                        </p:attrNameLst>
                                      </p:cBhvr>
                                    </p:animRot>
                                  </p:childTnLst>
                                </p:cTn>
                              </p:par>
                              <p:par>
                                <p:cTn id="801" presetID="2" presetClass="exit" presetSubtype="3" fill="hold" grpId="2" nodeType="withEffect">
                                  <p:stCondLst>
                                    <p:cond delay="0"/>
                                  </p:stCondLst>
                                  <p:childTnLst>
                                    <p:anim calcmode="lin" valueType="num">
                                      <p:cBhvr additive="base">
                                        <p:cTn id="802" dur="5500"/>
                                        <p:tgtEl>
                                          <p:spTgt spid="95"/>
                                        </p:tgtEl>
                                        <p:attrNameLst>
                                          <p:attrName>ppt_x</p:attrName>
                                        </p:attrNameLst>
                                      </p:cBhvr>
                                      <p:tavLst>
                                        <p:tav tm="0">
                                          <p:val>
                                            <p:strVal val="ppt_x"/>
                                          </p:val>
                                        </p:tav>
                                        <p:tav tm="100000">
                                          <p:val>
                                            <p:strVal val="1+ppt_w/2"/>
                                          </p:val>
                                        </p:tav>
                                      </p:tavLst>
                                    </p:anim>
                                    <p:anim calcmode="lin" valueType="num">
                                      <p:cBhvr additive="base">
                                        <p:cTn id="803" dur="5500"/>
                                        <p:tgtEl>
                                          <p:spTgt spid="95"/>
                                        </p:tgtEl>
                                        <p:attrNameLst>
                                          <p:attrName>ppt_y</p:attrName>
                                        </p:attrNameLst>
                                      </p:cBhvr>
                                      <p:tavLst>
                                        <p:tav tm="0">
                                          <p:val>
                                            <p:strVal val="ppt_y"/>
                                          </p:val>
                                        </p:tav>
                                        <p:tav tm="100000">
                                          <p:val>
                                            <p:strVal val="0-ppt_h/2"/>
                                          </p:val>
                                        </p:tav>
                                      </p:tavLst>
                                    </p:anim>
                                    <p:set>
                                      <p:cBhvr>
                                        <p:cTn id="804" dur="1" fill="hold">
                                          <p:stCondLst>
                                            <p:cond delay="5499"/>
                                          </p:stCondLst>
                                        </p:cTn>
                                        <p:tgtEl>
                                          <p:spTgt spid="95"/>
                                        </p:tgtEl>
                                        <p:attrNameLst>
                                          <p:attrName>style.visibility</p:attrName>
                                        </p:attrNameLst>
                                      </p:cBhvr>
                                      <p:to>
                                        <p:strVal val="hidden"/>
                                      </p:to>
                                    </p:set>
                                  </p:childTnLst>
                                </p:cTn>
                              </p:par>
                              <p:par>
                                <p:cTn id="805" presetID="19" presetClass="entr" presetSubtype="5" fill="hold" grpId="0" nodeType="withEffect">
                                  <p:stCondLst>
                                    <p:cond delay="0"/>
                                  </p:stCondLst>
                                  <p:childTnLst>
                                    <p:set>
                                      <p:cBhvr>
                                        <p:cTn id="806" dur="1" fill="hold">
                                          <p:stCondLst>
                                            <p:cond delay="0"/>
                                          </p:stCondLst>
                                        </p:cTn>
                                        <p:tgtEl>
                                          <p:spTgt spid="96"/>
                                        </p:tgtEl>
                                        <p:attrNameLst>
                                          <p:attrName>style.visibility</p:attrName>
                                        </p:attrNameLst>
                                      </p:cBhvr>
                                      <p:to>
                                        <p:strVal val="visible"/>
                                      </p:to>
                                    </p:set>
                                    <p:anim calcmode="lin" valueType="num">
                                      <p:cBhvr>
                                        <p:cTn id="807" dur="4500" fill="hold"/>
                                        <p:tgtEl>
                                          <p:spTgt spid="96"/>
                                        </p:tgtEl>
                                        <p:attrNameLst>
                                          <p:attrName>ppt_w</p:attrName>
                                        </p:attrNameLst>
                                      </p:cBhvr>
                                      <p:tavLst>
                                        <p:tav tm="0">
                                          <p:val>
                                            <p:strVal val="#ppt_w"/>
                                          </p:val>
                                        </p:tav>
                                        <p:tav tm="100000">
                                          <p:val>
                                            <p:strVal val="#ppt_w"/>
                                          </p:val>
                                        </p:tav>
                                      </p:tavLst>
                                    </p:anim>
                                    <p:anim calcmode="lin" valueType="num">
                                      <p:cBhvr>
                                        <p:cTn id="808" dur="4500" fill="hold"/>
                                        <p:tgtEl>
                                          <p:spTgt spid="96"/>
                                        </p:tgtEl>
                                        <p:attrNameLst>
                                          <p:attrName>ppt_h</p:attrName>
                                        </p:attrNameLst>
                                      </p:cBhvr>
                                      <p:tavLst>
                                        <p:tav tm="0" fmla="#ppt_h*sin(2.5*pi*$)">
                                          <p:val>
                                            <p:fltVal val="0"/>
                                          </p:val>
                                        </p:tav>
                                        <p:tav tm="100000">
                                          <p:val>
                                            <p:fltVal val="1"/>
                                          </p:val>
                                        </p:tav>
                                      </p:tavLst>
                                    </p:anim>
                                  </p:childTnLst>
                                </p:cTn>
                              </p:par>
                              <p:par>
                                <p:cTn id="809" presetID="8" presetClass="emph" presetSubtype="0" repeatCount="indefinite" fill="hold" grpId="1" nodeType="withEffect">
                                  <p:stCondLst>
                                    <p:cond delay="0"/>
                                  </p:stCondLst>
                                  <p:childTnLst>
                                    <p:animRot by="-21600000">
                                      <p:cBhvr>
                                        <p:cTn id="810" dur="4250" fill="hold"/>
                                        <p:tgtEl>
                                          <p:spTgt spid="96"/>
                                        </p:tgtEl>
                                        <p:attrNameLst>
                                          <p:attrName>r</p:attrName>
                                        </p:attrNameLst>
                                      </p:cBhvr>
                                    </p:animRot>
                                  </p:childTnLst>
                                </p:cTn>
                              </p:par>
                              <p:par>
                                <p:cTn id="811" presetID="2" presetClass="exit" presetSubtype="3" fill="hold" grpId="2" nodeType="withEffect">
                                  <p:stCondLst>
                                    <p:cond delay="0"/>
                                  </p:stCondLst>
                                  <p:childTnLst>
                                    <p:anim calcmode="lin" valueType="num">
                                      <p:cBhvr additive="base">
                                        <p:cTn id="812" dur="5500"/>
                                        <p:tgtEl>
                                          <p:spTgt spid="96"/>
                                        </p:tgtEl>
                                        <p:attrNameLst>
                                          <p:attrName>ppt_x</p:attrName>
                                        </p:attrNameLst>
                                      </p:cBhvr>
                                      <p:tavLst>
                                        <p:tav tm="0">
                                          <p:val>
                                            <p:strVal val="ppt_x"/>
                                          </p:val>
                                        </p:tav>
                                        <p:tav tm="100000">
                                          <p:val>
                                            <p:strVal val="1+ppt_w/2"/>
                                          </p:val>
                                        </p:tav>
                                      </p:tavLst>
                                    </p:anim>
                                    <p:anim calcmode="lin" valueType="num">
                                      <p:cBhvr additive="base">
                                        <p:cTn id="813" dur="5500"/>
                                        <p:tgtEl>
                                          <p:spTgt spid="96"/>
                                        </p:tgtEl>
                                        <p:attrNameLst>
                                          <p:attrName>ppt_y</p:attrName>
                                        </p:attrNameLst>
                                      </p:cBhvr>
                                      <p:tavLst>
                                        <p:tav tm="0">
                                          <p:val>
                                            <p:strVal val="ppt_y"/>
                                          </p:val>
                                        </p:tav>
                                        <p:tav tm="100000">
                                          <p:val>
                                            <p:strVal val="0-ppt_h/2"/>
                                          </p:val>
                                        </p:tav>
                                      </p:tavLst>
                                    </p:anim>
                                    <p:set>
                                      <p:cBhvr>
                                        <p:cTn id="814" dur="1" fill="hold">
                                          <p:stCondLst>
                                            <p:cond delay="5499"/>
                                          </p:stCondLst>
                                        </p:cTn>
                                        <p:tgtEl>
                                          <p:spTgt spid="96"/>
                                        </p:tgtEl>
                                        <p:attrNameLst>
                                          <p:attrName>style.visibility</p:attrName>
                                        </p:attrNameLst>
                                      </p:cBhvr>
                                      <p:to>
                                        <p:strVal val="hidden"/>
                                      </p:to>
                                    </p:set>
                                  </p:childTnLst>
                                </p:cTn>
                              </p:par>
                              <p:par>
                                <p:cTn id="815" presetID="19" presetClass="entr" presetSubtype="5" fill="hold" grpId="0" nodeType="withEffect">
                                  <p:stCondLst>
                                    <p:cond delay="0"/>
                                  </p:stCondLst>
                                  <p:childTnLst>
                                    <p:set>
                                      <p:cBhvr>
                                        <p:cTn id="816" dur="1" fill="hold">
                                          <p:stCondLst>
                                            <p:cond delay="0"/>
                                          </p:stCondLst>
                                        </p:cTn>
                                        <p:tgtEl>
                                          <p:spTgt spid="97"/>
                                        </p:tgtEl>
                                        <p:attrNameLst>
                                          <p:attrName>style.visibility</p:attrName>
                                        </p:attrNameLst>
                                      </p:cBhvr>
                                      <p:to>
                                        <p:strVal val="visible"/>
                                      </p:to>
                                    </p:set>
                                    <p:anim calcmode="lin" valueType="num">
                                      <p:cBhvr>
                                        <p:cTn id="817" dur="4500" fill="hold"/>
                                        <p:tgtEl>
                                          <p:spTgt spid="97"/>
                                        </p:tgtEl>
                                        <p:attrNameLst>
                                          <p:attrName>ppt_w</p:attrName>
                                        </p:attrNameLst>
                                      </p:cBhvr>
                                      <p:tavLst>
                                        <p:tav tm="0">
                                          <p:val>
                                            <p:strVal val="#ppt_w"/>
                                          </p:val>
                                        </p:tav>
                                        <p:tav tm="100000">
                                          <p:val>
                                            <p:strVal val="#ppt_w"/>
                                          </p:val>
                                        </p:tav>
                                      </p:tavLst>
                                    </p:anim>
                                    <p:anim calcmode="lin" valueType="num">
                                      <p:cBhvr>
                                        <p:cTn id="818" dur="4500" fill="hold"/>
                                        <p:tgtEl>
                                          <p:spTgt spid="97"/>
                                        </p:tgtEl>
                                        <p:attrNameLst>
                                          <p:attrName>ppt_h</p:attrName>
                                        </p:attrNameLst>
                                      </p:cBhvr>
                                      <p:tavLst>
                                        <p:tav tm="0" fmla="#ppt_h*sin(2.5*pi*$)">
                                          <p:val>
                                            <p:fltVal val="0"/>
                                          </p:val>
                                        </p:tav>
                                        <p:tav tm="100000">
                                          <p:val>
                                            <p:fltVal val="1"/>
                                          </p:val>
                                        </p:tav>
                                      </p:tavLst>
                                    </p:anim>
                                  </p:childTnLst>
                                </p:cTn>
                              </p:par>
                              <p:par>
                                <p:cTn id="819" presetID="8" presetClass="emph" presetSubtype="0" repeatCount="indefinite" fill="hold" grpId="1" nodeType="withEffect">
                                  <p:stCondLst>
                                    <p:cond delay="0"/>
                                  </p:stCondLst>
                                  <p:childTnLst>
                                    <p:animRot by="-21600000">
                                      <p:cBhvr>
                                        <p:cTn id="820" dur="4250" fill="hold"/>
                                        <p:tgtEl>
                                          <p:spTgt spid="97"/>
                                        </p:tgtEl>
                                        <p:attrNameLst>
                                          <p:attrName>r</p:attrName>
                                        </p:attrNameLst>
                                      </p:cBhvr>
                                    </p:animRot>
                                  </p:childTnLst>
                                </p:cTn>
                              </p:par>
                              <p:par>
                                <p:cTn id="821" presetID="2" presetClass="exit" presetSubtype="3" fill="hold" grpId="2" nodeType="withEffect">
                                  <p:stCondLst>
                                    <p:cond delay="0"/>
                                  </p:stCondLst>
                                  <p:childTnLst>
                                    <p:anim calcmode="lin" valueType="num">
                                      <p:cBhvr additive="base">
                                        <p:cTn id="822" dur="5500"/>
                                        <p:tgtEl>
                                          <p:spTgt spid="97"/>
                                        </p:tgtEl>
                                        <p:attrNameLst>
                                          <p:attrName>ppt_x</p:attrName>
                                        </p:attrNameLst>
                                      </p:cBhvr>
                                      <p:tavLst>
                                        <p:tav tm="0">
                                          <p:val>
                                            <p:strVal val="ppt_x"/>
                                          </p:val>
                                        </p:tav>
                                        <p:tav tm="100000">
                                          <p:val>
                                            <p:strVal val="1+ppt_w/2"/>
                                          </p:val>
                                        </p:tav>
                                      </p:tavLst>
                                    </p:anim>
                                    <p:anim calcmode="lin" valueType="num">
                                      <p:cBhvr additive="base">
                                        <p:cTn id="823" dur="5500"/>
                                        <p:tgtEl>
                                          <p:spTgt spid="97"/>
                                        </p:tgtEl>
                                        <p:attrNameLst>
                                          <p:attrName>ppt_y</p:attrName>
                                        </p:attrNameLst>
                                      </p:cBhvr>
                                      <p:tavLst>
                                        <p:tav tm="0">
                                          <p:val>
                                            <p:strVal val="ppt_y"/>
                                          </p:val>
                                        </p:tav>
                                        <p:tav tm="100000">
                                          <p:val>
                                            <p:strVal val="0-ppt_h/2"/>
                                          </p:val>
                                        </p:tav>
                                      </p:tavLst>
                                    </p:anim>
                                    <p:set>
                                      <p:cBhvr>
                                        <p:cTn id="824" dur="1" fill="hold">
                                          <p:stCondLst>
                                            <p:cond delay="5499"/>
                                          </p:stCondLst>
                                        </p:cTn>
                                        <p:tgtEl>
                                          <p:spTgt spid="97"/>
                                        </p:tgtEl>
                                        <p:attrNameLst>
                                          <p:attrName>style.visibility</p:attrName>
                                        </p:attrNameLst>
                                      </p:cBhvr>
                                      <p:to>
                                        <p:strVal val="hidden"/>
                                      </p:to>
                                    </p:set>
                                  </p:childTnLst>
                                </p:cTn>
                              </p:par>
                              <p:par>
                                <p:cTn id="825" presetID="19" presetClass="entr" presetSubtype="5" fill="hold" grpId="0" nodeType="withEffect">
                                  <p:stCondLst>
                                    <p:cond delay="0"/>
                                  </p:stCondLst>
                                  <p:childTnLst>
                                    <p:set>
                                      <p:cBhvr>
                                        <p:cTn id="826" dur="1" fill="hold">
                                          <p:stCondLst>
                                            <p:cond delay="0"/>
                                          </p:stCondLst>
                                        </p:cTn>
                                        <p:tgtEl>
                                          <p:spTgt spid="98"/>
                                        </p:tgtEl>
                                        <p:attrNameLst>
                                          <p:attrName>style.visibility</p:attrName>
                                        </p:attrNameLst>
                                      </p:cBhvr>
                                      <p:to>
                                        <p:strVal val="visible"/>
                                      </p:to>
                                    </p:set>
                                    <p:anim calcmode="lin" valueType="num">
                                      <p:cBhvr>
                                        <p:cTn id="827" dur="4500" fill="hold"/>
                                        <p:tgtEl>
                                          <p:spTgt spid="98"/>
                                        </p:tgtEl>
                                        <p:attrNameLst>
                                          <p:attrName>ppt_w</p:attrName>
                                        </p:attrNameLst>
                                      </p:cBhvr>
                                      <p:tavLst>
                                        <p:tav tm="0">
                                          <p:val>
                                            <p:strVal val="#ppt_w"/>
                                          </p:val>
                                        </p:tav>
                                        <p:tav tm="100000">
                                          <p:val>
                                            <p:strVal val="#ppt_w"/>
                                          </p:val>
                                        </p:tav>
                                      </p:tavLst>
                                    </p:anim>
                                    <p:anim calcmode="lin" valueType="num">
                                      <p:cBhvr>
                                        <p:cTn id="828" dur="4500" fill="hold"/>
                                        <p:tgtEl>
                                          <p:spTgt spid="98"/>
                                        </p:tgtEl>
                                        <p:attrNameLst>
                                          <p:attrName>ppt_h</p:attrName>
                                        </p:attrNameLst>
                                      </p:cBhvr>
                                      <p:tavLst>
                                        <p:tav tm="0" fmla="#ppt_h*sin(2.5*pi*$)">
                                          <p:val>
                                            <p:fltVal val="0"/>
                                          </p:val>
                                        </p:tav>
                                        <p:tav tm="100000">
                                          <p:val>
                                            <p:fltVal val="1"/>
                                          </p:val>
                                        </p:tav>
                                      </p:tavLst>
                                    </p:anim>
                                  </p:childTnLst>
                                </p:cTn>
                              </p:par>
                              <p:par>
                                <p:cTn id="829" presetID="8" presetClass="emph" presetSubtype="0" repeatCount="indefinite" fill="hold" grpId="1" nodeType="withEffect">
                                  <p:stCondLst>
                                    <p:cond delay="0"/>
                                  </p:stCondLst>
                                  <p:childTnLst>
                                    <p:animRot by="-21600000">
                                      <p:cBhvr>
                                        <p:cTn id="830" dur="4250" fill="hold"/>
                                        <p:tgtEl>
                                          <p:spTgt spid="98"/>
                                        </p:tgtEl>
                                        <p:attrNameLst>
                                          <p:attrName>r</p:attrName>
                                        </p:attrNameLst>
                                      </p:cBhvr>
                                    </p:animRot>
                                  </p:childTnLst>
                                </p:cTn>
                              </p:par>
                              <p:par>
                                <p:cTn id="831" presetID="2" presetClass="exit" presetSubtype="3" fill="hold" grpId="2" nodeType="withEffect">
                                  <p:stCondLst>
                                    <p:cond delay="0"/>
                                  </p:stCondLst>
                                  <p:childTnLst>
                                    <p:anim calcmode="lin" valueType="num">
                                      <p:cBhvr additive="base">
                                        <p:cTn id="832" dur="5500"/>
                                        <p:tgtEl>
                                          <p:spTgt spid="98"/>
                                        </p:tgtEl>
                                        <p:attrNameLst>
                                          <p:attrName>ppt_x</p:attrName>
                                        </p:attrNameLst>
                                      </p:cBhvr>
                                      <p:tavLst>
                                        <p:tav tm="0">
                                          <p:val>
                                            <p:strVal val="ppt_x"/>
                                          </p:val>
                                        </p:tav>
                                        <p:tav tm="100000">
                                          <p:val>
                                            <p:strVal val="1+ppt_w/2"/>
                                          </p:val>
                                        </p:tav>
                                      </p:tavLst>
                                    </p:anim>
                                    <p:anim calcmode="lin" valueType="num">
                                      <p:cBhvr additive="base">
                                        <p:cTn id="833" dur="5500"/>
                                        <p:tgtEl>
                                          <p:spTgt spid="98"/>
                                        </p:tgtEl>
                                        <p:attrNameLst>
                                          <p:attrName>ppt_y</p:attrName>
                                        </p:attrNameLst>
                                      </p:cBhvr>
                                      <p:tavLst>
                                        <p:tav tm="0">
                                          <p:val>
                                            <p:strVal val="ppt_y"/>
                                          </p:val>
                                        </p:tav>
                                        <p:tav tm="100000">
                                          <p:val>
                                            <p:strVal val="0-ppt_h/2"/>
                                          </p:val>
                                        </p:tav>
                                      </p:tavLst>
                                    </p:anim>
                                    <p:set>
                                      <p:cBhvr>
                                        <p:cTn id="834" dur="1" fill="hold">
                                          <p:stCondLst>
                                            <p:cond delay="5499"/>
                                          </p:stCondLst>
                                        </p:cTn>
                                        <p:tgtEl>
                                          <p:spTgt spid="98"/>
                                        </p:tgtEl>
                                        <p:attrNameLst>
                                          <p:attrName>style.visibility</p:attrName>
                                        </p:attrNameLst>
                                      </p:cBhvr>
                                      <p:to>
                                        <p:strVal val="hidden"/>
                                      </p:to>
                                    </p:set>
                                  </p:childTnLst>
                                </p:cTn>
                              </p:par>
                              <p:par>
                                <p:cTn id="835" presetID="19" presetClass="entr" presetSubtype="5" fill="hold" grpId="0" nodeType="withEffect">
                                  <p:stCondLst>
                                    <p:cond delay="0"/>
                                  </p:stCondLst>
                                  <p:childTnLst>
                                    <p:set>
                                      <p:cBhvr>
                                        <p:cTn id="836" dur="1" fill="hold">
                                          <p:stCondLst>
                                            <p:cond delay="0"/>
                                          </p:stCondLst>
                                        </p:cTn>
                                        <p:tgtEl>
                                          <p:spTgt spid="99"/>
                                        </p:tgtEl>
                                        <p:attrNameLst>
                                          <p:attrName>style.visibility</p:attrName>
                                        </p:attrNameLst>
                                      </p:cBhvr>
                                      <p:to>
                                        <p:strVal val="visible"/>
                                      </p:to>
                                    </p:set>
                                    <p:anim calcmode="lin" valueType="num">
                                      <p:cBhvr>
                                        <p:cTn id="837" dur="4500" fill="hold"/>
                                        <p:tgtEl>
                                          <p:spTgt spid="99"/>
                                        </p:tgtEl>
                                        <p:attrNameLst>
                                          <p:attrName>ppt_w</p:attrName>
                                        </p:attrNameLst>
                                      </p:cBhvr>
                                      <p:tavLst>
                                        <p:tav tm="0">
                                          <p:val>
                                            <p:strVal val="#ppt_w"/>
                                          </p:val>
                                        </p:tav>
                                        <p:tav tm="100000">
                                          <p:val>
                                            <p:strVal val="#ppt_w"/>
                                          </p:val>
                                        </p:tav>
                                      </p:tavLst>
                                    </p:anim>
                                    <p:anim calcmode="lin" valueType="num">
                                      <p:cBhvr>
                                        <p:cTn id="838" dur="4500" fill="hold"/>
                                        <p:tgtEl>
                                          <p:spTgt spid="99"/>
                                        </p:tgtEl>
                                        <p:attrNameLst>
                                          <p:attrName>ppt_h</p:attrName>
                                        </p:attrNameLst>
                                      </p:cBhvr>
                                      <p:tavLst>
                                        <p:tav tm="0" fmla="#ppt_h*sin(2.5*pi*$)">
                                          <p:val>
                                            <p:fltVal val="0"/>
                                          </p:val>
                                        </p:tav>
                                        <p:tav tm="100000">
                                          <p:val>
                                            <p:fltVal val="1"/>
                                          </p:val>
                                        </p:tav>
                                      </p:tavLst>
                                    </p:anim>
                                  </p:childTnLst>
                                </p:cTn>
                              </p:par>
                              <p:par>
                                <p:cTn id="839" presetID="8" presetClass="emph" presetSubtype="0" repeatCount="indefinite" fill="hold" grpId="1" nodeType="withEffect">
                                  <p:stCondLst>
                                    <p:cond delay="0"/>
                                  </p:stCondLst>
                                  <p:childTnLst>
                                    <p:animRot by="-21600000">
                                      <p:cBhvr>
                                        <p:cTn id="840" dur="4250" fill="hold"/>
                                        <p:tgtEl>
                                          <p:spTgt spid="99"/>
                                        </p:tgtEl>
                                        <p:attrNameLst>
                                          <p:attrName>r</p:attrName>
                                        </p:attrNameLst>
                                      </p:cBhvr>
                                    </p:animRot>
                                  </p:childTnLst>
                                </p:cTn>
                              </p:par>
                              <p:par>
                                <p:cTn id="841" presetID="2" presetClass="exit" presetSubtype="3" fill="hold" grpId="2" nodeType="withEffect">
                                  <p:stCondLst>
                                    <p:cond delay="0"/>
                                  </p:stCondLst>
                                  <p:childTnLst>
                                    <p:anim calcmode="lin" valueType="num">
                                      <p:cBhvr additive="base">
                                        <p:cTn id="842" dur="5500"/>
                                        <p:tgtEl>
                                          <p:spTgt spid="99"/>
                                        </p:tgtEl>
                                        <p:attrNameLst>
                                          <p:attrName>ppt_x</p:attrName>
                                        </p:attrNameLst>
                                      </p:cBhvr>
                                      <p:tavLst>
                                        <p:tav tm="0">
                                          <p:val>
                                            <p:strVal val="ppt_x"/>
                                          </p:val>
                                        </p:tav>
                                        <p:tav tm="100000">
                                          <p:val>
                                            <p:strVal val="1+ppt_w/2"/>
                                          </p:val>
                                        </p:tav>
                                      </p:tavLst>
                                    </p:anim>
                                    <p:anim calcmode="lin" valueType="num">
                                      <p:cBhvr additive="base">
                                        <p:cTn id="843" dur="5500"/>
                                        <p:tgtEl>
                                          <p:spTgt spid="99"/>
                                        </p:tgtEl>
                                        <p:attrNameLst>
                                          <p:attrName>ppt_y</p:attrName>
                                        </p:attrNameLst>
                                      </p:cBhvr>
                                      <p:tavLst>
                                        <p:tav tm="0">
                                          <p:val>
                                            <p:strVal val="ppt_y"/>
                                          </p:val>
                                        </p:tav>
                                        <p:tav tm="100000">
                                          <p:val>
                                            <p:strVal val="0-ppt_h/2"/>
                                          </p:val>
                                        </p:tav>
                                      </p:tavLst>
                                    </p:anim>
                                    <p:set>
                                      <p:cBhvr>
                                        <p:cTn id="844" dur="1" fill="hold">
                                          <p:stCondLst>
                                            <p:cond delay="5499"/>
                                          </p:stCondLst>
                                        </p:cTn>
                                        <p:tgtEl>
                                          <p:spTgt spid="99"/>
                                        </p:tgtEl>
                                        <p:attrNameLst>
                                          <p:attrName>style.visibility</p:attrName>
                                        </p:attrNameLst>
                                      </p:cBhvr>
                                      <p:to>
                                        <p:strVal val="hidden"/>
                                      </p:to>
                                    </p:set>
                                  </p:childTnLst>
                                </p:cTn>
                              </p:par>
                              <p:par>
                                <p:cTn id="845" presetID="19" presetClass="entr" presetSubtype="5" fill="hold" grpId="0" nodeType="withEffect">
                                  <p:stCondLst>
                                    <p:cond delay="0"/>
                                  </p:stCondLst>
                                  <p:childTnLst>
                                    <p:set>
                                      <p:cBhvr>
                                        <p:cTn id="846" dur="1" fill="hold">
                                          <p:stCondLst>
                                            <p:cond delay="0"/>
                                          </p:stCondLst>
                                        </p:cTn>
                                        <p:tgtEl>
                                          <p:spTgt spid="100"/>
                                        </p:tgtEl>
                                        <p:attrNameLst>
                                          <p:attrName>style.visibility</p:attrName>
                                        </p:attrNameLst>
                                      </p:cBhvr>
                                      <p:to>
                                        <p:strVal val="visible"/>
                                      </p:to>
                                    </p:set>
                                    <p:anim calcmode="lin" valueType="num">
                                      <p:cBhvr>
                                        <p:cTn id="847" dur="4500" fill="hold"/>
                                        <p:tgtEl>
                                          <p:spTgt spid="100"/>
                                        </p:tgtEl>
                                        <p:attrNameLst>
                                          <p:attrName>ppt_w</p:attrName>
                                        </p:attrNameLst>
                                      </p:cBhvr>
                                      <p:tavLst>
                                        <p:tav tm="0">
                                          <p:val>
                                            <p:strVal val="#ppt_w"/>
                                          </p:val>
                                        </p:tav>
                                        <p:tav tm="100000">
                                          <p:val>
                                            <p:strVal val="#ppt_w"/>
                                          </p:val>
                                        </p:tav>
                                      </p:tavLst>
                                    </p:anim>
                                    <p:anim calcmode="lin" valueType="num">
                                      <p:cBhvr>
                                        <p:cTn id="848" dur="4500" fill="hold"/>
                                        <p:tgtEl>
                                          <p:spTgt spid="100"/>
                                        </p:tgtEl>
                                        <p:attrNameLst>
                                          <p:attrName>ppt_h</p:attrName>
                                        </p:attrNameLst>
                                      </p:cBhvr>
                                      <p:tavLst>
                                        <p:tav tm="0" fmla="#ppt_h*sin(2.5*pi*$)">
                                          <p:val>
                                            <p:fltVal val="0"/>
                                          </p:val>
                                        </p:tav>
                                        <p:tav tm="100000">
                                          <p:val>
                                            <p:fltVal val="1"/>
                                          </p:val>
                                        </p:tav>
                                      </p:tavLst>
                                    </p:anim>
                                  </p:childTnLst>
                                </p:cTn>
                              </p:par>
                              <p:par>
                                <p:cTn id="849" presetID="8" presetClass="emph" presetSubtype="0" repeatCount="indefinite" fill="hold" grpId="1" nodeType="withEffect">
                                  <p:stCondLst>
                                    <p:cond delay="0"/>
                                  </p:stCondLst>
                                  <p:childTnLst>
                                    <p:animRot by="-21600000">
                                      <p:cBhvr>
                                        <p:cTn id="850" dur="4250" fill="hold"/>
                                        <p:tgtEl>
                                          <p:spTgt spid="100"/>
                                        </p:tgtEl>
                                        <p:attrNameLst>
                                          <p:attrName>r</p:attrName>
                                        </p:attrNameLst>
                                      </p:cBhvr>
                                    </p:animRot>
                                  </p:childTnLst>
                                </p:cTn>
                              </p:par>
                              <p:par>
                                <p:cTn id="851" presetID="2" presetClass="exit" presetSubtype="3" fill="hold" grpId="2" nodeType="withEffect">
                                  <p:stCondLst>
                                    <p:cond delay="0"/>
                                  </p:stCondLst>
                                  <p:childTnLst>
                                    <p:anim calcmode="lin" valueType="num">
                                      <p:cBhvr additive="base">
                                        <p:cTn id="852" dur="5500"/>
                                        <p:tgtEl>
                                          <p:spTgt spid="100"/>
                                        </p:tgtEl>
                                        <p:attrNameLst>
                                          <p:attrName>ppt_x</p:attrName>
                                        </p:attrNameLst>
                                      </p:cBhvr>
                                      <p:tavLst>
                                        <p:tav tm="0">
                                          <p:val>
                                            <p:strVal val="ppt_x"/>
                                          </p:val>
                                        </p:tav>
                                        <p:tav tm="100000">
                                          <p:val>
                                            <p:strVal val="1+ppt_w/2"/>
                                          </p:val>
                                        </p:tav>
                                      </p:tavLst>
                                    </p:anim>
                                    <p:anim calcmode="lin" valueType="num">
                                      <p:cBhvr additive="base">
                                        <p:cTn id="853" dur="5500"/>
                                        <p:tgtEl>
                                          <p:spTgt spid="100"/>
                                        </p:tgtEl>
                                        <p:attrNameLst>
                                          <p:attrName>ppt_y</p:attrName>
                                        </p:attrNameLst>
                                      </p:cBhvr>
                                      <p:tavLst>
                                        <p:tav tm="0">
                                          <p:val>
                                            <p:strVal val="ppt_y"/>
                                          </p:val>
                                        </p:tav>
                                        <p:tav tm="100000">
                                          <p:val>
                                            <p:strVal val="0-ppt_h/2"/>
                                          </p:val>
                                        </p:tav>
                                      </p:tavLst>
                                    </p:anim>
                                    <p:set>
                                      <p:cBhvr>
                                        <p:cTn id="854" dur="1" fill="hold">
                                          <p:stCondLst>
                                            <p:cond delay="5499"/>
                                          </p:stCondLst>
                                        </p:cTn>
                                        <p:tgtEl>
                                          <p:spTgt spid="100"/>
                                        </p:tgtEl>
                                        <p:attrNameLst>
                                          <p:attrName>style.visibility</p:attrName>
                                        </p:attrNameLst>
                                      </p:cBhvr>
                                      <p:to>
                                        <p:strVal val="hidden"/>
                                      </p:to>
                                    </p:set>
                                  </p:childTnLst>
                                </p:cTn>
                              </p:par>
                              <p:par>
                                <p:cTn id="855" presetID="19" presetClass="entr" presetSubtype="5" fill="hold" grpId="0" nodeType="withEffect">
                                  <p:stCondLst>
                                    <p:cond delay="0"/>
                                  </p:stCondLst>
                                  <p:childTnLst>
                                    <p:set>
                                      <p:cBhvr>
                                        <p:cTn id="856" dur="1" fill="hold">
                                          <p:stCondLst>
                                            <p:cond delay="0"/>
                                          </p:stCondLst>
                                        </p:cTn>
                                        <p:tgtEl>
                                          <p:spTgt spid="101"/>
                                        </p:tgtEl>
                                        <p:attrNameLst>
                                          <p:attrName>style.visibility</p:attrName>
                                        </p:attrNameLst>
                                      </p:cBhvr>
                                      <p:to>
                                        <p:strVal val="visible"/>
                                      </p:to>
                                    </p:set>
                                    <p:anim calcmode="lin" valueType="num">
                                      <p:cBhvr>
                                        <p:cTn id="857" dur="4500" fill="hold"/>
                                        <p:tgtEl>
                                          <p:spTgt spid="101"/>
                                        </p:tgtEl>
                                        <p:attrNameLst>
                                          <p:attrName>ppt_w</p:attrName>
                                        </p:attrNameLst>
                                      </p:cBhvr>
                                      <p:tavLst>
                                        <p:tav tm="0">
                                          <p:val>
                                            <p:strVal val="#ppt_w"/>
                                          </p:val>
                                        </p:tav>
                                        <p:tav tm="100000">
                                          <p:val>
                                            <p:strVal val="#ppt_w"/>
                                          </p:val>
                                        </p:tav>
                                      </p:tavLst>
                                    </p:anim>
                                    <p:anim calcmode="lin" valueType="num">
                                      <p:cBhvr>
                                        <p:cTn id="858" dur="4500" fill="hold"/>
                                        <p:tgtEl>
                                          <p:spTgt spid="101"/>
                                        </p:tgtEl>
                                        <p:attrNameLst>
                                          <p:attrName>ppt_h</p:attrName>
                                        </p:attrNameLst>
                                      </p:cBhvr>
                                      <p:tavLst>
                                        <p:tav tm="0" fmla="#ppt_h*sin(2.5*pi*$)">
                                          <p:val>
                                            <p:fltVal val="0"/>
                                          </p:val>
                                        </p:tav>
                                        <p:tav tm="100000">
                                          <p:val>
                                            <p:fltVal val="1"/>
                                          </p:val>
                                        </p:tav>
                                      </p:tavLst>
                                    </p:anim>
                                  </p:childTnLst>
                                </p:cTn>
                              </p:par>
                              <p:par>
                                <p:cTn id="859" presetID="8" presetClass="emph" presetSubtype="0" repeatCount="indefinite" fill="hold" grpId="1" nodeType="withEffect">
                                  <p:stCondLst>
                                    <p:cond delay="0"/>
                                  </p:stCondLst>
                                  <p:childTnLst>
                                    <p:animRot by="-21600000">
                                      <p:cBhvr>
                                        <p:cTn id="860" dur="4250" fill="hold"/>
                                        <p:tgtEl>
                                          <p:spTgt spid="101"/>
                                        </p:tgtEl>
                                        <p:attrNameLst>
                                          <p:attrName>r</p:attrName>
                                        </p:attrNameLst>
                                      </p:cBhvr>
                                    </p:animRot>
                                  </p:childTnLst>
                                </p:cTn>
                              </p:par>
                              <p:par>
                                <p:cTn id="861" presetID="2" presetClass="exit" presetSubtype="3" fill="hold" grpId="2" nodeType="withEffect">
                                  <p:stCondLst>
                                    <p:cond delay="0"/>
                                  </p:stCondLst>
                                  <p:childTnLst>
                                    <p:anim calcmode="lin" valueType="num">
                                      <p:cBhvr additive="base">
                                        <p:cTn id="862" dur="5500"/>
                                        <p:tgtEl>
                                          <p:spTgt spid="101"/>
                                        </p:tgtEl>
                                        <p:attrNameLst>
                                          <p:attrName>ppt_x</p:attrName>
                                        </p:attrNameLst>
                                      </p:cBhvr>
                                      <p:tavLst>
                                        <p:tav tm="0">
                                          <p:val>
                                            <p:strVal val="ppt_x"/>
                                          </p:val>
                                        </p:tav>
                                        <p:tav tm="100000">
                                          <p:val>
                                            <p:strVal val="1+ppt_w/2"/>
                                          </p:val>
                                        </p:tav>
                                      </p:tavLst>
                                    </p:anim>
                                    <p:anim calcmode="lin" valueType="num">
                                      <p:cBhvr additive="base">
                                        <p:cTn id="863" dur="5500"/>
                                        <p:tgtEl>
                                          <p:spTgt spid="101"/>
                                        </p:tgtEl>
                                        <p:attrNameLst>
                                          <p:attrName>ppt_y</p:attrName>
                                        </p:attrNameLst>
                                      </p:cBhvr>
                                      <p:tavLst>
                                        <p:tav tm="0">
                                          <p:val>
                                            <p:strVal val="ppt_y"/>
                                          </p:val>
                                        </p:tav>
                                        <p:tav tm="100000">
                                          <p:val>
                                            <p:strVal val="0-ppt_h/2"/>
                                          </p:val>
                                        </p:tav>
                                      </p:tavLst>
                                    </p:anim>
                                    <p:set>
                                      <p:cBhvr>
                                        <p:cTn id="864" dur="1" fill="hold">
                                          <p:stCondLst>
                                            <p:cond delay="5499"/>
                                          </p:stCondLst>
                                        </p:cTn>
                                        <p:tgtEl>
                                          <p:spTgt spid="101"/>
                                        </p:tgtEl>
                                        <p:attrNameLst>
                                          <p:attrName>style.visibility</p:attrName>
                                        </p:attrNameLst>
                                      </p:cBhvr>
                                      <p:to>
                                        <p:strVal val="hidden"/>
                                      </p:to>
                                    </p:set>
                                  </p:childTnLst>
                                </p:cTn>
                              </p:par>
                              <p:par>
                                <p:cTn id="865" presetID="19" presetClass="entr" presetSubtype="5" fill="hold" grpId="0" nodeType="withEffect">
                                  <p:stCondLst>
                                    <p:cond delay="0"/>
                                  </p:stCondLst>
                                  <p:childTnLst>
                                    <p:set>
                                      <p:cBhvr>
                                        <p:cTn id="866" dur="1" fill="hold">
                                          <p:stCondLst>
                                            <p:cond delay="0"/>
                                          </p:stCondLst>
                                        </p:cTn>
                                        <p:tgtEl>
                                          <p:spTgt spid="102"/>
                                        </p:tgtEl>
                                        <p:attrNameLst>
                                          <p:attrName>style.visibility</p:attrName>
                                        </p:attrNameLst>
                                      </p:cBhvr>
                                      <p:to>
                                        <p:strVal val="visible"/>
                                      </p:to>
                                    </p:set>
                                    <p:anim calcmode="lin" valueType="num">
                                      <p:cBhvr>
                                        <p:cTn id="867" dur="4500" fill="hold"/>
                                        <p:tgtEl>
                                          <p:spTgt spid="102"/>
                                        </p:tgtEl>
                                        <p:attrNameLst>
                                          <p:attrName>ppt_w</p:attrName>
                                        </p:attrNameLst>
                                      </p:cBhvr>
                                      <p:tavLst>
                                        <p:tav tm="0">
                                          <p:val>
                                            <p:strVal val="#ppt_w"/>
                                          </p:val>
                                        </p:tav>
                                        <p:tav tm="100000">
                                          <p:val>
                                            <p:strVal val="#ppt_w"/>
                                          </p:val>
                                        </p:tav>
                                      </p:tavLst>
                                    </p:anim>
                                    <p:anim calcmode="lin" valueType="num">
                                      <p:cBhvr>
                                        <p:cTn id="868" dur="4500" fill="hold"/>
                                        <p:tgtEl>
                                          <p:spTgt spid="102"/>
                                        </p:tgtEl>
                                        <p:attrNameLst>
                                          <p:attrName>ppt_h</p:attrName>
                                        </p:attrNameLst>
                                      </p:cBhvr>
                                      <p:tavLst>
                                        <p:tav tm="0" fmla="#ppt_h*sin(2.5*pi*$)">
                                          <p:val>
                                            <p:fltVal val="0"/>
                                          </p:val>
                                        </p:tav>
                                        <p:tav tm="100000">
                                          <p:val>
                                            <p:fltVal val="1"/>
                                          </p:val>
                                        </p:tav>
                                      </p:tavLst>
                                    </p:anim>
                                  </p:childTnLst>
                                </p:cTn>
                              </p:par>
                              <p:par>
                                <p:cTn id="869" presetID="8" presetClass="emph" presetSubtype="0" repeatCount="indefinite" fill="hold" grpId="1" nodeType="withEffect">
                                  <p:stCondLst>
                                    <p:cond delay="0"/>
                                  </p:stCondLst>
                                  <p:childTnLst>
                                    <p:animRot by="-21600000">
                                      <p:cBhvr>
                                        <p:cTn id="870" dur="4250" fill="hold"/>
                                        <p:tgtEl>
                                          <p:spTgt spid="102"/>
                                        </p:tgtEl>
                                        <p:attrNameLst>
                                          <p:attrName>r</p:attrName>
                                        </p:attrNameLst>
                                      </p:cBhvr>
                                    </p:animRot>
                                  </p:childTnLst>
                                </p:cTn>
                              </p:par>
                              <p:par>
                                <p:cTn id="871" presetID="2" presetClass="exit" presetSubtype="3" fill="hold" grpId="2" nodeType="withEffect">
                                  <p:stCondLst>
                                    <p:cond delay="0"/>
                                  </p:stCondLst>
                                  <p:childTnLst>
                                    <p:anim calcmode="lin" valueType="num">
                                      <p:cBhvr additive="base">
                                        <p:cTn id="872" dur="5500"/>
                                        <p:tgtEl>
                                          <p:spTgt spid="102"/>
                                        </p:tgtEl>
                                        <p:attrNameLst>
                                          <p:attrName>ppt_x</p:attrName>
                                        </p:attrNameLst>
                                      </p:cBhvr>
                                      <p:tavLst>
                                        <p:tav tm="0">
                                          <p:val>
                                            <p:strVal val="ppt_x"/>
                                          </p:val>
                                        </p:tav>
                                        <p:tav tm="100000">
                                          <p:val>
                                            <p:strVal val="1+ppt_w/2"/>
                                          </p:val>
                                        </p:tav>
                                      </p:tavLst>
                                    </p:anim>
                                    <p:anim calcmode="lin" valueType="num">
                                      <p:cBhvr additive="base">
                                        <p:cTn id="873" dur="5500"/>
                                        <p:tgtEl>
                                          <p:spTgt spid="102"/>
                                        </p:tgtEl>
                                        <p:attrNameLst>
                                          <p:attrName>ppt_y</p:attrName>
                                        </p:attrNameLst>
                                      </p:cBhvr>
                                      <p:tavLst>
                                        <p:tav tm="0">
                                          <p:val>
                                            <p:strVal val="ppt_y"/>
                                          </p:val>
                                        </p:tav>
                                        <p:tav tm="100000">
                                          <p:val>
                                            <p:strVal val="0-ppt_h/2"/>
                                          </p:val>
                                        </p:tav>
                                      </p:tavLst>
                                    </p:anim>
                                    <p:set>
                                      <p:cBhvr>
                                        <p:cTn id="874" dur="1" fill="hold">
                                          <p:stCondLst>
                                            <p:cond delay="5499"/>
                                          </p:stCondLst>
                                        </p:cTn>
                                        <p:tgtEl>
                                          <p:spTgt spid="102"/>
                                        </p:tgtEl>
                                        <p:attrNameLst>
                                          <p:attrName>style.visibility</p:attrName>
                                        </p:attrNameLst>
                                      </p:cBhvr>
                                      <p:to>
                                        <p:strVal val="hidden"/>
                                      </p:to>
                                    </p:set>
                                  </p:childTnLst>
                                </p:cTn>
                              </p:par>
                              <p:par>
                                <p:cTn id="875" presetID="19" presetClass="entr" presetSubtype="5" fill="hold" grpId="0" nodeType="withEffect">
                                  <p:stCondLst>
                                    <p:cond delay="0"/>
                                  </p:stCondLst>
                                  <p:childTnLst>
                                    <p:set>
                                      <p:cBhvr>
                                        <p:cTn id="876" dur="1" fill="hold">
                                          <p:stCondLst>
                                            <p:cond delay="0"/>
                                          </p:stCondLst>
                                        </p:cTn>
                                        <p:tgtEl>
                                          <p:spTgt spid="103"/>
                                        </p:tgtEl>
                                        <p:attrNameLst>
                                          <p:attrName>style.visibility</p:attrName>
                                        </p:attrNameLst>
                                      </p:cBhvr>
                                      <p:to>
                                        <p:strVal val="visible"/>
                                      </p:to>
                                    </p:set>
                                    <p:anim calcmode="lin" valueType="num">
                                      <p:cBhvr>
                                        <p:cTn id="877" dur="4500" fill="hold"/>
                                        <p:tgtEl>
                                          <p:spTgt spid="103"/>
                                        </p:tgtEl>
                                        <p:attrNameLst>
                                          <p:attrName>ppt_w</p:attrName>
                                        </p:attrNameLst>
                                      </p:cBhvr>
                                      <p:tavLst>
                                        <p:tav tm="0">
                                          <p:val>
                                            <p:strVal val="#ppt_w"/>
                                          </p:val>
                                        </p:tav>
                                        <p:tav tm="100000">
                                          <p:val>
                                            <p:strVal val="#ppt_w"/>
                                          </p:val>
                                        </p:tav>
                                      </p:tavLst>
                                    </p:anim>
                                    <p:anim calcmode="lin" valueType="num">
                                      <p:cBhvr>
                                        <p:cTn id="878" dur="4500" fill="hold"/>
                                        <p:tgtEl>
                                          <p:spTgt spid="103"/>
                                        </p:tgtEl>
                                        <p:attrNameLst>
                                          <p:attrName>ppt_h</p:attrName>
                                        </p:attrNameLst>
                                      </p:cBhvr>
                                      <p:tavLst>
                                        <p:tav tm="0" fmla="#ppt_h*sin(2.5*pi*$)">
                                          <p:val>
                                            <p:fltVal val="0"/>
                                          </p:val>
                                        </p:tav>
                                        <p:tav tm="100000">
                                          <p:val>
                                            <p:fltVal val="1"/>
                                          </p:val>
                                        </p:tav>
                                      </p:tavLst>
                                    </p:anim>
                                  </p:childTnLst>
                                </p:cTn>
                              </p:par>
                              <p:par>
                                <p:cTn id="879" presetID="8" presetClass="emph" presetSubtype="0" repeatCount="indefinite" fill="hold" grpId="1" nodeType="withEffect">
                                  <p:stCondLst>
                                    <p:cond delay="0"/>
                                  </p:stCondLst>
                                  <p:childTnLst>
                                    <p:animRot by="-21600000">
                                      <p:cBhvr>
                                        <p:cTn id="880" dur="4250" fill="hold"/>
                                        <p:tgtEl>
                                          <p:spTgt spid="103"/>
                                        </p:tgtEl>
                                        <p:attrNameLst>
                                          <p:attrName>r</p:attrName>
                                        </p:attrNameLst>
                                      </p:cBhvr>
                                    </p:animRot>
                                  </p:childTnLst>
                                </p:cTn>
                              </p:par>
                              <p:par>
                                <p:cTn id="881" presetID="2" presetClass="exit" presetSubtype="3" fill="hold" grpId="2" nodeType="withEffect">
                                  <p:stCondLst>
                                    <p:cond delay="0"/>
                                  </p:stCondLst>
                                  <p:childTnLst>
                                    <p:anim calcmode="lin" valueType="num">
                                      <p:cBhvr additive="base">
                                        <p:cTn id="882" dur="5500"/>
                                        <p:tgtEl>
                                          <p:spTgt spid="103"/>
                                        </p:tgtEl>
                                        <p:attrNameLst>
                                          <p:attrName>ppt_x</p:attrName>
                                        </p:attrNameLst>
                                      </p:cBhvr>
                                      <p:tavLst>
                                        <p:tav tm="0">
                                          <p:val>
                                            <p:strVal val="ppt_x"/>
                                          </p:val>
                                        </p:tav>
                                        <p:tav tm="100000">
                                          <p:val>
                                            <p:strVal val="1+ppt_w/2"/>
                                          </p:val>
                                        </p:tav>
                                      </p:tavLst>
                                    </p:anim>
                                    <p:anim calcmode="lin" valueType="num">
                                      <p:cBhvr additive="base">
                                        <p:cTn id="883" dur="5500"/>
                                        <p:tgtEl>
                                          <p:spTgt spid="103"/>
                                        </p:tgtEl>
                                        <p:attrNameLst>
                                          <p:attrName>ppt_y</p:attrName>
                                        </p:attrNameLst>
                                      </p:cBhvr>
                                      <p:tavLst>
                                        <p:tav tm="0">
                                          <p:val>
                                            <p:strVal val="ppt_y"/>
                                          </p:val>
                                        </p:tav>
                                        <p:tav tm="100000">
                                          <p:val>
                                            <p:strVal val="0-ppt_h/2"/>
                                          </p:val>
                                        </p:tav>
                                      </p:tavLst>
                                    </p:anim>
                                    <p:set>
                                      <p:cBhvr>
                                        <p:cTn id="884" dur="1" fill="hold">
                                          <p:stCondLst>
                                            <p:cond delay="5499"/>
                                          </p:stCondLst>
                                        </p:cTn>
                                        <p:tgtEl>
                                          <p:spTgt spid="103"/>
                                        </p:tgtEl>
                                        <p:attrNameLst>
                                          <p:attrName>style.visibility</p:attrName>
                                        </p:attrNameLst>
                                      </p:cBhvr>
                                      <p:to>
                                        <p:strVal val="hidden"/>
                                      </p:to>
                                    </p:set>
                                  </p:childTnLst>
                                </p:cTn>
                              </p:par>
                              <p:par>
                                <p:cTn id="885" presetID="19" presetClass="entr" presetSubtype="5" fill="hold" grpId="0" nodeType="withEffect">
                                  <p:stCondLst>
                                    <p:cond delay="0"/>
                                  </p:stCondLst>
                                  <p:childTnLst>
                                    <p:set>
                                      <p:cBhvr>
                                        <p:cTn id="886" dur="1" fill="hold">
                                          <p:stCondLst>
                                            <p:cond delay="0"/>
                                          </p:stCondLst>
                                        </p:cTn>
                                        <p:tgtEl>
                                          <p:spTgt spid="104"/>
                                        </p:tgtEl>
                                        <p:attrNameLst>
                                          <p:attrName>style.visibility</p:attrName>
                                        </p:attrNameLst>
                                      </p:cBhvr>
                                      <p:to>
                                        <p:strVal val="visible"/>
                                      </p:to>
                                    </p:set>
                                    <p:anim calcmode="lin" valueType="num">
                                      <p:cBhvr>
                                        <p:cTn id="887" dur="4500" fill="hold"/>
                                        <p:tgtEl>
                                          <p:spTgt spid="104"/>
                                        </p:tgtEl>
                                        <p:attrNameLst>
                                          <p:attrName>ppt_w</p:attrName>
                                        </p:attrNameLst>
                                      </p:cBhvr>
                                      <p:tavLst>
                                        <p:tav tm="0">
                                          <p:val>
                                            <p:strVal val="#ppt_w"/>
                                          </p:val>
                                        </p:tav>
                                        <p:tav tm="100000">
                                          <p:val>
                                            <p:strVal val="#ppt_w"/>
                                          </p:val>
                                        </p:tav>
                                      </p:tavLst>
                                    </p:anim>
                                    <p:anim calcmode="lin" valueType="num">
                                      <p:cBhvr>
                                        <p:cTn id="888" dur="4500" fill="hold"/>
                                        <p:tgtEl>
                                          <p:spTgt spid="104"/>
                                        </p:tgtEl>
                                        <p:attrNameLst>
                                          <p:attrName>ppt_h</p:attrName>
                                        </p:attrNameLst>
                                      </p:cBhvr>
                                      <p:tavLst>
                                        <p:tav tm="0" fmla="#ppt_h*sin(2.5*pi*$)">
                                          <p:val>
                                            <p:fltVal val="0"/>
                                          </p:val>
                                        </p:tav>
                                        <p:tav tm="100000">
                                          <p:val>
                                            <p:fltVal val="1"/>
                                          </p:val>
                                        </p:tav>
                                      </p:tavLst>
                                    </p:anim>
                                  </p:childTnLst>
                                </p:cTn>
                              </p:par>
                              <p:par>
                                <p:cTn id="889" presetID="8" presetClass="emph" presetSubtype="0" repeatCount="indefinite" fill="hold" grpId="1" nodeType="withEffect">
                                  <p:stCondLst>
                                    <p:cond delay="0"/>
                                  </p:stCondLst>
                                  <p:childTnLst>
                                    <p:animRot by="-21600000">
                                      <p:cBhvr>
                                        <p:cTn id="890" dur="4250" fill="hold"/>
                                        <p:tgtEl>
                                          <p:spTgt spid="104"/>
                                        </p:tgtEl>
                                        <p:attrNameLst>
                                          <p:attrName>r</p:attrName>
                                        </p:attrNameLst>
                                      </p:cBhvr>
                                    </p:animRot>
                                  </p:childTnLst>
                                </p:cTn>
                              </p:par>
                              <p:par>
                                <p:cTn id="891" presetID="2" presetClass="exit" presetSubtype="3" fill="hold" grpId="2" nodeType="withEffect">
                                  <p:stCondLst>
                                    <p:cond delay="0"/>
                                  </p:stCondLst>
                                  <p:childTnLst>
                                    <p:anim calcmode="lin" valueType="num">
                                      <p:cBhvr additive="base">
                                        <p:cTn id="892" dur="5500"/>
                                        <p:tgtEl>
                                          <p:spTgt spid="104"/>
                                        </p:tgtEl>
                                        <p:attrNameLst>
                                          <p:attrName>ppt_x</p:attrName>
                                        </p:attrNameLst>
                                      </p:cBhvr>
                                      <p:tavLst>
                                        <p:tav tm="0">
                                          <p:val>
                                            <p:strVal val="ppt_x"/>
                                          </p:val>
                                        </p:tav>
                                        <p:tav tm="100000">
                                          <p:val>
                                            <p:strVal val="1+ppt_w/2"/>
                                          </p:val>
                                        </p:tav>
                                      </p:tavLst>
                                    </p:anim>
                                    <p:anim calcmode="lin" valueType="num">
                                      <p:cBhvr additive="base">
                                        <p:cTn id="893" dur="5500"/>
                                        <p:tgtEl>
                                          <p:spTgt spid="104"/>
                                        </p:tgtEl>
                                        <p:attrNameLst>
                                          <p:attrName>ppt_y</p:attrName>
                                        </p:attrNameLst>
                                      </p:cBhvr>
                                      <p:tavLst>
                                        <p:tav tm="0">
                                          <p:val>
                                            <p:strVal val="ppt_y"/>
                                          </p:val>
                                        </p:tav>
                                        <p:tav tm="100000">
                                          <p:val>
                                            <p:strVal val="0-ppt_h/2"/>
                                          </p:val>
                                        </p:tav>
                                      </p:tavLst>
                                    </p:anim>
                                    <p:set>
                                      <p:cBhvr>
                                        <p:cTn id="894" dur="1" fill="hold">
                                          <p:stCondLst>
                                            <p:cond delay="5499"/>
                                          </p:stCondLst>
                                        </p:cTn>
                                        <p:tgtEl>
                                          <p:spTgt spid="104"/>
                                        </p:tgtEl>
                                        <p:attrNameLst>
                                          <p:attrName>style.visibility</p:attrName>
                                        </p:attrNameLst>
                                      </p:cBhvr>
                                      <p:to>
                                        <p:strVal val="hidden"/>
                                      </p:to>
                                    </p:set>
                                  </p:childTnLst>
                                </p:cTn>
                              </p:par>
                              <p:par>
                                <p:cTn id="895" presetID="19" presetClass="entr" presetSubtype="5" fill="hold" grpId="0" nodeType="withEffect">
                                  <p:stCondLst>
                                    <p:cond delay="0"/>
                                  </p:stCondLst>
                                  <p:childTnLst>
                                    <p:set>
                                      <p:cBhvr>
                                        <p:cTn id="896" dur="1" fill="hold">
                                          <p:stCondLst>
                                            <p:cond delay="0"/>
                                          </p:stCondLst>
                                        </p:cTn>
                                        <p:tgtEl>
                                          <p:spTgt spid="105"/>
                                        </p:tgtEl>
                                        <p:attrNameLst>
                                          <p:attrName>style.visibility</p:attrName>
                                        </p:attrNameLst>
                                      </p:cBhvr>
                                      <p:to>
                                        <p:strVal val="visible"/>
                                      </p:to>
                                    </p:set>
                                    <p:anim calcmode="lin" valueType="num">
                                      <p:cBhvr>
                                        <p:cTn id="897" dur="4500" fill="hold"/>
                                        <p:tgtEl>
                                          <p:spTgt spid="105"/>
                                        </p:tgtEl>
                                        <p:attrNameLst>
                                          <p:attrName>ppt_w</p:attrName>
                                        </p:attrNameLst>
                                      </p:cBhvr>
                                      <p:tavLst>
                                        <p:tav tm="0">
                                          <p:val>
                                            <p:strVal val="#ppt_w"/>
                                          </p:val>
                                        </p:tav>
                                        <p:tav tm="100000">
                                          <p:val>
                                            <p:strVal val="#ppt_w"/>
                                          </p:val>
                                        </p:tav>
                                      </p:tavLst>
                                    </p:anim>
                                    <p:anim calcmode="lin" valueType="num">
                                      <p:cBhvr>
                                        <p:cTn id="898" dur="4500" fill="hold"/>
                                        <p:tgtEl>
                                          <p:spTgt spid="105"/>
                                        </p:tgtEl>
                                        <p:attrNameLst>
                                          <p:attrName>ppt_h</p:attrName>
                                        </p:attrNameLst>
                                      </p:cBhvr>
                                      <p:tavLst>
                                        <p:tav tm="0" fmla="#ppt_h*sin(2.5*pi*$)">
                                          <p:val>
                                            <p:fltVal val="0"/>
                                          </p:val>
                                        </p:tav>
                                        <p:tav tm="100000">
                                          <p:val>
                                            <p:fltVal val="1"/>
                                          </p:val>
                                        </p:tav>
                                      </p:tavLst>
                                    </p:anim>
                                  </p:childTnLst>
                                </p:cTn>
                              </p:par>
                              <p:par>
                                <p:cTn id="899" presetID="8" presetClass="emph" presetSubtype="0" repeatCount="indefinite" fill="hold" grpId="1" nodeType="withEffect">
                                  <p:stCondLst>
                                    <p:cond delay="0"/>
                                  </p:stCondLst>
                                  <p:childTnLst>
                                    <p:animRot by="-21600000">
                                      <p:cBhvr>
                                        <p:cTn id="900" dur="4250" fill="hold"/>
                                        <p:tgtEl>
                                          <p:spTgt spid="105"/>
                                        </p:tgtEl>
                                        <p:attrNameLst>
                                          <p:attrName>r</p:attrName>
                                        </p:attrNameLst>
                                      </p:cBhvr>
                                    </p:animRot>
                                  </p:childTnLst>
                                </p:cTn>
                              </p:par>
                              <p:par>
                                <p:cTn id="901" presetID="2" presetClass="exit" presetSubtype="3" fill="hold" grpId="2" nodeType="withEffect">
                                  <p:stCondLst>
                                    <p:cond delay="0"/>
                                  </p:stCondLst>
                                  <p:childTnLst>
                                    <p:anim calcmode="lin" valueType="num">
                                      <p:cBhvr additive="base">
                                        <p:cTn id="902" dur="5500"/>
                                        <p:tgtEl>
                                          <p:spTgt spid="105"/>
                                        </p:tgtEl>
                                        <p:attrNameLst>
                                          <p:attrName>ppt_x</p:attrName>
                                        </p:attrNameLst>
                                      </p:cBhvr>
                                      <p:tavLst>
                                        <p:tav tm="0">
                                          <p:val>
                                            <p:strVal val="ppt_x"/>
                                          </p:val>
                                        </p:tav>
                                        <p:tav tm="100000">
                                          <p:val>
                                            <p:strVal val="1+ppt_w/2"/>
                                          </p:val>
                                        </p:tav>
                                      </p:tavLst>
                                    </p:anim>
                                    <p:anim calcmode="lin" valueType="num">
                                      <p:cBhvr additive="base">
                                        <p:cTn id="903" dur="5500"/>
                                        <p:tgtEl>
                                          <p:spTgt spid="105"/>
                                        </p:tgtEl>
                                        <p:attrNameLst>
                                          <p:attrName>ppt_y</p:attrName>
                                        </p:attrNameLst>
                                      </p:cBhvr>
                                      <p:tavLst>
                                        <p:tav tm="0">
                                          <p:val>
                                            <p:strVal val="ppt_y"/>
                                          </p:val>
                                        </p:tav>
                                        <p:tav tm="100000">
                                          <p:val>
                                            <p:strVal val="0-ppt_h/2"/>
                                          </p:val>
                                        </p:tav>
                                      </p:tavLst>
                                    </p:anim>
                                    <p:set>
                                      <p:cBhvr>
                                        <p:cTn id="904" dur="1" fill="hold">
                                          <p:stCondLst>
                                            <p:cond delay="5499"/>
                                          </p:stCondLst>
                                        </p:cTn>
                                        <p:tgtEl>
                                          <p:spTgt spid="105"/>
                                        </p:tgtEl>
                                        <p:attrNameLst>
                                          <p:attrName>style.visibility</p:attrName>
                                        </p:attrNameLst>
                                      </p:cBhvr>
                                      <p:to>
                                        <p:strVal val="hidden"/>
                                      </p:to>
                                    </p:set>
                                  </p:childTnLst>
                                </p:cTn>
                              </p:par>
                              <p:par>
                                <p:cTn id="905" presetID="19" presetClass="entr" presetSubtype="5" fill="hold" grpId="0" nodeType="withEffect">
                                  <p:stCondLst>
                                    <p:cond delay="0"/>
                                  </p:stCondLst>
                                  <p:childTnLst>
                                    <p:set>
                                      <p:cBhvr>
                                        <p:cTn id="906" dur="1" fill="hold">
                                          <p:stCondLst>
                                            <p:cond delay="0"/>
                                          </p:stCondLst>
                                        </p:cTn>
                                        <p:tgtEl>
                                          <p:spTgt spid="106"/>
                                        </p:tgtEl>
                                        <p:attrNameLst>
                                          <p:attrName>style.visibility</p:attrName>
                                        </p:attrNameLst>
                                      </p:cBhvr>
                                      <p:to>
                                        <p:strVal val="visible"/>
                                      </p:to>
                                    </p:set>
                                    <p:anim calcmode="lin" valueType="num">
                                      <p:cBhvr>
                                        <p:cTn id="907" dur="4500" fill="hold"/>
                                        <p:tgtEl>
                                          <p:spTgt spid="106"/>
                                        </p:tgtEl>
                                        <p:attrNameLst>
                                          <p:attrName>ppt_w</p:attrName>
                                        </p:attrNameLst>
                                      </p:cBhvr>
                                      <p:tavLst>
                                        <p:tav tm="0">
                                          <p:val>
                                            <p:strVal val="#ppt_w"/>
                                          </p:val>
                                        </p:tav>
                                        <p:tav tm="100000">
                                          <p:val>
                                            <p:strVal val="#ppt_w"/>
                                          </p:val>
                                        </p:tav>
                                      </p:tavLst>
                                    </p:anim>
                                    <p:anim calcmode="lin" valueType="num">
                                      <p:cBhvr>
                                        <p:cTn id="908" dur="4500" fill="hold"/>
                                        <p:tgtEl>
                                          <p:spTgt spid="106"/>
                                        </p:tgtEl>
                                        <p:attrNameLst>
                                          <p:attrName>ppt_h</p:attrName>
                                        </p:attrNameLst>
                                      </p:cBhvr>
                                      <p:tavLst>
                                        <p:tav tm="0" fmla="#ppt_h*sin(2.5*pi*$)">
                                          <p:val>
                                            <p:fltVal val="0"/>
                                          </p:val>
                                        </p:tav>
                                        <p:tav tm="100000">
                                          <p:val>
                                            <p:fltVal val="1"/>
                                          </p:val>
                                        </p:tav>
                                      </p:tavLst>
                                    </p:anim>
                                  </p:childTnLst>
                                </p:cTn>
                              </p:par>
                              <p:par>
                                <p:cTn id="909" presetID="8" presetClass="emph" presetSubtype="0" repeatCount="indefinite" fill="hold" grpId="1" nodeType="withEffect">
                                  <p:stCondLst>
                                    <p:cond delay="0"/>
                                  </p:stCondLst>
                                  <p:childTnLst>
                                    <p:animRot by="-21600000">
                                      <p:cBhvr>
                                        <p:cTn id="910" dur="4250" fill="hold"/>
                                        <p:tgtEl>
                                          <p:spTgt spid="106"/>
                                        </p:tgtEl>
                                        <p:attrNameLst>
                                          <p:attrName>r</p:attrName>
                                        </p:attrNameLst>
                                      </p:cBhvr>
                                    </p:animRot>
                                  </p:childTnLst>
                                </p:cTn>
                              </p:par>
                              <p:par>
                                <p:cTn id="911" presetID="2" presetClass="exit" presetSubtype="3" fill="hold" grpId="2" nodeType="withEffect">
                                  <p:stCondLst>
                                    <p:cond delay="0"/>
                                  </p:stCondLst>
                                  <p:childTnLst>
                                    <p:anim calcmode="lin" valueType="num">
                                      <p:cBhvr additive="base">
                                        <p:cTn id="912" dur="5500"/>
                                        <p:tgtEl>
                                          <p:spTgt spid="106"/>
                                        </p:tgtEl>
                                        <p:attrNameLst>
                                          <p:attrName>ppt_x</p:attrName>
                                        </p:attrNameLst>
                                      </p:cBhvr>
                                      <p:tavLst>
                                        <p:tav tm="0">
                                          <p:val>
                                            <p:strVal val="ppt_x"/>
                                          </p:val>
                                        </p:tav>
                                        <p:tav tm="100000">
                                          <p:val>
                                            <p:strVal val="1+ppt_w/2"/>
                                          </p:val>
                                        </p:tav>
                                      </p:tavLst>
                                    </p:anim>
                                    <p:anim calcmode="lin" valueType="num">
                                      <p:cBhvr additive="base">
                                        <p:cTn id="913" dur="5500"/>
                                        <p:tgtEl>
                                          <p:spTgt spid="106"/>
                                        </p:tgtEl>
                                        <p:attrNameLst>
                                          <p:attrName>ppt_y</p:attrName>
                                        </p:attrNameLst>
                                      </p:cBhvr>
                                      <p:tavLst>
                                        <p:tav tm="0">
                                          <p:val>
                                            <p:strVal val="ppt_y"/>
                                          </p:val>
                                        </p:tav>
                                        <p:tav tm="100000">
                                          <p:val>
                                            <p:strVal val="0-ppt_h/2"/>
                                          </p:val>
                                        </p:tav>
                                      </p:tavLst>
                                    </p:anim>
                                    <p:set>
                                      <p:cBhvr>
                                        <p:cTn id="914" dur="1" fill="hold">
                                          <p:stCondLst>
                                            <p:cond delay="5499"/>
                                          </p:stCondLst>
                                        </p:cTn>
                                        <p:tgtEl>
                                          <p:spTgt spid="106"/>
                                        </p:tgtEl>
                                        <p:attrNameLst>
                                          <p:attrName>style.visibility</p:attrName>
                                        </p:attrNameLst>
                                      </p:cBhvr>
                                      <p:to>
                                        <p:strVal val="hidden"/>
                                      </p:to>
                                    </p:set>
                                  </p:childTnLst>
                                </p:cTn>
                              </p:par>
                              <p:par>
                                <p:cTn id="915" presetID="19" presetClass="entr" presetSubtype="5" fill="hold" grpId="0" nodeType="withEffect">
                                  <p:stCondLst>
                                    <p:cond delay="0"/>
                                  </p:stCondLst>
                                  <p:childTnLst>
                                    <p:set>
                                      <p:cBhvr>
                                        <p:cTn id="916" dur="1" fill="hold">
                                          <p:stCondLst>
                                            <p:cond delay="0"/>
                                          </p:stCondLst>
                                        </p:cTn>
                                        <p:tgtEl>
                                          <p:spTgt spid="81"/>
                                        </p:tgtEl>
                                        <p:attrNameLst>
                                          <p:attrName>style.visibility</p:attrName>
                                        </p:attrNameLst>
                                      </p:cBhvr>
                                      <p:to>
                                        <p:strVal val="visible"/>
                                      </p:to>
                                    </p:set>
                                    <p:anim calcmode="lin" valueType="num">
                                      <p:cBhvr>
                                        <p:cTn id="917" dur="4500" fill="hold"/>
                                        <p:tgtEl>
                                          <p:spTgt spid="81"/>
                                        </p:tgtEl>
                                        <p:attrNameLst>
                                          <p:attrName>ppt_w</p:attrName>
                                        </p:attrNameLst>
                                      </p:cBhvr>
                                      <p:tavLst>
                                        <p:tav tm="0">
                                          <p:val>
                                            <p:strVal val="#ppt_w"/>
                                          </p:val>
                                        </p:tav>
                                        <p:tav tm="100000">
                                          <p:val>
                                            <p:strVal val="#ppt_w"/>
                                          </p:val>
                                        </p:tav>
                                      </p:tavLst>
                                    </p:anim>
                                    <p:anim calcmode="lin" valueType="num">
                                      <p:cBhvr>
                                        <p:cTn id="918" dur="4500" fill="hold"/>
                                        <p:tgtEl>
                                          <p:spTgt spid="81"/>
                                        </p:tgtEl>
                                        <p:attrNameLst>
                                          <p:attrName>ppt_h</p:attrName>
                                        </p:attrNameLst>
                                      </p:cBhvr>
                                      <p:tavLst>
                                        <p:tav tm="0" fmla="#ppt_h*sin(2.5*pi*$)">
                                          <p:val>
                                            <p:fltVal val="0"/>
                                          </p:val>
                                        </p:tav>
                                        <p:tav tm="100000">
                                          <p:val>
                                            <p:fltVal val="1"/>
                                          </p:val>
                                        </p:tav>
                                      </p:tavLst>
                                    </p:anim>
                                  </p:childTnLst>
                                </p:cTn>
                              </p:par>
                              <p:par>
                                <p:cTn id="919" presetID="8" presetClass="emph" presetSubtype="0" repeatCount="indefinite" fill="hold" grpId="1" nodeType="withEffect">
                                  <p:stCondLst>
                                    <p:cond delay="0"/>
                                  </p:stCondLst>
                                  <p:childTnLst>
                                    <p:animRot by="21600000">
                                      <p:cBhvr>
                                        <p:cTn id="920" dur="4250" fill="hold"/>
                                        <p:tgtEl>
                                          <p:spTgt spid="81"/>
                                        </p:tgtEl>
                                        <p:attrNameLst>
                                          <p:attrName>r</p:attrName>
                                        </p:attrNameLst>
                                      </p:cBhvr>
                                    </p:animRot>
                                  </p:childTnLst>
                                </p:cTn>
                              </p:par>
                              <p:par>
                                <p:cTn id="921" presetID="2" presetClass="exit" presetSubtype="9" fill="hold" grpId="2" nodeType="withEffect">
                                  <p:stCondLst>
                                    <p:cond delay="0"/>
                                  </p:stCondLst>
                                  <p:childTnLst>
                                    <p:anim calcmode="lin" valueType="num">
                                      <p:cBhvr additive="base">
                                        <p:cTn id="922" dur="5500"/>
                                        <p:tgtEl>
                                          <p:spTgt spid="81"/>
                                        </p:tgtEl>
                                        <p:attrNameLst>
                                          <p:attrName>ppt_x</p:attrName>
                                        </p:attrNameLst>
                                      </p:cBhvr>
                                      <p:tavLst>
                                        <p:tav tm="0">
                                          <p:val>
                                            <p:strVal val="ppt_x"/>
                                          </p:val>
                                        </p:tav>
                                        <p:tav tm="100000">
                                          <p:val>
                                            <p:strVal val="0-ppt_w/2"/>
                                          </p:val>
                                        </p:tav>
                                      </p:tavLst>
                                    </p:anim>
                                    <p:anim calcmode="lin" valueType="num">
                                      <p:cBhvr additive="base">
                                        <p:cTn id="923" dur="5500"/>
                                        <p:tgtEl>
                                          <p:spTgt spid="81"/>
                                        </p:tgtEl>
                                        <p:attrNameLst>
                                          <p:attrName>ppt_y</p:attrName>
                                        </p:attrNameLst>
                                      </p:cBhvr>
                                      <p:tavLst>
                                        <p:tav tm="0">
                                          <p:val>
                                            <p:strVal val="ppt_y"/>
                                          </p:val>
                                        </p:tav>
                                        <p:tav tm="100000">
                                          <p:val>
                                            <p:strVal val="0-ppt_h/2"/>
                                          </p:val>
                                        </p:tav>
                                      </p:tavLst>
                                    </p:anim>
                                    <p:set>
                                      <p:cBhvr>
                                        <p:cTn id="924" dur="1" fill="hold">
                                          <p:stCondLst>
                                            <p:cond delay="5499"/>
                                          </p:stCondLst>
                                        </p:cTn>
                                        <p:tgtEl>
                                          <p:spTgt spid="81"/>
                                        </p:tgtEl>
                                        <p:attrNameLst>
                                          <p:attrName>style.visibility</p:attrName>
                                        </p:attrNameLst>
                                      </p:cBhvr>
                                      <p:to>
                                        <p:strVal val="hidden"/>
                                      </p:to>
                                    </p:set>
                                  </p:childTnLst>
                                </p:cTn>
                              </p:par>
                              <p:par>
                                <p:cTn id="925" presetID="19" presetClass="entr" presetSubtype="5" fill="hold" grpId="0" nodeType="withEffect">
                                  <p:stCondLst>
                                    <p:cond delay="0"/>
                                  </p:stCondLst>
                                  <p:childTnLst>
                                    <p:set>
                                      <p:cBhvr>
                                        <p:cTn id="926" dur="1" fill="hold">
                                          <p:stCondLst>
                                            <p:cond delay="0"/>
                                          </p:stCondLst>
                                        </p:cTn>
                                        <p:tgtEl>
                                          <p:spTgt spid="82"/>
                                        </p:tgtEl>
                                        <p:attrNameLst>
                                          <p:attrName>style.visibility</p:attrName>
                                        </p:attrNameLst>
                                      </p:cBhvr>
                                      <p:to>
                                        <p:strVal val="visible"/>
                                      </p:to>
                                    </p:set>
                                    <p:anim calcmode="lin" valueType="num">
                                      <p:cBhvr>
                                        <p:cTn id="927" dur="4500" fill="hold"/>
                                        <p:tgtEl>
                                          <p:spTgt spid="82"/>
                                        </p:tgtEl>
                                        <p:attrNameLst>
                                          <p:attrName>ppt_w</p:attrName>
                                        </p:attrNameLst>
                                      </p:cBhvr>
                                      <p:tavLst>
                                        <p:tav tm="0">
                                          <p:val>
                                            <p:strVal val="#ppt_w"/>
                                          </p:val>
                                        </p:tav>
                                        <p:tav tm="100000">
                                          <p:val>
                                            <p:strVal val="#ppt_w"/>
                                          </p:val>
                                        </p:tav>
                                      </p:tavLst>
                                    </p:anim>
                                    <p:anim calcmode="lin" valueType="num">
                                      <p:cBhvr>
                                        <p:cTn id="928" dur="4500" fill="hold"/>
                                        <p:tgtEl>
                                          <p:spTgt spid="82"/>
                                        </p:tgtEl>
                                        <p:attrNameLst>
                                          <p:attrName>ppt_h</p:attrName>
                                        </p:attrNameLst>
                                      </p:cBhvr>
                                      <p:tavLst>
                                        <p:tav tm="0" fmla="#ppt_h*sin(2.5*pi*$)">
                                          <p:val>
                                            <p:fltVal val="0"/>
                                          </p:val>
                                        </p:tav>
                                        <p:tav tm="100000">
                                          <p:val>
                                            <p:fltVal val="1"/>
                                          </p:val>
                                        </p:tav>
                                      </p:tavLst>
                                    </p:anim>
                                  </p:childTnLst>
                                </p:cTn>
                              </p:par>
                              <p:par>
                                <p:cTn id="929" presetID="8" presetClass="emph" presetSubtype="0" repeatCount="indefinite" fill="hold" grpId="1" nodeType="withEffect">
                                  <p:stCondLst>
                                    <p:cond delay="0"/>
                                  </p:stCondLst>
                                  <p:childTnLst>
                                    <p:animRot by="21600000">
                                      <p:cBhvr>
                                        <p:cTn id="930" dur="4250" fill="hold"/>
                                        <p:tgtEl>
                                          <p:spTgt spid="82"/>
                                        </p:tgtEl>
                                        <p:attrNameLst>
                                          <p:attrName>r</p:attrName>
                                        </p:attrNameLst>
                                      </p:cBhvr>
                                    </p:animRot>
                                  </p:childTnLst>
                                </p:cTn>
                              </p:par>
                              <p:par>
                                <p:cTn id="931" presetID="2" presetClass="exit" presetSubtype="9" fill="hold" grpId="2" nodeType="withEffect">
                                  <p:stCondLst>
                                    <p:cond delay="0"/>
                                  </p:stCondLst>
                                  <p:childTnLst>
                                    <p:anim calcmode="lin" valueType="num">
                                      <p:cBhvr additive="base">
                                        <p:cTn id="932" dur="5500"/>
                                        <p:tgtEl>
                                          <p:spTgt spid="82"/>
                                        </p:tgtEl>
                                        <p:attrNameLst>
                                          <p:attrName>ppt_x</p:attrName>
                                        </p:attrNameLst>
                                      </p:cBhvr>
                                      <p:tavLst>
                                        <p:tav tm="0">
                                          <p:val>
                                            <p:strVal val="ppt_x"/>
                                          </p:val>
                                        </p:tav>
                                        <p:tav tm="100000">
                                          <p:val>
                                            <p:strVal val="0-ppt_w/2"/>
                                          </p:val>
                                        </p:tav>
                                      </p:tavLst>
                                    </p:anim>
                                    <p:anim calcmode="lin" valueType="num">
                                      <p:cBhvr additive="base">
                                        <p:cTn id="933" dur="5500"/>
                                        <p:tgtEl>
                                          <p:spTgt spid="82"/>
                                        </p:tgtEl>
                                        <p:attrNameLst>
                                          <p:attrName>ppt_y</p:attrName>
                                        </p:attrNameLst>
                                      </p:cBhvr>
                                      <p:tavLst>
                                        <p:tav tm="0">
                                          <p:val>
                                            <p:strVal val="ppt_y"/>
                                          </p:val>
                                        </p:tav>
                                        <p:tav tm="100000">
                                          <p:val>
                                            <p:strVal val="0-ppt_h/2"/>
                                          </p:val>
                                        </p:tav>
                                      </p:tavLst>
                                    </p:anim>
                                    <p:set>
                                      <p:cBhvr>
                                        <p:cTn id="934" dur="1" fill="hold">
                                          <p:stCondLst>
                                            <p:cond delay="5499"/>
                                          </p:stCondLst>
                                        </p:cTn>
                                        <p:tgtEl>
                                          <p:spTgt spid="82"/>
                                        </p:tgtEl>
                                        <p:attrNameLst>
                                          <p:attrName>style.visibility</p:attrName>
                                        </p:attrNameLst>
                                      </p:cBhvr>
                                      <p:to>
                                        <p:strVal val="hidden"/>
                                      </p:to>
                                    </p:set>
                                  </p:childTnLst>
                                </p:cTn>
                              </p:par>
                              <p:par>
                                <p:cTn id="935" presetID="19" presetClass="entr" presetSubtype="5" fill="hold" grpId="0" nodeType="withEffect">
                                  <p:stCondLst>
                                    <p:cond delay="0"/>
                                  </p:stCondLst>
                                  <p:childTnLst>
                                    <p:set>
                                      <p:cBhvr>
                                        <p:cTn id="936" dur="1" fill="hold">
                                          <p:stCondLst>
                                            <p:cond delay="0"/>
                                          </p:stCondLst>
                                        </p:cTn>
                                        <p:tgtEl>
                                          <p:spTgt spid="83"/>
                                        </p:tgtEl>
                                        <p:attrNameLst>
                                          <p:attrName>style.visibility</p:attrName>
                                        </p:attrNameLst>
                                      </p:cBhvr>
                                      <p:to>
                                        <p:strVal val="visible"/>
                                      </p:to>
                                    </p:set>
                                    <p:anim calcmode="lin" valueType="num">
                                      <p:cBhvr>
                                        <p:cTn id="937" dur="4500" fill="hold"/>
                                        <p:tgtEl>
                                          <p:spTgt spid="83"/>
                                        </p:tgtEl>
                                        <p:attrNameLst>
                                          <p:attrName>ppt_w</p:attrName>
                                        </p:attrNameLst>
                                      </p:cBhvr>
                                      <p:tavLst>
                                        <p:tav tm="0">
                                          <p:val>
                                            <p:strVal val="#ppt_w"/>
                                          </p:val>
                                        </p:tav>
                                        <p:tav tm="100000">
                                          <p:val>
                                            <p:strVal val="#ppt_w"/>
                                          </p:val>
                                        </p:tav>
                                      </p:tavLst>
                                    </p:anim>
                                    <p:anim calcmode="lin" valueType="num">
                                      <p:cBhvr>
                                        <p:cTn id="938" dur="4500" fill="hold"/>
                                        <p:tgtEl>
                                          <p:spTgt spid="83"/>
                                        </p:tgtEl>
                                        <p:attrNameLst>
                                          <p:attrName>ppt_h</p:attrName>
                                        </p:attrNameLst>
                                      </p:cBhvr>
                                      <p:tavLst>
                                        <p:tav tm="0" fmla="#ppt_h*sin(2.5*pi*$)">
                                          <p:val>
                                            <p:fltVal val="0"/>
                                          </p:val>
                                        </p:tav>
                                        <p:tav tm="100000">
                                          <p:val>
                                            <p:fltVal val="1"/>
                                          </p:val>
                                        </p:tav>
                                      </p:tavLst>
                                    </p:anim>
                                  </p:childTnLst>
                                </p:cTn>
                              </p:par>
                              <p:par>
                                <p:cTn id="939" presetID="8" presetClass="emph" presetSubtype="0" repeatCount="indefinite" fill="hold" grpId="1" nodeType="withEffect">
                                  <p:stCondLst>
                                    <p:cond delay="0"/>
                                  </p:stCondLst>
                                  <p:childTnLst>
                                    <p:animRot by="21600000">
                                      <p:cBhvr>
                                        <p:cTn id="940" dur="4250" fill="hold"/>
                                        <p:tgtEl>
                                          <p:spTgt spid="83"/>
                                        </p:tgtEl>
                                        <p:attrNameLst>
                                          <p:attrName>r</p:attrName>
                                        </p:attrNameLst>
                                      </p:cBhvr>
                                    </p:animRot>
                                  </p:childTnLst>
                                </p:cTn>
                              </p:par>
                              <p:par>
                                <p:cTn id="941" presetID="2" presetClass="exit" presetSubtype="9" fill="hold" grpId="2" nodeType="withEffect">
                                  <p:stCondLst>
                                    <p:cond delay="0"/>
                                  </p:stCondLst>
                                  <p:childTnLst>
                                    <p:anim calcmode="lin" valueType="num">
                                      <p:cBhvr additive="base">
                                        <p:cTn id="942" dur="5500"/>
                                        <p:tgtEl>
                                          <p:spTgt spid="83"/>
                                        </p:tgtEl>
                                        <p:attrNameLst>
                                          <p:attrName>ppt_x</p:attrName>
                                        </p:attrNameLst>
                                      </p:cBhvr>
                                      <p:tavLst>
                                        <p:tav tm="0">
                                          <p:val>
                                            <p:strVal val="ppt_x"/>
                                          </p:val>
                                        </p:tav>
                                        <p:tav tm="100000">
                                          <p:val>
                                            <p:strVal val="0-ppt_w/2"/>
                                          </p:val>
                                        </p:tav>
                                      </p:tavLst>
                                    </p:anim>
                                    <p:anim calcmode="lin" valueType="num">
                                      <p:cBhvr additive="base">
                                        <p:cTn id="943" dur="5500"/>
                                        <p:tgtEl>
                                          <p:spTgt spid="83"/>
                                        </p:tgtEl>
                                        <p:attrNameLst>
                                          <p:attrName>ppt_y</p:attrName>
                                        </p:attrNameLst>
                                      </p:cBhvr>
                                      <p:tavLst>
                                        <p:tav tm="0">
                                          <p:val>
                                            <p:strVal val="ppt_y"/>
                                          </p:val>
                                        </p:tav>
                                        <p:tav tm="100000">
                                          <p:val>
                                            <p:strVal val="0-ppt_h/2"/>
                                          </p:val>
                                        </p:tav>
                                      </p:tavLst>
                                    </p:anim>
                                    <p:set>
                                      <p:cBhvr>
                                        <p:cTn id="944" dur="1" fill="hold">
                                          <p:stCondLst>
                                            <p:cond delay="5499"/>
                                          </p:stCondLst>
                                        </p:cTn>
                                        <p:tgtEl>
                                          <p:spTgt spid="83"/>
                                        </p:tgtEl>
                                        <p:attrNameLst>
                                          <p:attrName>style.visibility</p:attrName>
                                        </p:attrNameLst>
                                      </p:cBhvr>
                                      <p:to>
                                        <p:strVal val="hidden"/>
                                      </p:to>
                                    </p:set>
                                  </p:childTnLst>
                                </p:cTn>
                              </p:par>
                              <p:par>
                                <p:cTn id="945" presetID="19" presetClass="entr" presetSubtype="5" fill="hold" grpId="0" nodeType="withEffect">
                                  <p:stCondLst>
                                    <p:cond delay="0"/>
                                  </p:stCondLst>
                                  <p:childTnLst>
                                    <p:set>
                                      <p:cBhvr>
                                        <p:cTn id="946" dur="1" fill="hold">
                                          <p:stCondLst>
                                            <p:cond delay="0"/>
                                          </p:stCondLst>
                                        </p:cTn>
                                        <p:tgtEl>
                                          <p:spTgt spid="84"/>
                                        </p:tgtEl>
                                        <p:attrNameLst>
                                          <p:attrName>style.visibility</p:attrName>
                                        </p:attrNameLst>
                                      </p:cBhvr>
                                      <p:to>
                                        <p:strVal val="visible"/>
                                      </p:to>
                                    </p:set>
                                    <p:anim calcmode="lin" valueType="num">
                                      <p:cBhvr>
                                        <p:cTn id="947" dur="4500" fill="hold"/>
                                        <p:tgtEl>
                                          <p:spTgt spid="84"/>
                                        </p:tgtEl>
                                        <p:attrNameLst>
                                          <p:attrName>ppt_w</p:attrName>
                                        </p:attrNameLst>
                                      </p:cBhvr>
                                      <p:tavLst>
                                        <p:tav tm="0">
                                          <p:val>
                                            <p:strVal val="#ppt_w"/>
                                          </p:val>
                                        </p:tav>
                                        <p:tav tm="100000">
                                          <p:val>
                                            <p:strVal val="#ppt_w"/>
                                          </p:val>
                                        </p:tav>
                                      </p:tavLst>
                                    </p:anim>
                                    <p:anim calcmode="lin" valueType="num">
                                      <p:cBhvr>
                                        <p:cTn id="948" dur="4500" fill="hold"/>
                                        <p:tgtEl>
                                          <p:spTgt spid="84"/>
                                        </p:tgtEl>
                                        <p:attrNameLst>
                                          <p:attrName>ppt_h</p:attrName>
                                        </p:attrNameLst>
                                      </p:cBhvr>
                                      <p:tavLst>
                                        <p:tav tm="0" fmla="#ppt_h*sin(2.5*pi*$)">
                                          <p:val>
                                            <p:fltVal val="0"/>
                                          </p:val>
                                        </p:tav>
                                        <p:tav tm="100000">
                                          <p:val>
                                            <p:fltVal val="1"/>
                                          </p:val>
                                        </p:tav>
                                      </p:tavLst>
                                    </p:anim>
                                  </p:childTnLst>
                                </p:cTn>
                              </p:par>
                              <p:par>
                                <p:cTn id="949" presetID="8" presetClass="emph" presetSubtype="0" repeatCount="indefinite" fill="hold" grpId="1" nodeType="withEffect">
                                  <p:stCondLst>
                                    <p:cond delay="0"/>
                                  </p:stCondLst>
                                  <p:childTnLst>
                                    <p:animRot by="21600000">
                                      <p:cBhvr>
                                        <p:cTn id="950" dur="4250" fill="hold"/>
                                        <p:tgtEl>
                                          <p:spTgt spid="84"/>
                                        </p:tgtEl>
                                        <p:attrNameLst>
                                          <p:attrName>r</p:attrName>
                                        </p:attrNameLst>
                                      </p:cBhvr>
                                    </p:animRot>
                                  </p:childTnLst>
                                </p:cTn>
                              </p:par>
                              <p:par>
                                <p:cTn id="951" presetID="2" presetClass="exit" presetSubtype="9" fill="hold" grpId="2" nodeType="withEffect">
                                  <p:stCondLst>
                                    <p:cond delay="0"/>
                                  </p:stCondLst>
                                  <p:childTnLst>
                                    <p:anim calcmode="lin" valueType="num">
                                      <p:cBhvr additive="base">
                                        <p:cTn id="952" dur="5500"/>
                                        <p:tgtEl>
                                          <p:spTgt spid="84"/>
                                        </p:tgtEl>
                                        <p:attrNameLst>
                                          <p:attrName>ppt_x</p:attrName>
                                        </p:attrNameLst>
                                      </p:cBhvr>
                                      <p:tavLst>
                                        <p:tav tm="0">
                                          <p:val>
                                            <p:strVal val="ppt_x"/>
                                          </p:val>
                                        </p:tav>
                                        <p:tav tm="100000">
                                          <p:val>
                                            <p:strVal val="0-ppt_w/2"/>
                                          </p:val>
                                        </p:tav>
                                      </p:tavLst>
                                    </p:anim>
                                    <p:anim calcmode="lin" valueType="num">
                                      <p:cBhvr additive="base">
                                        <p:cTn id="953" dur="5500"/>
                                        <p:tgtEl>
                                          <p:spTgt spid="84"/>
                                        </p:tgtEl>
                                        <p:attrNameLst>
                                          <p:attrName>ppt_y</p:attrName>
                                        </p:attrNameLst>
                                      </p:cBhvr>
                                      <p:tavLst>
                                        <p:tav tm="0">
                                          <p:val>
                                            <p:strVal val="ppt_y"/>
                                          </p:val>
                                        </p:tav>
                                        <p:tav tm="100000">
                                          <p:val>
                                            <p:strVal val="0-ppt_h/2"/>
                                          </p:val>
                                        </p:tav>
                                      </p:tavLst>
                                    </p:anim>
                                    <p:set>
                                      <p:cBhvr>
                                        <p:cTn id="954" dur="1" fill="hold">
                                          <p:stCondLst>
                                            <p:cond delay="5499"/>
                                          </p:stCondLst>
                                        </p:cTn>
                                        <p:tgtEl>
                                          <p:spTgt spid="84"/>
                                        </p:tgtEl>
                                        <p:attrNameLst>
                                          <p:attrName>style.visibility</p:attrName>
                                        </p:attrNameLst>
                                      </p:cBhvr>
                                      <p:to>
                                        <p:strVal val="hidden"/>
                                      </p:to>
                                    </p:set>
                                  </p:childTnLst>
                                </p:cTn>
                              </p:par>
                              <p:par>
                                <p:cTn id="955" presetID="19" presetClass="entr" presetSubtype="5" fill="hold" grpId="0" nodeType="withEffect">
                                  <p:stCondLst>
                                    <p:cond delay="0"/>
                                  </p:stCondLst>
                                  <p:childTnLst>
                                    <p:set>
                                      <p:cBhvr>
                                        <p:cTn id="956" dur="1" fill="hold">
                                          <p:stCondLst>
                                            <p:cond delay="0"/>
                                          </p:stCondLst>
                                        </p:cTn>
                                        <p:tgtEl>
                                          <p:spTgt spid="85"/>
                                        </p:tgtEl>
                                        <p:attrNameLst>
                                          <p:attrName>style.visibility</p:attrName>
                                        </p:attrNameLst>
                                      </p:cBhvr>
                                      <p:to>
                                        <p:strVal val="visible"/>
                                      </p:to>
                                    </p:set>
                                    <p:anim calcmode="lin" valueType="num">
                                      <p:cBhvr>
                                        <p:cTn id="957" dur="4500" fill="hold"/>
                                        <p:tgtEl>
                                          <p:spTgt spid="85"/>
                                        </p:tgtEl>
                                        <p:attrNameLst>
                                          <p:attrName>ppt_w</p:attrName>
                                        </p:attrNameLst>
                                      </p:cBhvr>
                                      <p:tavLst>
                                        <p:tav tm="0">
                                          <p:val>
                                            <p:strVal val="#ppt_w"/>
                                          </p:val>
                                        </p:tav>
                                        <p:tav tm="100000">
                                          <p:val>
                                            <p:strVal val="#ppt_w"/>
                                          </p:val>
                                        </p:tav>
                                      </p:tavLst>
                                    </p:anim>
                                    <p:anim calcmode="lin" valueType="num">
                                      <p:cBhvr>
                                        <p:cTn id="958" dur="4500" fill="hold"/>
                                        <p:tgtEl>
                                          <p:spTgt spid="85"/>
                                        </p:tgtEl>
                                        <p:attrNameLst>
                                          <p:attrName>ppt_h</p:attrName>
                                        </p:attrNameLst>
                                      </p:cBhvr>
                                      <p:tavLst>
                                        <p:tav tm="0" fmla="#ppt_h*sin(2.5*pi*$)">
                                          <p:val>
                                            <p:fltVal val="0"/>
                                          </p:val>
                                        </p:tav>
                                        <p:tav tm="100000">
                                          <p:val>
                                            <p:fltVal val="1"/>
                                          </p:val>
                                        </p:tav>
                                      </p:tavLst>
                                    </p:anim>
                                  </p:childTnLst>
                                </p:cTn>
                              </p:par>
                              <p:par>
                                <p:cTn id="959" presetID="8" presetClass="emph" presetSubtype="0" repeatCount="indefinite" fill="hold" grpId="1" nodeType="withEffect">
                                  <p:stCondLst>
                                    <p:cond delay="0"/>
                                  </p:stCondLst>
                                  <p:childTnLst>
                                    <p:animRot by="21600000">
                                      <p:cBhvr>
                                        <p:cTn id="960" dur="4250" fill="hold"/>
                                        <p:tgtEl>
                                          <p:spTgt spid="85"/>
                                        </p:tgtEl>
                                        <p:attrNameLst>
                                          <p:attrName>r</p:attrName>
                                        </p:attrNameLst>
                                      </p:cBhvr>
                                    </p:animRot>
                                  </p:childTnLst>
                                </p:cTn>
                              </p:par>
                              <p:par>
                                <p:cTn id="961" presetID="2" presetClass="exit" presetSubtype="9" fill="hold" grpId="2" nodeType="withEffect">
                                  <p:stCondLst>
                                    <p:cond delay="0"/>
                                  </p:stCondLst>
                                  <p:childTnLst>
                                    <p:anim calcmode="lin" valueType="num">
                                      <p:cBhvr additive="base">
                                        <p:cTn id="962" dur="5500"/>
                                        <p:tgtEl>
                                          <p:spTgt spid="85"/>
                                        </p:tgtEl>
                                        <p:attrNameLst>
                                          <p:attrName>ppt_x</p:attrName>
                                        </p:attrNameLst>
                                      </p:cBhvr>
                                      <p:tavLst>
                                        <p:tav tm="0">
                                          <p:val>
                                            <p:strVal val="ppt_x"/>
                                          </p:val>
                                        </p:tav>
                                        <p:tav tm="100000">
                                          <p:val>
                                            <p:strVal val="0-ppt_w/2"/>
                                          </p:val>
                                        </p:tav>
                                      </p:tavLst>
                                    </p:anim>
                                    <p:anim calcmode="lin" valueType="num">
                                      <p:cBhvr additive="base">
                                        <p:cTn id="963" dur="5500"/>
                                        <p:tgtEl>
                                          <p:spTgt spid="85"/>
                                        </p:tgtEl>
                                        <p:attrNameLst>
                                          <p:attrName>ppt_y</p:attrName>
                                        </p:attrNameLst>
                                      </p:cBhvr>
                                      <p:tavLst>
                                        <p:tav tm="0">
                                          <p:val>
                                            <p:strVal val="ppt_y"/>
                                          </p:val>
                                        </p:tav>
                                        <p:tav tm="100000">
                                          <p:val>
                                            <p:strVal val="0-ppt_h/2"/>
                                          </p:val>
                                        </p:tav>
                                      </p:tavLst>
                                    </p:anim>
                                    <p:set>
                                      <p:cBhvr>
                                        <p:cTn id="964" dur="1" fill="hold">
                                          <p:stCondLst>
                                            <p:cond delay="5499"/>
                                          </p:stCondLst>
                                        </p:cTn>
                                        <p:tgtEl>
                                          <p:spTgt spid="85"/>
                                        </p:tgtEl>
                                        <p:attrNameLst>
                                          <p:attrName>style.visibility</p:attrName>
                                        </p:attrNameLst>
                                      </p:cBhvr>
                                      <p:to>
                                        <p:strVal val="hidden"/>
                                      </p:to>
                                    </p:set>
                                  </p:childTnLst>
                                </p:cTn>
                              </p:par>
                              <p:par>
                                <p:cTn id="965" presetID="19" presetClass="entr" presetSubtype="5" fill="hold" grpId="0" nodeType="withEffect">
                                  <p:stCondLst>
                                    <p:cond delay="0"/>
                                  </p:stCondLst>
                                  <p:childTnLst>
                                    <p:set>
                                      <p:cBhvr>
                                        <p:cTn id="966" dur="1" fill="hold">
                                          <p:stCondLst>
                                            <p:cond delay="0"/>
                                          </p:stCondLst>
                                        </p:cTn>
                                        <p:tgtEl>
                                          <p:spTgt spid="86"/>
                                        </p:tgtEl>
                                        <p:attrNameLst>
                                          <p:attrName>style.visibility</p:attrName>
                                        </p:attrNameLst>
                                      </p:cBhvr>
                                      <p:to>
                                        <p:strVal val="visible"/>
                                      </p:to>
                                    </p:set>
                                    <p:anim calcmode="lin" valueType="num">
                                      <p:cBhvr>
                                        <p:cTn id="967" dur="4500" fill="hold"/>
                                        <p:tgtEl>
                                          <p:spTgt spid="86"/>
                                        </p:tgtEl>
                                        <p:attrNameLst>
                                          <p:attrName>ppt_w</p:attrName>
                                        </p:attrNameLst>
                                      </p:cBhvr>
                                      <p:tavLst>
                                        <p:tav tm="0">
                                          <p:val>
                                            <p:strVal val="#ppt_w"/>
                                          </p:val>
                                        </p:tav>
                                        <p:tav tm="100000">
                                          <p:val>
                                            <p:strVal val="#ppt_w"/>
                                          </p:val>
                                        </p:tav>
                                      </p:tavLst>
                                    </p:anim>
                                    <p:anim calcmode="lin" valueType="num">
                                      <p:cBhvr>
                                        <p:cTn id="968" dur="4500" fill="hold"/>
                                        <p:tgtEl>
                                          <p:spTgt spid="86"/>
                                        </p:tgtEl>
                                        <p:attrNameLst>
                                          <p:attrName>ppt_h</p:attrName>
                                        </p:attrNameLst>
                                      </p:cBhvr>
                                      <p:tavLst>
                                        <p:tav tm="0" fmla="#ppt_h*sin(2.5*pi*$)">
                                          <p:val>
                                            <p:fltVal val="0"/>
                                          </p:val>
                                        </p:tav>
                                        <p:tav tm="100000">
                                          <p:val>
                                            <p:fltVal val="1"/>
                                          </p:val>
                                        </p:tav>
                                      </p:tavLst>
                                    </p:anim>
                                  </p:childTnLst>
                                </p:cTn>
                              </p:par>
                              <p:par>
                                <p:cTn id="969" presetID="8" presetClass="emph" presetSubtype="0" repeatCount="indefinite" fill="hold" grpId="1" nodeType="withEffect">
                                  <p:stCondLst>
                                    <p:cond delay="0"/>
                                  </p:stCondLst>
                                  <p:childTnLst>
                                    <p:animRot by="21600000">
                                      <p:cBhvr>
                                        <p:cTn id="970" dur="4250" fill="hold"/>
                                        <p:tgtEl>
                                          <p:spTgt spid="86"/>
                                        </p:tgtEl>
                                        <p:attrNameLst>
                                          <p:attrName>r</p:attrName>
                                        </p:attrNameLst>
                                      </p:cBhvr>
                                    </p:animRot>
                                  </p:childTnLst>
                                </p:cTn>
                              </p:par>
                              <p:par>
                                <p:cTn id="971" presetID="2" presetClass="exit" presetSubtype="9" fill="hold" grpId="2" nodeType="withEffect">
                                  <p:stCondLst>
                                    <p:cond delay="0"/>
                                  </p:stCondLst>
                                  <p:childTnLst>
                                    <p:anim calcmode="lin" valueType="num">
                                      <p:cBhvr additive="base">
                                        <p:cTn id="972" dur="5500"/>
                                        <p:tgtEl>
                                          <p:spTgt spid="86"/>
                                        </p:tgtEl>
                                        <p:attrNameLst>
                                          <p:attrName>ppt_x</p:attrName>
                                        </p:attrNameLst>
                                      </p:cBhvr>
                                      <p:tavLst>
                                        <p:tav tm="0">
                                          <p:val>
                                            <p:strVal val="ppt_x"/>
                                          </p:val>
                                        </p:tav>
                                        <p:tav tm="100000">
                                          <p:val>
                                            <p:strVal val="0-ppt_w/2"/>
                                          </p:val>
                                        </p:tav>
                                      </p:tavLst>
                                    </p:anim>
                                    <p:anim calcmode="lin" valueType="num">
                                      <p:cBhvr additive="base">
                                        <p:cTn id="973" dur="5500"/>
                                        <p:tgtEl>
                                          <p:spTgt spid="86"/>
                                        </p:tgtEl>
                                        <p:attrNameLst>
                                          <p:attrName>ppt_y</p:attrName>
                                        </p:attrNameLst>
                                      </p:cBhvr>
                                      <p:tavLst>
                                        <p:tav tm="0">
                                          <p:val>
                                            <p:strVal val="ppt_y"/>
                                          </p:val>
                                        </p:tav>
                                        <p:tav tm="100000">
                                          <p:val>
                                            <p:strVal val="0-ppt_h/2"/>
                                          </p:val>
                                        </p:tav>
                                      </p:tavLst>
                                    </p:anim>
                                    <p:set>
                                      <p:cBhvr>
                                        <p:cTn id="974" dur="1" fill="hold">
                                          <p:stCondLst>
                                            <p:cond delay="5499"/>
                                          </p:stCondLst>
                                        </p:cTn>
                                        <p:tgtEl>
                                          <p:spTgt spid="86"/>
                                        </p:tgtEl>
                                        <p:attrNameLst>
                                          <p:attrName>style.visibility</p:attrName>
                                        </p:attrNameLst>
                                      </p:cBhvr>
                                      <p:to>
                                        <p:strVal val="hidden"/>
                                      </p:to>
                                    </p:set>
                                  </p:childTnLst>
                                </p:cTn>
                              </p:par>
                              <p:par>
                                <p:cTn id="975" presetID="19" presetClass="entr" presetSubtype="5" fill="hold" grpId="0" nodeType="withEffect">
                                  <p:stCondLst>
                                    <p:cond delay="0"/>
                                  </p:stCondLst>
                                  <p:childTnLst>
                                    <p:set>
                                      <p:cBhvr>
                                        <p:cTn id="976" dur="1" fill="hold">
                                          <p:stCondLst>
                                            <p:cond delay="0"/>
                                          </p:stCondLst>
                                        </p:cTn>
                                        <p:tgtEl>
                                          <p:spTgt spid="87"/>
                                        </p:tgtEl>
                                        <p:attrNameLst>
                                          <p:attrName>style.visibility</p:attrName>
                                        </p:attrNameLst>
                                      </p:cBhvr>
                                      <p:to>
                                        <p:strVal val="visible"/>
                                      </p:to>
                                    </p:set>
                                    <p:anim calcmode="lin" valueType="num">
                                      <p:cBhvr>
                                        <p:cTn id="977" dur="4500" fill="hold"/>
                                        <p:tgtEl>
                                          <p:spTgt spid="87"/>
                                        </p:tgtEl>
                                        <p:attrNameLst>
                                          <p:attrName>ppt_w</p:attrName>
                                        </p:attrNameLst>
                                      </p:cBhvr>
                                      <p:tavLst>
                                        <p:tav tm="0">
                                          <p:val>
                                            <p:strVal val="#ppt_w"/>
                                          </p:val>
                                        </p:tav>
                                        <p:tav tm="100000">
                                          <p:val>
                                            <p:strVal val="#ppt_w"/>
                                          </p:val>
                                        </p:tav>
                                      </p:tavLst>
                                    </p:anim>
                                    <p:anim calcmode="lin" valueType="num">
                                      <p:cBhvr>
                                        <p:cTn id="978" dur="4500" fill="hold"/>
                                        <p:tgtEl>
                                          <p:spTgt spid="87"/>
                                        </p:tgtEl>
                                        <p:attrNameLst>
                                          <p:attrName>ppt_h</p:attrName>
                                        </p:attrNameLst>
                                      </p:cBhvr>
                                      <p:tavLst>
                                        <p:tav tm="0" fmla="#ppt_h*sin(2.5*pi*$)">
                                          <p:val>
                                            <p:fltVal val="0"/>
                                          </p:val>
                                        </p:tav>
                                        <p:tav tm="100000">
                                          <p:val>
                                            <p:fltVal val="1"/>
                                          </p:val>
                                        </p:tav>
                                      </p:tavLst>
                                    </p:anim>
                                  </p:childTnLst>
                                </p:cTn>
                              </p:par>
                              <p:par>
                                <p:cTn id="979" presetID="8" presetClass="emph" presetSubtype="0" repeatCount="indefinite" fill="hold" grpId="1" nodeType="withEffect">
                                  <p:stCondLst>
                                    <p:cond delay="0"/>
                                  </p:stCondLst>
                                  <p:childTnLst>
                                    <p:animRot by="21600000">
                                      <p:cBhvr>
                                        <p:cTn id="980" dur="4250" fill="hold"/>
                                        <p:tgtEl>
                                          <p:spTgt spid="87"/>
                                        </p:tgtEl>
                                        <p:attrNameLst>
                                          <p:attrName>r</p:attrName>
                                        </p:attrNameLst>
                                      </p:cBhvr>
                                    </p:animRot>
                                  </p:childTnLst>
                                </p:cTn>
                              </p:par>
                              <p:par>
                                <p:cTn id="981" presetID="2" presetClass="exit" presetSubtype="9" fill="hold" grpId="2" nodeType="withEffect">
                                  <p:stCondLst>
                                    <p:cond delay="0"/>
                                  </p:stCondLst>
                                  <p:childTnLst>
                                    <p:anim calcmode="lin" valueType="num">
                                      <p:cBhvr additive="base">
                                        <p:cTn id="982" dur="5500"/>
                                        <p:tgtEl>
                                          <p:spTgt spid="87"/>
                                        </p:tgtEl>
                                        <p:attrNameLst>
                                          <p:attrName>ppt_x</p:attrName>
                                        </p:attrNameLst>
                                      </p:cBhvr>
                                      <p:tavLst>
                                        <p:tav tm="0">
                                          <p:val>
                                            <p:strVal val="ppt_x"/>
                                          </p:val>
                                        </p:tav>
                                        <p:tav tm="100000">
                                          <p:val>
                                            <p:strVal val="0-ppt_w/2"/>
                                          </p:val>
                                        </p:tav>
                                      </p:tavLst>
                                    </p:anim>
                                    <p:anim calcmode="lin" valueType="num">
                                      <p:cBhvr additive="base">
                                        <p:cTn id="983" dur="5500"/>
                                        <p:tgtEl>
                                          <p:spTgt spid="87"/>
                                        </p:tgtEl>
                                        <p:attrNameLst>
                                          <p:attrName>ppt_y</p:attrName>
                                        </p:attrNameLst>
                                      </p:cBhvr>
                                      <p:tavLst>
                                        <p:tav tm="0">
                                          <p:val>
                                            <p:strVal val="ppt_y"/>
                                          </p:val>
                                        </p:tav>
                                        <p:tav tm="100000">
                                          <p:val>
                                            <p:strVal val="0-ppt_h/2"/>
                                          </p:val>
                                        </p:tav>
                                      </p:tavLst>
                                    </p:anim>
                                    <p:set>
                                      <p:cBhvr>
                                        <p:cTn id="984" dur="1" fill="hold">
                                          <p:stCondLst>
                                            <p:cond delay="5499"/>
                                          </p:stCondLst>
                                        </p:cTn>
                                        <p:tgtEl>
                                          <p:spTgt spid="87"/>
                                        </p:tgtEl>
                                        <p:attrNameLst>
                                          <p:attrName>style.visibility</p:attrName>
                                        </p:attrNameLst>
                                      </p:cBhvr>
                                      <p:to>
                                        <p:strVal val="hidden"/>
                                      </p:to>
                                    </p:set>
                                  </p:childTnLst>
                                </p:cTn>
                              </p:par>
                              <p:par>
                                <p:cTn id="985" presetID="19" presetClass="entr" presetSubtype="5" fill="hold" grpId="0" nodeType="withEffect">
                                  <p:stCondLst>
                                    <p:cond delay="0"/>
                                  </p:stCondLst>
                                  <p:childTnLst>
                                    <p:set>
                                      <p:cBhvr>
                                        <p:cTn id="986" dur="1" fill="hold">
                                          <p:stCondLst>
                                            <p:cond delay="0"/>
                                          </p:stCondLst>
                                        </p:cTn>
                                        <p:tgtEl>
                                          <p:spTgt spid="88"/>
                                        </p:tgtEl>
                                        <p:attrNameLst>
                                          <p:attrName>style.visibility</p:attrName>
                                        </p:attrNameLst>
                                      </p:cBhvr>
                                      <p:to>
                                        <p:strVal val="visible"/>
                                      </p:to>
                                    </p:set>
                                    <p:anim calcmode="lin" valueType="num">
                                      <p:cBhvr>
                                        <p:cTn id="987" dur="4500" fill="hold"/>
                                        <p:tgtEl>
                                          <p:spTgt spid="88"/>
                                        </p:tgtEl>
                                        <p:attrNameLst>
                                          <p:attrName>ppt_w</p:attrName>
                                        </p:attrNameLst>
                                      </p:cBhvr>
                                      <p:tavLst>
                                        <p:tav tm="0">
                                          <p:val>
                                            <p:strVal val="#ppt_w"/>
                                          </p:val>
                                        </p:tav>
                                        <p:tav tm="100000">
                                          <p:val>
                                            <p:strVal val="#ppt_w"/>
                                          </p:val>
                                        </p:tav>
                                      </p:tavLst>
                                    </p:anim>
                                    <p:anim calcmode="lin" valueType="num">
                                      <p:cBhvr>
                                        <p:cTn id="988" dur="4500" fill="hold"/>
                                        <p:tgtEl>
                                          <p:spTgt spid="88"/>
                                        </p:tgtEl>
                                        <p:attrNameLst>
                                          <p:attrName>ppt_h</p:attrName>
                                        </p:attrNameLst>
                                      </p:cBhvr>
                                      <p:tavLst>
                                        <p:tav tm="0" fmla="#ppt_h*sin(2.5*pi*$)">
                                          <p:val>
                                            <p:fltVal val="0"/>
                                          </p:val>
                                        </p:tav>
                                        <p:tav tm="100000">
                                          <p:val>
                                            <p:fltVal val="1"/>
                                          </p:val>
                                        </p:tav>
                                      </p:tavLst>
                                    </p:anim>
                                  </p:childTnLst>
                                </p:cTn>
                              </p:par>
                              <p:par>
                                <p:cTn id="989" presetID="8" presetClass="emph" presetSubtype="0" repeatCount="indefinite" fill="hold" grpId="1" nodeType="withEffect">
                                  <p:stCondLst>
                                    <p:cond delay="0"/>
                                  </p:stCondLst>
                                  <p:childTnLst>
                                    <p:animRot by="21600000">
                                      <p:cBhvr>
                                        <p:cTn id="990" dur="4250" fill="hold"/>
                                        <p:tgtEl>
                                          <p:spTgt spid="88"/>
                                        </p:tgtEl>
                                        <p:attrNameLst>
                                          <p:attrName>r</p:attrName>
                                        </p:attrNameLst>
                                      </p:cBhvr>
                                    </p:animRot>
                                  </p:childTnLst>
                                </p:cTn>
                              </p:par>
                              <p:par>
                                <p:cTn id="991" presetID="2" presetClass="exit" presetSubtype="9" fill="hold" grpId="2" nodeType="withEffect">
                                  <p:stCondLst>
                                    <p:cond delay="0"/>
                                  </p:stCondLst>
                                  <p:childTnLst>
                                    <p:anim calcmode="lin" valueType="num">
                                      <p:cBhvr additive="base">
                                        <p:cTn id="992" dur="5500"/>
                                        <p:tgtEl>
                                          <p:spTgt spid="88"/>
                                        </p:tgtEl>
                                        <p:attrNameLst>
                                          <p:attrName>ppt_x</p:attrName>
                                        </p:attrNameLst>
                                      </p:cBhvr>
                                      <p:tavLst>
                                        <p:tav tm="0">
                                          <p:val>
                                            <p:strVal val="ppt_x"/>
                                          </p:val>
                                        </p:tav>
                                        <p:tav tm="100000">
                                          <p:val>
                                            <p:strVal val="0-ppt_w/2"/>
                                          </p:val>
                                        </p:tav>
                                      </p:tavLst>
                                    </p:anim>
                                    <p:anim calcmode="lin" valueType="num">
                                      <p:cBhvr additive="base">
                                        <p:cTn id="993" dur="5500"/>
                                        <p:tgtEl>
                                          <p:spTgt spid="88"/>
                                        </p:tgtEl>
                                        <p:attrNameLst>
                                          <p:attrName>ppt_y</p:attrName>
                                        </p:attrNameLst>
                                      </p:cBhvr>
                                      <p:tavLst>
                                        <p:tav tm="0">
                                          <p:val>
                                            <p:strVal val="ppt_y"/>
                                          </p:val>
                                        </p:tav>
                                        <p:tav tm="100000">
                                          <p:val>
                                            <p:strVal val="0-ppt_h/2"/>
                                          </p:val>
                                        </p:tav>
                                      </p:tavLst>
                                    </p:anim>
                                    <p:set>
                                      <p:cBhvr>
                                        <p:cTn id="994" dur="1" fill="hold">
                                          <p:stCondLst>
                                            <p:cond delay="5499"/>
                                          </p:stCondLst>
                                        </p:cTn>
                                        <p:tgtEl>
                                          <p:spTgt spid="88"/>
                                        </p:tgtEl>
                                        <p:attrNameLst>
                                          <p:attrName>style.visibility</p:attrName>
                                        </p:attrNameLst>
                                      </p:cBhvr>
                                      <p:to>
                                        <p:strVal val="hidden"/>
                                      </p:to>
                                    </p:set>
                                  </p:childTnLst>
                                </p:cTn>
                              </p:par>
                              <p:par>
                                <p:cTn id="995" presetID="19" presetClass="entr" presetSubtype="5" fill="hold" grpId="0" nodeType="withEffect">
                                  <p:stCondLst>
                                    <p:cond delay="0"/>
                                  </p:stCondLst>
                                  <p:childTnLst>
                                    <p:set>
                                      <p:cBhvr>
                                        <p:cTn id="996" dur="1" fill="hold">
                                          <p:stCondLst>
                                            <p:cond delay="0"/>
                                          </p:stCondLst>
                                        </p:cTn>
                                        <p:tgtEl>
                                          <p:spTgt spid="89"/>
                                        </p:tgtEl>
                                        <p:attrNameLst>
                                          <p:attrName>style.visibility</p:attrName>
                                        </p:attrNameLst>
                                      </p:cBhvr>
                                      <p:to>
                                        <p:strVal val="visible"/>
                                      </p:to>
                                    </p:set>
                                    <p:anim calcmode="lin" valueType="num">
                                      <p:cBhvr>
                                        <p:cTn id="997" dur="4500" fill="hold"/>
                                        <p:tgtEl>
                                          <p:spTgt spid="89"/>
                                        </p:tgtEl>
                                        <p:attrNameLst>
                                          <p:attrName>ppt_w</p:attrName>
                                        </p:attrNameLst>
                                      </p:cBhvr>
                                      <p:tavLst>
                                        <p:tav tm="0">
                                          <p:val>
                                            <p:strVal val="#ppt_w"/>
                                          </p:val>
                                        </p:tav>
                                        <p:tav tm="100000">
                                          <p:val>
                                            <p:strVal val="#ppt_w"/>
                                          </p:val>
                                        </p:tav>
                                      </p:tavLst>
                                    </p:anim>
                                    <p:anim calcmode="lin" valueType="num">
                                      <p:cBhvr>
                                        <p:cTn id="998" dur="4500" fill="hold"/>
                                        <p:tgtEl>
                                          <p:spTgt spid="89"/>
                                        </p:tgtEl>
                                        <p:attrNameLst>
                                          <p:attrName>ppt_h</p:attrName>
                                        </p:attrNameLst>
                                      </p:cBhvr>
                                      <p:tavLst>
                                        <p:tav tm="0" fmla="#ppt_h*sin(2.5*pi*$)">
                                          <p:val>
                                            <p:fltVal val="0"/>
                                          </p:val>
                                        </p:tav>
                                        <p:tav tm="100000">
                                          <p:val>
                                            <p:fltVal val="1"/>
                                          </p:val>
                                        </p:tav>
                                      </p:tavLst>
                                    </p:anim>
                                  </p:childTnLst>
                                </p:cTn>
                              </p:par>
                              <p:par>
                                <p:cTn id="999" presetID="8" presetClass="emph" presetSubtype="0" repeatCount="indefinite" fill="hold" grpId="1" nodeType="withEffect">
                                  <p:stCondLst>
                                    <p:cond delay="0"/>
                                  </p:stCondLst>
                                  <p:childTnLst>
                                    <p:animRot by="21600000">
                                      <p:cBhvr>
                                        <p:cTn id="1000" dur="4250" fill="hold"/>
                                        <p:tgtEl>
                                          <p:spTgt spid="89"/>
                                        </p:tgtEl>
                                        <p:attrNameLst>
                                          <p:attrName>r</p:attrName>
                                        </p:attrNameLst>
                                      </p:cBhvr>
                                    </p:animRot>
                                  </p:childTnLst>
                                </p:cTn>
                              </p:par>
                              <p:par>
                                <p:cTn id="1001" presetID="2" presetClass="exit" presetSubtype="9" fill="hold" grpId="2" nodeType="withEffect">
                                  <p:stCondLst>
                                    <p:cond delay="0"/>
                                  </p:stCondLst>
                                  <p:childTnLst>
                                    <p:anim calcmode="lin" valueType="num">
                                      <p:cBhvr additive="base">
                                        <p:cTn id="1002" dur="5500"/>
                                        <p:tgtEl>
                                          <p:spTgt spid="89"/>
                                        </p:tgtEl>
                                        <p:attrNameLst>
                                          <p:attrName>ppt_x</p:attrName>
                                        </p:attrNameLst>
                                      </p:cBhvr>
                                      <p:tavLst>
                                        <p:tav tm="0">
                                          <p:val>
                                            <p:strVal val="ppt_x"/>
                                          </p:val>
                                        </p:tav>
                                        <p:tav tm="100000">
                                          <p:val>
                                            <p:strVal val="0-ppt_w/2"/>
                                          </p:val>
                                        </p:tav>
                                      </p:tavLst>
                                    </p:anim>
                                    <p:anim calcmode="lin" valueType="num">
                                      <p:cBhvr additive="base">
                                        <p:cTn id="1003" dur="5500"/>
                                        <p:tgtEl>
                                          <p:spTgt spid="89"/>
                                        </p:tgtEl>
                                        <p:attrNameLst>
                                          <p:attrName>ppt_y</p:attrName>
                                        </p:attrNameLst>
                                      </p:cBhvr>
                                      <p:tavLst>
                                        <p:tav tm="0">
                                          <p:val>
                                            <p:strVal val="ppt_y"/>
                                          </p:val>
                                        </p:tav>
                                        <p:tav tm="100000">
                                          <p:val>
                                            <p:strVal val="0-ppt_h/2"/>
                                          </p:val>
                                        </p:tav>
                                      </p:tavLst>
                                    </p:anim>
                                    <p:set>
                                      <p:cBhvr>
                                        <p:cTn id="1004" dur="1" fill="hold">
                                          <p:stCondLst>
                                            <p:cond delay="5499"/>
                                          </p:stCondLst>
                                        </p:cTn>
                                        <p:tgtEl>
                                          <p:spTgt spid="89"/>
                                        </p:tgtEl>
                                        <p:attrNameLst>
                                          <p:attrName>style.visibility</p:attrName>
                                        </p:attrNameLst>
                                      </p:cBhvr>
                                      <p:to>
                                        <p:strVal val="hidden"/>
                                      </p:to>
                                    </p:set>
                                  </p:childTnLst>
                                </p:cTn>
                              </p:par>
                              <p:par>
                                <p:cTn id="1005" presetID="19" presetClass="entr" presetSubtype="5" fill="hold" grpId="0" nodeType="withEffect">
                                  <p:stCondLst>
                                    <p:cond delay="0"/>
                                  </p:stCondLst>
                                  <p:childTnLst>
                                    <p:set>
                                      <p:cBhvr>
                                        <p:cTn id="1006" dur="1" fill="hold">
                                          <p:stCondLst>
                                            <p:cond delay="0"/>
                                          </p:stCondLst>
                                        </p:cTn>
                                        <p:tgtEl>
                                          <p:spTgt spid="90"/>
                                        </p:tgtEl>
                                        <p:attrNameLst>
                                          <p:attrName>style.visibility</p:attrName>
                                        </p:attrNameLst>
                                      </p:cBhvr>
                                      <p:to>
                                        <p:strVal val="visible"/>
                                      </p:to>
                                    </p:set>
                                    <p:anim calcmode="lin" valueType="num">
                                      <p:cBhvr>
                                        <p:cTn id="1007" dur="4500" fill="hold"/>
                                        <p:tgtEl>
                                          <p:spTgt spid="90"/>
                                        </p:tgtEl>
                                        <p:attrNameLst>
                                          <p:attrName>ppt_w</p:attrName>
                                        </p:attrNameLst>
                                      </p:cBhvr>
                                      <p:tavLst>
                                        <p:tav tm="0">
                                          <p:val>
                                            <p:strVal val="#ppt_w"/>
                                          </p:val>
                                        </p:tav>
                                        <p:tav tm="100000">
                                          <p:val>
                                            <p:strVal val="#ppt_w"/>
                                          </p:val>
                                        </p:tav>
                                      </p:tavLst>
                                    </p:anim>
                                    <p:anim calcmode="lin" valueType="num">
                                      <p:cBhvr>
                                        <p:cTn id="1008" dur="4500" fill="hold"/>
                                        <p:tgtEl>
                                          <p:spTgt spid="90"/>
                                        </p:tgtEl>
                                        <p:attrNameLst>
                                          <p:attrName>ppt_h</p:attrName>
                                        </p:attrNameLst>
                                      </p:cBhvr>
                                      <p:tavLst>
                                        <p:tav tm="0" fmla="#ppt_h*sin(2.5*pi*$)">
                                          <p:val>
                                            <p:fltVal val="0"/>
                                          </p:val>
                                        </p:tav>
                                        <p:tav tm="100000">
                                          <p:val>
                                            <p:fltVal val="1"/>
                                          </p:val>
                                        </p:tav>
                                      </p:tavLst>
                                    </p:anim>
                                  </p:childTnLst>
                                </p:cTn>
                              </p:par>
                              <p:par>
                                <p:cTn id="1009" presetID="8" presetClass="emph" presetSubtype="0" repeatCount="indefinite" fill="hold" grpId="1" nodeType="withEffect">
                                  <p:stCondLst>
                                    <p:cond delay="0"/>
                                  </p:stCondLst>
                                  <p:childTnLst>
                                    <p:animRot by="21600000">
                                      <p:cBhvr>
                                        <p:cTn id="1010" dur="4250" fill="hold"/>
                                        <p:tgtEl>
                                          <p:spTgt spid="90"/>
                                        </p:tgtEl>
                                        <p:attrNameLst>
                                          <p:attrName>r</p:attrName>
                                        </p:attrNameLst>
                                      </p:cBhvr>
                                    </p:animRot>
                                  </p:childTnLst>
                                </p:cTn>
                              </p:par>
                              <p:par>
                                <p:cTn id="1011" presetID="2" presetClass="exit" presetSubtype="9" fill="hold" grpId="2" nodeType="withEffect">
                                  <p:stCondLst>
                                    <p:cond delay="0"/>
                                  </p:stCondLst>
                                  <p:childTnLst>
                                    <p:anim calcmode="lin" valueType="num">
                                      <p:cBhvr additive="base">
                                        <p:cTn id="1012" dur="5500"/>
                                        <p:tgtEl>
                                          <p:spTgt spid="90"/>
                                        </p:tgtEl>
                                        <p:attrNameLst>
                                          <p:attrName>ppt_x</p:attrName>
                                        </p:attrNameLst>
                                      </p:cBhvr>
                                      <p:tavLst>
                                        <p:tav tm="0">
                                          <p:val>
                                            <p:strVal val="ppt_x"/>
                                          </p:val>
                                        </p:tav>
                                        <p:tav tm="100000">
                                          <p:val>
                                            <p:strVal val="0-ppt_w/2"/>
                                          </p:val>
                                        </p:tav>
                                      </p:tavLst>
                                    </p:anim>
                                    <p:anim calcmode="lin" valueType="num">
                                      <p:cBhvr additive="base">
                                        <p:cTn id="1013" dur="5500"/>
                                        <p:tgtEl>
                                          <p:spTgt spid="90"/>
                                        </p:tgtEl>
                                        <p:attrNameLst>
                                          <p:attrName>ppt_y</p:attrName>
                                        </p:attrNameLst>
                                      </p:cBhvr>
                                      <p:tavLst>
                                        <p:tav tm="0">
                                          <p:val>
                                            <p:strVal val="ppt_y"/>
                                          </p:val>
                                        </p:tav>
                                        <p:tav tm="100000">
                                          <p:val>
                                            <p:strVal val="0-ppt_h/2"/>
                                          </p:val>
                                        </p:tav>
                                      </p:tavLst>
                                    </p:anim>
                                    <p:set>
                                      <p:cBhvr>
                                        <p:cTn id="1014" dur="1" fill="hold">
                                          <p:stCondLst>
                                            <p:cond delay="5499"/>
                                          </p:stCondLst>
                                        </p:cTn>
                                        <p:tgtEl>
                                          <p:spTgt spid="90"/>
                                        </p:tgtEl>
                                        <p:attrNameLst>
                                          <p:attrName>style.visibility</p:attrName>
                                        </p:attrNameLst>
                                      </p:cBhvr>
                                      <p:to>
                                        <p:strVal val="hidden"/>
                                      </p:to>
                                    </p:set>
                                  </p:childTnLst>
                                </p:cTn>
                              </p:par>
                              <p:par>
                                <p:cTn id="1015" presetID="19" presetClass="entr" presetSubtype="5" fill="hold" grpId="0" nodeType="withEffect">
                                  <p:stCondLst>
                                    <p:cond delay="0"/>
                                  </p:stCondLst>
                                  <p:childTnLst>
                                    <p:set>
                                      <p:cBhvr>
                                        <p:cTn id="1016" dur="1" fill="hold">
                                          <p:stCondLst>
                                            <p:cond delay="0"/>
                                          </p:stCondLst>
                                        </p:cTn>
                                        <p:tgtEl>
                                          <p:spTgt spid="91"/>
                                        </p:tgtEl>
                                        <p:attrNameLst>
                                          <p:attrName>style.visibility</p:attrName>
                                        </p:attrNameLst>
                                      </p:cBhvr>
                                      <p:to>
                                        <p:strVal val="visible"/>
                                      </p:to>
                                    </p:set>
                                    <p:anim calcmode="lin" valueType="num">
                                      <p:cBhvr>
                                        <p:cTn id="1017" dur="4500" fill="hold"/>
                                        <p:tgtEl>
                                          <p:spTgt spid="91"/>
                                        </p:tgtEl>
                                        <p:attrNameLst>
                                          <p:attrName>ppt_w</p:attrName>
                                        </p:attrNameLst>
                                      </p:cBhvr>
                                      <p:tavLst>
                                        <p:tav tm="0">
                                          <p:val>
                                            <p:strVal val="#ppt_w"/>
                                          </p:val>
                                        </p:tav>
                                        <p:tav tm="100000">
                                          <p:val>
                                            <p:strVal val="#ppt_w"/>
                                          </p:val>
                                        </p:tav>
                                      </p:tavLst>
                                    </p:anim>
                                    <p:anim calcmode="lin" valueType="num">
                                      <p:cBhvr>
                                        <p:cTn id="1018" dur="4500" fill="hold"/>
                                        <p:tgtEl>
                                          <p:spTgt spid="91"/>
                                        </p:tgtEl>
                                        <p:attrNameLst>
                                          <p:attrName>ppt_h</p:attrName>
                                        </p:attrNameLst>
                                      </p:cBhvr>
                                      <p:tavLst>
                                        <p:tav tm="0" fmla="#ppt_h*sin(2.5*pi*$)">
                                          <p:val>
                                            <p:fltVal val="0"/>
                                          </p:val>
                                        </p:tav>
                                        <p:tav tm="100000">
                                          <p:val>
                                            <p:fltVal val="1"/>
                                          </p:val>
                                        </p:tav>
                                      </p:tavLst>
                                    </p:anim>
                                  </p:childTnLst>
                                </p:cTn>
                              </p:par>
                              <p:par>
                                <p:cTn id="1019" presetID="8" presetClass="emph" presetSubtype="0" repeatCount="indefinite" fill="hold" grpId="1" nodeType="withEffect">
                                  <p:stCondLst>
                                    <p:cond delay="0"/>
                                  </p:stCondLst>
                                  <p:childTnLst>
                                    <p:animRot by="21600000">
                                      <p:cBhvr>
                                        <p:cTn id="1020" dur="4250" fill="hold"/>
                                        <p:tgtEl>
                                          <p:spTgt spid="91"/>
                                        </p:tgtEl>
                                        <p:attrNameLst>
                                          <p:attrName>r</p:attrName>
                                        </p:attrNameLst>
                                      </p:cBhvr>
                                    </p:animRot>
                                  </p:childTnLst>
                                </p:cTn>
                              </p:par>
                              <p:par>
                                <p:cTn id="1021" presetID="2" presetClass="exit" presetSubtype="9" fill="hold" grpId="2" nodeType="withEffect">
                                  <p:stCondLst>
                                    <p:cond delay="0"/>
                                  </p:stCondLst>
                                  <p:childTnLst>
                                    <p:anim calcmode="lin" valueType="num">
                                      <p:cBhvr additive="base">
                                        <p:cTn id="1022" dur="5500"/>
                                        <p:tgtEl>
                                          <p:spTgt spid="91"/>
                                        </p:tgtEl>
                                        <p:attrNameLst>
                                          <p:attrName>ppt_x</p:attrName>
                                        </p:attrNameLst>
                                      </p:cBhvr>
                                      <p:tavLst>
                                        <p:tav tm="0">
                                          <p:val>
                                            <p:strVal val="ppt_x"/>
                                          </p:val>
                                        </p:tav>
                                        <p:tav tm="100000">
                                          <p:val>
                                            <p:strVal val="0-ppt_w/2"/>
                                          </p:val>
                                        </p:tav>
                                      </p:tavLst>
                                    </p:anim>
                                    <p:anim calcmode="lin" valueType="num">
                                      <p:cBhvr additive="base">
                                        <p:cTn id="1023" dur="5500"/>
                                        <p:tgtEl>
                                          <p:spTgt spid="91"/>
                                        </p:tgtEl>
                                        <p:attrNameLst>
                                          <p:attrName>ppt_y</p:attrName>
                                        </p:attrNameLst>
                                      </p:cBhvr>
                                      <p:tavLst>
                                        <p:tav tm="0">
                                          <p:val>
                                            <p:strVal val="ppt_y"/>
                                          </p:val>
                                        </p:tav>
                                        <p:tav tm="100000">
                                          <p:val>
                                            <p:strVal val="0-ppt_h/2"/>
                                          </p:val>
                                        </p:tav>
                                      </p:tavLst>
                                    </p:anim>
                                    <p:set>
                                      <p:cBhvr>
                                        <p:cTn id="1024" dur="1" fill="hold">
                                          <p:stCondLst>
                                            <p:cond delay="5499"/>
                                          </p:stCondLst>
                                        </p:cTn>
                                        <p:tgtEl>
                                          <p:spTgt spid="91"/>
                                        </p:tgtEl>
                                        <p:attrNameLst>
                                          <p:attrName>style.visibility</p:attrName>
                                        </p:attrNameLst>
                                      </p:cBhvr>
                                      <p:to>
                                        <p:strVal val="hidden"/>
                                      </p:to>
                                    </p:set>
                                  </p:childTnLst>
                                </p:cTn>
                              </p:par>
                              <p:par>
                                <p:cTn id="1025" presetID="19" presetClass="entr" presetSubtype="5" fill="hold" grpId="0" nodeType="withEffect">
                                  <p:stCondLst>
                                    <p:cond delay="0"/>
                                  </p:stCondLst>
                                  <p:childTnLst>
                                    <p:set>
                                      <p:cBhvr>
                                        <p:cTn id="1026" dur="1" fill="hold">
                                          <p:stCondLst>
                                            <p:cond delay="0"/>
                                          </p:stCondLst>
                                        </p:cTn>
                                        <p:tgtEl>
                                          <p:spTgt spid="92"/>
                                        </p:tgtEl>
                                        <p:attrNameLst>
                                          <p:attrName>style.visibility</p:attrName>
                                        </p:attrNameLst>
                                      </p:cBhvr>
                                      <p:to>
                                        <p:strVal val="visible"/>
                                      </p:to>
                                    </p:set>
                                    <p:anim calcmode="lin" valueType="num">
                                      <p:cBhvr>
                                        <p:cTn id="1027" dur="4500" fill="hold"/>
                                        <p:tgtEl>
                                          <p:spTgt spid="92"/>
                                        </p:tgtEl>
                                        <p:attrNameLst>
                                          <p:attrName>ppt_w</p:attrName>
                                        </p:attrNameLst>
                                      </p:cBhvr>
                                      <p:tavLst>
                                        <p:tav tm="0">
                                          <p:val>
                                            <p:strVal val="#ppt_w"/>
                                          </p:val>
                                        </p:tav>
                                        <p:tav tm="100000">
                                          <p:val>
                                            <p:strVal val="#ppt_w"/>
                                          </p:val>
                                        </p:tav>
                                      </p:tavLst>
                                    </p:anim>
                                    <p:anim calcmode="lin" valueType="num">
                                      <p:cBhvr>
                                        <p:cTn id="1028" dur="4500" fill="hold"/>
                                        <p:tgtEl>
                                          <p:spTgt spid="92"/>
                                        </p:tgtEl>
                                        <p:attrNameLst>
                                          <p:attrName>ppt_h</p:attrName>
                                        </p:attrNameLst>
                                      </p:cBhvr>
                                      <p:tavLst>
                                        <p:tav tm="0" fmla="#ppt_h*sin(2.5*pi*$)">
                                          <p:val>
                                            <p:fltVal val="0"/>
                                          </p:val>
                                        </p:tav>
                                        <p:tav tm="100000">
                                          <p:val>
                                            <p:fltVal val="1"/>
                                          </p:val>
                                        </p:tav>
                                      </p:tavLst>
                                    </p:anim>
                                  </p:childTnLst>
                                </p:cTn>
                              </p:par>
                              <p:par>
                                <p:cTn id="1029" presetID="8" presetClass="emph" presetSubtype="0" repeatCount="indefinite" fill="hold" grpId="1" nodeType="withEffect">
                                  <p:stCondLst>
                                    <p:cond delay="0"/>
                                  </p:stCondLst>
                                  <p:childTnLst>
                                    <p:animRot by="21600000">
                                      <p:cBhvr>
                                        <p:cTn id="1030" dur="4250" fill="hold"/>
                                        <p:tgtEl>
                                          <p:spTgt spid="92"/>
                                        </p:tgtEl>
                                        <p:attrNameLst>
                                          <p:attrName>r</p:attrName>
                                        </p:attrNameLst>
                                      </p:cBhvr>
                                    </p:animRot>
                                  </p:childTnLst>
                                </p:cTn>
                              </p:par>
                              <p:par>
                                <p:cTn id="1031" presetID="2" presetClass="exit" presetSubtype="9" fill="hold" grpId="2" nodeType="withEffect">
                                  <p:stCondLst>
                                    <p:cond delay="0"/>
                                  </p:stCondLst>
                                  <p:childTnLst>
                                    <p:anim calcmode="lin" valueType="num">
                                      <p:cBhvr additive="base">
                                        <p:cTn id="1032" dur="5500"/>
                                        <p:tgtEl>
                                          <p:spTgt spid="92"/>
                                        </p:tgtEl>
                                        <p:attrNameLst>
                                          <p:attrName>ppt_x</p:attrName>
                                        </p:attrNameLst>
                                      </p:cBhvr>
                                      <p:tavLst>
                                        <p:tav tm="0">
                                          <p:val>
                                            <p:strVal val="ppt_x"/>
                                          </p:val>
                                        </p:tav>
                                        <p:tav tm="100000">
                                          <p:val>
                                            <p:strVal val="0-ppt_w/2"/>
                                          </p:val>
                                        </p:tav>
                                      </p:tavLst>
                                    </p:anim>
                                    <p:anim calcmode="lin" valueType="num">
                                      <p:cBhvr additive="base">
                                        <p:cTn id="1033" dur="5500"/>
                                        <p:tgtEl>
                                          <p:spTgt spid="92"/>
                                        </p:tgtEl>
                                        <p:attrNameLst>
                                          <p:attrName>ppt_y</p:attrName>
                                        </p:attrNameLst>
                                      </p:cBhvr>
                                      <p:tavLst>
                                        <p:tav tm="0">
                                          <p:val>
                                            <p:strVal val="ppt_y"/>
                                          </p:val>
                                        </p:tav>
                                        <p:tav tm="100000">
                                          <p:val>
                                            <p:strVal val="0-ppt_h/2"/>
                                          </p:val>
                                        </p:tav>
                                      </p:tavLst>
                                    </p:anim>
                                    <p:set>
                                      <p:cBhvr>
                                        <p:cTn id="1034" dur="1" fill="hold">
                                          <p:stCondLst>
                                            <p:cond delay="5499"/>
                                          </p:stCondLst>
                                        </p:cTn>
                                        <p:tgtEl>
                                          <p:spTgt spid="92"/>
                                        </p:tgtEl>
                                        <p:attrNameLst>
                                          <p:attrName>style.visibility</p:attrName>
                                        </p:attrNameLst>
                                      </p:cBhvr>
                                      <p:to>
                                        <p:strVal val="hidden"/>
                                      </p:to>
                                    </p:set>
                                  </p:childTnLst>
                                </p:cTn>
                              </p:par>
                              <p:par>
                                <p:cTn id="1035" presetID="19" presetClass="entr" presetSubtype="5" fill="hold" grpId="0" nodeType="withEffect">
                                  <p:stCondLst>
                                    <p:cond delay="0"/>
                                  </p:stCondLst>
                                  <p:childTnLst>
                                    <p:set>
                                      <p:cBhvr>
                                        <p:cTn id="1036" dur="1" fill="hold">
                                          <p:stCondLst>
                                            <p:cond delay="0"/>
                                          </p:stCondLst>
                                        </p:cTn>
                                        <p:tgtEl>
                                          <p:spTgt spid="93"/>
                                        </p:tgtEl>
                                        <p:attrNameLst>
                                          <p:attrName>style.visibility</p:attrName>
                                        </p:attrNameLst>
                                      </p:cBhvr>
                                      <p:to>
                                        <p:strVal val="visible"/>
                                      </p:to>
                                    </p:set>
                                    <p:anim calcmode="lin" valueType="num">
                                      <p:cBhvr>
                                        <p:cTn id="1037" dur="4500" fill="hold"/>
                                        <p:tgtEl>
                                          <p:spTgt spid="93"/>
                                        </p:tgtEl>
                                        <p:attrNameLst>
                                          <p:attrName>ppt_w</p:attrName>
                                        </p:attrNameLst>
                                      </p:cBhvr>
                                      <p:tavLst>
                                        <p:tav tm="0">
                                          <p:val>
                                            <p:strVal val="#ppt_w"/>
                                          </p:val>
                                        </p:tav>
                                        <p:tav tm="100000">
                                          <p:val>
                                            <p:strVal val="#ppt_w"/>
                                          </p:val>
                                        </p:tav>
                                      </p:tavLst>
                                    </p:anim>
                                    <p:anim calcmode="lin" valueType="num">
                                      <p:cBhvr>
                                        <p:cTn id="1038" dur="4500" fill="hold"/>
                                        <p:tgtEl>
                                          <p:spTgt spid="93"/>
                                        </p:tgtEl>
                                        <p:attrNameLst>
                                          <p:attrName>ppt_h</p:attrName>
                                        </p:attrNameLst>
                                      </p:cBhvr>
                                      <p:tavLst>
                                        <p:tav tm="0" fmla="#ppt_h*sin(2.5*pi*$)">
                                          <p:val>
                                            <p:fltVal val="0"/>
                                          </p:val>
                                        </p:tav>
                                        <p:tav tm="100000">
                                          <p:val>
                                            <p:fltVal val="1"/>
                                          </p:val>
                                        </p:tav>
                                      </p:tavLst>
                                    </p:anim>
                                  </p:childTnLst>
                                </p:cTn>
                              </p:par>
                              <p:par>
                                <p:cTn id="1039" presetID="8" presetClass="emph" presetSubtype="0" repeatCount="indefinite" fill="hold" grpId="1" nodeType="withEffect">
                                  <p:stCondLst>
                                    <p:cond delay="0"/>
                                  </p:stCondLst>
                                  <p:childTnLst>
                                    <p:animRot by="21600000">
                                      <p:cBhvr>
                                        <p:cTn id="1040" dur="4250" fill="hold"/>
                                        <p:tgtEl>
                                          <p:spTgt spid="93"/>
                                        </p:tgtEl>
                                        <p:attrNameLst>
                                          <p:attrName>r</p:attrName>
                                        </p:attrNameLst>
                                      </p:cBhvr>
                                    </p:animRot>
                                  </p:childTnLst>
                                </p:cTn>
                              </p:par>
                              <p:par>
                                <p:cTn id="1041" presetID="2" presetClass="exit" presetSubtype="9" fill="hold" grpId="2" nodeType="withEffect">
                                  <p:stCondLst>
                                    <p:cond delay="0"/>
                                  </p:stCondLst>
                                  <p:childTnLst>
                                    <p:anim calcmode="lin" valueType="num">
                                      <p:cBhvr additive="base">
                                        <p:cTn id="1042" dur="5500"/>
                                        <p:tgtEl>
                                          <p:spTgt spid="93"/>
                                        </p:tgtEl>
                                        <p:attrNameLst>
                                          <p:attrName>ppt_x</p:attrName>
                                        </p:attrNameLst>
                                      </p:cBhvr>
                                      <p:tavLst>
                                        <p:tav tm="0">
                                          <p:val>
                                            <p:strVal val="ppt_x"/>
                                          </p:val>
                                        </p:tav>
                                        <p:tav tm="100000">
                                          <p:val>
                                            <p:strVal val="0-ppt_w/2"/>
                                          </p:val>
                                        </p:tav>
                                      </p:tavLst>
                                    </p:anim>
                                    <p:anim calcmode="lin" valueType="num">
                                      <p:cBhvr additive="base">
                                        <p:cTn id="1043" dur="5500"/>
                                        <p:tgtEl>
                                          <p:spTgt spid="93"/>
                                        </p:tgtEl>
                                        <p:attrNameLst>
                                          <p:attrName>ppt_y</p:attrName>
                                        </p:attrNameLst>
                                      </p:cBhvr>
                                      <p:tavLst>
                                        <p:tav tm="0">
                                          <p:val>
                                            <p:strVal val="ppt_y"/>
                                          </p:val>
                                        </p:tav>
                                        <p:tav tm="100000">
                                          <p:val>
                                            <p:strVal val="0-ppt_h/2"/>
                                          </p:val>
                                        </p:tav>
                                      </p:tavLst>
                                    </p:anim>
                                    <p:set>
                                      <p:cBhvr>
                                        <p:cTn id="1044" dur="1" fill="hold">
                                          <p:stCondLst>
                                            <p:cond delay="5499"/>
                                          </p:stCondLst>
                                        </p:cTn>
                                        <p:tgtEl>
                                          <p:spTgt spid="93"/>
                                        </p:tgtEl>
                                        <p:attrNameLst>
                                          <p:attrName>style.visibility</p:attrName>
                                        </p:attrNameLst>
                                      </p:cBhvr>
                                      <p:to>
                                        <p:strVal val="hidden"/>
                                      </p:to>
                                    </p:set>
                                  </p:childTnLst>
                                </p:cTn>
                              </p:par>
                              <p:par>
                                <p:cTn id="1045" presetID="19" presetClass="entr" presetSubtype="5" fill="hold" grpId="0" nodeType="withEffect">
                                  <p:stCondLst>
                                    <p:cond delay="0"/>
                                  </p:stCondLst>
                                  <p:childTnLst>
                                    <p:set>
                                      <p:cBhvr>
                                        <p:cTn id="1046" dur="1" fill="hold">
                                          <p:stCondLst>
                                            <p:cond delay="0"/>
                                          </p:stCondLst>
                                        </p:cTn>
                                        <p:tgtEl>
                                          <p:spTgt spid="108"/>
                                        </p:tgtEl>
                                        <p:attrNameLst>
                                          <p:attrName>style.visibility</p:attrName>
                                        </p:attrNameLst>
                                      </p:cBhvr>
                                      <p:to>
                                        <p:strVal val="visible"/>
                                      </p:to>
                                    </p:set>
                                    <p:anim calcmode="lin" valueType="num">
                                      <p:cBhvr>
                                        <p:cTn id="1047" dur="4500" fill="hold"/>
                                        <p:tgtEl>
                                          <p:spTgt spid="108"/>
                                        </p:tgtEl>
                                        <p:attrNameLst>
                                          <p:attrName>ppt_w</p:attrName>
                                        </p:attrNameLst>
                                      </p:cBhvr>
                                      <p:tavLst>
                                        <p:tav tm="0">
                                          <p:val>
                                            <p:strVal val="#ppt_w"/>
                                          </p:val>
                                        </p:tav>
                                        <p:tav tm="100000">
                                          <p:val>
                                            <p:strVal val="#ppt_w"/>
                                          </p:val>
                                        </p:tav>
                                      </p:tavLst>
                                    </p:anim>
                                    <p:anim calcmode="lin" valueType="num">
                                      <p:cBhvr>
                                        <p:cTn id="1048" dur="4500" fill="hold"/>
                                        <p:tgtEl>
                                          <p:spTgt spid="108"/>
                                        </p:tgtEl>
                                        <p:attrNameLst>
                                          <p:attrName>ppt_h</p:attrName>
                                        </p:attrNameLst>
                                      </p:cBhvr>
                                      <p:tavLst>
                                        <p:tav tm="0" fmla="#ppt_h*sin(2.5*pi*$)">
                                          <p:val>
                                            <p:fltVal val="0"/>
                                          </p:val>
                                        </p:tav>
                                        <p:tav tm="100000">
                                          <p:val>
                                            <p:fltVal val="1"/>
                                          </p:val>
                                        </p:tav>
                                      </p:tavLst>
                                    </p:anim>
                                  </p:childTnLst>
                                </p:cTn>
                              </p:par>
                              <p:par>
                                <p:cTn id="1049" presetID="8" presetClass="emph" presetSubtype="0" repeatCount="indefinite" fill="hold" grpId="1" nodeType="withEffect">
                                  <p:stCondLst>
                                    <p:cond delay="0"/>
                                  </p:stCondLst>
                                  <p:childTnLst>
                                    <p:animRot by="21600000">
                                      <p:cBhvr>
                                        <p:cTn id="1050" dur="4250" fill="hold"/>
                                        <p:tgtEl>
                                          <p:spTgt spid="108"/>
                                        </p:tgtEl>
                                        <p:attrNameLst>
                                          <p:attrName>r</p:attrName>
                                        </p:attrNameLst>
                                      </p:cBhvr>
                                    </p:animRot>
                                  </p:childTnLst>
                                </p:cTn>
                              </p:par>
                              <p:par>
                                <p:cTn id="1051" presetID="2" presetClass="exit" presetSubtype="6" fill="hold" grpId="2" nodeType="withEffect">
                                  <p:stCondLst>
                                    <p:cond delay="0"/>
                                  </p:stCondLst>
                                  <p:childTnLst>
                                    <p:anim calcmode="lin" valueType="num">
                                      <p:cBhvr additive="base">
                                        <p:cTn id="1052" dur="5500"/>
                                        <p:tgtEl>
                                          <p:spTgt spid="108"/>
                                        </p:tgtEl>
                                        <p:attrNameLst>
                                          <p:attrName>ppt_x</p:attrName>
                                        </p:attrNameLst>
                                      </p:cBhvr>
                                      <p:tavLst>
                                        <p:tav tm="0">
                                          <p:val>
                                            <p:strVal val="ppt_x"/>
                                          </p:val>
                                        </p:tav>
                                        <p:tav tm="100000">
                                          <p:val>
                                            <p:strVal val="1+ppt_w/2"/>
                                          </p:val>
                                        </p:tav>
                                      </p:tavLst>
                                    </p:anim>
                                    <p:anim calcmode="lin" valueType="num">
                                      <p:cBhvr additive="base">
                                        <p:cTn id="1053" dur="5500"/>
                                        <p:tgtEl>
                                          <p:spTgt spid="108"/>
                                        </p:tgtEl>
                                        <p:attrNameLst>
                                          <p:attrName>ppt_y</p:attrName>
                                        </p:attrNameLst>
                                      </p:cBhvr>
                                      <p:tavLst>
                                        <p:tav tm="0">
                                          <p:val>
                                            <p:strVal val="ppt_y"/>
                                          </p:val>
                                        </p:tav>
                                        <p:tav tm="100000">
                                          <p:val>
                                            <p:strVal val="1+ppt_h/2"/>
                                          </p:val>
                                        </p:tav>
                                      </p:tavLst>
                                    </p:anim>
                                    <p:set>
                                      <p:cBhvr>
                                        <p:cTn id="1054" dur="1" fill="hold">
                                          <p:stCondLst>
                                            <p:cond delay="5499"/>
                                          </p:stCondLst>
                                        </p:cTn>
                                        <p:tgtEl>
                                          <p:spTgt spid="108"/>
                                        </p:tgtEl>
                                        <p:attrNameLst>
                                          <p:attrName>style.visibility</p:attrName>
                                        </p:attrNameLst>
                                      </p:cBhvr>
                                      <p:to>
                                        <p:strVal val="hidden"/>
                                      </p:to>
                                    </p:set>
                                  </p:childTnLst>
                                </p:cTn>
                              </p:par>
                              <p:par>
                                <p:cTn id="1055" presetID="19" presetClass="entr" presetSubtype="5" fill="hold" grpId="0" nodeType="withEffect">
                                  <p:stCondLst>
                                    <p:cond delay="0"/>
                                  </p:stCondLst>
                                  <p:childTnLst>
                                    <p:set>
                                      <p:cBhvr>
                                        <p:cTn id="1056" dur="1" fill="hold">
                                          <p:stCondLst>
                                            <p:cond delay="0"/>
                                          </p:stCondLst>
                                        </p:cTn>
                                        <p:tgtEl>
                                          <p:spTgt spid="107"/>
                                        </p:tgtEl>
                                        <p:attrNameLst>
                                          <p:attrName>style.visibility</p:attrName>
                                        </p:attrNameLst>
                                      </p:cBhvr>
                                      <p:to>
                                        <p:strVal val="visible"/>
                                      </p:to>
                                    </p:set>
                                    <p:anim calcmode="lin" valueType="num">
                                      <p:cBhvr>
                                        <p:cTn id="1057" dur="4500" fill="hold"/>
                                        <p:tgtEl>
                                          <p:spTgt spid="107"/>
                                        </p:tgtEl>
                                        <p:attrNameLst>
                                          <p:attrName>ppt_w</p:attrName>
                                        </p:attrNameLst>
                                      </p:cBhvr>
                                      <p:tavLst>
                                        <p:tav tm="0">
                                          <p:val>
                                            <p:strVal val="#ppt_w"/>
                                          </p:val>
                                        </p:tav>
                                        <p:tav tm="100000">
                                          <p:val>
                                            <p:strVal val="#ppt_w"/>
                                          </p:val>
                                        </p:tav>
                                      </p:tavLst>
                                    </p:anim>
                                    <p:anim calcmode="lin" valueType="num">
                                      <p:cBhvr>
                                        <p:cTn id="1058" dur="4500" fill="hold"/>
                                        <p:tgtEl>
                                          <p:spTgt spid="107"/>
                                        </p:tgtEl>
                                        <p:attrNameLst>
                                          <p:attrName>ppt_h</p:attrName>
                                        </p:attrNameLst>
                                      </p:cBhvr>
                                      <p:tavLst>
                                        <p:tav tm="0" fmla="#ppt_h*sin(2.5*pi*$)">
                                          <p:val>
                                            <p:fltVal val="0"/>
                                          </p:val>
                                        </p:tav>
                                        <p:tav tm="100000">
                                          <p:val>
                                            <p:fltVal val="1"/>
                                          </p:val>
                                        </p:tav>
                                      </p:tavLst>
                                    </p:anim>
                                  </p:childTnLst>
                                </p:cTn>
                              </p:par>
                              <p:par>
                                <p:cTn id="1059" presetID="8" presetClass="emph" presetSubtype="0" repeatCount="indefinite" fill="hold" grpId="1" nodeType="withEffect">
                                  <p:stCondLst>
                                    <p:cond delay="0"/>
                                  </p:stCondLst>
                                  <p:childTnLst>
                                    <p:animRot by="21600000">
                                      <p:cBhvr>
                                        <p:cTn id="1060" dur="4250" fill="hold"/>
                                        <p:tgtEl>
                                          <p:spTgt spid="107"/>
                                        </p:tgtEl>
                                        <p:attrNameLst>
                                          <p:attrName>r</p:attrName>
                                        </p:attrNameLst>
                                      </p:cBhvr>
                                    </p:animRot>
                                  </p:childTnLst>
                                </p:cTn>
                              </p:par>
                              <p:par>
                                <p:cTn id="1061" presetID="2" presetClass="exit" presetSubtype="6" fill="hold" grpId="2" nodeType="withEffect">
                                  <p:stCondLst>
                                    <p:cond delay="0"/>
                                  </p:stCondLst>
                                  <p:childTnLst>
                                    <p:anim calcmode="lin" valueType="num">
                                      <p:cBhvr additive="base">
                                        <p:cTn id="1062" dur="5500"/>
                                        <p:tgtEl>
                                          <p:spTgt spid="107"/>
                                        </p:tgtEl>
                                        <p:attrNameLst>
                                          <p:attrName>ppt_x</p:attrName>
                                        </p:attrNameLst>
                                      </p:cBhvr>
                                      <p:tavLst>
                                        <p:tav tm="0">
                                          <p:val>
                                            <p:strVal val="ppt_x"/>
                                          </p:val>
                                        </p:tav>
                                        <p:tav tm="100000">
                                          <p:val>
                                            <p:strVal val="1+ppt_w/2"/>
                                          </p:val>
                                        </p:tav>
                                      </p:tavLst>
                                    </p:anim>
                                    <p:anim calcmode="lin" valueType="num">
                                      <p:cBhvr additive="base">
                                        <p:cTn id="1063" dur="5500"/>
                                        <p:tgtEl>
                                          <p:spTgt spid="107"/>
                                        </p:tgtEl>
                                        <p:attrNameLst>
                                          <p:attrName>ppt_y</p:attrName>
                                        </p:attrNameLst>
                                      </p:cBhvr>
                                      <p:tavLst>
                                        <p:tav tm="0">
                                          <p:val>
                                            <p:strVal val="ppt_y"/>
                                          </p:val>
                                        </p:tav>
                                        <p:tav tm="100000">
                                          <p:val>
                                            <p:strVal val="1+ppt_h/2"/>
                                          </p:val>
                                        </p:tav>
                                      </p:tavLst>
                                    </p:anim>
                                    <p:set>
                                      <p:cBhvr>
                                        <p:cTn id="1064" dur="1" fill="hold">
                                          <p:stCondLst>
                                            <p:cond delay="5499"/>
                                          </p:stCondLst>
                                        </p:cTn>
                                        <p:tgtEl>
                                          <p:spTgt spid="107"/>
                                        </p:tgtEl>
                                        <p:attrNameLst>
                                          <p:attrName>style.visibility</p:attrName>
                                        </p:attrNameLst>
                                      </p:cBhvr>
                                      <p:to>
                                        <p:strVal val="hidden"/>
                                      </p:to>
                                    </p:set>
                                  </p:childTnLst>
                                </p:cTn>
                              </p:par>
                              <p:par>
                                <p:cTn id="1065" presetID="19" presetClass="entr" presetSubtype="5" fill="hold" grpId="0" nodeType="withEffect">
                                  <p:stCondLst>
                                    <p:cond delay="0"/>
                                  </p:stCondLst>
                                  <p:childTnLst>
                                    <p:set>
                                      <p:cBhvr>
                                        <p:cTn id="1066" dur="1" fill="hold">
                                          <p:stCondLst>
                                            <p:cond delay="0"/>
                                          </p:stCondLst>
                                        </p:cTn>
                                        <p:tgtEl>
                                          <p:spTgt spid="109"/>
                                        </p:tgtEl>
                                        <p:attrNameLst>
                                          <p:attrName>style.visibility</p:attrName>
                                        </p:attrNameLst>
                                      </p:cBhvr>
                                      <p:to>
                                        <p:strVal val="visible"/>
                                      </p:to>
                                    </p:set>
                                    <p:anim calcmode="lin" valueType="num">
                                      <p:cBhvr>
                                        <p:cTn id="1067" dur="4500" fill="hold"/>
                                        <p:tgtEl>
                                          <p:spTgt spid="109"/>
                                        </p:tgtEl>
                                        <p:attrNameLst>
                                          <p:attrName>ppt_w</p:attrName>
                                        </p:attrNameLst>
                                      </p:cBhvr>
                                      <p:tavLst>
                                        <p:tav tm="0">
                                          <p:val>
                                            <p:strVal val="#ppt_w"/>
                                          </p:val>
                                        </p:tav>
                                        <p:tav tm="100000">
                                          <p:val>
                                            <p:strVal val="#ppt_w"/>
                                          </p:val>
                                        </p:tav>
                                      </p:tavLst>
                                    </p:anim>
                                    <p:anim calcmode="lin" valueType="num">
                                      <p:cBhvr>
                                        <p:cTn id="1068" dur="4500" fill="hold"/>
                                        <p:tgtEl>
                                          <p:spTgt spid="109"/>
                                        </p:tgtEl>
                                        <p:attrNameLst>
                                          <p:attrName>ppt_h</p:attrName>
                                        </p:attrNameLst>
                                      </p:cBhvr>
                                      <p:tavLst>
                                        <p:tav tm="0" fmla="#ppt_h*sin(2.5*pi*$)">
                                          <p:val>
                                            <p:fltVal val="0"/>
                                          </p:val>
                                        </p:tav>
                                        <p:tav tm="100000">
                                          <p:val>
                                            <p:fltVal val="1"/>
                                          </p:val>
                                        </p:tav>
                                      </p:tavLst>
                                    </p:anim>
                                  </p:childTnLst>
                                </p:cTn>
                              </p:par>
                              <p:par>
                                <p:cTn id="1069" presetID="8" presetClass="emph" presetSubtype="0" repeatCount="indefinite" fill="hold" grpId="1" nodeType="withEffect">
                                  <p:stCondLst>
                                    <p:cond delay="0"/>
                                  </p:stCondLst>
                                  <p:childTnLst>
                                    <p:animRot by="21600000">
                                      <p:cBhvr>
                                        <p:cTn id="1070" dur="4250" fill="hold"/>
                                        <p:tgtEl>
                                          <p:spTgt spid="109"/>
                                        </p:tgtEl>
                                        <p:attrNameLst>
                                          <p:attrName>r</p:attrName>
                                        </p:attrNameLst>
                                      </p:cBhvr>
                                    </p:animRot>
                                  </p:childTnLst>
                                </p:cTn>
                              </p:par>
                              <p:par>
                                <p:cTn id="1071" presetID="2" presetClass="exit" presetSubtype="6" fill="hold" grpId="2" nodeType="withEffect">
                                  <p:stCondLst>
                                    <p:cond delay="0"/>
                                  </p:stCondLst>
                                  <p:childTnLst>
                                    <p:anim calcmode="lin" valueType="num">
                                      <p:cBhvr additive="base">
                                        <p:cTn id="1072" dur="5500"/>
                                        <p:tgtEl>
                                          <p:spTgt spid="109"/>
                                        </p:tgtEl>
                                        <p:attrNameLst>
                                          <p:attrName>ppt_x</p:attrName>
                                        </p:attrNameLst>
                                      </p:cBhvr>
                                      <p:tavLst>
                                        <p:tav tm="0">
                                          <p:val>
                                            <p:strVal val="ppt_x"/>
                                          </p:val>
                                        </p:tav>
                                        <p:tav tm="100000">
                                          <p:val>
                                            <p:strVal val="1+ppt_w/2"/>
                                          </p:val>
                                        </p:tav>
                                      </p:tavLst>
                                    </p:anim>
                                    <p:anim calcmode="lin" valueType="num">
                                      <p:cBhvr additive="base">
                                        <p:cTn id="1073" dur="5500"/>
                                        <p:tgtEl>
                                          <p:spTgt spid="109"/>
                                        </p:tgtEl>
                                        <p:attrNameLst>
                                          <p:attrName>ppt_y</p:attrName>
                                        </p:attrNameLst>
                                      </p:cBhvr>
                                      <p:tavLst>
                                        <p:tav tm="0">
                                          <p:val>
                                            <p:strVal val="ppt_y"/>
                                          </p:val>
                                        </p:tav>
                                        <p:tav tm="100000">
                                          <p:val>
                                            <p:strVal val="1+ppt_h/2"/>
                                          </p:val>
                                        </p:tav>
                                      </p:tavLst>
                                    </p:anim>
                                    <p:set>
                                      <p:cBhvr>
                                        <p:cTn id="1074" dur="1" fill="hold">
                                          <p:stCondLst>
                                            <p:cond delay="5499"/>
                                          </p:stCondLst>
                                        </p:cTn>
                                        <p:tgtEl>
                                          <p:spTgt spid="109"/>
                                        </p:tgtEl>
                                        <p:attrNameLst>
                                          <p:attrName>style.visibility</p:attrName>
                                        </p:attrNameLst>
                                      </p:cBhvr>
                                      <p:to>
                                        <p:strVal val="hidden"/>
                                      </p:to>
                                    </p:set>
                                  </p:childTnLst>
                                </p:cTn>
                              </p:par>
                              <p:par>
                                <p:cTn id="1075" presetID="19" presetClass="entr" presetSubtype="5" fill="hold" grpId="0" nodeType="withEffect">
                                  <p:stCondLst>
                                    <p:cond delay="0"/>
                                  </p:stCondLst>
                                  <p:childTnLst>
                                    <p:set>
                                      <p:cBhvr>
                                        <p:cTn id="1076" dur="1" fill="hold">
                                          <p:stCondLst>
                                            <p:cond delay="0"/>
                                          </p:stCondLst>
                                        </p:cTn>
                                        <p:tgtEl>
                                          <p:spTgt spid="110"/>
                                        </p:tgtEl>
                                        <p:attrNameLst>
                                          <p:attrName>style.visibility</p:attrName>
                                        </p:attrNameLst>
                                      </p:cBhvr>
                                      <p:to>
                                        <p:strVal val="visible"/>
                                      </p:to>
                                    </p:set>
                                    <p:anim calcmode="lin" valueType="num">
                                      <p:cBhvr>
                                        <p:cTn id="1077" dur="4500" fill="hold"/>
                                        <p:tgtEl>
                                          <p:spTgt spid="110"/>
                                        </p:tgtEl>
                                        <p:attrNameLst>
                                          <p:attrName>ppt_w</p:attrName>
                                        </p:attrNameLst>
                                      </p:cBhvr>
                                      <p:tavLst>
                                        <p:tav tm="0">
                                          <p:val>
                                            <p:strVal val="#ppt_w"/>
                                          </p:val>
                                        </p:tav>
                                        <p:tav tm="100000">
                                          <p:val>
                                            <p:strVal val="#ppt_w"/>
                                          </p:val>
                                        </p:tav>
                                      </p:tavLst>
                                    </p:anim>
                                    <p:anim calcmode="lin" valueType="num">
                                      <p:cBhvr>
                                        <p:cTn id="1078" dur="4500" fill="hold"/>
                                        <p:tgtEl>
                                          <p:spTgt spid="110"/>
                                        </p:tgtEl>
                                        <p:attrNameLst>
                                          <p:attrName>ppt_h</p:attrName>
                                        </p:attrNameLst>
                                      </p:cBhvr>
                                      <p:tavLst>
                                        <p:tav tm="0" fmla="#ppt_h*sin(2.5*pi*$)">
                                          <p:val>
                                            <p:fltVal val="0"/>
                                          </p:val>
                                        </p:tav>
                                        <p:tav tm="100000">
                                          <p:val>
                                            <p:fltVal val="1"/>
                                          </p:val>
                                        </p:tav>
                                      </p:tavLst>
                                    </p:anim>
                                  </p:childTnLst>
                                </p:cTn>
                              </p:par>
                              <p:par>
                                <p:cTn id="1079" presetID="8" presetClass="emph" presetSubtype="0" repeatCount="indefinite" fill="hold" grpId="1" nodeType="withEffect">
                                  <p:stCondLst>
                                    <p:cond delay="0"/>
                                  </p:stCondLst>
                                  <p:childTnLst>
                                    <p:animRot by="21600000">
                                      <p:cBhvr>
                                        <p:cTn id="1080" dur="4250" fill="hold"/>
                                        <p:tgtEl>
                                          <p:spTgt spid="110"/>
                                        </p:tgtEl>
                                        <p:attrNameLst>
                                          <p:attrName>r</p:attrName>
                                        </p:attrNameLst>
                                      </p:cBhvr>
                                    </p:animRot>
                                  </p:childTnLst>
                                </p:cTn>
                              </p:par>
                              <p:par>
                                <p:cTn id="1081" presetID="2" presetClass="exit" presetSubtype="6" fill="hold" grpId="2" nodeType="withEffect">
                                  <p:stCondLst>
                                    <p:cond delay="0"/>
                                  </p:stCondLst>
                                  <p:childTnLst>
                                    <p:anim calcmode="lin" valueType="num">
                                      <p:cBhvr additive="base">
                                        <p:cTn id="1082" dur="5500"/>
                                        <p:tgtEl>
                                          <p:spTgt spid="110"/>
                                        </p:tgtEl>
                                        <p:attrNameLst>
                                          <p:attrName>ppt_x</p:attrName>
                                        </p:attrNameLst>
                                      </p:cBhvr>
                                      <p:tavLst>
                                        <p:tav tm="0">
                                          <p:val>
                                            <p:strVal val="ppt_x"/>
                                          </p:val>
                                        </p:tav>
                                        <p:tav tm="100000">
                                          <p:val>
                                            <p:strVal val="1+ppt_w/2"/>
                                          </p:val>
                                        </p:tav>
                                      </p:tavLst>
                                    </p:anim>
                                    <p:anim calcmode="lin" valueType="num">
                                      <p:cBhvr additive="base">
                                        <p:cTn id="1083" dur="5500"/>
                                        <p:tgtEl>
                                          <p:spTgt spid="110"/>
                                        </p:tgtEl>
                                        <p:attrNameLst>
                                          <p:attrName>ppt_y</p:attrName>
                                        </p:attrNameLst>
                                      </p:cBhvr>
                                      <p:tavLst>
                                        <p:tav tm="0">
                                          <p:val>
                                            <p:strVal val="ppt_y"/>
                                          </p:val>
                                        </p:tav>
                                        <p:tav tm="100000">
                                          <p:val>
                                            <p:strVal val="1+ppt_h/2"/>
                                          </p:val>
                                        </p:tav>
                                      </p:tavLst>
                                    </p:anim>
                                    <p:set>
                                      <p:cBhvr>
                                        <p:cTn id="1084" dur="1" fill="hold">
                                          <p:stCondLst>
                                            <p:cond delay="5499"/>
                                          </p:stCondLst>
                                        </p:cTn>
                                        <p:tgtEl>
                                          <p:spTgt spid="110"/>
                                        </p:tgtEl>
                                        <p:attrNameLst>
                                          <p:attrName>style.visibility</p:attrName>
                                        </p:attrNameLst>
                                      </p:cBhvr>
                                      <p:to>
                                        <p:strVal val="hidden"/>
                                      </p:to>
                                    </p:set>
                                  </p:childTnLst>
                                </p:cTn>
                              </p:par>
                              <p:par>
                                <p:cTn id="1085" presetID="19" presetClass="entr" presetSubtype="5" fill="hold" grpId="0" nodeType="withEffect">
                                  <p:stCondLst>
                                    <p:cond delay="0"/>
                                  </p:stCondLst>
                                  <p:childTnLst>
                                    <p:set>
                                      <p:cBhvr>
                                        <p:cTn id="1086" dur="1" fill="hold">
                                          <p:stCondLst>
                                            <p:cond delay="0"/>
                                          </p:stCondLst>
                                        </p:cTn>
                                        <p:tgtEl>
                                          <p:spTgt spid="111"/>
                                        </p:tgtEl>
                                        <p:attrNameLst>
                                          <p:attrName>style.visibility</p:attrName>
                                        </p:attrNameLst>
                                      </p:cBhvr>
                                      <p:to>
                                        <p:strVal val="visible"/>
                                      </p:to>
                                    </p:set>
                                    <p:anim calcmode="lin" valueType="num">
                                      <p:cBhvr>
                                        <p:cTn id="1087" dur="4500" fill="hold"/>
                                        <p:tgtEl>
                                          <p:spTgt spid="111"/>
                                        </p:tgtEl>
                                        <p:attrNameLst>
                                          <p:attrName>ppt_w</p:attrName>
                                        </p:attrNameLst>
                                      </p:cBhvr>
                                      <p:tavLst>
                                        <p:tav tm="0">
                                          <p:val>
                                            <p:strVal val="#ppt_w"/>
                                          </p:val>
                                        </p:tav>
                                        <p:tav tm="100000">
                                          <p:val>
                                            <p:strVal val="#ppt_w"/>
                                          </p:val>
                                        </p:tav>
                                      </p:tavLst>
                                    </p:anim>
                                    <p:anim calcmode="lin" valueType="num">
                                      <p:cBhvr>
                                        <p:cTn id="1088" dur="4500" fill="hold"/>
                                        <p:tgtEl>
                                          <p:spTgt spid="111"/>
                                        </p:tgtEl>
                                        <p:attrNameLst>
                                          <p:attrName>ppt_h</p:attrName>
                                        </p:attrNameLst>
                                      </p:cBhvr>
                                      <p:tavLst>
                                        <p:tav tm="0" fmla="#ppt_h*sin(2.5*pi*$)">
                                          <p:val>
                                            <p:fltVal val="0"/>
                                          </p:val>
                                        </p:tav>
                                        <p:tav tm="100000">
                                          <p:val>
                                            <p:fltVal val="1"/>
                                          </p:val>
                                        </p:tav>
                                      </p:tavLst>
                                    </p:anim>
                                  </p:childTnLst>
                                </p:cTn>
                              </p:par>
                              <p:par>
                                <p:cTn id="1089" presetID="8" presetClass="emph" presetSubtype="0" repeatCount="indefinite" fill="hold" grpId="1" nodeType="withEffect">
                                  <p:stCondLst>
                                    <p:cond delay="0"/>
                                  </p:stCondLst>
                                  <p:childTnLst>
                                    <p:animRot by="21600000">
                                      <p:cBhvr>
                                        <p:cTn id="1090" dur="4250" fill="hold"/>
                                        <p:tgtEl>
                                          <p:spTgt spid="111"/>
                                        </p:tgtEl>
                                        <p:attrNameLst>
                                          <p:attrName>r</p:attrName>
                                        </p:attrNameLst>
                                      </p:cBhvr>
                                    </p:animRot>
                                  </p:childTnLst>
                                </p:cTn>
                              </p:par>
                              <p:par>
                                <p:cTn id="1091" presetID="2" presetClass="exit" presetSubtype="6" fill="hold" grpId="2" nodeType="withEffect">
                                  <p:stCondLst>
                                    <p:cond delay="0"/>
                                  </p:stCondLst>
                                  <p:childTnLst>
                                    <p:anim calcmode="lin" valueType="num">
                                      <p:cBhvr additive="base">
                                        <p:cTn id="1092" dur="5500"/>
                                        <p:tgtEl>
                                          <p:spTgt spid="111"/>
                                        </p:tgtEl>
                                        <p:attrNameLst>
                                          <p:attrName>ppt_x</p:attrName>
                                        </p:attrNameLst>
                                      </p:cBhvr>
                                      <p:tavLst>
                                        <p:tav tm="0">
                                          <p:val>
                                            <p:strVal val="ppt_x"/>
                                          </p:val>
                                        </p:tav>
                                        <p:tav tm="100000">
                                          <p:val>
                                            <p:strVal val="1+ppt_w/2"/>
                                          </p:val>
                                        </p:tav>
                                      </p:tavLst>
                                    </p:anim>
                                    <p:anim calcmode="lin" valueType="num">
                                      <p:cBhvr additive="base">
                                        <p:cTn id="1093" dur="5500"/>
                                        <p:tgtEl>
                                          <p:spTgt spid="111"/>
                                        </p:tgtEl>
                                        <p:attrNameLst>
                                          <p:attrName>ppt_y</p:attrName>
                                        </p:attrNameLst>
                                      </p:cBhvr>
                                      <p:tavLst>
                                        <p:tav tm="0">
                                          <p:val>
                                            <p:strVal val="ppt_y"/>
                                          </p:val>
                                        </p:tav>
                                        <p:tav tm="100000">
                                          <p:val>
                                            <p:strVal val="1+ppt_h/2"/>
                                          </p:val>
                                        </p:tav>
                                      </p:tavLst>
                                    </p:anim>
                                    <p:set>
                                      <p:cBhvr>
                                        <p:cTn id="1094" dur="1" fill="hold">
                                          <p:stCondLst>
                                            <p:cond delay="5499"/>
                                          </p:stCondLst>
                                        </p:cTn>
                                        <p:tgtEl>
                                          <p:spTgt spid="111"/>
                                        </p:tgtEl>
                                        <p:attrNameLst>
                                          <p:attrName>style.visibility</p:attrName>
                                        </p:attrNameLst>
                                      </p:cBhvr>
                                      <p:to>
                                        <p:strVal val="hidden"/>
                                      </p:to>
                                    </p:set>
                                  </p:childTnLst>
                                </p:cTn>
                              </p:par>
                              <p:par>
                                <p:cTn id="1095" presetID="19" presetClass="entr" presetSubtype="5" fill="hold" grpId="0" nodeType="withEffect">
                                  <p:stCondLst>
                                    <p:cond delay="0"/>
                                  </p:stCondLst>
                                  <p:childTnLst>
                                    <p:set>
                                      <p:cBhvr>
                                        <p:cTn id="1096" dur="1" fill="hold">
                                          <p:stCondLst>
                                            <p:cond delay="0"/>
                                          </p:stCondLst>
                                        </p:cTn>
                                        <p:tgtEl>
                                          <p:spTgt spid="112"/>
                                        </p:tgtEl>
                                        <p:attrNameLst>
                                          <p:attrName>style.visibility</p:attrName>
                                        </p:attrNameLst>
                                      </p:cBhvr>
                                      <p:to>
                                        <p:strVal val="visible"/>
                                      </p:to>
                                    </p:set>
                                    <p:anim calcmode="lin" valueType="num">
                                      <p:cBhvr>
                                        <p:cTn id="1097" dur="4500" fill="hold"/>
                                        <p:tgtEl>
                                          <p:spTgt spid="112"/>
                                        </p:tgtEl>
                                        <p:attrNameLst>
                                          <p:attrName>ppt_w</p:attrName>
                                        </p:attrNameLst>
                                      </p:cBhvr>
                                      <p:tavLst>
                                        <p:tav tm="0">
                                          <p:val>
                                            <p:strVal val="#ppt_w"/>
                                          </p:val>
                                        </p:tav>
                                        <p:tav tm="100000">
                                          <p:val>
                                            <p:strVal val="#ppt_w"/>
                                          </p:val>
                                        </p:tav>
                                      </p:tavLst>
                                    </p:anim>
                                    <p:anim calcmode="lin" valueType="num">
                                      <p:cBhvr>
                                        <p:cTn id="1098" dur="4500" fill="hold"/>
                                        <p:tgtEl>
                                          <p:spTgt spid="112"/>
                                        </p:tgtEl>
                                        <p:attrNameLst>
                                          <p:attrName>ppt_h</p:attrName>
                                        </p:attrNameLst>
                                      </p:cBhvr>
                                      <p:tavLst>
                                        <p:tav tm="0" fmla="#ppt_h*sin(2.5*pi*$)">
                                          <p:val>
                                            <p:fltVal val="0"/>
                                          </p:val>
                                        </p:tav>
                                        <p:tav tm="100000">
                                          <p:val>
                                            <p:fltVal val="1"/>
                                          </p:val>
                                        </p:tav>
                                      </p:tavLst>
                                    </p:anim>
                                  </p:childTnLst>
                                </p:cTn>
                              </p:par>
                              <p:par>
                                <p:cTn id="1099" presetID="8" presetClass="emph" presetSubtype="0" repeatCount="indefinite" fill="hold" grpId="1" nodeType="withEffect">
                                  <p:stCondLst>
                                    <p:cond delay="0"/>
                                  </p:stCondLst>
                                  <p:childTnLst>
                                    <p:animRot by="21600000">
                                      <p:cBhvr>
                                        <p:cTn id="1100" dur="4250" fill="hold"/>
                                        <p:tgtEl>
                                          <p:spTgt spid="112"/>
                                        </p:tgtEl>
                                        <p:attrNameLst>
                                          <p:attrName>r</p:attrName>
                                        </p:attrNameLst>
                                      </p:cBhvr>
                                    </p:animRot>
                                  </p:childTnLst>
                                </p:cTn>
                              </p:par>
                              <p:par>
                                <p:cTn id="1101" presetID="2" presetClass="exit" presetSubtype="6" fill="hold" grpId="2" nodeType="withEffect">
                                  <p:stCondLst>
                                    <p:cond delay="0"/>
                                  </p:stCondLst>
                                  <p:childTnLst>
                                    <p:anim calcmode="lin" valueType="num">
                                      <p:cBhvr additive="base">
                                        <p:cTn id="1102" dur="5500"/>
                                        <p:tgtEl>
                                          <p:spTgt spid="112"/>
                                        </p:tgtEl>
                                        <p:attrNameLst>
                                          <p:attrName>ppt_x</p:attrName>
                                        </p:attrNameLst>
                                      </p:cBhvr>
                                      <p:tavLst>
                                        <p:tav tm="0">
                                          <p:val>
                                            <p:strVal val="ppt_x"/>
                                          </p:val>
                                        </p:tav>
                                        <p:tav tm="100000">
                                          <p:val>
                                            <p:strVal val="1+ppt_w/2"/>
                                          </p:val>
                                        </p:tav>
                                      </p:tavLst>
                                    </p:anim>
                                    <p:anim calcmode="lin" valueType="num">
                                      <p:cBhvr additive="base">
                                        <p:cTn id="1103" dur="5500"/>
                                        <p:tgtEl>
                                          <p:spTgt spid="112"/>
                                        </p:tgtEl>
                                        <p:attrNameLst>
                                          <p:attrName>ppt_y</p:attrName>
                                        </p:attrNameLst>
                                      </p:cBhvr>
                                      <p:tavLst>
                                        <p:tav tm="0">
                                          <p:val>
                                            <p:strVal val="ppt_y"/>
                                          </p:val>
                                        </p:tav>
                                        <p:tav tm="100000">
                                          <p:val>
                                            <p:strVal val="1+ppt_h/2"/>
                                          </p:val>
                                        </p:tav>
                                      </p:tavLst>
                                    </p:anim>
                                    <p:set>
                                      <p:cBhvr>
                                        <p:cTn id="1104" dur="1" fill="hold">
                                          <p:stCondLst>
                                            <p:cond delay="5499"/>
                                          </p:stCondLst>
                                        </p:cTn>
                                        <p:tgtEl>
                                          <p:spTgt spid="112"/>
                                        </p:tgtEl>
                                        <p:attrNameLst>
                                          <p:attrName>style.visibility</p:attrName>
                                        </p:attrNameLst>
                                      </p:cBhvr>
                                      <p:to>
                                        <p:strVal val="hidden"/>
                                      </p:to>
                                    </p:set>
                                  </p:childTnLst>
                                </p:cTn>
                              </p:par>
                              <p:par>
                                <p:cTn id="1105" presetID="19" presetClass="entr" presetSubtype="5" fill="hold" grpId="0" nodeType="withEffect">
                                  <p:stCondLst>
                                    <p:cond delay="0"/>
                                  </p:stCondLst>
                                  <p:childTnLst>
                                    <p:set>
                                      <p:cBhvr>
                                        <p:cTn id="1106" dur="1" fill="hold">
                                          <p:stCondLst>
                                            <p:cond delay="0"/>
                                          </p:stCondLst>
                                        </p:cTn>
                                        <p:tgtEl>
                                          <p:spTgt spid="113"/>
                                        </p:tgtEl>
                                        <p:attrNameLst>
                                          <p:attrName>style.visibility</p:attrName>
                                        </p:attrNameLst>
                                      </p:cBhvr>
                                      <p:to>
                                        <p:strVal val="visible"/>
                                      </p:to>
                                    </p:set>
                                    <p:anim calcmode="lin" valueType="num">
                                      <p:cBhvr>
                                        <p:cTn id="1107" dur="4500" fill="hold"/>
                                        <p:tgtEl>
                                          <p:spTgt spid="113"/>
                                        </p:tgtEl>
                                        <p:attrNameLst>
                                          <p:attrName>ppt_w</p:attrName>
                                        </p:attrNameLst>
                                      </p:cBhvr>
                                      <p:tavLst>
                                        <p:tav tm="0">
                                          <p:val>
                                            <p:strVal val="#ppt_w"/>
                                          </p:val>
                                        </p:tav>
                                        <p:tav tm="100000">
                                          <p:val>
                                            <p:strVal val="#ppt_w"/>
                                          </p:val>
                                        </p:tav>
                                      </p:tavLst>
                                    </p:anim>
                                    <p:anim calcmode="lin" valueType="num">
                                      <p:cBhvr>
                                        <p:cTn id="1108" dur="4500" fill="hold"/>
                                        <p:tgtEl>
                                          <p:spTgt spid="113"/>
                                        </p:tgtEl>
                                        <p:attrNameLst>
                                          <p:attrName>ppt_h</p:attrName>
                                        </p:attrNameLst>
                                      </p:cBhvr>
                                      <p:tavLst>
                                        <p:tav tm="0" fmla="#ppt_h*sin(2.5*pi*$)">
                                          <p:val>
                                            <p:fltVal val="0"/>
                                          </p:val>
                                        </p:tav>
                                        <p:tav tm="100000">
                                          <p:val>
                                            <p:fltVal val="1"/>
                                          </p:val>
                                        </p:tav>
                                      </p:tavLst>
                                    </p:anim>
                                  </p:childTnLst>
                                </p:cTn>
                              </p:par>
                              <p:par>
                                <p:cTn id="1109" presetID="8" presetClass="emph" presetSubtype="0" repeatCount="indefinite" fill="hold" grpId="1" nodeType="withEffect">
                                  <p:stCondLst>
                                    <p:cond delay="0"/>
                                  </p:stCondLst>
                                  <p:childTnLst>
                                    <p:animRot by="21600000">
                                      <p:cBhvr>
                                        <p:cTn id="1110" dur="4250" fill="hold"/>
                                        <p:tgtEl>
                                          <p:spTgt spid="113"/>
                                        </p:tgtEl>
                                        <p:attrNameLst>
                                          <p:attrName>r</p:attrName>
                                        </p:attrNameLst>
                                      </p:cBhvr>
                                    </p:animRot>
                                  </p:childTnLst>
                                </p:cTn>
                              </p:par>
                              <p:par>
                                <p:cTn id="1111" presetID="2" presetClass="exit" presetSubtype="6" fill="hold" grpId="2" nodeType="withEffect">
                                  <p:stCondLst>
                                    <p:cond delay="0"/>
                                  </p:stCondLst>
                                  <p:childTnLst>
                                    <p:anim calcmode="lin" valueType="num">
                                      <p:cBhvr additive="base">
                                        <p:cTn id="1112" dur="5500"/>
                                        <p:tgtEl>
                                          <p:spTgt spid="113"/>
                                        </p:tgtEl>
                                        <p:attrNameLst>
                                          <p:attrName>ppt_x</p:attrName>
                                        </p:attrNameLst>
                                      </p:cBhvr>
                                      <p:tavLst>
                                        <p:tav tm="0">
                                          <p:val>
                                            <p:strVal val="ppt_x"/>
                                          </p:val>
                                        </p:tav>
                                        <p:tav tm="100000">
                                          <p:val>
                                            <p:strVal val="1+ppt_w/2"/>
                                          </p:val>
                                        </p:tav>
                                      </p:tavLst>
                                    </p:anim>
                                    <p:anim calcmode="lin" valueType="num">
                                      <p:cBhvr additive="base">
                                        <p:cTn id="1113" dur="5500"/>
                                        <p:tgtEl>
                                          <p:spTgt spid="113"/>
                                        </p:tgtEl>
                                        <p:attrNameLst>
                                          <p:attrName>ppt_y</p:attrName>
                                        </p:attrNameLst>
                                      </p:cBhvr>
                                      <p:tavLst>
                                        <p:tav tm="0">
                                          <p:val>
                                            <p:strVal val="ppt_y"/>
                                          </p:val>
                                        </p:tav>
                                        <p:tav tm="100000">
                                          <p:val>
                                            <p:strVal val="1+ppt_h/2"/>
                                          </p:val>
                                        </p:tav>
                                      </p:tavLst>
                                    </p:anim>
                                    <p:set>
                                      <p:cBhvr>
                                        <p:cTn id="1114" dur="1" fill="hold">
                                          <p:stCondLst>
                                            <p:cond delay="5499"/>
                                          </p:stCondLst>
                                        </p:cTn>
                                        <p:tgtEl>
                                          <p:spTgt spid="113"/>
                                        </p:tgtEl>
                                        <p:attrNameLst>
                                          <p:attrName>style.visibility</p:attrName>
                                        </p:attrNameLst>
                                      </p:cBhvr>
                                      <p:to>
                                        <p:strVal val="hidden"/>
                                      </p:to>
                                    </p:set>
                                  </p:childTnLst>
                                </p:cTn>
                              </p:par>
                              <p:par>
                                <p:cTn id="1115" presetID="19" presetClass="entr" presetSubtype="5" fill="hold" grpId="0" nodeType="withEffect">
                                  <p:stCondLst>
                                    <p:cond delay="0"/>
                                  </p:stCondLst>
                                  <p:childTnLst>
                                    <p:set>
                                      <p:cBhvr>
                                        <p:cTn id="1116" dur="1" fill="hold">
                                          <p:stCondLst>
                                            <p:cond delay="0"/>
                                          </p:stCondLst>
                                        </p:cTn>
                                        <p:tgtEl>
                                          <p:spTgt spid="114"/>
                                        </p:tgtEl>
                                        <p:attrNameLst>
                                          <p:attrName>style.visibility</p:attrName>
                                        </p:attrNameLst>
                                      </p:cBhvr>
                                      <p:to>
                                        <p:strVal val="visible"/>
                                      </p:to>
                                    </p:set>
                                    <p:anim calcmode="lin" valueType="num">
                                      <p:cBhvr>
                                        <p:cTn id="1117" dur="4500" fill="hold"/>
                                        <p:tgtEl>
                                          <p:spTgt spid="114"/>
                                        </p:tgtEl>
                                        <p:attrNameLst>
                                          <p:attrName>ppt_w</p:attrName>
                                        </p:attrNameLst>
                                      </p:cBhvr>
                                      <p:tavLst>
                                        <p:tav tm="0">
                                          <p:val>
                                            <p:strVal val="#ppt_w"/>
                                          </p:val>
                                        </p:tav>
                                        <p:tav tm="100000">
                                          <p:val>
                                            <p:strVal val="#ppt_w"/>
                                          </p:val>
                                        </p:tav>
                                      </p:tavLst>
                                    </p:anim>
                                    <p:anim calcmode="lin" valueType="num">
                                      <p:cBhvr>
                                        <p:cTn id="1118" dur="4500" fill="hold"/>
                                        <p:tgtEl>
                                          <p:spTgt spid="114"/>
                                        </p:tgtEl>
                                        <p:attrNameLst>
                                          <p:attrName>ppt_h</p:attrName>
                                        </p:attrNameLst>
                                      </p:cBhvr>
                                      <p:tavLst>
                                        <p:tav tm="0" fmla="#ppt_h*sin(2.5*pi*$)">
                                          <p:val>
                                            <p:fltVal val="0"/>
                                          </p:val>
                                        </p:tav>
                                        <p:tav tm="100000">
                                          <p:val>
                                            <p:fltVal val="1"/>
                                          </p:val>
                                        </p:tav>
                                      </p:tavLst>
                                    </p:anim>
                                  </p:childTnLst>
                                </p:cTn>
                              </p:par>
                              <p:par>
                                <p:cTn id="1119" presetID="8" presetClass="emph" presetSubtype="0" repeatCount="indefinite" fill="hold" grpId="1" nodeType="withEffect">
                                  <p:stCondLst>
                                    <p:cond delay="0"/>
                                  </p:stCondLst>
                                  <p:childTnLst>
                                    <p:animRot by="21600000">
                                      <p:cBhvr>
                                        <p:cTn id="1120" dur="4250" fill="hold"/>
                                        <p:tgtEl>
                                          <p:spTgt spid="114"/>
                                        </p:tgtEl>
                                        <p:attrNameLst>
                                          <p:attrName>r</p:attrName>
                                        </p:attrNameLst>
                                      </p:cBhvr>
                                    </p:animRot>
                                  </p:childTnLst>
                                </p:cTn>
                              </p:par>
                              <p:par>
                                <p:cTn id="1121" presetID="2" presetClass="exit" presetSubtype="6" fill="hold" grpId="2" nodeType="withEffect">
                                  <p:stCondLst>
                                    <p:cond delay="0"/>
                                  </p:stCondLst>
                                  <p:childTnLst>
                                    <p:anim calcmode="lin" valueType="num">
                                      <p:cBhvr additive="base">
                                        <p:cTn id="1122" dur="5500"/>
                                        <p:tgtEl>
                                          <p:spTgt spid="114"/>
                                        </p:tgtEl>
                                        <p:attrNameLst>
                                          <p:attrName>ppt_x</p:attrName>
                                        </p:attrNameLst>
                                      </p:cBhvr>
                                      <p:tavLst>
                                        <p:tav tm="0">
                                          <p:val>
                                            <p:strVal val="ppt_x"/>
                                          </p:val>
                                        </p:tav>
                                        <p:tav tm="100000">
                                          <p:val>
                                            <p:strVal val="1+ppt_w/2"/>
                                          </p:val>
                                        </p:tav>
                                      </p:tavLst>
                                    </p:anim>
                                    <p:anim calcmode="lin" valueType="num">
                                      <p:cBhvr additive="base">
                                        <p:cTn id="1123" dur="5500"/>
                                        <p:tgtEl>
                                          <p:spTgt spid="114"/>
                                        </p:tgtEl>
                                        <p:attrNameLst>
                                          <p:attrName>ppt_y</p:attrName>
                                        </p:attrNameLst>
                                      </p:cBhvr>
                                      <p:tavLst>
                                        <p:tav tm="0">
                                          <p:val>
                                            <p:strVal val="ppt_y"/>
                                          </p:val>
                                        </p:tav>
                                        <p:tav tm="100000">
                                          <p:val>
                                            <p:strVal val="1+ppt_h/2"/>
                                          </p:val>
                                        </p:tav>
                                      </p:tavLst>
                                    </p:anim>
                                    <p:set>
                                      <p:cBhvr>
                                        <p:cTn id="1124" dur="1" fill="hold">
                                          <p:stCondLst>
                                            <p:cond delay="5499"/>
                                          </p:stCondLst>
                                        </p:cTn>
                                        <p:tgtEl>
                                          <p:spTgt spid="114"/>
                                        </p:tgtEl>
                                        <p:attrNameLst>
                                          <p:attrName>style.visibility</p:attrName>
                                        </p:attrNameLst>
                                      </p:cBhvr>
                                      <p:to>
                                        <p:strVal val="hidden"/>
                                      </p:to>
                                    </p:set>
                                  </p:childTnLst>
                                </p:cTn>
                              </p:par>
                              <p:par>
                                <p:cTn id="1125" presetID="19" presetClass="entr" presetSubtype="5" fill="hold" grpId="0" nodeType="withEffect">
                                  <p:stCondLst>
                                    <p:cond delay="0"/>
                                  </p:stCondLst>
                                  <p:childTnLst>
                                    <p:set>
                                      <p:cBhvr>
                                        <p:cTn id="1126" dur="1" fill="hold">
                                          <p:stCondLst>
                                            <p:cond delay="0"/>
                                          </p:stCondLst>
                                        </p:cTn>
                                        <p:tgtEl>
                                          <p:spTgt spid="115"/>
                                        </p:tgtEl>
                                        <p:attrNameLst>
                                          <p:attrName>style.visibility</p:attrName>
                                        </p:attrNameLst>
                                      </p:cBhvr>
                                      <p:to>
                                        <p:strVal val="visible"/>
                                      </p:to>
                                    </p:set>
                                    <p:anim calcmode="lin" valueType="num">
                                      <p:cBhvr>
                                        <p:cTn id="1127" dur="4500" fill="hold"/>
                                        <p:tgtEl>
                                          <p:spTgt spid="115"/>
                                        </p:tgtEl>
                                        <p:attrNameLst>
                                          <p:attrName>ppt_w</p:attrName>
                                        </p:attrNameLst>
                                      </p:cBhvr>
                                      <p:tavLst>
                                        <p:tav tm="0">
                                          <p:val>
                                            <p:strVal val="#ppt_w"/>
                                          </p:val>
                                        </p:tav>
                                        <p:tav tm="100000">
                                          <p:val>
                                            <p:strVal val="#ppt_w"/>
                                          </p:val>
                                        </p:tav>
                                      </p:tavLst>
                                    </p:anim>
                                    <p:anim calcmode="lin" valueType="num">
                                      <p:cBhvr>
                                        <p:cTn id="1128" dur="4500" fill="hold"/>
                                        <p:tgtEl>
                                          <p:spTgt spid="115"/>
                                        </p:tgtEl>
                                        <p:attrNameLst>
                                          <p:attrName>ppt_h</p:attrName>
                                        </p:attrNameLst>
                                      </p:cBhvr>
                                      <p:tavLst>
                                        <p:tav tm="0" fmla="#ppt_h*sin(2.5*pi*$)">
                                          <p:val>
                                            <p:fltVal val="0"/>
                                          </p:val>
                                        </p:tav>
                                        <p:tav tm="100000">
                                          <p:val>
                                            <p:fltVal val="1"/>
                                          </p:val>
                                        </p:tav>
                                      </p:tavLst>
                                    </p:anim>
                                  </p:childTnLst>
                                </p:cTn>
                              </p:par>
                              <p:par>
                                <p:cTn id="1129" presetID="8" presetClass="emph" presetSubtype="0" repeatCount="indefinite" fill="hold" grpId="1" nodeType="withEffect">
                                  <p:stCondLst>
                                    <p:cond delay="0"/>
                                  </p:stCondLst>
                                  <p:childTnLst>
                                    <p:animRot by="21600000">
                                      <p:cBhvr>
                                        <p:cTn id="1130" dur="4250" fill="hold"/>
                                        <p:tgtEl>
                                          <p:spTgt spid="115"/>
                                        </p:tgtEl>
                                        <p:attrNameLst>
                                          <p:attrName>r</p:attrName>
                                        </p:attrNameLst>
                                      </p:cBhvr>
                                    </p:animRot>
                                  </p:childTnLst>
                                </p:cTn>
                              </p:par>
                              <p:par>
                                <p:cTn id="1131" presetID="2" presetClass="exit" presetSubtype="6" fill="hold" grpId="2" nodeType="withEffect">
                                  <p:stCondLst>
                                    <p:cond delay="0"/>
                                  </p:stCondLst>
                                  <p:childTnLst>
                                    <p:anim calcmode="lin" valueType="num">
                                      <p:cBhvr additive="base">
                                        <p:cTn id="1132" dur="5500"/>
                                        <p:tgtEl>
                                          <p:spTgt spid="115"/>
                                        </p:tgtEl>
                                        <p:attrNameLst>
                                          <p:attrName>ppt_x</p:attrName>
                                        </p:attrNameLst>
                                      </p:cBhvr>
                                      <p:tavLst>
                                        <p:tav tm="0">
                                          <p:val>
                                            <p:strVal val="ppt_x"/>
                                          </p:val>
                                        </p:tav>
                                        <p:tav tm="100000">
                                          <p:val>
                                            <p:strVal val="1+ppt_w/2"/>
                                          </p:val>
                                        </p:tav>
                                      </p:tavLst>
                                    </p:anim>
                                    <p:anim calcmode="lin" valueType="num">
                                      <p:cBhvr additive="base">
                                        <p:cTn id="1133" dur="5500"/>
                                        <p:tgtEl>
                                          <p:spTgt spid="115"/>
                                        </p:tgtEl>
                                        <p:attrNameLst>
                                          <p:attrName>ppt_y</p:attrName>
                                        </p:attrNameLst>
                                      </p:cBhvr>
                                      <p:tavLst>
                                        <p:tav tm="0">
                                          <p:val>
                                            <p:strVal val="ppt_y"/>
                                          </p:val>
                                        </p:tav>
                                        <p:tav tm="100000">
                                          <p:val>
                                            <p:strVal val="1+ppt_h/2"/>
                                          </p:val>
                                        </p:tav>
                                      </p:tavLst>
                                    </p:anim>
                                    <p:set>
                                      <p:cBhvr>
                                        <p:cTn id="1134" dur="1" fill="hold">
                                          <p:stCondLst>
                                            <p:cond delay="5499"/>
                                          </p:stCondLst>
                                        </p:cTn>
                                        <p:tgtEl>
                                          <p:spTgt spid="115"/>
                                        </p:tgtEl>
                                        <p:attrNameLst>
                                          <p:attrName>style.visibility</p:attrName>
                                        </p:attrNameLst>
                                      </p:cBhvr>
                                      <p:to>
                                        <p:strVal val="hidden"/>
                                      </p:to>
                                    </p:set>
                                  </p:childTnLst>
                                </p:cTn>
                              </p:par>
                              <p:par>
                                <p:cTn id="1135" presetID="19" presetClass="entr" presetSubtype="5" fill="hold" grpId="0" nodeType="withEffect">
                                  <p:stCondLst>
                                    <p:cond delay="0"/>
                                  </p:stCondLst>
                                  <p:childTnLst>
                                    <p:set>
                                      <p:cBhvr>
                                        <p:cTn id="1136" dur="1" fill="hold">
                                          <p:stCondLst>
                                            <p:cond delay="0"/>
                                          </p:stCondLst>
                                        </p:cTn>
                                        <p:tgtEl>
                                          <p:spTgt spid="116"/>
                                        </p:tgtEl>
                                        <p:attrNameLst>
                                          <p:attrName>style.visibility</p:attrName>
                                        </p:attrNameLst>
                                      </p:cBhvr>
                                      <p:to>
                                        <p:strVal val="visible"/>
                                      </p:to>
                                    </p:set>
                                    <p:anim calcmode="lin" valueType="num">
                                      <p:cBhvr>
                                        <p:cTn id="1137" dur="4500" fill="hold"/>
                                        <p:tgtEl>
                                          <p:spTgt spid="116"/>
                                        </p:tgtEl>
                                        <p:attrNameLst>
                                          <p:attrName>ppt_w</p:attrName>
                                        </p:attrNameLst>
                                      </p:cBhvr>
                                      <p:tavLst>
                                        <p:tav tm="0">
                                          <p:val>
                                            <p:strVal val="#ppt_w"/>
                                          </p:val>
                                        </p:tav>
                                        <p:tav tm="100000">
                                          <p:val>
                                            <p:strVal val="#ppt_w"/>
                                          </p:val>
                                        </p:tav>
                                      </p:tavLst>
                                    </p:anim>
                                    <p:anim calcmode="lin" valueType="num">
                                      <p:cBhvr>
                                        <p:cTn id="1138" dur="4500" fill="hold"/>
                                        <p:tgtEl>
                                          <p:spTgt spid="116"/>
                                        </p:tgtEl>
                                        <p:attrNameLst>
                                          <p:attrName>ppt_h</p:attrName>
                                        </p:attrNameLst>
                                      </p:cBhvr>
                                      <p:tavLst>
                                        <p:tav tm="0" fmla="#ppt_h*sin(2.5*pi*$)">
                                          <p:val>
                                            <p:fltVal val="0"/>
                                          </p:val>
                                        </p:tav>
                                        <p:tav tm="100000">
                                          <p:val>
                                            <p:fltVal val="1"/>
                                          </p:val>
                                        </p:tav>
                                      </p:tavLst>
                                    </p:anim>
                                  </p:childTnLst>
                                </p:cTn>
                              </p:par>
                              <p:par>
                                <p:cTn id="1139" presetID="8" presetClass="emph" presetSubtype="0" repeatCount="indefinite" fill="hold" grpId="1" nodeType="withEffect">
                                  <p:stCondLst>
                                    <p:cond delay="0"/>
                                  </p:stCondLst>
                                  <p:childTnLst>
                                    <p:animRot by="21600000">
                                      <p:cBhvr>
                                        <p:cTn id="1140" dur="4250" fill="hold"/>
                                        <p:tgtEl>
                                          <p:spTgt spid="116"/>
                                        </p:tgtEl>
                                        <p:attrNameLst>
                                          <p:attrName>r</p:attrName>
                                        </p:attrNameLst>
                                      </p:cBhvr>
                                    </p:animRot>
                                  </p:childTnLst>
                                </p:cTn>
                              </p:par>
                              <p:par>
                                <p:cTn id="1141" presetID="2" presetClass="exit" presetSubtype="6" fill="hold" grpId="2" nodeType="withEffect">
                                  <p:stCondLst>
                                    <p:cond delay="0"/>
                                  </p:stCondLst>
                                  <p:childTnLst>
                                    <p:anim calcmode="lin" valueType="num">
                                      <p:cBhvr additive="base">
                                        <p:cTn id="1142" dur="5500"/>
                                        <p:tgtEl>
                                          <p:spTgt spid="116"/>
                                        </p:tgtEl>
                                        <p:attrNameLst>
                                          <p:attrName>ppt_x</p:attrName>
                                        </p:attrNameLst>
                                      </p:cBhvr>
                                      <p:tavLst>
                                        <p:tav tm="0">
                                          <p:val>
                                            <p:strVal val="ppt_x"/>
                                          </p:val>
                                        </p:tav>
                                        <p:tav tm="100000">
                                          <p:val>
                                            <p:strVal val="1+ppt_w/2"/>
                                          </p:val>
                                        </p:tav>
                                      </p:tavLst>
                                    </p:anim>
                                    <p:anim calcmode="lin" valueType="num">
                                      <p:cBhvr additive="base">
                                        <p:cTn id="1143" dur="5500"/>
                                        <p:tgtEl>
                                          <p:spTgt spid="116"/>
                                        </p:tgtEl>
                                        <p:attrNameLst>
                                          <p:attrName>ppt_y</p:attrName>
                                        </p:attrNameLst>
                                      </p:cBhvr>
                                      <p:tavLst>
                                        <p:tav tm="0">
                                          <p:val>
                                            <p:strVal val="ppt_y"/>
                                          </p:val>
                                        </p:tav>
                                        <p:tav tm="100000">
                                          <p:val>
                                            <p:strVal val="1+ppt_h/2"/>
                                          </p:val>
                                        </p:tav>
                                      </p:tavLst>
                                    </p:anim>
                                    <p:set>
                                      <p:cBhvr>
                                        <p:cTn id="1144" dur="1" fill="hold">
                                          <p:stCondLst>
                                            <p:cond delay="5499"/>
                                          </p:stCondLst>
                                        </p:cTn>
                                        <p:tgtEl>
                                          <p:spTgt spid="116"/>
                                        </p:tgtEl>
                                        <p:attrNameLst>
                                          <p:attrName>style.visibility</p:attrName>
                                        </p:attrNameLst>
                                      </p:cBhvr>
                                      <p:to>
                                        <p:strVal val="hidden"/>
                                      </p:to>
                                    </p:set>
                                  </p:childTnLst>
                                </p:cTn>
                              </p:par>
                              <p:par>
                                <p:cTn id="1145" presetID="19" presetClass="entr" presetSubtype="5" fill="hold" grpId="0" nodeType="withEffect">
                                  <p:stCondLst>
                                    <p:cond delay="0"/>
                                  </p:stCondLst>
                                  <p:childTnLst>
                                    <p:set>
                                      <p:cBhvr>
                                        <p:cTn id="1146" dur="1" fill="hold">
                                          <p:stCondLst>
                                            <p:cond delay="0"/>
                                          </p:stCondLst>
                                        </p:cTn>
                                        <p:tgtEl>
                                          <p:spTgt spid="117"/>
                                        </p:tgtEl>
                                        <p:attrNameLst>
                                          <p:attrName>style.visibility</p:attrName>
                                        </p:attrNameLst>
                                      </p:cBhvr>
                                      <p:to>
                                        <p:strVal val="visible"/>
                                      </p:to>
                                    </p:set>
                                    <p:anim calcmode="lin" valueType="num">
                                      <p:cBhvr>
                                        <p:cTn id="1147" dur="4500" fill="hold"/>
                                        <p:tgtEl>
                                          <p:spTgt spid="117"/>
                                        </p:tgtEl>
                                        <p:attrNameLst>
                                          <p:attrName>ppt_w</p:attrName>
                                        </p:attrNameLst>
                                      </p:cBhvr>
                                      <p:tavLst>
                                        <p:tav tm="0">
                                          <p:val>
                                            <p:strVal val="#ppt_w"/>
                                          </p:val>
                                        </p:tav>
                                        <p:tav tm="100000">
                                          <p:val>
                                            <p:strVal val="#ppt_w"/>
                                          </p:val>
                                        </p:tav>
                                      </p:tavLst>
                                    </p:anim>
                                    <p:anim calcmode="lin" valueType="num">
                                      <p:cBhvr>
                                        <p:cTn id="1148" dur="4500" fill="hold"/>
                                        <p:tgtEl>
                                          <p:spTgt spid="117"/>
                                        </p:tgtEl>
                                        <p:attrNameLst>
                                          <p:attrName>ppt_h</p:attrName>
                                        </p:attrNameLst>
                                      </p:cBhvr>
                                      <p:tavLst>
                                        <p:tav tm="0" fmla="#ppt_h*sin(2.5*pi*$)">
                                          <p:val>
                                            <p:fltVal val="0"/>
                                          </p:val>
                                        </p:tav>
                                        <p:tav tm="100000">
                                          <p:val>
                                            <p:fltVal val="1"/>
                                          </p:val>
                                        </p:tav>
                                      </p:tavLst>
                                    </p:anim>
                                  </p:childTnLst>
                                </p:cTn>
                              </p:par>
                              <p:par>
                                <p:cTn id="1149" presetID="8" presetClass="emph" presetSubtype="0" repeatCount="indefinite" fill="hold" grpId="1" nodeType="withEffect">
                                  <p:stCondLst>
                                    <p:cond delay="0"/>
                                  </p:stCondLst>
                                  <p:childTnLst>
                                    <p:animRot by="21600000">
                                      <p:cBhvr>
                                        <p:cTn id="1150" dur="4250" fill="hold"/>
                                        <p:tgtEl>
                                          <p:spTgt spid="117"/>
                                        </p:tgtEl>
                                        <p:attrNameLst>
                                          <p:attrName>r</p:attrName>
                                        </p:attrNameLst>
                                      </p:cBhvr>
                                    </p:animRot>
                                  </p:childTnLst>
                                </p:cTn>
                              </p:par>
                              <p:par>
                                <p:cTn id="1151" presetID="2" presetClass="exit" presetSubtype="6" fill="hold" grpId="2" nodeType="withEffect">
                                  <p:stCondLst>
                                    <p:cond delay="0"/>
                                  </p:stCondLst>
                                  <p:childTnLst>
                                    <p:anim calcmode="lin" valueType="num">
                                      <p:cBhvr additive="base">
                                        <p:cTn id="1152" dur="5500"/>
                                        <p:tgtEl>
                                          <p:spTgt spid="117"/>
                                        </p:tgtEl>
                                        <p:attrNameLst>
                                          <p:attrName>ppt_x</p:attrName>
                                        </p:attrNameLst>
                                      </p:cBhvr>
                                      <p:tavLst>
                                        <p:tav tm="0">
                                          <p:val>
                                            <p:strVal val="ppt_x"/>
                                          </p:val>
                                        </p:tav>
                                        <p:tav tm="100000">
                                          <p:val>
                                            <p:strVal val="1+ppt_w/2"/>
                                          </p:val>
                                        </p:tav>
                                      </p:tavLst>
                                    </p:anim>
                                    <p:anim calcmode="lin" valueType="num">
                                      <p:cBhvr additive="base">
                                        <p:cTn id="1153" dur="5500"/>
                                        <p:tgtEl>
                                          <p:spTgt spid="117"/>
                                        </p:tgtEl>
                                        <p:attrNameLst>
                                          <p:attrName>ppt_y</p:attrName>
                                        </p:attrNameLst>
                                      </p:cBhvr>
                                      <p:tavLst>
                                        <p:tav tm="0">
                                          <p:val>
                                            <p:strVal val="ppt_y"/>
                                          </p:val>
                                        </p:tav>
                                        <p:tav tm="100000">
                                          <p:val>
                                            <p:strVal val="1+ppt_h/2"/>
                                          </p:val>
                                        </p:tav>
                                      </p:tavLst>
                                    </p:anim>
                                    <p:set>
                                      <p:cBhvr>
                                        <p:cTn id="1154" dur="1" fill="hold">
                                          <p:stCondLst>
                                            <p:cond delay="5499"/>
                                          </p:stCondLst>
                                        </p:cTn>
                                        <p:tgtEl>
                                          <p:spTgt spid="117"/>
                                        </p:tgtEl>
                                        <p:attrNameLst>
                                          <p:attrName>style.visibility</p:attrName>
                                        </p:attrNameLst>
                                      </p:cBhvr>
                                      <p:to>
                                        <p:strVal val="hidden"/>
                                      </p:to>
                                    </p:set>
                                  </p:childTnLst>
                                </p:cTn>
                              </p:par>
                              <p:par>
                                <p:cTn id="1155" presetID="19" presetClass="entr" presetSubtype="5" fill="hold" grpId="0" nodeType="withEffect">
                                  <p:stCondLst>
                                    <p:cond delay="0"/>
                                  </p:stCondLst>
                                  <p:childTnLst>
                                    <p:set>
                                      <p:cBhvr>
                                        <p:cTn id="1156" dur="1" fill="hold">
                                          <p:stCondLst>
                                            <p:cond delay="0"/>
                                          </p:stCondLst>
                                        </p:cTn>
                                        <p:tgtEl>
                                          <p:spTgt spid="118"/>
                                        </p:tgtEl>
                                        <p:attrNameLst>
                                          <p:attrName>style.visibility</p:attrName>
                                        </p:attrNameLst>
                                      </p:cBhvr>
                                      <p:to>
                                        <p:strVal val="visible"/>
                                      </p:to>
                                    </p:set>
                                    <p:anim calcmode="lin" valueType="num">
                                      <p:cBhvr>
                                        <p:cTn id="1157" dur="4500" fill="hold"/>
                                        <p:tgtEl>
                                          <p:spTgt spid="118"/>
                                        </p:tgtEl>
                                        <p:attrNameLst>
                                          <p:attrName>ppt_w</p:attrName>
                                        </p:attrNameLst>
                                      </p:cBhvr>
                                      <p:tavLst>
                                        <p:tav tm="0">
                                          <p:val>
                                            <p:strVal val="#ppt_w"/>
                                          </p:val>
                                        </p:tav>
                                        <p:tav tm="100000">
                                          <p:val>
                                            <p:strVal val="#ppt_w"/>
                                          </p:val>
                                        </p:tav>
                                      </p:tavLst>
                                    </p:anim>
                                    <p:anim calcmode="lin" valueType="num">
                                      <p:cBhvr>
                                        <p:cTn id="1158" dur="4500" fill="hold"/>
                                        <p:tgtEl>
                                          <p:spTgt spid="118"/>
                                        </p:tgtEl>
                                        <p:attrNameLst>
                                          <p:attrName>ppt_h</p:attrName>
                                        </p:attrNameLst>
                                      </p:cBhvr>
                                      <p:tavLst>
                                        <p:tav tm="0" fmla="#ppt_h*sin(2.5*pi*$)">
                                          <p:val>
                                            <p:fltVal val="0"/>
                                          </p:val>
                                        </p:tav>
                                        <p:tav tm="100000">
                                          <p:val>
                                            <p:fltVal val="1"/>
                                          </p:val>
                                        </p:tav>
                                      </p:tavLst>
                                    </p:anim>
                                  </p:childTnLst>
                                </p:cTn>
                              </p:par>
                              <p:par>
                                <p:cTn id="1159" presetID="8" presetClass="emph" presetSubtype="0" repeatCount="indefinite" fill="hold" grpId="1" nodeType="withEffect">
                                  <p:stCondLst>
                                    <p:cond delay="0"/>
                                  </p:stCondLst>
                                  <p:childTnLst>
                                    <p:animRot by="21600000">
                                      <p:cBhvr>
                                        <p:cTn id="1160" dur="4250" fill="hold"/>
                                        <p:tgtEl>
                                          <p:spTgt spid="118"/>
                                        </p:tgtEl>
                                        <p:attrNameLst>
                                          <p:attrName>r</p:attrName>
                                        </p:attrNameLst>
                                      </p:cBhvr>
                                    </p:animRot>
                                  </p:childTnLst>
                                </p:cTn>
                              </p:par>
                              <p:par>
                                <p:cTn id="1161" presetID="2" presetClass="exit" presetSubtype="6" fill="hold" grpId="2" nodeType="withEffect">
                                  <p:stCondLst>
                                    <p:cond delay="0"/>
                                  </p:stCondLst>
                                  <p:childTnLst>
                                    <p:anim calcmode="lin" valueType="num">
                                      <p:cBhvr additive="base">
                                        <p:cTn id="1162" dur="5500"/>
                                        <p:tgtEl>
                                          <p:spTgt spid="118"/>
                                        </p:tgtEl>
                                        <p:attrNameLst>
                                          <p:attrName>ppt_x</p:attrName>
                                        </p:attrNameLst>
                                      </p:cBhvr>
                                      <p:tavLst>
                                        <p:tav tm="0">
                                          <p:val>
                                            <p:strVal val="ppt_x"/>
                                          </p:val>
                                        </p:tav>
                                        <p:tav tm="100000">
                                          <p:val>
                                            <p:strVal val="1+ppt_w/2"/>
                                          </p:val>
                                        </p:tav>
                                      </p:tavLst>
                                    </p:anim>
                                    <p:anim calcmode="lin" valueType="num">
                                      <p:cBhvr additive="base">
                                        <p:cTn id="1163" dur="5500"/>
                                        <p:tgtEl>
                                          <p:spTgt spid="118"/>
                                        </p:tgtEl>
                                        <p:attrNameLst>
                                          <p:attrName>ppt_y</p:attrName>
                                        </p:attrNameLst>
                                      </p:cBhvr>
                                      <p:tavLst>
                                        <p:tav tm="0">
                                          <p:val>
                                            <p:strVal val="ppt_y"/>
                                          </p:val>
                                        </p:tav>
                                        <p:tav tm="100000">
                                          <p:val>
                                            <p:strVal val="1+ppt_h/2"/>
                                          </p:val>
                                        </p:tav>
                                      </p:tavLst>
                                    </p:anim>
                                    <p:set>
                                      <p:cBhvr>
                                        <p:cTn id="1164" dur="1" fill="hold">
                                          <p:stCondLst>
                                            <p:cond delay="5499"/>
                                          </p:stCondLst>
                                        </p:cTn>
                                        <p:tgtEl>
                                          <p:spTgt spid="118"/>
                                        </p:tgtEl>
                                        <p:attrNameLst>
                                          <p:attrName>style.visibility</p:attrName>
                                        </p:attrNameLst>
                                      </p:cBhvr>
                                      <p:to>
                                        <p:strVal val="hidden"/>
                                      </p:to>
                                    </p:set>
                                  </p:childTnLst>
                                </p:cTn>
                              </p:par>
                              <p:par>
                                <p:cTn id="1165" presetID="19" presetClass="entr" presetSubtype="5" fill="hold" grpId="0" nodeType="withEffect">
                                  <p:stCondLst>
                                    <p:cond delay="0"/>
                                  </p:stCondLst>
                                  <p:childTnLst>
                                    <p:set>
                                      <p:cBhvr>
                                        <p:cTn id="1166" dur="1" fill="hold">
                                          <p:stCondLst>
                                            <p:cond delay="0"/>
                                          </p:stCondLst>
                                        </p:cTn>
                                        <p:tgtEl>
                                          <p:spTgt spid="119"/>
                                        </p:tgtEl>
                                        <p:attrNameLst>
                                          <p:attrName>style.visibility</p:attrName>
                                        </p:attrNameLst>
                                      </p:cBhvr>
                                      <p:to>
                                        <p:strVal val="visible"/>
                                      </p:to>
                                    </p:set>
                                    <p:anim calcmode="lin" valueType="num">
                                      <p:cBhvr>
                                        <p:cTn id="1167" dur="4500" fill="hold"/>
                                        <p:tgtEl>
                                          <p:spTgt spid="119"/>
                                        </p:tgtEl>
                                        <p:attrNameLst>
                                          <p:attrName>ppt_w</p:attrName>
                                        </p:attrNameLst>
                                      </p:cBhvr>
                                      <p:tavLst>
                                        <p:tav tm="0">
                                          <p:val>
                                            <p:strVal val="#ppt_w"/>
                                          </p:val>
                                        </p:tav>
                                        <p:tav tm="100000">
                                          <p:val>
                                            <p:strVal val="#ppt_w"/>
                                          </p:val>
                                        </p:tav>
                                      </p:tavLst>
                                    </p:anim>
                                    <p:anim calcmode="lin" valueType="num">
                                      <p:cBhvr>
                                        <p:cTn id="1168" dur="4500" fill="hold"/>
                                        <p:tgtEl>
                                          <p:spTgt spid="119"/>
                                        </p:tgtEl>
                                        <p:attrNameLst>
                                          <p:attrName>ppt_h</p:attrName>
                                        </p:attrNameLst>
                                      </p:cBhvr>
                                      <p:tavLst>
                                        <p:tav tm="0" fmla="#ppt_h*sin(2.5*pi*$)">
                                          <p:val>
                                            <p:fltVal val="0"/>
                                          </p:val>
                                        </p:tav>
                                        <p:tav tm="100000">
                                          <p:val>
                                            <p:fltVal val="1"/>
                                          </p:val>
                                        </p:tav>
                                      </p:tavLst>
                                    </p:anim>
                                  </p:childTnLst>
                                </p:cTn>
                              </p:par>
                              <p:par>
                                <p:cTn id="1169" presetID="8" presetClass="emph" presetSubtype="0" repeatCount="indefinite" fill="hold" grpId="1" nodeType="withEffect">
                                  <p:stCondLst>
                                    <p:cond delay="0"/>
                                  </p:stCondLst>
                                  <p:childTnLst>
                                    <p:animRot by="21600000">
                                      <p:cBhvr>
                                        <p:cTn id="1170" dur="4250" fill="hold"/>
                                        <p:tgtEl>
                                          <p:spTgt spid="119"/>
                                        </p:tgtEl>
                                        <p:attrNameLst>
                                          <p:attrName>r</p:attrName>
                                        </p:attrNameLst>
                                      </p:cBhvr>
                                    </p:animRot>
                                  </p:childTnLst>
                                </p:cTn>
                              </p:par>
                              <p:par>
                                <p:cTn id="1171" presetID="2" presetClass="exit" presetSubtype="6" fill="hold" grpId="2" nodeType="withEffect">
                                  <p:stCondLst>
                                    <p:cond delay="0"/>
                                  </p:stCondLst>
                                  <p:childTnLst>
                                    <p:anim calcmode="lin" valueType="num">
                                      <p:cBhvr additive="base">
                                        <p:cTn id="1172" dur="5500"/>
                                        <p:tgtEl>
                                          <p:spTgt spid="119"/>
                                        </p:tgtEl>
                                        <p:attrNameLst>
                                          <p:attrName>ppt_x</p:attrName>
                                        </p:attrNameLst>
                                      </p:cBhvr>
                                      <p:tavLst>
                                        <p:tav tm="0">
                                          <p:val>
                                            <p:strVal val="ppt_x"/>
                                          </p:val>
                                        </p:tav>
                                        <p:tav tm="100000">
                                          <p:val>
                                            <p:strVal val="1+ppt_w/2"/>
                                          </p:val>
                                        </p:tav>
                                      </p:tavLst>
                                    </p:anim>
                                    <p:anim calcmode="lin" valueType="num">
                                      <p:cBhvr additive="base">
                                        <p:cTn id="1173" dur="5500"/>
                                        <p:tgtEl>
                                          <p:spTgt spid="119"/>
                                        </p:tgtEl>
                                        <p:attrNameLst>
                                          <p:attrName>ppt_y</p:attrName>
                                        </p:attrNameLst>
                                      </p:cBhvr>
                                      <p:tavLst>
                                        <p:tav tm="0">
                                          <p:val>
                                            <p:strVal val="ppt_y"/>
                                          </p:val>
                                        </p:tav>
                                        <p:tav tm="100000">
                                          <p:val>
                                            <p:strVal val="1+ppt_h/2"/>
                                          </p:val>
                                        </p:tav>
                                      </p:tavLst>
                                    </p:anim>
                                    <p:set>
                                      <p:cBhvr>
                                        <p:cTn id="1174" dur="1" fill="hold">
                                          <p:stCondLst>
                                            <p:cond delay="5499"/>
                                          </p:stCondLst>
                                        </p:cTn>
                                        <p:tgtEl>
                                          <p:spTgt spid="119"/>
                                        </p:tgtEl>
                                        <p:attrNameLst>
                                          <p:attrName>style.visibility</p:attrName>
                                        </p:attrNameLst>
                                      </p:cBhvr>
                                      <p:to>
                                        <p:strVal val="hidden"/>
                                      </p:to>
                                    </p:set>
                                  </p:childTnLst>
                                </p:cTn>
                              </p:par>
                              <p:par>
                                <p:cTn id="1175" presetID="19" presetClass="entr" presetSubtype="5" fill="hold" grpId="0" nodeType="withEffect">
                                  <p:stCondLst>
                                    <p:cond delay="0"/>
                                  </p:stCondLst>
                                  <p:childTnLst>
                                    <p:set>
                                      <p:cBhvr>
                                        <p:cTn id="1176" dur="1" fill="hold">
                                          <p:stCondLst>
                                            <p:cond delay="0"/>
                                          </p:stCondLst>
                                        </p:cTn>
                                        <p:tgtEl>
                                          <p:spTgt spid="120"/>
                                        </p:tgtEl>
                                        <p:attrNameLst>
                                          <p:attrName>style.visibility</p:attrName>
                                        </p:attrNameLst>
                                      </p:cBhvr>
                                      <p:to>
                                        <p:strVal val="visible"/>
                                      </p:to>
                                    </p:set>
                                    <p:anim calcmode="lin" valueType="num">
                                      <p:cBhvr>
                                        <p:cTn id="1177" dur="4500" fill="hold"/>
                                        <p:tgtEl>
                                          <p:spTgt spid="120"/>
                                        </p:tgtEl>
                                        <p:attrNameLst>
                                          <p:attrName>ppt_w</p:attrName>
                                        </p:attrNameLst>
                                      </p:cBhvr>
                                      <p:tavLst>
                                        <p:tav tm="0">
                                          <p:val>
                                            <p:strVal val="#ppt_w"/>
                                          </p:val>
                                        </p:tav>
                                        <p:tav tm="100000">
                                          <p:val>
                                            <p:strVal val="#ppt_w"/>
                                          </p:val>
                                        </p:tav>
                                      </p:tavLst>
                                    </p:anim>
                                    <p:anim calcmode="lin" valueType="num">
                                      <p:cBhvr>
                                        <p:cTn id="1178" dur="4500" fill="hold"/>
                                        <p:tgtEl>
                                          <p:spTgt spid="120"/>
                                        </p:tgtEl>
                                        <p:attrNameLst>
                                          <p:attrName>ppt_h</p:attrName>
                                        </p:attrNameLst>
                                      </p:cBhvr>
                                      <p:tavLst>
                                        <p:tav tm="0" fmla="#ppt_h*sin(2.5*pi*$)">
                                          <p:val>
                                            <p:fltVal val="0"/>
                                          </p:val>
                                        </p:tav>
                                        <p:tav tm="100000">
                                          <p:val>
                                            <p:fltVal val="1"/>
                                          </p:val>
                                        </p:tav>
                                      </p:tavLst>
                                    </p:anim>
                                  </p:childTnLst>
                                </p:cTn>
                              </p:par>
                              <p:par>
                                <p:cTn id="1179" presetID="8" presetClass="emph" presetSubtype="0" repeatCount="indefinite" fill="hold" grpId="1" nodeType="withEffect">
                                  <p:stCondLst>
                                    <p:cond delay="0"/>
                                  </p:stCondLst>
                                  <p:childTnLst>
                                    <p:animRot by="-21600000">
                                      <p:cBhvr>
                                        <p:cTn id="1180" dur="4250" fill="hold"/>
                                        <p:tgtEl>
                                          <p:spTgt spid="120"/>
                                        </p:tgtEl>
                                        <p:attrNameLst>
                                          <p:attrName>r</p:attrName>
                                        </p:attrNameLst>
                                      </p:cBhvr>
                                    </p:animRot>
                                  </p:childTnLst>
                                </p:cTn>
                              </p:par>
                              <p:par>
                                <p:cTn id="1181" presetID="2" presetClass="exit" presetSubtype="12" fill="hold" grpId="2" nodeType="withEffect">
                                  <p:stCondLst>
                                    <p:cond delay="0"/>
                                  </p:stCondLst>
                                  <p:childTnLst>
                                    <p:anim calcmode="lin" valueType="num">
                                      <p:cBhvr additive="base">
                                        <p:cTn id="1182" dur="5500"/>
                                        <p:tgtEl>
                                          <p:spTgt spid="120"/>
                                        </p:tgtEl>
                                        <p:attrNameLst>
                                          <p:attrName>ppt_x</p:attrName>
                                        </p:attrNameLst>
                                      </p:cBhvr>
                                      <p:tavLst>
                                        <p:tav tm="0">
                                          <p:val>
                                            <p:strVal val="ppt_x"/>
                                          </p:val>
                                        </p:tav>
                                        <p:tav tm="100000">
                                          <p:val>
                                            <p:strVal val="0-ppt_w/2"/>
                                          </p:val>
                                        </p:tav>
                                      </p:tavLst>
                                    </p:anim>
                                    <p:anim calcmode="lin" valueType="num">
                                      <p:cBhvr additive="base">
                                        <p:cTn id="1183" dur="5500"/>
                                        <p:tgtEl>
                                          <p:spTgt spid="120"/>
                                        </p:tgtEl>
                                        <p:attrNameLst>
                                          <p:attrName>ppt_y</p:attrName>
                                        </p:attrNameLst>
                                      </p:cBhvr>
                                      <p:tavLst>
                                        <p:tav tm="0">
                                          <p:val>
                                            <p:strVal val="ppt_y"/>
                                          </p:val>
                                        </p:tav>
                                        <p:tav tm="100000">
                                          <p:val>
                                            <p:strVal val="1+ppt_h/2"/>
                                          </p:val>
                                        </p:tav>
                                      </p:tavLst>
                                    </p:anim>
                                    <p:set>
                                      <p:cBhvr>
                                        <p:cTn id="1184" dur="1" fill="hold">
                                          <p:stCondLst>
                                            <p:cond delay="5499"/>
                                          </p:stCondLst>
                                        </p:cTn>
                                        <p:tgtEl>
                                          <p:spTgt spid="120"/>
                                        </p:tgtEl>
                                        <p:attrNameLst>
                                          <p:attrName>style.visibility</p:attrName>
                                        </p:attrNameLst>
                                      </p:cBhvr>
                                      <p:to>
                                        <p:strVal val="hidden"/>
                                      </p:to>
                                    </p:set>
                                  </p:childTnLst>
                                </p:cTn>
                              </p:par>
                              <p:par>
                                <p:cTn id="1185" presetID="19" presetClass="entr" presetSubtype="5" fill="hold" grpId="0" nodeType="withEffect">
                                  <p:stCondLst>
                                    <p:cond delay="0"/>
                                  </p:stCondLst>
                                  <p:childTnLst>
                                    <p:set>
                                      <p:cBhvr>
                                        <p:cTn id="1186" dur="1" fill="hold">
                                          <p:stCondLst>
                                            <p:cond delay="0"/>
                                          </p:stCondLst>
                                        </p:cTn>
                                        <p:tgtEl>
                                          <p:spTgt spid="121"/>
                                        </p:tgtEl>
                                        <p:attrNameLst>
                                          <p:attrName>style.visibility</p:attrName>
                                        </p:attrNameLst>
                                      </p:cBhvr>
                                      <p:to>
                                        <p:strVal val="visible"/>
                                      </p:to>
                                    </p:set>
                                    <p:anim calcmode="lin" valueType="num">
                                      <p:cBhvr>
                                        <p:cTn id="1187" dur="4500" fill="hold"/>
                                        <p:tgtEl>
                                          <p:spTgt spid="121"/>
                                        </p:tgtEl>
                                        <p:attrNameLst>
                                          <p:attrName>ppt_w</p:attrName>
                                        </p:attrNameLst>
                                      </p:cBhvr>
                                      <p:tavLst>
                                        <p:tav tm="0">
                                          <p:val>
                                            <p:strVal val="#ppt_w"/>
                                          </p:val>
                                        </p:tav>
                                        <p:tav tm="100000">
                                          <p:val>
                                            <p:strVal val="#ppt_w"/>
                                          </p:val>
                                        </p:tav>
                                      </p:tavLst>
                                    </p:anim>
                                    <p:anim calcmode="lin" valueType="num">
                                      <p:cBhvr>
                                        <p:cTn id="1188" dur="4500" fill="hold"/>
                                        <p:tgtEl>
                                          <p:spTgt spid="121"/>
                                        </p:tgtEl>
                                        <p:attrNameLst>
                                          <p:attrName>ppt_h</p:attrName>
                                        </p:attrNameLst>
                                      </p:cBhvr>
                                      <p:tavLst>
                                        <p:tav tm="0" fmla="#ppt_h*sin(2.5*pi*$)">
                                          <p:val>
                                            <p:fltVal val="0"/>
                                          </p:val>
                                        </p:tav>
                                        <p:tav tm="100000">
                                          <p:val>
                                            <p:fltVal val="1"/>
                                          </p:val>
                                        </p:tav>
                                      </p:tavLst>
                                    </p:anim>
                                  </p:childTnLst>
                                </p:cTn>
                              </p:par>
                              <p:par>
                                <p:cTn id="1189" presetID="8" presetClass="emph" presetSubtype="0" repeatCount="indefinite" fill="hold" grpId="1" nodeType="withEffect">
                                  <p:stCondLst>
                                    <p:cond delay="0"/>
                                  </p:stCondLst>
                                  <p:childTnLst>
                                    <p:animRot by="-21600000">
                                      <p:cBhvr>
                                        <p:cTn id="1190" dur="4250" fill="hold"/>
                                        <p:tgtEl>
                                          <p:spTgt spid="121"/>
                                        </p:tgtEl>
                                        <p:attrNameLst>
                                          <p:attrName>r</p:attrName>
                                        </p:attrNameLst>
                                      </p:cBhvr>
                                    </p:animRot>
                                  </p:childTnLst>
                                </p:cTn>
                              </p:par>
                              <p:par>
                                <p:cTn id="1191" presetID="2" presetClass="exit" presetSubtype="12" fill="hold" grpId="2" nodeType="withEffect">
                                  <p:stCondLst>
                                    <p:cond delay="0"/>
                                  </p:stCondLst>
                                  <p:childTnLst>
                                    <p:anim calcmode="lin" valueType="num">
                                      <p:cBhvr additive="base">
                                        <p:cTn id="1192" dur="5500"/>
                                        <p:tgtEl>
                                          <p:spTgt spid="121"/>
                                        </p:tgtEl>
                                        <p:attrNameLst>
                                          <p:attrName>ppt_x</p:attrName>
                                        </p:attrNameLst>
                                      </p:cBhvr>
                                      <p:tavLst>
                                        <p:tav tm="0">
                                          <p:val>
                                            <p:strVal val="ppt_x"/>
                                          </p:val>
                                        </p:tav>
                                        <p:tav tm="100000">
                                          <p:val>
                                            <p:strVal val="0-ppt_w/2"/>
                                          </p:val>
                                        </p:tav>
                                      </p:tavLst>
                                    </p:anim>
                                    <p:anim calcmode="lin" valueType="num">
                                      <p:cBhvr additive="base">
                                        <p:cTn id="1193" dur="5500"/>
                                        <p:tgtEl>
                                          <p:spTgt spid="121"/>
                                        </p:tgtEl>
                                        <p:attrNameLst>
                                          <p:attrName>ppt_y</p:attrName>
                                        </p:attrNameLst>
                                      </p:cBhvr>
                                      <p:tavLst>
                                        <p:tav tm="0">
                                          <p:val>
                                            <p:strVal val="ppt_y"/>
                                          </p:val>
                                        </p:tav>
                                        <p:tav tm="100000">
                                          <p:val>
                                            <p:strVal val="1+ppt_h/2"/>
                                          </p:val>
                                        </p:tav>
                                      </p:tavLst>
                                    </p:anim>
                                    <p:set>
                                      <p:cBhvr>
                                        <p:cTn id="1194" dur="1" fill="hold">
                                          <p:stCondLst>
                                            <p:cond delay="5499"/>
                                          </p:stCondLst>
                                        </p:cTn>
                                        <p:tgtEl>
                                          <p:spTgt spid="121"/>
                                        </p:tgtEl>
                                        <p:attrNameLst>
                                          <p:attrName>style.visibility</p:attrName>
                                        </p:attrNameLst>
                                      </p:cBhvr>
                                      <p:to>
                                        <p:strVal val="hidden"/>
                                      </p:to>
                                    </p:set>
                                  </p:childTnLst>
                                </p:cTn>
                              </p:par>
                              <p:par>
                                <p:cTn id="1195" presetID="19" presetClass="entr" presetSubtype="5" fill="hold" grpId="0" nodeType="withEffect">
                                  <p:stCondLst>
                                    <p:cond delay="0"/>
                                  </p:stCondLst>
                                  <p:childTnLst>
                                    <p:set>
                                      <p:cBhvr>
                                        <p:cTn id="1196" dur="1" fill="hold">
                                          <p:stCondLst>
                                            <p:cond delay="0"/>
                                          </p:stCondLst>
                                        </p:cTn>
                                        <p:tgtEl>
                                          <p:spTgt spid="122"/>
                                        </p:tgtEl>
                                        <p:attrNameLst>
                                          <p:attrName>style.visibility</p:attrName>
                                        </p:attrNameLst>
                                      </p:cBhvr>
                                      <p:to>
                                        <p:strVal val="visible"/>
                                      </p:to>
                                    </p:set>
                                    <p:anim calcmode="lin" valueType="num">
                                      <p:cBhvr>
                                        <p:cTn id="1197" dur="4500" fill="hold"/>
                                        <p:tgtEl>
                                          <p:spTgt spid="122"/>
                                        </p:tgtEl>
                                        <p:attrNameLst>
                                          <p:attrName>ppt_w</p:attrName>
                                        </p:attrNameLst>
                                      </p:cBhvr>
                                      <p:tavLst>
                                        <p:tav tm="0">
                                          <p:val>
                                            <p:strVal val="#ppt_w"/>
                                          </p:val>
                                        </p:tav>
                                        <p:tav tm="100000">
                                          <p:val>
                                            <p:strVal val="#ppt_w"/>
                                          </p:val>
                                        </p:tav>
                                      </p:tavLst>
                                    </p:anim>
                                    <p:anim calcmode="lin" valueType="num">
                                      <p:cBhvr>
                                        <p:cTn id="1198" dur="4500" fill="hold"/>
                                        <p:tgtEl>
                                          <p:spTgt spid="122"/>
                                        </p:tgtEl>
                                        <p:attrNameLst>
                                          <p:attrName>ppt_h</p:attrName>
                                        </p:attrNameLst>
                                      </p:cBhvr>
                                      <p:tavLst>
                                        <p:tav tm="0" fmla="#ppt_h*sin(2.5*pi*$)">
                                          <p:val>
                                            <p:fltVal val="0"/>
                                          </p:val>
                                        </p:tav>
                                        <p:tav tm="100000">
                                          <p:val>
                                            <p:fltVal val="1"/>
                                          </p:val>
                                        </p:tav>
                                      </p:tavLst>
                                    </p:anim>
                                  </p:childTnLst>
                                </p:cTn>
                              </p:par>
                              <p:par>
                                <p:cTn id="1199" presetID="8" presetClass="emph" presetSubtype="0" repeatCount="indefinite" fill="hold" grpId="1" nodeType="withEffect">
                                  <p:stCondLst>
                                    <p:cond delay="0"/>
                                  </p:stCondLst>
                                  <p:childTnLst>
                                    <p:animRot by="-21600000">
                                      <p:cBhvr>
                                        <p:cTn id="1200" dur="4250" fill="hold"/>
                                        <p:tgtEl>
                                          <p:spTgt spid="122"/>
                                        </p:tgtEl>
                                        <p:attrNameLst>
                                          <p:attrName>r</p:attrName>
                                        </p:attrNameLst>
                                      </p:cBhvr>
                                    </p:animRot>
                                  </p:childTnLst>
                                </p:cTn>
                              </p:par>
                              <p:par>
                                <p:cTn id="1201" presetID="2" presetClass="exit" presetSubtype="12" fill="hold" grpId="2" nodeType="withEffect">
                                  <p:stCondLst>
                                    <p:cond delay="0"/>
                                  </p:stCondLst>
                                  <p:childTnLst>
                                    <p:anim calcmode="lin" valueType="num">
                                      <p:cBhvr additive="base">
                                        <p:cTn id="1202" dur="5500"/>
                                        <p:tgtEl>
                                          <p:spTgt spid="122"/>
                                        </p:tgtEl>
                                        <p:attrNameLst>
                                          <p:attrName>ppt_x</p:attrName>
                                        </p:attrNameLst>
                                      </p:cBhvr>
                                      <p:tavLst>
                                        <p:tav tm="0">
                                          <p:val>
                                            <p:strVal val="ppt_x"/>
                                          </p:val>
                                        </p:tav>
                                        <p:tav tm="100000">
                                          <p:val>
                                            <p:strVal val="0-ppt_w/2"/>
                                          </p:val>
                                        </p:tav>
                                      </p:tavLst>
                                    </p:anim>
                                    <p:anim calcmode="lin" valueType="num">
                                      <p:cBhvr additive="base">
                                        <p:cTn id="1203" dur="5500"/>
                                        <p:tgtEl>
                                          <p:spTgt spid="122"/>
                                        </p:tgtEl>
                                        <p:attrNameLst>
                                          <p:attrName>ppt_y</p:attrName>
                                        </p:attrNameLst>
                                      </p:cBhvr>
                                      <p:tavLst>
                                        <p:tav tm="0">
                                          <p:val>
                                            <p:strVal val="ppt_y"/>
                                          </p:val>
                                        </p:tav>
                                        <p:tav tm="100000">
                                          <p:val>
                                            <p:strVal val="1+ppt_h/2"/>
                                          </p:val>
                                        </p:tav>
                                      </p:tavLst>
                                    </p:anim>
                                    <p:set>
                                      <p:cBhvr>
                                        <p:cTn id="1204" dur="1" fill="hold">
                                          <p:stCondLst>
                                            <p:cond delay="5499"/>
                                          </p:stCondLst>
                                        </p:cTn>
                                        <p:tgtEl>
                                          <p:spTgt spid="122"/>
                                        </p:tgtEl>
                                        <p:attrNameLst>
                                          <p:attrName>style.visibility</p:attrName>
                                        </p:attrNameLst>
                                      </p:cBhvr>
                                      <p:to>
                                        <p:strVal val="hidden"/>
                                      </p:to>
                                    </p:set>
                                  </p:childTnLst>
                                </p:cTn>
                              </p:par>
                              <p:par>
                                <p:cTn id="1205" presetID="19" presetClass="entr" presetSubtype="5" fill="hold" grpId="0" nodeType="withEffect">
                                  <p:stCondLst>
                                    <p:cond delay="0"/>
                                  </p:stCondLst>
                                  <p:childTnLst>
                                    <p:set>
                                      <p:cBhvr>
                                        <p:cTn id="1206" dur="1" fill="hold">
                                          <p:stCondLst>
                                            <p:cond delay="0"/>
                                          </p:stCondLst>
                                        </p:cTn>
                                        <p:tgtEl>
                                          <p:spTgt spid="123"/>
                                        </p:tgtEl>
                                        <p:attrNameLst>
                                          <p:attrName>style.visibility</p:attrName>
                                        </p:attrNameLst>
                                      </p:cBhvr>
                                      <p:to>
                                        <p:strVal val="visible"/>
                                      </p:to>
                                    </p:set>
                                    <p:anim calcmode="lin" valueType="num">
                                      <p:cBhvr>
                                        <p:cTn id="1207" dur="4500" fill="hold"/>
                                        <p:tgtEl>
                                          <p:spTgt spid="123"/>
                                        </p:tgtEl>
                                        <p:attrNameLst>
                                          <p:attrName>ppt_w</p:attrName>
                                        </p:attrNameLst>
                                      </p:cBhvr>
                                      <p:tavLst>
                                        <p:tav tm="0">
                                          <p:val>
                                            <p:strVal val="#ppt_w"/>
                                          </p:val>
                                        </p:tav>
                                        <p:tav tm="100000">
                                          <p:val>
                                            <p:strVal val="#ppt_w"/>
                                          </p:val>
                                        </p:tav>
                                      </p:tavLst>
                                    </p:anim>
                                    <p:anim calcmode="lin" valueType="num">
                                      <p:cBhvr>
                                        <p:cTn id="1208" dur="4500" fill="hold"/>
                                        <p:tgtEl>
                                          <p:spTgt spid="123"/>
                                        </p:tgtEl>
                                        <p:attrNameLst>
                                          <p:attrName>ppt_h</p:attrName>
                                        </p:attrNameLst>
                                      </p:cBhvr>
                                      <p:tavLst>
                                        <p:tav tm="0" fmla="#ppt_h*sin(2.5*pi*$)">
                                          <p:val>
                                            <p:fltVal val="0"/>
                                          </p:val>
                                        </p:tav>
                                        <p:tav tm="100000">
                                          <p:val>
                                            <p:fltVal val="1"/>
                                          </p:val>
                                        </p:tav>
                                      </p:tavLst>
                                    </p:anim>
                                  </p:childTnLst>
                                </p:cTn>
                              </p:par>
                              <p:par>
                                <p:cTn id="1209" presetID="8" presetClass="emph" presetSubtype="0" repeatCount="indefinite" fill="hold" grpId="1" nodeType="withEffect">
                                  <p:stCondLst>
                                    <p:cond delay="0"/>
                                  </p:stCondLst>
                                  <p:childTnLst>
                                    <p:animRot by="-21600000">
                                      <p:cBhvr>
                                        <p:cTn id="1210" dur="4250" fill="hold"/>
                                        <p:tgtEl>
                                          <p:spTgt spid="123"/>
                                        </p:tgtEl>
                                        <p:attrNameLst>
                                          <p:attrName>r</p:attrName>
                                        </p:attrNameLst>
                                      </p:cBhvr>
                                    </p:animRot>
                                  </p:childTnLst>
                                </p:cTn>
                              </p:par>
                              <p:par>
                                <p:cTn id="1211" presetID="2" presetClass="exit" presetSubtype="12" fill="hold" grpId="2" nodeType="withEffect">
                                  <p:stCondLst>
                                    <p:cond delay="0"/>
                                  </p:stCondLst>
                                  <p:childTnLst>
                                    <p:anim calcmode="lin" valueType="num">
                                      <p:cBhvr additive="base">
                                        <p:cTn id="1212" dur="5500"/>
                                        <p:tgtEl>
                                          <p:spTgt spid="123"/>
                                        </p:tgtEl>
                                        <p:attrNameLst>
                                          <p:attrName>ppt_x</p:attrName>
                                        </p:attrNameLst>
                                      </p:cBhvr>
                                      <p:tavLst>
                                        <p:tav tm="0">
                                          <p:val>
                                            <p:strVal val="ppt_x"/>
                                          </p:val>
                                        </p:tav>
                                        <p:tav tm="100000">
                                          <p:val>
                                            <p:strVal val="0-ppt_w/2"/>
                                          </p:val>
                                        </p:tav>
                                      </p:tavLst>
                                    </p:anim>
                                    <p:anim calcmode="lin" valueType="num">
                                      <p:cBhvr additive="base">
                                        <p:cTn id="1213" dur="5500"/>
                                        <p:tgtEl>
                                          <p:spTgt spid="123"/>
                                        </p:tgtEl>
                                        <p:attrNameLst>
                                          <p:attrName>ppt_y</p:attrName>
                                        </p:attrNameLst>
                                      </p:cBhvr>
                                      <p:tavLst>
                                        <p:tav tm="0">
                                          <p:val>
                                            <p:strVal val="ppt_y"/>
                                          </p:val>
                                        </p:tav>
                                        <p:tav tm="100000">
                                          <p:val>
                                            <p:strVal val="1+ppt_h/2"/>
                                          </p:val>
                                        </p:tav>
                                      </p:tavLst>
                                    </p:anim>
                                    <p:set>
                                      <p:cBhvr>
                                        <p:cTn id="1214" dur="1" fill="hold">
                                          <p:stCondLst>
                                            <p:cond delay="5499"/>
                                          </p:stCondLst>
                                        </p:cTn>
                                        <p:tgtEl>
                                          <p:spTgt spid="123"/>
                                        </p:tgtEl>
                                        <p:attrNameLst>
                                          <p:attrName>style.visibility</p:attrName>
                                        </p:attrNameLst>
                                      </p:cBhvr>
                                      <p:to>
                                        <p:strVal val="hidden"/>
                                      </p:to>
                                    </p:set>
                                  </p:childTnLst>
                                </p:cTn>
                              </p:par>
                              <p:par>
                                <p:cTn id="1215" presetID="19" presetClass="entr" presetSubtype="5" fill="hold" grpId="0" nodeType="withEffect">
                                  <p:stCondLst>
                                    <p:cond delay="0"/>
                                  </p:stCondLst>
                                  <p:childTnLst>
                                    <p:set>
                                      <p:cBhvr>
                                        <p:cTn id="1216" dur="1" fill="hold">
                                          <p:stCondLst>
                                            <p:cond delay="0"/>
                                          </p:stCondLst>
                                        </p:cTn>
                                        <p:tgtEl>
                                          <p:spTgt spid="124"/>
                                        </p:tgtEl>
                                        <p:attrNameLst>
                                          <p:attrName>style.visibility</p:attrName>
                                        </p:attrNameLst>
                                      </p:cBhvr>
                                      <p:to>
                                        <p:strVal val="visible"/>
                                      </p:to>
                                    </p:set>
                                    <p:anim calcmode="lin" valueType="num">
                                      <p:cBhvr>
                                        <p:cTn id="1217" dur="4500" fill="hold"/>
                                        <p:tgtEl>
                                          <p:spTgt spid="124"/>
                                        </p:tgtEl>
                                        <p:attrNameLst>
                                          <p:attrName>ppt_w</p:attrName>
                                        </p:attrNameLst>
                                      </p:cBhvr>
                                      <p:tavLst>
                                        <p:tav tm="0">
                                          <p:val>
                                            <p:strVal val="#ppt_w"/>
                                          </p:val>
                                        </p:tav>
                                        <p:tav tm="100000">
                                          <p:val>
                                            <p:strVal val="#ppt_w"/>
                                          </p:val>
                                        </p:tav>
                                      </p:tavLst>
                                    </p:anim>
                                    <p:anim calcmode="lin" valueType="num">
                                      <p:cBhvr>
                                        <p:cTn id="1218" dur="4500" fill="hold"/>
                                        <p:tgtEl>
                                          <p:spTgt spid="124"/>
                                        </p:tgtEl>
                                        <p:attrNameLst>
                                          <p:attrName>ppt_h</p:attrName>
                                        </p:attrNameLst>
                                      </p:cBhvr>
                                      <p:tavLst>
                                        <p:tav tm="0" fmla="#ppt_h*sin(2.5*pi*$)">
                                          <p:val>
                                            <p:fltVal val="0"/>
                                          </p:val>
                                        </p:tav>
                                        <p:tav tm="100000">
                                          <p:val>
                                            <p:fltVal val="1"/>
                                          </p:val>
                                        </p:tav>
                                      </p:tavLst>
                                    </p:anim>
                                  </p:childTnLst>
                                </p:cTn>
                              </p:par>
                              <p:par>
                                <p:cTn id="1219" presetID="8" presetClass="emph" presetSubtype="0" repeatCount="indefinite" fill="hold" grpId="1" nodeType="withEffect">
                                  <p:stCondLst>
                                    <p:cond delay="0"/>
                                  </p:stCondLst>
                                  <p:childTnLst>
                                    <p:animRot by="-21600000">
                                      <p:cBhvr>
                                        <p:cTn id="1220" dur="4250" fill="hold"/>
                                        <p:tgtEl>
                                          <p:spTgt spid="124"/>
                                        </p:tgtEl>
                                        <p:attrNameLst>
                                          <p:attrName>r</p:attrName>
                                        </p:attrNameLst>
                                      </p:cBhvr>
                                    </p:animRot>
                                  </p:childTnLst>
                                </p:cTn>
                              </p:par>
                              <p:par>
                                <p:cTn id="1221" presetID="2" presetClass="exit" presetSubtype="12" fill="hold" grpId="2" nodeType="withEffect">
                                  <p:stCondLst>
                                    <p:cond delay="0"/>
                                  </p:stCondLst>
                                  <p:childTnLst>
                                    <p:anim calcmode="lin" valueType="num">
                                      <p:cBhvr additive="base">
                                        <p:cTn id="1222" dur="5500"/>
                                        <p:tgtEl>
                                          <p:spTgt spid="124"/>
                                        </p:tgtEl>
                                        <p:attrNameLst>
                                          <p:attrName>ppt_x</p:attrName>
                                        </p:attrNameLst>
                                      </p:cBhvr>
                                      <p:tavLst>
                                        <p:tav tm="0">
                                          <p:val>
                                            <p:strVal val="ppt_x"/>
                                          </p:val>
                                        </p:tav>
                                        <p:tav tm="100000">
                                          <p:val>
                                            <p:strVal val="0-ppt_w/2"/>
                                          </p:val>
                                        </p:tav>
                                      </p:tavLst>
                                    </p:anim>
                                    <p:anim calcmode="lin" valueType="num">
                                      <p:cBhvr additive="base">
                                        <p:cTn id="1223" dur="5500"/>
                                        <p:tgtEl>
                                          <p:spTgt spid="124"/>
                                        </p:tgtEl>
                                        <p:attrNameLst>
                                          <p:attrName>ppt_y</p:attrName>
                                        </p:attrNameLst>
                                      </p:cBhvr>
                                      <p:tavLst>
                                        <p:tav tm="0">
                                          <p:val>
                                            <p:strVal val="ppt_y"/>
                                          </p:val>
                                        </p:tav>
                                        <p:tav tm="100000">
                                          <p:val>
                                            <p:strVal val="1+ppt_h/2"/>
                                          </p:val>
                                        </p:tav>
                                      </p:tavLst>
                                    </p:anim>
                                    <p:set>
                                      <p:cBhvr>
                                        <p:cTn id="1224" dur="1" fill="hold">
                                          <p:stCondLst>
                                            <p:cond delay="5499"/>
                                          </p:stCondLst>
                                        </p:cTn>
                                        <p:tgtEl>
                                          <p:spTgt spid="124"/>
                                        </p:tgtEl>
                                        <p:attrNameLst>
                                          <p:attrName>style.visibility</p:attrName>
                                        </p:attrNameLst>
                                      </p:cBhvr>
                                      <p:to>
                                        <p:strVal val="hidden"/>
                                      </p:to>
                                    </p:set>
                                  </p:childTnLst>
                                </p:cTn>
                              </p:par>
                              <p:par>
                                <p:cTn id="1225" presetID="19" presetClass="entr" presetSubtype="5" fill="hold" grpId="0" nodeType="withEffect">
                                  <p:stCondLst>
                                    <p:cond delay="0"/>
                                  </p:stCondLst>
                                  <p:childTnLst>
                                    <p:set>
                                      <p:cBhvr>
                                        <p:cTn id="1226" dur="1" fill="hold">
                                          <p:stCondLst>
                                            <p:cond delay="0"/>
                                          </p:stCondLst>
                                        </p:cTn>
                                        <p:tgtEl>
                                          <p:spTgt spid="125"/>
                                        </p:tgtEl>
                                        <p:attrNameLst>
                                          <p:attrName>style.visibility</p:attrName>
                                        </p:attrNameLst>
                                      </p:cBhvr>
                                      <p:to>
                                        <p:strVal val="visible"/>
                                      </p:to>
                                    </p:set>
                                    <p:anim calcmode="lin" valueType="num">
                                      <p:cBhvr>
                                        <p:cTn id="1227" dur="4500" fill="hold"/>
                                        <p:tgtEl>
                                          <p:spTgt spid="125"/>
                                        </p:tgtEl>
                                        <p:attrNameLst>
                                          <p:attrName>ppt_w</p:attrName>
                                        </p:attrNameLst>
                                      </p:cBhvr>
                                      <p:tavLst>
                                        <p:tav tm="0">
                                          <p:val>
                                            <p:strVal val="#ppt_w"/>
                                          </p:val>
                                        </p:tav>
                                        <p:tav tm="100000">
                                          <p:val>
                                            <p:strVal val="#ppt_w"/>
                                          </p:val>
                                        </p:tav>
                                      </p:tavLst>
                                    </p:anim>
                                    <p:anim calcmode="lin" valueType="num">
                                      <p:cBhvr>
                                        <p:cTn id="1228" dur="4500" fill="hold"/>
                                        <p:tgtEl>
                                          <p:spTgt spid="125"/>
                                        </p:tgtEl>
                                        <p:attrNameLst>
                                          <p:attrName>ppt_h</p:attrName>
                                        </p:attrNameLst>
                                      </p:cBhvr>
                                      <p:tavLst>
                                        <p:tav tm="0" fmla="#ppt_h*sin(2.5*pi*$)">
                                          <p:val>
                                            <p:fltVal val="0"/>
                                          </p:val>
                                        </p:tav>
                                        <p:tav tm="100000">
                                          <p:val>
                                            <p:fltVal val="1"/>
                                          </p:val>
                                        </p:tav>
                                      </p:tavLst>
                                    </p:anim>
                                  </p:childTnLst>
                                </p:cTn>
                              </p:par>
                              <p:par>
                                <p:cTn id="1229" presetID="8" presetClass="emph" presetSubtype="0" repeatCount="indefinite" fill="hold" grpId="1" nodeType="withEffect">
                                  <p:stCondLst>
                                    <p:cond delay="0"/>
                                  </p:stCondLst>
                                  <p:childTnLst>
                                    <p:animRot by="-21600000">
                                      <p:cBhvr>
                                        <p:cTn id="1230" dur="4250" fill="hold"/>
                                        <p:tgtEl>
                                          <p:spTgt spid="125"/>
                                        </p:tgtEl>
                                        <p:attrNameLst>
                                          <p:attrName>r</p:attrName>
                                        </p:attrNameLst>
                                      </p:cBhvr>
                                    </p:animRot>
                                  </p:childTnLst>
                                </p:cTn>
                              </p:par>
                              <p:par>
                                <p:cTn id="1231" presetID="2" presetClass="exit" presetSubtype="12" fill="hold" grpId="2" nodeType="withEffect">
                                  <p:stCondLst>
                                    <p:cond delay="0"/>
                                  </p:stCondLst>
                                  <p:childTnLst>
                                    <p:anim calcmode="lin" valueType="num">
                                      <p:cBhvr additive="base">
                                        <p:cTn id="1232" dur="5500"/>
                                        <p:tgtEl>
                                          <p:spTgt spid="125"/>
                                        </p:tgtEl>
                                        <p:attrNameLst>
                                          <p:attrName>ppt_x</p:attrName>
                                        </p:attrNameLst>
                                      </p:cBhvr>
                                      <p:tavLst>
                                        <p:tav tm="0">
                                          <p:val>
                                            <p:strVal val="ppt_x"/>
                                          </p:val>
                                        </p:tav>
                                        <p:tav tm="100000">
                                          <p:val>
                                            <p:strVal val="0-ppt_w/2"/>
                                          </p:val>
                                        </p:tav>
                                      </p:tavLst>
                                    </p:anim>
                                    <p:anim calcmode="lin" valueType="num">
                                      <p:cBhvr additive="base">
                                        <p:cTn id="1233" dur="5500"/>
                                        <p:tgtEl>
                                          <p:spTgt spid="125"/>
                                        </p:tgtEl>
                                        <p:attrNameLst>
                                          <p:attrName>ppt_y</p:attrName>
                                        </p:attrNameLst>
                                      </p:cBhvr>
                                      <p:tavLst>
                                        <p:tav tm="0">
                                          <p:val>
                                            <p:strVal val="ppt_y"/>
                                          </p:val>
                                        </p:tav>
                                        <p:tav tm="100000">
                                          <p:val>
                                            <p:strVal val="1+ppt_h/2"/>
                                          </p:val>
                                        </p:tav>
                                      </p:tavLst>
                                    </p:anim>
                                    <p:set>
                                      <p:cBhvr>
                                        <p:cTn id="1234" dur="1" fill="hold">
                                          <p:stCondLst>
                                            <p:cond delay="5499"/>
                                          </p:stCondLst>
                                        </p:cTn>
                                        <p:tgtEl>
                                          <p:spTgt spid="125"/>
                                        </p:tgtEl>
                                        <p:attrNameLst>
                                          <p:attrName>style.visibility</p:attrName>
                                        </p:attrNameLst>
                                      </p:cBhvr>
                                      <p:to>
                                        <p:strVal val="hidden"/>
                                      </p:to>
                                    </p:set>
                                  </p:childTnLst>
                                </p:cTn>
                              </p:par>
                              <p:par>
                                <p:cTn id="1235" presetID="19" presetClass="entr" presetSubtype="5" fill="hold" grpId="0" nodeType="withEffect">
                                  <p:stCondLst>
                                    <p:cond delay="0"/>
                                  </p:stCondLst>
                                  <p:childTnLst>
                                    <p:set>
                                      <p:cBhvr>
                                        <p:cTn id="1236" dur="1" fill="hold">
                                          <p:stCondLst>
                                            <p:cond delay="0"/>
                                          </p:stCondLst>
                                        </p:cTn>
                                        <p:tgtEl>
                                          <p:spTgt spid="126"/>
                                        </p:tgtEl>
                                        <p:attrNameLst>
                                          <p:attrName>style.visibility</p:attrName>
                                        </p:attrNameLst>
                                      </p:cBhvr>
                                      <p:to>
                                        <p:strVal val="visible"/>
                                      </p:to>
                                    </p:set>
                                    <p:anim calcmode="lin" valueType="num">
                                      <p:cBhvr>
                                        <p:cTn id="1237" dur="4500" fill="hold"/>
                                        <p:tgtEl>
                                          <p:spTgt spid="126"/>
                                        </p:tgtEl>
                                        <p:attrNameLst>
                                          <p:attrName>ppt_w</p:attrName>
                                        </p:attrNameLst>
                                      </p:cBhvr>
                                      <p:tavLst>
                                        <p:tav tm="0">
                                          <p:val>
                                            <p:strVal val="#ppt_w"/>
                                          </p:val>
                                        </p:tav>
                                        <p:tav tm="100000">
                                          <p:val>
                                            <p:strVal val="#ppt_w"/>
                                          </p:val>
                                        </p:tav>
                                      </p:tavLst>
                                    </p:anim>
                                    <p:anim calcmode="lin" valueType="num">
                                      <p:cBhvr>
                                        <p:cTn id="1238" dur="4500" fill="hold"/>
                                        <p:tgtEl>
                                          <p:spTgt spid="126"/>
                                        </p:tgtEl>
                                        <p:attrNameLst>
                                          <p:attrName>ppt_h</p:attrName>
                                        </p:attrNameLst>
                                      </p:cBhvr>
                                      <p:tavLst>
                                        <p:tav tm="0" fmla="#ppt_h*sin(2.5*pi*$)">
                                          <p:val>
                                            <p:fltVal val="0"/>
                                          </p:val>
                                        </p:tav>
                                        <p:tav tm="100000">
                                          <p:val>
                                            <p:fltVal val="1"/>
                                          </p:val>
                                        </p:tav>
                                      </p:tavLst>
                                    </p:anim>
                                  </p:childTnLst>
                                </p:cTn>
                              </p:par>
                              <p:par>
                                <p:cTn id="1239" presetID="8" presetClass="emph" presetSubtype="0" repeatCount="indefinite" fill="hold" grpId="1" nodeType="withEffect">
                                  <p:stCondLst>
                                    <p:cond delay="0"/>
                                  </p:stCondLst>
                                  <p:childTnLst>
                                    <p:animRot by="-21600000">
                                      <p:cBhvr>
                                        <p:cTn id="1240" dur="4250" fill="hold"/>
                                        <p:tgtEl>
                                          <p:spTgt spid="126"/>
                                        </p:tgtEl>
                                        <p:attrNameLst>
                                          <p:attrName>r</p:attrName>
                                        </p:attrNameLst>
                                      </p:cBhvr>
                                    </p:animRot>
                                  </p:childTnLst>
                                </p:cTn>
                              </p:par>
                              <p:par>
                                <p:cTn id="1241" presetID="2" presetClass="exit" presetSubtype="12" fill="hold" grpId="2" nodeType="withEffect">
                                  <p:stCondLst>
                                    <p:cond delay="0"/>
                                  </p:stCondLst>
                                  <p:childTnLst>
                                    <p:anim calcmode="lin" valueType="num">
                                      <p:cBhvr additive="base">
                                        <p:cTn id="1242" dur="5500"/>
                                        <p:tgtEl>
                                          <p:spTgt spid="126"/>
                                        </p:tgtEl>
                                        <p:attrNameLst>
                                          <p:attrName>ppt_x</p:attrName>
                                        </p:attrNameLst>
                                      </p:cBhvr>
                                      <p:tavLst>
                                        <p:tav tm="0">
                                          <p:val>
                                            <p:strVal val="ppt_x"/>
                                          </p:val>
                                        </p:tav>
                                        <p:tav tm="100000">
                                          <p:val>
                                            <p:strVal val="0-ppt_w/2"/>
                                          </p:val>
                                        </p:tav>
                                      </p:tavLst>
                                    </p:anim>
                                    <p:anim calcmode="lin" valueType="num">
                                      <p:cBhvr additive="base">
                                        <p:cTn id="1243" dur="5500"/>
                                        <p:tgtEl>
                                          <p:spTgt spid="126"/>
                                        </p:tgtEl>
                                        <p:attrNameLst>
                                          <p:attrName>ppt_y</p:attrName>
                                        </p:attrNameLst>
                                      </p:cBhvr>
                                      <p:tavLst>
                                        <p:tav tm="0">
                                          <p:val>
                                            <p:strVal val="ppt_y"/>
                                          </p:val>
                                        </p:tav>
                                        <p:tav tm="100000">
                                          <p:val>
                                            <p:strVal val="1+ppt_h/2"/>
                                          </p:val>
                                        </p:tav>
                                      </p:tavLst>
                                    </p:anim>
                                    <p:set>
                                      <p:cBhvr>
                                        <p:cTn id="1244" dur="1" fill="hold">
                                          <p:stCondLst>
                                            <p:cond delay="5499"/>
                                          </p:stCondLst>
                                        </p:cTn>
                                        <p:tgtEl>
                                          <p:spTgt spid="126"/>
                                        </p:tgtEl>
                                        <p:attrNameLst>
                                          <p:attrName>style.visibility</p:attrName>
                                        </p:attrNameLst>
                                      </p:cBhvr>
                                      <p:to>
                                        <p:strVal val="hidden"/>
                                      </p:to>
                                    </p:set>
                                  </p:childTnLst>
                                </p:cTn>
                              </p:par>
                              <p:par>
                                <p:cTn id="1245" presetID="19" presetClass="entr" presetSubtype="5" fill="hold" grpId="0" nodeType="withEffect">
                                  <p:stCondLst>
                                    <p:cond delay="0"/>
                                  </p:stCondLst>
                                  <p:childTnLst>
                                    <p:set>
                                      <p:cBhvr>
                                        <p:cTn id="1246" dur="1" fill="hold">
                                          <p:stCondLst>
                                            <p:cond delay="0"/>
                                          </p:stCondLst>
                                        </p:cTn>
                                        <p:tgtEl>
                                          <p:spTgt spid="127"/>
                                        </p:tgtEl>
                                        <p:attrNameLst>
                                          <p:attrName>style.visibility</p:attrName>
                                        </p:attrNameLst>
                                      </p:cBhvr>
                                      <p:to>
                                        <p:strVal val="visible"/>
                                      </p:to>
                                    </p:set>
                                    <p:anim calcmode="lin" valueType="num">
                                      <p:cBhvr>
                                        <p:cTn id="1247" dur="4500" fill="hold"/>
                                        <p:tgtEl>
                                          <p:spTgt spid="127"/>
                                        </p:tgtEl>
                                        <p:attrNameLst>
                                          <p:attrName>ppt_w</p:attrName>
                                        </p:attrNameLst>
                                      </p:cBhvr>
                                      <p:tavLst>
                                        <p:tav tm="0">
                                          <p:val>
                                            <p:strVal val="#ppt_w"/>
                                          </p:val>
                                        </p:tav>
                                        <p:tav tm="100000">
                                          <p:val>
                                            <p:strVal val="#ppt_w"/>
                                          </p:val>
                                        </p:tav>
                                      </p:tavLst>
                                    </p:anim>
                                    <p:anim calcmode="lin" valueType="num">
                                      <p:cBhvr>
                                        <p:cTn id="1248" dur="4500" fill="hold"/>
                                        <p:tgtEl>
                                          <p:spTgt spid="127"/>
                                        </p:tgtEl>
                                        <p:attrNameLst>
                                          <p:attrName>ppt_h</p:attrName>
                                        </p:attrNameLst>
                                      </p:cBhvr>
                                      <p:tavLst>
                                        <p:tav tm="0" fmla="#ppt_h*sin(2.5*pi*$)">
                                          <p:val>
                                            <p:fltVal val="0"/>
                                          </p:val>
                                        </p:tav>
                                        <p:tav tm="100000">
                                          <p:val>
                                            <p:fltVal val="1"/>
                                          </p:val>
                                        </p:tav>
                                      </p:tavLst>
                                    </p:anim>
                                  </p:childTnLst>
                                </p:cTn>
                              </p:par>
                              <p:par>
                                <p:cTn id="1249" presetID="8" presetClass="emph" presetSubtype="0" repeatCount="indefinite" fill="hold" grpId="1" nodeType="withEffect">
                                  <p:stCondLst>
                                    <p:cond delay="0"/>
                                  </p:stCondLst>
                                  <p:childTnLst>
                                    <p:animRot by="-21600000">
                                      <p:cBhvr>
                                        <p:cTn id="1250" dur="4250" fill="hold"/>
                                        <p:tgtEl>
                                          <p:spTgt spid="127"/>
                                        </p:tgtEl>
                                        <p:attrNameLst>
                                          <p:attrName>r</p:attrName>
                                        </p:attrNameLst>
                                      </p:cBhvr>
                                    </p:animRot>
                                  </p:childTnLst>
                                </p:cTn>
                              </p:par>
                              <p:par>
                                <p:cTn id="1251" presetID="2" presetClass="exit" presetSubtype="12" fill="hold" grpId="2" nodeType="withEffect">
                                  <p:stCondLst>
                                    <p:cond delay="0"/>
                                  </p:stCondLst>
                                  <p:childTnLst>
                                    <p:anim calcmode="lin" valueType="num">
                                      <p:cBhvr additive="base">
                                        <p:cTn id="1252" dur="5500"/>
                                        <p:tgtEl>
                                          <p:spTgt spid="127"/>
                                        </p:tgtEl>
                                        <p:attrNameLst>
                                          <p:attrName>ppt_x</p:attrName>
                                        </p:attrNameLst>
                                      </p:cBhvr>
                                      <p:tavLst>
                                        <p:tav tm="0">
                                          <p:val>
                                            <p:strVal val="ppt_x"/>
                                          </p:val>
                                        </p:tav>
                                        <p:tav tm="100000">
                                          <p:val>
                                            <p:strVal val="0-ppt_w/2"/>
                                          </p:val>
                                        </p:tav>
                                      </p:tavLst>
                                    </p:anim>
                                    <p:anim calcmode="lin" valueType="num">
                                      <p:cBhvr additive="base">
                                        <p:cTn id="1253" dur="5500"/>
                                        <p:tgtEl>
                                          <p:spTgt spid="127"/>
                                        </p:tgtEl>
                                        <p:attrNameLst>
                                          <p:attrName>ppt_y</p:attrName>
                                        </p:attrNameLst>
                                      </p:cBhvr>
                                      <p:tavLst>
                                        <p:tav tm="0">
                                          <p:val>
                                            <p:strVal val="ppt_y"/>
                                          </p:val>
                                        </p:tav>
                                        <p:tav tm="100000">
                                          <p:val>
                                            <p:strVal val="1+ppt_h/2"/>
                                          </p:val>
                                        </p:tav>
                                      </p:tavLst>
                                    </p:anim>
                                    <p:set>
                                      <p:cBhvr>
                                        <p:cTn id="1254" dur="1" fill="hold">
                                          <p:stCondLst>
                                            <p:cond delay="5499"/>
                                          </p:stCondLst>
                                        </p:cTn>
                                        <p:tgtEl>
                                          <p:spTgt spid="127"/>
                                        </p:tgtEl>
                                        <p:attrNameLst>
                                          <p:attrName>style.visibility</p:attrName>
                                        </p:attrNameLst>
                                      </p:cBhvr>
                                      <p:to>
                                        <p:strVal val="hidden"/>
                                      </p:to>
                                    </p:set>
                                  </p:childTnLst>
                                </p:cTn>
                              </p:par>
                              <p:par>
                                <p:cTn id="1255" presetID="19" presetClass="entr" presetSubtype="5" fill="hold" grpId="0" nodeType="withEffect">
                                  <p:stCondLst>
                                    <p:cond delay="0"/>
                                  </p:stCondLst>
                                  <p:childTnLst>
                                    <p:set>
                                      <p:cBhvr>
                                        <p:cTn id="1256" dur="1" fill="hold">
                                          <p:stCondLst>
                                            <p:cond delay="0"/>
                                          </p:stCondLst>
                                        </p:cTn>
                                        <p:tgtEl>
                                          <p:spTgt spid="128"/>
                                        </p:tgtEl>
                                        <p:attrNameLst>
                                          <p:attrName>style.visibility</p:attrName>
                                        </p:attrNameLst>
                                      </p:cBhvr>
                                      <p:to>
                                        <p:strVal val="visible"/>
                                      </p:to>
                                    </p:set>
                                    <p:anim calcmode="lin" valueType="num">
                                      <p:cBhvr>
                                        <p:cTn id="1257" dur="4500" fill="hold"/>
                                        <p:tgtEl>
                                          <p:spTgt spid="128"/>
                                        </p:tgtEl>
                                        <p:attrNameLst>
                                          <p:attrName>ppt_w</p:attrName>
                                        </p:attrNameLst>
                                      </p:cBhvr>
                                      <p:tavLst>
                                        <p:tav tm="0">
                                          <p:val>
                                            <p:strVal val="#ppt_w"/>
                                          </p:val>
                                        </p:tav>
                                        <p:tav tm="100000">
                                          <p:val>
                                            <p:strVal val="#ppt_w"/>
                                          </p:val>
                                        </p:tav>
                                      </p:tavLst>
                                    </p:anim>
                                    <p:anim calcmode="lin" valueType="num">
                                      <p:cBhvr>
                                        <p:cTn id="1258" dur="4500" fill="hold"/>
                                        <p:tgtEl>
                                          <p:spTgt spid="128"/>
                                        </p:tgtEl>
                                        <p:attrNameLst>
                                          <p:attrName>ppt_h</p:attrName>
                                        </p:attrNameLst>
                                      </p:cBhvr>
                                      <p:tavLst>
                                        <p:tav tm="0" fmla="#ppt_h*sin(2.5*pi*$)">
                                          <p:val>
                                            <p:fltVal val="0"/>
                                          </p:val>
                                        </p:tav>
                                        <p:tav tm="100000">
                                          <p:val>
                                            <p:fltVal val="1"/>
                                          </p:val>
                                        </p:tav>
                                      </p:tavLst>
                                    </p:anim>
                                  </p:childTnLst>
                                </p:cTn>
                              </p:par>
                              <p:par>
                                <p:cTn id="1259" presetID="8" presetClass="emph" presetSubtype="0" repeatCount="indefinite" fill="hold" grpId="1" nodeType="withEffect">
                                  <p:stCondLst>
                                    <p:cond delay="0"/>
                                  </p:stCondLst>
                                  <p:childTnLst>
                                    <p:animRot by="-21600000">
                                      <p:cBhvr>
                                        <p:cTn id="1260" dur="4250" fill="hold"/>
                                        <p:tgtEl>
                                          <p:spTgt spid="128"/>
                                        </p:tgtEl>
                                        <p:attrNameLst>
                                          <p:attrName>r</p:attrName>
                                        </p:attrNameLst>
                                      </p:cBhvr>
                                    </p:animRot>
                                  </p:childTnLst>
                                </p:cTn>
                              </p:par>
                              <p:par>
                                <p:cTn id="1261" presetID="2" presetClass="exit" presetSubtype="12" fill="hold" grpId="2" nodeType="withEffect">
                                  <p:stCondLst>
                                    <p:cond delay="0"/>
                                  </p:stCondLst>
                                  <p:childTnLst>
                                    <p:anim calcmode="lin" valueType="num">
                                      <p:cBhvr additive="base">
                                        <p:cTn id="1262" dur="5500"/>
                                        <p:tgtEl>
                                          <p:spTgt spid="128"/>
                                        </p:tgtEl>
                                        <p:attrNameLst>
                                          <p:attrName>ppt_x</p:attrName>
                                        </p:attrNameLst>
                                      </p:cBhvr>
                                      <p:tavLst>
                                        <p:tav tm="0">
                                          <p:val>
                                            <p:strVal val="ppt_x"/>
                                          </p:val>
                                        </p:tav>
                                        <p:tav tm="100000">
                                          <p:val>
                                            <p:strVal val="0-ppt_w/2"/>
                                          </p:val>
                                        </p:tav>
                                      </p:tavLst>
                                    </p:anim>
                                    <p:anim calcmode="lin" valueType="num">
                                      <p:cBhvr additive="base">
                                        <p:cTn id="1263" dur="5500"/>
                                        <p:tgtEl>
                                          <p:spTgt spid="128"/>
                                        </p:tgtEl>
                                        <p:attrNameLst>
                                          <p:attrName>ppt_y</p:attrName>
                                        </p:attrNameLst>
                                      </p:cBhvr>
                                      <p:tavLst>
                                        <p:tav tm="0">
                                          <p:val>
                                            <p:strVal val="ppt_y"/>
                                          </p:val>
                                        </p:tav>
                                        <p:tav tm="100000">
                                          <p:val>
                                            <p:strVal val="1+ppt_h/2"/>
                                          </p:val>
                                        </p:tav>
                                      </p:tavLst>
                                    </p:anim>
                                    <p:set>
                                      <p:cBhvr>
                                        <p:cTn id="1264" dur="1" fill="hold">
                                          <p:stCondLst>
                                            <p:cond delay="5499"/>
                                          </p:stCondLst>
                                        </p:cTn>
                                        <p:tgtEl>
                                          <p:spTgt spid="128"/>
                                        </p:tgtEl>
                                        <p:attrNameLst>
                                          <p:attrName>style.visibility</p:attrName>
                                        </p:attrNameLst>
                                      </p:cBhvr>
                                      <p:to>
                                        <p:strVal val="hidden"/>
                                      </p:to>
                                    </p:set>
                                  </p:childTnLst>
                                </p:cTn>
                              </p:par>
                              <p:par>
                                <p:cTn id="1265" presetID="19" presetClass="entr" presetSubtype="5" fill="hold" grpId="0" nodeType="withEffect">
                                  <p:stCondLst>
                                    <p:cond delay="0"/>
                                  </p:stCondLst>
                                  <p:childTnLst>
                                    <p:set>
                                      <p:cBhvr>
                                        <p:cTn id="1266" dur="1" fill="hold">
                                          <p:stCondLst>
                                            <p:cond delay="0"/>
                                          </p:stCondLst>
                                        </p:cTn>
                                        <p:tgtEl>
                                          <p:spTgt spid="129"/>
                                        </p:tgtEl>
                                        <p:attrNameLst>
                                          <p:attrName>style.visibility</p:attrName>
                                        </p:attrNameLst>
                                      </p:cBhvr>
                                      <p:to>
                                        <p:strVal val="visible"/>
                                      </p:to>
                                    </p:set>
                                    <p:anim calcmode="lin" valueType="num">
                                      <p:cBhvr>
                                        <p:cTn id="1267" dur="4500" fill="hold"/>
                                        <p:tgtEl>
                                          <p:spTgt spid="129"/>
                                        </p:tgtEl>
                                        <p:attrNameLst>
                                          <p:attrName>ppt_w</p:attrName>
                                        </p:attrNameLst>
                                      </p:cBhvr>
                                      <p:tavLst>
                                        <p:tav tm="0">
                                          <p:val>
                                            <p:strVal val="#ppt_w"/>
                                          </p:val>
                                        </p:tav>
                                        <p:tav tm="100000">
                                          <p:val>
                                            <p:strVal val="#ppt_w"/>
                                          </p:val>
                                        </p:tav>
                                      </p:tavLst>
                                    </p:anim>
                                    <p:anim calcmode="lin" valueType="num">
                                      <p:cBhvr>
                                        <p:cTn id="1268" dur="4500" fill="hold"/>
                                        <p:tgtEl>
                                          <p:spTgt spid="129"/>
                                        </p:tgtEl>
                                        <p:attrNameLst>
                                          <p:attrName>ppt_h</p:attrName>
                                        </p:attrNameLst>
                                      </p:cBhvr>
                                      <p:tavLst>
                                        <p:tav tm="0" fmla="#ppt_h*sin(2.5*pi*$)">
                                          <p:val>
                                            <p:fltVal val="0"/>
                                          </p:val>
                                        </p:tav>
                                        <p:tav tm="100000">
                                          <p:val>
                                            <p:fltVal val="1"/>
                                          </p:val>
                                        </p:tav>
                                      </p:tavLst>
                                    </p:anim>
                                  </p:childTnLst>
                                </p:cTn>
                              </p:par>
                              <p:par>
                                <p:cTn id="1269" presetID="8" presetClass="emph" presetSubtype="0" repeatCount="indefinite" fill="hold" grpId="1" nodeType="withEffect">
                                  <p:stCondLst>
                                    <p:cond delay="0"/>
                                  </p:stCondLst>
                                  <p:childTnLst>
                                    <p:animRot by="-21600000">
                                      <p:cBhvr>
                                        <p:cTn id="1270" dur="4250" fill="hold"/>
                                        <p:tgtEl>
                                          <p:spTgt spid="129"/>
                                        </p:tgtEl>
                                        <p:attrNameLst>
                                          <p:attrName>r</p:attrName>
                                        </p:attrNameLst>
                                      </p:cBhvr>
                                    </p:animRot>
                                  </p:childTnLst>
                                </p:cTn>
                              </p:par>
                              <p:par>
                                <p:cTn id="1271" presetID="2" presetClass="exit" presetSubtype="12" fill="hold" grpId="2" nodeType="withEffect">
                                  <p:stCondLst>
                                    <p:cond delay="0"/>
                                  </p:stCondLst>
                                  <p:childTnLst>
                                    <p:anim calcmode="lin" valueType="num">
                                      <p:cBhvr additive="base">
                                        <p:cTn id="1272" dur="5500"/>
                                        <p:tgtEl>
                                          <p:spTgt spid="129"/>
                                        </p:tgtEl>
                                        <p:attrNameLst>
                                          <p:attrName>ppt_x</p:attrName>
                                        </p:attrNameLst>
                                      </p:cBhvr>
                                      <p:tavLst>
                                        <p:tav tm="0">
                                          <p:val>
                                            <p:strVal val="ppt_x"/>
                                          </p:val>
                                        </p:tav>
                                        <p:tav tm="100000">
                                          <p:val>
                                            <p:strVal val="0-ppt_w/2"/>
                                          </p:val>
                                        </p:tav>
                                      </p:tavLst>
                                    </p:anim>
                                    <p:anim calcmode="lin" valueType="num">
                                      <p:cBhvr additive="base">
                                        <p:cTn id="1273" dur="5500"/>
                                        <p:tgtEl>
                                          <p:spTgt spid="129"/>
                                        </p:tgtEl>
                                        <p:attrNameLst>
                                          <p:attrName>ppt_y</p:attrName>
                                        </p:attrNameLst>
                                      </p:cBhvr>
                                      <p:tavLst>
                                        <p:tav tm="0">
                                          <p:val>
                                            <p:strVal val="ppt_y"/>
                                          </p:val>
                                        </p:tav>
                                        <p:tav tm="100000">
                                          <p:val>
                                            <p:strVal val="1+ppt_h/2"/>
                                          </p:val>
                                        </p:tav>
                                      </p:tavLst>
                                    </p:anim>
                                    <p:set>
                                      <p:cBhvr>
                                        <p:cTn id="1274" dur="1" fill="hold">
                                          <p:stCondLst>
                                            <p:cond delay="5499"/>
                                          </p:stCondLst>
                                        </p:cTn>
                                        <p:tgtEl>
                                          <p:spTgt spid="129"/>
                                        </p:tgtEl>
                                        <p:attrNameLst>
                                          <p:attrName>style.visibility</p:attrName>
                                        </p:attrNameLst>
                                      </p:cBhvr>
                                      <p:to>
                                        <p:strVal val="hidden"/>
                                      </p:to>
                                    </p:set>
                                  </p:childTnLst>
                                </p:cTn>
                              </p:par>
                              <p:par>
                                <p:cTn id="1275" presetID="19" presetClass="entr" presetSubtype="5" fill="hold" grpId="0" nodeType="withEffect">
                                  <p:stCondLst>
                                    <p:cond delay="0"/>
                                  </p:stCondLst>
                                  <p:childTnLst>
                                    <p:set>
                                      <p:cBhvr>
                                        <p:cTn id="1276" dur="1" fill="hold">
                                          <p:stCondLst>
                                            <p:cond delay="0"/>
                                          </p:stCondLst>
                                        </p:cTn>
                                        <p:tgtEl>
                                          <p:spTgt spid="130"/>
                                        </p:tgtEl>
                                        <p:attrNameLst>
                                          <p:attrName>style.visibility</p:attrName>
                                        </p:attrNameLst>
                                      </p:cBhvr>
                                      <p:to>
                                        <p:strVal val="visible"/>
                                      </p:to>
                                    </p:set>
                                    <p:anim calcmode="lin" valueType="num">
                                      <p:cBhvr>
                                        <p:cTn id="1277" dur="4500" fill="hold"/>
                                        <p:tgtEl>
                                          <p:spTgt spid="130"/>
                                        </p:tgtEl>
                                        <p:attrNameLst>
                                          <p:attrName>ppt_w</p:attrName>
                                        </p:attrNameLst>
                                      </p:cBhvr>
                                      <p:tavLst>
                                        <p:tav tm="0">
                                          <p:val>
                                            <p:strVal val="#ppt_w"/>
                                          </p:val>
                                        </p:tav>
                                        <p:tav tm="100000">
                                          <p:val>
                                            <p:strVal val="#ppt_w"/>
                                          </p:val>
                                        </p:tav>
                                      </p:tavLst>
                                    </p:anim>
                                    <p:anim calcmode="lin" valueType="num">
                                      <p:cBhvr>
                                        <p:cTn id="1278" dur="4500" fill="hold"/>
                                        <p:tgtEl>
                                          <p:spTgt spid="130"/>
                                        </p:tgtEl>
                                        <p:attrNameLst>
                                          <p:attrName>ppt_h</p:attrName>
                                        </p:attrNameLst>
                                      </p:cBhvr>
                                      <p:tavLst>
                                        <p:tav tm="0" fmla="#ppt_h*sin(2.5*pi*$)">
                                          <p:val>
                                            <p:fltVal val="0"/>
                                          </p:val>
                                        </p:tav>
                                        <p:tav tm="100000">
                                          <p:val>
                                            <p:fltVal val="1"/>
                                          </p:val>
                                        </p:tav>
                                      </p:tavLst>
                                    </p:anim>
                                  </p:childTnLst>
                                </p:cTn>
                              </p:par>
                              <p:par>
                                <p:cTn id="1279" presetID="8" presetClass="emph" presetSubtype="0" repeatCount="indefinite" fill="hold" grpId="1" nodeType="withEffect">
                                  <p:stCondLst>
                                    <p:cond delay="0"/>
                                  </p:stCondLst>
                                  <p:childTnLst>
                                    <p:animRot by="-21600000">
                                      <p:cBhvr>
                                        <p:cTn id="1280" dur="4250" fill="hold"/>
                                        <p:tgtEl>
                                          <p:spTgt spid="130"/>
                                        </p:tgtEl>
                                        <p:attrNameLst>
                                          <p:attrName>r</p:attrName>
                                        </p:attrNameLst>
                                      </p:cBhvr>
                                    </p:animRot>
                                  </p:childTnLst>
                                </p:cTn>
                              </p:par>
                              <p:par>
                                <p:cTn id="1281" presetID="2" presetClass="exit" presetSubtype="12" fill="hold" grpId="2" nodeType="withEffect">
                                  <p:stCondLst>
                                    <p:cond delay="0"/>
                                  </p:stCondLst>
                                  <p:childTnLst>
                                    <p:anim calcmode="lin" valueType="num">
                                      <p:cBhvr additive="base">
                                        <p:cTn id="1282" dur="5500"/>
                                        <p:tgtEl>
                                          <p:spTgt spid="130"/>
                                        </p:tgtEl>
                                        <p:attrNameLst>
                                          <p:attrName>ppt_x</p:attrName>
                                        </p:attrNameLst>
                                      </p:cBhvr>
                                      <p:tavLst>
                                        <p:tav tm="0">
                                          <p:val>
                                            <p:strVal val="ppt_x"/>
                                          </p:val>
                                        </p:tav>
                                        <p:tav tm="100000">
                                          <p:val>
                                            <p:strVal val="0-ppt_w/2"/>
                                          </p:val>
                                        </p:tav>
                                      </p:tavLst>
                                    </p:anim>
                                    <p:anim calcmode="lin" valueType="num">
                                      <p:cBhvr additive="base">
                                        <p:cTn id="1283" dur="5500"/>
                                        <p:tgtEl>
                                          <p:spTgt spid="130"/>
                                        </p:tgtEl>
                                        <p:attrNameLst>
                                          <p:attrName>ppt_y</p:attrName>
                                        </p:attrNameLst>
                                      </p:cBhvr>
                                      <p:tavLst>
                                        <p:tav tm="0">
                                          <p:val>
                                            <p:strVal val="ppt_y"/>
                                          </p:val>
                                        </p:tav>
                                        <p:tav tm="100000">
                                          <p:val>
                                            <p:strVal val="1+ppt_h/2"/>
                                          </p:val>
                                        </p:tav>
                                      </p:tavLst>
                                    </p:anim>
                                    <p:set>
                                      <p:cBhvr>
                                        <p:cTn id="1284" dur="1" fill="hold">
                                          <p:stCondLst>
                                            <p:cond delay="5499"/>
                                          </p:stCondLst>
                                        </p:cTn>
                                        <p:tgtEl>
                                          <p:spTgt spid="130"/>
                                        </p:tgtEl>
                                        <p:attrNameLst>
                                          <p:attrName>style.visibility</p:attrName>
                                        </p:attrNameLst>
                                      </p:cBhvr>
                                      <p:to>
                                        <p:strVal val="hidden"/>
                                      </p:to>
                                    </p:set>
                                  </p:childTnLst>
                                </p:cTn>
                              </p:par>
                              <p:par>
                                <p:cTn id="1285" presetID="19" presetClass="entr" presetSubtype="5" fill="hold" grpId="0" nodeType="withEffect">
                                  <p:stCondLst>
                                    <p:cond delay="0"/>
                                  </p:stCondLst>
                                  <p:childTnLst>
                                    <p:set>
                                      <p:cBhvr>
                                        <p:cTn id="1286" dur="1" fill="hold">
                                          <p:stCondLst>
                                            <p:cond delay="0"/>
                                          </p:stCondLst>
                                        </p:cTn>
                                        <p:tgtEl>
                                          <p:spTgt spid="131"/>
                                        </p:tgtEl>
                                        <p:attrNameLst>
                                          <p:attrName>style.visibility</p:attrName>
                                        </p:attrNameLst>
                                      </p:cBhvr>
                                      <p:to>
                                        <p:strVal val="visible"/>
                                      </p:to>
                                    </p:set>
                                    <p:anim calcmode="lin" valueType="num">
                                      <p:cBhvr>
                                        <p:cTn id="1287" dur="4500" fill="hold"/>
                                        <p:tgtEl>
                                          <p:spTgt spid="131"/>
                                        </p:tgtEl>
                                        <p:attrNameLst>
                                          <p:attrName>ppt_w</p:attrName>
                                        </p:attrNameLst>
                                      </p:cBhvr>
                                      <p:tavLst>
                                        <p:tav tm="0">
                                          <p:val>
                                            <p:strVal val="#ppt_w"/>
                                          </p:val>
                                        </p:tav>
                                        <p:tav tm="100000">
                                          <p:val>
                                            <p:strVal val="#ppt_w"/>
                                          </p:val>
                                        </p:tav>
                                      </p:tavLst>
                                    </p:anim>
                                    <p:anim calcmode="lin" valueType="num">
                                      <p:cBhvr>
                                        <p:cTn id="1288" dur="4500" fill="hold"/>
                                        <p:tgtEl>
                                          <p:spTgt spid="131"/>
                                        </p:tgtEl>
                                        <p:attrNameLst>
                                          <p:attrName>ppt_h</p:attrName>
                                        </p:attrNameLst>
                                      </p:cBhvr>
                                      <p:tavLst>
                                        <p:tav tm="0" fmla="#ppt_h*sin(2.5*pi*$)">
                                          <p:val>
                                            <p:fltVal val="0"/>
                                          </p:val>
                                        </p:tav>
                                        <p:tav tm="100000">
                                          <p:val>
                                            <p:fltVal val="1"/>
                                          </p:val>
                                        </p:tav>
                                      </p:tavLst>
                                    </p:anim>
                                  </p:childTnLst>
                                </p:cTn>
                              </p:par>
                              <p:par>
                                <p:cTn id="1289" presetID="8" presetClass="emph" presetSubtype="0" repeatCount="indefinite" fill="hold" grpId="1" nodeType="withEffect">
                                  <p:stCondLst>
                                    <p:cond delay="0"/>
                                  </p:stCondLst>
                                  <p:childTnLst>
                                    <p:animRot by="-21600000">
                                      <p:cBhvr>
                                        <p:cTn id="1290" dur="4250" fill="hold"/>
                                        <p:tgtEl>
                                          <p:spTgt spid="131"/>
                                        </p:tgtEl>
                                        <p:attrNameLst>
                                          <p:attrName>r</p:attrName>
                                        </p:attrNameLst>
                                      </p:cBhvr>
                                    </p:animRot>
                                  </p:childTnLst>
                                </p:cTn>
                              </p:par>
                              <p:par>
                                <p:cTn id="1291" presetID="2" presetClass="exit" presetSubtype="12" fill="hold" grpId="2" nodeType="withEffect">
                                  <p:stCondLst>
                                    <p:cond delay="0"/>
                                  </p:stCondLst>
                                  <p:childTnLst>
                                    <p:anim calcmode="lin" valueType="num">
                                      <p:cBhvr additive="base">
                                        <p:cTn id="1292" dur="5500"/>
                                        <p:tgtEl>
                                          <p:spTgt spid="131"/>
                                        </p:tgtEl>
                                        <p:attrNameLst>
                                          <p:attrName>ppt_x</p:attrName>
                                        </p:attrNameLst>
                                      </p:cBhvr>
                                      <p:tavLst>
                                        <p:tav tm="0">
                                          <p:val>
                                            <p:strVal val="ppt_x"/>
                                          </p:val>
                                        </p:tav>
                                        <p:tav tm="100000">
                                          <p:val>
                                            <p:strVal val="0-ppt_w/2"/>
                                          </p:val>
                                        </p:tav>
                                      </p:tavLst>
                                    </p:anim>
                                    <p:anim calcmode="lin" valueType="num">
                                      <p:cBhvr additive="base">
                                        <p:cTn id="1293" dur="5500"/>
                                        <p:tgtEl>
                                          <p:spTgt spid="131"/>
                                        </p:tgtEl>
                                        <p:attrNameLst>
                                          <p:attrName>ppt_y</p:attrName>
                                        </p:attrNameLst>
                                      </p:cBhvr>
                                      <p:tavLst>
                                        <p:tav tm="0">
                                          <p:val>
                                            <p:strVal val="ppt_y"/>
                                          </p:val>
                                        </p:tav>
                                        <p:tav tm="100000">
                                          <p:val>
                                            <p:strVal val="1+ppt_h/2"/>
                                          </p:val>
                                        </p:tav>
                                      </p:tavLst>
                                    </p:anim>
                                    <p:set>
                                      <p:cBhvr>
                                        <p:cTn id="1294" dur="1" fill="hold">
                                          <p:stCondLst>
                                            <p:cond delay="5499"/>
                                          </p:stCondLst>
                                        </p:cTn>
                                        <p:tgtEl>
                                          <p:spTgt spid="131"/>
                                        </p:tgtEl>
                                        <p:attrNameLst>
                                          <p:attrName>style.visibility</p:attrName>
                                        </p:attrNameLst>
                                      </p:cBhvr>
                                      <p:to>
                                        <p:strVal val="hidden"/>
                                      </p:to>
                                    </p:set>
                                  </p:childTnLst>
                                </p:cTn>
                              </p:par>
                              <p:par>
                                <p:cTn id="1295" presetID="19" presetClass="entr" presetSubtype="5" fill="hold" grpId="0" nodeType="withEffect">
                                  <p:stCondLst>
                                    <p:cond delay="0"/>
                                  </p:stCondLst>
                                  <p:childTnLst>
                                    <p:set>
                                      <p:cBhvr>
                                        <p:cTn id="1296" dur="1" fill="hold">
                                          <p:stCondLst>
                                            <p:cond delay="0"/>
                                          </p:stCondLst>
                                        </p:cTn>
                                        <p:tgtEl>
                                          <p:spTgt spid="132"/>
                                        </p:tgtEl>
                                        <p:attrNameLst>
                                          <p:attrName>style.visibility</p:attrName>
                                        </p:attrNameLst>
                                      </p:cBhvr>
                                      <p:to>
                                        <p:strVal val="visible"/>
                                      </p:to>
                                    </p:set>
                                    <p:anim calcmode="lin" valueType="num">
                                      <p:cBhvr>
                                        <p:cTn id="1297" dur="4500" fill="hold"/>
                                        <p:tgtEl>
                                          <p:spTgt spid="132"/>
                                        </p:tgtEl>
                                        <p:attrNameLst>
                                          <p:attrName>ppt_w</p:attrName>
                                        </p:attrNameLst>
                                      </p:cBhvr>
                                      <p:tavLst>
                                        <p:tav tm="0">
                                          <p:val>
                                            <p:strVal val="#ppt_w"/>
                                          </p:val>
                                        </p:tav>
                                        <p:tav tm="100000">
                                          <p:val>
                                            <p:strVal val="#ppt_w"/>
                                          </p:val>
                                        </p:tav>
                                      </p:tavLst>
                                    </p:anim>
                                    <p:anim calcmode="lin" valueType="num">
                                      <p:cBhvr>
                                        <p:cTn id="1298" dur="4500" fill="hold"/>
                                        <p:tgtEl>
                                          <p:spTgt spid="132"/>
                                        </p:tgtEl>
                                        <p:attrNameLst>
                                          <p:attrName>ppt_h</p:attrName>
                                        </p:attrNameLst>
                                      </p:cBhvr>
                                      <p:tavLst>
                                        <p:tav tm="0" fmla="#ppt_h*sin(2.5*pi*$)">
                                          <p:val>
                                            <p:fltVal val="0"/>
                                          </p:val>
                                        </p:tav>
                                        <p:tav tm="100000">
                                          <p:val>
                                            <p:fltVal val="1"/>
                                          </p:val>
                                        </p:tav>
                                      </p:tavLst>
                                    </p:anim>
                                  </p:childTnLst>
                                </p:cTn>
                              </p:par>
                              <p:par>
                                <p:cTn id="1299" presetID="8" presetClass="emph" presetSubtype="0" repeatCount="indefinite" fill="hold" grpId="1" nodeType="withEffect">
                                  <p:stCondLst>
                                    <p:cond delay="0"/>
                                  </p:stCondLst>
                                  <p:childTnLst>
                                    <p:animRot by="-21600000">
                                      <p:cBhvr>
                                        <p:cTn id="1300" dur="4250" fill="hold"/>
                                        <p:tgtEl>
                                          <p:spTgt spid="132"/>
                                        </p:tgtEl>
                                        <p:attrNameLst>
                                          <p:attrName>r</p:attrName>
                                        </p:attrNameLst>
                                      </p:cBhvr>
                                    </p:animRot>
                                  </p:childTnLst>
                                </p:cTn>
                              </p:par>
                              <p:par>
                                <p:cTn id="1301" presetID="2" presetClass="exit" presetSubtype="12" fill="hold" grpId="2" nodeType="withEffect">
                                  <p:stCondLst>
                                    <p:cond delay="0"/>
                                  </p:stCondLst>
                                  <p:childTnLst>
                                    <p:anim calcmode="lin" valueType="num">
                                      <p:cBhvr additive="base">
                                        <p:cTn id="1302" dur="5500"/>
                                        <p:tgtEl>
                                          <p:spTgt spid="132"/>
                                        </p:tgtEl>
                                        <p:attrNameLst>
                                          <p:attrName>ppt_x</p:attrName>
                                        </p:attrNameLst>
                                      </p:cBhvr>
                                      <p:tavLst>
                                        <p:tav tm="0">
                                          <p:val>
                                            <p:strVal val="ppt_x"/>
                                          </p:val>
                                        </p:tav>
                                        <p:tav tm="100000">
                                          <p:val>
                                            <p:strVal val="0-ppt_w/2"/>
                                          </p:val>
                                        </p:tav>
                                      </p:tavLst>
                                    </p:anim>
                                    <p:anim calcmode="lin" valueType="num">
                                      <p:cBhvr additive="base">
                                        <p:cTn id="1303" dur="5500"/>
                                        <p:tgtEl>
                                          <p:spTgt spid="132"/>
                                        </p:tgtEl>
                                        <p:attrNameLst>
                                          <p:attrName>ppt_y</p:attrName>
                                        </p:attrNameLst>
                                      </p:cBhvr>
                                      <p:tavLst>
                                        <p:tav tm="0">
                                          <p:val>
                                            <p:strVal val="ppt_y"/>
                                          </p:val>
                                        </p:tav>
                                        <p:tav tm="100000">
                                          <p:val>
                                            <p:strVal val="1+ppt_h/2"/>
                                          </p:val>
                                        </p:tav>
                                      </p:tavLst>
                                    </p:anim>
                                    <p:set>
                                      <p:cBhvr>
                                        <p:cTn id="1304" dur="1" fill="hold">
                                          <p:stCondLst>
                                            <p:cond delay="5499"/>
                                          </p:stCondLst>
                                        </p:cTn>
                                        <p:tgtEl>
                                          <p:spTgt spid="132"/>
                                        </p:tgtEl>
                                        <p:attrNameLst>
                                          <p:attrName>style.visibility</p:attrName>
                                        </p:attrNameLst>
                                      </p:cBhvr>
                                      <p:to>
                                        <p:strVal val="hidden"/>
                                      </p:to>
                                    </p:set>
                                  </p:childTnLst>
                                </p:cTn>
                              </p:par>
                              <p:par>
                                <p:cTn id="1305" presetID="19" presetClass="entr" presetSubtype="5" fill="hold" grpId="0" nodeType="withEffect">
                                  <p:stCondLst>
                                    <p:cond delay="0"/>
                                  </p:stCondLst>
                                  <p:childTnLst>
                                    <p:set>
                                      <p:cBhvr>
                                        <p:cTn id="1306" dur="1" fill="hold">
                                          <p:stCondLst>
                                            <p:cond delay="0"/>
                                          </p:stCondLst>
                                        </p:cTn>
                                        <p:tgtEl>
                                          <p:spTgt spid="146"/>
                                        </p:tgtEl>
                                        <p:attrNameLst>
                                          <p:attrName>style.visibility</p:attrName>
                                        </p:attrNameLst>
                                      </p:cBhvr>
                                      <p:to>
                                        <p:strVal val="visible"/>
                                      </p:to>
                                    </p:set>
                                    <p:anim calcmode="lin" valueType="num">
                                      <p:cBhvr>
                                        <p:cTn id="1307" dur="4500" fill="hold"/>
                                        <p:tgtEl>
                                          <p:spTgt spid="146"/>
                                        </p:tgtEl>
                                        <p:attrNameLst>
                                          <p:attrName>ppt_w</p:attrName>
                                        </p:attrNameLst>
                                      </p:cBhvr>
                                      <p:tavLst>
                                        <p:tav tm="0">
                                          <p:val>
                                            <p:strVal val="#ppt_w"/>
                                          </p:val>
                                        </p:tav>
                                        <p:tav tm="100000">
                                          <p:val>
                                            <p:strVal val="#ppt_w"/>
                                          </p:val>
                                        </p:tav>
                                      </p:tavLst>
                                    </p:anim>
                                    <p:anim calcmode="lin" valueType="num">
                                      <p:cBhvr>
                                        <p:cTn id="1308" dur="4500" fill="hold"/>
                                        <p:tgtEl>
                                          <p:spTgt spid="146"/>
                                        </p:tgtEl>
                                        <p:attrNameLst>
                                          <p:attrName>ppt_h</p:attrName>
                                        </p:attrNameLst>
                                      </p:cBhvr>
                                      <p:tavLst>
                                        <p:tav tm="0" fmla="#ppt_h*sin(2.5*pi*$)">
                                          <p:val>
                                            <p:fltVal val="0"/>
                                          </p:val>
                                        </p:tav>
                                        <p:tav tm="100000">
                                          <p:val>
                                            <p:fltVal val="1"/>
                                          </p:val>
                                        </p:tav>
                                      </p:tavLst>
                                    </p:anim>
                                  </p:childTnLst>
                                </p:cTn>
                              </p:par>
                              <p:par>
                                <p:cTn id="1309" presetID="8" presetClass="emph" presetSubtype="0" repeatCount="indefinite" fill="hold" grpId="1" nodeType="withEffect">
                                  <p:stCondLst>
                                    <p:cond delay="0"/>
                                  </p:stCondLst>
                                  <p:childTnLst>
                                    <p:animRot by="-21600000">
                                      <p:cBhvr>
                                        <p:cTn id="1310" dur="4250" fill="hold"/>
                                        <p:tgtEl>
                                          <p:spTgt spid="146"/>
                                        </p:tgtEl>
                                        <p:attrNameLst>
                                          <p:attrName>r</p:attrName>
                                        </p:attrNameLst>
                                      </p:cBhvr>
                                    </p:animRot>
                                  </p:childTnLst>
                                </p:cTn>
                              </p:par>
                              <p:par>
                                <p:cTn id="1311" presetID="2" presetClass="exit" presetSubtype="3" fill="hold" grpId="2" nodeType="withEffect">
                                  <p:stCondLst>
                                    <p:cond delay="0"/>
                                  </p:stCondLst>
                                  <p:childTnLst>
                                    <p:anim calcmode="lin" valueType="num">
                                      <p:cBhvr additive="base">
                                        <p:cTn id="1312" dur="5500"/>
                                        <p:tgtEl>
                                          <p:spTgt spid="146"/>
                                        </p:tgtEl>
                                        <p:attrNameLst>
                                          <p:attrName>ppt_x</p:attrName>
                                        </p:attrNameLst>
                                      </p:cBhvr>
                                      <p:tavLst>
                                        <p:tav tm="0">
                                          <p:val>
                                            <p:strVal val="ppt_x"/>
                                          </p:val>
                                        </p:tav>
                                        <p:tav tm="100000">
                                          <p:val>
                                            <p:strVal val="1+ppt_w/2"/>
                                          </p:val>
                                        </p:tav>
                                      </p:tavLst>
                                    </p:anim>
                                    <p:anim calcmode="lin" valueType="num">
                                      <p:cBhvr additive="base">
                                        <p:cTn id="1313" dur="5500"/>
                                        <p:tgtEl>
                                          <p:spTgt spid="146"/>
                                        </p:tgtEl>
                                        <p:attrNameLst>
                                          <p:attrName>ppt_y</p:attrName>
                                        </p:attrNameLst>
                                      </p:cBhvr>
                                      <p:tavLst>
                                        <p:tav tm="0">
                                          <p:val>
                                            <p:strVal val="ppt_y"/>
                                          </p:val>
                                        </p:tav>
                                        <p:tav tm="100000">
                                          <p:val>
                                            <p:strVal val="0-ppt_h/2"/>
                                          </p:val>
                                        </p:tav>
                                      </p:tavLst>
                                    </p:anim>
                                    <p:set>
                                      <p:cBhvr>
                                        <p:cTn id="1314" dur="1" fill="hold">
                                          <p:stCondLst>
                                            <p:cond delay="5499"/>
                                          </p:stCondLst>
                                        </p:cTn>
                                        <p:tgtEl>
                                          <p:spTgt spid="146"/>
                                        </p:tgtEl>
                                        <p:attrNameLst>
                                          <p:attrName>style.visibility</p:attrName>
                                        </p:attrNameLst>
                                      </p:cBhvr>
                                      <p:to>
                                        <p:strVal val="hidden"/>
                                      </p:to>
                                    </p:set>
                                  </p:childTnLst>
                                </p:cTn>
                              </p:par>
                              <p:par>
                                <p:cTn id="1315" presetID="19" presetClass="entr" presetSubtype="5" fill="hold" grpId="0" nodeType="withEffect">
                                  <p:stCondLst>
                                    <p:cond delay="0"/>
                                  </p:stCondLst>
                                  <p:childTnLst>
                                    <p:set>
                                      <p:cBhvr>
                                        <p:cTn id="1316" dur="1" fill="hold">
                                          <p:stCondLst>
                                            <p:cond delay="0"/>
                                          </p:stCondLst>
                                        </p:cTn>
                                        <p:tgtEl>
                                          <p:spTgt spid="147"/>
                                        </p:tgtEl>
                                        <p:attrNameLst>
                                          <p:attrName>style.visibility</p:attrName>
                                        </p:attrNameLst>
                                      </p:cBhvr>
                                      <p:to>
                                        <p:strVal val="visible"/>
                                      </p:to>
                                    </p:set>
                                    <p:anim calcmode="lin" valueType="num">
                                      <p:cBhvr>
                                        <p:cTn id="1317" dur="4500" fill="hold"/>
                                        <p:tgtEl>
                                          <p:spTgt spid="147"/>
                                        </p:tgtEl>
                                        <p:attrNameLst>
                                          <p:attrName>ppt_w</p:attrName>
                                        </p:attrNameLst>
                                      </p:cBhvr>
                                      <p:tavLst>
                                        <p:tav tm="0">
                                          <p:val>
                                            <p:strVal val="#ppt_w"/>
                                          </p:val>
                                        </p:tav>
                                        <p:tav tm="100000">
                                          <p:val>
                                            <p:strVal val="#ppt_w"/>
                                          </p:val>
                                        </p:tav>
                                      </p:tavLst>
                                    </p:anim>
                                    <p:anim calcmode="lin" valueType="num">
                                      <p:cBhvr>
                                        <p:cTn id="1318" dur="4500" fill="hold"/>
                                        <p:tgtEl>
                                          <p:spTgt spid="147"/>
                                        </p:tgtEl>
                                        <p:attrNameLst>
                                          <p:attrName>ppt_h</p:attrName>
                                        </p:attrNameLst>
                                      </p:cBhvr>
                                      <p:tavLst>
                                        <p:tav tm="0" fmla="#ppt_h*sin(2.5*pi*$)">
                                          <p:val>
                                            <p:fltVal val="0"/>
                                          </p:val>
                                        </p:tav>
                                        <p:tav tm="100000">
                                          <p:val>
                                            <p:fltVal val="1"/>
                                          </p:val>
                                        </p:tav>
                                      </p:tavLst>
                                    </p:anim>
                                  </p:childTnLst>
                                </p:cTn>
                              </p:par>
                              <p:par>
                                <p:cTn id="1319" presetID="8" presetClass="emph" presetSubtype="0" repeatCount="indefinite" fill="hold" grpId="1" nodeType="withEffect">
                                  <p:stCondLst>
                                    <p:cond delay="0"/>
                                  </p:stCondLst>
                                  <p:childTnLst>
                                    <p:animRot by="-21600000">
                                      <p:cBhvr>
                                        <p:cTn id="1320" dur="4250" fill="hold"/>
                                        <p:tgtEl>
                                          <p:spTgt spid="147"/>
                                        </p:tgtEl>
                                        <p:attrNameLst>
                                          <p:attrName>r</p:attrName>
                                        </p:attrNameLst>
                                      </p:cBhvr>
                                    </p:animRot>
                                  </p:childTnLst>
                                </p:cTn>
                              </p:par>
                              <p:par>
                                <p:cTn id="1321" presetID="2" presetClass="exit" presetSubtype="3" fill="hold" grpId="2" nodeType="withEffect">
                                  <p:stCondLst>
                                    <p:cond delay="0"/>
                                  </p:stCondLst>
                                  <p:childTnLst>
                                    <p:anim calcmode="lin" valueType="num">
                                      <p:cBhvr additive="base">
                                        <p:cTn id="1322" dur="5500"/>
                                        <p:tgtEl>
                                          <p:spTgt spid="147"/>
                                        </p:tgtEl>
                                        <p:attrNameLst>
                                          <p:attrName>ppt_x</p:attrName>
                                        </p:attrNameLst>
                                      </p:cBhvr>
                                      <p:tavLst>
                                        <p:tav tm="0">
                                          <p:val>
                                            <p:strVal val="ppt_x"/>
                                          </p:val>
                                        </p:tav>
                                        <p:tav tm="100000">
                                          <p:val>
                                            <p:strVal val="1+ppt_w/2"/>
                                          </p:val>
                                        </p:tav>
                                      </p:tavLst>
                                    </p:anim>
                                    <p:anim calcmode="lin" valueType="num">
                                      <p:cBhvr additive="base">
                                        <p:cTn id="1323" dur="5500"/>
                                        <p:tgtEl>
                                          <p:spTgt spid="147"/>
                                        </p:tgtEl>
                                        <p:attrNameLst>
                                          <p:attrName>ppt_y</p:attrName>
                                        </p:attrNameLst>
                                      </p:cBhvr>
                                      <p:tavLst>
                                        <p:tav tm="0">
                                          <p:val>
                                            <p:strVal val="ppt_y"/>
                                          </p:val>
                                        </p:tav>
                                        <p:tav tm="100000">
                                          <p:val>
                                            <p:strVal val="0-ppt_h/2"/>
                                          </p:val>
                                        </p:tav>
                                      </p:tavLst>
                                    </p:anim>
                                    <p:set>
                                      <p:cBhvr>
                                        <p:cTn id="1324" dur="1" fill="hold">
                                          <p:stCondLst>
                                            <p:cond delay="5499"/>
                                          </p:stCondLst>
                                        </p:cTn>
                                        <p:tgtEl>
                                          <p:spTgt spid="147"/>
                                        </p:tgtEl>
                                        <p:attrNameLst>
                                          <p:attrName>style.visibility</p:attrName>
                                        </p:attrNameLst>
                                      </p:cBhvr>
                                      <p:to>
                                        <p:strVal val="hidden"/>
                                      </p:to>
                                    </p:set>
                                  </p:childTnLst>
                                </p:cTn>
                              </p:par>
                              <p:par>
                                <p:cTn id="1325" presetID="19" presetClass="entr" presetSubtype="5" fill="hold" grpId="0" nodeType="withEffect">
                                  <p:stCondLst>
                                    <p:cond delay="0"/>
                                  </p:stCondLst>
                                  <p:childTnLst>
                                    <p:set>
                                      <p:cBhvr>
                                        <p:cTn id="1326" dur="1" fill="hold">
                                          <p:stCondLst>
                                            <p:cond delay="0"/>
                                          </p:stCondLst>
                                        </p:cTn>
                                        <p:tgtEl>
                                          <p:spTgt spid="148"/>
                                        </p:tgtEl>
                                        <p:attrNameLst>
                                          <p:attrName>style.visibility</p:attrName>
                                        </p:attrNameLst>
                                      </p:cBhvr>
                                      <p:to>
                                        <p:strVal val="visible"/>
                                      </p:to>
                                    </p:set>
                                    <p:anim calcmode="lin" valueType="num">
                                      <p:cBhvr>
                                        <p:cTn id="1327" dur="4500" fill="hold"/>
                                        <p:tgtEl>
                                          <p:spTgt spid="148"/>
                                        </p:tgtEl>
                                        <p:attrNameLst>
                                          <p:attrName>ppt_w</p:attrName>
                                        </p:attrNameLst>
                                      </p:cBhvr>
                                      <p:tavLst>
                                        <p:tav tm="0">
                                          <p:val>
                                            <p:strVal val="#ppt_w"/>
                                          </p:val>
                                        </p:tav>
                                        <p:tav tm="100000">
                                          <p:val>
                                            <p:strVal val="#ppt_w"/>
                                          </p:val>
                                        </p:tav>
                                      </p:tavLst>
                                    </p:anim>
                                    <p:anim calcmode="lin" valueType="num">
                                      <p:cBhvr>
                                        <p:cTn id="1328" dur="4500" fill="hold"/>
                                        <p:tgtEl>
                                          <p:spTgt spid="148"/>
                                        </p:tgtEl>
                                        <p:attrNameLst>
                                          <p:attrName>ppt_h</p:attrName>
                                        </p:attrNameLst>
                                      </p:cBhvr>
                                      <p:tavLst>
                                        <p:tav tm="0" fmla="#ppt_h*sin(2.5*pi*$)">
                                          <p:val>
                                            <p:fltVal val="0"/>
                                          </p:val>
                                        </p:tav>
                                        <p:tav tm="100000">
                                          <p:val>
                                            <p:fltVal val="1"/>
                                          </p:val>
                                        </p:tav>
                                      </p:tavLst>
                                    </p:anim>
                                  </p:childTnLst>
                                </p:cTn>
                              </p:par>
                              <p:par>
                                <p:cTn id="1329" presetID="8" presetClass="emph" presetSubtype="0" repeatCount="indefinite" fill="hold" grpId="1" nodeType="withEffect">
                                  <p:stCondLst>
                                    <p:cond delay="0"/>
                                  </p:stCondLst>
                                  <p:childTnLst>
                                    <p:animRot by="-21600000">
                                      <p:cBhvr>
                                        <p:cTn id="1330" dur="4250" fill="hold"/>
                                        <p:tgtEl>
                                          <p:spTgt spid="148"/>
                                        </p:tgtEl>
                                        <p:attrNameLst>
                                          <p:attrName>r</p:attrName>
                                        </p:attrNameLst>
                                      </p:cBhvr>
                                    </p:animRot>
                                  </p:childTnLst>
                                </p:cTn>
                              </p:par>
                              <p:par>
                                <p:cTn id="1331" presetID="2" presetClass="exit" presetSubtype="3" fill="hold" grpId="2" nodeType="withEffect">
                                  <p:stCondLst>
                                    <p:cond delay="0"/>
                                  </p:stCondLst>
                                  <p:childTnLst>
                                    <p:anim calcmode="lin" valueType="num">
                                      <p:cBhvr additive="base">
                                        <p:cTn id="1332" dur="5500"/>
                                        <p:tgtEl>
                                          <p:spTgt spid="148"/>
                                        </p:tgtEl>
                                        <p:attrNameLst>
                                          <p:attrName>ppt_x</p:attrName>
                                        </p:attrNameLst>
                                      </p:cBhvr>
                                      <p:tavLst>
                                        <p:tav tm="0">
                                          <p:val>
                                            <p:strVal val="ppt_x"/>
                                          </p:val>
                                        </p:tav>
                                        <p:tav tm="100000">
                                          <p:val>
                                            <p:strVal val="1+ppt_w/2"/>
                                          </p:val>
                                        </p:tav>
                                      </p:tavLst>
                                    </p:anim>
                                    <p:anim calcmode="lin" valueType="num">
                                      <p:cBhvr additive="base">
                                        <p:cTn id="1333" dur="5500"/>
                                        <p:tgtEl>
                                          <p:spTgt spid="148"/>
                                        </p:tgtEl>
                                        <p:attrNameLst>
                                          <p:attrName>ppt_y</p:attrName>
                                        </p:attrNameLst>
                                      </p:cBhvr>
                                      <p:tavLst>
                                        <p:tav tm="0">
                                          <p:val>
                                            <p:strVal val="ppt_y"/>
                                          </p:val>
                                        </p:tav>
                                        <p:tav tm="100000">
                                          <p:val>
                                            <p:strVal val="0-ppt_h/2"/>
                                          </p:val>
                                        </p:tav>
                                      </p:tavLst>
                                    </p:anim>
                                    <p:set>
                                      <p:cBhvr>
                                        <p:cTn id="1334" dur="1" fill="hold">
                                          <p:stCondLst>
                                            <p:cond delay="5499"/>
                                          </p:stCondLst>
                                        </p:cTn>
                                        <p:tgtEl>
                                          <p:spTgt spid="148"/>
                                        </p:tgtEl>
                                        <p:attrNameLst>
                                          <p:attrName>style.visibility</p:attrName>
                                        </p:attrNameLst>
                                      </p:cBhvr>
                                      <p:to>
                                        <p:strVal val="hidden"/>
                                      </p:to>
                                    </p:set>
                                  </p:childTnLst>
                                </p:cTn>
                              </p:par>
                              <p:par>
                                <p:cTn id="1335" presetID="19" presetClass="entr" presetSubtype="5" fill="hold" grpId="0" nodeType="withEffect">
                                  <p:stCondLst>
                                    <p:cond delay="0"/>
                                  </p:stCondLst>
                                  <p:childTnLst>
                                    <p:set>
                                      <p:cBhvr>
                                        <p:cTn id="1336" dur="1" fill="hold">
                                          <p:stCondLst>
                                            <p:cond delay="0"/>
                                          </p:stCondLst>
                                        </p:cTn>
                                        <p:tgtEl>
                                          <p:spTgt spid="149"/>
                                        </p:tgtEl>
                                        <p:attrNameLst>
                                          <p:attrName>style.visibility</p:attrName>
                                        </p:attrNameLst>
                                      </p:cBhvr>
                                      <p:to>
                                        <p:strVal val="visible"/>
                                      </p:to>
                                    </p:set>
                                    <p:anim calcmode="lin" valueType="num">
                                      <p:cBhvr>
                                        <p:cTn id="1337" dur="4500" fill="hold"/>
                                        <p:tgtEl>
                                          <p:spTgt spid="149"/>
                                        </p:tgtEl>
                                        <p:attrNameLst>
                                          <p:attrName>ppt_w</p:attrName>
                                        </p:attrNameLst>
                                      </p:cBhvr>
                                      <p:tavLst>
                                        <p:tav tm="0">
                                          <p:val>
                                            <p:strVal val="#ppt_w"/>
                                          </p:val>
                                        </p:tav>
                                        <p:tav tm="100000">
                                          <p:val>
                                            <p:strVal val="#ppt_w"/>
                                          </p:val>
                                        </p:tav>
                                      </p:tavLst>
                                    </p:anim>
                                    <p:anim calcmode="lin" valueType="num">
                                      <p:cBhvr>
                                        <p:cTn id="1338" dur="4500" fill="hold"/>
                                        <p:tgtEl>
                                          <p:spTgt spid="149"/>
                                        </p:tgtEl>
                                        <p:attrNameLst>
                                          <p:attrName>ppt_h</p:attrName>
                                        </p:attrNameLst>
                                      </p:cBhvr>
                                      <p:tavLst>
                                        <p:tav tm="0" fmla="#ppt_h*sin(2.5*pi*$)">
                                          <p:val>
                                            <p:fltVal val="0"/>
                                          </p:val>
                                        </p:tav>
                                        <p:tav tm="100000">
                                          <p:val>
                                            <p:fltVal val="1"/>
                                          </p:val>
                                        </p:tav>
                                      </p:tavLst>
                                    </p:anim>
                                  </p:childTnLst>
                                </p:cTn>
                              </p:par>
                              <p:par>
                                <p:cTn id="1339" presetID="8" presetClass="emph" presetSubtype="0" repeatCount="indefinite" fill="hold" grpId="1" nodeType="withEffect">
                                  <p:stCondLst>
                                    <p:cond delay="0"/>
                                  </p:stCondLst>
                                  <p:childTnLst>
                                    <p:animRot by="-21600000">
                                      <p:cBhvr>
                                        <p:cTn id="1340" dur="4250" fill="hold"/>
                                        <p:tgtEl>
                                          <p:spTgt spid="149"/>
                                        </p:tgtEl>
                                        <p:attrNameLst>
                                          <p:attrName>r</p:attrName>
                                        </p:attrNameLst>
                                      </p:cBhvr>
                                    </p:animRot>
                                  </p:childTnLst>
                                </p:cTn>
                              </p:par>
                              <p:par>
                                <p:cTn id="1341" presetID="2" presetClass="exit" presetSubtype="3" fill="hold" grpId="2" nodeType="withEffect">
                                  <p:stCondLst>
                                    <p:cond delay="0"/>
                                  </p:stCondLst>
                                  <p:childTnLst>
                                    <p:anim calcmode="lin" valueType="num">
                                      <p:cBhvr additive="base">
                                        <p:cTn id="1342" dur="5500"/>
                                        <p:tgtEl>
                                          <p:spTgt spid="149"/>
                                        </p:tgtEl>
                                        <p:attrNameLst>
                                          <p:attrName>ppt_x</p:attrName>
                                        </p:attrNameLst>
                                      </p:cBhvr>
                                      <p:tavLst>
                                        <p:tav tm="0">
                                          <p:val>
                                            <p:strVal val="ppt_x"/>
                                          </p:val>
                                        </p:tav>
                                        <p:tav tm="100000">
                                          <p:val>
                                            <p:strVal val="1+ppt_w/2"/>
                                          </p:val>
                                        </p:tav>
                                      </p:tavLst>
                                    </p:anim>
                                    <p:anim calcmode="lin" valueType="num">
                                      <p:cBhvr additive="base">
                                        <p:cTn id="1343" dur="5500"/>
                                        <p:tgtEl>
                                          <p:spTgt spid="149"/>
                                        </p:tgtEl>
                                        <p:attrNameLst>
                                          <p:attrName>ppt_y</p:attrName>
                                        </p:attrNameLst>
                                      </p:cBhvr>
                                      <p:tavLst>
                                        <p:tav tm="0">
                                          <p:val>
                                            <p:strVal val="ppt_y"/>
                                          </p:val>
                                        </p:tav>
                                        <p:tav tm="100000">
                                          <p:val>
                                            <p:strVal val="0-ppt_h/2"/>
                                          </p:val>
                                        </p:tav>
                                      </p:tavLst>
                                    </p:anim>
                                    <p:set>
                                      <p:cBhvr>
                                        <p:cTn id="1344" dur="1" fill="hold">
                                          <p:stCondLst>
                                            <p:cond delay="5499"/>
                                          </p:stCondLst>
                                        </p:cTn>
                                        <p:tgtEl>
                                          <p:spTgt spid="149"/>
                                        </p:tgtEl>
                                        <p:attrNameLst>
                                          <p:attrName>style.visibility</p:attrName>
                                        </p:attrNameLst>
                                      </p:cBhvr>
                                      <p:to>
                                        <p:strVal val="hidden"/>
                                      </p:to>
                                    </p:set>
                                  </p:childTnLst>
                                </p:cTn>
                              </p:par>
                              <p:par>
                                <p:cTn id="1345" presetID="19" presetClass="entr" presetSubtype="5" fill="hold" grpId="0" nodeType="withEffect">
                                  <p:stCondLst>
                                    <p:cond delay="0"/>
                                  </p:stCondLst>
                                  <p:childTnLst>
                                    <p:set>
                                      <p:cBhvr>
                                        <p:cTn id="1346" dur="1" fill="hold">
                                          <p:stCondLst>
                                            <p:cond delay="0"/>
                                          </p:stCondLst>
                                        </p:cTn>
                                        <p:tgtEl>
                                          <p:spTgt spid="150"/>
                                        </p:tgtEl>
                                        <p:attrNameLst>
                                          <p:attrName>style.visibility</p:attrName>
                                        </p:attrNameLst>
                                      </p:cBhvr>
                                      <p:to>
                                        <p:strVal val="visible"/>
                                      </p:to>
                                    </p:set>
                                    <p:anim calcmode="lin" valueType="num">
                                      <p:cBhvr>
                                        <p:cTn id="1347" dur="4500" fill="hold"/>
                                        <p:tgtEl>
                                          <p:spTgt spid="150"/>
                                        </p:tgtEl>
                                        <p:attrNameLst>
                                          <p:attrName>ppt_w</p:attrName>
                                        </p:attrNameLst>
                                      </p:cBhvr>
                                      <p:tavLst>
                                        <p:tav tm="0">
                                          <p:val>
                                            <p:strVal val="#ppt_w"/>
                                          </p:val>
                                        </p:tav>
                                        <p:tav tm="100000">
                                          <p:val>
                                            <p:strVal val="#ppt_w"/>
                                          </p:val>
                                        </p:tav>
                                      </p:tavLst>
                                    </p:anim>
                                    <p:anim calcmode="lin" valueType="num">
                                      <p:cBhvr>
                                        <p:cTn id="1348" dur="4500" fill="hold"/>
                                        <p:tgtEl>
                                          <p:spTgt spid="150"/>
                                        </p:tgtEl>
                                        <p:attrNameLst>
                                          <p:attrName>ppt_h</p:attrName>
                                        </p:attrNameLst>
                                      </p:cBhvr>
                                      <p:tavLst>
                                        <p:tav tm="0" fmla="#ppt_h*sin(2.5*pi*$)">
                                          <p:val>
                                            <p:fltVal val="0"/>
                                          </p:val>
                                        </p:tav>
                                        <p:tav tm="100000">
                                          <p:val>
                                            <p:fltVal val="1"/>
                                          </p:val>
                                        </p:tav>
                                      </p:tavLst>
                                    </p:anim>
                                  </p:childTnLst>
                                </p:cTn>
                              </p:par>
                              <p:par>
                                <p:cTn id="1349" presetID="8" presetClass="emph" presetSubtype="0" repeatCount="indefinite" fill="hold" grpId="1" nodeType="withEffect">
                                  <p:stCondLst>
                                    <p:cond delay="0"/>
                                  </p:stCondLst>
                                  <p:childTnLst>
                                    <p:animRot by="-21600000">
                                      <p:cBhvr>
                                        <p:cTn id="1350" dur="4250" fill="hold"/>
                                        <p:tgtEl>
                                          <p:spTgt spid="150"/>
                                        </p:tgtEl>
                                        <p:attrNameLst>
                                          <p:attrName>r</p:attrName>
                                        </p:attrNameLst>
                                      </p:cBhvr>
                                    </p:animRot>
                                  </p:childTnLst>
                                </p:cTn>
                              </p:par>
                              <p:par>
                                <p:cTn id="1351" presetID="2" presetClass="exit" presetSubtype="3" fill="hold" grpId="2" nodeType="withEffect">
                                  <p:stCondLst>
                                    <p:cond delay="0"/>
                                  </p:stCondLst>
                                  <p:childTnLst>
                                    <p:anim calcmode="lin" valueType="num">
                                      <p:cBhvr additive="base">
                                        <p:cTn id="1352" dur="5500"/>
                                        <p:tgtEl>
                                          <p:spTgt spid="150"/>
                                        </p:tgtEl>
                                        <p:attrNameLst>
                                          <p:attrName>ppt_x</p:attrName>
                                        </p:attrNameLst>
                                      </p:cBhvr>
                                      <p:tavLst>
                                        <p:tav tm="0">
                                          <p:val>
                                            <p:strVal val="ppt_x"/>
                                          </p:val>
                                        </p:tav>
                                        <p:tav tm="100000">
                                          <p:val>
                                            <p:strVal val="1+ppt_w/2"/>
                                          </p:val>
                                        </p:tav>
                                      </p:tavLst>
                                    </p:anim>
                                    <p:anim calcmode="lin" valueType="num">
                                      <p:cBhvr additive="base">
                                        <p:cTn id="1353" dur="5500"/>
                                        <p:tgtEl>
                                          <p:spTgt spid="150"/>
                                        </p:tgtEl>
                                        <p:attrNameLst>
                                          <p:attrName>ppt_y</p:attrName>
                                        </p:attrNameLst>
                                      </p:cBhvr>
                                      <p:tavLst>
                                        <p:tav tm="0">
                                          <p:val>
                                            <p:strVal val="ppt_y"/>
                                          </p:val>
                                        </p:tav>
                                        <p:tav tm="100000">
                                          <p:val>
                                            <p:strVal val="0-ppt_h/2"/>
                                          </p:val>
                                        </p:tav>
                                      </p:tavLst>
                                    </p:anim>
                                    <p:set>
                                      <p:cBhvr>
                                        <p:cTn id="1354" dur="1" fill="hold">
                                          <p:stCondLst>
                                            <p:cond delay="5499"/>
                                          </p:stCondLst>
                                        </p:cTn>
                                        <p:tgtEl>
                                          <p:spTgt spid="150"/>
                                        </p:tgtEl>
                                        <p:attrNameLst>
                                          <p:attrName>style.visibility</p:attrName>
                                        </p:attrNameLst>
                                      </p:cBhvr>
                                      <p:to>
                                        <p:strVal val="hidden"/>
                                      </p:to>
                                    </p:set>
                                  </p:childTnLst>
                                </p:cTn>
                              </p:par>
                              <p:par>
                                <p:cTn id="1355" presetID="19" presetClass="entr" presetSubtype="5" fill="hold" grpId="0" nodeType="withEffect">
                                  <p:stCondLst>
                                    <p:cond delay="0"/>
                                  </p:stCondLst>
                                  <p:childTnLst>
                                    <p:set>
                                      <p:cBhvr>
                                        <p:cTn id="1356" dur="1" fill="hold">
                                          <p:stCondLst>
                                            <p:cond delay="0"/>
                                          </p:stCondLst>
                                        </p:cTn>
                                        <p:tgtEl>
                                          <p:spTgt spid="151"/>
                                        </p:tgtEl>
                                        <p:attrNameLst>
                                          <p:attrName>style.visibility</p:attrName>
                                        </p:attrNameLst>
                                      </p:cBhvr>
                                      <p:to>
                                        <p:strVal val="visible"/>
                                      </p:to>
                                    </p:set>
                                    <p:anim calcmode="lin" valueType="num">
                                      <p:cBhvr>
                                        <p:cTn id="1357" dur="4500" fill="hold"/>
                                        <p:tgtEl>
                                          <p:spTgt spid="151"/>
                                        </p:tgtEl>
                                        <p:attrNameLst>
                                          <p:attrName>ppt_w</p:attrName>
                                        </p:attrNameLst>
                                      </p:cBhvr>
                                      <p:tavLst>
                                        <p:tav tm="0">
                                          <p:val>
                                            <p:strVal val="#ppt_w"/>
                                          </p:val>
                                        </p:tav>
                                        <p:tav tm="100000">
                                          <p:val>
                                            <p:strVal val="#ppt_w"/>
                                          </p:val>
                                        </p:tav>
                                      </p:tavLst>
                                    </p:anim>
                                    <p:anim calcmode="lin" valueType="num">
                                      <p:cBhvr>
                                        <p:cTn id="1358" dur="4500" fill="hold"/>
                                        <p:tgtEl>
                                          <p:spTgt spid="151"/>
                                        </p:tgtEl>
                                        <p:attrNameLst>
                                          <p:attrName>ppt_h</p:attrName>
                                        </p:attrNameLst>
                                      </p:cBhvr>
                                      <p:tavLst>
                                        <p:tav tm="0" fmla="#ppt_h*sin(2.5*pi*$)">
                                          <p:val>
                                            <p:fltVal val="0"/>
                                          </p:val>
                                        </p:tav>
                                        <p:tav tm="100000">
                                          <p:val>
                                            <p:fltVal val="1"/>
                                          </p:val>
                                        </p:tav>
                                      </p:tavLst>
                                    </p:anim>
                                  </p:childTnLst>
                                </p:cTn>
                              </p:par>
                              <p:par>
                                <p:cTn id="1359" presetID="8" presetClass="emph" presetSubtype="0" repeatCount="indefinite" fill="hold" grpId="1" nodeType="withEffect">
                                  <p:stCondLst>
                                    <p:cond delay="0"/>
                                  </p:stCondLst>
                                  <p:childTnLst>
                                    <p:animRot by="-21600000">
                                      <p:cBhvr>
                                        <p:cTn id="1360" dur="4250" fill="hold"/>
                                        <p:tgtEl>
                                          <p:spTgt spid="151"/>
                                        </p:tgtEl>
                                        <p:attrNameLst>
                                          <p:attrName>r</p:attrName>
                                        </p:attrNameLst>
                                      </p:cBhvr>
                                    </p:animRot>
                                  </p:childTnLst>
                                </p:cTn>
                              </p:par>
                              <p:par>
                                <p:cTn id="1361" presetID="2" presetClass="exit" presetSubtype="3" fill="hold" grpId="2" nodeType="withEffect">
                                  <p:stCondLst>
                                    <p:cond delay="0"/>
                                  </p:stCondLst>
                                  <p:childTnLst>
                                    <p:anim calcmode="lin" valueType="num">
                                      <p:cBhvr additive="base">
                                        <p:cTn id="1362" dur="5500"/>
                                        <p:tgtEl>
                                          <p:spTgt spid="151"/>
                                        </p:tgtEl>
                                        <p:attrNameLst>
                                          <p:attrName>ppt_x</p:attrName>
                                        </p:attrNameLst>
                                      </p:cBhvr>
                                      <p:tavLst>
                                        <p:tav tm="0">
                                          <p:val>
                                            <p:strVal val="ppt_x"/>
                                          </p:val>
                                        </p:tav>
                                        <p:tav tm="100000">
                                          <p:val>
                                            <p:strVal val="1+ppt_w/2"/>
                                          </p:val>
                                        </p:tav>
                                      </p:tavLst>
                                    </p:anim>
                                    <p:anim calcmode="lin" valueType="num">
                                      <p:cBhvr additive="base">
                                        <p:cTn id="1363" dur="5500"/>
                                        <p:tgtEl>
                                          <p:spTgt spid="151"/>
                                        </p:tgtEl>
                                        <p:attrNameLst>
                                          <p:attrName>ppt_y</p:attrName>
                                        </p:attrNameLst>
                                      </p:cBhvr>
                                      <p:tavLst>
                                        <p:tav tm="0">
                                          <p:val>
                                            <p:strVal val="ppt_y"/>
                                          </p:val>
                                        </p:tav>
                                        <p:tav tm="100000">
                                          <p:val>
                                            <p:strVal val="0-ppt_h/2"/>
                                          </p:val>
                                        </p:tav>
                                      </p:tavLst>
                                    </p:anim>
                                    <p:set>
                                      <p:cBhvr>
                                        <p:cTn id="1364" dur="1" fill="hold">
                                          <p:stCondLst>
                                            <p:cond delay="5499"/>
                                          </p:stCondLst>
                                        </p:cTn>
                                        <p:tgtEl>
                                          <p:spTgt spid="151"/>
                                        </p:tgtEl>
                                        <p:attrNameLst>
                                          <p:attrName>style.visibility</p:attrName>
                                        </p:attrNameLst>
                                      </p:cBhvr>
                                      <p:to>
                                        <p:strVal val="hidden"/>
                                      </p:to>
                                    </p:set>
                                  </p:childTnLst>
                                </p:cTn>
                              </p:par>
                              <p:par>
                                <p:cTn id="1365" presetID="19" presetClass="entr" presetSubtype="5" fill="hold" grpId="0" nodeType="withEffect">
                                  <p:stCondLst>
                                    <p:cond delay="0"/>
                                  </p:stCondLst>
                                  <p:childTnLst>
                                    <p:set>
                                      <p:cBhvr>
                                        <p:cTn id="1366" dur="1" fill="hold">
                                          <p:stCondLst>
                                            <p:cond delay="0"/>
                                          </p:stCondLst>
                                        </p:cTn>
                                        <p:tgtEl>
                                          <p:spTgt spid="152"/>
                                        </p:tgtEl>
                                        <p:attrNameLst>
                                          <p:attrName>style.visibility</p:attrName>
                                        </p:attrNameLst>
                                      </p:cBhvr>
                                      <p:to>
                                        <p:strVal val="visible"/>
                                      </p:to>
                                    </p:set>
                                    <p:anim calcmode="lin" valueType="num">
                                      <p:cBhvr>
                                        <p:cTn id="1367" dur="4500" fill="hold"/>
                                        <p:tgtEl>
                                          <p:spTgt spid="152"/>
                                        </p:tgtEl>
                                        <p:attrNameLst>
                                          <p:attrName>ppt_w</p:attrName>
                                        </p:attrNameLst>
                                      </p:cBhvr>
                                      <p:tavLst>
                                        <p:tav tm="0">
                                          <p:val>
                                            <p:strVal val="#ppt_w"/>
                                          </p:val>
                                        </p:tav>
                                        <p:tav tm="100000">
                                          <p:val>
                                            <p:strVal val="#ppt_w"/>
                                          </p:val>
                                        </p:tav>
                                      </p:tavLst>
                                    </p:anim>
                                    <p:anim calcmode="lin" valueType="num">
                                      <p:cBhvr>
                                        <p:cTn id="1368" dur="4500" fill="hold"/>
                                        <p:tgtEl>
                                          <p:spTgt spid="152"/>
                                        </p:tgtEl>
                                        <p:attrNameLst>
                                          <p:attrName>ppt_h</p:attrName>
                                        </p:attrNameLst>
                                      </p:cBhvr>
                                      <p:tavLst>
                                        <p:tav tm="0" fmla="#ppt_h*sin(2.5*pi*$)">
                                          <p:val>
                                            <p:fltVal val="0"/>
                                          </p:val>
                                        </p:tav>
                                        <p:tav tm="100000">
                                          <p:val>
                                            <p:fltVal val="1"/>
                                          </p:val>
                                        </p:tav>
                                      </p:tavLst>
                                    </p:anim>
                                  </p:childTnLst>
                                </p:cTn>
                              </p:par>
                              <p:par>
                                <p:cTn id="1369" presetID="8" presetClass="emph" presetSubtype="0" repeatCount="indefinite" fill="hold" grpId="1" nodeType="withEffect">
                                  <p:stCondLst>
                                    <p:cond delay="0"/>
                                  </p:stCondLst>
                                  <p:childTnLst>
                                    <p:animRot by="-21600000">
                                      <p:cBhvr>
                                        <p:cTn id="1370" dur="4250" fill="hold"/>
                                        <p:tgtEl>
                                          <p:spTgt spid="152"/>
                                        </p:tgtEl>
                                        <p:attrNameLst>
                                          <p:attrName>r</p:attrName>
                                        </p:attrNameLst>
                                      </p:cBhvr>
                                    </p:animRot>
                                  </p:childTnLst>
                                </p:cTn>
                              </p:par>
                              <p:par>
                                <p:cTn id="1371" presetID="2" presetClass="exit" presetSubtype="3" fill="hold" grpId="2" nodeType="withEffect">
                                  <p:stCondLst>
                                    <p:cond delay="0"/>
                                  </p:stCondLst>
                                  <p:childTnLst>
                                    <p:anim calcmode="lin" valueType="num">
                                      <p:cBhvr additive="base">
                                        <p:cTn id="1372" dur="5500"/>
                                        <p:tgtEl>
                                          <p:spTgt spid="152"/>
                                        </p:tgtEl>
                                        <p:attrNameLst>
                                          <p:attrName>ppt_x</p:attrName>
                                        </p:attrNameLst>
                                      </p:cBhvr>
                                      <p:tavLst>
                                        <p:tav tm="0">
                                          <p:val>
                                            <p:strVal val="ppt_x"/>
                                          </p:val>
                                        </p:tav>
                                        <p:tav tm="100000">
                                          <p:val>
                                            <p:strVal val="1+ppt_w/2"/>
                                          </p:val>
                                        </p:tav>
                                      </p:tavLst>
                                    </p:anim>
                                    <p:anim calcmode="lin" valueType="num">
                                      <p:cBhvr additive="base">
                                        <p:cTn id="1373" dur="5500"/>
                                        <p:tgtEl>
                                          <p:spTgt spid="152"/>
                                        </p:tgtEl>
                                        <p:attrNameLst>
                                          <p:attrName>ppt_y</p:attrName>
                                        </p:attrNameLst>
                                      </p:cBhvr>
                                      <p:tavLst>
                                        <p:tav tm="0">
                                          <p:val>
                                            <p:strVal val="ppt_y"/>
                                          </p:val>
                                        </p:tav>
                                        <p:tav tm="100000">
                                          <p:val>
                                            <p:strVal val="0-ppt_h/2"/>
                                          </p:val>
                                        </p:tav>
                                      </p:tavLst>
                                    </p:anim>
                                    <p:set>
                                      <p:cBhvr>
                                        <p:cTn id="1374" dur="1" fill="hold">
                                          <p:stCondLst>
                                            <p:cond delay="5499"/>
                                          </p:stCondLst>
                                        </p:cTn>
                                        <p:tgtEl>
                                          <p:spTgt spid="152"/>
                                        </p:tgtEl>
                                        <p:attrNameLst>
                                          <p:attrName>style.visibility</p:attrName>
                                        </p:attrNameLst>
                                      </p:cBhvr>
                                      <p:to>
                                        <p:strVal val="hidden"/>
                                      </p:to>
                                    </p:set>
                                  </p:childTnLst>
                                </p:cTn>
                              </p:par>
                              <p:par>
                                <p:cTn id="1375" presetID="19" presetClass="entr" presetSubtype="5" fill="hold" grpId="0" nodeType="withEffect">
                                  <p:stCondLst>
                                    <p:cond delay="0"/>
                                  </p:stCondLst>
                                  <p:childTnLst>
                                    <p:set>
                                      <p:cBhvr>
                                        <p:cTn id="1376" dur="1" fill="hold">
                                          <p:stCondLst>
                                            <p:cond delay="0"/>
                                          </p:stCondLst>
                                        </p:cTn>
                                        <p:tgtEl>
                                          <p:spTgt spid="153"/>
                                        </p:tgtEl>
                                        <p:attrNameLst>
                                          <p:attrName>style.visibility</p:attrName>
                                        </p:attrNameLst>
                                      </p:cBhvr>
                                      <p:to>
                                        <p:strVal val="visible"/>
                                      </p:to>
                                    </p:set>
                                    <p:anim calcmode="lin" valueType="num">
                                      <p:cBhvr>
                                        <p:cTn id="1377" dur="4500" fill="hold"/>
                                        <p:tgtEl>
                                          <p:spTgt spid="153"/>
                                        </p:tgtEl>
                                        <p:attrNameLst>
                                          <p:attrName>ppt_w</p:attrName>
                                        </p:attrNameLst>
                                      </p:cBhvr>
                                      <p:tavLst>
                                        <p:tav tm="0">
                                          <p:val>
                                            <p:strVal val="#ppt_w"/>
                                          </p:val>
                                        </p:tav>
                                        <p:tav tm="100000">
                                          <p:val>
                                            <p:strVal val="#ppt_w"/>
                                          </p:val>
                                        </p:tav>
                                      </p:tavLst>
                                    </p:anim>
                                    <p:anim calcmode="lin" valueType="num">
                                      <p:cBhvr>
                                        <p:cTn id="1378" dur="4500" fill="hold"/>
                                        <p:tgtEl>
                                          <p:spTgt spid="153"/>
                                        </p:tgtEl>
                                        <p:attrNameLst>
                                          <p:attrName>ppt_h</p:attrName>
                                        </p:attrNameLst>
                                      </p:cBhvr>
                                      <p:tavLst>
                                        <p:tav tm="0" fmla="#ppt_h*sin(2.5*pi*$)">
                                          <p:val>
                                            <p:fltVal val="0"/>
                                          </p:val>
                                        </p:tav>
                                        <p:tav tm="100000">
                                          <p:val>
                                            <p:fltVal val="1"/>
                                          </p:val>
                                        </p:tav>
                                      </p:tavLst>
                                    </p:anim>
                                  </p:childTnLst>
                                </p:cTn>
                              </p:par>
                              <p:par>
                                <p:cTn id="1379" presetID="8" presetClass="emph" presetSubtype="0" repeatCount="indefinite" fill="hold" grpId="1" nodeType="withEffect">
                                  <p:stCondLst>
                                    <p:cond delay="0"/>
                                  </p:stCondLst>
                                  <p:childTnLst>
                                    <p:animRot by="-21600000">
                                      <p:cBhvr>
                                        <p:cTn id="1380" dur="4250" fill="hold"/>
                                        <p:tgtEl>
                                          <p:spTgt spid="153"/>
                                        </p:tgtEl>
                                        <p:attrNameLst>
                                          <p:attrName>r</p:attrName>
                                        </p:attrNameLst>
                                      </p:cBhvr>
                                    </p:animRot>
                                  </p:childTnLst>
                                </p:cTn>
                              </p:par>
                              <p:par>
                                <p:cTn id="1381" presetID="2" presetClass="exit" presetSubtype="3" fill="hold" grpId="2" nodeType="withEffect">
                                  <p:stCondLst>
                                    <p:cond delay="0"/>
                                  </p:stCondLst>
                                  <p:childTnLst>
                                    <p:anim calcmode="lin" valueType="num">
                                      <p:cBhvr additive="base">
                                        <p:cTn id="1382" dur="5500"/>
                                        <p:tgtEl>
                                          <p:spTgt spid="153"/>
                                        </p:tgtEl>
                                        <p:attrNameLst>
                                          <p:attrName>ppt_x</p:attrName>
                                        </p:attrNameLst>
                                      </p:cBhvr>
                                      <p:tavLst>
                                        <p:tav tm="0">
                                          <p:val>
                                            <p:strVal val="ppt_x"/>
                                          </p:val>
                                        </p:tav>
                                        <p:tav tm="100000">
                                          <p:val>
                                            <p:strVal val="1+ppt_w/2"/>
                                          </p:val>
                                        </p:tav>
                                      </p:tavLst>
                                    </p:anim>
                                    <p:anim calcmode="lin" valueType="num">
                                      <p:cBhvr additive="base">
                                        <p:cTn id="1383" dur="5500"/>
                                        <p:tgtEl>
                                          <p:spTgt spid="153"/>
                                        </p:tgtEl>
                                        <p:attrNameLst>
                                          <p:attrName>ppt_y</p:attrName>
                                        </p:attrNameLst>
                                      </p:cBhvr>
                                      <p:tavLst>
                                        <p:tav tm="0">
                                          <p:val>
                                            <p:strVal val="ppt_y"/>
                                          </p:val>
                                        </p:tav>
                                        <p:tav tm="100000">
                                          <p:val>
                                            <p:strVal val="0-ppt_h/2"/>
                                          </p:val>
                                        </p:tav>
                                      </p:tavLst>
                                    </p:anim>
                                    <p:set>
                                      <p:cBhvr>
                                        <p:cTn id="1384" dur="1" fill="hold">
                                          <p:stCondLst>
                                            <p:cond delay="5499"/>
                                          </p:stCondLst>
                                        </p:cTn>
                                        <p:tgtEl>
                                          <p:spTgt spid="153"/>
                                        </p:tgtEl>
                                        <p:attrNameLst>
                                          <p:attrName>style.visibility</p:attrName>
                                        </p:attrNameLst>
                                      </p:cBhvr>
                                      <p:to>
                                        <p:strVal val="hidden"/>
                                      </p:to>
                                    </p:set>
                                  </p:childTnLst>
                                </p:cTn>
                              </p:par>
                              <p:par>
                                <p:cTn id="1385" presetID="19" presetClass="entr" presetSubtype="5" fill="hold" grpId="0" nodeType="withEffect">
                                  <p:stCondLst>
                                    <p:cond delay="0"/>
                                  </p:stCondLst>
                                  <p:childTnLst>
                                    <p:set>
                                      <p:cBhvr>
                                        <p:cTn id="1386" dur="1" fill="hold">
                                          <p:stCondLst>
                                            <p:cond delay="0"/>
                                          </p:stCondLst>
                                        </p:cTn>
                                        <p:tgtEl>
                                          <p:spTgt spid="154"/>
                                        </p:tgtEl>
                                        <p:attrNameLst>
                                          <p:attrName>style.visibility</p:attrName>
                                        </p:attrNameLst>
                                      </p:cBhvr>
                                      <p:to>
                                        <p:strVal val="visible"/>
                                      </p:to>
                                    </p:set>
                                    <p:anim calcmode="lin" valueType="num">
                                      <p:cBhvr>
                                        <p:cTn id="1387" dur="4500" fill="hold"/>
                                        <p:tgtEl>
                                          <p:spTgt spid="154"/>
                                        </p:tgtEl>
                                        <p:attrNameLst>
                                          <p:attrName>ppt_w</p:attrName>
                                        </p:attrNameLst>
                                      </p:cBhvr>
                                      <p:tavLst>
                                        <p:tav tm="0">
                                          <p:val>
                                            <p:strVal val="#ppt_w"/>
                                          </p:val>
                                        </p:tav>
                                        <p:tav tm="100000">
                                          <p:val>
                                            <p:strVal val="#ppt_w"/>
                                          </p:val>
                                        </p:tav>
                                      </p:tavLst>
                                    </p:anim>
                                    <p:anim calcmode="lin" valueType="num">
                                      <p:cBhvr>
                                        <p:cTn id="1388" dur="4500" fill="hold"/>
                                        <p:tgtEl>
                                          <p:spTgt spid="154"/>
                                        </p:tgtEl>
                                        <p:attrNameLst>
                                          <p:attrName>ppt_h</p:attrName>
                                        </p:attrNameLst>
                                      </p:cBhvr>
                                      <p:tavLst>
                                        <p:tav tm="0" fmla="#ppt_h*sin(2.5*pi*$)">
                                          <p:val>
                                            <p:fltVal val="0"/>
                                          </p:val>
                                        </p:tav>
                                        <p:tav tm="100000">
                                          <p:val>
                                            <p:fltVal val="1"/>
                                          </p:val>
                                        </p:tav>
                                      </p:tavLst>
                                    </p:anim>
                                  </p:childTnLst>
                                </p:cTn>
                              </p:par>
                              <p:par>
                                <p:cTn id="1389" presetID="8" presetClass="emph" presetSubtype="0" repeatCount="indefinite" fill="hold" grpId="1" nodeType="withEffect">
                                  <p:stCondLst>
                                    <p:cond delay="0"/>
                                  </p:stCondLst>
                                  <p:childTnLst>
                                    <p:animRot by="-21600000">
                                      <p:cBhvr>
                                        <p:cTn id="1390" dur="4250" fill="hold"/>
                                        <p:tgtEl>
                                          <p:spTgt spid="154"/>
                                        </p:tgtEl>
                                        <p:attrNameLst>
                                          <p:attrName>r</p:attrName>
                                        </p:attrNameLst>
                                      </p:cBhvr>
                                    </p:animRot>
                                  </p:childTnLst>
                                </p:cTn>
                              </p:par>
                              <p:par>
                                <p:cTn id="1391" presetID="2" presetClass="exit" presetSubtype="3" fill="hold" grpId="2" nodeType="withEffect">
                                  <p:stCondLst>
                                    <p:cond delay="0"/>
                                  </p:stCondLst>
                                  <p:childTnLst>
                                    <p:anim calcmode="lin" valueType="num">
                                      <p:cBhvr additive="base">
                                        <p:cTn id="1392" dur="5500"/>
                                        <p:tgtEl>
                                          <p:spTgt spid="154"/>
                                        </p:tgtEl>
                                        <p:attrNameLst>
                                          <p:attrName>ppt_x</p:attrName>
                                        </p:attrNameLst>
                                      </p:cBhvr>
                                      <p:tavLst>
                                        <p:tav tm="0">
                                          <p:val>
                                            <p:strVal val="ppt_x"/>
                                          </p:val>
                                        </p:tav>
                                        <p:tav tm="100000">
                                          <p:val>
                                            <p:strVal val="1+ppt_w/2"/>
                                          </p:val>
                                        </p:tav>
                                      </p:tavLst>
                                    </p:anim>
                                    <p:anim calcmode="lin" valueType="num">
                                      <p:cBhvr additive="base">
                                        <p:cTn id="1393" dur="5500"/>
                                        <p:tgtEl>
                                          <p:spTgt spid="154"/>
                                        </p:tgtEl>
                                        <p:attrNameLst>
                                          <p:attrName>ppt_y</p:attrName>
                                        </p:attrNameLst>
                                      </p:cBhvr>
                                      <p:tavLst>
                                        <p:tav tm="0">
                                          <p:val>
                                            <p:strVal val="ppt_y"/>
                                          </p:val>
                                        </p:tav>
                                        <p:tav tm="100000">
                                          <p:val>
                                            <p:strVal val="0-ppt_h/2"/>
                                          </p:val>
                                        </p:tav>
                                      </p:tavLst>
                                    </p:anim>
                                    <p:set>
                                      <p:cBhvr>
                                        <p:cTn id="1394" dur="1" fill="hold">
                                          <p:stCondLst>
                                            <p:cond delay="5499"/>
                                          </p:stCondLst>
                                        </p:cTn>
                                        <p:tgtEl>
                                          <p:spTgt spid="154"/>
                                        </p:tgtEl>
                                        <p:attrNameLst>
                                          <p:attrName>style.visibility</p:attrName>
                                        </p:attrNameLst>
                                      </p:cBhvr>
                                      <p:to>
                                        <p:strVal val="hidden"/>
                                      </p:to>
                                    </p:set>
                                  </p:childTnLst>
                                </p:cTn>
                              </p:par>
                              <p:par>
                                <p:cTn id="1395" presetID="19" presetClass="entr" presetSubtype="5" fill="hold" grpId="0" nodeType="withEffect">
                                  <p:stCondLst>
                                    <p:cond delay="0"/>
                                  </p:stCondLst>
                                  <p:childTnLst>
                                    <p:set>
                                      <p:cBhvr>
                                        <p:cTn id="1396" dur="1" fill="hold">
                                          <p:stCondLst>
                                            <p:cond delay="0"/>
                                          </p:stCondLst>
                                        </p:cTn>
                                        <p:tgtEl>
                                          <p:spTgt spid="155"/>
                                        </p:tgtEl>
                                        <p:attrNameLst>
                                          <p:attrName>style.visibility</p:attrName>
                                        </p:attrNameLst>
                                      </p:cBhvr>
                                      <p:to>
                                        <p:strVal val="visible"/>
                                      </p:to>
                                    </p:set>
                                    <p:anim calcmode="lin" valueType="num">
                                      <p:cBhvr>
                                        <p:cTn id="1397" dur="4500" fill="hold"/>
                                        <p:tgtEl>
                                          <p:spTgt spid="155"/>
                                        </p:tgtEl>
                                        <p:attrNameLst>
                                          <p:attrName>ppt_w</p:attrName>
                                        </p:attrNameLst>
                                      </p:cBhvr>
                                      <p:tavLst>
                                        <p:tav tm="0">
                                          <p:val>
                                            <p:strVal val="#ppt_w"/>
                                          </p:val>
                                        </p:tav>
                                        <p:tav tm="100000">
                                          <p:val>
                                            <p:strVal val="#ppt_w"/>
                                          </p:val>
                                        </p:tav>
                                      </p:tavLst>
                                    </p:anim>
                                    <p:anim calcmode="lin" valueType="num">
                                      <p:cBhvr>
                                        <p:cTn id="1398" dur="4500" fill="hold"/>
                                        <p:tgtEl>
                                          <p:spTgt spid="155"/>
                                        </p:tgtEl>
                                        <p:attrNameLst>
                                          <p:attrName>ppt_h</p:attrName>
                                        </p:attrNameLst>
                                      </p:cBhvr>
                                      <p:tavLst>
                                        <p:tav tm="0" fmla="#ppt_h*sin(2.5*pi*$)">
                                          <p:val>
                                            <p:fltVal val="0"/>
                                          </p:val>
                                        </p:tav>
                                        <p:tav tm="100000">
                                          <p:val>
                                            <p:fltVal val="1"/>
                                          </p:val>
                                        </p:tav>
                                      </p:tavLst>
                                    </p:anim>
                                  </p:childTnLst>
                                </p:cTn>
                              </p:par>
                              <p:par>
                                <p:cTn id="1399" presetID="8" presetClass="emph" presetSubtype="0" repeatCount="indefinite" fill="hold" grpId="1" nodeType="withEffect">
                                  <p:stCondLst>
                                    <p:cond delay="0"/>
                                  </p:stCondLst>
                                  <p:childTnLst>
                                    <p:animRot by="-21600000">
                                      <p:cBhvr>
                                        <p:cTn id="1400" dur="4250" fill="hold"/>
                                        <p:tgtEl>
                                          <p:spTgt spid="155"/>
                                        </p:tgtEl>
                                        <p:attrNameLst>
                                          <p:attrName>r</p:attrName>
                                        </p:attrNameLst>
                                      </p:cBhvr>
                                    </p:animRot>
                                  </p:childTnLst>
                                </p:cTn>
                              </p:par>
                              <p:par>
                                <p:cTn id="1401" presetID="2" presetClass="exit" presetSubtype="3" fill="hold" grpId="2" nodeType="withEffect">
                                  <p:stCondLst>
                                    <p:cond delay="0"/>
                                  </p:stCondLst>
                                  <p:childTnLst>
                                    <p:anim calcmode="lin" valueType="num">
                                      <p:cBhvr additive="base">
                                        <p:cTn id="1402" dur="5500"/>
                                        <p:tgtEl>
                                          <p:spTgt spid="155"/>
                                        </p:tgtEl>
                                        <p:attrNameLst>
                                          <p:attrName>ppt_x</p:attrName>
                                        </p:attrNameLst>
                                      </p:cBhvr>
                                      <p:tavLst>
                                        <p:tav tm="0">
                                          <p:val>
                                            <p:strVal val="ppt_x"/>
                                          </p:val>
                                        </p:tav>
                                        <p:tav tm="100000">
                                          <p:val>
                                            <p:strVal val="1+ppt_w/2"/>
                                          </p:val>
                                        </p:tav>
                                      </p:tavLst>
                                    </p:anim>
                                    <p:anim calcmode="lin" valueType="num">
                                      <p:cBhvr additive="base">
                                        <p:cTn id="1403" dur="5500"/>
                                        <p:tgtEl>
                                          <p:spTgt spid="155"/>
                                        </p:tgtEl>
                                        <p:attrNameLst>
                                          <p:attrName>ppt_y</p:attrName>
                                        </p:attrNameLst>
                                      </p:cBhvr>
                                      <p:tavLst>
                                        <p:tav tm="0">
                                          <p:val>
                                            <p:strVal val="ppt_y"/>
                                          </p:val>
                                        </p:tav>
                                        <p:tav tm="100000">
                                          <p:val>
                                            <p:strVal val="0-ppt_h/2"/>
                                          </p:val>
                                        </p:tav>
                                      </p:tavLst>
                                    </p:anim>
                                    <p:set>
                                      <p:cBhvr>
                                        <p:cTn id="1404" dur="1" fill="hold">
                                          <p:stCondLst>
                                            <p:cond delay="5499"/>
                                          </p:stCondLst>
                                        </p:cTn>
                                        <p:tgtEl>
                                          <p:spTgt spid="155"/>
                                        </p:tgtEl>
                                        <p:attrNameLst>
                                          <p:attrName>style.visibility</p:attrName>
                                        </p:attrNameLst>
                                      </p:cBhvr>
                                      <p:to>
                                        <p:strVal val="hidden"/>
                                      </p:to>
                                    </p:set>
                                  </p:childTnLst>
                                </p:cTn>
                              </p:par>
                              <p:par>
                                <p:cTn id="1405" presetID="19" presetClass="entr" presetSubtype="5" fill="hold" grpId="0" nodeType="withEffect">
                                  <p:stCondLst>
                                    <p:cond delay="0"/>
                                  </p:stCondLst>
                                  <p:childTnLst>
                                    <p:set>
                                      <p:cBhvr>
                                        <p:cTn id="1406" dur="1" fill="hold">
                                          <p:stCondLst>
                                            <p:cond delay="0"/>
                                          </p:stCondLst>
                                        </p:cTn>
                                        <p:tgtEl>
                                          <p:spTgt spid="156"/>
                                        </p:tgtEl>
                                        <p:attrNameLst>
                                          <p:attrName>style.visibility</p:attrName>
                                        </p:attrNameLst>
                                      </p:cBhvr>
                                      <p:to>
                                        <p:strVal val="visible"/>
                                      </p:to>
                                    </p:set>
                                    <p:anim calcmode="lin" valueType="num">
                                      <p:cBhvr>
                                        <p:cTn id="1407" dur="4500" fill="hold"/>
                                        <p:tgtEl>
                                          <p:spTgt spid="156"/>
                                        </p:tgtEl>
                                        <p:attrNameLst>
                                          <p:attrName>ppt_w</p:attrName>
                                        </p:attrNameLst>
                                      </p:cBhvr>
                                      <p:tavLst>
                                        <p:tav tm="0">
                                          <p:val>
                                            <p:strVal val="#ppt_w"/>
                                          </p:val>
                                        </p:tav>
                                        <p:tav tm="100000">
                                          <p:val>
                                            <p:strVal val="#ppt_w"/>
                                          </p:val>
                                        </p:tav>
                                      </p:tavLst>
                                    </p:anim>
                                    <p:anim calcmode="lin" valueType="num">
                                      <p:cBhvr>
                                        <p:cTn id="1408" dur="4500" fill="hold"/>
                                        <p:tgtEl>
                                          <p:spTgt spid="156"/>
                                        </p:tgtEl>
                                        <p:attrNameLst>
                                          <p:attrName>ppt_h</p:attrName>
                                        </p:attrNameLst>
                                      </p:cBhvr>
                                      <p:tavLst>
                                        <p:tav tm="0" fmla="#ppt_h*sin(2.5*pi*$)">
                                          <p:val>
                                            <p:fltVal val="0"/>
                                          </p:val>
                                        </p:tav>
                                        <p:tav tm="100000">
                                          <p:val>
                                            <p:fltVal val="1"/>
                                          </p:val>
                                        </p:tav>
                                      </p:tavLst>
                                    </p:anim>
                                  </p:childTnLst>
                                </p:cTn>
                              </p:par>
                              <p:par>
                                <p:cTn id="1409" presetID="8" presetClass="emph" presetSubtype="0" repeatCount="indefinite" fill="hold" grpId="1" nodeType="withEffect">
                                  <p:stCondLst>
                                    <p:cond delay="0"/>
                                  </p:stCondLst>
                                  <p:childTnLst>
                                    <p:animRot by="-21600000">
                                      <p:cBhvr>
                                        <p:cTn id="1410" dur="4250" fill="hold"/>
                                        <p:tgtEl>
                                          <p:spTgt spid="156"/>
                                        </p:tgtEl>
                                        <p:attrNameLst>
                                          <p:attrName>r</p:attrName>
                                        </p:attrNameLst>
                                      </p:cBhvr>
                                    </p:animRot>
                                  </p:childTnLst>
                                </p:cTn>
                              </p:par>
                              <p:par>
                                <p:cTn id="1411" presetID="2" presetClass="exit" presetSubtype="3" fill="hold" grpId="2" nodeType="withEffect">
                                  <p:stCondLst>
                                    <p:cond delay="0"/>
                                  </p:stCondLst>
                                  <p:childTnLst>
                                    <p:anim calcmode="lin" valueType="num">
                                      <p:cBhvr additive="base">
                                        <p:cTn id="1412" dur="5500"/>
                                        <p:tgtEl>
                                          <p:spTgt spid="156"/>
                                        </p:tgtEl>
                                        <p:attrNameLst>
                                          <p:attrName>ppt_x</p:attrName>
                                        </p:attrNameLst>
                                      </p:cBhvr>
                                      <p:tavLst>
                                        <p:tav tm="0">
                                          <p:val>
                                            <p:strVal val="ppt_x"/>
                                          </p:val>
                                        </p:tav>
                                        <p:tav tm="100000">
                                          <p:val>
                                            <p:strVal val="1+ppt_w/2"/>
                                          </p:val>
                                        </p:tav>
                                      </p:tavLst>
                                    </p:anim>
                                    <p:anim calcmode="lin" valueType="num">
                                      <p:cBhvr additive="base">
                                        <p:cTn id="1413" dur="5500"/>
                                        <p:tgtEl>
                                          <p:spTgt spid="156"/>
                                        </p:tgtEl>
                                        <p:attrNameLst>
                                          <p:attrName>ppt_y</p:attrName>
                                        </p:attrNameLst>
                                      </p:cBhvr>
                                      <p:tavLst>
                                        <p:tav tm="0">
                                          <p:val>
                                            <p:strVal val="ppt_y"/>
                                          </p:val>
                                        </p:tav>
                                        <p:tav tm="100000">
                                          <p:val>
                                            <p:strVal val="0-ppt_h/2"/>
                                          </p:val>
                                        </p:tav>
                                      </p:tavLst>
                                    </p:anim>
                                    <p:set>
                                      <p:cBhvr>
                                        <p:cTn id="1414" dur="1" fill="hold">
                                          <p:stCondLst>
                                            <p:cond delay="5499"/>
                                          </p:stCondLst>
                                        </p:cTn>
                                        <p:tgtEl>
                                          <p:spTgt spid="156"/>
                                        </p:tgtEl>
                                        <p:attrNameLst>
                                          <p:attrName>style.visibility</p:attrName>
                                        </p:attrNameLst>
                                      </p:cBhvr>
                                      <p:to>
                                        <p:strVal val="hidden"/>
                                      </p:to>
                                    </p:set>
                                  </p:childTnLst>
                                </p:cTn>
                              </p:par>
                              <p:par>
                                <p:cTn id="1415" presetID="19" presetClass="entr" presetSubtype="5" fill="hold" grpId="0" nodeType="withEffect">
                                  <p:stCondLst>
                                    <p:cond delay="0"/>
                                  </p:stCondLst>
                                  <p:childTnLst>
                                    <p:set>
                                      <p:cBhvr>
                                        <p:cTn id="1416" dur="1" fill="hold">
                                          <p:stCondLst>
                                            <p:cond delay="0"/>
                                          </p:stCondLst>
                                        </p:cTn>
                                        <p:tgtEl>
                                          <p:spTgt spid="157"/>
                                        </p:tgtEl>
                                        <p:attrNameLst>
                                          <p:attrName>style.visibility</p:attrName>
                                        </p:attrNameLst>
                                      </p:cBhvr>
                                      <p:to>
                                        <p:strVal val="visible"/>
                                      </p:to>
                                    </p:set>
                                    <p:anim calcmode="lin" valueType="num">
                                      <p:cBhvr>
                                        <p:cTn id="1417" dur="4500" fill="hold"/>
                                        <p:tgtEl>
                                          <p:spTgt spid="157"/>
                                        </p:tgtEl>
                                        <p:attrNameLst>
                                          <p:attrName>ppt_w</p:attrName>
                                        </p:attrNameLst>
                                      </p:cBhvr>
                                      <p:tavLst>
                                        <p:tav tm="0">
                                          <p:val>
                                            <p:strVal val="#ppt_w"/>
                                          </p:val>
                                        </p:tav>
                                        <p:tav tm="100000">
                                          <p:val>
                                            <p:strVal val="#ppt_w"/>
                                          </p:val>
                                        </p:tav>
                                      </p:tavLst>
                                    </p:anim>
                                    <p:anim calcmode="lin" valueType="num">
                                      <p:cBhvr>
                                        <p:cTn id="1418" dur="4500" fill="hold"/>
                                        <p:tgtEl>
                                          <p:spTgt spid="157"/>
                                        </p:tgtEl>
                                        <p:attrNameLst>
                                          <p:attrName>ppt_h</p:attrName>
                                        </p:attrNameLst>
                                      </p:cBhvr>
                                      <p:tavLst>
                                        <p:tav tm="0" fmla="#ppt_h*sin(2.5*pi*$)">
                                          <p:val>
                                            <p:fltVal val="0"/>
                                          </p:val>
                                        </p:tav>
                                        <p:tav tm="100000">
                                          <p:val>
                                            <p:fltVal val="1"/>
                                          </p:val>
                                        </p:tav>
                                      </p:tavLst>
                                    </p:anim>
                                  </p:childTnLst>
                                </p:cTn>
                              </p:par>
                              <p:par>
                                <p:cTn id="1419" presetID="8" presetClass="emph" presetSubtype="0" repeatCount="indefinite" fill="hold" grpId="1" nodeType="withEffect">
                                  <p:stCondLst>
                                    <p:cond delay="0"/>
                                  </p:stCondLst>
                                  <p:childTnLst>
                                    <p:animRot by="-21600000">
                                      <p:cBhvr>
                                        <p:cTn id="1420" dur="4250" fill="hold"/>
                                        <p:tgtEl>
                                          <p:spTgt spid="157"/>
                                        </p:tgtEl>
                                        <p:attrNameLst>
                                          <p:attrName>r</p:attrName>
                                        </p:attrNameLst>
                                      </p:cBhvr>
                                    </p:animRot>
                                  </p:childTnLst>
                                </p:cTn>
                              </p:par>
                              <p:par>
                                <p:cTn id="1421" presetID="2" presetClass="exit" presetSubtype="3" fill="hold" grpId="2" nodeType="withEffect">
                                  <p:stCondLst>
                                    <p:cond delay="0"/>
                                  </p:stCondLst>
                                  <p:childTnLst>
                                    <p:anim calcmode="lin" valueType="num">
                                      <p:cBhvr additive="base">
                                        <p:cTn id="1422" dur="5500"/>
                                        <p:tgtEl>
                                          <p:spTgt spid="157"/>
                                        </p:tgtEl>
                                        <p:attrNameLst>
                                          <p:attrName>ppt_x</p:attrName>
                                        </p:attrNameLst>
                                      </p:cBhvr>
                                      <p:tavLst>
                                        <p:tav tm="0">
                                          <p:val>
                                            <p:strVal val="ppt_x"/>
                                          </p:val>
                                        </p:tav>
                                        <p:tav tm="100000">
                                          <p:val>
                                            <p:strVal val="1+ppt_w/2"/>
                                          </p:val>
                                        </p:tav>
                                      </p:tavLst>
                                    </p:anim>
                                    <p:anim calcmode="lin" valueType="num">
                                      <p:cBhvr additive="base">
                                        <p:cTn id="1423" dur="5500"/>
                                        <p:tgtEl>
                                          <p:spTgt spid="157"/>
                                        </p:tgtEl>
                                        <p:attrNameLst>
                                          <p:attrName>ppt_y</p:attrName>
                                        </p:attrNameLst>
                                      </p:cBhvr>
                                      <p:tavLst>
                                        <p:tav tm="0">
                                          <p:val>
                                            <p:strVal val="ppt_y"/>
                                          </p:val>
                                        </p:tav>
                                        <p:tav tm="100000">
                                          <p:val>
                                            <p:strVal val="0-ppt_h/2"/>
                                          </p:val>
                                        </p:tav>
                                      </p:tavLst>
                                    </p:anim>
                                    <p:set>
                                      <p:cBhvr>
                                        <p:cTn id="1424" dur="1" fill="hold">
                                          <p:stCondLst>
                                            <p:cond delay="5499"/>
                                          </p:stCondLst>
                                        </p:cTn>
                                        <p:tgtEl>
                                          <p:spTgt spid="157"/>
                                        </p:tgtEl>
                                        <p:attrNameLst>
                                          <p:attrName>style.visibility</p:attrName>
                                        </p:attrNameLst>
                                      </p:cBhvr>
                                      <p:to>
                                        <p:strVal val="hidden"/>
                                      </p:to>
                                    </p:set>
                                  </p:childTnLst>
                                </p:cTn>
                              </p:par>
                              <p:par>
                                <p:cTn id="1425" presetID="19" presetClass="entr" presetSubtype="5" fill="hold" grpId="0" nodeType="withEffect">
                                  <p:stCondLst>
                                    <p:cond delay="0"/>
                                  </p:stCondLst>
                                  <p:childTnLst>
                                    <p:set>
                                      <p:cBhvr>
                                        <p:cTn id="1426" dur="1" fill="hold">
                                          <p:stCondLst>
                                            <p:cond delay="0"/>
                                          </p:stCondLst>
                                        </p:cTn>
                                        <p:tgtEl>
                                          <p:spTgt spid="158"/>
                                        </p:tgtEl>
                                        <p:attrNameLst>
                                          <p:attrName>style.visibility</p:attrName>
                                        </p:attrNameLst>
                                      </p:cBhvr>
                                      <p:to>
                                        <p:strVal val="visible"/>
                                      </p:to>
                                    </p:set>
                                    <p:anim calcmode="lin" valueType="num">
                                      <p:cBhvr>
                                        <p:cTn id="1427" dur="4500" fill="hold"/>
                                        <p:tgtEl>
                                          <p:spTgt spid="158"/>
                                        </p:tgtEl>
                                        <p:attrNameLst>
                                          <p:attrName>ppt_w</p:attrName>
                                        </p:attrNameLst>
                                      </p:cBhvr>
                                      <p:tavLst>
                                        <p:tav tm="0">
                                          <p:val>
                                            <p:strVal val="#ppt_w"/>
                                          </p:val>
                                        </p:tav>
                                        <p:tav tm="100000">
                                          <p:val>
                                            <p:strVal val="#ppt_w"/>
                                          </p:val>
                                        </p:tav>
                                      </p:tavLst>
                                    </p:anim>
                                    <p:anim calcmode="lin" valueType="num">
                                      <p:cBhvr>
                                        <p:cTn id="1428" dur="4500" fill="hold"/>
                                        <p:tgtEl>
                                          <p:spTgt spid="158"/>
                                        </p:tgtEl>
                                        <p:attrNameLst>
                                          <p:attrName>ppt_h</p:attrName>
                                        </p:attrNameLst>
                                      </p:cBhvr>
                                      <p:tavLst>
                                        <p:tav tm="0" fmla="#ppt_h*sin(2.5*pi*$)">
                                          <p:val>
                                            <p:fltVal val="0"/>
                                          </p:val>
                                        </p:tav>
                                        <p:tav tm="100000">
                                          <p:val>
                                            <p:fltVal val="1"/>
                                          </p:val>
                                        </p:tav>
                                      </p:tavLst>
                                    </p:anim>
                                  </p:childTnLst>
                                </p:cTn>
                              </p:par>
                              <p:par>
                                <p:cTn id="1429" presetID="8" presetClass="emph" presetSubtype="0" repeatCount="indefinite" fill="hold" grpId="1" nodeType="withEffect">
                                  <p:stCondLst>
                                    <p:cond delay="0"/>
                                  </p:stCondLst>
                                  <p:childTnLst>
                                    <p:animRot by="-21600000">
                                      <p:cBhvr>
                                        <p:cTn id="1430" dur="4250" fill="hold"/>
                                        <p:tgtEl>
                                          <p:spTgt spid="158"/>
                                        </p:tgtEl>
                                        <p:attrNameLst>
                                          <p:attrName>r</p:attrName>
                                        </p:attrNameLst>
                                      </p:cBhvr>
                                    </p:animRot>
                                  </p:childTnLst>
                                </p:cTn>
                              </p:par>
                              <p:par>
                                <p:cTn id="1431" presetID="2" presetClass="exit" presetSubtype="3" fill="hold" grpId="2" nodeType="withEffect">
                                  <p:stCondLst>
                                    <p:cond delay="0"/>
                                  </p:stCondLst>
                                  <p:childTnLst>
                                    <p:anim calcmode="lin" valueType="num">
                                      <p:cBhvr additive="base">
                                        <p:cTn id="1432" dur="5500"/>
                                        <p:tgtEl>
                                          <p:spTgt spid="158"/>
                                        </p:tgtEl>
                                        <p:attrNameLst>
                                          <p:attrName>ppt_x</p:attrName>
                                        </p:attrNameLst>
                                      </p:cBhvr>
                                      <p:tavLst>
                                        <p:tav tm="0">
                                          <p:val>
                                            <p:strVal val="ppt_x"/>
                                          </p:val>
                                        </p:tav>
                                        <p:tav tm="100000">
                                          <p:val>
                                            <p:strVal val="1+ppt_w/2"/>
                                          </p:val>
                                        </p:tav>
                                      </p:tavLst>
                                    </p:anim>
                                    <p:anim calcmode="lin" valueType="num">
                                      <p:cBhvr additive="base">
                                        <p:cTn id="1433" dur="5500"/>
                                        <p:tgtEl>
                                          <p:spTgt spid="158"/>
                                        </p:tgtEl>
                                        <p:attrNameLst>
                                          <p:attrName>ppt_y</p:attrName>
                                        </p:attrNameLst>
                                      </p:cBhvr>
                                      <p:tavLst>
                                        <p:tav tm="0">
                                          <p:val>
                                            <p:strVal val="ppt_y"/>
                                          </p:val>
                                        </p:tav>
                                        <p:tav tm="100000">
                                          <p:val>
                                            <p:strVal val="0-ppt_h/2"/>
                                          </p:val>
                                        </p:tav>
                                      </p:tavLst>
                                    </p:anim>
                                    <p:set>
                                      <p:cBhvr>
                                        <p:cTn id="1434" dur="1" fill="hold">
                                          <p:stCondLst>
                                            <p:cond delay="5499"/>
                                          </p:stCondLst>
                                        </p:cTn>
                                        <p:tgtEl>
                                          <p:spTgt spid="158"/>
                                        </p:tgtEl>
                                        <p:attrNameLst>
                                          <p:attrName>style.visibility</p:attrName>
                                        </p:attrNameLst>
                                      </p:cBhvr>
                                      <p:to>
                                        <p:strVal val="hidden"/>
                                      </p:to>
                                    </p:set>
                                  </p:childTnLst>
                                </p:cTn>
                              </p:par>
                              <p:par>
                                <p:cTn id="1435" presetID="19" presetClass="entr" presetSubtype="5" fill="hold" grpId="0" nodeType="withEffect">
                                  <p:stCondLst>
                                    <p:cond delay="0"/>
                                  </p:stCondLst>
                                  <p:childTnLst>
                                    <p:set>
                                      <p:cBhvr>
                                        <p:cTn id="1436" dur="1" fill="hold">
                                          <p:stCondLst>
                                            <p:cond delay="0"/>
                                          </p:stCondLst>
                                        </p:cTn>
                                        <p:tgtEl>
                                          <p:spTgt spid="133"/>
                                        </p:tgtEl>
                                        <p:attrNameLst>
                                          <p:attrName>style.visibility</p:attrName>
                                        </p:attrNameLst>
                                      </p:cBhvr>
                                      <p:to>
                                        <p:strVal val="visible"/>
                                      </p:to>
                                    </p:set>
                                    <p:anim calcmode="lin" valueType="num">
                                      <p:cBhvr>
                                        <p:cTn id="1437" dur="4500" fill="hold"/>
                                        <p:tgtEl>
                                          <p:spTgt spid="133"/>
                                        </p:tgtEl>
                                        <p:attrNameLst>
                                          <p:attrName>ppt_w</p:attrName>
                                        </p:attrNameLst>
                                      </p:cBhvr>
                                      <p:tavLst>
                                        <p:tav tm="0">
                                          <p:val>
                                            <p:strVal val="#ppt_w"/>
                                          </p:val>
                                        </p:tav>
                                        <p:tav tm="100000">
                                          <p:val>
                                            <p:strVal val="#ppt_w"/>
                                          </p:val>
                                        </p:tav>
                                      </p:tavLst>
                                    </p:anim>
                                    <p:anim calcmode="lin" valueType="num">
                                      <p:cBhvr>
                                        <p:cTn id="1438" dur="4500" fill="hold"/>
                                        <p:tgtEl>
                                          <p:spTgt spid="133"/>
                                        </p:tgtEl>
                                        <p:attrNameLst>
                                          <p:attrName>ppt_h</p:attrName>
                                        </p:attrNameLst>
                                      </p:cBhvr>
                                      <p:tavLst>
                                        <p:tav tm="0" fmla="#ppt_h*sin(2.5*pi*$)">
                                          <p:val>
                                            <p:fltVal val="0"/>
                                          </p:val>
                                        </p:tav>
                                        <p:tav tm="100000">
                                          <p:val>
                                            <p:fltVal val="1"/>
                                          </p:val>
                                        </p:tav>
                                      </p:tavLst>
                                    </p:anim>
                                  </p:childTnLst>
                                </p:cTn>
                              </p:par>
                              <p:par>
                                <p:cTn id="1439" presetID="8" presetClass="emph" presetSubtype="0" repeatCount="indefinite" fill="hold" grpId="1" nodeType="withEffect">
                                  <p:stCondLst>
                                    <p:cond delay="0"/>
                                  </p:stCondLst>
                                  <p:childTnLst>
                                    <p:animRot by="21600000">
                                      <p:cBhvr>
                                        <p:cTn id="1440" dur="4250" fill="hold"/>
                                        <p:tgtEl>
                                          <p:spTgt spid="133"/>
                                        </p:tgtEl>
                                        <p:attrNameLst>
                                          <p:attrName>r</p:attrName>
                                        </p:attrNameLst>
                                      </p:cBhvr>
                                    </p:animRot>
                                  </p:childTnLst>
                                </p:cTn>
                              </p:par>
                              <p:par>
                                <p:cTn id="1441" presetID="2" presetClass="exit" presetSubtype="9" fill="hold" grpId="2" nodeType="withEffect">
                                  <p:stCondLst>
                                    <p:cond delay="0"/>
                                  </p:stCondLst>
                                  <p:childTnLst>
                                    <p:anim calcmode="lin" valueType="num">
                                      <p:cBhvr additive="base">
                                        <p:cTn id="1442" dur="5500"/>
                                        <p:tgtEl>
                                          <p:spTgt spid="133"/>
                                        </p:tgtEl>
                                        <p:attrNameLst>
                                          <p:attrName>ppt_x</p:attrName>
                                        </p:attrNameLst>
                                      </p:cBhvr>
                                      <p:tavLst>
                                        <p:tav tm="0">
                                          <p:val>
                                            <p:strVal val="ppt_x"/>
                                          </p:val>
                                        </p:tav>
                                        <p:tav tm="100000">
                                          <p:val>
                                            <p:strVal val="0-ppt_w/2"/>
                                          </p:val>
                                        </p:tav>
                                      </p:tavLst>
                                    </p:anim>
                                    <p:anim calcmode="lin" valueType="num">
                                      <p:cBhvr additive="base">
                                        <p:cTn id="1443" dur="5500"/>
                                        <p:tgtEl>
                                          <p:spTgt spid="133"/>
                                        </p:tgtEl>
                                        <p:attrNameLst>
                                          <p:attrName>ppt_y</p:attrName>
                                        </p:attrNameLst>
                                      </p:cBhvr>
                                      <p:tavLst>
                                        <p:tav tm="0">
                                          <p:val>
                                            <p:strVal val="ppt_y"/>
                                          </p:val>
                                        </p:tav>
                                        <p:tav tm="100000">
                                          <p:val>
                                            <p:strVal val="0-ppt_h/2"/>
                                          </p:val>
                                        </p:tav>
                                      </p:tavLst>
                                    </p:anim>
                                    <p:set>
                                      <p:cBhvr>
                                        <p:cTn id="1444" dur="1" fill="hold">
                                          <p:stCondLst>
                                            <p:cond delay="5499"/>
                                          </p:stCondLst>
                                        </p:cTn>
                                        <p:tgtEl>
                                          <p:spTgt spid="133"/>
                                        </p:tgtEl>
                                        <p:attrNameLst>
                                          <p:attrName>style.visibility</p:attrName>
                                        </p:attrNameLst>
                                      </p:cBhvr>
                                      <p:to>
                                        <p:strVal val="hidden"/>
                                      </p:to>
                                    </p:set>
                                  </p:childTnLst>
                                </p:cTn>
                              </p:par>
                              <p:par>
                                <p:cTn id="1445" presetID="19" presetClass="entr" presetSubtype="5" fill="hold" grpId="0" nodeType="withEffect">
                                  <p:stCondLst>
                                    <p:cond delay="0"/>
                                  </p:stCondLst>
                                  <p:childTnLst>
                                    <p:set>
                                      <p:cBhvr>
                                        <p:cTn id="1446" dur="1" fill="hold">
                                          <p:stCondLst>
                                            <p:cond delay="0"/>
                                          </p:stCondLst>
                                        </p:cTn>
                                        <p:tgtEl>
                                          <p:spTgt spid="134"/>
                                        </p:tgtEl>
                                        <p:attrNameLst>
                                          <p:attrName>style.visibility</p:attrName>
                                        </p:attrNameLst>
                                      </p:cBhvr>
                                      <p:to>
                                        <p:strVal val="visible"/>
                                      </p:to>
                                    </p:set>
                                    <p:anim calcmode="lin" valueType="num">
                                      <p:cBhvr>
                                        <p:cTn id="1447" dur="4500" fill="hold"/>
                                        <p:tgtEl>
                                          <p:spTgt spid="134"/>
                                        </p:tgtEl>
                                        <p:attrNameLst>
                                          <p:attrName>ppt_w</p:attrName>
                                        </p:attrNameLst>
                                      </p:cBhvr>
                                      <p:tavLst>
                                        <p:tav tm="0">
                                          <p:val>
                                            <p:strVal val="#ppt_w"/>
                                          </p:val>
                                        </p:tav>
                                        <p:tav tm="100000">
                                          <p:val>
                                            <p:strVal val="#ppt_w"/>
                                          </p:val>
                                        </p:tav>
                                      </p:tavLst>
                                    </p:anim>
                                    <p:anim calcmode="lin" valueType="num">
                                      <p:cBhvr>
                                        <p:cTn id="1448" dur="4500" fill="hold"/>
                                        <p:tgtEl>
                                          <p:spTgt spid="134"/>
                                        </p:tgtEl>
                                        <p:attrNameLst>
                                          <p:attrName>ppt_h</p:attrName>
                                        </p:attrNameLst>
                                      </p:cBhvr>
                                      <p:tavLst>
                                        <p:tav tm="0" fmla="#ppt_h*sin(2.5*pi*$)">
                                          <p:val>
                                            <p:fltVal val="0"/>
                                          </p:val>
                                        </p:tav>
                                        <p:tav tm="100000">
                                          <p:val>
                                            <p:fltVal val="1"/>
                                          </p:val>
                                        </p:tav>
                                      </p:tavLst>
                                    </p:anim>
                                  </p:childTnLst>
                                </p:cTn>
                              </p:par>
                              <p:par>
                                <p:cTn id="1449" presetID="8" presetClass="emph" presetSubtype="0" repeatCount="indefinite" fill="hold" grpId="1" nodeType="withEffect">
                                  <p:stCondLst>
                                    <p:cond delay="0"/>
                                  </p:stCondLst>
                                  <p:childTnLst>
                                    <p:animRot by="21600000">
                                      <p:cBhvr>
                                        <p:cTn id="1450" dur="4250" fill="hold"/>
                                        <p:tgtEl>
                                          <p:spTgt spid="134"/>
                                        </p:tgtEl>
                                        <p:attrNameLst>
                                          <p:attrName>r</p:attrName>
                                        </p:attrNameLst>
                                      </p:cBhvr>
                                    </p:animRot>
                                  </p:childTnLst>
                                </p:cTn>
                              </p:par>
                              <p:par>
                                <p:cTn id="1451" presetID="2" presetClass="exit" presetSubtype="9" fill="hold" grpId="2" nodeType="withEffect">
                                  <p:stCondLst>
                                    <p:cond delay="0"/>
                                  </p:stCondLst>
                                  <p:childTnLst>
                                    <p:anim calcmode="lin" valueType="num">
                                      <p:cBhvr additive="base">
                                        <p:cTn id="1452" dur="5500"/>
                                        <p:tgtEl>
                                          <p:spTgt spid="134"/>
                                        </p:tgtEl>
                                        <p:attrNameLst>
                                          <p:attrName>ppt_x</p:attrName>
                                        </p:attrNameLst>
                                      </p:cBhvr>
                                      <p:tavLst>
                                        <p:tav tm="0">
                                          <p:val>
                                            <p:strVal val="ppt_x"/>
                                          </p:val>
                                        </p:tav>
                                        <p:tav tm="100000">
                                          <p:val>
                                            <p:strVal val="0-ppt_w/2"/>
                                          </p:val>
                                        </p:tav>
                                      </p:tavLst>
                                    </p:anim>
                                    <p:anim calcmode="lin" valueType="num">
                                      <p:cBhvr additive="base">
                                        <p:cTn id="1453" dur="5500"/>
                                        <p:tgtEl>
                                          <p:spTgt spid="134"/>
                                        </p:tgtEl>
                                        <p:attrNameLst>
                                          <p:attrName>ppt_y</p:attrName>
                                        </p:attrNameLst>
                                      </p:cBhvr>
                                      <p:tavLst>
                                        <p:tav tm="0">
                                          <p:val>
                                            <p:strVal val="ppt_y"/>
                                          </p:val>
                                        </p:tav>
                                        <p:tav tm="100000">
                                          <p:val>
                                            <p:strVal val="0-ppt_h/2"/>
                                          </p:val>
                                        </p:tav>
                                      </p:tavLst>
                                    </p:anim>
                                    <p:set>
                                      <p:cBhvr>
                                        <p:cTn id="1454" dur="1" fill="hold">
                                          <p:stCondLst>
                                            <p:cond delay="5499"/>
                                          </p:stCondLst>
                                        </p:cTn>
                                        <p:tgtEl>
                                          <p:spTgt spid="134"/>
                                        </p:tgtEl>
                                        <p:attrNameLst>
                                          <p:attrName>style.visibility</p:attrName>
                                        </p:attrNameLst>
                                      </p:cBhvr>
                                      <p:to>
                                        <p:strVal val="hidden"/>
                                      </p:to>
                                    </p:set>
                                  </p:childTnLst>
                                </p:cTn>
                              </p:par>
                              <p:par>
                                <p:cTn id="1455" presetID="19" presetClass="entr" presetSubtype="5" fill="hold" grpId="0" nodeType="withEffect">
                                  <p:stCondLst>
                                    <p:cond delay="0"/>
                                  </p:stCondLst>
                                  <p:childTnLst>
                                    <p:set>
                                      <p:cBhvr>
                                        <p:cTn id="1456" dur="1" fill="hold">
                                          <p:stCondLst>
                                            <p:cond delay="0"/>
                                          </p:stCondLst>
                                        </p:cTn>
                                        <p:tgtEl>
                                          <p:spTgt spid="135"/>
                                        </p:tgtEl>
                                        <p:attrNameLst>
                                          <p:attrName>style.visibility</p:attrName>
                                        </p:attrNameLst>
                                      </p:cBhvr>
                                      <p:to>
                                        <p:strVal val="visible"/>
                                      </p:to>
                                    </p:set>
                                    <p:anim calcmode="lin" valueType="num">
                                      <p:cBhvr>
                                        <p:cTn id="1457" dur="4500" fill="hold"/>
                                        <p:tgtEl>
                                          <p:spTgt spid="135"/>
                                        </p:tgtEl>
                                        <p:attrNameLst>
                                          <p:attrName>ppt_w</p:attrName>
                                        </p:attrNameLst>
                                      </p:cBhvr>
                                      <p:tavLst>
                                        <p:tav tm="0">
                                          <p:val>
                                            <p:strVal val="#ppt_w"/>
                                          </p:val>
                                        </p:tav>
                                        <p:tav tm="100000">
                                          <p:val>
                                            <p:strVal val="#ppt_w"/>
                                          </p:val>
                                        </p:tav>
                                      </p:tavLst>
                                    </p:anim>
                                    <p:anim calcmode="lin" valueType="num">
                                      <p:cBhvr>
                                        <p:cTn id="1458" dur="4500" fill="hold"/>
                                        <p:tgtEl>
                                          <p:spTgt spid="135"/>
                                        </p:tgtEl>
                                        <p:attrNameLst>
                                          <p:attrName>ppt_h</p:attrName>
                                        </p:attrNameLst>
                                      </p:cBhvr>
                                      <p:tavLst>
                                        <p:tav tm="0" fmla="#ppt_h*sin(2.5*pi*$)">
                                          <p:val>
                                            <p:fltVal val="0"/>
                                          </p:val>
                                        </p:tav>
                                        <p:tav tm="100000">
                                          <p:val>
                                            <p:fltVal val="1"/>
                                          </p:val>
                                        </p:tav>
                                      </p:tavLst>
                                    </p:anim>
                                  </p:childTnLst>
                                </p:cTn>
                              </p:par>
                              <p:par>
                                <p:cTn id="1459" presetID="8" presetClass="emph" presetSubtype="0" repeatCount="indefinite" fill="hold" grpId="1" nodeType="withEffect">
                                  <p:stCondLst>
                                    <p:cond delay="0"/>
                                  </p:stCondLst>
                                  <p:childTnLst>
                                    <p:animRot by="21600000">
                                      <p:cBhvr>
                                        <p:cTn id="1460" dur="4250" fill="hold"/>
                                        <p:tgtEl>
                                          <p:spTgt spid="135"/>
                                        </p:tgtEl>
                                        <p:attrNameLst>
                                          <p:attrName>r</p:attrName>
                                        </p:attrNameLst>
                                      </p:cBhvr>
                                    </p:animRot>
                                  </p:childTnLst>
                                </p:cTn>
                              </p:par>
                              <p:par>
                                <p:cTn id="1461" presetID="2" presetClass="exit" presetSubtype="9" fill="hold" grpId="2" nodeType="withEffect">
                                  <p:stCondLst>
                                    <p:cond delay="0"/>
                                  </p:stCondLst>
                                  <p:childTnLst>
                                    <p:anim calcmode="lin" valueType="num">
                                      <p:cBhvr additive="base">
                                        <p:cTn id="1462" dur="5500"/>
                                        <p:tgtEl>
                                          <p:spTgt spid="135"/>
                                        </p:tgtEl>
                                        <p:attrNameLst>
                                          <p:attrName>ppt_x</p:attrName>
                                        </p:attrNameLst>
                                      </p:cBhvr>
                                      <p:tavLst>
                                        <p:tav tm="0">
                                          <p:val>
                                            <p:strVal val="ppt_x"/>
                                          </p:val>
                                        </p:tav>
                                        <p:tav tm="100000">
                                          <p:val>
                                            <p:strVal val="0-ppt_w/2"/>
                                          </p:val>
                                        </p:tav>
                                      </p:tavLst>
                                    </p:anim>
                                    <p:anim calcmode="lin" valueType="num">
                                      <p:cBhvr additive="base">
                                        <p:cTn id="1463" dur="5500"/>
                                        <p:tgtEl>
                                          <p:spTgt spid="135"/>
                                        </p:tgtEl>
                                        <p:attrNameLst>
                                          <p:attrName>ppt_y</p:attrName>
                                        </p:attrNameLst>
                                      </p:cBhvr>
                                      <p:tavLst>
                                        <p:tav tm="0">
                                          <p:val>
                                            <p:strVal val="ppt_y"/>
                                          </p:val>
                                        </p:tav>
                                        <p:tav tm="100000">
                                          <p:val>
                                            <p:strVal val="0-ppt_h/2"/>
                                          </p:val>
                                        </p:tav>
                                      </p:tavLst>
                                    </p:anim>
                                    <p:set>
                                      <p:cBhvr>
                                        <p:cTn id="1464" dur="1" fill="hold">
                                          <p:stCondLst>
                                            <p:cond delay="5499"/>
                                          </p:stCondLst>
                                        </p:cTn>
                                        <p:tgtEl>
                                          <p:spTgt spid="135"/>
                                        </p:tgtEl>
                                        <p:attrNameLst>
                                          <p:attrName>style.visibility</p:attrName>
                                        </p:attrNameLst>
                                      </p:cBhvr>
                                      <p:to>
                                        <p:strVal val="hidden"/>
                                      </p:to>
                                    </p:set>
                                  </p:childTnLst>
                                </p:cTn>
                              </p:par>
                              <p:par>
                                <p:cTn id="1465" presetID="19" presetClass="entr" presetSubtype="5" fill="hold" grpId="0" nodeType="withEffect">
                                  <p:stCondLst>
                                    <p:cond delay="0"/>
                                  </p:stCondLst>
                                  <p:childTnLst>
                                    <p:set>
                                      <p:cBhvr>
                                        <p:cTn id="1466" dur="1" fill="hold">
                                          <p:stCondLst>
                                            <p:cond delay="0"/>
                                          </p:stCondLst>
                                        </p:cTn>
                                        <p:tgtEl>
                                          <p:spTgt spid="136"/>
                                        </p:tgtEl>
                                        <p:attrNameLst>
                                          <p:attrName>style.visibility</p:attrName>
                                        </p:attrNameLst>
                                      </p:cBhvr>
                                      <p:to>
                                        <p:strVal val="visible"/>
                                      </p:to>
                                    </p:set>
                                    <p:anim calcmode="lin" valueType="num">
                                      <p:cBhvr>
                                        <p:cTn id="1467" dur="4500" fill="hold"/>
                                        <p:tgtEl>
                                          <p:spTgt spid="136"/>
                                        </p:tgtEl>
                                        <p:attrNameLst>
                                          <p:attrName>ppt_w</p:attrName>
                                        </p:attrNameLst>
                                      </p:cBhvr>
                                      <p:tavLst>
                                        <p:tav tm="0">
                                          <p:val>
                                            <p:strVal val="#ppt_w"/>
                                          </p:val>
                                        </p:tav>
                                        <p:tav tm="100000">
                                          <p:val>
                                            <p:strVal val="#ppt_w"/>
                                          </p:val>
                                        </p:tav>
                                      </p:tavLst>
                                    </p:anim>
                                    <p:anim calcmode="lin" valueType="num">
                                      <p:cBhvr>
                                        <p:cTn id="1468" dur="4500" fill="hold"/>
                                        <p:tgtEl>
                                          <p:spTgt spid="136"/>
                                        </p:tgtEl>
                                        <p:attrNameLst>
                                          <p:attrName>ppt_h</p:attrName>
                                        </p:attrNameLst>
                                      </p:cBhvr>
                                      <p:tavLst>
                                        <p:tav tm="0" fmla="#ppt_h*sin(2.5*pi*$)">
                                          <p:val>
                                            <p:fltVal val="0"/>
                                          </p:val>
                                        </p:tav>
                                        <p:tav tm="100000">
                                          <p:val>
                                            <p:fltVal val="1"/>
                                          </p:val>
                                        </p:tav>
                                      </p:tavLst>
                                    </p:anim>
                                  </p:childTnLst>
                                </p:cTn>
                              </p:par>
                              <p:par>
                                <p:cTn id="1469" presetID="8" presetClass="emph" presetSubtype="0" repeatCount="indefinite" fill="hold" grpId="1" nodeType="withEffect">
                                  <p:stCondLst>
                                    <p:cond delay="0"/>
                                  </p:stCondLst>
                                  <p:childTnLst>
                                    <p:animRot by="21600000">
                                      <p:cBhvr>
                                        <p:cTn id="1470" dur="4250" fill="hold"/>
                                        <p:tgtEl>
                                          <p:spTgt spid="136"/>
                                        </p:tgtEl>
                                        <p:attrNameLst>
                                          <p:attrName>r</p:attrName>
                                        </p:attrNameLst>
                                      </p:cBhvr>
                                    </p:animRot>
                                  </p:childTnLst>
                                </p:cTn>
                              </p:par>
                              <p:par>
                                <p:cTn id="1471" presetID="2" presetClass="exit" presetSubtype="9" fill="hold" grpId="2" nodeType="withEffect">
                                  <p:stCondLst>
                                    <p:cond delay="0"/>
                                  </p:stCondLst>
                                  <p:childTnLst>
                                    <p:anim calcmode="lin" valueType="num">
                                      <p:cBhvr additive="base">
                                        <p:cTn id="1472" dur="5500"/>
                                        <p:tgtEl>
                                          <p:spTgt spid="136"/>
                                        </p:tgtEl>
                                        <p:attrNameLst>
                                          <p:attrName>ppt_x</p:attrName>
                                        </p:attrNameLst>
                                      </p:cBhvr>
                                      <p:tavLst>
                                        <p:tav tm="0">
                                          <p:val>
                                            <p:strVal val="ppt_x"/>
                                          </p:val>
                                        </p:tav>
                                        <p:tav tm="100000">
                                          <p:val>
                                            <p:strVal val="0-ppt_w/2"/>
                                          </p:val>
                                        </p:tav>
                                      </p:tavLst>
                                    </p:anim>
                                    <p:anim calcmode="lin" valueType="num">
                                      <p:cBhvr additive="base">
                                        <p:cTn id="1473" dur="5500"/>
                                        <p:tgtEl>
                                          <p:spTgt spid="136"/>
                                        </p:tgtEl>
                                        <p:attrNameLst>
                                          <p:attrName>ppt_y</p:attrName>
                                        </p:attrNameLst>
                                      </p:cBhvr>
                                      <p:tavLst>
                                        <p:tav tm="0">
                                          <p:val>
                                            <p:strVal val="ppt_y"/>
                                          </p:val>
                                        </p:tav>
                                        <p:tav tm="100000">
                                          <p:val>
                                            <p:strVal val="0-ppt_h/2"/>
                                          </p:val>
                                        </p:tav>
                                      </p:tavLst>
                                    </p:anim>
                                    <p:set>
                                      <p:cBhvr>
                                        <p:cTn id="1474" dur="1" fill="hold">
                                          <p:stCondLst>
                                            <p:cond delay="5499"/>
                                          </p:stCondLst>
                                        </p:cTn>
                                        <p:tgtEl>
                                          <p:spTgt spid="136"/>
                                        </p:tgtEl>
                                        <p:attrNameLst>
                                          <p:attrName>style.visibility</p:attrName>
                                        </p:attrNameLst>
                                      </p:cBhvr>
                                      <p:to>
                                        <p:strVal val="hidden"/>
                                      </p:to>
                                    </p:set>
                                  </p:childTnLst>
                                </p:cTn>
                              </p:par>
                              <p:par>
                                <p:cTn id="1475" presetID="19" presetClass="entr" presetSubtype="5" fill="hold" grpId="0" nodeType="withEffect">
                                  <p:stCondLst>
                                    <p:cond delay="0"/>
                                  </p:stCondLst>
                                  <p:childTnLst>
                                    <p:set>
                                      <p:cBhvr>
                                        <p:cTn id="1476" dur="1" fill="hold">
                                          <p:stCondLst>
                                            <p:cond delay="0"/>
                                          </p:stCondLst>
                                        </p:cTn>
                                        <p:tgtEl>
                                          <p:spTgt spid="137"/>
                                        </p:tgtEl>
                                        <p:attrNameLst>
                                          <p:attrName>style.visibility</p:attrName>
                                        </p:attrNameLst>
                                      </p:cBhvr>
                                      <p:to>
                                        <p:strVal val="visible"/>
                                      </p:to>
                                    </p:set>
                                    <p:anim calcmode="lin" valueType="num">
                                      <p:cBhvr>
                                        <p:cTn id="1477" dur="4500" fill="hold"/>
                                        <p:tgtEl>
                                          <p:spTgt spid="137"/>
                                        </p:tgtEl>
                                        <p:attrNameLst>
                                          <p:attrName>ppt_w</p:attrName>
                                        </p:attrNameLst>
                                      </p:cBhvr>
                                      <p:tavLst>
                                        <p:tav tm="0">
                                          <p:val>
                                            <p:strVal val="#ppt_w"/>
                                          </p:val>
                                        </p:tav>
                                        <p:tav tm="100000">
                                          <p:val>
                                            <p:strVal val="#ppt_w"/>
                                          </p:val>
                                        </p:tav>
                                      </p:tavLst>
                                    </p:anim>
                                    <p:anim calcmode="lin" valueType="num">
                                      <p:cBhvr>
                                        <p:cTn id="1478" dur="4500" fill="hold"/>
                                        <p:tgtEl>
                                          <p:spTgt spid="137"/>
                                        </p:tgtEl>
                                        <p:attrNameLst>
                                          <p:attrName>ppt_h</p:attrName>
                                        </p:attrNameLst>
                                      </p:cBhvr>
                                      <p:tavLst>
                                        <p:tav tm="0" fmla="#ppt_h*sin(2.5*pi*$)">
                                          <p:val>
                                            <p:fltVal val="0"/>
                                          </p:val>
                                        </p:tav>
                                        <p:tav tm="100000">
                                          <p:val>
                                            <p:fltVal val="1"/>
                                          </p:val>
                                        </p:tav>
                                      </p:tavLst>
                                    </p:anim>
                                  </p:childTnLst>
                                </p:cTn>
                              </p:par>
                              <p:par>
                                <p:cTn id="1479" presetID="8" presetClass="emph" presetSubtype="0" repeatCount="indefinite" fill="hold" grpId="1" nodeType="withEffect">
                                  <p:stCondLst>
                                    <p:cond delay="0"/>
                                  </p:stCondLst>
                                  <p:childTnLst>
                                    <p:animRot by="21600000">
                                      <p:cBhvr>
                                        <p:cTn id="1480" dur="4250" fill="hold"/>
                                        <p:tgtEl>
                                          <p:spTgt spid="137"/>
                                        </p:tgtEl>
                                        <p:attrNameLst>
                                          <p:attrName>r</p:attrName>
                                        </p:attrNameLst>
                                      </p:cBhvr>
                                    </p:animRot>
                                  </p:childTnLst>
                                </p:cTn>
                              </p:par>
                              <p:par>
                                <p:cTn id="1481" presetID="2" presetClass="exit" presetSubtype="9" fill="hold" grpId="2" nodeType="withEffect">
                                  <p:stCondLst>
                                    <p:cond delay="0"/>
                                  </p:stCondLst>
                                  <p:childTnLst>
                                    <p:anim calcmode="lin" valueType="num">
                                      <p:cBhvr additive="base">
                                        <p:cTn id="1482" dur="5500"/>
                                        <p:tgtEl>
                                          <p:spTgt spid="137"/>
                                        </p:tgtEl>
                                        <p:attrNameLst>
                                          <p:attrName>ppt_x</p:attrName>
                                        </p:attrNameLst>
                                      </p:cBhvr>
                                      <p:tavLst>
                                        <p:tav tm="0">
                                          <p:val>
                                            <p:strVal val="ppt_x"/>
                                          </p:val>
                                        </p:tav>
                                        <p:tav tm="100000">
                                          <p:val>
                                            <p:strVal val="0-ppt_w/2"/>
                                          </p:val>
                                        </p:tav>
                                      </p:tavLst>
                                    </p:anim>
                                    <p:anim calcmode="lin" valueType="num">
                                      <p:cBhvr additive="base">
                                        <p:cTn id="1483" dur="5500"/>
                                        <p:tgtEl>
                                          <p:spTgt spid="137"/>
                                        </p:tgtEl>
                                        <p:attrNameLst>
                                          <p:attrName>ppt_y</p:attrName>
                                        </p:attrNameLst>
                                      </p:cBhvr>
                                      <p:tavLst>
                                        <p:tav tm="0">
                                          <p:val>
                                            <p:strVal val="ppt_y"/>
                                          </p:val>
                                        </p:tav>
                                        <p:tav tm="100000">
                                          <p:val>
                                            <p:strVal val="0-ppt_h/2"/>
                                          </p:val>
                                        </p:tav>
                                      </p:tavLst>
                                    </p:anim>
                                    <p:set>
                                      <p:cBhvr>
                                        <p:cTn id="1484" dur="1" fill="hold">
                                          <p:stCondLst>
                                            <p:cond delay="5499"/>
                                          </p:stCondLst>
                                        </p:cTn>
                                        <p:tgtEl>
                                          <p:spTgt spid="137"/>
                                        </p:tgtEl>
                                        <p:attrNameLst>
                                          <p:attrName>style.visibility</p:attrName>
                                        </p:attrNameLst>
                                      </p:cBhvr>
                                      <p:to>
                                        <p:strVal val="hidden"/>
                                      </p:to>
                                    </p:set>
                                  </p:childTnLst>
                                </p:cTn>
                              </p:par>
                              <p:par>
                                <p:cTn id="1485" presetID="19" presetClass="entr" presetSubtype="5" fill="hold" grpId="0" nodeType="withEffect">
                                  <p:stCondLst>
                                    <p:cond delay="0"/>
                                  </p:stCondLst>
                                  <p:childTnLst>
                                    <p:set>
                                      <p:cBhvr>
                                        <p:cTn id="1486" dur="1" fill="hold">
                                          <p:stCondLst>
                                            <p:cond delay="0"/>
                                          </p:stCondLst>
                                        </p:cTn>
                                        <p:tgtEl>
                                          <p:spTgt spid="138"/>
                                        </p:tgtEl>
                                        <p:attrNameLst>
                                          <p:attrName>style.visibility</p:attrName>
                                        </p:attrNameLst>
                                      </p:cBhvr>
                                      <p:to>
                                        <p:strVal val="visible"/>
                                      </p:to>
                                    </p:set>
                                    <p:anim calcmode="lin" valueType="num">
                                      <p:cBhvr>
                                        <p:cTn id="1487" dur="4500" fill="hold"/>
                                        <p:tgtEl>
                                          <p:spTgt spid="138"/>
                                        </p:tgtEl>
                                        <p:attrNameLst>
                                          <p:attrName>ppt_w</p:attrName>
                                        </p:attrNameLst>
                                      </p:cBhvr>
                                      <p:tavLst>
                                        <p:tav tm="0">
                                          <p:val>
                                            <p:strVal val="#ppt_w"/>
                                          </p:val>
                                        </p:tav>
                                        <p:tav tm="100000">
                                          <p:val>
                                            <p:strVal val="#ppt_w"/>
                                          </p:val>
                                        </p:tav>
                                      </p:tavLst>
                                    </p:anim>
                                    <p:anim calcmode="lin" valueType="num">
                                      <p:cBhvr>
                                        <p:cTn id="1488" dur="4500" fill="hold"/>
                                        <p:tgtEl>
                                          <p:spTgt spid="138"/>
                                        </p:tgtEl>
                                        <p:attrNameLst>
                                          <p:attrName>ppt_h</p:attrName>
                                        </p:attrNameLst>
                                      </p:cBhvr>
                                      <p:tavLst>
                                        <p:tav tm="0" fmla="#ppt_h*sin(2.5*pi*$)">
                                          <p:val>
                                            <p:fltVal val="0"/>
                                          </p:val>
                                        </p:tav>
                                        <p:tav tm="100000">
                                          <p:val>
                                            <p:fltVal val="1"/>
                                          </p:val>
                                        </p:tav>
                                      </p:tavLst>
                                    </p:anim>
                                  </p:childTnLst>
                                </p:cTn>
                              </p:par>
                              <p:par>
                                <p:cTn id="1489" presetID="8" presetClass="emph" presetSubtype="0" repeatCount="indefinite" fill="hold" grpId="1" nodeType="withEffect">
                                  <p:stCondLst>
                                    <p:cond delay="0"/>
                                  </p:stCondLst>
                                  <p:childTnLst>
                                    <p:animRot by="21600000">
                                      <p:cBhvr>
                                        <p:cTn id="1490" dur="4250" fill="hold"/>
                                        <p:tgtEl>
                                          <p:spTgt spid="138"/>
                                        </p:tgtEl>
                                        <p:attrNameLst>
                                          <p:attrName>r</p:attrName>
                                        </p:attrNameLst>
                                      </p:cBhvr>
                                    </p:animRot>
                                  </p:childTnLst>
                                </p:cTn>
                              </p:par>
                              <p:par>
                                <p:cTn id="1491" presetID="2" presetClass="exit" presetSubtype="9" fill="hold" grpId="2" nodeType="withEffect">
                                  <p:stCondLst>
                                    <p:cond delay="0"/>
                                  </p:stCondLst>
                                  <p:childTnLst>
                                    <p:anim calcmode="lin" valueType="num">
                                      <p:cBhvr additive="base">
                                        <p:cTn id="1492" dur="5500"/>
                                        <p:tgtEl>
                                          <p:spTgt spid="138"/>
                                        </p:tgtEl>
                                        <p:attrNameLst>
                                          <p:attrName>ppt_x</p:attrName>
                                        </p:attrNameLst>
                                      </p:cBhvr>
                                      <p:tavLst>
                                        <p:tav tm="0">
                                          <p:val>
                                            <p:strVal val="ppt_x"/>
                                          </p:val>
                                        </p:tav>
                                        <p:tav tm="100000">
                                          <p:val>
                                            <p:strVal val="0-ppt_w/2"/>
                                          </p:val>
                                        </p:tav>
                                      </p:tavLst>
                                    </p:anim>
                                    <p:anim calcmode="lin" valueType="num">
                                      <p:cBhvr additive="base">
                                        <p:cTn id="1493" dur="5500"/>
                                        <p:tgtEl>
                                          <p:spTgt spid="138"/>
                                        </p:tgtEl>
                                        <p:attrNameLst>
                                          <p:attrName>ppt_y</p:attrName>
                                        </p:attrNameLst>
                                      </p:cBhvr>
                                      <p:tavLst>
                                        <p:tav tm="0">
                                          <p:val>
                                            <p:strVal val="ppt_y"/>
                                          </p:val>
                                        </p:tav>
                                        <p:tav tm="100000">
                                          <p:val>
                                            <p:strVal val="0-ppt_h/2"/>
                                          </p:val>
                                        </p:tav>
                                      </p:tavLst>
                                    </p:anim>
                                    <p:set>
                                      <p:cBhvr>
                                        <p:cTn id="1494" dur="1" fill="hold">
                                          <p:stCondLst>
                                            <p:cond delay="5499"/>
                                          </p:stCondLst>
                                        </p:cTn>
                                        <p:tgtEl>
                                          <p:spTgt spid="138"/>
                                        </p:tgtEl>
                                        <p:attrNameLst>
                                          <p:attrName>style.visibility</p:attrName>
                                        </p:attrNameLst>
                                      </p:cBhvr>
                                      <p:to>
                                        <p:strVal val="hidden"/>
                                      </p:to>
                                    </p:set>
                                  </p:childTnLst>
                                </p:cTn>
                              </p:par>
                              <p:par>
                                <p:cTn id="1495" presetID="19" presetClass="entr" presetSubtype="5" fill="hold" grpId="0" nodeType="withEffect">
                                  <p:stCondLst>
                                    <p:cond delay="0"/>
                                  </p:stCondLst>
                                  <p:childTnLst>
                                    <p:set>
                                      <p:cBhvr>
                                        <p:cTn id="1496" dur="1" fill="hold">
                                          <p:stCondLst>
                                            <p:cond delay="0"/>
                                          </p:stCondLst>
                                        </p:cTn>
                                        <p:tgtEl>
                                          <p:spTgt spid="139"/>
                                        </p:tgtEl>
                                        <p:attrNameLst>
                                          <p:attrName>style.visibility</p:attrName>
                                        </p:attrNameLst>
                                      </p:cBhvr>
                                      <p:to>
                                        <p:strVal val="visible"/>
                                      </p:to>
                                    </p:set>
                                    <p:anim calcmode="lin" valueType="num">
                                      <p:cBhvr>
                                        <p:cTn id="1497" dur="4500" fill="hold"/>
                                        <p:tgtEl>
                                          <p:spTgt spid="139"/>
                                        </p:tgtEl>
                                        <p:attrNameLst>
                                          <p:attrName>ppt_w</p:attrName>
                                        </p:attrNameLst>
                                      </p:cBhvr>
                                      <p:tavLst>
                                        <p:tav tm="0">
                                          <p:val>
                                            <p:strVal val="#ppt_w"/>
                                          </p:val>
                                        </p:tav>
                                        <p:tav tm="100000">
                                          <p:val>
                                            <p:strVal val="#ppt_w"/>
                                          </p:val>
                                        </p:tav>
                                      </p:tavLst>
                                    </p:anim>
                                    <p:anim calcmode="lin" valueType="num">
                                      <p:cBhvr>
                                        <p:cTn id="1498" dur="4500" fill="hold"/>
                                        <p:tgtEl>
                                          <p:spTgt spid="139"/>
                                        </p:tgtEl>
                                        <p:attrNameLst>
                                          <p:attrName>ppt_h</p:attrName>
                                        </p:attrNameLst>
                                      </p:cBhvr>
                                      <p:tavLst>
                                        <p:tav tm="0" fmla="#ppt_h*sin(2.5*pi*$)">
                                          <p:val>
                                            <p:fltVal val="0"/>
                                          </p:val>
                                        </p:tav>
                                        <p:tav tm="100000">
                                          <p:val>
                                            <p:fltVal val="1"/>
                                          </p:val>
                                        </p:tav>
                                      </p:tavLst>
                                    </p:anim>
                                  </p:childTnLst>
                                </p:cTn>
                              </p:par>
                              <p:par>
                                <p:cTn id="1499" presetID="8" presetClass="emph" presetSubtype="0" repeatCount="indefinite" fill="hold" grpId="1" nodeType="withEffect">
                                  <p:stCondLst>
                                    <p:cond delay="0"/>
                                  </p:stCondLst>
                                  <p:childTnLst>
                                    <p:animRot by="21600000">
                                      <p:cBhvr>
                                        <p:cTn id="1500" dur="4250" fill="hold"/>
                                        <p:tgtEl>
                                          <p:spTgt spid="139"/>
                                        </p:tgtEl>
                                        <p:attrNameLst>
                                          <p:attrName>r</p:attrName>
                                        </p:attrNameLst>
                                      </p:cBhvr>
                                    </p:animRot>
                                  </p:childTnLst>
                                </p:cTn>
                              </p:par>
                              <p:par>
                                <p:cTn id="1501" presetID="2" presetClass="exit" presetSubtype="9" fill="hold" grpId="2" nodeType="withEffect">
                                  <p:stCondLst>
                                    <p:cond delay="0"/>
                                  </p:stCondLst>
                                  <p:childTnLst>
                                    <p:anim calcmode="lin" valueType="num">
                                      <p:cBhvr additive="base">
                                        <p:cTn id="1502" dur="5500"/>
                                        <p:tgtEl>
                                          <p:spTgt spid="139"/>
                                        </p:tgtEl>
                                        <p:attrNameLst>
                                          <p:attrName>ppt_x</p:attrName>
                                        </p:attrNameLst>
                                      </p:cBhvr>
                                      <p:tavLst>
                                        <p:tav tm="0">
                                          <p:val>
                                            <p:strVal val="ppt_x"/>
                                          </p:val>
                                        </p:tav>
                                        <p:tav tm="100000">
                                          <p:val>
                                            <p:strVal val="0-ppt_w/2"/>
                                          </p:val>
                                        </p:tav>
                                      </p:tavLst>
                                    </p:anim>
                                    <p:anim calcmode="lin" valueType="num">
                                      <p:cBhvr additive="base">
                                        <p:cTn id="1503" dur="5500"/>
                                        <p:tgtEl>
                                          <p:spTgt spid="139"/>
                                        </p:tgtEl>
                                        <p:attrNameLst>
                                          <p:attrName>ppt_y</p:attrName>
                                        </p:attrNameLst>
                                      </p:cBhvr>
                                      <p:tavLst>
                                        <p:tav tm="0">
                                          <p:val>
                                            <p:strVal val="ppt_y"/>
                                          </p:val>
                                        </p:tav>
                                        <p:tav tm="100000">
                                          <p:val>
                                            <p:strVal val="0-ppt_h/2"/>
                                          </p:val>
                                        </p:tav>
                                      </p:tavLst>
                                    </p:anim>
                                    <p:set>
                                      <p:cBhvr>
                                        <p:cTn id="1504" dur="1" fill="hold">
                                          <p:stCondLst>
                                            <p:cond delay="5499"/>
                                          </p:stCondLst>
                                        </p:cTn>
                                        <p:tgtEl>
                                          <p:spTgt spid="139"/>
                                        </p:tgtEl>
                                        <p:attrNameLst>
                                          <p:attrName>style.visibility</p:attrName>
                                        </p:attrNameLst>
                                      </p:cBhvr>
                                      <p:to>
                                        <p:strVal val="hidden"/>
                                      </p:to>
                                    </p:set>
                                  </p:childTnLst>
                                </p:cTn>
                              </p:par>
                              <p:par>
                                <p:cTn id="1505" presetID="19" presetClass="entr" presetSubtype="5" fill="hold" grpId="0" nodeType="withEffect">
                                  <p:stCondLst>
                                    <p:cond delay="0"/>
                                  </p:stCondLst>
                                  <p:childTnLst>
                                    <p:set>
                                      <p:cBhvr>
                                        <p:cTn id="1506" dur="1" fill="hold">
                                          <p:stCondLst>
                                            <p:cond delay="0"/>
                                          </p:stCondLst>
                                        </p:cTn>
                                        <p:tgtEl>
                                          <p:spTgt spid="140"/>
                                        </p:tgtEl>
                                        <p:attrNameLst>
                                          <p:attrName>style.visibility</p:attrName>
                                        </p:attrNameLst>
                                      </p:cBhvr>
                                      <p:to>
                                        <p:strVal val="visible"/>
                                      </p:to>
                                    </p:set>
                                    <p:anim calcmode="lin" valueType="num">
                                      <p:cBhvr>
                                        <p:cTn id="1507" dur="4500" fill="hold"/>
                                        <p:tgtEl>
                                          <p:spTgt spid="140"/>
                                        </p:tgtEl>
                                        <p:attrNameLst>
                                          <p:attrName>ppt_w</p:attrName>
                                        </p:attrNameLst>
                                      </p:cBhvr>
                                      <p:tavLst>
                                        <p:tav tm="0">
                                          <p:val>
                                            <p:strVal val="#ppt_w"/>
                                          </p:val>
                                        </p:tav>
                                        <p:tav tm="100000">
                                          <p:val>
                                            <p:strVal val="#ppt_w"/>
                                          </p:val>
                                        </p:tav>
                                      </p:tavLst>
                                    </p:anim>
                                    <p:anim calcmode="lin" valueType="num">
                                      <p:cBhvr>
                                        <p:cTn id="1508" dur="4500" fill="hold"/>
                                        <p:tgtEl>
                                          <p:spTgt spid="140"/>
                                        </p:tgtEl>
                                        <p:attrNameLst>
                                          <p:attrName>ppt_h</p:attrName>
                                        </p:attrNameLst>
                                      </p:cBhvr>
                                      <p:tavLst>
                                        <p:tav tm="0" fmla="#ppt_h*sin(2.5*pi*$)">
                                          <p:val>
                                            <p:fltVal val="0"/>
                                          </p:val>
                                        </p:tav>
                                        <p:tav tm="100000">
                                          <p:val>
                                            <p:fltVal val="1"/>
                                          </p:val>
                                        </p:tav>
                                      </p:tavLst>
                                    </p:anim>
                                  </p:childTnLst>
                                </p:cTn>
                              </p:par>
                              <p:par>
                                <p:cTn id="1509" presetID="8" presetClass="emph" presetSubtype="0" repeatCount="indefinite" fill="hold" grpId="1" nodeType="withEffect">
                                  <p:stCondLst>
                                    <p:cond delay="0"/>
                                  </p:stCondLst>
                                  <p:childTnLst>
                                    <p:animRot by="21600000">
                                      <p:cBhvr>
                                        <p:cTn id="1510" dur="4250" fill="hold"/>
                                        <p:tgtEl>
                                          <p:spTgt spid="140"/>
                                        </p:tgtEl>
                                        <p:attrNameLst>
                                          <p:attrName>r</p:attrName>
                                        </p:attrNameLst>
                                      </p:cBhvr>
                                    </p:animRot>
                                  </p:childTnLst>
                                </p:cTn>
                              </p:par>
                              <p:par>
                                <p:cTn id="1511" presetID="2" presetClass="exit" presetSubtype="9" fill="hold" grpId="2" nodeType="withEffect">
                                  <p:stCondLst>
                                    <p:cond delay="0"/>
                                  </p:stCondLst>
                                  <p:childTnLst>
                                    <p:anim calcmode="lin" valueType="num">
                                      <p:cBhvr additive="base">
                                        <p:cTn id="1512" dur="5500"/>
                                        <p:tgtEl>
                                          <p:spTgt spid="140"/>
                                        </p:tgtEl>
                                        <p:attrNameLst>
                                          <p:attrName>ppt_x</p:attrName>
                                        </p:attrNameLst>
                                      </p:cBhvr>
                                      <p:tavLst>
                                        <p:tav tm="0">
                                          <p:val>
                                            <p:strVal val="ppt_x"/>
                                          </p:val>
                                        </p:tav>
                                        <p:tav tm="100000">
                                          <p:val>
                                            <p:strVal val="0-ppt_w/2"/>
                                          </p:val>
                                        </p:tav>
                                      </p:tavLst>
                                    </p:anim>
                                    <p:anim calcmode="lin" valueType="num">
                                      <p:cBhvr additive="base">
                                        <p:cTn id="1513" dur="5500"/>
                                        <p:tgtEl>
                                          <p:spTgt spid="140"/>
                                        </p:tgtEl>
                                        <p:attrNameLst>
                                          <p:attrName>ppt_y</p:attrName>
                                        </p:attrNameLst>
                                      </p:cBhvr>
                                      <p:tavLst>
                                        <p:tav tm="0">
                                          <p:val>
                                            <p:strVal val="ppt_y"/>
                                          </p:val>
                                        </p:tav>
                                        <p:tav tm="100000">
                                          <p:val>
                                            <p:strVal val="0-ppt_h/2"/>
                                          </p:val>
                                        </p:tav>
                                      </p:tavLst>
                                    </p:anim>
                                    <p:set>
                                      <p:cBhvr>
                                        <p:cTn id="1514" dur="1" fill="hold">
                                          <p:stCondLst>
                                            <p:cond delay="5499"/>
                                          </p:stCondLst>
                                        </p:cTn>
                                        <p:tgtEl>
                                          <p:spTgt spid="140"/>
                                        </p:tgtEl>
                                        <p:attrNameLst>
                                          <p:attrName>style.visibility</p:attrName>
                                        </p:attrNameLst>
                                      </p:cBhvr>
                                      <p:to>
                                        <p:strVal val="hidden"/>
                                      </p:to>
                                    </p:set>
                                  </p:childTnLst>
                                </p:cTn>
                              </p:par>
                              <p:par>
                                <p:cTn id="1515" presetID="19" presetClass="entr" presetSubtype="5" fill="hold" grpId="0" nodeType="withEffect">
                                  <p:stCondLst>
                                    <p:cond delay="0"/>
                                  </p:stCondLst>
                                  <p:childTnLst>
                                    <p:set>
                                      <p:cBhvr>
                                        <p:cTn id="1516" dur="1" fill="hold">
                                          <p:stCondLst>
                                            <p:cond delay="0"/>
                                          </p:stCondLst>
                                        </p:cTn>
                                        <p:tgtEl>
                                          <p:spTgt spid="141"/>
                                        </p:tgtEl>
                                        <p:attrNameLst>
                                          <p:attrName>style.visibility</p:attrName>
                                        </p:attrNameLst>
                                      </p:cBhvr>
                                      <p:to>
                                        <p:strVal val="visible"/>
                                      </p:to>
                                    </p:set>
                                    <p:anim calcmode="lin" valueType="num">
                                      <p:cBhvr>
                                        <p:cTn id="1517" dur="4500" fill="hold"/>
                                        <p:tgtEl>
                                          <p:spTgt spid="141"/>
                                        </p:tgtEl>
                                        <p:attrNameLst>
                                          <p:attrName>ppt_w</p:attrName>
                                        </p:attrNameLst>
                                      </p:cBhvr>
                                      <p:tavLst>
                                        <p:tav tm="0">
                                          <p:val>
                                            <p:strVal val="#ppt_w"/>
                                          </p:val>
                                        </p:tav>
                                        <p:tav tm="100000">
                                          <p:val>
                                            <p:strVal val="#ppt_w"/>
                                          </p:val>
                                        </p:tav>
                                      </p:tavLst>
                                    </p:anim>
                                    <p:anim calcmode="lin" valueType="num">
                                      <p:cBhvr>
                                        <p:cTn id="1518" dur="4500" fill="hold"/>
                                        <p:tgtEl>
                                          <p:spTgt spid="141"/>
                                        </p:tgtEl>
                                        <p:attrNameLst>
                                          <p:attrName>ppt_h</p:attrName>
                                        </p:attrNameLst>
                                      </p:cBhvr>
                                      <p:tavLst>
                                        <p:tav tm="0" fmla="#ppt_h*sin(2.5*pi*$)">
                                          <p:val>
                                            <p:fltVal val="0"/>
                                          </p:val>
                                        </p:tav>
                                        <p:tav tm="100000">
                                          <p:val>
                                            <p:fltVal val="1"/>
                                          </p:val>
                                        </p:tav>
                                      </p:tavLst>
                                    </p:anim>
                                  </p:childTnLst>
                                </p:cTn>
                              </p:par>
                              <p:par>
                                <p:cTn id="1519" presetID="8" presetClass="emph" presetSubtype="0" repeatCount="indefinite" fill="hold" grpId="1" nodeType="withEffect">
                                  <p:stCondLst>
                                    <p:cond delay="0"/>
                                  </p:stCondLst>
                                  <p:childTnLst>
                                    <p:animRot by="21600000">
                                      <p:cBhvr>
                                        <p:cTn id="1520" dur="4250" fill="hold"/>
                                        <p:tgtEl>
                                          <p:spTgt spid="141"/>
                                        </p:tgtEl>
                                        <p:attrNameLst>
                                          <p:attrName>r</p:attrName>
                                        </p:attrNameLst>
                                      </p:cBhvr>
                                    </p:animRot>
                                  </p:childTnLst>
                                </p:cTn>
                              </p:par>
                              <p:par>
                                <p:cTn id="1521" presetID="2" presetClass="exit" presetSubtype="9" fill="hold" grpId="2" nodeType="withEffect">
                                  <p:stCondLst>
                                    <p:cond delay="0"/>
                                  </p:stCondLst>
                                  <p:childTnLst>
                                    <p:anim calcmode="lin" valueType="num">
                                      <p:cBhvr additive="base">
                                        <p:cTn id="1522" dur="5500"/>
                                        <p:tgtEl>
                                          <p:spTgt spid="141"/>
                                        </p:tgtEl>
                                        <p:attrNameLst>
                                          <p:attrName>ppt_x</p:attrName>
                                        </p:attrNameLst>
                                      </p:cBhvr>
                                      <p:tavLst>
                                        <p:tav tm="0">
                                          <p:val>
                                            <p:strVal val="ppt_x"/>
                                          </p:val>
                                        </p:tav>
                                        <p:tav tm="100000">
                                          <p:val>
                                            <p:strVal val="0-ppt_w/2"/>
                                          </p:val>
                                        </p:tav>
                                      </p:tavLst>
                                    </p:anim>
                                    <p:anim calcmode="lin" valueType="num">
                                      <p:cBhvr additive="base">
                                        <p:cTn id="1523" dur="5500"/>
                                        <p:tgtEl>
                                          <p:spTgt spid="141"/>
                                        </p:tgtEl>
                                        <p:attrNameLst>
                                          <p:attrName>ppt_y</p:attrName>
                                        </p:attrNameLst>
                                      </p:cBhvr>
                                      <p:tavLst>
                                        <p:tav tm="0">
                                          <p:val>
                                            <p:strVal val="ppt_y"/>
                                          </p:val>
                                        </p:tav>
                                        <p:tav tm="100000">
                                          <p:val>
                                            <p:strVal val="0-ppt_h/2"/>
                                          </p:val>
                                        </p:tav>
                                      </p:tavLst>
                                    </p:anim>
                                    <p:set>
                                      <p:cBhvr>
                                        <p:cTn id="1524" dur="1" fill="hold">
                                          <p:stCondLst>
                                            <p:cond delay="5499"/>
                                          </p:stCondLst>
                                        </p:cTn>
                                        <p:tgtEl>
                                          <p:spTgt spid="141"/>
                                        </p:tgtEl>
                                        <p:attrNameLst>
                                          <p:attrName>style.visibility</p:attrName>
                                        </p:attrNameLst>
                                      </p:cBhvr>
                                      <p:to>
                                        <p:strVal val="hidden"/>
                                      </p:to>
                                    </p:set>
                                  </p:childTnLst>
                                </p:cTn>
                              </p:par>
                              <p:par>
                                <p:cTn id="1525" presetID="19" presetClass="entr" presetSubtype="5" fill="hold" grpId="0" nodeType="withEffect">
                                  <p:stCondLst>
                                    <p:cond delay="0"/>
                                  </p:stCondLst>
                                  <p:childTnLst>
                                    <p:set>
                                      <p:cBhvr>
                                        <p:cTn id="1526" dur="1" fill="hold">
                                          <p:stCondLst>
                                            <p:cond delay="0"/>
                                          </p:stCondLst>
                                        </p:cTn>
                                        <p:tgtEl>
                                          <p:spTgt spid="142"/>
                                        </p:tgtEl>
                                        <p:attrNameLst>
                                          <p:attrName>style.visibility</p:attrName>
                                        </p:attrNameLst>
                                      </p:cBhvr>
                                      <p:to>
                                        <p:strVal val="visible"/>
                                      </p:to>
                                    </p:set>
                                    <p:anim calcmode="lin" valueType="num">
                                      <p:cBhvr>
                                        <p:cTn id="1527" dur="4500" fill="hold"/>
                                        <p:tgtEl>
                                          <p:spTgt spid="142"/>
                                        </p:tgtEl>
                                        <p:attrNameLst>
                                          <p:attrName>ppt_w</p:attrName>
                                        </p:attrNameLst>
                                      </p:cBhvr>
                                      <p:tavLst>
                                        <p:tav tm="0">
                                          <p:val>
                                            <p:strVal val="#ppt_w"/>
                                          </p:val>
                                        </p:tav>
                                        <p:tav tm="100000">
                                          <p:val>
                                            <p:strVal val="#ppt_w"/>
                                          </p:val>
                                        </p:tav>
                                      </p:tavLst>
                                    </p:anim>
                                    <p:anim calcmode="lin" valueType="num">
                                      <p:cBhvr>
                                        <p:cTn id="1528" dur="4500" fill="hold"/>
                                        <p:tgtEl>
                                          <p:spTgt spid="142"/>
                                        </p:tgtEl>
                                        <p:attrNameLst>
                                          <p:attrName>ppt_h</p:attrName>
                                        </p:attrNameLst>
                                      </p:cBhvr>
                                      <p:tavLst>
                                        <p:tav tm="0" fmla="#ppt_h*sin(2.5*pi*$)">
                                          <p:val>
                                            <p:fltVal val="0"/>
                                          </p:val>
                                        </p:tav>
                                        <p:tav tm="100000">
                                          <p:val>
                                            <p:fltVal val="1"/>
                                          </p:val>
                                        </p:tav>
                                      </p:tavLst>
                                    </p:anim>
                                  </p:childTnLst>
                                </p:cTn>
                              </p:par>
                              <p:par>
                                <p:cTn id="1529" presetID="8" presetClass="emph" presetSubtype="0" repeatCount="indefinite" fill="hold" grpId="1" nodeType="withEffect">
                                  <p:stCondLst>
                                    <p:cond delay="0"/>
                                  </p:stCondLst>
                                  <p:childTnLst>
                                    <p:animRot by="21600000">
                                      <p:cBhvr>
                                        <p:cTn id="1530" dur="4250" fill="hold"/>
                                        <p:tgtEl>
                                          <p:spTgt spid="142"/>
                                        </p:tgtEl>
                                        <p:attrNameLst>
                                          <p:attrName>r</p:attrName>
                                        </p:attrNameLst>
                                      </p:cBhvr>
                                    </p:animRot>
                                  </p:childTnLst>
                                </p:cTn>
                              </p:par>
                              <p:par>
                                <p:cTn id="1531" presetID="2" presetClass="exit" presetSubtype="9" fill="hold" grpId="2" nodeType="withEffect">
                                  <p:stCondLst>
                                    <p:cond delay="0"/>
                                  </p:stCondLst>
                                  <p:childTnLst>
                                    <p:anim calcmode="lin" valueType="num">
                                      <p:cBhvr additive="base">
                                        <p:cTn id="1532" dur="5500"/>
                                        <p:tgtEl>
                                          <p:spTgt spid="142"/>
                                        </p:tgtEl>
                                        <p:attrNameLst>
                                          <p:attrName>ppt_x</p:attrName>
                                        </p:attrNameLst>
                                      </p:cBhvr>
                                      <p:tavLst>
                                        <p:tav tm="0">
                                          <p:val>
                                            <p:strVal val="ppt_x"/>
                                          </p:val>
                                        </p:tav>
                                        <p:tav tm="100000">
                                          <p:val>
                                            <p:strVal val="0-ppt_w/2"/>
                                          </p:val>
                                        </p:tav>
                                      </p:tavLst>
                                    </p:anim>
                                    <p:anim calcmode="lin" valueType="num">
                                      <p:cBhvr additive="base">
                                        <p:cTn id="1533" dur="5500"/>
                                        <p:tgtEl>
                                          <p:spTgt spid="142"/>
                                        </p:tgtEl>
                                        <p:attrNameLst>
                                          <p:attrName>ppt_y</p:attrName>
                                        </p:attrNameLst>
                                      </p:cBhvr>
                                      <p:tavLst>
                                        <p:tav tm="0">
                                          <p:val>
                                            <p:strVal val="ppt_y"/>
                                          </p:val>
                                        </p:tav>
                                        <p:tav tm="100000">
                                          <p:val>
                                            <p:strVal val="0-ppt_h/2"/>
                                          </p:val>
                                        </p:tav>
                                      </p:tavLst>
                                    </p:anim>
                                    <p:set>
                                      <p:cBhvr>
                                        <p:cTn id="1534" dur="1" fill="hold">
                                          <p:stCondLst>
                                            <p:cond delay="5499"/>
                                          </p:stCondLst>
                                        </p:cTn>
                                        <p:tgtEl>
                                          <p:spTgt spid="142"/>
                                        </p:tgtEl>
                                        <p:attrNameLst>
                                          <p:attrName>style.visibility</p:attrName>
                                        </p:attrNameLst>
                                      </p:cBhvr>
                                      <p:to>
                                        <p:strVal val="hidden"/>
                                      </p:to>
                                    </p:set>
                                  </p:childTnLst>
                                </p:cTn>
                              </p:par>
                              <p:par>
                                <p:cTn id="1535" presetID="19" presetClass="entr" presetSubtype="5" fill="hold" grpId="0" nodeType="withEffect">
                                  <p:stCondLst>
                                    <p:cond delay="0"/>
                                  </p:stCondLst>
                                  <p:childTnLst>
                                    <p:set>
                                      <p:cBhvr>
                                        <p:cTn id="1536" dur="1" fill="hold">
                                          <p:stCondLst>
                                            <p:cond delay="0"/>
                                          </p:stCondLst>
                                        </p:cTn>
                                        <p:tgtEl>
                                          <p:spTgt spid="143"/>
                                        </p:tgtEl>
                                        <p:attrNameLst>
                                          <p:attrName>style.visibility</p:attrName>
                                        </p:attrNameLst>
                                      </p:cBhvr>
                                      <p:to>
                                        <p:strVal val="visible"/>
                                      </p:to>
                                    </p:set>
                                    <p:anim calcmode="lin" valueType="num">
                                      <p:cBhvr>
                                        <p:cTn id="1537" dur="4500" fill="hold"/>
                                        <p:tgtEl>
                                          <p:spTgt spid="143"/>
                                        </p:tgtEl>
                                        <p:attrNameLst>
                                          <p:attrName>ppt_w</p:attrName>
                                        </p:attrNameLst>
                                      </p:cBhvr>
                                      <p:tavLst>
                                        <p:tav tm="0">
                                          <p:val>
                                            <p:strVal val="#ppt_w"/>
                                          </p:val>
                                        </p:tav>
                                        <p:tav tm="100000">
                                          <p:val>
                                            <p:strVal val="#ppt_w"/>
                                          </p:val>
                                        </p:tav>
                                      </p:tavLst>
                                    </p:anim>
                                    <p:anim calcmode="lin" valueType="num">
                                      <p:cBhvr>
                                        <p:cTn id="1538" dur="4500" fill="hold"/>
                                        <p:tgtEl>
                                          <p:spTgt spid="143"/>
                                        </p:tgtEl>
                                        <p:attrNameLst>
                                          <p:attrName>ppt_h</p:attrName>
                                        </p:attrNameLst>
                                      </p:cBhvr>
                                      <p:tavLst>
                                        <p:tav tm="0" fmla="#ppt_h*sin(2.5*pi*$)">
                                          <p:val>
                                            <p:fltVal val="0"/>
                                          </p:val>
                                        </p:tav>
                                        <p:tav tm="100000">
                                          <p:val>
                                            <p:fltVal val="1"/>
                                          </p:val>
                                        </p:tav>
                                      </p:tavLst>
                                    </p:anim>
                                  </p:childTnLst>
                                </p:cTn>
                              </p:par>
                              <p:par>
                                <p:cTn id="1539" presetID="8" presetClass="emph" presetSubtype="0" repeatCount="indefinite" fill="hold" grpId="1" nodeType="withEffect">
                                  <p:stCondLst>
                                    <p:cond delay="0"/>
                                  </p:stCondLst>
                                  <p:childTnLst>
                                    <p:animRot by="21600000">
                                      <p:cBhvr>
                                        <p:cTn id="1540" dur="4250" fill="hold"/>
                                        <p:tgtEl>
                                          <p:spTgt spid="143"/>
                                        </p:tgtEl>
                                        <p:attrNameLst>
                                          <p:attrName>r</p:attrName>
                                        </p:attrNameLst>
                                      </p:cBhvr>
                                    </p:animRot>
                                  </p:childTnLst>
                                </p:cTn>
                              </p:par>
                              <p:par>
                                <p:cTn id="1541" presetID="2" presetClass="exit" presetSubtype="9" fill="hold" grpId="2" nodeType="withEffect">
                                  <p:stCondLst>
                                    <p:cond delay="0"/>
                                  </p:stCondLst>
                                  <p:childTnLst>
                                    <p:anim calcmode="lin" valueType="num">
                                      <p:cBhvr additive="base">
                                        <p:cTn id="1542" dur="5500"/>
                                        <p:tgtEl>
                                          <p:spTgt spid="143"/>
                                        </p:tgtEl>
                                        <p:attrNameLst>
                                          <p:attrName>ppt_x</p:attrName>
                                        </p:attrNameLst>
                                      </p:cBhvr>
                                      <p:tavLst>
                                        <p:tav tm="0">
                                          <p:val>
                                            <p:strVal val="ppt_x"/>
                                          </p:val>
                                        </p:tav>
                                        <p:tav tm="100000">
                                          <p:val>
                                            <p:strVal val="0-ppt_w/2"/>
                                          </p:val>
                                        </p:tav>
                                      </p:tavLst>
                                    </p:anim>
                                    <p:anim calcmode="lin" valueType="num">
                                      <p:cBhvr additive="base">
                                        <p:cTn id="1543" dur="5500"/>
                                        <p:tgtEl>
                                          <p:spTgt spid="143"/>
                                        </p:tgtEl>
                                        <p:attrNameLst>
                                          <p:attrName>ppt_y</p:attrName>
                                        </p:attrNameLst>
                                      </p:cBhvr>
                                      <p:tavLst>
                                        <p:tav tm="0">
                                          <p:val>
                                            <p:strVal val="ppt_y"/>
                                          </p:val>
                                        </p:tav>
                                        <p:tav tm="100000">
                                          <p:val>
                                            <p:strVal val="0-ppt_h/2"/>
                                          </p:val>
                                        </p:tav>
                                      </p:tavLst>
                                    </p:anim>
                                    <p:set>
                                      <p:cBhvr>
                                        <p:cTn id="1544" dur="1" fill="hold">
                                          <p:stCondLst>
                                            <p:cond delay="5499"/>
                                          </p:stCondLst>
                                        </p:cTn>
                                        <p:tgtEl>
                                          <p:spTgt spid="143"/>
                                        </p:tgtEl>
                                        <p:attrNameLst>
                                          <p:attrName>style.visibility</p:attrName>
                                        </p:attrNameLst>
                                      </p:cBhvr>
                                      <p:to>
                                        <p:strVal val="hidden"/>
                                      </p:to>
                                    </p:set>
                                  </p:childTnLst>
                                </p:cTn>
                              </p:par>
                              <p:par>
                                <p:cTn id="1545" presetID="19" presetClass="entr" presetSubtype="5" fill="hold" grpId="0" nodeType="withEffect">
                                  <p:stCondLst>
                                    <p:cond delay="0"/>
                                  </p:stCondLst>
                                  <p:childTnLst>
                                    <p:set>
                                      <p:cBhvr>
                                        <p:cTn id="1546" dur="1" fill="hold">
                                          <p:stCondLst>
                                            <p:cond delay="0"/>
                                          </p:stCondLst>
                                        </p:cTn>
                                        <p:tgtEl>
                                          <p:spTgt spid="144"/>
                                        </p:tgtEl>
                                        <p:attrNameLst>
                                          <p:attrName>style.visibility</p:attrName>
                                        </p:attrNameLst>
                                      </p:cBhvr>
                                      <p:to>
                                        <p:strVal val="visible"/>
                                      </p:to>
                                    </p:set>
                                    <p:anim calcmode="lin" valueType="num">
                                      <p:cBhvr>
                                        <p:cTn id="1547" dur="4500" fill="hold"/>
                                        <p:tgtEl>
                                          <p:spTgt spid="144"/>
                                        </p:tgtEl>
                                        <p:attrNameLst>
                                          <p:attrName>ppt_w</p:attrName>
                                        </p:attrNameLst>
                                      </p:cBhvr>
                                      <p:tavLst>
                                        <p:tav tm="0">
                                          <p:val>
                                            <p:strVal val="#ppt_w"/>
                                          </p:val>
                                        </p:tav>
                                        <p:tav tm="100000">
                                          <p:val>
                                            <p:strVal val="#ppt_w"/>
                                          </p:val>
                                        </p:tav>
                                      </p:tavLst>
                                    </p:anim>
                                    <p:anim calcmode="lin" valueType="num">
                                      <p:cBhvr>
                                        <p:cTn id="1548" dur="4500" fill="hold"/>
                                        <p:tgtEl>
                                          <p:spTgt spid="144"/>
                                        </p:tgtEl>
                                        <p:attrNameLst>
                                          <p:attrName>ppt_h</p:attrName>
                                        </p:attrNameLst>
                                      </p:cBhvr>
                                      <p:tavLst>
                                        <p:tav tm="0" fmla="#ppt_h*sin(2.5*pi*$)">
                                          <p:val>
                                            <p:fltVal val="0"/>
                                          </p:val>
                                        </p:tav>
                                        <p:tav tm="100000">
                                          <p:val>
                                            <p:fltVal val="1"/>
                                          </p:val>
                                        </p:tav>
                                      </p:tavLst>
                                    </p:anim>
                                  </p:childTnLst>
                                </p:cTn>
                              </p:par>
                              <p:par>
                                <p:cTn id="1549" presetID="8" presetClass="emph" presetSubtype="0" repeatCount="indefinite" fill="hold" grpId="1" nodeType="withEffect">
                                  <p:stCondLst>
                                    <p:cond delay="0"/>
                                  </p:stCondLst>
                                  <p:childTnLst>
                                    <p:animRot by="21600000">
                                      <p:cBhvr>
                                        <p:cTn id="1550" dur="4250" fill="hold"/>
                                        <p:tgtEl>
                                          <p:spTgt spid="144"/>
                                        </p:tgtEl>
                                        <p:attrNameLst>
                                          <p:attrName>r</p:attrName>
                                        </p:attrNameLst>
                                      </p:cBhvr>
                                    </p:animRot>
                                  </p:childTnLst>
                                </p:cTn>
                              </p:par>
                              <p:par>
                                <p:cTn id="1551" presetID="2" presetClass="exit" presetSubtype="9" fill="hold" grpId="2" nodeType="withEffect">
                                  <p:stCondLst>
                                    <p:cond delay="0"/>
                                  </p:stCondLst>
                                  <p:childTnLst>
                                    <p:anim calcmode="lin" valueType="num">
                                      <p:cBhvr additive="base">
                                        <p:cTn id="1552" dur="5500"/>
                                        <p:tgtEl>
                                          <p:spTgt spid="144"/>
                                        </p:tgtEl>
                                        <p:attrNameLst>
                                          <p:attrName>ppt_x</p:attrName>
                                        </p:attrNameLst>
                                      </p:cBhvr>
                                      <p:tavLst>
                                        <p:tav tm="0">
                                          <p:val>
                                            <p:strVal val="ppt_x"/>
                                          </p:val>
                                        </p:tav>
                                        <p:tav tm="100000">
                                          <p:val>
                                            <p:strVal val="0-ppt_w/2"/>
                                          </p:val>
                                        </p:tav>
                                      </p:tavLst>
                                    </p:anim>
                                    <p:anim calcmode="lin" valueType="num">
                                      <p:cBhvr additive="base">
                                        <p:cTn id="1553" dur="5500"/>
                                        <p:tgtEl>
                                          <p:spTgt spid="144"/>
                                        </p:tgtEl>
                                        <p:attrNameLst>
                                          <p:attrName>ppt_y</p:attrName>
                                        </p:attrNameLst>
                                      </p:cBhvr>
                                      <p:tavLst>
                                        <p:tav tm="0">
                                          <p:val>
                                            <p:strVal val="ppt_y"/>
                                          </p:val>
                                        </p:tav>
                                        <p:tav tm="100000">
                                          <p:val>
                                            <p:strVal val="0-ppt_h/2"/>
                                          </p:val>
                                        </p:tav>
                                      </p:tavLst>
                                    </p:anim>
                                    <p:set>
                                      <p:cBhvr>
                                        <p:cTn id="1554" dur="1" fill="hold">
                                          <p:stCondLst>
                                            <p:cond delay="5499"/>
                                          </p:stCondLst>
                                        </p:cTn>
                                        <p:tgtEl>
                                          <p:spTgt spid="144"/>
                                        </p:tgtEl>
                                        <p:attrNameLst>
                                          <p:attrName>style.visibility</p:attrName>
                                        </p:attrNameLst>
                                      </p:cBhvr>
                                      <p:to>
                                        <p:strVal val="hidden"/>
                                      </p:to>
                                    </p:set>
                                  </p:childTnLst>
                                </p:cTn>
                              </p:par>
                              <p:par>
                                <p:cTn id="1555" presetID="19" presetClass="entr" presetSubtype="5" fill="hold" grpId="0" nodeType="withEffect">
                                  <p:stCondLst>
                                    <p:cond delay="0"/>
                                  </p:stCondLst>
                                  <p:childTnLst>
                                    <p:set>
                                      <p:cBhvr>
                                        <p:cTn id="1556" dur="1" fill="hold">
                                          <p:stCondLst>
                                            <p:cond delay="0"/>
                                          </p:stCondLst>
                                        </p:cTn>
                                        <p:tgtEl>
                                          <p:spTgt spid="145"/>
                                        </p:tgtEl>
                                        <p:attrNameLst>
                                          <p:attrName>style.visibility</p:attrName>
                                        </p:attrNameLst>
                                      </p:cBhvr>
                                      <p:to>
                                        <p:strVal val="visible"/>
                                      </p:to>
                                    </p:set>
                                    <p:anim calcmode="lin" valueType="num">
                                      <p:cBhvr>
                                        <p:cTn id="1557" dur="4500" fill="hold"/>
                                        <p:tgtEl>
                                          <p:spTgt spid="145"/>
                                        </p:tgtEl>
                                        <p:attrNameLst>
                                          <p:attrName>ppt_w</p:attrName>
                                        </p:attrNameLst>
                                      </p:cBhvr>
                                      <p:tavLst>
                                        <p:tav tm="0">
                                          <p:val>
                                            <p:strVal val="#ppt_w"/>
                                          </p:val>
                                        </p:tav>
                                        <p:tav tm="100000">
                                          <p:val>
                                            <p:strVal val="#ppt_w"/>
                                          </p:val>
                                        </p:tav>
                                      </p:tavLst>
                                    </p:anim>
                                    <p:anim calcmode="lin" valueType="num">
                                      <p:cBhvr>
                                        <p:cTn id="1558" dur="4500" fill="hold"/>
                                        <p:tgtEl>
                                          <p:spTgt spid="145"/>
                                        </p:tgtEl>
                                        <p:attrNameLst>
                                          <p:attrName>ppt_h</p:attrName>
                                        </p:attrNameLst>
                                      </p:cBhvr>
                                      <p:tavLst>
                                        <p:tav tm="0" fmla="#ppt_h*sin(2.5*pi*$)">
                                          <p:val>
                                            <p:fltVal val="0"/>
                                          </p:val>
                                        </p:tav>
                                        <p:tav tm="100000">
                                          <p:val>
                                            <p:fltVal val="1"/>
                                          </p:val>
                                        </p:tav>
                                      </p:tavLst>
                                    </p:anim>
                                  </p:childTnLst>
                                </p:cTn>
                              </p:par>
                              <p:par>
                                <p:cTn id="1559" presetID="8" presetClass="emph" presetSubtype="0" repeatCount="indefinite" fill="hold" grpId="1" nodeType="withEffect">
                                  <p:stCondLst>
                                    <p:cond delay="0"/>
                                  </p:stCondLst>
                                  <p:childTnLst>
                                    <p:animRot by="21600000">
                                      <p:cBhvr>
                                        <p:cTn id="1560" dur="4250" fill="hold"/>
                                        <p:tgtEl>
                                          <p:spTgt spid="145"/>
                                        </p:tgtEl>
                                        <p:attrNameLst>
                                          <p:attrName>r</p:attrName>
                                        </p:attrNameLst>
                                      </p:cBhvr>
                                    </p:animRot>
                                  </p:childTnLst>
                                </p:cTn>
                              </p:par>
                              <p:par>
                                <p:cTn id="1561" presetID="2" presetClass="exit" presetSubtype="9" fill="hold" grpId="2" nodeType="withEffect">
                                  <p:stCondLst>
                                    <p:cond delay="0"/>
                                  </p:stCondLst>
                                  <p:childTnLst>
                                    <p:anim calcmode="lin" valueType="num">
                                      <p:cBhvr additive="base">
                                        <p:cTn id="1562" dur="5500"/>
                                        <p:tgtEl>
                                          <p:spTgt spid="145"/>
                                        </p:tgtEl>
                                        <p:attrNameLst>
                                          <p:attrName>ppt_x</p:attrName>
                                        </p:attrNameLst>
                                      </p:cBhvr>
                                      <p:tavLst>
                                        <p:tav tm="0">
                                          <p:val>
                                            <p:strVal val="ppt_x"/>
                                          </p:val>
                                        </p:tav>
                                        <p:tav tm="100000">
                                          <p:val>
                                            <p:strVal val="0-ppt_w/2"/>
                                          </p:val>
                                        </p:tav>
                                      </p:tavLst>
                                    </p:anim>
                                    <p:anim calcmode="lin" valueType="num">
                                      <p:cBhvr additive="base">
                                        <p:cTn id="1563" dur="5500"/>
                                        <p:tgtEl>
                                          <p:spTgt spid="145"/>
                                        </p:tgtEl>
                                        <p:attrNameLst>
                                          <p:attrName>ppt_y</p:attrName>
                                        </p:attrNameLst>
                                      </p:cBhvr>
                                      <p:tavLst>
                                        <p:tav tm="0">
                                          <p:val>
                                            <p:strVal val="ppt_y"/>
                                          </p:val>
                                        </p:tav>
                                        <p:tav tm="100000">
                                          <p:val>
                                            <p:strVal val="0-ppt_h/2"/>
                                          </p:val>
                                        </p:tav>
                                      </p:tavLst>
                                    </p:anim>
                                    <p:set>
                                      <p:cBhvr>
                                        <p:cTn id="1564" dur="1" fill="hold">
                                          <p:stCondLst>
                                            <p:cond delay="5499"/>
                                          </p:stCondLst>
                                        </p:cTn>
                                        <p:tgtEl>
                                          <p:spTgt spid="145"/>
                                        </p:tgtEl>
                                        <p:attrNameLst>
                                          <p:attrName>style.visibility</p:attrName>
                                        </p:attrNameLst>
                                      </p:cBhvr>
                                      <p:to>
                                        <p:strVal val="hidden"/>
                                      </p:to>
                                    </p:set>
                                  </p:childTnLst>
                                </p:cTn>
                              </p:par>
                              <p:par>
                                <p:cTn id="1565" presetID="23" presetClass="entr" presetSubtype="272" fill="hold" nodeType="withEffect">
                                  <p:stCondLst>
                                    <p:cond delay="500"/>
                                  </p:stCondLst>
                                  <p:childTnLst>
                                    <p:set>
                                      <p:cBhvr>
                                        <p:cTn id="1566" dur="1" fill="hold">
                                          <p:stCondLst>
                                            <p:cond delay="0"/>
                                          </p:stCondLst>
                                        </p:cTn>
                                        <p:tgtEl>
                                          <p:spTgt spid="2"/>
                                        </p:tgtEl>
                                        <p:attrNameLst>
                                          <p:attrName>style.visibility</p:attrName>
                                        </p:attrNameLst>
                                      </p:cBhvr>
                                      <p:to>
                                        <p:strVal val="visible"/>
                                      </p:to>
                                    </p:set>
                                    <p:anim calcmode="lin" valueType="num">
                                      <p:cBhvr>
                                        <p:cTn id="1567" dur="5000" fill="hold"/>
                                        <p:tgtEl>
                                          <p:spTgt spid="2"/>
                                        </p:tgtEl>
                                        <p:attrNameLst>
                                          <p:attrName>ppt_w</p:attrName>
                                        </p:attrNameLst>
                                      </p:cBhvr>
                                      <p:tavLst>
                                        <p:tav tm="0">
                                          <p:val>
                                            <p:strVal val="2/3*#ppt_w"/>
                                          </p:val>
                                        </p:tav>
                                        <p:tav tm="100000">
                                          <p:val>
                                            <p:strVal val="#ppt_w"/>
                                          </p:val>
                                        </p:tav>
                                      </p:tavLst>
                                    </p:anim>
                                    <p:anim calcmode="lin" valueType="num">
                                      <p:cBhvr>
                                        <p:cTn id="1568" dur="5000" fill="hold"/>
                                        <p:tgtEl>
                                          <p:spTgt spid="2"/>
                                        </p:tgtEl>
                                        <p:attrNameLst>
                                          <p:attrName>ppt_h</p:attrName>
                                        </p:attrNameLst>
                                      </p:cBhvr>
                                      <p:tavLst>
                                        <p:tav tm="0">
                                          <p:val>
                                            <p:strVal val="2/3*#ppt_h"/>
                                          </p:val>
                                        </p:tav>
                                        <p:tav tm="100000">
                                          <p:val>
                                            <p:strVal val="#ppt_h"/>
                                          </p:val>
                                        </p:tav>
                                      </p:tavLst>
                                    </p:anim>
                                  </p:childTnLst>
                                </p:cTn>
                              </p:par>
                              <p:par>
                                <p:cTn id="1569" presetID="8" presetClass="entr" presetSubtype="32" fill="hold" nodeType="withEffect">
                                  <p:stCondLst>
                                    <p:cond delay="500"/>
                                  </p:stCondLst>
                                  <p:childTnLst>
                                    <p:set>
                                      <p:cBhvr>
                                        <p:cTn id="1570" dur="1" fill="hold">
                                          <p:stCondLst>
                                            <p:cond delay="0"/>
                                          </p:stCondLst>
                                        </p:cTn>
                                        <p:tgtEl>
                                          <p:spTgt spid="2"/>
                                        </p:tgtEl>
                                        <p:attrNameLst>
                                          <p:attrName>style.visibility</p:attrName>
                                        </p:attrNameLst>
                                      </p:cBhvr>
                                      <p:to>
                                        <p:strVal val="visible"/>
                                      </p:to>
                                    </p:set>
                                    <p:animEffect transition="in" filter="diamond(out)">
                                      <p:cBhvr>
                                        <p:cTn id="1571" dur="5000"/>
                                        <p:tgtEl>
                                          <p:spTgt spid="2"/>
                                        </p:tgtEl>
                                      </p:cBhvr>
                                    </p:animEffect>
                                  </p:childTnLst>
                                </p:cTn>
                              </p:par>
                              <p:par>
                                <p:cTn id="1572" presetID="9" presetClass="emph" presetSubtype="0" grpId="0" nodeType="withEffect">
                                  <p:stCondLst>
                                    <p:cond delay="0"/>
                                  </p:stCondLst>
                                  <p:childTnLst>
                                    <p:set>
                                      <p:cBhvr rctx="PPT">
                                        <p:cTn id="1573" dur="indefinite"/>
                                        <p:tgtEl>
                                          <p:spTgt spid="159"/>
                                        </p:tgtEl>
                                        <p:attrNameLst>
                                          <p:attrName>style.opacity</p:attrName>
                                        </p:attrNameLst>
                                      </p:cBhvr>
                                      <p:to>
                                        <p:strVal val="0"/>
                                      </p:to>
                                    </p:set>
                                    <p:animEffect filter="image" prLst="opacity: 0">
                                      <p:cBhvr rctx="IE">
                                        <p:cTn id="1574" dur="indefinite"/>
                                        <p:tgtEl>
                                          <p:spTgt spid="1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148" grpId="0" animBg="1"/>
      <p:bldP spid="148" grpId="1" animBg="1"/>
      <p:bldP spid="148" grpId="2" animBg="1"/>
      <p:bldP spid="149" grpId="0" animBg="1"/>
      <p:bldP spid="149" grpId="1" animBg="1"/>
      <p:bldP spid="149" grpId="2" animBg="1"/>
      <p:bldP spid="150" grpId="0" animBg="1"/>
      <p:bldP spid="150" grpId="1" animBg="1"/>
      <p:bldP spid="150" grpId="2" animBg="1"/>
      <p:bldP spid="151" grpId="0" animBg="1"/>
      <p:bldP spid="151" grpId="1" animBg="1"/>
      <p:bldP spid="151" grpId="2" animBg="1"/>
      <p:bldP spid="152" grpId="0" animBg="1"/>
      <p:bldP spid="152" grpId="1" animBg="1"/>
      <p:bldP spid="152" grpId="2" animBg="1"/>
      <p:bldP spid="153" grpId="0" animBg="1"/>
      <p:bldP spid="153" grpId="1" animBg="1"/>
      <p:bldP spid="153" grpId="2" animBg="1"/>
      <p:bldP spid="154" grpId="0" animBg="1"/>
      <p:bldP spid="154" grpId="1" animBg="1"/>
      <p:bldP spid="154" grpId="2" animBg="1"/>
      <p:bldP spid="155" grpId="0" animBg="1"/>
      <p:bldP spid="155" grpId="1" animBg="1"/>
      <p:bldP spid="155" grpId="2" animBg="1"/>
      <p:bldP spid="156" grpId="0" animBg="1"/>
      <p:bldP spid="156" grpId="1" animBg="1"/>
      <p:bldP spid="156" grpId="2" animBg="1"/>
      <p:bldP spid="157" grpId="0" animBg="1"/>
      <p:bldP spid="157" grpId="1" animBg="1"/>
      <p:bldP spid="157" grpId="2" animBg="1"/>
      <p:bldP spid="158" grpId="0" animBg="1"/>
      <p:bldP spid="158" grpId="1" animBg="1"/>
      <p:bldP spid="158" grpId="2" animBg="1"/>
      <p:bldP spid="159"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 name="59 Imagen" descr="Diapositiva41"/>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21918"/>
            <a:ext cx="9144000" cy="5143500"/>
          </a:xfrm>
          <a:prstGeom prst="rect">
            <a:avLst/>
          </a:prstGeom>
          <a:noFill/>
          <a:ln>
            <a:noFill/>
          </a:ln>
        </p:spPr>
      </p:pic>
      <p:sp>
        <p:nvSpPr>
          <p:cNvPr id="2" name="1 Anillo"/>
          <p:cNvSpPr/>
          <p:nvPr/>
        </p:nvSpPr>
        <p:spPr>
          <a:xfrm>
            <a:off x="138188" y="235946"/>
            <a:ext cx="2394924"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nillo"/>
          <p:cNvSpPr/>
          <p:nvPr/>
        </p:nvSpPr>
        <p:spPr>
          <a:xfrm>
            <a:off x="290588" y="388346"/>
            <a:ext cx="2394924"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442988" y="540746"/>
            <a:ext cx="2394924"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595388" y="693146"/>
            <a:ext cx="2394924"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747788" y="845546"/>
            <a:ext cx="2394924"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900188" y="997946"/>
            <a:ext cx="2394924"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1052588" y="1150346"/>
            <a:ext cx="2394924"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1204988" y="1302746"/>
            <a:ext cx="2394924"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1357388" y="1455146"/>
            <a:ext cx="2394924"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1509788" y="1607546"/>
            <a:ext cx="2394924"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1662188" y="1759946"/>
            <a:ext cx="2394924"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1814588" y="1912346"/>
            <a:ext cx="2394924"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1966988" y="2064746"/>
            <a:ext cx="2394924"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2119388" y="2217146"/>
            <a:ext cx="2394924"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flipH="1">
            <a:off x="6589710" y="227813"/>
            <a:ext cx="2446785"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flipH="1">
            <a:off x="6437310" y="380213"/>
            <a:ext cx="2446785"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flipH="1">
            <a:off x="6284910" y="532613"/>
            <a:ext cx="2446785"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flipH="1">
            <a:off x="6132510" y="685013"/>
            <a:ext cx="2446785"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flipH="1">
            <a:off x="5980110" y="837413"/>
            <a:ext cx="2446785"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flipH="1">
            <a:off x="5827710" y="989813"/>
            <a:ext cx="2446785"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flipH="1">
            <a:off x="5675310" y="1142213"/>
            <a:ext cx="2446785"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flipH="1">
            <a:off x="5522910" y="1294613"/>
            <a:ext cx="2446785"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flipH="1">
            <a:off x="5370510" y="1447013"/>
            <a:ext cx="2446785"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flipH="1">
            <a:off x="5218110" y="1599413"/>
            <a:ext cx="2446785"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flipH="1">
            <a:off x="5065710" y="1751813"/>
            <a:ext cx="2446785"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flipH="1">
            <a:off x="4913310" y="1904213"/>
            <a:ext cx="2446785"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flipH="1">
            <a:off x="4760910" y="2056613"/>
            <a:ext cx="2446785"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flipH="1">
            <a:off x="4608510" y="2209013"/>
            <a:ext cx="2446785"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10800000">
            <a:off x="6588223" y="4443958"/>
            <a:ext cx="2462119"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10800000">
            <a:off x="6435823" y="4291558"/>
            <a:ext cx="2462119"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10800000">
            <a:off x="6283423" y="4139158"/>
            <a:ext cx="2462119"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10800000">
            <a:off x="6131023" y="3986758"/>
            <a:ext cx="2462119"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10800000">
            <a:off x="5978623" y="3834358"/>
            <a:ext cx="2462119"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10800000">
            <a:off x="5826223" y="3681958"/>
            <a:ext cx="2462119"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10800000">
            <a:off x="5673823" y="3529558"/>
            <a:ext cx="2462119"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10800000">
            <a:off x="5521423" y="3377158"/>
            <a:ext cx="2462119"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10800000">
            <a:off x="5369023" y="3224758"/>
            <a:ext cx="2462119"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rot="10800000">
            <a:off x="5216623" y="3072358"/>
            <a:ext cx="2462119"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nillo"/>
          <p:cNvSpPr/>
          <p:nvPr/>
        </p:nvSpPr>
        <p:spPr>
          <a:xfrm rot="10800000">
            <a:off x="5064223" y="2919958"/>
            <a:ext cx="2462119"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rot="10800000">
            <a:off x="4911823" y="2767558"/>
            <a:ext cx="2462119"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rot="10800000">
            <a:off x="4759423" y="2615158"/>
            <a:ext cx="2462119"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rot="10800000">
            <a:off x="4607023" y="2462758"/>
            <a:ext cx="2462119" cy="464374"/>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rot="10800000" flipH="1">
            <a:off x="179512" y="4441257"/>
            <a:ext cx="2353600"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rot="10800000" flipH="1">
            <a:off x="331912" y="4288857"/>
            <a:ext cx="2353600"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rot="10800000" flipH="1">
            <a:off x="484312" y="4136457"/>
            <a:ext cx="2353600"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rot="10800000" flipH="1">
            <a:off x="636712" y="3984057"/>
            <a:ext cx="2353600"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nillo"/>
          <p:cNvSpPr/>
          <p:nvPr/>
        </p:nvSpPr>
        <p:spPr>
          <a:xfrm rot="10800000" flipH="1">
            <a:off x="789112" y="3831657"/>
            <a:ext cx="2353600"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nillo"/>
          <p:cNvSpPr/>
          <p:nvPr/>
        </p:nvSpPr>
        <p:spPr>
          <a:xfrm rot="10800000" flipH="1">
            <a:off x="941512" y="3679257"/>
            <a:ext cx="2353600"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nillo"/>
          <p:cNvSpPr/>
          <p:nvPr/>
        </p:nvSpPr>
        <p:spPr>
          <a:xfrm rot="10800000" flipH="1">
            <a:off x="1093912" y="3526857"/>
            <a:ext cx="2353600"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nillo"/>
          <p:cNvSpPr/>
          <p:nvPr/>
        </p:nvSpPr>
        <p:spPr>
          <a:xfrm rot="10800000" flipH="1">
            <a:off x="1246312" y="3374457"/>
            <a:ext cx="2353600"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nillo"/>
          <p:cNvSpPr/>
          <p:nvPr/>
        </p:nvSpPr>
        <p:spPr>
          <a:xfrm rot="10800000" flipH="1">
            <a:off x="1398712" y="3222057"/>
            <a:ext cx="2353600"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Anillo"/>
          <p:cNvSpPr/>
          <p:nvPr/>
        </p:nvSpPr>
        <p:spPr>
          <a:xfrm rot="10800000" flipH="1">
            <a:off x="1551112" y="3069657"/>
            <a:ext cx="2353600"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nillo"/>
          <p:cNvSpPr/>
          <p:nvPr/>
        </p:nvSpPr>
        <p:spPr>
          <a:xfrm rot="10800000" flipH="1">
            <a:off x="1703512" y="2917257"/>
            <a:ext cx="2353600"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nillo"/>
          <p:cNvSpPr/>
          <p:nvPr/>
        </p:nvSpPr>
        <p:spPr>
          <a:xfrm rot="10800000" flipH="1">
            <a:off x="1855912" y="2764857"/>
            <a:ext cx="2353600"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nillo"/>
          <p:cNvSpPr/>
          <p:nvPr/>
        </p:nvSpPr>
        <p:spPr>
          <a:xfrm rot="10800000" flipH="1">
            <a:off x="2008312" y="2612457"/>
            <a:ext cx="2353600"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nillo"/>
          <p:cNvSpPr/>
          <p:nvPr/>
        </p:nvSpPr>
        <p:spPr>
          <a:xfrm rot="10800000" flipH="1">
            <a:off x="2160712" y="2460057"/>
            <a:ext cx="2353600" cy="467073"/>
          </a:xfrm>
          <a:prstGeom prst="donut">
            <a:avLst>
              <a:gd name="adj" fmla="val 10244"/>
            </a:avLst>
          </a:prstGeom>
          <a:noFill/>
          <a:ln w="25400" cmpd="dbl">
            <a:gradFill flip="none" rotWithShape="1">
              <a:gsLst>
                <a:gs pos="0">
                  <a:srgbClr val="FF6600">
                    <a:lumMod val="36000"/>
                    <a:lumOff val="64000"/>
                  </a:srgbClr>
                </a:gs>
                <a:gs pos="35001">
                  <a:srgbClr val="1A8D48"/>
                </a:gs>
                <a:gs pos="52000">
                  <a:srgbClr val="FFFF00"/>
                </a:gs>
                <a:gs pos="73000">
                  <a:srgbClr val="FFC000"/>
                </a:gs>
                <a:gs pos="100000">
                  <a:srgbClr val="E81766">
                    <a:lumMod val="45000"/>
                    <a:lumOff val="55000"/>
                  </a:srgbClr>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Rectángulo"/>
          <p:cNvSpPr/>
          <p:nvPr/>
        </p:nvSpPr>
        <p:spPr>
          <a:xfrm>
            <a:off x="-396552" y="-23970"/>
            <a:ext cx="9865096"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73838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4250" fill="hold"/>
                                        <p:tgtEl>
                                          <p:spTgt spid="2"/>
                                        </p:tgtEl>
                                        <p:attrNameLst>
                                          <p:attrName>r</p:attrName>
                                        </p:attrNameLst>
                                      </p:cBhvr>
                                    </p:animRot>
                                  </p:childTnLst>
                                </p:cTn>
                              </p:par>
                              <p:par>
                                <p:cTn id="7" presetID="2" presetClass="exit" presetSubtype="6" fill="hold" grpId="1" nodeType="withEffect">
                                  <p:stCondLst>
                                    <p:cond delay="0"/>
                                  </p:stCondLst>
                                  <p:childTnLst>
                                    <p:anim calcmode="lin" valueType="num">
                                      <p:cBhvr additive="base">
                                        <p:cTn id="8" dur="5500"/>
                                        <p:tgtEl>
                                          <p:spTgt spid="2"/>
                                        </p:tgtEl>
                                        <p:attrNameLst>
                                          <p:attrName>ppt_x</p:attrName>
                                        </p:attrNameLst>
                                      </p:cBhvr>
                                      <p:tavLst>
                                        <p:tav tm="0">
                                          <p:val>
                                            <p:strVal val="ppt_x"/>
                                          </p:val>
                                        </p:tav>
                                        <p:tav tm="100000">
                                          <p:val>
                                            <p:strVal val="1+ppt_w/2"/>
                                          </p:val>
                                        </p:tav>
                                      </p:tavLst>
                                    </p:anim>
                                    <p:anim calcmode="lin" valueType="num">
                                      <p:cBhvr additive="base">
                                        <p:cTn id="9" dur="5500"/>
                                        <p:tgtEl>
                                          <p:spTgt spid="2"/>
                                        </p:tgtEl>
                                        <p:attrNameLst>
                                          <p:attrName>ppt_y</p:attrName>
                                        </p:attrNameLst>
                                      </p:cBhvr>
                                      <p:tavLst>
                                        <p:tav tm="0">
                                          <p:val>
                                            <p:strVal val="ppt_y"/>
                                          </p:val>
                                        </p:tav>
                                        <p:tav tm="100000">
                                          <p:val>
                                            <p:strVal val="1+ppt_h/2"/>
                                          </p:val>
                                        </p:tav>
                                      </p:tavLst>
                                    </p:anim>
                                    <p:set>
                                      <p:cBhvr>
                                        <p:cTn id="10" dur="1" fill="hold">
                                          <p:stCondLst>
                                            <p:cond delay="5499"/>
                                          </p:stCondLst>
                                        </p:cTn>
                                        <p:tgtEl>
                                          <p:spTgt spid="2"/>
                                        </p:tgtEl>
                                        <p:attrNameLst>
                                          <p:attrName>style.visibility</p:attrName>
                                        </p:attrNameLst>
                                      </p:cBhvr>
                                      <p:to>
                                        <p:strVal val="hidden"/>
                                      </p:to>
                                    </p:set>
                                  </p:childTnLst>
                                </p:cTn>
                              </p:par>
                              <p:par>
                                <p:cTn id="11" presetID="8" presetClass="emph" presetSubtype="0" repeatCount="indefinite" fill="hold" grpId="0" nodeType="withEffect">
                                  <p:stCondLst>
                                    <p:cond delay="0"/>
                                  </p:stCondLst>
                                  <p:childTnLst>
                                    <p:animRot by="-21600000">
                                      <p:cBhvr>
                                        <p:cTn id="12" dur="4250" fill="hold"/>
                                        <p:tgtEl>
                                          <p:spTgt spid="3"/>
                                        </p:tgtEl>
                                        <p:attrNameLst>
                                          <p:attrName>r</p:attrName>
                                        </p:attrNameLst>
                                      </p:cBhvr>
                                    </p:animRot>
                                  </p:childTnLst>
                                </p:cTn>
                              </p:par>
                              <p:par>
                                <p:cTn id="13" presetID="2" presetClass="exit" presetSubtype="6" fill="hold" grpId="1" nodeType="withEffect">
                                  <p:stCondLst>
                                    <p:cond delay="0"/>
                                  </p:stCondLst>
                                  <p:childTnLst>
                                    <p:anim calcmode="lin" valueType="num">
                                      <p:cBhvr additive="base">
                                        <p:cTn id="14" dur="5500"/>
                                        <p:tgtEl>
                                          <p:spTgt spid="3"/>
                                        </p:tgtEl>
                                        <p:attrNameLst>
                                          <p:attrName>ppt_x</p:attrName>
                                        </p:attrNameLst>
                                      </p:cBhvr>
                                      <p:tavLst>
                                        <p:tav tm="0">
                                          <p:val>
                                            <p:strVal val="ppt_x"/>
                                          </p:val>
                                        </p:tav>
                                        <p:tav tm="100000">
                                          <p:val>
                                            <p:strVal val="1+ppt_w/2"/>
                                          </p:val>
                                        </p:tav>
                                      </p:tavLst>
                                    </p:anim>
                                    <p:anim calcmode="lin" valueType="num">
                                      <p:cBhvr additive="base">
                                        <p:cTn id="15" dur="5500"/>
                                        <p:tgtEl>
                                          <p:spTgt spid="3"/>
                                        </p:tgtEl>
                                        <p:attrNameLst>
                                          <p:attrName>ppt_y</p:attrName>
                                        </p:attrNameLst>
                                      </p:cBhvr>
                                      <p:tavLst>
                                        <p:tav tm="0">
                                          <p:val>
                                            <p:strVal val="ppt_y"/>
                                          </p:val>
                                        </p:tav>
                                        <p:tav tm="100000">
                                          <p:val>
                                            <p:strVal val="1+ppt_h/2"/>
                                          </p:val>
                                        </p:tav>
                                      </p:tavLst>
                                    </p:anim>
                                    <p:set>
                                      <p:cBhvr>
                                        <p:cTn id="16" dur="1" fill="hold">
                                          <p:stCondLst>
                                            <p:cond delay="5499"/>
                                          </p:stCondLst>
                                        </p:cTn>
                                        <p:tgtEl>
                                          <p:spTgt spid="3"/>
                                        </p:tgtEl>
                                        <p:attrNameLst>
                                          <p:attrName>style.visibility</p:attrName>
                                        </p:attrNameLst>
                                      </p:cBhvr>
                                      <p:to>
                                        <p:strVal val="hidden"/>
                                      </p:to>
                                    </p:set>
                                  </p:childTnLst>
                                </p:cTn>
                              </p:par>
                              <p:par>
                                <p:cTn id="17" presetID="8" presetClass="emph" presetSubtype="0" repeatCount="indefinite" fill="hold" grpId="0" nodeType="withEffect">
                                  <p:stCondLst>
                                    <p:cond delay="0"/>
                                  </p:stCondLst>
                                  <p:childTnLst>
                                    <p:animRot by="21600000">
                                      <p:cBhvr>
                                        <p:cTn id="18" dur="4250" fill="hold"/>
                                        <p:tgtEl>
                                          <p:spTgt spid="4"/>
                                        </p:tgtEl>
                                        <p:attrNameLst>
                                          <p:attrName>r</p:attrName>
                                        </p:attrNameLst>
                                      </p:cBhvr>
                                    </p:animRot>
                                  </p:childTnLst>
                                </p:cTn>
                              </p:par>
                              <p:par>
                                <p:cTn id="19" presetID="2" presetClass="exit" presetSubtype="6" fill="hold" grpId="1" nodeType="withEffect">
                                  <p:stCondLst>
                                    <p:cond delay="0"/>
                                  </p:stCondLst>
                                  <p:childTnLst>
                                    <p:anim calcmode="lin" valueType="num">
                                      <p:cBhvr additive="base">
                                        <p:cTn id="20" dur="5500"/>
                                        <p:tgtEl>
                                          <p:spTgt spid="4"/>
                                        </p:tgtEl>
                                        <p:attrNameLst>
                                          <p:attrName>ppt_x</p:attrName>
                                        </p:attrNameLst>
                                      </p:cBhvr>
                                      <p:tavLst>
                                        <p:tav tm="0">
                                          <p:val>
                                            <p:strVal val="ppt_x"/>
                                          </p:val>
                                        </p:tav>
                                        <p:tav tm="100000">
                                          <p:val>
                                            <p:strVal val="1+ppt_w/2"/>
                                          </p:val>
                                        </p:tav>
                                      </p:tavLst>
                                    </p:anim>
                                    <p:anim calcmode="lin" valueType="num">
                                      <p:cBhvr additive="base">
                                        <p:cTn id="21" dur="5500"/>
                                        <p:tgtEl>
                                          <p:spTgt spid="4"/>
                                        </p:tgtEl>
                                        <p:attrNameLst>
                                          <p:attrName>ppt_y</p:attrName>
                                        </p:attrNameLst>
                                      </p:cBhvr>
                                      <p:tavLst>
                                        <p:tav tm="0">
                                          <p:val>
                                            <p:strVal val="ppt_y"/>
                                          </p:val>
                                        </p:tav>
                                        <p:tav tm="100000">
                                          <p:val>
                                            <p:strVal val="1+ppt_h/2"/>
                                          </p:val>
                                        </p:tav>
                                      </p:tavLst>
                                    </p:anim>
                                    <p:set>
                                      <p:cBhvr>
                                        <p:cTn id="22" dur="1" fill="hold">
                                          <p:stCondLst>
                                            <p:cond delay="5499"/>
                                          </p:stCondLst>
                                        </p:cTn>
                                        <p:tgtEl>
                                          <p:spTgt spid="4"/>
                                        </p:tgtEl>
                                        <p:attrNameLst>
                                          <p:attrName>style.visibility</p:attrName>
                                        </p:attrNameLst>
                                      </p:cBhvr>
                                      <p:to>
                                        <p:strVal val="hidden"/>
                                      </p:to>
                                    </p:set>
                                  </p:childTnLst>
                                </p:cTn>
                              </p:par>
                              <p:par>
                                <p:cTn id="23" presetID="8" presetClass="emph" presetSubtype="0" repeatCount="indefinite" fill="hold" grpId="0" nodeType="withEffect">
                                  <p:stCondLst>
                                    <p:cond delay="0"/>
                                  </p:stCondLst>
                                  <p:childTnLst>
                                    <p:animRot by="-21600000">
                                      <p:cBhvr>
                                        <p:cTn id="24" dur="4250" fill="hold"/>
                                        <p:tgtEl>
                                          <p:spTgt spid="5"/>
                                        </p:tgtEl>
                                        <p:attrNameLst>
                                          <p:attrName>r</p:attrName>
                                        </p:attrNameLst>
                                      </p:cBhvr>
                                    </p:animRot>
                                  </p:childTnLst>
                                </p:cTn>
                              </p:par>
                              <p:par>
                                <p:cTn id="25" presetID="2" presetClass="exit" presetSubtype="6" fill="hold" grpId="1" nodeType="withEffect">
                                  <p:stCondLst>
                                    <p:cond delay="0"/>
                                  </p:stCondLst>
                                  <p:childTnLst>
                                    <p:anim calcmode="lin" valueType="num">
                                      <p:cBhvr additive="base">
                                        <p:cTn id="26" dur="5500"/>
                                        <p:tgtEl>
                                          <p:spTgt spid="5"/>
                                        </p:tgtEl>
                                        <p:attrNameLst>
                                          <p:attrName>ppt_x</p:attrName>
                                        </p:attrNameLst>
                                      </p:cBhvr>
                                      <p:tavLst>
                                        <p:tav tm="0">
                                          <p:val>
                                            <p:strVal val="ppt_x"/>
                                          </p:val>
                                        </p:tav>
                                        <p:tav tm="100000">
                                          <p:val>
                                            <p:strVal val="1+ppt_w/2"/>
                                          </p:val>
                                        </p:tav>
                                      </p:tavLst>
                                    </p:anim>
                                    <p:anim calcmode="lin" valueType="num">
                                      <p:cBhvr additive="base">
                                        <p:cTn id="27" dur="5500"/>
                                        <p:tgtEl>
                                          <p:spTgt spid="5"/>
                                        </p:tgtEl>
                                        <p:attrNameLst>
                                          <p:attrName>ppt_y</p:attrName>
                                        </p:attrNameLst>
                                      </p:cBhvr>
                                      <p:tavLst>
                                        <p:tav tm="0">
                                          <p:val>
                                            <p:strVal val="ppt_y"/>
                                          </p:val>
                                        </p:tav>
                                        <p:tav tm="100000">
                                          <p:val>
                                            <p:strVal val="1+ppt_h/2"/>
                                          </p:val>
                                        </p:tav>
                                      </p:tavLst>
                                    </p:anim>
                                    <p:set>
                                      <p:cBhvr>
                                        <p:cTn id="28" dur="1" fill="hold">
                                          <p:stCondLst>
                                            <p:cond delay="5499"/>
                                          </p:stCondLst>
                                        </p:cTn>
                                        <p:tgtEl>
                                          <p:spTgt spid="5"/>
                                        </p:tgtEl>
                                        <p:attrNameLst>
                                          <p:attrName>style.visibility</p:attrName>
                                        </p:attrNameLst>
                                      </p:cBhvr>
                                      <p:to>
                                        <p:strVal val="hidden"/>
                                      </p:to>
                                    </p:set>
                                  </p:childTnLst>
                                </p:cTn>
                              </p:par>
                              <p:par>
                                <p:cTn id="29" presetID="8" presetClass="emph" presetSubtype="0" repeatCount="indefinite" fill="hold" grpId="0" nodeType="withEffect">
                                  <p:stCondLst>
                                    <p:cond delay="0"/>
                                  </p:stCondLst>
                                  <p:childTnLst>
                                    <p:animRot by="21600000">
                                      <p:cBhvr>
                                        <p:cTn id="30" dur="4250" fill="hold"/>
                                        <p:tgtEl>
                                          <p:spTgt spid="6"/>
                                        </p:tgtEl>
                                        <p:attrNameLst>
                                          <p:attrName>r</p:attrName>
                                        </p:attrNameLst>
                                      </p:cBhvr>
                                    </p:animRot>
                                  </p:childTnLst>
                                </p:cTn>
                              </p:par>
                              <p:par>
                                <p:cTn id="31" presetID="2" presetClass="exit" presetSubtype="6" fill="hold" grpId="1" nodeType="withEffect">
                                  <p:stCondLst>
                                    <p:cond delay="0"/>
                                  </p:stCondLst>
                                  <p:childTnLst>
                                    <p:anim calcmode="lin" valueType="num">
                                      <p:cBhvr additive="base">
                                        <p:cTn id="32" dur="5500"/>
                                        <p:tgtEl>
                                          <p:spTgt spid="6"/>
                                        </p:tgtEl>
                                        <p:attrNameLst>
                                          <p:attrName>ppt_x</p:attrName>
                                        </p:attrNameLst>
                                      </p:cBhvr>
                                      <p:tavLst>
                                        <p:tav tm="0">
                                          <p:val>
                                            <p:strVal val="ppt_x"/>
                                          </p:val>
                                        </p:tav>
                                        <p:tav tm="100000">
                                          <p:val>
                                            <p:strVal val="1+ppt_w/2"/>
                                          </p:val>
                                        </p:tav>
                                      </p:tavLst>
                                    </p:anim>
                                    <p:anim calcmode="lin" valueType="num">
                                      <p:cBhvr additive="base">
                                        <p:cTn id="33" dur="5500"/>
                                        <p:tgtEl>
                                          <p:spTgt spid="6"/>
                                        </p:tgtEl>
                                        <p:attrNameLst>
                                          <p:attrName>ppt_y</p:attrName>
                                        </p:attrNameLst>
                                      </p:cBhvr>
                                      <p:tavLst>
                                        <p:tav tm="0">
                                          <p:val>
                                            <p:strVal val="ppt_y"/>
                                          </p:val>
                                        </p:tav>
                                        <p:tav tm="100000">
                                          <p:val>
                                            <p:strVal val="1+ppt_h/2"/>
                                          </p:val>
                                        </p:tav>
                                      </p:tavLst>
                                    </p:anim>
                                    <p:set>
                                      <p:cBhvr>
                                        <p:cTn id="34" dur="1" fill="hold">
                                          <p:stCondLst>
                                            <p:cond delay="5499"/>
                                          </p:stCondLst>
                                        </p:cTn>
                                        <p:tgtEl>
                                          <p:spTgt spid="6"/>
                                        </p:tgtEl>
                                        <p:attrNameLst>
                                          <p:attrName>style.visibility</p:attrName>
                                        </p:attrNameLst>
                                      </p:cBhvr>
                                      <p:to>
                                        <p:strVal val="hidden"/>
                                      </p:to>
                                    </p:set>
                                  </p:childTnLst>
                                </p:cTn>
                              </p:par>
                              <p:par>
                                <p:cTn id="35" presetID="8" presetClass="emph" presetSubtype="0" repeatCount="indefinite" fill="hold" grpId="0" nodeType="withEffect">
                                  <p:stCondLst>
                                    <p:cond delay="0"/>
                                  </p:stCondLst>
                                  <p:childTnLst>
                                    <p:animRot by="-21600000">
                                      <p:cBhvr>
                                        <p:cTn id="36" dur="4250" fill="hold"/>
                                        <p:tgtEl>
                                          <p:spTgt spid="7"/>
                                        </p:tgtEl>
                                        <p:attrNameLst>
                                          <p:attrName>r</p:attrName>
                                        </p:attrNameLst>
                                      </p:cBhvr>
                                    </p:animRot>
                                  </p:childTnLst>
                                </p:cTn>
                              </p:par>
                              <p:par>
                                <p:cTn id="37" presetID="2" presetClass="exit" presetSubtype="6" fill="hold" grpId="1" nodeType="withEffect">
                                  <p:stCondLst>
                                    <p:cond delay="0"/>
                                  </p:stCondLst>
                                  <p:childTnLst>
                                    <p:anim calcmode="lin" valueType="num">
                                      <p:cBhvr additive="base">
                                        <p:cTn id="38" dur="5500"/>
                                        <p:tgtEl>
                                          <p:spTgt spid="7"/>
                                        </p:tgtEl>
                                        <p:attrNameLst>
                                          <p:attrName>ppt_x</p:attrName>
                                        </p:attrNameLst>
                                      </p:cBhvr>
                                      <p:tavLst>
                                        <p:tav tm="0">
                                          <p:val>
                                            <p:strVal val="ppt_x"/>
                                          </p:val>
                                        </p:tav>
                                        <p:tav tm="100000">
                                          <p:val>
                                            <p:strVal val="1+ppt_w/2"/>
                                          </p:val>
                                        </p:tav>
                                      </p:tavLst>
                                    </p:anim>
                                    <p:anim calcmode="lin" valueType="num">
                                      <p:cBhvr additive="base">
                                        <p:cTn id="39" dur="5500"/>
                                        <p:tgtEl>
                                          <p:spTgt spid="7"/>
                                        </p:tgtEl>
                                        <p:attrNameLst>
                                          <p:attrName>ppt_y</p:attrName>
                                        </p:attrNameLst>
                                      </p:cBhvr>
                                      <p:tavLst>
                                        <p:tav tm="0">
                                          <p:val>
                                            <p:strVal val="ppt_y"/>
                                          </p:val>
                                        </p:tav>
                                        <p:tav tm="100000">
                                          <p:val>
                                            <p:strVal val="1+ppt_h/2"/>
                                          </p:val>
                                        </p:tav>
                                      </p:tavLst>
                                    </p:anim>
                                    <p:set>
                                      <p:cBhvr>
                                        <p:cTn id="40" dur="1" fill="hold">
                                          <p:stCondLst>
                                            <p:cond delay="5499"/>
                                          </p:stCondLst>
                                        </p:cTn>
                                        <p:tgtEl>
                                          <p:spTgt spid="7"/>
                                        </p:tgtEl>
                                        <p:attrNameLst>
                                          <p:attrName>style.visibility</p:attrName>
                                        </p:attrNameLst>
                                      </p:cBhvr>
                                      <p:to>
                                        <p:strVal val="hidden"/>
                                      </p:to>
                                    </p:set>
                                  </p:childTnLst>
                                </p:cTn>
                              </p:par>
                              <p:par>
                                <p:cTn id="41" presetID="8" presetClass="emph" presetSubtype="0" repeatCount="indefinite" fill="hold" grpId="0" nodeType="withEffect">
                                  <p:stCondLst>
                                    <p:cond delay="0"/>
                                  </p:stCondLst>
                                  <p:childTnLst>
                                    <p:animRot by="21600000">
                                      <p:cBhvr>
                                        <p:cTn id="42" dur="4250" fill="hold"/>
                                        <p:tgtEl>
                                          <p:spTgt spid="8"/>
                                        </p:tgtEl>
                                        <p:attrNameLst>
                                          <p:attrName>r</p:attrName>
                                        </p:attrNameLst>
                                      </p:cBhvr>
                                    </p:animRot>
                                  </p:childTnLst>
                                </p:cTn>
                              </p:par>
                              <p:par>
                                <p:cTn id="43" presetID="2" presetClass="exit" presetSubtype="6" fill="hold" grpId="1" nodeType="withEffect">
                                  <p:stCondLst>
                                    <p:cond delay="0"/>
                                  </p:stCondLst>
                                  <p:childTnLst>
                                    <p:anim calcmode="lin" valueType="num">
                                      <p:cBhvr additive="base">
                                        <p:cTn id="44" dur="5500"/>
                                        <p:tgtEl>
                                          <p:spTgt spid="8"/>
                                        </p:tgtEl>
                                        <p:attrNameLst>
                                          <p:attrName>ppt_x</p:attrName>
                                        </p:attrNameLst>
                                      </p:cBhvr>
                                      <p:tavLst>
                                        <p:tav tm="0">
                                          <p:val>
                                            <p:strVal val="ppt_x"/>
                                          </p:val>
                                        </p:tav>
                                        <p:tav tm="100000">
                                          <p:val>
                                            <p:strVal val="1+ppt_w/2"/>
                                          </p:val>
                                        </p:tav>
                                      </p:tavLst>
                                    </p:anim>
                                    <p:anim calcmode="lin" valueType="num">
                                      <p:cBhvr additive="base">
                                        <p:cTn id="45" dur="5500"/>
                                        <p:tgtEl>
                                          <p:spTgt spid="8"/>
                                        </p:tgtEl>
                                        <p:attrNameLst>
                                          <p:attrName>ppt_y</p:attrName>
                                        </p:attrNameLst>
                                      </p:cBhvr>
                                      <p:tavLst>
                                        <p:tav tm="0">
                                          <p:val>
                                            <p:strVal val="ppt_y"/>
                                          </p:val>
                                        </p:tav>
                                        <p:tav tm="100000">
                                          <p:val>
                                            <p:strVal val="1+ppt_h/2"/>
                                          </p:val>
                                        </p:tav>
                                      </p:tavLst>
                                    </p:anim>
                                    <p:set>
                                      <p:cBhvr>
                                        <p:cTn id="46" dur="1" fill="hold">
                                          <p:stCondLst>
                                            <p:cond delay="5499"/>
                                          </p:stCondLst>
                                        </p:cTn>
                                        <p:tgtEl>
                                          <p:spTgt spid="8"/>
                                        </p:tgtEl>
                                        <p:attrNameLst>
                                          <p:attrName>style.visibility</p:attrName>
                                        </p:attrNameLst>
                                      </p:cBhvr>
                                      <p:to>
                                        <p:strVal val="hidden"/>
                                      </p:to>
                                    </p:set>
                                  </p:childTnLst>
                                </p:cTn>
                              </p:par>
                              <p:par>
                                <p:cTn id="47" presetID="8" presetClass="emph" presetSubtype="0" repeatCount="indefinite" fill="hold" grpId="0" nodeType="withEffect">
                                  <p:stCondLst>
                                    <p:cond delay="0"/>
                                  </p:stCondLst>
                                  <p:childTnLst>
                                    <p:animRot by="-21600000">
                                      <p:cBhvr>
                                        <p:cTn id="48" dur="4250" fill="hold"/>
                                        <p:tgtEl>
                                          <p:spTgt spid="9"/>
                                        </p:tgtEl>
                                        <p:attrNameLst>
                                          <p:attrName>r</p:attrName>
                                        </p:attrNameLst>
                                      </p:cBhvr>
                                    </p:animRot>
                                  </p:childTnLst>
                                </p:cTn>
                              </p:par>
                              <p:par>
                                <p:cTn id="49" presetID="2" presetClass="exit" presetSubtype="6" fill="hold" grpId="1" nodeType="withEffect">
                                  <p:stCondLst>
                                    <p:cond delay="0"/>
                                  </p:stCondLst>
                                  <p:childTnLst>
                                    <p:anim calcmode="lin" valueType="num">
                                      <p:cBhvr additive="base">
                                        <p:cTn id="50" dur="5500"/>
                                        <p:tgtEl>
                                          <p:spTgt spid="9"/>
                                        </p:tgtEl>
                                        <p:attrNameLst>
                                          <p:attrName>ppt_x</p:attrName>
                                        </p:attrNameLst>
                                      </p:cBhvr>
                                      <p:tavLst>
                                        <p:tav tm="0">
                                          <p:val>
                                            <p:strVal val="ppt_x"/>
                                          </p:val>
                                        </p:tav>
                                        <p:tav tm="100000">
                                          <p:val>
                                            <p:strVal val="1+ppt_w/2"/>
                                          </p:val>
                                        </p:tav>
                                      </p:tavLst>
                                    </p:anim>
                                    <p:anim calcmode="lin" valueType="num">
                                      <p:cBhvr additive="base">
                                        <p:cTn id="51" dur="5500"/>
                                        <p:tgtEl>
                                          <p:spTgt spid="9"/>
                                        </p:tgtEl>
                                        <p:attrNameLst>
                                          <p:attrName>ppt_y</p:attrName>
                                        </p:attrNameLst>
                                      </p:cBhvr>
                                      <p:tavLst>
                                        <p:tav tm="0">
                                          <p:val>
                                            <p:strVal val="ppt_y"/>
                                          </p:val>
                                        </p:tav>
                                        <p:tav tm="100000">
                                          <p:val>
                                            <p:strVal val="1+ppt_h/2"/>
                                          </p:val>
                                        </p:tav>
                                      </p:tavLst>
                                    </p:anim>
                                    <p:set>
                                      <p:cBhvr>
                                        <p:cTn id="52" dur="1" fill="hold">
                                          <p:stCondLst>
                                            <p:cond delay="5499"/>
                                          </p:stCondLst>
                                        </p:cTn>
                                        <p:tgtEl>
                                          <p:spTgt spid="9"/>
                                        </p:tgtEl>
                                        <p:attrNameLst>
                                          <p:attrName>style.visibility</p:attrName>
                                        </p:attrNameLst>
                                      </p:cBhvr>
                                      <p:to>
                                        <p:strVal val="hidden"/>
                                      </p:to>
                                    </p:set>
                                  </p:childTnLst>
                                </p:cTn>
                              </p:par>
                              <p:par>
                                <p:cTn id="53" presetID="8" presetClass="emph" presetSubtype="0" repeatCount="indefinite" fill="hold" grpId="0" nodeType="withEffect">
                                  <p:stCondLst>
                                    <p:cond delay="0"/>
                                  </p:stCondLst>
                                  <p:childTnLst>
                                    <p:animRot by="21600000">
                                      <p:cBhvr>
                                        <p:cTn id="54" dur="4250" fill="hold"/>
                                        <p:tgtEl>
                                          <p:spTgt spid="10"/>
                                        </p:tgtEl>
                                        <p:attrNameLst>
                                          <p:attrName>r</p:attrName>
                                        </p:attrNameLst>
                                      </p:cBhvr>
                                    </p:animRot>
                                  </p:childTnLst>
                                </p:cTn>
                              </p:par>
                              <p:par>
                                <p:cTn id="55" presetID="2" presetClass="exit" presetSubtype="6" fill="hold" grpId="1" nodeType="withEffect">
                                  <p:stCondLst>
                                    <p:cond delay="0"/>
                                  </p:stCondLst>
                                  <p:childTnLst>
                                    <p:anim calcmode="lin" valueType="num">
                                      <p:cBhvr additive="base">
                                        <p:cTn id="56" dur="5500"/>
                                        <p:tgtEl>
                                          <p:spTgt spid="10"/>
                                        </p:tgtEl>
                                        <p:attrNameLst>
                                          <p:attrName>ppt_x</p:attrName>
                                        </p:attrNameLst>
                                      </p:cBhvr>
                                      <p:tavLst>
                                        <p:tav tm="0">
                                          <p:val>
                                            <p:strVal val="ppt_x"/>
                                          </p:val>
                                        </p:tav>
                                        <p:tav tm="100000">
                                          <p:val>
                                            <p:strVal val="1+ppt_w/2"/>
                                          </p:val>
                                        </p:tav>
                                      </p:tavLst>
                                    </p:anim>
                                    <p:anim calcmode="lin" valueType="num">
                                      <p:cBhvr additive="base">
                                        <p:cTn id="57" dur="5500"/>
                                        <p:tgtEl>
                                          <p:spTgt spid="10"/>
                                        </p:tgtEl>
                                        <p:attrNameLst>
                                          <p:attrName>ppt_y</p:attrName>
                                        </p:attrNameLst>
                                      </p:cBhvr>
                                      <p:tavLst>
                                        <p:tav tm="0">
                                          <p:val>
                                            <p:strVal val="ppt_y"/>
                                          </p:val>
                                        </p:tav>
                                        <p:tav tm="100000">
                                          <p:val>
                                            <p:strVal val="1+ppt_h/2"/>
                                          </p:val>
                                        </p:tav>
                                      </p:tavLst>
                                    </p:anim>
                                    <p:set>
                                      <p:cBhvr>
                                        <p:cTn id="58" dur="1" fill="hold">
                                          <p:stCondLst>
                                            <p:cond delay="5499"/>
                                          </p:stCondLst>
                                        </p:cTn>
                                        <p:tgtEl>
                                          <p:spTgt spid="10"/>
                                        </p:tgtEl>
                                        <p:attrNameLst>
                                          <p:attrName>style.visibility</p:attrName>
                                        </p:attrNameLst>
                                      </p:cBhvr>
                                      <p:to>
                                        <p:strVal val="hidden"/>
                                      </p:to>
                                    </p:set>
                                  </p:childTnLst>
                                </p:cTn>
                              </p:par>
                              <p:par>
                                <p:cTn id="59" presetID="8" presetClass="emph" presetSubtype="0" repeatCount="indefinite" fill="hold" grpId="0" nodeType="withEffect">
                                  <p:stCondLst>
                                    <p:cond delay="0"/>
                                  </p:stCondLst>
                                  <p:childTnLst>
                                    <p:animRot by="-21600000">
                                      <p:cBhvr>
                                        <p:cTn id="60" dur="4250" fill="hold"/>
                                        <p:tgtEl>
                                          <p:spTgt spid="11"/>
                                        </p:tgtEl>
                                        <p:attrNameLst>
                                          <p:attrName>r</p:attrName>
                                        </p:attrNameLst>
                                      </p:cBhvr>
                                    </p:animRot>
                                  </p:childTnLst>
                                </p:cTn>
                              </p:par>
                              <p:par>
                                <p:cTn id="61" presetID="2" presetClass="exit" presetSubtype="6" fill="hold" grpId="1" nodeType="withEffect">
                                  <p:stCondLst>
                                    <p:cond delay="0"/>
                                  </p:stCondLst>
                                  <p:childTnLst>
                                    <p:anim calcmode="lin" valueType="num">
                                      <p:cBhvr additive="base">
                                        <p:cTn id="62" dur="5500"/>
                                        <p:tgtEl>
                                          <p:spTgt spid="11"/>
                                        </p:tgtEl>
                                        <p:attrNameLst>
                                          <p:attrName>ppt_x</p:attrName>
                                        </p:attrNameLst>
                                      </p:cBhvr>
                                      <p:tavLst>
                                        <p:tav tm="0">
                                          <p:val>
                                            <p:strVal val="ppt_x"/>
                                          </p:val>
                                        </p:tav>
                                        <p:tav tm="100000">
                                          <p:val>
                                            <p:strVal val="1+ppt_w/2"/>
                                          </p:val>
                                        </p:tav>
                                      </p:tavLst>
                                    </p:anim>
                                    <p:anim calcmode="lin" valueType="num">
                                      <p:cBhvr additive="base">
                                        <p:cTn id="63" dur="5500"/>
                                        <p:tgtEl>
                                          <p:spTgt spid="11"/>
                                        </p:tgtEl>
                                        <p:attrNameLst>
                                          <p:attrName>ppt_y</p:attrName>
                                        </p:attrNameLst>
                                      </p:cBhvr>
                                      <p:tavLst>
                                        <p:tav tm="0">
                                          <p:val>
                                            <p:strVal val="ppt_y"/>
                                          </p:val>
                                        </p:tav>
                                        <p:tav tm="100000">
                                          <p:val>
                                            <p:strVal val="1+ppt_h/2"/>
                                          </p:val>
                                        </p:tav>
                                      </p:tavLst>
                                    </p:anim>
                                    <p:set>
                                      <p:cBhvr>
                                        <p:cTn id="64" dur="1" fill="hold">
                                          <p:stCondLst>
                                            <p:cond delay="5499"/>
                                          </p:stCondLst>
                                        </p:cTn>
                                        <p:tgtEl>
                                          <p:spTgt spid="11"/>
                                        </p:tgtEl>
                                        <p:attrNameLst>
                                          <p:attrName>style.visibility</p:attrName>
                                        </p:attrNameLst>
                                      </p:cBhvr>
                                      <p:to>
                                        <p:strVal val="hidden"/>
                                      </p:to>
                                    </p:set>
                                  </p:childTnLst>
                                </p:cTn>
                              </p:par>
                              <p:par>
                                <p:cTn id="65" presetID="8" presetClass="emph" presetSubtype="0" repeatCount="indefinite" fill="hold" grpId="0" nodeType="withEffect">
                                  <p:stCondLst>
                                    <p:cond delay="0"/>
                                  </p:stCondLst>
                                  <p:childTnLst>
                                    <p:animRot by="21600000">
                                      <p:cBhvr>
                                        <p:cTn id="66" dur="4250" fill="hold"/>
                                        <p:tgtEl>
                                          <p:spTgt spid="12"/>
                                        </p:tgtEl>
                                        <p:attrNameLst>
                                          <p:attrName>r</p:attrName>
                                        </p:attrNameLst>
                                      </p:cBhvr>
                                    </p:animRot>
                                  </p:childTnLst>
                                </p:cTn>
                              </p:par>
                              <p:par>
                                <p:cTn id="67" presetID="2" presetClass="exit" presetSubtype="6" fill="hold" grpId="1" nodeType="withEffect">
                                  <p:stCondLst>
                                    <p:cond delay="0"/>
                                  </p:stCondLst>
                                  <p:childTnLst>
                                    <p:anim calcmode="lin" valueType="num">
                                      <p:cBhvr additive="base">
                                        <p:cTn id="68" dur="5500"/>
                                        <p:tgtEl>
                                          <p:spTgt spid="12"/>
                                        </p:tgtEl>
                                        <p:attrNameLst>
                                          <p:attrName>ppt_x</p:attrName>
                                        </p:attrNameLst>
                                      </p:cBhvr>
                                      <p:tavLst>
                                        <p:tav tm="0">
                                          <p:val>
                                            <p:strVal val="ppt_x"/>
                                          </p:val>
                                        </p:tav>
                                        <p:tav tm="100000">
                                          <p:val>
                                            <p:strVal val="1+ppt_w/2"/>
                                          </p:val>
                                        </p:tav>
                                      </p:tavLst>
                                    </p:anim>
                                    <p:anim calcmode="lin" valueType="num">
                                      <p:cBhvr additive="base">
                                        <p:cTn id="69" dur="5500"/>
                                        <p:tgtEl>
                                          <p:spTgt spid="12"/>
                                        </p:tgtEl>
                                        <p:attrNameLst>
                                          <p:attrName>ppt_y</p:attrName>
                                        </p:attrNameLst>
                                      </p:cBhvr>
                                      <p:tavLst>
                                        <p:tav tm="0">
                                          <p:val>
                                            <p:strVal val="ppt_y"/>
                                          </p:val>
                                        </p:tav>
                                        <p:tav tm="100000">
                                          <p:val>
                                            <p:strVal val="1+ppt_h/2"/>
                                          </p:val>
                                        </p:tav>
                                      </p:tavLst>
                                    </p:anim>
                                    <p:set>
                                      <p:cBhvr>
                                        <p:cTn id="70" dur="1" fill="hold">
                                          <p:stCondLst>
                                            <p:cond delay="5499"/>
                                          </p:stCondLst>
                                        </p:cTn>
                                        <p:tgtEl>
                                          <p:spTgt spid="12"/>
                                        </p:tgtEl>
                                        <p:attrNameLst>
                                          <p:attrName>style.visibility</p:attrName>
                                        </p:attrNameLst>
                                      </p:cBhvr>
                                      <p:to>
                                        <p:strVal val="hidden"/>
                                      </p:to>
                                    </p:set>
                                  </p:childTnLst>
                                </p:cTn>
                              </p:par>
                              <p:par>
                                <p:cTn id="71" presetID="8" presetClass="emph" presetSubtype="0" repeatCount="indefinite" fill="hold" grpId="0" nodeType="withEffect">
                                  <p:stCondLst>
                                    <p:cond delay="0"/>
                                  </p:stCondLst>
                                  <p:childTnLst>
                                    <p:animRot by="-21600000">
                                      <p:cBhvr>
                                        <p:cTn id="72" dur="4250" fill="hold"/>
                                        <p:tgtEl>
                                          <p:spTgt spid="13"/>
                                        </p:tgtEl>
                                        <p:attrNameLst>
                                          <p:attrName>r</p:attrName>
                                        </p:attrNameLst>
                                      </p:cBhvr>
                                    </p:animRot>
                                  </p:childTnLst>
                                </p:cTn>
                              </p:par>
                              <p:par>
                                <p:cTn id="73" presetID="2" presetClass="exit" presetSubtype="6" fill="hold" grpId="1" nodeType="withEffect">
                                  <p:stCondLst>
                                    <p:cond delay="0"/>
                                  </p:stCondLst>
                                  <p:childTnLst>
                                    <p:anim calcmode="lin" valueType="num">
                                      <p:cBhvr additive="base">
                                        <p:cTn id="74" dur="5500"/>
                                        <p:tgtEl>
                                          <p:spTgt spid="13"/>
                                        </p:tgtEl>
                                        <p:attrNameLst>
                                          <p:attrName>ppt_x</p:attrName>
                                        </p:attrNameLst>
                                      </p:cBhvr>
                                      <p:tavLst>
                                        <p:tav tm="0">
                                          <p:val>
                                            <p:strVal val="ppt_x"/>
                                          </p:val>
                                        </p:tav>
                                        <p:tav tm="100000">
                                          <p:val>
                                            <p:strVal val="1+ppt_w/2"/>
                                          </p:val>
                                        </p:tav>
                                      </p:tavLst>
                                    </p:anim>
                                    <p:anim calcmode="lin" valueType="num">
                                      <p:cBhvr additive="base">
                                        <p:cTn id="75" dur="5500"/>
                                        <p:tgtEl>
                                          <p:spTgt spid="13"/>
                                        </p:tgtEl>
                                        <p:attrNameLst>
                                          <p:attrName>ppt_y</p:attrName>
                                        </p:attrNameLst>
                                      </p:cBhvr>
                                      <p:tavLst>
                                        <p:tav tm="0">
                                          <p:val>
                                            <p:strVal val="ppt_y"/>
                                          </p:val>
                                        </p:tav>
                                        <p:tav tm="100000">
                                          <p:val>
                                            <p:strVal val="1+ppt_h/2"/>
                                          </p:val>
                                        </p:tav>
                                      </p:tavLst>
                                    </p:anim>
                                    <p:set>
                                      <p:cBhvr>
                                        <p:cTn id="76" dur="1" fill="hold">
                                          <p:stCondLst>
                                            <p:cond delay="5499"/>
                                          </p:stCondLst>
                                        </p:cTn>
                                        <p:tgtEl>
                                          <p:spTgt spid="13"/>
                                        </p:tgtEl>
                                        <p:attrNameLst>
                                          <p:attrName>style.visibility</p:attrName>
                                        </p:attrNameLst>
                                      </p:cBhvr>
                                      <p:to>
                                        <p:strVal val="hidden"/>
                                      </p:to>
                                    </p:set>
                                  </p:childTnLst>
                                </p:cTn>
                              </p:par>
                              <p:par>
                                <p:cTn id="77" presetID="8" presetClass="emph" presetSubtype="0" repeatCount="indefinite" fill="hold" grpId="0" nodeType="withEffect">
                                  <p:stCondLst>
                                    <p:cond delay="0"/>
                                  </p:stCondLst>
                                  <p:childTnLst>
                                    <p:animRot by="21600000">
                                      <p:cBhvr>
                                        <p:cTn id="78" dur="4250" fill="hold"/>
                                        <p:tgtEl>
                                          <p:spTgt spid="14"/>
                                        </p:tgtEl>
                                        <p:attrNameLst>
                                          <p:attrName>r</p:attrName>
                                        </p:attrNameLst>
                                      </p:cBhvr>
                                    </p:animRot>
                                  </p:childTnLst>
                                </p:cTn>
                              </p:par>
                              <p:par>
                                <p:cTn id="79" presetID="2" presetClass="exit" presetSubtype="6" fill="hold" grpId="1" nodeType="withEffect">
                                  <p:stCondLst>
                                    <p:cond delay="0"/>
                                  </p:stCondLst>
                                  <p:childTnLst>
                                    <p:anim calcmode="lin" valueType="num">
                                      <p:cBhvr additive="base">
                                        <p:cTn id="80" dur="5500"/>
                                        <p:tgtEl>
                                          <p:spTgt spid="14"/>
                                        </p:tgtEl>
                                        <p:attrNameLst>
                                          <p:attrName>ppt_x</p:attrName>
                                        </p:attrNameLst>
                                      </p:cBhvr>
                                      <p:tavLst>
                                        <p:tav tm="0">
                                          <p:val>
                                            <p:strVal val="ppt_x"/>
                                          </p:val>
                                        </p:tav>
                                        <p:tav tm="100000">
                                          <p:val>
                                            <p:strVal val="1+ppt_w/2"/>
                                          </p:val>
                                        </p:tav>
                                      </p:tavLst>
                                    </p:anim>
                                    <p:anim calcmode="lin" valueType="num">
                                      <p:cBhvr additive="base">
                                        <p:cTn id="81" dur="5500"/>
                                        <p:tgtEl>
                                          <p:spTgt spid="14"/>
                                        </p:tgtEl>
                                        <p:attrNameLst>
                                          <p:attrName>ppt_y</p:attrName>
                                        </p:attrNameLst>
                                      </p:cBhvr>
                                      <p:tavLst>
                                        <p:tav tm="0">
                                          <p:val>
                                            <p:strVal val="ppt_y"/>
                                          </p:val>
                                        </p:tav>
                                        <p:tav tm="100000">
                                          <p:val>
                                            <p:strVal val="1+ppt_h/2"/>
                                          </p:val>
                                        </p:tav>
                                      </p:tavLst>
                                    </p:anim>
                                    <p:set>
                                      <p:cBhvr>
                                        <p:cTn id="82" dur="1" fill="hold">
                                          <p:stCondLst>
                                            <p:cond delay="5499"/>
                                          </p:stCondLst>
                                        </p:cTn>
                                        <p:tgtEl>
                                          <p:spTgt spid="14"/>
                                        </p:tgtEl>
                                        <p:attrNameLst>
                                          <p:attrName>style.visibility</p:attrName>
                                        </p:attrNameLst>
                                      </p:cBhvr>
                                      <p:to>
                                        <p:strVal val="hidden"/>
                                      </p:to>
                                    </p:set>
                                  </p:childTnLst>
                                </p:cTn>
                              </p:par>
                              <p:par>
                                <p:cTn id="83" presetID="8" presetClass="emph" presetSubtype="0" repeatCount="indefinite" fill="hold" grpId="0" nodeType="withEffect">
                                  <p:stCondLst>
                                    <p:cond delay="0"/>
                                  </p:stCondLst>
                                  <p:childTnLst>
                                    <p:animRot by="-21600000">
                                      <p:cBhvr>
                                        <p:cTn id="84" dur="4250" fill="hold"/>
                                        <p:tgtEl>
                                          <p:spTgt spid="15"/>
                                        </p:tgtEl>
                                        <p:attrNameLst>
                                          <p:attrName>r</p:attrName>
                                        </p:attrNameLst>
                                      </p:cBhvr>
                                    </p:animRot>
                                  </p:childTnLst>
                                </p:cTn>
                              </p:par>
                              <p:par>
                                <p:cTn id="85" presetID="2" presetClass="exit" presetSubtype="6" fill="hold" grpId="1" nodeType="withEffect">
                                  <p:stCondLst>
                                    <p:cond delay="0"/>
                                  </p:stCondLst>
                                  <p:childTnLst>
                                    <p:anim calcmode="lin" valueType="num">
                                      <p:cBhvr additive="base">
                                        <p:cTn id="86" dur="5500"/>
                                        <p:tgtEl>
                                          <p:spTgt spid="15"/>
                                        </p:tgtEl>
                                        <p:attrNameLst>
                                          <p:attrName>ppt_x</p:attrName>
                                        </p:attrNameLst>
                                      </p:cBhvr>
                                      <p:tavLst>
                                        <p:tav tm="0">
                                          <p:val>
                                            <p:strVal val="ppt_x"/>
                                          </p:val>
                                        </p:tav>
                                        <p:tav tm="100000">
                                          <p:val>
                                            <p:strVal val="1+ppt_w/2"/>
                                          </p:val>
                                        </p:tav>
                                      </p:tavLst>
                                    </p:anim>
                                    <p:anim calcmode="lin" valueType="num">
                                      <p:cBhvr additive="base">
                                        <p:cTn id="87" dur="5500"/>
                                        <p:tgtEl>
                                          <p:spTgt spid="15"/>
                                        </p:tgtEl>
                                        <p:attrNameLst>
                                          <p:attrName>ppt_y</p:attrName>
                                        </p:attrNameLst>
                                      </p:cBhvr>
                                      <p:tavLst>
                                        <p:tav tm="0">
                                          <p:val>
                                            <p:strVal val="ppt_y"/>
                                          </p:val>
                                        </p:tav>
                                        <p:tav tm="100000">
                                          <p:val>
                                            <p:strVal val="1+ppt_h/2"/>
                                          </p:val>
                                        </p:tav>
                                      </p:tavLst>
                                    </p:anim>
                                    <p:set>
                                      <p:cBhvr>
                                        <p:cTn id="88" dur="1" fill="hold">
                                          <p:stCondLst>
                                            <p:cond delay="5499"/>
                                          </p:stCondLst>
                                        </p:cTn>
                                        <p:tgtEl>
                                          <p:spTgt spid="15"/>
                                        </p:tgtEl>
                                        <p:attrNameLst>
                                          <p:attrName>style.visibility</p:attrName>
                                        </p:attrNameLst>
                                      </p:cBhvr>
                                      <p:to>
                                        <p:strVal val="hidden"/>
                                      </p:to>
                                    </p:set>
                                  </p:childTnLst>
                                </p:cTn>
                              </p:par>
                              <p:par>
                                <p:cTn id="89" presetID="8" presetClass="emph" presetSubtype="0" repeatCount="indefinite" fill="hold" grpId="0" nodeType="withEffect">
                                  <p:stCondLst>
                                    <p:cond delay="0"/>
                                  </p:stCondLst>
                                  <p:childTnLst>
                                    <p:animRot by="-21600000">
                                      <p:cBhvr>
                                        <p:cTn id="90" dur="4250" fill="hold"/>
                                        <p:tgtEl>
                                          <p:spTgt spid="16"/>
                                        </p:tgtEl>
                                        <p:attrNameLst>
                                          <p:attrName>r</p:attrName>
                                        </p:attrNameLst>
                                      </p:cBhvr>
                                    </p:animRot>
                                  </p:childTnLst>
                                </p:cTn>
                              </p:par>
                              <p:par>
                                <p:cTn id="91" presetID="2" presetClass="exit" presetSubtype="12" fill="hold" grpId="1" nodeType="withEffect">
                                  <p:stCondLst>
                                    <p:cond delay="0"/>
                                  </p:stCondLst>
                                  <p:childTnLst>
                                    <p:anim calcmode="lin" valueType="num">
                                      <p:cBhvr additive="base">
                                        <p:cTn id="92" dur="5500"/>
                                        <p:tgtEl>
                                          <p:spTgt spid="16"/>
                                        </p:tgtEl>
                                        <p:attrNameLst>
                                          <p:attrName>ppt_x</p:attrName>
                                        </p:attrNameLst>
                                      </p:cBhvr>
                                      <p:tavLst>
                                        <p:tav tm="0">
                                          <p:val>
                                            <p:strVal val="ppt_x"/>
                                          </p:val>
                                        </p:tav>
                                        <p:tav tm="100000">
                                          <p:val>
                                            <p:strVal val="0-ppt_w/2"/>
                                          </p:val>
                                        </p:tav>
                                      </p:tavLst>
                                    </p:anim>
                                    <p:anim calcmode="lin" valueType="num">
                                      <p:cBhvr additive="base">
                                        <p:cTn id="93" dur="5500"/>
                                        <p:tgtEl>
                                          <p:spTgt spid="16"/>
                                        </p:tgtEl>
                                        <p:attrNameLst>
                                          <p:attrName>ppt_y</p:attrName>
                                        </p:attrNameLst>
                                      </p:cBhvr>
                                      <p:tavLst>
                                        <p:tav tm="0">
                                          <p:val>
                                            <p:strVal val="ppt_y"/>
                                          </p:val>
                                        </p:tav>
                                        <p:tav tm="100000">
                                          <p:val>
                                            <p:strVal val="1+ppt_h/2"/>
                                          </p:val>
                                        </p:tav>
                                      </p:tavLst>
                                    </p:anim>
                                    <p:set>
                                      <p:cBhvr>
                                        <p:cTn id="94" dur="1" fill="hold">
                                          <p:stCondLst>
                                            <p:cond delay="5499"/>
                                          </p:stCondLst>
                                        </p:cTn>
                                        <p:tgtEl>
                                          <p:spTgt spid="16"/>
                                        </p:tgtEl>
                                        <p:attrNameLst>
                                          <p:attrName>style.visibility</p:attrName>
                                        </p:attrNameLst>
                                      </p:cBhvr>
                                      <p:to>
                                        <p:strVal val="hidden"/>
                                      </p:to>
                                    </p:set>
                                  </p:childTnLst>
                                </p:cTn>
                              </p:par>
                              <p:par>
                                <p:cTn id="95" presetID="8" presetClass="emph" presetSubtype="0" repeatCount="indefinite" fill="hold" grpId="0" nodeType="withEffect">
                                  <p:stCondLst>
                                    <p:cond delay="0"/>
                                  </p:stCondLst>
                                  <p:childTnLst>
                                    <p:animRot by="21600000">
                                      <p:cBhvr>
                                        <p:cTn id="96" dur="4250" fill="hold"/>
                                        <p:tgtEl>
                                          <p:spTgt spid="17"/>
                                        </p:tgtEl>
                                        <p:attrNameLst>
                                          <p:attrName>r</p:attrName>
                                        </p:attrNameLst>
                                      </p:cBhvr>
                                    </p:animRot>
                                  </p:childTnLst>
                                </p:cTn>
                              </p:par>
                              <p:par>
                                <p:cTn id="97" presetID="2" presetClass="exit" presetSubtype="12" fill="hold" grpId="1" nodeType="withEffect">
                                  <p:stCondLst>
                                    <p:cond delay="0"/>
                                  </p:stCondLst>
                                  <p:childTnLst>
                                    <p:anim calcmode="lin" valueType="num">
                                      <p:cBhvr additive="base">
                                        <p:cTn id="98" dur="5500"/>
                                        <p:tgtEl>
                                          <p:spTgt spid="17"/>
                                        </p:tgtEl>
                                        <p:attrNameLst>
                                          <p:attrName>ppt_x</p:attrName>
                                        </p:attrNameLst>
                                      </p:cBhvr>
                                      <p:tavLst>
                                        <p:tav tm="0">
                                          <p:val>
                                            <p:strVal val="ppt_x"/>
                                          </p:val>
                                        </p:tav>
                                        <p:tav tm="100000">
                                          <p:val>
                                            <p:strVal val="0-ppt_w/2"/>
                                          </p:val>
                                        </p:tav>
                                      </p:tavLst>
                                    </p:anim>
                                    <p:anim calcmode="lin" valueType="num">
                                      <p:cBhvr additive="base">
                                        <p:cTn id="99" dur="5500"/>
                                        <p:tgtEl>
                                          <p:spTgt spid="17"/>
                                        </p:tgtEl>
                                        <p:attrNameLst>
                                          <p:attrName>ppt_y</p:attrName>
                                        </p:attrNameLst>
                                      </p:cBhvr>
                                      <p:tavLst>
                                        <p:tav tm="0">
                                          <p:val>
                                            <p:strVal val="ppt_y"/>
                                          </p:val>
                                        </p:tav>
                                        <p:tav tm="100000">
                                          <p:val>
                                            <p:strVal val="1+ppt_h/2"/>
                                          </p:val>
                                        </p:tav>
                                      </p:tavLst>
                                    </p:anim>
                                    <p:set>
                                      <p:cBhvr>
                                        <p:cTn id="100" dur="1" fill="hold">
                                          <p:stCondLst>
                                            <p:cond delay="5499"/>
                                          </p:stCondLst>
                                        </p:cTn>
                                        <p:tgtEl>
                                          <p:spTgt spid="17"/>
                                        </p:tgtEl>
                                        <p:attrNameLst>
                                          <p:attrName>style.visibility</p:attrName>
                                        </p:attrNameLst>
                                      </p:cBhvr>
                                      <p:to>
                                        <p:strVal val="hidden"/>
                                      </p:to>
                                    </p:set>
                                  </p:childTnLst>
                                </p:cTn>
                              </p:par>
                              <p:par>
                                <p:cTn id="101" presetID="8" presetClass="emph" presetSubtype="0" repeatCount="indefinite" fill="hold" grpId="0" nodeType="withEffect">
                                  <p:stCondLst>
                                    <p:cond delay="0"/>
                                  </p:stCondLst>
                                  <p:childTnLst>
                                    <p:animRot by="-21600000">
                                      <p:cBhvr>
                                        <p:cTn id="102" dur="4250" fill="hold"/>
                                        <p:tgtEl>
                                          <p:spTgt spid="18"/>
                                        </p:tgtEl>
                                        <p:attrNameLst>
                                          <p:attrName>r</p:attrName>
                                        </p:attrNameLst>
                                      </p:cBhvr>
                                    </p:animRot>
                                  </p:childTnLst>
                                </p:cTn>
                              </p:par>
                              <p:par>
                                <p:cTn id="103" presetID="2" presetClass="exit" presetSubtype="12" fill="hold" grpId="1" nodeType="withEffect">
                                  <p:stCondLst>
                                    <p:cond delay="0"/>
                                  </p:stCondLst>
                                  <p:childTnLst>
                                    <p:anim calcmode="lin" valueType="num">
                                      <p:cBhvr additive="base">
                                        <p:cTn id="104" dur="5500"/>
                                        <p:tgtEl>
                                          <p:spTgt spid="18"/>
                                        </p:tgtEl>
                                        <p:attrNameLst>
                                          <p:attrName>ppt_x</p:attrName>
                                        </p:attrNameLst>
                                      </p:cBhvr>
                                      <p:tavLst>
                                        <p:tav tm="0">
                                          <p:val>
                                            <p:strVal val="ppt_x"/>
                                          </p:val>
                                        </p:tav>
                                        <p:tav tm="100000">
                                          <p:val>
                                            <p:strVal val="0-ppt_w/2"/>
                                          </p:val>
                                        </p:tav>
                                      </p:tavLst>
                                    </p:anim>
                                    <p:anim calcmode="lin" valueType="num">
                                      <p:cBhvr additive="base">
                                        <p:cTn id="105" dur="5500"/>
                                        <p:tgtEl>
                                          <p:spTgt spid="18"/>
                                        </p:tgtEl>
                                        <p:attrNameLst>
                                          <p:attrName>ppt_y</p:attrName>
                                        </p:attrNameLst>
                                      </p:cBhvr>
                                      <p:tavLst>
                                        <p:tav tm="0">
                                          <p:val>
                                            <p:strVal val="ppt_y"/>
                                          </p:val>
                                        </p:tav>
                                        <p:tav tm="100000">
                                          <p:val>
                                            <p:strVal val="1+ppt_h/2"/>
                                          </p:val>
                                        </p:tav>
                                      </p:tavLst>
                                    </p:anim>
                                    <p:set>
                                      <p:cBhvr>
                                        <p:cTn id="106" dur="1" fill="hold">
                                          <p:stCondLst>
                                            <p:cond delay="5499"/>
                                          </p:stCondLst>
                                        </p:cTn>
                                        <p:tgtEl>
                                          <p:spTgt spid="18"/>
                                        </p:tgtEl>
                                        <p:attrNameLst>
                                          <p:attrName>style.visibility</p:attrName>
                                        </p:attrNameLst>
                                      </p:cBhvr>
                                      <p:to>
                                        <p:strVal val="hidden"/>
                                      </p:to>
                                    </p:set>
                                  </p:childTnLst>
                                </p:cTn>
                              </p:par>
                              <p:par>
                                <p:cTn id="107" presetID="8" presetClass="emph" presetSubtype="0" repeatCount="indefinite" fill="hold" grpId="0" nodeType="withEffect">
                                  <p:stCondLst>
                                    <p:cond delay="0"/>
                                  </p:stCondLst>
                                  <p:childTnLst>
                                    <p:animRot by="21600000">
                                      <p:cBhvr>
                                        <p:cTn id="108" dur="4250" fill="hold"/>
                                        <p:tgtEl>
                                          <p:spTgt spid="19"/>
                                        </p:tgtEl>
                                        <p:attrNameLst>
                                          <p:attrName>r</p:attrName>
                                        </p:attrNameLst>
                                      </p:cBhvr>
                                    </p:animRot>
                                  </p:childTnLst>
                                </p:cTn>
                              </p:par>
                              <p:par>
                                <p:cTn id="109" presetID="2" presetClass="exit" presetSubtype="12" fill="hold" grpId="1" nodeType="withEffect">
                                  <p:stCondLst>
                                    <p:cond delay="0"/>
                                  </p:stCondLst>
                                  <p:childTnLst>
                                    <p:anim calcmode="lin" valueType="num">
                                      <p:cBhvr additive="base">
                                        <p:cTn id="110" dur="5500"/>
                                        <p:tgtEl>
                                          <p:spTgt spid="19"/>
                                        </p:tgtEl>
                                        <p:attrNameLst>
                                          <p:attrName>ppt_x</p:attrName>
                                        </p:attrNameLst>
                                      </p:cBhvr>
                                      <p:tavLst>
                                        <p:tav tm="0">
                                          <p:val>
                                            <p:strVal val="ppt_x"/>
                                          </p:val>
                                        </p:tav>
                                        <p:tav tm="100000">
                                          <p:val>
                                            <p:strVal val="0-ppt_w/2"/>
                                          </p:val>
                                        </p:tav>
                                      </p:tavLst>
                                    </p:anim>
                                    <p:anim calcmode="lin" valueType="num">
                                      <p:cBhvr additive="base">
                                        <p:cTn id="111" dur="5500"/>
                                        <p:tgtEl>
                                          <p:spTgt spid="19"/>
                                        </p:tgtEl>
                                        <p:attrNameLst>
                                          <p:attrName>ppt_y</p:attrName>
                                        </p:attrNameLst>
                                      </p:cBhvr>
                                      <p:tavLst>
                                        <p:tav tm="0">
                                          <p:val>
                                            <p:strVal val="ppt_y"/>
                                          </p:val>
                                        </p:tav>
                                        <p:tav tm="100000">
                                          <p:val>
                                            <p:strVal val="1+ppt_h/2"/>
                                          </p:val>
                                        </p:tav>
                                      </p:tavLst>
                                    </p:anim>
                                    <p:set>
                                      <p:cBhvr>
                                        <p:cTn id="112" dur="1" fill="hold">
                                          <p:stCondLst>
                                            <p:cond delay="5499"/>
                                          </p:stCondLst>
                                        </p:cTn>
                                        <p:tgtEl>
                                          <p:spTgt spid="19"/>
                                        </p:tgtEl>
                                        <p:attrNameLst>
                                          <p:attrName>style.visibility</p:attrName>
                                        </p:attrNameLst>
                                      </p:cBhvr>
                                      <p:to>
                                        <p:strVal val="hidden"/>
                                      </p:to>
                                    </p:set>
                                  </p:childTnLst>
                                </p:cTn>
                              </p:par>
                              <p:par>
                                <p:cTn id="113" presetID="8" presetClass="emph" presetSubtype="0" repeatCount="indefinite" fill="hold" grpId="0" nodeType="withEffect">
                                  <p:stCondLst>
                                    <p:cond delay="0"/>
                                  </p:stCondLst>
                                  <p:childTnLst>
                                    <p:animRot by="-21600000">
                                      <p:cBhvr>
                                        <p:cTn id="114" dur="4250" fill="hold"/>
                                        <p:tgtEl>
                                          <p:spTgt spid="20"/>
                                        </p:tgtEl>
                                        <p:attrNameLst>
                                          <p:attrName>r</p:attrName>
                                        </p:attrNameLst>
                                      </p:cBhvr>
                                    </p:animRot>
                                  </p:childTnLst>
                                </p:cTn>
                              </p:par>
                              <p:par>
                                <p:cTn id="115" presetID="2" presetClass="exit" presetSubtype="12" fill="hold" grpId="1" nodeType="withEffect">
                                  <p:stCondLst>
                                    <p:cond delay="0"/>
                                  </p:stCondLst>
                                  <p:childTnLst>
                                    <p:anim calcmode="lin" valueType="num">
                                      <p:cBhvr additive="base">
                                        <p:cTn id="116" dur="5500"/>
                                        <p:tgtEl>
                                          <p:spTgt spid="20"/>
                                        </p:tgtEl>
                                        <p:attrNameLst>
                                          <p:attrName>ppt_x</p:attrName>
                                        </p:attrNameLst>
                                      </p:cBhvr>
                                      <p:tavLst>
                                        <p:tav tm="0">
                                          <p:val>
                                            <p:strVal val="ppt_x"/>
                                          </p:val>
                                        </p:tav>
                                        <p:tav tm="100000">
                                          <p:val>
                                            <p:strVal val="0-ppt_w/2"/>
                                          </p:val>
                                        </p:tav>
                                      </p:tavLst>
                                    </p:anim>
                                    <p:anim calcmode="lin" valueType="num">
                                      <p:cBhvr additive="base">
                                        <p:cTn id="117" dur="5500"/>
                                        <p:tgtEl>
                                          <p:spTgt spid="20"/>
                                        </p:tgtEl>
                                        <p:attrNameLst>
                                          <p:attrName>ppt_y</p:attrName>
                                        </p:attrNameLst>
                                      </p:cBhvr>
                                      <p:tavLst>
                                        <p:tav tm="0">
                                          <p:val>
                                            <p:strVal val="ppt_y"/>
                                          </p:val>
                                        </p:tav>
                                        <p:tav tm="100000">
                                          <p:val>
                                            <p:strVal val="1+ppt_h/2"/>
                                          </p:val>
                                        </p:tav>
                                      </p:tavLst>
                                    </p:anim>
                                    <p:set>
                                      <p:cBhvr>
                                        <p:cTn id="118" dur="1" fill="hold">
                                          <p:stCondLst>
                                            <p:cond delay="5499"/>
                                          </p:stCondLst>
                                        </p:cTn>
                                        <p:tgtEl>
                                          <p:spTgt spid="20"/>
                                        </p:tgtEl>
                                        <p:attrNameLst>
                                          <p:attrName>style.visibility</p:attrName>
                                        </p:attrNameLst>
                                      </p:cBhvr>
                                      <p:to>
                                        <p:strVal val="hidden"/>
                                      </p:to>
                                    </p:set>
                                  </p:childTnLst>
                                </p:cTn>
                              </p:par>
                              <p:par>
                                <p:cTn id="119" presetID="8" presetClass="emph" presetSubtype="0" repeatCount="indefinite" fill="hold" grpId="0" nodeType="withEffect">
                                  <p:stCondLst>
                                    <p:cond delay="0"/>
                                  </p:stCondLst>
                                  <p:childTnLst>
                                    <p:animRot by="21600000">
                                      <p:cBhvr>
                                        <p:cTn id="120" dur="4250" fill="hold"/>
                                        <p:tgtEl>
                                          <p:spTgt spid="21"/>
                                        </p:tgtEl>
                                        <p:attrNameLst>
                                          <p:attrName>r</p:attrName>
                                        </p:attrNameLst>
                                      </p:cBhvr>
                                    </p:animRot>
                                  </p:childTnLst>
                                </p:cTn>
                              </p:par>
                              <p:par>
                                <p:cTn id="121" presetID="2" presetClass="exit" presetSubtype="12" fill="hold" grpId="1" nodeType="withEffect">
                                  <p:stCondLst>
                                    <p:cond delay="0"/>
                                  </p:stCondLst>
                                  <p:childTnLst>
                                    <p:anim calcmode="lin" valueType="num">
                                      <p:cBhvr additive="base">
                                        <p:cTn id="122" dur="5500"/>
                                        <p:tgtEl>
                                          <p:spTgt spid="21"/>
                                        </p:tgtEl>
                                        <p:attrNameLst>
                                          <p:attrName>ppt_x</p:attrName>
                                        </p:attrNameLst>
                                      </p:cBhvr>
                                      <p:tavLst>
                                        <p:tav tm="0">
                                          <p:val>
                                            <p:strVal val="ppt_x"/>
                                          </p:val>
                                        </p:tav>
                                        <p:tav tm="100000">
                                          <p:val>
                                            <p:strVal val="0-ppt_w/2"/>
                                          </p:val>
                                        </p:tav>
                                      </p:tavLst>
                                    </p:anim>
                                    <p:anim calcmode="lin" valueType="num">
                                      <p:cBhvr additive="base">
                                        <p:cTn id="123" dur="5500"/>
                                        <p:tgtEl>
                                          <p:spTgt spid="21"/>
                                        </p:tgtEl>
                                        <p:attrNameLst>
                                          <p:attrName>ppt_y</p:attrName>
                                        </p:attrNameLst>
                                      </p:cBhvr>
                                      <p:tavLst>
                                        <p:tav tm="0">
                                          <p:val>
                                            <p:strVal val="ppt_y"/>
                                          </p:val>
                                        </p:tav>
                                        <p:tav tm="100000">
                                          <p:val>
                                            <p:strVal val="1+ppt_h/2"/>
                                          </p:val>
                                        </p:tav>
                                      </p:tavLst>
                                    </p:anim>
                                    <p:set>
                                      <p:cBhvr>
                                        <p:cTn id="124" dur="1" fill="hold">
                                          <p:stCondLst>
                                            <p:cond delay="5499"/>
                                          </p:stCondLst>
                                        </p:cTn>
                                        <p:tgtEl>
                                          <p:spTgt spid="21"/>
                                        </p:tgtEl>
                                        <p:attrNameLst>
                                          <p:attrName>style.visibility</p:attrName>
                                        </p:attrNameLst>
                                      </p:cBhvr>
                                      <p:to>
                                        <p:strVal val="hidden"/>
                                      </p:to>
                                    </p:set>
                                  </p:childTnLst>
                                </p:cTn>
                              </p:par>
                              <p:par>
                                <p:cTn id="125" presetID="8" presetClass="emph" presetSubtype="0" repeatCount="indefinite" fill="hold" grpId="0" nodeType="withEffect">
                                  <p:stCondLst>
                                    <p:cond delay="0"/>
                                  </p:stCondLst>
                                  <p:childTnLst>
                                    <p:animRot by="-21600000">
                                      <p:cBhvr>
                                        <p:cTn id="126" dur="4250" fill="hold"/>
                                        <p:tgtEl>
                                          <p:spTgt spid="22"/>
                                        </p:tgtEl>
                                        <p:attrNameLst>
                                          <p:attrName>r</p:attrName>
                                        </p:attrNameLst>
                                      </p:cBhvr>
                                    </p:animRot>
                                  </p:childTnLst>
                                </p:cTn>
                              </p:par>
                              <p:par>
                                <p:cTn id="127" presetID="2" presetClass="exit" presetSubtype="12" fill="hold" grpId="1" nodeType="withEffect">
                                  <p:stCondLst>
                                    <p:cond delay="0"/>
                                  </p:stCondLst>
                                  <p:childTnLst>
                                    <p:anim calcmode="lin" valueType="num">
                                      <p:cBhvr additive="base">
                                        <p:cTn id="128" dur="5500"/>
                                        <p:tgtEl>
                                          <p:spTgt spid="22"/>
                                        </p:tgtEl>
                                        <p:attrNameLst>
                                          <p:attrName>ppt_x</p:attrName>
                                        </p:attrNameLst>
                                      </p:cBhvr>
                                      <p:tavLst>
                                        <p:tav tm="0">
                                          <p:val>
                                            <p:strVal val="ppt_x"/>
                                          </p:val>
                                        </p:tav>
                                        <p:tav tm="100000">
                                          <p:val>
                                            <p:strVal val="0-ppt_w/2"/>
                                          </p:val>
                                        </p:tav>
                                      </p:tavLst>
                                    </p:anim>
                                    <p:anim calcmode="lin" valueType="num">
                                      <p:cBhvr additive="base">
                                        <p:cTn id="129" dur="5500"/>
                                        <p:tgtEl>
                                          <p:spTgt spid="22"/>
                                        </p:tgtEl>
                                        <p:attrNameLst>
                                          <p:attrName>ppt_y</p:attrName>
                                        </p:attrNameLst>
                                      </p:cBhvr>
                                      <p:tavLst>
                                        <p:tav tm="0">
                                          <p:val>
                                            <p:strVal val="ppt_y"/>
                                          </p:val>
                                        </p:tav>
                                        <p:tav tm="100000">
                                          <p:val>
                                            <p:strVal val="1+ppt_h/2"/>
                                          </p:val>
                                        </p:tav>
                                      </p:tavLst>
                                    </p:anim>
                                    <p:set>
                                      <p:cBhvr>
                                        <p:cTn id="130" dur="1" fill="hold">
                                          <p:stCondLst>
                                            <p:cond delay="5499"/>
                                          </p:stCondLst>
                                        </p:cTn>
                                        <p:tgtEl>
                                          <p:spTgt spid="22"/>
                                        </p:tgtEl>
                                        <p:attrNameLst>
                                          <p:attrName>style.visibility</p:attrName>
                                        </p:attrNameLst>
                                      </p:cBhvr>
                                      <p:to>
                                        <p:strVal val="hidden"/>
                                      </p:to>
                                    </p:set>
                                  </p:childTnLst>
                                </p:cTn>
                              </p:par>
                              <p:par>
                                <p:cTn id="131" presetID="8" presetClass="emph" presetSubtype="0" repeatCount="indefinite" fill="hold" grpId="0" nodeType="withEffect">
                                  <p:stCondLst>
                                    <p:cond delay="0"/>
                                  </p:stCondLst>
                                  <p:childTnLst>
                                    <p:animRot by="21600000">
                                      <p:cBhvr>
                                        <p:cTn id="132" dur="4250" fill="hold"/>
                                        <p:tgtEl>
                                          <p:spTgt spid="23"/>
                                        </p:tgtEl>
                                        <p:attrNameLst>
                                          <p:attrName>r</p:attrName>
                                        </p:attrNameLst>
                                      </p:cBhvr>
                                    </p:animRot>
                                  </p:childTnLst>
                                </p:cTn>
                              </p:par>
                              <p:par>
                                <p:cTn id="133" presetID="2" presetClass="exit" presetSubtype="12" fill="hold" grpId="1" nodeType="withEffect">
                                  <p:stCondLst>
                                    <p:cond delay="0"/>
                                  </p:stCondLst>
                                  <p:childTnLst>
                                    <p:anim calcmode="lin" valueType="num">
                                      <p:cBhvr additive="base">
                                        <p:cTn id="134" dur="5500"/>
                                        <p:tgtEl>
                                          <p:spTgt spid="23"/>
                                        </p:tgtEl>
                                        <p:attrNameLst>
                                          <p:attrName>ppt_x</p:attrName>
                                        </p:attrNameLst>
                                      </p:cBhvr>
                                      <p:tavLst>
                                        <p:tav tm="0">
                                          <p:val>
                                            <p:strVal val="ppt_x"/>
                                          </p:val>
                                        </p:tav>
                                        <p:tav tm="100000">
                                          <p:val>
                                            <p:strVal val="0-ppt_w/2"/>
                                          </p:val>
                                        </p:tav>
                                      </p:tavLst>
                                    </p:anim>
                                    <p:anim calcmode="lin" valueType="num">
                                      <p:cBhvr additive="base">
                                        <p:cTn id="135" dur="5500"/>
                                        <p:tgtEl>
                                          <p:spTgt spid="23"/>
                                        </p:tgtEl>
                                        <p:attrNameLst>
                                          <p:attrName>ppt_y</p:attrName>
                                        </p:attrNameLst>
                                      </p:cBhvr>
                                      <p:tavLst>
                                        <p:tav tm="0">
                                          <p:val>
                                            <p:strVal val="ppt_y"/>
                                          </p:val>
                                        </p:tav>
                                        <p:tav tm="100000">
                                          <p:val>
                                            <p:strVal val="1+ppt_h/2"/>
                                          </p:val>
                                        </p:tav>
                                      </p:tavLst>
                                    </p:anim>
                                    <p:set>
                                      <p:cBhvr>
                                        <p:cTn id="136" dur="1" fill="hold">
                                          <p:stCondLst>
                                            <p:cond delay="5499"/>
                                          </p:stCondLst>
                                        </p:cTn>
                                        <p:tgtEl>
                                          <p:spTgt spid="23"/>
                                        </p:tgtEl>
                                        <p:attrNameLst>
                                          <p:attrName>style.visibility</p:attrName>
                                        </p:attrNameLst>
                                      </p:cBhvr>
                                      <p:to>
                                        <p:strVal val="hidden"/>
                                      </p:to>
                                    </p:set>
                                  </p:childTnLst>
                                </p:cTn>
                              </p:par>
                              <p:par>
                                <p:cTn id="137" presetID="8" presetClass="emph" presetSubtype="0" repeatCount="indefinite" fill="hold" grpId="0" nodeType="withEffect">
                                  <p:stCondLst>
                                    <p:cond delay="0"/>
                                  </p:stCondLst>
                                  <p:childTnLst>
                                    <p:animRot by="-21600000">
                                      <p:cBhvr>
                                        <p:cTn id="138" dur="4250" fill="hold"/>
                                        <p:tgtEl>
                                          <p:spTgt spid="24"/>
                                        </p:tgtEl>
                                        <p:attrNameLst>
                                          <p:attrName>r</p:attrName>
                                        </p:attrNameLst>
                                      </p:cBhvr>
                                    </p:animRot>
                                  </p:childTnLst>
                                </p:cTn>
                              </p:par>
                              <p:par>
                                <p:cTn id="139" presetID="2" presetClass="exit" presetSubtype="12" fill="hold" grpId="1" nodeType="withEffect">
                                  <p:stCondLst>
                                    <p:cond delay="0"/>
                                  </p:stCondLst>
                                  <p:childTnLst>
                                    <p:anim calcmode="lin" valueType="num">
                                      <p:cBhvr additive="base">
                                        <p:cTn id="140" dur="5500"/>
                                        <p:tgtEl>
                                          <p:spTgt spid="24"/>
                                        </p:tgtEl>
                                        <p:attrNameLst>
                                          <p:attrName>ppt_x</p:attrName>
                                        </p:attrNameLst>
                                      </p:cBhvr>
                                      <p:tavLst>
                                        <p:tav tm="0">
                                          <p:val>
                                            <p:strVal val="ppt_x"/>
                                          </p:val>
                                        </p:tav>
                                        <p:tav tm="100000">
                                          <p:val>
                                            <p:strVal val="0-ppt_w/2"/>
                                          </p:val>
                                        </p:tav>
                                      </p:tavLst>
                                    </p:anim>
                                    <p:anim calcmode="lin" valueType="num">
                                      <p:cBhvr additive="base">
                                        <p:cTn id="141" dur="5500"/>
                                        <p:tgtEl>
                                          <p:spTgt spid="24"/>
                                        </p:tgtEl>
                                        <p:attrNameLst>
                                          <p:attrName>ppt_y</p:attrName>
                                        </p:attrNameLst>
                                      </p:cBhvr>
                                      <p:tavLst>
                                        <p:tav tm="0">
                                          <p:val>
                                            <p:strVal val="ppt_y"/>
                                          </p:val>
                                        </p:tav>
                                        <p:tav tm="100000">
                                          <p:val>
                                            <p:strVal val="1+ppt_h/2"/>
                                          </p:val>
                                        </p:tav>
                                      </p:tavLst>
                                    </p:anim>
                                    <p:set>
                                      <p:cBhvr>
                                        <p:cTn id="142" dur="1" fill="hold">
                                          <p:stCondLst>
                                            <p:cond delay="5499"/>
                                          </p:stCondLst>
                                        </p:cTn>
                                        <p:tgtEl>
                                          <p:spTgt spid="24"/>
                                        </p:tgtEl>
                                        <p:attrNameLst>
                                          <p:attrName>style.visibility</p:attrName>
                                        </p:attrNameLst>
                                      </p:cBhvr>
                                      <p:to>
                                        <p:strVal val="hidden"/>
                                      </p:to>
                                    </p:set>
                                  </p:childTnLst>
                                </p:cTn>
                              </p:par>
                              <p:par>
                                <p:cTn id="143" presetID="8" presetClass="emph" presetSubtype="0" repeatCount="indefinite" fill="hold" grpId="0" nodeType="withEffect">
                                  <p:stCondLst>
                                    <p:cond delay="0"/>
                                  </p:stCondLst>
                                  <p:childTnLst>
                                    <p:animRot by="21600000">
                                      <p:cBhvr>
                                        <p:cTn id="144" dur="4250" fill="hold"/>
                                        <p:tgtEl>
                                          <p:spTgt spid="25"/>
                                        </p:tgtEl>
                                        <p:attrNameLst>
                                          <p:attrName>r</p:attrName>
                                        </p:attrNameLst>
                                      </p:cBhvr>
                                    </p:animRot>
                                  </p:childTnLst>
                                </p:cTn>
                              </p:par>
                              <p:par>
                                <p:cTn id="145" presetID="2" presetClass="exit" presetSubtype="12" fill="hold" grpId="1" nodeType="withEffect">
                                  <p:stCondLst>
                                    <p:cond delay="0"/>
                                  </p:stCondLst>
                                  <p:childTnLst>
                                    <p:anim calcmode="lin" valueType="num">
                                      <p:cBhvr additive="base">
                                        <p:cTn id="146" dur="5500"/>
                                        <p:tgtEl>
                                          <p:spTgt spid="25"/>
                                        </p:tgtEl>
                                        <p:attrNameLst>
                                          <p:attrName>ppt_x</p:attrName>
                                        </p:attrNameLst>
                                      </p:cBhvr>
                                      <p:tavLst>
                                        <p:tav tm="0">
                                          <p:val>
                                            <p:strVal val="ppt_x"/>
                                          </p:val>
                                        </p:tav>
                                        <p:tav tm="100000">
                                          <p:val>
                                            <p:strVal val="0-ppt_w/2"/>
                                          </p:val>
                                        </p:tav>
                                      </p:tavLst>
                                    </p:anim>
                                    <p:anim calcmode="lin" valueType="num">
                                      <p:cBhvr additive="base">
                                        <p:cTn id="147" dur="5500"/>
                                        <p:tgtEl>
                                          <p:spTgt spid="25"/>
                                        </p:tgtEl>
                                        <p:attrNameLst>
                                          <p:attrName>ppt_y</p:attrName>
                                        </p:attrNameLst>
                                      </p:cBhvr>
                                      <p:tavLst>
                                        <p:tav tm="0">
                                          <p:val>
                                            <p:strVal val="ppt_y"/>
                                          </p:val>
                                        </p:tav>
                                        <p:tav tm="100000">
                                          <p:val>
                                            <p:strVal val="1+ppt_h/2"/>
                                          </p:val>
                                        </p:tav>
                                      </p:tavLst>
                                    </p:anim>
                                    <p:set>
                                      <p:cBhvr>
                                        <p:cTn id="148" dur="1" fill="hold">
                                          <p:stCondLst>
                                            <p:cond delay="5499"/>
                                          </p:stCondLst>
                                        </p:cTn>
                                        <p:tgtEl>
                                          <p:spTgt spid="25"/>
                                        </p:tgtEl>
                                        <p:attrNameLst>
                                          <p:attrName>style.visibility</p:attrName>
                                        </p:attrNameLst>
                                      </p:cBhvr>
                                      <p:to>
                                        <p:strVal val="hidden"/>
                                      </p:to>
                                    </p:set>
                                  </p:childTnLst>
                                </p:cTn>
                              </p:par>
                              <p:par>
                                <p:cTn id="149" presetID="8" presetClass="emph" presetSubtype="0" repeatCount="indefinite" fill="hold" grpId="0" nodeType="withEffect">
                                  <p:stCondLst>
                                    <p:cond delay="0"/>
                                  </p:stCondLst>
                                  <p:childTnLst>
                                    <p:animRot by="-21600000">
                                      <p:cBhvr>
                                        <p:cTn id="150" dur="4250" fill="hold"/>
                                        <p:tgtEl>
                                          <p:spTgt spid="26"/>
                                        </p:tgtEl>
                                        <p:attrNameLst>
                                          <p:attrName>r</p:attrName>
                                        </p:attrNameLst>
                                      </p:cBhvr>
                                    </p:animRot>
                                  </p:childTnLst>
                                </p:cTn>
                              </p:par>
                              <p:par>
                                <p:cTn id="151" presetID="2" presetClass="exit" presetSubtype="12" fill="hold" grpId="1" nodeType="withEffect">
                                  <p:stCondLst>
                                    <p:cond delay="0"/>
                                  </p:stCondLst>
                                  <p:childTnLst>
                                    <p:anim calcmode="lin" valueType="num">
                                      <p:cBhvr additive="base">
                                        <p:cTn id="152" dur="5500"/>
                                        <p:tgtEl>
                                          <p:spTgt spid="26"/>
                                        </p:tgtEl>
                                        <p:attrNameLst>
                                          <p:attrName>ppt_x</p:attrName>
                                        </p:attrNameLst>
                                      </p:cBhvr>
                                      <p:tavLst>
                                        <p:tav tm="0">
                                          <p:val>
                                            <p:strVal val="ppt_x"/>
                                          </p:val>
                                        </p:tav>
                                        <p:tav tm="100000">
                                          <p:val>
                                            <p:strVal val="0-ppt_w/2"/>
                                          </p:val>
                                        </p:tav>
                                      </p:tavLst>
                                    </p:anim>
                                    <p:anim calcmode="lin" valueType="num">
                                      <p:cBhvr additive="base">
                                        <p:cTn id="153" dur="5500"/>
                                        <p:tgtEl>
                                          <p:spTgt spid="26"/>
                                        </p:tgtEl>
                                        <p:attrNameLst>
                                          <p:attrName>ppt_y</p:attrName>
                                        </p:attrNameLst>
                                      </p:cBhvr>
                                      <p:tavLst>
                                        <p:tav tm="0">
                                          <p:val>
                                            <p:strVal val="ppt_y"/>
                                          </p:val>
                                        </p:tav>
                                        <p:tav tm="100000">
                                          <p:val>
                                            <p:strVal val="1+ppt_h/2"/>
                                          </p:val>
                                        </p:tav>
                                      </p:tavLst>
                                    </p:anim>
                                    <p:set>
                                      <p:cBhvr>
                                        <p:cTn id="154" dur="1" fill="hold">
                                          <p:stCondLst>
                                            <p:cond delay="5499"/>
                                          </p:stCondLst>
                                        </p:cTn>
                                        <p:tgtEl>
                                          <p:spTgt spid="26"/>
                                        </p:tgtEl>
                                        <p:attrNameLst>
                                          <p:attrName>style.visibility</p:attrName>
                                        </p:attrNameLst>
                                      </p:cBhvr>
                                      <p:to>
                                        <p:strVal val="hidden"/>
                                      </p:to>
                                    </p:set>
                                  </p:childTnLst>
                                </p:cTn>
                              </p:par>
                              <p:par>
                                <p:cTn id="155" presetID="8" presetClass="emph" presetSubtype="0" repeatCount="indefinite" fill="hold" grpId="0" nodeType="withEffect">
                                  <p:stCondLst>
                                    <p:cond delay="0"/>
                                  </p:stCondLst>
                                  <p:childTnLst>
                                    <p:animRot by="21600000">
                                      <p:cBhvr>
                                        <p:cTn id="156" dur="4250" fill="hold"/>
                                        <p:tgtEl>
                                          <p:spTgt spid="27"/>
                                        </p:tgtEl>
                                        <p:attrNameLst>
                                          <p:attrName>r</p:attrName>
                                        </p:attrNameLst>
                                      </p:cBhvr>
                                    </p:animRot>
                                  </p:childTnLst>
                                </p:cTn>
                              </p:par>
                              <p:par>
                                <p:cTn id="157" presetID="2" presetClass="exit" presetSubtype="12" fill="hold" grpId="1" nodeType="withEffect">
                                  <p:stCondLst>
                                    <p:cond delay="0"/>
                                  </p:stCondLst>
                                  <p:childTnLst>
                                    <p:anim calcmode="lin" valueType="num">
                                      <p:cBhvr additive="base">
                                        <p:cTn id="158" dur="5500"/>
                                        <p:tgtEl>
                                          <p:spTgt spid="27"/>
                                        </p:tgtEl>
                                        <p:attrNameLst>
                                          <p:attrName>ppt_x</p:attrName>
                                        </p:attrNameLst>
                                      </p:cBhvr>
                                      <p:tavLst>
                                        <p:tav tm="0">
                                          <p:val>
                                            <p:strVal val="ppt_x"/>
                                          </p:val>
                                        </p:tav>
                                        <p:tav tm="100000">
                                          <p:val>
                                            <p:strVal val="0-ppt_w/2"/>
                                          </p:val>
                                        </p:tav>
                                      </p:tavLst>
                                    </p:anim>
                                    <p:anim calcmode="lin" valueType="num">
                                      <p:cBhvr additive="base">
                                        <p:cTn id="159" dur="5500"/>
                                        <p:tgtEl>
                                          <p:spTgt spid="27"/>
                                        </p:tgtEl>
                                        <p:attrNameLst>
                                          <p:attrName>ppt_y</p:attrName>
                                        </p:attrNameLst>
                                      </p:cBhvr>
                                      <p:tavLst>
                                        <p:tav tm="0">
                                          <p:val>
                                            <p:strVal val="ppt_y"/>
                                          </p:val>
                                        </p:tav>
                                        <p:tav tm="100000">
                                          <p:val>
                                            <p:strVal val="1+ppt_h/2"/>
                                          </p:val>
                                        </p:tav>
                                      </p:tavLst>
                                    </p:anim>
                                    <p:set>
                                      <p:cBhvr>
                                        <p:cTn id="160" dur="1" fill="hold">
                                          <p:stCondLst>
                                            <p:cond delay="5499"/>
                                          </p:stCondLst>
                                        </p:cTn>
                                        <p:tgtEl>
                                          <p:spTgt spid="27"/>
                                        </p:tgtEl>
                                        <p:attrNameLst>
                                          <p:attrName>style.visibility</p:attrName>
                                        </p:attrNameLst>
                                      </p:cBhvr>
                                      <p:to>
                                        <p:strVal val="hidden"/>
                                      </p:to>
                                    </p:set>
                                  </p:childTnLst>
                                </p:cTn>
                              </p:par>
                              <p:par>
                                <p:cTn id="161" presetID="8" presetClass="emph" presetSubtype="0" repeatCount="indefinite" fill="hold" grpId="0" nodeType="withEffect">
                                  <p:stCondLst>
                                    <p:cond delay="0"/>
                                  </p:stCondLst>
                                  <p:childTnLst>
                                    <p:animRot by="-21600000">
                                      <p:cBhvr>
                                        <p:cTn id="162" dur="4250" fill="hold"/>
                                        <p:tgtEl>
                                          <p:spTgt spid="28"/>
                                        </p:tgtEl>
                                        <p:attrNameLst>
                                          <p:attrName>r</p:attrName>
                                        </p:attrNameLst>
                                      </p:cBhvr>
                                    </p:animRot>
                                  </p:childTnLst>
                                </p:cTn>
                              </p:par>
                              <p:par>
                                <p:cTn id="163" presetID="2" presetClass="exit" presetSubtype="12" fill="hold" grpId="1" nodeType="withEffect">
                                  <p:stCondLst>
                                    <p:cond delay="0"/>
                                  </p:stCondLst>
                                  <p:childTnLst>
                                    <p:anim calcmode="lin" valueType="num">
                                      <p:cBhvr additive="base">
                                        <p:cTn id="164" dur="5500"/>
                                        <p:tgtEl>
                                          <p:spTgt spid="28"/>
                                        </p:tgtEl>
                                        <p:attrNameLst>
                                          <p:attrName>ppt_x</p:attrName>
                                        </p:attrNameLst>
                                      </p:cBhvr>
                                      <p:tavLst>
                                        <p:tav tm="0">
                                          <p:val>
                                            <p:strVal val="ppt_x"/>
                                          </p:val>
                                        </p:tav>
                                        <p:tav tm="100000">
                                          <p:val>
                                            <p:strVal val="0-ppt_w/2"/>
                                          </p:val>
                                        </p:tav>
                                      </p:tavLst>
                                    </p:anim>
                                    <p:anim calcmode="lin" valueType="num">
                                      <p:cBhvr additive="base">
                                        <p:cTn id="165" dur="5500"/>
                                        <p:tgtEl>
                                          <p:spTgt spid="28"/>
                                        </p:tgtEl>
                                        <p:attrNameLst>
                                          <p:attrName>ppt_y</p:attrName>
                                        </p:attrNameLst>
                                      </p:cBhvr>
                                      <p:tavLst>
                                        <p:tav tm="0">
                                          <p:val>
                                            <p:strVal val="ppt_y"/>
                                          </p:val>
                                        </p:tav>
                                        <p:tav tm="100000">
                                          <p:val>
                                            <p:strVal val="1+ppt_h/2"/>
                                          </p:val>
                                        </p:tav>
                                      </p:tavLst>
                                    </p:anim>
                                    <p:set>
                                      <p:cBhvr>
                                        <p:cTn id="166" dur="1" fill="hold">
                                          <p:stCondLst>
                                            <p:cond delay="5499"/>
                                          </p:stCondLst>
                                        </p:cTn>
                                        <p:tgtEl>
                                          <p:spTgt spid="28"/>
                                        </p:tgtEl>
                                        <p:attrNameLst>
                                          <p:attrName>style.visibility</p:attrName>
                                        </p:attrNameLst>
                                      </p:cBhvr>
                                      <p:to>
                                        <p:strVal val="hidden"/>
                                      </p:to>
                                    </p:set>
                                  </p:childTnLst>
                                </p:cTn>
                              </p:par>
                              <p:par>
                                <p:cTn id="167" presetID="8" presetClass="emph" presetSubtype="0" repeatCount="indefinite" fill="hold" grpId="0" nodeType="withEffect">
                                  <p:stCondLst>
                                    <p:cond delay="0"/>
                                  </p:stCondLst>
                                  <p:childTnLst>
                                    <p:animRot by="21600000">
                                      <p:cBhvr>
                                        <p:cTn id="168" dur="4250" fill="hold"/>
                                        <p:tgtEl>
                                          <p:spTgt spid="29"/>
                                        </p:tgtEl>
                                        <p:attrNameLst>
                                          <p:attrName>r</p:attrName>
                                        </p:attrNameLst>
                                      </p:cBhvr>
                                    </p:animRot>
                                  </p:childTnLst>
                                </p:cTn>
                              </p:par>
                              <p:par>
                                <p:cTn id="169" presetID="2" presetClass="exit" presetSubtype="12" fill="hold" grpId="1" nodeType="withEffect">
                                  <p:stCondLst>
                                    <p:cond delay="0"/>
                                  </p:stCondLst>
                                  <p:childTnLst>
                                    <p:anim calcmode="lin" valueType="num">
                                      <p:cBhvr additive="base">
                                        <p:cTn id="170" dur="5500"/>
                                        <p:tgtEl>
                                          <p:spTgt spid="29"/>
                                        </p:tgtEl>
                                        <p:attrNameLst>
                                          <p:attrName>ppt_x</p:attrName>
                                        </p:attrNameLst>
                                      </p:cBhvr>
                                      <p:tavLst>
                                        <p:tav tm="0">
                                          <p:val>
                                            <p:strVal val="ppt_x"/>
                                          </p:val>
                                        </p:tav>
                                        <p:tav tm="100000">
                                          <p:val>
                                            <p:strVal val="0-ppt_w/2"/>
                                          </p:val>
                                        </p:tav>
                                      </p:tavLst>
                                    </p:anim>
                                    <p:anim calcmode="lin" valueType="num">
                                      <p:cBhvr additive="base">
                                        <p:cTn id="171" dur="5500"/>
                                        <p:tgtEl>
                                          <p:spTgt spid="29"/>
                                        </p:tgtEl>
                                        <p:attrNameLst>
                                          <p:attrName>ppt_y</p:attrName>
                                        </p:attrNameLst>
                                      </p:cBhvr>
                                      <p:tavLst>
                                        <p:tav tm="0">
                                          <p:val>
                                            <p:strVal val="ppt_y"/>
                                          </p:val>
                                        </p:tav>
                                        <p:tav tm="100000">
                                          <p:val>
                                            <p:strVal val="1+ppt_h/2"/>
                                          </p:val>
                                        </p:tav>
                                      </p:tavLst>
                                    </p:anim>
                                    <p:set>
                                      <p:cBhvr>
                                        <p:cTn id="172" dur="1" fill="hold">
                                          <p:stCondLst>
                                            <p:cond delay="5499"/>
                                          </p:stCondLst>
                                        </p:cTn>
                                        <p:tgtEl>
                                          <p:spTgt spid="29"/>
                                        </p:tgtEl>
                                        <p:attrNameLst>
                                          <p:attrName>style.visibility</p:attrName>
                                        </p:attrNameLst>
                                      </p:cBhvr>
                                      <p:to>
                                        <p:strVal val="hidden"/>
                                      </p:to>
                                    </p:set>
                                  </p:childTnLst>
                                </p:cTn>
                              </p:par>
                              <p:par>
                                <p:cTn id="173" presetID="8" presetClass="emph" presetSubtype="0" repeatCount="indefinite" fill="hold" grpId="0" nodeType="withEffect">
                                  <p:stCondLst>
                                    <p:cond delay="0"/>
                                  </p:stCondLst>
                                  <p:childTnLst>
                                    <p:animRot by="21600000">
                                      <p:cBhvr>
                                        <p:cTn id="174" dur="4250" fill="hold"/>
                                        <p:tgtEl>
                                          <p:spTgt spid="57"/>
                                        </p:tgtEl>
                                        <p:attrNameLst>
                                          <p:attrName>r</p:attrName>
                                        </p:attrNameLst>
                                      </p:cBhvr>
                                    </p:animRot>
                                  </p:childTnLst>
                                </p:cTn>
                              </p:par>
                              <p:par>
                                <p:cTn id="175" presetID="2" presetClass="exit" presetSubtype="3" fill="hold" grpId="1" nodeType="withEffect">
                                  <p:stCondLst>
                                    <p:cond delay="0"/>
                                  </p:stCondLst>
                                  <p:childTnLst>
                                    <p:anim calcmode="lin" valueType="num">
                                      <p:cBhvr additive="base">
                                        <p:cTn id="176" dur="5500"/>
                                        <p:tgtEl>
                                          <p:spTgt spid="57"/>
                                        </p:tgtEl>
                                        <p:attrNameLst>
                                          <p:attrName>ppt_x</p:attrName>
                                        </p:attrNameLst>
                                      </p:cBhvr>
                                      <p:tavLst>
                                        <p:tav tm="0">
                                          <p:val>
                                            <p:strVal val="ppt_x"/>
                                          </p:val>
                                        </p:tav>
                                        <p:tav tm="100000">
                                          <p:val>
                                            <p:strVal val="1+ppt_w/2"/>
                                          </p:val>
                                        </p:tav>
                                      </p:tavLst>
                                    </p:anim>
                                    <p:anim calcmode="lin" valueType="num">
                                      <p:cBhvr additive="base">
                                        <p:cTn id="177" dur="5500"/>
                                        <p:tgtEl>
                                          <p:spTgt spid="57"/>
                                        </p:tgtEl>
                                        <p:attrNameLst>
                                          <p:attrName>ppt_y</p:attrName>
                                        </p:attrNameLst>
                                      </p:cBhvr>
                                      <p:tavLst>
                                        <p:tav tm="0">
                                          <p:val>
                                            <p:strVal val="ppt_y"/>
                                          </p:val>
                                        </p:tav>
                                        <p:tav tm="100000">
                                          <p:val>
                                            <p:strVal val="0-ppt_h/2"/>
                                          </p:val>
                                        </p:tav>
                                      </p:tavLst>
                                    </p:anim>
                                    <p:set>
                                      <p:cBhvr>
                                        <p:cTn id="178" dur="1" fill="hold">
                                          <p:stCondLst>
                                            <p:cond delay="5499"/>
                                          </p:stCondLst>
                                        </p:cTn>
                                        <p:tgtEl>
                                          <p:spTgt spid="57"/>
                                        </p:tgtEl>
                                        <p:attrNameLst>
                                          <p:attrName>style.visibility</p:attrName>
                                        </p:attrNameLst>
                                      </p:cBhvr>
                                      <p:to>
                                        <p:strVal val="hidden"/>
                                      </p:to>
                                    </p:set>
                                  </p:childTnLst>
                                </p:cTn>
                              </p:par>
                              <p:par>
                                <p:cTn id="179" presetID="8" presetClass="emph" presetSubtype="0" repeatCount="indefinite" fill="hold" grpId="0" nodeType="withEffect">
                                  <p:stCondLst>
                                    <p:cond delay="0"/>
                                  </p:stCondLst>
                                  <p:childTnLst>
                                    <p:animRot by="-21600000">
                                      <p:cBhvr>
                                        <p:cTn id="180" dur="4250" fill="hold"/>
                                        <p:tgtEl>
                                          <p:spTgt spid="56"/>
                                        </p:tgtEl>
                                        <p:attrNameLst>
                                          <p:attrName>r</p:attrName>
                                        </p:attrNameLst>
                                      </p:cBhvr>
                                    </p:animRot>
                                  </p:childTnLst>
                                </p:cTn>
                              </p:par>
                              <p:par>
                                <p:cTn id="181" presetID="2" presetClass="exit" presetSubtype="3" fill="hold" grpId="1" nodeType="withEffect">
                                  <p:stCondLst>
                                    <p:cond delay="0"/>
                                  </p:stCondLst>
                                  <p:childTnLst>
                                    <p:anim calcmode="lin" valueType="num">
                                      <p:cBhvr additive="base">
                                        <p:cTn id="182" dur="5500"/>
                                        <p:tgtEl>
                                          <p:spTgt spid="56"/>
                                        </p:tgtEl>
                                        <p:attrNameLst>
                                          <p:attrName>ppt_x</p:attrName>
                                        </p:attrNameLst>
                                      </p:cBhvr>
                                      <p:tavLst>
                                        <p:tav tm="0">
                                          <p:val>
                                            <p:strVal val="ppt_x"/>
                                          </p:val>
                                        </p:tav>
                                        <p:tav tm="100000">
                                          <p:val>
                                            <p:strVal val="1+ppt_w/2"/>
                                          </p:val>
                                        </p:tav>
                                      </p:tavLst>
                                    </p:anim>
                                    <p:anim calcmode="lin" valueType="num">
                                      <p:cBhvr additive="base">
                                        <p:cTn id="183" dur="5500"/>
                                        <p:tgtEl>
                                          <p:spTgt spid="56"/>
                                        </p:tgtEl>
                                        <p:attrNameLst>
                                          <p:attrName>ppt_y</p:attrName>
                                        </p:attrNameLst>
                                      </p:cBhvr>
                                      <p:tavLst>
                                        <p:tav tm="0">
                                          <p:val>
                                            <p:strVal val="ppt_y"/>
                                          </p:val>
                                        </p:tav>
                                        <p:tav tm="100000">
                                          <p:val>
                                            <p:strVal val="0-ppt_h/2"/>
                                          </p:val>
                                        </p:tav>
                                      </p:tavLst>
                                    </p:anim>
                                    <p:set>
                                      <p:cBhvr>
                                        <p:cTn id="184" dur="1" fill="hold">
                                          <p:stCondLst>
                                            <p:cond delay="5499"/>
                                          </p:stCondLst>
                                        </p:cTn>
                                        <p:tgtEl>
                                          <p:spTgt spid="56"/>
                                        </p:tgtEl>
                                        <p:attrNameLst>
                                          <p:attrName>style.visibility</p:attrName>
                                        </p:attrNameLst>
                                      </p:cBhvr>
                                      <p:to>
                                        <p:strVal val="hidden"/>
                                      </p:to>
                                    </p:set>
                                  </p:childTnLst>
                                </p:cTn>
                              </p:par>
                              <p:par>
                                <p:cTn id="185" presetID="8" presetClass="emph" presetSubtype="0" repeatCount="indefinite" fill="hold" grpId="0" nodeType="withEffect">
                                  <p:stCondLst>
                                    <p:cond delay="0"/>
                                  </p:stCondLst>
                                  <p:childTnLst>
                                    <p:animRot by="21600000">
                                      <p:cBhvr>
                                        <p:cTn id="186" dur="4250" fill="hold"/>
                                        <p:tgtEl>
                                          <p:spTgt spid="55"/>
                                        </p:tgtEl>
                                        <p:attrNameLst>
                                          <p:attrName>r</p:attrName>
                                        </p:attrNameLst>
                                      </p:cBhvr>
                                    </p:animRot>
                                  </p:childTnLst>
                                </p:cTn>
                              </p:par>
                              <p:par>
                                <p:cTn id="187" presetID="2" presetClass="exit" presetSubtype="3" fill="hold" grpId="1" nodeType="withEffect">
                                  <p:stCondLst>
                                    <p:cond delay="0"/>
                                  </p:stCondLst>
                                  <p:childTnLst>
                                    <p:anim calcmode="lin" valueType="num">
                                      <p:cBhvr additive="base">
                                        <p:cTn id="188" dur="5500"/>
                                        <p:tgtEl>
                                          <p:spTgt spid="55"/>
                                        </p:tgtEl>
                                        <p:attrNameLst>
                                          <p:attrName>ppt_x</p:attrName>
                                        </p:attrNameLst>
                                      </p:cBhvr>
                                      <p:tavLst>
                                        <p:tav tm="0">
                                          <p:val>
                                            <p:strVal val="ppt_x"/>
                                          </p:val>
                                        </p:tav>
                                        <p:tav tm="100000">
                                          <p:val>
                                            <p:strVal val="1+ppt_w/2"/>
                                          </p:val>
                                        </p:tav>
                                      </p:tavLst>
                                    </p:anim>
                                    <p:anim calcmode="lin" valueType="num">
                                      <p:cBhvr additive="base">
                                        <p:cTn id="189" dur="5500"/>
                                        <p:tgtEl>
                                          <p:spTgt spid="55"/>
                                        </p:tgtEl>
                                        <p:attrNameLst>
                                          <p:attrName>ppt_y</p:attrName>
                                        </p:attrNameLst>
                                      </p:cBhvr>
                                      <p:tavLst>
                                        <p:tav tm="0">
                                          <p:val>
                                            <p:strVal val="ppt_y"/>
                                          </p:val>
                                        </p:tav>
                                        <p:tav tm="100000">
                                          <p:val>
                                            <p:strVal val="0-ppt_h/2"/>
                                          </p:val>
                                        </p:tav>
                                      </p:tavLst>
                                    </p:anim>
                                    <p:set>
                                      <p:cBhvr>
                                        <p:cTn id="190" dur="1" fill="hold">
                                          <p:stCondLst>
                                            <p:cond delay="5499"/>
                                          </p:stCondLst>
                                        </p:cTn>
                                        <p:tgtEl>
                                          <p:spTgt spid="55"/>
                                        </p:tgtEl>
                                        <p:attrNameLst>
                                          <p:attrName>style.visibility</p:attrName>
                                        </p:attrNameLst>
                                      </p:cBhvr>
                                      <p:to>
                                        <p:strVal val="hidden"/>
                                      </p:to>
                                    </p:set>
                                  </p:childTnLst>
                                </p:cTn>
                              </p:par>
                              <p:par>
                                <p:cTn id="191" presetID="8" presetClass="emph" presetSubtype="0" repeatCount="indefinite" fill="hold" grpId="0" nodeType="withEffect">
                                  <p:stCondLst>
                                    <p:cond delay="0"/>
                                  </p:stCondLst>
                                  <p:childTnLst>
                                    <p:animRot by="-21600000">
                                      <p:cBhvr>
                                        <p:cTn id="192" dur="4250" fill="hold"/>
                                        <p:tgtEl>
                                          <p:spTgt spid="54"/>
                                        </p:tgtEl>
                                        <p:attrNameLst>
                                          <p:attrName>r</p:attrName>
                                        </p:attrNameLst>
                                      </p:cBhvr>
                                    </p:animRot>
                                  </p:childTnLst>
                                </p:cTn>
                              </p:par>
                              <p:par>
                                <p:cTn id="193" presetID="2" presetClass="exit" presetSubtype="3" fill="hold" grpId="1" nodeType="withEffect">
                                  <p:stCondLst>
                                    <p:cond delay="0"/>
                                  </p:stCondLst>
                                  <p:childTnLst>
                                    <p:anim calcmode="lin" valueType="num">
                                      <p:cBhvr additive="base">
                                        <p:cTn id="194" dur="5500"/>
                                        <p:tgtEl>
                                          <p:spTgt spid="54"/>
                                        </p:tgtEl>
                                        <p:attrNameLst>
                                          <p:attrName>ppt_x</p:attrName>
                                        </p:attrNameLst>
                                      </p:cBhvr>
                                      <p:tavLst>
                                        <p:tav tm="0">
                                          <p:val>
                                            <p:strVal val="ppt_x"/>
                                          </p:val>
                                        </p:tav>
                                        <p:tav tm="100000">
                                          <p:val>
                                            <p:strVal val="1+ppt_w/2"/>
                                          </p:val>
                                        </p:tav>
                                      </p:tavLst>
                                    </p:anim>
                                    <p:anim calcmode="lin" valueType="num">
                                      <p:cBhvr additive="base">
                                        <p:cTn id="195" dur="5500"/>
                                        <p:tgtEl>
                                          <p:spTgt spid="54"/>
                                        </p:tgtEl>
                                        <p:attrNameLst>
                                          <p:attrName>ppt_y</p:attrName>
                                        </p:attrNameLst>
                                      </p:cBhvr>
                                      <p:tavLst>
                                        <p:tav tm="0">
                                          <p:val>
                                            <p:strVal val="ppt_y"/>
                                          </p:val>
                                        </p:tav>
                                        <p:tav tm="100000">
                                          <p:val>
                                            <p:strVal val="0-ppt_h/2"/>
                                          </p:val>
                                        </p:tav>
                                      </p:tavLst>
                                    </p:anim>
                                    <p:set>
                                      <p:cBhvr>
                                        <p:cTn id="196" dur="1" fill="hold">
                                          <p:stCondLst>
                                            <p:cond delay="5499"/>
                                          </p:stCondLst>
                                        </p:cTn>
                                        <p:tgtEl>
                                          <p:spTgt spid="54"/>
                                        </p:tgtEl>
                                        <p:attrNameLst>
                                          <p:attrName>style.visibility</p:attrName>
                                        </p:attrNameLst>
                                      </p:cBhvr>
                                      <p:to>
                                        <p:strVal val="hidden"/>
                                      </p:to>
                                    </p:set>
                                  </p:childTnLst>
                                </p:cTn>
                              </p:par>
                              <p:par>
                                <p:cTn id="197" presetID="8" presetClass="emph" presetSubtype="0" repeatCount="indefinite" fill="hold" grpId="0" nodeType="withEffect">
                                  <p:stCondLst>
                                    <p:cond delay="0"/>
                                  </p:stCondLst>
                                  <p:childTnLst>
                                    <p:animRot by="21600000">
                                      <p:cBhvr>
                                        <p:cTn id="198" dur="4250" fill="hold"/>
                                        <p:tgtEl>
                                          <p:spTgt spid="53"/>
                                        </p:tgtEl>
                                        <p:attrNameLst>
                                          <p:attrName>r</p:attrName>
                                        </p:attrNameLst>
                                      </p:cBhvr>
                                    </p:animRot>
                                  </p:childTnLst>
                                </p:cTn>
                              </p:par>
                              <p:par>
                                <p:cTn id="199" presetID="2" presetClass="exit" presetSubtype="3" fill="hold" grpId="1" nodeType="withEffect">
                                  <p:stCondLst>
                                    <p:cond delay="0"/>
                                  </p:stCondLst>
                                  <p:childTnLst>
                                    <p:anim calcmode="lin" valueType="num">
                                      <p:cBhvr additive="base">
                                        <p:cTn id="200" dur="5500"/>
                                        <p:tgtEl>
                                          <p:spTgt spid="53"/>
                                        </p:tgtEl>
                                        <p:attrNameLst>
                                          <p:attrName>ppt_x</p:attrName>
                                        </p:attrNameLst>
                                      </p:cBhvr>
                                      <p:tavLst>
                                        <p:tav tm="0">
                                          <p:val>
                                            <p:strVal val="ppt_x"/>
                                          </p:val>
                                        </p:tav>
                                        <p:tav tm="100000">
                                          <p:val>
                                            <p:strVal val="1+ppt_w/2"/>
                                          </p:val>
                                        </p:tav>
                                      </p:tavLst>
                                    </p:anim>
                                    <p:anim calcmode="lin" valueType="num">
                                      <p:cBhvr additive="base">
                                        <p:cTn id="201" dur="5500"/>
                                        <p:tgtEl>
                                          <p:spTgt spid="53"/>
                                        </p:tgtEl>
                                        <p:attrNameLst>
                                          <p:attrName>ppt_y</p:attrName>
                                        </p:attrNameLst>
                                      </p:cBhvr>
                                      <p:tavLst>
                                        <p:tav tm="0">
                                          <p:val>
                                            <p:strVal val="ppt_y"/>
                                          </p:val>
                                        </p:tav>
                                        <p:tav tm="100000">
                                          <p:val>
                                            <p:strVal val="0-ppt_h/2"/>
                                          </p:val>
                                        </p:tav>
                                      </p:tavLst>
                                    </p:anim>
                                    <p:set>
                                      <p:cBhvr>
                                        <p:cTn id="202" dur="1" fill="hold">
                                          <p:stCondLst>
                                            <p:cond delay="5499"/>
                                          </p:stCondLst>
                                        </p:cTn>
                                        <p:tgtEl>
                                          <p:spTgt spid="53"/>
                                        </p:tgtEl>
                                        <p:attrNameLst>
                                          <p:attrName>style.visibility</p:attrName>
                                        </p:attrNameLst>
                                      </p:cBhvr>
                                      <p:to>
                                        <p:strVal val="hidden"/>
                                      </p:to>
                                    </p:set>
                                  </p:childTnLst>
                                </p:cTn>
                              </p:par>
                              <p:par>
                                <p:cTn id="203" presetID="8" presetClass="emph" presetSubtype="0" repeatCount="indefinite" fill="hold" grpId="0" nodeType="withEffect">
                                  <p:stCondLst>
                                    <p:cond delay="0"/>
                                  </p:stCondLst>
                                  <p:childTnLst>
                                    <p:animRot by="21600000">
                                      <p:cBhvr>
                                        <p:cTn id="204" dur="4250" fill="hold"/>
                                        <p:tgtEl>
                                          <p:spTgt spid="51"/>
                                        </p:tgtEl>
                                        <p:attrNameLst>
                                          <p:attrName>r</p:attrName>
                                        </p:attrNameLst>
                                      </p:cBhvr>
                                    </p:animRot>
                                  </p:childTnLst>
                                </p:cTn>
                              </p:par>
                              <p:par>
                                <p:cTn id="205" presetID="2" presetClass="exit" presetSubtype="3" fill="hold" grpId="1" nodeType="withEffect">
                                  <p:stCondLst>
                                    <p:cond delay="0"/>
                                  </p:stCondLst>
                                  <p:childTnLst>
                                    <p:anim calcmode="lin" valueType="num">
                                      <p:cBhvr additive="base">
                                        <p:cTn id="206" dur="5500"/>
                                        <p:tgtEl>
                                          <p:spTgt spid="51"/>
                                        </p:tgtEl>
                                        <p:attrNameLst>
                                          <p:attrName>ppt_x</p:attrName>
                                        </p:attrNameLst>
                                      </p:cBhvr>
                                      <p:tavLst>
                                        <p:tav tm="0">
                                          <p:val>
                                            <p:strVal val="ppt_x"/>
                                          </p:val>
                                        </p:tav>
                                        <p:tav tm="100000">
                                          <p:val>
                                            <p:strVal val="1+ppt_w/2"/>
                                          </p:val>
                                        </p:tav>
                                      </p:tavLst>
                                    </p:anim>
                                    <p:anim calcmode="lin" valueType="num">
                                      <p:cBhvr additive="base">
                                        <p:cTn id="207" dur="5500"/>
                                        <p:tgtEl>
                                          <p:spTgt spid="51"/>
                                        </p:tgtEl>
                                        <p:attrNameLst>
                                          <p:attrName>ppt_y</p:attrName>
                                        </p:attrNameLst>
                                      </p:cBhvr>
                                      <p:tavLst>
                                        <p:tav tm="0">
                                          <p:val>
                                            <p:strVal val="ppt_y"/>
                                          </p:val>
                                        </p:tav>
                                        <p:tav tm="100000">
                                          <p:val>
                                            <p:strVal val="0-ppt_h/2"/>
                                          </p:val>
                                        </p:tav>
                                      </p:tavLst>
                                    </p:anim>
                                    <p:set>
                                      <p:cBhvr>
                                        <p:cTn id="208" dur="1" fill="hold">
                                          <p:stCondLst>
                                            <p:cond delay="5499"/>
                                          </p:stCondLst>
                                        </p:cTn>
                                        <p:tgtEl>
                                          <p:spTgt spid="51"/>
                                        </p:tgtEl>
                                        <p:attrNameLst>
                                          <p:attrName>style.visibility</p:attrName>
                                        </p:attrNameLst>
                                      </p:cBhvr>
                                      <p:to>
                                        <p:strVal val="hidden"/>
                                      </p:to>
                                    </p:set>
                                  </p:childTnLst>
                                </p:cTn>
                              </p:par>
                              <p:par>
                                <p:cTn id="209" presetID="8" presetClass="emph" presetSubtype="0" repeatCount="indefinite" fill="hold" grpId="0" nodeType="withEffect">
                                  <p:stCondLst>
                                    <p:cond delay="0"/>
                                  </p:stCondLst>
                                  <p:childTnLst>
                                    <p:animRot by="-21600000">
                                      <p:cBhvr>
                                        <p:cTn id="210" dur="4250" fill="hold"/>
                                        <p:tgtEl>
                                          <p:spTgt spid="50"/>
                                        </p:tgtEl>
                                        <p:attrNameLst>
                                          <p:attrName>r</p:attrName>
                                        </p:attrNameLst>
                                      </p:cBhvr>
                                    </p:animRot>
                                  </p:childTnLst>
                                </p:cTn>
                              </p:par>
                              <p:par>
                                <p:cTn id="211" presetID="2" presetClass="exit" presetSubtype="3" fill="hold" grpId="1" nodeType="withEffect">
                                  <p:stCondLst>
                                    <p:cond delay="0"/>
                                  </p:stCondLst>
                                  <p:childTnLst>
                                    <p:anim calcmode="lin" valueType="num">
                                      <p:cBhvr additive="base">
                                        <p:cTn id="212" dur="5500"/>
                                        <p:tgtEl>
                                          <p:spTgt spid="50"/>
                                        </p:tgtEl>
                                        <p:attrNameLst>
                                          <p:attrName>ppt_x</p:attrName>
                                        </p:attrNameLst>
                                      </p:cBhvr>
                                      <p:tavLst>
                                        <p:tav tm="0">
                                          <p:val>
                                            <p:strVal val="ppt_x"/>
                                          </p:val>
                                        </p:tav>
                                        <p:tav tm="100000">
                                          <p:val>
                                            <p:strVal val="1+ppt_w/2"/>
                                          </p:val>
                                        </p:tav>
                                      </p:tavLst>
                                    </p:anim>
                                    <p:anim calcmode="lin" valueType="num">
                                      <p:cBhvr additive="base">
                                        <p:cTn id="213" dur="5500"/>
                                        <p:tgtEl>
                                          <p:spTgt spid="50"/>
                                        </p:tgtEl>
                                        <p:attrNameLst>
                                          <p:attrName>ppt_y</p:attrName>
                                        </p:attrNameLst>
                                      </p:cBhvr>
                                      <p:tavLst>
                                        <p:tav tm="0">
                                          <p:val>
                                            <p:strVal val="ppt_y"/>
                                          </p:val>
                                        </p:tav>
                                        <p:tav tm="100000">
                                          <p:val>
                                            <p:strVal val="0-ppt_h/2"/>
                                          </p:val>
                                        </p:tav>
                                      </p:tavLst>
                                    </p:anim>
                                    <p:set>
                                      <p:cBhvr>
                                        <p:cTn id="214" dur="1" fill="hold">
                                          <p:stCondLst>
                                            <p:cond delay="5499"/>
                                          </p:stCondLst>
                                        </p:cTn>
                                        <p:tgtEl>
                                          <p:spTgt spid="50"/>
                                        </p:tgtEl>
                                        <p:attrNameLst>
                                          <p:attrName>style.visibility</p:attrName>
                                        </p:attrNameLst>
                                      </p:cBhvr>
                                      <p:to>
                                        <p:strVal val="hidden"/>
                                      </p:to>
                                    </p:set>
                                  </p:childTnLst>
                                </p:cTn>
                              </p:par>
                              <p:par>
                                <p:cTn id="215" presetID="8" presetClass="emph" presetSubtype="0" repeatCount="indefinite" fill="hold" grpId="0" nodeType="withEffect">
                                  <p:stCondLst>
                                    <p:cond delay="0"/>
                                  </p:stCondLst>
                                  <p:childTnLst>
                                    <p:animRot by="21600000">
                                      <p:cBhvr>
                                        <p:cTn id="216" dur="4250" fill="hold"/>
                                        <p:tgtEl>
                                          <p:spTgt spid="49"/>
                                        </p:tgtEl>
                                        <p:attrNameLst>
                                          <p:attrName>r</p:attrName>
                                        </p:attrNameLst>
                                      </p:cBhvr>
                                    </p:animRot>
                                  </p:childTnLst>
                                </p:cTn>
                              </p:par>
                              <p:par>
                                <p:cTn id="217" presetID="2" presetClass="exit" presetSubtype="3" fill="hold" grpId="1" nodeType="withEffect">
                                  <p:stCondLst>
                                    <p:cond delay="0"/>
                                  </p:stCondLst>
                                  <p:childTnLst>
                                    <p:anim calcmode="lin" valueType="num">
                                      <p:cBhvr additive="base">
                                        <p:cTn id="218" dur="5500"/>
                                        <p:tgtEl>
                                          <p:spTgt spid="49"/>
                                        </p:tgtEl>
                                        <p:attrNameLst>
                                          <p:attrName>ppt_x</p:attrName>
                                        </p:attrNameLst>
                                      </p:cBhvr>
                                      <p:tavLst>
                                        <p:tav tm="0">
                                          <p:val>
                                            <p:strVal val="ppt_x"/>
                                          </p:val>
                                        </p:tav>
                                        <p:tav tm="100000">
                                          <p:val>
                                            <p:strVal val="1+ppt_w/2"/>
                                          </p:val>
                                        </p:tav>
                                      </p:tavLst>
                                    </p:anim>
                                    <p:anim calcmode="lin" valueType="num">
                                      <p:cBhvr additive="base">
                                        <p:cTn id="219" dur="5500"/>
                                        <p:tgtEl>
                                          <p:spTgt spid="49"/>
                                        </p:tgtEl>
                                        <p:attrNameLst>
                                          <p:attrName>ppt_y</p:attrName>
                                        </p:attrNameLst>
                                      </p:cBhvr>
                                      <p:tavLst>
                                        <p:tav tm="0">
                                          <p:val>
                                            <p:strVal val="ppt_y"/>
                                          </p:val>
                                        </p:tav>
                                        <p:tav tm="100000">
                                          <p:val>
                                            <p:strVal val="0-ppt_h/2"/>
                                          </p:val>
                                        </p:tav>
                                      </p:tavLst>
                                    </p:anim>
                                    <p:set>
                                      <p:cBhvr>
                                        <p:cTn id="220" dur="1" fill="hold">
                                          <p:stCondLst>
                                            <p:cond delay="5499"/>
                                          </p:stCondLst>
                                        </p:cTn>
                                        <p:tgtEl>
                                          <p:spTgt spid="49"/>
                                        </p:tgtEl>
                                        <p:attrNameLst>
                                          <p:attrName>style.visibility</p:attrName>
                                        </p:attrNameLst>
                                      </p:cBhvr>
                                      <p:to>
                                        <p:strVal val="hidden"/>
                                      </p:to>
                                    </p:set>
                                  </p:childTnLst>
                                </p:cTn>
                              </p:par>
                              <p:par>
                                <p:cTn id="221" presetID="8" presetClass="emph" presetSubtype="0" repeatCount="indefinite" fill="hold" grpId="0" nodeType="withEffect">
                                  <p:stCondLst>
                                    <p:cond delay="0"/>
                                  </p:stCondLst>
                                  <p:childTnLst>
                                    <p:animRot by="-21600000">
                                      <p:cBhvr>
                                        <p:cTn id="222" dur="4250" fill="hold"/>
                                        <p:tgtEl>
                                          <p:spTgt spid="48"/>
                                        </p:tgtEl>
                                        <p:attrNameLst>
                                          <p:attrName>r</p:attrName>
                                        </p:attrNameLst>
                                      </p:cBhvr>
                                    </p:animRot>
                                  </p:childTnLst>
                                </p:cTn>
                              </p:par>
                              <p:par>
                                <p:cTn id="223" presetID="2" presetClass="exit" presetSubtype="3" fill="hold" grpId="1" nodeType="withEffect">
                                  <p:stCondLst>
                                    <p:cond delay="0"/>
                                  </p:stCondLst>
                                  <p:childTnLst>
                                    <p:anim calcmode="lin" valueType="num">
                                      <p:cBhvr additive="base">
                                        <p:cTn id="224" dur="5500"/>
                                        <p:tgtEl>
                                          <p:spTgt spid="48"/>
                                        </p:tgtEl>
                                        <p:attrNameLst>
                                          <p:attrName>ppt_x</p:attrName>
                                        </p:attrNameLst>
                                      </p:cBhvr>
                                      <p:tavLst>
                                        <p:tav tm="0">
                                          <p:val>
                                            <p:strVal val="ppt_x"/>
                                          </p:val>
                                        </p:tav>
                                        <p:tav tm="100000">
                                          <p:val>
                                            <p:strVal val="1+ppt_w/2"/>
                                          </p:val>
                                        </p:tav>
                                      </p:tavLst>
                                    </p:anim>
                                    <p:anim calcmode="lin" valueType="num">
                                      <p:cBhvr additive="base">
                                        <p:cTn id="225" dur="5500"/>
                                        <p:tgtEl>
                                          <p:spTgt spid="48"/>
                                        </p:tgtEl>
                                        <p:attrNameLst>
                                          <p:attrName>ppt_y</p:attrName>
                                        </p:attrNameLst>
                                      </p:cBhvr>
                                      <p:tavLst>
                                        <p:tav tm="0">
                                          <p:val>
                                            <p:strVal val="ppt_y"/>
                                          </p:val>
                                        </p:tav>
                                        <p:tav tm="100000">
                                          <p:val>
                                            <p:strVal val="0-ppt_h/2"/>
                                          </p:val>
                                        </p:tav>
                                      </p:tavLst>
                                    </p:anim>
                                    <p:set>
                                      <p:cBhvr>
                                        <p:cTn id="226" dur="1" fill="hold">
                                          <p:stCondLst>
                                            <p:cond delay="5499"/>
                                          </p:stCondLst>
                                        </p:cTn>
                                        <p:tgtEl>
                                          <p:spTgt spid="48"/>
                                        </p:tgtEl>
                                        <p:attrNameLst>
                                          <p:attrName>style.visibility</p:attrName>
                                        </p:attrNameLst>
                                      </p:cBhvr>
                                      <p:to>
                                        <p:strVal val="hidden"/>
                                      </p:to>
                                    </p:set>
                                  </p:childTnLst>
                                </p:cTn>
                              </p:par>
                              <p:par>
                                <p:cTn id="227" presetID="8" presetClass="emph" presetSubtype="0" repeatCount="indefinite" fill="hold" grpId="0" nodeType="withEffect">
                                  <p:stCondLst>
                                    <p:cond delay="0"/>
                                  </p:stCondLst>
                                  <p:childTnLst>
                                    <p:animRot by="21600000">
                                      <p:cBhvr>
                                        <p:cTn id="228" dur="4250" fill="hold"/>
                                        <p:tgtEl>
                                          <p:spTgt spid="47"/>
                                        </p:tgtEl>
                                        <p:attrNameLst>
                                          <p:attrName>r</p:attrName>
                                        </p:attrNameLst>
                                      </p:cBhvr>
                                    </p:animRot>
                                  </p:childTnLst>
                                </p:cTn>
                              </p:par>
                              <p:par>
                                <p:cTn id="229" presetID="2" presetClass="exit" presetSubtype="3" fill="hold" grpId="1" nodeType="withEffect">
                                  <p:stCondLst>
                                    <p:cond delay="0"/>
                                  </p:stCondLst>
                                  <p:childTnLst>
                                    <p:anim calcmode="lin" valueType="num">
                                      <p:cBhvr additive="base">
                                        <p:cTn id="230" dur="5500"/>
                                        <p:tgtEl>
                                          <p:spTgt spid="47"/>
                                        </p:tgtEl>
                                        <p:attrNameLst>
                                          <p:attrName>ppt_x</p:attrName>
                                        </p:attrNameLst>
                                      </p:cBhvr>
                                      <p:tavLst>
                                        <p:tav tm="0">
                                          <p:val>
                                            <p:strVal val="ppt_x"/>
                                          </p:val>
                                        </p:tav>
                                        <p:tav tm="100000">
                                          <p:val>
                                            <p:strVal val="1+ppt_w/2"/>
                                          </p:val>
                                        </p:tav>
                                      </p:tavLst>
                                    </p:anim>
                                    <p:anim calcmode="lin" valueType="num">
                                      <p:cBhvr additive="base">
                                        <p:cTn id="231" dur="5500"/>
                                        <p:tgtEl>
                                          <p:spTgt spid="47"/>
                                        </p:tgtEl>
                                        <p:attrNameLst>
                                          <p:attrName>ppt_y</p:attrName>
                                        </p:attrNameLst>
                                      </p:cBhvr>
                                      <p:tavLst>
                                        <p:tav tm="0">
                                          <p:val>
                                            <p:strVal val="ppt_y"/>
                                          </p:val>
                                        </p:tav>
                                        <p:tav tm="100000">
                                          <p:val>
                                            <p:strVal val="0-ppt_h/2"/>
                                          </p:val>
                                        </p:tav>
                                      </p:tavLst>
                                    </p:anim>
                                    <p:set>
                                      <p:cBhvr>
                                        <p:cTn id="232" dur="1" fill="hold">
                                          <p:stCondLst>
                                            <p:cond delay="5499"/>
                                          </p:stCondLst>
                                        </p:cTn>
                                        <p:tgtEl>
                                          <p:spTgt spid="47"/>
                                        </p:tgtEl>
                                        <p:attrNameLst>
                                          <p:attrName>style.visibility</p:attrName>
                                        </p:attrNameLst>
                                      </p:cBhvr>
                                      <p:to>
                                        <p:strVal val="hidden"/>
                                      </p:to>
                                    </p:set>
                                  </p:childTnLst>
                                </p:cTn>
                              </p:par>
                              <p:par>
                                <p:cTn id="233" presetID="8" presetClass="emph" presetSubtype="0" repeatCount="indefinite" fill="hold" grpId="0" nodeType="withEffect">
                                  <p:stCondLst>
                                    <p:cond delay="0"/>
                                  </p:stCondLst>
                                  <p:childTnLst>
                                    <p:animRot by="-21600000">
                                      <p:cBhvr>
                                        <p:cTn id="234" dur="4250" fill="hold"/>
                                        <p:tgtEl>
                                          <p:spTgt spid="46"/>
                                        </p:tgtEl>
                                        <p:attrNameLst>
                                          <p:attrName>r</p:attrName>
                                        </p:attrNameLst>
                                      </p:cBhvr>
                                    </p:animRot>
                                  </p:childTnLst>
                                </p:cTn>
                              </p:par>
                              <p:par>
                                <p:cTn id="235" presetID="2" presetClass="exit" presetSubtype="3" fill="hold" grpId="1" nodeType="withEffect">
                                  <p:stCondLst>
                                    <p:cond delay="0"/>
                                  </p:stCondLst>
                                  <p:childTnLst>
                                    <p:anim calcmode="lin" valueType="num">
                                      <p:cBhvr additive="base">
                                        <p:cTn id="236" dur="5500"/>
                                        <p:tgtEl>
                                          <p:spTgt spid="46"/>
                                        </p:tgtEl>
                                        <p:attrNameLst>
                                          <p:attrName>ppt_x</p:attrName>
                                        </p:attrNameLst>
                                      </p:cBhvr>
                                      <p:tavLst>
                                        <p:tav tm="0">
                                          <p:val>
                                            <p:strVal val="ppt_x"/>
                                          </p:val>
                                        </p:tav>
                                        <p:tav tm="100000">
                                          <p:val>
                                            <p:strVal val="1+ppt_w/2"/>
                                          </p:val>
                                        </p:tav>
                                      </p:tavLst>
                                    </p:anim>
                                    <p:anim calcmode="lin" valueType="num">
                                      <p:cBhvr additive="base">
                                        <p:cTn id="237" dur="5500"/>
                                        <p:tgtEl>
                                          <p:spTgt spid="46"/>
                                        </p:tgtEl>
                                        <p:attrNameLst>
                                          <p:attrName>ppt_y</p:attrName>
                                        </p:attrNameLst>
                                      </p:cBhvr>
                                      <p:tavLst>
                                        <p:tav tm="0">
                                          <p:val>
                                            <p:strVal val="ppt_y"/>
                                          </p:val>
                                        </p:tav>
                                        <p:tav tm="100000">
                                          <p:val>
                                            <p:strVal val="0-ppt_h/2"/>
                                          </p:val>
                                        </p:tav>
                                      </p:tavLst>
                                    </p:anim>
                                    <p:set>
                                      <p:cBhvr>
                                        <p:cTn id="238" dur="1" fill="hold">
                                          <p:stCondLst>
                                            <p:cond delay="5499"/>
                                          </p:stCondLst>
                                        </p:cTn>
                                        <p:tgtEl>
                                          <p:spTgt spid="46"/>
                                        </p:tgtEl>
                                        <p:attrNameLst>
                                          <p:attrName>style.visibility</p:attrName>
                                        </p:attrNameLst>
                                      </p:cBhvr>
                                      <p:to>
                                        <p:strVal val="hidden"/>
                                      </p:to>
                                    </p:set>
                                  </p:childTnLst>
                                </p:cTn>
                              </p:par>
                              <p:par>
                                <p:cTn id="239" presetID="8" presetClass="emph" presetSubtype="0" repeatCount="indefinite" fill="hold" grpId="0" nodeType="withEffect">
                                  <p:stCondLst>
                                    <p:cond delay="0"/>
                                  </p:stCondLst>
                                  <p:childTnLst>
                                    <p:animRot by="21600000">
                                      <p:cBhvr>
                                        <p:cTn id="240" dur="4250" fill="hold"/>
                                        <p:tgtEl>
                                          <p:spTgt spid="45"/>
                                        </p:tgtEl>
                                        <p:attrNameLst>
                                          <p:attrName>r</p:attrName>
                                        </p:attrNameLst>
                                      </p:cBhvr>
                                    </p:animRot>
                                  </p:childTnLst>
                                </p:cTn>
                              </p:par>
                              <p:par>
                                <p:cTn id="241" presetID="2" presetClass="exit" presetSubtype="3" fill="hold" grpId="1" nodeType="withEffect">
                                  <p:stCondLst>
                                    <p:cond delay="0"/>
                                  </p:stCondLst>
                                  <p:childTnLst>
                                    <p:anim calcmode="lin" valueType="num">
                                      <p:cBhvr additive="base">
                                        <p:cTn id="242" dur="5500"/>
                                        <p:tgtEl>
                                          <p:spTgt spid="45"/>
                                        </p:tgtEl>
                                        <p:attrNameLst>
                                          <p:attrName>ppt_x</p:attrName>
                                        </p:attrNameLst>
                                      </p:cBhvr>
                                      <p:tavLst>
                                        <p:tav tm="0">
                                          <p:val>
                                            <p:strVal val="ppt_x"/>
                                          </p:val>
                                        </p:tav>
                                        <p:tav tm="100000">
                                          <p:val>
                                            <p:strVal val="1+ppt_w/2"/>
                                          </p:val>
                                        </p:tav>
                                      </p:tavLst>
                                    </p:anim>
                                    <p:anim calcmode="lin" valueType="num">
                                      <p:cBhvr additive="base">
                                        <p:cTn id="243" dur="5500"/>
                                        <p:tgtEl>
                                          <p:spTgt spid="45"/>
                                        </p:tgtEl>
                                        <p:attrNameLst>
                                          <p:attrName>ppt_y</p:attrName>
                                        </p:attrNameLst>
                                      </p:cBhvr>
                                      <p:tavLst>
                                        <p:tav tm="0">
                                          <p:val>
                                            <p:strVal val="ppt_y"/>
                                          </p:val>
                                        </p:tav>
                                        <p:tav tm="100000">
                                          <p:val>
                                            <p:strVal val="0-ppt_h/2"/>
                                          </p:val>
                                        </p:tav>
                                      </p:tavLst>
                                    </p:anim>
                                    <p:set>
                                      <p:cBhvr>
                                        <p:cTn id="244" dur="1" fill="hold">
                                          <p:stCondLst>
                                            <p:cond delay="5499"/>
                                          </p:stCondLst>
                                        </p:cTn>
                                        <p:tgtEl>
                                          <p:spTgt spid="45"/>
                                        </p:tgtEl>
                                        <p:attrNameLst>
                                          <p:attrName>style.visibility</p:attrName>
                                        </p:attrNameLst>
                                      </p:cBhvr>
                                      <p:to>
                                        <p:strVal val="hidden"/>
                                      </p:to>
                                    </p:set>
                                  </p:childTnLst>
                                </p:cTn>
                              </p:par>
                              <p:par>
                                <p:cTn id="245" presetID="8" presetClass="emph" presetSubtype="0" repeatCount="indefinite" fill="hold" grpId="0" nodeType="withEffect">
                                  <p:stCondLst>
                                    <p:cond delay="0"/>
                                  </p:stCondLst>
                                  <p:childTnLst>
                                    <p:animRot by="-21600000">
                                      <p:cBhvr>
                                        <p:cTn id="246" dur="4250" fill="hold"/>
                                        <p:tgtEl>
                                          <p:spTgt spid="44"/>
                                        </p:tgtEl>
                                        <p:attrNameLst>
                                          <p:attrName>r</p:attrName>
                                        </p:attrNameLst>
                                      </p:cBhvr>
                                    </p:animRot>
                                  </p:childTnLst>
                                </p:cTn>
                              </p:par>
                              <p:par>
                                <p:cTn id="247" presetID="2" presetClass="exit" presetSubtype="3" fill="hold" grpId="1" nodeType="withEffect">
                                  <p:stCondLst>
                                    <p:cond delay="0"/>
                                  </p:stCondLst>
                                  <p:childTnLst>
                                    <p:anim calcmode="lin" valueType="num">
                                      <p:cBhvr additive="base">
                                        <p:cTn id="248" dur="5500"/>
                                        <p:tgtEl>
                                          <p:spTgt spid="44"/>
                                        </p:tgtEl>
                                        <p:attrNameLst>
                                          <p:attrName>ppt_x</p:attrName>
                                        </p:attrNameLst>
                                      </p:cBhvr>
                                      <p:tavLst>
                                        <p:tav tm="0">
                                          <p:val>
                                            <p:strVal val="ppt_x"/>
                                          </p:val>
                                        </p:tav>
                                        <p:tav tm="100000">
                                          <p:val>
                                            <p:strVal val="1+ppt_w/2"/>
                                          </p:val>
                                        </p:tav>
                                      </p:tavLst>
                                    </p:anim>
                                    <p:anim calcmode="lin" valueType="num">
                                      <p:cBhvr additive="base">
                                        <p:cTn id="249" dur="5500"/>
                                        <p:tgtEl>
                                          <p:spTgt spid="44"/>
                                        </p:tgtEl>
                                        <p:attrNameLst>
                                          <p:attrName>ppt_y</p:attrName>
                                        </p:attrNameLst>
                                      </p:cBhvr>
                                      <p:tavLst>
                                        <p:tav tm="0">
                                          <p:val>
                                            <p:strVal val="ppt_y"/>
                                          </p:val>
                                        </p:tav>
                                        <p:tav tm="100000">
                                          <p:val>
                                            <p:strVal val="0-ppt_h/2"/>
                                          </p:val>
                                        </p:tav>
                                      </p:tavLst>
                                    </p:anim>
                                    <p:set>
                                      <p:cBhvr>
                                        <p:cTn id="250" dur="1" fill="hold">
                                          <p:stCondLst>
                                            <p:cond delay="5499"/>
                                          </p:stCondLst>
                                        </p:cTn>
                                        <p:tgtEl>
                                          <p:spTgt spid="44"/>
                                        </p:tgtEl>
                                        <p:attrNameLst>
                                          <p:attrName>style.visibility</p:attrName>
                                        </p:attrNameLst>
                                      </p:cBhvr>
                                      <p:to>
                                        <p:strVal val="hidden"/>
                                      </p:to>
                                    </p:set>
                                  </p:childTnLst>
                                </p:cTn>
                              </p:par>
                              <p:par>
                                <p:cTn id="251" presetID="8" presetClass="emph" presetSubtype="0" repeatCount="indefinite" fill="hold" grpId="0" nodeType="withEffect">
                                  <p:stCondLst>
                                    <p:cond delay="0"/>
                                  </p:stCondLst>
                                  <p:childTnLst>
                                    <p:animRot by="-21600000">
                                      <p:cBhvr>
                                        <p:cTn id="252" dur="4250" fill="hold"/>
                                        <p:tgtEl>
                                          <p:spTgt spid="43"/>
                                        </p:tgtEl>
                                        <p:attrNameLst>
                                          <p:attrName>r</p:attrName>
                                        </p:attrNameLst>
                                      </p:cBhvr>
                                    </p:animRot>
                                  </p:childTnLst>
                                </p:cTn>
                              </p:par>
                              <p:par>
                                <p:cTn id="253" presetID="2" presetClass="exit" presetSubtype="9" fill="hold" grpId="1" nodeType="withEffect">
                                  <p:stCondLst>
                                    <p:cond delay="0"/>
                                  </p:stCondLst>
                                  <p:childTnLst>
                                    <p:anim calcmode="lin" valueType="num">
                                      <p:cBhvr additive="base">
                                        <p:cTn id="254" dur="5500"/>
                                        <p:tgtEl>
                                          <p:spTgt spid="43"/>
                                        </p:tgtEl>
                                        <p:attrNameLst>
                                          <p:attrName>ppt_x</p:attrName>
                                        </p:attrNameLst>
                                      </p:cBhvr>
                                      <p:tavLst>
                                        <p:tav tm="0">
                                          <p:val>
                                            <p:strVal val="ppt_x"/>
                                          </p:val>
                                        </p:tav>
                                        <p:tav tm="100000">
                                          <p:val>
                                            <p:strVal val="0-ppt_w/2"/>
                                          </p:val>
                                        </p:tav>
                                      </p:tavLst>
                                    </p:anim>
                                    <p:anim calcmode="lin" valueType="num">
                                      <p:cBhvr additive="base">
                                        <p:cTn id="255" dur="5500"/>
                                        <p:tgtEl>
                                          <p:spTgt spid="43"/>
                                        </p:tgtEl>
                                        <p:attrNameLst>
                                          <p:attrName>ppt_y</p:attrName>
                                        </p:attrNameLst>
                                      </p:cBhvr>
                                      <p:tavLst>
                                        <p:tav tm="0">
                                          <p:val>
                                            <p:strVal val="ppt_y"/>
                                          </p:val>
                                        </p:tav>
                                        <p:tav tm="100000">
                                          <p:val>
                                            <p:strVal val="0-ppt_h/2"/>
                                          </p:val>
                                        </p:tav>
                                      </p:tavLst>
                                    </p:anim>
                                    <p:set>
                                      <p:cBhvr>
                                        <p:cTn id="256" dur="1" fill="hold">
                                          <p:stCondLst>
                                            <p:cond delay="5499"/>
                                          </p:stCondLst>
                                        </p:cTn>
                                        <p:tgtEl>
                                          <p:spTgt spid="43"/>
                                        </p:tgtEl>
                                        <p:attrNameLst>
                                          <p:attrName>style.visibility</p:attrName>
                                        </p:attrNameLst>
                                      </p:cBhvr>
                                      <p:to>
                                        <p:strVal val="hidden"/>
                                      </p:to>
                                    </p:set>
                                  </p:childTnLst>
                                </p:cTn>
                              </p:par>
                              <p:par>
                                <p:cTn id="257" presetID="8" presetClass="emph" presetSubtype="0" repeatCount="indefinite" fill="hold" grpId="0" nodeType="withEffect">
                                  <p:stCondLst>
                                    <p:cond delay="0"/>
                                  </p:stCondLst>
                                  <p:childTnLst>
                                    <p:animRot by="21600000">
                                      <p:cBhvr>
                                        <p:cTn id="258" dur="4250" fill="hold"/>
                                        <p:tgtEl>
                                          <p:spTgt spid="42"/>
                                        </p:tgtEl>
                                        <p:attrNameLst>
                                          <p:attrName>r</p:attrName>
                                        </p:attrNameLst>
                                      </p:cBhvr>
                                    </p:animRot>
                                  </p:childTnLst>
                                </p:cTn>
                              </p:par>
                              <p:par>
                                <p:cTn id="259" presetID="2" presetClass="exit" presetSubtype="9" fill="hold" grpId="1" nodeType="withEffect">
                                  <p:stCondLst>
                                    <p:cond delay="0"/>
                                  </p:stCondLst>
                                  <p:childTnLst>
                                    <p:anim calcmode="lin" valueType="num">
                                      <p:cBhvr additive="base">
                                        <p:cTn id="260" dur="5500"/>
                                        <p:tgtEl>
                                          <p:spTgt spid="42"/>
                                        </p:tgtEl>
                                        <p:attrNameLst>
                                          <p:attrName>ppt_x</p:attrName>
                                        </p:attrNameLst>
                                      </p:cBhvr>
                                      <p:tavLst>
                                        <p:tav tm="0">
                                          <p:val>
                                            <p:strVal val="ppt_x"/>
                                          </p:val>
                                        </p:tav>
                                        <p:tav tm="100000">
                                          <p:val>
                                            <p:strVal val="0-ppt_w/2"/>
                                          </p:val>
                                        </p:tav>
                                      </p:tavLst>
                                    </p:anim>
                                    <p:anim calcmode="lin" valueType="num">
                                      <p:cBhvr additive="base">
                                        <p:cTn id="261" dur="5500"/>
                                        <p:tgtEl>
                                          <p:spTgt spid="42"/>
                                        </p:tgtEl>
                                        <p:attrNameLst>
                                          <p:attrName>ppt_y</p:attrName>
                                        </p:attrNameLst>
                                      </p:cBhvr>
                                      <p:tavLst>
                                        <p:tav tm="0">
                                          <p:val>
                                            <p:strVal val="ppt_y"/>
                                          </p:val>
                                        </p:tav>
                                        <p:tav tm="100000">
                                          <p:val>
                                            <p:strVal val="0-ppt_h/2"/>
                                          </p:val>
                                        </p:tav>
                                      </p:tavLst>
                                    </p:anim>
                                    <p:set>
                                      <p:cBhvr>
                                        <p:cTn id="262" dur="1" fill="hold">
                                          <p:stCondLst>
                                            <p:cond delay="5499"/>
                                          </p:stCondLst>
                                        </p:cTn>
                                        <p:tgtEl>
                                          <p:spTgt spid="42"/>
                                        </p:tgtEl>
                                        <p:attrNameLst>
                                          <p:attrName>style.visibility</p:attrName>
                                        </p:attrNameLst>
                                      </p:cBhvr>
                                      <p:to>
                                        <p:strVal val="hidden"/>
                                      </p:to>
                                    </p:set>
                                  </p:childTnLst>
                                </p:cTn>
                              </p:par>
                              <p:par>
                                <p:cTn id="263" presetID="8" presetClass="emph" presetSubtype="0" repeatCount="indefinite" fill="hold" grpId="0" nodeType="withEffect">
                                  <p:stCondLst>
                                    <p:cond delay="0"/>
                                  </p:stCondLst>
                                  <p:childTnLst>
                                    <p:animRot by="21600000">
                                      <p:cBhvr>
                                        <p:cTn id="264" dur="4250" fill="hold"/>
                                        <p:tgtEl>
                                          <p:spTgt spid="40"/>
                                        </p:tgtEl>
                                        <p:attrNameLst>
                                          <p:attrName>r</p:attrName>
                                        </p:attrNameLst>
                                      </p:cBhvr>
                                    </p:animRot>
                                  </p:childTnLst>
                                </p:cTn>
                              </p:par>
                              <p:par>
                                <p:cTn id="265" presetID="2" presetClass="exit" presetSubtype="9" fill="hold" grpId="1" nodeType="withEffect">
                                  <p:stCondLst>
                                    <p:cond delay="0"/>
                                  </p:stCondLst>
                                  <p:childTnLst>
                                    <p:anim calcmode="lin" valueType="num">
                                      <p:cBhvr additive="base">
                                        <p:cTn id="266" dur="5500"/>
                                        <p:tgtEl>
                                          <p:spTgt spid="40"/>
                                        </p:tgtEl>
                                        <p:attrNameLst>
                                          <p:attrName>ppt_x</p:attrName>
                                        </p:attrNameLst>
                                      </p:cBhvr>
                                      <p:tavLst>
                                        <p:tav tm="0">
                                          <p:val>
                                            <p:strVal val="ppt_x"/>
                                          </p:val>
                                        </p:tav>
                                        <p:tav tm="100000">
                                          <p:val>
                                            <p:strVal val="0-ppt_w/2"/>
                                          </p:val>
                                        </p:tav>
                                      </p:tavLst>
                                    </p:anim>
                                    <p:anim calcmode="lin" valueType="num">
                                      <p:cBhvr additive="base">
                                        <p:cTn id="267" dur="5500"/>
                                        <p:tgtEl>
                                          <p:spTgt spid="40"/>
                                        </p:tgtEl>
                                        <p:attrNameLst>
                                          <p:attrName>ppt_y</p:attrName>
                                        </p:attrNameLst>
                                      </p:cBhvr>
                                      <p:tavLst>
                                        <p:tav tm="0">
                                          <p:val>
                                            <p:strVal val="ppt_y"/>
                                          </p:val>
                                        </p:tav>
                                        <p:tav tm="100000">
                                          <p:val>
                                            <p:strVal val="0-ppt_h/2"/>
                                          </p:val>
                                        </p:tav>
                                      </p:tavLst>
                                    </p:anim>
                                    <p:set>
                                      <p:cBhvr>
                                        <p:cTn id="268" dur="1" fill="hold">
                                          <p:stCondLst>
                                            <p:cond delay="5499"/>
                                          </p:stCondLst>
                                        </p:cTn>
                                        <p:tgtEl>
                                          <p:spTgt spid="40"/>
                                        </p:tgtEl>
                                        <p:attrNameLst>
                                          <p:attrName>style.visibility</p:attrName>
                                        </p:attrNameLst>
                                      </p:cBhvr>
                                      <p:to>
                                        <p:strVal val="hidden"/>
                                      </p:to>
                                    </p:set>
                                  </p:childTnLst>
                                </p:cTn>
                              </p:par>
                              <p:par>
                                <p:cTn id="269" presetID="8" presetClass="emph" presetSubtype="0" repeatCount="indefinite" fill="hold" grpId="0" nodeType="withEffect">
                                  <p:stCondLst>
                                    <p:cond delay="0"/>
                                  </p:stCondLst>
                                  <p:childTnLst>
                                    <p:animRot by="-21600000">
                                      <p:cBhvr>
                                        <p:cTn id="270" dur="4250" fill="hold"/>
                                        <p:tgtEl>
                                          <p:spTgt spid="39"/>
                                        </p:tgtEl>
                                        <p:attrNameLst>
                                          <p:attrName>r</p:attrName>
                                        </p:attrNameLst>
                                      </p:cBhvr>
                                    </p:animRot>
                                  </p:childTnLst>
                                </p:cTn>
                              </p:par>
                              <p:par>
                                <p:cTn id="271" presetID="2" presetClass="exit" presetSubtype="9" fill="hold" grpId="1" nodeType="withEffect">
                                  <p:stCondLst>
                                    <p:cond delay="0"/>
                                  </p:stCondLst>
                                  <p:childTnLst>
                                    <p:anim calcmode="lin" valueType="num">
                                      <p:cBhvr additive="base">
                                        <p:cTn id="272" dur="5500"/>
                                        <p:tgtEl>
                                          <p:spTgt spid="39"/>
                                        </p:tgtEl>
                                        <p:attrNameLst>
                                          <p:attrName>ppt_x</p:attrName>
                                        </p:attrNameLst>
                                      </p:cBhvr>
                                      <p:tavLst>
                                        <p:tav tm="0">
                                          <p:val>
                                            <p:strVal val="ppt_x"/>
                                          </p:val>
                                        </p:tav>
                                        <p:tav tm="100000">
                                          <p:val>
                                            <p:strVal val="0-ppt_w/2"/>
                                          </p:val>
                                        </p:tav>
                                      </p:tavLst>
                                    </p:anim>
                                    <p:anim calcmode="lin" valueType="num">
                                      <p:cBhvr additive="base">
                                        <p:cTn id="273" dur="5500"/>
                                        <p:tgtEl>
                                          <p:spTgt spid="39"/>
                                        </p:tgtEl>
                                        <p:attrNameLst>
                                          <p:attrName>ppt_y</p:attrName>
                                        </p:attrNameLst>
                                      </p:cBhvr>
                                      <p:tavLst>
                                        <p:tav tm="0">
                                          <p:val>
                                            <p:strVal val="ppt_y"/>
                                          </p:val>
                                        </p:tav>
                                        <p:tav tm="100000">
                                          <p:val>
                                            <p:strVal val="0-ppt_h/2"/>
                                          </p:val>
                                        </p:tav>
                                      </p:tavLst>
                                    </p:anim>
                                    <p:set>
                                      <p:cBhvr>
                                        <p:cTn id="274" dur="1" fill="hold">
                                          <p:stCondLst>
                                            <p:cond delay="5499"/>
                                          </p:stCondLst>
                                        </p:cTn>
                                        <p:tgtEl>
                                          <p:spTgt spid="39"/>
                                        </p:tgtEl>
                                        <p:attrNameLst>
                                          <p:attrName>style.visibility</p:attrName>
                                        </p:attrNameLst>
                                      </p:cBhvr>
                                      <p:to>
                                        <p:strVal val="hidden"/>
                                      </p:to>
                                    </p:set>
                                  </p:childTnLst>
                                </p:cTn>
                              </p:par>
                              <p:par>
                                <p:cTn id="275" presetID="8" presetClass="emph" presetSubtype="0" repeatCount="indefinite" fill="hold" grpId="0" nodeType="withEffect">
                                  <p:stCondLst>
                                    <p:cond delay="0"/>
                                  </p:stCondLst>
                                  <p:childTnLst>
                                    <p:animRot by="21600000">
                                      <p:cBhvr>
                                        <p:cTn id="276" dur="4250" fill="hold"/>
                                        <p:tgtEl>
                                          <p:spTgt spid="38"/>
                                        </p:tgtEl>
                                        <p:attrNameLst>
                                          <p:attrName>r</p:attrName>
                                        </p:attrNameLst>
                                      </p:cBhvr>
                                    </p:animRot>
                                  </p:childTnLst>
                                </p:cTn>
                              </p:par>
                              <p:par>
                                <p:cTn id="277" presetID="2" presetClass="exit" presetSubtype="9" fill="hold" grpId="1" nodeType="withEffect">
                                  <p:stCondLst>
                                    <p:cond delay="0"/>
                                  </p:stCondLst>
                                  <p:childTnLst>
                                    <p:anim calcmode="lin" valueType="num">
                                      <p:cBhvr additive="base">
                                        <p:cTn id="278" dur="5500"/>
                                        <p:tgtEl>
                                          <p:spTgt spid="38"/>
                                        </p:tgtEl>
                                        <p:attrNameLst>
                                          <p:attrName>ppt_x</p:attrName>
                                        </p:attrNameLst>
                                      </p:cBhvr>
                                      <p:tavLst>
                                        <p:tav tm="0">
                                          <p:val>
                                            <p:strVal val="ppt_x"/>
                                          </p:val>
                                        </p:tav>
                                        <p:tav tm="100000">
                                          <p:val>
                                            <p:strVal val="0-ppt_w/2"/>
                                          </p:val>
                                        </p:tav>
                                      </p:tavLst>
                                    </p:anim>
                                    <p:anim calcmode="lin" valueType="num">
                                      <p:cBhvr additive="base">
                                        <p:cTn id="279" dur="5500"/>
                                        <p:tgtEl>
                                          <p:spTgt spid="38"/>
                                        </p:tgtEl>
                                        <p:attrNameLst>
                                          <p:attrName>ppt_y</p:attrName>
                                        </p:attrNameLst>
                                      </p:cBhvr>
                                      <p:tavLst>
                                        <p:tav tm="0">
                                          <p:val>
                                            <p:strVal val="ppt_y"/>
                                          </p:val>
                                        </p:tav>
                                        <p:tav tm="100000">
                                          <p:val>
                                            <p:strVal val="0-ppt_h/2"/>
                                          </p:val>
                                        </p:tav>
                                      </p:tavLst>
                                    </p:anim>
                                    <p:set>
                                      <p:cBhvr>
                                        <p:cTn id="280" dur="1" fill="hold">
                                          <p:stCondLst>
                                            <p:cond delay="5499"/>
                                          </p:stCondLst>
                                        </p:cTn>
                                        <p:tgtEl>
                                          <p:spTgt spid="38"/>
                                        </p:tgtEl>
                                        <p:attrNameLst>
                                          <p:attrName>style.visibility</p:attrName>
                                        </p:attrNameLst>
                                      </p:cBhvr>
                                      <p:to>
                                        <p:strVal val="hidden"/>
                                      </p:to>
                                    </p:set>
                                  </p:childTnLst>
                                </p:cTn>
                              </p:par>
                              <p:par>
                                <p:cTn id="281" presetID="8" presetClass="emph" presetSubtype="0" repeatCount="indefinite" fill="hold" grpId="0" nodeType="withEffect">
                                  <p:stCondLst>
                                    <p:cond delay="0"/>
                                  </p:stCondLst>
                                  <p:childTnLst>
                                    <p:animRot by="-21600000">
                                      <p:cBhvr>
                                        <p:cTn id="282" dur="4250" fill="hold"/>
                                        <p:tgtEl>
                                          <p:spTgt spid="37"/>
                                        </p:tgtEl>
                                        <p:attrNameLst>
                                          <p:attrName>r</p:attrName>
                                        </p:attrNameLst>
                                      </p:cBhvr>
                                    </p:animRot>
                                  </p:childTnLst>
                                </p:cTn>
                              </p:par>
                              <p:par>
                                <p:cTn id="283" presetID="2" presetClass="exit" presetSubtype="9" fill="hold" grpId="1" nodeType="withEffect">
                                  <p:stCondLst>
                                    <p:cond delay="0"/>
                                  </p:stCondLst>
                                  <p:childTnLst>
                                    <p:anim calcmode="lin" valueType="num">
                                      <p:cBhvr additive="base">
                                        <p:cTn id="284" dur="5500"/>
                                        <p:tgtEl>
                                          <p:spTgt spid="37"/>
                                        </p:tgtEl>
                                        <p:attrNameLst>
                                          <p:attrName>ppt_x</p:attrName>
                                        </p:attrNameLst>
                                      </p:cBhvr>
                                      <p:tavLst>
                                        <p:tav tm="0">
                                          <p:val>
                                            <p:strVal val="ppt_x"/>
                                          </p:val>
                                        </p:tav>
                                        <p:tav tm="100000">
                                          <p:val>
                                            <p:strVal val="0-ppt_w/2"/>
                                          </p:val>
                                        </p:tav>
                                      </p:tavLst>
                                    </p:anim>
                                    <p:anim calcmode="lin" valueType="num">
                                      <p:cBhvr additive="base">
                                        <p:cTn id="285" dur="5500"/>
                                        <p:tgtEl>
                                          <p:spTgt spid="37"/>
                                        </p:tgtEl>
                                        <p:attrNameLst>
                                          <p:attrName>ppt_y</p:attrName>
                                        </p:attrNameLst>
                                      </p:cBhvr>
                                      <p:tavLst>
                                        <p:tav tm="0">
                                          <p:val>
                                            <p:strVal val="ppt_y"/>
                                          </p:val>
                                        </p:tav>
                                        <p:tav tm="100000">
                                          <p:val>
                                            <p:strVal val="0-ppt_h/2"/>
                                          </p:val>
                                        </p:tav>
                                      </p:tavLst>
                                    </p:anim>
                                    <p:set>
                                      <p:cBhvr>
                                        <p:cTn id="286" dur="1" fill="hold">
                                          <p:stCondLst>
                                            <p:cond delay="5499"/>
                                          </p:stCondLst>
                                        </p:cTn>
                                        <p:tgtEl>
                                          <p:spTgt spid="37"/>
                                        </p:tgtEl>
                                        <p:attrNameLst>
                                          <p:attrName>style.visibility</p:attrName>
                                        </p:attrNameLst>
                                      </p:cBhvr>
                                      <p:to>
                                        <p:strVal val="hidden"/>
                                      </p:to>
                                    </p:set>
                                  </p:childTnLst>
                                </p:cTn>
                              </p:par>
                              <p:par>
                                <p:cTn id="287" presetID="8" presetClass="emph" presetSubtype="0" repeatCount="indefinite" fill="hold" grpId="0" nodeType="withEffect">
                                  <p:stCondLst>
                                    <p:cond delay="0"/>
                                  </p:stCondLst>
                                  <p:childTnLst>
                                    <p:animRot by="21600000">
                                      <p:cBhvr>
                                        <p:cTn id="288" dur="4250" fill="hold"/>
                                        <p:tgtEl>
                                          <p:spTgt spid="36"/>
                                        </p:tgtEl>
                                        <p:attrNameLst>
                                          <p:attrName>r</p:attrName>
                                        </p:attrNameLst>
                                      </p:cBhvr>
                                    </p:animRot>
                                  </p:childTnLst>
                                </p:cTn>
                              </p:par>
                              <p:par>
                                <p:cTn id="289" presetID="2" presetClass="exit" presetSubtype="9" fill="hold" grpId="1" nodeType="withEffect">
                                  <p:stCondLst>
                                    <p:cond delay="0"/>
                                  </p:stCondLst>
                                  <p:childTnLst>
                                    <p:anim calcmode="lin" valueType="num">
                                      <p:cBhvr additive="base">
                                        <p:cTn id="290" dur="5500"/>
                                        <p:tgtEl>
                                          <p:spTgt spid="36"/>
                                        </p:tgtEl>
                                        <p:attrNameLst>
                                          <p:attrName>ppt_x</p:attrName>
                                        </p:attrNameLst>
                                      </p:cBhvr>
                                      <p:tavLst>
                                        <p:tav tm="0">
                                          <p:val>
                                            <p:strVal val="ppt_x"/>
                                          </p:val>
                                        </p:tav>
                                        <p:tav tm="100000">
                                          <p:val>
                                            <p:strVal val="0-ppt_w/2"/>
                                          </p:val>
                                        </p:tav>
                                      </p:tavLst>
                                    </p:anim>
                                    <p:anim calcmode="lin" valueType="num">
                                      <p:cBhvr additive="base">
                                        <p:cTn id="291" dur="5500"/>
                                        <p:tgtEl>
                                          <p:spTgt spid="36"/>
                                        </p:tgtEl>
                                        <p:attrNameLst>
                                          <p:attrName>ppt_y</p:attrName>
                                        </p:attrNameLst>
                                      </p:cBhvr>
                                      <p:tavLst>
                                        <p:tav tm="0">
                                          <p:val>
                                            <p:strVal val="ppt_y"/>
                                          </p:val>
                                        </p:tav>
                                        <p:tav tm="100000">
                                          <p:val>
                                            <p:strVal val="0-ppt_h/2"/>
                                          </p:val>
                                        </p:tav>
                                      </p:tavLst>
                                    </p:anim>
                                    <p:set>
                                      <p:cBhvr>
                                        <p:cTn id="292" dur="1" fill="hold">
                                          <p:stCondLst>
                                            <p:cond delay="5499"/>
                                          </p:stCondLst>
                                        </p:cTn>
                                        <p:tgtEl>
                                          <p:spTgt spid="36"/>
                                        </p:tgtEl>
                                        <p:attrNameLst>
                                          <p:attrName>style.visibility</p:attrName>
                                        </p:attrNameLst>
                                      </p:cBhvr>
                                      <p:to>
                                        <p:strVal val="hidden"/>
                                      </p:to>
                                    </p:set>
                                  </p:childTnLst>
                                </p:cTn>
                              </p:par>
                              <p:par>
                                <p:cTn id="293" presetID="8" presetClass="emph" presetSubtype="0" repeatCount="indefinite" fill="hold" grpId="0" nodeType="withEffect">
                                  <p:stCondLst>
                                    <p:cond delay="0"/>
                                  </p:stCondLst>
                                  <p:childTnLst>
                                    <p:animRot by="-21600000">
                                      <p:cBhvr>
                                        <p:cTn id="294" dur="4250" fill="hold"/>
                                        <p:tgtEl>
                                          <p:spTgt spid="35"/>
                                        </p:tgtEl>
                                        <p:attrNameLst>
                                          <p:attrName>r</p:attrName>
                                        </p:attrNameLst>
                                      </p:cBhvr>
                                    </p:animRot>
                                  </p:childTnLst>
                                </p:cTn>
                              </p:par>
                              <p:par>
                                <p:cTn id="295" presetID="2" presetClass="exit" presetSubtype="9" fill="hold" grpId="1" nodeType="withEffect">
                                  <p:stCondLst>
                                    <p:cond delay="0"/>
                                  </p:stCondLst>
                                  <p:childTnLst>
                                    <p:anim calcmode="lin" valueType="num">
                                      <p:cBhvr additive="base">
                                        <p:cTn id="296" dur="5500"/>
                                        <p:tgtEl>
                                          <p:spTgt spid="35"/>
                                        </p:tgtEl>
                                        <p:attrNameLst>
                                          <p:attrName>ppt_x</p:attrName>
                                        </p:attrNameLst>
                                      </p:cBhvr>
                                      <p:tavLst>
                                        <p:tav tm="0">
                                          <p:val>
                                            <p:strVal val="ppt_x"/>
                                          </p:val>
                                        </p:tav>
                                        <p:tav tm="100000">
                                          <p:val>
                                            <p:strVal val="0-ppt_w/2"/>
                                          </p:val>
                                        </p:tav>
                                      </p:tavLst>
                                    </p:anim>
                                    <p:anim calcmode="lin" valueType="num">
                                      <p:cBhvr additive="base">
                                        <p:cTn id="297" dur="5500"/>
                                        <p:tgtEl>
                                          <p:spTgt spid="35"/>
                                        </p:tgtEl>
                                        <p:attrNameLst>
                                          <p:attrName>ppt_y</p:attrName>
                                        </p:attrNameLst>
                                      </p:cBhvr>
                                      <p:tavLst>
                                        <p:tav tm="0">
                                          <p:val>
                                            <p:strVal val="ppt_y"/>
                                          </p:val>
                                        </p:tav>
                                        <p:tav tm="100000">
                                          <p:val>
                                            <p:strVal val="0-ppt_h/2"/>
                                          </p:val>
                                        </p:tav>
                                      </p:tavLst>
                                    </p:anim>
                                    <p:set>
                                      <p:cBhvr>
                                        <p:cTn id="298" dur="1" fill="hold">
                                          <p:stCondLst>
                                            <p:cond delay="5499"/>
                                          </p:stCondLst>
                                        </p:cTn>
                                        <p:tgtEl>
                                          <p:spTgt spid="35"/>
                                        </p:tgtEl>
                                        <p:attrNameLst>
                                          <p:attrName>style.visibility</p:attrName>
                                        </p:attrNameLst>
                                      </p:cBhvr>
                                      <p:to>
                                        <p:strVal val="hidden"/>
                                      </p:to>
                                    </p:set>
                                  </p:childTnLst>
                                </p:cTn>
                              </p:par>
                              <p:par>
                                <p:cTn id="299" presetID="8" presetClass="emph" presetSubtype="0" repeatCount="indefinite" fill="hold" grpId="0" nodeType="withEffect">
                                  <p:stCondLst>
                                    <p:cond delay="0"/>
                                  </p:stCondLst>
                                  <p:childTnLst>
                                    <p:animRot by="-21600000">
                                      <p:cBhvr>
                                        <p:cTn id="300" dur="4250" fill="hold"/>
                                        <p:tgtEl>
                                          <p:spTgt spid="33"/>
                                        </p:tgtEl>
                                        <p:attrNameLst>
                                          <p:attrName>r</p:attrName>
                                        </p:attrNameLst>
                                      </p:cBhvr>
                                    </p:animRot>
                                  </p:childTnLst>
                                </p:cTn>
                              </p:par>
                              <p:par>
                                <p:cTn id="301" presetID="2" presetClass="exit" presetSubtype="9" fill="hold" grpId="1" nodeType="withEffect">
                                  <p:stCondLst>
                                    <p:cond delay="0"/>
                                  </p:stCondLst>
                                  <p:childTnLst>
                                    <p:anim calcmode="lin" valueType="num">
                                      <p:cBhvr additive="base">
                                        <p:cTn id="302" dur="5500"/>
                                        <p:tgtEl>
                                          <p:spTgt spid="33"/>
                                        </p:tgtEl>
                                        <p:attrNameLst>
                                          <p:attrName>ppt_x</p:attrName>
                                        </p:attrNameLst>
                                      </p:cBhvr>
                                      <p:tavLst>
                                        <p:tav tm="0">
                                          <p:val>
                                            <p:strVal val="ppt_x"/>
                                          </p:val>
                                        </p:tav>
                                        <p:tav tm="100000">
                                          <p:val>
                                            <p:strVal val="0-ppt_w/2"/>
                                          </p:val>
                                        </p:tav>
                                      </p:tavLst>
                                    </p:anim>
                                    <p:anim calcmode="lin" valueType="num">
                                      <p:cBhvr additive="base">
                                        <p:cTn id="303" dur="5500"/>
                                        <p:tgtEl>
                                          <p:spTgt spid="33"/>
                                        </p:tgtEl>
                                        <p:attrNameLst>
                                          <p:attrName>ppt_y</p:attrName>
                                        </p:attrNameLst>
                                      </p:cBhvr>
                                      <p:tavLst>
                                        <p:tav tm="0">
                                          <p:val>
                                            <p:strVal val="ppt_y"/>
                                          </p:val>
                                        </p:tav>
                                        <p:tav tm="100000">
                                          <p:val>
                                            <p:strVal val="0-ppt_h/2"/>
                                          </p:val>
                                        </p:tav>
                                      </p:tavLst>
                                    </p:anim>
                                    <p:set>
                                      <p:cBhvr>
                                        <p:cTn id="304" dur="1" fill="hold">
                                          <p:stCondLst>
                                            <p:cond delay="5499"/>
                                          </p:stCondLst>
                                        </p:cTn>
                                        <p:tgtEl>
                                          <p:spTgt spid="33"/>
                                        </p:tgtEl>
                                        <p:attrNameLst>
                                          <p:attrName>style.visibility</p:attrName>
                                        </p:attrNameLst>
                                      </p:cBhvr>
                                      <p:to>
                                        <p:strVal val="hidden"/>
                                      </p:to>
                                    </p:set>
                                  </p:childTnLst>
                                </p:cTn>
                              </p:par>
                              <p:par>
                                <p:cTn id="305" presetID="8" presetClass="emph" presetSubtype="0" repeatCount="indefinite" fill="hold" grpId="0" nodeType="withEffect">
                                  <p:stCondLst>
                                    <p:cond delay="0"/>
                                  </p:stCondLst>
                                  <p:childTnLst>
                                    <p:animRot by="21600000">
                                      <p:cBhvr>
                                        <p:cTn id="306" dur="4250" fill="hold"/>
                                        <p:tgtEl>
                                          <p:spTgt spid="32"/>
                                        </p:tgtEl>
                                        <p:attrNameLst>
                                          <p:attrName>r</p:attrName>
                                        </p:attrNameLst>
                                      </p:cBhvr>
                                    </p:animRot>
                                  </p:childTnLst>
                                </p:cTn>
                              </p:par>
                              <p:par>
                                <p:cTn id="307" presetID="2" presetClass="exit" presetSubtype="9" fill="hold" grpId="1" nodeType="withEffect">
                                  <p:stCondLst>
                                    <p:cond delay="0"/>
                                  </p:stCondLst>
                                  <p:childTnLst>
                                    <p:anim calcmode="lin" valueType="num">
                                      <p:cBhvr additive="base">
                                        <p:cTn id="308" dur="5500"/>
                                        <p:tgtEl>
                                          <p:spTgt spid="32"/>
                                        </p:tgtEl>
                                        <p:attrNameLst>
                                          <p:attrName>ppt_x</p:attrName>
                                        </p:attrNameLst>
                                      </p:cBhvr>
                                      <p:tavLst>
                                        <p:tav tm="0">
                                          <p:val>
                                            <p:strVal val="ppt_x"/>
                                          </p:val>
                                        </p:tav>
                                        <p:tav tm="100000">
                                          <p:val>
                                            <p:strVal val="0-ppt_w/2"/>
                                          </p:val>
                                        </p:tav>
                                      </p:tavLst>
                                    </p:anim>
                                    <p:anim calcmode="lin" valueType="num">
                                      <p:cBhvr additive="base">
                                        <p:cTn id="309" dur="5500"/>
                                        <p:tgtEl>
                                          <p:spTgt spid="32"/>
                                        </p:tgtEl>
                                        <p:attrNameLst>
                                          <p:attrName>ppt_y</p:attrName>
                                        </p:attrNameLst>
                                      </p:cBhvr>
                                      <p:tavLst>
                                        <p:tav tm="0">
                                          <p:val>
                                            <p:strVal val="ppt_y"/>
                                          </p:val>
                                        </p:tav>
                                        <p:tav tm="100000">
                                          <p:val>
                                            <p:strVal val="0-ppt_h/2"/>
                                          </p:val>
                                        </p:tav>
                                      </p:tavLst>
                                    </p:anim>
                                    <p:set>
                                      <p:cBhvr>
                                        <p:cTn id="310" dur="1" fill="hold">
                                          <p:stCondLst>
                                            <p:cond delay="5499"/>
                                          </p:stCondLst>
                                        </p:cTn>
                                        <p:tgtEl>
                                          <p:spTgt spid="32"/>
                                        </p:tgtEl>
                                        <p:attrNameLst>
                                          <p:attrName>style.visibility</p:attrName>
                                        </p:attrNameLst>
                                      </p:cBhvr>
                                      <p:to>
                                        <p:strVal val="hidden"/>
                                      </p:to>
                                    </p:set>
                                  </p:childTnLst>
                                </p:cTn>
                              </p:par>
                              <p:par>
                                <p:cTn id="311" presetID="8" presetClass="emph" presetSubtype="0" repeatCount="indefinite" fill="hold" grpId="0" nodeType="withEffect">
                                  <p:stCondLst>
                                    <p:cond delay="0"/>
                                  </p:stCondLst>
                                  <p:childTnLst>
                                    <p:animRot by="-21600000">
                                      <p:cBhvr>
                                        <p:cTn id="312" dur="4250" fill="hold"/>
                                        <p:tgtEl>
                                          <p:spTgt spid="31"/>
                                        </p:tgtEl>
                                        <p:attrNameLst>
                                          <p:attrName>r</p:attrName>
                                        </p:attrNameLst>
                                      </p:cBhvr>
                                    </p:animRot>
                                  </p:childTnLst>
                                </p:cTn>
                              </p:par>
                              <p:par>
                                <p:cTn id="313" presetID="2" presetClass="exit" presetSubtype="9" fill="hold" grpId="1" nodeType="withEffect">
                                  <p:stCondLst>
                                    <p:cond delay="0"/>
                                  </p:stCondLst>
                                  <p:childTnLst>
                                    <p:anim calcmode="lin" valueType="num">
                                      <p:cBhvr additive="base">
                                        <p:cTn id="314" dur="5500"/>
                                        <p:tgtEl>
                                          <p:spTgt spid="31"/>
                                        </p:tgtEl>
                                        <p:attrNameLst>
                                          <p:attrName>ppt_x</p:attrName>
                                        </p:attrNameLst>
                                      </p:cBhvr>
                                      <p:tavLst>
                                        <p:tav tm="0">
                                          <p:val>
                                            <p:strVal val="ppt_x"/>
                                          </p:val>
                                        </p:tav>
                                        <p:tav tm="100000">
                                          <p:val>
                                            <p:strVal val="0-ppt_w/2"/>
                                          </p:val>
                                        </p:tav>
                                      </p:tavLst>
                                    </p:anim>
                                    <p:anim calcmode="lin" valueType="num">
                                      <p:cBhvr additive="base">
                                        <p:cTn id="315" dur="5500"/>
                                        <p:tgtEl>
                                          <p:spTgt spid="31"/>
                                        </p:tgtEl>
                                        <p:attrNameLst>
                                          <p:attrName>ppt_y</p:attrName>
                                        </p:attrNameLst>
                                      </p:cBhvr>
                                      <p:tavLst>
                                        <p:tav tm="0">
                                          <p:val>
                                            <p:strVal val="ppt_y"/>
                                          </p:val>
                                        </p:tav>
                                        <p:tav tm="100000">
                                          <p:val>
                                            <p:strVal val="0-ppt_h/2"/>
                                          </p:val>
                                        </p:tav>
                                      </p:tavLst>
                                    </p:anim>
                                    <p:set>
                                      <p:cBhvr>
                                        <p:cTn id="316" dur="1" fill="hold">
                                          <p:stCondLst>
                                            <p:cond delay="5499"/>
                                          </p:stCondLst>
                                        </p:cTn>
                                        <p:tgtEl>
                                          <p:spTgt spid="31"/>
                                        </p:tgtEl>
                                        <p:attrNameLst>
                                          <p:attrName>style.visibility</p:attrName>
                                        </p:attrNameLst>
                                      </p:cBhvr>
                                      <p:to>
                                        <p:strVal val="hidden"/>
                                      </p:to>
                                    </p:set>
                                  </p:childTnLst>
                                </p:cTn>
                              </p:par>
                              <p:par>
                                <p:cTn id="317" presetID="8" presetClass="emph" presetSubtype="0" repeatCount="indefinite" fill="hold" grpId="0" nodeType="withEffect">
                                  <p:stCondLst>
                                    <p:cond delay="0"/>
                                  </p:stCondLst>
                                  <p:childTnLst>
                                    <p:animRot by="21600000">
                                      <p:cBhvr>
                                        <p:cTn id="318" dur="4250" fill="hold"/>
                                        <p:tgtEl>
                                          <p:spTgt spid="30"/>
                                        </p:tgtEl>
                                        <p:attrNameLst>
                                          <p:attrName>r</p:attrName>
                                        </p:attrNameLst>
                                      </p:cBhvr>
                                    </p:animRot>
                                  </p:childTnLst>
                                </p:cTn>
                              </p:par>
                              <p:par>
                                <p:cTn id="319" presetID="2" presetClass="exit" presetSubtype="9" fill="hold" grpId="1" nodeType="withEffect">
                                  <p:stCondLst>
                                    <p:cond delay="0"/>
                                  </p:stCondLst>
                                  <p:childTnLst>
                                    <p:anim calcmode="lin" valueType="num">
                                      <p:cBhvr additive="base">
                                        <p:cTn id="320" dur="5500"/>
                                        <p:tgtEl>
                                          <p:spTgt spid="30"/>
                                        </p:tgtEl>
                                        <p:attrNameLst>
                                          <p:attrName>ppt_x</p:attrName>
                                        </p:attrNameLst>
                                      </p:cBhvr>
                                      <p:tavLst>
                                        <p:tav tm="0">
                                          <p:val>
                                            <p:strVal val="ppt_x"/>
                                          </p:val>
                                        </p:tav>
                                        <p:tav tm="100000">
                                          <p:val>
                                            <p:strVal val="0-ppt_w/2"/>
                                          </p:val>
                                        </p:tav>
                                      </p:tavLst>
                                    </p:anim>
                                    <p:anim calcmode="lin" valueType="num">
                                      <p:cBhvr additive="base">
                                        <p:cTn id="321" dur="5500"/>
                                        <p:tgtEl>
                                          <p:spTgt spid="30"/>
                                        </p:tgtEl>
                                        <p:attrNameLst>
                                          <p:attrName>ppt_y</p:attrName>
                                        </p:attrNameLst>
                                      </p:cBhvr>
                                      <p:tavLst>
                                        <p:tav tm="0">
                                          <p:val>
                                            <p:strVal val="ppt_y"/>
                                          </p:val>
                                        </p:tav>
                                        <p:tav tm="100000">
                                          <p:val>
                                            <p:strVal val="0-ppt_h/2"/>
                                          </p:val>
                                        </p:tav>
                                      </p:tavLst>
                                    </p:anim>
                                    <p:set>
                                      <p:cBhvr>
                                        <p:cTn id="322" dur="1" fill="hold">
                                          <p:stCondLst>
                                            <p:cond delay="5499"/>
                                          </p:stCondLst>
                                        </p:cTn>
                                        <p:tgtEl>
                                          <p:spTgt spid="30"/>
                                        </p:tgtEl>
                                        <p:attrNameLst>
                                          <p:attrName>style.visibility</p:attrName>
                                        </p:attrNameLst>
                                      </p:cBhvr>
                                      <p:to>
                                        <p:strVal val="hidden"/>
                                      </p:to>
                                    </p:set>
                                  </p:childTnLst>
                                </p:cTn>
                              </p:par>
                              <p:par>
                                <p:cTn id="323" presetID="8" presetClass="emph" presetSubtype="0" repeatCount="indefinite" fill="hold" grpId="0" nodeType="withEffect">
                                  <p:stCondLst>
                                    <p:cond delay="0"/>
                                  </p:stCondLst>
                                  <p:childTnLst>
                                    <p:animRot by="-21600000">
                                      <p:cBhvr>
                                        <p:cTn id="324" dur="4250" fill="hold"/>
                                        <p:tgtEl>
                                          <p:spTgt spid="41"/>
                                        </p:tgtEl>
                                        <p:attrNameLst>
                                          <p:attrName>r</p:attrName>
                                        </p:attrNameLst>
                                      </p:cBhvr>
                                    </p:animRot>
                                  </p:childTnLst>
                                </p:cTn>
                              </p:par>
                              <p:par>
                                <p:cTn id="325" presetID="2" presetClass="exit" presetSubtype="9" fill="hold" grpId="1" nodeType="withEffect">
                                  <p:stCondLst>
                                    <p:cond delay="0"/>
                                  </p:stCondLst>
                                  <p:childTnLst>
                                    <p:anim calcmode="lin" valueType="num">
                                      <p:cBhvr additive="base">
                                        <p:cTn id="326" dur="5500"/>
                                        <p:tgtEl>
                                          <p:spTgt spid="41"/>
                                        </p:tgtEl>
                                        <p:attrNameLst>
                                          <p:attrName>ppt_x</p:attrName>
                                        </p:attrNameLst>
                                      </p:cBhvr>
                                      <p:tavLst>
                                        <p:tav tm="0">
                                          <p:val>
                                            <p:strVal val="ppt_x"/>
                                          </p:val>
                                        </p:tav>
                                        <p:tav tm="100000">
                                          <p:val>
                                            <p:strVal val="0-ppt_w/2"/>
                                          </p:val>
                                        </p:tav>
                                      </p:tavLst>
                                    </p:anim>
                                    <p:anim calcmode="lin" valueType="num">
                                      <p:cBhvr additive="base">
                                        <p:cTn id="327" dur="5500"/>
                                        <p:tgtEl>
                                          <p:spTgt spid="41"/>
                                        </p:tgtEl>
                                        <p:attrNameLst>
                                          <p:attrName>ppt_y</p:attrName>
                                        </p:attrNameLst>
                                      </p:cBhvr>
                                      <p:tavLst>
                                        <p:tav tm="0">
                                          <p:val>
                                            <p:strVal val="ppt_y"/>
                                          </p:val>
                                        </p:tav>
                                        <p:tav tm="100000">
                                          <p:val>
                                            <p:strVal val="0-ppt_h/2"/>
                                          </p:val>
                                        </p:tav>
                                      </p:tavLst>
                                    </p:anim>
                                    <p:set>
                                      <p:cBhvr>
                                        <p:cTn id="328" dur="1" fill="hold">
                                          <p:stCondLst>
                                            <p:cond delay="5499"/>
                                          </p:stCondLst>
                                        </p:cTn>
                                        <p:tgtEl>
                                          <p:spTgt spid="41"/>
                                        </p:tgtEl>
                                        <p:attrNameLst>
                                          <p:attrName>style.visibility</p:attrName>
                                        </p:attrNameLst>
                                      </p:cBhvr>
                                      <p:to>
                                        <p:strVal val="hidden"/>
                                      </p:to>
                                    </p:set>
                                  </p:childTnLst>
                                </p:cTn>
                              </p:par>
                              <p:par>
                                <p:cTn id="329" presetID="8" presetClass="emph" presetSubtype="0" repeatCount="indefinite" fill="hold" grpId="0" nodeType="withEffect">
                                  <p:stCondLst>
                                    <p:cond delay="0"/>
                                  </p:stCondLst>
                                  <p:childTnLst>
                                    <p:animRot by="21600000">
                                      <p:cBhvr>
                                        <p:cTn id="330" dur="4250" fill="hold"/>
                                        <p:tgtEl>
                                          <p:spTgt spid="34"/>
                                        </p:tgtEl>
                                        <p:attrNameLst>
                                          <p:attrName>r</p:attrName>
                                        </p:attrNameLst>
                                      </p:cBhvr>
                                    </p:animRot>
                                  </p:childTnLst>
                                </p:cTn>
                              </p:par>
                              <p:par>
                                <p:cTn id="331" presetID="2" presetClass="exit" presetSubtype="9" fill="hold" grpId="1" nodeType="withEffect">
                                  <p:stCondLst>
                                    <p:cond delay="0"/>
                                  </p:stCondLst>
                                  <p:childTnLst>
                                    <p:anim calcmode="lin" valueType="num">
                                      <p:cBhvr additive="base">
                                        <p:cTn id="332" dur="5500"/>
                                        <p:tgtEl>
                                          <p:spTgt spid="34"/>
                                        </p:tgtEl>
                                        <p:attrNameLst>
                                          <p:attrName>ppt_x</p:attrName>
                                        </p:attrNameLst>
                                      </p:cBhvr>
                                      <p:tavLst>
                                        <p:tav tm="0">
                                          <p:val>
                                            <p:strVal val="ppt_x"/>
                                          </p:val>
                                        </p:tav>
                                        <p:tav tm="100000">
                                          <p:val>
                                            <p:strVal val="0-ppt_w/2"/>
                                          </p:val>
                                        </p:tav>
                                      </p:tavLst>
                                    </p:anim>
                                    <p:anim calcmode="lin" valueType="num">
                                      <p:cBhvr additive="base">
                                        <p:cTn id="333" dur="5500"/>
                                        <p:tgtEl>
                                          <p:spTgt spid="34"/>
                                        </p:tgtEl>
                                        <p:attrNameLst>
                                          <p:attrName>ppt_y</p:attrName>
                                        </p:attrNameLst>
                                      </p:cBhvr>
                                      <p:tavLst>
                                        <p:tav tm="0">
                                          <p:val>
                                            <p:strVal val="ppt_y"/>
                                          </p:val>
                                        </p:tav>
                                        <p:tav tm="100000">
                                          <p:val>
                                            <p:strVal val="0-ppt_h/2"/>
                                          </p:val>
                                        </p:tav>
                                      </p:tavLst>
                                    </p:anim>
                                    <p:set>
                                      <p:cBhvr>
                                        <p:cTn id="334" dur="1" fill="hold">
                                          <p:stCondLst>
                                            <p:cond delay="5499"/>
                                          </p:stCondLst>
                                        </p:cTn>
                                        <p:tgtEl>
                                          <p:spTgt spid="34"/>
                                        </p:tgtEl>
                                        <p:attrNameLst>
                                          <p:attrName>style.visibility</p:attrName>
                                        </p:attrNameLst>
                                      </p:cBhvr>
                                      <p:to>
                                        <p:strVal val="hidden"/>
                                      </p:to>
                                    </p:set>
                                  </p:childTnLst>
                                </p:cTn>
                              </p:par>
                              <p:par>
                                <p:cTn id="335" presetID="8" presetClass="emph" presetSubtype="0" repeatCount="indefinite" fill="hold" grpId="0" nodeType="withEffect">
                                  <p:stCondLst>
                                    <p:cond delay="0"/>
                                  </p:stCondLst>
                                  <p:childTnLst>
                                    <p:animRot by="-21600000">
                                      <p:cBhvr>
                                        <p:cTn id="336" dur="4250" fill="hold"/>
                                        <p:tgtEl>
                                          <p:spTgt spid="52"/>
                                        </p:tgtEl>
                                        <p:attrNameLst>
                                          <p:attrName>r</p:attrName>
                                        </p:attrNameLst>
                                      </p:cBhvr>
                                    </p:animRot>
                                  </p:childTnLst>
                                </p:cTn>
                              </p:par>
                              <p:par>
                                <p:cTn id="337" presetID="2" presetClass="exit" presetSubtype="3" fill="hold" grpId="1" nodeType="withEffect">
                                  <p:stCondLst>
                                    <p:cond delay="0"/>
                                  </p:stCondLst>
                                  <p:childTnLst>
                                    <p:anim calcmode="lin" valueType="num">
                                      <p:cBhvr additive="base">
                                        <p:cTn id="338" dur="5500"/>
                                        <p:tgtEl>
                                          <p:spTgt spid="52"/>
                                        </p:tgtEl>
                                        <p:attrNameLst>
                                          <p:attrName>ppt_x</p:attrName>
                                        </p:attrNameLst>
                                      </p:cBhvr>
                                      <p:tavLst>
                                        <p:tav tm="0">
                                          <p:val>
                                            <p:strVal val="ppt_x"/>
                                          </p:val>
                                        </p:tav>
                                        <p:tav tm="100000">
                                          <p:val>
                                            <p:strVal val="1+ppt_w/2"/>
                                          </p:val>
                                        </p:tav>
                                      </p:tavLst>
                                    </p:anim>
                                    <p:anim calcmode="lin" valueType="num">
                                      <p:cBhvr additive="base">
                                        <p:cTn id="339" dur="5500"/>
                                        <p:tgtEl>
                                          <p:spTgt spid="52"/>
                                        </p:tgtEl>
                                        <p:attrNameLst>
                                          <p:attrName>ppt_y</p:attrName>
                                        </p:attrNameLst>
                                      </p:cBhvr>
                                      <p:tavLst>
                                        <p:tav tm="0">
                                          <p:val>
                                            <p:strVal val="ppt_y"/>
                                          </p:val>
                                        </p:tav>
                                        <p:tav tm="100000">
                                          <p:val>
                                            <p:strVal val="0-ppt_h/2"/>
                                          </p:val>
                                        </p:tav>
                                      </p:tavLst>
                                    </p:anim>
                                    <p:set>
                                      <p:cBhvr>
                                        <p:cTn id="340" dur="1" fill="hold">
                                          <p:stCondLst>
                                            <p:cond delay="5499"/>
                                          </p:stCondLst>
                                        </p:cTn>
                                        <p:tgtEl>
                                          <p:spTgt spid="52"/>
                                        </p:tgtEl>
                                        <p:attrNameLst>
                                          <p:attrName>style.visibility</p:attrName>
                                        </p:attrNameLst>
                                      </p:cBhvr>
                                      <p:to>
                                        <p:strVal val="hidden"/>
                                      </p:to>
                                    </p:set>
                                  </p:childTnLst>
                                </p:cTn>
                              </p:par>
                              <p:par>
                                <p:cTn id="341" presetID="23" presetClass="entr" presetSubtype="272" fill="hold" nodeType="withEffect">
                                  <p:stCondLst>
                                    <p:cond delay="1000"/>
                                  </p:stCondLst>
                                  <p:childTnLst>
                                    <p:set>
                                      <p:cBhvr>
                                        <p:cTn id="342" dur="1" fill="hold">
                                          <p:stCondLst>
                                            <p:cond delay="0"/>
                                          </p:stCondLst>
                                        </p:cTn>
                                        <p:tgtEl>
                                          <p:spTgt spid="60"/>
                                        </p:tgtEl>
                                        <p:attrNameLst>
                                          <p:attrName>style.visibility</p:attrName>
                                        </p:attrNameLst>
                                      </p:cBhvr>
                                      <p:to>
                                        <p:strVal val="visible"/>
                                      </p:to>
                                    </p:set>
                                    <p:anim calcmode="lin" valueType="num">
                                      <p:cBhvr>
                                        <p:cTn id="343" dur="4500" fill="hold"/>
                                        <p:tgtEl>
                                          <p:spTgt spid="60"/>
                                        </p:tgtEl>
                                        <p:attrNameLst>
                                          <p:attrName>ppt_w</p:attrName>
                                        </p:attrNameLst>
                                      </p:cBhvr>
                                      <p:tavLst>
                                        <p:tav tm="0">
                                          <p:val>
                                            <p:strVal val="2/3*#ppt_w"/>
                                          </p:val>
                                        </p:tav>
                                        <p:tav tm="100000">
                                          <p:val>
                                            <p:strVal val="#ppt_w"/>
                                          </p:val>
                                        </p:tav>
                                      </p:tavLst>
                                    </p:anim>
                                    <p:anim calcmode="lin" valueType="num">
                                      <p:cBhvr>
                                        <p:cTn id="344" dur="4500" fill="hold"/>
                                        <p:tgtEl>
                                          <p:spTgt spid="60"/>
                                        </p:tgtEl>
                                        <p:attrNameLst>
                                          <p:attrName>ppt_h</p:attrName>
                                        </p:attrNameLst>
                                      </p:cBhvr>
                                      <p:tavLst>
                                        <p:tav tm="0">
                                          <p:val>
                                            <p:strVal val="2/3*#ppt_h"/>
                                          </p:val>
                                        </p:tav>
                                        <p:tav tm="100000">
                                          <p:val>
                                            <p:strVal val="#ppt_h"/>
                                          </p:val>
                                        </p:tav>
                                      </p:tavLst>
                                    </p:anim>
                                  </p:childTnLst>
                                </p:cTn>
                              </p:par>
                              <p:par>
                                <p:cTn id="345" presetID="8" presetClass="entr" presetSubtype="32" fill="hold" nodeType="withEffect">
                                  <p:stCondLst>
                                    <p:cond delay="1000"/>
                                  </p:stCondLst>
                                  <p:childTnLst>
                                    <p:set>
                                      <p:cBhvr>
                                        <p:cTn id="346" dur="1" fill="hold">
                                          <p:stCondLst>
                                            <p:cond delay="0"/>
                                          </p:stCondLst>
                                        </p:cTn>
                                        <p:tgtEl>
                                          <p:spTgt spid="60"/>
                                        </p:tgtEl>
                                        <p:attrNameLst>
                                          <p:attrName>style.visibility</p:attrName>
                                        </p:attrNameLst>
                                      </p:cBhvr>
                                      <p:to>
                                        <p:strVal val="visible"/>
                                      </p:to>
                                    </p:set>
                                    <p:animEffect transition="in" filter="diamond(out)">
                                      <p:cBhvr>
                                        <p:cTn id="347" dur="4500"/>
                                        <p:tgtEl>
                                          <p:spTgt spid="60"/>
                                        </p:tgtEl>
                                      </p:cBhvr>
                                    </p:animEffect>
                                  </p:childTnLst>
                                </p:cTn>
                              </p:par>
                              <p:par>
                                <p:cTn id="348" presetID="9" presetClass="emph" presetSubtype="0" grpId="0" nodeType="withEffect">
                                  <p:stCondLst>
                                    <p:cond delay="0"/>
                                  </p:stCondLst>
                                  <p:childTnLst>
                                    <p:set>
                                      <p:cBhvr rctx="PPT">
                                        <p:cTn id="349" dur="indefinite"/>
                                        <p:tgtEl>
                                          <p:spTgt spid="59"/>
                                        </p:tgtEl>
                                        <p:attrNameLst>
                                          <p:attrName>style.opacity</p:attrName>
                                        </p:attrNameLst>
                                      </p:cBhvr>
                                      <p:to>
                                        <p:strVal val="0"/>
                                      </p:to>
                                    </p:set>
                                    <p:animEffect filter="image" prLst="opacity: 0">
                                      <p:cBhvr rctx="IE">
                                        <p:cTn id="350" dur="indefinite"/>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P spid="32" grpId="1" animBg="1"/>
      <p:bldP spid="33" grpId="0" animBg="1"/>
      <p:bldP spid="33" grpId="1" animBg="1"/>
      <p:bldP spid="34" grpId="0" animBg="1"/>
      <p:bldP spid="34" grpId="1" animBg="1"/>
      <p:bldP spid="35" grpId="0" animBg="1"/>
      <p:bldP spid="35" grpId="1" animBg="1"/>
      <p:bldP spid="36" grpId="0" animBg="1"/>
      <p:bldP spid="36" grpId="1" animBg="1"/>
      <p:bldP spid="37" grpId="0" animBg="1"/>
      <p:bldP spid="37" grpId="1" animBg="1"/>
      <p:bldP spid="38" grpId="0" animBg="1"/>
      <p:bldP spid="38" grpId="1" animBg="1"/>
      <p:bldP spid="39" grpId="0" animBg="1"/>
      <p:bldP spid="39" grpId="1" animBg="1"/>
      <p:bldP spid="40" grpId="0" animBg="1"/>
      <p:bldP spid="40" grpId="1" animBg="1"/>
      <p:bldP spid="41" grpId="0" animBg="1"/>
      <p:bldP spid="41" grpId="1" animBg="1"/>
      <p:bldP spid="42" grpId="0" animBg="1"/>
      <p:bldP spid="42" grpId="1" animBg="1"/>
      <p:bldP spid="43" grpId="0" animBg="1"/>
      <p:bldP spid="43" grpId="1" animBg="1"/>
      <p:bldP spid="44" grpId="0" animBg="1"/>
      <p:bldP spid="44" grpId="1" animBg="1"/>
      <p:bldP spid="45" grpId="0" animBg="1"/>
      <p:bldP spid="45" grpId="1" animBg="1"/>
      <p:bldP spid="46" grpId="0" animBg="1"/>
      <p:bldP spid="46" grpId="1" animBg="1"/>
      <p:bldP spid="47" grpId="0" animBg="1"/>
      <p:bldP spid="47" grpId="1" animBg="1"/>
      <p:bldP spid="48" grpId="0" animBg="1"/>
      <p:bldP spid="48" grpId="1" animBg="1"/>
      <p:bldP spid="49" grpId="0" animBg="1"/>
      <p:bldP spid="49"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5" grpId="0" animBg="1"/>
      <p:bldP spid="55" grpId="1" animBg="1"/>
      <p:bldP spid="56" grpId="0" animBg="1"/>
      <p:bldP spid="56" grpId="1" animBg="1"/>
      <p:bldP spid="57" grpId="0" animBg="1"/>
      <p:bldP spid="57" grpId="1" animBg="1"/>
      <p:bldP spid="59"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3" name="112 Imagen" descr="Diapositiva4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3475" y="-30481"/>
            <a:ext cx="9144000" cy="5143500"/>
          </a:xfrm>
          <a:prstGeom prst="rect">
            <a:avLst/>
          </a:prstGeom>
          <a:noFill/>
          <a:ln>
            <a:noFill/>
          </a:ln>
        </p:spPr>
      </p:pic>
      <p:grpSp>
        <p:nvGrpSpPr>
          <p:cNvPr id="5" name="4 Grupo"/>
          <p:cNvGrpSpPr/>
          <p:nvPr/>
        </p:nvGrpSpPr>
        <p:grpSpPr>
          <a:xfrm rot="16200000" flipH="1">
            <a:off x="4355976" y="1563638"/>
            <a:ext cx="3024335" cy="3744415"/>
            <a:chOff x="-278487" y="546631"/>
            <a:chExt cx="7122368" cy="5898232"/>
          </a:xfrm>
          <a:effectLst/>
          <a:scene3d>
            <a:camera prst="orthographicFront"/>
            <a:lightRig rig="flat" dir="t"/>
          </a:scene3d>
        </p:grpSpPr>
        <p:sp>
          <p:nvSpPr>
            <p:cNvPr id="6" name="5 Cerrar llave"/>
            <p:cNvSpPr/>
            <p:nvPr/>
          </p:nvSpPr>
          <p:spPr>
            <a:xfrm rot="14151112">
              <a:off x="333581" y="-65437"/>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 name="6 Cerrar llave"/>
            <p:cNvSpPr/>
            <p:nvPr/>
          </p:nvSpPr>
          <p:spPr>
            <a:xfrm rot="14151112">
              <a:off x="485981" y="86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 name="7 Cerrar llave"/>
            <p:cNvSpPr/>
            <p:nvPr/>
          </p:nvSpPr>
          <p:spPr>
            <a:xfrm rot="14151112">
              <a:off x="638381" y="239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 name="8 Cerrar llave"/>
            <p:cNvSpPr/>
            <p:nvPr/>
          </p:nvSpPr>
          <p:spPr>
            <a:xfrm rot="14151112">
              <a:off x="790781" y="391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 name="9 Cerrar llave"/>
            <p:cNvSpPr/>
            <p:nvPr/>
          </p:nvSpPr>
          <p:spPr>
            <a:xfrm rot="14151112">
              <a:off x="943181" y="544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 name="10 Cerrar llave"/>
            <p:cNvSpPr/>
            <p:nvPr/>
          </p:nvSpPr>
          <p:spPr>
            <a:xfrm rot="14151112">
              <a:off x="1095581" y="696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 name="11 Cerrar llave"/>
            <p:cNvSpPr/>
            <p:nvPr/>
          </p:nvSpPr>
          <p:spPr>
            <a:xfrm rot="14151112">
              <a:off x="1247981" y="848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 name="12 Cerrar llave"/>
            <p:cNvSpPr/>
            <p:nvPr/>
          </p:nvSpPr>
          <p:spPr>
            <a:xfrm rot="14151112">
              <a:off x="1400381" y="1001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 name="13 Cerrar llave"/>
            <p:cNvSpPr/>
            <p:nvPr/>
          </p:nvSpPr>
          <p:spPr>
            <a:xfrm rot="14151112">
              <a:off x="1552781" y="1153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 name="14 Cerrar llave"/>
            <p:cNvSpPr/>
            <p:nvPr/>
          </p:nvSpPr>
          <p:spPr>
            <a:xfrm rot="14151112">
              <a:off x="1705181" y="1306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 name="15 Cerrar llave"/>
            <p:cNvSpPr/>
            <p:nvPr/>
          </p:nvSpPr>
          <p:spPr>
            <a:xfrm rot="14151112">
              <a:off x="1857581" y="1458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 name="16 Cerrar llave"/>
            <p:cNvSpPr/>
            <p:nvPr/>
          </p:nvSpPr>
          <p:spPr>
            <a:xfrm rot="14151112">
              <a:off x="2009981" y="1610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 name="17 Cerrar llave"/>
            <p:cNvSpPr/>
            <p:nvPr/>
          </p:nvSpPr>
          <p:spPr>
            <a:xfrm rot="14151112">
              <a:off x="2162381" y="1763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9" name="18 Cerrar llave"/>
            <p:cNvSpPr/>
            <p:nvPr/>
          </p:nvSpPr>
          <p:spPr>
            <a:xfrm rot="14151112">
              <a:off x="2314781" y="1915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0" name="19 Cerrar llave"/>
            <p:cNvSpPr/>
            <p:nvPr/>
          </p:nvSpPr>
          <p:spPr>
            <a:xfrm rot="14151112">
              <a:off x="2467181" y="2068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1" name="20 Cerrar llave"/>
            <p:cNvSpPr/>
            <p:nvPr/>
          </p:nvSpPr>
          <p:spPr>
            <a:xfrm rot="14151112">
              <a:off x="2619581" y="2220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2" name="21 Cerrar llave"/>
            <p:cNvSpPr/>
            <p:nvPr/>
          </p:nvSpPr>
          <p:spPr>
            <a:xfrm rot="14151112">
              <a:off x="2771981" y="2372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3" name="22 Cerrar llave"/>
            <p:cNvSpPr/>
            <p:nvPr/>
          </p:nvSpPr>
          <p:spPr>
            <a:xfrm rot="14151112">
              <a:off x="2924381" y="2525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4" name="23 Cerrar llave"/>
            <p:cNvSpPr/>
            <p:nvPr/>
          </p:nvSpPr>
          <p:spPr>
            <a:xfrm rot="14151112">
              <a:off x="3076781" y="2677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5" name="24 Cerrar llave"/>
            <p:cNvSpPr/>
            <p:nvPr/>
          </p:nvSpPr>
          <p:spPr>
            <a:xfrm rot="14151112">
              <a:off x="3229181" y="2830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6" name="25 Cerrar llave"/>
            <p:cNvSpPr/>
            <p:nvPr/>
          </p:nvSpPr>
          <p:spPr>
            <a:xfrm rot="14151112">
              <a:off x="3381581" y="2982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7" name="26 Cerrar llave"/>
            <p:cNvSpPr/>
            <p:nvPr/>
          </p:nvSpPr>
          <p:spPr>
            <a:xfrm rot="14151112">
              <a:off x="3533981" y="3134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8" name="27 Cerrar llave"/>
            <p:cNvSpPr/>
            <p:nvPr/>
          </p:nvSpPr>
          <p:spPr>
            <a:xfrm rot="14151112">
              <a:off x="3686381" y="3287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9" name="28 Cerrar llave"/>
            <p:cNvSpPr/>
            <p:nvPr/>
          </p:nvSpPr>
          <p:spPr>
            <a:xfrm rot="14151112">
              <a:off x="3838781" y="3439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0" name="29 Cerrar llave"/>
            <p:cNvSpPr/>
            <p:nvPr/>
          </p:nvSpPr>
          <p:spPr>
            <a:xfrm rot="14151112">
              <a:off x="3991181" y="3592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1" name="30 Cerrar llave"/>
            <p:cNvSpPr/>
            <p:nvPr/>
          </p:nvSpPr>
          <p:spPr>
            <a:xfrm rot="14151112">
              <a:off x="4143581" y="3744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32" name="31 Grupo"/>
          <p:cNvGrpSpPr/>
          <p:nvPr/>
        </p:nvGrpSpPr>
        <p:grpSpPr>
          <a:xfrm rot="16200000">
            <a:off x="4271097" y="-151683"/>
            <a:ext cx="3122077" cy="3816415"/>
            <a:chOff x="-278487" y="546631"/>
            <a:chExt cx="7122368" cy="5898232"/>
          </a:xfrm>
          <a:effectLst/>
          <a:scene3d>
            <a:camera prst="orthographicFront"/>
            <a:lightRig rig="flat" dir="t"/>
          </a:scene3d>
        </p:grpSpPr>
        <p:sp>
          <p:nvSpPr>
            <p:cNvPr id="33" name="32 Cerrar llave"/>
            <p:cNvSpPr/>
            <p:nvPr/>
          </p:nvSpPr>
          <p:spPr>
            <a:xfrm rot="14151112">
              <a:off x="333581" y="-65437"/>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4" name="33 Cerrar llave"/>
            <p:cNvSpPr/>
            <p:nvPr/>
          </p:nvSpPr>
          <p:spPr>
            <a:xfrm rot="14151112">
              <a:off x="485981" y="86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5" name="34 Cerrar llave"/>
            <p:cNvSpPr/>
            <p:nvPr/>
          </p:nvSpPr>
          <p:spPr>
            <a:xfrm rot="14151112">
              <a:off x="638381" y="239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6" name="35 Cerrar llave"/>
            <p:cNvSpPr/>
            <p:nvPr/>
          </p:nvSpPr>
          <p:spPr>
            <a:xfrm rot="14151112">
              <a:off x="790781" y="391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7" name="36 Cerrar llave"/>
            <p:cNvSpPr/>
            <p:nvPr/>
          </p:nvSpPr>
          <p:spPr>
            <a:xfrm rot="14151112">
              <a:off x="943181" y="544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8" name="37 Cerrar llave"/>
            <p:cNvSpPr/>
            <p:nvPr/>
          </p:nvSpPr>
          <p:spPr>
            <a:xfrm rot="14151112">
              <a:off x="1095581" y="696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9" name="38 Cerrar llave"/>
            <p:cNvSpPr/>
            <p:nvPr/>
          </p:nvSpPr>
          <p:spPr>
            <a:xfrm rot="14151112">
              <a:off x="1247981" y="848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0" name="39 Cerrar llave"/>
            <p:cNvSpPr/>
            <p:nvPr/>
          </p:nvSpPr>
          <p:spPr>
            <a:xfrm rot="14151112">
              <a:off x="1400381" y="1001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1" name="40 Cerrar llave"/>
            <p:cNvSpPr/>
            <p:nvPr/>
          </p:nvSpPr>
          <p:spPr>
            <a:xfrm rot="14151112">
              <a:off x="1552781" y="1153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2" name="41 Cerrar llave"/>
            <p:cNvSpPr/>
            <p:nvPr/>
          </p:nvSpPr>
          <p:spPr>
            <a:xfrm rot="14151112">
              <a:off x="1705181" y="1306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3" name="42 Cerrar llave"/>
            <p:cNvSpPr/>
            <p:nvPr/>
          </p:nvSpPr>
          <p:spPr>
            <a:xfrm rot="14151112">
              <a:off x="1857581" y="1458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4" name="43 Cerrar llave"/>
            <p:cNvSpPr/>
            <p:nvPr/>
          </p:nvSpPr>
          <p:spPr>
            <a:xfrm rot="14151112">
              <a:off x="2009981" y="1610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5" name="44 Cerrar llave"/>
            <p:cNvSpPr/>
            <p:nvPr/>
          </p:nvSpPr>
          <p:spPr>
            <a:xfrm rot="14151112">
              <a:off x="2162381" y="1763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6" name="45 Cerrar llave"/>
            <p:cNvSpPr/>
            <p:nvPr/>
          </p:nvSpPr>
          <p:spPr>
            <a:xfrm rot="14151112">
              <a:off x="2314781" y="1915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7" name="46 Cerrar llave"/>
            <p:cNvSpPr/>
            <p:nvPr/>
          </p:nvSpPr>
          <p:spPr>
            <a:xfrm rot="14151112">
              <a:off x="2467181" y="2068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8" name="47 Cerrar llave"/>
            <p:cNvSpPr/>
            <p:nvPr/>
          </p:nvSpPr>
          <p:spPr>
            <a:xfrm rot="14151112">
              <a:off x="2619581" y="2220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49" name="48 Cerrar llave"/>
            <p:cNvSpPr/>
            <p:nvPr/>
          </p:nvSpPr>
          <p:spPr>
            <a:xfrm rot="14151112">
              <a:off x="2771981" y="2372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0" name="49 Cerrar llave"/>
            <p:cNvSpPr/>
            <p:nvPr/>
          </p:nvSpPr>
          <p:spPr>
            <a:xfrm rot="14151112">
              <a:off x="2924381" y="2525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1" name="50 Cerrar llave"/>
            <p:cNvSpPr/>
            <p:nvPr/>
          </p:nvSpPr>
          <p:spPr>
            <a:xfrm rot="14151112">
              <a:off x="3076781" y="2677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2" name="51 Cerrar llave"/>
            <p:cNvSpPr/>
            <p:nvPr/>
          </p:nvSpPr>
          <p:spPr>
            <a:xfrm rot="14151112">
              <a:off x="3229181" y="2830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3" name="52 Cerrar llave"/>
            <p:cNvSpPr/>
            <p:nvPr/>
          </p:nvSpPr>
          <p:spPr>
            <a:xfrm rot="14151112">
              <a:off x="3381581" y="2982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4" name="53 Cerrar llave"/>
            <p:cNvSpPr/>
            <p:nvPr/>
          </p:nvSpPr>
          <p:spPr>
            <a:xfrm rot="14151112">
              <a:off x="3533981" y="3134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5" name="54 Cerrar llave"/>
            <p:cNvSpPr/>
            <p:nvPr/>
          </p:nvSpPr>
          <p:spPr>
            <a:xfrm rot="14151112">
              <a:off x="3686381" y="3287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6" name="55 Cerrar llave"/>
            <p:cNvSpPr/>
            <p:nvPr/>
          </p:nvSpPr>
          <p:spPr>
            <a:xfrm rot="14151112">
              <a:off x="3838781" y="3439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7" name="56 Cerrar llave"/>
            <p:cNvSpPr/>
            <p:nvPr/>
          </p:nvSpPr>
          <p:spPr>
            <a:xfrm rot="14151112">
              <a:off x="3991181" y="3592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58" name="57 Cerrar llave"/>
            <p:cNvSpPr/>
            <p:nvPr/>
          </p:nvSpPr>
          <p:spPr>
            <a:xfrm rot="14151112">
              <a:off x="4143581" y="3744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59" name="58 Grupo"/>
          <p:cNvGrpSpPr/>
          <p:nvPr/>
        </p:nvGrpSpPr>
        <p:grpSpPr>
          <a:xfrm rot="5400000" flipH="1">
            <a:off x="1727685" y="-272567"/>
            <a:ext cx="3050071" cy="3842160"/>
            <a:chOff x="-278487" y="546631"/>
            <a:chExt cx="7122368" cy="5898232"/>
          </a:xfrm>
          <a:effectLst/>
          <a:scene3d>
            <a:camera prst="orthographicFront"/>
            <a:lightRig rig="flat" dir="t"/>
          </a:scene3d>
        </p:grpSpPr>
        <p:sp>
          <p:nvSpPr>
            <p:cNvPr id="60" name="59 Cerrar llave"/>
            <p:cNvSpPr/>
            <p:nvPr/>
          </p:nvSpPr>
          <p:spPr>
            <a:xfrm rot="14151112">
              <a:off x="333581" y="-65437"/>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1" name="60 Cerrar llave"/>
            <p:cNvSpPr/>
            <p:nvPr/>
          </p:nvSpPr>
          <p:spPr>
            <a:xfrm rot="14151112">
              <a:off x="485981" y="86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2" name="61 Cerrar llave"/>
            <p:cNvSpPr/>
            <p:nvPr/>
          </p:nvSpPr>
          <p:spPr>
            <a:xfrm rot="14151112">
              <a:off x="638381" y="239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3" name="62 Cerrar llave"/>
            <p:cNvSpPr/>
            <p:nvPr/>
          </p:nvSpPr>
          <p:spPr>
            <a:xfrm rot="14151112">
              <a:off x="790781" y="391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4" name="63 Cerrar llave"/>
            <p:cNvSpPr/>
            <p:nvPr/>
          </p:nvSpPr>
          <p:spPr>
            <a:xfrm rot="14151112">
              <a:off x="943181" y="544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5" name="64 Cerrar llave"/>
            <p:cNvSpPr/>
            <p:nvPr/>
          </p:nvSpPr>
          <p:spPr>
            <a:xfrm rot="14151112">
              <a:off x="1095581" y="696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6" name="65 Cerrar llave"/>
            <p:cNvSpPr/>
            <p:nvPr/>
          </p:nvSpPr>
          <p:spPr>
            <a:xfrm rot="14151112">
              <a:off x="1247981" y="848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7" name="66 Cerrar llave"/>
            <p:cNvSpPr/>
            <p:nvPr/>
          </p:nvSpPr>
          <p:spPr>
            <a:xfrm rot="14151112">
              <a:off x="1400381" y="1001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8" name="67 Cerrar llave"/>
            <p:cNvSpPr/>
            <p:nvPr/>
          </p:nvSpPr>
          <p:spPr>
            <a:xfrm rot="14151112">
              <a:off x="1552781" y="1153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9" name="68 Cerrar llave"/>
            <p:cNvSpPr/>
            <p:nvPr/>
          </p:nvSpPr>
          <p:spPr>
            <a:xfrm rot="14151112">
              <a:off x="1705181" y="1306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0" name="69 Cerrar llave"/>
            <p:cNvSpPr/>
            <p:nvPr/>
          </p:nvSpPr>
          <p:spPr>
            <a:xfrm rot="14151112">
              <a:off x="1857581" y="1458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1" name="70 Cerrar llave"/>
            <p:cNvSpPr/>
            <p:nvPr/>
          </p:nvSpPr>
          <p:spPr>
            <a:xfrm rot="14151112">
              <a:off x="2009981" y="1610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2" name="71 Cerrar llave"/>
            <p:cNvSpPr/>
            <p:nvPr/>
          </p:nvSpPr>
          <p:spPr>
            <a:xfrm rot="14151112">
              <a:off x="2162381" y="1763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3" name="72 Cerrar llave"/>
            <p:cNvSpPr/>
            <p:nvPr/>
          </p:nvSpPr>
          <p:spPr>
            <a:xfrm rot="14151112">
              <a:off x="2314781" y="1915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4" name="73 Cerrar llave"/>
            <p:cNvSpPr/>
            <p:nvPr/>
          </p:nvSpPr>
          <p:spPr>
            <a:xfrm rot="14151112">
              <a:off x="2467181" y="2068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5" name="74 Cerrar llave"/>
            <p:cNvSpPr/>
            <p:nvPr/>
          </p:nvSpPr>
          <p:spPr>
            <a:xfrm rot="14151112">
              <a:off x="2619581" y="2220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6" name="75 Cerrar llave"/>
            <p:cNvSpPr/>
            <p:nvPr/>
          </p:nvSpPr>
          <p:spPr>
            <a:xfrm rot="14151112">
              <a:off x="2771981" y="2372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7" name="76 Cerrar llave"/>
            <p:cNvSpPr/>
            <p:nvPr/>
          </p:nvSpPr>
          <p:spPr>
            <a:xfrm rot="14151112">
              <a:off x="2924381" y="2525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8" name="77 Cerrar llave"/>
            <p:cNvSpPr/>
            <p:nvPr/>
          </p:nvSpPr>
          <p:spPr>
            <a:xfrm rot="14151112">
              <a:off x="3076781" y="2677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9" name="78 Cerrar llave"/>
            <p:cNvSpPr/>
            <p:nvPr/>
          </p:nvSpPr>
          <p:spPr>
            <a:xfrm rot="14151112">
              <a:off x="3229181" y="2830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0" name="79 Cerrar llave"/>
            <p:cNvSpPr/>
            <p:nvPr/>
          </p:nvSpPr>
          <p:spPr>
            <a:xfrm rot="14151112">
              <a:off x="3381581" y="2982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1" name="80 Cerrar llave"/>
            <p:cNvSpPr/>
            <p:nvPr/>
          </p:nvSpPr>
          <p:spPr>
            <a:xfrm rot="14151112">
              <a:off x="3533981" y="3134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2" name="81 Cerrar llave"/>
            <p:cNvSpPr/>
            <p:nvPr/>
          </p:nvSpPr>
          <p:spPr>
            <a:xfrm rot="14151112">
              <a:off x="3686381" y="3287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3" name="82 Cerrar llave"/>
            <p:cNvSpPr/>
            <p:nvPr/>
          </p:nvSpPr>
          <p:spPr>
            <a:xfrm rot="14151112">
              <a:off x="3838781" y="3439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4" name="83 Cerrar llave"/>
            <p:cNvSpPr/>
            <p:nvPr/>
          </p:nvSpPr>
          <p:spPr>
            <a:xfrm rot="14151112">
              <a:off x="3991181" y="3592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5" name="84 Cerrar llave"/>
            <p:cNvSpPr/>
            <p:nvPr/>
          </p:nvSpPr>
          <p:spPr>
            <a:xfrm rot="14151112">
              <a:off x="4143581" y="3744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86" name="85 Grupo"/>
          <p:cNvGrpSpPr/>
          <p:nvPr/>
        </p:nvGrpSpPr>
        <p:grpSpPr>
          <a:xfrm rot="5400000">
            <a:off x="1668544" y="1370750"/>
            <a:ext cx="3168351" cy="3842159"/>
            <a:chOff x="-278487" y="546631"/>
            <a:chExt cx="7122368" cy="5898232"/>
          </a:xfrm>
          <a:effectLst/>
          <a:scene3d>
            <a:camera prst="orthographicFront"/>
            <a:lightRig rig="flat" dir="t"/>
          </a:scene3d>
        </p:grpSpPr>
        <p:sp>
          <p:nvSpPr>
            <p:cNvPr id="87" name="86 Cerrar llave"/>
            <p:cNvSpPr/>
            <p:nvPr/>
          </p:nvSpPr>
          <p:spPr>
            <a:xfrm rot="14151112">
              <a:off x="333581" y="-65437"/>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8" name="87 Cerrar llave"/>
            <p:cNvSpPr/>
            <p:nvPr/>
          </p:nvSpPr>
          <p:spPr>
            <a:xfrm rot="14151112">
              <a:off x="485981" y="86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9" name="88 Cerrar llave"/>
            <p:cNvSpPr/>
            <p:nvPr/>
          </p:nvSpPr>
          <p:spPr>
            <a:xfrm rot="14151112">
              <a:off x="638381" y="239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0" name="89 Cerrar llave"/>
            <p:cNvSpPr/>
            <p:nvPr/>
          </p:nvSpPr>
          <p:spPr>
            <a:xfrm rot="14151112">
              <a:off x="790781" y="391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1" name="90 Cerrar llave"/>
            <p:cNvSpPr/>
            <p:nvPr/>
          </p:nvSpPr>
          <p:spPr>
            <a:xfrm rot="14151112">
              <a:off x="943181" y="544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2" name="91 Cerrar llave"/>
            <p:cNvSpPr/>
            <p:nvPr/>
          </p:nvSpPr>
          <p:spPr>
            <a:xfrm rot="14151112">
              <a:off x="1095581" y="696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3" name="92 Cerrar llave"/>
            <p:cNvSpPr/>
            <p:nvPr/>
          </p:nvSpPr>
          <p:spPr>
            <a:xfrm rot="14151112">
              <a:off x="1247981" y="848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4" name="93 Cerrar llave"/>
            <p:cNvSpPr/>
            <p:nvPr/>
          </p:nvSpPr>
          <p:spPr>
            <a:xfrm rot="14151112">
              <a:off x="1400381" y="1001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5" name="94 Cerrar llave"/>
            <p:cNvSpPr/>
            <p:nvPr/>
          </p:nvSpPr>
          <p:spPr>
            <a:xfrm rot="14151112">
              <a:off x="1552781" y="1153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6" name="95 Cerrar llave"/>
            <p:cNvSpPr/>
            <p:nvPr/>
          </p:nvSpPr>
          <p:spPr>
            <a:xfrm rot="14151112">
              <a:off x="1705181" y="1306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7" name="96 Cerrar llave"/>
            <p:cNvSpPr/>
            <p:nvPr/>
          </p:nvSpPr>
          <p:spPr>
            <a:xfrm rot="14151112">
              <a:off x="1857581" y="1458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8" name="97 Cerrar llave"/>
            <p:cNvSpPr/>
            <p:nvPr/>
          </p:nvSpPr>
          <p:spPr>
            <a:xfrm rot="14151112">
              <a:off x="2009981" y="1610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99" name="98 Cerrar llave"/>
            <p:cNvSpPr/>
            <p:nvPr/>
          </p:nvSpPr>
          <p:spPr>
            <a:xfrm rot="14151112">
              <a:off x="2162381" y="1763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0" name="99 Cerrar llave"/>
            <p:cNvSpPr/>
            <p:nvPr/>
          </p:nvSpPr>
          <p:spPr>
            <a:xfrm rot="14151112">
              <a:off x="2314781" y="1915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1" name="100 Cerrar llave"/>
            <p:cNvSpPr/>
            <p:nvPr/>
          </p:nvSpPr>
          <p:spPr>
            <a:xfrm rot="14151112">
              <a:off x="2467181" y="2068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2" name="101 Cerrar llave"/>
            <p:cNvSpPr/>
            <p:nvPr/>
          </p:nvSpPr>
          <p:spPr>
            <a:xfrm rot="14151112">
              <a:off x="2619581" y="2220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3" name="102 Cerrar llave"/>
            <p:cNvSpPr/>
            <p:nvPr/>
          </p:nvSpPr>
          <p:spPr>
            <a:xfrm rot="14151112">
              <a:off x="2771981" y="2372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4" name="103 Cerrar llave"/>
            <p:cNvSpPr/>
            <p:nvPr/>
          </p:nvSpPr>
          <p:spPr>
            <a:xfrm rot="14151112">
              <a:off x="2924381" y="2525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5" name="104 Cerrar llave"/>
            <p:cNvSpPr/>
            <p:nvPr/>
          </p:nvSpPr>
          <p:spPr>
            <a:xfrm rot="14151112">
              <a:off x="3076781" y="2677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6" name="105 Cerrar llave"/>
            <p:cNvSpPr/>
            <p:nvPr/>
          </p:nvSpPr>
          <p:spPr>
            <a:xfrm rot="14151112">
              <a:off x="3229181" y="2830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7" name="106 Cerrar llave"/>
            <p:cNvSpPr/>
            <p:nvPr/>
          </p:nvSpPr>
          <p:spPr>
            <a:xfrm rot="14151112">
              <a:off x="3381581" y="2982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8" name="107 Cerrar llave"/>
            <p:cNvSpPr/>
            <p:nvPr/>
          </p:nvSpPr>
          <p:spPr>
            <a:xfrm rot="14151112">
              <a:off x="3533981" y="31349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09" name="108 Cerrar llave"/>
            <p:cNvSpPr/>
            <p:nvPr/>
          </p:nvSpPr>
          <p:spPr>
            <a:xfrm rot="14151112">
              <a:off x="3686381" y="32873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0" name="109 Cerrar llave"/>
            <p:cNvSpPr/>
            <p:nvPr/>
          </p:nvSpPr>
          <p:spPr>
            <a:xfrm rot="14151112">
              <a:off x="3838781" y="34397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1" name="110 Cerrar llave"/>
            <p:cNvSpPr/>
            <p:nvPr/>
          </p:nvSpPr>
          <p:spPr>
            <a:xfrm rot="14151112">
              <a:off x="3991181" y="35921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12" name="111 Cerrar llave"/>
            <p:cNvSpPr/>
            <p:nvPr/>
          </p:nvSpPr>
          <p:spPr>
            <a:xfrm rot="14151112">
              <a:off x="4143581" y="3744563"/>
              <a:ext cx="2088232" cy="3312368"/>
            </a:xfrm>
            <a:prstGeom prst="rightBrace">
              <a:avLst>
                <a:gd name="adj1" fmla="val 33333"/>
                <a:gd name="adj2" fmla="val 50000"/>
              </a:avLst>
            </a:prstGeom>
            <a:noFill/>
            <a:ln w="31750">
              <a:gradFill flip="none" rotWithShape="1">
                <a:gsLst>
                  <a:gs pos="0">
                    <a:srgbClr val="66FFFF">
                      <a:lumMod val="0"/>
                      <a:lumOff val="100000"/>
                    </a:srgbClr>
                  </a:gs>
                  <a:gs pos="25000">
                    <a:srgbClr val="21D6E0">
                      <a:lumMod val="0"/>
                      <a:lumOff val="100000"/>
                    </a:srgbClr>
                  </a:gs>
                  <a:gs pos="54000">
                    <a:srgbClr val="CCFF33"/>
                  </a:gs>
                  <a:gs pos="100000">
                    <a:srgbClr val="009900">
                      <a:lumMod val="74000"/>
                    </a:srgbClr>
                  </a:gs>
                </a:gsLst>
                <a:path path="shape">
                  <a:fillToRect l="50000" t="50000" r="50000" b="50000"/>
                </a:path>
                <a:tileRect/>
              </a:gradFill>
              <a:prstDash val="sysDot"/>
            </a:ln>
            <a:sp3d prstMaterial="powder"/>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sp>
        <p:nvSpPr>
          <p:cNvPr id="114" name="113 Rectángulo"/>
          <p:cNvSpPr/>
          <p:nvPr/>
        </p:nvSpPr>
        <p:spPr>
          <a:xfrm>
            <a:off x="-396552" y="-23970"/>
            <a:ext cx="9865096"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762793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8" fill="hold"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p:cTn id="7" dur="3000" fill="hold"/>
                                        <p:tgtEl>
                                          <p:spTgt spid="59"/>
                                        </p:tgtEl>
                                        <p:attrNameLst>
                                          <p:attrName>ppt_x</p:attrName>
                                        </p:attrNameLst>
                                      </p:cBhvr>
                                      <p:tavLst>
                                        <p:tav tm="0">
                                          <p:val>
                                            <p:strVal val="#ppt_x-#ppt_w/2"/>
                                          </p:val>
                                        </p:tav>
                                        <p:tav tm="100000">
                                          <p:val>
                                            <p:strVal val="#ppt_x"/>
                                          </p:val>
                                        </p:tav>
                                      </p:tavLst>
                                    </p:anim>
                                    <p:anim calcmode="lin" valueType="num">
                                      <p:cBhvr>
                                        <p:cTn id="8" dur="3000" fill="hold"/>
                                        <p:tgtEl>
                                          <p:spTgt spid="59"/>
                                        </p:tgtEl>
                                        <p:attrNameLst>
                                          <p:attrName>ppt_y</p:attrName>
                                        </p:attrNameLst>
                                      </p:cBhvr>
                                      <p:tavLst>
                                        <p:tav tm="0">
                                          <p:val>
                                            <p:strVal val="#ppt_y"/>
                                          </p:val>
                                        </p:tav>
                                        <p:tav tm="100000">
                                          <p:val>
                                            <p:strVal val="#ppt_y"/>
                                          </p:val>
                                        </p:tav>
                                      </p:tavLst>
                                    </p:anim>
                                    <p:anim calcmode="lin" valueType="num">
                                      <p:cBhvr>
                                        <p:cTn id="9" dur="3000" fill="hold"/>
                                        <p:tgtEl>
                                          <p:spTgt spid="59"/>
                                        </p:tgtEl>
                                        <p:attrNameLst>
                                          <p:attrName>ppt_w</p:attrName>
                                        </p:attrNameLst>
                                      </p:cBhvr>
                                      <p:tavLst>
                                        <p:tav tm="0">
                                          <p:val>
                                            <p:fltVal val="0"/>
                                          </p:val>
                                        </p:tav>
                                        <p:tav tm="100000">
                                          <p:val>
                                            <p:strVal val="#ppt_w"/>
                                          </p:val>
                                        </p:tav>
                                      </p:tavLst>
                                    </p:anim>
                                    <p:anim calcmode="lin" valueType="num">
                                      <p:cBhvr>
                                        <p:cTn id="10" dur="3000" fill="hold"/>
                                        <p:tgtEl>
                                          <p:spTgt spid="59"/>
                                        </p:tgtEl>
                                        <p:attrNameLst>
                                          <p:attrName>ppt_h</p:attrName>
                                        </p:attrNameLst>
                                      </p:cBhvr>
                                      <p:tavLst>
                                        <p:tav tm="0">
                                          <p:val>
                                            <p:strVal val="#ppt_h"/>
                                          </p:val>
                                        </p:tav>
                                        <p:tav tm="100000">
                                          <p:val>
                                            <p:strVal val="#ppt_h"/>
                                          </p:val>
                                        </p:tav>
                                      </p:tavLst>
                                    </p:anim>
                                  </p:childTnLst>
                                </p:cTn>
                              </p:par>
                              <p:par>
                                <p:cTn id="11" presetID="2" presetClass="exit" presetSubtype="6" fill="hold" nodeType="withEffect">
                                  <p:stCondLst>
                                    <p:cond delay="0"/>
                                  </p:stCondLst>
                                  <p:childTnLst>
                                    <p:anim calcmode="lin" valueType="num">
                                      <p:cBhvr additive="base">
                                        <p:cTn id="12" dur="4500"/>
                                        <p:tgtEl>
                                          <p:spTgt spid="59"/>
                                        </p:tgtEl>
                                        <p:attrNameLst>
                                          <p:attrName>ppt_x</p:attrName>
                                        </p:attrNameLst>
                                      </p:cBhvr>
                                      <p:tavLst>
                                        <p:tav tm="0">
                                          <p:val>
                                            <p:strVal val="ppt_x"/>
                                          </p:val>
                                        </p:tav>
                                        <p:tav tm="100000">
                                          <p:val>
                                            <p:strVal val="1+ppt_w/2"/>
                                          </p:val>
                                        </p:tav>
                                      </p:tavLst>
                                    </p:anim>
                                    <p:anim calcmode="lin" valueType="num">
                                      <p:cBhvr additive="base">
                                        <p:cTn id="13" dur="4500"/>
                                        <p:tgtEl>
                                          <p:spTgt spid="59"/>
                                        </p:tgtEl>
                                        <p:attrNameLst>
                                          <p:attrName>ppt_y</p:attrName>
                                        </p:attrNameLst>
                                      </p:cBhvr>
                                      <p:tavLst>
                                        <p:tav tm="0">
                                          <p:val>
                                            <p:strVal val="ppt_y"/>
                                          </p:val>
                                        </p:tav>
                                        <p:tav tm="100000">
                                          <p:val>
                                            <p:strVal val="1+ppt_h/2"/>
                                          </p:val>
                                        </p:tav>
                                      </p:tavLst>
                                    </p:anim>
                                    <p:set>
                                      <p:cBhvr>
                                        <p:cTn id="14" dur="1" fill="hold">
                                          <p:stCondLst>
                                            <p:cond delay="4499"/>
                                          </p:stCondLst>
                                        </p:cTn>
                                        <p:tgtEl>
                                          <p:spTgt spid="59"/>
                                        </p:tgtEl>
                                        <p:attrNameLst>
                                          <p:attrName>style.visibility</p:attrName>
                                        </p:attrNameLst>
                                      </p:cBhvr>
                                      <p:to>
                                        <p:strVal val="hidden"/>
                                      </p:to>
                                    </p:set>
                                  </p:childTnLst>
                                </p:cTn>
                              </p:par>
                              <p:par>
                                <p:cTn id="15" presetID="17" presetClass="entr" presetSubtype="2" fill="hold" nodeType="withEffect">
                                  <p:stCondLst>
                                    <p:cond delay="0"/>
                                  </p:stCondLst>
                                  <p:childTnLst>
                                    <p:set>
                                      <p:cBhvr>
                                        <p:cTn id="16" dur="1" fill="hold">
                                          <p:stCondLst>
                                            <p:cond delay="0"/>
                                          </p:stCondLst>
                                        </p:cTn>
                                        <p:tgtEl>
                                          <p:spTgt spid="32"/>
                                        </p:tgtEl>
                                        <p:attrNameLst>
                                          <p:attrName>style.visibility</p:attrName>
                                        </p:attrNameLst>
                                      </p:cBhvr>
                                      <p:to>
                                        <p:strVal val="visible"/>
                                      </p:to>
                                    </p:set>
                                    <p:anim calcmode="lin" valueType="num">
                                      <p:cBhvr>
                                        <p:cTn id="17" dur="3000" fill="hold"/>
                                        <p:tgtEl>
                                          <p:spTgt spid="32"/>
                                        </p:tgtEl>
                                        <p:attrNameLst>
                                          <p:attrName>ppt_x</p:attrName>
                                        </p:attrNameLst>
                                      </p:cBhvr>
                                      <p:tavLst>
                                        <p:tav tm="0">
                                          <p:val>
                                            <p:strVal val="#ppt_x+#ppt_w/2"/>
                                          </p:val>
                                        </p:tav>
                                        <p:tav tm="100000">
                                          <p:val>
                                            <p:strVal val="#ppt_x"/>
                                          </p:val>
                                        </p:tav>
                                      </p:tavLst>
                                    </p:anim>
                                    <p:anim calcmode="lin" valueType="num">
                                      <p:cBhvr>
                                        <p:cTn id="18" dur="3000" fill="hold"/>
                                        <p:tgtEl>
                                          <p:spTgt spid="32"/>
                                        </p:tgtEl>
                                        <p:attrNameLst>
                                          <p:attrName>ppt_y</p:attrName>
                                        </p:attrNameLst>
                                      </p:cBhvr>
                                      <p:tavLst>
                                        <p:tav tm="0">
                                          <p:val>
                                            <p:strVal val="#ppt_y"/>
                                          </p:val>
                                        </p:tav>
                                        <p:tav tm="100000">
                                          <p:val>
                                            <p:strVal val="#ppt_y"/>
                                          </p:val>
                                        </p:tav>
                                      </p:tavLst>
                                    </p:anim>
                                    <p:anim calcmode="lin" valueType="num">
                                      <p:cBhvr>
                                        <p:cTn id="19" dur="3000" fill="hold"/>
                                        <p:tgtEl>
                                          <p:spTgt spid="32"/>
                                        </p:tgtEl>
                                        <p:attrNameLst>
                                          <p:attrName>ppt_w</p:attrName>
                                        </p:attrNameLst>
                                      </p:cBhvr>
                                      <p:tavLst>
                                        <p:tav tm="0">
                                          <p:val>
                                            <p:fltVal val="0"/>
                                          </p:val>
                                        </p:tav>
                                        <p:tav tm="100000">
                                          <p:val>
                                            <p:strVal val="#ppt_w"/>
                                          </p:val>
                                        </p:tav>
                                      </p:tavLst>
                                    </p:anim>
                                    <p:anim calcmode="lin" valueType="num">
                                      <p:cBhvr>
                                        <p:cTn id="20" dur="3000" fill="hold"/>
                                        <p:tgtEl>
                                          <p:spTgt spid="32"/>
                                        </p:tgtEl>
                                        <p:attrNameLst>
                                          <p:attrName>ppt_h</p:attrName>
                                        </p:attrNameLst>
                                      </p:cBhvr>
                                      <p:tavLst>
                                        <p:tav tm="0">
                                          <p:val>
                                            <p:strVal val="#ppt_h"/>
                                          </p:val>
                                        </p:tav>
                                        <p:tav tm="100000">
                                          <p:val>
                                            <p:strVal val="#ppt_h"/>
                                          </p:val>
                                        </p:tav>
                                      </p:tavLst>
                                    </p:anim>
                                  </p:childTnLst>
                                </p:cTn>
                              </p:par>
                              <p:par>
                                <p:cTn id="21" presetID="2" presetClass="exit" presetSubtype="12" fill="hold" nodeType="withEffect">
                                  <p:stCondLst>
                                    <p:cond delay="0"/>
                                  </p:stCondLst>
                                  <p:childTnLst>
                                    <p:anim calcmode="lin" valueType="num">
                                      <p:cBhvr additive="base">
                                        <p:cTn id="22" dur="4500"/>
                                        <p:tgtEl>
                                          <p:spTgt spid="32"/>
                                        </p:tgtEl>
                                        <p:attrNameLst>
                                          <p:attrName>ppt_x</p:attrName>
                                        </p:attrNameLst>
                                      </p:cBhvr>
                                      <p:tavLst>
                                        <p:tav tm="0">
                                          <p:val>
                                            <p:strVal val="ppt_x"/>
                                          </p:val>
                                        </p:tav>
                                        <p:tav tm="100000">
                                          <p:val>
                                            <p:strVal val="0-ppt_w/2"/>
                                          </p:val>
                                        </p:tav>
                                      </p:tavLst>
                                    </p:anim>
                                    <p:anim calcmode="lin" valueType="num">
                                      <p:cBhvr additive="base">
                                        <p:cTn id="23" dur="4500"/>
                                        <p:tgtEl>
                                          <p:spTgt spid="32"/>
                                        </p:tgtEl>
                                        <p:attrNameLst>
                                          <p:attrName>ppt_y</p:attrName>
                                        </p:attrNameLst>
                                      </p:cBhvr>
                                      <p:tavLst>
                                        <p:tav tm="0">
                                          <p:val>
                                            <p:strVal val="ppt_y"/>
                                          </p:val>
                                        </p:tav>
                                        <p:tav tm="100000">
                                          <p:val>
                                            <p:strVal val="1+ppt_h/2"/>
                                          </p:val>
                                        </p:tav>
                                      </p:tavLst>
                                    </p:anim>
                                    <p:set>
                                      <p:cBhvr>
                                        <p:cTn id="24" dur="1" fill="hold">
                                          <p:stCondLst>
                                            <p:cond delay="4499"/>
                                          </p:stCondLst>
                                        </p:cTn>
                                        <p:tgtEl>
                                          <p:spTgt spid="32"/>
                                        </p:tgtEl>
                                        <p:attrNameLst>
                                          <p:attrName>style.visibility</p:attrName>
                                        </p:attrNameLst>
                                      </p:cBhvr>
                                      <p:to>
                                        <p:strVal val="hidden"/>
                                      </p:to>
                                    </p:set>
                                  </p:childTnLst>
                                </p:cTn>
                              </p:par>
                              <p:par>
                                <p:cTn id="25" presetID="17" presetClass="entr" presetSubtype="2" fill="hold" nodeType="withEffect">
                                  <p:stCondLst>
                                    <p:cond delay="0"/>
                                  </p:stCondLst>
                                  <p:childTnLst>
                                    <p:set>
                                      <p:cBhvr>
                                        <p:cTn id="26" dur="1" fill="hold">
                                          <p:stCondLst>
                                            <p:cond delay="0"/>
                                          </p:stCondLst>
                                        </p:cTn>
                                        <p:tgtEl>
                                          <p:spTgt spid="86"/>
                                        </p:tgtEl>
                                        <p:attrNameLst>
                                          <p:attrName>style.visibility</p:attrName>
                                        </p:attrNameLst>
                                      </p:cBhvr>
                                      <p:to>
                                        <p:strVal val="visible"/>
                                      </p:to>
                                    </p:set>
                                    <p:anim calcmode="lin" valueType="num">
                                      <p:cBhvr>
                                        <p:cTn id="27" dur="3000" fill="hold"/>
                                        <p:tgtEl>
                                          <p:spTgt spid="86"/>
                                        </p:tgtEl>
                                        <p:attrNameLst>
                                          <p:attrName>ppt_x</p:attrName>
                                        </p:attrNameLst>
                                      </p:cBhvr>
                                      <p:tavLst>
                                        <p:tav tm="0">
                                          <p:val>
                                            <p:strVal val="#ppt_x+#ppt_w/2"/>
                                          </p:val>
                                        </p:tav>
                                        <p:tav tm="100000">
                                          <p:val>
                                            <p:strVal val="#ppt_x"/>
                                          </p:val>
                                        </p:tav>
                                      </p:tavLst>
                                    </p:anim>
                                    <p:anim calcmode="lin" valueType="num">
                                      <p:cBhvr>
                                        <p:cTn id="28" dur="3000" fill="hold"/>
                                        <p:tgtEl>
                                          <p:spTgt spid="86"/>
                                        </p:tgtEl>
                                        <p:attrNameLst>
                                          <p:attrName>ppt_y</p:attrName>
                                        </p:attrNameLst>
                                      </p:cBhvr>
                                      <p:tavLst>
                                        <p:tav tm="0">
                                          <p:val>
                                            <p:strVal val="#ppt_y"/>
                                          </p:val>
                                        </p:tav>
                                        <p:tav tm="100000">
                                          <p:val>
                                            <p:strVal val="#ppt_y"/>
                                          </p:val>
                                        </p:tav>
                                      </p:tavLst>
                                    </p:anim>
                                    <p:anim calcmode="lin" valueType="num">
                                      <p:cBhvr>
                                        <p:cTn id="29" dur="3000" fill="hold"/>
                                        <p:tgtEl>
                                          <p:spTgt spid="86"/>
                                        </p:tgtEl>
                                        <p:attrNameLst>
                                          <p:attrName>ppt_w</p:attrName>
                                        </p:attrNameLst>
                                      </p:cBhvr>
                                      <p:tavLst>
                                        <p:tav tm="0">
                                          <p:val>
                                            <p:fltVal val="0"/>
                                          </p:val>
                                        </p:tav>
                                        <p:tav tm="100000">
                                          <p:val>
                                            <p:strVal val="#ppt_w"/>
                                          </p:val>
                                        </p:tav>
                                      </p:tavLst>
                                    </p:anim>
                                    <p:anim calcmode="lin" valueType="num">
                                      <p:cBhvr>
                                        <p:cTn id="30" dur="3000" fill="hold"/>
                                        <p:tgtEl>
                                          <p:spTgt spid="86"/>
                                        </p:tgtEl>
                                        <p:attrNameLst>
                                          <p:attrName>ppt_h</p:attrName>
                                        </p:attrNameLst>
                                      </p:cBhvr>
                                      <p:tavLst>
                                        <p:tav tm="0">
                                          <p:val>
                                            <p:strVal val="#ppt_h"/>
                                          </p:val>
                                        </p:tav>
                                        <p:tav tm="100000">
                                          <p:val>
                                            <p:strVal val="#ppt_h"/>
                                          </p:val>
                                        </p:tav>
                                      </p:tavLst>
                                    </p:anim>
                                  </p:childTnLst>
                                </p:cTn>
                              </p:par>
                              <p:par>
                                <p:cTn id="31" presetID="2" presetClass="exit" presetSubtype="3" fill="hold" nodeType="withEffect">
                                  <p:stCondLst>
                                    <p:cond delay="0"/>
                                  </p:stCondLst>
                                  <p:childTnLst>
                                    <p:anim calcmode="lin" valueType="num">
                                      <p:cBhvr additive="base">
                                        <p:cTn id="32" dur="4500"/>
                                        <p:tgtEl>
                                          <p:spTgt spid="86"/>
                                        </p:tgtEl>
                                        <p:attrNameLst>
                                          <p:attrName>ppt_x</p:attrName>
                                        </p:attrNameLst>
                                      </p:cBhvr>
                                      <p:tavLst>
                                        <p:tav tm="0">
                                          <p:val>
                                            <p:strVal val="ppt_x"/>
                                          </p:val>
                                        </p:tav>
                                        <p:tav tm="100000">
                                          <p:val>
                                            <p:strVal val="1+ppt_w/2"/>
                                          </p:val>
                                        </p:tav>
                                      </p:tavLst>
                                    </p:anim>
                                    <p:anim calcmode="lin" valueType="num">
                                      <p:cBhvr additive="base">
                                        <p:cTn id="33" dur="4500"/>
                                        <p:tgtEl>
                                          <p:spTgt spid="86"/>
                                        </p:tgtEl>
                                        <p:attrNameLst>
                                          <p:attrName>ppt_y</p:attrName>
                                        </p:attrNameLst>
                                      </p:cBhvr>
                                      <p:tavLst>
                                        <p:tav tm="0">
                                          <p:val>
                                            <p:strVal val="ppt_y"/>
                                          </p:val>
                                        </p:tav>
                                        <p:tav tm="100000">
                                          <p:val>
                                            <p:strVal val="0-ppt_h/2"/>
                                          </p:val>
                                        </p:tav>
                                      </p:tavLst>
                                    </p:anim>
                                    <p:set>
                                      <p:cBhvr>
                                        <p:cTn id="34" dur="1" fill="hold">
                                          <p:stCondLst>
                                            <p:cond delay="4499"/>
                                          </p:stCondLst>
                                        </p:cTn>
                                        <p:tgtEl>
                                          <p:spTgt spid="86"/>
                                        </p:tgtEl>
                                        <p:attrNameLst>
                                          <p:attrName>style.visibility</p:attrName>
                                        </p:attrNameLst>
                                      </p:cBhvr>
                                      <p:to>
                                        <p:strVal val="hidden"/>
                                      </p:to>
                                    </p:set>
                                  </p:childTnLst>
                                </p:cTn>
                              </p:par>
                              <p:par>
                                <p:cTn id="35" presetID="17" presetClass="entr" presetSubtype="2" fill="hold" nodeType="with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p:cTn id="37" dur="3000" fill="hold"/>
                                        <p:tgtEl>
                                          <p:spTgt spid="5"/>
                                        </p:tgtEl>
                                        <p:attrNameLst>
                                          <p:attrName>ppt_x</p:attrName>
                                        </p:attrNameLst>
                                      </p:cBhvr>
                                      <p:tavLst>
                                        <p:tav tm="0">
                                          <p:val>
                                            <p:strVal val="#ppt_x+#ppt_w/2"/>
                                          </p:val>
                                        </p:tav>
                                        <p:tav tm="100000">
                                          <p:val>
                                            <p:strVal val="#ppt_x"/>
                                          </p:val>
                                        </p:tav>
                                      </p:tavLst>
                                    </p:anim>
                                    <p:anim calcmode="lin" valueType="num">
                                      <p:cBhvr>
                                        <p:cTn id="38" dur="3000" fill="hold"/>
                                        <p:tgtEl>
                                          <p:spTgt spid="5"/>
                                        </p:tgtEl>
                                        <p:attrNameLst>
                                          <p:attrName>ppt_y</p:attrName>
                                        </p:attrNameLst>
                                      </p:cBhvr>
                                      <p:tavLst>
                                        <p:tav tm="0">
                                          <p:val>
                                            <p:strVal val="#ppt_y"/>
                                          </p:val>
                                        </p:tav>
                                        <p:tav tm="100000">
                                          <p:val>
                                            <p:strVal val="#ppt_y"/>
                                          </p:val>
                                        </p:tav>
                                      </p:tavLst>
                                    </p:anim>
                                    <p:anim calcmode="lin" valueType="num">
                                      <p:cBhvr>
                                        <p:cTn id="39" dur="3000" fill="hold"/>
                                        <p:tgtEl>
                                          <p:spTgt spid="5"/>
                                        </p:tgtEl>
                                        <p:attrNameLst>
                                          <p:attrName>ppt_w</p:attrName>
                                        </p:attrNameLst>
                                      </p:cBhvr>
                                      <p:tavLst>
                                        <p:tav tm="0">
                                          <p:val>
                                            <p:fltVal val="0"/>
                                          </p:val>
                                        </p:tav>
                                        <p:tav tm="100000">
                                          <p:val>
                                            <p:strVal val="#ppt_w"/>
                                          </p:val>
                                        </p:tav>
                                      </p:tavLst>
                                    </p:anim>
                                    <p:anim calcmode="lin" valueType="num">
                                      <p:cBhvr>
                                        <p:cTn id="40" dur="3000" fill="hold"/>
                                        <p:tgtEl>
                                          <p:spTgt spid="5"/>
                                        </p:tgtEl>
                                        <p:attrNameLst>
                                          <p:attrName>ppt_h</p:attrName>
                                        </p:attrNameLst>
                                      </p:cBhvr>
                                      <p:tavLst>
                                        <p:tav tm="0">
                                          <p:val>
                                            <p:strVal val="#ppt_h"/>
                                          </p:val>
                                        </p:tav>
                                        <p:tav tm="100000">
                                          <p:val>
                                            <p:strVal val="#ppt_h"/>
                                          </p:val>
                                        </p:tav>
                                      </p:tavLst>
                                    </p:anim>
                                  </p:childTnLst>
                                </p:cTn>
                              </p:par>
                              <p:par>
                                <p:cTn id="41" presetID="2" presetClass="exit" presetSubtype="9" fill="hold" nodeType="withEffect">
                                  <p:stCondLst>
                                    <p:cond delay="0"/>
                                  </p:stCondLst>
                                  <p:childTnLst>
                                    <p:anim calcmode="lin" valueType="num">
                                      <p:cBhvr additive="base">
                                        <p:cTn id="42" dur="4500"/>
                                        <p:tgtEl>
                                          <p:spTgt spid="5"/>
                                        </p:tgtEl>
                                        <p:attrNameLst>
                                          <p:attrName>ppt_x</p:attrName>
                                        </p:attrNameLst>
                                      </p:cBhvr>
                                      <p:tavLst>
                                        <p:tav tm="0">
                                          <p:val>
                                            <p:strVal val="ppt_x"/>
                                          </p:val>
                                        </p:tav>
                                        <p:tav tm="100000">
                                          <p:val>
                                            <p:strVal val="0-ppt_w/2"/>
                                          </p:val>
                                        </p:tav>
                                      </p:tavLst>
                                    </p:anim>
                                    <p:anim calcmode="lin" valueType="num">
                                      <p:cBhvr additive="base">
                                        <p:cTn id="43" dur="4500"/>
                                        <p:tgtEl>
                                          <p:spTgt spid="5"/>
                                        </p:tgtEl>
                                        <p:attrNameLst>
                                          <p:attrName>ppt_y</p:attrName>
                                        </p:attrNameLst>
                                      </p:cBhvr>
                                      <p:tavLst>
                                        <p:tav tm="0">
                                          <p:val>
                                            <p:strVal val="ppt_y"/>
                                          </p:val>
                                        </p:tav>
                                        <p:tav tm="100000">
                                          <p:val>
                                            <p:strVal val="0-ppt_h/2"/>
                                          </p:val>
                                        </p:tav>
                                      </p:tavLst>
                                    </p:anim>
                                    <p:set>
                                      <p:cBhvr>
                                        <p:cTn id="44" dur="1" fill="hold">
                                          <p:stCondLst>
                                            <p:cond delay="4499"/>
                                          </p:stCondLst>
                                        </p:cTn>
                                        <p:tgtEl>
                                          <p:spTgt spid="5"/>
                                        </p:tgtEl>
                                        <p:attrNameLst>
                                          <p:attrName>style.visibility</p:attrName>
                                        </p:attrNameLst>
                                      </p:cBhvr>
                                      <p:to>
                                        <p:strVal val="hidden"/>
                                      </p:to>
                                    </p:set>
                                  </p:childTnLst>
                                </p:cTn>
                              </p:par>
                              <p:par>
                                <p:cTn id="45" presetID="23" presetClass="entr" presetSubtype="288" fill="hold" nodeType="withEffect">
                                  <p:stCondLst>
                                    <p:cond delay="1000"/>
                                  </p:stCondLst>
                                  <p:childTnLst>
                                    <p:set>
                                      <p:cBhvr>
                                        <p:cTn id="46" dur="1" fill="hold">
                                          <p:stCondLst>
                                            <p:cond delay="0"/>
                                          </p:stCondLst>
                                        </p:cTn>
                                        <p:tgtEl>
                                          <p:spTgt spid="113"/>
                                        </p:tgtEl>
                                        <p:attrNameLst>
                                          <p:attrName>style.visibility</p:attrName>
                                        </p:attrNameLst>
                                      </p:cBhvr>
                                      <p:to>
                                        <p:strVal val="visible"/>
                                      </p:to>
                                    </p:set>
                                    <p:anim calcmode="lin" valueType="num">
                                      <p:cBhvr>
                                        <p:cTn id="47" dur="2750" fill="hold"/>
                                        <p:tgtEl>
                                          <p:spTgt spid="113"/>
                                        </p:tgtEl>
                                        <p:attrNameLst>
                                          <p:attrName>ppt_w</p:attrName>
                                        </p:attrNameLst>
                                      </p:cBhvr>
                                      <p:tavLst>
                                        <p:tav tm="0">
                                          <p:val>
                                            <p:strVal val="4/3*#ppt_w"/>
                                          </p:val>
                                        </p:tav>
                                        <p:tav tm="100000">
                                          <p:val>
                                            <p:strVal val="#ppt_w"/>
                                          </p:val>
                                        </p:tav>
                                      </p:tavLst>
                                    </p:anim>
                                    <p:anim calcmode="lin" valueType="num">
                                      <p:cBhvr>
                                        <p:cTn id="48" dur="2750" fill="hold"/>
                                        <p:tgtEl>
                                          <p:spTgt spid="113"/>
                                        </p:tgtEl>
                                        <p:attrNameLst>
                                          <p:attrName>ppt_h</p:attrName>
                                        </p:attrNameLst>
                                      </p:cBhvr>
                                      <p:tavLst>
                                        <p:tav tm="0">
                                          <p:val>
                                            <p:strVal val="4/3*#ppt_h"/>
                                          </p:val>
                                        </p:tav>
                                        <p:tav tm="100000">
                                          <p:val>
                                            <p:strVal val="#ppt_h"/>
                                          </p:val>
                                        </p:tav>
                                      </p:tavLst>
                                    </p:anim>
                                  </p:childTnLst>
                                </p:cTn>
                              </p:par>
                              <p:par>
                                <p:cTn id="49" presetID="4" presetClass="entr" presetSubtype="32" fill="hold" nodeType="withEffect">
                                  <p:stCondLst>
                                    <p:cond delay="1000"/>
                                  </p:stCondLst>
                                  <p:childTnLst>
                                    <p:set>
                                      <p:cBhvr>
                                        <p:cTn id="50" dur="1" fill="hold">
                                          <p:stCondLst>
                                            <p:cond delay="0"/>
                                          </p:stCondLst>
                                        </p:cTn>
                                        <p:tgtEl>
                                          <p:spTgt spid="113"/>
                                        </p:tgtEl>
                                        <p:attrNameLst>
                                          <p:attrName>style.visibility</p:attrName>
                                        </p:attrNameLst>
                                      </p:cBhvr>
                                      <p:to>
                                        <p:strVal val="visible"/>
                                      </p:to>
                                    </p:set>
                                    <p:animEffect transition="in" filter="box(out)">
                                      <p:cBhvr>
                                        <p:cTn id="51" dur="2750"/>
                                        <p:tgtEl>
                                          <p:spTgt spid="113"/>
                                        </p:tgtEl>
                                      </p:cBhvr>
                                    </p:animEffect>
                                  </p:childTnLst>
                                </p:cTn>
                              </p:par>
                              <p:par>
                                <p:cTn id="52" presetID="9" presetClass="emph" presetSubtype="0" grpId="0" nodeType="withEffect">
                                  <p:stCondLst>
                                    <p:cond delay="0"/>
                                  </p:stCondLst>
                                  <p:childTnLst>
                                    <p:set>
                                      <p:cBhvr rctx="PPT">
                                        <p:cTn id="53" dur="indefinite"/>
                                        <p:tgtEl>
                                          <p:spTgt spid="114"/>
                                        </p:tgtEl>
                                        <p:attrNameLst>
                                          <p:attrName>style.opacity</p:attrName>
                                        </p:attrNameLst>
                                      </p:cBhvr>
                                      <p:to>
                                        <p:strVal val="0"/>
                                      </p:to>
                                    </p:set>
                                    <p:animEffect filter="image" prLst="opacity: 0">
                                      <p:cBhvr rctx="IE">
                                        <p:cTn id="54" dur="indefinite"/>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4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043608" y="699542"/>
            <a:ext cx="5184576" cy="3539430"/>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600" dirty="0" smtClean="0">
                <a:solidFill>
                  <a:schemeClr val="bg1"/>
                </a:solidFill>
                <a:latin typeface="Hobo Std" pitchFamily="34" charset="0"/>
              </a:rPr>
              <a:t>PESO</a:t>
            </a:r>
            <a:r>
              <a:rPr lang="es-ES" sz="1600" dirty="0">
                <a:solidFill>
                  <a:schemeClr val="bg1"/>
                </a:solidFill>
                <a:latin typeface="Hobo Std" pitchFamily="34" charset="0"/>
              </a:rPr>
              <a:t>: Promueve la pérdida del exceso </a:t>
            </a:r>
            <a:r>
              <a:rPr lang="es-ES" sz="1600" dirty="0" smtClean="0">
                <a:solidFill>
                  <a:schemeClr val="bg1"/>
                </a:solidFill>
                <a:latin typeface="Hobo Std" pitchFamily="34" charset="0"/>
              </a:rPr>
              <a:t>de</a:t>
            </a:r>
          </a:p>
          <a:p>
            <a:pPr algn="ctr"/>
            <a:r>
              <a:rPr lang="es-ES" sz="1600" dirty="0" smtClean="0">
                <a:solidFill>
                  <a:schemeClr val="bg1"/>
                </a:solidFill>
                <a:latin typeface="Hobo Std" pitchFamily="34" charset="0"/>
              </a:rPr>
              <a:t> </a:t>
            </a:r>
            <a:r>
              <a:rPr lang="es-ES" sz="1600" dirty="0">
                <a:solidFill>
                  <a:schemeClr val="bg1"/>
                </a:solidFill>
                <a:latin typeface="Hobo Std" pitchFamily="34" charset="0"/>
              </a:rPr>
              <a:t>peso mediante el aumento de la tasa </a:t>
            </a:r>
            <a:r>
              <a:rPr lang="es-ES" sz="1600" dirty="0" smtClean="0">
                <a:solidFill>
                  <a:schemeClr val="bg1"/>
                </a:solidFill>
                <a:latin typeface="Hobo Std" pitchFamily="34" charset="0"/>
              </a:rPr>
              <a:t>metabólica</a:t>
            </a:r>
          </a:p>
          <a:p>
            <a:pPr algn="ctr"/>
            <a:r>
              <a:rPr lang="es-ES" sz="1600" dirty="0" smtClean="0">
                <a:solidFill>
                  <a:schemeClr val="bg1"/>
                </a:solidFill>
                <a:latin typeface="Hobo Std" pitchFamily="34" charset="0"/>
              </a:rPr>
              <a:t> </a:t>
            </a:r>
            <a:r>
              <a:rPr lang="es-ES" sz="1600" dirty="0">
                <a:solidFill>
                  <a:schemeClr val="bg1"/>
                </a:solidFill>
                <a:latin typeface="Hobo Std" pitchFamily="34" charset="0"/>
              </a:rPr>
              <a:t>por lo que ayuda a prevenir la obesidad y los </a:t>
            </a:r>
            <a:endParaRPr lang="es-ES" sz="1600" dirty="0" smtClean="0">
              <a:solidFill>
                <a:schemeClr val="bg1"/>
              </a:solidFill>
              <a:latin typeface="Hobo Std" pitchFamily="34" charset="0"/>
            </a:endParaRPr>
          </a:p>
          <a:p>
            <a:pPr algn="ctr"/>
            <a:r>
              <a:rPr lang="es-ES" sz="1600" dirty="0" smtClean="0">
                <a:solidFill>
                  <a:schemeClr val="bg1"/>
                </a:solidFill>
                <a:latin typeface="Hobo Std" pitchFamily="34" charset="0"/>
              </a:rPr>
              <a:t>problemas </a:t>
            </a:r>
            <a:r>
              <a:rPr lang="es-ES" sz="1600" dirty="0">
                <a:solidFill>
                  <a:schemeClr val="bg1"/>
                </a:solidFill>
                <a:latin typeface="Hobo Std" pitchFamily="34" charset="0"/>
              </a:rPr>
              <a:t>de sobrepeso. </a:t>
            </a: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PIEL: Se aplica </a:t>
            </a:r>
            <a:r>
              <a:rPr lang="es-ES" sz="1600" dirty="0" smtClean="0">
                <a:solidFill>
                  <a:schemeClr val="bg1"/>
                </a:solidFill>
                <a:latin typeface="Hobo Std" pitchFamily="34" charset="0"/>
              </a:rPr>
              <a:t>tópicamente y </a:t>
            </a:r>
            <a:r>
              <a:rPr lang="es-ES" sz="1600" dirty="0">
                <a:solidFill>
                  <a:schemeClr val="bg1"/>
                </a:solidFill>
                <a:latin typeface="Hobo Std" pitchFamily="34" charset="0"/>
              </a:rPr>
              <a:t>ayuda a formar una barrera química en la piel para la protección contra la infección.  Reduce los síntomas asociados de la psoriasis, eczema, y dermatitis. Apoya el equilibrio químico natural de la piel y la suaviza, lo que ayuda a aliviar la sequedad y la descamación. También previene las arrugas, la flacidez de la piel, manchas de la edad y proporciona protección contra los efectos dañinos de la radiación ultravioleta del sol. </a:t>
            </a:r>
            <a:endParaRPr lang="es-ES" sz="2000" dirty="0">
              <a:solidFill>
                <a:schemeClr val="bg1"/>
              </a:solidFill>
              <a:latin typeface="Hobo Std" pitchFamily="34" charset="0"/>
            </a:endParaRPr>
          </a:p>
        </p:txBody>
      </p:sp>
    </p:spTree>
    <p:extLst>
      <p:ext uri="{BB962C8B-B14F-4D97-AF65-F5344CB8AC3E}">
        <p14:creationId xmlns:p14="http://schemas.microsoft.com/office/powerpoint/2010/main" val="17235319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 name="88 Imagen" descr="Diapositiva52"/>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11654" y="-19255"/>
            <a:ext cx="9144000" cy="5143500"/>
          </a:xfrm>
          <a:prstGeom prst="rect">
            <a:avLst/>
          </a:prstGeom>
          <a:noFill/>
          <a:ln>
            <a:noFill/>
          </a:ln>
        </p:spPr>
      </p:pic>
      <p:sp>
        <p:nvSpPr>
          <p:cNvPr id="2" name="1 Paralelogramo"/>
          <p:cNvSpPr/>
          <p:nvPr/>
        </p:nvSpPr>
        <p:spPr>
          <a:xfrm rot="3895105" flipV="1">
            <a:off x="21716" y="39354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Paralelogramo"/>
          <p:cNvSpPr/>
          <p:nvPr/>
        </p:nvSpPr>
        <p:spPr>
          <a:xfrm rot="3895105" flipV="1">
            <a:off x="514380" y="39354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Paralelogramo"/>
          <p:cNvSpPr/>
          <p:nvPr/>
        </p:nvSpPr>
        <p:spPr>
          <a:xfrm rot="3895105" flipV="1">
            <a:off x="994377" y="39354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3895105" flipV="1">
            <a:off x="1487095" y="39354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3895105" flipV="1">
            <a:off x="1979813" y="39354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3895105" flipV="1">
            <a:off x="2482824" y="3928470"/>
            <a:ext cx="1185261" cy="386910"/>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3895105" flipV="1">
            <a:off x="2954609" y="3914917"/>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3895105" flipV="1">
            <a:off x="31120" y="31255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3895105" flipV="1">
            <a:off x="523783" y="31255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3895105" flipV="1">
            <a:off x="1003780" y="31255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3895105" flipV="1">
            <a:off x="1496499" y="31255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3895105" flipV="1">
            <a:off x="1989217" y="312552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3895105" flipV="1">
            <a:off x="2492227" y="3118570"/>
            <a:ext cx="1185261" cy="386910"/>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3895105" flipV="1">
            <a:off x="2964012" y="3105017"/>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3895105" flipV="1">
            <a:off x="21976" y="23161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3895105" flipV="1">
            <a:off x="514640" y="23161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3895105" flipV="1">
            <a:off x="994637" y="23161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3895105" flipV="1">
            <a:off x="1487355" y="23161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3895105" flipV="1">
            <a:off x="1980073" y="23161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3895105" flipV="1">
            <a:off x="2483084" y="2309210"/>
            <a:ext cx="1185261" cy="386910"/>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3895105" flipV="1">
            <a:off x="2954868" y="2295657"/>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3895105" flipV="1">
            <a:off x="31380" y="15062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3895105" flipV="1">
            <a:off x="524043" y="15062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3895105" flipV="1">
            <a:off x="1004040" y="15062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3895105" flipV="1">
            <a:off x="1496759" y="15062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3895105" flipV="1">
            <a:off x="1989477" y="150626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3895105" flipV="1">
            <a:off x="2492487" y="1499310"/>
            <a:ext cx="1185261" cy="386910"/>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3895105" flipV="1">
            <a:off x="2964272" y="1485756"/>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3895105" flipV="1">
            <a:off x="34111" y="696904"/>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3895105" flipV="1">
            <a:off x="526774" y="696904"/>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3895105" flipV="1">
            <a:off x="1006772" y="696904"/>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3895105" flipV="1">
            <a:off x="1499490" y="696904"/>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3895105" flipV="1">
            <a:off x="1992208" y="696904"/>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3895105" flipV="1">
            <a:off x="2495219" y="689949"/>
            <a:ext cx="1185261" cy="386910"/>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3895105" flipV="1">
            <a:off x="2967004" y="676396"/>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3895105" flipV="1">
            <a:off x="43515" y="-112997"/>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3895105" flipV="1">
            <a:off x="536178" y="-112997"/>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3895105" flipV="1">
            <a:off x="1016175" y="-112997"/>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3895105" flipV="1">
            <a:off x="1508894" y="-112997"/>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3895105" flipV="1">
            <a:off x="2001612" y="-112997"/>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3895105" flipV="1">
            <a:off x="2504622" y="-119952"/>
            <a:ext cx="1185261" cy="386910"/>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3895105" flipV="1">
            <a:off x="2976407" y="-133505"/>
            <a:ext cx="1185261" cy="38387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7699001" flipH="1" flipV="1">
            <a:off x="7912282" y="39480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7699001" flipH="1" flipV="1">
            <a:off x="7419619" y="39480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7699001" flipH="1" flipV="1">
            <a:off x="6939622" y="39480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7699001" flipH="1" flipV="1">
            <a:off x="6446903" y="39480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7699001" flipH="1" flipV="1">
            <a:off x="5954185" y="39480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7699001" flipH="1" flipV="1">
            <a:off x="5451577" y="3940851"/>
            <a:ext cx="1159769" cy="376016"/>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7699001" flipH="1" flipV="1">
            <a:off x="4979390" y="3927501"/>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7699001" flipH="1" flipV="1">
            <a:off x="7902881" y="31381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7699001" flipH="1" flipV="1">
            <a:off x="7410217" y="31381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7699001" flipH="1" flipV="1">
            <a:off x="6930220" y="31381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7699001" flipH="1" flipV="1">
            <a:off x="6437502" y="31381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7699001" flipH="1" flipV="1">
            <a:off x="5944784" y="313810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7699001" flipH="1" flipV="1">
            <a:off x="5442175" y="3130951"/>
            <a:ext cx="1159769" cy="376016"/>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7699001" flipH="1" flipV="1">
            <a:off x="4969988" y="3117601"/>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7699001" flipH="1" flipV="1">
            <a:off x="7912022" y="23287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7699001" flipH="1" flipV="1">
            <a:off x="7419359" y="23287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7699001" flipH="1" flipV="1">
            <a:off x="6939362" y="23287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7699001" flipH="1" flipV="1">
            <a:off x="6446643" y="23287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7699001" flipH="1" flipV="1">
            <a:off x="5953925" y="23287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7699001" flipH="1" flipV="1">
            <a:off x="5451317" y="2321591"/>
            <a:ext cx="1159769" cy="376016"/>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7699001" flipH="1" flipV="1">
            <a:off x="4979130" y="2308241"/>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7699001" flipH="1" flipV="1">
            <a:off x="7902621" y="15188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7699001" flipH="1" flipV="1">
            <a:off x="7409957" y="15188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7699001" flipH="1" flipV="1">
            <a:off x="6929960" y="15188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7699001" flipH="1" flipV="1">
            <a:off x="6437242" y="15188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7699001" flipH="1" flipV="1">
            <a:off x="5944524" y="1518849"/>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7699001" flipH="1" flipV="1">
            <a:off x="5441915" y="1511691"/>
            <a:ext cx="1159769" cy="376016"/>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7699001" flipH="1" flipV="1">
            <a:off x="4969728" y="1498340"/>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7699001" flipH="1" flipV="1">
            <a:off x="7899887" y="709488"/>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7699001" flipH="1" flipV="1">
            <a:off x="7407224" y="709488"/>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7699001" flipH="1" flipV="1">
            <a:off x="6927227" y="709488"/>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7699001" flipH="1" flipV="1">
            <a:off x="6434508" y="709488"/>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7699001" flipH="1" flipV="1">
            <a:off x="5941790" y="709488"/>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7699001" flipH="1" flipV="1">
            <a:off x="5439182" y="702330"/>
            <a:ext cx="1159769" cy="376016"/>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7699001" flipH="1" flipV="1">
            <a:off x="4966995" y="688980"/>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7699001" flipH="1" flipV="1">
            <a:off x="7890486" y="-100413"/>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7699001" flipH="1" flipV="1">
            <a:off x="7397822" y="-100413"/>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7699001" flipH="1" flipV="1">
            <a:off x="6917825" y="-100413"/>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7699001" flipH="1" flipV="1">
            <a:off x="6425107" y="-100413"/>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7699001" flipH="1" flipV="1">
            <a:off x="5932389" y="-100413"/>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7699001" flipH="1" flipV="1">
            <a:off x="5429780" y="-107571"/>
            <a:ext cx="1159769" cy="376016"/>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7699001" flipH="1" flipV="1">
            <a:off x="4957593" y="-120921"/>
            <a:ext cx="1159769" cy="373069"/>
          </a:xfrm>
          <a:prstGeom prst="parallelogram">
            <a:avLst>
              <a:gd name="adj" fmla="val 88032"/>
            </a:avLst>
          </a:prstGeom>
          <a:gradFill>
            <a:gsLst>
              <a:gs pos="42000">
                <a:schemeClr val="tx1">
                  <a:alpha val="32000"/>
                </a:schemeClr>
              </a:gs>
              <a:gs pos="50000">
                <a:srgbClr val="99FF33"/>
              </a:gs>
              <a:gs pos="58000">
                <a:schemeClr val="tx1">
                  <a:alpha val="30000"/>
                </a:schemeClr>
              </a:gs>
            </a:gsLst>
            <a:lin ang="5400000" scaled="0"/>
          </a:gradFill>
          <a:ln>
            <a:solidFill>
              <a:schemeClr val="tx1"/>
            </a:solidFill>
            <a:prstDash val="sysDot"/>
          </a:ln>
          <a:effectLst>
            <a:reflection blurRad="6350" stA="50000" endA="300" endPos="55000" dir="5400000" sy="-100000" algn="bl" rotWithShape="0"/>
          </a:effectLst>
          <a:scene3d>
            <a:camera prst="obliqueBottomLeft"/>
            <a:lightRig rig="chilly" dir="t">
              <a:rot lat="0" lon="0" rev="10800000"/>
            </a:lightRig>
          </a:scene3d>
          <a:sp3d prstMaterial="fla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8" name="87 Rectángulo"/>
          <p:cNvSpPr/>
          <p:nvPr/>
        </p:nvSpPr>
        <p:spPr>
          <a:xfrm>
            <a:off x="-396552" y="-524594"/>
            <a:ext cx="9865096" cy="5736670"/>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257558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0" fill="hold"/>
                                        <p:tgtEl>
                                          <p:spTgt spid="37"/>
                                        </p:tgtEl>
                                        <p:attrNameLst>
                                          <p:attrName>ppt_x</p:attrName>
                                        </p:attrNameLst>
                                      </p:cBhvr>
                                      <p:tavLst>
                                        <p:tav tm="0">
                                          <p:val>
                                            <p:strVal val="0-#ppt_w/2"/>
                                          </p:val>
                                        </p:tav>
                                        <p:tav tm="100000">
                                          <p:val>
                                            <p:strVal val="#ppt_x"/>
                                          </p:val>
                                        </p:tav>
                                      </p:tavLst>
                                    </p:anim>
                                    <p:anim calcmode="lin" valueType="num">
                                      <p:cBhvr additive="base">
                                        <p:cTn id="8" dur="5000" fill="hold"/>
                                        <p:tgtEl>
                                          <p:spTgt spid="37"/>
                                        </p:tgtEl>
                                        <p:attrNameLst>
                                          <p:attrName>ppt_y</p:attrName>
                                        </p:attrNameLst>
                                      </p:cBhvr>
                                      <p:tavLst>
                                        <p:tav tm="0">
                                          <p:val>
                                            <p:strVal val="#ppt_y"/>
                                          </p:val>
                                        </p:tav>
                                        <p:tav tm="100000">
                                          <p:val>
                                            <p:strVal val="#ppt_y"/>
                                          </p:val>
                                        </p:tav>
                                      </p:tavLst>
                                    </p:anim>
                                  </p:childTnLst>
                                </p:cTn>
                              </p:par>
                              <p:par>
                                <p:cTn id="9" presetID="2" presetClass="exit" presetSubtype="2" fill="hold" grpId="1" nodeType="withEffect">
                                  <p:stCondLst>
                                    <p:cond delay="0"/>
                                  </p:stCondLst>
                                  <p:childTnLst>
                                    <p:anim calcmode="lin" valueType="num">
                                      <p:cBhvr additive="base">
                                        <p:cTn id="10" dur="5000"/>
                                        <p:tgtEl>
                                          <p:spTgt spid="37"/>
                                        </p:tgtEl>
                                        <p:attrNameLst>
                                          <p:attrName>ppt_x</p:attrName>
                                        </p:attrNameLst>
                                      </p:cBhvr>
                                      <p:tavLst>
                                        <p:tav tm="0">
                                          <p:val>
                                            <p:strVal val="ppt_x"/>
                                          </p:val>
                                        </p:tav>
                                        <p:tav tm="100000">
                                          <p:val>
                                            <p:strVal val="1+ppt_w/2"/>
                                          </p:val>
                                        </p:tav>
                                      </p:tavLst>
                                    </p:anim>
                                    <p:anim calcmode="lin" valueType="num">
                                      <p:cBhvr additive="base">
                                        <p:cTn id="11" dur="5000"/>
                                        <p:tgtEl>
                                          <p:spTgt spid="37"/>
                                        </p:tgtEl>
                                        <p:attrNameLst>
                                          <p:attrName>ppt_y</p:attrName>
                                        </p:attrNameLst>
                                      </p:cBhvr>
                                      <p:tavLst>
                                        <p:tav tm="0">
                                          <p:val>
                                            <p:strVal val="ppt_y"/>
                                          </p:val>
                                        </p:tav>
                                        <p:tav tm="100000">
                                          <p:val>
                                            <p:strVal val="ppt_y"/>
                                          </p:val>
                                        </p:tav>
                                      </p:tavLst>
                                    </p:anim>
                                    <p:set>
                                      <p:cBhvr>
                                        <p:cTn id="12" dur="1" fill="hold">
                                          <p:stCondLst>
                                            <p:cond delay="4999"/>
                                          </p:stCondLst>
                                        </p:cTn>
                                        <p:tgtEl>
                                          <p:spTgt spid="37"/>
                                        </p:tgtEl>
                                        <p:attrNameLst>
                                          <p:attrName>style.visibility</p:attrName>
                                        </p:attrNameLst>
                                      </p:cBhvr>
                                      <p:to>
                                        <p:strVal val="hidden"/>
                                      </p:to>
                                    </p:set>
                                  </p:childTnLst>
                                </p:cTn>
                              </p:par>
                              <p:par>
                                <p:cTn id="13" presetID="3" presetClass="exit" presetSubtype="5" fill="hold" grpId="2" nodeType="withEffect">
                                  <p:stCondLst>
                                    <p:cond delay="0"/>
                                  </p:stCondLst>
                                  <p:childTnLst>
                                    <p:animEffect transition="out" filter="blinds(vertical)">
                                      <p:cBhvr>
                                        <p:cTn id="14" dur="5000"/>
                                        <p:tgtEl>
                                          <p:spTgt spid="37"/>
                                        </p:tgtEl>
                                      </p:cBhvr>
                                    </p:animEffect>
                                    <p:set>
                                      <p:cBhvr>
                                        <p:cTn id="15" dur="1" fill="hold">
                                          <p:stCondLst>
                                            <p:cond delay="4999"/>
                                          </p:stCondLst>
                                        </p:cTn>
                                        <p:tgtEl>
                                          <p:spTgt spid="37"/>
                                        </p:tgtEl>
                                        <p:attrNameLst>
                                          <p:attrName>style.visibility</p:attrName>
                                        </p:attrNameLst>
                                      </p:cBhvr>
                                      <p:to>
                                        <p:strVal val="hidden"/>
                                      </p:to>
                                    </p:set>
                                  </p:childTnLst>
                                </p:cTn>
                              </p:par>
                              <p:par>
                                <p:cTn id="16" presetID="2" presetClass="entr" presetSubtype="8" fill="hold" grpId="0" nodeType="withEffect">
                                  <p:stCondLst>
                                    <p:cond delay="0"/>
                                  </p:stCondLst>
                                  <p:childTnLst>
                                    <p:set>
                                      <p:cBhvr>
                                        <p:cTn id="17" dur="1" fill="hold">
                                          <p:stCondLst>
                                            <p:cond delay="0"/>
                                          </p:stCondLst>
                                        </p:cTn>
                                        <p:tgtEl>
                                          <p:spTgt spid="38"/>
                                        </p:tgtEl>
                                        <p:attrNameLst>
                                          <p:attrName>style.visibility</p:attrName>
                                        </p:attrNameLst>
                                      </p:cBhvr>
                                      <p:to>
                                        <p:strVal val="visible"/>
                                      </p:to>
                                    </p:set>
                                    <p:anim calcmode="lin" valueType="num">
                                      <p:cBhvr additive="base">
                                        <p:cTn id="18" dur="5000" fill="hold"/>
                                        <p:tgtEl>
                                          <p:spTgt spid="38"/>
                                        </p:tgtEl>
                                        <p:attrNameLst>
                                          <p:attrName>ppt_x</p:attrName>
                                        </p:attrNameLst>
                                      </p:cBhvr>
                                      <p:tavLst>
                                        <p:tav tm="0">
                                          <p:val>
                                            <p:strVal val="0-#ppt_w/2"/>
                                          </p:val>
                                        </p:tav>
                                        <p:tav tm="100000">
                                          <p:val>
                                            <p:strVal val="#ppt_x"/>
                                          </p:val>
                                        </p:tav>
                                      </p:tavLst>
                                    </p:anim>
                                    <p:anim calcmode="lin" valueType="num">
                                      <p:cBhvr additive="base">
                                        <p:cTn id="19" dur="5000" fill="hold"/>
                                        <p:tgtEl>
                                          <p:spTgt spid="38"/>
                                        </p:tgtEl>
                                        <p:attrNameLst>
                                          <p:attrName>ppt_y</p:attrName>
                                        </p:attrNameLst>
                                      </p:cBhvr>
                                      <p:tavLst>
                                        <p:tav tm="0">
                                          <p:val>
                                            <p:strVal val="#ppt_y"/>
                                          </p:val>
                                        </p:tav>
                                        <p:tav tm="100000">
                                          <p:val>
                                            <p:strVal val="#ppt_y"/>
                                          </p:val>
                                        </p:tav>
                                      </p:tavLst>
                                    </p:anim>
                                  </p:childTnLst>
                                </p:cTn>
                              </p:par>
                              <p:par>
                                <p:cTn id="20" presetID="2" presetClass="exit" presetSubtype="2" fill="hold" grpId="1" nodeType="withEffect">
                                  <p:stCondLst>
                                    <p:cond delay="0"/>
                                  </p:stCondLst>
                                  <p:childTnLst>
                                    <p:anim calcmode="lin" valueType="num">
                                      <p:cBhvr additive="base">
                                        <p:cTn id="21" dur="5000"/>
                                        <p:tgtEl>
                                          <p:spTgt spid="38"/>
                                        </p:tgtEl>
                                        <p:attrNameLst>
                                          <p:attrName>ppt_x</p:attrName>
                                        </p:attrNameLst>
                                      </p:cBhvr>
                                      <p:tavLst>
                                        <p:tav tm="0">
                                          <p:val>
                                            <p:strVal val="ppt_x"/>
                                          </p:val>
                                        </p:tav>
                                        <p:tav tm="100000">
                                          <p:val>
                                            <p:strVal val="1+ppt_w/2"/>
                                          </p:val>
                                        </p:tav>
                                      </p:tavLst>
                                    </p:anim>
                                    <p:anim calcmode="lin" valueType="num">
                                      <p:cBhvr additive="base">
                                        <p:cTn id="22" dur="5000"/>
                                        <p:tgtEl>
                                          <p:spTgt spid="38"/>
                                        </p:tgtEl>
                                        <p:attrNameLst>
                                          <p:attrName>ppt_y</p:attrName>
                                        </p:attrNameLst>
                                      </p:cBhvr>
                                      <p:tavLst>
                                        <p:tav tm="0">
                                          <p:val>
                                            <p:strVal val="ppt_y"/>
                                          </p:val>
                                        </p:tav>
                                        <p:tav tm="100000">
                                          <p:val>
                                            <p:strVal val="ppt_y"/>
                                          </p:val>
                                        </p:tav>
                                      </p:tavLst>
                                    </p:anim>
                                    <p:set>
                                      <p:cBhvr>
                                        <p:cTn id="23" dur="1" fill="hold">
                                          <p:stCondLst>
                                            <p:cond delay="4999"/>
                                          </p:stCondLst>
                                        </p:cTn>
                                        <p:tgtEl>
                                          <p:spTgt spid="38"/>
                                        </p:tgtEl>
                                        <p:attrNameLst>
                                          <p:attrName>style.visibility</p:attrName>
                                        </p:attrNameLst>
                                      </p:cBhvr>
                                      <p:to>
                                        <p:strVal val="hidden"/>
                                      </p:to>
                                    </p:set>
                                  </p:childTnLst>
                                </p:cTn>
                              </p:par>
                              <p:par>
                                <p:cTn id="24" presetID="3" presetClass="exit" presetSubtype="5" fill="hold" grpId="2" nodeType="withEffect">
                                  <p:stCondLst>
                                    <p:cond delay="0"/>
                                  </p:stCondLst>
                                  <p:childTnLst>
                                    <p:animEffect transition="out" filter="blinds(vertical)">
                                      <p:cBhvr>
                                        <p:cTn id="25" dur="5000"/>
                                        <p:tgtEl>
                                          <p:spTgt spid="38"/>
                                        </p:tgtEl>
                                      </p:cBhvr>
                                    </p:animEffect>
                                    <p:set>
                                      <p:cBhvr>
                                        <p:cTn id="26" dur="1" fill="hold">
                                          <p:stCondLst>
                                            <p:cond delay="4999"/>
                                          </p:stCondLst>
                                        </p:cTn>
                                        <p:tgtEl>
                                          <p:spTgt spid="38"/>
                                        </p:tgtEl>
                                        <p:attrNameLst>
                                          <p:attrName>style.visibility</p:attrName>
                                        </p:attrNameLst>
                                      </p:cBhvr>
                                      <p:to>
                                        <p:strVal val="hidden"/>
                                      </p:to>
                                    </p:set>
                                  </p:childTnLst>
                                </p:cTn>
                              </p:par>
                              <p:par>
                                <p:cTn id="27" presetID="2" presetClass="entr" presetSubtype="8" fill="hold" grpId="0" nodeType="with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additive="base">
                                        <p:cTn id="29" dur="5000" fill="hold"/>
                                        <p:tgtEl>
                                          <p:spTgt spid="39"/>
                                        </p:tgtEl>
                                        <p:attrNameLst>
                                          <p:attrName>ppt_x</p:attrName>
                                        </p:attrNameLst>
                                      </p:cBhvr>
                                      <p:tavLst>
                                        <p:tav tm="0">
                                          <p:val>
                                            <p:strVal val="0-#ppt_w/2"/>
                                          </p:val>
                                        </p:tav>
                                        <p:tav tm="100000">
                                          <p:val>
                                            <p:strVal val="#ppt_x"/>
                                          </p:val>
                                        </p:tav>
                                      </p:tavLst>
                                    </p:anim>
                                    <p:anim calcmode="lin" valueType="num">
                                      <p:cBhvr additive="base">
                                        <p:cTn id="30" dur="5000" fill="hold"/>
                                        <p:tgtEl>
                                          <p:spTgt spid="39"/>
                                        </p:tgtEl>
                                        <p:attrNameLst>
                                          <p:attrName>ppt_y</p:attrName>
                                        </p:attrNameLst>
                                      </p:cBhvr>
                                      <p:tavLst>
                                        <p:tav tm="0">
                                          <p:val>
                                            <p:strVal val="#ppt_y"/>
                                          </p:val>
                                        </p:tav>
                                        <p:tav tm="100000">
                                          <p:val>
                                            <p:strVal val="#ppt_y"/>
                                          </p:val>
                                        </p:tav>
                                      </p:tavLst>
                                    </p:anim>
                                  </p:childTnLst>
                                </p:cTn>
                              </p:par>
                              <p:par>
                                <p:cTn id="31" presetID="2" presetClass="exit" presetSubtype="2" fill="hold" grpId="1" nodeType="withEffect">
                                  <p:stCondLst>
                                    <p:cond delay="0"/>
                                  </p:stCondLst>
                                  <p:childTnLst>
                                    <p:anim calcmode="lin" valueType="num">
                                      <p:cBhvr additive="base">
                                        <p:cTn id="32" dur="5000"/>
                                        <p:tgtEl>
                                          <p:spTgt spid="39"/>
                                        </p:tgtEl>
                                        <p:attrNameLst>
                                          <p:attrName>ppt_x</p:attrName>
                                        </p:attrNameLst>
                                      </p:cBhvr>
                                      <p:tavLst>
                                        <p:tav tm="0">
                                          <p:val>
                                            <p:strVal val="ppt_x"/>
                                          </p:val>
                                        </p:tav>
                                        <p:tav tm="100000">
                                          <p:val>
                                            <p:strVal val="1+ppt_w/2"/>
                                          </p:val>
                                        </p:tav>
                                      </p:tavLst>
                                    </p:anim>
                                    <p:anim calcmode="lin" valueType="num">
                                      <p:cBhvr additive="base">
                                        <p:cTn id="33" dur="5000"/>
                                        <p:tgtEl>
                                          <p:spTgt spid="39"/>
                                        </p:tgtEl>
                                        <p:attrNameLst>
                                          <p:attrName>ppt_y</p:attrName>
                                        </p:attrNameLst>
                                      </p:cBhvr>
                                      <p:tavLst>
                                        <p:tav tm="0">
                                          <p:val>
                                            <p:strVal val="ppt_y"/>
                                          </p:val>
                                        </p:tav>
                                        <p:tav tm="100000">
                                          <p:val>
                                            <p:strVal val="ppt_y"/>
                                          </p:val>
                                        </p:tav>
                                      </p:tavLst>
                                    </p:anim>
                                    <p:set>
                                      <p:cBhvr>
                                        <p:cTn id="34" dur="1" fill="hold">
                                          <p:stCondLst>
                                            <p:cond delay="4999"/>
                                          </p:stCondLst>
                                        </p:cTn>
                                        <p:tgtEl>
                                          <p:spTgt spid="39"/>
                                        </p:tgtEl>
                                        <p:attrNameLst>
                                          <p:attrName>style.visibility</p:attrName>
                                        </p:attrNameLst>
                                      </p:cBhvr>
                                      <p:to>
                                        <p:strVal val="hidden"/>
                                      </p:to>
                                    </p:set>
                                  </p:childTnLst>
                                </p:cTn>
                              </p:par>
                              <p:par>
                                <p:cTn id="35" presetID="3" presetClass="exit" presetSubtype="5" fill="hold" grpId="2" nodeType="withEffect">
                                  <p:stCondLst>
                                    <p:cond delay="0"/>
                                  </p:stCondLst>
                                  <p:childTnLst>
                                    <p:animEffect transition="out" filter="blinds(vertical)">
                                      <p:cBhvr>
                                        <p:cTn id="36" dur="5000"/>
                                        <p:tgtEl>
                                          <p:spTgt spid="39"/>
                                        </p:tgtEl>
                                      </p:cBhvr>
                                    </p:animEffect>
                                    <p:set>
                                      <p:cBhvr>
                                        <p:cTn id="37" dur="1" fill="hold">
                                          <p:stCondLst>
                                            <p:cond delay="4999"/>
                                          </p:stCondLst>
                                        </p:cTn>
                                        <p:tgtEl>
                                          <p:spTgt spid="39"/>
                                        </p:tgtEl>
                                        <p:attrNameLst>
                                          <p:attrName>style.visibility</p:attrName>
                                        </p:attrNameLst>
                                      </p:cBhvr>
                                      <p:to>
                                        <p:strVal val="hidden"/>
                                      </p:to>
                                    </p:set>
                                  </p:childTnLst>
                                </p:cTn>
                              </p:par>
                              <p:par>
                                <p:cTn id="38" presetID="2" presetClass="entr" presetSubtype="8" fill="hold" grpId="0" nodeType="withEffect">
                                  <p:stCondLst>
                                    <p:cond delay="0"/>
                                  </p:stCondLst>
                                  <p:childTnLst>
                                    <p:set>
                                      <p:cBhvr>
                                        <p:cTn id="39" dur="1" fill="hold">
                                          <p:stCondLst>
                                            <p:cond delay="0"/>
                                          </p:stCondLst>
                                        </p:cTn>
                                        <p:tgtEl>
                                          <p:spTgt spid="42"/>
                                        </p:tgtEl>
                                        <p:attrNameLst>
                                          <p:attrName>style.visibility</p:attrName>
                                        </p:attrNameLst>
                                      </p:cBhvr>
                                      <p:to>
                                        <p:strVal val="visible"/>
                                      </p:to>
                                    </p:set>
                                    <p:anim calcmode="lin" valueType="num">
                                      <p:cBhvr additive="base">
                                        <p:cTn id="40" dur="5000" fill="hold"/>
                                        <p:tgtEl>
                                          <p:spTgt spid="42"/>
                                        </p:tgtEl>
                                        <p:attrNameLst>
                                          <p:attrName>ppt_x</p:attrName>
                                        </p:attrNameLst>
                                      </p:cBhvr>
                                      <p:tavLst>
                                        <p:tav tm="0">
                                          <p:val>
                                            <p:strVal val="0-#ppt_w/2"/>
                                          </p:val>
                                        </p:tav>
                                        <p:tav tm="100000">
                                          <p:val>
                                            <p:strVal val="#ppt_x"/>
                                          </p:val>
                                        </p:tav>
                                      </p:tavLst>
                                    </p:anim>
                                    <p:anim calcmode="lin" valueType="num">
                                      <p:cBhvr additive="base">
                                        <p:cTn id="41" dur="5000" fill="hold"/>
                                        <p:tgtEl>
                                          <p:spTgt spid="42"/>
                                        </p:tgtEl>
                                        <p:attrNameLst>
                                          <p:attrName>ppt_y</p:attrName>
                                        </p:attrNameLst>
                                      </p:cBhvr>
                                      <p:tavLst>
                                        <p:tav tm="0">
                                          <p:val>
                                            <p:strVal val="#ppt_y"/>
                                          </p:val>
                                        </p:tav>
                                        <p:tav tm="100000">
                                          <p:val>
                                            <p:strVal val="#ppt_y"/>
                                          </p:val>
                                        </p:tav>
                                      </p:tavLst>
                                    </p:anim>
                                  </p:childTnLst>
                                </p:cTn>
                              </p:par>
                              <p:par>
                                <p:cTn id="42" presetID="2" presetClass="exit" presetSubtype="2" fill="hold" grpId="1" nodeType="withEffect">
                                  <p:stCondLst>
                                    <p:cond delay="0"/>
                                  </p:stCondLst>
                                  <p:childTnLst>
                                    <p:anim calcmode="lin" valueType="num">
                                      <p:cBhvr additive="base">
                                        <p:cTn id="43" dur="5000"/>
                                        <p:tgtEl>
                                          <p:spTgt spid="42"/>
                                        </p:tgtEl>
                                        <p:attrNameLst>
                                          <p:attrName>ppt_x</p:attrName>
                                        </p:attrNameLst>
                                      </p:cBhvr>
                                      <p:tavLst>
                                        <p:tav tm="0">
                                          <p:val>
                                            <p:strVal val="ppt_x"/>
                                          </p:val>
                                        </p:tav>
                                        <p:tav tm="100000">
                                          <p:val>
                                            <p:strVal val="1+ppt_w/2"/>
                                          </p:val>
                                        </p:tav>
                                      </p:tavLst>
                                    </p:anim>
                                    <p:anim calcmode="lin" valueType="num">
                                      <p:cBhvr additive="base">
                                        <p:cTn id="44" dur="5000"/>
                                        <p:tgtEl>
                                          <p:spTgt spid="42"/>
                                        </p:tgtEl>
                                        <p:attrNameLst>
                                          <p:attrName>ppt_y</p:attrName>
                                        </p:attrNameLst>
                                      </p:cBhvr>
                                      <p:tavLst>
                                        <p:tav tm="0">
                                          <p:val>
                                            <p:strVal val="ppt_y"/>
                                          </p:val>
                                        </p:tav>
                                        <p:tav tm="100000">
                                          <p:val>
                                            <p:strVal val="ppt_y"/>
                                          </p:val>
                                        </p:tav>
                                      </p:tavLst>
                                    </p:anim>
                                    <p:set>
                                      <p:cBhvr>
                                        <p:cTn id="45" dur="1" fill="hold">
                                          <p:stCondLst>
                                            <p:cond delay="4999"/>
                                          </p:stCondLst>
                                        </p:cTn>
                                        <p:tgtEl>
                                          <p:spTgt spid="42"/>
                                        </p:tgtEl>
                                        <p:attrNameLst>
                                          <p:attrName>style.visibility</p:attrName>
                                        </p:attrNameLst>
                                      </p:cBhvr>
                                      <p:to>
                                        <p:strVal val="hidden"/>
                                      </p:to>
                                    </p:set>
                                  </p:childTnLst>
                                </p:cTn>
                              </p:par>
                              <p:par>
                                <p:cTn id="46" presetID="3" presetClass="exit" presetSubtype="5" fill="hold" grpId="2" nodeType="withEffect">
                                  <p:stCondLst>
                                    <p:cond delay="0"/>
                                  </p:stCondLst>
                                  <p:childTnLst>
                                    <p:animEffect transition="out" filter="blinds(vertical)">
                                      <p:cBhvr>
                                        <p:cTn id="47" dur="5000"/>
                                        <p:tgtEl>
                                          <p:spTgt spid="42"/>
                                        </p:tgtEl>
                                      </p:cBhvr>
                                    </p:animEffect>
                                    <p:set>
                                      <p:cBhvr>
                                        <p:cTn id="48" dur="1" fill="hold">
                                          <p:stCondLst>
                                            <p:cond delay="4999"/>
                                          </p:stCondLst>
                                        </p:cTn>
                                        <p:tgtEl>
                                          <p:spTgt spid="42"/>
                                        </p:tgtEl>
                                        <p:attrNameLst>
                                          <p:attrName>style.visibility</p:attrName>
                                        </p:attrNameLst>
                                      </p:cBhvr>
                                      <p:to>
                                        <p:strVal val="hidden"/>
                                      </p:to>
                                    </p:set>
                                  </p:childTnLst>
                                </p:cTn>
                              </p:par>
                              <p:par>
                                <p:cTn id="49" presetID="2" presetClass="entr" presetSubtype="8" fill="hold" grpId="0" nodeType="withEffect">
                                  <p:stCondLst>
                                    <p:cond delay="0"/>
                                  </p:stCondLst>
                                  <p:childTnLst>
                                    <p:set>
                                      <p:cBhvr>
                                        <p:cTn id="50" dur="1" fill="hold">
                                          <p:stCondLst>
                                            <p:cond delay="0"/>
                                          </p:stCondLst>
                                        </p:cTn>
                                        <p:tgtEl>
                                          <p:spTgt spid="40"/>
                                        </p:tgtEl>
                                        <p:attrNameLst>
                                          <p:attrName>style.visibility</p:attrName>
                                        </p:attrNameLst>
                                      </p:cBhvr>
                                      <p:to>
                                        <p:strVal val="visible"/>
                                      </p:to>
                                    </p:set>
                                    <p:anim calcmode="lin" valueType="num">
                                      <p:cBhvr additive="base">
                                        <p:cTn id="51" dur="5000" fill="hold"/>
                                        <p:tgtEl>
                                          <p:spTgt spid="40"/>
                                        </p:tgtEl>
                                        <p:attrNameLst>
                                          <p:attrName>ppt_x</p:attrName>
                                        </p:attrNameLst>
                                      </p:cBhvr>
                                      <p:tavLst>
                                        <p:tav tm="0">
                                          <p:val>
                                            <p:strVal val="0-#ppt_w/2"/>
                                          </p:val>
                                        </p:tav>
                                        <p:tav tm="100000">
                                          <p:val>
                                            <p:strVal val="#ppt_x"/>
                                          </p:val>
                                        </p:tav>
                                      </p:tavLst>
                                    </p:anim>
                                    <p:anim calcmode="lin" valueType="num">
                                      <p:cBhvr additive="base">
                                        <p:cTn id="52" dur="5000" fill="hold"/>
                                        <p:tgtEl>
                                          <p:spTgt spid="40"/>
                                        </p:tgtEl>
                                        <p:attrNameLst>
                                          <p:attrName>ppt_y</p:attrName>
                                        </p:attrNameLst>
                                      </p:cBhvr>
                                      <p:tavLst>
                                        <p:tav tm="0">
                                          <p:val>
                                            <p:strVal val="#ppt_y"/>
                                          </p:val>
                                        </p:tav>
                                        <p:tav tm="100000">
                                          <p:val>
                                            <p:strVal val="#ppt_y"/>
                                          </p:val>
                                        </p:tav>
                                      </p:tavLst>
                                    </p:anim>
                                  </p:childTnLst>
                                </p:cTn>
                              </p:par>
                              <p:par>
                                <p:cTn id="53" presetID="2" presetClass="exit" presetSubtype="2" fill="hold" grpId="1" nodeType="withEffect">
                                  <p:stCondLst>
                                    <p:cond delay="0"/>
                                  </p:stCondLst>
                                  <p:childTnLst>
                                    <p:anim calcmode="lin" valueType="num">
                                      <p:cBhvr additive="base">
                                        <p:cTn id="54" dur="5000"/>
                                        <p:tgtEl>
                                          <p:spTgt spid="40"/>
                                        </p:tgtEl>
                                        <p:attrNameLst>
                                          <p:attrName>ppt_x</p:attrName>
                                        </p:attrNameLst>
                                      </p:cBhvr>
                                      <p:tavLst>
                                        <p:tav tm="0">
                                          <p:val>
                                            <p:strVal val="ppt_x"/>
                                          </p:val>
                                        </p:tav>
                                        <p:tav tm="100000">
                                          <p:val>
                                            <p:strVal val="1+ppt_w/2"/>
                                          </p:val>
                                        </p:tav>
                                      </p:tavLst>
                                    </p:anim>
                                    <p:anim calcmode="lin" valueType="num">
                                      <p:cBhvr additive="base">
                                        <p:cTn id="55" dur="5000"/>
                                        <p:tgtEl>
                                          <p:spTgt spid="40"/>
                                        </p:tgtEl>
                                        <p:attrNameLst>
                                          <p:attrName>ppt_y</p:attrName>
                                        </p:attrNameLst>
                                      </p:cBhvr>
                                      <p:tavLst>
                                        <p:tav tm="0">
                                          <p:val>
                                            <p:strVal val="ppt_y"/>
                                          </p:val>
                                        </p:tav>
                                        <p:tav tm="100000">
                                          <p:val>
                                            <p:strVal val="ppt_y"/>
                                          </p:val>
                                        </p:tav>
                                      </p:tavLst>
                                    </p:anim>
                                    <p:set>
                                      <p:cBhvr>
                                        <p:cTn id="56" dur="1" fill="hold">
                                          <p:stCondLst>
                                            <p:cond delay="4999"/>
                                          </p:stCondLst>
                                        </p:cTn>
                                        <p:tgtEl>
                                          <p:spTgt spid="40"/>
                                        </p:tgtEl>
                                        <p:attrNameLst>
                                          <p:attrName>style.visibility</p:attrName>
                                        </p:attrNameLst>
                                      </p:cBhvr>
                                      <p:to>
                                        <p:strVal val="hidden"/>
                                      </p:to>
                                    </p:set>
                                  </p:childTnLst>
                                </p:cTn>
                              </p:par>
                              <p:par>
                                <p:cTn id="57" presetID="3" presetClass="exit" presetSubtype="5" fill="hold" grpId="2" nodeType="withEffect">
                                  <p:stCondLst>
                                    <p:cond delay="0"/>
                                  </p:stCondLst>
                                  <p:childTnLst>
                                    <p:animEffect transition="out" filter="blinds(vertical)">
                                      <p:cBhvr>
                                        <p:cTn id="58" dur="5000"/>
                                        <p:tgtEl>
                                          <p:spTgt spid="40"/>
                                        </p:tgtEl>
                                      </p:cBhvr>
                                    </p:animEffect>
                                    <p:set>
                                      <p:cBhvr>
                                        <p:cTn id="59" dur="1" fill="hold">
                                          <p:stCondLst>
                                            <p:cond delay="4999"/>
                                          </p:stCondLst>
                                        </p:cTn>
                                        <p:tgtEl>
                                          <p:spTgt spid="40"/>
                                        </p:tgtEl>
                                        <p:attrNameLst>
                                          <p:attrName>style.visibility</p:attrName>
                                        </p:attrNameLst>
                                      </p:cBhvr>
                                      <p:to>
                                        <p:strVal val="hidden"/>
                                      </p:to>
                                    </p:set>
                                  </p:childTnLst>
                                </p:cTn>
                              </p:par>
                              <p:par>
                                <p:cTn id="60" presetID="2" presetClass="entr" presetSubtype="8" fill="hold" grpId="0" nodeType="withEffect">
                                  <p:stCondLst>
                                    <p:cond delay="0"/>
                                  </p:stCondLst>
                                  <p:childTnLst>
                                    <p:set>
                                      <p:cBhvr>
                                        <p:cTn id="61" dur="1" fill="hold">
                                          <p:stCondLst>
                                            <p:cond delay="0"/>
                                          </p:stCondLst>
                                        </p:cTn>
                                        <p:tgtEl>
                                          <p:spTgt spid="43"/>
                                        </p:tgtEl>
                                        <p:attrNameLst>
                                          <p:attrName>style.visibility</p:attrName>
                                        </p:attrNameLst>
                                      </p:cBhvr>
                                      <p:to>
                                        <p:strVal val="visible"/>
                                      </p:to>
                                    </p:set>
                                    <p:anim calcmode="lin" valueType="num">
                                      <p:cBhvr additive="base">
                                        <p:cTn id="62" dur="5000" fill="hold"/>
                                        <p:tgtEl>
                                          <p:spTgt spid="43"/>
                                        </p:tgtEl>
                                        <p:attrNameLst>
                                          <p:attrName>ppt_x</p:attrName>
                                        </p:attrNameLst>
                                      </p:cBhvr>
                                      <p:tavLst>
                                        <p:tav tm="0">
                                          <p:val>
                                            <p:strVal val="0-#ppt_w/2"/>
                                          </p:val>
                                        </p:tav>
                                        <p:tav tm="100000">
                                          <p:val>
                                            <p:strVal val="#ppt_x"/>
                                          </p:val>
                                        </p:tav>
                                      </p:tavLst>
                                    </p:anim>
                                    <p:anim calcmode="lin" valueType="num">
                                      <p:cBhvr additive="base">
                                        <p:cTn id="63" dur="5000" fill="hold"/>
                                        <p:tgtEl>
                                          <p:spTgt spid="43"/>
                                        </p:tgtEl>
                                        <p:attrNameLst>
                                          <p:attrName>ppt_y</p:attrName>
                                        </p:attrNameLst>
                                      </p:cBhvr>
                                      <p:tavLst>
                                        <p:tav tm="0">
                                          <p:val>
                                            <p:strVal val="#ppt_y"/>
                                          </p:val>
                                        </p:tav>
                                        <p:tav tm="100000">
                                          <p:val>
                                            <p:strVal val="#ppt_y"/>
                                          </p:val>
                                        </p:tav>
                                      </p:tavLst>
                                    </p:anim>
                                  </p:childTnLst>
                                </p:cTn>
                              </p:par>
                              <p:par>
                                <p:cTn id="64" presetID="2" presetClass="exit" presetSubtype="2" fill="hold" grpId="1" nodeType="withEffect">
                                  <p:stCondLst>
                                    <p:cond delay="0"/>
                                  </p:stCondLst>
                                  <p:childTnLst>
                                    <p:anim calcmode="lin" valueType="num">
                                      <p:cBhvr additive="base">
                                        <p:cTn id="65" dur="5000"/>
                                        <p:tgtEl>
                                          <p:spTgt spid="43"/>
                                        </p:tgtEl>
                                        <p:attrNameLst>
                                          <p:attrName>ppt_x</p:attrName>
                                        </p:attrNameLst>
                                      </p:cBhvr>
                                      <p:tavLst>
                                        <p:tav tm="0">
                                          <p:val>
                                            <p:strVal val="ppt_x"/>
                                          </p:val>
                                        </p:tav>
                                        <p:tav tm="100000">
                                          <p:val>
                                            <p:strVal val="1+ppt_w/2"/>
                                          </p:val>
                                        </p:tav>
                                      </p:tavLst>
                                    </p:anim>
                                    <p:anim calcmode="lin" valueType="num">
                                      <p:cBhvr additive="base">
                                        <p:cTn id="66" dur="5000"/>
                                        <p:tgtEl>
                                          <p:spTgt spid="43"/>
                                        </p:tgtEl>
                                        <p:attrNameLst>
                                          <p:attrName>ppt_y</p:attrName>
                                        </p:attrNameLst>
                                      </p:cBhvr>
                                      <p:tavLst>
                                        <p:tav tm="0">
                                          <p:val>
                                            <p:strVal val="ppt_y"/>
                                          </p:val>
                                        </p:tav>
                                        <p:tav tm="100000">
                                          <p:val>
                                            <p:strVal val="ppt_y"/>
                                          </p:val>
                                        </p:tav>
                                      </p:tavLst>
                                    </p:anim>
                                    <p:set>
                                      <p:cBhvr>
                                        <p:cTn id="67" dur="1" fill="hold">
                                          <p:stCondLst>
                                            <p:cond delay="4999"/>
                                          </p:stCondLst>
                                        </p:cTn>
                                        <p:tgtEl>
                                          <p:spTgt spid="43"/>
                                        </p:tgtEl>
                                        <p:attrNameLst>
                                          <p:attrName>style.visibility</p:attrName>
                                        </p:attrNameLst>
                                      </p:cBhvr>
                                      <p:to>
                                        <p:strVal val="hidden"/>
                                      </p:to>
                                    </p:set>
                                  </p:childTnLst>
                                </p:cTn>
                              </p:par>
                              <p:par>
                                <p:cTn id="68" presetID="3" presetClass="exit" presetSubtype="5" fill="hold" grpId="2" nodeType="withEffect">
                                  <p:stCondLst>
                                    <p:cond delay="0"/>
                                  </p:stCondLst>
                                  <p:childTnLst>
                                    <p:animEffect transition="out" filter="blinds(vertical)">
                                      <p:cBhvr>
                                        <p:cTn id="69" dur="5000"/>
                                        <p:tgtEl>
                                          <p:spTgt spid="43"/>
                                        </p:tgtEl>
                                      </p:cBhvr>
                                    </p:animEffect>
                                    <p:set>
                                      <p:cBhvr>
                                        <p:cTn id="70" dur="1" fill="hold">
                                          <p:stCondLst>
                                            <p:cond delay="4999"/>
                                          </p:stCondLst>
                                        </p:cTn>
                                        <p:tgtEl>
                                          <p:spTgt spid="43"/>
                                        </p:tgtEl>
                                        <p:attrNameLst>
                                          <p:attrName>style.visibility</p:attrName>
                                        </p:attrNameLst>
                                      </p:cBhvr>
                                      <p:to>
                                        <p:strVal val="hidden"/>
                                      </p:to>
                                    </p:set>
                                  </p:childTnLst>
                                </p:cTn>
                              </p:par>
                              <p:par>
                                <p:cTn id="71" presetID="2" presetClass="entr" presetSubtype="8" fill="hold" grpId="0" nodeType="withEffect">
                                  <p:stCondLst>
                                    <p:cond delay="0"/>
                                  </p:stCondLst>
                                  <p:childTnLst>
                                    <p:set>
                                      <p:cBhvr>
                                        <p:cTn id="72" dur="1" fill="hold">
                                          <p:stCondLst>
                                            <p:cond delay="0"/>
                                          </p:stCondLst>
                                        </p:cTn>
                                        <p:tgtEl>
                                          <p:spTgt spid="41"/>
                                        </p:tgtEl>
                                        <p:attrNameLst>
                                          <p:attrName>style.visibility</p:attrName>
                                        </p:attrNameLst>
                                      </p:cBhvr>
                                      <p:to>
                                        <p:strVal val="visible"/>
                                      </p:to>
                                    </p:set>
                                    <p:anim calcmode="lin" valueType="num">
                                      <p:cBhvr additive="base">
                                        <p:cTn id="73" dur="5000" fill="hold"/>
                                        <p:tgtEl>
                                          <p:spTgt spid="41"/>
                                        </p:tgtEl>
                                        <p:attrNameLst>
                                          <p:attrName>ppt_x</p:attrName>
                                        </p:attrNameLst>
                                      </p:cBhvr>
                                      <p:tavLst>
                                        <p:tav tm="0">
                                          <p:val>
                                            <p:strVal val="0-#ppt_w/2"/>
                                          </p:val>
                                        </p:tav>
                                        <p:tav tm="100000">
                                          <p:val>
                                            <p:strVal val="#ppt_x"/>
                                          </p:val>
                                        </p:tav>
                                      </p:tavLst>
                                    </p:anim>
                                    <p:anim calcmode="lin" valueType="num">
                                      <p:cBhvr additive="base">
                                        <p:cTn id="74" dur="5000" fill="hold"/>
                                        <p:tgtEl>
                                          <p:spTgt spid="41"/>
                                        </p:tgtEl>
                                        <p:attrNameLst>
                                          <p:attrName>ppt_y</p:attrName>
                                        </p:attrNameLst>
                                      </p:cBhvr>
                                      <p:tavLst>
                                        <p:tav tm="0">
                                          <p:val>
                                            <p:strVal val="#ppt_y"/>
                                          </p:val>
                                        </p:tav>
                                        <p:tav tm="100000">
                                          <p:val>
                                            <p:strVal val="#ppt_y"/>
                                          </p:val>
                                        </p:tav>
                                      </p:tavLst>
                                    </p:anim>
                                  </p:childTnLst>
                                </p:cTn>
                              </p:par>
                              <p:par>
                                <p:cTn id="75" presetID="2" presetClass="exit" presetSubtype="2" fill="hold" grpId="1" nodeType="withEffect">
                                  <p:stCondLst>
                                    <p:cond delay="0"/>
                                  </p:stCondLst>
                                  <p:childTnLst>
                                    <p:anim calcmode="lin" valueType="num">
                                      <p:cBhvr additive="base">
                                        <p:cTn id="76" dur="5000"/>
                                        <p:tgtEl>
                                          <p:spTgt spid="41"/>
                                        </p:tgtEl>
                                        <p:attrNameLst>
                                          <p:attrName>ppt_x</p:attrName>
                                        </p:attrNameLst>
                                      </p:cBhvr>
                                      <p:tavLst>
                                        <p:tav tm="0">
                                          <p:val>
                                            <p:strVal val="ppt_x"/>
                                          </p:val>
                                        </p:tav>
                                        <p:tav tm="100000">
                                          <p:val>
                                            <p:strVal val="1+ppt_w/2"/>
                                          </p:val>
                                        </p:tav>
                                      </p:tavLst>
                                    </p:anim>
                                    <p:anim calcmode="lin" valueType="num">
                                      <p:cBhvr additive="base">
                                        <p:cTn id="77" dur="5000"/>
                                        <p:tgtEl>
                                          <p:spTgt spid="41"/>
                                        </p:tgtEl>
                                        <p:attrNameLst>
                                          <p:attrName>ppt_y</p:attrName>
                                        </p:attrNameLst>
                                      </p:cBhvr>
                                      <p:tavLst>
                                        <p:tav tm="0">
                                          <p:val>
                                            <p:strVal val="ppt_y"/>
                                          </p:val>
                                        </p:tav>
                                        <p:tav tm="100000">
                                          <p:val>
                                            <p:strVal val="ppt_y"/>
                                          </p:val>
                                        </p:tav>
                                      </p:tavLst>
                                    </p:anim>
                                    <p:set>
                                      <p:cBhvr>
                                        <p:cTn id="78" dur="1" fill="hold">
                                          <p:stCondLst>
                                            <p:cond delay="4999"/>
                                          </p:stCondLst>
                                        </p:cTn>
                                        <p:tgtEl>
                                          <p:spTgt spid="41"/>
                                        </p:tgtEl>
                                        <p:attrNameLst>
                                          <p:attrName>style.visibility</p:attrName>
                                        </p:attrNameLst>
                                      </p:cBhvr>
                                      <p:to>
                                        <p:strVal val="hidden"/>
                                      </p:to>
                                    </p:set>
                                  </p:childTnLst>
                                </p:cTn>
                              </p:par>
                              <p:par>
                                <p:cTn id="79" presetID="3" presetClass="exit" presetSubtype="5" fill="hold" grpId="2" nodeType="withEffect">
                                  <p:stCondLst>
                                    <p:cond delay="0"/>
                                  </p:stCondLst>
                                  <p:childTnLst>
                                    <p:animEffect transition="out" filter="blinds(vertical)">
                                      <p:cBhvr>
                                        <p:cTn id="80" dur="5000"/>
                                        <p:tgtEl>
                                          <p:spTgt spid="41"/>
                                        </p:tgtEl>
                                      </p:cBhvr>
                                    </p:animEffect>
                                    <p:set>
                                      <p:cBhvr>
                                        <p:cTn id="81" dur="1" fill="hold">
                                          <p:stCondLst>
                                            <p:cond delay="4999"/>
                                          </p:stCondLst>
                                        </p:cTn>
                                        <p:tgtEl>
                                          <p:spTgt spid="41"/>
                                        </p:tgtEl>
                                        <p:attrNameLst>
                                          <p:attrName>style.visibility</p:attrName>
                                        </p:attrNameLst>
                                      </p:cBhvr>
                                      <p:to>
                                        <p:strVal val="hidden"/>
                                      </p:to>
                                    </p:set>
                                  </p:childTnLst>
                                </p:cTn>
                              </p:par>
                              <p:par>
                                <p:cTn id="82" presetID="2" presetClass="entr" presetSubtype="8" fill="hold" grpId="0" nodeType="withEffect">
                                  <p:stCondLst>
                                    <p:cond delay="0"/>
                                  </p:stCondLst>
                                  <p:childTnLst>
                                    <p:set>
                                      <p:cBhvr>
                                        <p:cTn id="83" dur="1" fill="hold">
                                          <p:stCondLst>
                                            <p:cond delay="0"/>
                                          </p:stCondLst>
                                        </p:cTn>
                                        <p:tgtEl>
                                          <p:spTgt spid="30"/>
                                        </p:tgtEl>
                                        <p:attrNameLst>
                                          <p:attrName>style.visibility</p:attrName>
                                        </p:attrNameLst>
                                      </p:cBhvr>
                                      <p:to>
                                        <p:strVal val="visible"/>
                                      </p:to>
                                    </p:set>
                                    <p:anim calcmode="lin" valueType="num">
                                      <p:cBhvr additive="base">
                                        <p:cTn id="84" dur="5000" fill="hold"/>
                                        <p:tgtEl>
                                          <p:spTgt spid="30"/>
                                        </p:tgtEl>
                                        <p:attrNameLst>
                                          <p:attrName>ppt_x</p:attrName>
                                        </p:attrNameLst>
                                      </p:cBhvr>
                                      <p:tavLst>
                                        <p:tav tm="0">
                                          <p:val>
                                            <p:strVal val="0-#ppt_w/2"/>
                                          </p:val>
                                        </p:tav>
                                        <p:tav tm="100000">
                                          <p:val>
                                            <p:strVal val="#ppt_x"/>
                                          </p:val>
                                        </p:tav>
                                      </p:tavLst>
                                    </p:anim>
                                    <p:anim calcmode="lin" valueType="num">
                                      <p:cBhvr additive="base">
                                        <p:cTn id="85" dur="5000" fill="hold"/>
                                        <p:tgtEl>
                                          <p:spTgt spid="30"/>
                                        </p:tgtEl>
                                        <p:attrNameLst>
                                          <p:attrName>ppt_y</p:attrName>
                                        </p:attrNameLst>
                                      </p:cBhvr>
                                      <p:tavLst>
                                        <p:tav tm="0">
                                          <p:val>
                                            <p:strVal val="#ppt_y"/>
                                          </p:val>
                                        </p:tav>
                                        <p:tav tm="100000">
                                          <p:val>
                                            <p:strVal val="#ppt_y"/>
                                          </p:val>
                                        </p:tav>
                                      </p:tavLst>
                                    </p:anim>
                                  </p:childTnLst>
                                </p:cTn>
                              </p:par>
                              <p:par>
                                <p:cTn id="86" presetID="2" presetClass="exit" presetSubtype="2" fill="hold" grpId="1" nodeType="withEffect">
                                  <p:stCondLst>
                                    <p:cond delay="0"/>
                                  </p:stCondLst>
                                  <p:childTnLst>
                                    <p:anim calcmode="lin" valueType="num">
                                      <p:cBhvr additive="base">
                                        <p:cTn id="87" dur="5000"/>
                                        <p:tgtEl>
                                          <p:spTgt spid="30"/>
                                        </p:tgtEl>
                                        <p:attrNameLst>
                                          <p:attrName>ppt_x</p:attrName>
                                        </p:attrNameLst>
                                      </p:cBhvr>
                                      <p:tavLst>
                                        <p:tav tm="0">
                                          <p:val>
                                            <p:strVal val="ppt_x"/>
                                          </p:val>
                                        </p:tav>
                                        <p:tav tm="100000">
                                          <p:val>
                                            <p:strVal val="1+ppt_w/2"/>
                                          </p:val>
                                        </p:tav>
                                      </p:tavLst>
                                    </p:anim>
                                    <p:anim calcmode="lin" valueType="num">
                                      <p:cBhvr additive="base">
                                        <p:cTn id="88" dur="5000"/>
                                        <p:tgtEl>
                                          <p:spTgt spid="30"/>
                                        </p:tgtEl>
                                        <p:attrNameLst>
                                          <p:attrName>ppt_y</p:attrName>
                                        </p:attrNameLst>
                                      </p:cBhvr>
                                      <p:tavLst>
                                        <p:tav tm="0">
                                          <p:val>
                                            <p:strVal val="ppt_y"/>
                                          </p:val>
                                        </p:tav>
                                        <p:tav tm="100000">
                                          <p:val>
                                            <p:strVal val="ppt_y"/>
                                          </p:val>
                                        </p:tav>
                                      </p:tavLst>
                                    </p:anim>
                                    <p:set>
                                      <p:cBhvr>
                                        <p:cTn id="89" dur="1" fill="hold">
                                          <p:stCondLst>
                                            <p:cond delay="4999"/>
                                          </p:stCondLst>
                                        </p:cTn>
                                        <p:tgtEl>
                                          <p:spTgt spid="30"/>
                                        </p:tgtEl>
                                        <p:attrNameLst>
                                          <p:attrName>style.visibility</p:attrName>
                                        </p:attrNameLst>
                                      </p:cBhvr>
                                      <p:to>
                                        <p:strVal val="hidden"/>
                                      </p:to>
                                    </p:set>
                                  </p:childTnLst>
                                </p:cTn>
                              </p:par>
                              <p:par>
                                <p:cTn id="90" presetID="3" presetClass="exit" presetSubtype="5" fill="hold" grpId="2" nodeType="withEffect">
                                  <p:stCondLst>
                                    <p:cond delay="0"/>
                                  </p:stCondLst>
                                  <p:childTnLst>
                                    <p:animEffect transition="out" filter="blinds(vertical)">
                                      <p:cBhvr>
                                        <p:cTn id="91" dur="5000"/>
                                        <p:tgtEl>
                                          <p:spTgt spid="30"/>
                                        </p:tgtEl>
                                      </p:cBhvr>
                                    </p:animEffect>
                                    <p:set>
                                      <p:cBhvr>
                                        <p:cTn id="92" dur="1" fill="hold">
                                          <p:stCondLst>
                                            <p:cond delay="4999"/>
                                          </p:stCondLst>
                                        </p:cTn>
                                        <p:tgtEl>
                                          <p:spTgt spid="30"/>
                                        </p:tgtEl>
                                        <p:attrNameLst>
                                          <p:attrName>style.visibility</p:attrName>
                                        </p:attrNameLst>
                                      </p:cBhvr>
                                      <p:to>
                                        <p:strVal val="hidden"/>
                                      </p:to>
                                    </p:set>
                                  </p:childTnLst>
                                </p:cTn>
                              </p:par>
                              <p:par>
                                <p:cTn id="93" presetID="2" presetClass="entr" presetSubtype="8" fill="hold" grpId="0" nodeType="withEffect">
                                  <p:stCondLst>
                                    <p:cond delay="0"/>
                                  </p:stCondLst>
                                  <p:childTnLst>
                                    <p:set>
                                      <p:cBhvr>
                                        <p:cTn id="94" dur="1" fill="hold">
                                          <p:stCondLst>
                                            <p:cond delay="0"/>
                                          </p:stCondLst>
                                        </p:cTn>
                                        <p:tgtEl>
                                          <p:spTgt spid="36"/>
                                        </p:tgtEl>
                                        <p:attrNameLst>
                                          <p:attrName>style.visibility</p:attrName>
                                        </p:attrNameLst>
                                      </p:cBhvr>
                                      <p:to>
                                        <p:strVal val="visible"/>
                                      </p:to>
                                    </p:set>
                                    <p:anim calcmode="lin" valueType="num">
                                      <p:cBhvr additive="base">
                                        <p:cTn id="95" dur="5000" fill="hold"/>
                                        <p:tgtEl>
                                          <p:spTgt spid="36"/>
                                        </p:tgtEl>
                                        <p:attrNameLst>
                                          <p:attrName>ppt_x</p:attrName>
                                        </p:attrNameLst>
                                      </p:cBhvr>
                                      <p:tavLst>
                                        <p:tav tm="0">
                                          <p:val>
                                            <p:strVal val="0-#ppt_w/2"/>
                                          </p:val>
                                        </p:tav>
                                        <p:tav tm="100000">
                                          <p:val>
                                            <p:strVal val="#ppt_x"/>
                                          </p:val>
                                        </p:tav>
                                      </p:tavLst>
                                    </p:anim>
                                    <p:anim calcmode="lin" valueType="num">
                                      <p:cBhvr additive="base">
                                        <p:cTn id="96" dur="5000" fill="hold"/>
                                        <p:tgtEl>
                                          <p:spTgt spid="36"/>
                                        </p:tgtEl>
                                        <p:attrNameLst>
                                          <p:attrName>ppt_y</p:attrName>
                                        </p:attrNameLst>
                                      </p:cBhvr>
                                      <p:tavLst>
                                        <p:tav tm="0">
                                          <p:val>
                                            <p:strVal val="#ppt_y"/>
                                          </p:val>
                                        </p:tav>
                                        <p:tav tm="100000">
                                          <p:val>
                                            <p:strVal val="#ppt_y"/>
                                          </p:val>
                                        </p:tav>
                                      </p:tavLst>
                                    </p:anim>
                                  </p:childTnLst>
                                </p:cTn>
                              </p:par>
                              <p:par>
                                <p:cTn id="97" presetID="2" presetClass="exit" presetSubtype="2" fill="hold" grpId="1" nodeType="withEffect">
                                  <p:stCondLst>
                                    <p:cond delay="0"/>
                                  </p:stCondLst>
                                  <p:childTnLst>
                                    <p:anim calcmode="lin" valueType="num">
                                      <p:cBhvr additive="base">
                                        <p:cTn id="98" dur="5000"/>
                                        <p:tgtEl>
                                          <p:spTgt spid="36"/>
                                        </p:tgtEl>
                                        <p:attrNameLst>
                                          <p:attrName>ppt_x</p:attrName>
                                        </p:attrNameLst>
                                      </p:cBhvr>
                                      <p:tavLst>
                                        <p:tav tm="0">
                                          <p:val>
                                            <p:strVal val="ppt_x"/>
                                          </p:val>
                                        </p:tav>
                                        <p:tav tm="100000">
                                          <p:val>
                                            <p:strVal val="1+ppt_w/2"/>
                                          </p:val>
                                        </p:tav>
                                      </p:tavLst>
                                    </p:anim>
                                    <p:anim calcmode="lin" valueType="num">
                                      <p:cBhvr additive="base">
                                        <p:cTn id="99" dur="5000"/>
                                        <p:tgtEl>
                                          <p:spTgt spid="36"/>
                                        </p:tgtEl>
                                        <p:attrNameLst>
                                          <p:attrName>ppt_y</p:attrName>
                                        </p:attrNameLst>
                                      </p:cBhvr>
                                      <p:tavLst>
                                        <p:tav tm="0">
                                          <p:val>
                                            <p:strVal val="ppt_y"/>
                                          </p:val>
                                        </p:tav>
                                        <p:tav tm="100000">
                                          <p:val>
                                            <p:strVal val="ppt_y"/>
                                          </p:val>
                                        </p:tav>
                                      </p:tavLst>
                                    </p:anim>
                                    <p:set>
                                      <p:cBhvr>
                                        <p:cTn id="100" dur="1" fill="hold">
                                          <p:stCondLst>
                                            <p:cond delay="4999"/>
                                          </p:stCondLst>
                                        </p:cTn>
                                        <p:tgtEl>
                                          <p:spTgt spid="36"/>
                                        </p:tgtEl>
                                        <p:attrNameLst>
                                          <p:attrName>style.visibility</p:attrName>
                                        </p:attrNameLst>
                                      </p:cBhvr>
                                      <p:to>
                                        <p:strVal val="hidden"/>
                                      </p:to>
                                    </p:set>
                                  </p:childTnLst>
                                </p:cTn>
                              </p:par>
                              <p:par>
                                <p:cTn id="101" presetID="3" presetClass="exit" presetSubtype="5" fill="hold" grpId="2" nodeType="withEffect">
                                  <p:stCondLst>
                                    <p:cond delay="0"/>
                                  </p:stCondLst>
                                  <p:childTnLst>
                                    <p:animEffect transition="out" filter="blinds(vertical)">
                                      <p:cBhvr>
                                        <p:cTn id="102" dur="5000"/>
                                        <p:tgtEl>
                                          <p:spTgt spid="36"/>
                                        </p:tgtEl>
                                      </p:cBhvr>
                                    </p:animEffect>
                                    <p:set>
                                      <p:cBhvr>
                                        <p:cTn id="103" dur="1" fill="hold">
                                          <p:stCondLst>
                                            <p:cond delay="4999"/>
                                          </p:stCondLst>
                                        </p:cTn>
                                        <p:tgtEl>
                                          <p:spTgt spid="36"/>
                                        </p:tgtEl>
                                        <p:attrNameLst>
                                          <p:attrName>style.visibility</p:attrName>
                                        </p:attrNameLst>
                                      </p:cBhvr>
                                      <p:to>
                                        <p:strVal val="hidden"/>
                                      </p:to>
                                    </p:set>
                                  </p:childTnLst>
                                </p:cTn>
                              </p:par>
                              <p:par>
                                <p:cTn id="104" presetID="2" presetClass="entr" presetSubtype="8" fill="hold" grpId="0" nodeType="withEffect">
                                  <p:stCondLst>
                                    <p:cond delay="0"/>
                                  </p:stCondLst>
                                  <p:childTnLst>
                                    <p:set>
                                      <p:cBhvr>
                                        <p:cTn id="105" dur="1" fill="hold">
                                          <p:stCondLst>
                                            <p:cond delay="0"/>
                                          </p:stCondLst>
                                        </p:cTn>
                                        <p:tgtEl>
                                          <p:spTgt spid="35"/>
                                        </p:tgtEl>
                                        <p:attrNameLst>
                                          <p:attrName>style.visibility</p:attrName>
                                        </p:attrNameLst>
                                      </p:cBhvr>
                                      <p:to>
                                        <p:strVal val="visible"/>
                                      </p:to>
                                    </p:set>
                                    <p:anim calcmode="lin" valueType="num">
                                      <p:cBhvr additive="base">
                                        <p:cTn id="106" dur="5000" fill="hold"/>
                                        <p:tgtEl>
                                          <p:spTgt spid="35"/>
                                        </p:tgtEl>
                                        <p:attrNameLst>
                                          <p:attrName>ppt_x</p:attrName>
                                        </p:attrNameLst>
                                      </p:cBhvr>
                                      <p:tavLst>
                                        <p:tav tm="0">
                                          <p:val>
                                            <p:strVal val="0-#ppt_w/2"/>
                                          </p:val>
                                        </p:tav>
                                        <p:tav tm="100000">
                                          <p:val>
                                            <p:strVal val="#ppt_x"/>
                                          </p:val>
                                        </p:tav>
                                      </p:tavLst>
                                    </p:anim>
                                    <p:anim calcmode="lin" valueType="num">
                                      <p:cBhvr additive="base">
                                        <p:cTn id="107" dur="5000" fill="hold"/>
                                        <p:tgtEl>
                                          <p:spTgt spid="35"/>
                                        </p:tgtEl>
                                        <p:attrNameLst>
                                          <p:attrName>ppt_y</p:attrName>
                                        </p:attrNameLst>
                                      </p:cBhvr>
                                      <p:tavLst>
                                        <p:tav tm="0">
                                          <p:val>
                                            <p:strVal val="#ppt_y"/>
                                          </p:val>
                                        </p:tav>
                                        <p:tav tm="100000">
                                          <p:val>
                                            <p:strVal val="#ppt_y"/>
                                          </p:val>
                                        </p:tav>
                                      </p:tavLst>
                                    </p:anim>
                                  </p:childTnLst>
                                </p:cTn>
                              </p:par>
                              <p:par>
                                <p:cTn id="108" presetID="2" presetClass="exit" presetSubtype="2" fill="hold" grpId="1" nodeType="withEffect">
                                  <p:stCondLst>
                                    <p:cond delay="0"/>
                                  </p:stCondLst>
                                  <p:childTnLst>
                                    <p:anim calcmode="lin" valueType="num">
                                      <p:cBhvr additive="base">
                                        <p:cTn id="109" dur="5000"/>
                                        <p:tgtEl>
                                          <p:spTgt spid="35"/>
                                        </p:tgtEl>
                                        <p:attrNameLst>
                                          <p:attrName>ppt_x</p:attrName>
                                        </p:attrNameLst>
                                      </p:cBhvr>
                                      <p:tavLst>
                                        <p:tav tm="0">
                                          <p:val>
                                            <p:strVal val="ppt_x"/>
                                          </p:val>
                                        </p:tav>
                                        <p:tav tm="100000">
                                          <p:val>
                                            <p:strVal val="1+ppt_w/2"/>
                                          </p:val>
                                        </p:tav>
                                      </p:tavLst>
                                    </p:anim>
                                    <p:anim calcmode="lin" valueType="num">
                                      <p:cBhvr additive="base">
                                        <p:cTn id="110" dur="5000"/>
                                        <p:tgtEl>
                                          <p:spTgt spid="35"/>
                                        </p:tgtEl>
                                        <p:attrNameLst>
                                          <p:attrName>ppt_y</p:attrName>
                                        </p:attrNameLst>
                                      </p:cBhvr>
                                      <p:tavLst>
                                        <p:tav tm="0">
                                          <p:val>
                                            <p:strVal val="ppt_y"/>
                                          </p:val>
                                        </p:tav>
                                        <p:tav tm="100000">
                                          <p:val>
                                            <p:strVal val="ppt_y"/>
                                          </p:val>
                                        </p:tav>
                                      </p:tavLst>
                                    </p:anim>
                                    <p:set>
                                      <p:cBhvr>
                                        <p:cTn id="111" dur="1" fill="hold">
                                          <p:stCondLst>
                                            <p:cond delay="4999"/>
                                          </p:stCondLst>
                                        </p:cTn>
                                        <p:tgtEl>
                                          <p:spTgt spid="35"/>
                                        </p:tgtEl>
                                        <p:attrNameLst>
                                          <p:attrName>style.visibility</p:attrName>
                                        </p:attrNameLst>
                                      </p:cBhvr>
                                      <p:to>
                                        <p:strVal val="hidden"/>
                                      </p:to>
                                    </p:set>
                                  </p:childTnLst>
                                </p:cTn>
                              </p:par>
                              <p:par>
                                <p:cTn id="112" presetID="3" presetClass="exit" presetSubtype="5" fill="hold" grpId="2" nodeType="withEffect">
                                  <p:stCondLst>
                                    <p:cond delay="0"/>
                                  </p:stCondLst>
                                  <p:childTnLst>
                                    <p:animEffect transition="out" filter="blinds(vertical)">
                                      <p:cBhvr>
                                        <p:cTn id="113" dur="5000"/>
                                        <p:tgtEl>
                                          <p:spTgt spid="35"/>
                                        </p:tgtEl>
                                      </p:cBhvr>
                                    </p:animEffect>
                                    <p:set>
                                      <p:cBhvr>
                                        <p:cTn id="114" dur="1" fill="hold">
                                          <p:stCondLst>
                                            <p:cond delay="4999"/>
                                          </p:stCondLst>
                                        </p:cTn>
                                        <p:tgtEl>
                                          <p:spTgt spid="35"/>
                                        </p:tgtEl>
                                        <p:attrNameLst>
                                          <p:attrName>style.visibility</p:attrName>
                                        </p:attrNameLst>
                                      </p:cBhvr>
                                      <p:to>
                                        <p:strVal val="hidden"/>
                                      </p:to>
                                    </p:set>
                                  </p:childTnLst>
                                </p:cTn>
                              </p:par>
                              <p:par>
                                <p:cTn id="115" presetID="2" presetClass="entr" presetSubtype="8" fill="hold" grpId="0" nodeType="withEffect">
                                  <p:stCondLst>
                                    <p:cond delay="0"/>
                                  </p:stCondLst>
                                  <p:childTnLst>
                                    <p:set>
                                      <p:cBhvr>
                                        <p:cTn id="116" dur="1" fill="hold">
                                          <p:stCondLst>
                                            <p:cond delay="0"/>
                                          </p:stCondLst>
                                        </p:cTn>
                                        <p:tgtEl>
                                          <p:spTgt spid="34"/>
                                        </p:tgtEl>
                                        <p:attrNameLst>
                                          <p:attrName>style.visibility</p:attrName>
                                        </p:attrNameLst>
                                      </p:cBhvr>
                                      <p:to>
                                        <p:strVal val="visible"/>
                                      </p:to>
                                    </p:set>
                                    <p:anim calcmode="lin" valueType="num">
                                      <p:cBhvr additive="base">
                                        <p:cTn id="117" dur="5000" fill="hold"/>
                                        <p:tgtEl>
                                          <p:spTgt spid="34"/>
                                        </p:tgtEl>
                                        <p:attrNameLst>
                                          <p:attrName>ppt_x</p:attrName>
                                        </p:attrNameLst>
                                      </p:cBhvr>
                                      <p:tavLst>
                                        <p:tav tm="0">
                                          <p:val>
                                            <p:strVal val="0-#ppt_w/2"/>
                                          </p:val>
                                        </p:tav>
                                        <p:tav tm="100000">
                                          <p:val>
                                            <p:strVal val="#ppt_x"/>
                                          </p:val>
                                        </p:tav>
                                      </p:tavLst>
                                    </p:anim>
                                    <p:anim calcmode="lin" valueType="num">
                                      <p:cBhvr additive="base">
                                        <p:cTn id="118" dur="5000" fill="hold"/>
                                        <p:tgtEl>
                                          <p:spTgt spid="34"/>
                                        </p:tgtEl>
                                        <p:attrNameLst>
                                          <p:attrName>ppt_y</p:attrName>
                                        </p:attrNameLst>
                                      </p:cBhvr>
                                      <p:tavLst>
                                        <p:tav tm="0">
                                          <p:val>
                                            <p:strVal val="#ppt_y"/>
                                          </p:val>
                                        </p:tav>
                                        <p:tav tm="100000">
                                          <p:val>
                                            <p:strVal val="#ppt_y"/>
                                          </p:val>
                                        </p:tav>
                                      </p:tavLst>
                                    </p:anim>
                                  </p:childTnLst>
                                </p:cTn>
                              </p:par>
                              <p:par>
                                <p:cTn id="119" presetID="2" presetClass="exit" presetSubtype="2" fill="hold" grpId="1" nodeType="withEffect">
                                  <p:stCondLst>
                                    <p:cond delay="0"/>
                                  </p:stCondLst>
                                  <p:childTnLst>
                                    <p:anim calcmode="lin" valueType="num">
                                      <p:cBhvr additive="base">
                                        <p:cTn id="120" dur="5000"/>
                                        <p:tgtEl>
                                          <p:spTgt spid="34"/>
                                        </p:tgtEl>
                                        <p:attrNameLst>
                                          <p:attrName>ppt_x</p:attrName>
                                        </p:attrNameLst>
                                      </p:cBhvr>
                                      <p:tavLst>
                                        <p:tav tm="0">
                                          <p:val>
                                            <p:strVal val="ppt_x"/>
                                          </p:val>
                                        </p:tav>
                                        <p:tav tm="100000">
                                          <p:val>
                                            <p:strVal val="1+ppt_w/2"/>
                                          </p:val>
                                        </p:tav>
                                      </p:tavLst>
                                    </p:anim>
                                    <p:anim calcmode="lin" valueType="num">
                                      <p:cBhvr additive="base">
                                        <p:cTn id="121" dur="5000"/>
                                        <p:tgtEl>
                                          <p:spTgt spid="34"/>
                                        </p:tgtEl>
                                        <p:attrNameLst>
                                          <p:attrName>ppt_y</p:attrName>
                                        </p:attrNameLst>
                                      </p:cBhvr>
                                      <p:tavLst>
                                        <p:tav tm="0">
                                          <p:val>
                                            <p:strVal val="ppt_y"/>
                                          </p:val>
                                        </p:tav>
                                        <p:tav tm="100000">
                                          <p:val>
                                            <p:strVal val="ppt_y"/>
                                          </p:val>
                                        </p:tav>
                                      </p:tavLst>
                                    </p:anim>
                                    <p:set>
                                      <p:cBhvr>
                                        <p:cTn id="122" dur="1" fill="hold">
                                          <p:stCondLst>
                                            <p:cond delay="4999"/>
                                          </p:stCondLst>
                                        </p:cTn>
                                        <p:tgtEl>
                                          <p:spTgt spid="34"/>
                                        </p:tgtEl>
                                        <p:attrNameLst>
                                          <p:attrName>style.visibility</p:attrName>
                                        </p:attrNameLst>
                                      </p:cBhvr>
                                      <p:to>
                                        <p:strVal val="hidden"/>
                                      </p:to>
                                    </p:set>
                                  </p:childTnLst>
                                </p:cTn>
                              </p:par>
                              <p:par>
                                <p:cTn id="123" presetID="3" presetClass="exit" presetSubtype="5" fill="hold" grpId="2" nodeType="withEffect">
                                  <p:stCondLst>
                                    <p:cond delay="0"/>
                                  </p:stCondLst>
                                  <p:childTnLst>
                                    <p:animEffect transition="out" filter="blinds(vertical)">
                                      <p:cBhvr>
                                        <p:cTn id="124" dur="5000"/>
                                        <p:tgtEl>
                                          <p:spTgt spid="34"/>
                                        </p:tgtEl>
                                      </p:cBhvr>
                                    </p:animEffect>
                                    <p:set>
                                      <p:cBhvr>
                                        <p:cTn id="125" dur="1" fill="hold">
                                          <p:stCondLst>
                                            <p:cond delay="4999"/>
                                          </p:stCondLst>
                                        </p:cTn>
                                        <p:tgtEl>
                                          <p:spTgt spid="34"/>
                                        </p:tgtEl>
                                        <p:attrNameLst>
                                          <p:attrName>style.visibility</p:attrName>
                                        </p:attrNameLst>
                                      </p:cBhvr>
                                      <p:to>
                                        <p:strVal val="hidden"/>
                                      </p:to>
                                    </p:set>
                                  </p:childTnLst>
                                </p:cTn>
                              </p:par>
                              <p:par>
                                <p:cTn id="126" presetID="2" presetClass="entr" presetSubtype="8" fill="hold" grpId="0" nodeType="withEffect">
                                  <p:stCondLst>
                                    <p:cond delay="0"/>
                                  </p:stCondLst>
                                  <p:childTnLst>
                                    <p:set>
                                      <p:cBhvr>
                                        <p:cTn id="127" dur="1" fill="hold">
                                          <p:stCondLst>
                                            <p:cond delay="0"/>
                                          </p:stCondLst>
                                        </p:cTn>
                                        <p:tgtEl>
                                          <p:spTgt spid="33"/>
                                        </p:tgtEl>
                                        <p:attrNameLst>
                                          <p:attrName>style.visibility</p:attrName>
                                        </p:attrNameLst>
                                      </p:cBhvr>
                                      <p:to>
                                        <p:strVal val="visible"/>
                                      </p:to>
                                    </p:set>
                                    <p:anim calcmode="lin" valueType="num">
                                      <p:cBhvr additive="base">
                                        <p:cTn id="128" dur="5000" fill="hold"/>
                                        <p:tgtEl>
                                          <p:spTgt spid="33"/>
                                        </p:tgtEl>
                                        <p:attrNameLst>
                                          <p:attrName>ppt_x</p:attrName>
                                        </p:attrNameLst>
                                      </p:cBhvr>
                                      <p:tavLst>
                                        <p:tav tm="0">
                                          <p:val>
                                            <p:strVal val="0-#ppt_w/2"/>
                                          </p:val>
                                        </p:tav>
                                        <p:tav tm="100000">
                                          <p:val>
                                            <p:strVal val="#ppt_x"/>
                                          </p:val>
                                        </p:tav>
                                      </p:tavLst>
                                    </p:anim>
                                    <p:anim calcmode="lin" valueType="num">
                                      <p:cBhvr additive="base">
                                        <p:cTn id="129" dur="5000" fill="hold"/>
                                        <p:tgtEl>
                                          <p:spTgt spid="33"/>
                                        </p:tgtEl>
                                        <p:attrNameLst>
                                          <p:attrName>ppt_y</p:attrName>
                                        </p:attrNameLst>
                                      </p:cBhvr>
                                      <p:tavLst>
                                        <p:tav tm="0">
                                          <p:val>
                                            <p:strVal val="#ppt_y"/>
                                          </p:val>
                                        </p:tav>
                                        <p:tav tm="100000">
                                          <p:val>
                                            <p:strVal val="#ppt_y"/>
                                          </p:val>
                                        </p:tav>
                                      </p:tavLst>
                                    </p:anim>
                                  </p:childTnLst>
                                </p:cTn>
                              </p:par>
                              <p:par>
                                <p:cTn id="130" presetID="2" presetClass="exit" presetSubtype="2" fill="hold" grpId="1" nodeType="withEffect">
                                  <p:stCondLst>
                                    <p:cond delay="0"/>
                                  </p:stCondLst>
                                  <p:childTnLst>
                                    <p:anim calcmode="lin" valueType="num">
                                      <p:cBhvr additive="base">
                                        <p:cTn id="131" dur="5000"/>
                                        <p:tgtEl>
                                          <p:spTgt spid="33"/>
                                        </p:tgtEl>
                                        <p:attrNameLst>
                                          <p:attrName>ppt_x</p:attrName>
                                        </p:attrNameLst>
                                      </p:cBhvr>
                                      <p:tavLst>
                                        <p:tav tm="0">
                                          <p:val>
                                            <p:strVal val="ppt_x"/>
                                          </p:val>
                                        </p:tav>
                                        <p:tav tm="100000">
                                          <p:val>
                                            <p:strVal val="1+ppt_w/2"/>
                                          </p:val>
                                        </p:tav>
                                      </p:tavLst>
                                    </p:anim>
                                    <p:anim calcmode="lin" valueType="num">
                                      <p:cBhvr additive="base">
                                        <p:cTn id="132" dur="5000"/>
                                        <p:tgtEl>
                                          <p:spTgt spid="33"/>
                                        </p:tgtEl>
                                        <p:attrNameLst>
                                          <p:attrName>ppt_y</p:attrName>
                                        </p:attrNameLst>
                                      </p:cBhvr>
                                      <p:tavLst>
                                        <p:tav tm="0">
                                          <p:val>
                                            <p:strVal val="ppt_y"/>
                                          </p:val>
                                        </p:tav>
                                        <p:tav tm="100000">
                                          <p:val>
                                            <p:strVal val="ppt_y"/>
                                          </p:val>
                                        </p:tav>
                                      </p:tavLst>
                                    </p:anim>
                                    <p:set>
                                      <p:cBhvr>
                                        <p:cTn id="133" dur="1" fill="hold">
                                          <p:stCondLst>
                                            <p:cond delay="4999"/>
                                          </p:stCondLst>
                                        </p:cTn>
                                        <p:tgtEl>
                                          <p:spTgt spid="33"/>
                                        </p:tgtEl>
                                        <p:attrNameLst>
                                          <p:attrName>style.visibility</p:attrName>
                                        </p:attrNameLst>
                                      </p:cBhvr>
                                      <p:to>
                                        <p:strVal val="hidden"/>
                                      </p:to>
                                    </p:set>
                                  </p:childTnLst>
                                </p:cTn>
                              </p:par>
                              <p:par>
                                <p:cTn id="134" presetID="3" presetClass="exit" presetSubtype="5" fill="hold" grpId="2" nodeType="withEffect">
                                  <p:stCondLst>
                                    <p:cond delay="0"/>
                                  </p:stCondLst>
                                  <p:childTnLst>
                                    <p:animEffect transition="out" filter="blinds(vertical)">
                                      <p:cBhvr>
                                        <p:cTn id="135" dur="5000"/>
                                        <p:tgtEl>
                                          <p:spTgt spid="33"/>
                                        </p:tgtEl>
                                      </p:cBhvr>
                                    </p:animEffect>
                                    <p:set>
                                      <p:cBhvr>
                                        <p:cTn id="136" dur="1" fill="hold">
                                          <p:stCondLst>
                                            <p:cond delay="4999"/>
                                          </p:stCondLst>
                                        </p:cTn>
                                        <p:tgtEl>
                                          <p:spTgt spid="33"/>
                                        </p:tgtEl>
                                        <p:attrNameLst>
                                          <p:attrName>style.visibility</p:attrName>
                                        </p:attrNameLst>
                                      </p:cBhvr>
                                      <p:to>
                                        <p:strVal val="hidden"/>
                                      </p:to>
                                    </p:set>
                                  </p:childTnLst>
                                </p:cTn>
                              </p:par>
                              <p:par>
                                <p:cTn id="137" presetID="2" presetClass="entr" presetSubtype="8" fill="hold" grpId="0" nodeType="withEffect">
                                  <p:stCondLst>
                                    <p:cond delay="0"/>
                                  </p:stCondLst>
                                  <p:childTnLst>
                                    <p:set>
                                      <p:cBhvr>
                                        <p:cTn id="138" dur="1" fill="hold">
                                          <p:stCondLst>
                                            <p:cond delay="0"/>
                                          </p:stCondLst>
                                        </p:cTn>
                                        <p:tgtEl>
                                          <p:spTgt spid="32"/>
                                        </p:tgtEl>
                                        <p:attrNameLst>
                                          <p:attrName>style.visibility</p:attrName>
                                        </p:attrNameLst>
                                      </p:cBhvr>
                                      <p:to>
                                        <p:strVal val="visible"/>
                                      </p:to>
                                    </p:set>
                                    <p:anim calcmode="lin" valueType="num">
                                      <p:cBhvr additive="base">
                                        <p:cTn id="139" dur="5000" fill="hold"/>
                                        <p:tgtEl>
                                          <p:spTgt spid="32"/>
                                        </p:tgtEl>
                                        <p:attrNameLst>
                                          <p:attrName>ppt_x</p:attrName>
                                        </p:attrNameLst>
                                      </p:cBhvr>
                                      <p:tavLst>
                                        <p:tav tm="0">
                                          <p:val>
                                            <p:strVal val="0-#ppt_w/2"/>
                                          </p:val>
                                        </p:tav>
                                        <p:tav tm="100000">
                                          <p:val>
                                            <p:strVal val="#ppt_x"/>
                                          </p:val>
                                        </p:tav>
                                      </p:tavLst>
                                    </p:anim>
                                    <p:anim calcmode="lin" valueType="num">
                                      <p:cBhvr additive="base">
                                        <p:cTn id="140" dur="5000" fill="hold"/>
                                        <p:tgtEl>
                                          <p:spTgt spid="32"/>
                                        </p:tgtEl>
                                        <p:attrNameLst>
                                          <p:attrName>ppt_y</p:attrName>
                                        </p:attrNameLst>
                                      </p:cBhvr>
                                      <p:tavLst>
                                        <p:tav tm="0">
                                          <p:val>
                                            <p:strVal val="#ppt_y"/>
                                          </p:val>
                                        </p:tav>
                                        <p:tav tm="100000">
                                          <p:val>
                                            <p:strVal val="#ppt_y"/>
                                          </p:val>
                                        </p:tav>
                                      </p:tavLst>
                                    </p:anim>
                                  </p:childTnLst>
                                </p:cTn>
                              </p:par>
                              <p:par>
                                <p:cTn id="141" presetID="2" presetClass="exit" presetSubtype="2" fill="hold" grpId="1" nodeType="withEffect">
                                  <p:stCondLst>
                                    <p:cond delay="0"/>
                                  </p:stCondLst>
                                  <p:childTnLst>
                                    <p:anim calcmode="lin" valueType="num">
                                      <p:cBhvr additive="base">
                                        <p:cTn id="142" dur="5000"/>
                                        <p:tgtEl>
                                          <p:spTgt spid="32"/>
                                        </p:tgtEl>
                                        <p:attrNameLst>
                                          <p:attrName>ppt_x</p:attrName>
                                        </p:attrNameLst>
                                      </p:cBhvr>
                                      <p:tavLst>
                                        <p:tav tm="0">
                                          <p:val>
                                            <p:strVal val="ppt_x"/>
                                          </p:val>
                                        </p:tav>
                                        <p:tav tm="100000">
                                          <p:val>
                                            <p:strVal val="1+ppt_w/2"/>
                                          </p:val>
                                        </p:tav>
                                      </p:tavLst>
                                    </p:anim>
                                    <p:anim calcmode="lin" valueType="num">
                                      <p:cBhvr additive="base">
                                        <p:cTn id="143" dur="5000"/>
                                        <p:tgtEl>
                                          <p:spTgt spid="32"/>
                                        </p:tgtEl>
                                        <p:attrNameLst>
                                          <p:attrName>ppt_y</p:attrName>
                                        </p:attrNameLst>
                                      </p:cBhvr>
                                      <p:tavLst>
                                        <p:tav tm="0">
                                          <p:val>
                                            <p:strVal val="ppt_y"/>
                                          </p:val>
                                        </p:tav>
                                        <p:tav tm="100000">
                                          <p:val>
                                            <p:strVal val="ppt_y"/>
                                          </p:val>
                                        </p:tav>
                                      </p:tavLst>
                                    </p:anim>
                                    <p:set>
                                      <p:cBhvr>
                                        <p:cTn id="144" dur="1" fill="hold">
                                          <p:stCondLst>
                                            <p:cond delay="4999"/>
                                          </p:stCondLst>
                                        </p:cTn>
                                        <p:tgtEl>
                                          <p:spTgt spid="32"/>
                                        </p:tgtEl>
                                        <p:attrNameLst>
                                          <p:attrName>style.visibility</p:attrName>
                                        </p:attrNameLst>
                                      </p:cBhvr>
                                      <p:to>
                                        <p:strVal val="hidden"/>
                                      </p:to>
                                    </p:set>
                                  </p:childTnLst>
                                </p:cTn>
                              </p:par>
                              <p:par>
                                <p:cTn id="145" presetID="3" presetClass="exit" presetSubtype="5" fill="hold" grpId="2" nodeType="withEffect">
                                  <p:stCondLst>
                                    <p:cond delay="0"/>
                                  </p:stCondLst>
                                  <p:childTnLst>
                                    <p:animEffect transition="out" filter="blinds(vertical)">
                                      <p:cBhvr>
                                        <p:cTn id="146" dur="5000"/>
                                        <p:tgtEl>
                                          <p:spTgt spid="32"/>
                                        </p:tgtEl>
                                      </p:cBhvr>
                                    </p:animEffect>
                                    <p:set>
                                      <p:cBhvr>
                                        <p:cTn id="147" dur="1" fill="hold">
                                          <p:stCondLst>
                                            <p:cond delay="4999"/>
                                          </p:stCondLst>
                                        </p:cTn>
                                        <p:tgtEl>
                                          <p:spTgt spid="32"/>
                                        </p:tgtEl>
                                        <p:attrNameLst>
                                          <p:attrName>style.visibility</p:attrName>
                                        </p:attrNameLst>
                                      </p:cBhvr>
                                      <p:to>
                                        <p:strVal val="hidden"/>
                                      </p:to>
                                    </p:set>
                                  </p:childTnLst>
                                </p:cTn>
                              </p:par>
                              <p:par>
                                <p:cTn id="148" presetID="2" presetClass="entr" presetSubtype="8" fill="hold" grpId="0" nodeType="withEffect">
                                  <p:stCondLst>
                                    <p:cond delay="0"/>
                                  </p:stCondLst>
                                  <p:childTnLst>
                                    <p:set>
                                      <p:cBhvr>
                                        <p:cTn id="149" dur="1" fill="hold">
                                          <p:stCondLst>
                                            <p:cond delay="0"/>
                                          </p:stCondLst>
                                        </p:cTn>
                                        <p:tgtEl>
                                          <p:spTgt spid="31"/>
                                        </p:tgtEl>
                                        <p:attrNameLst>
                                          <p:attrName>style.visibility</p:attrName>
                                        </p:attrNameLst>
                                      </p:cBhvr>
                                      <p:to>
                                        <p:strVal val="visible"/>
                                      </p:to>
                                    </p:set>
                                    <p:anim calcmode="lin" valueType="num">
                                      <p:cBhvr additive="base">
                                        <p:cTn id="150" dur="5000" fill="hold"/>
                                        <p:tgtEl>
                                          <p:spTgt spid="31"/>
                                        </p:tgtEl>
                                        <p:attrNameLst>
                                          <p:attrName>ppt_x</p:attrName>
                                        </p:attrNameLst>
                                      </p:cBhvr>
                                      <p:tavLst>
                                        <p:tav tm="0">
                                          <p:val>
                                            <p:strVal val="0-#ppt_w/2"/>
                                          </p:val>
                                        </p:tav>
                                        <p:tav tm="100000">
                                          <p:val>
                                            <p:strVal val="#ppt_x"/>
                                          </p:val>
                                        </p:tav>
                                      </p:tavLst>
                                    </p:anim>
                                    <p:anim calcmode="lin" valueType="num">
                                      <p:cBhvr additive="base">
                                        <p:cTn id="151" dur="5000" fill="hold"/>
                                        <p:tgtEl>
                                          <p:spTgt spid="31"/>
                                        </p:tgtEl>
                                        <p:attrNameLst>
                                          <p:attrName>ppt_y</p:attrName>
                                        </p:attrNameLst>
                                      </p:cBhvr>
                                      <p:tavLst>
                                        <p:tav tm="0">
                                          <p:val>
                                            <p:strVal val="#ppt_y"/>
                                          </p:val>
                                        </p:tav>
                                        <p:tav tm="100000">
                                          <p:val>
                                            <p:strVal val="#ppt_y"/>
                                          </p:val>
                                        </p:tav>
                                      </p:tavLst>
                                    </p:anim>
                                  </p:childTnLst>
                                </p:cTn>
                              </p:par>
                              <p:par>
                                <p:cTn id="152" presetID="2" presetClass="exit" presetSubtype="2" fill="hold" grpId="1" nodeType="withEffect">
                                  <p:stCondLst>
                                    <p:cond delay="0"/>
                                  </p:stCondLst>
                                  <p:childTnLst>
                                    <p:anim calcmode="lin" valueType="num">
                                      <p:cBhvr additive="base">
                                        <p:cTn id="153" dur="5000"/>
                                        <p:tgtEl>
                                          <p:spTgt spid="31"/>
                                        </p:tgtEl>
                                        <p:attrNameLst>
                                          <p:attrName>ppt_x</p:attrName>
                                        </p:attrNameLst>
                                      </p:cBhvr>
                                      <p:tavLst>
                                        <p:tav tm="0">
                                          <p:val>
                                            <p:strVal val="ppt_x"/>
                                          </p:val>
                                        </p:tav>
                                        <p:tav tm="100000">
                                          <p:val>
                                            <p:strVal val="1+ppt_w/2"/>
                                          </p:val>
                                        </p:tav>
                                      </p:tavLst>
                                    </p:anim>
                                    <p:anim calcmode="lin" valueType="num">
                                      <p:cBhvr additive="base">
                                        <p:cTn id="154" dur="5000"/>
                                        <p:tgtEl>
                                          <p:spTgt spid="31"/>
                                        </p:tgtEl>
                                        <p:attrNameLst>
                                          <p:attrName>ppt_y</p:attrName>
                                        </p:attrNameLst>
                                      </p:cBhvr>
                                      <p:tavLst>
                                        <p:tav tm="0">
                                          <p:val>
                                            <p:strVal val="ppt_y"/>
                                          </p:val>
                                        </p:tav>
                                        <p:tav tm="100000">
                                          <p:val>
                                            <p:strVal val="ppt_y"/>
                                          </p:val>
                                        </p:tav>
                                      </p:tavLst>
                                    </p:anim>
                                    <p:set>
                                      <p:cBhvr>
                                        <p:cTn id="155" dur="1" fill="hold">
                                          <p:stCondLst>
                                            <p:cond delay="4999"/>
                                          </p:stCondLst>
                                        </p:cTn>
                                        <p:tgtEl>
                                          <p:spTgt spid="31"/>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5000"/>
                                        <p:tgtEl>
                                          <p:spTgt spid="31"/>
                                        </p:tgtEl>
                                      </p:cBhvr>
                                    </p:animEffect>
                                    <p:set>
                                      <p:cBhvr>
                                        <p:cTn id="158" dur="1" fill="hold">
                                          <p:stCondLst>
                                            <p:cond delay="4999"/>
                                          </p:stCondLst>
                                        </p:cTn>
                                        <p:tgtEl>
                                          <p:spTgt spid="31"/>
                                        </p:tgtEl>
                                        <p:attrNameLst>
                                          <p:attrName>style.visibility</p:attrName>
                                        </p:attrNameLst>
                                      </p:cBhvr>
                                      <p:to>
                                        <p:strVal val="hidden"/>
                                      </p:to>
                                    </p:set>
                                  </p:childTnLst>
                                </p:cTn>
                              </p:par>
                              <p:par>
                                <p:cTn id="159" presetID="2" presetClass="entr" presetSubtype="8" fill="hold" grpId="0" nodeType="withEffect">
                                  <p:stCondLst>
                                    <p:cond delay="0"/>
                                  </p:stCondLst>
                                  <p:childTnLst>
                                    <p:set>
                                      <p:cBhvr>
                                        <p:cTn id="160" dur="1" fill="hold">
                                          <p:stCondLst>
                                            <p:cond delay="0"/>
                                          </p:stCondLst>
                                        </p:cTn>
                                        <p:tgtEl>
                                          <p:spTgt spid="29"/>
                                        </p:tgtEl>
                                        <p:attrNameLst>
                                          <p:attrName>style.visibility</p:attrName>
                                        </p:attrNameLst>
                                      </p:cBhvr>
                                      <p:to>
                                        <p:strVal val="visible"/>
                                      </p:to>
                                    </p:set>
                                    <p:anim calcmode="lin" valueType="num">
                                      <p:cBhvr additive="base">
                                        <p:cTn id="161" dur="5000" fill="hold"/>
                                        <p:tgtEl>
                                          <p:spTgt spid="29"/>
                                        </p:tgtEl>
                                        <p:attrNameLst>
                                          <p:attrName>ppt_x</p:attrName>
                                        </p:attrNameLst>
                                      </p:cBhvr>
                                      <p:tavLst>
                                        <p:tav tm="0">
                                          <p:val>
                                            <p:strVal val="0-#ppt_w/2"/>
                                          </p:val>
                                        </p:tav>
                                        <p:tav tm="100000">
                                          <p:val>
                                            <p:strVal val="#ppt_x"/>
                                          </p:val>
                                        </p:tav>
                                      </p:tavLst>
                                    </p:anim>
                                    <p:anim calcmode="lin" valueType="num">
                                      <p:cBhvr additive="base">
                                        <p:cTn id="162" dur="5000" fill="hold"/>
                                        <p:tgtEl>
                                          <p:spTgt spid="29"/>
                                        </p:tgtEl>
                                        <p:attrNameLst>
                                          <p:attrName>ppt_y</p:attrName>
                                        </p:attrNameLst>
                                      </p:cBhvr>
                                      <p:tavLst>
                                        <p:tav tm="0">
                                          <p:val>
                                            <p:strVal val="#ppt_y"/>
                                          </p:val>
                                        </p:tav>
                                        <p:tav tm="100000">
                                          <p:val>
                                            <p:strVal val="#ppt_y"/>
                                          </p:val>
                                        </p:tav>
                                      </p:tavLst>
                                    </p:anim>
                                  </p:childTnLst>
                                </p:cTn>
                              </p:par>
                              <p:par>
                                <p:cTn id="163" presetID="2" presetClass="exit" presetSubtype="2" fill="hold" grpId="1" nodeType="withEffect">
                                  <p:stCondLst>
                                    <p:cond delay="0"/>
                                  </p:stCondLst>
                                  <p:childTnLst>
                                    <p:anim calcmode="lin" valueType="num">
                                      <p:cBhvr additive="base">
                                        <p:cTn id="164" dur="5000"/>
                                        <p:tgtEl>
                                          <p:spTgt spid="29"/>
                                        </p:tgtEl>
                                        <p:attrNameLst>
                                          <p:attrName>ppt_x</p:attrName>
                                        </p:attrNameLst>
                                      </p:cBhvr>
                                      <p:tavLst>
                                        <p:tav tm="0">
                                          <p:val>
                                            <p:strVal val="ppt_x"/>
                                          </p:val>
                                        </p:tav>
                                        <p:tav tm="100000">
                                          <p:val>
                                            <p:strVal val="1+ppt_w/2"/>
                                          </p:val>
                                        </p:tav>
                                      </p:tavLst>
                                    </p:anim>
                                    <p:anim calcmode="lin" valueType="num">
                                      <p:cBhvr additive="base">
                                        <p:cTn id="165" dur="5000"/>
                                        <p:tgtEl>
                                          <p:spTgt spid="29"/>
                                        </p:tgtEl>
                                        <p:attrNameLst>
                                          <p:attrName>ppt_y</p:attrName>
                                        </p:attrNameLst>
                                      </p:cBhvr>
                                      <p:tavLst>
                                        <p:tav tm="0">
                                          <p:val>
                                            <p:strVal val="ppt_y"/>
                                          </p:val>
                                        </p:tav>
                                        <p:tav tm="100000">
                                          <p:val>
                                            <p:strVal val="ppt_y"/>
                                          </p:val>
                                        </p:tav>
                                      </p:tavLst>
                                    </p:anim>
                                    <p:set>
                                      <p:cBhvr>
                                        <p:cTn id="166" dur="1" fill="hold">
                                          <p:stCondLst>
                                            <p:cond delay="4999"/>
                                          </p:stCondLst>
                                        </p:cTn>
                                        <p:tgtEl>
                                          <p:spTgt spid="29"/>
                                        </p:tgtEl>
                                        <p:attrNameLst>
                                          <p:attrName>style.visibility</p:attrName>
                                        </p:attrNameLst>
                                      </p:cBhvr>
                                      <p:to>
                                        <p:strVal val="hidden"/>
                                      </p:to>
                                    </p:set>
                                  </p:childTnLst>
                                </p:cTn>
                              </p:par>
                              <p:par>
                                <p:cTn id="167" presetID="3" presetClass="exit" presetSubtype="5" fill="hold" grpId="2" nodeType="withEffect">
                                  <p:stCondLst>
                                    <p:cond delay="0"/>
                                  </p:stCondLst>
                                  <p:childTnLst>
                                    <p:animEffect transition="out" filter="blinds(vertical)">
                                      <p:cBhvr>
                                        <p:cTn id="168" dur="5000"/>
                                        <p:tgtEl>
                                          <p:spTgt spid="29"/>
                                        </p:tgtEl>
                                      </p:cBhvr>
                                    </p:animEffect>
                                    <p:set>
                                      <p:cBhvr>
                                        <p:cTn id="169" dur="1" fill="hold">
                                          <p:stCondLst>
                                            <p:cond delay="4999"/>
                                          </p:stCondLst>
                                        </p:cTn>
                                        <p:tgtEl>
                                          <p:spTgt spid="29"/>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28"/>
                                        </p:tgtEl>
                                        <p:attrNameLst>
                                          <p:attrName>style.visibility</p:attrName>
                                        </p:attrNameLst>
                                      </p:cBhvr>
                                      <p:to>
                                        <p:strVal val="visible"/>
                                      </p:to>
                                    </p:set>
                                    <p:anim calcmode="lin" valueType="num">
                                      <p:cBhvr additive="base">
                                        <p:cTn id="172" dur="5000" fill="hold"/>
                                        <p:tgtEl>
                                          <p:spTgt spid="28"/>
                                        </p:tgtEl>
                                        <p:attrNameLst>
                                          <p:attrName>ppt_x</p:attrName>
                                        </p:attrNameLst>
                                      </p:cBhvr>
                                      <p:tavLst>
                                        <p:tav tm="0">
                                          <p:val>
                                            <p:strVal val="0-#ppt_w/2"/>
                                          </p:val>
                                        </p:tav>
                                        <p:tav tm="100000">
                                          <p:val>
                                            <p:strVal val="#ppt_x"/>
                                          </p:val>
                                        </p:tav>
                                      </p:tavLst>
                                    </p:anim>
                                    <p:anim calcmode="lin" valueType="num">
                                      <p:cBhvr additive="base">
                                        <p:cTn id="173" dur="5000" fill="hold"/>
                                        <p:tgtEl>
                                          <p:spTgt spid="28"/>
                                        </p:tgtEl>
                                        <p:attrNameLst>
                                          <p:attrName>ppt_y</p:attrName>
                                        </p:attrNameLst>
                                      </p:cBhvr>
                                      <p:tavLst>
                                        <p:tav tm="0">
                                          <p:val>
                                            <p:strVal val="#ppt_y"/>
                                          </p:val>
                                        </p:tav>
                                        <p:tav tm="100000">
                                          <p:val>
                                            <p:strVal val="#ppt_y"/>
                                          </p:val>
                                        </p:tav>
                                      </p:tavLst>
                                    </p:anim>
                                  </p:childTnLst>
                                </p:cTn>
                              </p:par>
                              <p:par>
                                <p:cTn id="174" presetID="2" presetClass="exit" presetSubtype="2" fill="hold" grpId="1" nodeType="withEffect">
                                  <p:stCondLst>
                                    <p:cond delay="0"/>
                                  </p:stCondLst>
                                  <p:childTnLst>
                                    <p:anim calcmode="lin" valueType="num">
                                      <p:cBhvr additive="base">
                                        <p:cTn id="175" dur="5000"/>
                                        <p:tgtEl>
                                          <p:spTgt spid="28"/>
                                        </p:tgtEl>
                                        <p:attrNameLst>
                                          <p:attrName>ppt_x</p:attrName>
                                        </p:attrNameLst>
                                      </p:cBhvr>
                                      <p:tavLst>
                                        <p:tav tm="0">
                                          <p:val>
                                            <p:strVal val="ppt_x"/>
                                          </p:val>
                                        </p:tav>
                                        <p:tav tm="100000">
                                          <p:val>
                                            <p:strVal val="1+ppt_w/2"/>
                                          </p:val>
                                        </p:tav>
                                      </p:tavLst>
                                    </p:anim>
                                    <p:anim calcmode="lin" valueType="num">
                                      <p:cBhvr additive="base">
                                        <p:cTn id="176" dur="5000"/>
                                        <p:tgtEl>
                                          <p:spTgt spid="28"/>
                                        </p:tgtEl>
                                        <p:attrNameLst>
                                          <p:attrName>ppt_y</p:attrName>
                                        </p:attrNameLst>
                                      </p:cBhvr>
                                      <p:tavLst>
                                        <p:tav tm="0">
                                          <p:val>
                                            <p:strVal val="ppt_y"/>
                                          </p:val>
                                        </p:tav>
                                        <p:tav tm="100000">
                                          <p:val>
                                            <p:strVal val="ppt_y"/>
                                          </p:val>
                                        </p:tav>
                                      </p:tavLst>
                                    </p:anim>
                                    <p:set>
                                      <p:cBhvr>
                                        <p:cTn id="177" dur="1" fill="hold">
                                          <p:stCondLst>
                                            <p:cond delay="4999"/>
                                          </p:stCondLst>
                                        </p:cTn>
                                        <p:tgtEl>
                                          <p:spTgt spid="28"/>
                                        </p:tgtEl>
                                        <p:attrNameLst>
                                          <p:attrName>style.visibility</p:attrName>
                                        </p:attrNameLst>
                                      </p:cBhvr>
                                      <p:to>
                                        <p:strVal val="hidden"/>
                                      </p:to>
                                    </p:set>
                                  </p:childTnLst>
                                </p:cTn>
                              </p:par>
                              <p:par>
                                <p:cTn id="178" presetID="3" presetClass="exit" presetSubtype="5" fill="hold" grpId="2" nodeType="withEffect">
                                  <p:stCondLst>
                                    <p:cond delay="0"/>
                                  </p:stCondLst>
                                  <p:childTnLst>
                                    <p:animEffect transition="out" filter="blinds(vertical)">
                                      <p:cBhvr>
                                        <p:cTn id="179" dur="5000"/>
                                        <p:tgtEl>
                                          <p:spTgt spid="28"/>
                                        </p:tgtEl>
                                      </p:cBhvr>
                                    </p:animEffect>
                                    <p:set>
                                      <p:cBhvr>
                                        <p:cTn id="180" dur="1" fill="hold">
                                          <p:stCondLst>
                                            <p:cond delay="4999"/>
                                          </p:stCondLst>
                                        </p:cTn>
                                        <p:tgtEl>
                                          <p:spTgt spid="28"/>
                                        </p:tgtEl>
                                        <p:attrNameLst>
                                          <p:attrName>style.visibility</p:attrName>
                                        </p:attrNameLst>
                                      </p:cBhvr>
                                      <p:to>
                                        <p:strVal val="hidden"/>
                                      </p:to>
                                    </p:set>
                                  </p:childTnLst>
                                </p:cTn>
                              </p:par>
                              <p:par>
                                <p:cTn id="181" presetID="2" presetClass="entr" presetSubtype="8" fill="hold" grpId="0" nodeType="withEffect">
                                  <p:stCondLst>
                                    <p:cond delay="0"/>
                                  </p:stCondLst>
                                  <p:childTnLst>
                                    <p:set>
                                      <p:cBhvr>
                                        <p:cTn id="182" dur="1" fill="hold">
                                          <p:stCondLst>
                                            <p:cond delay="0"/>
                                          </p:stCondLst>
                                        </p:cTn>
                                        <p:tgtEl>
                                          <p:spTgt spid="27"/>
                                        </p:tgtEl>
                                        <p:attrNameLst>
                                          <p:attrName>style.visibility</p:attrName>
                                        </p:attrNameLst>
                                      </p:cBhvr>
                                      <p:to>
                                        <p:strVal val="visible"/>
                                      </p:to>
                                    </p:set>
                                    <p:anim calcmode="lin" valueType="num">
                                      <p:cBhvr additive="base">
                                        <p:cTn id="183" dur="5000" fill="hold"/>
                                        <p:tgtEl>
                                          <p:spTgt spid="27"/>
                                        </p:tgtEl>
                                        <p:attrNameLst>
                                          <p:attrName>ppt_x</p:attrName>
                                        </p:attrNameLst>
                                      </p:cBhvr>
                                      <p:tavLst>
                                        <p:tav tm="0">
                                          <p:val>
                                            <p:strVal val="0-#ppt_w/2"/>
                                          </p:val>
                                        </p:tav>
                                        <p:tav tm="100000">
                                          <p:val>
                                            <p:strVal val="#ppt_x"/>
                                          </p:val>
                                        </p:tav>
                                      </p:tavLst>
                                    </p:anim>
                                    <p:anim calcmode="lin" valueType="num">
                                      <p:cBhvr additive="base">
                                        <p:cTn id="184" dur="5000" fill="hold"/>
                                        <p:tgtEl>
                                          <p:spTgt spid="27"/>
                                        </p:tgtEl>
                                        <p:attrNameLst>
                                          <p:attrName>ppt_y</p:attrName>
                                        </p:attrNameLst>
                                      </p:cBhvr>
                                      <p:tavLst>
                                        <p:tav tm="0">
                                          <p:val>
                                            <p:strVal val="#ppt_y"/>
                                          </p:val>
                                        </p:tav>
                                        <p:tav tm="100000">
                                          <p:val>
                                            <p:strVal val="#ppt_y"/>
                                          </p:val>
                                        </p:tav>
                                      </p:tavLst>
                                    </p:anim>
                                  </p:childTnLst>
                                </p:cTn>
                              </p:par>
                              <p:par>
                                <p:cTn id="185" presetID="2" presetClass="exit" presetSubtype="2" fill="hold" grpId="1" nodeType="withEffect">
                                  <p:stCondLst>
                                    <p:cond delay="0"/>
                                  </p:stCondLst>
                                  <p:childTnLst>
                                    <p:anim calcmode="lin" valueType="num">
                                      <p:cBhvr additive="base">
                                        <p:cTn id="186" dur="5000"/>
                                        <p:tgtEl>
                                          <p:spTgt spid="27"/>
                                        </p:tgtEl>
                                        <p:attrNameLst>
                                          <p:attrName>ppt_x</p:attrName>
                                        </p:attrNameLst>
                                      </p:cBhvr>
                                      <p:tavLst>
                                        <p:tav tm="0">
                                          <p:val>
                                            <p:strVal val="ppt_x"/>
                                          </p:val>
                                        </p:tav>
                                        <p:tav tm="100000">
                                          <p:val>
                                            <p:strVal val="1+ppt_w/2"/>
                                          </p:val>
                                        </p:tav>
                                      </p:tavLst>
                                    </p:anim>
                                    <p:anim calcmode="lin" valueType="num">
                                      <p:cBhvr additive="base">
                                        <p:cTn id="187" dur="5000"/>
                                        <p:tgtEl>
                                          <p:spTgt spid="27"/>
                                        </p:tgtEl>
                                        <p:attrNameLst>
                                          <p:attrName>ppt_y</p:attrName>
                                        </p:attrNameLst>
                                      </p:cBhvr>
                                      <p:tavLst>
                                        <p:tav tm="0">
                                          <p:val>
                                            <p:strVal val="ppt_y"/>
                                          </p:val>
                                        </p:tav>
                                        <p:tav tm="100000">
                                          <p:val>
                                            <p:strVal val="ppt_y"/>
                                          </p:val>
                                        </p:tav>
                                      </p:tavLst>
                                    </p:anim>
                                    <p:set>
                                      <p:cBhvr>
                                        <p:cTn id="188" dur="1" fill="hold">
                                          <p:stCondLst>
                                            <p:cond delay="4999"/>
                                          </p:stCondLst>
                                        </p:cTn>
                                        <p:tgtEl>
                                          <p:spTgt spid="27"/>
                                        </p:tgtEl>
                                        <p:attrNameLst>
                                          <p:attrName>style.visibility</p:attrName>
                                        </p:attrNameLst>
                                      </p:cBhvr>
                                      <p:to>
                                        <p:strVal val="hidden"/>
                                      </p:to>
                                    </p:set>
                                  </p:childTnLst>
                                </p:cTn>
                              </p:par>
                              <p:par>
                                <p:cTn id="189" presetID="3" presetClass="exit" presetSubtype="5" fill="hold" grpId="2" nodeType="withEffect">
                                  <p:stCondLst>
                                    <p:cond delay="0"/>
                                  </p:stCondLst>
                                  <p:childTnLst>
                                    <p:animEffect transition="out" filter="blinds(vertical)">
                                      <p:cBhvr>
                                        <p:cTn id="190" dur="5000"/>
                                        <p:tgtEl>
                                          <p:spTgt spid="27"/>
                                        </p:tgtEl>
                                      </p:cBhvr>
                                    </p:animEffect>
                                    <p:set>
                                      <p:cBhvr>
                                        <p:cTn id="191" dur="1" fill="hold">
                                          <p:stCondLst>
                                            <p:cond delay="4999"/>
                                          </p:stCondLst>
                                        </p:cTn>
                                        <p:tgtEl>
                                          <p:spTgt spid="27"/>
                                        </p:tgtEl>
                                        <p:attrNameLst>
                                          <p:attrName>style.visibility</p:attrName>
                                        </p:attrNameLst>
                                      </p:cBhvr>
                                      <p:to>
                                        <p:strVal val="hidden"/>
                                      </p:to>
                                    </p:set>
                                  </p:childTnLst>
                                </p:cTn>
                              </p:par>
                              <p:par>
                                <p:cTn id="192" presetID="2" presetClass="entr" presetSubtype="8" fill="hold" grpId="0" nodeType="withEffect">
                                  <p:stCondLst>
                                    <p:cond delay="0"/>
                                  </p:stCondLst>
                                  <p:childTnLst>
                                    <p:set>
                                      <p:cBhvr>
                                        <p:cTn id="193" dur="1" fill="hold">
                                          <p:stCondLst>
                                            <p:cond delay="0"/>
                                          </p:stCondLst>
                                        </p:cTn>
                                        <p:tgtEl>
                                          <p:spTgt spid="26"/>
                                        </p:tgtEl>
                                        <p:attrNameLst>
                                          <p:attrName>style.visibility</p:attrName>
                                        </p:attrNameLst>
                                      </p:cBhvr>
                                      <p:to>
                                        <p:strVal val="visible"/>
                                      </p:to>
                                    </p:set>
                                    <p:anim calcmode="lin" valueType="num">
                                      <p:cBhvr additive="base">
                                        <p:cTn id="194" dur="5000" fill="hold"/>
                                        <p:tgtEl>
                                          <p:spTgt spid="26"/>
                                        </p:tgtEl>
                                        <p:attrNameLst>
                                          <p:attrName>ppt_x</p:attrName>
                                        </p:attrNameLst>
                                      </p:cBhvr>
                                      <p:tavLst>
                                        <p:tav tm="0">
                                          <p:val>
                                            <p:strVal val="0-#ppt_w/2"/>
                                          </p:val>
                                        </p:tav>
                                        <p:tav tm="100000">
                                          <p:val>
                                            <p:strVal val="#ppt_x"/>
                                          </p:val>
                                        </p:tav>
                                      </p:tavLst>
                                    </p:anim>
                                    <p:anim calcmode="lin" valueType="num">
                                      <p:cBhvr additive="base">
                                        <p:cTn id="195" dur="5000" fill="hold"/>
                                        <p:tgtEl>
                                          <p:spTgt spid="26"/>
                                        </p:tgtEl>
                                        <p:attrNameLst>
                                          <p:attrName>ppt_y</p:attrName>
                                        </p:attrNameLst>
                                      </p:cBhvr>
                                      <p:tavLst>
                                        <p:tav tm="0">
                                          <p:val>
                                            <p:strVal val="#ppt_y"/>
                                          </p:val>
                                        </p:tav>
                                        <p:tav tm="100000">
                                          <p:val>
                                            <p:strVal val="#ppt_y"/>
                                          </p:val>
                                        </p:tav>
                                      </p:tavLst>
                                    </p:anim>
                                  </p:childTnLst>
                                </p:cTn>
                              </p:par>
                              <p:par>
                                <p:cTn id="196" presetID="2" presetClass="exit" presetSubtype="2" fill="hold" grpId="1" nodeType="withEffect">
                                  <p:stCondLst>
                                    <p:cond delay="0"/>
                                  </p:stCondLst>
                                  <p:childTnLst>
                                    <p:anim calcmode="lin" valueType="num">
                                      <p:cBhvr additive="base">
                                        <p:cTn id="197" dur="5000"/>
                                        <p:tgtEl>
                                          <p:spTgt spid="26"/>
                                        </p:tgtEl>
                                        <p:attrNameLst>
                                          <p:attrName>ppt_x</p:attrName>
                                        </p:attrNameLst>
                                      </p:cBhvr>
                                      <p:tavLst>
                                        <p:tav tm="0">
                                          <p:val>
                                            <p:strVal val="ppt_x"/>
                                          </p:val>
                                        </p:tav>
                                        <p:tav tm="100000">
                                          <p:val>
                                            <p:strVal val="1+ppt_w/2"/>
                                          </p:val>
                                        </p:tav>
                                      </p:tavLst>
                                    </p:anim>
                                    <p:anim calcmode="lin" valueType="num">
                                      <p:cBhvr additive="base">
                                        <p:cTn id="198" dur="5000"/>
                                        <p:tgtEl>
                                          <p:spTgt spid="26"/>
                                        </p:tgtEl>
                                        <p:attrNameLst>
                                          <p:attrName>ppt_y</p:attrName>
                                        </p:attrNameLst>
                                      </p:cBhvr>
                                      <p:tavLst>
                                        <p:tav tm="0">
                                          <p:val>
                                            <p:strVal val="ppt_y"/>
                                          </p:val>
                                        </p:tav>
                                        <p:tav tm="100000">
                                          <p:val>
                                            <p:strVal val="ppt_y"/>
                                          </p:val>
                                        </p:tav>
                                      </p:tavLst>
                                    </p:anim>
                                    <p:set>
                                      <p:cBhvr>
                                        <p:cTn id="199" dur="1" fill="hold">
                                          <p:stCondLst>
                                            <p:cond delay="4999"/>
                                          </p:stCondLst>
                                        </p:cTn>
                                        <p:tgtEl>
                                          <p:spTgt spid="26"/>
                                        </p:tgtEl>
                                        <p:attrNameLst>
                                          <p:attrName>style.visibility</p:attrName>
                                        </p:attrNameLst>
                                      </p:cBhvr>
                                      <p:to>
                                        <p:strVal val="hidden"/>
                                      </p:to>
                                    </p:set>
                                  </p:childTnLst>
                                </p:cTn>
                              </p:par>
                              <p:par>
                                <p:cTn id="200" presetID="3" presetClass="exit" presetSubtype="5" fill="hold" grpId="2" nodeType="withEffect">
                                  <p:stCondLst>
                                    <p:cond delay="0"/>
                                  </p:stCondLst>
                                  <p:childTnLst>
                                    <p:animEffect transition="out" filter="blinds(vertical)">
                                      <p:cBhvr>
                                        <p:cTn id="201" dur="5000"/>
                                        <p:tgtEl>
                                          <p:spTgt spid="26"/>
                                        </p:tgtEl>
                                      </p:cBhvr>
                                    </p:animEffect>
                                    <p:set>
                                      <p:cBhvr>
                                        <p:cTn id="202" dur="1" fill="hold">
                                          <p:stCondLst>
                                            <p:cond delay="4999"/>
                                          </p:stCondLst>
                                        </p:cTn>
                                        <p:tgtEl>
                                          <p:spTgt spid="26"/>
                                        </p:tgtEl>
                                        <p:attrNameLst>
                                          <p:attrName>style.visibility</p:attrName>
                                        </p:attrNameLst>
                                      </p:cBhvr>
                                      <p:to>
                                        <p:strVal val="hidden"/>
                                      </p:to>
                                    </p:set>
                                  </p:childTnLst>
                                </p:cTn>
                              </p:par>
                              <p:par>
                                <p:cTn id="203" presetID="2" presetClass="entr" presetSubtype="8" fill="hold" grpId="0" nodeType="withEffect">
                                  <p:stCondLst>
                                    <p:cond delay="0"/>
                                  </p:stCondLst>
                                  <p:childTnLst>
                                    <p:set>
                                      <p:cBhvr>
                                        <p:cTn id="204" dur="1" fill="hold">
                                          <p:stCondLst>
                                            <p:cond delay="0"/>
                                          </p:stCondLst>
                                        </p:cTn>
                                        <p:tgtEl>
                                          <p:spTgt spid="25"/>
                                        </p:tgtEl>
                                        <p:attrNameLst>
                                          <p:attrName>style.visibility</p:attrName>
                                        </p:attrNameLst>
                                      </p:cBhvr>
                                      <p:to>
                                        <p:strVal val="visible"/>
                                      </p:to>
                                    </p:set>
                                    <p:anim calcmode="lin" valueType="num">
                                      <p:cBhvr additive="base">
                                        <p:cTn id="205" dur="5000" fill="hold"/>
                                        <p:tgtEl>
                                          <p:spTgt spid="25"/>
                                        </p:tgtEl>
                                        <p:attrNameLst>
                                          <p:attrName>ppt_x</p:attrName>
                                        </p:attrNameLst>
                                      </p:cBhvr>
                                      <p:tavLst>
                                        <p:tav tm="0">
                                          <p:val>
                                            <p:strVal val="0-#ppt_w/2"/>
                                          </p:val>
                                        </p:tav>
                                        <p:tav tm="100000">
                                          <p:val>
                                            <p:strVal val="#ppt_x"/>
                                          </p:val>
                                        </p:tav>
                                      </p:tavLst>
                                    </p:anim>
                                    <p:anim calcmode="lin" valueType="num">
                                      <p:cBhvr additive="base">
                                        <p:cTn id="206" dur="5000" fill="hold"/>
                                        <p:tgtEl>
                                          <p:spTgt spid="25"/>
                                        </p:tgtEl>
                                        <p:attrNameLst>
                                          <p:attrName>ppt_y</p:attrName>
                                        </p:attrNameLst>
                                      </p:cBhvr>
                                      <p:tavLst>
                                        <p:tav tm="0">
                                          <p:val>
                                            <p:strVal val="#ppt_y"/>
                                          </p:val>
                                        </p:tav>
                                        <p:tav tm="100000">
                                          <p:val>
                                            <p:strVal val="#ppt_y"/>
                                          </p:val>
                                        </p:tav>
                                      </p:tavLst>
                                    </p:anim>
                                  </p:childTnLst>
                                </p:cTn>
                              </p:par>
                              <p:par>
                                <p:cTn id="207" presetID="2" presetClass="exit" presetSubtype="2" fill="hold" grpId="1" nodeType="withEffect">
                                  <p:stCondLst>
                                    <p:cond delay="0"/>
                                  </p:stCondLst>
                                  <p:childTnLst>
                                    <p:anim calcmode="lin" valueType="num">
                                      <p:cBhvr additive="base">
                                        <p:cTn id="208" dur="5000"/>
                                        <p:tgtEl>
                                          <p:spTgt spid="25"/>
                                        </p:tgtEl>
                                        <p:attrNameLst>
                                          <p:attrName>ppt_x</p:attrName>
                                        </p:attrNameLst>
                                      </p:cBhvr>
                                      <p:tavLst>
                                        <p:tav tm="0">
                                          <p:val>
                                            <p:strVal val="ppt_x"/>
                                          </p:val>
                                        </p:tav>
                                        <p:tav tm="100000">
                                          <p:val>
                                            <p:strVal val="1+ppt_w/2"/>
                                          </p:val>
                                        </p:tav>
                                      </p:tavLst>
                                    </p:anim>
                                    <p:anim calcmode="lin" valueType="num">
                                      <p:cBhvr additive="base">
                                        <p:cTn id="209" dur="5000"/>
                                        <p:tgtEl>
                                          <p:spTgt spid="25"/>
                                        </p:tgtEl>
                                        <p:attrNameLst>
                                          <p:attrName>ppt_y</p:attrName>
                                        </p:attrNameLst>
                                      </p:cBhvr>
                                      <p:tavLst>
                                        <p:tav tm="0">
                                          <p:val>
                                            <p:strVal val="ppt_y"/>
                                          </p:val>
                                        </p:tav>
                                        <p:tav tm="100000">
                                          <p:val>
                                            <p:strVal val="ppt_y"/>
                                          </p:val>
                                        </p:tav>
                                      </p:tavLst>
                                    </p:anim>
                                    <p:set>
                                      <p:cBhvr>
                                        <p:cTn id="210" dur="1" fill="hold">
                                          <p:stCondLst>
                                            <p:cond delay="4999"/>
                                          </p:stCondLst>
                                        </p:cTn>
                                        <p:tgtEl>
                                          <p:spTgt spid="25"/>
                                        </p:tgtEl>
                                        <p:attrNameLst>
                                          <p:attrName>style.visibility</p:attrName>
                                        </p:attrNameLst>
                                      </p:cBhvr>
                                      <p:to>
                                        <p:strVal val="hidden"/>
                                      </p:to>
                                    </p:set>
                                  </p:childTnLst>
                                </p:cTn>
                              </p:par>
                              <p:par>
                                <p:cTn id="211" presetID="3" presetClass="exit" presetSubtype="5" fill="hold" grpId="2" nodeType="withEffect">
                                  <p:stCondLst>
                                    <p:cond delay="0"/>
                                  </p:stCondLst>
                                  <p:childTnLst>
                                    <p:animEffect transition="out" filter="blinds(vertical)">
                                      <p:cBhvr>
                                        <p:cTn id="212" dur="5000"/>
                                        <p:tgtEl>
                                          <p:spTgt spid="25"/>
                                        </p:tgtEl>
                                      </p:cBhvr>
                                    </p:animEffect>
                                    <p:set>
                                      <p:cBhvr>
                                        <p:cTn id="213" dur="1" fill="hold">
                                          <p:stCondLst>
                                            <p:cond delay="4999"/>
                                          </p:stCondLst>
                                        </p:cTn>
                                        <p:tgtEl>
                                          <p:spTgt spid="25"/>
                                        </p:tgtEl>
                                        <p:attrNameLst>
                                          <p:attrName>style.visibility</p:attrName>
                                        </p:attrNameLst>
                                      </p:cBhvr>
                                      <p:to>
                                        <p:strVal val="hidden"/>
                                      </p:to>
                                    </p:set>
                                  </p:childTnLst>
                                </p:cTn>
                              </p:par>
                              <p:par>
                                <p:cTn id="214" presetID="2" presetClass="entr" presetSubtype="8" fill="hold" grpId="0" nodeType="withEffect">
                                  <p:stCondLst>
                                    <p:cond delay="0"/>
                                  </p:stCondLst>
                                  <p:childTnLst>
                                    <p:set>
                                      <p:cBhvr>
                                        <p:cTn id="215" dur="1" fill="hold">
                                          <p:stCondLst>
                                            <p:cond delay="0"/>
                                          </p:stCondLst>
                                        </p:cTn>
                                        <p:tgtEl>
                                          <p:spTgt spid="24"/>
                                        </p:tgtEl>
                                        <p:attrNameLst>
                                          <p:attrName>style.visibility</p:attrName>
                                        </p:attrNameLst>
                                      </p:cBhvr>
                                      <p:to>
                                        <p:strVal val="visible"/>
                                      </p:to>
                                    </p:set>
                                    <p:anim calcmode="lin" valueType="num">
                                      <p:cBhvr additive="base">
                                        <p:cTn id="216" dur="5000" fill="hold"/>
                                        <p:tgtEl>
                                          <p:spTgt spid="24"/>
                                        </p:tgtEl>
                                        <p:attrNameLst>
                                          <p:attrName>ppt_x</p:attrName>
                                        </p:attrNameLst>
                                      </p:cBhvr>
                                      <p:tavLst>
                                        <p:tav tm="0">
                                          <p:val>
                                            <p:strVal val="0-#ppt_w/2"/>
                                          </p:val>
                                        </p:tav>
                                        <p:tav tm="100000">
                                          <p:val>
                                            <p:strVal val="#ppt_x"/>
                                          </p:val>
                                        </p:tav>
                                      </p:tavLst>
                                    </p:anim>
                                    <p:anim calcmode="lin" valueType="num">
                                      <p:cBhvr additive="base">
                                        <p:cTn id="217" dur="5000" fill="hold"/>
                                        <p:tgtEl>
                                          <p:spTgt spid="24"/>
                                        </p:tgtEl>
                                        <p:attrNameLst>
                                          <p:attrName>ppt_y</p:attrName>
                                        </p:attrNameLst>
                                      </p:cBhvr>
                                      <p:tavLst>
                                        <p:tav tm="0">
                                          <p:val>
                                            <p:strVal val="#ppt_y"/>
                                          </p:val>
                                        </p:tav>
                                        <p:tav tm="100000">
                                          <p:val>
                                            <p:strVal val="#ppt_y"/>
                                          </p:val>
                                        </p:tav>
                                      </p:tavLst>
                                    </p:anim>
                                  </p:childTnLst>
                                </p:cTn>
                              </p:par>
                              <p:par>
                                <p:cTn id="218" presetID="2" presetClass="exit" presetSubtype="2" fill="hold" grpId="1" nodeType="withEffect">
                                  <p:stCondLst>
                                    <p:cond delay="0"/>
                                  </p:stCondLst>
                                  <p:childTnLst>
                                    <p:anim calcmode="lin" valueType="num">
                                      <p:cBhvr additive="base">
                                        <p:cTn id="219" dur="5000"/>
                                        <p:tgtEl>
                                          <p:spTgt spid="24"/>
                                        </p:tgtEl>
                                        <p:attrNameLst>
                                          <p:attrName>ppt_x</p:attrName>
                                        </p:attrNameLst>
                                      </p:cBhvr>
                                      <p:tavLst>
                                        <p:tav tm="0">
                                          <p:val>
                                            <p:strVal val="ppt_x"/>
                                          </p:val>
                                        </p:tav>
                                        <p:tav tm="100000">
                                          <p:val>
                                            <p:strVal val="1+ppt_w/2"/>
                                          </p:val>
                                        </p:tav>
                                      </p:tavLst>
                                    </p:anim>
                                    <p:anim calcmode="lin" valueType="num">
                                      <p:cBhvr additive="base">
                                        <p:cTn id="220" dur="5000"/>
                                        <p:tgtEl>
                                          <p:spTgt spid="24"/>
                                        </p:tgtEl>
                                        <p:attrNameLst>
                                          <p:attrName>ppt_y</p:attrName>
                                        </p:attrNameLst>
                                      </p:cBhvr>
                                      <p:tavLst>
                                        <p:tav tm="0">
                                          <p:val>
                                            <p:strVal val="ppt_y"/>
                                          </p:val>
                                        </p:tav>
                                        <p:tav tm="100000">
                                          <p:val>
                                            <p:strVal val="ppt_y"/>
                                          </p:val>
                                        </p:tav>
                                      </p:tavLst>
                                    </p:anim>
                                    <p:set>
                                      <p:cBhvr>
                                        <p:cTn id="221" dur="1" fill="hold">
                                          <p:stCondLst>
                                            <p:cond delay="4999"/>
                                          </p:stCondLst>
                                        </p:cTn>
                                        <p:tgtEl>
                                          <p:spTgt spid="24"/>
                                        </p:tgtEl>
                                        <p:attrNameLst>
                                          <p:attrName>style.visibility</p:attrName>
                                        </p:attrNameLst>
                                      </p:cBhvr>
                                      <p:to>
                                        <p:strVal val="hidden"/>
                                      </p:to>
                                    </p:set>
                                  </p:childTnLst>
                                </p:cTn>
                              </p:par>
                              <p:par>
                                <p:cTn id="222" presetID="3" presetClass="exit" presetSubtype="5" fill="hold" grpId="2" nodeType="withEffect">
                                  <p:stCondLst>
                                    <p:cond delay="0"/>
                                  </p:stCondLst>
                                  <p:childTnLst>
                                    <p:animEffect transition="out" filter="blinds(vertical)">
                                      <p:cBhvr>
                                        <p:cTn id="223" dur="5000"/>
                                        <p:tgtEl>
                                          <p:spTgt spid="24"/>
                                        </p:tgtEl>
                                      </p:cBhvr>
                                    </p:animEffect>
                                    <p:set>
                                      <p:cBhvr>
                                        <p:cTn id="224" dur="1" fill="hold">
                                          <p:stCondLst>
                                            <p:cond delay="4999"/>
                                          </p:stCondLst>
                                        </p:cTn>
                                        <p:tgtEl>
                                          <p:spTgt spid="24"/>
                                        </p:tgtEl>
                                        <p:attrNameLst>
                                          <p:attrName>style.visibility</p:attrName>
                                        </p:attrNameLst>
                                      </p:cBhvr>
                                      <p:to>
                                        <p:strVal val="hidden"/>
                                      </p:to>
                                    </p:set>
                                  </p:childTnLst>
                                </p:cTn>
                              </p:par>
                              <p:par>
                                <p:cTn id="225" presetID="2" presetClass="entr" presetSubtype="8" fill="hold" grpId="0" nodeType="withEffect">
                                  <p:stCondLst>
                                    <p:cond delay="0"/>
                                  </p:stCondLst>
                                  <p:childTnLst>
                                    <p:set>
                                      <p:cBhvr>
                                        <p:cTn id="226" dur="1" fill="hold">
                                          <p:stCondLst>
                                            <p:cond delay="0"/>
                                          </p:stCondLst>
                                        </p:cTn>
                                        <p:tgtEl>
                                          <p:spTgt spid="23"/>
                                        </p:tgtEl>
                                        <p:attrNameLst>
                                          <p:attrName>style.visibility</p:attrName>
                                        </p:attrNameLst>
                                      </p:cBhvr>
                                      <p:to>
                                        <p:strVal val="visible"/>
                                      </p:to>
                                    </p:set>
                                    <p:anim calcmode="lin" valueType="num">
                                      <p:cBhvr additive="base">
                                        <p:cTn id="227" dur="5000" fill="hold"/>
                                        <p:tgtEl>
                                          <p:spTgt spid="23"/>
                                        </p:tgtEl>
                                        <p:attrNameLst>
                                          <p:attrName>ppt_x</p:attrName>
                                        </p:attrNameLst>
                                      </p:cBhvr>
                                      <p:tavLst>
                                        <p:tav tm="0">
                                          <p:val>
                                            <p:strVal val="0-#ppt_w/2"/>
                                          </p:val>
                                        </p:tav>
                                        <p:tav tm="100000">
                                          <p:val>
                                            <p:strVal val="#ppt_x"/>
                                          </p:val>
                                        </p:tav>
                                      </p:tavLst>
                                    </p:anim>
                                    <p:anim calcmode="lin" valueType="num">
                                      <p:cBhvr additive="base">
                                        <p:cTn id="228" dur="5000" fill="hold"/>
                                        <p:tgtEl>
                                          <p:spTgt spid="23"/>
                                        </p:tgtEl>
                                        <p:attrNameLst>
                                          <p:attrName>ppt_y</p:attrName>
                                        </p:attrNameLst>
                                      </p:cBhvr>
                                      <p:tavLst>
                                        <p:tav tm="0">
                                          <p:val>
                                            <p:strVal val="#ppt_y"/>
                                          </p:val>
                                        </p:tav>
                                        <p:tav tm="100000">
                                          <p:val>
                                            <p:strVal val="#ppt_y"/>
                                          </p:val>
                                        </p:tav>
                                      </p:tavLst>
                                    </p:anim>
                                  </p:childTnLst>
                                </p:cTn>
                              </p:par>
                              <p:par>
                                <p:cTn id="229" presetID="2" presetClass="exit" presetSubtype="2" fill="hold" grpId="1" nodeType="withEffect">
                                  <p:stCondLst>
                                    <p:cond delay="0"/>
                                  </p:stCondLst>
                                  <p:childTnLst>
                                    <p:anim calcmode="lin" valueType="num">
                                      <p:cBhvr additive="base">
                                        <p:cTn id="230" dur="5000"/>
                                        <p:tgtEl>
                                          <p:spTgt spid="23"/>
                                        </p:tgtEl>
                                        <p:attrNameLst>
                                          <p:attrName>ppt_x</p:attrName>
                                        </p:attrNameLst>
                                      </p:cBhvr>
                                      <p:tavLst>
                                        <p:tav tm="0">
                                          <p:val>
                                            <p:strVal val="ppt_x"/>
                                          </p:val>
                                        </p:tav>
                                        <p:tav tm="100000">
                                          <p:val>
                                            <p:strVal val="1+ppt_w/2"/>
                                          </p:val>
                                        </p:tav>
                                      </p:tavLst>
                                    </p:anim>
                                    <p:anim calcmode="lin" valueType="num">
                                      <p:cBhvr additive="base">
                                        <p:cTn id="231" dur="5000"/>
                                        <p:tgtEl>
                                          <p:spTgt spid="23"/>
                                        </p:tgtEl>
                                        <p:attrNameLst>
                                          <p:attrName>ppt_y</p:attrName>
                                        </p:attrNameLst>
                                      </p:cBhvr>
                                      <p:tavLst>
                                        <p:tav tm="0">
                                          <p:val>
                                            <p:strVal val="ppt_y"/>
                                          </p:val>
                                        </p:tav>
                                        <p:tav tm="100000">
                                          <p:val>
                                            <p:strVal val="ppt_y"/>
                                          </p:val>
                                        </p:tav>
                                      </p:tavLst>
                                    </p:anim>
                                    <p:set>
                                      <p:cBhvr>
                                        <p:cTn id="232" dur="1" fill="hold">
                                          <p:stCondLst>
                                            <p:cond delay="4999"/>
                                          </p:stCondLst>
                                        </p:cTn>
                                        <p:tgtEl>
                                          <p:spTgt spid="23"/>
                                        </p:tgtEl>
                                        <p:attrNameLst>
                                          <p:attrName>style.visibility</p:attrName>
                                        </p:attrNameLst>
                                      </p:cBhvr>
                                      <p:to>
                                        <p:strVal val="hidden"/>
                                      </p:to>
                                    </p:set>
                                  </p:childTnLst>
                                </p:cTn>
                              </p:par>
                              <p:par>
                                <p:cTn id="233" presetID="3" presetClass="exit" presetSubtype="5" fill="hold" grpId="2" nodeType="withEffect">
                                  <p:stCondLst>
                                    <p:cond delay="0"/>
                                  </p:stCondLst>
                                  <p:childTnLst>
                                    <p:animEffect transition="out" filter="blinds(vertical)">
                                      <p:cBhvr>
                                        <p:cTn id="234" dur="5000"/>
                                        <p:tgtEl>
                                          <p:spTgt spid="23"/>
                                        </p:tgtEl>
                                      </p:cBhvr>
                                    </p:animEffect>
                                    <p:set>
                                      <p:cBhvr>
                                        <p:cTn id="235" dur="1" fill="hold">
                                          <p:stCondLst>
                                            <p:cond delay="4999"/>
                                          </p:stCondLst>
                                        </p:cTn>
                                        <p:tgtEl>
                                          <p:spTgt spid="23"/>
                                        </p:tgtEl>
                                        <p:attrNameLst>
                                          <p:attrName>style.visibility</p:attrName>
                                        </p:attrNameLst>
                                      </p:cBhvr>
                                      <p:to>
                                        <p:strVal val="hidden"/>
                                      </p:to>
                                    </p:set>
                                  </p:childTnLst>
                                </p:cTn>
                              </p:par>
                              <p:par>
                                <p:cTn id="236" presetID="2" presetClass="entr" presetSubtype="8" fill="hold" grpId="0" nodeType="withEffect">
                                  <p:stCondLst>
                                    <p:cond delay="0"/>
                                  </p:stCondLst>
                                  <p:childTnLst>
                                    <p:set>
                                      <p:cBhvr>
                                        <p:cTn id="237" dur="1" fill="hold">
                                          <p:stCondLst>
                                            <p:cond delay="0"/>
                                          </p:stCondLst>
                                        </p:cTn>
                                        <p:tgtEl>
                                          <p:spTgt spid="22"/>
                                        </p:tgtEl>
                                        <p:attrNameLst>
                                          <p:attrName>style.visibility</p:attrName>
                                        </p:attrNameLst>
                                      </p:cBhvr>
                                      <p:to>
                                        <p:strVal val="visible"/>
                                      </p:to>
                                    </p:set>
                                    <p:anim calcmode="lin" valueType="num">
                                      <p:cBhvr additive="base">
                                        <p:cTn id="238" dur="5000" fill="hold"/>
                                        <p:tgtEl>
                                          <p:spTgt spid="22"/>
                                        </p:tgtEl>
                                        <p:attrNameLst>
                                          <p:attrName>ppt_x</p:attrName>
                                        </p:attrNameLst>
                                      </p:cBhvr>
                                      <p:tavLst>
                                        <p:tav tm="0">
                                          <p:val>
                                            <p:strVal val="0-#ppt_w/2"/>
                                          </p:val>
                                        </p:tav>
                                        <p:tav tm="100000">
                                          <p:val>
                                            <p:strVal val="#ppt_x"/>
                                          </p:val>
                                        </p:tav>
                                      </p:tavLst>
                                    </p:anim>
                                    <p:anim calcmode="lin" valueType="num">
                                      <p:cBhvr additive="base">
                                        <p:cTn id="239" dur="5000" fill="hold"/>
                                        <p:tgtEl>
                                          <p:spTgt spid="22"/>
                                        </p:tgtEl>
                                        <p:attrNameLst>
                                          <p:attrName>ppt_y</p:attrName>
                                        </p:attrNameLst>
                                      </p:cBhvr>
                                      <p:tavLst>
                                        <p:tav tm="0">
                                          <p:val>
                                            <p:strVal val="#ppt_y"/>
                                          </p:val>
                                        </p:tav>
                                        <p:tav tm="100000">
                                          <p:val>
                                            <p:strVal val="#ppt_y"/>
                                          </p:val>
                                        </p:tav>
                                      </p:tavLst>
                                    </p:anim>
                                  </p:childTnLst>
                                </p:cTn>
                              </p:par>
                              <p:par>
                                <p:cTn id="240" presetID="2" presetClass="exit" presetSubtype="2" fill="hold" grpId="1" nodeType="withEffect">
                                  <p:stCondLst>
                                    <p:cond delay="0"/>
                                  </p:stCondLst>
                                  <p:childTnLst>
                                    <p:anim calcmode="lin" valueType="num">
                                      <p:cBhvr additive="base">
                                        <p:cTn id="241" dur="5000"/>
                                        <p:tgtEl>
                                          <p:spTgt spid="22"/>
                                        </p:tgtEl>
                                        <p:attrNameLst>
                                          <p:attrName>ppt_x</p:attrName>
                                        </p:attrNameLst>
                                      </p:cBhvr>
                                      <p:tavLst>
                                        <p:tav tm="0">
                                          <p:val>
                                            <p:strVal val="ppt_x"/>
                                          </p:val>
                                        </p:tav>
                                        <p:tav tm="100000">
                                          <p:val>
                                            <p:strVal val="1+ppt_w/2"/>
                                          </p:val>
                                        </p:tav>
                                      </p:tavLst>
                                    </p:anim>
                                    <p:anim calcmode="lin" valueType="num">
                                      <p:cBhvr additive="base">
                                        <p:cTn id="242" dur="5000"/>
                                        <p:tgtEl>
                                          <p:spTgt spid="22"/>
                                        </p:tgtEl>
                                        <p:attrNameLst>
                                          <p:attrName>ppt_y</p:attrName>
                                        </p:attrNameLst>
                                      </p:cBhvr>
                                      <p:tavLst>
                                        <p:tav tm="0">
                                          <p:val>
                                            <p:strVal val="ppt_y"/>
                                          </p:val>
                                        </p:tav>
                                        <p:tav tm="100000">
                                          <p:val>
                                            <p:strVal val="ppt_y"/>
                                          </p:val>
                                        </p:tav>
                                      </p:tavLst>
                                    </p:anim>
                                    <p:set>
                                      <p:cBhvr>
                                        <p:cTn id="243" dur="1" fill="hold">
                                          <p:stCondLst>
                                            <p:cond delay="4999"/>
                                          </p:stCondLst>
                                        </p:cTn>
                                        <p:tgtEl>
                                          <p:spTgt spid="22"/>
                                        </p:tgtEl>
                                        <p:attrNameLst>
                                          <p:attrName>style.visibility</p:attrName>
                                        </p:attrNameLst>
                                      </p:cBhvr>
                                      <p:to>
                                        <p:strVal val="hidden"/>
                                      </p:to>
                                    </p:set>
                                  </p:childTnLst>
                                </p:cTn>
                              </p:par>
                              <p:par>
                                <p:cTn id="244" presetID="3" presetClass="exit" presetSubtype="5" fill="hold" grpId="2" nodeType="withEffect">
                                  <p:stCondLst>
                                    <p:cond delay="0"/>
                                  </p:stCondLst>
                                  <p:childTnLst>
                                    <p:animEffect transition="out" filter="blinds(vertical)">
                                      <p:cBhvr>
                                        <p:cTn id="245" dur="5000"/>
                                        <p:tgtEl>
                                          <p:spTgt spid="22"/>
                                        </p:tgtEl>
                                      </p:cBhvr>
                                    </p:animEffect>
                                    <p:set>
                                      <p:cBhvr>
                                        <p:cTn id="246" dur="1" fill="hold">
                                          <p:stCondLst>
                                            <p:cond delay="4999"/>
                                          </p:stCondLst>
                                        </p:cTn>
                                        <p:tgtEl>
                                          <p:spTgt spid="22"/>
                                        </p:tgtEl>
                                        <p:attrNameLst>
                                          <p:attrName>style.visibility</p:attrName>
                                        </p:attrNameLst>
                                      </p:cBhvr>
                                      <p:to>
                                        <p:strVal val="hidden"/>
                                      </p:to>
                                    </p:set>
                                  </p:childTnLst>
                                </p:cTn>
                              </p:par>
                              <p:par>
                                <p:cTn id="247" presetID="2" presetClass="entr" presetSubtype="8" fill="hold" grpId="0" nodeType="withEffect">
                                  <p:stCondLst>
                                    <p:cond delay="0"/>
                                  </p:stCondLst>
                                  <p:childTnLst>
                                    <p:set>
                                      <p:cBhvr>
                                        <p:cTn id="248" dur="1" fill="hold">
                                          <p:stCondLst>
                                            <p:cond delay="0"/>
                                          </p:stCondLst>
                                        </p:cTn>
                                        <p:tgtEl>
                                          <p:spTgt spid="21"/>
                                        </p:tgtEl>
                                        <p:attrNameLst>
                                          <p:attrName>style.visibility</p:attrName>
                                        </p:attrNameLst>
                                      </p:cBhvr>
                                      <p:to>
                                        <p:strVal val="visible"/>
                                      </p:to>
                                    </p:set>
                                    <p:anim calcmode="lin" valueType="num">
                                      <p:cBhvr additive="base">
                                        <p:cTn id="249" dur="5000" fill="hold"/>
                                        <p:tgtEl>
                                          <p:spTgt spid="21"/>
                                        </p:tgtEl>
                                        <p:attrNameLst>
                                          <p:attrName>ppt_x</p:attrName>
                                        </p:attrNameLst>
                                      </p:cBhvr>
                                      <p:tavLst>
                                        <p:tav tm="0">
                                          <p:val>
                                            <p:strVal val="0-#ppt_w/2"/>
                                          </p:val>
                                        </p:tav>
                                        <p:tav tm="100000">
                                          <p:val>
                                            <p:strVal val="#ppt_x"/>
                                          </p:val>
                                        </p:tav>
                                      </p:tavLst>
                                    </p:anim>
                                    <p:anim calcmode="lin" valueType="num">
                                      <p:cBhvr additive="base">
                                        <p:cTn id="250" dur="5000" fill="hold"/>
                                        <p:tgtEl>
                                          <p:spTgt spid="21"/>
                                        </p:tgtEl>
                                        <p:attrNameLst>
                                          <p:attrName>ppt_y</p:attrName>
                                        </p:attrNameLst>
                                      </p:cBhvr>
                                      <p:tavLst>
                                        <p:tav tm="0">
                                          <p:val>
                                            <p:strVal val="#ppt_y"/>
                                          </p:val>
                                        </p:tav>
                                        <p:tav tm="100000">
                                          <p:val>
                                            <p:strVal val="#ppt_y"/>
                                          </p:val>
                                        </p:tav>
                                      </p:tavLst>
                                    </p:anim>
                                  </p:childTnLst>
                                </p:cTn>
                              </p:par>
                              <p:par>
                                <p:cTn id="251" presetID="2" presetClass="exit" presetSubtype="2" fill="hold" grpId="1" nodeType="withEffect">
                                  <p:stCondLst>
                                    <p:cond delay="0"/>
                                  </p:stCondLst>
                                  <p:childTnLst>
                                    <p:anim calcmode="lin" valueType="num">
                                      <p:cBhvr additive="base">
                                        <p:cTn id="252" dur="5000"/>
                                        <p:tgtEl>
                                          <p:spTgt spid="21"/>
                                        </p:tgtEl>
                                        <p:attrNameLst>
                                          <p:attrName>ppt_x</p:attrName>
                                        </p:attrNameLst>
                                      </p:cBhvr>
                                      <p:tavLst>
                                        <p:tav tm="0">
                                          <p:val>
                                            <p:strVal val="ppt_x"/>
                                          </p:val>
                                        </p:tav>
                                        <p:tav tm="100000">
                                          <p:val>
                                            <p:strVal val="1+ppt_w/2"/>
                                          </p:val>
                                        </p:tav>
                                      </p:tavLst>
                                    </p:anim>
                                    <p:anim calcmode="lin" valueType="num">
                                      <p:cBhvr additive="base">
                                        <p:cTn id="253" dur="5000"/>
                                        <p:tgtEl>
                                          <p:spTgt spid="21"/>
                                        </p:tgtEl>
                                        <p:attrNameLst>
                                          <p:attrName>ppt_y</p:attrName>
                                        </p:attrNameLst>
                                      </p:cBhvr>
                                      <p:tavLst>
                                        <p:tav tm="0">
                                          <p:val>
                                            <p:strVal val="ppt_y"/>
                                          </p:val>
                                        </p:tav>
                                        <p:tav tm="100000">
                                          <p:val>
                                            <p:strVal val="ppt_y"/>
                                          </p:val>
                                        </p:tav>
                                      </p:tavLst>
                                    </p:anim>
                                    <p:set>
                                      <p:cBhvr>
                                        <p:cTn id="254" dur="1" fill="hold">
                                          <p:stCondLst>
                                            <p:cond delay="4999"/>
                                          </p:stCondLst>
                                        </p:cTn>
                                        <p:tgtEl>
                                          <p:spTgt spid="21"/>
                                        </p:tgtEl>
                                        <p:attrNameLst>
                                          <p:attrName>style.visibility</p:attrName>
                                        </p:attrNameLst>
                                      </p:cBhvr>
                                      <p:to>
                                        <p:strVal val="hidden"/>
                                      </p:to>
                                    </p:set>
                                  </p:childTnLst>
                                </p:cTn>
                              </p:par>
                              <p:par>
                                <p:cTn id="255" presetID="3" presetClass="exit" presetSubtype="5" fill="hold" grpId="2" nodeType="withEffect">
                                  <p:stCondLst>
                                    <p:cond delay="0"/>
                                  </p:stCondLst>
                                  <p:childTnLst>
                                    <p:animEffect transition="out" filter="blinds(vertical)">
                                      <p:cBhvr>
                                        <p:cTn id="256" dur="5000"/>
                                        <p:tgtEl>
                                          <p:spTgt spid="21"/>
                                        </p:tgtEl>
                                      </p:cBhvr>
                                    </p:animEffect>
                                    <p:set>
                                      <p:cBhvr>
                                        <p:cTn id="257" dur="1" fill="hold">
                                          <p:stCondLst>
                                            <p:cond delay="4999"/>
                                          </p:stCondLst>
                                        </p:cTn>
                                        <p:tgtEl>
                                          <p:spTgt spid="21"/>
                                        </p:tgtEl>
                                        <p:attrNameLst>
                                          <p:attrName>style.visibility</p:attrName>
                                        </p:attrNameLst>
                                      </p:cBhvr>
                                      <p:to>
                                        <p:strVal val="hidden"/>
                                      </p:to>
                                    </p:set>
                                  </p:childTnLst>
                                </p:cTn>
                              </p:par>
                              <p:par>
                                <p:cTn id="258" presetID="2" presetClass="entr" presetSubtype="8" fill="hold" grpId="0" nodeType="withEffect">
                                  <p:stCondLst>
                                    <p:cond delay="0"/>
                                  </p:stCondLst>
                                  <p:childTnLst>
                                    <p:set>
                                      <p:cBhvr>
                                        <p:cTn id="259" dur="1" fill="hold">
                                          <p:stCondLst>
                                            <p:cond delay="0"/>
                                          </p:stCondLst>
                                        </p:cTn>
                                        <p:tgtEl>
                                          <p:spTgt spid="20"/>
                                        </p:tgtEl>
                                        <p:attrNameLst>
                                          <p:attrName>style.visibility</p:attrName>
                                        </p:attrNameLst>
                                      </p:cBhvr>
                                      <p:to>
                                        <p:strVal val="visible"/>
                                      </p:to>
                                    </p:set>
                                    <p:anim calcmode="lin" valueType="num">
                                      <p:cBhvr additive="base">
                                        <p:cTn id="260" dur="5000" fill="hold"/>
                                        <p:tgtEl>
                                          <p:spTgt spid="20"/>
                                        </p:tgtEl>
                                        <p:attrNameLst>
                                          <p:attrName>ppt_x</p:attrName>
                                        </p:attrNameLst>
                                      </p:cBhvr>
                                      <p:tavLst>
                                        <p:tav tm="0">
                                          <p:val>
                                            <p:strVal val="0-#ppt_w/2"/>
                                          </p:val>
                                        </p:tav>
                                        <p:tav tm="100000">
                                          <p:val>
                                            <p:strVal val="#ppt_x"/>
                                          </p:val>
                                        </p:tav>
                                      </p:tavLst>
                                    </p:anim>
                                    <p:anim calcmode="lin" valueType="num">
                                      <p:cBhvr additive="base">
                                        <p:cTn id="261" dur="5000" fill="hold"/>
                                        <p:tgtEl>
                                          <p:spTgt spid="20"/>
                                        </p:tgtEl>
                                        <p:attrNameLst>
                                          <p:attrName>ppt_y</p:attrName>
                                        </p:attrNameLst>
                                      </p:cBhvr>
                                      <p:tavLst>
                                        <p:tav tm="0">
                                          <p:val>
                                            <p:strVal val="#ppt_y"/>
                                          </p:val>
                                        </p:tav>
                                        <p:tav tm="100000">
                                          <p:val>
                                            <p:strVal val="#ppt_y"/>
                                          </p:val>
                                        </p:tav>
                                      </p:tavLst>
                                    </p:anim>
                                  </p:childTnLst>
                                </p:cTn>
                              </p:par>
                              <p:par>
                                <p:cTn id="262" presetID="2" presetClass="exit" presetSubtype="2" fill="hold" grpId="1" nodeType="withEffect">
                                  <p:stCondLst>
                                    <p:cond delay="0"/>
                                  </p:stCondLst>
                                  <p:childTnLst>
                                    <p:anim calcmode="lin" valueType="num">
                                      <p:cBhvr additive="base">
                                        <p:cTn id="263" dur="5000"/>
                                        <p:tgtEl>
                                          <p:spTgt spid="20"/>
                                        </p:tgtEl>
                                        <p:attrNameLst>
                                          <p:attrName>ppt_x</p:attrName>
                                        </p:attrNameLst>
                                      </p:cBhvr>
                                      <p:tavLst>
                                        <p:tav tm="0">
                                          <p:val>
                                            <p:strVal val="ppt_x"/>
                                          </p:val>
                                        </p:tav>
                                        <p:tav tm="100000">
                                          <p:val>
                                            <p:strVal val="1+ppt_w/2"/>
                                          </p:val>
                                        </p:tav>
                                      </p:tavLst>
                                    </p:anim>
                                    <p:anim calcmode="lin" valueType="num">
                                      <p:cBhvr additive="base">
                                        <p:cTn id="264" dur="5000"/>
                                        <p:tgtEl>
                                          <p:spTgt spid="20"/>
                                        </p:tgtEl>
                                        <p:attrNameLst>
                                          <p:attrName>ppt_y</p:attrName>
                                        </p:attrNameLst>
                                      </p:cBhvr>
                                      <p:tavLst>
                                        <p:tav tm="0">
                                          <p:val>
                                            <p:strVal val="ppt_y"/>
                                          </p:val>
                                        </p:tav>
                                        <p:tav tm="100000">
                                          <p:val>
                                            <p:strVal val="ppt_y"/>
                                          </p:val>
                                        </p:tav>
                                      </p:tavLst>
                                    </p:anim>
                                    <p:set>
                                      <p:cBhvr>
                                        <p:cTn id="265" dur="1" fill="hold">
                                          <p:stCondLst>
                                            <p:cond delay="4999"/>
                                          </p:stCondLst>
                                        </p:cTn>
                                        <p:tgtEl>
                                          <p:spTgt spid="20"/>
                                        </p:tgtEl>
                                        <p:attrNameLst>
                                          <p:attrName>style.visibility</p:attrName>
                                        </p:attrNameLst>
                                      </p:cBhvr>
                                      <p:to>
                                        <p:strVal val="hidden"/>
                                      </p:to>
                                    </p:set>
                                  </p:childTnLst>
                                </p:cTn>
                              </p:par>
                              <p:par>
                                <p:cTn id="266" presetID="3" presetClass="exit" presetSubtype="5" fill="hold" grpId="2" nodeType="withEffect">
                                  <p:stCondLst>
                                    <p:cond delay="0"/>
                                  </p:stCondLst>
                                  <p:childTnLst>
                                    <p:animEffect transition="out" filter="blinds(vertical)">
                                      <p:cBhvr>
                                        <p:cTn id="267" dur="5000"/>
                                        <p:tgtEl>
                                          <p:spTgt spid="20"/>
                                        </p:tgtEl>
                                      </p:cBhvr>
                                    </p:animEffect>
                                    <p:set>
                                      <p:cBhvr>
                                        <p:cTn id="268" dur="1" fill="hold">
                                          <p:stCondLst>
                                            <p:cond delay="4999"/>
                                          </p:stCondLst>
                                        </p:cTn>
                                        <p:tgtEl>
                                          <p:spTgt spid="20"/>
                                        </p:tgtEl>
                                        <p:attrNameLst>
                                          <p:attrName>style.visibility</p:attrName>
                                        </p:attrNameLst>
                                      </p:cBhvr>
                                      <p:to>
                                        <p:strVal val="hidden"/>
                                      </p:to>
                                    </p:set>
                                  </p:childTnLst>
                                </p:cTn>
                              </p:par>
                              <p:par>
                                <p:cTn id="269" presetID="2" presetClass="entr" presetSubtype="8" fill="hold" grpId="0" nodeType="withEffect">
                                  <p:stCondLst>
                                    <p:cond delay="0"/>
                                  </p:stCondLst>
                                  <p:childTnLst>
                                    <p:set>
                                      <p:cBhvr>
                                        <p:cTn id="270" dur="1" fill="hold">
                                          <p:stCondLst>
                                            <p:cond delay="0"/>
                                          </p:stCondLst>
                                        </p:cTn>
                                        <p:tgtEl>
                                          <p:spTgt spid="19"/>
                                        </p:tgtEl>
                                        <p:attrNameLst>
                                          <p:attrName>style.visibility</p:attrName>
                                        </p:attrNameLst>
                                      </p:cBhvr>
                                      <p:to>
                                        <p:strVal val="visible"/>
                                      </p:to>
                                    </p:set>
                                    <p:anim calcmode="lin" valueType="num">
                                      <p:cBhvr additive="base">
                                        <p:cTn id="271" dur="5000" fill="hold"/>
                                        <p:tgtEl>
                                          <p:spTgt spid="19"/>
                                        </p:tgtEl>
                                        <p:attrNameLst>
                                          <p:attrName>ppt_x</p:attrName>
                                        </p:attrNameLst>
                                      </p:cBhvr>
                                      <p:tavLst>
                                        <p:tav tm="0">
                                          <p:val>
                                            <p:strVal val="0-#ppt_w/2"/>
                                          </p:val>
                                        </p:tav>
                                        <p:tav tm="100000">
                                          <p:val>
                                            <p:strVal val="#ppt_x"/>
                                          </p:val>
                                        </p:tav>
                                      </p:tavLst>
                                    </p:anim>
                                    <p:anim calcmode="lin" valueType="num">
                                      <p:cBhvr additive="base">
                                        <p:cTn id="272" dur="5000" fill="hold"/>
                                        <p:tgtEl>
                                          <p:spTgt spid="19"/>
                                        </p:tgtEl>
                                        <p:attrNameLst>
                                          <p:attrName>ppt_y</p:attrName>
                                        </p:attrNameLst>
                                      </p:cBhvr>
                                      <p:tavLst>
                                        <p:tav tm="0">
                                          <p:val>
                                            <p:strVal val="#ppt_y"/>
                                          </p:val>
                                        </p:tav>
                                        <p:tav tm="100000">
                                          <p:val>
                                            <p:strVal val="#ppt_y"/>
                                          </p:val>
                                        </p:tav>
                                      </p:tavLst>
                                    </p:anim>
                                  </p:childTnLst>
                                </p:cTn>
                              </p:par>
                              <p:par>
                                <p:cTn id="273" presetID="2" presetClass="exit" presetSubtype="2" fill="hold" grpId="1" nodeType="withEffect">
                                  <p:stCondLst>
                                    <p:cond delay="0"/>
                                  </p:stCondLst>
                                  <p:childTnLst>
                                    <p:anim calcmode="lin" valueType="num">
                                      <p:cBhvr additive="base">
                                        <p:cTn id="274" dur="5000"/>
                                        <p:tgtEl>
                                          <p:spTgt spid="19"/>
                                        </p:tgtEl>
                                        <p:attrNameLst>
                                          <p:attrName>ppt_x</p:attrName>
                                        </p:attrNameLst>
                                      </p:cBhvr>
                                      <p:tavLst>
                                        <p:tav tm="0">
                                          <p:val>
                                            <p:strVal val="ppt_x"/>
                                          </p:val>
                                        </p:tav>
                                        <p:tav tm="100000">
                                          <p:val>
                                            <p:strVal val="1+ppt_w/2"/>
                                          </p:val>
                                        </p:tav>
                                      </p:tavLst>
                                    </p:anim>
                                    <p:anim calcmode="lin" valueType="num">
                                      <p:cBhvr additive="base">
                                        <p:cTn id="275" dur="5000"/>
                                        <p:tgtEl>
                                          <p:spTgt spid="19"/>
                                        </p:tgtEl>
                                        <p:attrNameLst>
                                          <p:attrName>ppt_y</p:attrName>
                                        </p:attrNameLst>
                                      </p:cBhvr>
                                      <p:tavLst>
                                        <p:tav tm="0">
                                          <p:val>
                                            <p:strVal val="ppt_y"/>
                                          </p:val>
                                        </p:tav>
                                        <p:tav tm="100000">
                                          <p:val>
                                            <p:strVal val="ppt_y"/>
                                          </p:val>
                                        </p:tav>
                                      </p:tavLst>
                                    </p:anim>
                                    <p:set>
                                      <p:cBhvr>
                                        <p:cTn id="276" dur="1" fill="hold">
                                          <p:stCondLst>
                                            <p:cond delay="4999"/>
                                          </p:stCondLst>
                                        </p:cTn>
                                        <p:tgtEl>
                                          <p:spTgt spid="19"/>
                                        </p:tgtEl>
                                        <p:attrNameLst>
                                          <p:attrName>style.visibility</p:attrName>
                                        </p:attrNameLst>
                                      </p:cBhvr>
                                      <p:to>
                                        <p:strVal val="hidden"/>
                                      </p:to>
                                    </p:set>
                                  </p:childTnLst>
                                </p:cTn>
                              </p:par>
                              <p:par>
                                <p:cTn id="277" presetID="3" presetClass="exit" presetSubtype="5" fill="hold" grpId="2" nodeType="withEffect">
                                  <p:stCondLst>
                                    <p:cond delay="0"/>
                                  </p:stCondLst>
                                  <p:childTnLst>
                                    <p:animEffect transition="out" filter="blinds(vertical)">
                                      <p:cBhvr>
                                        <p:cTn id="278" dur="5000"/>
                                        <p:tgtEl>
                                          <p:spTgt spid="19"/>
                                        </p:tgtEl>
                                      </p:cBhvr>
                                    </p:animEffect>
                                    <p:set>
                                      <p:cBhvr>
                                        <p:cTn id="279" dur="1" fill="hold">
                                          <p:stCondLst>
                                            <p:cond delay="4999"/>
                                          </p:stCondLst>
                                        </p:cTn>
                                        <p:tgtEl>
                                          <p:spTgt spid="19"/>
                                        </p:tgtEl>
                                        <p:attrNameLst>
                                          <p:attrName>style.visibility</p:attrName>
                                        </p:attrNameLst>
                                      </p:cBhvr>
                                      <p:to>
                                        <p:strVal val="hidden"/>
                                      </p:to>
                                    </p:set>
                                  </p:childTnLst>
                                </p:cTn>
                              </p:par>
                              <p:par>
                                <p:cTn id="280" presetID="2" presetClass="entr" presetSubtype="8" fill="hold" grpId="0" nodeType="withEffect">
                                  <p:stCondLst>
                                    <p:cond delay="0"/>
                                  </p:stCondLst>
                                  <p:childTnLst>
                                    <p:set>
                                      <p:cBhvr>
                                        <p:cTn id="281" dur="1" fill="hold">
                                          <p:stCondLst>
                                            <p:cond delay="0"/>
                                          </p:stCondLst>
                                        </p:cTn>
                                        <p:tgtEl>
                                          <p:spTgt spid="16"/>
                                        </p:tgtEl>
                                        <p:attrNameLst>
                                          <p:attrName>style.visibility</p:attrName>
                                        </p:attrNameLst>
                                      </p:cBhvr>
                                      <p:to>
                                        <p:strVal val="visible"/>
                                      </p:to>
                                    </p:set>
                                    <p:anim calcmode="lin" valueType="num">
                                      <p:cBhvr additive="base">
                                        <p:cTn id="282" dur="5000" fill="hold"/>
                                        <p:tgtEl>
                                          <p:spTgt spid="16"/>
                                        </p:tgtEl>
                                        <p:attrNameLst>
                                          <p:attrName>ppt_x</p:attrName>
                                        </p:attrNameLst>
                                      </p:cBhvr>
                                      <p:tavLst>
                                        <p:tav tm="0">
                                          <p:val>
                                            <p:strVal val="0-#ppt_w/2"/>
                                          </p:val>
                                        </p:tav>
                                        <p:tav tm="100000">
                                          <p:val>
                                            <p:strVal val="#ppt_x"/>
                                          </p:val>
                                        </p:tav>
                                      </p:tavLst>
                                    </p:anim>
                                    <p:anim calcmode="lin" valueType="num">
                                      <p:cBhvr additive="base">
                                        <p:cTn id="283" dur="5000" fill="hold"/>
                                        <p:tgtEl>
                                          <p:spTgt spid="16"/>
                                        </p:tgtEl>
                                        <p:attrNameLst>
                                          <p:attrName>ppt_y</p:attrName>
                                        </p:attrNameLst>
                                      </p:cBhvr>
                                      <p:tavLst>
                                        <p:tav tm="0">
                                          <p:val>
                                            <p:strVal val="#ppt_y"/>
                                          </p:val>
                                        </p:tav>
                                        <p:tav tm="100000">
                                          <p:val>
                                            <p:strVal val="#ppt_y"/>
                                          </p:val>
                                        </p:tav>
                                      </p:tavLst>
                                    </p:anim>
                                  </p:childTnLst>
                                </p:cTn>
                              </p:par>
                              <p:par>
                                <p:cTn id="284" presetID="2" presetClass="exit" presetSubtype="2" fill="hold" grpId="1" nodeType="withEffect">
                                  <p:stCondLst>
                                    <p:cond delay="0"/>
                                  </p:stCondLst>
                                  <p:childTnLst>
                                    <p:anim calcmode="lin" valueType="num">
                                      <p:cBhvr additive="base">
                                        <p:cTn id="285" dur="5000"/>
                                        <p:tgtEl>
                                          <p:spTgt spid="16"/>
                                        </p:tgtEl>
                                        <p:attrNameLst>
                                          <p:attrName>ppt_x</p:attrName>
                                        </p:attrNameLst>
                                      </p:cBhvr>
                                      <p:tavLst>
                                        <p:tav tm="0">
                                          <p:val>
                                            <p:strVal val="ppt_x"/>
                                          </p:val>
                                        </p:tav>
                                        <p:tav tm="100000">
                                          <p:val>
                                            <p:strVal val="1+ppt_w/2"/>
                                          </p:val>
                                        </p:tav>
                                      </p:tavLst>
                                    </p:anim>
                                    <p:anim calcmode="lin" valueType="num">
                                      <p:cBhvr additive="base">
                                        <p:cTn id="286" dur="5000"/>
                                        <p:tgtEl>
                                          <p:spTgt spid="16"/>
                                        </p:tgtEl>
                                        <p:attrNameLst>
                                          <p:attrName>ppt_y</p:attrName>
                                        </p:attrNameLst>
                                      </p:cBhvr>
                                      <p:tavLst>
                                        <p:tav tm="0">
                                          <p:val>
                                            <p:strVal val="ppt_y"/>
                                          </p:val>
                                        </p:tav>
                                        <p:tav tm="100000">
                                          <p:val>
                                            <p:strVal val="ppt_y"/>
                                          </p:val>
                                        </p:tav>
                                      </p:tavLst>
                                    </p:anim>
                                    <p:set>
                                      <p:cBhvr>
                                        <p:cTn id="287" dur="1" fill="hold">
                                          <p:stCondLst>
                                            <p:cond delay="4999"/>
                                          </p:stCondLst>
                                        </p:cTn>
                                        <p:tgtEl>
                                          <p:spTgt spid="16"/>
                                        </p:tgtEl>
                                        <p:attrNameLst>
                                          <p:attrName>style.visibility</p:attrName>
                                        </p:attrNameLst>
                                      </p:cBhvr>
                                      <p:to>
                                        <p:strVal val="hidden"/>
                                      </p:to>
                                    </p:set>
                                  </p:childTnLst>
                                </p:cTn>
                              </p:par>
                              <p:par>
                                <p:cTn id="288" presetID="3" presetClass="exit" presetSubtype="5" fill="hold" grpId="2" nodeType="withEffect">
                                  <p:stCondLst>
                                    <p:cond delay="0"/>
                                  </p:stCondLst>
                                  <p:childTnLst>
                                    <p:animEffect transition="out" filter="blinds(vertical)">
                                      <p:cBhvr>
                                        <p:cTn id="289" dur="5000"/>
                                        <p:tgtEl>
                                          <p:spTgt spid="16"/>
                                        </p:tgtEl>
                                      </p:cBhvr>
                                    </p:animEffect>
                                    <p:set>
                                      <p:cBhvr>
                                        <p:cTn id="290" dur="1" fill="hold">
                                          <p:stCondLst>
                                            <p:cond delay="4999"/>
                                          </p:stCondLst>
                                        </p:cTn>
                                        <p:tgtEl>
                                          <p:spTgt spid="16"/>
                                        </p:tgtEl>
                                        <p:attrNameLst>
                                          <p:attrName>style.visibility</p:attrName>
                                        </p:attrNameLst>
                                      </p:cBhvr>
                                      <p:to>
                                        <p:strVal val="hidden"/>
                                      </p:to>
                                    </p:set>
                                  </p:childTnLst>
                                </p:cTn>
                              </p:par>
                              <p:par>
                                <p:cTn id="291" presetID="2" presetClass="entr" presetSubtype="8" fill="hold" grpId="0" nodeType="withEffect">
                                  <p:stCondLst>
                                    <p:cond delay="0"/>
                                  </p:stCondLst>
                                  <p:childTnLst>
                                    <p:set>
                                      <p:cBhvr>
                                        <p:cTn id="292" dur="1" fill="hold">
                                          <p:stCondLst>
                                            <p:cond delay="0"/>
                                          </p:stCondLst>
                                        </p:cTn>
                                        <p:tgtEl>
                                          <p:spTgt spid="17"/>
                                        </p:tgtEl>
                                        <p:attrNameLst>
                                          <p:attrName>style.visibility</p:attrName>
                                        </p:attrNameLst>
                                      </p:cBhvr>
                                      <p:to>
                                        <p:strVal val="visible"/>
                                      </p:to>
                                    </p:set>
                                    <p:anim calcmode="lin" valueType="num">
                                      <p:cBhvr additive="base">
                                        <p:cTn id="293" dur="5000" fill="hold"/>
                                        <p:tgtEl>
                                          <p:spTgt spid="17"/>
                                        </p:tgtEl>
                                        <p:attrNameLst>
                                          <p:attrName>ppt_x</p:attrName>
                                        </p:attrNameLst>
                                      </p:cBhvr>
                                      <p:tavLst>
                                        <p:tav tm="0">
                                          <p:val>
                                            <p:strVal val="0-#ppt_w/2"/>
                                          </p:val>
                                        </p:tav>
                                        <p:tav tm="100000">
                                          <p:val>
                                            <p:strVal val="#ppt_x"/>
                                          </p:val>
                                        </p:tav>
                                      </p:tavLst>
                                    </p:anim>
                                    <p:anim calcmode="lin" valueType="num">
                                      <p:cBhvr additive="base">
                                        <p:cTn id="294" dur="5000" fill="hold"/>
                                        <p:tgtEl>
                                          <p:spTgt spid="17"/>
                                        </p:tgtEl>
                                        <p:attrNameLst>
                                          <p:attrName>ppt_y</p:attrName>
                                        </p:attrNameLst>
                                      </p:cBhvr>
                                      <p:tavLst>
                                        <p:tav tm="0">
                                          <p:val>
                                            <p:strVal val="#ppt_y"/>
                                          </p:val>
                                        </p:tav>
                                        <p:tav tm="100000">
                                          <p:val>
                                            <p:strVal val="#ppt_y"/>
                                          </p:val>
                                        </p:tav>
                                      </p:tavLst>
                                    </p:anim>
                                  </p:childTnLst>
                                </p:cTn>
                              </p:par>
                              <p:par>
                                <p:cTn id="295" presetID="2" presetClass="exit" presetSubtype="2" fill="hold" grpId="1" nodeType="withEffect">
                                  <p:stCondLst>
                                    <p:cond delay="0"/>
                                  </p:stCondLst>
                                  <p:childTnLst>
                                    <p:anim calcmode="lin" valueType="num">
                                      <p:cBhvr additive="base">
                                        <p:cTn id="296" dur="5000"/>
                                        <p:tgtEl>
                                          <p:spTgt spid="17"/>
                                        </p:tgtEl>
                                        <p:attrNameLst>
                                          <p:attrName>ppt_x</p:attrName>
                                        </p:attrNameLst>
                                      </p:cBhvr>
                                      <p:tavLst>
                                        <p:tav tm="0">
                                          <p:val>
                                            <p:strVal val="ppt_x"/>
                                          </p:val>
                                        </p:tav>
                                        <p:tav tm="100000">
                                          <p:val>
                                            <p:strVal val="1+ppt_w/2"/>
                                          </p:val>
                                        </p:tav>
                                      </p:tavLst>
                                    </p:anim>
                                    <p:anim calcmode="lin" valueType="num">
                                      <p:cBhvr additive="base">
                                        <p:cTn id="297" dur="5000"/>
                                        <p:tgtEl>
                                          <p:spTgt spid="17"/>
                                        </p:tgtEl>
                                        <p:attrNameLst>
                                          <p:attrName>ppt_y</p:attrName>
                                        </p:attrNameLst>
                                      </p:cBhvr>
                                      <p:tavLst>
                                        <p:tav tm="0">
                                          <p:val>
                                            <p:strVal val="ppt_y"/>
                                          </p:val>
                                        </p:tav>
                                        <p:tav tm="100000">
                                          <p:val>
                                            <p:strVal val="ppt_y"/>
                                          </p:val>
                                        </p:tav>
                                      </p:tavLst>
                                    </p:anim>
                                    <p:set>
                                      <p:cBhvr>
                                        <p:cTn id="298" dur="1" fill="hold">
                                          <p:stCondLst>
                                            <p:cond delay="4999"/>
                                          </p:stCondLst>
                                        </p:cTn>
                                        <p:tgtEl>
                                          <p:spTgt spid="17"/>
                                        </p:tgtEl>
                                        <p:attrNameLst>
                                          <p:attrName>style.visibility</p:attrName>
                                        </p:attrNameLst>
                                      </p:cBhvr>
                                      <p:to>
                                        <p:strVal val="hidden"/>
                                      </p:to>
                                    </p:set>
                                  </p:childTnLst>
                                </p:cTn>
                              </p:par>
                              <p:par>
                                <p:cTn id="299" presetID="3" presetClass="exit" presetSubtype="5" fill="hold" grpId="2" nodeType="withEffect">
                                  <p:stCondLst>
                                    <p:cond delay="0"/>
                                  </p:stCondLst>
                                  <p:childTnLst>
                                    <p:animEffect transition="out" filter="blinds(vertical)">
                                      <p:cBhvr>
                                        <p:cTn id="300" dur="5000"/>
                                        <p:tgtEl>
                                          <p:spTgt spid="17"/>
                                        </p:tgtEl>
                                      </p:cBhvr>
                                    </p:animEffect>
                                    <p:set>
                                      <p:cBhvr>
                                        <p:cTn id="301" dur="1" fill="hold">
                                          <p:stCondLst>
                                            <p:cond delay="4999"/>
                                          </p:stCondLst>
                                        </p:cTn>
                                        <p:tgtEl>
                                          <p:spTgt spid="17"/>
                                        </p:tgtEl>
                                        <p:attrNameLst>
                                          <p:attrName>style.visibility</p:attrName>
                                        </p:attrNameLst>
                                      </p:cBhvr>
                                      <p:to>
                                        <p:strVal val="hidden"/>
                                      </p:to>
                                    </p:set>
                                  </p:childTnLst>
                                </p:cTn>
                              </p:par>
                              <p:par>
                                <p:cTn id="302" presetID="2" presetClass="entr" presetSubtype="8" fill="hold" grpId="0" nodeType="withEffect">
                                  <p:stCondLst>
                                    <p:cond delay="0"/>
                                  </p:stCondLst>
                                  <p:childTnLst>
                                    <p:set>
                                      <p:cBhvr>
                                        <p:cTn id="303" dur="1" fill="hold">
                                          <p:stCondLst>
                                            <p:cond delay="0"/>
                                          </p:stCondLst>
                                        </p:cTn>
                                        <p:tgtEl>
                                          <p:spTgt spid="18"/>
                                        </p:tgtEl>
                                        <p:attrNameLst>
                                          <p:attrName>style.visibility</p:attrName>
                                        </p:attrNameLst>
                                      </p:cBhvr>
                                      <p:to>
                                        <p:strVal val="visible"/>
                                      </p:to>
                                    </p:set>
                                    <p:anim calcmode="lin" valueType="num">
                                      <p:cBhvr additive="base">
                                        <p:cTn id="304" dur="5000" fill="hold"/>
                                        <p:tgtEl>
                                          <p:spTgt spid="18"/>
                                        </p:tgtEl>
                                        <p:attrNameLst>
                                          <p:attrName>ppt_x</p:attrName>
                                        </p:attrNameLst>
                                      </p:cBhvr>
                                      <p:tavLst>
                                        <p:tav tm="0">
                                          <p:val>
                                            <p:strVal val="0-#ppt_w/2"/>
                                          </p:val>
                                        </p:tav>
                                        <p:tav tm="100000">
                                          <p:val>
                                            <p:strVal val="#ppt_x"/>
                                          </p:val>
                                        </p:tav>
                                      </p:tavLst>
                                    </p:anim>
                                    <p:anim calcmode="lin" valueType="num">
                                      <p:cBhvr additive="base">
                                        <p:cTn id="305" dur="5000" fill="hold"/>
                                        <p:tgtEl>
                                          <p:spTgt spid="18"/>
                                        </p:tgtEl>
                                        <p:attrNameLst>
                                          <p:attrName>ppt_y</p:attrName>
                                        </p:attrNameLst>
                                      </p:cBhvr>
                                      <p:tavLst>
                                        <p:tav tm="0">
                                          <p:val>
                                            <p:strVal val="#ppt_y"/>
                                          </p:val>
                                        </p:tav>
                                        <p:tav tm="100000">
                                          <p:val>
                                            <p:strVal val="#ppt_y"/>
                                          </p:val>
                                        </p:tav>
                                      </p:tavLst>
                                    </p:anim>
                                  </p:childTnLst>
                                </p:cTn>
                              </p:par>
                              <p:par>
                                <p:cTn id="306" presetID="2" presetClass="exit" presetSubtype="2" fill="hold" grpId="1" nodeType="withEffect">
                                  <p:stCondLst>
                                    <p:cond delay="0"/>
                                  </p:stCondLst>
                                  <p:childTnLst>
                                    <p:anim calcmode="lin" valueType="num">
                                      <p:cBhvr additive="base">
                                        <p:cTn id="307" dur="5000"/>
                                        <p:tgtEl>
                                          <p:spTgt spid="18"/>
                                        </p:tgtEl>
                                        <p:attrNameLst>
                                          <p:attrName>ppt_x</p:attrName>
                                        </p:attrNameLst>
                                      </p:cBhvr>
                                      <p:tavLst>
                                        <p:tav tm="0">
                                          <p:val>
                                            <p:strVal val="ppt_x"/>
                                          </p:val>
                                        </p:tav>
                                        <p:tav tm="100000">
                                          <p:val>
                                            <p:strVal val="1+ppt_w/2"/>
                                          </p:val>
                                        </p:tav>
                                      </p:tavLst>
                                    </p:anim>
                                    <p:anim calcmode="lin" valueType="num">
                                      <p:cBhvr additive="base">
                                        <p:cTn id="308" dur="5000"/>
                                        <p:tgtEl>
                                          <p:spTgt spid="18"/>
                                        </p:tgtEl>
                                        <p:attrNameLst>
                                          <p:attrName>ppt_y</p:attrName>
                                        </p:attrNameLst>
                                      </p:cBhvr>
                                      <p:tavLst>
                                        <p:tav tm="0">
                                          <p:val>
                                            <p:strVal val="ppt_y"/>
                                          </p:val>
                                        </p:tav>
                                        <p:tav tm="100000">
                                          <p:val>
                                            <p:strVal val="ppt_y"/>
                                          </p:val>
                                        </p:tav>
                                      </p:tavLst>
                                    </p:anim>
                                    <p:set>
                                      <p:cBhvr>
                                        <p:cTn id="309" dur="1" fill="hold">
                                          <p:stCondLst>
                                            <p:cond delay="4999"/>
                                          </p:stCondLst>
                                        </p:cTn>
                                        <p:tgtEl>
                                          <p:spTgt spid="18"/>
                                        </p:tgtEl>
                                        <p:attrNameLst>
                                          <p:attrName>style.visibility</p:attrName>
                                        </p:attrNameLst>
                                      </p:cBhvr>
                                      <p:to>
                                        <p:strVal val="hidden"/>
                                      </p:to>
                                    </p:set>
                                  </p:childTnLst>
                                </p:cTn>
                              </p:par>
                              <p:par>
                                <p:cTn id="310" presetID="3" presetClass="exit" presetSubtype="5" fill="hold" grpId="2" nodeType="withEffect">
                                  <p:stCondLst>
                                    <p:cond delay="0"/>
                                  </p:stCondLst>
                                  <p:childTnLst>
                                    <p:animEffect transition="out" filter="blinds(vertical)">
                                      <p:cBhvr>
                                        <p:cTn id="311" dur="5000"/>
                                        <p:tgtEl>
                                          <p:spTgt spid="18"/>
                                        </p:tgtEl>
                                      </p:cBhvr>
                                    </p:animEffect>
                                    <p:set>
                                      <p:cBhvr>
                                        <p:cTn id="312" dur="1" fill="hold">
                                          <p:stCondLst>
                                            <p:cond delay="4999"/>
                                          </p:stCondLst>
                                        </p:cTn>
                                        <p:tgtEl>
                                          <p:spTgt spid="18"/>
                                        </p:tgtEl>
                                        <p:attrNameLst>
                                          <p:attrName>style.visibility</p:attrName>
                                        </p:attrNameLst>
                                      </p:cBhvr>
                                      <p:to>
                                        <p:strVal val="hidden"/>
                                      </p:to>
                                    </p:set>
                                  </p:childTnLst>
                                </p:cTn>
                              </p:par>
                              <p:par>
                                <p:cTn id="313" presetID="2" presetClass="entr" presetSubtype="8" fill="hold" grpId="0" nodeType="withEffect">
                                  <p:stCondLst>
                                    <p:cond delay="0"/>
                                  </p:stCondLst>
                                  <p:childTnLst>
                                    <p:set>
                                      <p:cBhvr>
                                        <p:cTn id="314" dur="1" fill="hold">
                                          <p:stCondLst>
                                            <p:cond delay="0"/>
                                          </p:stCondLst>
                                        </p:cTn>
                                        <p:tgtEl>
                                          <p:spTgt spid="15"/>
                                        </p:tgtEl>
                                        <p:attrNameLst>
                                          <p:attrName>style.visibility</p:attrName>
                                        </p:attrNameLst>
                                      </p:cBhvr>
                                      <p:to>
                                        <p:strVal val="visible"/>
                                      </p:to>
                                    </p:set>
                                    <p:anim calcmode="lin" valueType="num">
                                      <p:cBhvr additive="base">
                                        <p:cTn id="315" dur="5000" fill="hold"/>
                                        <p:tgtEl>
                                          <p:spTgt spid="15"/>
                                        </p:tgtEl>
                                        <p:attrNameLst>
                                          <p:attrName>ppt_x</p:attrName>
                                        </p:attrNameLst>
                                      </p:cBhvr>
                                      <p:tavLst>
                                        <p:tav tm="0">
                                          <p:val>
                                            <p:strVal val="0-#ppt_w/2"/>
                                          </p:val>
                                        </p:tav>
                                        <p:tav tm="100000">
                                          <p:val>
                                            <p:strVal val="#ppt_x"/>
                                          </p:val>
                                        </p:tav>
                                      </p:tavLst>
                                    </p:anim>
                                    <p:anim calcmode="lin" valueType="num">
                                      <p:cBhvr additive="base">
                                        <p:cTn id="316" dur="5000" fill="hold"/>
                                        <p:tgtEl>
                                          <p:spTgt spid="15"/>
                                        </p:tgtEl>
                                        <p:attrNameLst>
                                          <p:attrName>ppt_y</p:attrName>
                                        </p:attrNameLst>
                                      </p:cBhvr>
                                      <p:tavLst>
                                        <p:tav tm="0">
                                          <p:val>
                                            <p:strVal val="#ppt_y"/>
                                          </p:val>
                                        </p:tav>
                                        <p:tav tm="100000">
                                          <p:val>
                                            <p:strVal val="#ppt_y"/>
                                          </p:val>
                                        </p:tav>
                                      </p:tavLst>
                                    </p:anim>
                                  </p:childTnLst>
                                </p:cTn>
                              </p:par>
                              <p:par>
                                <p:cTn id="317" presetID="2" presetClass="exit" presetSubtype="2" fill="hold" grpId="1" nodeType="withEffect">
                                  <p:stCondLst>
                                    <p:cond delay="0"/>
                                  </p:stCondLst>
                                  <p:childTnLst>
                                    <p:anim calcmode="lin" valueType="num">
                                      <p:cBhvr additive="base">
                                        <p:cTn id="318" dur="5000"/>
                                        <p:tgtEl>
                                          <p:spTgt spid="15"/>
                                        </p:tgtEl>
                                        <p:attrNameLst>
                                          <p:attrName>ppt_x</p:attrName>
                                        </p:attrNameLst>
                                      </p:cBhvr>
                                      <p:tavLst>
                                        <p:tav tm="0">
                                          <p:val>
                                            <p:strVal val="ppt_x"/>
                                          </p:val>
                                        </p:tav>
                                        <p:tav tm="100000">
                                          <p:val>
                                            <p:strVal val="1+ppt_w/2"/>
                                          </p:val>
                                        </p:tav>
                                      </p:tavLst>
                                    </p:anim>
                                    <p:anim calcmode="lin" valueType="num">
                                      <p:cBhvr additive="base">
                                        <p:cTn id="319" dur="5000"/>
                                        <p:tgtEl>
                                          <p:spTgt spid="15"/>
                                        </p:tgtEl>
                                        <p:attrNameLst>
                                          <p:attrName>ppt_y</p:attrName>
                                        </p:attrNameLst>
                                      </p:cBhvr>
                                      <p:tavLst>
                                        <p:tav tm="0">
                                          <p:val>
                                            <p:strVal val="ppt_y"/>
                                          </p:val>
                                        </p:tav>
                                        <p:tav tm="100000">
                                          <p:val>
                                            <p:strVal val="ppt_y"/>
                                          </p:val>
                                        </p:tav>
                                      </p:tavLst>
                                    </p:anim>
                                    <p:set>
                                      <p:cBhvr>
                                        <p:cTn id="320" dur="1" fill="hold">
                                          <p:stCondLst>
                                            <p:cond delay="4999"/>
                                          </p:stCondLst>
                                        </p:cTn>
                                        <p:tgtEl>
                                          <p:spTgt spid="15"/>
                                        </p:tgtEl>
                                        <p:attrNameLst>
                                          <p:attrName>style.visibility</p:attrName>
                                        </p:attrNameLst>
                                      </p:cBhvr>
                                      <p:to>
                                        <p:strVal val="hidden"/>
                                      </p:to>
                                    </p:set>
                                  </p:childTnLst>
                                </p:cTn>
                              </p:par>
                              <p:par>
                                <p:cTn id="321" presetID="3" presetClass="exit" presetSubtype="5" fill="hold" grpId="2" nodeType="withEffect">
                                  <p:stCondLst>
                                    <p:cond delay="0"/>
                                  </p:stCondLst>
                                  <p:childTnLst>
                                    <p:animEffect transition="out" filter="blinds(vertical)">
                                      <p:cBhvr>
                                        <p:cTn id="322" dur="5000"/>
                                        <p:tgtEl>
                                          <p:spTgt spid="15"/>
                                        </p:tgtEl>
                                      </p:cBhvr>
                                    </p:animEffect>
                                    <p:set>
                                      <p:cBhvr>
                                        <p:cTn id="323" dur="1" fill="hold">
                                          <p:stCondLst>
                                            <p:cond delay="4999"/>
                                          </p:stCondLst>
                                        </p:cTn>
                                        <p:tgtEl>
                                          <p:spTgt spid="15"/>
                                        </p:tgtEl>
                                        <p:attrNameLst>
                                          <p:attrName>style.visibility</p:attrName>
                                        </p:attrNameLst>
                                      </p:cBhvr>
                                      <p:to>
                                        <p:strVal val="hidden"/>
                                      </p:to>
                                    </p:set>
                                  </p:childTnLst>
                                </p:cTn>
                              </p:par>
                              <p:par>
                                <p:cTn id="324" presetID="2" presetClass="entr" presetSubtype="8" fill="hold" grpId="0" nodeType="withEffect">
                                  <p:stCondLst>
                                    <p:cond delay="0"/>
                                  </p:stCondLst>
                                  <p:childTnLst>
                                    <p:set>
                                      <p:cBhvr>
                                        <p:cTn id="325" dur="1" fill="hold">
                                          <p:stCondLst>
                                            <p:cond delay="0"/>
                                          </p:stCondLst>
                                        </p:cTn>
                                        <p:tgtEl>
                                          <p:spTgt spid="14"/>
                                        </p:tgtEl>
                                        <p:attrNameLst>
                                          <p:attrName>style.visibility</p:attrName>
                                        </p:attrNameLst>
                                      </p:cBhvr>
                                      <p:to>
                                        <p:strVal val="visible"/>
                                      </p:to>
                                    </p:set>
                                    <p:anim calcmode="lin" valueType="num">
                                      <p:cBhvr additive="base">
                                        <p:cTn id="326" dur="5000" fill="hold"/>
                                        <p:tgtEl>
                                          <p:spTgt spid="14"/>
                                        </p:tgtEl>
                                        <p:attrNameLst>
                                          <p:attrName>ppt_x</p:attrName>
                                        </p:attrNameLst>
                                      </p:cBhvr>
                                      <p:tavLst>
                                        <p:tav tm="0">
                                          <p:val>
                                            <p:strVal val="0-#ppt_w/2"/>
                                          </p:val>
                                        </p:tav>
                                        <p:tav tm="100000">
                                          <p:val>
                                            <p:strVal val="#ppt_x"/>
                                          </p:val>
                                        </p:tav>
                                      </p:tavLst>
                                    </p:anim>
                                    <p:anim calcmode="lin" valueType="num">
                                      <p:cBhvr additive="base">
                                        <p:cTn id="327" dur="5000" fill="hold"/>
                                        <p:tgtEl>
                                          <p:spTgt spid="14"/>
                                        </p:tgtEl>
                                        <p:attrNameLst>
                                          <p:attrName>ppt_y</p:attrName>
                                        </p:attrNameLst>
                                      </p:cBhvr>
                                      <p:tavLst>
                                        <p:tav tm="0">
                                          <p:val>
                                            <p:strVal val="#ppt_y"/>
                                          </p:val>
                                        </p:tav>
                                        <p:tav tm="100000">
                                          <p:val>
                                            <p:strVal val="#ppt_y"/>
                                          </p:val>
                                        </p:tav>
                                      </p:tavLst>
                                    </p:anim>
                                  </p:childTnLst>
                                </p:cTn>
                              </p:par>
                              <p:par>
                                <p:cTn id="328" presetID="2" presetClass="exit" presetSubtype="2" fill="hold" grpId="1" nodeType="withEffect">
                                  <p:stCondLst>
                                    <p:cond delay="0"/>
                                  </p:stCondLst>
                                  <p:childTnLst>
                                    <p:anim calcmode="lin" valueType="num">
                                      <p:cBhvr additive="base">
                                        <p:cTn id="329" dur="5000"/>
                                        <p:tgtEl>
                                          <p:spTgt spid="14"/>
                                        </p:tgtEl>
                                        <p:attrNameLst>
                                          <p:attrName>ppt_x</p:attrName>
                                        </p:attrNameLst>
                                      </p:cBhvr>
                                      <p:tavLst>
                                        <p:tav tm="0">
                                          <p:val>
                                            <p:strVal val="ppt_x"/>
                                          </p:val>
                                        </p:tav>
                                        <p:tav tm="100000">
                                          <p:val>
                                            <p:strVal val="1+ppt_w/2"/>
                                          </p:val>
                                        </p:tav>
                                      </p:tavLst>
                                    </p:anim>
                                    <p:anim calcmode="lin" valueType="num">
                                      <p:cBhvr additive="base">
                                        <p:cTn id="330" dur="5000"/>
                                        <p:tgtEl>
                                          <p:spTgt spid="14"/>
                                        </p:tgtEl>
                                        <p:attrNameLst>
                                          <p:attrName>ppt_y</p:attrName>
                                        </p:attrNameLst>
                                      </p:cBhvr>
                                      <p:tavLst>
                                        <p:tav tm="0">
                                          <p:val>
                                            <p:strVal val="ppt_y"/>
                                          </p:val>
                                        </p:tav>
                                        <p:tav tm="100000">
                                          <p:val>
                                            <p:strVal val="ppt_y"/>
                                          </p:val>
                                        </p:tav>
                                      </p:tavLst>
                                    </p:anim>
                                    <p:set>
                                      <p:cBhvr>
                                        <p:cTn id="331" dur="1" fill="hold">
                                          <p:stCondLst>
                                            <p:cond delay="4999"/>
                                          </p:stCondLst>
                                        </p:cTn>
                                        <p:tgtEl>
                                          <p:spTgt spid="14"/>
                                        </p:tgtEl>
                                        <p:attrNameLst>
                                          <p:attrName>style.visibility</p:attrName>
                                        </p:attrNameLst>
                                      </p:cBhvr>
                                      <p:to>
                                        <p:strVal val="hidden"/>
                                      </p:to>
                                    </p:set>
                                  </p:childTnLst>
                                </p:cTn>
                              </p:par>
                              <p:par>
                                <p:cTn id="332" presetID="3" presetClass="exit" presetSubtype="5" fill="hold" grpId="2" nodeType="withEffect">
                                  <p:stCondLst>
                                    <p:cond delay="0"/>
                                  </p:stCondLst>
                                  <p:childTnLst>
                                    <p:animEffect transition="out" filter="blinds(vertical)">
                                      <p:cBhvr>
                                        <p:cTn id="333" dur="5000"/>
                                        <p:tgtEl>
                                          <p:spTgt spid="14"/>
                                        </p:tgtEl>
                                      </p:cBhvr>
                                    </p:animEffect>
                                    <p:set>
                                      <p:cBhvr>
                                        <p:cTn id="334" dur="1" fill="hold">
                                          <p:stCondLst>
                                            <p:cond delay="4999"/>
                                          </p:stCondLst>
                                        </p:cTn>
                                        <p:tgtEl>
                                          <p:spTgt spid="14"/>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13"/>
                                        </p:tgtEl>
                                        <p:attrNameLst>
                                          <p:attrName>style.visibility</p:attrName>
                                        </p:attrNameLst>
                                      </p:cBhvr>
                                      <p:to>
                                        <p:strVal val="visible"/>
                                      </p:to>
                                    </p:set>
                                    <p:anim calcmode="lin" valueType="num">
                                      <p:cBhvr additive="base">
                                        <p:cTn id="337" dur="5000" fill="hold"/>
                                        <p:tgtEl>
                                          <p:spTgt spid="13"/>
                                        </p:tgtEl>
                                        <p:attrNameLst>
                                          <p:attrName>ppt_x</p:attrName>
                                        </p:attrNameLst>
                                      </p:cBhvr>
                                      <p:tavLst>
                                        <p:tav tm="0">
                                          <p:val>
                                            <p:strVal val="0-#ppt_w/2"/>
                                          </p:val>
                                        </p:tav>
                                        <p:tav tm="100000">
                                          <p:val>
                                            <p:strVal val="#ppt_x"/>
                                          </p:val>
                                        </p:tav>
                                      </p:tavLst>
                                    </p:anim>
                                    <p:anim calcmode="lin" valueType="num">
                                      <p:cBhvr additive="base">
                                        <p:cTn id="338" dur="5000" fill="hold"/>
                                        <p:tgtEl>
                                          <p:spTgt spid="13"/>
                                        </p:tgtEl>
                                        <p:attrNameLst>
                                          <p:attrName>ppt_y</p:attrName>
                                        </p:attrNameLst>
                                      </p:cBhvr>
                                      <p:tavLst>
                                        <p:tav tm="0">
                                          <p:val>
                                            <p:strVal val="#ppt_y"/>
                                          </p:val>
                                        </p:tav>
                                        <p:tav tm="100000">
                                          <p:val>
                                            <p:strVal val="#ppt_y"/>
                                          </p:val>
                                        </p:tav>
                                      </p:tavLst>
                                    </p:anim>
                                  </p:childTnLst>
                                </p:cTn>
                              </p:par>
                              <p:par>
                                <p:cTn id="339" presetID="2" presetClass="exit" presetSubtype="2" fill="hold" grpId="1" nodeType="withEffect">
                                  <p:stCondLst>
                                    <p:cond delay="0"/>
                                  </p:stCondLst>
                                  <p:childTnLst>
                                    <p:anim calcmode="lin" valueType="num">
                                      <p:cBhvr additive="base">
                                        <p:cTn id="340" dur="5000"/>
                                        <p:tgtEl>
                                          <p:spTgt spid="13"/>
                                        </p:tgtEl>
                                        <p:attrNameLst>
                                          <p:attrName>ppt_x</p:attrName>
                                        </p:attrNameLst>
                                      </p:cBhvr>
                                      <p:tavLst>
                                        <p:tav tm="0">
                                          <p:val>
                                            <p:strVal val="ppt_x"/>
                                          </p:val>
                                        </p:tav>
                                        <p:tav tm="100000">
                                          <p:val>
                                            <p:strVal val="1+ppt_w/2"/>
                                          </p:val>
                                        </p:tav>
                                      </p:tavLst>
                                    </p:anim>
                                    <p:anim calcmode="lin" valueType="num">
                                      <p:cBhvr additive="base">
                                        <p:cTn id="341" dur="5000"/>
                                        <p:tgtEl>
                                          <p:spTgt spid="13"/>
                                        </p:tgtEl>
                                        <p:attrNameLst>
                                          <p:attrName>ppt_y</p:attrName>
                                        </p:attrNameLst>
                                      </p:cBhvr>
                                      <p:tavLst>
                                        <p:tav tm="0">
                                          <p:val>
                                            <p:strVal val="ppt_y"/>
                                          </p:val>
                                        </p:tav>
                                        <p:tav tm="100000">
                                          <p:val>
                                            <p:strVal val="ppt_y"/>
                                          </p:val>
                                        </p:tav>
                                      </p:tavLst>
                                    </p:anim>
                                    <p:set>
                                      <p:cBhvr>
                                        <p:cTn id="342" dur="1" fill="hold">
                                          <p:stCondLst>
                                            <p:cond delay="4999"/>
                                          </p:stCondLst>
                                        </p:cTn>
                                        <p:tgtEl>
                                          <p:spTgt spid="13"/>
                                        </p:tgtEl>
                                        <p:attrNameLst>
                                          <p:attrName>style.visibility</p:attrName>
                                        </p:attrNameLst>
                                      </p:cBhvr>
                                      <p:to>
                                        <p:strVal val="hidden"/>
                                      </p:to>
                                    </p:set>
                                  </p:childTnLst>
                                </p:cTn>
                              </p:par>
                              <p:par>
                                <p:cTn id="343" presetID="3" presetClass="exit" presetSubtype="5" fill="hold" grpId="2" nodeType="withEffect">
                                  <p:stCondLst>
                                    <p:cond delay="0"/>
                                  </p:stCondLst>
                                  <p:childTnLst>
                                    <p:animEffect transition="out" filter="blinds(vertical)">
                                      <p:cBhvr>
                                        <p:cTn id="344" dur="5000"/>
                                        <p:tgtEl>
                                          <p:spTgt spid="13"/>
                                        </p:tgtEl>
                                      </p:cBhvr>
                                    </p:animEffect>
                                    <p:set>
                                      <p:cBhvr>
                                        <p:cTn id="345" dur="1" fill="hold">
                                          <p:stCondLst>
                                            <p:cond delay="4999"/>
                                          </p:stCondLst>
                                        </p:cTn>
                                        <p:tgtEl>
                                          <p:spTgt spid="13"/>
                                        </p:tgtEl>
                                        <p:attrNameLst>
                                          <p:attrName>style.visibility</p:attrName>
                                        </p:attrNameLst>
                                      </p:cBhvr>
                                      <p:to>
                                        <p:strVal val="hidden"/>
                                      </p:to>
                                    </p:set>
                                  </p:childTnLst>
                                </p:cTn>
                              </p:par>
                              <p:par>
                                <p:cTn id="346" presetID="2" presetClass="entr" presetSubtype="8" fill="hold" grpId="0" nodeType="withEffect">
                                  <p:stCondLst>
                                    <p:cond delay="0"/>
                                  </p:stCondLst>
                                  <p:childTnLst>
                                    <p:set>
                                      <p:cBhvr>
                                        <p:cTn id="347" dur="1" fill="hold">
                                          <p:stCondLst>
                                            <p:cond delay="0"/>
                                          </p:stCondLst>
                                        </p:cTn>
                                        <p:tgtEl>
                                          <p:spTgt spid="12"/>
                                        </p:tgtEl>
                                        <p:attrNameLst>
                                          <p:attrName>style.visibility</p:attrName>
                                        </p:attrNameLst>
                                      </p:cBhvr>
                                      <p:to>
                                        <p:strVal val="visible"/>
                                      </p:to>
                                    </p:set>
                                    <p:anim calcmode="lin" valueType="num">
                                      <p:cBhvr additive="base">
                                        <p:cTn id="348" dur="5000" fill="hold"/>
                                        <p:tgtEl>
                                          <p:spTgt spid="12"/>
                                        </p:tgtEl>
                                        <p:attrNameLst>
                                          <p:attrName>ppt_x</p:attrName>
                                        </p:attrNameLst>
                                      </p:cBhvr>
                                      <p:tavLst>
                                        <p:tav tm="0">
                                          <p:val>
                                            <p:strVal val="0-#ppt_w/2"/>
                                          </p:val>
                                        </p:tav>
                                        <p:tav tm="100000">
                                          <p:val>
                                            <p:strVal val="#ppt_x"/>
                                          </p:val>
                                        </p:tav>
                                      </p:tavLst>
                                    </p:anim>
                                    <p:anim calcmode="lin" valueType="num">
                                      <p:cBhvr additive="base">
                                        <p:cTn id="349" dur="5000" fill="hold"/>
                                        <p:tgtEl>
                                          <p:spTgt spid="12"/>
                                        </p:tgtEl>
                                        <p:attrNameLst>
                                          <p:attrName>ppt_y</p:attrName>
                                        </p:attrNameLst>
                                      </p:cBhvr>
                                      <p:tavLst>
                                        <p:tav tm="0">
                                          <p:val>
                                            <p:strVal val="#ppt_y"/>
                                          </p:val>
                                        </p:tav>
                                        <p:tav tm="100000">
                                          <p:val>
                                            <p:strVal val="#ppt_y"/>
                                          </p:val>
                                        </p:tav>
                                      </p:tavLst>
                                    </p:anim>
                                  </p:childTnLst>
                                </p:cTn>
                              </p:par>
                              <p:par>
                                <p:cTn id="350" presetID="2" presetClass="exit" presetSubtype="2" fill="hold" grpId="1" nodeType="withEffect">
                                  <p:stCondLst>
                                    <p:cond delay="0"/>
                                  </p:stCondLst>
                                  <p:childTnLst>
                                    <p:anim calcmode="lin" valueType="num">
                                      <p:cBhvr additive="base">
                                        <p:cTn id="351" dur="5000"/>
                                        <p:tgtEl>
                                          <p:spTgt spid="12"/>
                                        </p:tgtEl>
                                        <p:attrNameLst>
                                          <p:attrName>ppt_x</p:attrName>
                                        </p:attrNameLst>
                                      </p:cBhvr>
                                      <p:tavLst>
                                        <p:tav tm="0">
                                          <p:val>
                                            <p:strVal val="ppt_x"/>
                                          </p:val>
                                        </p:tav>
                                        <p:tav tm="100000">
                                          <p:val>
                                            <p:strVal val="1+ppt_w/2"/>
                                          </p:val>
                                        </p:tav>
                                      </p:tavLst>
                                    </p:anim>
                                    <p:anim calcmode="lin" valueType="num">
                                      <p:cBhvr additive="base">
                                        <p:cTn id="352" dur="5000"/>
                                        <p:tgtEl>
                                          <p:spTgt spid="12"/>
                                        </p:tgtEl>
                                        <p:attrNameLst>
                                          <p:attrName>ppt_y</p:attrName>
                                        </p:attrNameLst>
                                      </p:cBhvr>
                                      <p:tavLst>
                                        <p:tav tm="0">
                                          <p:val>
                                            <p:strVal val="ppt_y"/>
                                          </p:val>
                                        </p:tav>
                                        <p:tav tm="100000">
                                          <p:val>
                                            <p:strVal val="ppt_y"/>
                                          </p:val>
                                        </p:tav>
                                      </p:tavLst>
                                    </p:anim>
                                    <p:set>
                                      <p:cBhvr>
                                        <p:cTn id="353" dur="1" fill="hold">
                                          <p:stCondLst>
                                            <p:cond delay="4999"/>
                                          </p:stCondLst>
                                        </p:cTn>
                                        <p:tgtEl>
                                          <p:spTgt spid="12"/>
                                        </p:tgtEl>
                                        <p:attrNameLst>
                                          <p:attrName>style.visibility</p:attrName>
                                        </p:attrNameLst>
                                      </p:cBhvr>
                                      <p:to>
                                        <p:strVal val="hidden"/>
                                      </p:to>
                                    </p:set>
                                  </p:childTnLst>
                                </p:cTn>
                              </p:par>
                              <p:par>
                                <p:cTn id="354" presetID="3" presetClass="exit" presetSubtype="5" fill="hold" grpId="2" nodeType="withEffect">
                                  <p:stCondLst>
                                    <p:cond delay="0"/>
                                  </p:stCondLst>
                                  <p:childTnLst>
                                    <p:animEffect transition="out" filter="blinds(vertical)">
                                      <p:cBhvr>
                                        <p:cTn id="355" dur="5000"/>
                                        <p:tgtEl>
                                          <p:spTgt spid="12"/>
                                        </p:tgtEl>
                                      </p:cBhvr>
                                    </p:animEffect>
                                    <p:set>
                                      <p:cBhvr>
                                        <p:cTn id="356" dur="1" fill="hold">
                                          <p:stCondLst>
                                            <p:cond delay="4999"/>
                                          </p:stCondLst>
                                        </p:cTn>
                                        <p:tgtEl>
                                          <p:spTgt spid="12"/>
                                        </p:tgtEl>
                                        <p:attrNameLst>
                                          <p:attrName>style.visibility</p:attrName>
                                        </p:attrNameLst>
                                      </p:cBhvr>
                                      <p:to>
                                        <p:strVal val="hidden"/>
                                      </p:to>
                                    </p:set>
                                  </p:childTnLst>
                                </p:cTn>
                              </p:par>
                              <p:par>
                                <p:cTn id="357" presetID="2" presetClass="entr" presetSubtype="8" fill="hold" grpId="0" nodeType="withEffect">
                                  <p:stCondLst>
                                    <p:cond delay="0"/>
                                  </p:stCondLst>
                                  <p:childTnLst>
                                    <p:set>
                                      <p:cBhvr>
                                        <p:cTn id="358" dur="1" fill="hold">
                                          <p:stCondLst>
                                            <p:cond delay="0"/>
                                          </p:stCondLst>
                                        </p:cTn>
                                        <p:tgtEl>
                                          <p:spTgt spid="11"/>
                                        </p:tgtEl>
                                        <p:attrNameLst>
                                          <p:attrName>style.visibility</p:attrName>
                                        </p:attrNameLst>
                                      </p:cBhvr>
                                      <p:to>
                                        <p:strVal val="visible"/>
                                      </p:to>
                                    </p:set>
                                    <p:anim calcmode="lin" valueType="num">
                                      <p:cBhvr additive="base">
                                        <p:cTn id="359" dur="5000" fill="hold"/>
                                        <p:tgtEl>
                                          <p:spTgt spid="11"/>
                                        </p:tgtEl>
                                        <p:attrNameLst>
                                          <p:attrName>ppt_x</p:attrName>
                                        </p:attrNameLst>
                                      </p:cBhvr>
                                      <p:tavLst>
                                        <p:tav tm="0">
                                          <p:val>
                                            <p:strVal val="0-#ppt_w/2"/>
                                          </p:val>
                                        </p:tav>
                                        <p:tav tm="100000">
                                          <p:val>
                                            <p:strVal val="#ppt_x"/>
                                          </p:val>
                                        </p:tav>
                                      </p:tavLst>
                                    </p:anim>
                                    <p:anim calcmode="lin" valueType="num">
                                      <p:cBhvr additive="base">
                                        <p:cTn id="360" dur="5000" fill="hold"/>
                                        <p:tgtEl>
                                          <p:spTgt spid="11"/>
                                        </p:tgtEl>
                                        <p:attrNameLst>
                                          <p:attrName>ppt_y</p:attrName>
                                        </p:attrNameLst>
                                      </p:cBhvr>
                                      <p:tavLst>
                                        <p:tav tm="0">
                                          <p:val>
                                            <p:strVal val="#ppt_y"/>
                                          </p:val>
                                        </p:tav>
                                        <p:tav tm="100000">
                                          <p:val>
                                            <p:strVal val="#ppt_y"/>
                                          </p:val>
                                        </p:tav>
                                      </p:tavLst>
                                    </p:anim>
                                  </p:childTnLst>
                                </p:cTn>
                              </p:par>
                              <p:par>
                                <p:cTn id="361" presetID="2" presetClass="exit" presetSubtype="2" fill="hold" grpId="1" nodeType="withEffect">
                                  <p:stCondLst>
                                    <p:cond delay="0"/>
                                  </p:stCondLst>
                                  <p:childTnLst>
                                    <p:anim calcmode="lin" valueType="num">
                                      <p:cBhvr additive="base">
                                        <p:cTn id="362" dur="5000"/>
                                        <p:tgtEl>
                                          <p:spTgt spid="11"/>
                                        </p:tgtEl>
                                        <p:attrNameLst>
                                          <p:attrName>ppt_x</p:attrName>
                                        </p:attrNameLst>
                                      </p:cBhvr>
                                      <p:tavLst>
                                        <p:tav tm="0">
                                          <p:val>
                                            <p:strVal val="ppt_x"/>
                                          </p:val>
                                        </p:tav>
                                        <p:tav tm="100000">
                                          <p:val>
                                            <p:strVal val="1+ppt_w/2"/>
                                          </p:val>
                                        </p:tav>
                                      </p:tavLst>
                                    </p:anim>
                                    <p:anim calcmode="lin" valueType="num">
                                      <p:cBhvr additive="base">
                                        <p:cTn id="363" dur="5000"/>
                                        <p:tgtEl>
                                          <p:spTgt spid="11"/>
                                        </p:tgtEl>
                                        <p:attrNameLst>
                                          <p:attrName>ppt_y</p:attrName>
                                        </p:attrNameLst>
                                      </p:cBhvr>
                                      <p:tavLst>
                                        <p:tav tm="0">
                                          <p:val>
                                            <p:strVal val="ppt_y"/>
                                          </p:val>
                                        </p:tav>
                                        <p:tav tm="100000">
                                          <p:val>
                                            <p:strVal val="ppt_y"/>
                                          </p:val>
                                        </p:tav>
                                      </p:tavLst>
                                    </p:anim>
                                    <p:set>
                                      <p:cBhvr>
                                        <p:cTn id="364" dur="1" fill="hold">
                                          <p:stCondLst>
                                            <p:cond delay="4999"/>
                                          </p:stCondLst>
                                        </p:cTn>
                                        <p:tgtEl>
                                          <p:spTgt spid="11"/>
                                        </p:tgtEl>
                                        <p:attrNameLst>
                                          <p:attrName>style.visibility</p:attrName>
                                        </p:attrNameLst>
                                      </p:cBhvr>
                                      <p:to>
                                        <p:strVal val="hidden"/>
                                      </p:to>
                                    </p:set>
                                  </p:childTnLst>
                                </p:cTn>
                              </p:par>
                              <p:par>
                                <p:cTn id="365" presetID="3" presetClass="exit" presetSubtype="5" fill="hold" grpId="2" nodeType="withEffect">
                                  <p:stCondLst>
                                    <p:cond delay="0"/>
                                  </p:stCondLst>
                                  <p:childTnLst>
                                    <p:animEffect transition="out" filter="blinds(vertical)">
                                      <p:cBhvr>
                                        <p:cTn id="366" dur="5000"/>
                                        <p:tgtEl>
                                          <p:spTgt spid="11"/>
                                        </p:tgtEl>
                                      </p:cBhvr>
                                    </p:animEffect>
                                    <p:set>
                                      <p:cBhvr>
                                        <p:cTn id="367" dur="1" fill="hold">
                                          <p:stCondLst>
                                            <p:cond delay="4999"/>
                                          </p:stCondLst>
                                        </p:cTn>
                                        <p:tgtEl>
                                          <p:spTgt spid="11"/>
                                        </p:tgtEl>
                                        <p:attrNameLst>
                                          <p:attrName>style.visibility</p:attrName>
                                        </p:attrNameLst>
                                      </p:cBhvr>
                                      <p:to>
                                        <p:strVal val="hidden"/>
                                      </p:to>
                                    </p:set>
                                  </p:childTnLst>
                                </p:cTn>
                              </p:par>
                              <p:par>
                                <p:cTn id="368" presetID="2" presetClass="entr" presetSubtype="8" fill="hold" grpId="0" nodeType="withEffect">
                                  <p:stCondLst>
                                    <p:cond delay="0"/>
                                  </p:stCondLst>
                                  <p:childTnLst>
                                    <p:set>
                                      <p:cBhvr>
                                        <p:cTn id="369" dur="1" fill="hold">
                                          <p:stCondLst>
                                            <p:cond delay="0"/>
                                          </p:stCondLst>
                                        </p:cTn>
                                        <p:tgtEl>
                                          <p:spTgt spid="10"/>
                                        </p:tgtEl>
                                        <p:attrNameLst>
                                          <p:attrName>style.visibility</p:attrName>
                                        </p:attrNameLst>
                                      </p:cBhvr>
                                      <p:to>
                                        <p:strVal val="visible"/>
                                      </p:to>
                                    </p:set>
                                    <p:anim calcmode="lin" valueType="num">
                                      <p:cBhvr additive="base">
                                        <p:cTn id="370" dur="5000" fill="hold"/>
                                        <p:tgtEl>
                                          <p:spTgt spid="10"/>
                                        </p:tgtEl>
                                        <p:attrNameLst>
                                          <p:attrName>ppt_x</p:attrName>
                                        </p:attrNameLst>
                                      </p:cBhvr>
                                      <p:tavLst>
                                        <p:tav tm="0">
                                          <p:val>
                                            <p:strVal val="0-#ppt_w/2"/>
                                          </p:val>
                                        </p:tav>
                                        <p:tav tm="100000">
                                          <p:val>
                                            <p:strVal val="#ppt_x"/>
                                          </p:val>
                                        </p:tav>
                                      </p:tavLst>
                                    </p:anim>
                                    <p:anim calcmode="lin" valueType="num">
                                      <p:cBhvr additive="base">
                                        <p:cTn id="371" dur="5000" fill="hold"/>
                                        <p:tgtEl>
                                          <p:spTgt spid="10"/>
                                        </p:tgtEl>
                                        <p:attrNameLst>
                                          <p:attrName>ppt_y</p:attrName>
                                        </p:attrNameLst>
                                      </p:cBhvr>
                                      <p:tavLst>
                                        <p:tav tm="0">
                                          <p:val>
                                            <p:strVal val="#ppt_y"/>
                                          </p:val>
                                        </p:tav>
                                        <p:tav tm="100000">
                                          <p:val>
                                            <p:strVal val="#ppt_y"/>
                                          </p:val>
                                        </p:tav>
                                      </p:tavLst>
                                    </p:anim>
                                  </p:childTnLst>
                                </p:cTn>
                              </p:par>
                              <p:par>
                                <p:cTn id="372" presetID="2" presetClass="exit" presetSubtype="2" fill="hold" grpId="1" nodeType="withEffect">
                                  <p:stCondLst>
                                    <p:cond delay="0"/>
                                  </p:stCondLst>
                                  <p:childTnLst>
                                    <p:anim calcmode="lin" valueType="num">
                                      <p:cBhvr additive="base">
                                        <p:cTn id="373" dur="5000"/>
                                        <p:tgtEl>
                                          <p:spTgt spid="10"/>
                                        </p:tgtEl>
                                        <p:attrNameLst>
                                          <p:attrName>ppt_x</p:attrName>
                                        </p:attrNameLst>
                                      </p:cBhvr>
                                      <p:tavLst>
                                        <p:tav tm="0">
                                          <p:val>
                                            <p:strVal val="ppt_x"/>
                                          </p:val>
                                        </p:tav>
                                        <p:tav tm="100000">
                                          <p:val>
                                            <p:strVal val="1+ppt_w/2"/>
                                          </p:val>
                                        </p:tav>
                                      </p:tavLst>
                                    </p:anim>
                                    <p:anim calcmode="lin" valueType="num">
                                      <p:cBhvr additive="base">
                                        <p:cTn id="374" dur="5000"/>
                                        <p:tgtEl>
                                          <p:spTgt spid="10"/>
                                        </p:tgtEl>
                                        <p:attrNameLst>
                                          <p:attrName>ppt_y</p:attrName>
                                        </p:attrNameLst>
                                      </p:cBhvr>
                                      <p:tavLst>
                                        <p:tav tm="0">
                                          <p:val>
                                            <p:strVal val="ppt_y"/>
                                          </p:val>
                                        </p:tav>
                                        <p:tav tm="100000">
                                          <p:val>
                                            <p:strVal val="ppt_y"/>
                                          </p:val>
                                        </p:tav>
                                      </p:tavLst>
                                    </p:anim>
                                    <p:set>
                                      <p:cBhvr>
                                        <p:cTn id="375" dur="1" fill="hold">
                                          <p:stCondLst>
                                            <p:cond delay="4999"/>
                                          </p:stCondLst>
                                        </p:cTn>
                                        <p:tgtEl>
                                          <p:spTgt spid="10"/>
                                        </p:tgtEl>
                                        <p:attrNameLst>
                                          <p:attrName>style.visibility</p:attrName>
                                        </p:attrNameLst>
                                      </p:cBhvr>
                                      <p:to>
                                        <p:strVal val="hidden"/>
                                      </p:to>
                                    </p:set>
                                  </p:childTnLst>
                                </p:cTn>
                              </p:par>
                              <p:par>
                                <p:cTn id="376" presetID="3" presetClass="exit" presetSubtype="5" fill="hold" grpId="2" nodeType="withEffect">
                                  <p:stCondLst>
                                    <p:cond delay="0"/>
                                  </p:stCondLst>
                                  <p:childTnLst>
                                    <p:animEffect transition="out" filter="blinds(vertical)">
                                      <p:cBhvr>
                                        <p:cTn id="377" dur="5000"/>
                                        <p:tgtEl>
                                          <p:spTgt spid="10"/>
                                        </p:tgtEl>
                                      </p:cBhvr>
                                    </p:animEffect>
                                    <p:set>
                                      <p:cBhvr>
                                        <p:cTn id="378" dur="1" fill="hold">
                                          <p:stCondLst>
                                            <p:cond delay="4999"/>
                                          </p:stCondLst>
                                        </p:cTn>
                                        <p:tgtEl>
                                          <p:spTgt spid="10"/>
                                        </p:tgtEl>
                                        <p:attrNameLst>
                                          <p:attrName>style.visibility</p:attrName>
                                        </p:attrNameLst>
                                      </p:cBhvr>
                                      <p:to>
                                        <p:strVal val="hidden"/>
                                      </p:to>
                                    </p:set>
                                  </p:childTnLst>
                                </p:cTn>
                              </p:par>
                              <p:par>
                                <p:cTn id="379" presetID="2" presetClass="entr" presetSubtype="8" fill="hold" grpId="0" nodeType="withEffect">
                                  <p:stCondLst>
                                    <p:cond delay="0"/>
                                  </p:stCondLst>
                                  <p:childTnLst>
                                    <p:set>
                                      <p:cBhvr>
                                        <p:cTn id="380" dur="1" fill="hold">
                                          <p:stCondLst>
                                            <p:cond delay="0"/>
                                          </p:stCondLst>
                                        </p:cTn>
                                        <p:tgtEl>
                                          <p:spTgt spid="9"/>
                                        </p:tgtEl>
                                        <p:attrNameLst>
                                          <p:attrName>style.visibility</p:attrName>
                                        </p:attrNameLst>
                                      </p:cBhvr>
                                      <p:to>
                                        <p:strVal val="visible"/>
                                      </p:to>
                                    </p:set>
                                    <p:anim calcmode="lin" valueType="num">
                                      <p:cBhvr additive="base">
                                        <p:cTn id="381" dur="5000" fill="hold"/>
                                        <p:tgtEl>
                                          <p:spTgt spid="9"/>
                                        </p:tgtEl>
                                        <p:attrNameLst>
                                          <p:attrName>ppt_x</p:attrName>
                                        </p:attrNameLst>
                                      </p:cBhvr>
                                      <p:tavLst>
                                        <p:tav tm="0">
                                          <p:val>
                                            <p:strVal val="0-#ppt_w/2"/>
                                          </p:val>
                                        </p:tav>
                                        <p:tav tm="100000">
                                          <p:val>
                                            <p:strVal val="#ppt_x"/>
                                          </p:val>
                                        </p:tav>
                                      </p:tavLst>
                                    </p:anim>
                                    <p:anim calcmode="lin" valueType="num">
                                      <p:cBhvr additive="base">
                                        <p:cTn id="382" dur="5000" fill="hold"/>
                                        <p:tgtEl>
                                          <p:spTgt spid="9"/>
                                        </p:tgtEl>
                                        <p:attrNameLst>
                                          <p:attrName>ppt_y</p:attrName>
                                        </p:attrNameLst>
                                      </p:cBhvr>
                                      <p:tavLst>
                                        <p:tav tm="0">
                                          <p:val>
                                            <p:strVal val="#ppt_y"/>
                                          </p:val>
                                        </p:tav>
                                        <p:tav tm="100000">
                                          <p:val>
                                            <p:strVal val="#ppt_y"/>
                                          </p:val>
                                        </p:tav>
                                      </p:tavLst>
                                    </p:anim>
                                  </p:childTnLst>
                                </p:cTn>
                              </p:par>
                              <p:par>
                                <p:cTn id="383" presetID="2" presetClass="exit" presetSubtype="2" fill="hold" grpId="1" nodeType="withEffect">
                                  <p:stCondLst>
                                    <p:cond delay="0"/>
                                  </p:stCondLst>
                                  <p:childTnLst>
                                    <p:anim calcmode="lin" valueType="num">
                                      <p:cBhvr additive="base">
                                        <p:cTn id="384" dur="5000"/>
                                        <p:tgtEl>
                                          <p:spTgt spid="9"/>
                                        </p:tgtEl>
                                        <p:attrNameLst>
                                          <p:attrName>ppt_x</p:attrName>
                                        </p:attrNameLst>
                                      </p:cBhvr>
                                      <p:tavLst>
                                        <p:tav tm="0">
                                          <p:val>
                                            <p:strVal val="ppt_x"/>
                                          </p:val>
                                        </p:tav>
                                        <p:tav tm="100000">
                                          <p:val>
                                            <p:strVal val="1+ppt_w/2"/>
                                          </p:val>
                                        </p:tav>
                                      </p:tavLst>
                                    </p:anim>
                                    <p:anim calcmode="lin" valueType="num">
                                      <p:cBhvr additive="base">
                                        <p:cTn id="385" dur="5000"/>
                                        <p:tgtEl>
                                          <p:spTgt spid="9"/>
                                        </p:tgtEl>
                                        <p:attrNameLst>
                                          <p:attrName>ppt_y</p:attrName>
                                        </p:attrNameLst>
                                      </p:cBhvr>
                                      <p:tavLst>
                                        <p:tav tm="0">
                                          <p:val>
                                            <p:strVal val="ppt_y"/>
                                          </p:val>
                                        </p:tav>
                                        <p:tav tm="100000">
                                          <p:val>
                                            <p:strVal val="ppt_y"/>
                                          </p:val>
                                        </p:tav>
                                      </p:tavLst>
                                    </p:anim>
                                    <p:set>
                                      <p:cBhvr>
                                        <p:cTn id="386" dur="1" fill="hold">
                                          <p:stCondLst>
                                            <p:cond delay="4999"/>
                                          </p:stCondLst>
                                        </p:cTn>
                                        <p:tgtEl>
                                          <p:spTgt spid="9"/>
                                        </p:tgtEl>
                                        <p:attrNameLst>
                                          <p:attrName>style.visibility</p:attrName>
                                        </p:attrNameLst>
                                      </p:cBhvr>
                                      <p:to>
                                        <p:strVal val="hidden"/>
                                      </p:to>
                                    </p:set>
                                  </p:childTnLst>
                                </p:cTn>
                              </p:par>
                              <p:par>
                                <p:cTn id="387" presetID="3" presetClass="exit" presetSubtype="5" fill="hold" grpId="2" nodeType="withEffect">
                                  <p:stCondLst>
                                    <p:cond delay="0"/>
                                  </p:stCondLst>
                                  <p:childTnLst>
                                    <p:animEffect transition="out" filter="blinds(vertical)">
                                      <p:cBhvr>
                                        <p:cTn id="388" dur="5000"/>
                                        <p:tgtEl>
                                          <p:spTgt spid="9"/>
                                        </p:tgtEl>
                                      </p:cBhvr>
                                    </p:animEffect>
                                    <p:set>
                                      <p:cBhvr>
                                        <p:cTn id="389" dur="1" fill="hold">
                                          <p:stCondLst>
                                            <p:cond delay="4999"/>
                                          </p:stCondLst>
                                        </p:cTn>
                                        <p:tgtEl>
                                          <p:spTgt spid="9"/>
                                        </p:tgtEl>
                                        <p:attrNameLst>
                                          <p:attrName>style.visibility</p:attrName>
                                        </p:attrNameLst>
                                      </p:cBhvr>
                                      <p:to>
                                        <p:strVal val="hidden"/>
                                      </p:to>
                                    </p:set>
                                  </p:childTnLst>
                                </p:cTn>
                              </p:par>
                              <p:par>
                                <p:cTn id="390" presetID="2" presetClass="entr" presetSubtype="8" fill="hold" grpId="0" nodeType="withEffect">
                                  <p:stCondLst>
                                    <p:cond delay="0"/>
                                  </p:stCondLst>
                                  <p:childTnLst>
                                    <p:set>
                                      <p:cBhvr>
                                        <p:cTn id="391" dur="1" fill="hold">
                                          <p:stCondLst>
                                            <p:cond delay="0"/>
                                          </p:stCondLst>
                                        </p:cTn>
                                        <p:tgtEl>
                                          <p:spTgt spid="8"/>
                                        </p:tgtEl>
                                        <p:attrNameLst>
                                          <p:attrName>style.visibility</p:attrName>
                                        </p:attrNameLst>
                                      </p:cBhvr>
                                      <p:to>
                                        <p:strVal val="visible"/>
                                      </p:to>
                                    </p:set>
                                    <p:anim calcmode="lin" valueType="num">
                                      <p:cBhvr additive="base">
                                        <p:cTn id="392" dur="5000" fill="hold"/>
                                        <p:tgtEl>
                                          <p:spTgt spid="8"/>
                                        </p:tgtEl>
                                        <p:attrNameLst>
                                          <p:attrName>ppt_x</p:attrName>
                                        </p:attrNameLst>
                                      </p:cBhvr>
                                      <p:tavLst>
                                        <p:tav tm="0">
                                          <p:val>
                                            <p:strVal val="0-#ppt_w/2"/>
                                          </p:val>
                                        </p:tav>
                                        <p:tav tm="100000">
                                          <p:val>
                                            <p:strVal val="#ppt_x"/>
                                          </p:val>
                                        </p:tav>
                                      </p:tavLst>
                                    </p:anim>
                                    <p:anim calcmode="lin" valueType="num">
                                      <p:cBhvr additive="base">
                                        <p:cTn id="393" dur="5000" fill="hold"/>
                                        <p:tgtEl>
                                          <p:spTgt spid="8"/>
                                        </p:tgtEl>
                                        <p:attrNameLst>
                                          <p:attrName>ppt_y</p:attrName>
                                        </p:attrNameLst>
                                      </p:cBhvr>
                                      <p:tavLst>
                                        <p:tav tm="0">
                                          <p:val>
                                            <p:strVal val="#ppt_y"/>
                                          </p:val>
                                        </p:tav>
                                        <p:tav tm="100000">
                                          <p:val>
                                            <p:strVal val="#ppt_y"/>
                                          </p:val>
                                        </p:tav>
                                      </p:tavLst>
                                    </p:anim>
                                  </p:childTnLst>
                                </p:cTn>
                              </p:par>
                              <p:par>
                                <p:cTn id="394" presetID="2" presetClass="exit" presetSubtype="2" fill="hold" grpId="1" nodeType="withEffect">
                                  <p:stCondLst>
                                    <p:cond delay="0"/>
                                  </p:stCondLst>
                                  <p:childTnLst>
                                    <p:anim calcmode="lin" valueType="num">
                                      <p:cBhvr additive="base">
                                        <p:cTn id="395" dur="5000"/>
                                        <p:tgtEl>
                                          <p:spTgt spid="8"/>
                                        </p:tgtEl>
                                        <p:attrNameLst>
                                          <p:attrName>ppt_x</p:attrName>
                                        </p:attrNameLst>
                                      </p:cBhvr>
                                      <p:tavLst>
                                        <p:tav tm="0">
                                          <p:val>
                                            <p:strVal val="ppt_x"/>
                                          </p:val>
                                        </p:tav>
                                        <p:tav tm="100000">
                                          <p:val>
                                            <p:strVal val="1+ppt_w/2"/>
                                          </p:val>
                                        </p:tav>
                                      </p:tavLst>
                                    </p:anim>
                                    <p:anim calcmode="lin" valueType="num">
                                      <p:cBhvr additive="base">
                                        <p:cTn id="396" dur="5000"/>
                                        <p:tgtEl>
                                          <p:spTgt spid="8"/>
                                        </p:tgtEl>
                                        <p:attrNameLst>
                                          <p:attrName>ppt_y</p:attrName>
                                        </p:attrNameLst>
                                      </p:cBhvr>
                                      <p:tavLst>
                                        <p:tav tm="0">
                                          <p:val>
                                            <p:strVal val="ppt_y"/>
                                          </p:val>
                                        </p:tav>
                                        <p:tav tm="100000">
                                          <p:val>
                                            <p:strVal val="ppt_y"/>
                                          </p:val>
                                        </p:tav>
                                      </p:tavLst>
                                    </p:anim>
                                    <p:set>
                                      <p:cBhvr>
                                        <p:cTn id="397" dur="1" fill="hold">
                                          <p:stCondLst>
                                            <p:cond delay="4999"/>
                                          </p:stCondLst>
                                        </p:cTn>
                                        <p:tgtEl>
                                          <p:spTgt spid="8"/>
                                        </p:tgtEl>
                                        <p:attrNameLst>
                                          <p:attrName>style.visibility</p:attrName>
                                        </p:attrNameLst>
                                      </p:cBhvr>
                                      <p:to>
                                        <p:strVal val="hidden"/>
                                      </p:to>
                                    </p:set>
                                  </p:childTnLst>
                                </p:cTn>
                              </p:par>
                              <p:par>
                                <p:cTn id="398" presetID="3" presetClass="exit" presetSubtype="5" fill="hold" grpId="2" nodeType="withEffect">
                                  <p:stCondLst>
                                    <p:cond delay="0"/>
                                  </p:stCondLst>
                                  <p:childTnLst>
                                    <p:animEffect transition="out" filter="blinds(vertical)">
                                      <p:cBhvr>
                                        <p:cTn id="399" dur="5000"/>
                                        <p:tgtEl>
                                          <p:spTgt spid="8"/>
                                        </p:tgtEl>
                                      </p:cBhvr>
                                    </p:animEffect>
                                    <p:set>
                                      <p:cBhvr>
                                        <p:cTn id="400" dur="1" fill="hold">
                                          <p:stCondLst>
                                            <p:cond delay="4999"/>
                                          </p:stCondLst>
                                        </p:cTn>
                                        <p:tgtEl>
                                          <p:spTgt spid="8"/>
                                        </p:tgtEl>
                                        <p:attrNameLst>
                                          <p:attrName>style.visibility</p:attrName>
                                        </p:attrNameLst>
                                      </p:cBhvr>
                                      <p:to>
                                        <p:strVal val="hidden"/>
                                      </p:to>
                                    </p:set>
                                  </p:childTnLst>
                                </p:cTn>
                              </p:par>
                              <p:par>
                                <p:cTn id="401" presetID="2" presetClass="entr" presetSubtype="8" fill="hold" grpId="0" nodeType="withEffect">
                                  <p:stCondLst>
                                    <p:cond delay="0"/>
                                  </p:stCondLst>
                                  <p:childTnLst>
                                    <p:set>
                                      <p:cBhvr>
                                        <p:cTn id="402" dur="1" fill="hold">
                                          <p:stCondLst>
                                            <p:cond delay="0"/>
                                          </p:stCondLst>
                                        </p:cTn>
                                        <p:tgtEl>
                                          <p:spTgt spid="7"/>
                                        </p:tgtEl>
                                        <p:attrNameLst>
                                          <p:attrName>style.visibility</p:attrName>
                                        </p:attrNameLst>
                                      </p:cBhvr>
                                      <p:to>
                                        <p:strVal val="visible"/>
                                      </p:to>
                                    </p:set>
                                    <p:anim calcmode="lin" valueType="num">
                                      <p:cBhvr additive="base">
                                        <p:cTn id="403" dur="5000" fill="hold"/>
                                        <p:tgtEl>
                                          <p:spTgt spid="7"/>
                                        </p:tgtEl>
                                        <p:attrNameLst>
                                          <p:attrName>ppt_x</p:attrName>
                                        </p:attrNameLst>
                                      </p:cBhvr>
                                      <p:tavLst>
                                        <p:tav tm="0">
                                          <p:val>
                                            <p:strVal val="0-#ppt_w/2"/>
                                          </p:val>
                                        </p:tav>
                                        <p:tav tm="100000">
                                          <p:val>
                                            <p:strVal val="#ppt_x"/>
                                          </p:val>
                                        </p:tav>
                                      </p:tavLst>
                                    </p:anim>
                                    <p:anim calcmode="lin" valueType="num">
                                      <p:cBhvr additive="base">
                                        <p:cTn id="404" dur="5000" fill="hold"/>
                                        <p:tgtEl>
                                          <p:spTgt spid="7"/>
                                        </p:tgtEl>
                                        <p:attrNameLst>
                                          <p:attrName>ppt_y</p:attrName>
                                        </p:attrNameLst>
                                      </p:cBhvr>
                                      <p:tavLst>
                                        <p:tav tm="0">
                                          <p:val>
                                            <p:strVal val="#ppt_y"/>
                                          </p:val>
                                        </p:tav>
                                        <p:tav tm="100000">
                                          <p:val>
                                            <p:strVal val="#ppt_y"/>
                                          </p:val>
                                        </p:tav>
                                      </p:tavLst>
                                    </p:anim>
                                  </p:childTnLst>
                                </p:cTn>
                              </p:par>
                              <p:par>
                                <p:cTn id="405" presetID="2" presetClass="exit" presetSubtype="2" fill="hold" grpId="1" nodeType="withEffect">
                                  <p:stCondLst>
                                    <p:cond delay="0"/>
                                  </p:stCondLst>
                                  <p:childTnLst>
                                    <p:anim calcmode="lin" valueType="num">
                                      <p:cBhvr additive="base">
                                        <p:cTn id="406" dur="5000"/>
                                        <p:tgtEl>
                                          <p:spTgt spid="7"/>
                                        </p:tgtEl>
                                        <p:attrNameLst>
                                          <p:attrName>ppt_x</p:attrName>
                                        </p:attrNameLst>
                                      </p:cBhvr>
                                      <p:tavLst>
                                        <p:tav tm="0">
                                          <p:val>
                                            <p:strVal val="ppt_x"/>
                                          </p:val>
                                        </p:tav>
                                        <p:tav tm="100000">
                                          <p:val>
                                            <p:strVal val="1+ppt_w/2"/>
                                          </p:val>
                                        </p:tav>
                                      </p:tavLst>
                                    </p:anim>
                                    <p:anim calcmode="lin" valueType="num">
                                      <p:cBhvr additive="base">
                                        <p:cTn id="407" dur="5000"/>
                                        <p:tgtEl>
                                          <p:spTgt spid="7"/>
                                        </p:tgtEl>
                                        <p:attrNameLst>
                                          <p:attrName>ppt_y</p:attrName>
                                        </p:attrNameLst>
                                      </p:cBhvr>
                                      <p:tavLst>
                                        <p:tav tm="0">
                                          <p:val>
                                            <p:strVal val="ppt_y"/>
                                          </p:val>
                                        </p:tav>
                                        <p:tav tm="100000">
                                          <p:val>
                                            <p:strVal val="ppt_y"/>
                                          </p:val>
                                        </p:tav>
                                      </p:tavLst>
                                    </p:anim>
                                    <p:set>
                                      <p:cBhvr>
                                        <p:cTn id="408" dur="1" fill="hold">
                                          <p:stCondLst>
                                            <p:cond delay="4999"/>
                                          </p:stCondLst>
                                        </p:cTn>
                                        <p:tgtEl>
                                          <p:spTgt spid="7"/>
                                        </p:tgtEl>
                                        <p:attrNameLst>
                                          <p:attrName>style.visibility</p:attrName>
                                        </p:attrNameLst>
                                      </p:cBhvr>
                                      <p:to>
                                        <p:strVal val="hidden"/>
                                      </p:to>
                                    </p:set>
                                  </p:childTnLst>
                                </p:cTn>
                              </p:par>
                              <p:par>
                                <p:cTn id="409" presetID="3" presetClass="exit" presetSubtype="5" fill="hold" grpId="2" nodeType="withEffect">
                                  <p:stCondLst>
                                    <p:cond delay="0"/>
                                  </p:stCondLst>
                                  <p:childTnLst>
                                    <p:animEffect transition="out" filter="blinds(vertical)">
                                      <p:cBhvr>
                                        <p:cTn id="410" dur="5000"/>
                                        <p:tgtEl>
                                          <p:spTgt spid="7"/>
                                        </p:tgtEl>
                                      </p:cBhvr>
                                    </p:animEffect>
                                    <p:set>
                                      <p:cBhvr>
                                        <p:cTn id="411" dur="1" fill="hold">
                                          <p:stCondLst>
                                            <p:cond delay="4999"/>
                                          </p:stCondLst>
                                        </p:cTn>
                                        <p:tgtEl>
                                          <p:spTgt spid="7"/>
                                        </p:tgtEl>
                                        <p:attrNameLst>
                                          <p:attrName>style.visibility</p:attrName>
                                        </p:attrNameLst>
                                      </p:cBhvr>
                                      <p:to>
                                        <p:strVal val="hidden"/>
                                      </p:to>
                                    </p:set>
                                  </p:childTnLst>
                                </p:cTn>
                              </p:par>
                              <p:par>
                                <p:cTn id="412" presetID="2" presetClass="entr" presetSubtype="8" fill="hold" grpId="0" nodeType="withEffect">
                                  <p:stCondLst>
                                    <p:cond delay="0"/>
                                  </p:stCondLst>
                                  <p:childTnLst>
                                    <p:set>
                                      <p:cBhvr>
                                        <p:cTn id="413" dur="1" fill="hold">
                                          <p:stCondLst>
                                            <p:cond delay="0"/>
                                          </p:stCondLst>
                                        </p:cTn>
                                        <p:tgtEl>
                                          <p:spTgt spid="6"/>
                                        </p:tgtEl>
                                        <p:attrNameLst>
                                          <p:attrName>style.visibility</p:attrName>
                                        </p:attrNameLst>
                                      </p:cBhvr>
                                      <p:to>
                                        <p:strVal val="visible"/>
                                      </p:to>
                                    </p:set>
                                    <p:anim calcmode="lin" valueType="num">
                                      <p:cBhvr additive="base">
                                        <p:cTn id="414" dur="5000" fill="hold"/>
                                        <p:tgtEl>
                                          <p:spTgt spid="6"/>
                                        </p:tgtEl>
                                        <p:attrNameLst>
                                          <p:attrName>ppt_x</p:attrName>
                                        </p:attrNameLst>
                                      </p:cBhvr>
                                      <p:tavLst>
                                        <p:tav tm="0">
                                          <p:val>
                                            <p:strVal val="0-#ppt_w/2"/>
                                          </p:val>
                                        </p:tav>
                                        <p:tav tm="100000">
                                          <p:val>
                                            <p:strVal val="#ppt_x"/>
                                          </p:val>
                                        </p:tav>
                                      </p:tavLst>
                                    </p:anim>
                                    <p:anim calcmode="lin" valueType="num">
                                      <p:cBhvr additive="base">
                                        <p:cTn id="415" dur="5000" fill="hold"/>
                                        <p:tgtEl>
                                          <p:spTgt spid="6"/>
                                        </p:tgtEl>
                                        <p:attrNameLst>
                                          <p:attrName>ppt_y</p:attrName>
                                        </p:attrNameLst>
                                      </p:cBhvr>
                                      <p:tavLst>
                                        <p:tav tm="0">
                                          <p:val>
                                            <p:strVal val="#ppt_y"/>
                                          </p:val>
                                        </p:tav>
                                        <p:tav tm="100000">
                                          <p:val>
                                            <p:strVal val="#ppt_y"/>
                                          </p:val>
                                        </p:tav>
                                      </p:tavLst>
                                    </p:anim>
                                  </p:childTnLst>
                                </p:cTn>
                              </p:par>
                              <p:par>
                                <p:cTn id="416" presetID="2" presetClass="exit" presetSubtype="2" fill="hold" grpId="1" nodeType="withEffect">
                                  <p:stCondLst>
                                    <p:cond delay="0"/>
                                  </p:stCondLst>
                                  <p:childTnLst>
                                    <p:anim calcmode="lin" valueType="num">
                                      <p:cBhvr additive="base">
                                        <p:cTn id="417" dur="5000"/>
                                        <p:tgtEl>
                                          <p:spTgt spid="6"/>
                                        </p:tgtEl>
                                        <p:attrNameLst>
                                          <p:attrName>ppt_x</p:attrName>
                                        </p:attrNameLst>
                                      </p:cBhvr>
                                      <p:tavLst>
                                        <p:tav tm="0">
                                          <p:val>
                                            <p:strVal val="ppt_x"/>
                                          </p:val>
                                        </p:tav>
                                        <p:tav tm="100000">
                                          <p:val>
                                            <p:strVal val="1+ppt_w/2"/>
                                          </p:val>
                                        </p:tav>
                                      </p:tavLst>
                                    </p:anim>
                                    <p:anim calcmode="lin" valueType="num">
                                      <p:cBhvr additive="base">
                                        <p:cTn id="418" dur="5000"/>
                                        <p:tgtEl>
                                          <p:spTgt spid="6"/>
                                        </p:tgtEl>
                                        <p:attrNameLst>
                                          <p:attrName>ppt_y</p:attrName>
                                        </p:attrNameLst>
                                      </p:cBhvr>
                                      <p:tavLst>
                                        <p:tav tm="0">
                                          <p:val>
                                            <p:strVal val="ppt_y"/>
                                          </p:val>
                                        </p:tav>
                                        <p:tav tm="100000">
                                          <p:val>
                                            <p:strVal val="ppt_y"/>
                                          </p:val>
                                        </p:tav>
                                      </p:tavLst>
                                    </p:anim>
                                    <p:set>
                                      <p:cBhvr>
                                        <p:cTn id="419" dur="1" fill="hold">
                                          <p:stCondLst>
                                            <p:cond delay="4999"/>
                                          </p:stCondLst>
                                        </p:cTn>
                                        <p:tgtEl>
                                          <p:spTgt spid="6"/>
                                        </p:tgtEl>
                                        <p:attrNameLst>
                                          <p:attrName>style.visibility</p:attrName>
                                        </p:attrNameLst>
                                      </p:cBhvr>
                                      <p:to>
                                        <p:strVal val="hidden"/>
                                      </p:to>
                                    </p:set>
                                  </p:childTnLst>
                                </p:cTn>
                              </p:par>
                              <p:par>
                                <p:cTn id="420" presetID="3" presetClass="exit" presetSubtype="5" fill="hold" grpId="2" nodeType="withEffect">
                                  <p:stCondLst>
                                    <p:cond delay="0"/>
                                  </p:stCondLst>
                                  <p:childTnLst>
                                    <p:animEffect transition="out" filter="blinds(vertical)">
                                      <p:cBhvr>
                                        <p:cTn id="421" dur="5000"/>
                                        <p:tgtEl>
                                          <p:spTgt spid="6"/>
                                        </p:tgtEl>
                                      </p:cBhvr>
                                    </p:animEffect>
                                    <p:set>
                                      <p:cBhvr>
                                        <p:cTn id="422" dur="1" fill="hold">
                                          <p:stCondLst>
                                            <p:cond delay="4999"/>
                                          </p:stCondLst>
                                        </p:cTn>
                                        <p:tgtEl>
                                          <p:spTgt spid="6"/>
                                        </p:tgtEl>
                                        <p:attrNameLst>
                                          <p:attrName>style.visibility</p:attrName>
                                        </p:attrNameLst>
                                      </p:cBhvr>
                                      <p:to>
                                        <p:strVal val="hidden"/>
                                      </p:to>
                                    </p:set>
                                  </p:childTnLst>
                                </p:cTn>
                              </p:par>
                              <p:par>
                                <p:cTn id="423" presetID="2" presetClass="entr" presetSubtype="8" fill="hold" grpId="0" nodeType="withEffect">
                                  <p:stCondLst>
                                    <p:cond delay="0"/>
                                  </p:stCondLst>
                                  <p:childTnLst>
                                    <p:set>
                                      <p:cBhvr>
                                        <p:cTn id="424" dur="1" fill="hold">
                                          <p:stCondLst>
                                            <p:cond delay="0"/>
                                          </p:stCondLst>
                                        </p:cTn>
                                        <p:tgtEl>
                                          <p:spTgt spid="5"/>
                                        </p:tgtEl>
                                        <p:attrNameLst>
                                          <p:attrName>style.visibility</p:attrName>
                                        </p:attrNameLst>
                                      </p:cBhvr>
                                      <p:to>
                                        <p:strVal val="visible"/>
                                      </p:to>
                                    </p:set>
                                    <p:anim calcmode="lin" valueType="num">
                                      <p:cBhvr additive="base">
                                        <p:cTn id="425" dur="5000" fill="hold"/>
                                        <p:tgtEl>
                                          <p:spTgt spid="5"/>
                                        </p:tgtEl>
                                        <p:attrNameLst>
                                          <p:attrName>ppt_x</p:attrName>
                                        </p:attrNameLst>
                                      </p:cBhvr>
                                      <p:tavLst>
                                        <p:tav tm="0">
                                          <p:val>
                                            <p:strVal val="0-#ppt_w/2"/>
                                          </p:val>
                                        </p:tav>
                                        <p:tav tm="100000">
                                          <p:val>
                                            <p:strVal val="#ppt_x"/>
                                          </p:val>
                                        </p:tav>
                                      </p:tavLst>
                                    </p:anim>
                                    <p:anim calcmode="lin" valueType="num">
                                      <p:cBhvr additive="base">
                                        <p:cTn id="426" dur="5000" fill="hold"/>
                                        <p:tgtEl>
                                          <p:spTgt spid="5"/>
                                        </p:tgtEl>
                                        <p:attrNameLst>
                                          <p:attrName>ppt_y</p:attrName>
                                        </p:attrNameLst>
                                      </p:cBhvr>
                                      <p:tavLst>
                                        <p:tav tm="0">
                                          <p:val>
                                            <p:strVal val="#ppt_y"/>
                                          </p:val>
                                        </p:tav>
                                        <p:tav tm="100000">
                                          <p:val>
                                            <p:strVal val="#ppt_y"/>
                                          </p:val>
                                        </p:tav>
                                      </p:tavLst>
                                    </p:anim>
                                  </p:childTnLst>
                                </p:cTn>
                              </p:par>
                              <p:par>
                                <p:cTn id="427" presetID="2" presetClass="exit" presetSubtype="2" fill="hold" grpId="1" nodeType="withEffect">
                                  <p:stCondLst>
                                    <p:cond delay="0"/>
                                  </p:stCondLst>
                                  <p:childTnLst>
                                    <p:anim calcmode="lin" valueType="num">
                                      <p:cBhvr additive="base">
                                        <p:cTn id="428" dur="5000"/>
                                        <p:tgtEl>
                                          <p:spTgt spid="5"/>
                                        </p:tgtEl>
                                        <p:attrNameLst>
                                          <p:attrName>ppt_x</p:attrName>
                                        </p:attrNameLst>
                                      </p:cBhvr>
                                      <p:tavLst>
                                        <p:tav tm="0">
                                          <p:val>
                                            <p:strVal val="ppt_x"/>
                                          </p:val>
                                        </p:tav>
                                        <p:tav tm="100000">
                                          <p:val>
                                            <p:strVal val="1+ppt_w/2"/>
                                          </p:val>
                                        </p:tav>
                                      </p:tavLst>
                                    </p:anim>
                                    <p:anim calcmode="lin" valueType="num">
                                      <p:cBhvr additive="base">
                                        <p:cTn id="429" dur="5000"/>
                                        <p:tgtEl>
                                          <p:spTgt spid="5"/>
                                        </p:tgtEl>
                                        <p:attrNameLst>
                                          <p:attrName>ppt_y</p:attrName>
                                        </p:attrNameLst>
                                      </p:cBhvr>
                                      <p:tavLst>
                                        <p:tav tm="0">
                                          <p:val>
                                            <p:strVal val="ppt_y"/>
                                          </p:val>
                                        </p:tav>
                                        <p:tav tm="100000">
                                          <p:val>
                                            <p:strVal val="ppt_y"/>
                                          </p:val>
                                        </p:tav>
                                      </p:tavLst>
                                    </p:anim>
                                    <p:set>
                                      <p:cBhvr>
                                        <p:cTn id="430" dur="1" fill="hold">
                                          <p:stCondLst>
                                            <p:cond delay="4999"/>
                                          </p:stCondLst>
                                        </p:cTn>
                                        <p:tgtEl>
                                          <p:spTgt spid="5"/>
                                        </p:tgtEl>
                                        <p:attrNameLst>
                                          <p:attrName>style.visibility</p:attrName>
                                        </p:attrNameLst>
                                      </p:cBhvr>
                                      <p:to>
                                        <p:strVal val="hidden"/>
                                      </p:to>
                                    </p:set>
                                  </p:childTnLst>
                                </p:cTn>
                              </p:par>
                              <p:par>
                                <p:cTn id="431" presetID="3" presetClass="exit" presetSubtype="5" fill="hold" grpId="2" nodeType="withEffect">
                                  <p:stCondLst>
                                    <p:cond delay="0"/>
                                  </p:stCondLst>
                                  <p:childTnLst>
                                    <p:animEffect transition="out" filter="blinds(vertical)">
                                      <p:cBhvr>
                                        <p:cTn id="432" dur="5000"/>
                                        <p:tgtEl>
                                          <p:spTgt spid="5"/>
                                        </p:tgtEl>
                                      </p:cBhvr>
                                    </p:animEffect>
                                    <p:set>
                                      <p:cBhvr>
                                        <p:cTn id="433" dur="1" fill="hold">
                                          <p:stCondLst>
                                            <p:cond delay="4999"/>
                                          </p:stCondLst>
                                        </p:cTn>
                                        <p:tgtEl>
                                          <p:spTgt spid="5"/>
                                        </p:tgtEl>
                                        <p:attrNameLst>
                                          <p:attrName>style.visibility</p:attrName>
                                        </p:attrNameLst>
                                      </p:cBhvr>
                                      <p:to>
                                        <p:strVal val="hidden"/>
                                      </p:to>
                                    </p:set>
                                  </p:childTnLst>
                                </p:cTn>
                              </p:par>
                              <p:par>
                                <p:cTn id="434" presetID="2" presetClass="entr" presetSubtype="8" fill="hold" grpId="0" nodeType="withEffect">
                                  <p:stCondLst>
                                    <p:cond delay="0"/>
                                  </p:stCondLst>
                                  <p:childTnLst>
                                    <p:set>
                                      <p:cBhvr>
                                        <p:cTn id="435" dur="1" fill="hold">
                                          <p:stCondLst>
                                            <p:cond delay="0"/>
                                          </p:stCondLst>
                                        </p:cTn>
                                        <p:tgtEl>
                                          <p:spTgt spid="4"/>
                                        </p:tgtEl>
                                        <p:attrNameLst>
                                          <p:attrName>style.visibility</p:attrName>
                                        </p:attrNameLst>
                                      </p:cBhvr>
                                      <p:to>
                                        <p:strVal val="visible"/>
                                      </p:to>
                                    </p:set>
                                    <p:anim calcmode="lin" valueType="num">
                                      <p:cBhvr additive="base">
                                        <p:cTn id="436" dur="5000" fill="hold"/>
                                        <p:tgtEl>
                                          <p:spTgt spid="4"/>
                                        </p:tgtEl>
                                        <p:attrNameLst>
                                          <p:attrName>ppt_x</p:attrName>
                                        </p:attrNameLst>
                                      </p:cBhvr>
                                      <p:tavLst>
                                        <p:tav tm="0">
                                          <p:val>
                                            <p:strVal val="0-#ppt_w/2"/>
                                          </p:val>
                                        </p:tav>
                                        <p:tav tm="100000">
                                          <p:val>
                                            <p:strVal val="#ppt_x"/>
                                          </p:val>
                                        </p:tav>
                                      </p:tavLst>
                                    </p:anim>
                                    <p:anim calcmode="lin" valueType="num">
                                      <p:cBhvr additive="base">
                                        <p:cTn id="437" dur="5000" fill="hold"/>
                                        <p:tgtEl>
                                          <p:spTgt spid="4"/>
                                        </p:tgtEl>
                                        <p:attrNameLst>
                                          <p:attrName>ppt_y</p:attrName>
                                        </p:attrNameLst>
                                      </p:cBhvr>
                                      <p:tavLst>
                                        <p:tav tm="0">
                                          <p:val>
                                            <p:strVal val="#ppt_y"/>
                                          </p:val>
                                        </p:tav>
                                        <p:tav tm="100000">
                                          <p:val>
                                            <p:strVal val="#ppt_y"/>
                                          </p:val>
                                        </p:tav>
                                      </p:tavLst>
                                    </p:anim>
                                  </p:childTnLst>
                                </p:cTn>
                              </p:par>
                              <p:par>
                                <p:cTn id="438" presetID="2" presetClass="exit" presetSubtype="2" fill="hold" grpId="1" nodeType="withEffect">
                                  <p:stCondLst>
                                    <p:cond delay="0"/>
                                  </p:stCondLst>
                                  <p:childTnLst>
                                    <p:anim calcmode="lin" valueType="num">
                                      <p:cBhvr additive="base">
                                        <p:cTn id="439" dur="5000"/>
                                        <p:tgtEl>
                                          <p:spTgt spid="4"/>
                                        </p:tgtEl>
                                        <p:attrNameLst>
                                          <p:attrName>ppt_x</p:attrName>
                                        </p:attrNameLst>
                                      </p:cBhvr>
                                      <p:tavLst>
                                        <p:tav tm="0">
                                          <p:val>
                                            <p:strVal val="ppt_x"/>
                                          </p:val>
                                        </p:tav>
                                        <p:tav tm="100000">
                                          <p:val>
                                            <p:strVal val="1+ppt_w/2"/>
                                          </p:val>
                                        </p:tav>
                                      </p:tavLst>
                                    </p:anim>
                                    <p:anim calcmode="lin" valueType="num">
                                      <p:cBhvr additive="base">
                                        <p:cTn id="440" dur="5000"/>
                                        <p:tgtEl>
                                          <p:spTgt spid="4"/>
                                        </p:tgtEl>
                                        <p:attrNameLst>
                                          <p:attrName>ppt_y</p:attrName>
                                        </p:attrNameLst>
                                      </p:cBhvr>
                                      <p:tavLst>
                                        <p:tav tm="0">
                                          <p:val>
                                            <p:strVal val="ppt_y"/>
                                          </p:val>
                                        </p:tav>
                                        <p:tav tm="100000">
                                          <p:val>
                                            <p:strVal val="ppt_y"/>
                                          </p:val>
                                        </p:tav>
                                      </p:tavLst>
                                    </p:anim>
                                    <p:set>
                                      <p:cBhvr>
                                        <p:cTn id="441" dur="1" fill="hold">
                                          <p:stCondLst>
                                            <p:cond delay="4999"/>
                                          </p:stCondLst>
                                        </p:cTn>
                                        <p:tgtEl>
                                          <p:spTgt spid="4"/>
                                        </p:tgtEl>
                                        <p:attrNameLst>
                                          <p:attrName>style.visibility</p:attrName>
                                        </p:attrNameLst>
                                      </p:cBhvr>
                                      <p:to>
                                        <p:strVal val="hidden"/>
                                      </p:to>
                                    </p:set>
                                  </p:childTnLst>
                                </p:cTn>
                              </p:par>
                              <p:par>
                                <p:cTn id="442" presetID="3" presetClass="exit" presetSubtype="5" fill="hold" grpId="2" nodeType="withEffect">
                                  <p:stCondLst>
                                    <p:cond delay="0"/>
                                  </p:stCondLst>
                                  <p:childTnLst>
                                    <p:animEffect transition="out" filter="blinds(vertical)">
                                      <p:cBhvr>
                                        <p:cTn id="443" dur="5000"/>
                                        <p:tgtEl>
                                          <p:spTgt spid="4"/>
                                        </p:tgtEl>
                                      </p:cBhvr>
                                    </p:animEffect>
                                    <p:set>
                                      <p:cBhvr>
                                        <p:cTn id="444" dur="1" fill="hold">
                                          <p:stCondLst>
                                            <p:cond delay="4999"/>
                                          </p:stCondLst>
                                        </p:cTn>
                                        <p:tgtEl>
                                          <p:spTgt spid="4"/>
                                        </p:tgtEl>
                                        <p:attrNameLst>
                                          <p:attrName>style.visibility</p:attrName>
                                        </p:attrNameLst>
                                      </p:cBhvr>
                                      <p:to>
                                        <p:strVal val="hidden"/>
                                      </p:to>
                                    </p:set>
                                  </p:childTnLst>
                                </p:cTn>
                              </p:par>
                              <p:par>
                                <p:cTn id="445" presetID="2" presetClass="entr" presetSubtype="8" fill="hold" grpId="0" nodeType="withEffect">
                                  <p:stCondLst>
                                    <p:cond delay="0"/>
                                  </p:stCondLst>
                                  <p:childTnLst>
                                    <p:set>
                                      <p:cBhvr>
                                        <p:cTn id="446" dur="1" fill="hold">
                                          <p:stCondLst>
                                            <p:cond delay="0"/>
                                          </p:stCondLst>
                                        </p:cTn>
                                        <p:tgtEl>
                                          <p:spTgt spid="3"/>
                                        </p:tgtEl>
                                        <p:attrNameLst>
                                          <p:attrName>style.visibility</p:attrName>
                                        </p:attrNameLst>
                                      </p:cBhvr>
                                      <p:to>
                                        <p:strVal val="visible"/>
                                      </p:to>
                                    </p:set>
                                    <p:anim calcmode="lin" valueType="num">
                                      <p:cBhvr additive="base">
                                        <p:cTn id="447" dur="5000" fill="hold"/>
                                        <p:tgtEl>
                                          <p:spTgt spid="3"/>
                                        </p:tgtEl>
                                        <p:attrNameLst>
                                          <p:attrName>ppt_x</p:attrName>
                                        </p:attrNameLst>
                                      </p:cBhvr>
                                      <p:tavLst>
                                        <p:tav tm="0">
                                          <p:val>
                                            <p:strVal val="0-#ppt_w/2"/>
                                          </p:val>
                                        </p:tav>
                                        <p:tav tm="100000">
                                          <p:val>
                                            <p:strVal val="#ppt_x"/>
                                          </p:val>
                                        </p:tav>
                                      </p:tavLst>
                                    </p:anim>
                                    <p:anim calcmode="lin" valueType="num">
                                      <p:cBhvr additive="base">
                                        <p:cTn id="448" dur="5000" fill="hold"/>
                                        <p:tgtEl>
                                          <p:spTgt spid="3"/>
                                        </p:tgtEl>
                                        <p:attrNameLst>
                                          <p:attrName>ppt_y</p:attrName>
                                        </p:attrNameLst>
                                      </p:cBhvr>
                                      <p:tavLst>
                                        <p:tav tm="0">
                                          <p:val>
                                            <p:strVal val="#ppt_y"/>
                                          </p:val>
                                        </p:tav>
                                        <p:tav tm="100000">
                                          <p:val>
                                            <p:strVal val="#ppt_y"/>
                                          </p:val>
                                        </p:tav>
                                      </p:tavLst>
                                    </p:anim>
                                  </p:childTnLst>
                                </p:cTn>
                              </p:par>
                              <p:par>
                                <p:cTn id="449" presetID="2" presetClass="exit" presetSubtype="2" fill="hold" grpId="1" nodeType="withEffect">
                                  <p:stCondLst>
                                    <p:cond delay="0"/>
                                  </p:stCondLst>
                                  <p:childTnLst>
                                    <p:anim calcmode="lin" valueType="num">
                                      <p:cBhvr additive="base">
                                        <p:cTn id="450" dur="5000"/>
                                        <p:tgtEl>
                                          <p:spTgt spid="3"/>
                                        </p:tgtEl>
                                        <p:attrNameLst>
                                          <p:attrName>ppt_x</p:attrName>
                                        </p:attrNameLst>
                                      </p:cBhvr>
                                      <p:tavLst>
                                        <p:tav tm="0">
                                          <p:val>
                                            <p:strVal val="ppt_x"/>
                                          </p:val>
                                        </p:tav>
                                        <p:tav tm="100000">
                                          <p:val>
                                            <p:strVal val="1+ppt_w/2"/>
                                          </p:val>
                                        </p:tav>
                                      </p:tavLst>
                                    </p:anim>
                                    <p:anim calcmode="lin" valueType="num">
                                      <p:cBhvr additive="base">
                                        <p:cTn id="451" dur="5000"/>
                                        <p:tgtEl>
                                          <p:spTgt spid="3"/>
                                        </p:tgtEl>
                                        <p:attrNameLst>
                                          <p:attrName>ppt_y</p:attrName>
                                        </p:attrNameLst>
                                      </p:cBhvr>
                                      <p:tavLst>
                                        <p:tav tm="0">
                                          <p:val>
                                            <p:strVal val="ppt_y"/>
                                          </p:val>
                                        </p:tav>
                                        <p:tav tm="100000">
                                          <p:val>
                                            <p:strVal val="ppt_y"/>
                                          </p:val>
                                        </p:tav>
                                      </p:tavLst>
                                    </p:anim>
                                    <p:set>
                                      <p:cBhvr>
                                        <p:cTn id="452" dur="1" fill="hold">
                                          <p:stCondLst>
                                            <p:cond delay="4999"/>
                                          </p:stCondLst>
                                        </p:cTn>
                                        <p:tgtEl>
                                          <p:spTgt spid="3"/>
                                        </p:tgtEl>
                                        <p:attrNameLst>
                                          <p:attrName>style.visibility</p:attrName>
                                        </p:attrNameLst>
                                      </p:cBhvr>
                                      <p:to>
                                        <p:strVal val="hidden"/>
                                      </p:to>
                                    </p:set>
                                  </p:childTnLst>
                                </p:cTn>
                              </p:par>
                              <p:par>
                                <p:cTn id="453" presetID="3" presetClass="exit" presetSubtype="5" fill="hold" grpId="2" nodeType="withEffect">
                                  <p:stCondLst>
                                    <p:cond delay="0"/>
                                  </p:stCondLst>
                                  <p:childTnLst>
                                    <p:animEffect transition="out" filter="blinds(vertical)">
                                      <p:cBhvr>
                                        <p:cTn id="454" dur="5000"/>
                                        <p:tgtEl>
                                          <p:spTgt spid="3"/>
                                        </p:tgtEl>
                                      </p:cBhvr>
                                    </p:animEffect>
                                    <p:set>
                                      <p:cBhvr>
                                        <p:cTn id="455" dur="1" fill="hold">
                                          <p:stCondLst>
                                            <p:cond delay="4999"/>
                                          </p:stCondLst>
                                        </p:cTn>
                                        <p:tgtEl>
                                          <p:spTgt spid="3"/>
                                        </p:tgtEl>
                                        <p:attrNameLst>
                                          <p:attrName>style.visibility</p:attrName>
                                        </p:attrNameLst>
                                      </p:cBhvr>
                                      <p:to>
                                        <p:strVal val="hidden"/>
                                      </p:to>
                                    </p:set>
                                  </p:childTnLst>
                                </p:cTn>
                              </p:par>
                              <p:par>
                                <p:cTn id="456" presetID="2" presetClass="entr" presetSubtype="8" fill="hold" grpId="0" nodeType="withEffect">
                                  <p:stCondLst>
                                    <p:cond delay="0"/>
                                  </p:stCondLst>
                                  <p:childTnLst>
                                    <p:set>
                                      <p:cBhvr>
                                        <p:cTn id="457" dur="1" fill="hold">
                                          <p:stCondLst>
                                            <p:cond delay="0"/>
                                          </p:stCondLst>
                                        </p:cTn>
                                        <p:tgtEl>
                                          <p:spTgt spid="2"/>
                                        </p:tgtEl>
                                        <p:attrNameLst>
                                          <p:attrName>style.visibility</p:attrName>
                                        </p:attrNameLst>
                                      </p:cBhvr>
                                      <p:to>
                                        <p:strVal val="visible"/>
                                      </p:to>
                                    </p:set>
                                    <p:anim calcmode="lin" valueType="num">
                                      <p:cBhvr additive="base">
                                        <p:cTn id="458" dur="5000" fill="hold"/>
                                        <p:tgtEl>
                                          <p:spTgt spid="2"/>
                                        </p:tgtEl>
                                        <p:attrNameLst>
                                          <p:attrName>ppt_x</p:attrName>
                                        </p:attrNameLst>
                                      </p:cBhvr>
                                      <p:tavLst>
                                        <p:tav tm="0">
                                          <p:val>
                                            <p:strVal val="0-#ppt_w/2"/>
                                          </p:val>
                                        </p:tav>
                                        <p:tav tm="100000">
                                          <p:val>
                                            <p:strVal val="#ppt_x"/>
                                          </p:val>
                                        </p:tav>
                                      </p:tavLst>
                                    </p:anim>
                                    <p:anim calcmode="lin" valueType="num">
                                      <p:cBhvr additive="base">
                                        <p:cTn id="459" dur="5000" fill="hold"/>
                                        <p:tgtEl>
                                          <p:spTgt spid="2"/>
                                        </p:tgtEl>
                                        <p:attrNameLst>
                                          <p:attrName>ppt_y</p:attrName>
                                        </p:attrNameLst>
                                      </p:cBhvr>
                                      <p:tavLst>
                                        <p:tav tm="0">
                                          <p:val>
                                            <p:strVal val="#ppt_y"/>
                                          </p:val>
                                        </p:tav>
                                        <p:tav tm="100000">
                                          <p:val>
                                            <p:strVal val="#ppt_y"/>
                                          </p:val>
                                        </p:tav>
                                      </p:tavLst>
                                    </p:anim>
                                  </p:childTnLst>
                                </p:cTn>
                              </p:par>
                              <p:par>
                                <p:cTn id="460" presetID="2" presetClass="exit" presetSubtype="2" fill="hold" grpId="1" nodeType="withEffect">
                                  <p:stCondLst>
                                    <p:cond delay="0"/>
                                  </p:stCondLst>
                                  <p:childTnLst>
                                    <p:anim calcmode="lin" valueType="num">
                                      <p:cBhvr additive="base">
                                        <p:cTn id="461" dur="5000"/>
                                        <p:tgtEl>
                                          <p:spTgt spid="2"/>
                                        </p:tgtEl>
                                        <p:attrNameLst>
                                          <p:attrName>ppt_x</p:attrName>
                                        </p:attrNameLst>
                                      </p:cBhvr>
                                      <p:tavLst>
                                        <p:tav tm="0">
                                          <p:val>
                                            <p:strVal val="ppt_x"/>
                                          </p:val>
                                        </p:tav>
                                        <p:tav tm="100000">
                                          <p:val>
                                            <p:strVal val="1+ppt_w/2"/>
                                          </p:val>
                                        </p:tav>
                                      </p:tavLst>
                                    </p:anim>
                                    <p:anim calcmode="lin" valueType="num">
                                      <p:cBhvr additive="base">
                                        <p:cTn id="462" dur="5000"/>
                                        <p:tgtEl>
                                          <p:spTgt spid="2"/>
                                        </p:tgtEl>
                                        <p:attrNameLst>
                                          <p:attrName>ppt_y</p:attrName>
                                        </p:attrNameLst>
                                      </p:cBhvr>
                                      <p:tavLst>
                                        <p:tav tm="0">
                                          <p:val>
                                            <p:strVal val="ppt_y"/>
                                          </p:val>
                                        </p:tav>
                                        <p:tav tm="100000">
                                          <p:val>
                                            <p:strVal val="ppt_y"/>
                                          </p:val>
                                        </p:tav>
                                      </p:tavLst>
                                    </p:anim>
                                    <p:set>
                                      <p:cBhvr>
                                        <p:cTn id="463" dur="1" fill="hold">
                                          <p:stCondLst>
                                            <p:cond delay="4999"/>
                                          </p:stCondLst>
                                        </p:cTn>
                                        <p:tgtEl>
                                          <p:spTgt spid="2"/>
                                        </p:tgtEl>
                                        <p:attrNameLst>
                                          <p:attrName>style.visibility</p:attrName>
                                        </p:attrNameLst>
                                      </p:cBhvr>
                                      <p:to>
                                        <p:strVal val="hidden"/>
                                      </p:to>
                                    </p:set>
                                  </p:childTnLst>
                                </p:cTn>
                              </p:par>
                              <p:par>
                                <p:cTn id="464" presetID="3" presetClass="exit" presetSubtype="5" fill="hold" grpId="2" nodeType="withEffect">
                                  <p:stCondLst>
                                    <p:cond delay="0"/>
                                  </p:stCondLst>
                                  <p:childTnLst>
                                    <p:animEffect transition="out" filter="blinds(vertical)">
                                      <p:cBhvr>
                                        <p:cTn id="465" dur="5000"/>
                                        <p:tgtEl>
                                          <p:spTgt spid="2"/>
                                        </p:tgtEl>
                                      </p:cBhvr>
                                    </p:animEffect>
                                    <p:set>
                                      <p:cBhvr>
                                        <p:cTn id="466" dur="1" fill="hold">
                                          <p:stCondLst>
                                            <p:cond delay="4999"/>
                                          </p:stCondLst>
                                        </p:cTn>
                                        <p:tgtEl>
                                          <p:spTgt spid="2"/>
                                        </p:tgtEl>
                                        <p:attrNameLst>
                                          <p:attrName>style.visibility</p:attrName>
                                        </p:attrNameLst>
                                      </p:cBhvr>
                                      <p:to>
                                        <p:strVal val="hidden"/>
                                      </p:to>
                                    </p:set>
                                  </p:childTnLst>
                                </p:cTn>
                              </p:par>
                              <p:par>
                                <p:cTn id="467" presetID="2" presetClass="entr" presetSubtype="8" fill="hold" grpId="0" nodeType="withEffect">
                                  <p:stCondLst>
                                    <p:cond delay="0"/>
                                  </p:stCondLst>
                                  <p:childTnLst>
                                    <p:set>
                                      <p:cBhvr>
                                        <p:cTn id="468" dur="1" fill="hold">
                                          <p:stCondLst>
                                            <p:cond delay="0"/>
                                          </p:stCondLst>
                                        </p:cTn>
                                        <p:tgtEl>
                                          <p:spTgt spid="87"/>
                                        </p:tgtEl>
                                        <p:attrNameLst>
                                          <p:attrName>style.visibility</p:attrName>
                                        </p:attrNameLst>
                                      </p:cBhvr>
                                      <p:to>
                                        <p:strVal val="visible"/>
                                      </p:to>
                                    </p:set>
                                    <p:anim calcmode="lin" valueType="num">
                                      <p:cBhvr additive="base">
                                        <p:cTn id="469" dur="5000" fill="hold"/>
                                        <p:tgtEl>
                                          <p:spTgt spid="87"/>
                                        </p:tgtEl>
                                        <p:attrNameLst>
                                          <p:attrName>ppt_x</p:attrName>
                                        </p:attrNameLst>
                                      </p:cBhvr>
                                      <p:tavLst>
                                        <p:tav tm="0">
                                          <p:val>
                                            <p:strVal val="0-#ppt_w/2"/>
                                          </p:val>
                                        </p:tav>
                                        <p:tav tm="100000">
                                          <p:val>
                                            <p:strVal val="#ppt_x"/>
                                          </p:val>
                                        </p:tav>
                                      </p:tavLst>
                                    </p:anim>
                                    <p:anim calcmode="lin" valueType="num">
                                      <p:cBhvr additive="base">
                                        <p:cTn id="470" dur="5000" fill="hold"/>
                                        <p:tgtEl>
                                          <p:spTgt spid="87"/>
                                        </p:tgtEl>
                                        <p:attrNameLst>
                                          <p:attrName>ppt_y</p:attrName>
                                        </p:attrNameLst>
                                      </p:cBhvr>
                                      <p:tavLst>
                                        <p:tav tm="0">
                                          <p:val>
                                            <p:strVal val="#ppt_y"/>
                                          </p:val>
                                        </p:tav>
                                        <p:tav tm="100000">
                                          <p:val>
                                            <p:strVal val="#ppt_y"/>
                                          </p:val>
                                        </p:tav>
                                      </p:tavLst>
                                    </p:anim>
                                  </p:childTnLst>
                                </p:cTn>
                              </p:par>
                              <p:par>
                                <p:cTn id="471" presetID="2" presetClass="exit" presetSubtype="8" fill="hold" grpId="1" nodeType="withEffect">
                                  <p:stCondLst>
                                    <p:cond delay="0"/>
                                  </p:stCondLst>
                                  <p:childTnLst>
                                    <p:anim calcmode="lin" valueType="num">
                                      <p:cBhvr additive="base">
                                        <p:cTn id="472" dur="5000"/>
                                        <p:tgtEl>
                                          <p:spTgt spid="87"/>
                                        </p:tgtEl>
                                        <p:attrNameLst>
                                          <p:attrName>ppt_x</p:attrName>
                                        </p:attrNameLst>
                                      </p:cBhvr>
                                      <p:tavLst>
                                        <p:tav tm="0">
                                          <p:val>
                                            <p:strVal val="ppt_x"/>
                                          </p:val>
                                        </p:tav>
                                        <p:tav tm="100000">
                                          <p:val>
                                            <p:strVal val="0-ppt_w/2"/>
                                          </p:val>
                                        </p:tav>
                                      </p:tavLst>
                                    </p:anim>
                                    <p:anim calcmode="lin" valueType="num">
                                      <p:cBhvr additive="base">
                                        <p:cTn id="473" dur="5000"/>
                                        <p:tgtEl>
                                          <p:spTgt spid="87"/>
                                        </p:tgtEl>
                                        <p:attrNameLst>
                                          <p:attrName>ppt_y</p:attrName>
                                        </p:attrNameLst>
                                      </p:cBhvr>
                                      <p:tavLst>
                                        <p:tav tm="0">
                                          <p:val>
                                            <p:strVal val="ppt_y"/>
                                          </p:val>
                                        </p:tav>
                                        <p:tav tm="100000">
                                          <p:val>
                                            <p:strVal val="ppt_y"/>
                                          </p:val>
                                        </p:tav>
                                      </p:tavLst>
                                    </p:anim>
                                    <p:set>
                                      <p:cBhvr>
                                        <p:cTn id="474" dur="1" fill="hold">
                                          <p:stCondLst>
                                            <p:cond delay="4999"/>
                                          </p:stCondLst>
                                        </p:cTn>
                                        <p:tgtEl>
                                          <p:spTgt spid="87"/>
                                        </p:tgtEl>
                                        <p:attrNameLst>
                                          <p:attrName>style.visibility</p:attrName>
                                        </p:attrNameLst>
                                      </p:cBhvr>
                                      <p:to>
                                        <p:strVal val="hidden"/>
                                      </p:to>
                                    </p:set>
                                  </p:childTnLst>
                                </p:cTn>
                              </p:par>
                              <p:par>
                                <p:cTn id="475" presetID="3" presetClass="exit" presetSubtype="5" fill="hold" grpId="2" nodeType="withEffect">
                                  <p:stCondLst>
                                    <p:cond delay="0"/>
                                  </p:stCondLst>
                                  <p:childTnLst>
                                    <p:animEffect transition="out" filter="blinds(vertical)">
                                      <p:cBhvr>
                                        <p:cTn id="476" dur="5000"/>
                                        <p:tgtEl>
                                          <p:spTgt spid="87"/>
                                        </p:tgtEl>
                                      </p:cBhvr>
                                    </p:animEffect>
                                    <p:set>
                                      <p:cBhvr>
                                        <p:cTn id="477" dur="1" fill="hold">
                                          <p:stCondLst>
                                            <p:cond delay="4999"/>
                                          </p:stCondLst>
                                        </p:cTn>
                                        <p:tgtEl>
                                          <p:spTgt spid="87"/>
                                        </p:tgtEl>
                                        <p:attrNameLst>
                                          <p:attrName>style.visibility</p:attrName>
                                        </p:attrNameLst>
                                      </p:cBhvr>
                                      <p:to>
                                        <p:strVal val="hidden"/>
                                      </p:to>
                                    </p:set>
                                  </p:childTnLst>
                                </p:cTn>
                              </p:par>
                              <p:par>
                                <p:cTn id="478" presetID="2" presetClass="entr" presetSubtype="8" fill="hold" grpId="0" nodeType="withEffect">
                                  <p:stCondLst>
                                    <p:cond delay="0"/>
                                  </p:stCondLst>
                                  <p:childTnLst>
                                    <p:set>
                                      <p:cBhvr>
                                        <p:cTn id="479" dur="1" fill="hold">
                                          <p:stCondLst>
                                            <p:cond delay="0"/>
                                          </p:stCondLst>
                                        </p:cTn>
                                        <p:tgtEl>
                                          <p:spTgt spid="86"/>
                                        </p:tgtEl>
                                        <p:attrNameLst>
                                          <p:attrName>style.visibility</p:attrName>
                                        </p:attrNameLst>
                                      </p:cBhvr>
                                      <p:to>
                                        <p:strVal val="visible"/>
                                      </p:to>
                                    </p:set>
                                    <p:anim calcmode="lin" valueType="num">
                                      <p:cBhvr additive="base">
                                        <p:cTn id="480" dur="5000" fill="hold"/>
                                        <p:tgtEl>
                                          <p:spTgt spid="86"/>
                                        </p:tgtEl>
                                        <p:attrNameLst>
                                          <p:attrName>ppt_x</p:attrName>
                                        </p:attrNameLst>
                                      </p:cBhvr>
                                      <p:tavLst>
                                        <p:tav tm="0">
                                          <p:val>
                                            <p:strVal val="0-#ppt_w/2"/>
                                          </p:val>
                                        </p:tav>
                                        <p:tav tm="100000">
                                          <p:val>
                                            <p:strVal val="#ppt_x"/>
                                          </p:val>
                                        </p:tav>
                                      </p:tavLst>
                                    </p:anim>
                                    <p:anim calcmode="lin" valueType="num">
                                      <p:cBhvr additive="base">
                                        <p:cTn id="481" dur="5000" fill="hold"/>
                                        <p:tgtEl>
                                          <p:spTgt spid="86"/>
                                        </p:tgtEl>
                                        <p:attrNameLst>
                                          <p:attrName>ppt_y</p:attrName>
                                        </p:attrNameLst>
                                      </p:cBhvr>
                                      <p:tavLst>
                                        <p:tav tm="0">
                                          <p:val>
                                            <p:strVal val="#ppt_y"/>
                                          </p:val>
                                        </p:tav>
                                        <p:tav tm="100000">
                                          <p:val>
                                            <p:strVal val="#ppt_y"/>
                                          </p:val>
                                        </p:tav>
                                      </p:tavLst>
                                    </p:anim>
                                  </p:childTnLst>
                                </p:cTn>
                              </p:par>
                              <p:par>
                                <p:cTn id="482" presetID="2" presetClass="exit" presetSubtype="8" fill="hold" grpId="1" nodeType="withEffect">
                                  <p:stCondLst>
                                    <p:cond delay="0"/>
                                  </p:stCondLst>
                                  <p:childTnLst>
                                    <p:anim calcmode="lin" valueType="num">
                                      <p:cBhvr additive="base">
                                        <p:cTn id="483" dur="5000"/>
                                        <p:tgtEl>
                                          <p:spTgt spid="86"/>
                                        </p:tgtEl>
                                        <p:attrNameLst>
                                          <p:attrName>ppt_x</p:attrName>
                                        </p:attrNameLst>
                                      </p:cBhvr>
                                      <p:tavLst>
                                        <p:tav tm="0">
                                          <p:val>
                                            <p:strVal val="ppt_x"/>
                                          </p:val>
                                        </p:tav>
                                        <p:tav tm="100000">
                                          <p:val>
                                            <p:strVal val="0-ppt_w/2"/>
                                          </p:val>
                                        </p:tav>
                                      </p:tavLst>
                                    </p:anim>
                                    <p:anim calcmode="lin" valueType="num">
                                      <p:cBhvr additive="base">
                                        <p:cTn id="484" dur="5000"/>
                                        <p:tgtEl>
                                          <p:spTgt spid="86"/>
                                        </p:tgtEl>
                                        <p:attrNameLst>
                                          <p:attrName>ppt_y</p:attrName>
                                        </p:attrNameLst>
                                      </p:cBhvr>
                                      <p:tavLst>
                                        <p:tav tm="0">
                                          <p:val>
                                            <p:strVal val="ppt_y"/>
                                          </p:val>
                                        </p:tav>
                                        <p:tav tm="100000">
                                          <p:val>
                                            <p:strVal val="ppt_y"/>
                                          </p:val>
                                        </p:tav>
                                      </p:tavLst>
                                    </p:anim>
                                    <p:set>
                                      <p:cBhvr>
                                        <p:cTn id="485" dur="1" fill="hold">
                                          <p:stCondLst>
                                            <p:cond delay="4999"/>
                                          </p:stCondLst>
                                        </p:cTn>
                                        <p:tgtEl>
                                          <p:spTgt spid="86"/>
                                        </p:tgtEl>
                                        <p:attrNameLst>
                                          <p:attrName>style.visibility</p:attrName>
                                        </p:attrNameLst>
                                      </p:cBhvr>
                                      <p:to>
                                        <p:strVal val="hidden"/>
                                      </p:to>
                                    </p:set>
                                  </p:childTnLst>
                                </p:cTn>
                              </p:par>
                              <p:par>
                                <p:cTn id="486" presetID="3" presetClass="exit" presetSubtype="5" fill="hold" grpId="2" nodeType="withEffect">
                                  <p:stCondLst>
                                    <p:cond delay="0"/>
                                  </p:stCondLst>
                                  <p:childTnLst>
                                    <p:animEffect transition="out" filter="blinds(vertical)">
                                      <p:cBhvr>
                                        <p:cTn id="487" dur="5000"/>
                                        <p:tgtEl>
                                          <p:spTgt spid="86"/>
                                        </p:tgtEl>
                                      </p:cBhvr>
                                    </p:animEffect>
                                    <p:set>
                                      <p:cBhvr>
                                        <p:cTn id="488" dur="1" fill="hold">
                                          <p:stCondLst>
                                            <p:cond delay="4999"/>
                                          </p:stCondLst>
                                        </p:cTn>
                                        <p:tgtEl>
                                          <p:spTgt spid="86"/>
                                        </p:tgtEl>
                                        <p:attrNameLst>
                                          <p:attrName>style.visibility</p:attrName>
                                        </p:attrNameLst>
                                      </p:cBhvr>
                                      <p:to>
                                        <p:strVal val="hidden"/>
                                      </p:to>
                                    </p:set>
                                  </p:childTnLst>
                                </p:cTn>
                              </p:par>
                              <p:par>
                                <p:cTn id="489" presetID="2" presetClass="entr" presetSubtype="8" fill="hold" grpId="0" nodeType="withEffect">
                                  <p:stCondLst>
                                    <p:cond delay="0"/>
                                  </p:stCondLst>
                                  <p:childTnLst>
                                    <p:set>
                                      <p:cBhvr>
                                        <p:cTn id="490" dur="1" fill="hold">
                                          <p:stCondLst>
                                            <p:cond delay="0"/>
                                          </p:stCondLst>
                                        </p:cTn>
                                        <p:tgtEl>
                                          <p:spTgt spid="85"/>
                                        </p:tgtEl>
                                        <p:attrNameLst>
                                          <p:attrName>style.visibility</p:attrName>
                                        </p:attrNameLst>
                                      </p:cBhvr>
                                      <p:to>
                                        <p:strVal val="visible"/>
                                      </p:to>
                                    </p:set>
                                    <p:anim calcmode="lin" valueType="num">
                                      <p:cBhvr additive="base">
                                        <p:cTn id="491" dur="5000" fill="hold"/>
                                        <p:tgtEl>
                                          <p:spTgt spid="85"/>
                                        </p:tgtEl>
                                        <p:attrNameLst>
                                          <p:attrName>ppt_x</p:attrName>
                                        </p:attrNameLst>
                                      </p:cBhvr>
                                      <p:tavLst>
                                        <p:tav tm="0">
                                          <p:val>
                                            <p:strVal val="0-#ppt_w/2"/>
                                          </p:val>
                                        </p:tav>
                                        <p:tav tm="100000">
                                          <p:val>
                                            <p:strVal val="#ppt_x"/>
                                          </p:val>
                                        </p:tav>
                                      </p:tavLst>
                                    </p:anim>
                                    <p:anim calcmode="lin" valueType="num">
                                      <p:cBhvr additive="base">
                                        <p:cTn id="492" dur="5000" fill="hold"/>
                                        <p:tgtEl>
                                          <p:spTgt spid="85"/>
                                        </p:tgtEl>
                                        <p:attrNameLst>
                                          <p:attrName>ppt_y</p:attrName>
                                        </p:attrNameLst>
                                      </p:cBhvr>
                                      <p:tavLst>
                                        <p:tav tm="0">
                                          <p:val>
                                            <p:strVal val="#ppt_y"/>
                                          </p:val>
                                        </p:tav>
                                        <p:tav tm="100000">
                                          <p:val>
                                            <p:strVal val="#ppt_y"/>
                                          </p:val>
                                        </p:tav>
                                      </p:tavLst>
                                    </p:anim>
                                  </p:childTnLst>
                                </p:cTn>
                              </p:par>
                              <p:par>
                                <p:cTn id="493" presetID="2" presetClass="exit" presetSubtype="8" fill="hold" grpId="1" nodeType="withEffect">
                                  <p:stCondLst>
                                    <p:cond delay="0"/>
                                  </p:stCondLst>
                                  <p:childTnLst>
                                    <p:anim calcmode="lin" valueType="num">
                                      <p:cBhvr additive="base">
                                        <p:cTn id="494" dur="5000"/>
                                        <p:tgtEl>
                                          <p:spTgt spid="85"/>
                                        </p:tgtEl>
                                        <p:attrNameLst>
                                          <p:attrName>ppt_x</p:attrName>
                                        </p:attrNameLst>
                                      </p:cBhvr>
                                      <p:tavLst>
                                        <p:tav tm="0">
                                          <p:val>
                                            <p:strVal val="ppt_x"/>
                                          </p:val>
                                        </p:tav>
                                        <p:tav tm="100000">
                                          <p:val>
                                            <p:strVal val="0-ppt_w/2"/>
                                          </p:val>
                                        </p:tav>
                                      </p:tavLst>
                                    </p:anim>
                                    <p:anim calcmode="lin" valueType="num">
                                      <p:cBhvr additive="base">
                                        <p:cTn id="495" dur="5000"/>
                                        <p:tgtEl>
                                          <p:spTgt spid="85"/>
                                        </p:tgtEl>
                                        <p:attrNameLst>
                                          <p:attrName>ppt_y</p:attrName>
                                        </p:attrNameLst>
                                      </p:cBhvr>
                                      <p:tavLst>
                                        <p:tav tm="0">
                                          <p:val>
                                            <p:strVal val="ppt_y"/>
                                          </p:val>
                                        </p:tav>
                                        <p:tav tm="100000">
                                          <p:val>
                                            <p:strVal val="ppt_y"/>
                                          </p:val>
                                        </p:tav>
                                      </p:tavLst>
                                    </p:anim>
                                    <p:set>
                                      <p:cBhvr>
                                        <p:cTn id="496" dur="1" fill="hold">
                                          <p:stCondLst>
                                            <p:cond delay="4999"/>
                                          </p:stCondLst>
                                        </p:cTn>
                                        <p:tgtEl>
                                          <p:spTgt spid="85"/>
                                        </p:tgtEl>
                                        <p:attrNameLst>
                                          <p:attrName>style.visibility</p:attrName>
                                        </p:attrNameLst>
                                      </p:cBhvr>
                                      <p:to>
                                        <p:strVal val="hidden"/>
                                      </p:to>
                                    </p:set>
                                  </p:childTnLst>
                                </p:cTn>
                              </p:par>
                              <p:par>
                                <p:cTn id="497" presetID="3" presetClass="exit" presetSubtype="5" fill="hold" grpId="2" nodeType="withEffect">
                                  <p:stCondLst>
                                    <p:cond delay="0"/>
                                  </p:stCondLst>
                                  <p:childTnLst>
                                    <p:animEffect transition="out" filter="blinds(vertical)">
                                      <p:cBhvr>
                                        <p:cTn id="498" dur="5000"/>
                                        <p:tgtEl>
                                          <p:spTgt spid="85"/>
                                        </p:tgtEl>
                                      </p:cBhvr>
                                    </p:animEffect>
                                    <p:set>
                                      <p:cBhvr>
                                        <p:cTn id="499" dur="1" fill="hold">
                                          <p:stCondLst>
                                            <p:cond delay="4999"/>
                                          </p:stCondLst>
                                        </p:cTn>
                                        <p:tgtEl>
                                          <p:spTgt spid="85"/>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84"/>
                                        </p:tgtEl>
                                        <p:attrNameLst>
                                          <p:attrName>style.visibility</p:attrName>
                                        </p:attrNameLst>
                                      </p:cBhvr>
                                      <p:to>
                                        <p:strVal val="visible"/>
                                      </p:to>
                                    </p:set>
                                    <p:anim calcmode="lin" valueType="num">
                                      <p:cBhvr additive="base">
                                        <p:cTn id="502" dur="5000" fill="hold"/>
                                        <p:tgtEl>
                                          <p:spTgt spid="84"/>
                                        </p:tgtEl>
                                        <p:attrNameLst>
                                          <p:attrName>ppt_x</p:attrName>
                                        </p:attrNameLst>
                                      </p:cBhvr>
                                      <p:tavLst>
                                        <p:tav tm="0">
                                          <p:val>
                                            <p:strVal val="0-#ppt_w/2"/>
                                          </p:val>
                                        </p:tav>
                                        <p:tav tm="100000">
                                          <p:val>
                                            <p:strVal val="#ppt_x"/>
                                          </p:val>
                                        </p:tav>
                                      </p:tavLst>
                                    </p:anim>
                                    <p:anim calcmode="lin" valueType="num">
                                      <p:cBhvr additive="base">
                                        <p:cTn id="503" dur="5000" fill="hold"/>
                                        <p:tgtEl>
                                          <p:spTgt spid="84"/>
                                        </p:tgtEl>
                                        <p:attrNameLst>
                                          <p:attrName>ppt_y</p:attrName>
                                        </p:attrNameLst>
                                      </p:cBhvr>
                                      <p:tavLst>
                                        <p:tav tm="0">
                                          <p:val>
                                            <p:strVal val="#ppt_y"/>
                                          </p:val>
                                        </p:tav>
                                        <p:tav tm="100000">
                                          <p:val>
                                            <p:strVal val="#ppt_y"/>
                                          </p:val>
                                        </p:tav>
                                      </p:tavLst>
                                    </p:anim>
                                  </p:childTnLst>
                                </p:cTn>
                              </p:par>
                              <p:par>
                                <p:cTn id="504" presetID="2" presetClass="exit" presetSubtype="8" fill="hold" grpId="1" nodeType="withEffect">
                                  <p:stCondLst>
                                    <p:cond delay="0"/>
                                  </p:stCondLst>
                                  <p:childTnLst>
                                    <p:anim calcmode="lin" valueType="num">
                                      <p:cBhvr additive="base">
                                        <p:cTn id="505" dur="5000"/>
                                        <p:tgtEl>
                                          <p:spTgt spid="84"/>
                                        </p:tgtEl>
                                        <p:attrNameLst>
                                          <p:attrName>ppt_x</p:attrName>
                                        </p:attrNameLst>
                                      </p:cBhvr>
                                      <p:tavLst>
                                        <p:tav tm="0">
                                          <p:val>
                                            <p:strVal val="ppt_x"/>
                                          </p:val>
                                        </p:tav>
                                        <p:tav tm="100000">
                                          <p:val>
                                            <p:strVal val="0-ppt_w/2"/>
                                          </p:val>
                                        </p:tav>
                                      </p:tavLst>
                                    </p:anim>
                                    <p:anim calcmode="lin" valueType="num">
                                      <p:cBhvr additive="base">
                                        <p:cTn id="506" dur="5000"/>
                                        <p:tgtEl>
                                          <p:spTgt spid="84"/>
                                        </p:tgtEl>
                                        <p:attrNameLst>
                                          <p:attrName>ppt_y</p:attrName>
                                        </p:attrNameLst>
                                      </p:cBhvr>
                                      <p:tavLst>
                                        <p:tav tm="0">
                                          <p:val>
                                            <p:strVal val="ppt_y"/>
                                          </p:val>
                                        </p:tav>
                                        <p:tav tm="100000">
                                          <p:val>
                                            <p:strVal val="ppt_y"/>
                                          </p:val>
                                        </p:tav>
                                      </p:tavLst>
                                    </p:anim>
                                    <p:set>
                                      <p:cBhvr>
                                        <p:cTn id="507" dur="1" fill="hold">
                                          <p:stCondLst>
                                            <p:cond delay="4999"/>
                                          </p:stCondLst>
                                        </p:cTn>
                                        <p:tgtEl>
                                          <p:spTgt spid="84"/>
                                        </p:tgtEl>
                                        <p:attrNameLst>
                                          <p:attrName>style.visibility</p:attrName>
                                        </p:attrNameLst>
                                      </p:cBhvr>
                                      <p:to>
                                        <p:strVal val="hidden"/>
                                      </p:to>
                                    </p:set>
                                  </p:childTnLst>
                                </p:cTn>
                              </p:par>
                              <p:par>
                                <p:cTn id="508" presetID="3" presetClass="exit" presetSubtype="5" fill="hold" grpId="2" nodeType="withEffect">
                                  <p:stCondLst>
                                    <p:cond delay="0"/>
                                  </p:stCondLst>
                                  <p:childTnLst>
                                    <p:animEffect transition="out" filter="blinds(vertical)">
                                      <p:cBhvr>
                                        <p:cTn id="509" dur="5000"/>
                                        <p:tgtEl>
                                          <p:spTgt spid="84"/>
                                        </p:tgtEl>
                                      </p:cBhvr>
                                    </p:animEffect>
                                    <p:set>
                                      <p:cBhvr>
                                        <p:cTn id="510" dur="1" fill="hold">
                                          <p:stCondLst>
                                            <p:cond delay="4999"/>
                                          </p:stCondLst>
                                        </p:cTn>
                                        <p:tgtEl>
                                          <p:spTgt spid="84"/>
                                        </p:tgtEl>
                                        <p:attrNameLst>
                                          <p:attrName>style.visibility</p:attrName>
                                        </p:attrNameLst>
                                      </p:cBhvr>
                                      <p:to>
                                        <p:strVal val="hidden"/>
                                      </p:to>
                                    </p:set>
                                  </p:childTnLst>
                                </p:cTn>
                              </p:par>
                              <p:par>
                                <p:cTn id="511" presetID="2" presetClass="entr" presetSubtype="8" fill="hold" grpId="0" nodeType="withEffect">
                                  <p:stCondLst>
                                    <p:cond delay="0"/>
                                  </p:stCondLst>
                                  <p:childTnLst>
                                    <p:set>
                                      <p:cBhvr>
                                        <p:cTn id="512" dur="1" fill="hold">
                                          <p:stCondLst>
                                            <p:cond delay="0"/>
                                          </p:stCondLst>
                                        </p:cTn>
                                        <p:tgtEl>
                                          <p:spTgt spid="83"/>
                                        </p:tgtEl>
                                        <p:attrNameLst>
                                          <p:attrName>style.visibility</p:attrName>
                                        </p:attrNameLst>
                                      </p:cBhvr>
                                      <p:to>
                                        <p:strVal val="visible"/>
                                      </p:to>
                                    </p:set>
                                    <p:anim calcmode="lin" valueType="num">
                                      <p:cBhvr additive="base">
                                        <p:cTn id="513" dur="5000" fill="hold"/>
                                        <p:tgtEl>
                                          <p:spTgt spid="83"/>
                                        </p:tgtEl>
                                        <p:attrNameLst>
                                          <p:attrName>ppt_x</p:attrName>
                                        </p:attrNameLst>
                                      </p:cBhvr>
                                      <p:tavLst>
                                        <p:tav tm="0">
                                          <p:val>
                                            <p:strVal val="0-#ppt_w/2"/>
                                          </p:val>
                                        </p:tav>
                                        <p:tav tm="100000">
                                          <p:val>
                                            <p:strVal val="#ppt_x"/>
                                          </p:val>
                                        </p:tav>
                                      </p:tavLst>
                                    </p:anim>
                                    <p:anim calcmode="lin" valueType="num">
                                      <p:cBhvr additive="base">
                                        <p:cTn id="514" dur="5000" fill="hold"/>
                                        <p:tgtEl>
                                          <p:spTgt spid="83"/>
                                        </p:tgtEl>
                                        <p:attrNameLst>
                                          <p:attrName>ppt_y</p:attrName>
                                        </p:attrNameLst>
                                      </p:cBhvr>
                                      <p:tavLst>
                                        <p:tav tm="0">
                                          <p:val>
                                            <p:strVal val="#ppt_y"/>
                                          </p:val>
                                        </p:tav>
                                        <p:tav tm="100000">
                                          <p:val>
                                            <p:strVal val="#ppt_y"/>
                                          </p:val>
                                        </p:tav>
                                      </p:tavLst>
                                    </p:anim>
                                  </p:childTnLst>
                                </p:cTn>
                              </p:par>
                              <p:par>
                                <p:cTn id="515" presetID="2" presetClass="exit" presetSubtype="8" fill="hold" grpId="1" nodeType="withEffect">
                                  <p:stCondLst>
                                    <p:cond delay="0"/>
                                  </p:stCondLst>
                                  <p:childTnLst>
                                    <p:anim calcmode="lin" valueType="num">
                                      <p:cBhvr additive="base">
                                        <p:cTn id="516" dur="5000"/>
                                        <p:tgtEl>
                                          <p:spTgt spid="83"/>
                                        </p:tgtEl>
                                        <p:attrNameLst>
                                          <p:attrName>ppt_x</p:attrName>
                                        </p:attrNameLst>
                                      </p:cBhvr>
                                      <p:tavLst>
                                        <p:tav tm="0">
                                          <p:val>
                                            <p:strVal val="ppt_x"/>
                                          </p:val>
                                        </p:tav>
                                        <p:tav tm="100000">
                                          <p:val>
                                            <p:strVal val="0-ppt_w/2"/>
                                          </p:val>
                                        </p:tav>
                                      </p:tavLst>
                                    </p:anim>
                                    <p:anim calcmode="lin" valueType="num">
                                      <p:cBhvr additive="base">
                                        <p:cTn id="517" dur="5000"/>
                                        <p:tgtEl>
                                          <p:spTgt spid="83"/>
                                        </p:tgtEl>
                                        <p:attrNameLst>
                                          <p:attrName>ppt_y</p:attrName>
                                        </p:attrNameLst>
                                      </p:cBhvr>
                                      <p:tavLst>
                                        <p:tav tm="0">
                                          <p:val>
                                            <p:strVal val="ppt_y"/>
                                          </p:val>
                                        </p:tav>
                                        <p:tav tm="100000">
                                          <p:val>
                                            <p:strVal val="ppt_y"/>
                                          </p:val>
                                        </p:tav>
                                      </p:tavLst>
                                    </p:anim>
                                    <p:set>
                                      <p:cBhvr>
                                        <p:cTn id="518" dur="1" fill="hold">
                                          <p:stCondLst>
                                            <p:cond delay="4999"/>
                                          </p:stCondLst>
                                        </p:cTn>
                                        <p:tgtEl>
                                          <p:spTgt spid="83"/>
                                        </p:tgtEl>
                                        <p:attrNameLst>
                                          <p:attrName>style.visibility</p:attrName>
                                        </p:attrNameLst>
                                      </p:cBhvr>
                                      <p:to>
                                        <p:strVal val="hidden"/>
                                      </p:to>
                                    </p:set>
                                  </p:childTnLst>
                                </p:cTn>
                              </p:par>
                              <p:par>
                                <p:cTn id="519" presetID="3" presetClass="exit" presetSubtype="5" fill="hold" grpId="2" nodeType="withEffect">
                                  <p:stCondLst>
                                    <p:cond delay="0"/>
                                  </p:stCondLst>
                                  <p:childTnLst>
                                    <p:animEffect transition="out" filter="blinds(vertical)">
                                      <p:cBhvr>
                                        <p:cTn id="520" dur="5000"/>
                                        <p:tgtEl>
                                          <p:spTgt spid="83"/>
                                        </p:tgtEl>
                                      </p:cBhvr>
                                    </p:animEffect>
                                    <p:set>
                                      <p:cBhvr>
                                        <p:cTn id="521" dur="1" fill="hold">
                                          <p:stCondLst>
                                            <p:cond delay="4999"/>
                                          </p:stCondLst>
                                        </p:cTn>
                                        <p:tgtEl>
                                          <p:spTgt spid="83"/>
                                        </p:tgtEl>
                                        <p:attrNameLst>
                                          <p:attrName>style.visibility</p:attrName>
                                        </p:attrNameLst>
                                      </p:cBhvr>
                                      <p:to>
                                        <p:strVal val="hidden"/>
                                      </p:to>
                                    </p:set>
                                  </p:childTnLst>
                                </p:cTn>
                              </p:par>
                              <p:par>
                                <p:cTn id="522" presetID="2" presetClass="entr" presetSubtype="8" fill="hold" grpId="0" nodeType="withEffect">
                                  <p:stCondLst>
                                    <p:cond delay="0"/>
                                  </p:stCondLst>
                                  <p:childTnLst>
                                    <p:set>
                                      <p:cBhvr>
                                        <p:cTn id="523" dur="1" fill="hold">
                                          <p:stCondLst>
                                            <p:cond delay="0"/>
                                          </p:stCondLst>
                                        </p:cTn>
                                        <p:tgtEl>
                                          <p:spTgt spid="82"/>
                                        </p:tgtEl>
                                        <p:attrNameLst>
                                          <p:attrName>style.visibility</p:attrName>
                                        </p:attrNameLst>
                                      </p:cBhvr>
                                      <p:to>
                                        <p:strVal val="visible"/>
                                      </p:to>
                                    </p:set>
                                    <p:anim calcmode="lin" valueType="num">
                                      <p:cBhvr additive="base">
                                        <p:cTn id="524" dur="5000" fill="hold"/>
                                        <p:tgtEl>
                                          <p:spTgt spid="82"/>
                                        </p:tgtEl>
                                        <p:attrNameLst>
                                          <p:attrName>ppt_x</p:attrName>
                                        </p:attrNameLst>
                                      </p:cBhvr>
                                      <p:tavLst>
                                        <p:tav tm="0">
                                          <p:val>
                                            <p:strVal val="0-#ppt_w/2"/>
                                          </p:val>
                                        </p:tav>
                                        <p:tav tm="100000">
                                          <p:val>
                                            <p:strVal val="#ppt_x"/>
                                          </p:val>
                                        </p:tav>
                                      </p:tavLst>
                                    </p:anim>
                                    <p:anim calcmode="lin" valueType="num">
                                      <p:cBhvr additive="base">
                                        <p:cTn id="525" dur="5000" fill="hold"/>
                                        <p:tgtEl>
                                          <p:spTgt spid="82"/>
                                        </p:tgtEl>
                                        <p:attrNameLst>
                                          <p:attrName>ppt_y</p:attrName>
                                        </p:attrNameLst>
                                      </p:cBhvr>
                                      <p:tavLst>
                                        <p:tav tm="0">
                                          <p:val>
                                            <p:strVal val="#ppt_y"/>
                                          </p:val>
                                        </p:tav>
                                        <p:tav tm="100000">
                                          <p:val>
                                            <p:strVal val="#ppt_y"/>
                                          </p:val>
                                        </p:tav>
                                      </p:tavLst>
                                    </p:anim>
                                  </p:childTnLst>
                                </p:cTn>
                              </p:par>
                              <p:par>
                                <p:cTn id="526" presetID="2" presetClass="exit" presetSubtype="8" fill="hold" grpId="1" nodeType="withEffect">
                                  <p:stCondLst>
                                    <p:cond delay="0"/>
                                  </p:stCondLst>
                                  <p:childTnLst>
                                    <p:anim calcmode="lin" valueType="num">
                                      <p:cBhvr additive="base">
                                        <p:cTn id="527" dur="5000"/>
                                        <p:tgtEl>
                                          <p:spTgt spid="82"/>
                                        </p:tgtEl>
                                        <p:attrNameLst>
                                          <p:attrName>ppt_x</p:attrName>
                                        </p:attrNameLst>
                                      </p:cBhvr>
                                      <p:tavLst>
                                        <p:tav tm="0">
                                          <p:val>
                                            <p:strVal val="ppt_x"/>
                                          </p:val>
                                        </p:tav>
                                        <p:tav tm="100000">
                                          <p:val>
                                            <p:strVal val="0-ppt_w/2"/>
                                          </p:val>
                                        </p:tav>
                                      </p:tavLst>
                                    </p:anim>
                                    <p:anim calcmode="lin" valueType="num">
                                      <p:cBhvr additive="base">
                                        <p:cTn id="528" dur="5000"/>
                                        <p:tgtEl>
                                          <p:spTgt spid="82"/>
                                        </p:tgtEl>
                                        <p:attrNameLst>
                                          <p:attrName>ppt_y</p:attrName>
                                        </p:attrNameLst>
                                      </p:cBhvr>
                                      <p:tavLst>
                                        <p:tav tm="0">
                                          <p:val>
                                            <p:strVal val="ppt_y"/>
                                          </p:val>
                                        </p:tav>
                                        <p:tav tm="100000">
                                          <p:val>
                                            <p:strVal val="ppt_y"/>
                                          </p:val>
                                        </p:tav>
                                      </p:tavLst>
                                    </p:anim>
                                    <p:set>
                                      <p:cBhvr>
                                        <p:cTn id="529" dur="1" fill="hold">
                                          <p:stCondLst>
                                            <p:cond delay="4999"/>
                                          </p:stCondLst>
                                        </p:cTn>
                                        <p:tgtEl>
                                          <p:spTgt spid="82"/>
                                        </p:tgtEl>
                                        <p:attrNameLst>
                                          <p:attrName>style.visibility</p:attrName>
                                        </p:attrNameLst>
                                      </p:cBhvr>
                                      <p:to>
                                        <p:strVal val="hidden"/>
                                      </p:to>
                                    </p:set>
                                  </p:childTnLst>
                                </p:cTn>
                              </p:par>
                              <p:par>
                                <p:cTn id="530" presetID="3" presetClass="exit" presetSubtype="5" fill="hold" grpId="2" nodeType="withEffect">
                                  <p:stCondLst>
                                    <p:cond delay="0"/>
                                  </p:stCondLst>
                                  <p:childTnLst>
                                    <p:animEffect transition="out" filter="blinds(vertical)">
                                      <p:cBhvr>
                                        <p:cTn id="531" dur="5000"/>
                                        <p:tgtEl>
                                          <p:spTgt spid="82"/>
                                        </p:tgtEl>
                                      </p:cBhvr>
                                    </p:animEffect>
                                    <p:set>
                                      <p:cBhvr>
                                        <p:cTn id="532" dur="1" fill="hold">
                                          <p:stCondLst>
                                            <p:cond delay="4999"/>
                                          </p:stCondLst>
                                        </p:cTn>
                                        <p:tgtEl>
                                          <p:spTgt spid="82"/>
                                        </p:tgtEl>
                                        <p:attrNameLst>
                                          <p:attrName>style.visibility</p:attrName>
                                        </p:attrNameLst>
                                      </p:cBhvr>
                                      <p:to>
                                        <p:strVal val="hidden"/>
                                      </p:to>
                                    </p:set>
                                  </p:childTnLst>
                                </p:cTn>
                              </p:par>
                              <p:par>
                                <p:cTn id="533" presetID="2" presetClass="entr" presetSubtype="8" fill="hold" grpId="0" nodeType="withEffect">
                                  <p:stCondLst>
                                    <p:cond delay="0"/>
                                  </p:stCondLst>
                                  <p:childTnLst>
                                    <p:set>
                                      <p:cBhvr>
                                        <p:cTn id="534" dur="1" fill="hold">
                                          <p:stCondLst>
                                            <p:cond delay="0"/>
                                          </p:stCondLst>
                                        </p:cTn>
                                        <p:tgtEl>
                                          <p:spTgt spid="81"/>
                                        </p:tgtEl>
                                        <p:attrNameLst>
                                          <p:attrName>style.visibility</p:attrName>
                                        </p:attrNameLst>
                                      </p:cBhvr>
                                      <p:to>
                                        <p:strVal val="visible"/>
                                      </p:to>
                                    </p:set>
                                    <p:anim calcmode="lin" valueType="num">
                                      <p:cBhvr additive="base">
                                        <p:cTn id="535" dur="5000" fill="hold"/>
                                        <p:tgtEl>
                                          <p:spTgt spid="81"/>
                                        </p:tgtEl>
                                        <p:attrNameLst>
                                          <p:attrName>ppt_x</p:attrName>
                                        </p:attrNameLst>
                                      </p:cBhvr>
                                      <p:tavLst>
                                        <p:tav tm="0">
                                          <p:val>
                                            <p:strVal val="0-#ppt_w/2"/>
                                          </p:val>
                                        </p:tav>
                                        <p:tav tm="100000">
                                          <p:val>
                                            <p:strVal val="#ppt_x"/>
                                          </p:val>
                                        </p:tav>
                                      </p:tavLst>
                                    </p:anim>
                                    <p:anim calcmode="lin" valueType="num">
                                      <p:cBhvr additive="base">
                                        <p:cTn id="536" dur="5000" fill="hold"/>
                                        <p:tgtEl>
                                          <p:spTgt spid="81"/>
                                        </p:tgtEl>
                                        <p:attrNameLst>
                                          <p:attrName>ppt_y</p:attrName>
                                        </p:attrNameLst>
                                      </p:cBhvr>
                                      <p:tavLst>
                                        <p:tav tm="0">
                                          <p:val>
                                            <p:strVal val="#ppt_y"/>
                                          </p:val>
                                        </p:tav>
                                        <p:tav tm="100000">
                                          <p:val>
                                            <p:strVal val="#ppt_y"/>
                                          </p:val>
                                        </p:tav>
                                      </p:tavLst>
                                    </p:anim>
                                  </p:childTnLst>
                                </p:cTn>
                              </p:par>
                              <p:par>
                                <p:cTn id="537" presetID="2" presetClass="exit" presetSubtype="8" fill="hold" grpId="1" nodeType="withEffect">
                                  <p:stCondLst>
                                    <p:cond delay="0"/>
                                  </p:stCondLst>
                                  <p:childTnLst>
                                    <p:anim calcmode="lin" valueType="num">
                                      <p:cBhvr additive="base">
                                        <p:cTn id="538" dur="5000"/>
                                        <p:tgtEl>
                                          <p:spTgt spid="81"/>
                                        </p:tgtEl>
                                        <p:attrNameLst>
                                          <p:attrName>ppt_x</p:attrName>
                                        </p:attrNameLst>
                                      </p:cBhvr>
                                      <p:tavLst>
                                        <p:tav tm="0">
                                          <p:val>
                                            <p:strVal val="ppt_x"/>
                                          </p:val>
                                        </p:tav>
                                        <p:tav tm="100000">
                                          <p:val>
                                            <p:strVal val="0-ppt_w/2"/>
                                          </p:val>
                                        </p:tav>
                                      </p:tavLst>
                                    </p:anim>
                                    <p:anim calcmode="lin" valueType="num">
                                      <p:cBhvr additive="base">
                                        <p:cTn id="539" dur="5000"/>
                                        <p:tgtEl>
                                          <p:spTgt spid="81"/>
                                        </p:tgtEl>
                                        <p:attrNameLst>
                                          <p:attrName>ppt_y</p:attrName>
                                        </p:attrNameLst>
                                      </p:cBhvr>
                                      <p:tavLst>
                                        <p:tav tm="0">
                                          <p:val>
                                            <p:strVal val="ppt_y"/>
                                          </p:val>
                                        </p:tav>
                                        <p:tav tm="100000">
                                          <p:val>
                                            <p:strVal val="ppt_y"/>
                                          </p:val>
                                        </p:tav>
                                      </p:tavLst>
                                    </p:anim>
                                    <p:set>
                                      <p:cBhvr>
                                        <p:cTn id="540" dur="1" fill="hold">
                                          <p:stCondLst>
                                            <p:cond delay="4999"/>
                                          </p:stCondLst>
                                        </p:cTn>
                                        <p:tgtEl>
                                          <p:spTgt spid="81"/>
                                        </p:tgtEl>
                                        <p:attrNameLst>
                                          <p:attrName>style.visibility</p:attrName>
                                        </p:attrNameLst>
                                      </p:cBhvr>
                                      <p:to>
                                        <p:strVal val="hidden"/>
                                      </p:to>
                                    </p:set>
                                  </p:childTnLst>
                                </p:cTn>
                              </p:par>
                              <p:par>
                                <p:cTn id="541" presetID="3" presetClass="exit" presetSubtype="5" fill="hold" grpId="2" nodeType="withEffect">
                                  <p:stCondLst>
                                    <p:cond delay="0"/>
                                  </p:stCondLst>
                                  <p:childTnLst>
                                    <p:animEffect transition="out" filter="blinds(vertical)">
                                      <p:cBhvr>
                                        <p:cTn id="542" dur="5000"/>
                                        <p:tgtEl>
                                          <p:spTgt spid="81"/>
                                        </p:tgtEl>
                                      </p:cBhvr>
                                    </p:animEffect>
                                    <p:set>
                                      <p:cBhvr>
                                        <p:cTn id="543" dur="1" fill="hold">
                                          <p:stCondLst>
                                            <p:cond delay="4999"/>
                                          </p:stCondLst>
                                        </p:cTn>
                                        <p:tgtEl>
                                          <p:spTgt spid="81"/>
                                        </p:tgtEl>
                                        <p:attrNameLst>
                                          <p:attrName>style.visibility</p:attrName>
                                        </p:attrNameLst>
                                      </p:cBhvr>
                                      <p:to>
                                        <p:strVal val="hidden"/>
                                      </p:to>
                                    </p:set>
                                  </p:childTnLst>
                                </p:cTn>
                              </p:par>
                              <p:par>
                                <p:cTn id="544" presetID="2" presetClass="entr" presetSubtype="8" fill="hold" grpId="0" nodeType="withEffect">
                                  <p:stCondLst>
                                    <p:cond delay="0"/>
                                  </p:stCondLst>
                                  <p:childTnLst>
                                    <p:set>
                                      <p:cBhvr>
                                        <p:cTn id="545" dur="1" fill="hold">
                                          <p:stCondLst>
                                            <p:cond delay="0"/>
                                          </p:stCondLst>
                                        </p:cTn>
                                        <p:tgtEl>
                                          <p:spTgt spid="80"/>
                                        </p:tgtEl>
                                        <p:attrNameLst>
                                          <p:attrName>style.visibility</p:attrName>
                                        </p:attrNameLst>
                                      </p:cBhvr>
                                      <p:to>
                                        <p:strVal val="visible"/>
                                      </p:to>
                                    </p:set>
                                    <p:anim calcmode="lin" valueType="num">
                                      <p:cBhvr additive="base">
                                        <p:cTn id="546" dur="5000" fill="hold"/>
                                        <p:tgtEl>
                                          <p:spTgt spid="80"/>
                                        </p:tgtEl>
                                        <p:attrNameLst>
                                          <p:attrName>ppt_x</p:attrName>
                                        </p:attrNameLst>
                                      </p:cBhvr>
                                      <p:tavLst>
                                        <p:tav tm="0">
                                          <p:val>
                                            <p:strVal val="0-#ppt_w/2"/>
                                          </p:val>
                                        </p:tav>
                                        <p:tav tm="100000">
                                          <p:val>
                                            <p:strVal val="#ppt_x"/>
                                          </p:val>
                                        </p:tav>
                                      </p:tavLst>
                                    </p:anim>
                                    <p:anim calcmode="lin" valueType="num">
                                      <p:cBhvr additive="base">
                                        <p:cTn id="547" dur="5000" fill="hold"/>
                                        <p:tgtEl>
                                          <p:spTgt spid="80"/>
                                        </p:tgtEl>
                                        <p:attrNameLst>
                                          <p:attrName>ppt_y</p:attrName>
                                        </p:attrNameLst>
                                      </p:cBhvr>
                                      <p:tavLst>
                                        <p:tav tm="0">
                                          <p:val>
                                            <p:strVal val="#ppt_y"/>
                                          </p:val>
                                        </p:tav>
                                        <p:tav tm="100000">
                                          <p:val>
                                            <p:strVal val="#ppt_y"/>
                                          </p:val>
                                        </p:tav>
                                      </p:tavLst>
                                    </p:anim>
                                  </p:childTnLst>
                                </p:cTn>
                              </p:par>
                              <p:par>
                                <p:cTn id="548" presetID="2" presetClass="exit" presetSubtype="8" fill="hold" grpId="1" nodeType="withEffect">
                                  <p:stCondLst>
                                    <p:cond delay="0"/>
                                  </p:stCondLst>
                                  <p:childTnLst>
                                    <p:anim calcmode="lin" valueType="num">
                                      <p:cBhvr additive="base">
                                        <p:cTn id="549" dur="5000"/>
                                        <p:tgtEl>
                                          <p:spTgt spid="80"/>
                                        </p:tgtEl>
                                        <p:attrNameLst>
                                          <p:attrName>ppt_x</p:attrName>
                                        </p:attrNameLst>
                                      </p:cBhvr>
                                      <p:tavLst>
                                        <p:tav tm="0">
                                          <p:val>
                                            <p:strVal val="ppt_x"/>
                                          </p:val>
                                        </p:tav>
                                        <p:tav tm="100000">
                                          <p:val>
                                            <p:strVal val="0-ppt_w/2"/>
                                          </p:val>
                                        </p:tav>
                                      </p:tavLst>
                                    </p:anim>
                                    <p:anim calcmode="lin" valueType="num">
                                      <p:cBhvr additive="base">
                                        <p:cTn id="550" dur="5000"/>
                                        <p:tgtEl>
                                          <p:spTgt spid="80"/>
                                        </p:tgtEl>
                                        <p:attrNameLst>
                                          <p:attrName>ppt_y</p:attrName>
                                        </p:attrNameLst>
                                      </p:cBhvr>
                                      <p:tavLst>
                                        <p:tav tm="0">
                                          <p:val>
                                            <p:strVal val="ppt_y"/>
                                          </p:val>
                                        </p:tav>
                                        <p:tav tm="100000">
                                          <p:val>
                                            <p:strVal val="ppt_y"/>
                                          </p:val>
                                        </p:tav>
                                      </p:tavLst>
                                    </p:anim>
                                    <p:set>
                                      <p:cBhvr>
                                        <p:cTn id="551" dur="1" fill="hold">
                                          <p:stCondLst>
                                            <p:cond delay="4999"/>
                                          </p:stCondLst>
                                        </p:cTn>
                                        <p:tgtEl>
                                          <p:spTgt spid="80"/>
                                        </p:tgtEl>
                                        <p:attrNameLst>
                                          <p:attrName>style.visibility</p:attrName>
                                        </p:attrNameLst>
                                      </p:cBhvr>
                                      <p:to>
                                        <p:strVal val="hidden"/>
                                      </p:to>
                                    </p:set>
                                  </p:childTnLst>
                                </p:cTn>
                              </p:par>
                              <p:par>
                                <p:cTn id="552" presetID="3" presetClass="exit" presetSubtype="5" fill="hold" grpId="2" nodeType="withEffect">
                                  <p:stCondLst>
                                    <p:cond delay="0"/>
                                  </p:stCondLst>
                                  <p:childTnLst>
                                    <p:animEffect transition="out" filter="blinds(vertical)">
                                      <p:cBhvr>
                                        <p:cTn id="553" dur="5000"/>
                                        <p:tgtEl>
                                          <p:spTgt spid="80"/>
                                        </p:tgtEl>
                                      </p:cBhvr>
                                    </p:animEffect>
                                    <p:set>
                                      <p:cBhvr>
                                        <p:cTn id="554" dur="1" fill="hold">
                                          <p:stCondLst>
                                            <p:cond delay="4999"/>
                                          </p:stCondLst>
                                        </p:cTn>
                                        <p:tgtEl>
                                          <p:spTgt spid="80"/>
                                        </p:tgtEl>
                                        <p:attrNameLst>
                                          <p:attrName>style.visibility</p:attrName>
                                        </p:attrNameLst>
                                      </p:cBhvr>
                                      <p:to>
                                        <p:strVal val="hidden"/>
                                      </p:to>
                                    </p:set>
                                  </p:childTnLst>
                                </p:cTn>
                              </p:par>
                              <p:par>
                                <p:cTn id="555" presetID="2" presetClass="entr" presetSubtype="8" fill="hold" grpId="0" nodeType="withEffect">
                                  <p:stCondLst>
                                    <p:cond delay="0"/>
                                  </p:stCondLst>
                                  <p:childTnLst>
                                    <p:set>
                                      <p:cBhvr>
                                        <p:cTn id="556" dur="1" fill="hold">
                                          <p:stCondLst>
                                            <p:cond delay="0"/>
                                          </p:stCondLst>
                                        </p:cTn>
                                        <p:tgtEl>
                                          <p:spTgt spid="79"/>
                                        </p:tgtEl>
                                        <p:attrNameLst>
                                          <p:attrName>style.visibility</p:attrName>
                                        </p:attrNameLst>
                                      </p:cBhvr>
                                      <p:to>
                                        <p:strVal val="visible"/>
                                      </p:to>
                                    </p:set>
                                    <p:anim calcmode="lin" valueType="num">
                                      <p:cBhvr additive="base">
                                        <p:cTn id="557" dur="5000" fill="hold"/>
                                        <p:tgtEl>
                                          <p:spTgt spid="79"/>
                                        </p:tgtEl>
                                        <p:attrNameLst>
                                          <p:attrName>ppt_x</p:attrName>
                                        </p:attrNameLst>
                                      </p:cBhvr>
                                      <p:tavLst>
                                        <p:tav tm="0">
                                          <p:val>
                                            <p:strVal val="0-#ppt_w/2"/>
                                          </p:val>
                                        </p:tav>
                                        <p:tav tm="100000">
                                          <p:val>
                                            <p:strVal val="#ppt_x"/>
                                          </p:val>
                                        </p:tav>
                                      </p:tavLst>
                                    </p:anim>
                                    <p:anim calcmode="lin" valueType="num">
                                      <p:cBhvr additive="base">
                                        <p:cTn id="558" dur="5000" fill="hold"/>
                                        <p:tgtEl>
                                          <p:spTgt spid="79"/>
                                        </p:tgtEl>
                                        <p:attrNameLst>
                                          <p:attrName>ppt_y</p:attrName>
                                        </p:attrNameLst>
                                      </p:cBhvr>
                                      <p:tavLst>
                                        <p:tav tm="0">
                                          <p:val>
                                            <p:strVal val="#ppt_y"/>
                                          </p:val>
                                        </p:tav>
                                        <p:tav tm="100000">
                                          <p:val>
                                            <p:strVal val="#ppt_y"/>
                                          </p:val>
                                        </p:tav>
                                      </p:tavLst>
                                    </p:anim>
                                  </p:childTnLst>
                                </p:cTn>
                              </p:par>
                              <p:par>
                                <p:cTn id="559" presetID="2" presetClass="exit" presetSubtype="8" fill="hold" grpId="1" nodeType="withEffect">
                                  <p:stCondLst>
                                    <p:cond delay="0"/>
                                  </p:stCondLst>
                                  <p:childTnLst>
                                    <p:anim calcmode="lin" valueType="num">
                                      <p:cBhvr additive="base">
                                        <p:cTn id="560" dur="5000"/>
                                        <p:tgtEl>
                                          <p:spTgt spid="79"/>
                                        </p:tgtEl>
                                        <p:attrNameLst>
                                          <p:attrName>ppt_x</p:attrName>
                                        </p:attrNameLst>
                                      </p:cBhvr>
                                      <p:tavLst>
                                        <p:tav tm="0">
                                          <p:val>
                                            <p:strVal val="ppt_x"/>
                                          </p:val>
                                        </p:tav>
                                        <p:tav tm="100000">
                                          <p:val>
                                            <p:strVal val="0-ppt_w/2"/>
                                          </p:val>
                                        </p:tav>
                                      </p:tavLst>
                                    </p:anim>
                                    <p:anim calcmode="lin" valueType="num">
                                      <p:cBhvr additive="base">
                                        <p:cTn id="561" dur="5000"/>
                                        <p:tgtEl>
                                          <p:spTgt spid="79"/>
                                        </p:tgtEl>
                                        <p:attrNameLst>
                                          <p:attrName>ppt_y</p:attrName>
                                        </p:attrNameLst>
                                      </p:cBhvr>
                                      <p:tavLst>
                                        <p:tav tm="0">
                                          <p:val>
                                            <p:strVal val="ppt_y"/>
                                          </p:val>
                                        </p:tav>
                                        <p:tav tm="100000">
                                          <p:val>
                                            <p:strVal val="ppt_y"/>
                                          </p:val>
                                        </p:tav>
                                      </p:tavLst>
                                    </p:anim>
                                    <p:set>
                                      <p:cBhvr>
                                        <p:cTn id="562" dur="1" fill="hold">
                                          <p:stCondLst>
                                            <p:cond delay="4999"/>
                                          </p:stCondLst>
                                        </p:cTn>
                                        <p:tgtEl>
                                          <p:spTgt spid="79"/>
                                        </p:tgtEl>
                                        <p:attrNameLst>
                                          <p:attrName>style.visibility</p:attrName>
                                        </p:attrNameLst>
                                      </p:cBhvr>
                                      <p:to>
                                        <p:strVal val="hidden"/>
                                      </p:to>
                                    </p:set>
                                  </p:childTnLst>
                                </p:cTn>
                              </p:par>
                              <p:par>
                                <p:cTn id="563" presetID="3" presetClass="exit" presetSubtype="5" fill="hold" grpId="2" nodeType="withEffect">
                                  <p:stCondLst>
                                    <p:cond delay="0"/>
                                  </p:stCondLst>
                                  <p:childTnLst>
                                    <p:animEffect transition="out" filter="blinds(vertical)">
                                      <p:cBhvr>
                                        <p:cTn id="564" dur="5000"/>
                                        <p:tgtEl>
                                          <p:spTgt spid="79"/>
                                        </p:tgtEl>
                                      </p:cBhvr>
                                    </p:animEffect>
                                    <p:set>
                                      <p:cBhvr>
                                        <p:cTn id="565" dur="1" fill="hold">
                                          <p:stCondLst>
                                            <p:cond delay="4999"/>
                                          </p:stCondLst>
                                        </p:cTn>
                                        <p:tgtEl>
                                          <p:spTgt spid="79"/>
                                        </p:tgtEl>
                                        <p:attrNameLst>
                                          <p:attrName>style.visibility</p:attrName>
                                        </p:attrNameLst>
                                      </p:cBhvr>
                                      <p:to>
                                        <p:strVal val="hidden"/>
                                      </p:to>
                                    </p:set>
                                  </p:childTnLst>
                                </p:cTn>
                              </p:par>
                              <p:par>
                                <p:cTn id="566" presetID="2" presetClass="entr" presetSubtype="8" fill="hold" grpId="0" nodeType="withEffect">
                                  <p:stCondLst>
                                    <p:cond delay="0"/>
                                  </p:stCondLst>
                                  <p:childTnLst>
                                    <p:set>
                                      <p:cBhvr>
                                        <p:cTn id="567" dur="1" fill="hold">
                                          <p:stCondLst>
                                            <p:cond delay="0"/>
                                          </p:stCondLst>
                                        </p:cTn>
                                        <p:tgtEl>
                                          <p:spTgt spid="78"/>
                                        </p:tgtEl>
                                        <p:attrNameLst>
                                          <p:attrName>style.visibility</p:attrName>
                                        </p:attrNameLst>
                                      </p:cBhvr>
                                      <p:to>
                                        <p:strVal val="visible"/>
                                      </p:to>
                                    </p:set>
                                    <p:anim calcmode="lin" valueType="num">
                                      <p:cBhvr additive="base">
                                        <p:cTn id="568" dur="5000" fill="hold"/>
                                        <p:tgtEl>
                                          <p:spTgt spid="78"/>
                                        </p:tgtEl>
                                        <p:attrNameLst>
                                          <p:attrName>ppt_x</p:attrName>
                                        </p:attrNameLst>
                                      </p:cBhvr>
                                      <p:tavLst>
                                        <p:tav tm="0">
                                          <p:val>
                                            <p:strVal val="0-#ppt_w/2"/>
                                          </p:val>
                                        </p:tav>
                                        <p:tav tm="100000">
                                          <p:val>
                                            <p:strVal val="#ppt_x"/>
                                          </p:val>
                                        </p:tav>
                                      </p:tavLst>
                                    </p:anim>
                                    <p:anim calcmode="lin" valueType="num">
                                      <p:cBhvr additive="base">
                                        <p:cTn id="569" dur="5000" fill="hold"/>
                                        <p:tgtEl>
                                          <p:spTgt spid="78"/>
                                        </p:tgtEl>
                                        <p:attrNameLst>
                                          <p:attrName>ppt_y</p:attrName>
                                        </p:attrNameLst>
                                      </p:cBhvr>
                                      <p:tavLst>
                                        <p:tav tm="0">
                                          <p:val>
                                            <p:strVal val="#ppt_y"/>
                                          </p:val>
                                        </p:tav>
                                        <p:tav tm="100000">
                                          <p:val>
                                            <p:strVal val="#ppt_y"/>
                                          </p:val>
                                        </p:tav>
                                      </p:tavLst>
                                    </p:anim>
                                  </p:childTnLst>
                                </p:cTn>
                              </p:par>
                              <p:par>
                                <p:cTn id="570" presetID="2" presetClass="exit" presetSubtype="8" fill="hold" grpId="1" nodeType="withEffect">
                                  <p:stCondLst>
                                    <p:cond delay="0"/>
                                  </p:stCondLst>
                                  <p:childTnLst>
                                    <p:anim calcmode="lin" valueType="num">
                                      <p:cBhvr additive="base">
                                        <p:cTn id="571" dur="5000"/>
                                        <p:tgtEl>
                                          <p:spTgt spid="78"/>
                                        </p:tgtEl>
                                        <p:attrNameLst>
                                          <p:attrName>ppt_x</p:attrName>
                                        </p:attrNameLst>
                                      </p:cBhvr>
                                      <p:tavLst>
                                        <p:tav tm="0">
                                          <p:val>
                                            <p:strVal val="ppt_x"/>
                                          </p:val>
                                        </p:tav>
                                        <p:tav tm="100000">
                                          <p:val>
                                            <p:strVal val="0-ppt_w/2"/>
                                          </p:val>
                                        </p:tav>
                                      </p:tavLst>
                                    </p:anim>
                                    <p:anim calcmode="lin" valueType="num">
                                      <p:cBhvr additive="base">
                                        <p:cTn id="572" dur="5000"/>
                                        <p:tgtEl>
                                          <p:spTgt spid="78"/>
                                        </p:tgtEl>
                                        <p:attrNameLst>
                                          <p:attrName>ppt_y</p:attrName>
                                        </p:attrNameLst>
                                      </p:cBhvr>
                                      <p:tavLst>
                                        <p:tav tm="0">
                                          <p:val>
                                            <p:strVal val="ppt_y"/>
                                          </p:val>
                                        </p:tav>
                                        <p:tav tm="100000">
                                          <p:val>
                                            <p:strVal val="ppt_y"/>
                                          </p:val>
                                        </p:tav>
                                      </p:tavLst>
                                    </p:anim>
                                    <p:set>
                                      <p:cBhvr>
                                        <p:cTn id="573" dur="1" fill="hold">
                                          <p:stCondLst>
                                            <p:cond delay="4999"/>
                                          </p:stCondLst>
                                        </p:cTn>
                                        <p:tgtEl>
                                          <p:spTgt spid="78"/>
                                        </p:tgtEl>
                                        <p:attrNameLst>
                                          <p:attrName>style.visibility</p:attrName>
                                        </p:attrNameLst>
                                      </p:cBhvr>
                                      <p:to>
                                        <p:strVal val="hidden"/>
                                      </p:to>
                                    </p:set>
                                  </p:childTnLst>
                                </p:cTn>
                              </p:par>
                              <p:par>
                                <p:cTn id="574" presetID="3" presetClass="exit" presetSubtype="5" fill="hold" grpId="2" nodeType="withEffect">
                                  <p:stCondLst>
                                    <p:cond delay="0"/>
                                  </p:stCondLst>
                                  <p:childTnLst>
                                    <p:animEffect transition="out" filter="blinds(vertical)">
                                      <p:cBhvr>
                                        <p:cTn id="575" dur="5000"/>
                                        <p:tgtEl>
                                          <p:spTgt spid="78"/>
                                        </p:tgtEl>
                                      </p:cBhvr>
                                    </p:animEffect>
                                    <p:set>
                                      <p:cBhvr>
                                        <p:cTn id="576" dur="1" fill="hold">
                                          <p:stCondLst>
                                            <p:cond delay="4999"/>
                                          </p:stCondLst>
                                        </p:cTn>
                                        <p:tgtEl>
                                          <p:spTgt spid="78"/>
                                        </p:tgtEl>
                                        <p:attrNameLst>
                                          <p:attrName>style.visibility</p:attrName>
                                        </p:attrNameLst>
                                      </p:cBhvr>
                                      <p:to>
                                        <p:strVal val="hidden"/>
                                      </p:to>
                                    </p:set>
                                  </p:childTnLst>
                                </p:cTn>
                              </p:par>
                              <p:par>
                                <p:cTn id="577" presetID="2" presetClass="entr" presetSubtype="8" fill="hold" grpId="0" nodeType="withEffect">
                                  <p:stCondLst>
                                    <p:cond delay="0"/>
                                  </p:stCondLst>
                                  <p:childTnLst>
                                    <p:set>
                                      <p:cBhvr>
                                        <p:cTn id="578" dur="1" fill="hold">
                                          <p:stCondLst>
                                            <p:cond delay="0"/>
                                          </p:stCondLst>
                                        </p:cTn>
                                        <p:tgtEl>
                                          <p:spTgt spid="77"/>
                                        </p:tgtEl>
                                        <p:attrNameLst>
                                          <p:attrName>style.visibility</p:attrName>
                                        </p:attrNameLst>
                                      </p:cBhvr>
                                      <p:to>
                                        <p:strVal val="visible"/>
                                      </p:to>
                                    </p:set>
                                    <p:anim calcmode="lin" valueType="num">
                                      <p:cBhvr additive="base">
                                        <p:cTn id="579" dur="5000" fill="hold"/>
                                        <p:tgtEl>
                                          <p:spTgt spid="77"/>
                                        </p:tgtEl>
                                        <p:attrNameLst>
                                          <p:attrName>ppt_x</p:attrName>
                                        </p:attrNameLst>
                                      </p:cBhvr>
                                      <p:tavLst>
                                        <p:tav tm="0">
                                          <p:val>
                                            <p:strVal val="0-#ppt_w/2"/>
                                          </p:val>
                                        </p:tav>
                                        <p:tav tm="100000">
                                          <p:val>
                                            <p:strVal val="#ppt_x"/>
                                          </p:val>
                                        </p:tav>
                                      </p:tavLst>
                                    </p:anim>
                                    <p:anim calcmode="lin" valueType="num">
                                      <p:cBhvr additive="base">
                                        <p:cTn id="580" dur="5000" fill="hold"/>
                                        <p:tgtEl>
                                          <p:spTgt spid="77"/>
                                        </p:tgtEl>
                                        <p:attrNameLst>
                                          <p:attrName>ppt_y</p:attrName>
                                        </p:attrNameLst>
                                      </p:cBhvr>
                                      <p:tavLst>
                                        <p:tav tm="0">
                                          <p:val>
                                            <p:strVal val="#ppt_y"/>
                                          </p:val>
                                        </p:tav>
                                        <p:tav tm="100000">
                                          <p:val>
                                            <p:strVal val="#ppt_y"/>
                                          </p:val>
                                        </p:tav>
                                      </p:tavLst>
                                    </p:anim>
                                  </p:childTnLst>
                                </p:cTn>
                              </p:par>
                              <p:par>
                                <p:cTn id="581" presetID="2" presetClass="exit" presetSubtype="8" fill="hold" grpId="1" nodeType="withEffect">
                                  <p:stCondLst>
                                    <p:cond delay="0"/>
                                  </p:stCondLst>
                                  <p:childTnLst>
                                    <p:anim calcmode="lin" valueType="num">
                                      <p:cBhvr additive="base">
                                        <p:cTn id="582" dur="5000"/>
                                        <p:tgtEl>
                                          <p:spTgt spid="77"/>
                                        </p:tgtEl>
                                        <p:attrNameLst>
                                          <p:attrName>ppt_x</p:attrName>
                                        </p:attrNameLst>
                                      </p:cBhvr>
                                      <p:tavLst>
                                        <p:tav tm="0">
                                          <p:val>
                                            <p:strVal val="ppt_x"/>
                                          </p:val>
                                        </p:tav>
                                        <p:tav tm="100000">
                                          <p:val>
                                            <p:strVal val="0-ppt_w/2"/>
                                          </p:val>
                                        </p:tav>
                                      </p:tavLst>
                                    </p:anim>
                                    <p:anim calcmode="lin" valueType="num">
                                      <p:cBhvr additive="base">
                                        <p:cTn id="583" dur="5000"/>
                                        <p:tgtEl>
                                          <p:spTgt spid="77"/>
                                        </p:tgtEl>
                                        <p:attrNameLst>
                                          <p:attrName>ppt_y</p:attrName>
                                        </p:attrNameLst>
                                      </p:cBhvr>
                                      <p:tavLst>
                                        <p:tav tm="0">
                                          <p:val>
                                            <p:strVal val="ppt_y"/>
                                          </p:val>
                                        </p:tav>
                                        <p:tav tm="100000">
                                          <p:val>
                                            <p:strVal val="ppt_y"/>
                                          </p:val>
                                        </p:tav>
                                      </p:tavLst>
                                    </p:anim>
                                    <p:set>
                                      <p:cBhvr>
                                        <p:cTn id="584" dur="1" fill="hold">
                                          <p:stCondLst>
                                            <p:cond delay="4999"/>
                                          </p:stCondLst>
                                        </p:cTn>
                                        <p:tgtEl>
                                          <p:spTgt spid="77"/>
                                        </p:tgtEl>
                                        <p:attrNameLst>
                                          <p:attrName>style.visibility</p:attrName>
                                        </p:attrNameLst>
                                      </p:cBhvr>
                                      <p:to>
                                        <p:strVal val="hidden"/>
                                      </p:to>
                                    </p:set>
                                  </p:childTnLst>
                                </p:cTn>
                              </p:par>
                              <p:par>
                                <p:cTn id="585" presetID="3" presetClass="exit" presetSubtype="5" fill="hold" grpId="2" nodeType="withEffect">
                                  <p:stCondLst>
                                    <p:cond delay="0"/>
                                  </p:stCondLst>
                                  <p:childTnLst>
                                    <p:animEffect transition="out" filter="blinds(vertical)">
                                      <p:cBhvr>
                                        <p:cTn id="586" dur="5000"/>
                                        <p:tgtEl>
                                          <p:spTgt spid="77"/>
                                        </p:tgtEl>
                                      </p:cBhvr>
                                    </p:animEffect>
                                    <p:set>
                                      <p:cBhvr>
                                        <p:cTn id="587" dur="1" fill="hold">
                                          <p:stCondLst>
                                            <p:cond delay="4999"/>
                                          </p:stCondLst>
                                        </p:cTn>
                                        <p:tgtEl>
                                          <p:spTgt spid="77"/>
                                        </p:tgtEl>
                                        <p:attrNameLst>
                                          <p:attrName>style.visibility</p:attrName>
                                        </p:attrNameLst>
                                      </p:cBhvr>
                                      <p:to>
                                        <p:strVal val="hidden"/>
                                      </p:to>
                                    </p:set>
                                  </p:childTnLst>
                                </p:cTn>
                              </p:par>
                              <p:par>
                                <p:cTn id="588" presetID="2" presetClass="entr" presetSubtype="8" fill="hold" grpId="0" nodeType="withEffect">
                                  <p:stCondLst>
                                    <p:cond delay="0"/>
                                  </p:stCondLst>
                                  <p:childTnLst>
                                    <p:set>
                                      <p:cBhvr>
                                        <p:cTn id="589" dur="1" fill="hold">
                                          <p:stCondLst>
                                            <p:cond delay="0"/>
                                          </p:stCondLst>
                                        </p:cTn>
                                        <p:tgtEl>
                                          <p:spTgt spid="76"/>
                                        </p:tgtEl>
                                        <p:attrNameLst>
                                          <p:attrName>style.visibility</p:attrName>
                                        </p:attrNameLst>
                                      </p:cBhvr>
                                      <p:to>
                                        <p:strVal val="visible"/>
                                      </p:to>
                                    </p:set>
                                    <p:anim calcmode="lin" valueType="num">
                                      <p:cBhvr additive="base">
                                        <p:cTn id="590" dur="5000" fill="hold"/>
                                        <p:tgtEl>
                                          <p:spTgt spid="76"/>
                                        </p:tgtEl>
                                        <p:attrNameLst>
                                          <p:attrName>ppt_x</p:attrName>
                                        </p:attrNameLst>
                                      </p:cBhvr>
                                      <p:tavLst>
                                        <p:tav tm="0">
                                          <p:val>
                                            <p:strVal val="0-#ppt_w/2"/>
                                          </p:val>
                                        </p:tav>
                                        <p:tav tm="100000">
                                          <p:val>
                                            <p:strVal val="#ppt_x"/>
                                          </p:val>
                                        </p:tav>
                                      </p:tavLst>
                                    </p:anim>
                                    <p:anim calcmode="lin" valueType="num">
                                      <p:cBhvr additive="base">
                                        <p:cTn id="591" dur="5000" fill="hold"/>
                                        <p:tgtEl>
                                          <p:spTgt spid="76"/>
                                        </p:tgtEl>
                                        <p:attrNameLst>
                                          <p:attrName>ppt_y</p:attrName>
                                        </p:attrNameLst>
                                      </p:cBhvr>
                                      <p:tavLst>
                                        <p:tav tm="0">
                                          <p:val>
                                            <p:strVal val="#ppt_y"/>
                                          </p:val>
                                        </p:tav>
                                        <p:tav tm="100000">
                                          <p:val>
                                            <p:strVal val="#ppt_y"/>
                                          </p:val>
                                        </p:tav>
                                      </p:tavLst>
                                    </p:anim>
                                  </p:childTnLst>
                                </p:cTn>
                              </p:par>
                              <p:par>
                                <p:cTn id="592" presetID="2" presetClass="exit" presetSubtype="8" fill="hold" grpId="1" nodeType="withEffect">
                                  <p:stCondLst>
                                    <p:cond delay="0"/>
                                  </p:stCondLst>
                                  <p:childTnLst>
                                    <p:anim calcmode="lin" valueType="num">
                                      <p:cBhvr additive="base">
                                        <p:cTn id="593" dur="5000"/>
                                        <p:tgtEl>
                                          <p:spTgt spid="76"/>
                                        </p:tgtEl>
                                        <p:attrNameLst>
                                          <p:attrName>ppt_x</p:attrName>
                                        </p:attrNameLst>
                                      </p:cBhvr>
                                      <p:tavLst>
                                        <p:tav tm="0">
                                          <p:val>
                                            <p:strVal val="ppt_x"/>
                                          </p:val>
                                        </p:tav>
                                        <p:tav tm="100000">
                                          <p:val>
                                            <p:strVal val="0-ppt_w/2"/>
                                          </p:val>
                                        </p:tav>
                                      </p:tavLst>
                                    </p:anim>
                                    <p:anim calcmode="lin" valueType="num">
                                      <p:cBhvr additive="base">
                                        <p:cTn id="594" dur="5000"/>
                                        <p:tgtEl>
                                          <p:spTgt spid="76"/>
                                        </p:tgtEl>
                                        <p:attrNameLst>
                                          <p:attrName>ppt_y</p:attrName>
                                        </p:attrNameLst>
                                      </p:cBhvr>
                                      <p:tavLst>
                                        <p:tav tm="0">
                                          <p:val>
                                            <p:strVal val="ppt_y"/>
                                          </p:val>
                                        </p:tav>
                                        <p:tav tm="100000">
                                          <p:val>
                                            <p:strVal val="ppt_y"/>
                                          </p:val>
                                        </p:tav>
                                      </p:tavLst>
                                    </p:anim>
                                    <p:set>
                                      <p:cBhvr>
                                        <p:cTn id="595" dur="1" fill="hold">
                                          <p:stCondLst>
                                            <p:cond delay="4999"/>
                                          </p:stCondLst>
                                        </p:cTn>
                                        <p:tgtEl>
                                          <p:spTgt spid="76"/>
                                        </p:tgtEl>
                                        <p:attrNameLst>
                                          <p:attrName>style.visibility</p:attrName>
                                        </p:attrNameLst>
                                      </p:cBhvr>
                                      <p:to>
                                        <p:strVal val="hidden"/>
                                      </p:to>
                                    </p:set>
                                  </p:childTnLst>
                                </p:cTn>
                              </p:par>
                              <p:par>
                                <p:cTn id="596" presetID="3" presetClass="exit" presetSubtype="5" fill="hold" grpId="2" nodeType="withEffect">
                                  <p:stCondLst>
                                    <p:cond delay="0"/>
                                  </p:stCondLst>
                                  <p:childTnLst>
                                    <p:animEffect transition="out" filter="blinds(vertical)">
                                      <p:cBhvr>
                                        <p:cTn id="597" dur="5000"/>
                                        <p:tgtEl>
                                          <p:spTgt spid="76"/>
                                        </p:tgtEl>
                                      </p:cBhvr>
                                    </p:animEffect>
                                    <p:set>
                                      <p:cBhvr>
                                        <p:cTn id="598" dur="1" fill="hold">
                                          <p:stCondLst>
                                            <p:cond delay="4999"/>
                                          </p:stCondLst>
                                        </p:cTn>
                                        <p:tgtEl>
                                          <p:spTgt spid="76"/>
                                        </p:tgtEl>
                                        <p:attrNameLst>
                                          <p:attrName>style.visibility</p:attrName>
                                        </p:attrNameLst>
                                      </p:cBhvr>
                                      <p:to>
                                        <p:strVal val="hidden"/>
                                      </p:to>
                                    </p:set>
                                  </p:childTnLst>
                                </p:cTn>
                              </p:par>
                              <p:par>
                                <p:cTn id="599" presetID="2" presetClass="entr" presetSubtype="8" fill="hold" grpId="0" nodeType="withEffect">
                                  <p:stCondLst>
                                    <p:cond delay="0"/>
                                  </p:stCondLst>
                                  <p:childTnLst>
                                    <p:set>
                                      <p:cBhvr>
                                        <p:cTn id="600" dur="1" fill="hold">
                                          <p:stCondLst>
                                            <p:cond delay="0"/>
                                          </p:stCondLst>
                                        </p:cTn>
                                        <p:tgtEl>
                                          <p:spTgt spid="75"/>
                                        </p:tgtEl>
                                        <p:attrNameLst>
                                          <p:attrName>style.visibility</p:attrName>
                                        </p:attrNameLst>
                                      </p:cBhvr>
                                      <p:to>
                                        <p:strVal val="visible"/>
                                      </p:to>
                                    </p:set>
                                    <p:anim calcmode="lin" valueType="num">
                                      <p:cBhvr additive="base">
                                        <p:cTn id="601" dur="5000" fill="hold"/>
                                        <p:tgtEl>
                                          <p:spTgt spid="75"/>
                                        </p:tgtEl>
                                        <p:attrNameLst>
                                          <p:attrName>ppt_x</p:attrName>
                                        </p:attrNameLst>
                                      </p:cBhvr>
                                      <p:tavLst>
                                        <p:tav tm="0">
                                          <p:val>
                                            <p:strVal val="0-#ppt_w/2"/>
                                          </p:val>
                                        </p:tav>
                                        <p:tav tm="100000">
                                          <p:val>
                                            <p:strVal val="#ppt_x"/>
                                          </p:val>
                                        </p:tav>
                                      </p:tavLst>
                                    </p:anim>
                                    <p:anim calcmode="lin" valueType="num">
                                      <p:cBhvr additive="base">
                                        <p:cTn id="602" dur="5000" fill="hold"/>
                                        <p:tgtEl>
                                          <p:spTgt spid="75"/>
                                        </p:tgtEl>
                                        <p:attrNameLst>
                                          <p:attrName>ppt_y</p:attrName>
                                        </p:attrNameLst>
                                      </p:cBhvr>
                                      <p:tavLst>
                                        <p:tav tm="0">
                                          <p:val>
                                            <p:strVal val="#ppt_y"/>
                                          </p:val>
                                        </p:tav>
                                        <p:tav tm="100000">
                                          <p:val>
                                            <p:strVal val="#ppt_y"/>
                                          </p:val>
                                        </p:tav>
                                      </p:tavLst>
                                    </p:anim>
                                  </p:childTnLst>
                                </p:cTn>
                              </p:par>
                              <p:par>
                                <p:cTn id="603" presetID="2" presetClass="exit" presetSubtype="8" fill="hold" grpId="1" nodeType="withEffect">
                                  <p:stCondLst>
                                    <p:cond delay="0"/>
                                  </p:stCondLst>
                                  <p:childTnLst>
                                    <p:anim calcmode="lin" valueType="num">
                                      <p:cBhvr additive="base">
                                        <p:cTn id="604" dur="5000"/>
                                        <p:tgtEl>
                                          <p:spTgt spid="75"/>
                                        </p:tgtEl>
                                        <p:attrNameLst>
                                          <p:attrName>ppt_x</p:attrName>
                                        </p:attrNameLst>
                                      </p:cBhvr>
                                      <p:tavLst>
                                        <p:tav tm="0">
                                          <p:val>
                                            <p:strVal val="ppt_x"/>
                                          </p:val>
                                        </p:tav>
                                        <p:tav tm="100000">
                                          <p:val>
                                            <p:strVal val="0-ppt_w/2"/>
                                          </p:val>
                                        </p:tav>
                                      </p:tavLst>
                                    </p:anim>
                                    <p:anim calcmode="lin" valueType="num">
                                      <p:cBhvr additive="base">
                                        <p:cTn id="605" dur="5000"/>
                                        <p:tgtEl>
                                          <p:spTgt spid="75"/>
                                        </p:tgtEl>
                                        <p:attrNameLst>
                                          <p:attrName>ppt_y</p:attrName>
                                        </p:attrNameLst>
                                      </p:cBhvr>
                                      <p:tavLst>
                                        <p:tav tm="0">
                                          <p:val>
                                            <p:strVal val="ppt_y"/>
                                          </p:val>
                                        </p:tav>
                                        <p:tav tm="100000">
                                          <p:val>
                                            <p:strVal val="ppt_y"/>
                                          </p:val>
                                        </p:tav>
                                      </p:tavLst>
                                    </p:anim>
                                    <p:set>
                                      <p:cBhvr>
                                        <p:cTn id="606" dur="1" fill="hold">
                                          <p:stCondLst>
                                            <p:cond delay="4999"/>
                                          </p:stCondLst>
                                        </p:cTn>
                                        <p:tgtEl>
                                          <p:spTgt spid="75"/>
                                        </p:tgtEl>
                                        <p:attrNameLst>
                                          <p:attrName>style.visibility</p:attrName>
                                        </p:attrNameLst>
                                      </p:cBhvr>
                                      <p:to>
                                        <p:strVal val="hidden"/>
                                      </p:to>
                                    </p:set>
                                  </p:childTnLst>
                                </p:cTn>
                              </p:par>
                              <p:par>
                                <p:cTn id="607" presetID="3" presetClass="exit" presetSubtype="5" fill="hold" grpId="2" nodeType="withEffect">
                                  <p:stCondLst>
                                    <p:cond delay="0"/>
                                  </p:stCondLst>
                                  <p:childTnLst>
                                    <p:animEffect transition="out" filter="blinds(vertical)">
                                      <p:cBhvr>
                                        <p:cTn id="608" dur="5000"/>
                                        <p:tgtEl>
                                          <p:spTgt spid="75"/>
                                        </p:tgtEl>
                                      </p:cBhvr>
                                    </p:animEffect>
                                    <p:set>
                                      <p:cBhvr>
                                        <p:cTn id="609" dur="1" fill="hold">
                                          <p:stCondLst>
                                            <p:cond delay="4999"/>
                                          </p:stCondLst>
                                        </p:cTn>
                                        <p:tgtEl>
                                          <p:spTgt spid="75"/>
                                        </p:tgtEl>
                                        <p:attrNameLst>
                                          <p:attrName>style.visibility</p:attrName>
                                        </p:attrNameLst>
                                      </p:cBhvr>
                                      <p:to>
                                        <p:strVal val="hidden"/>
                                      </p:to>
                                    </p:set>
                                  </p:childTnLst>
                                </p:cTn>
                              </p:par>
                              <p:par>
                                <p:cTn id="610" presetID="2" presetClass="entr" presetSubtype="8" fill="hold" grpId="0" nodeType="withEffect">
                                  <p:stCondLst>
                                    <p:cond delay="0"/>
                                  </p:stCondLst>
                                  <p:childTnLst>
                                    <p:set>
                                      <p:cBhvr>
                                        <p:cTn id="611" dur="1" fill="hold">
                                          <p:stCondLst>
                                            <p:cond delay="0"/>
                                          </p:stCondLst>
                                        </p:cTn>
                                        <p:tgtEl>
                                          <p:spTgt spid="74"/>
                                        </p:tgtEl>
                                        <p:attrNameLst>
                                          <p:attrName>style.visibility</p:attrName>
                                        </p:attrNameLst>
                                      </p:cBhvr>
                                      <p:to>
                                        <p:strVal val="visible"/>
                                      </p:to>
                                    </p:set>
                                    <p:anim calcmode="lin" valueType="num">
                                      <p:cBhvr additive="base">
                                        <p:cTn id="612" dur="5000" fill="hold"/>
                                        <p:tgtEl>
                                          <p:spTgt spid="74"/>
                                        </p:tgtEl>
                                        <p:attrNameLst>
                                          <p:attrName>ppt_x</p:attrName>
                                        </p:attrNameLst>
                                      </p:cBhvr>
                                      <p:tavLst>
                                        <p:tav tm="0">
                                          <p:val>
                                            <p:strVal val="0-#ppt_w/2"/>
                                          </p:val>
                                        </p:tav>
                                        <p:tav tm="100000">
                                          <p:val>
                                            <p:strVal val="#ppt_x"/>
                                          </p:val>
                                        </p:tav>
                                      </p:tavLst>
                                    </p:anim>
                                    <p:anim calcmode="lin" valueType="num">
                                      <p:cBhvr additive="base">
                                        <p:cTn id="613" dur="5000" fill="hold"/>
                                        <p:tgtEl>
                                          <p:spTgt spid="74"/>
                                        </p:tgtEl>
                                        <p:attrNameLst>
                                          <p:attrName>ppt_y</p:attrName>
                                        </p:attrNameLst>
                                      </p:cBhvr>
                                      <p:tavLst>
                                        <p:tav tm="0">
                                          <p:val>
                                            <p:strVal val="#ppt_y"/>
                                          </p:val>
                                        </p:tav>
                                        <p:tav tm="100000">
                                          <p:val>
                                            <p:strVal val="#ppt_y"/>
                                          </p:val>
                                        </p:tav>
                                      </p:tavLst>
                                    </p:anim>
                                  </p:childTnLst>
                                </p:cTn>
                              </p:par>
                              <p:par>
                                <p:cTn id="614" presetID="2" presetClass="exit" presetSubtype="8" fill="hold" grpId="1" nodeType="withEffect">
                                  <p:stCondLst>
                                    <p:cond delay="0"/>
                                  </p:stCondLst>
                                  <p:childTnLst>
                                    <p:anim calcmode="lin" valueType="num">
                                      <p:cBhvr additive="base">
                                        <p:cTn id="615" dur="5000"/>
                                        <p:tgtEl>
                                          <p:spTgt spid="74"/>
                                        </p:tgtEl>
                                        <p:attrNameLst>
                                          <p:attrName>ppt_x</p:attrName>
                                        </p:attrNameLst>
                                      </p:cBhvr>
                                      <p:tavLst>
                                        <p:tav tm="0">
                                          <p:val>
                                            <p:strVal val="ppt_x"/>
                                          </p:val>
                                        </p:tav>
                                        <p:tav tm="100000">
                                          <p:val>
                                            <p:strVal val="0-ppt_w/2"/>
                                          </p:val>
                                        </p:tav>
                                      </p:tavLst>
                                    </p:anim>
                                    <p:anim calcmode="lin" valueType="num">
                                      <p:cBhvr additive="base">
                                        <p:cTn id="616" dur="5000"/>
                                        <p:tgtEl>
                                          <p:spTgt spid="74"/>
                                        </p:tgtEl>
                                        <p:attrNameLst>
                                          <p:attrName>ppt_y</p:attrName>
                                        </p:attrNameLst>
                                      </p:cBhvr>
                                      <p:tavLst>
                                        <p:tav tm="0">
                                          <p:val>
                                            <p:strVal val="ppt_y"/>
                                          </p:val>
                                        </p:tav>
                                        <p:tav tm="100000">
                                          <p:val>
                                            <p:strVal val="ppt_y"/>
                                          </p:val>
                                        </p:tav>
                                      </p:tavLst>
                                    </p:anim>
                                    <p:set>
                                      <p:cBhvr>
                                        <p:cTn id="617" dur="1" fill="hold">
                                          <p:stCondLst>
                                            <p:cond delay="4999"/>
                                          </p:stCondLst>
                                        </p:cTn>
                                        <p:tgtEl>
                                          <p:spTgt spid="74"/>
                                        </p:tgtEl>
                                        <p:attrNameLst>
                                          <p:attrName>style.visibility</p:attrName>
                                        </p:attrNameLst>
                                      </p:cBhvr>
                                      <p:to>
                                        <p:strVal val="hidden"/>
                                      </p:to>
                                    </p:set>
                                  </p:childTnLst>
                                </p:cTn>
                              </p:par>
                              <p:par>
                                <p:cTn id="618" presetID="3" presetClass="exit" presetSubtype="5" fill="hold" grpId="2" nodeType="withEffect">
                                  <p:stCondLst>
                                    <p:cond delay="0"/>
                                  </p:stCondLst>
                                  <p:childTnLst>
                                    <p:animEffect transition="out" filter="blinds(vertical)">
                                      <p:cBhvr>
                                        <p:cTn id="619" dur="5000"/>
                                        <p:tgtEl>
                                          <p:spTgt spid="74"/>
                                        </p:tgtEl>
                                      </p:cBhvr>
                                    </p:animEffect>
                                    <p:set>
                                      <p:cBhvr>
                                        <p:cTn id="620" dur="1" fill="hold">
                                          <p:stCondLst>
                                            <p:cond delay="4999"/>
                                          </p:stCondLst>
                                        </p:cTn>
                                        <p:tgtEl>
                                          <p:spTgt spid="74"/>
                                        </p:tgtEl>
                                        <p:attrNameLst>
                                          <p:attrName>style.visibility</p:attrName>
                                        </p:attrNameLst>
                                      </p:cBhvr>
                                      <p:to>
                                        <p:strVal val="hidden"/>
                                      </p:to>
                                    </p:set>
                                  </p:childTnLst>
                                </p:cTn>
                              </p:par>
                              <p:par>
                                <p:cTn id="621" presetID="2" presetClass="entr" presetSubtype="8" fill="hold" grpId="0" nodeType="withEffect">
                                  <p:stCondLst>
                                    <p:cond delay="0"/>
                                  </p:stCondLst>
                                  <p:childTnLst>
                                    <p:set>
                                      <p:cBhvr>
                                        <p:cTn id="622" dur="1" fill="hold">
                                          <p:stCondLst>
                                            <p:cond delay="0"/>
                                          </p:stCondLst>
                                        </p:cTn>
                                        <p:tgtEl>
                                          <p:spTgt spid="73"/>
                                        </p:tgtEl>
                                        <p:attrNameLst>
                                          <p:attrName>style.visibility</p:attrName>
                                        </p:attrNameLst>
                                      </p:cBhvr>
                                      <p:to>
                                        <p:strVal val="visible"/>
                                      </p:to>
                                    </p:set>
                                    <p:anim calcmode="lin" valueType="num">
                                      <p:cBhvr additive="base">
                                        <p:cTn id="623" dur="5000" fill="hold"/>
                                        <p:tgtEl>
                                          <p:spTgt spid="73"/>
                                        </p:tgtEl>
                                        <p:attrNameLst>
                                          <p:attrName>ppt_x</p:attrName>
                                        </p:attrNameLst>
                                      </p:cBhvr>
                                      <p:tavLst>
                                        <p:tav tm="0">
                                          <p:val>
                                            <p:strVal val="0-#ppt_w/2"/>
                                          </p:val>
                                        </p:tav>
                                        <p:tav tm="100000">
                                          <p:val>
                                            <p:strVal val="#ppt_x"/>
                                          </p:val>
                                        </p:tav>
                                      </p:tavLst>
                                    </p:anim>
                                    <p:anim calcmode="lin" valueType="num">
                                      <p:cBhvr additive="base">
                                        <p:cTn id="624" dur="5000" fill="hold"/>
                                        <p:tgtEl>
                                          <p:spTgt spid="73"/>
                                        </p:tgtEl>
                                        <p:attrNameLst>
                                          <p:attrName>ppt_y</p:attrName>
                                        </p:attrNameLst>
                                      </p:cBhvr>
                                      <p:tavLst>
                                        <p:tav tm="0">
                                          <p:val>
                                            <p:strVal val="#ppt_y"/>
                                          </p:val>
                                        </p:tav>
                                        <p:tav tm="100000">
                                          <p:val>
                                            <p:strVal val="#ppt_y"/>
                                          </p:val>
                                        </p:tav>
                                      </p:tavLst>
                                    </p:anim>
                                  </p:childTnLst>
                                </p:cTn>
                              </p:par>
                              <p:par>
                                <p:cTn id="625" presetID="2" presetClass="exit" presetSubtype="8" fill="hold" grpId="1" nodeType="withEffect">
                                  <p:stCondLst>
                                    <p:cond delay="0"/>
                                  </p:stCondLst>
                                  <p:childTnLst>
                                    <p:anim calcmode="lin" valueType="num">
                                      <p:cBhvr additive="base">
                                        <p:cTn id="626" dur="5000"/>
                                        <p:tgtEl>
                                          <p:spTgt spid="73"/>
                                        </p:tgtEl>
                                        <p:attrNameLst>
                                          <p:attrName>ppt_x</p:attrName>
                                        </p:attrNameLst>
                                      </p:cBhvr>
                                      <p:tavLst>
                                        <p:tav tm="0">
                                          <p:val>
                                            <p:strVal val="ppt_x"/>
                                          </p:val>
                                        </p:tav>
                                        <p:tav tm="100000">
                                          <p:val>
                                            <p:strVal val="0-ppt_w/2"/>
                                          </p:val>
                                        </p:tav>
                                      </p:tavLst>
                                    </p:anim>
                                    <p:anim calcmode="lin" valueType="num">
                                      <p:cBhvr additive="base">
                                        <p:cTn id="627" dur="5000"/>
                                        <p:tgtEl>
                                          <p:spTgt spid="73"/>
                                        </p:tgtEl>
                                        <p:attrNameLst>
                                          <p:attrName>ppt_y</p:attrName>
                                        </p:attrNameLst>
                                      </p:cBhvr>
                                      <p:tavLst>
                                        <p:tav tm="0">
                                          <p:val>
                                            <p:strVal val="ppt_y"/>
                                          </p:val>
                                        </p:tav>
                                        <p:tav tm="100000">
                                          <p:val>
                                            <p:strVal val="ppt_y"/>
                                          </p:val>
                                        </p:tav>
                                      </p:tavLst>
                                    </p:anim>
                                    <p:set>
                                      <p:cBhvr>
                                        <p:cTn id="628" dur="1" fill="hold">
                                          <p:stCondLst>
                                            <p:cond delay="4999"/>
                                          </p:stCondLst>
                                        </p:cTn>
                                        <p:tgtEl>
                                          <p:spTgt spid="73"/>
                                        </p:tgtEl>
                                        <p:attrNameLst>
                                          <p:attrName>style.visibility</p:attrName>
                                        </p:attrNameLst>
                                      </p:cBhvr>
                                      <p:to>
                                        <p:strVal val="hidden"/>
                                      </p:to>
                                    </p:set>
                                  </p:childTnLst>
                                </p:cTn>
                              </p:par>
                              <p:par>
                                <p:cTn id="629" presetID="3" presetClass="exit" presetSubtype="5" fill="hold" grpId="2" nodeType="withEffect">
                                  <p:stCondLst>
                                    <p:cond delay="0"/>
                                  </p:stCondLst>
                                  <p:childTnLst>
                                    <p:animEffect transition="out" filter="blinds(vertical)">
                                      <p:cBhvr>
                                        <p:cTn id="630" dur="5000"/>
                                        <p:tgtEl>
                                          <p:spTgt spid="73"/>
                                        </p:tgtEl>
                                      </p:cBhvr>
                                    </p:animEffect>
                                    <p:set>
                                      <p:cBhvr>
                                        <p:cTn id="631" dur="1" fill="hold">
                                          <p:stCondLst>
                                            <p:cond delay="4999"/>
                                          </p:stCondLst>
                                        </p:cTn>
                                        <p:tgtEl>
                                          <p:spTgt spid="73"/>
                                        </p:tgtEl>
                                        <p:attrNameLst>
                                          <p:attrName>style.visibility</p:attrName>
                                        </p:attrNameLst>
                                      </p:cBhvr>
                                      <p:to>
                                        <p:strVal val="hidden"/>
                                      </p:to>
                                    </p:set>
                                  </p:childTnLst>
                                </p:cTn>
                              </p:par>
                              <p:par>
                                <p:cTn id="632" presetID="2" presetClass="entr" presetSubtype="8" fill="hold" grpId="0" nodeType="withEffect">
                                  <p:stCondLst>
                                    <p:cond delay="0"/>
                                  </p:stCondLst>
                                  <p:childTnLst>
                                    <p:set>
                                      <p:cBhvr>
                                        <p:cTn id="633" dur="1" fill="hold">
                                          <p:stCondLst>
                                            <p:cond delay="0"/>
                                          </p:stCondLst>
                                        </p:cTn>
                                        <p:tgtEl>
                                          <p:spTgt spid="72"/>
                                        </p:tgtEl>
                                        <p:attrNameLst>
                                          <p:attrName>style.visibility</p:attrName>
                                        </p:attrNameLst>
                                      </p:cBhvr>
                                      <p:to>
                                        <p:strVal val="visible"/>
                                      </p:to>
                                    </p:set>
                                    <p:anim calcmode="lin" valueType="num">
                                      <p:cBhvr additive="base">
                                        <p:cTn id="634" dur="5000" fill="hold"/>
                                        <p:tgtEl>
                                          <p:spTgt spid="72"/>
                                        </p:tgtEl>
                                        <p:attrNameLst>
                                          <p:attrName>ppt_x</p:attrName>
                                        </p:attrNameLst>
                                      </p:cBhvr>
                                      <p:tavLst>
                                        <p:tav tm="0">
                                          <p:val>
                                            <p:strVal val="0-#ppt_w/2"/>
                                          </p:val>
                                        </p:tav>
                                        <p:tav tm="100000">
                                          <p:val>
                                            <p:strVal val="#ppt_x"/>
                                          </p:val>
                                        </p:tav>
                                      </p:tavLst>
                                    </p:anim>
                                    <p:anim calcmode="lin" valueType="num">
                                      <p:cBhvr additive="base">
                                        <p:cTn id="635" dur="5000" fill="hold"/>
                                        <p:tgtEl>
                                          <p:spTgt spid="72"/>
                                        </p:tgtEl>
                                        <p:attrNameLst>
                                          <p:attrName>ppt_y</p:attrName>
                                        </p:attrNameLst>
                                      </p:cBhvr>
                                      <p:tavLst>
                                        <p:tav tm="0">
                                          <p:val>
                                            <p:strVal val="#ppt_y"/>
                                          </p:val>
                                        </p:tav>
                                        <p:tav tm="100000">
                                          <p:val>
                                            <p:strVal val="#ppt_y"/>
                                          </p:val>
                                        </p:tav>
                                      </p:tavLst>
                                    </p:anim>
                                  </p:childTnLst>
                                </p:cTn>
                              </p:par>
                              <p:par>
                                <p:cTn id="636" presetID="2" presetClass="exit" presetSubtype="8" fill="hold" grpId="1" nodeType="withEffect">
                                  <p:stCondLst>
                                    <p:cond delay="0"/>
                                  </p:stCondLst>
                                  <p:childTnLst>
                                    <p:anim calcmode="lin" valueType="num">
                                      <p:cBhvr additive="base">
                                        <p:cTn id="637" dur="5000"/>
                                        <p:tgtEl>
                                          <p:spTgt spid="72"/>
                                        </p:tgtEl>
                                        <p:attrNameLst>
                                          <p:attrName>ppt_x</p:attrName>
                                        </p:attrNameLst>
                                      </p:cBhvr>
                                      <p:tavLst>
                                        <p:tav tm="0">
                                          <p:val>
                                            <p:strVal val="ppt_x"/>
                                          </p:val>
                                        </p:tav>
                                        <p:tav tm="100000">
                                          <p:val>
                                            <p:strVal val="0-ppt_w/2"/>
                                          </p:val>
                                        </p:tav>
                                      </p:tavLst>
                                    </p:anim>
                                    <p:anim calcmode="lin" valueType="num">
                                      <p:cBhvr additive="base">
                                        <p:cTn id="638" dur="5000"/>
                                        <p:tgtEl>
                                          <p:spTgt spid="72"/>
                                        </p:tgtEl>
                                        <p:attrNameLst>
                                          <p:attrName>ppt_y</p:attrName>
                                        </p:attrNameLst>
                                      </p:cBhvr>
                                      <p:tavLst>
                                        <p:tav tm="0">
                                          <p:val>
                                            <p:strVal val="ppt_y"/>
                                          </p:val>
                                        </p:tav>
                                        <p:tav tm="100000">
                                          <p:val>
                                            <p:strVal val="ppt_y"/>
                                          </p:val>
                                        </p:tav>
                                      </p:tavLst>
                                    </p:anim>
                                    <p:set>
                                      <p:cBhvr>
                                        <p:cTn id="639" dur="1" fill="hold">
                                          <p:stCondLst>
                                            <p:cond delay="4999"/>
                                          </p:stCondLst>
                                        </p:cTn>
                                        <p:tgtEl>
                                          <p:spTgt spid="72"/>
                                        </p:tgtEl>
                                        <p:attrNameLst>
                                          <p:attrName>style.visibility</p:attrName>
                                        </p:attrNameLst>
                                      </p:cBhvr>
                                      <p:to>
                                        <p:strVal val="hidden"/>
                                      </p:to>
                                    </p:set>
                                  </p:childTnLst>
                                </p:cTn>
                              </p:par>
                              <p:par>
                                <p:cTn id="640" presetID="3" presetClass="exit" presetSubtype="5" fill="hold" grpId="2" nodeType="withEffect">
                                  <p:stCondLst>
                                    <p:cond delay="0"/>
                                  </p:stCondLst>
                                  <p:childTnLst>
                                    <p:animEffect transition="out" filter="blinds(vertical)">
                                      <p:cBhvr>
                                        <p:cTn id="641" dur="5000"/>
                                        <p:tgtEl>
                                          <p:spTgt spid="72"/>
                                        </p:tgtEl>
                                      </p:cBhvr>
                                    </p:animEffect>
                                    <p:set>
                                      <p:cBhvr>
                                        <p:cTn id="642" dur="1" fill="hold">
                                          <p:stCondLst>
                                            <p:cond delay="4999"/>
                                          </p:stCondLst>
                                        </p:cTn>
                                        <p:tgtEl>
                                          <p:spTgt spid="72"/>
                                        </p:tgtEl>
                                        <p:attrNameLst>
                                          <p:attrName>style.visibility</p:attrName>
                                        </p:attrNameLst>
                                      </p:cBhvr>
                                      <p:to>
                                        <p:strVal val="hidden"/>
                                      </p:to>
                                    </p:set>
                                  </p:childTnLst>
                                </p:cTn>
                              </p:par>
                              <p:par>
                                <p:cTn id="643" presetID="2" presetClass="entr" presetSubtype="8" fill="hold" grpId="0" nodeType="withEffect">
                                  <p:stCondLst>
                                    <p:cond delay="0"/>
                                  </p:stCondLst>
                                  <p:childTnLst>
                                    <p:set>
                                      <p:cBhvr>
                                        <p:cTn id="644" dur="1" fill="hold">
                                          <p:stCondLst>
                                            <p:cond delay="0"/>
                                          </p:stCondLst>
                                        </p:cTn>
                                        <p:tgtEl>
                                          <p:spTgt spid="71"/>
                                        </p:tgtEl>
                                        <p:attrNameLst>
                                          <p:attrName>style.visibility</p:attrName>
                                        </p:attrNameLst>
                                      </p:cBhvr>
                                      <p:to>
                                        <p:strVal val="visible"/>
                                      </p:to>
                                    </p:set>
                                    <p:anim calcmode="lin" valueType="num">
                                      <p:cBhvr additive="base">
                                        <p:cTn id="645" dur="5000" fill="hold"/>
                                        <p:tgtEl>
                                          <p:spTgt spid="71"/>
                                        </p:tgtEl>
                                        <p:attrNameLst>
                                          <p:attrName>ppt_x</p:attrName>
                                        </p:attrNameLst>
                                      </p:cBhvr>
                                      <p:tavLst>
                                        <p:tav tm="0">
                                          <p:val>
                                            <p:strVal val="0-#ppt_w/2"/>
                                          </p:val>
                                        </p:tav>
                                        <p:tav tm="100000">
                                          <p:val>
                                            <p:strVal val="#ppt_x"/>
                                          </p:val>
                                        </p:tav>
                                      </p:tavLst>
                                    </p:anim>
                                    <p:anim calcmode="lin" valueType="num">
                                      <p:cBhvr additive="base">
                                        <p:cTn id="646" dur="5000" fill="hold"/>
                                        <p:tgtEl>
                                          <p:spTgt spid="71"/>
                                        </p:tgtEl>
                                        <p:attrNameLst>
                                          <p:attrName>ppt_y</p:attrName>
                                        </p:attrNameLst>
                                      </p:cBhvr>
                                      <p:tavLst>
                                        <p:tav tm="0">
                                          <p:val>
                                            <p:strVal val="#ppt_y"/>
                                          </p:val>
                                        </p:tav>
                                        <p:tav tm="100000">
                                          <p:val>
                                            <p:strVal val="#ppt_y"/>
                                          </p:val>
                                        </p:tav>
                                      </p:tavLst>
                                    </p:anim>
                                  </p:childTnLst>
                                </p:cTn>
                              </p:par>
                              <p:par>
                                <p:cTn id="647" presetID="2" presetClass="exit" presetSubtype="8" fill="hold" grpId="1" nodeType="withEffect">
                                  <p:stCondLst>
                                    <p:cond delay="0"/>
                                  </p:stCondLst>
                                  <p:childTnLst>
                                    <p:anim calcmode="lin" valueType="num">
                                      <p:cBhvr additive="base">
                                        <p:cTn id="648" dur="5000"/>
                                        <p:tgtEl>
                                          <p:spTgt spid="71"/>
                                        </p:tgtEl>
                                        <p:attrNameLst>
                                          <p:attrName>ppt_x</p:attrName>
                                        </p:attrNameLst>
                                      </p:cBhvr>
                                      <p:tavLst>
                                        <p:tav tm="0">
                                          <p:val>
                                            <p:strVal val="ppt_x"/>
                                          </p:val>
                                        </p:tav>
                                        <p:tav tm="100000">
                                          <p:val>
                                            <p:strVal val="0-ppt_w/2"/>
                                          </p:val>
                                        </p:tav>
                                      </p:tavLst>
                                    </p:anim>
                                    <p:anim calcmode="lin" valueType="num">
                                      <p:cBhvr additive="base">
                                        <p:cTn id="649" dur="5000"/>
                                        <p:tgtEl>
                                          <p:spTgt spid="71"/>
                                        </p:tgtEl>
                                        <p:attrNameLst>
                                          <p:attrName>ppt_y</p:attrName>
                                        </p:attrNameLst>
                                      </p:cBhvr>
                                      <p:tavLst>
                                        <p:tav tm="0">
                                          <p:val>
                                            <p:strVal val="ppt_y"/>
                                          </p:val>
                                        </p:tav>
                                        <p:tav tm="100000">
                                          <p:val>
                                            <p:strVal val="ppt_y"/>
                                          </p:val>
                                        </p:tav>
                                      </p:tavLst>
                                    </p:anim>
                                    <p:set>
                                      <p:cBhvr>
                                        <p:cTn id="650" dur="1" fill="hold">
                                          <p:stCondLst>
                                            <p:cond delay="4999"/>
                                          </p:stCondLst>
                                        </p:cTn>
                                        <p:tgtEl>
                                          <p:spTgt spid="71"/>
                                        </p:tgtEl>
                                        <p:attrNameLst>
                                          <p:attrName>style.visibility</p:attrName>
                                        </p:attrNameLst>
                                      </p:cBhvr>
                                      <p:to>
                                        <p:strVal val="hidden"/>
                                      </p:to>
                                    </p:set>
                                  </p:childTnLst>
                                </p:cTn>
                              </p:par>
                              <p:par>
                                <p:cTn id="651" presetID="3" presetClass="exit" presetSubtype="5" fill="hold" grpId="2" nodeType="withEffect">
                                  <p:stCondLst>
                                    <p:cond delay="0"/>
                                  </p:stCondLst>
                                  <p:childTnLst>
                                    <p:animEffect transition="out" filter="blinds(vertical)">
                                      <p:cBhvr>
                                        <p:cTn id="652" dur="5000"/>
                                        <p:tgtEl>
                                          <p:spTgt spid="71"/>
                                        </p:tgtEl>
                                      </p:cBhvr>
                                    </p:animEffect>
                                    <p:set>
                                      <p:cBhvr>
                                        <p:cTn id="653" dur="1" fill="hold">
                                          <p:stCondLst>
                                            <p:cond delay="4999"/>
                                          </p:stCondLst>
                                        </p:cTn>
                                        <p:tgtEl>
                                          <p:spTgt spid="71"/>
                                        </p:tgtEl>
                                        <p:attrNameLst>
                                          <p:attrName>style.visibility</p:attrName>
                                        </p:attrNameLst>
                                      </p:cBhvr>
                                      <p:to>
                                        <p:strVal val="hidden"/>
                                      </p:to>
                                    </p:set>
                                  </p:childTnLst>
                                </p:cTn>
                              </p:par>
                              <p:par>
                                <p:cTn id="654" presetID="2" presetClass="entr" presetSubtype="8" fill="hold" grpId="0" nodeType="withEffect">
                                  <p:stCondLst>
                                    <p:cond delay="0"/>
                                  </p:stCondLst>
                                  <p:childTnLst>
                                    <p:set>
                                      <p:cBhvr>
                                        <p:cTn id="655" dur="1" fill="hold">
                                          <p:stCondLst>
                                            <p:cond delay="0"/>
                                          </p:stCondLst>
                                        </p:cTn>
                                        <p:tgtEl>
                                          <p:spTgt spid="70"/>
                                        </p:tgtEl>
                                        <p:attrNameLst>
                                          <p:attrName>style.visibility</p:attrName>
                                        </p:attrNameLst>
                                      </p:cBhvr>
                                      <p:to>
                                        <p:strVal val="visible"/>
                                      </p:to>
                                    </p:set>
                                    <p:anim calcmode="lin" valueType="num">
                                      <p:cBhvr additive="base">
                                        <p:cTn id="656" dur="5000" fill="hold"/>
                                        <p:tgtEl>
                                          <p:spTgt spid="70"/>
                                        </p:tgtEl>
                                        <p:attrNameLst>
                                          <p:attrName>ppt_x</p:attrName>
                                        </p:attrNameLst>
                                      </p:cBhvr>
                                      <p:tavLst>
                                        <p:tav tm="0">
                                          <p:val>
                                            <p:strVal val="0-#ppt_w/2"/>
                                          </p:val>
                                        </p:tav>
                                        <p:tav tm="100000">
                                          <p:val>
                                            <p:strVal val="#ppt_x"/>
                                          </p:val>
                                        </p:tav>
                                      </p:tavLst>
                                    </p:anim>
                                    <p:anim calcmode="lin" valueType="num">
                                      <p:cBhvr additive="base">
                                        <p:cTn id="657" dur="5000" fill="hold"/>
                                        <p:tgtEl>
                                          <p:spTgt spid="70"/>
                                        </p:tgtEl>
                                        <p:attrNameLst>
                                          <p:attrName>ppt_y</p:attrName>
                                        </p:attrNameLst>
                                      </p:cBhvr>
                                      <p:tavLst>
                                        <p:tav tm="0">
                                          <p:val>
                                            <p:strVal val="#ppt_y"/>
                                          </p:val>
                                        </p:tav>
                                        <p:tav tm="100000">
                                          <p:val>
                                            <p:strVal val="#ppt_y"/>
                                          </p:val>
                                        </p:tav>
                                      </p:tavLst>
                                    </p:anim>
                                  </p:childTnLst>
                                </p:cTn>
                              </p:par>
                              <p:par>
                                <p:cTn id="658" presetID="2" presetClass="exit" presetSubtype="8" fill="hold" grpId="1" nodeType="withEffect">
                                  <p:stCondLst>
                                    <p:cond delay="0"/>
                                  </p:stCondLst>
                                  <p:childTnLst>
                                    <p:anim calcmode="lin" valueType="num">
                                      <p:cBhvr additive="base">
                                        <p:cTn id="659" dur="5000"/>
                                        <p:tgtEl>
                                          <p:spTgt spid="70"/>
                                        </p:tgtEl>
                                        <p:attrNameLst>
                                          <p:attrName>ppt_x</p:attrName>
                                        </p:attrNameLst>
                                      </p:cBhvr>
                                      <p:tavLst>
                                        <p:tav tm="0">
                                          <p:val>
                                            <p:strVal val="ppt_x"/>
                                          </p:val>
                                        </p:tav>
                                        <p:tav tm="100000">
                                          <p:val>
                                            <p:strVal val="0-ppt_w/2"/>
                                          </p:val>
                                        </p:tav>
                                      </p:tavLst>
                                    </p:anim>
                                    <p:anim calcmode="lin" valueType="num">
                                      <p:cBhvr additive="base">
                                        <p:cTn id="660" dur="5000"/>
                                        <p:tgtEl>
                                          <p:spTgt spid="70"/>
                                        </p:tgtEl>
                                        <p:attrNameLst>
                                          <p:attrName>ppt_y</p:attrName>
                                        </p:attrNameLst>
                                      </p:cBhvr>
                                      <p:tavLst>
                                        <p:tav tm="0">
                                          <p:val>
                                            <p:strVal val="ppt_y"/>
                                          </p:val>
                                        </p:tav>
                                        <p:tav tm="100000">
                                          <p:val>
                                            <p:strVal val="ppt_y"/>
                                          </p:val>
                                        </p:tav>
                                      </p:tavLst>
                                    </p:anim>
                                    <p:set>
                                      <p:cBhvr>
                                        <p:cTn id="661" dur="1" fill="hold">
                                          <p:stCondLst>
                                            <p:cond delay="4999"/>
                                          </p:stCondLst>
                                        </p:cTn>
                                        <p:tgtEl>
                                          <p:spTgt spid="70"/>
                                        </p:tgtEl>
                                        <p:attrNameLst>
                                          <p:attrName>style.visibility</p:attrName>
                                        </p:attrNameLst>
                                      </p:cBhvr>
                                      <p:to>
                                        <p:strVal val="hidden"/>
                                      </p:to>
                                    </p:set>
                                  </p:childTnLst>
                                </p:cTn>
                              </p:par>
                              <p:par>
                                <p:cTn id="662" presetID="3" presetClass="exit" presetSubtype="5" fill="hold" grpId="2" nodeType="withEffect">
                                  <p:stCondLst>
                                    <p:cond delay="0"/>
                                  </p:stCondLst>
                                  <p:childTnLst>
                                    <p:animEffect transition="out" filter="blinds(vertical)">
                                      <p:cBhvr>
                                        <p:cTn id="663" dur="5000"/>
                                        <p:tgtEl>
                                          <p:spTgt spid="70"/>
                                        </p:tgtEl>
                                      </p:cBhvr>
                                    </p:animEffect>
                                    <p:set>
                                      <p:cBhvr>
                                        <p:cTn id="664" dur="1" fill="hold">
                                          <p:stCondLst>
                                            <p:cond delay="4999"/>
                                          </p:stCondLst>
                                        </p:cTn>
                                        <p:tgtEl>
                                          <p:spTgt spid="70"/>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69"/>
                                        </p:tgtEl>
                                        <p:attrNameLst>
                                          <p:attrName>style.visibility</p:attrName>
                                        </p:attrNameLst>
                                      </p:cBhvr>
                                      <p:to>
                                        <p:strVal val="visible"/>
                                      </p:to>
                                    </p:set>
                                    <p:anim calcmode="lin" valueType="num">
                                      <p:cBhvr additive="base">
                                        <p:cTn id="667" dur="5000" fill="hold"/>
                                        <p:tgtEl>
                                          <p:spTgt spid="69"/>
                                        </p:tgtEl>
                                        <p:attrNameLst>
                                          <p:attrName>ppt_x</p:attrName>
                                        </p:attrNameLst>
                                      </p:cBhvr>
                                      <p:tavLst>
                                        <p:tav tm="0">
                                          <p:val>
                                            <p:strVal val="0-#ppt_w/2"/>
                                          </p:val>
                                        </p:tav>
                                        <p:tav tm="100000">
                                          <p:val>
                                            <p:strVal val="#ppt_x"/>
                                          </p:val>
                                        </p:tav>
                                      </p:tavLst>
                                    </p:anim>
                                    <p:anim calcmode="lin" valueType="num">
                                      <p:cBhvr additive="base">
                                        <p:cTn id="668" dur="5000" fill="hold"/>
                                        <p:tgtEl>
                                          <p:spTgt spid="69"/>
                                        </p:tgtEl>
                                        <p:attrNameLst>
                                          <p:attrName>ppt_y</p:attrName>
                                        </p:attrNameLst>
                                      </p:cBhvr>
                                      <p:tavLst>
                                        <p:tav tm="0">
                                          <p:val>
                                            <p:strVal val="#ppt_y"/>
                                          </p:val>
                                        </p:tav>
                                        <p:tav tm="100000">
                                          <p:val>
                                            <p:strVal val="#ppt_y"/>
                                          </p:val>
                                        </p:tav>
                                      </p:tavLst>
                                    </p:anim>
                                  </p:childTnLst>
                                </p:cTn>
                              </p:par>
                              <p:par>
                                <p:cTn id="669" presetID="2" presetClass="exit" presetSubtype="8" fill="hold" grpId="1" nodeType="withEffect">
                                  <p:stCondLst>
                                    <p:cond delay="0"/>
                                  </p:stCondLst>
                                  <p:childTnLst>
                                    <p:anim calcmode="lin" valueType="num">
                                      <p:cBhvr additive="base">
                                        <p:cTn id="670" dur="5000"/>
                                        <p:tgtEl>
                                          <p:spTgt spid="69"/>
                                        </p:tgtEl>
                                        <p:attrNameLst>
                                          <p:attrName>ppt_x</p:attrName>
                                        </p:attrNameLst>
                                      </p:cBhvr>
                                      <p:tavLst>
                                        <p:tav tm="0">
                                          <p:val>
                                            <p:strVal val="ppt_x"/>
                                          </p:val>
                                        </p:tav>
                                        <p:tav tm="100000">
                                          <p:val>
                                            <p:strVal val="0-ppt_w/2"/>
                                          </p:val>
                                        </p:tav>
                                      </p:tavLst>
                                    </p:anim>
                                    <p:anim calcmode="lin" valueType="num">
                                      <p:cBhvr additive="base">
                                        <p:cTn id="671" dur="5000"/>
                                        <p:tgtEl>
                                          <p:spTgt spid="69"/>
                                        </p:tgtEl>
                                        <p:attrNameLst>
                                          <p:attrName>ppt_y</p:attrName>
                                        </p:attrNameLst>
                                      </p:cBhvr>
                                      <p:tavLst>
                                        <p:tav tm="0">
                                          <p:val>
                                            <p:strVal val="ppt_y"/>
                                          </p:val>
                                        </p:tav>
                                        <p:tav tm="100000">
                                          <p:val>
                                            <p:strVal val="ppt_y"/>
                                          </p:val>
                                        </p:tav>
                                      </p:tavLst>
                                    </p:anim>
                                    <p:set>
                                      <p:cBhvr>
                                        <p:cTn id="672" dur="1" fill="hold">
                                          <p:stCondLst>
                                            <p:cond delay="4999"/>
                                          </p:stCondLst>
                                        </p:cTn>
                                        <p:tgtEl>
                                          <p:spTgt spid="69"/>
                                        </p:tgtEl>
                                        <p:attrNameLst>
                                          <p:attrName>style.visibility</p:attrName>
                                        </p:attrNameLst>
                                      </p:cBhvr>
                                      <p:to>
                                        <p:strVal val="hidden"/>
                                      </p:to>
                                    </p:set>
                                  </p:childTnLst>
                                </p:cTn>
                              </p:par>
                              <p:par>
                                <p:cTn id="673" presetID="3" presetClass="exit" presetSubtype="5" fill="hold" grpId="2" nodeType="withEffect">
                                  <p:stCondLst>
                                    <p:cond delay="0"/>
                                  </p:stCondLst>
                                  <p:childTnLst>
                                    <p:animEffect transition="out" filter="blinds(vertical)">
                                      <p:cBhvr>
                                        <p:cTn id="674" dur="5000"/>
                                        <p:tgtEl>
                                          <p:spTgt spid="69"/>
                                        </p:tgtEl>
                                      </p:cBhvr>
                                    </p:animEffect>
                                    <p:set>
                                      <p:cBhvr>
                                        <p:cTn id="675" dur="1" fill="hold">
                                          <p:stCondLst>
                                            <p:cond delay="4999"/>
                                          </p:stCondLst>
                                        </p:cTn>
                                        <p:tgtEl>
                                          <p:spTgt spid="69"/>
                                        </p:tgtEl>
                                        <p:attrNameLst>
                                          <p:attrName>style.visibility</p:attrName>
                                        </p:attrNameLst>
                                      </p:cBhvr>
                                      <p:to>
                                        <p:strVal val="hidden"/>
                                      </p:to>
                                    </p:set>
                                  </p:childTnLst>
                                </p:cTn>
                              </p:par>
                              <p:par>
                                <p:cTn id="676" presetID="2" presetClass="entr" presetSubtype="8" fill="hold" grpId="0" nodeType="withEffect">
                                  <p:stCondLst>
                                    <p:cond delay="0"/>
                                  </p:stCondLst>
                                  <p:childTnLst>
                                    <p:set>
                                      <p:cBhvr>
                                        <p:cTn id="677" dur="1" fill="hold">
                                          <p:stCondLst>
                                            <p:cond delay="0"/>
                                          </p:stCondLst>
                                        </p:cTn>
                                        <p:tgtEl>
                                          <p:spTgt spid="68"/>
                                        </p:tgtEl>
                                        <p:attrNameLst>
                                          <p:attrName>style.visibility</p:attrName>
                                        </p:attrNameLst>
                                      </p:cBhvr>
                                      <p:to>
                                        <p:strVal val="visible"/>
                                      </p:to>
                                    </p:set>
                                    <p:anim calcmode="lin" valueType="num">
                                      <p:cBhvr additive="base">
                                        <p:cTn id="678" dur="5000" fill="hold"/>
                                        <p:tgtEl>
                                          <p:spTgt spid="68"/>
                                        </p:tgtEl>
                                        <p:attrNameLst>
                                          <p:attrName>ppt_x</p:attrName>
                                        </p:attrNameLst>
                                      </p:cBhvr>
                                      <p:tavLst>
                                        <p:tav tm="0">
                                          <p:val>
                                            <p:strVal val="0-#ppt_w/2"/>
                                          </p:val>
                                        </p:tav>
                                        <p:tav tm="100000">
                                          <p:val>
                                            <p:strVal val="#ppt_x"/>
                                          </p:val>
                                        </p:tav>
                                      </p:tavLst>
                                    </p:anim>
                                    <p:anim calcmode="lin" valueType="num">
                                      <p:cBhvr additive="base">
                                        <p:cTn id="679" dur="5000" fill="hold"/>
                                        <p:tgtEl>
                                          <p:spTgt spid="68"/>
                                        </p:tgtEl>
                                        <p:attrNameLst>
                                          <p:attrName>ppt_y</p:attrName>
                                        </p:attrNameLst>
                                      </p:cBhvr>
                                      <p:tavLst>
                                        <p:tav tm="0">
                                          <p:val>
                                            <p:strVal val="#ppt_y"/>
                                          </p:val>
                                        </p:tav>
                                        <p:tav tm="100000">
                                          <p:val>
                                            <p:strVal val="#ppt_y"/>
                                          </p:val>
                                        </p:tav>
                                      </p:tavLst>
                                    </p:anim>
                                  </p:childTnLst>
                                </p:cTn>
                              </p:par>
                              <p:par>
                                <p:cTn id="680" presetID="2" presetClass="exit" presetSubtype="8" fill="hold" grpId="1" nodeType="withEffect">
                                  <p:stCondLst>
                                    <p:cond delay="0"/>
                                  </p:stCondLst>
                                  <p:childTnLst>
                                    <p:anim calcmode="lin" valueType="num">
                                      <p:cBhvr additive="base">
                                        <p:cTn id="681" dur="5000"/>
                                        <p:tgtEl>
                                          <p:spTgt spid="68"/>
                                        </p:tgtEl>
                                        <p:attrNameLst>
                                          <p:attrName>ppt_x</p:attrName>
                                        </p:attrNameLst>
                                      </p:cBhvr>
                                      <p:tavLst>
                                        <p:tav tm="0">
                                          <p:val>
                                            <p:strVal val="ppt_x"/>
                                          </p:val>
                                        </p:tav>
                                        <p:tav tm="100000">
                                          <p:val>
                                            <p:strVal val="0-ppt_w/2"/>
                                          </p:val>
                                        </p:tav>
                                      </p:tavLst>
                                    </p:anim>
                                    <p:anim calcmode="lin" valueType="num">
                                      <p:cBhvr additive="base">
                                        <p:cTn id="682" dur="5000"/>
                                        <p:tgtEl>
                                          <p:spTgt spid="68"/>
                                        </p:tgtEl>
                                        <p:attrNameLst>
                                          <p:attrName>ppt_y</p:attrName>
                                        </p:attrNameLst>
                                      </p:cBhvr>
                                      <p:tavLst>
                                        <p:tav tm="0">
                                          <p:val>
                                            <p:strVal val="ppt_y"/>
                                          </p:val>
                                        </p:tav>
                                        <p:tav tm="100000">
                                          <p:val>
                                            <p:strVal val="ppt_y"/>
                                          </p:val>
                                        </p:tav>
                                      </p:tavLst>
                                    </p:anim>
                                    <p:set>
                                      <p:cBhvr>
                                        <p:cTn id="683" dur="1" fill="hold">
                                          <p:stCondLst>
                                            <p:cond delay="4999"/>
                                          </p:stCondLst>
                                        </p:cTn>
                                        <p:tgtEl>
                                          <p:spTgt spid="68"/>
                                        </p:tgtEl>
                                        <p:attrNameLst>
                                          <p:attrName>style.visibility</p:attrName>
                                        </p:attrNameLst>
                                      </p:cBhvr>
                                      <p:to>
                                        <p:strVal val="hidden"/>
                                      </p:to>
                                    </p:set>
                                  </p:childTnLst>
                                </p:cTn>
                              </p:par>
                              <p:par>
                                <p:cTn id="684" presetID="3" presetClass="exit" presetSubtype="5" fill="hold" grpId="2" nodeType="withEffect">
                                  <p:stCondLst>
                                    <p:cond delay="0"/>
                                  </p:stCondLst>
                                  <p:childTnLst>
                                    <p:animEffect transition="out" filter="blinds(vertical)">
                                      <p:cBhvr>
                                        <p:cTn id="685" dur="5000"/>
                                        <p:tgtEl>
                                          <p:spTgt spid="68"/>
                                        </p:tgtEl>
                                      </p:cBhvr>
                                    </p:animEffect>
                                    <p:set>
                                      <p:cBhvr>
                                        <p:cTn id="686" dur="1" fill="hold">
                                          <p:stCondLst>
                                            <p:cond delay="4999"/>
                                          </p:stCondLst>
                                        </p:cTn>
                                        <p:tgtEl>
                                          <p:spTgt spid="68"/>
                                        </p:tgtEl>
                                        <p:attrNameLst>
                                          <p:attrName>style.visibility</p:attrName>
                                        </p:attrNameLst>
                                      </p:cBhvr>
                                      <p:to>
                                        <p:strVal val="hidden"/>
                                      </p:to>
                                    </p:set>
                                  </p:childTnLst>
                                </p:cTn>
                              </p:par>
                              <p:par>
                                <p:cTn id="687" presetID="2" presetClass="entr" presetSubtype="8" fill="hold" grpId="0" nodeType="withEffect">
                                  <p:stCondLst>
                                    <p:cond delay="0"/>
                                  </p:stCondLst>
                                  <p:childTnLst>
                                    <p:set>
                                      <p:cBhvr>
                                        <p:cTn id="688" dur="1" fill="hold">
                                          <p:stCondLst>
                                            <p:cond delay="0"/>
                                          </p:stCondLst>
                                        </p:cTn>
                                        <p:tgtEl>
                                          <p:spTgt spid="67"/>
                                        </p:tgtEl>
                                        <p:attrNameLst>
                                          <p:attrName>style.visibility</p:attrName>
                                        </p:attrNameLst>
                                      </p:cBhvr>
                                      <p:to>
                                        <p:strVal val="visible"/>
                                      </p:to>
                                    </p:set>
                                    <p:anim calcmode="lin" valueType="num">
                                      <p:cBhvr additive="base">
                                        <p:cTn id="689" dur="5000" fill="hold"/>
                                        <p:tgtEl>
                                          <p:spTgt spid="67"/>
                                        </p:tgtEl>
                                        <p:attrNameLst>
                                          <p:attrName>ppt_x</p:attrName>
                                        </p:attrNameLst>
                                      </p:cBhvr>
                                      <p:tavLst>
                                        <p:tav tm="0">
                                          <p:val>
                                            <p:strVal val="0-#ppt_w/2"/>
                                          </p:val>
                                        </p:tav>
                                        <p:tav tm="100000">
                                          <p:val>
                                            <p:strVal val="#ppt_x"/>
                                          </p:val>
                                        </p:tav>
                                      </p:tavLst>
                                    </p:anim>
                                    <p:anim calcmode="lin" valueType="num">
                                      <p:cBhvr additive="base">
                                        <p:cTn id="690" dur="5000" fill="hold"/>
                                        <p:tgtEl>
                                          <p:spTgt spid="67"/>
                                        </p:tgtEl>
                                        <p:attrNameLst>
                                          <p:attrName>ppt_y</p:attrName>
                                        </p:attrNameLst>
                                      </p:cBhvr>
                                      <p:tavLst>
                                        <p:tav tm="0">
                                          <p:val>
                                            <p:strVal val="#ppt_y"/>
                                          </p:val>
                                        </p:tav>
                                        <p:tav tm="100000">
                                          <p:val>
                                            <p:strVal val="#ppt_y"/>
                                          </p:val>
                                        </p:tav>
                                      </p:tavLst>
                                    </p:anim>
                                  </p:childTnLst>
                                </p:cTn>
                              </p:par>
                              <p:par>
                                <p:cTn id="691" presetID="2" presetClass="exit" presetSubtype="8" fill="hold" grpId="1" nodeType="withEffect">
                                  <p:stCondLst>
                                    <p:cond delay="0"/>
                                  </p:stCondLst>
                                  <p:childTnLst>
                                    <p:anim calcmode="lin" valueType="num">
                                      <p:cBhvr additive="base">
                                        <p:cTn id="692" dur="5000"/>
                                        <p:tgtEl>
                                          <p:spTgt spid="67"/>
                                        </p:tgtEl>
                                        <p:attrNameLst>
                                          <p:attrName>ppt_x</p:attrName>
                                        </p:attrNameLst>
                                      </p:cBhvr>
                                      <p:tavLst>
                                        <p:tav tm="0">
                                          <p:val>
                                            <p:strVal val="ppt_x"/>
                                          </p:val>
                                        </p:tav>
                                        <p:tav tm="100000">
                                          <p:val>
                                            <p:strVal val="0-ppt_w/2"/>
                                          </p:val>
                                        </p:tav>
                                      </p:tavLst>
                                    </p:anim>
                                    <p:anim calcmode="lin" valueType="num">
                                      <p:cBhvr additive="base">
                                        <p:cTn id="693" dur="5000"/>
                                        <p:tgtEl>
                                          <p:spTgt spid="67"/>
                                        </p:tgtEl>
                                        <p:attrNameLst>
                                          <p:attrName>ppt_y</p:attrName>
                                        </p:attrNameLst>
                                      </p:cBhvr>
                                      <p:tavLst>
                                        <p:tav tm="0">
                                          <p:val>
                                            <p:strVal val="ppt_y"/>
                                          </p:val>
                                        </p:tav>
                                        <p:tav tm="100000">
                                          <p:val>
                                            <p:strVal val="ppt_y"/>
                                          </p:val>
                                        </p:tav>
                                      </p:tavLst>
                                    </p:anim>
                                    <p:set>
                                      <p:cBhvr>
                                        <p:cTn id="694" dur="1" fill="hold">
                                          <p:stCondLst>
                                            <p:cond delay="4999"/>
                                          </p:stCondLst>
                                        </p:cTn>
                                        <p:tgtEl>
                                          <p:spTgt spid="67"/>
                                        </p:tgtEl>
                                        <p:attrNameLst>
                                          <p:attrName>style.visibility</p:attrName>
                                        </p:attrNameLst>
                                      </p:cBhvr>
                                      <p:to>
                                        <p:strVal val="hidden"/>
                                      </p:to>
                                    </p:set>
                                  </p:childTnLst>
                                </p:cTn>
                              </p:par>
                              <p:par>
                                <p:cTn id="695" presetID="3" presetClass="exit" presetSubtype="5" fill="hold" grpId="2" nodeType="withEffect">
                                  <p:stCondLst>
                                    <p:cond delay="0"/>
                                  </p:stCondLst>
                                  <p:childTnLst>
                                    <p:animEffect transition="out" filter="blinds(vertical)">
                                      <p:cBhvr>
                                        <p:cTn id="696" dur="5000"/>
                                        <p:tgtEl>
                                          <p:spTgt spid="67"/>
                                        </p:tgtEl>
                                      </p:cBhvr>
                                    </p:animEffect>
                                    <p:set>
                                      <p:cBhvr>
                                        <p:cTn id="697" dur="1" fill="hold">
                                          <p:stCondLst>
                                            <p:cond delay="4999"/>
                                          </p:stCondLst>
                                        </p:cTn>
                                        <p:tgtEl>
                                          <p:spTgt spid="67"/>
                                        </p:tgtEl>
                                        <p:attrNameLst>
                                          <p:attrName>style.visibility</p:attrName>
                                        </p:attrNameLst>
                                      </p:cBhvr>
                                      <p:to>
                                        <p:strVal val="hidden"/>
                                      </p:to>
                                    </p:set>
                                  </p:childTnLst>
                                </p:cTn>
                              </p:par>
                              <p:par>
                                <p:cTn id="698" presetID="2" presetClass="entr" presetSubtype="8" fill="hold" grpId="0" nodeType="withEffect">
                                  <p:stCondLst>
                                    <p:cond delay="0"/>
                                  </p:stCondLst>
                                  <p:childTnLst>
                                    <p:set>
                                      <p:cBhvr>
                                        <p:cTn id="699" dur="1" fill="hold">
                                          <p:stCondLst>
                                            <p:cond delay="0"/>
                                          </p:stCondLst>
                                        </p:cTn>
                                        <p:tgtEl>
                                          <p:spTgt spid="66"/>
                                        </p:tgtEl>
                                        <p:attrNameLst>
                                          <p:attrName>style.visibility</p:attrName>
                                        </p:attrNameLst>
                                      </p:cBhvr>
                                      <p:to>
                                        <p:strVal val="visible"/>
                                      </p:to>
                                    </p:set>
                                    <p:anim calcmode="lin" valueType="num">
                                      <p:cBhvr additive="base">
                                        <p:cTn id="700" dur="5000" fill="hold"/>
                                        <p:tgtEl>
                                          <p:spTgt spid="66"/>
                                        </p:tgtEl>
                                        <p:attrNameLst>
                                          <p:attrName>ppt_x</p:attrName>
                                        </p:attrNameLst>
                                      </p:cBhvr>
                                      <p:tavLst>
                                        <p:tav tm="0">
                                          <p:val>
                                            <p:strVal val="0-#ppt_w/2"/>
                                          </p:val>
                                        </p:tav>
                                        <p:tav tm="100000">
                                          <p:val>
                                            <p:strVal val="#ppt_x"/>
                                          </p:val>
                                        </p:tav>
                                      </p:tavLst>
                                    </p:anim>
                                    <p:anim calcmode="lin" valueType="num">
                                      <p:cBhvr additive="base">
                                        <p:cTn id="701" dur="5000" fill="hold"/>
                                        <p:tgtEl>
                                          <p:spTgt spid="66"/>
                                        </p:tgtEl>
                                        <p:attrNameLst>
                                          <p:attrName>ppt_y</p:attrName>
                                        </p:attrNameLst>
                                      </p:cBhvr>
                                      <p:tavLst>
                                        <p:tav tm="0">
                                          <p:val>
                                            <p:strVal val="#ppt_y"/>
                                          </p:val>
                                        </p:tav>
                                        <p:tav tm="100000">
                                          <p:val>
                                            <p:strVal val="#ppt_y"/>
                                          </p:val>
                                        </p:tav>
                                      </p:tavLst>
                                    </p:anim>
                                  </p:childTnLst>
                                </p:cTn>
                              </p:par>
                              <p:par>
                                <p:cTn id="702" presetID="2" presetClass="exit" presetSubtype="8" fill="hold" grpId="1" nodeType="withEffect">
                                  <p:stCondLst>
                                    <p:cond delay="0"/>
                                  </p:stCondLst>
                                  <p:childTnLst>
                                    <p:anim calcmode="lin" valueType="num">
                                      <p:cBhvr additive="base">
                                        <p:cTn id="703" dur="5000"/>
                                        <p:tgtEl>
                                          <p:spTgt spid="66"/>
                                        </p:tgtEl>
                                        <p:attrNameLst>
                                          <p:attrName>ppt_x</p:attrName>
                                        </p:attrNameLst>
                                      </p:cBhvr>
                                      <p:tavLst>
                                        <p:tav tm="0">
                                          <p:val>
                                            <p:strVal val="ppt_x"/>
                                          </p:val>
                                        </p:tav>
                                        <p:tav tm="100000">
                                          <p:val>
                                            <p:strVal val="0-ppt_w/2"/>
                                          </p:val>
                                        </p:tav>
                                      </p:tavLst>
                                    </p:anim>
                                    <p:anim calcmode="lin" valueType="num">
                                      <p:cBhvr additive="base">
                                        <p:cTn id="704" dur="5000"/>
                                        <p:tgtEl>
                                          <p:spTgt spid="66"/>
                                        </p:tgtEl>
                                        <p:attrNameLst>
                                          <p:attrName>ppt_y</p:attrName>
                                        </p:attrNameLst>
                                      </p:cBhvr>
                                      <p:tavLst>
                                        <p:tav tm="0">
                                          <p:val>
                                            <p:strVal val="ppt_y"/>
                                          </p:val>
                                        </p:tav>
                                        <p:tav tm="100000">
                                          <p:val>
                                            <p:strVal val="ppt_y"/>
                                          </p:val>
                                        </p:tav>
                                      </p:tavLst>
                                    </p:anim>
                                    <p:set>
                                      <p:cBhvr>
                                        <p:cTn id="705" dur="1" fill="hold">
                                          <p:stCondLst>
                                            <p:cond delay="4999"/>
                                          </p:stCondLst>
                                        </p:cTn>
                                        <p:tgtEl>
                                          <p:spTgt spid="66"/>
                                        </p:tgtEl>
                                        <p:attrNameLst>
                                          <p:attrName>style.visibility</p:attrName>
                                        </p:attrNameLst>
                                      </p:cBhvr>
                                      <p:to>
                                        <p:strVal val="hidden"/>
                                      </p:to>
                                    </p:set>
                                  </p:childTnLst>
                                </p:cTn>
                              </p:par>
                              <p:par>
                                <p:cTn id="706" presetID="3" presetClass="exit" presetSubtype="5" fill="hold" grpId="2" nodeType="withEffect">
                                  <p:stCondLst>
                                    <p:cond delay="0"/>
                                  </p:stCondLst>
                                  <p:childTnLst>
                                    <p:animEffect transition="out" filter="blinds(vertical)">
                                      <p:cBhvr>
                                        <p:cTn id="707" dur="5000"/>
                                        <p:tgtEl>
                                          <p:spTgt spid="66"/>
                                        </p:tgtEl>
                                      </p:cBhvr>
                                    </p:animEffect>
                                    <p:set>
                                      <p:cBhvr>
                                        <p:cTn id="708" dur="1" fill="hold">
                                          <p:stCondLst>
                                            <p:cond delay="4999"/>
                                          </p:stCondLst>
                                        </p:cTn>
                                        <p:tgtEl>
                                          <p:spTgt spid="66"/>
                                        </p:tgtEl>
                                        <p:attrNameLst>
                                          <p:attrName>style.visibility</p:attrName>
                                        </p:attrNameLst>
                                      </p:cBhvr>
                                      <p:to>
                                        <p:strVal val="hidden"/>
                                      </p:to>
                                    </p:set>
                                  </p:childTnLst>
                                </p:cTn>
                              </p:par>
                              <p:par>
                                <p:cTn id="709" presetID="2" presetClass="entr" presetSubtype="8" fill="hold" grpId="0" nodeType="withEffect">
                                  <p:stCondLst>
                                    <p:cond delay="0"/>
                                  </p:stCondLst>
                                  <p:childTnLst>
                                    <p:set>
                                      <p:cBhvr>
                                        <p:cTn id="710" dur="1" fill="hold">
                                          <p:stCondLst>
                                            <p:cond delay="0"/>
                                          </p:stCondLst>
                                        </p:cTn>
                                        <p:tgtEl>
                                          <p:spTgt spid="65"/>
                                        </p:tgtEl>
                                        <p:attrNameLst>
                                          <p:attrName>style.visibility</p:attrName>
                                        </p:attrNameLst>
                                      </p:cBhvr>
                                      <p:to>
                                        <p:strVal val="visible"/>
                                      </p:to>
                                    </p:set>
                                    <p:anim calcmode="lin" valueType="num">
                                      <p:cBhvr additive="base">
                                        <p:cTn id="711" dur="5000" fill="hold"/>
                                        <p:tgtEl>
                                          <p:spTgt spid="65"/>
                                        </p:tgtEl>
                                        <p:attrNameLst>
                                          <p:attrName>ppt_x</p:attrName>
                                        </p:attrNameLst>
                                      </p:cBhvr>
                                      <p:tavLst>
                                        <p:tav tm="0">
                                          <p:val>
                                            <p:strVal val="0-#ppt_w/2"/>
                                          </p:val>
                                        </p:tav>
                                        <p:tav tm="100000">
                                          <p:val>
                                            <p:strVal val="#ppt_x"/>
                                          </p:val>
                                        </p:tav>
                                      </p:tavLst>
                                    </p:anim>
                                    <p:anim calcmode="lin" valueType="num">
                                      <p:cBhvr additive="base">
                                        <p:cTn id="712" dur="5000" fill="hold"/>
                                        <p:tgtEl>
                                          <p:spTgt spid="65"/>
                                        </p:tgtEl>
                                        <p:attrNameLst>
                                          <p:attrName>ppt_y</p:attrName>
                                        </p:attrNameLst>
                                      </p:cBhvr>
                                      <p:tavLst>
                                        <p:tav tm="0">
                                          <p:val>
                                            <p:strVal val="#ppt_y"/>
                                          </p:val>
                                        </p:tav>
                                        <p:tav tm="100000">
                                          <p:val>
                                            <p:strVal val="#ppt_y"/>
                                          </p:val>
                                        </p:tav>
                                      </p:tavLst>
                                    </p:anim>
                                  </p:childTnLst>
                                </p:cTn>
                              </p:par>
                              <p:par>
                                <p:cTn id="713" presetID="2" presetClass="exit" presetSubtype="8" fill="hold" grpId="1" nodeType="withEffect">
                                  <p:stCondLst>
                                    <p:cond delay="0"/>
                                  </p:stCondLst>
                                  <p:childTnLst>
                                    <p:anim calcmode="lin" valueType="num">
                                      <p:cBhvr additive="base">
                                        <p:cTn id="714" dur="5000"/>
                                        <p:tgtEl>
                                          <p:spTgt spid="65"/>
                                        </p:tgtEl>
                                        <p:attrNameLst>
                                          <p:attrName>ppt_x</p:attrName>
                                        </p:attrNameLst>
                                      </p:cBhvr>
                                      <p:tavLst>
                                        <p:tav tm="0">
                                          <p:val>
                                            <p:strVal val="ppt_x"/>
                                          </p:val>
                                        </p:tav>
                                        <p:tav tm="100000">
                                          <p:val>
                                            <p:strVal val="0-ppt_w/2"/>
                                          </p:val>
                                        </p:tav>
                                      </p:tavLst>
                                    </p:anim>
                                    <p:anim calcmode="lin" valueType="num">
                                      <p:cBhvr additive="base">
                                        <p:cTn id="715" dur="5000"/>
                                        <p:tgtEl>
                                          <p:spTgt spid="65"/>
                                        </p:tgtEl>
                                        <p:attrNameLst>
                                          <p:attrName>ppt_y</p:attrName>
                                        </p:attrNameLst>
                                      </p:cBhvr>
                                      <p:tavLst>
                                        <p:tav tm="0">
                                          <p:val>
                                            <p:strVal val="ppt_y"/>
                                          </p:val>
                                        </p:tav>
                                        <p:tav tm="100000">
                                          <p:val>
                                            <p:strVal val="ppt_y"/>
                                          </p:val>
                                        </p:tav>
                                      </p:tavLst>
                                    </p:anim>
                                    <p:set>
                                      <p:cBhvr>
                                        <p:cTn id="716" dur="1" fill="hold">
                                          <p:stCondLst>
                                            <p:cond delay="4999"/>
                                          </p:stCondLst>
                                        </p:cTn>
                                        <p:tgtEl>
                                          <p:spTgt spid="65"/>
                                        </p:tgtEl>
                                        <p:attrNameLst>
                                          <p:attrName>style.visibility</p:attrName>
                                        </p:attrNameLst>
                                      </p:cBhvr>
                                      <p:to>
                                        <p:strVal val="hidden"/>
                                      </p:to>
                                    </p:set>
                                  </p:childTnLst>
                                </p:cTn>
                              </p:par>
                              <p:par>
                                <p:cTn id="717" presetID="3" presetClass="exit" presetSubtype="5" fill="hold" grpId="2" nodeType="withEffect">
                                  <p:stCondLst>
                                    <p:cond delay="0"/>
                                  </p:stCondLst>
                                  <p:childTnLst>
                                    <p:animEffect transition="out" filter="blinds(vertical)">
                                      <p:cBhvr>
                                        <p:cTn id="718" dur="5000"/>
                                        <p:tgtEl>
                                          <p:spTgt spid="65"/>
                                        </p:tgtEl>
                                      </p:cBhvr>
                                    </p:animEffect>
                                    <p:set>
                                      <p:cBhvr>
                                        <p:cTn id="719" dur="1" fill="hold">
                                          <p:stCondLst>
                                            <p:cond delay="4999"/>
                                          </p:stCondLst>
                                        </p:cTn>
                                        <p:tgtEl>
                                          <p:spTgt spid="65"/>
                                        </p:tgtEl>
                                        <p:attrNameLst>
                                          <p:attrName>style.visibility</p:attrName>
                                        </p:attrNameLst>
                                      </p:cBhvr>
                                      <p:to>
                                        <p:strVal val="hidden"/>
                                      </p:to>
                                    </p:set>
                                  </p:childTnLst>
                                </p:cTn>
                              </p:par>
                              <p:par>
                                <p:cTn id="720" presetID="2" presetClass="entr" presetSubtype="8" fill="hold" grpId="0" nodeType="withEffect">
                                  <p:stCondLst>
                                    <p:cond delay="0"/>
                                  </p:stCondLst>
                                  <p:childTnLst>
                                    <p:set>
                                      <p:cBhvr>
                                        <p:cTn id="721" dur="1" fill="hold">
                                          <p:stCondLst>
                                            <p:cond delay="0"/>
                                          </p:stCondLst>
                                        </p:cTn>
                                        <p:tgtEl>
                                          <p:spTgt spid="64"/>
                                        </p:tgtEl>
                                        <p:attrNameLst>
                                          <p:attrName>style.visibility</p:attrName>
                                        </p:attrNameLst>
                                      </p:cBhvr>
                                      <p:to>
                                        <p:strVal val="visible"/>
                                      </p:to>
                                    </p:set>
                                    <p:anim calcmode="lin" valueType="num">
                                      <p:cBhvr additive="base">
                                        <p:cTn id="722" dur="5000" fill="hold"/>
                                        <p:tgtEl>
                                          <p:spTgt spid="64"/>
                                        </p:tgtEl>
                                        <p:attrNameLst>
                                          <p:attrName>ppt_x</p:attrName>
                                        </p:attrNameLst>
                                      </p:cBhvr>
                                      <p:tavLst>
                                        <p:tav tm="0">
                                          <p:val>
                                            <p:strVal val="0-#ppt_w/2"/>
                                          </p:val>
                                        </p:tav>
                                        <p:tav tm="100000">
                                          <p:val>
                                            <p:strVal val="#ppt_x"/>
                                          </p:val>
                                        </p:tav>
                                      </p:tavLst>
                                    </p:anim>
                                    <p:anim calcmode="lin" valueType="num">
                                      <p:cBhvr additive="base">
                                        <p:cTn id="723" dur="5000" fill="hold"/>
                                        <p:tgtEl>
                                          <p:spTgt spid="64"/>
                                        </p:tgtEl>
                                        <p:attrNameLst>
                                          <p:attrName>ppt_y</p:attrName>
                                        </p:attrNameLst>
                                      </p:cBhvr>
                                      <p:tavLst>
                                        <p:tav tm="0">
                                          <p:val>
                                            <p:strVal val="#ppt_y"/>
                                          </p:val>
                                        </p:tav>
                                        <p:tav tm="100000">
                                          <p:val>
                                            <p:strVal val="#ppt_y"/>
                                          </p:val>
                                        </p:tav>
                                      </p:tavLst>
                                    </p:anim>
                                  </p:childTnLst>
                                </p:cTn>
                              </p:par>
                              <p:par>
                                <p:cTn id="724" presetID="2" presetClass="exit" presetSubtype="8" fill="hold" grpId="1" nodeType="withEffect">
                                  <p:stCondLst>
                                    <p:cond delay="0"/>
                                  </p:stCondLst>
                                  <p:childTnLst>
                                    <p:anim calcmode="lin" valueType="num">
                                      <p:cBhvr additive="base">
                                        <p:cTn id="725" dur="5000"/>
                                        <p:tgtEl>
                                          <p:spTgt spid="64"/>
                                        </p:tgtEl>
                                        <p:attrNameLst>
                                          <p:attrName>ppt_x</p:attrName>
                                        </p:attrNameLst>
                                      </p:cBhvr>
                                      <p:tavLst>
                                        <p:tav tm="0">
                                          <p:val>
                                            <p:strVal val="ppt_x"/>
                                          </p:val>
                                        </p:tav>
                                        <p:tav tm="100000">
                                          <p:val>
                                            <p:strVal val="0-ppt_w/2"/>
                                          </p:val>
                                        </p:tav>
                                      </p:tavLst>
                                    </p:anim>
                                    <p:anim calcmode="lin" valueType="num">
                                      <p:cBhvr additive="base">
                                        <p:cTn id="726" dur="5000"/>
                                        <p:tgtEl>
                                          <p:spTgt spid="64"/>
                                        </p:tgtEl>
                                        <p:attrNameLst>
                                          <p:attrName>ppt_y</p:attrName>
                                        </p:attrNameLst>
                                      </p:cBhvr>
                                      <p:tavLst>
                                        <p:tav tm="0">
                                          <p:val>
                                            <p:strVal val="ppt_y"/>
                                          </p:val>
                                        </p:tav>
                                        <p:tav tm="100000">
                                          <p:val>
                                            <p:strVal val="ppt_y"/>
                                          </p:val>
                                        </p:tav>
                                      </p:tavLst>
                                    </p:anim>
                                    <p:set>
                                      <p:cBhvr>
                                        <p:cTn id="727" dur="1" fill="hold">
                                          <p:stCondLst>
                                            <p:cond delay="4999"/>
                                          </p:stCondLst>
                                        </p:cTn>
                                        <p:tgtEl>
                                          <p:spTgt spid="64"/>
                                        </p:tgtEl>
                                        <p:attrNameLst>
                                          <p:attrName>style.visibility</p:attrName>
                                        </p:attrNameLst>
                                      </p:cBhvr>
                                      <p:to>
                                        <p:strVal val="hidden"/>
                                      </p:to>
                                    </p:set>
                                  </p:childTnLst>
                                </p:cTn>
                              </p:par>
                              <p:par>
                                <p:cTn id="728" presetID="3" presetClass="exit" presetSubtype="5" fill="hold" grpId="2" nodeType="withEffect">
                                  <p:stCondLst>
                                    <p:cond delay="0"/>
                                  </p:stCondLst>
                                  <p:childTnLst>
                                    <p:animEffect transition="out" filter="blinds(vertical)">
                                      <p:cBhvr>
                                        <p:cTn id="729" dur="5000"/>
                                        <p:tgtEl>
                                          <p:spTgt spid="64"/>
                                        </p:tgtEl>
                                      </p:cBhvr>
                                    </p:animEffect>
                                    <p:set>
                                      <p:cBhvr>
                                        <p:cTn id="730" dur="1" fill="hold">
                                          <p:stCondLst>
                                            <p:cond delay="4999"/>
                                          </p:stCondLst>
                                        </p:cTn>
                                        <p:tgtEl>
                                          <p:spTgt spid="64"/>
                                        </p:tgtEl>
                                        <p:attrNameLst>
                                          <p:attrName>style.visibility</p:attrName>
                                        </p:attrNameLst>
                                      </p:cBhvr>
                                      <p:to>
                                        <p:strVal val="hidden"/>
                                      </p:to>
                                    </p:set>
                                  </p:childTnLst>
                                </p:cTn>
                              </p:par>
                              <p:par>
                                <p:cTn id="731" presetID="2" presetClass="entr" presetSubtype="8" fill="hold" grpId="0" nodeType="withEffect">
                                  <p:stCondLst>
                                    <p:cond delay="0"/>
                                  </p:stCondLst>
                                  <p:childTnLst>
                                    <p:set>
                                      <p:cBhvr>
                                        <p:cTn id="732" dur="1" fill="hold">
                                          <p:stCondLst>
                                            <p:cond delay="0"/>
                                          </p:stCondLst>
                                        </p:cTn>
                                        <p:tgtEl>
                                          <p:spTgt spid="63"/>
                                        </p:tgtEl>
                                        <p:attrNameLst>
                                          <p:attrName>style.visibility</p:attrName>
                                        </p:attrNameLst>
                                      </p:cBhvr>
                                      <p:to>
                                        <p:strVal val="visible"/>
                                      </p:to>
                                    </p:set>
                                    <p:anim calcmode="lin" valueType="num">
                                      <p:cBhvr additive="base">
                                        <p:cTn id="733" dur="5000" fill="hold"/>
                                        <p:tgtEl>
                                          <p:spTgt spid="63"/>
                                        </p:tgtEl>
                                        <p:attrNameLst>
                                          <p:attrName>ppt_x</p:attrName>
                                        </p:attrNameLst>
                                      </p:cBhvr>
                                      <p:tavLst>
                                        <p:tav tm="0">
                                          <p:val>
                                            <p:strVal val="0-#ppt_w/2"/>
                                          </p:val>
                                        </p:tav>
                                        <p:tav tm="100000">
                                          <p:val>
                                            <p:strVal val="#ppt_x"/>
                                          </p:val>
                                        </p:tav>
                                      </p:tavLst>
                                    </p:anim>
                                    <p:anim calcmode="lin" valueType="num">
                                      <p:cBhvr additive="base">
                                        <p:cTn id="734" dur="5000" fill="hold"/>
                                        <p:tgtEl>
                                          <p:spTgt spid="63"/>
                                        </p:tgtEl>
                                        <p:attrNameLst>
                                          <p:attrName>ppt_y</p:attrName>
                                        </p:attrNameLst>
                                      </p:cBhvr>
                                      <p:tavLst>
                                        <p:tav tm="0">
                                          <p:val>
                                            <p:strVal val="#ppt_y"/>
                                          </p:val>
                                        </p:tav>
                                        <p:tav tm="100000">
                                          <p:val>
                                            <p:strVal val="#ppt_y"/>
                                          </p:val>
                                        </p:tav>
                                      </p:tavLst>
                                    </p:anim>
                                  </p:childTnLst>
                                </p:cTn>
                              </p:par>
                              <p:par>
                                <p:cTn id="735" presetID="2" presetClass="exit" presetSubtype="8" fill="hold" grpId="1" nodeType="withEffect">
                                  <p:stCondLst>
                                    <p:cond delay="0"/>
                                  </p:stCondLst>
                                  <p:childTnLst>
                                    <p:anim calcmode="lin" valueType="num">
                                      <p:cBhvr additive="base">
                                        <p:cTn id="736" dur="5000"/>
                                        <p:tgtEl>
                                          <p:spTgt spid="63"/>
                                        </p:tgtEl>
                                        <p:attrNameLst>
                                          <p:attrName>ppt_x</p:attrName>
                                        </p:attrNameLst>
                                      </p:cBhvr>
                                      <p:tavLst>
                                        <p:tav tm="0">
                                          <p:val>
                                            <p:strVal val="ppt_x"/>
                                          </p:val>
                                        </p:tav>
                                        <p:tav tm="100000">
                                          <p:val>
                                            <p:strVal val="0-ppt_w/2"/>
                                          </p:val>
                                        </p:tav>
                                      </p:tavLst>
                                    </p:anim>
                                    <p:anim calcmode="lin" valueType="num">
                                      <p:cBhvr additive="base">
                                        <p:cTn id="737" dur="5000"/>
                                        <p:tgtEl>
                                          <p:spTgt spid="63"/>
                                        </p:tgtEl>
                                        <p:attrNameLst>
                                          <p:attrName>ppt_y</p:attrName>
                                        </p:attrNameLst>
                                      </p:cBhvr>
                                      <p:tavLst>
                                        <p:tav tm="0">
                                          <p:val>
                                            <p:strVal val="ppt_y"/>
                                          </p:val>
                                        </p:tav>
                                        <p:tav tm="100000">
                                          <p:val>
                                            <p:strVal val="ppt_y"/>
                                          </p:val>
                                        </p:tav>
                                      </p:tavLst>
                                    </p:anim>
                                    <p:set>
                                      <p:cBhvr>
                                        <p:cTn id="738" dur="1" fill="hold">
                                          <p:stCondLst>
                                            <p:cond delay="4999"/>
                                          </p:stCondLst>
                                        </p:cTn>
                                        <p:tgtEl>
                                          <p:spTgt spid="63"/>
                                        </p:tgtEl>
                                        <p:attrNameLst>
                                          <p:attrName>style.visibility</p:attrName>
                                        </p:attrNameLst>
                                      </p:cBhvr>
                                      <p:to>
                                        <p:strVal val="hidden"/>
                                      </p:to>
                                    </p:set>
                                  </p:childTnLst>
                                </p:cTn>
                              </p:par>
                              <p:par>
                                <p:cTn id="739" presetID="3" presetClass="exit" presetSubtype="5" fill="hold" grpId="2" nodeType="withEffect">
                                  <p:stCondLst>
                                    <p:cond delay="0"/>
                                  </p:stCondLst>
                                  <p:childTnLst>
                                    <p:animEffect transition="out" filter="blinds(vertical)">
                                      <p:cBhvr>
                                        <p:cTn id="740" dur="5000"/>
                                        <p:tgtEl>
                                          <p:spTgt spid="63"/>
                                        </p:tgtEl>
                                      </p:cBhvr>
                                    </p:animEffect>
                                    <p:set>
                                      <p:cBhvr>
                                        <p:cTn id="741" dur="1" fill="hold">
                                          <p:stCondLst>
                                            <p:cond delay="4999"/>
                                          </p:stCondLst>
                                        </p:cTn>
                                        <p:tgtEl>
                                          <p:spTgt spid="63"/>
                                        </p:tgtEl>
                                        <p:attrNameLst>
                                          <p:attrName>style.visibility</p:attrName>
                                        </p:attrNameLst>
                                      </p:cBhvr>
                                      <p:to>
                                        <p:strVal val="hidden"/>
                                      </p:to>
                                    </p:set>
                                  </p:childTnLst>
                                </p:cTn>
                              </p:par>
                              <p:par>
                                <p:cTn id="742" presetID="2" presetClass="entr" presetSubtype="8" fill="hold" grpId="0" nodeType="withEffect">
                                  <p:stCondLst>
                                    <p:cond delay="0"/>
                                  </p:stCondLst>
                                  <p:childTnLst>
                                    <p:set>
                                      <p:cBhvr>
                                        <p:cTn id="743" dur="1" fill="hold">
                                          <p:stCondLst>
                                            <p:cond delay="0"/>
                                          </p:stCondLst>
                                        </p:cTn>
                                        <p:tgtEl>
                                          <p:spTgt spid="62"/>
                                        </p:tgtEl>
                                        <p:attrNameLst>
                                          <p:attrName>style.visibility</p:attrName>
                                        </p:attrNameLst>
                                      </p:cBhvr>
                                      <p:to>
                                        <p:strVal val="visible"/>
                                      </p:to>
                                    </p:set>
                                    <p:anim calcmode="lin" valueType="num">
                                      <p:cBhvr additive="base">
                                        <p:cTn id="744" dur="5000" fill="hold"/>
                                        <p:tgtEl>
                                          <p:spTgt spid="62"/>
                                        </p:tgtEl>
                                        <p:attrNameLst>
                                          <p:attrName>ppt_x</p:attrName>
                                        </p:attrNameLst>
                                      </p:cBhvr>
                                      <p:tavLst>
                                        <p:tav tm="0">
                                          <p:val>
                                            <p:strVal val="0-#ppt_w/2"/>
                                          </p:val>
                                        </p:tav>
                                        <p:tav tm="100000">
                                          <p:val>
                                            <p:strVal val="#ppt_x"/>
                                          </p:val>
                                        </p:tav>
                                      </p:tavLst>
                                    </p:anim>
                                    <p:anim calcmode="lin" valueType="num">
                                      <p:cBhvr additive="base">
                                        <p:cTn id="745" dur="5000" fill="hold"/>
                                        <p:tgtEl>
                                          <p:spTgt spid="62"/>
                                        </p:tgtEl>
                                        <p:attrNameLst>
                                          <p:attrName>ppt_y</p:attrName>
                                        </p:attrNameLst>
                                      </p:cBhvr>
                                      <p:tavLst>
                                        <p:tav tm="0">
                                          <p:val>
                                            <p:strVal val="#ppt_y"/>
                                          </p:val>
                                        </p:tav>
                                        <p:tav tm="100000">
                                          <p:val>
                                            <p:strVal val="#ppt_y"/>
                                          </p:val>
                                        </p:tav>
                                      </p:tavLst>
                                    </p:anim>
                                  </p:childTnLst>
                                </p:cTn>
                              </p:par>
                              <p:par>
                                <p:cTn id="746" presetID="2" presetClass="exit" presetSubtype="8" fill="hold" grpId="1" nodeType="withEffect">
                                  <p:stCondLst>
                                    <p:cond delay="0"/>
                                  </p:stCondLst>
                                  <p:childTnLst>
                                    <p:anim calcmode="lin" valueType="num">
                                      <p:cBhvr additive="base">
                                        <p:cTn id="747" dur="5000"/>
                                        <p:tgtEl>
                                          <p:spTgt spid="62"/>
                                        </p:tgtEl>
                                        <p:attrNameLst>
                                          <p:attrName>ppt_x</p:attrName>
                                        </p:attrNameLst>
                                      </p:cBhvr>
                                      <p:tavLst>
                                        <p:tav tm="0">
                                          <p:val>
                                            <p:strVal val="ppt_x"/>
                                          </p:val>
                                        </p:tav>
                                        <p:tav tm="100000">
                                          <p:val>
                                            <p:strVal val="0-ppt_w/2"/>
                                          </p:val>
                                        </p:tav>
                                      </p:tavLst>
                                    </p:anim>
                                    <p:anim calcmode="lin" valueType="num">
                                      <p:cBhvr additive="base">
                                        <p:cTn id="748" dur="5000"/>
                                        <p:tgtEl>
                                          <p:spTgt spid="62"/>
                                        </p:tgtEl>
                                        <p:attrNameLst>
                                          <p:attrName>ppt_y</p:attrName>
                                        </p:attrNameLst>
                                      </p:cBhvr>
                                      <p:tavLst>
                                        <p:tav tm="0">
                                          <p:val>
                                            <p:strVal val="ppt_y"/>
                                          </p:val>
                                        </p:tav>
                                        <p:tav tm="100000">
                                          <p:val>
                                            <p:strVal val="ppt_y"/>
                                          </p:val>
                                        </p:tav>
                                      </p:tavLst>
                                    </p:anim>
                                    <p:set>
                                      <p:cBhvr>
                                        <p:cTn id="749" dur="1" fill="hold">
                                          <p:stCondLst>
                                            <p:cond delay="4999"/>
                                          </p:stCondLst>
                                        </p:cTn>
                                        <p:tgtEl>
                                          <p:spTgt spid="62"/>
                                        </p:tgtEl>
                                        <p:attrNameLst>
                                          <p:attrName>style.visibility</p:attrName>
                                        </p:attrNameLst>
                                      </p:cBhvr>
                                      <p:to>
                                        <p:strVal val="hidden"/>
                                      </p:to>
                                    </p:set>
                                  </p:childTnLst>
                                </p:cTn>
                              </p:par>
                              <p:par>
                                <p:cTn id="750" presetID="3" presetClass="exit" presetSubtype="5" fill="hold" grpId="2" nodeType="withEffect">
                                  <p:stCondLst>
                                    <p:cond delay="0"/>
                                  </p:stCondLst>
                                  <p:childTnLst>
                                    <p:animEffect transition="out" filter="blinds(vertical)">
                                      <p:cBhvr>
                                        <p:cTn id="751" dur="5000"/>
                                        <p:tgtEl>
                                          <p:spTgt spid="62"/>
                                        </p:tgtEl>
                                      </p:cBhvr>
                                    </p:animEffect>
                                    <p:set>
                                      <p:cBhvr>
                                        <p:cTn id="752" dur="1" fill="hold">
                                          <p:stCondLst>
                                            <p:cond delay="4999"/>
                                          </p:stCondLst>
                                        </p:cTn>
                                        <p:tgtEl>
                                          <p:spTgt spid="62"/>
                                        </p:tgtEl>
                                        <p:attrNameLst>
                                          <p:attrName>style.visibility</p:attrName>
                                        </p:attrNameLst>
                                      </p:cBhvr>
                                      <p:to>
                                        <p:strVal val="hidden"/>
                                      </p:to>
                                    </p:set>
                                  </p:childTnLst>
                                </p:cTn>
                              </p:par>
                              <p:par>
                                <p:cTn id="753" presetID="2" presetClass="entr" presetSubtype="8" fill="hold" grpId="0" nodeType="withEffect">
                                  <p:stCondLst>
                                    <p:cond delay="0"/>
                                  </p:stCondLst>
                                  <p:childTnLst>
                                    <p:set>
                                      <p:cBhvr>
                                        <p:cTn id="754" dur="1" fill="hold">
                                          <p:stCondLst>
                                            <p:cond delay="0"/>
                                          </p:stCondLst>
                                        </p:cTn>
                                        <p:tgtEl>
                                          <p:spTgt spid="61"/>
                                        </p:tgtEl>
                                        <p:attrNameLst>
                                          <p:attrName>style.visibility</p:attrName>
                                        </p:attrNameLst>
                                      </p:cBhvr>
                                      <p:to>
                                        <p:strVal val="visible"/>
                                      </p:to>
                                    </p:set>
                                    <p:anim calcmode="lin" valueType="num">
                                      <p:cBhvr additive="base">
                                        <p:cTn id="755" dur="5000" fill="hold"/>
                                        <p:tgtEl>
                                          <p:spTgt spid="61"/>
                                        </p:tgtEl>
                                        <p:attrNameLst>
                                          <p:attrName>ppt_x</p:attrName>
                                        </p:attrNameLst>
                                      </p:cBhvr>
                                      <p:tavLst>
                                        <p:tav tm="0">
                                          <p:val>
                                            <p:strVal val="0-#ppt_w/2"/>
                                          </p:val>
                                        </p:tav>
                                        <p:tav tm="100000">
                                          <p:val>
                                            <p:strVal val="#ppt_x"/>
                                          </p:val>
                                        </p:tav>
                                      </p:tavLst>
                                    </p:anim>
                                    <p:anim calcmode="lin" valueType="num">
                                      <p:cBhvr additive="base">
                                        <p:cTn id="756" dur="5000" fill="hold"/>
                                        <p:tgtEl>
                                          <p:spTgt spid="61"/>
                                        </p:tgtEl>
                                        <p:attrNameLst>
                                          <p:attrName>ppt_y</p:attrName>
                                        </p:attrNameLst>
                                      </p:cBhvr>
                                      <p:tavLst>
                                        <p:tav tm="0">
                                          <p:val>
                                            <p:strVal val="#ppt_y"/>
                                          </p:val>
                                        </p:tav>
                                        <p:tav tm="100000">
                                          <p:val>
                                            <p:strVal val="#ppt_y"/>
                                          </p:val>
                                        </p:tav>
                                      </p:tavLst>
                                    </p:anim>
                                  </p:childTnLst>
                                </p:cTn>
                              </p:par>
                              <p:par>
                                <p:cTn id="757" presetID="2" presetClass="exit" presetSubtype="8" fill="hold" grpId="1" nodeType="withEffect">
                                  <p:stCondLst>
                                    <p:cond delay="0"/>
                                  </p:stCondLst>
                                  <p:childTnLst>
                                    <p:anim calcmode="lin" valueType="num">
                                      <p:cBhvr additive="base">
                                        <p:cTn id="758" dur="5000"/>
                                        <p:tgtEl>
                                          <p:spTgt spid="61"/>
                                        </p:tgtEl>
                                        <p:attrNameLst>
                                          <p:attrName>ppt_x</p:attrName>
                                        </p:attrNameLst>
                                      </p:cBhvr>
                                      <p:tavLst>
                                        <p:tav tm="0">
                                          <p:val>
                                            <p:strVal val="ppt_x"/>
                                          </p:val>
                                        </p:tav>
                                        <p:tav tm="100000">
                                          <p:val>
                                            <p:strVal val="0-ppt_w/2"/>
                                          </p:val>
                                        </p:tav>
                                      </p:tavLst>
                                    </p:anim>
                                    <p:anim calcmode="lin" valueType="num">
                                      <p:cBhvr additive="base">
                                        <p:cTn id="759" dur="5000"/>
                                        <p:tgtEl>
                                          <p:spTgt spid="61"/>
                                        </p:tgtEl>
                                        <p:attrNameLst>
                                          <p:attrName>ppt_y</p:attrName>
                                        </p:attrNameLst>
                                      </p:cBhvr>
                                      <p:tavLst>
                                        <p:tav tm="0">
                                          <p:val>
                                            <p:strVal val="ppt_y"/>
                                          </p:val>
                                        </p:tav>
                                        <p:tav tm="100000">
                                          <p:val>
                                            <p:strVal val="ppt_y"/>
                                          </p:val>
                                        </p:tav>
                                      </p:tavLst>
                                    </p:anim>
                                    <p:set>
                                      <p:cBhvr>
                                        <p:cTn id="760" dur="1" fill="hold">
                                          <p:stCondLst>
                                            <p:cond delay="4999"/>
                                          </p:stCondLst>
                                        </p:cTn>
                                        <p:tgtEl>
                                          <p:spTgt spid="61"/>
                                        </p:tgtEl>
                                        <p:attrNameLst>
                                          <p:attrName>style.visibility</p:attrName>
                                        </p:attrNameLst>
                                      </p:cBhvr>
                                      <p:to>
                                        <p:strVal val="hidden"/>
                                      </p:to>
                                    </p:set>
                                  </p:childTnLst>
                                </p:cTn>
                              </p:par>
                              <p:par>
                                <p:cTn id="761" presetID="3" presetClass="exit" presetSubtype="5" fill="hold" grpId="2" nodeType="withEffect">
                                  <p:stCondLst>
                                    <p:cond delay="0"/>
                                  </p:stCondLst>
                                  <p:childTnLst>
                                    <p:animEffect transition="out" filter="blinds(vertical)">
                                      <p:cBhvr>
                                        <p:cTn id="762" dur="5000"/>
                                        <p:tgtEl>
                                          <p:spTgt spid="61"/>
                                        </p:tgtEl>
                                      </p:cBhvr>
                                    </p:animEffect>
                                    <p:set>
                                      <p:cBhvr>
                                        <p:cTn id="763" dur="1" fill="hold">
                                          <p:stCondLst>
                                            <p:cond delay="4999"/>
                                          </p:stCondLst>
                                        </p:cTn>
                                        <p:tgtEl>
                                          <p:spTgt spid="61"/>
                                        </p:tgtEl>
                                        <p:attrNameLst>
                                          <p:attrName>style.visibility</p:attrName>
                                        </p:attrNameLst>
                                      </p:cBhvr>
                                      <p:to>
                                        <p:strVal val="hidden"/>
                                      </p:to>
                                    </p:set>
                                  </p:childTnLst>
                                </p:cTn>
                              </p:par>
                              <p:par>
                                <p:cTn id="764" presetID="2" presetClass="entr" presetSubtype="8" fill="hold" grpId="0" nodeType="withEffect">
                                  <p:stCondLst>
                                    <p:cond delay="0"/>
                                  </p:stCondLst>
                                  <p:childTnLst>
                                    <p:set>
                                      <p:cBhvr>
                                        <p:cTn id="765" dur="1" fill="hold">
                                          <p:stCondLst>
                                            <p:cond delay="0"/>
                                          </p:stCondLst>
                                        </p:cTn>
                                        <p:tgtEl>
                                          <p:spTgt spid="60"/>
                                        </p:tgtEl>
                                        <p:attrNameLst>
                                          <p:attrName>style.visibility</p:attrName>
                                        </p:attrNameLst>
                                      </p:cBhvr>
                                      <p:to>
                                        <p:strVal val="visible"/>
                                      </p:to>
                                    </p:set>
                                    <p:anim calcmode="lin" valueType="num">
                                      <p:cBhvr additive="base">
                                        <p:cTn id="766" dur="5000" fill="hold"/>
                                        <p:tgtEl>
                                          <p:spTgt spid="60"/>
                                        </p:tgtEl>
                                        <p:attrNameLst>
                                          <p:attrName>ppt_x</p:attrName>
                                        </p:attrNameLst>
                                      </p:cBhvr>
                                      <p:tavLst>
                                        <p:tav tm="0">
                                          <p:val>
                                            <p:strVal val="0-#ppt_w/2"/>
                                          </p:val>
                                        </p:tav>
                                        <p:tav tm="100000">
                                          <p:val>
                                            <p:strVal val="#ppt_x"/>
                                          </p:val>
                                        </p:tav>
                                      </p:tavLst>
                                    </p:anim>
                                    <p:anim calcmode="lin" valueType="num">
                                      <p:cBhvr additive="base">
                                        <p:cTn id="767" dur="5000" fill="hold"/>
                                        <p:tgtEl>
                                          <p:spTgt spid="60"/>
                                        </p:tgtEl>
                                        <p:attrNameLst>
                                          <p:attrName>ppt_y</p:attrName>
                                        </p:attrNameLst>
                                      </p:cBhvr>
                                      <p:tavLst>
                                        <p:tav tm="0">
                                          <p:val>
                                            <p:strVal val="#ppt_y"/>
                                          </p:val>
                                        </p:tav>
                                        <p:tav tm="100000">
                                          <p:val>
                                            <p:strVal val="#ppt_y"/>
                                          </p:val>
                                        </p:tav>
                                      </p:tavLst>
                                    </p:anim>
                                  </p:childTnLst>
                                </p:cTn>
                              </p:par>
                              <p:par>
                                <p:cTn id="768" presetID="2" presetClass="exit" presetSubtype="8" fill="hold" grpId="1" nodeType="withEffect">
                                  <p:stCondLst>
                                    <p:cond delay="0"/>
                                  </p:stCondLst>
                                  <p:childTnLst>
                                    <p:anim calcmode="lin" valueType="num">
                                      <p:cBhvr additive="base">
                                        <p:cTn id="769" dur="5000"/>
                                        <p:tgtEl>
                                          <p:spTgt spid="60"/>
                                        </p:tgtEl>
                                        <p:attrNameLst>
                                          <p:attrName>ppt_x</p:attrName>
                                        </p:attrNameLst>
                                      </p:cBhvr>
                                      <p:tavLst>
                                        <p:tav tm="0">
                                          <p:val>
                                            <p:strVal val="ppt_x"/>
                                          </p:val>
                                        </p:tav>
                                        <p:tav tm="100000">
                                          <p:val>
                                            <p:strVal val="0-ppt_w/2"/>
                                          </p:val>
                                        </p:tav>
                                      </p:tavLst>
                                    </p:anim>
                                    <p:anim calcmode="lin" valueType="num">
                                      <p:cBhvr additive="base">
                                        <p:cTn id="770" dur="5000"/>
                                        <p:tgtEl>
                                          <p:spTgt spid="60"/>
                                        </p:tgtEl>
                                        <p:attrNameLst>
                                          <p:attrName>ppt_y</p:attrName>
                                        </p:attrNameLst>
                                      </p:cBhvr>
                                      <p:tavLst>
                                        <p:tav tm="0">
                                          <p:val>
                                            <p:strVal val="ppt_y"/>
                                          </p:val>
                                        </p:tav>
                                        <p:tav tm="100000">
                                          <p:val>
                                            <p:strVal val="ppt_y"/>
                                          </p:val>
                                        </p:tav>
                                      </p:tavLst>
                                    </p:anim>
                                    <p:set>
                                      <p:cBhvr>
                                        <p:cTn id="771" dur="1" fill="hold">
                                          <p:stCondLst>
                                            <p:cond delay="4999"/>
                                          </p:stCondLst>
                                        </p:cTn>
                                        <p:tgtEl>
                                          <p:spTgt spid="60"/>
                                        </p:tgtEl>
                                        <p:attrNameLst>
                                          <p:attrName>style.visibility</p:attrName>
                                        </p:attrNameLst>
                                      </p:cBhvr>
                                      <p:to>
                                        <p:strVal val="hidden"/>
                                      </p:to>
                                    </p:set>
                                  </p:childTnLst>
                                </p:cTn>
                              </p:par>
                              <p:par>
                                <p:cTn id="772" presetID="3" presetClass="exit" presetSubtype="5" fill="hold" grpId="2" nodeType="withEffect">
                                  <p:stCondLst>
                                    <p:cond delay="0"/>
                                  </p:stCondLst>
                                  <p:childTnLst>
                                    <p:animEffect transition="out" filter="blinds(vertical)">
                                      <p:cBhvr>
                                        <p:cTn id="773" dur="5000"/>
                                        <p:tgtEl>
                                          <p:spTgt spid="60"/>
                                        </p:tgtEl>
                                      </p:cBhvr>
                                    </p:animEffect>
                                    <p:set>
                                      <p:cBhvr>
                                        <p:cTn id="774" dur="1" fill="hold">
                                          <p:stCondLst>
                                            <p:cond delay="4999"/>
                                          </p:stCondLst>
                                        </p:cTn>
                                        <p:tgtEl>
                                          <p:spTgt spid="60"/>
                                        </p:tgtEl>
                                        <p:attrNameLst>
                                          <p:attrName>style.visibility</p:attrName>
                                        </p:attrNameLst>
                                      </p:cBhvr>
                                      <p:to>
                                        <p:strVal val="hidden"/>
                                      </p:to>
                                    </p:set>
                                  </p:childTnLst>
                                </p:cTn>
                              </p:par>
                              <p:par>
                                <p:cTn id="775" presetID="2" presetClass="entr" presetSubtype="8" fill="hold" grpId="0" nodeType="withEffect">
                                  <p:stCondLst>
                                    <p:cond delay="0"/>
                                  </p:stCondLst>
                                  <p:childTnLst>
                                    <p:set>
                                      <p:cBhvr>
                                        <p:cTn id="776" dur="1" fill="hold">
                                          <p:stCondLst>
                                            <p:cond delay="0"/>
                                          </p:stCondLst>
                                        </p:cTn>
                                        <p:tgtEl>
                                          <p:spTgt spid="59"/>
                                        </p:tgtEl>
                                        <p:attrNameLst>
                                          <p:attrName>style.visibility</p:attrName>
                                        </p:attrNameLst>
                                      </p:cBhvr>
                                      <p:to>
                                        <p:strVal val="visible"/>
                                      </p:to>
                                    </p:set>
                                    <p:anim calcmode="lin" valueType="num">
                                      <p:cBhvr additive="base">
                                        <p:cTn id="777" dur="5000" fill="hold"/>
                                        <p:tgtEl>
                                          <p:spTgt spid="59"/>
                                        </p:tgtEl>
                                        <p:attrNameLst>
                                          <p:attrName>ppt_x</p:attrName>
                                        </p:attrNameLst>
                                      </p:cBhvr>
                                      <p:tavLst>
                                        <p:tav tm="0">
                                          <p:val>
                                            <p:strVal val="0-#ppt_w/2"/>
                                          </p:val>
                                        </p:tav>
                                        <p:tav tm="100000">
                                          <p:val>
                                            <p:strVal val="#ppt_x"/>
                                          </p:val>
                                        </p:tav>
                                      </p:tavLst>
                                    </p:anim>
                                    <p:anim calcmode="lin" valueType="num">
                                      <p:cBhvr additive="base">
                                        <p:cTn id="778" dur="5000" fill="hold"/>
                                        <p:tgtEl>
                                          <p:spTgt spid="59"/>
                                        </p:tgtEl>
                                        <p:attrNameLst>
                                          <p:attrName>ppt_y</p:attrName>
                                        </p:attrNameLst>
                                      </p:cBhvr>
                                      <p:tavLst>
                                        <p:tav tm="0">
                                          <p:val>
                                            <p:strVal val="#ppt_y"/>
                                          </p:val>
                                        </p:tav>
                                        <p:tav tm="100000">
                                          <p:val>
                                            <p:strVal val="#ppt_y"/>
                                          </p:val>
                                        </p:tav>
                                      </p:tavLst>
                                    </p:anim>
                                  </p:childTnLst>
                                </p:cTn>
                              </p:par>
                              <p:par>
                                <p:cTn id="779" presetID="2" presetClass="exit" presetSubtype="8" fill="hold" grpId="1" nodeType="withEffect">
                                  <p:stCondLst>
                                    <p:cond delay="0"/>
                                  </p:stCondLst>
                                  <p:childTnLst>
                                    <p:anim calcmode="lin" valueType="num">
                                      <p:cBhvr additive="base">
                                        <p:cTn id="780" dur="5000"/>
                                        <p:tgtEl>
                                          <p:spTgt spid="59"/>
                                        </p:tgtEl>
                                        <p:attrNameLst>
                                          <p:attrName>ppt_x</p:attrName>
                                        </p:attrNameLst>
                                      </p:cBhvr>
                                      <p:tavLst>
                                        <p:tav tm="0">
                                          <p:val>
                                            <p:strVal val="ppt_x"/>
                                          </p:val>
                                        </p:tav>
                                        <p:tav tm="100000">
                                          <p:val>
                                            <p:strVal val="0-ppt_w/2"/>
                                          </p:val>
                                        </p:tav>
                                      </p:tavLst>
                                    </p:anim>
                                    <p:anim calcmode="lin" valueType="num">
                                      <p:cBhvr additive="base">
                                        <p:cTn id="781" dur="5000"/>
                                        <p:tgtEl>
                                          <p:spTgt spid="59"/>
                                        </p:tgtEl>
                                        <p:attrNameLst>
                                          <p:attrName>ppt_y</p:attrName>
                                        </p:attrNameLst>
                                      </p:cBhvr>
                                      <p:tavLst>
                                        <p:tav tm="0">
                                          <p:val>
                                            <p:strVal val="ppt_y"/>
                                          </p:val>
                                        </p:tav>
                                        <p:tav tm="100000">
                                          <p:val>
                                            <p:strVal val="ppt_y"/>
                                          </p:val>
                                        </p:tav>
                                      </p:tavLst>
                                    </p:anim>
                                    <p:set>
                                      <p:cBhvr>
                                        <p:cTn id="782" dur="1" fill="hold">
                                          <p:stCondLst>
                                            <p:cond delay="4999"/>
                                          </p:stCondLst>
                                        </p:cTn>
                                        <p:tgtEl>
                                          <p:spTgt spid="59"/>
                                        </p:tgtEl>
                                        <p:attrNameLst>
                                          <p:attrName>style.visibility</p:attrName>
                                        </p:attrNameLst>
                                      </p:cBhvr>
                                      <p:to>
                                        <p:strVal val="hidden"/>
                                      </p:to>
                                    </p:set>
                                  </p:childTnLst>
                                </p:cTn>
                              </p:par>
                              <p:par>
                                <p:cTn id="783" presetID="3" presetClass="exit" presetSubtype="5" fill="hold" grpId="2" nodeType="withEffect">
                                  <p:stCondLst>
                                    <p:cond delay="0"/>
                                  </p:stCondLst>
                                  <p:childTnLst>
                                    <p:animEffect transition="out" filter="blinds(vertical)">
                                      <p:cBhvr>
                                        <p:cTn id="784" dur="5000"/>
                                        <p:tgtEl>
                                          <p:spTgt spid="59"/>
                                        </p:tgtEl>
                                      </p:cBhvr>
                                    </p:animEffect>
                                    <p:set>
                                      <p:cBhvr>
                                        <p:cTn id="785" dur="1" fill="hold">
                                          <p:stCondLst>
                                            <p:cond delay="4999"/>
                                          </p:stCondLst>
                                        </p:cTn>
                                        <p:tgtEl>
                                          <p:spTgt spid="59"/>
                                        </p:tgtEl>
                                        <p:attrNameLst>
                                          <p:attrName>style.visibility</p:attrName>
                                        </p:attrNameLst>
                                      </p:cBhvr>
                                      <p:to>
                                        <p:strVal val="hidden"/>
                                      </p:to>
                                    </p:set>
                                  </p:childTnLst>
                                </p:cTn>
                              </p:par>
                              <p:par>
                                <p:cTn id="786" presetID="2" presetClass="entr" presetSubtype="8" fill="hold" grpId="0" nodeType="withEffect">
                                  <p:stCondLst>
                                    <p:cond delay="0"/>
                                  </p:stCondLst>
                                  <p:childTnLst>
                                    <p:set>
                                      <p:cBhvr>
                                        <p:cTn id="787" dur="1" fill="hold">
                                          <p:stCondLst>
                                            <p:cond delay="0"/>
                                          </p:stCondLst>
                                        </p:cTn>
                                        <p:tgtEl>
                                          <p:spTgt spid="58"/>
                                        </p:tgtEl>
                                        <p:attrNameLst>
                                          <p:attrName>style.visibility</p:attrName>
                                        </p:attrNameLst>
                                      </p:cBhvr>
                                      <p:to>
                                        <p:strVal val="visible"/>
                                      </p:to>
                                    </p:set>
                                    <p:anim calcmode="lin" valueType="num">
                                      <p:cBhvr additive="base">
                                        <p:cTn id="788" dur="5000" fill="hold"/>
                                        <p:tgtEl>
                                          <p:spTgt spid="58"/>
                                        </p:tgtEl>
                                        <p:attrNameLst>
                                          <p:attrName>ppt_x</p:attrName>
                                        </p:attrNameLst>
                                      </p:cBhvr>
                                      <p:tavLst>
                                        <p:tav tm="0">
                                          <p:val>
                                            <p:strVal val="0-#ppt_w/2"/>
                                          </p:val>
                                        </p:tav>
                                        <p:tav tm="100000">
                                          <p:val>
                                            <p:strVal val="#ppt_x"/>
                                          </p:val>
                                        </p:tav>
                                      </p:tavLst>
                                    </p:anim>
                                    <p:anim calcmode="lin" valueType="num">
                                      <p:cBhvr additive="base">
                                        <p:cTn id="789" dur="5000" fill="hold"/>
                                        <p:tgtEl>
                                          <p:spTgt spid="58"/>
                                        </p:tgtEl>
                                        <p:attrNameLst>
                                          <p:attrName>ppt_y</p:attrName>
                                        </p:attrNameLst>
                                      </p:cBhvr>
                                      <p:tavLst>
                                        <p:tav tm="0">
                                          <p:val>
                                            <p:strVal val="#ppt_y"/>
                                          </p:val>
                                        </p:tav>
                                        <p:tav tm="100000">
                                          <p:val>
                                            <p:strVal val="#ppt_y"/>
                                          </p:val>
                                        </p:tav>
                                      </p:tavLst>
                                    </p:anim>
                                  </p:childTnLst>
                                </p:cTn>
                              </p:par>
                              <p:par>
                                <p:cTn id="790" presetID="2" presetClass="exit" presetSubtype="8" fill="hold" grpId="1" nodeType="withEffect">
                                  <p:stCondLst>
                                    <p:cond delay="0"/>
                                  </p:stCondLst>
                                  <p:childTnLst>
                                    <p:anim calcmode="lin" valueType="num">
                                      <p:cBhvr additive="base">
                                        <p:cTn id="791" dur="5000"/>
                                        <p:tgtEl>
                                          <p:spTgt spid="58"/>
                                        </p:tgtEl>
                                        <p:attrNameLst>
                                          <p:attrName>ppt_x</p:attrName>
                                        </p:attrNameLst>
                                      </p:cBhvr>
                                      <p:tavLst>
                                        <p:tav tm="0">
                                          <p:val>
                                            <p:strVal val="ppt_x"/>
                                          </p:val>
                                        </p:tav>
                                        <p:tav tm="100000">
                                          <p:val>
                                            <p:strVal val="0-ppt_w/2"/>
                                          </p:val>
                                        </p:tav>
                                      </p:tavLst>
                                    </p:anim>
                                    <p:anim calcmode="lin" valueType="num">
                                      <p:cBhvr additive="base">
                                        <p:cTn id="792" dur="5000"/>
                                        <p:tgtEl>
                                          <p:spTgt spid="58"/>
                                        </p:tgtEl>
                                        <p:attrNameLst>
                                          <p:attrName>ppt_y</p:attrName>
                                        </p:attrNameLst>
                                      </p:cBhvr>
                                      <p:tavLst>
                                        <p:tav tm="0">
                                          <p:val>
                                            <p:strVal val="ppt_y"/>
                                          </p:val>
                                        </p:tav>
                                        <p:tav tm="100000">
                                          <p:val>
                                            <p:strVal val="ppt_y"/>
                                          </p:val>
                                        </p:tav>
                                      </p:tavLst>
                                    </p:anim>
                                    <p:set>
                                      <p:cBhvr>
                                        <p:cTn id="793" dur="1" fill="hold">
                                          <p:stCondLst>
                                            <p:cond delay="4999"/>
                                          </p:stCondLst>
                                        </p:cTn>
                                        <p:tgtEl>
                                          <p:spTgt spid="58"/>
                                        </p:tgtEl>
                                        <p:attrNameLst>
                                          <p:attrName>style.visibility</p:attrName>
                                        </p:attrNameLst>
                                      </p:cBhvr>
                                      <p:to>
                                        <p:strVal val="hidden"/>
                                      </p:to>
                                    </p:set>
                                  </p:childTnLst>
                                </p:cTn>
                              </p:par>
                              <p:par>
                                <p:cTn id="794" presetID="3" presetClass="exit" presetSubtype="5" fill="hold" grpId="2" nodeType="withEffect">
                                  <p:stCondLst>
                                    <p:cond delay="0"/>
                                  </p:stCondLst>
                                  <p:childTnLst>
                                    <p:animEffect transition="out" filter="blinds(vertical)">
                                      <p:cBhvr>
                                        <p:cTn id="795" dur="5000"/>
                                        <p:tgtEl>
                                          <p:spTgt spid="58"/>
                                        </p:tgtEl>
                                      </p:cBhvr>
                                    </p:animEffect>
                                    <p:set>
                                      <p:cBhvr>
                                        <p:cTn id="796" dur="1" fill="hold">
                                          <p:stCondLst>
                                            <p:cond delay="4999"/>
                                          </p:stCondLst>
                                        </p:cTn>
                                        <p:tgtEl>
                                          <p:spTgt spid="58"/>
                                        </p:tgtEl>
                                        <p:attrNameLst>
                                          <p:attrName>style.visibility</p:attrName>
                                        </p:attrNameLst>
                                      </p:cBhvr>
                                      <p:to>
                                        <p:strVal val="hidden"/>
                                      </p:to>
                                    </p:set>
                                  </p:childTnLst>
                                </p:cTn>
                              </p:par>
                              <p:par>
                                <p:cTn id="797" presetID="2" presetClass="entr" presetSubtype="8" fill="hold" grpId="0" nodeType="withEffect">
                                  <p:stCondLst>
                                    <p:cond delay="0"/>
                                  </p:stCondLst>
                                  <p:childTnLst>
                                    <p:set>
                                      <p:cBhvr>
                                        <p:cTn id="798" dur="1" fill="hold">
                                          <p:stCondLst>
                                            <p:cond delay="0"/>
                                          </p:stCondLst>
                                        </p:cTn>
                                        <p:tgtEl>
                                          <p:spTgt spid="57"/>
                                        </p:tgtEl>
                                        <p:attrNameLst>
                                          <p:attrName>style.visibility</p:attrName>
                                        </p:attrNameLst>
                                      </p:cBhvr>
                                      <p:to>
                                        <p:strVal val="visible"/>
                                      </p:to>
                                    </p:set>
                                    <p:anim calcmode="lin" valueType="num">
                                      <p:cBhvr additive="base">
                                        <p:cTn id="799" dur="5000" fill="hold"/>
                                        <p:tgtEl>
                                          <p:spTgt spid="57"/>
                                        </p:tgtEl>
                                        <p:attrNameLst>
                                          <p:attrName>ppt_x</p:attrName>
                                        </p:attrNameLst>
                                      </p:cBhvr>
                                      <p:tavLst>
                                        <p:tav tm="0">
                                          <p:val>
                                            <p:strVal val="0-#ppt_w/2"/>
                                          </p:val>
                                        </p:tav>
                                        <p:tav tm="100000">
                                          <p:val>
                                            <p:strVal val="#ppt_x"/>
                                          </p:val>
                                        </p:tav>
                                      </p:tavLst>
                                    </p:anim>
                                    <p:anim calcmode="lin" valueType="num">
                                      <p:cBhvr additive="base">
                                        <p:cTn id="800" dur="5000" fill="hold"/>
                                        <p:tgtEl>
                                          <p:spTgt spid="57"/>
                                        </p:tgtEl>
                                        <p:attrNameLst>
                                          <p:attrName>ppt_y</p:attrName>
                                        </p:attrNameLst>
                                      </p:cBhvr>
                                      <p:tavLst>
                                        <p:tav tm="0">
                                          <p:val>
                                            <p:strVal val="#ppt_y"/>
                                          </p:val>
                                        </p:tav>
                                        <p:tav tm="100000">
                                          <p:val>
                                            <p:strVal val="#ppt_y"/>
                                          </p:val>
                                        </p:tav>
                                      </p:tavLst>
                                    </p:anim>
                                  </p:childTnLst>
                                </p:cTn>
                              </p:par>
                              <p:par>
                                <p:cTn id="801" presetID="2" presetClass="exit" presetSubtype="8" fill="hold" grpId="1" nodeType="withEffect">
                                  <p:stCondLst>
                                    <p:cond delay="0"/>
                                  </p:stCondLst>
                                  <p:childTnLst>
                                    <p:anim calcmode="lin" valueType="num">
                                      <p:cBhvr additive="base">
                                        <p:cTn id="802" dur="5000"/>
                                        <p:tgtEl>
                                          <p:spTgt spid="57"/>
                                        </p:tgtEl>
                                        <p:attrNameLst>
                                          <p:attrName>ppt_x</p:attrName>
                                        </p:attrNameLst>
                                      </p:cBhvr>
                                      <p:tavLst>
                                        <p:tav tm="0">
                                          <p:val>
                                            <p:strVal val="ppt_x"/>
                                          </p:val>
                                        </p:tav>
                                        <p:tav tm="100000">
                                          <p:val>
                                            <p:strVal val="0-ppt_w/2"/>
                                          </p:val>
                                        </p:tav>
                                      </p:tavLst>
                                    </p:anim>
                                    <p:anim calcmode="lin" valueType="num">
                                      <p:cBhvr additive="base">
                                        <p:cTn id="803" dur="5000"/>
                                        <p:tgtEl>
                                          <p:spTgt spid="57"/>
                                        </p:tgtEl>
                                        <p:attrNameLst>
                                          <p:attrName>ppt_y</p:attrName>
                                        </p:attrNameLst>
                                      </p:cBhvr>
                                      <p:tavLst>
                                        <p:tav tm="0">
                                          <p:val>
                                            <p:strVal val="ppt_y"/>
                                          </p:val>
                                        </p:tav>
                                        <p:tav tm="100000">
                                          <p:val>
                                            <p:strVal val="ppt_y"/>
                                          </p:val>
                                        </p:tav>
                                      </p:tavLst>
                                    </p:anim>
                                    <p:set>
                                      <p:cBhvr>
                                        <p:cTn id="804" dur="1" fill="hold">
                                          <p:stCondLst>
                                            <p:cond delay="4999"/>
                                          </p:stCondLst>
                                        </p:cTn>
                                        <p:tgtEl>
                                          <p:spTgt spid="57"/>
                                        </p:tgtEl>
                                        <p:attrNameLst>
                                          <p:attrName>style.visibility</p:attrName>
                                        </p:attrNameLst>
                                      </p:cBhvr>
                                      <p:to>
                                        <p:strVal val="hidden"/>
                                      </p:to>
                                    </p:set>
                                  </p:childTnLst>
                                </p:cTn>
                              </p:par>
                              <p:par>
                                <p:cTn id="805" presetID="3" presetClass="exit" presetSubtype="5" fill="hold" grpId="2" nodeType="withEffect">
                                  <p:stCondLst>
                                    <p:cond delay="0"/>
                                  </p:stCondLst>
                                  <p:childTnLst>
                                    <p:animEffect transition="out" filter="blinds(vertical)">
                                      <p:cBhvr>
                                        <p:cTn id="806" dur="5000"/>
                                        <p:tgtEl>
                                          <p:spTgt spid="57"/>
                                        </p:tgtEl>
                                      </p:cBhvr>
                                    </p:animEffect>
                                    <p:set>
                                      <p:cBhvr>
                                        <p:cTn id="807" dur="1" fill="hold">
                                          <p:stCondLst>
                                            <p:cond delay="4999"/>
                                          </p:stCondLst>
                                        </p:cTn>
                                        <p:tgtEl>
                                          <p:spTgt spid="57"/>
                                        </p:tgtEl>
                                        <p:attrNameLst>
                                          <p:attrName>style.visibility</p:attrName>
                                        </p:attrNameLst>
                                      </p:cBhvr>
                                      <p:to>
                                        <p:strVal val="hidden"/>
                                      </p:to>
                                    </p:set>
                                  </p:childTnLst>
                                </p:cTn>
                              </p:par>
                              <p:par>
                                <p:cTn id="808" presetID="2" presetClass="entr" presetSubtype="8" fill="hold" grpId="0" nodeType="withEffect">
                                  <p:stCondLst>
                                    <p:cond delay="0"/>
                                  </p:stCondLst>
                                  <p:childTnLst>
                                    <p:set>
                                      <p:cBhvr>
                                        <p:cTn id="809" dur="1" fill="hold">
                                          <p:stCondLst>
                                            <p:cond delay="0"/>
                                          </p:stCondLst>
                                        </p:cTn>
                                        <p:tgtEl>
                                          <p:spTgt spid="56"/>
                                        </p:tgtEl>
                                        <p:attrNameLst>
                                          <p:attrName>style.visibility</p:attrName>
                                        </p:attrNameLst>
                                      </p:cBhvr>
                                      <p:to>
                                        <p:strVal val="visible"/>
                                      </p:to>
                                    </p:set>
                                    <p:anim calcmode="lin" valueType="num">
                                      <p:cBhvr additive="base">
                                        <p:cTn id="810" dur="5000" fill="hold"/>
                                        <p:tgtEl>
                                          <p:spTgt spid="56"/>
                                        </p:tgtEl>
                                        <p:attrNameLst>
                                          <p:attrName>ppt_x</p:attrName>
                                        </p:attrNameLst>
                                      </p:cBhvr>
                                      <p:tavLst>
                                        <p:tav tm="0">
                                          <p:val>
                                            <p:strVal val="0-#ppt_w/2"/>
                                          </p:val>
                                        </p:tav>
                                        <p:tav tm="100000">
                                          <p:val>
                                            <p:strVal val="#ppt_x"/>
                                          </p:val>
                                        </p:tav>
                                      </p:tavLst>
                                    </p:anim>
                                    <p:anim calcmode="lin" valueType="num">
                                      <p:cBhvr additive="base">
                                        <p:cTn id="811" dur="5000" fill="hold"/>
                                        <p:tgtEl>
                                          <p:spTgt spid="56"/>
                                        </p:tgtEl>
                                        <p:attrNameLst>
                                          <p:attrName>ppt_y</p:attrName>
                                        </p:attrNameLst>
                                      </p:cBhvr>
                                      <p:tavLst>
                                        <p:tav tm="0">
                                          <p:val>
                                            <p:strVal val="#ppt_y"/>
                                          </p:val>
                                        </p:tav>
                                        <p:tav tm="100000">
                                          <p:val>
                                            <p:strVal val="#ppt_y"/>
                                          </p:val>
                                        </p:tav>
                                      </p:tavLst>
                                    </p:anim>
                                  </p:childTnLst>
                                </p:cTn>
                              </p:par>
                              <p:par>
                                <p:cTn id="812" presetID="2" presetClass="exit" presetSubtype="8" fill="hold" grpId="1" nodeType="withEffect">
                                  <p:stCondLst>
                                    <p:cond delay="0"/>
                                  </p:stCondLst>
                                  <p:childTnLst>
                                    <p:anim calcmode="lin" valueType="num">
                                      <p:cBhvr additive="base">
                                        <p:cTn id="813" dur="5000"/>
                                        <p:tgtEl>
                                          <p:spTgt spid="56"/>
                                        </p:tgtEl>
                                        <p:attrNameLst>
                                          <p:attrName>ppt_x</p:attrName>
                                        </p:attrNameLst>
                                      </p:cBhvr>
                                      <p:tavLst>
                                        <p:tav tm="0">
                                          <p:val>
                                            <p:strVal val="ppt_x"/>
                                          </p:val>
                                        </p:tav>
                                        <p:tav tm="100000">
                                          <p:val>
                                            <p:strVal val="0-ppt_w/2"/>
                                          </p:val>
                                        </p:tav>
                                      </p:tavLst>
                                    </p:anim>
                                    <p:anim calcmode="lin" valueType="num">
                                      <p:cBhvr additive="base">
                                        <p:cTn id="814" dur="5000"/>
                                        <p:tgtEl>
                                          <p:spTgt spid="56"/>
                                        </p:tgtEl>
                                        <p:attrNameLst>
                                          <p:attrName>ppt_y</p:attrName>
                                        </p:attrNameLst>
                                      </p:cBhvr>
                                      <p:tavLst>
                                        <p:tav tm="0">
                                          <p:val>
                                            <p:strVal val="ppt_y"/>
                                          </p:val>
                                        </p:tav>
                                        <p:tav tm="100000">
                                          <p:val>
                                            <p:strVal val="ppt_y"/>
                                          </p:val>
                                        </p:tav>
                                      </p:tavLst>
                                    </p:anim>
                                    <p:set>
                                      <p:cBhvr>
                                        <p:cTn id="815" dur="1" fill="hold">
                                          <p:stCondLst>
                                            <p:cond delay="4999"/>
                                          </p:stCondLst>
                                        </p:cTn>
                                        <p:tgtEl>
                                          <p:spTgt spid="56"/>
                                        </p:tgtEl>
                                        <p:attrNameLst>
                                          <p:attrName>style.visibility</p:attrName>
                                        </p:attrNameLst>
                                      </p:cBhvr>
                                      <p:to>
                                        <p:strVal val="hidden"/>
                                      </p:to>
                                    </p:set>
                                  </p:childTnLst>
                                </p:cTn>
                              </p:par>
                              <p:par>
                                <p:cTn id="816" presetID="3" presetClass="exit" presetSubtype="5" fill="hold" grpId="2" nodeType="withEffect">
                                  <p:stCondLst>
                                    <p:cond delay="0"/>
                                  </p:stCondLst>
                                  <p:childTnLst>
                                    <p:animEffect transition="out" filter="blinds(vertical)">
                                      <p:cBhvr>
                                        <p:cTn id="817" dur="5000"/>
                                        <p:tgtEl>
                                          <p:spTgt spid="56"/>
                                        </p:tgtEl>
                                      </p:cBhvr>
                                    </p:animEffect>
                                    <p:set>
                                      <p:cBhvr>
                                        <p:cTn id="818" dur="1" fill="hold">
                                          <p:stCondLst>
                                            <p:cond delay="4999"/>
                                          </p:stCondLst>
                                        </p:cTn>
                                        <p:tgtEl>
                                          <p:spTgt spid="56"/>
                                        </p:tgtEl>
                                        <p:attrNameLst>
                                          <p:attrName>style.visibility</p:attrName>
                                        </p:attrNameLst>
                                      </p:cBhvr>
                                      <p:to>
                                        <p:strVal val="hidden"/>
                                      </p:to>
                                    </p:set>
                                  </p:childTnLst>
                                </p:cTn>
                              </p:par>
                              <p:par>
                                <p:cTn id="819" presetID="2" presetClass="entr" presetSubtype="8" fill="hold" grpId="0" nodeType="withEffect">
                                  <p:stCondLst>
                                    <p:cond delay="0"/>
                                  </p:stCondLst>
                                  <p:childTnLst>
                                    <p:set>
                                      <p:cBhvr>
                                        <p:cTn id="820" dur="1" fill="hold">
                                          <p:stCondLst>
                                            <p:cond delay="0"/>
                                          </p:stCondLst>
                                        </p:cTn>
                                        <p:tgtEl>
                                          <p:spTgt spid="55"/>
                                        </p:tgtEl>
                                        <p:attrNameLst>
                                          <p:attrName>style.visibility</p:attrName>
                                        </p:attrNameLst>
                                      </p:cBhvr>
                                      <p:to>
                                        <p:strVal val="visible"/>
                                      </p:to>
                                    </p:set>
                                    <p:anim calcmode="lin" valueType="num">
                                      <p:cBhvr additive="base">
                                        <p:cTn id="821" dur="5000" fill="hold"/>
                                        <p:tgtEl>
                                          <p:spTgt spid="55"/>
                                        </p:tgtEl>
                                        <p:attrNameLst>
                                          <p:attrName>ppt_x</p:attrName>
                                        </p:attrNameLst>
                                      </p:cBhvr>
                                      <p:tavLst>
                                        <p:tav tm="0">
                                          <p:val>
                                            <p:strVal val="0-#ppt_w/2"/>
                                          </p:val>
                                        </p:tav>
                                        <p:tav tm="100000">
                                          <p:val>
                                            <p:strVal val="#ppt_x"/>
                                          </p:val>
                                        </p:tav>
                                      </p:tavLst>
                                    </p:anim>
                                    <p:anim calcmode="lin" valueType="num">
                                      <p:cBhvr additive="base">
                                        <p:cTn id="822" dur="5000" fill="hold"/>
                                        <p:tgtEl>
                                          <p:spTgt spid="55"/>
                                        </p:tgtEl>
                                        <p:attrNameLst>
                                          <p:attrName>ppt_y</p:attrName>
                                        </p:attrNameLst>
                                      </p:cBhvr>
                                      <p:tavLst>
                                        <p:tav tm="0">
                                          <p:val>
                                            <p:strVal val="#ppt_y"/>
                                          </p:val>
                                        </p:tav>
                                        <p:tav tm="100000">
                                          <p:val>
                                            <p:strVal val="#ppt_y"/>
                                          </p:val>
                                        </p:tav>
                                      </p:tavLst>
                                    </p:anim>
                                  </p:childTnLst>
                                </p:cTn>
                              </p:par>
                              <p:par>
                                <p:cTn id="823" presetID="2" presetClass="exit" presetSubtype="8" fill="hold" grpId="1" nodeType="withEffect">
                                  <p:stCondLst>
                                    <p:cond delay="0"/>
                                  </p:stCondLst>
                                  <p:childTnLst>
                                    <p:anim calcmode="lin" valueType="num">
                                      <p:cBhvr additive="base">
                                        <p:cTn id="824" dur="5000"/>
                                        <p:tgtEl>
                                          <p:spTgt spid="55"/>
                                        </p:tgtEl>
                                        <p:attrNameLst>
                                          <p:attrName>ppt_x</p:attrName>
                                        </p:attrNameLst>
                                      </p:cBhvr>
                                      <p:tavLst>
                                        <p:tav tm="0">
                                          <p:val>
                                            <p:strVal val="ppt_x"/>
                                          </p:val>
                                        </p:tav>
                                        <p:tav tm="100000">
                                          <p:val>
                                            <p:strVal val="0-ppt_w/2"/>
                                          </p:val>
                                        </p:tav>
                                      </p:tavLst>
                                    </p:anim>
                                    <p:anim calcmode="lin" valueType="num">
                                      <p:cBhvr additive="base">
                                        <p:cTn id="825" dur="5000"/>
                                        <p:tgtEl>
                                          <p:spTgt spid="55"/>
                                        </p:tgtEl>
                                        <p:attrNameLst>
                                          <p:attrName>ppt_y</p:attrName>
                                        </p:attrNameLst>
                                      </p:cBhvr>
                                      <p:tavLst>
                                        <p:tav tm="0">
                                          <p:val>
                                            <p:strVal val="ppt_y"/>
                                          </p:val>
                                        </p:tav>
                                        <p:tav tm="100000">
                                          <p:val>
                                            <p:strVal val="ppt_y"/>
                                          </p:val>
                                        </p:tav>
                                      </p:tavLst>
                                    </p:anim>
                                    <p:set>
                                      <p:cBhvr>
                                        <p:cTn id="826" dur="1" fill="hold">
                                          <p:stCondLst>
                                            <p:cond delay="4999"/>
                                          </p:stCondLst>
                                        </p:cTn>
                                        <p:tgtEl>
                                          <p:spTgt spid="55"/>
                                        </p:tgtEl>
                                        <p:attrNameLst>
                                          <p:attrName>style.visibility</p:attrName>
                                        </p:attrNameLst>
                                      </p:cBhvr>
                                      <p:to>
                                        <p:strVal val="hidden"/>
                                      </p:to>
                                    </p:set>
                                  </p:childTnLst>
                                </p:cTn>
                              </p:par>
                              <p:par>
                                <p:cTn id="827" presetID="3" presetClass="exit" presetSubtype="5" fill="hold" grpId="2" nodeType="withEffect">
                                  <p:stCondLst>
                                    <p:cond delay="0"/>
                                  </p:stCondLst>
                                  <p:childTnLst>
                                    <p:animEffect transition="out" filter="blinds(vertical)">
                                      <p:cBhvr>
                                        <p:cTn id="828" dur="5000"/>
                                        <p:tgtEl>
                                          <p:spTgt spid="55"/>
                                        </p:tgtEl>
                                      </p:cBhvr>
                                    </p:animEffect>
                                    <p:set>
                                      <p:cBhvr>
                                        <p:cTn id="829" dur="1" fill="hold">
                                          <p:stCondLst>
                                            <p:cond delay="4999"/>
                                          </p:stCondLst>
                                        </p:cTn>
                                        <p:tgtEl>
                                          <p:spTgt spid="5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54"/>
                                        </p:tgtEl>
                                        <p:attrNameLst>
                                          <p:attrName>style.visibility</p:attrName>
                                        </p:attrNameLst>
                                      </p:cBhvr>
                                      <p:to>
                                        <p:strVal val="visible"/>
                                      </p:to>
                                    </p:set>
                                    <p:anim calcmode="lin" valueType="num">
                                      <p:cBhvr additive="base">
                                        <p:cTn id="832" dur="5000" fill="hold"/>
                                        <p:tgtEl>
                                          <p:spTgt spid="54"/>
                                        </p:tgtEl>
                                        <p:attrNameLst>
                                          <p:attrName>ppt_x</p:attrName>
                                        </p:attrNameLst>
                                      </p:cBhvr>
                                      <p:tavLst>
                                        <p:tav tm="0">
                                          <p:val>
                                            <p:strVal val="0-#ppt_w/2"/>
                                          </p:val>
                                        </p:tav>
                                        <p:tav tm="100000">
                                          <p:val>
                                            <p:strVal val="#ppt_x"/>
                                          </p:val>
                                        </p:tav>
                                      </p:tavLst>
                                    </p:anim>
                                    <p:anim calcmode="lin" valueType="num">
                                      <p:cBhvr additive="base">
                                        <p:cTn id="833" dur="5000" fill="hold"/>
                                        <p:tgtEl>
                                          <p:spTgt spid="54"/>
                                        </p:tgtEl>
                                        <p:attrNameLst>
                                          <p:attrName>ppt_y</p:attrName>
                                        </p:attrNameLst>
                                      </p:cBhvr>
                                      <p:tavLst>
                                        <p:tav tm="0">
                                          <p:val>
                                            <p:strVal val="#ppt_y"/>
                                          </p:val>
                                        </p:tav>
                                        <p:tav tm="100000">
                                          <p:val>
                                            <p:strVal val="#ppt_y"/>
                                          </p:val>
                                        </p:tav>
                                      </p:tavLst>
                                    </p:anim>
                                  </p:childTnLst>
                                </p:cTn>
                              </p:par>
                              <p:par>
                                <p:cTn id="834" presetID="2" presetClass="exit" presetSubtype="8" fill="hold" grpId="1" nodeType="withEffect">
                                  <p:stCondLst>
                                    <p:cond delay="0"/>
                                  </p:stCondLst>
                                  <p:childTnLst>
                                    <p:anim calcmode="lin" valueType="num">
                                      <p:cBhvr additive="base">
                                        <p:cTn id="835" dur="5000"/>
                                        <p:tgtEl>
                                          <p:spTgt spid="54"/>
                                        </p:tgtEl>
                                        <p:attrNameLst>
                                          <p:attrName>ppt_x</p:attrName>
                                        </p:attrNameLst>
                                      </p:cBhvr>
                                      <p:tavLst>
                                        <p:tav tm="0">
                                          <p:val>
                                            <p:strVal val="ppt_x"/>
                                          </p:val>
                                        </p:tav>
                                        <p:tav tm="100000">
                                          <p:val>
                                            <p:strVal val="0-ppt_w/2"/>
                                          </p:val>
                                        </p:tav>
                                      </p:tavLst>
                                    </p:anim>
                                    <p:anim calcmode="lin" valueType="num">
                                      <p:cBhvr additive="base">
                                        <p:cTn id="836" dur="5000"/>
                                        <p:tgtEl>
                                          <p:spTgt spid="54"/>
                                        </p:tgtEl>
                                        <p:attrNameLst>
                                          <p:attrName>ppt_y</p:attrName>
                                        </p:attrNameLst>
                                      </p:cBhvr>
                                      <p:tavLst>
                                        <p:tav tm="0">
                                          <p:val>
                                            <p:strVal val="ppt_y"/>
                                          </p:val>
                                        </p:tav>
                                        <p:tav tm="100000">
                                          <p:val>
                                            <p:strVal val="ppt_y"/>
                                          </p:val>
                                        </p:tav>
                                      </p:tavLst>
                                    </p:anim>
                                    <p:set>
                                      <p:cBhvr>
                                        <p:cTn id="837" dur="1" fill="hold">
                                          <p:stCondLst>
                                            <p:cond delay="4999"/>
                                          </p:stCondLst>
                                        </p:cTn>
                                        <p:tgtEl>
                                          <p:spTgt spid="54"/>
                                        </p:tgtEl>
                                        <p:attrNameLst>
                                          <p:attrName>style.visibility</p:attrName>
                                        </p:attrNameLst>
                                      </p:cBhvr>
                                      <p:to>
                                        <p:strVal val="hidden"/>
                                      </p:to>
                                    </p:set>
                                  </p:childTnLst>
                                </p:cTn>
                              </p:par>
                              <p:par>
                                <p:cTn id="838" presetID="3" presetClass="exit" presetSubtype="5" fill="hold" grpId="2" nodeType="withEffect">
                                  <p:stCondLst>
                                    <p:cond delay="0"/>
                                  </p:stCondLst>
                                  <p:childTnLst>
                                    <p:animEffect transition="out" filter="blinds(vertical)">
                                      <p:cBhvr>
                                        <p:cTn id="839" dur="5000"/>
                                        <p:tgtEl>
                                          <p:spTgt spid="54"/>
                                        </p:tgtEl>
                                      </p:cBhvr>
                                    </p:animEffect>
                                    <p:set>
                                      <p:cBhvr>
                                        <p:cTn id="840" dur="1" fill="hold">
                                          <p:stCondLst>
                                            <p:cond delay="4999"/>
                                          </p:stCondLst>
                                        </p:cTn>
                                        <p:tgtEl>
                                          <p:spTgt spid="54"/>
                                        </p:tgtEl>
                                        <p:attrNameLst>
                                          <p:attrName>style.visibility</p:attrName>
                                        </p:attrNameLst>
                                      </p:cBhvr>
                                      <p:to>
                                        <p:strVal val="hidden"/>
                                      </p:to>
                                    </p:set>
                                  </p:childTnLst>
                                </p:cTn>
                              </p:par>
                              <p:par>
                                <p:cTn id="841" presetID="2" presetClass="entr" presetSubtype="8" fill="hold" grpId="0" nodeType="withEffect">
                                  <p:stCondLst>
                                    <p:cond delay="0"/>
                                  </p:stCondLst>
                                  <p:childTnLst>
                                    <p:set>
                                      <p:cBhvr>
                                        <p:cTn id="842" dur="1" fill="hold">
                                          <p:stCondLst>
                                            <p:cond delay="0"/>
                                          </p:stCondLst>
                                        </p:cTn>
                                        <p:tgtEl>
                                          <p:spTgt spid="53"/>
                                        </p:tgtEl>
                                        <p:attrNameLst>
                                          <p:attrName>style.visibility</p:attrName>
                                        </p:attrNameLst>
                                      </p:cBhvr>
                                      <p:to>
                                        <p:strVal val="visible"/>
                                      </p:to>
                                    </p:set>
                                    <p:anim calcmode="lin" valueType="num">
                                      <p:cBhvr additive="base">
                                        <p:cTn id="843" dur="5000" fill="hold"/>
                                        <p:tgtEl>
                                          <p:spTgt spid="53"/>
                                        </p:tgtEl>
                                        <p:attrNameLst>
                                          <p:attrName>ppt_x</p:attrName>
                                        </p:attrNameLst>
                                      </p:cBhvr>
                                      <p:tavLst>
                                        <p:tav tm="0">
                                          <p:val>
                                            <p:strVal val="0-#ppt_w/2"/>
                                          </p:val>
                                        </p:tav>
                                        <p:tav tm="100000">
                                          <p:val>
                                            <p:strVal val="#ppt_x"/>
                                          </p:val>
                                        </p:tav>
                                      </p:tavLst>
                                    </p:anim>
                                    <p:anim calcmode="lin" valueType="num">
                                      <p:cBhvr additive="base">
                                        <p:cTn id="844" dur="5000" fill="hold"/>
                                        <p:tgtEl>
                                          <p:spTgt spid="53"/>
                                        </p:tgtEl>
                                        <p:attrNameLst>
                                          <p:attrName>ppt_y</p:attrName>
                                        </p:attrNameLst>
                                      </p:cBhvr>
                                      <p:tavLst>
                                        <p:tav tm="0">
                                          <p:val>
                                            <p:strVal val="#ppt_y"/>
                                          </p:val>
                                        </p:tav>
                                        <p:tav tm="100000">
                                          <p:val>
                                            <p:strVal val="#ppt_y"/>
                                          </p:val>
                                        </p:tav>
                                      </p:tavLst>
                                    </p:anim>
                                  </p:childTnLst>
                                </p:cTn>
                              </p:par>
                              <p:par>
                                <p:cTn id="845" presetID="2" presetClass="exit" presetSubtype="8" fill="hold" grpId="1" nodeType="withEffect">
                                  <p:stCondLst>
                                    <p:cond delay="0"/>
                                  </p:stCondLst>
                                  <p:childTnLst>
                                    <p:anim calcmode="lin" valueType="num">
                                      <p:cBhvr additive="base">
                                        <p:cTn id="846" dur="5000"/>
                                        <p:tgtEl>
                                          <p:spTgt spid="53"/>
                                        </p:tgtEl>
                                        <p:attrNameLst>
                                          <p:attrName>ppt_x</p:attrName>
                                        </p:attrNameLst>
                                      </p:cBhvr>
                                      <p:tavLst>
                                        <p:tav tm="0">
                                          <p:val>
                                            <p:strVal val="ppt_x"/>
                                          </p:val>
                                        </p:tav>
                                        <p:tav tm="100000">
                                          <p:val>
                                            <p:strVal val="0-ppt_w/2"/>
                                          </p:val>
                                        </p:tav>
                                      </p:tavLst>
                                    </p:anim>
                                    <p:anim calcmode="lin" valueType="num">
                                      <p:cBhvr additive="base">
                                        <p:cTn id="847" dur="5000"/>
                                        <p:tgtEl>
                                          <p:spTgt spid="53"/>
                                        </p:tgtEl>
                                        <p:attrNameLst>
                                          <p:attrName>ppt_y</p:attrName>
                                        </p:attrNameLst>
                                      </p:cBhvr>
                                      <p:tavLst>
                                        <p:tav tm="0">
                                          <p:val>
                                            <p:strVal val="ppt_y"/>
                                          </p:val>
                                        </p:tav>
                                        <p:tav tm="100000">
                                          <p:val>
                                            <p:strVal val="ppt_y"/>
                                          </p:val>
                                        </p:tav>
                                      </p:tavLst>
                                    </p:anim>
                                    <p:set>
                                      <p:cBhvr>
                                        <p:cTn id="848" dur="1" fill="hold">
                                          <p:stCondLst>
                                            <p:cond delay="4999"/>
                                          </p:stCondLst>
                                        </p:cTn>
                                        <p:tgtEl>
                                          <p:spTgt spid="53"/>
                                        </p:tgtEl>
                                        <p:attrNameLst>
                                          <p:attrName>style.visibility</p:attrName>
                                        </p:attrNameLst>
                                      </p:cBhvr>
                                      <p:to>
                                        <p:strVal val="hidden"/>
                                      </p:to>
                                    </p:set>
                                  </p:childTnLst>
                                </p:cTn>
                              </p:par>
                              <p:par>
                                <p:cTn id="849" presetID="3" presetClass="exit" presetSubtype="5" fill="hold" grpId="2" nodeType="withEffect">
                                  <p:stCondLst>
                                    <p:cond delay="0"/>
                                  </p:stCondLst>
                                  <p:childTnLst>
                                    <p:animEffect transition="out" filter="blinds(vertical)">
                                      <p:cBhvr>
                                        <p:cTn id="850" dur="5000"/>
                                        <p:tgtEl>
                                          <p:spTgt spid="53"/>
                                        </p:tgtEl>
                                      </p:cBhvr>
                                    </p:animEffect>
                                    <p:set>
                                      <p:cBhvr>
                                        <p:cTn id="851" dur="1" fill="hold">
                                          <p:stCondLst>
                                            <p:cond delay="4999"/>
                                          </p:stCondLst>
                                        </p:cTn>
                                        <p:tgtEl>
                                          <p:spTgt spid="53"/>
                                        </p:tgtEl>
                                        <p:attrNameLst>
                                          <p:attrName>style.visibility</p:attrName>
                                        </p:attrNameLst>
                                      </p:cBhvr>
                                      <p:to>
                                        <p:strVal val="hidden"/>
                                      </p:to>
                                    </p:set>
                                  </p:childTnLst>
                                </p:cTn>
                              </p:par>
                              <p:par>
                                <p:cTn id="852" presetID="2" presetClass="entr" presetSubtype="8" fill="hold" grpId="0" nodeType="withEffect">
                                  <p:stCondLst>
                                    <p:cond delay="0"/>
                                  </p:stCondLst>
                                  <p:childTnLst>
                                    <p:set>
                                      <p:cBhvr>
                                        <p:cTn id="853" dur="1" fill="hold">
                                          <p:stCondLst>
                                            <p:cond delay="0"/>
                                          </p:stCondLst>
                                        </p:cTn>
                                        <p:tgtEl>
                                          <p:spTgt spid="52"/>
                                        </p:tgtEl>
                                        <p:attrNameLst>
                                          <p:attrName>style.visibility</p:attrName>
                                        </p:attrNameLst>
                                      </p:cBhvr>
                                      <p:to>
                                        <p:strVal val="visible"/>
                                      </p:to>
                                    </p:set>
                                    <p:anim calcmode="lin" valueType="num">
                                      <p:cBhvr additive="base">
                                        <p:cTn id="854" dur="5000" fill="hold"/>
                                        <p:tgtEl>
                                          <p:spTgt spid="52"/>
                                        </p:tgtEl>
                                        <p:attrNameLst>
                                          <p:attrName>ppt_x</p:attrName>
                                        </p:attrNameLst>
                                      </p:cBhvr>
                                      <p:tavLst>
                                        <p:tav tm="0">
                                          <p:val>
                                            <p:strVal val="0-#ppt_w/2"/>
                                          </p:val>
                                        </p:tav>
                                        <p:tav tm="100000">
                                          <p:val>
                                            <p:strVal val="#ppt_x"/>
                                          </p:val>
                                        </p:tav>
                                      </p:tavLst>
                                    </p:anim>
                                    <p:anim calcmode="lin" valueType="num">
                                      <p:cBhvr additive="base">
                                        <p:cTn id="855" dur="5000" fill="hold"/>
                                        <p:tgtEl>
                                          <p:spTgt spid="52"/>
                                        </p:tgtEl>
                                        <p:attrNameLst>
                                          <p:attrName>ppt_y</p:attrName>
                                        </p:attrNameLst>
                                      </p:cBhvr>
                                      <p:tavLst>
                                        <p:tav tm="0">
                                          <p:val>
                                            <p:strVal val="#ppt_y"/>
                                          </p:val>
                                        </p:tav>
                                        <p:tav tm="100000">
                                          <p:val>
                                            <p:strVal val="#ppt_y"/>
                                          </p:val>
                                        </p:tav>
                                      </p:tavLst>
                                    </p:anim>
                                  </p:childTnLst>
                                </p:cTn>
                              </p:par>
                              <p:par>
                                <p:cTn id="856" presetID="2" presetClass="exit" presetSubtype="8" fill="hold" grpId="1" nodeType="withEffect">
                                  <p:stCondLst>
                                    <p:cond delay="0"/>
                                  </p:stCondLst>
                                  <p:childTnLst>
                                    <p:anim calcmode="lin" valueType="num">
                                      <p:cBhvr additive="base">
                                        <p:cTn id="857" dur="5000"/>
                                        <p:tgtEl>
                                          <p:spTgt spid="52"/>
                                        </p:tgtEl>
                                        <p:attrNameLst>
                                          <p:attrName>ppt_x</p:attrName>
                                        </p:attrNameLst>
                                      </p:cBhvr>
                                      <p:tavLst>
                                        <p:tav tm="0">
                                          <p:val>
                                            <p:strVal val="ppt_x"/>
                                          </p:val>
                                        </p:tav>
                                        <p:tav tm="100000">
                                          <p:val>
                                            <p:strVal val="0-ppt_w/2"/>
                                          </p:val>
                                        </p:tav>
                                      </p:tavLst>
                                    </p:anim>
                                    <p:anim calcmode="lin" valueType="num">
                                      <p:cBhvr additive="base">
                                        <p:cTn id="858" dur="5000"/>
                                        <p:tgtEl>
                                          <p:spTgt spid="52"/>
                                        </p:tgtEl>
                                        <p:attrNameLst>
                                          <p:attrName>ppt_y</p:attrName>
                                        </p:attrNameLst>
                                      </p:cBhvr>
                                      <p:tavLst>
                                        <p:tav tm="0">
                                          <p:val>
                                            <p:strVal val="ppt_y"/>
                                          </p:val>
                                        </p:tav>
                                        <p:tav tm="100000">
                                          <p:val>
                                            <p:strVal val="ppt_y"/>
                                          </p:val>
                                        </p:tav>
                                      </p:tavLst>
                                    </p:anim>
                                    <p:set>
                                      <p:cBhvr>
                                        <p:cTn id="859" dur="1" fill="hold">
                                          <p:stCondLst>
                                            <p:cond delay="4999"/>
                                          </p:stCondLst>
                                        </p:cTn>
                                        <p:tgtEl>
                                          <p:spTgt spid="52"/>
                                        </p:tgtEl>
                                        <p:attrNameLst>
                                          <p:attrName>style.visibility</p:attrName>
                                        </p:attrNameLst>
                                      </p:cBhvr>
                                      <p:to>
                                        <p:strVal val="hidden"/>
                                      </p:to>
                                    </p:set>
                                  </p:childTnLst>
                                </p:cTn>
                              </p:par>
                              <p:par>
                                <p:cTn id="860" presetID="3" presetClass="exit" presetSubtype="5" fill="hold" grpId="2" nodeType="withEffect">
                                  <p:stCondLst>
                                    <p:cond delay="0"/>
                                  </p:stCondLst>
                                  <p:childTnLst>
                                    <p:animEffect transition="out" filter="blinds(vertical)">
                                      <p:cBhvr>
                                        <p:cTn id="861" dur="5000"/>
                                        <p:tgtEl>
                                          <p:spTgt spid="52"/>
                                        </p:tgtEl>
                                      </p:cBhvr>
                                    </p:animEffect>
                                    <p:set>
                                      <p:cBhvr>
                                        <p:cTn id="862" dur="1" fill="hold">
                                          <p:stCondLst>
                                            <p:cond delay="4999"/>
                                          </p:stCondLst>
                                        </p:cTn>
                                        <p:tgtEl>
                                          <p:spTgt spid="52"/>
                                        </p:tgtEl>
                                        <p:attrNameLst>
                                          <p:attrName>style.visibility</p:attrName>
                                        </p:attrNameLst>
                                      </p:cBhvr>
                                      <p:to>
                                        <p:strVal val="hidden"/>
                                      </p:to>
                                    </p:set>
                                  </p:childTnLst>
                                </p:cTn>
                              </p:par>
                              <p:par>
                                <p:cTn id="863" presetID="2" presetClass="entr" presetSubtype="8" fill="hold" grpId="0" nodeType="withEffect">
                                  <p:stCondLst>
                                    <p:cond delay="0"/>
                                  </p:stCondLst>
                                  <p:childTnLst>
                                    <p:set>
                                      <p:cBhvr>
                                        <p:cTn id="864" dur="1" fill="hold">
                                          <p:stCondLst>
                                            <p:cond delay="0"/>
                                          </p:stCondLst>
                                        </p:cTn>
                                        <p:tgtEl>
                                          <p:spTgt spid="51"/>
                                        </p:tgtEl>
                                        <p:attrNameLst>
                                          <p:attrName>style.visibility</p:attrName>
                                        </p:attrNameLst>
                                      </p:cBhvr>
                                      <p:to>
                                        <p:strVal val="visible"/>
                                      </p:to>
                                    </p:set>
                                    <p:anim calcmode="lin" valueType="num">
                                      <p:cBhvr additive="base">
                                        <p:cTn id="865" dur="5000" fill="hold"/>
                                        <p:tgtEl>
                                          <p:spTgt spid="51"/>
                                        </p:tgtEl>
                                        <p:attrNameLst>
                                          <p:attrName>ppt_x</p:attrName>
                                        </p:attrNameLst>
                                      </p:cBhvr>
                                      <p:tavLst>
                                        <p:tav tm="0">
                                          <p:val>
                                            <p:strVal val="0-#ppt_w/2"/>
                                          </p:val>
                                        </p:tav>
                                        <p:tav tm="100000">
                                          <p:val>
                                            <p:strVal val="#ppt_x"/>
                                          </p:val>
                                        </p:tav>
                                      </p:tavLst>
                                    </p:anim>
                                    <p:anim calcmode="lin" valueType="num">
                                      <p:cBhvr additive="base">
                                        <p:cTn id="866" dur="5000" fill="hold"/>
                                        <p:tgtEl>
                                          <p:spTgt spid="51"/>
                                        </p:tgtEl>
                                        <p:attrNameLst>
                                          <p:attrName>ppt_y</p:attrName>
                                        </p:attrNameLst>
                                      </p:cBhvr>
                                      <p:tavLst>
                                        <p:tav tm="0">
                                          <p:val>
                                            <p:strVal val="#ppt_y"/>
                                          </p:val>
                                        </p:tav>
                                        <p:tav tm="100000">
                                          <p:val>
                                            <p:strVal val="#ppt_y"/>
                                          </p:val>
                                        </p:tav>
                                      </p:tavLst>
                                    </p:anim>
                                  </p:childTnLst>
                                </p:cTn>
                              </p:par>
                              <p:par>
                                <p:cTn id="867" presetID="2" presetClass="exit" presetSubtype="8" fill="hold" grpId="1" nodeType="withEffect">
                                  <p:stCondLst>
                                    <p:cond delay="0"/>
                                  </p:stCondLst>
                                  <p:childTnLst>
                                    <p:anim calcmode="lin" valueType="num">
                                      <p:cBhvr additive="base">
                                        <p:cTn id="868" dur="5000"/>
                                        <p:tgtEl>
                                          <p:spTgt spid="51"/>
                                        </p:tgtEl>
                                        <p:attrNameLst>
                                          <p:attrName>ppt_x</p:attrName>
                                        </p:attrNameLst>
                                      </p:cBhvr>
                                      <p:tavLst>
                                        <p:tav tm="0">
                                          <p:val>
                                            <p:strVal val="ppt_x"/>
                                          </p:val>
                                        </p:tav>
                                        <p:tav tm="100000">
                                          <p:val>
                                            <p:strVal val="0-ppt_w/2"/>
                                          </p:val>
                                        </p:tav>
                                      </p:tavLst>
                                    </p:anim>
                                    <p:anim calcmode="lin" valueType="num">
                                      <p:cBhvr additive="base">
                                        <p:cTn id="869" dur="5000"/>
                                        <p:tgtEl>
                                          <p:spTgt spid="51"/>
                                        </p:tgtEl>
                                        <p:attrNameLst>
                                          <p:attrName>ppt_y</p:attrName>
                                        </p:attrNameLst>
                                      </p:cBhvr>
                                      <p:tavLst>
                                        <p:tav tm="0">
                                          <p:val>
                                            <p:strVal val="ppt_y"/>
                                          </p:val>
                                        </p:tav>
                                        <p:tav tm="100000">
                                          <p:val>
                                            <p:strVal val="ppt_y"/>
                                          </p:val>
                                        </p:tav>
                                      </p:tavLst>
                                    </p:anim>
                                    <p:set>
                                      <p:cBhvr>
                                        <p:cTn id="870" dur="1" fill="hold">
                                          <p:stCondLst>
                                            <p:cond delay="4999"/>
                                          </p:stCondLst>
                                        </p:cTn>
                                        <p:tgtEl>
                                          <p:spTgt spid="51"/>
                                        </p:tgtEl>
                                        <p:attrNameLst>
                                          <p:attrName>style.visibility</p:attrName>
                                        </p:attrNameLst>
                                      </p:cBhvr>
                                      <p:to>
                                        <p:strVal val="hidden"/>
                                      </p:to>
                                    </p:set>
                                  </p:childTnLst>
                                </p:cTn>
                              </p:par>
                              <p:par>
                                <p:cTn id="871" presetID="3" presetClass="exit" presetSubtype="5" fill="hold" grpId="2" nodeType="withEffect">
                                  <p:stCondLst>
                                    <p:cond delay="0"/>
                                  </p:stCondLst>
                                  <p:childTnLst>
                                    <p:animEffect transition="out" filter="blinds(vertical)">
                                      <p:cBhvr>
                                        <p:cTn id="872" dur="5000"/>
                                        <p:tgtEl>
                                          <p:spTgt spid="51"/>
                                        </p:tgtEl>
                                      </p:cBhvr>
                                    </p:animEffect>
                                    <p:set>
                                      <p:cBhvr>
                                        <p:cTn id="873" dur="1" fill="hold">
                                          <p:stCondLst>
                                            <p:cond delay="4999"/>
                                          </p:stCondLst>
                                        </p:cTn>
                                        <p:tgtEl>
                                          <p:spTgt spid="51"/>
                                        </p:tgtEl>
                                        <p:attrNameLst>
                                          <p:attrName>style.visibility</p:attrName>
                                        </p:attrNameLst>
                                      </p:cBhvr>
                                      <p:to>
                                        <p:strVal val="hidden"/>
                                      </p:to>
                                    </p:set>
                                  </p:childTnLst>
                                </p:cTn>
                              </p:par>
                              <p:par>
                                <p:cTn id="874" presetID="2" presetClass="entr" presetSubtype="8" fill="hold" grpId="0" nodeType="withEffect">
                                  <p:stCondLst>
                                    <p:cond delay="0"/>
                                  </p:stCondLst>
                                  <p:childTnLst>
                                    <p:set>
                                      <p:cBhvr>
                                        <p:cTn id="875" dur="1" fill="hold">
                                          <p:stCondLst>
                                            <p:cond delay="0"/>
                                          </p:stCondLst>
                                        </p:cTn>
                                        <p:tgtEl>
                                          <p:spTgt spid="50"/>
                                        </p:tgtEl>
                                        <p:attrNameLst>
                                          <p:attrName>style.visibility</p:attrName>
                                        </p:attrNameLst>
                                      </p:cBhvr>
                                      <p:to>
                                        <p:strVal val="visible"/>
                                      </p:to>
                                    </p:set>
                                    <p:anim calcmode="lin" valueType="num">
                                      <p:cBhvr additive="base">
                                        <p:cTn id="876" dur="5000" fill="hold"/>
                                        <p:tgtEl>
                                          <p:spTgt spid="50"/>
                                        </p:tgtEl>
                                        <p:attrNameLst>
                                          <p:attrName>ppt_x</p:attrName>
                                        </p:attrNameLst>
                                      </p:cBhvr>
                                      <p:tavLst>
                                        <p:tav tm="0">
                                          <p:val>
                                            <p:strVal val="0-#ppt_w/2"/>
                                          </p:val>
                                        </p:tav>
                                        <p:tav tm="100000">
                                          <p:val>
                                            <p:strVal val="#ppt_x"/>
                                          </p:val>
                                        </p:tav>
                                      </p:tavLst>
                                    </p:anim>
                                    <p:anim calcmode="lin" valueType="num">
                                      <p:cBhvr additive="base">
                                        <p:cTn id="877" dur="5000" fill="hold"/>
                                        <p:tgtEl>
                                          <p:spTgt spid="50"/>
                                        </p:tgtEl>
                                        <p:attrNameLst>
                                          <p:attrName>ppt_y</p:attrName>
                                        </p:attrNameLst>
                                      </p:cBhvr>
                                      <p:tavLst>
                                        <p:tav tm="0">
                                          <p:val>
                                            <p:strVal val="#ppt_y"/>
                                          </p:val>
                                        </p:tav>
                                        <p:tav tm="100000">
                                          <p:val>
                                            <p:strVal val="#ppt_y"/>
                                          </p:val>
                                        </p:tav>
                                      </p:tavLst>
                                    </p:anim>
                                  </p:childTnLst>
                                </p:cTn>
                              </p:par>
                              <p:par>
                                <p:cTn id="878" presetID="2" presetClass="exit" presetSubtype="8" fill="hold" grpId="1" nodeType="withEffect">
                                  <p:stCondLst>
                                    <p:cond delay="0"/>
                                  </p:stCondLst>
                                  <p:childTnLst>
                                    <p:anim calcmode="lin" valueType="num">
                                      <p:cBhvr additive="base">
                                        <p:cTn id="879" dur="5000"/>
                                        <p:tgtEl>
                                          <p:spTgt spid="50"/>
                                        </p:tgtEl>
                                        <p:attrNameLst>
                                          <p:attrName>ppt_x</p:attrName>
                                        </p:attrNameLst>
                                      </p:cBhvr>
                                      <p:tavLst>
                                        <p:tav tm="0">
                                          <p:val>
                                            <p:strVal val="ppt_x"/>
                                          </p:val>
                                        </p:tav>
                                        <p:tav tm="100000">
                                          <p:val>
                                            <p:strVal val="0-ppt_w/2"/>
                                          </p:val>
                                        </p:tav>
                                      </p:tavLst>
                                    </p:anim>
                                    <p:anim calcmode="lin" valueType="num">
                                      <p:cBhvr additive="base">
                                        <p:cTn id="880" dur="5000"/>
                                        <p:tgtEl>
                                          <p:spTgt spid="50"/>
                                        </p:tgtEl>
                                        <p:attrNameLst>
                                          <p:attrName>ppt_y</p:attrName>
                                        </p:attrNameLst>
                                      </p:cBhvr>
                                      <p:tavLst>
                                        <p:tav tm="0">
                                          <p:val>
                                            <p:strVal val="ppt_y"/>
                                          </p:val>
                                        </p:tav>
                                        <p:tav tm="100000">
                                          <p:val>
                                            <p:strVal val="ppt_y"/>
                                          </p:val>
                                        </p:tav>
                                      </p:tavLst>
                                    </p:anim>
                                    <p:set>
                                      <p:cBhvr>
                                        <p:cTn id="881" dur="1" fill="hold">
                                          <p:stCondLst>
                                            <p:cond delay="4999"/>
                                          </p:stCondLst>
                                        </p:cTn>
                                        <p:tgtEl>
                                          <p:spTgt spid="50"/>
                                        </p:tgtEl>
                                        <p:attrNameLst>
                                          <p:attrName>style.visibility</p:attrName>
                                        </p:attrNameLst>
                                      </p:cBhvr>
                                      <p:to>
                                        <p:strVal val="hidden"/>
                                      </p:to>
                                    </p:set>
                                  </p:childTnLst>
                                </p:cTn>
                              </p:par>
                              <p:par>
                                <p:cTn id="882" presetID="3" presetClass="exit" presetSubtype="5" fill="hold" grpId="2" nodeType="withEffect">
                                  <p:stCondLst>
                                    <p:cond delay="0"/>
                                  </p:stCondLst>
                                  <p:childTnLst>
                                    <p:animEffect transition="out" filter="blinds(vertical)">
                                      <p:cBhvr>
                                        <p:cTn id="883" dur="5000"/>
                                        <p:tgtEl>
                                          <p:spTgt spid="50"/>
                                        </p:tgtEl>
                                      </p:cBhvr>
                                    </p:animEffect>
                                    <p:set>
                                      <p:cBhvr>
                                        <p:cTn id="884" dur="1" fill="hold">
                                          <p:stCondLst>
                                            <p:cond delay="4999"/>
                                          </p:stCondLst>
                                        </p:cTn>
                                        <p:tgtEl>
                                          <p:spTgt spid="50"/>
                                        </p:tgtEl>
                                        <p:attrNameLst>
                                          <p:attrName>style.visibility</p:attrName>
                                        </p:attrNameLst>
                                      </p:cBhvr>
                                      <p:to>
                                        <p:strVal val="hidden"/>
                                      </p:to>
                                    </p:set>
                                  </p:childTnLst>
                                </p:cTn>
                              </p:par>
                              <p:par>
                                <p:cTn id="885" presetID="2" presetClass="entr" presetSubtype="8" fill="hold" grpId="0" nodeType="withEffect">
                                  <p:stCondLst>
                                    <p:cond delay="0"/>
                                  </p:stCondLst>
                                  <p:childTnLst>
                                    <p:set>
                                      <p:cBhvr>
                                        <p:cTn id="886" dur="1" fill="hold">
                                          <p:stCondLst>
                                            <p:cond delay="0"/>
                                          </p:stCondLst>
                                        </p:cTn>
                                        <p:tgtEl>
                                          <p:spTgt spid="49"/>
                                        </p:tgtEl>
                                        <p:attrNameLst>
                                          <p:attrName>style.visibility</p:attrName>
                                        </p:attrNameLst>
                                      </p:cBhvr>
                                      <p:to>
                                        <p:strVal val="visible"/>
                                      </p:to>
                                    </p:set>
                                    <p:anim calcmode="lin" valueType="num">
                                      <p:cBhvr additive="base">
                                        <p:cTn id="887" dur="5000" fill="hold"/>
                                        <p:tgtEl>
                                          <p:spTgt spid="49"/>
                                        </p:tgtEl>
                                        <p:attrNameLst>
                                          <p:attrName>ppt_x</p:attrName>
                                        </p:attrNameLst>
                                      </p:cBhvr>
                                      <p:tavLst>
                                        <p:tav tm="0">
                                          <p:val>
                                            <p:strVal val="0-#ppt_w/2"/>
                                          </p:val>
                                        </p:tav>
                                        <p:tav tm="100000">
                                          <p:val>
                                            <p:strVal val="#ppt_x"/>
                                          </p:val>
                                        </p:tav>
                                      </p:tavLst>
                                    </p:anim>
                                    <p:anim calcmode="lin" valueType="num">
                                      <p:cBhvr additive="base">
                                        <p:cTn id="888" dur="5000" fill="hold"/>
                                        <p:tgtEl>
                                          <p:spTgt spid="49"/>
                                        </p:tgtEl>
                                        <p:attrNameLst>
                                          <p:attrName>ppt_y</p:attrName>
                                        </p:attrNameLst>
                                      </p:cBhvr>
                                      <p:tavLst>
                                        <p:tav tm="0">
                                          <p:val>
                                            <p:strVal val="#ppt_y"/>
                                          </p:val>
                                        </p:tav>
                                        <p:tav tm="100000">
                                          <p:val>
                                            <p:strVal val="#ppt_y"/>
                                          </p:val>
                                        </p:tav>
                                      </p:tavLst>
                                    </p:anim>
                                  </p:childTnLst>
                                </p:cTn>
                              </p:par>
                              <p:par>
                                <p:cTn id="889" presetID="2" presetClass="exit" presetSubtype="8" fill="hold" grpId="1" nodeType="withEffect">
                                  <p:stCondLst>
                                    <p:cond delay="0"/>
                                  </p:stCondLst>
                                  <p:childTnLst>
                                    <p:anim calcmode="lin" valueType="num">
                                      <p:cBhvr additive="base">
                                        <p:cTn id="890" dur="5000"/>
                                        <p:tgtEl>
                                          <p:spTgt spid="49"/>
                                        </p:tgtEl>
                                        <p:attrNameLst>
                                          <p:attrName>ppt_x</p:attrName>
                                        </p:attrNameLst>
                                      </p:cBhvr>
                                      <p:tavLst>
                                        <p:tav tm="0">
                                          <p:val>
                                            <p:strVal val="ppt_x"/>
                                          </p:val>
                                        </p:tav>
                                        <p:tav tm="100000">
                                          <p:val>
                                            <p:strVal val="0-ppt_w/2"/>
                                          </p:val>
                                        </p:tav>
                                      </p:tavLst>
                                    </p:anim>
                                    <p:anim calcmode="lin" valueType="num">
                                      <p:cBhvr additive="base">
                                        <p:cTn id="891" dur="5000"/>
                                        <p:tgtEl>
                                          <p:spTgt spid="49"/>
                                        </p:tgtEl>
                                        <p:attrNameLst>
                                          <p:attrName>ppt_y</p:attrName>
                                        </p:attrNameLst>
                                      </p:cBhvr>
                                      <p:tavLst>
                                        <p:tav tm="0">
                                          <p:val>
                                            <p:strVal val="ppt_y"/>
                                          </p:val>
                                        </p:tav>
                                        <p:tav tm="100000">
                                          <p:val>
                                            <p:strVal val="ppt_y"/>
                                          </p:val>
                                        </p:tav>
                                      </p:tavLst>
                                    </p:anim>
                                    <p:set>
                                      <p:cBhvr>
                                        <p:cTn id="892" dur="1" fill="hold">
                                          <p:stCondLst>
                                            <p:cond delay="4999"/>
                                          </p:stCondLst>
                                        </p:cTn>
                                        <p:tgtEl>
                                          <p:spTgt spid="49"/>
                                        </p:tgtEl>
                                        <p:attrNameLst>
                                          <p:attrName>style.visibility</p:attrName>
                                        </p:attrNameLst>
                                      </p:cBhvr>
                                      <p:to>
                                        <p:strVal val="hidden"/>
                                      </p:to>
                                    </p:set>
                                  </p:childTnLst>
                                </p:cTn>
                              </p:par>
                              <p:par>
                                <p:cTn id="893" presetID="3" presetClass="exit" presetSubtype="5" fill="hold" grpId="2" nodeType="withEffect">
                                  <p:stCondLst>
                                    <p:cond delay="0"/>
                                  </p:stCondLst>
                                  <p:childTnLst>
                                    <p:animEffect transition="out" filter="blinds(vertical)">
                                      <p:cBhvr>
                                        <p:cTn id="894" dur="5000"/>
                                        <p:tgtEl>
                                          <p:spTgt spid="49"/>
                                        </p:tgtEl>
                                      </p:cBhvr>
                                    </p:animEffect>
                                    <p:set>
                                      <p:cBhvr>
                                        <p:cTn id="895" dur="1" fill="hold">
                                          <p:stCondLst>
                                            <p:cond delay="4999"/>
                                          </p:stCondLst>
                                        </p:cTn>
                                        <p:tgtEl>
                                          <p:spTgt spid="49"/>
                                        </p:tgtEl>
                                        <p:attrNameLst>
                                          <p:attrName>style.visibility</p:attrName>
                                        </p:attrNameLst>
                                      </p:cBhvr>
                                      <p:to>
                                        <p:strVal val="hidden"/>
                                      </p:to>
                                    </p:set>
                                  </p:childTnLst>
                                </p:cTn>
                              </p:par>
                              <p:par>
                                <p:cTn id="896" presetID="2" presetClass="entr" presetSubtype="8" fill="hold" grpId="0" nodeType="withEffect">
                                  <p:stCondLst>
                                    <p:cond delay="0"/>
                                  </p:stCondLst>
                                  <p:childTnLst>
                                    <p:set>
                                      <p:cBhvr>
                                        <p:cTn id="897" dur="1" fill="hold">
                                          <p:stCondLst>
                                            <p:cond delay="0"/>
                                          </p:stCondLst>
                                        </p:cTn>
                                        <p:tgtEl>
                                          <p:spTgt spid="48"/>
                                        </p:tgtEl>
                                        <p:attrNameLst>
                                          <p:attrName>style.visibility</p:attrName>
                                        </p:attrNameLst>
                                      </p:cBhvr>
                                      <p:to>
                                        <p:strVal val="visible"/>
                                      </p:to>
                                    </p:set>
                                    <p:anim calcmode="lin" valueType="num">
                                      <p:cBhvr additive="base">
                                        <p:cTn id="898" dur="5000" fill="hold"/>
                                        <p:tgtEl>
                                          <p:spTgt spid="48"/>
                                        </p:tgtEl>
                                        <p:attrNameLst>
                                          <p:attrName>ppt_x</p:attrName>
                                        </p:attrNameLst>
                                      </p:cBhvr>
                                      <p:tavLst>
                                        <p:tav tm="0">
                                          <p:val>
                                            <p:strVal val="0-#ppt_w/2"/>
                                          </p:val>
                                        </p:tav>
                                        <p:tav tm="100000">
                                          <p:val>
                                            <p:strVal val="#ppt_x"/>
                                          </p:val>
                                        </p:tav>
                                      </p:tavLst>
                                    </p:anim>
                                    <p:anim calcmode="lin" valueType="num">
                                      <p:cBhvr additive="base">
                                        <p:cTn id="899" dur="5000" fill="hold"/>
                                        <p:tgtEl>
                                          <p:spTgt spid="48"/>
                                        </p:tgtEl>
                                        <p:attrNameLst>
                                          <p:attrName>ppt_y</p:attrName>
                                        </p:attrNameLst>
                                      </p:cBhvr>
                                      <p:tavLst>
                                        <p:tav tm="0">
                                          <p:val>
                                            <p:strVal val="#ppt_y"/>
                                          </p:val>
                                        </p:tav>
                                        <p:tav tm="100000">
                                          <p:val>
                                            <p:strVal val="#ppt_y"/>
                                          </p:val>
                                        </p:tav>
                                      </p:tavLst>
                                    </p:anim>
                                  </p:childTnLst>
                                </p:cTn>
                              </p:par>
                              <p:par>
                                <p:cTn id="900" presetID="2" presetClass="exit" presetSubtype="8" fill="hold" grpId="1" nodeType="withEffect">
                                  <p:stCondLst>
                                    <p:cond delay="0"/>
                                  </p:stCondLst>
                                  <p:childTnLst>
                                    <p:anim calcmode="lin" valueType="num">
                                      <p:cBhvr additive="base">
                                        <p:cTn id="901" dur="5000"/>
                                        <p:tgtEl>
                                          <p:spTgt spid="48"/>
                                        </p:tgtEl>
                                        <p:attrNameLst>
                                          <p:attrName>ppt_x</p:attrName>
                                        </p:attrNameLst>
                                      </p:cBhvr>
                                      <p:tavLst>
                                        <p:tav tm="0">
                                          <p:val>
                                            <p:strVal val="ppt_x"/>
                                          </p:val>
                                        </p:tav>
                                        <p:tav tm="100000">
                                          <p:val>
                                            <p:strVal val="0-ppt_w/2"/>
                                          </p:val>
                                        </p:tav>
                                      </p:tavLst>
                                    </p:anim>
                                    <p:anim calcmode="lin" valueType="num">
                                      <p:cBhvr additive="base">
                                        <p:cTn id="902" dur="5000"/>
                                        <p:tgtEl>
                                          <p:spTgt spid="48"/>
                                        </p:tgtEl>
                                        <p:attrNameLst>
                                          <p:attrName>ppt_y</p:attrName>
                                        </p:attrNameLst>
                                      </p:cBhvr>
                                      <p:tavLst>
                                        <p:tav tm="0">
                                          <p:val>
                                            <p:strVal val="ppt_y"/>
                                          </p:val>
                                        </p:tav>
                                        <p:tav tm="100000">
                                          <p:val>
                                            <p:strVal val="ppt_y"/>
                                          </p:val>
                                        </p:tav>
                                      </p:tavLst>
                                    </p:anim>
                                    <p:set>
                                      <p:cBhvr>
                                        <p:cTn id="903" dur="1" fill="hold">
                                          <p:stCondLst>
                                            <p:cond delay="4999"/>
                                          </p:stCondLst>
                                        </p:cTn>
                                        <p:tgtEl>
                                          <p:spTgt spid="48"/>
                                        </p:tgtEl>
                                        <p:attrNameLst>
                                          <p:attrName>style.visibility</p:attrName>
                                        </p:attrNameLst>
                                      </p:cBhvr>
                                      <p:to>
                                        <p:strVal val="hidden"/>
                                      </p:to>
                                    </p:set>
                                  </p:childTnLst>
                                </p:cTn>
                              </p:par>
                              <p:par>
                                <p:cTn id="904" presetID="3" presetClass="exit" presetSubtype="5" fill="hold" grpId="2" nodeType="withEffect">
                                  <p:stCondLst>
                                    <p:cond delay="0"/>
                                  </p:stCondLst>
                                  <p:childTnLst>
                                    <p:animEffect transition="out" filter="blinds(vertical)">
                                      <p:cBhvr>
                                        <p:cTn id="905" dur="5000"/>
                                        <p:tgtEl>
                                          <p:spTgt spid="48"/>
                                        </p:tgtEl>
                                      </p:cBhvr>
                                    </p:animEffect>
                                    <p:set>
                                      <p:cBhvr>
                                        <p:cTn id="906" dur="1" fill="hold">
                                          <p:stCondLst>
                                            <p:cond delay="4999"/>
                                          </p:stCondLst>
                                        </p:cTn>
                                        <p:tgtEl>
                                          <p:spTgt spid="48"/>
                                        </p:tgtEl>
                                        <p:attrNameLst>
                                          <p:attrName>style.visibility</p:attrName>
                                        </p:attrNameLst>
                                      </p:cBhvr>
                                      <p:to>
                                        <p:strVal val="hidden"/>
                                      </p:to>
                                    </p:set>
                                  </p:childTnLst>
                                </p:cTn>
                              </p:par>
                              <p:par>
                                <p:cTn id="907" presetID="2" presetClass="entr" presetSubtype="8" fill="hold" grpId="0" nodeType="withEffect">
                                  <p:stCondLst>
                                    <p:cond delay="0"/>
                                  </p:stCondLst>
                                  <p:childTnLst>
                                    <p:set>
                                      <p:cBhvr>
                                        <p:cTn id="908" dur="1" fill="hold">
                                          <p:stCondLst>
                                            <p:cond delay="0"/>
                                          </p:stCondLst>
                                        </p:cTn>
                                        <p:tgtEl>
                                          <p:spTgt spid="47"/>
                                        </p:tgtEl>
                                        <p:attrNameLst>
                                          <p:attrName>style.visibility</p:attrName>
                                        </p:attrNameLst>
                                      </p:cBhvr>
                                      <p:to>
                                        <p:strVal val="visible"/>
                                      </p:to>
                                    </p:set>
                                    <p:anim calcmode="lin" valueType="num">
                                      <p:cBhvr additive="base">
                                        <p:cTn id="909" dur="5000" fill="hold"/>
                                        <p:tgtEl>
                                          <p:spTgt spid="47"/>
                                        </p:tgtEl>
                                        <p:attrNameLst>
                                          <p:attrName>ppt_x</p:attrName>
                                        </p:attrNameLst>
                                      </p:cBhvr>
                                      <p:tavLst>
                                        <p:tav tm="0">
                                          <p:val>
                                            <p:strVal val="0-#ppt_w/2"/>
                                          </p:val>
                                        </p:tav>
                                        <p:tav tm="100000">
                                          <p:val>
                                            <p:strVal val="#ppt_x"/>
                                          </p:val>
                                        </p:tav>
                                      </p:tavLst>
                                    </p:anim>
                                    <p:anim calcmode="lin" valueType="num">
                                      <p:cBhvr additive="base">
                                        <p:cTn id="910" dur="5000" fill="hold"/>
                                        <p:tgtEl>
                                          <p:spTgt spid="47"/>
                                        </p:tgtEl>
                                        <p:attrNameLst>
                                          <p:attrName>ppt_y</p:attrName>
                                        </p:attrNameLst>
                                      </p:cBhvr>
                                      <p:tavLst>
                                        <p:tav tm="0">
                                          <p:val>
                                            <p:strVal val="#ppt_y"/>
                                          </p:val>
                                        </p:tav>
                                        <p:tav tm="100000">
                                          <p:val>
                                            <p:strVal val="#ppt_y"/>
                                          </p:val>
                                        </p:tav>
                                      </p:tavLst>
                                    </p:anim>
                                  </p:childTnLst>
                                </p:cTn>
                              </p:par>
                              <p:par>
                                <p:cTn id="911" presetID="2" presetClass="exit" presetSubtype="8" fill="hold" grpId="1" nodeType="withEffect">
                                  <p:stCondLst>
                                    <p:cond delay="0"/>
                                  </p:stCondLst>
                                  <p:childTnLst>
                                    <p:anim calcmode="lin" valueType="num">
                                      <p:cBhvr additive="base">
                                        <p:cTn id="912" dur="5000"/>
                                        <p:tgtEl>
                                          <p:spTgt spid="47"/>
                                        </p:tgtEl>
                                        <p:attrNameLst>
                                          <p:attrName>ppt_x</p:attrName>
                                        </p:attrNameLst>
                                      </p:cBhvr>
                                      <p:tavLst>
                                        <p:tav tm="0">
                                          <p:val>
                                            <p:strVal val="ppt_x"/>
                                          </p:val>
                                        </p:tav>
                                        <p:tav tm="100000">
                                          <p:val>
                                            <p:strVal val="0-ppt_w/2"/>
                                          </p:val>
                                        </p:tav>
                                      </p:tavLst>
                                    </p:anim>
                                    <p:anim calcmode="lin" valueType="num">
                                      <p:cBhvr additive="base">
                                        <p:cTn id="913" dur="5000"/>
                                        <p:tgtEl>
                                          <p:spTgt spid="47"/>
                                        </p:tgtEl>
                                        <p:attrNameLst>
                                          <p:attrName>ppt_y</p:attrName>
                                        </p:attrNameLst>
                                      </p:cBhvr>
                                      <p:tavLst>
                                        <p:tav tm="0">
                                          <p:val>
                                            <p:strVal val="ppt_y"/>
                                          </p:val>
                                        </p:tav>
                                        <p:tav tm="100000">
                                          <p:val>
                                            <p:strVal val="ppt_y"/>
                                          </p:val>
                                        </p:tav>
                                      </p:tavLst>
                                    </p:anim>
                                    <p:set>
                                      <p:cBhvr>
                                        <p:cTn id="914" dur="1" fill="hold">
                                          <p:stCondLst>
                                            <p:cond delay="4999"/>
                                          </p:stCondLst>
                                        </p:cTn>
                                        <p:tgtEl>
                                          <p:spTgt spid="47"/>
                                        </p:tgtEl>
                                        <p:attrNameLst>
                                          <p:attrName>style.visibility</p:attrName>
                                        </p:attrNameLst>
                                      </p:cBhvr>
                                      <p:to>
                                        <p:strVal val="hidden"/>
                                      </p:to>
                                    </p:set>
                                  </p:childTnLst>
                                </p:cTn>
                              </p:par>
                              <p:par>
                                <p:cTn id="915" presetID="3" presetClass="exit" presetSubtype="5" fill="hold" grpId="2" nodeType="withEffect">
                                  <p:stCondLst>
                                    <p:cond delay="0"/>
                                  </p:stCondLst>
                                  <p:childTnLst>
                                    <p:animEffect transition="out" filter="blinds(vertical)">
                                      <p:cBhvr>
                                        <p:cTn id="916" dur="5000"/>
                                        <p:tgtEl>
                                          <p:spTgt spid="47"/>
                                        </p:tgtEl>
                                      </p:cBhvr>
                                    </p:animEffect>
                                    <p:set>
                                      <p:cBhvr>
                                        <p:cTn id="917" dur="1" fill="hold">
                                          <p:stCondLst>
                                            <p:cond delay="4999"/>
                                          </p:stCondLst>
                                        </p:cTn>
                                        <p:tgtEl>
                                          <p:spTgt spid="47"/>
                                        </p:tgtEl>
                                        <p:attrNameLst>
                                          <p:attrName>style.visibility</p:attrName>
                                        </p:attrNameLst>
                                      </p:cBhvr>
                                      <p:to>
                                        <p:strVal val="hidden"/>
                                      </p:to>
                                    </p:set>
                                  </p:childTnLst>
                                </p:cTn>
                              </p:par>
                              <p:par>
                                <p:cTn id="918" presetID="2" presetClass="entr" presetSubtype="8" fill="hold" grpId="0" nodeType="withEffect">
                                  <p:stCondLst>
                                    <p:cond delay="0"/>
                                  </p:stCondLst>
                                  <p:childTnLst>
                                    <p:set>
                                      <p:cBhvr>
                                        <p:cTn id="919" dur="1" fill="hold">
                                          <p:stCondLst>
                                            <p:cond delay="0"/>
                                          </p:stCondLst>
                                        </p:cTn>
                                        <p:tgtEl>
                                          <p:spTgt spid="46"/>
                                        </p:tgtEl>
                                        <p:attrNameLst>
                                          <p:attrName>style.visibility</p:attrName>
                                        </p:attrNameLst>
                                      </p:cBhvr>
                                      <p:to>
                                        <p:strVal val="visible"/>
                                      </p:to>
                                    </p:set>
                                    <p:anim calcmode="lin" valueType="num">
                                      <p:cBhvr additive="base">
                                        <p:cTn id="920" dur="5000" fill="hold"/>
                                        <p:tgtEl>
                                          <p:spTgt spid="46"/>
                                        </p:tgtEl>
                                        <p:attrNameLst>
                                          <p:attrName>ppt_x</p:attrName>
                                        </p:attrNameLst>
                                      </p:cBhvr>
                                      <p:tavLst>
                                        <p:tav tm="0">
                                          <p:val>
                                            <p:strVal val="0-#ppt_w/2"/>
                                          </p:val>
                                        </p:tav>
                                        <p:tav tm="100000">
                                          <p:val>
                                            <p:strVal val="#ppt_x"/>
                                          </p:val>
                                        </p:tav>
                                      </p:tavLst>
                                    </p:anim>
                                    <p:anim calcmode="lin" valueType="num">
                                      <p:cBhvr additive="base">
                                        <p:cTn id="921" dur="5000" fill="hold"/>
                                        <p:tgtEl>
                                          <p:spTgt spid="46"/>
                                        </p:tgtEl>
                                        <p:attrNameLst>
                                          <p:attrName>ppt_y</p:attrName>
                                        </p:attrNameLst>
                                      </p:cBhvr>
                                      <p:tavLst>
                                        <p:tav tm="0">
                                          <p:val>
                                            <p:strVal val="#ppt_y"/>
                                          </p:val>
                                        </p:tav>
                                        <p:tav tm="100000">
                                          <p:val>
                                            <p:strVal val="#ppt_y"/>
                                          </p:val>
                                        </p:tav>
                                      </p:tavLst>
                                    </p:anim>
                                  </p:childTnLst>
                                </p:cTn>
                              </p:par>
                              <p:par>
                                <p:cTn id="922" presetID="2" presetClass="exit" presetSubtype="8" fill="hold" grpId="1" nodeType="withEffect">
                                  <p:stCondLst>
                                    <p:cond delay="0"/>
                                  </p:stCondLst>
                                  <p:childTnLst>
                                    <p:anim calcmode="lin" valueType="num">
                                      <p:cBhvr additive="base">
                                        <p:cTn id="923" dur="5000"/>
                                        <p:tgtEl>
                                          <p:spTgt spid="46"/>
                                        </p:tgtEl>
                                        <p:attrNameLst>
                                          <p:attrName>ppt_x</p:attrName>
                                        </p:attrNameLst>
                                      </p:cBhvr>
                                      <p:tavLst>
                                        <p:tav tm="0">
                                          <p:val>
                                            <p:strVal val="ppt_x"/>
                                          </p:val>
                                        </p:tav>
                                        <p:tav tm="100000">
                                          <p:val>
                                            <p:strVal val="0-ppt_w/2"/>
                                          </p:val>
                                        </p:tav>
                                      </p:tavLst>
                                    </p:anim>
                                    <p:anim calcmode="lin" valueType="num">
                                      <p:cBhvr additive="base">
                                        <p:cTn id="924" dur="5000"/>
                                        <p:tgtEl>
                                          <p:spTgt spid="46"/>
                                        </p:tgtEl>
                                        <p:attrNameLst>
                                          <p:attrName>ppt_y</p:attrName>
                                        </p:attrNameLst>
                                      </p:cBhvr>
                                      <p:tavLst>
                                        <p:tav tm="0">
                                          <p:val>
                                            <p:strVal val="ppt_y"/>
                                          </p:val>
                                        </p:tav>
                                        <p:tav tm="100000">
                                          <p:val>
                                            <p:strVal val="ppt_y"/>
                                          </p:val>
                                        </p:tav>
                                      </p:tavLst>
                                    </p:anim>
                                    <p:set>
                                      <p:cBhvr>
                                        <p:cTn id="925" dur="1" fill="hold">
                                          <p:stCondLst>
                                            <p:cond delay="4999"/>
                                          </p:stCondLst>
                                        </p:cTn>
                                        <p:tgtEl>
                                          <p:spTgt spid="46"/>
                                        </p:tgtEl>
                                        <p:attrNameLst>
                                          <p:attrName>style.visibility</p:attrName>
                                        </p:attrNameLst>
                                      </p:cBhvr>
                                      <p:to>
                                        <p:strVal val="hidden"/>
                                      </p:to>
                                    </p:set>
                                  </p:childTnLst>
                                </p:cTn>
                              </p:par>
                              <p:par>
                                <p:cTn id="926" presetID="3" presetClass="exit" presetSubtype="5" fill="hold" grpId="2" nodeType="withEffect">
                                  <p:stCondLst>
                                    <p:cond delay="0"/>
                                  </p:stCondLst>
                                  <p:childTnLst>
                                    <p:animEffect transition="out" filter="blinds(vertical)">
                                      <p:cBhvr>
                                        <p:cTn id="927" dur="5000"/>
                                        <p:tgtEl>
                                          <p:spTgt spid="46"/>
                                        </p:tgtEl>
                                      </p:cBhvr>
                                    </p:animEffect>
                                    <p:set>
                                      <p:cBhvr>
                                        <p:cTn id="928" dur="1" fill="hold">
                                          <p:stCondLst>
                                            <p:cond delay="4999"/>
                                          </p:stCondLst>
                                        </p:cTn>
                                        <p:tgtEl>
                                          <p:spTgt spid="46"/>
                                        </p:tgtEl>
                                        <p:attrNameLst>
                                          <p:attrName>style.visibility</p:attrName>
                                        </p:attrNameLst>
                                      </p:cBhvr>
                                      <p:to>
                                        <p:strVal val="hidden"/>
                                      </p:to>
                                    </p:set>
                                  </p:childTnLst>
                                </p:cTn>
                              </p:par>
                              <p:par>
                                <p:cTn id="929" presetID="8" presetClass="emph" presetSubtype="0" fill="hold" grpId="3" nodeType="withEffect">
                                  <p:stCondLst>
                                    <p:cond delay="0"/>
                                  </p:stCondLst>
                                  <p:childTnLst>
                                    <p:animRot by="21600000">
                                      <p:cBhvr>
                                        <p:cTn id="930" dur="5000" fill="hold"/>
                                        <p:tgtEl>
                                          <p:spTgt spid="38"/>
                                        </p:tgtEl>
                                        <p:attrNameLst>
                                          <p:attrName>r</p:attrName>
                                        </p:attrNameLst>
                                      </p:cBhvr>
                                    </p:animRot>
                                  </p:childTnLst>
                                </p:cTn>
                              </p:par>
                              <p:par>
                                <p:cTn id="931" presetID="8" presetClass="emph" presetSubtype="0" fill="hold" grpId="3" nodeType="withEffect">
                                  <p:stCondLst>
                                    <p:cond delay="0"/>
                                  </p:stCondLst>
                                  <p:childTnLst>
                                    <p:animRot by="21600000">
                                      <p:cBhvr>
                                        <p:cTn id="932" dur="5000" fill="hold"/>
                                        <p:tgtEl>
                                          <p:spTgt spid="39"/>
                                        </p:tgtEl>
                                        <p:attrNameLst>
                                          <p:attrName>r</p:attrName>
                                        </p:attrNameLst>
                                      </p:cBhvr>
                                    </p:animRot>
                                  </p:childTnLst>
                                </p:cTn>
                              </p:par>
                              <p:par>
                                <p:cTn id="933" presetID="8" presetClass="emph" presetSubtype="0" fill="hold" grpId="3" nodeType="withEffect">
                                  <p:stCondLst>
                                    <p:cond delay="0"/>
                                  </p:stCondLst>
                                  <p:childTnLst>
                                    <p:animRot by="21600000">
                                      <p:cBhvr>
                                        <p:cTn id="934" dur="5000" fill="hold"/>
                                        <p:tgtEl>
                                          <p:spTgt spid="42"/>
                                        </p:tgtEl>
                                        <p:attrNameLst>
                                          <p:attrName>r</p:attrName>
                                        </p:attrNameLst>
                                      </p:cBhvr>
                                    </p:animRot>
                                  </p:childTnLst>
                                </p:cTn>
                              </p:par>
                              <p:par>
                                <p:cTn id="935" presetID="8" presetClass="emph" presetSubtype="0" fill="hold" grpId="3" nodeType="withEffect">
                                  <p:stCondLst>
                                    <p:cond delay="0"/>
                                  </p:stCondLst>
                                  <p:childTnLst>
                                    <p:animRot by="21600000">
                                      <p:cBhvr>
                                        <p:cTn id="936" dur="5000" fill="hold"/>
                                        <p:tgtEl>
                                          <p:spTgt spid="40"/>
                                        </p:tgtEl>
                                        <p:attrNameLst>
                                          <p:attrName>r</p:attrName>
                                        </p:attrNameLst>
                                      </p:cBhvr>
                                    </p:animRot>
                                  </p:childTnLst>
                                </p:cTn>
                              </p:par>
                              <p:par>
                                <p:cTn id="937" presetID="8" presetClass="emph" presetSubtype="0" fill="hold" grpId="3" nodeType="withEffect">
                                  <p:stCondLst>
                                    <p:cond delay="0"/>
                                  </p:stCondLst>
                                  <p:childTnLst>
                                    <p:animRot by="21600000">
                                      <p:cBhvr>
                                        <p:cTn id="938" dur="5000" fill="hold"/>
                                        <p:tgtEl>
                                          <p:spTgt spid="43"/>
                                        </p:tgtEl>
                                        <p:attrNameLst>
                                          <p:attrName>r</p:attrName>
                                        </p:attrNameLst>
                                      </p:cBhvr>
                                    </p:animRot>
                                  </p:childTnLst>
                                </p:cTn>
                              </p:par>
                              <p:par>
                                <p:cTn id="939" presetID="8" presetClass="emph" presetSubtype="0" fill="hold" grpId="3" nodeType="withEffect">
                                  <p:stCondLst>
                                    <p:cond delay="0"/>
                                  </p:stCondLst>
                                  <p:childTnLst>
                                    <p:animRot by="21600000">
                                      <p:cBhvr>
                                        <p:cTn id="940" dur="5000" fill="hold"/>
                                        <p:tgtEl>
                                          <p:spTgt spid="41"/>
                                        </p:tgtEl>
                                        <p:attrNameLst>
                                          <p:attrName>r</p:attrName>
                                        </p:attrNameLst>
                                      </p:cBhvr>
                                    </p:animRot>
                                  </p:childTnLst>
                                </p:cTn>
                              </p:par>
                              <p:par>
                                <p:cTn id="941" presetID="8" presetClass="emph" presetSubtype="0" fill="hold" grpId="3" nodeType="withEffect">
                                  <p:stCondLst>
                                    <p:cond delay="0"/>
                                  </p:stCondLst>
                                  <p:childTnLst>
                                    <p:animRot by="21600000">
                                      <p:cBhvr>
                                        <p:cTn id="942" dur="5000" fill="hold"/>
                                        <p:tgtEl>
                                          <p:spTgt spid="30"/>
                                        </p:tgtEl>
                                        <p:attrNameLst>
                                          <p:attrName>r</p:attrName>
                                        </p:attrNameLst>
                                      </p:cBhvr>
                                    </p:animRot>
                                  </p:childTnLst>
                                </p:cTn>
                              </p:par>
                              <p:par>
                                <p:cTn id="943" presetID="8" presetClass="emph" presetSubtype="0" fill="hold" grpId="3" nodeType="withEffect">
                                  <p:stCondLst>
                                    <p:cond delay="0"/>
                                  </p:stCondLst>
                                  <p:childTnLst>
                                    <p:animRot by="21600000">
                                      <p:cBhvr>
                                        <p:cTn id="944" dur="5000" fill="hold"/>
                                        <p:tgtEl>
                                          <p:spTgt spid="36"/>
                                        </p:tgtEl>
                                        <p:attrNameLst>
                                          <p:attrName>r</p:attrName>
                                        </p:attrNameLst>
                                      </p:cBhvr>
                                    </p:animRot>
                                  </p:childTnLst>
                                </p:cTn>
                              </p:par>
                              <p:par>
                                <p:cTn id="945" presetID="8" presetClass="emph" presetSubtype="0" fill="hold" grpId="3" nodeType="withEffect">
                                  <p:stCondLst>
                                    <p:cond delay="0"/>
                                  </p:stCondLst>
                                  <p:childTnLst>
                                    <p:animRot by="21600000">
                                      <p:cBhvr>
                                        <p:cTn id="946" dur="5000" fill="hold"/>
                                        <p:tgtEl>
                                          <p:spTgt spid="35"/>
                                        </p:tgtEl>
                                        <p:attrNameLst>
                                          <p:attrName>r</p:attrName>
                                        </p:attrNameLst>
                                      </p:cBhvr>
                                    </p:animRot>
                                  </p:childTnLst>
                                </p:cTn>
                              </p:par>
                              <p:par>
                                <p:cTn id="947" presetID="8" presetClass="emph" presetSubtype="0" fill="hold" grpId="3" nodeType="withEffect">
                                  <p:stCondLst>
                                    <p:cond delay="0"/>
                                  </p:stCondLst>
                                  <p:childTnLst>
                                    <p:animRot by="21600000">
                                      <p:cBhvr>
                                        <p:cTn id="948" dur="5000" fill="hold"/>
                                        <p:tgtEl>
                                          <p:spTgt spid="34"/>
                                        </p:tgtEl>
                                        <p:attrNameLst>
                                          <p:attrName>r</p:attrName>
                                        </p:attrNameLst>
                                      </p:cBhvr>
                                    </p:animRot>
                                  </p:childTnLst>
                                </p:cTn>
                              </p:par>
                              <p:par>
                                <p:cTn id="949" presetID="8" presetClass="emph" presetSubtype="0" fill="hold" grpId="3" nodeType="withEffect">
                                  <p:stCondLst>
                                    <p:cond delay="0"/>
                                  </p:stCondLst>
                                  <p:childTnLst>
                                    <p:animRot by="21600000">
                                      <p:cBhvr>
                                        <p:cTn id="950" dur="5000" fill="hold"/>
                                        <p:tgtEl>
                                          <p:spTgt spid="33"/>
                                        </p:tgtEl>
                                        <p:attrNameLst>
                                          <p:attrName>r</p:attrName>
                                        </p:attrNameLst>
                                      </p:cBhvr>
                                    </p:animRot>
                                  </p:childTnLst>
                                </p:cTn>
                              </p:par>
                              <p:par>
                                <p:cTn id="951" presetID="8" presetClass="emph" presetSubtype="0" fill="hold" grpId="3" nodeType="withEffect">
                                  <p:stCondLst>
                                    <p:cond delay="0"/>
                                  </p:stCondLst>
                                  <p:childTnLst>
                                    <p:animRot by="21600000">
                                      <p:cBhvr>
                                        <p:cTn id="952" dur="5000" fill="hold"/>
                                        <p:tgtEl>
                                          <p:spTgt spid="32"/>
                                        </p:tgtEl>
                                        <p:attrNameLst>
                                          <p:attrName>r</p:attrName>
                                        </p:attrNameLst>
                                      </p:cBhvr>
                                    </p:animRot>
                                  </p:childTnLst>
                                </p:cTn>
                              </p:par>
                              <p:par>
                                <p:cTn id="953" presetID="8" presetClass="emph" presetSubtype="0" fill="hold" grpId="3" nodeType="withEffect">
                                  <p:stCondLst>
                                    <p:cond delay="0"/>
                                  </p:stCondLst>
                                  <p:childTnLst>
                                    <p:animRot by="21600000">
                                      <p:cBhvr>
                                        <p:cTn id="954" dur="5000" fill="hold"/>
                                        <p:tgtEl>
                                          <p:spTgt spid="37"/>
                                        </p:tgtEl>
                                        <p:attrNameLst>
                                          <p:attrName>r</p:attrName>
                                        </p:attrNameLst>
                                      </p:cBhvr>
                                    </p:animRot>
                                  </p:childTnLst>
                                </p:cTn>
                              </p:par>
                              <p:par>
                                <p:cTn id="955" presetID="8" presetClass="emph" presetSubtype="0" fill="hold" grpId="3" nodeType="withEffect">
                                  <p:stCondLst>
                                    <p:cond delay="0"/>
                                  </p:stCondLst>
                                  <p:childTnLst>
                                    <p:animRot by="21600000">
                                      <p:cBhvr>
                                        <p:cTn id="956" dur="5000" fill="hold"/>
                                        <p:tgtEl>
                                          <p:spTgt spid="31"/>
                                        </p:tgtEl>
                                        <p:attrNameLst>
                                          <p:attrName>r</p:attrName>
                                        </p:attrNameLst>
                                      </p:cBhvr>
                                    </p:animRot>
                                  </p:childTnLst>
                                </p:cTn>
                              </p:par>
                              <p:par>
                                <p:cTn id="957" presetID="8" presetClass="emph" presetSubtype="0" fill="hold" grpId="3" nodeType="withEffect">
                                  <p:stCondLst>
                                    <p:cond delay="0"/>
                                  </p:stCondLst>
                                  <p:childTnLst>
                                    <p:animRot by="21600000">
                                      <p:cBhvr>
                                        <p:cTn id="958" dur="5000" fill="hold"/>
                                        <p:tgtEl>
                                          <p:spTgt spid="29"/>
                                        </p:tgtEl>
                                        <p:attrNameLst>
                                          <p:attrName>r</p:attrName>
                                        </p:attrNameLst>
                                      </p:cBhvr>
                                    </p:animRot>
                                  </p:childTnLst>
                                </p:cTn>
                              </p:par>
                              <p:par>
                                <p:cTn id="959" presetID="8" presetClass="emph" presetSubtype="0" fill="hold" grpId="3" nodeType="withEffect">
                                  <p:stCondLst>
                                    <p:cond delay="0"/>
                                  </p:stCondLst>
                                  <p:childTnLst>
                                    <p:animRot by="21600000">
                                      <p:cBhvr>
                                        <p:cTn id="960" dur="5000" fill="hold"/>
                                        <p:tgtEl>
                                          <p:spTgt spid="28"/>
                                        </p:tgtEl>
                                        <p:attrNameLst>
                                          <p:attrName>r</p:attrName>
                                        </p:attrNameLst>
                                      </p:cBhvr>
                                    </p:animRot>
                                  </p:childTnLst>
                                </p:cTn>
                              </p:par>
                              <p:par>
                                <p:cTn id="961" presetID="8" presetClass="emph" presetSubtype="0" fill="hold" grpId="3" nodeType="withEffect">
                                  <p:stCondLst>
                                    <p:cond delay="0"/>
                                  </p:stCondLst>
                                  <p:childTnLst>
                                    <p:animRot by="21600000">
                                      <p:cBhvr>
                                        <p:cTn id="962" dur="5000" fill="hold"/>
                                        <p:tgtEl>
                                          <p:spTgt spid="27"/>
                                        </p:tgtEl>
                                        <p:attrNameLst>
                                          <p:attrName>r</p:attrName>
                                        </p:attrNameLst>
                                      </p:cBhvr>
                                    </p:animRot>
                                  </p:childTnLst>
                                </p:cTn>
                              </p:par>
                              <p:par>
                                <p:cTn id="963" presetID="8" presetClass="emph" presetSubtype="0" fill="hold" grpId="3" nodeType="withEffect">
                                  <p:stCondLst>
                                    <p:cond delay="0"/>
                                  </p:stCondLst>
                                  <p:childTnLst>
                                    <p:animRot by="21600000">
                                      <p:cBhvr>
                                        <p:cTn id="964" dur="5000" fill="hold"/>
                                        <p:tgtEl>
                                          <p:spTgt spid="26"/>
                                        </p:tgtEl>
                                        <p:attrNameLst>
                                          <p:attrName>r</p:attrName>
                                        </p:attrNameLst>
                                      </p:cBhvr>
                                    </p:animRot>
                                  </p:childTnLst>
                                </p:cTn>
                              </p:par>
                              <p:par>
                                <p:cTn id="965" presetID="8" presetClass="emph" presetSubtype="0" fill="hold" grpId="3" nodeType="withEffect">
                                  <p:stCondLst>
                                    <p:cond delay="0"/>
                                  </p:stCondLst>
                                  <p:childTnLst>
                                    <p:animRot by="21600000">
                                      <p:cBhvr>
                                        <p:cTn id="966" dur="5000" fill="hold"/>
                                        <p:tgtEl>
                                          <p:spTgt spid="25"/>
                                        </p:tgtEl>
                                        <p:attrNameLst>
                                          <p:attrName>r</p:attrName>
                                        </p:attrNameLst>
                                      </p:cBhvr>
                                    </p:animRot>
                                  </p:childTnLst>
                                </p:cTn>
                              </p:par>
                              <p:par>
                                <p:cTn id="967" presetID="8" presetClass="emph" presetSubtype="0" fill="hold" grpId="3" nodeType="withEffect">
                                  <p:stCondLst>
                                    <p:cond delay="0"/>
                                  </p:stCondLst>
                                  <p:childTnLst>
                                    <p:animRot by="21600000">
                                      <p:cBhvr>
                                        <p:cTn id="968" dur="5000" fill="hold"/>
                                        <p:tgtEl>
                                          <p:spTgt spid="24"/>
                                        </p:tgtEl>
                                        <p:attrNameLst>
                                          <p:attrName>r</p:attrName>
                                        </p:attrNameLst>
                                      </p:cBhvr>
                                    </p:animRot>
                                  </p:childTnLst>
                                </p:cTn>
                              </p:par>
                              <p:par>
                                <p:cTn id="969" presetID="8" presetClass="emph" presetSubtype="0" fill="hold" grpId="3" nodeType="withEffect">
                                  <p:stCondLst>
                                    <p:cond delay="0"/>
                                  </p:stCondLst>
                                  <p:childTnLst>
                                    <p:animRot by="21600000">
                                      <p:cBhvr>
                                        <p:cTn id="970" dur="5000" fill="hold"/>
                                        <p:tgtEl>
                                          <p:spTgt spid="23"/>
                                        </p:tgtEl>
                                        <p:attrNameLst>
                                          <p:attrName>r</p:attrName>
                                        </p:attrNameLst>
                                      </p:cBhvr>
                                    </p:animRot>
                                  </p:childTnLst>
                                </p:cTn>
                              </p:par>
                              <p:par>
                                <p:cTn id="971" presetID="8" presetClass="emph" presetSubtype="0" fill="hold" grpId="3" nodeType="withEffect">
                                  <p:stCondLst>
                                    <p:cond delay="0"/>
                                  </p:stCondLst>
                                  <p:childTnLst>
                                    <p:animRot by="21600000">
                                      <p:cBhvr>
                                        <p:cTn id="972" dur="5000" fill="hold"/>
                                        <p:tgtEl>
                                          <p:spTgt spid="22"/>
                                        </p:tgtEl>
                                        <p:attrNameLst>
                                          <p:attrName>r</p:attrName>
                                        </p:attrNameLst>
                                      </p:cBhvr>
                                    </p:animRot>
                                  </p:childTnLst>
                                </p:cTn>
                              </p:par>
                              <p:par>
                                <p:cTn id="973" presetID="8" presetClass="emph" presetSubtype="0" fill="hold" grpId="3" nodeType="withEffect">
                                  <p:stCondLst>
                                    <p:cond delay="0"/>
                                  </p:stCondLst>
                                  <p:childTnLst>
                                    <p:animRot by="21600000">
                                      <p:cBhvr>
                                        <p:cTn id="974" dur="5000" fill="hold"/>
                                        <p:tgtEl>
                                          <p:spTgt spid="21"/>
                                        </p:tgtEl>
                                        <p:attrNameLst>
                                          <p:attrName>r</p:attrName>
                                        </p:attrNameLst>
                                      </p:cBhvr>
                                    </p:animRot>
                                  </p:childTnLst>
                                </p:cTn>
                              </p:par>
                              <p:par>
                                <p:cTn id="975" presetID="8" presetClass="emph" presetSubtype="0" fill="hold" grpId="3" nodeType="withEffect">
                                  <p:stCondLst>
                                    <p:cond delay="0"/>
                                  </p:stCondLst>
                                  <p:childTnLst>
                                    <p:animRot by="21600000">
                                      <p:cBhvr>
                                        <p:cTn id="976" dur="5000" fill="hold"/>
                                        <p:tgtEl>
                                          <p:spTgt spid="20"/>
                                        </p:tgtEl>
                                        <p:attrNameLst>
                                          <p:attrName>r</p:attrName>
                                        </p:attrNameLst>
                                      </p:cBhvr>
                                    </p:animRot>
                                  </p:childTnLst>
                                </p:cTn>
                              </p:par>
                              <p:par>
                                <p:cTn id="977" presetID="8" presetClass="emph" presetSubtype="0" fill="hold" grpId="3" nodeType="withEffect">
                                  <p:stCondLst>
                                    <p:cond delay="0"/>
                                  </p:stCondLst>
                                  <p:childTnLst>
                                    <p:animRot by="21600000">
                                      <p:cBhvr>
                                        <p:cTn id="978" dur="5000" fill="hold"/>
                                        <p:tgtEl>
                                          <p:spTgt spid="19"/>
                                        </p:tgtEl>
                                        <p:attrNameLst>
                                          <p:attrName>r</p:attrName>
                                        </p:attrNameLst>
                                      </p:cBhvr>
                                    </p:animRot>
                                  </p:childTnLst>
                                </p:cTn>
                              </p:par>
                              <p:par>
                                <p:cTn id="979" presetID="8" presetClass="emph" presetSubtype="0" fill="hold" grpId="3" nodeType="withEffect">
                                  <p:stCondLst>
                                    <p:cond delay="0"/>
                                  </p:stCondLst>
                                  <p:childTnLst>
                                    <p:animRot by="21600000">
                                      <p:cBhvr>
                                        <p:cTn id="980" dur="5000" fill="hold"/>
                                        <p:tgtEl>
                                          <p:spTgt spid="16"/>
                                        </p:tgtEl>
                                        <p:attrNameLst>
                                          <p:attrName>r</p:attrName>
                                        </p:attrNameLst>
                                      </p:cBhvr>
                                    </p:animRot>
                                  </p:childTnLst>
                                </p:cTn>
                              </p:par>
                              <p:par>
                                <p:cTn id="981" presetID="8" presetClass="emph" presetSubtype="0" fill="hold" grpId="3" nodeType="withEffect">
                                  <p:stCondLst>
                                    <p:cond delay="0"/>
                                  </p:stCondLst>
                                  <p:childTnLst>
                                    <p:animRot by="21600000">
                                      <p:cBhvr>
                                        <p:cTn id="982" dur="5000" fill="hold"/>
                                        <p:tgtEl>
                                          <p:spTgt spid="17"/>
                                        </p:tgtEl>
                                        <p:attrNameLst>
                                          <p:attrName>r</p:attrName>
                                        </p:attrNameLst>
                                      </p:cBhvr>
                                    </p:animRot>
                                  </p:childTnLst>
                                </p:cTn>
                              </p:par>
                              <p:par>
                                <p:cTn id="983" presetID="8" presetClass="emph" presetSubtype="0" fill="hold" grpId="3" nodeType="withEffect">
                                  <p:stCondLst>
                                    <p:cond delay="0"/>
                                  </p:stCondLst>
                                  <p:childTnLst>
                                    <p:animRot by="21600000">
                                      <p:cBhvr>
                                        <p:cTn id="984" dur="5000" fill="hold"/>
                                        <p:tgtEl>
                                          <p:spTgt spid="18"/>
                                        </p:tgtEl>
                                        <p:attrNameLst>
                                          <p:attrName>r</p:attrName>
                                        </p:attrNameLst>
                                      </p:cBhvr>
                                    </p:animRot>
                                  </p:childTnLst>
                                </p:cTn>
                              </p:par>
                              <p:par>
                                <p:cTn id="985" presetID="8" presetClass="emph" presetSubtype="0" fill="hold" grpId="3" nodeType="withEffect">
                                  <p:stCondLst>
                                    <p:cond delay="0"/>
                                  </p:stCondLst>
                                  <p:childTnLst>
                                    <p:animRot by="21600000">
                                      <p:cBhvr>
                                        <p:cTn id="986" dur="5000" fill="hold"/>
                                        <p:tgtEl>
                                          <p:spTgt spid="15"/>
                                        </p:tgtEl>
                                        <p:attrNameLst>
                                          <p:attrName>r</p:attrName>
                                        </p:attrNameLst>
                                      </p:cBhvr>
                                    </p:animRot>
                                  </p:childTnLst>
                                </p:cTn>
                              </p:par>
                              <p:par>
                                <p:cTn id="987" presetID="8" presetClass="emph" presetSubtype="0" fill="hold" grpId="3" nodeType="withEffect">
                                  <p:stCondLst>
                                    <p:cond delay="0"/>
                                  </p:stCondLst>
                                  <p:childTnLst>
                                    <p:animRot by="21600000">
                                      <p:cBhvr>
                                        <p:cTn id="988" dur="5000" fill="hold"/>
                                        <p:tgtEl>
                                          <p:spTgt spid="14"/>
                                        </p:tgtEl>
                                        <p:attrNameLst>
                                          <p:attrName>r</p:attrName>
                                        </p:attrNameLst>
                                      </p:cBhvr>
                                    </p:animRot>
                                  </p:childTnLst>
                                </p:cTn>
                              </p:par>
                              <p:par>
                                <p:cTn id="989" presetID="8" presetClass="emph" presetSubtype="0" fill="hold" grpId="3" nodeType="withEffect">
                                  <p:stCondLst>
                                    <p:cond delay="0"/>
                                  </p:stCondLst>
                                  <p:childTnLst>
                                    <p:animRot by="21600000">
                                      <p:cBhvr>
                                        <p:cTn id="990" dur="5000" fill="hold"/>
                                        <p:tgtEl>
                                          <p:spTgt spid="13"/>
                                        </p:tgtEl>
                                        <p:attrNameLst>
                                          <p:attrName>r</p:attrName>
                                        </p:attrNameLst>
                                      </p:cBhvr>
                                    </p:animRot>
                                  </p:childTnLst>
                                </p:cTn>
                              </p:par>
                              <p:par>
                                <p:cTn id="991" presetID="8" presetClass="emph" presetSubtype="0" fill="hold" grpId="3" nodeType="withEffect">
                                  <p:stCondLst>
                                    <p:cond delay="0"/>
                                  </p:stCondLst>
                                  <p:childTnLst>
                                    <p:animRot by="21600000">
                                      <p:cBhvr>
                                        <p:cTn id="992" dur="5000" fill="hold"/>
                                        <p:tgtEl>
                                          <p:spTgt spid="12"/>
                                        </p:tgtEl>
                                        <p:attrNameLst>
                                          <p:attrName>r</p:attrName>
                                        </p:attrNameLst>
                                      </p:cBhvr>
                                    </p:animRot>
                                  </p:childTnLst>
                                </p:cTn>
                              </p:par>
                              <p:par>
                                <p:cTn id="993" presetID="8" presetClass="emph" presetSubtype="0" fill="hold" grpId="3" nodeType="withEffect">
                                  <p:stCondLst>
                                    <p:cond delay="0"/>
                                  </p:stCondLst>
                                  <p:childTnLst>
                                    <p:animRot by="21600000">
                                      <p:cBhvr>
                                        <p:cTn id="994" dur="5000" fill="hold"/>
                                        <p:tgtEl>
                                          <p:spTgt spid="11"/>
                                        </p:tgtEl>
                                        <p:attrNameLst>
                                          <p:attrName>r</p:attrName>
                                        </p:attrNameLst>
                                      </p:cBhvr>
                                    </p:animRot>
                                  </p:childTnLst>
                                </p:cTn>
                              </p:par>
                              <p:par>
                                <p:cTn id="995" presetID="8" presetClass="emph" presetSubtype="0" fill="hold" grpId="3" nodeType="withEffect">
                                  <p:stCondLst>
                                    <p:cond delay="0"/>
                                  </p:stCondLst>
                                  <p:childTnLst>
                                    <p:animRot by="21600000">
                                      <p:cBhvr>
                                        <p:cTn id="996" dur="5000" fill="hold"/>
                                        <p:tgtEl>
                                          <p:spTgt spid="10"/>
                                        </p:tgtEl>
                                        <p:attrNameLst>
                                          <p:attrName>r</p:attrName>
                                        </p:attrNameLst>
                                      </p:cBhvr>
                                    </p:animRot>
                                  </p:childTnLst>
                                </p:cTn>
                              </p:par>
                              <p:par>
                                <p:cTn id="997" presetID="8" presetClass="emph" presetSubtype="0" fill="hold" grpId="3" nodeType="withEffect">
                                  <p:stCondLst>
                                    <p:cond delay="0"/>
                                  </p:stCondLst>
                                  <p:childTnLst>
                                    <p:animRot by="21600000">
                                      <p:cBhvr>
                                        <p:cTn id="998" dur="5000" fill="hold"/>
                                        <p:tgtEl>
                                          <p:spTgt spid="9"/>
                                        </p:tgtEl>
                                        <p:attrNameLst>
                                          <p:attrName>r</p:attrName>
                                        </p:attrNameLst>
                                      </p:cBhvr>
                                    </p:animRot>
                                  </p:childTnLst>
                                </p:cTn>
                              </p:par>
                              <p:par>
                                <p:cTn id="999" presetID="8" presetClass="emph" presetSubtype="0" fill="hold" grpId="3" nodeType="withEffect">
                                  <p:stCondLst>
                                    <p:cond delay="0"/>
                                  </p:stCondLst>
                                  <p:childTnLst>
                                    <p:animRot by="21600000">
                                      <p:cBhvr>
                                        <p:cTn id="1000" dur="5000" fill="hold"/>
                                        <p:tgtEl>
                                          <p:spTgt spid="8"/>
                                        </p:tgtEl>
                                        <p:attrNameLst>
                                          <p:attrName>r</p:attrName>
                                        </p:attrNameLst>
                                      </p:cBhvr>
                                    </p:animRot>
                                  </p:childTnLst>
                                </p:cTn>
                              </p:par>
                              <p:par>
                                <p:cTn id="1001" presetID="8" presetClass="emph" presetSubtype="0" fill="hold" grpId="3" nodeType="withEffect">
                                  <p:stCondLst>
                                    <p:cond delay="0"/>
                                  </p:stCondLst>
                                  <p:childTnLst>
                                    <p:animRot by="21600000">
                                      <p:cBhvr>
                                        <p:cTn id="1002" dur="5000" fill="hold"/>
                                        <p:tgtEl>
                                          <p:spTgt spid="7"/>
                                        </p:tgtEl>
                                        <p:attrNameLst>
                                          <p:attrName>r</p:attrName>
                                        </p:attrNameLst>
                                      </p:cBhvr>
                                    </p:animRot>
                                  </p:childTnLst>
                                </p:cTn>
                              </p:par>
                              <p:par>
                                <p:cTn id="1003" presetID="8" presetClass="emph" presetSubtype="0" fill="hold" grpId="3" nodeType="withEffect">
                                  <p:stCondLst>
                                    <p:cond delay="0"/>
                                  </p:stCondLst>
                                  <p:childTnLst>
                                    <p:animRot by="21600000">
                                      <p:cBhvr>
                                        <p:cTn id="1004" dur="5000" fill="hold"/>
                                        <p:tgtEl>
                                          <p:spTgt spid="6"/>
                                        </p:tgtEl>
                                        <p:attrNameLst>
                                          <p:attrName>r</p:attrName>
                                        </p:attrNameLst>
                                      </p:cBhvr>
                                    </p:animRot>
                                  </p:childTnLst>
                                </p:cTn>
                              </p:par>
                              <p:par>
                                <p:cTn id="1005" presetID="8" presetClass="emph" presetSubtype="0" fill="hold" grpId="3" nodeType="withEffect">
                                  <p:stCondLst>
                                    <p:cond delay="0"/>
                                  </p:stCondLst>
                                  <p:childTnLst>
                                    <p:animRot by="21600000">
                                      <p:cBhvr>
                                        <p:cTn id="1006" dur="5000" fill="hold"/>
                                        <p:tgtEl>
                                          <p:spTgt spid="5"/>
                                        </p:tgtEl>
                                        <p:attrNameLst>
                                          <p:attrName>r</p:attrName>
                                        </p:attrNameLst>
                                      </p:cBhvr>
                                    </p:animRot>
                                  </p:childTnLst>
                                </p:cTn>
                              </p:par>
                              <p:par>
                                <p:cTn id="1007" presetID="8" presetClass="emph" presetSubtype="0" fill="hold" grpId="3" nodeType="withEffect">
                                  <p:stCondLst>
                                    <p:cond delay="0"/>
                                  </p:stCondLst>
                                  <p:childTnLst>
                                    <p:animRot by="21600000">
                                      <p:cBhvr>
                                        <p:cTn id="1008" dur="5000" fill="hold"/>
                                        <p:tgtEl>
                                          <p:spTgt spid="4"/>
                                        </p:tgtEl>
                                        <p:attrNameLst>
                                          <p:attrName>r</p:attrName>
                                        </p:attrNameLst>
                                      </p:cBhvr>
                                    </p:animRot>
                                  </p:childTnLst>
                                </p:cTn>
                              </p:par>
                              <p:par>
                                <p:cTn id="1009" presetID="8" presetClass="emph" presetSubtype="0" fill="hold" grpId="3" nodeType="withEffect">
                                  <p:stCondLst>
                                    <p:cond delay="0"/>
                                  </p:stCondLst>
                                  <p:childTnLst>
                                    <p:animRot by="21600000">
                                      <p:cBhvr>
                                        <p:cTn id="1010" dur="5000" fill="hold"/>
                                        <p:tgtEl>
                                          <p:spTgt spid="3"/>
                                        </p:tgtEl>
                                        <p:attrNameLst>
                                          <p:attrName>r</p:attrName>
                                        </p:attrNameLst>
                                      </p:cBhvr>
                                    </p:animRot>
                                  </p:childTnLst>
                                </p:cTn>
                              </p:par>
                              <p:par>
                                <p:cTn id="1011" presetID="8" presetClass="emph" presetSubtype="0" fill="hold" grpId="3" nodeType="withEffect">
                                  <p:stCondLst>
                                    <p:cond delay="0"/>
                                  </p:stCondLst>
                                  <p:childTnLst>
                                    <p:animRot by="21600000">
                                      <p:cBhvr>
                                        <p:cTn id="1012" dur="5000" fill="hold"/>
                                        <p:tgtEl>
                                          <p:spTgt spid="2"/>
                                        </p:tgtEl>
                                        <p:attrNameLst>
                                          <p:attrName>r</p:attrName>
                                        </p:attrNameLst>
                                      </p:cBhvr>
                                    </p:animRot>
                                  </p:childTnLst>
                                </p:cTn>
                              </p:par>
                              <p:par>
                                <p:cTn id="1013" presetID="8" presetClass="emph" presetSubtype="0" fill="hold" grpId="3" nodeType="withEffect">
                                  <p:stCondLst>
                                    <p:cond delay="0"/>
                                  </p:stCondLst>
                                  <p:childTnLst>
                                    <p:animRot by="-21600000">
                                      <p:cBhvr>
                                        <p:cTn id="1014" dur="5000" fill="hold"/>
                                        <p:tgtEl>
                                          <p:spTgt spid="46"/>
                                        </p:tgtEl>
                                        <p:attrNameLst>
                                          <p:attrName>r</p:attrName>
                                        </p:attrNameLst>
                                      </p:cBhvr>
                                    </p:animRot>
                                  </p:childTnLst>
                                </p:cTn>
                              </p:par>
                              <p:par>
                                <p:cTn id="1015" presetID="8" presetClass="emph" presetSubtype="0" fill="hold" grpId="3" nodeType="withEffect">
                                  <p:stCondLst>
                                    <p:cond delay="0"/>
                                  </p:stCondLst>
                                  <p:childTnLst>
                                    <p:animRot by="-21600000">
                                      <p:cBhvr>
                                        <p:cTn id="1016" dur="5000" fill="hold"/>
                                        <p:tgtEl>
                                          <p:spTgt spid="47"/>
                                        </p:tgtEl>
                                        <p:attrNameLst>
                                          <p:attrName>r</p:attrName>
                                        </p:attrNameLst>
                                      </p:cBhvr>
                                    </p:animRot>
                                  </p:childTnLst>
                                </p:cTn>
                              </p:par>
                              <p:par>
                                <p:cTn id="1017" presetID="8" presetClass="emph" presetSubtype="0" fill="hold" grpId="3" nodeType="withEffect">
                                  <p:stCondLst>
                                    <p:cond delay="0"/>
                                  </p:stCondLst>
                                  <p:childTnLst>
                                    <p:animRot by="-21600000">
                                      <p:cBhvr>
                                        <p:cTn id="1018" dur="5000" fill="hold"/>
                                        <p:tgtEl>
                                          <p:spTgt spid="48"/>
                                        </p:tgtEl>
                                        <p:attrNameLst>
                                          <p:attrName>r</p:attrName>
                                        </p:attrNameLst>
                                      </p:cBhvr>
                                    </p:animRot>
                                  </p:childTnLst>
                                </p:cTn>
                              </p:par>
                              <p:par>
                                <p:cTn id="1019" presetID="8" presetClass="emph" presetSubtype="0" fill="hold" grpId="3" nodeType="withEffect">
                                  <p:stCondLst>
                                    <p:cond delay="0"/>
                                  </p:stCondLst>
                                  <p:childTnLst>
                                    <p:animRot by="-21600000">
                                      <p:cBhvr>
                                        <p:cTn id="1020" dur="5000" fill="hold"/>
                                        <p:tgtEl>
                                          <p:spTgt spid="49"/>
                                        </p:tgtEl>
                                        <p:attrNameLst>
                                          <p:attrName>r</p:attrName>
                                        </p:attrNameLst>
                                      </p:cBhvr>
                                    </p:animRot>
                                  </p:childTnLst>
                                </p:cTn>
                              </p:par>
                              <p:par>
                                <p:cTn id="1021" presetID="8" presetClass="emph" presetSubtype="0" fill="hold" grpId="3" nodeType="withEffect">
                                  <p:stCondLst>
                                    <p:cond delay="0"/>
                                  </p:stCondLst>
                                  <p:childTnLst>
                                    <p:animRot by="-21600000">
                                      <p:cBhvr>
                                        <p:cTn id="1022" dur="5000" fill="hold"/>
                                        <p:tgtEl>
                                          <p:spTgt spid="50"/>
                                        </p:tgtEl>
                                        <p:attrNameLst>
                                          <p:attrName>r</p:attrName>
                                        </p:attrNameLst>
                                      </p:cBhvr>
                                    </p:animRot>
                                  </p:childTnLst>
                                </p:cTn>
                              </p:par>
                              <p:par>
                                <p:cTn id="1023" presetID="8" presetClass="emph" presetSubtype="0" fill="hold" grpId="3" nodeType="withEffect">
                                  <p:stCondLst>
                                    <p:cond delay="0"/>
                                  </p:stCondLst>
                                  <p:childTnLst>
                                    <p:animRot by="-21600000">
                                      <p:cBhvr>
                                        <p:cTn id="1024" dur="5000" fill="hold"/>
                                        <p:tgtEl>
                                          <p:spTgt spid="51"/>
                                        </p:tgtEl>
                                        <p:attrNameLst>
                                          <p:attrName>r</p:attrName>
                                        </p:attrNameLst>
                                      </p:cBhvr>
                                    </p:animRot>
                                  </p:childTnLst>
                                </p:cTn>
                              </p:par>
                              <p:par>
                                <p:cTn id="1025" presetID="8" presetClass="emph" presetSubtype="0" fill="hold" grpId="3" nodeType="withEffect">
                                  <p:stCondLst>
                                    <p:cond delay="0"/>
                                  </p:stCondLst>
                                  <p:childTnLst>
                                    <p:animRot by="-21600000">
                                      <p:cBhvr>
                                        <p:cTn id="1026" dur="5000" fill="hold"/>
                                        <p:tgtEl>
                                          <p:spTgt spid="52"/>
                                        </p:tgtEl>
                                        <p:attrNameLst>
                                          <p:attrName>r</p:attrName>
                                        </p:attrNameLst>
                                      </p:cBhvr>
                                    </p:animRot>
                                  </p:childTnLst>
                                </p:cTn>
                              </p:par>
                              <p:par>
                                <p:cTn id="1027" presetID="8" presetClass="emph" presetSubtype="0" fill="hold" grpId="3" nodeType="withEffect">
                                  <p:stCondLst>
                                    <p:cond delay="0"/>
                                  </p:stCondLst>
                                  <p:childTnLst>
                                    <p:animRot by="-21600000">
                                      <p:cBhvr>
                                        <p:cTn id="1028" dur="5000" fill="hold"/>
                                        <p:tgtEl>
                                          <p:spTgt spid="53"/>
                                        </p:tgtEl>
                                        <p:attrNameLst>
                                          <p:attrName>r</p:attrName>
                                        </p:attrNameLst>
                                      </p:cBhvr>
                                    </p:animRot>
                                  </p:childTnLst>
                                </p:cTn>
                              </p:par>
                              <p:par>
                                <p:cTn id="1029" presetID="8" presetClass="emph" presetSubtype="0" fill="hold" grpId="3" nodeType="withEffect">
                                  <p:stCondLst>
                                    <p:cond delay="0"/>
                                  </p:stCondLst>
                                  <p:childTnLst>
                                    <p:animRot by="-21600000">
                                      <p:cBhvr>
                                        <p:cTn id="1030" dur="5000" fill="hold"/>
                                        <p:tgtEl>
                                          <p:spTgt spid="54"/>
                                        </p:tgtEl>
                                        <p:attrNameLst>
                                          <p:attrName>r</p:attrName>
                                        </p:attrNameLst>
                                      </p:cBhvr>
                                    </p:animRot>
                                  </p:childTnLst>
                                </p:cTn>
                              </p:par>
                              <p:par>
                                <p:cTn id="1031" presetID="8" presetClass="emph" presetSubtype="0" fill="hold" grpId="3" nodeType="withEffect">
                                  <p:stCondLst>
                                    <p:cond delay="0"/>
                                  </p:stCondLst>
                                  <p:childTnLst>
                                    <p:animRot by="-21600000">
                                      <p:cBhvr>
                                        <p:cTn id="1032" dur="5000" fill="hold"/>
                                        <p:tgtEl>
                                          <p:spTgt spid="55"/>
                                        </p:tgtEl>
                                        <p:attrNameLst>
                                          <p:attrName>r</p:attrName>
                                        </p:attrNameLst>
                                      </p:cBhvr>
                                    </p:animRot>
                                  </p:childTnLst>
                                </p:cTn>
                              </p:par>
                              <p:par>
                                <p:cTn id="1033" presetID="8" presetClass="emph" presetSubtype="0" fill="hold" grpId="3" nodeType="withEffect">
                                  <p:stCondLst>
                                    <p:cond delay="0"/>
                                  </p:stCondLst>
                                  <p:childTnLst>
                                    <p:animRot by="-21600000">
                                      <p:cBhvr>
                                        <p:cTn id="1034" dur="5000" fill="hold"/>
                                        <p:tgtEl>
                                          <p:spTgt spid="56"/>
                                        </p:tgtEl>
                                        <p:attrNameLst>
                                          <p:attrName>r</p:attrName>
                                        </p:attrNameLst>
                                      </p:cBhvr>
                                    </p:animRot>
                                  </p:childTnLst>
                                </p:cTn>
                              </p:par>
                              <p:par>
                                <p:cTn id="1035" presetID="8" presetClass="emph" presetSubtype="0" fill="hold" grpId="3" nodeType="withEffect">
                                  <p:stCondLst>
                                    <p:cond delay="0"/>
                                  </p:stCondLst>
                                  <p:childTnLst>
                                    <p:animRot by="-21600000">
                                      <p:cBhvr>
                                        <p:cTn id="1036" dur="5000" fill="hold"/>
                                        <p:tgtEl>
                                          <p:spTgt spid="57"/>
                                        </p:tgtEl>
                                        <p:attrNameLst>
                                          <p:attrName>r</p:attrName>
                                        </p:attrNameLst>
                                      </p:cBhvr>
                                    </p:animRot>
                                  </p:childTnLst>
                                </p:cTn>
                              </p:par>
                              <p:par>
                                <p:cTn id="1037" presetID="8" presetClass="emph" presetSubtype="0" fill="hold" grpId="3" nodeType="withEffect">
                                  <p:stCondLst>
                                    <p:cond delay="0"/>
                                  </p:stCondLst>
                                  <p:childTnLst>
                                    <p:animRot by="-21600000">
                                      <p:cBhvr>
                                        <p:cTn id="1038" dur="5000" fill="hold"/>
                                        <p:tgtEl>
                                          <p:spTgt spid="58"/>
                                        </p:tgtEl>
                                        <p:attrNameLst>
                                          <p:attrName>r</p:attrName>
                                        </p:attrNameLst>
                                      </p:cBhvr>
                                    </p:animRot>
                                  </p:childTnLst>
                                </p:cTn>
                              </p:par>
                              <p:par>
                                <p:cTn id="1039" presetID="8" presetClass="emph" presetSubtype="0" fill="hold" grpId="3" nodeType="withEffect">
                                  <p:stCondLst>
                                    <p:cond delay="0"/>
                                  </p:stCondLst>
                                  <p:childTnLst>
                                    <p:animRot by="-21600000">
                                      <p:cBhvr>
                                        <p:cTn id="1040" dur="5000" fill="hold"/>
                                        <p:tgtEl>
                                          <p:spTgt spid="59"/>
                                        </p:tgtEl>
                                        <p:attrNameLst>
                                          <p:attrName>r</p:attrName>
                                        </p:attrNameLst>
                                      </p:cBhvr>
                                    </p:animRot>
                                  </p:childTnLst>
                                </p:cTn>
                              </p:par>
                              <p:par>
                                <p:cTn id="1041" presetID="8" presetClass="emph" presetSubtype="0" fill="hold" grpId="3" nodeType="withEffect">
                                  <p:stCondLst>
                                    <p:cond delay="0"/>
                                  </p:stCondLst>
                                  <p:childTnLst>
                                    <p:animRot by="-21600000">
                                      <p:cBhvr>
                                        <p:cTn id="1042" dur="5000" fill="hold"/>
                                        <p:tgtEl>
                                          <p:spTgt spid="60"/>
                                        </p:tgtEl>
                                        <p:attrNameLst>
                                          <p:attrName>r</p:attrName>
                                        </p:attrNameLst>
                                      </p:cBhvr>
                                    </p:animRot>
                                  </p:childTnLst>
                                </p:cTn>
                              </p:par>
                              <p:par>
                                <p:cTn id="1043" presetID="8" presetClass="emph" presetSubtype="0" fill="hold" grpId="3" nodeType="withEffect">
                                  <p:stCondLst>
                                    <p:cond delay="0"/>
                                  </p:stCondLst>
                                  <p:childTnLst>
                                    <p:animRot by="-21600000">
                                      <p:cBhvr>
                                        <p:cTn id="1044" dur="5000" fill="hold"/>
                                        <p:tgtEl>
                                          <p:spTgt spid="61"/>
                                        </p:tgtEl>
                                        <p:attrNameLst>
                                          <p:attrName>r</p:attrName>
                                        </p:attrNameLst>
                                      </p:cBhvr>
                                    </p:animRot>
                                  </p:childTnLst>
                                </p:cTn>
                              </p:par>
                              <p:par>
                                <p:cTn id="1045" presetID="8" presetClass="emph" presetSubtype="0" fill="hold" grpId="3" nodeType="withEffect">
                                  <p:stCondLst>
                                    <p:cond delay="0"/>
                                  </p:stCondLst>
                                  <p:childTnLst>
                                    <p:animRot by="-21600000">
                                      <p:cBhvr>
                                        <p:cTn id="1046" dur="5000" fill="hold"/>
                                        <p:tgtEl>
                                          <p:spTgt spid="62"/>
                                        </p:tgtEl>
                                        <p:attrNameLst>
                                          <p:attrName>r</p:attrName>
                                        </p:attrNameLst>
                                      </p:cBhvr>
                                    </p:animRot>
                                  </p:childTnLst>
                                </p:cTn>
                              </p:par>
                              <p:par>
                                <p:cTn id="1047" presetID="8" presetClass="emph" presetSubtype="0" fill="hold" grpId="3" nodeType="withEffect">
                                  <p:stCondLst>
                                    <p:cond delay="0"/>
                                  </p:stCondLst>
                                  <p:childTnLst>
                                    <p:animRot by="-21600000">
                                      <p:cBhvr>
                                        <p:cTn id="1048" dur="5000" fill="hold"/>
                                        <p:tgtEl>
                                          <p:spTgt spid="63"/>
                                        </p:tgtEl>
                                        <p:attrNameLst>
                                          <p:attrName>r</p:attrName>
                                        </p:attrNameLst>
                                      </p:cBhvr>
                                    </p:animRot>
                                  </p:childTnLst>
                                </p:cTn>
                              </p:par>
                              <p:par>
                                <p:cTn id="1049" presetID="8" presetClass="emph" presetSubtype="0" fill="hold" grpId="3" nodeType="withEffect">
                                  <p:stCondLst>
                                    <p:cond delay="0"/>
                                  </p:stCondLst>
                                  <p:childTnLst>
                                    <p:animRot by="-21600000">
                                      <p:cBhvr>
                                        <p:cTn id="1050" dur="5000" fill="hold"/>
                                        <p:tgtEl>
                                          <p:spTgt spid="64"/>
                                        </p:tgtEl>
                                        <p:attrNameLst>
                                          <p:attrName>r</p:attrName>
                                        </p:attrNameLst>
                                      </p:cBhvr>
                                    </p:animRot>
                                  </p:childTnLst>
                                </p:cTn>
                              </p:par>
                              <p:par>
                                <p:cTn id="1051" presetID="8" presetClass="emph" presetSubtype="0" fill="hold" grpId="3" nodeType="withEffect">
                                  <p:stCondLst>
                                    <p:cond delay="0"/>
                                  </p:stCondLst>
                                  <p:childTnLst>
                                    <p:animRot by="-21600000">
                                      <p:cBhvr>
                                        <p:cTn id="1052" dur="5000" fill="hold"/>
                                        <p:tgtEl>
                                          <p:spTgt spid="65"/>
                                        </p:tgtEl>
                                        <p:attrNameLst>
                                          <p:attrName>r</p:attrName>
                                        </p:attrNameLst>
                                      </p:cBhvr>
                                    </p:animRot>
                                  </p:childTnLst>
                                </p:cTn>
                              </p:par>
                              <p:par>
                                <p:cTn id="1053" presetID="8" presetClass="emph" presetSubtype="0" fill="hold" grpId="3" nodeType="withEffect">
                                  <p:stCondLst>
                                    <p:cond delay="0"/>
                                  </p:stCondLst>
                                  <p:childTnLst>
                                    <p:animRot by="-21600000">
                                      <p:cBhvr>
                                        <p:cTn id="1054" dur="5000" fill="hold"/>
                                        <p:tgtEl>
                                          <p:spTgt spid="66"/>
                                        </p:tgtEl>
                                        <p:attrNameLst>
                                          <p:attrName>r</p:attrName>
                                        </p:attrNameLst>
                                      </p:cBhvr>
                                    </p:animRot>
                                  </p:childTnLst>
                                </p:cTn>
                              </p:par>
                              <p:par>
                                <p:cTn id="1055" presetID="8" presetClass="emph" presetSubtype="0" fill="hold" grpId="3" nodeType="withEffect">
                                  <p:stCondLst>
                                    <p:cond delay="0"/>
                                  </p:stCondLst>
                                  <p:childTnLst>
                                    <p:animRot by="-21600000">
                                      <p:cBhvr>
                                        <p:cTn id="1056" dur="5000" fill="hold"/>
                                        <p:tgtEl>
                                          <p:spTgt spid="67"/>
                                        </p:tgtEl>
                                        <p:attrNameLst>
                                          <p:attrName>r</p:attrName>
                                        </p:attrNameLst>
                                      </p:cBhvr>
                                    </p:animRot>
                                  </p:childTnLst>
                                </p:cTn>
                              </p:par>
                              <p:par>
                                <p:cTn id="1057" presetID="8" presetClass="emph" presetSubtype="0" fill="hold" grpId="3" nodeType="withEffect">
                                  <p:stCondLst>
                                    <p:cond delay="0"/>
                                  </p:stCondLst>
                                  <p:childTnLst>
                                    <p:animRot by="-21600000">
                                      <p:cBhvr>
                                        <p:cTn id="1058" dur="5000" fill="hold"/>
                                        <p:tgtEl>
                                          <p:spTgt spid="68"/>
                                        </p:tgtEl>
                                        <p:attrNameLst>
                                          <p:attrName>r</p:attrName>
                                        </p:attrNameLst>
                                      </p:cBhvr>
                                    </p:animRot>
                                  </p:childTnLst>
                                </p:cTn>
                              </p:par>
                              <p:par>
                                <p:cTn id="1059" presetID="8" presetClass="emph" presetSubtype="0" fill="hold" grpId="3" nodeType="withEffect">
                                  <p:stCondLst>
                                    <p:cond delay="0"/>
                                  </p:stCondLst>
                                  <p:childTnLst>
                                    <p:animRot by="-21600000">
                                      <p:cBhvr>
                                        <p:cTn id="1060" dur="5000" fill="hold"/>
                                        <p:tgtEl>
                                          <p:spTgt spid="69"/>
                                        </p:tgtEl>
                                        <p:attrNameLst>
                                          <p:attrName>r</p:attrName>
                                        </p:attrNameLst>
                                      </p:cBhvr>
                                    </p:animRot>
                                  </p:childTnLst>
                                </p:cTn>
                              </p:par>
                              <p:par>
                                <p:cTn id="1061" presetID="8" presetClass="emph" presetSubtype="0" fill="hold" grpId="3" nodeType="withEffect">
                                  <p:stCondLst>
                                    <p:cond delay="0"/>
                                  </p:stCondLst>
                                  <p:childTnLst>
                                    <p:animRot by="-21600000">
                                      <p:cBhvr>
                                        <p:cTn id="1062" dur="5000" fill="hold"/>
                                        <p:tgtEl>
                                          <p:spTgt spid="70"/>
                                        </p:tgtEl>
                                        <p:attrNameLst>
                                          <p:attrName>r</p:attrName>
                                        </p:attrNameLst>
                                      </p:cBhvr>
                                    </p:animRot>
                                  </p:childTnLst>
                                </p:cTn>
                              </p:par>
                              <p:par>
                                <p:cTn id="1063" presetID="8" presetClass="emph" presetSubtype="0" fill="hold" grpId="3" nodeType="withEffect">
                                  <p:stCondLst>
                                    <p:cond delay="0"/>
                                  </p:stCondLst>
                                  <p:childTnLst>
                                    <p:animRot by="-21600000">
                                      <p:cBhvr>
                                        <p:cTn id="1064" dur="5000" fill="hold"/>
                                        <p:tgtEl>
                                          <p:spTgt spid="71"/>
                                        </p:tgtEl>
                                        <p:attrNameLst>
                                          <p:attrName>r</p:attrName>
                                        </p:attrNameLst>
                                      </p:cBhvr>
                                    </p:animRot>
                                  </p:childTnLst>
                                </p:cTn>
                              </p:par>
                              <p:par>
                                <p:cTn id="1065" presetID="8" presetClass="emph" presetSubtype="0" fill="hold" grpId="3" nodeType="withEffect">
                                  <p:stCondLst>
                                    <p:cond delay="0"/>
                                  </p:stCondLst>
                                  <p:childTnLst>
                                    <p:animRot by="-21600000">
                                      <p:cBhvr>
                                        <p:cTn id="1066" dur="5000" fill="hold"/>
                                        <p:tgtEl>
                                          <p:spTgt spid="72"/>
                                        </p:tgtEl>
                                        <p:attrNameLst>
                                          <p:attrName>r</p:attrName>
                                        </p:attrNameLst>
                                      </p:cBhvr>
                                    </p:animRot>
                                  </p:childTnLst>
                                </p:cTn>
                              </p:par>
                              <p:par>
                                <p:cTn id="1067" presetID="8" presetClass="emph" presetSubtype="0" fill="hold" grpId="3" nodeType="withEffect">
                                  <p:stCondLst>
                                    <p:cond delay="0"/>
                                  </p:stCondLst>
                                  <p:childTnLst>
                                    <p:animRot by="-21600000">
                                      <p:cBhvr>
                                        <p:cTn id="1068" dur="5000" fill="hold"/>
                                        <p:tgtEl>
                                          <p:spTgt spid="73"/>
                                        </p:tgtEl>
                                        <p:attrNameLst>
                                          <p:attrName>r</p:attrName>
                                        </p:attrNameLst>
                                      </p:cBhvr>
                                    </p:animRot>
                                  </p:childTnLst>
                                </p:cTn>
                              </p:par>
                              <p:par>
                                <p:cTn id="1069" presetID="8" presetClass="emph" presetSubtype="0" fill="hold" grpId="3" nodeType="withEffect">
                                  <p:stCondLst>
                                    <p:cond delay="0"/>
                                  </p:stCondLst>
                                  <p:childTnLst>
                                    <p:animRot by="-21600000">
                                      <p:cBhvr>
                                        <p:cTn id="1070" dur="5000" fill="hold"/>
                                        <p:tgtEl>
                                          <p:spTgt spid="74"/>
                                        </p:tgtEl>
                                        <p:attrNameLst>
                                          <p:attrName>r</p:attrName>
                                        </p:attrNameLst>
                                      </p:cBhvr>
                                    </p:animRot>
                                  </p:childTnLst>
                                </p:cTn>
                              </p:par>
                              <p:par>
                                <p:cTn id="1071" presetID="8" presetClass="emph" presetSubtype="0" fill="hold" grpId="3" nodeType="withEffect">
                                  <p:stCondLst>
                                    <p:cond delay="0"/>
                                  </p:stCondLst>
                                  <p:childTnLst>
                                    <p:animRot by="-21600000">
                                      <p:cBhvr>
                                        <p:cTn id="1072" dur="5000" fill="hold"/>
                                        <p:tgtEl>
                                          <p:spTgt spid="75"/>
                                        </p:tgtEl>
                                        <p:attrNameLst>
                                          <p:attrName>r</p:attrName>
                                        </p:attrNameLst>
                                      </p:cBhvr>
                                    </p:animRot>
                                  </p:childTnLst>
                                </p:cTn>
                              </p:par>
                              <p:par>
                                <p:cTn id="1073" presetID="8" presetClass="emph" presetSubtype="0" fill="hold" grpId="3" nodeType="withEffect">
                                  <p:stCondLst>
                                    <p:cond delay="0"/>
                                  </p:stCondLst>
                                  <p:childTnLst>
                                    <p:animRot by="-21600000">
                                      <p:cBhvr>
                                        <p:cTn id="1074" dur="5000" fill="hold"/>
                                        <p:tgtEl>
                                          <p:spTgt spid="76"/>
                                        </p:tgtEl>
                                        <p:attrNameLst>
                                          <p:attrName>r</p:attrName>
                                        </p:attrNameLst>
                                      </p:cBhvr>
                                    </p:animRot>
                                  </p:childTnLst>
                                </p:cTn>
                              </p:par>
                              <p:par>
                                <p:cTn id="1075" presetID="8" presetClass="emph" presetSubtype="0" fill="hold" grpId="3" nodeType="withEffect">
                                  <p:stCondLst>
                                    <p:cond delay="0"/>
                                  </p:stCondLst>
                                  <p:childTnLst>
                                    <p:animRot by="-21600000">
                                      <p:cBhvr>
                                        <p:cTn id="1076" dur="5000" fill="hold"/>
                                        <p:tgtEl>
                                          <p:spTgt spid="77"/>
                                        </p:tgtEl>
                                        <p:attrNameLst>
                                          <p:attrName>r</p:attrName>
                                        </p:attrNameLst>
                                      </p:cBhvr>
                                    </p:animRot>
                                  </p:childTnLst>
                                </p:cTn>
                              </p:par>
                              <p:par>
                                <p:cTn id="1077" presetID="8" presetClass="emph" presetSubtype="0" fill="hold" grpId="3" nodeType="withEffect">
                                  <p:stCondLst>
                                    <p:cond delay="0"/>
                                  </p:stCondLst>
                                  <p:childTnLst>
                                    <p:animRot by="-21600000">
                                      <p:cBhvr>
                                        <p:cTn id="1078" dur="5000" fill="hold"/>
                                        <p:tgtEl>
                                          <p:spTgt spid="78"/>
                                        </p:tgtEl>
                                        <p:attrNameLst>
                                          <p:attrName>r</p:attrName>
                                        </p:attrNameLst>
                                      </p:cBhvr>
                                    </p:animRot>
                                  </p:childTnLst>
                                </p:cTn>
                              </p:par>
                              <p:par>
                                <p:cTn id="1079" presetID="8" presetClass="emph" presetSubtype="0" fill="hold" grpId="3" nodeType="withEffect">
                                  <p:stCondLst>
                                    <p:cond delay="0"/>
                                  </p:stCondLst>
                                  <p:childTnLst>
                                    <p:animRot by="-21600000">
                                      <p:cBhvr>
                                        <p:cTn id="1080" dur="5000" fill="hold"/>
                                        <p:tgtEl>
                                          <p:spTgt spid="79"/>
                                        </p:tgtEl>
                                        <p:attrNameLst>
                                          <p:attrName>r</p:attrName>
                                        </p:attrNameLst>
                                      </p:cBhvr>
                                    </p:animRot>
                                  </p:childTnLst>
                                </p:cTn>
                              </p:par>
                              <p:par>
                                <p:cTn id="1081" presetID="8" presetClass="emph" presetSubtype="0" fill="hold" grpId="3" nodeType="withEffect">
                                  <p:stCondLst>
                                    <p:cond delay="0"/>
                                  </p:stCondLst>
                                  <p:childTnLst>
                                    <p:animRot by="-21600000">
                                      <p:cBhvr>
                                        <p:cTn id="1082" dur="5000" fill="hold"/>
                                        <p:tgtEl>
                                          <p:spTgt spid="80"/>
                                        </p:tgtEl>
                                        <p:attrNameLst>
                                          <p:attrName>r</p:attrName>
                                        </p:attrNameLst>
                                      </p:cBhvr>
                                    </p:animRot>
                                  </p:childTnLst>
                                </p:cTn>
                              </p:par>
                              <p:par>
                                <p:cTn id="1083" presetID="8" presetClass="emph" presetSubtype="0" fill="hold" grpId="3" nodeType="withEffect">
                                  <p:stCondLst>
                                    <p:cond delay="0"/>
                                  </p:stCondLst>
                                  <p:childTnLst>
                                    <p:animRot by="-21600000">
                                      <p:cBhvr>
                                        <p:cTn id="1084" dur="5000" fill="hold"/>
                                        <p:tgtEl>
                                          <p:spTgt spid="81"/>
                                        </p:tgtEl>
                                        <p:attrNameLst>
                                          <p:attrName>r</p:attrName>
                                        </p:attrNameLst>
                                      </p:cBhvr>
                                    </p:animRot>
                                  </p:childTnLst>
                                </p:cTn>
                              </p:par>
                              <p:par>
                                <p:cTn id="1085" presetID="8" presetClass="emph" presetSubtype="0" fill="hold" grpId="3" nodeType="withEffect">
                                  <p:stCondLst>
                                    <p:cond delay="0"/>
                                  </p:stCondLst>
                                  <p:childTnLst>
                                    <p:animRot by="-21600000">
                                      <p:cBhvr>
                                        <p:cTn id="1086" dur="5000" fill="hold"/>
                                        <p:tgtEl>
                                          <p:spTgt spid="82"/>
                                        </p:tgtEl>
                                        <p:attrNameLst>
                                          <p:attrName>r</p:attrName>
                                        </p:attrNameLst>
                                      </p:cBhvr>
                                    </p:animRot>
                                  </p:childTnLst>
                                </p:cTn>
                              </p:par>
                              <p:par>
                                <p:cTn id="1087" presetID="8" presetClass="emph" presetSubtype="0" fill="hold" grpId="3" nodeType="withEffect">
                                  <p:stCondLst>
                                    <p:cond delay="0"/>
                                  </p:stCondLst>
                                  <p:childTnLst>
                                    <p:animRot by="-21600000">
                                      <p:cBhvr>
                                        <p:cTn id="1088" dur="5000" fill="hold"/>
                                        <p:tgtEl>
                                          <p:spTgt spid="83"/>
                                        </p:tgtEl>
                                        <p:attrNameLst>
                                          <p:attrName>r</p:attrName>
                                        </p:attrNameLst>
                                      </p:cBhvr>
                                    </p:animRot>
                                  </p:childTnLst>
                                </p:cTn>
                              </p:par>
                              <p:par>
                                <p:cTn id="1089" presetID="8" presetClass="emph" presetSubtype="0" fill="hold" grpId="3" nodeType="withEffect">
                                  <p:stCondLst>
                                    <p:cond delay="0"/>
                                  </p:stCondLst>
                                  <p:childTnLst>
                                    <p:animRot by="-21600000">
                                      <p:cBhvr>
                                        <p:cTn id="1090" dur="5000" fill="hold"/>
                                        <p:tgtEl>
                                          <p:spTgt spid="84"/>
                                        </p:tgtEl>
                                        <p:attrNameLst>
                                          <p:attrName>r</p:attrName>
                                        </p:attrNameLst>
                                      </p:cBhvr>
                                    </p:animRot>
                                  </p:childTnLst>
                                </p:cTn>
                              </p:par>
                              <p:par>
                                <p:cTn id="1091" presetID="8" presetClass="emph" presetSubtype="0" fill="hold" grpId="3" nodeType="withEffect">
                                  <p:stCondLst>
                                    <p:cond delay="0"/>
                                  </p:stCondLst>
                                  <p:childTnLst>
                                    <p:animRot by="-21600000">
                                      <p:cBhvr>
                                        <p:cTn id="1092" dur="5000" fill="hold"/>
                                        <p:tgtEl>
                                          <p:spTgt spid="85"/>
                                        </p:tgtEl>
                                        <p:attrNameLst>
                                          <p:attrName>r</p:attrName>
                                        </p:attrNameLst>
                                      </p:cBhvr>
                                    </p:animRot>
                                  </p:childTnLst>
                                </p:cTn>
                              </p:par>
                              <p:par>
                                <p:cTn id="1093" presetID="8" presetClass="emph" presetSubtype="0" fill="hold" grpId="3" nodeType="withEffect">
                                  <p:stCondLst>
                                    <p:cond delay="0"/>
                                  </p:stCondLst>
                                  <p:childTnLst>
                                    <p:animRot by="-21600000">
                                      <p:cBhvr>
                                        <p:cTn id="1094" dur="5000" fill="hold"/>
                                        <p:tgtEl>
                                          <p:spTgt spid="86"/>
                                        </p:tgtEl>
                                        <p:attrNameLst>
                                          <p:attrName>r</p:attrName>
                                        </p:attrNameLst>
                                      </p:cBhvr>
                                    </p:animRot>
                                  </p:childTnLst>
                                </p:cTn>
                              </p:par>
                              <p:par>
                                <p:cTn id="1095" presetID="8" presetClass="emph" presetSubtype="0" fill="hold" grpId="3" nodeType="withEffect">
                                  <p:stCondLst>
                                    <p:cond delay="0"/>
                                  </p:stCondLst>
                                  <p:childTnLst>
                                    <p:animRot by="-21600000">
                                      <p:cBhvr>
                                        <p:cTn id="1096" dur="5000" fill="hold"/>
                                        <p:tgtEl>
                                          <p:spTgt spid="87"/>
                                        </p:tgtEl>
                                        <p:attrNameLst>
                                          <p:attrName>r</p:attrName>
                                        </p:attrNameLst>
                                      </p:cBhvr>
                                    </p:animRot>
                                  </p:childTnLst>
                                </p:cTn>
                              </p:par>
                              <p:par>
                                <p:cTn id="1097" presetID="23" presetClass="entr" presetSubtype="272" fill="hold" nodeType="withEffect">
                                  <p:stCondLst>
                                    <p:cond delay="1000"/>
                                  </p:stCondLst>
                                  <p:childTnLst>
                                    <p:set>
                                      <p:cBhvr>
                                        <p:cTn id="1098" dur="1" fill="hold">
                                          <p:stCondLst>
                                            <p:cond delay="0"/>
                                          </p:stCondLst>
                                        </p:cTn>
                                        <p:tgtEl>
                                          <p:spTgt spid="89"/>
                                        </p:tgtEl>
                                        <p:attrNameLst>
                                          <p:attrName>style.visibility</p:attrName>
                                        </p:attrNameLst>
                                      </p:cBhvr>
                                      <p:to>
                                        <p:strVal val="visible"/>
                                      </p:to>
                                    </p:set>
                                    <p:anim calcmode="lin" valueType="num">
                                      <p:cBhvr>
                                        <p:cTn id="1099" dur="4000" fill="hold"/>
                                        <p:tgtEl>
                                          <p:spTgt spid="89"/>
                                        </p:tgtEl>
                                        <p:attrNameLst>
                                          <p:attrName>ppt_w</p:attrName>
                                        </p:attrNameLst>
                                      </p:cBhvr>
                                      <p:tavLst>
                                        <p:tav tm="0">
                                          <p:val>
                                            <p:strVal val="2/3*#ppt_w"/>
                                          </p:val>
                                        </p:tav>
                                        <p:tav tm="100000">
                                          <p:val>
                                            <p:strVal val="#ppt_w"/>
                                          </p:val>
                                        </p:tav>
                                      </p:tavLst>
                                    </p:anim>
                                    <p:anim calcmode="lin" valueType="num">
                                      <p:cBhvr>
                                        <p:cTn id="1100" dur="4000" fill="hold"/>
                                        <p:tgtEl>
                                          <p:spTgt spid="89"/>
                                        </p:tgtEl>
                                        <p:attrNameLst>
                                          <p:attrName>ppt_h</p:attrName>
                                        </p:attrNameLst>
                                      </p:cBhvr>
                                      <p:tavLst>
                                        <p:tav tm="0">
                                          <p:val>
                                            <p:strVal val="2/3*#ppt_h"/>
                                          </p:val>
                                        </p:tav>
                                        <p:tav tm="100000">
                                          <p:val>
                                            <p:strVal val="#ppt_h"/>
                                          </p:val>
                                        </p:tav>
                                      </p:tavLst>
                                    </p:anim>
                                  </p:childTnLst>
                                </p:cTn>
                              </p:par>
                              <p:par>
                                <p:cTn id="1101" presetID="16" presetClass="entr" presetSubtype="37" fill="hold" nodeType="withEffect">
                                  <p:stCondLst>
                                    <p:cond delay="1000"/>
                                  </p:stCondLst>
                                  <p:childTnLst>
                                    <p:set>
                                      <p:cBhvr>
                                        <p:cTn id="1102" dur="1" fill="hold">
                                          <p:stCondLst>
                                            <p:cond delay="0"/>
                                          </p:stCondLst>
                                        </p:cTn>
                                        <p:tgtEl>
                                          <p:spTgt spid="89"/>
                                        </p:tgtEl>
                                        <p:attrNameLst>
                                          <p:attrName>style.visibility</p:attrName>
                                        </p:attrNameLst>
                                      </p:cBhvr>
                                      <p:to>
                                        <p:strVal val="visible"/>
                                      </p:to>
                                    </p:set>
                                    <p:animEffect transition="in" filter="barn(outVertical)">
                                      <p:cBhvr>
                                        <p:cTn id="1103" dur="4000"/>
                                        <p:tgtEl>
                                          <p:spTgt spid="89"/>
                                        </p:tgtEl>
                                      </p:cBhvr>
                                    </p:animEffect>
                                  </p:childTnLst>
                                </p:cTn>
                              </p:par>
                              <p:par>
                                <p:cTn id="1104" presetID="9" presetClass="emph" presetSubtype="0" grpId="0" nodeType="withEffect">
                                  <p:stCondLst>
                                    <p:cond delay="0"/>
                                  </p:stCondLst>
                                  <p:childTnLst>
                                    <p:set>
                                      <p:cBhvr rctx="PPT">
                                        <p:cTn id="1105" dur="indefinite"/>
                                        <p:tgtEl>
                                          <p:spTgt spid="88"/>
                                        </p:tgtEl>
                                        <p:attrNameLst>
                                          <p:attrName>style.opacity</p:attrName>
                                        </p:attrNameLst>
                                      </p:cBhvr>
                                      <p:to>
                                        <p:strVal val="0"/>
                                      </p:to>
                                    </p:set>
                                    <p:animEffect filter="image" prLst="opacity: 0">
                                      <p:cBhvr rctx="IE">
                                        <p:cTn id="1106" dur="indefinite"/>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29 Imagen" descr="Diapositiva44"/>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29774"/>
          </a:xfrm>
          <a:prstGeom prst="rect">
            <a:avLst/>
          </a:prstGeom>
          <a:noFill/>
          <a:ln>
            <a:noFill/>
          </a:ln>
        </p:spPr>
      </p:pic>
      <p:sp>
        <p:nvSpPr>
          <p:cNvPr id="24" name="23 Rectángulo"/>
          <p:cNvSpPr/>
          <p:nvPr/>
        </p:nvSpPr>
        <p:spPr>
          <a:xfrm rot="18888928" flipH="1">
            <a:off x="323528" y="4911758"/>
            <a:ext cx="1332656" cy="972360"/>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8888928" flipH="1">
            <a:off x="935088" y="4464256"/>
            <a:ext cx="1332656" cy="972360"/>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8888928" flipH="1">
            <a:off x="1511152" y="4032208"/>
            <a:ext cx="1332656" cy="972360"/>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8888928" flipH="1">
            <a:off x="2037502" y="3579758"/>
            <a:ext cx="1332656" cy="972360"/>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8888928" flipH="1">
            <a:off x="2608974" y="3111758"/>
            <a:ext cx="1332656" cy="972360"/>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8888928" flipH="1">
            <a:off x="3167336" y="2643758"/>
            <a:ext cx="1332656" cy="972360"/>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Rectángulo"/>
          <p:cNvSpPr/>
          <p:nvPr/>
        </p:nvSpPr>
        <p:spPr>
          <a:xfrm rot="13818654">
            <a:off x="323529" y="-740618"/>
            <a:ext cx="1332656" cy="1044368"/>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13818654">
            <a:off x="935089" y="-293116"/>
            <a:ext cx="1332656" cy="1044368"/>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3818654">
            <a:off x="1511153" y="138932"/>
            <a:ext cx="1332656" cy="1044368"/>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3818654">
            <a:off x="2037503" y="591382"/>
            <a:ext cx="1332656" cy="1044368"/>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3818654">
            <a:off x="2608975" y="1059382"/>
            <a:ext cx="1332656" cy="1044368"/>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3818654">
            <a:off x="3167337" y="1527382"/>
            <a:ext cx="1332656" cy="1044368"/>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3068078">
            <a:off x="7487816" y="4911758"/>
            <a:ext cx="1332656" cy="972360"/>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3068078">
            <a:off x="6876256" y="4464256"/>
            <a:ext cx="1332656" cy="972360"/>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3068078">
            <a:off x="6300192" y="4032208"/>
            <a:ext cx="1332656" cy="972360"/>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3068078">
            <a:off x="5773842" y="3579758"/>
            <a:ext cx="1332656" cy="972360"/>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3068078">
            <a:off x="5202370" y="3111758"/>
            <a:ext cx="1332656" cy="972360"/>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3068078">
            <a:off x="4644008" y="2643758"/>
            <a:ext cx="1332656" cy="972360"/>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7940993" flipH="1">
            <a:off x="7487816" y="-740618"/>
            <a:ext cx="1332656" cy="1044368"/>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7940993" flipH="1">
            <a:off x="6876256" y="-293116"/>
            <a:ext cx="1332656" cy="1044368"/>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7940993" flipH="1">
            <a:off x="6300192" y="138932"/>
            <a:ext cx="1332656" cy="1044368"/>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7940993" flipH="1">
            <a:off x="5773842" y="591382"/>
            <a:ext cx="1332656" cy="1044368"/>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7940993" flipH="1">
            <a:off x="5202370" y="1059382"/>
            <a:ext cx="1332656" cy="1044368"/>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7940993" flipH="1">
            <a:off x="4644008" y="1527382"/>
            <a:ext cx="1332656" cy="1044368"/>
          </a:xfrm>
          <a:prstGeom prst="rect">
            <a:avLst/>
          </a:prstGeom>
          <a:gradFill flip="none" rotWithShape="1">
            <a:gsLst>
              <a:gs pos="45000">
                <a:srgbClr val="EBFF0A">
                  <a:alpha val="0"/>
                </a:srgbClr>
              </a:gs>
              <a:gs pos="22000">
                <a:srgbClr val="FFC000">
                  <a:alpha val="83000"/>
                </a:srgbClr>
              </a:gs>
              <a:gs pos="67000">
                <a:schemeClr val="tx1">
                  <a:alpha val="97000"/>
                </a:schemeClr>
              </a:gs>
            </a:gsLst>
            <a:lin ang="8100000" scaled="0"/>
            <a:tileRect/>
          </a:gradFill>
          <a:ln>
            <a:noFill/>
          </a:ln>
          <a:effectLst/>
          <a:scene3d>
            <a:camera prst="orthographicFront"/>
            <a:lightRig rig="flood" dir="t">
              <a:rot lat="0" lon="0" rev="7800000"/>
            </a:lightRig>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a:off x="-396552" y="-956642"/>
            <a:ext cx="9865096" cy="7128792"/>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23034326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1"/>
                                        </p:tgtEl>
                                        <p:attrNameLst>
                                          <p:attrName>style.opacity</p:attrName>
                                        </p:attrNameLst>
                                      </p:cBhvr>
                                      <p:to>
                                        <p:strVal val="0"/>
                                      </p:to>
                                    </p:set>
                                    <p:animEffect filter="image" prLst="opacity: 0">
                                      <p:cBhvr rctx="IE">
                                        <p:cTn id="7" dur="indefinite"/>
                                        <p:tgtEl>
                                          <p:spTgt spid="31"/>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900" fill="hold"/>
                                        <p:tgtEl>
                                          <p:spTgt spid="2"/>
                                        </p:tgtEl>
                                        <p:attrNameLst>
                                          <p:attrName>ppt_x</p:attrName>
                                        </p:attrNameLst>
                                      </p:cBhvr>
                                      <p:tavLst>
                                        <p:tav tm="0">
                                          <p:val>
                                            <p:strVal val="1+#ppt_w/2"/>
                                          </p:val>
                                        </p:tav>
                                        <p:tav tm="100000">
                                          <p:val>
                                            <p:strVal val="#ppt_x"/>
                                          </p:val>
                                        </p:tav>
                                      </p:tavLst>
                                    </p:anim>
                                    <p:anim calcmode="lin" valueType="num">
                                      <p:cBhvr additive="base">
                                        <p:cTn id="11" dur="2900" fill="hold"/>
                                        <p:tgtEl>
                                          <p:spTgt spid="2"/>
                                        </p:tgtEl>
                                        <p:attrNameLst>
                                          <p:attrName>ppt_y</p:attrName>
                                        </p:attrNameLst>
                                      </p:cBhvr>
                                      <p:tavLst>
                                        <p:tav tm="0">
                                          <p:val>
                                            <p:strVal val="1+#ppt_h/2"/>
                                          </p:val>
                                        </p:tav>
                                        <p:tav tm="100000">
                                          <p:val>
                                            <p:strVal val="#ppt_y"/>
                                          </p:val>
                                        </p:tav>
                                      </p:tavLst>
                                    </p:anim>
                                  </p:childTnLst>
                                </p:cTn>
                              </p:par>
                              <p:par>
                                <p:cTn id="12" presetID="16" presetClass="entr" presetSubtype="21"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inVertical)">
                                      <p:cBhvr>
                                        <p:cTn id="14" dur="2900"/>
                                        <p:tgtEl>
                                          <p:spTgt spid="2"/>
                                        </p:tgtEl>
                                      </p:cBhvr>
                                    </p:animEffect>
                                  </p:childTnLst>
                                </p:cTn>
                              </p:par>
                              <p:par>
                                <p:cTn id="15" presetID="8" presetClass="emph" presetSubtype="0" repeatCount="indefinite" fill="hold" grpId="2" nodeType="withEffect">
                                  <p:stCondLst>
                                    <p:cond delay="0"/>
                                  </p:stCondLst>
                                  <p:childTnLst>
                                    <p:animRot by="21600000">
                                      <p:cBhvr>
                                        <p:cTn id="16" dur="2900" fill="hold"/>
                                        <p:tgtEl>
                                          <p:spTgt spid="2"/>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900" fill="hold"/>
                                        <p:tgtEl>
                                          <p:spTgt spid="3"/>
                                        </p:tgtEl>
                                        <p:attrNameLst>
                                          <p:attrName>ppt_x</p:attrName>
                                        </p:attrNameLst>
                                      </p:cBhvr>
                                      <p:tavLst>
                                        <p:tav tm="0">
                                          <p:val>
                                            <p:strVal val="1+#ppt_w/2"/>
                                          </p:val>
                                        </p:tav>
                                        <p:tav tm="100000">
                                          <p:val>
                                            <p:strVal val="#ppt_x"/>
                                          </p:val>
                                        </p:tav>
                                      </p:tavLst>
                                    </p:anim>
                                    <p:anim calcmode="lin" valueType="num">
                                      <p:cBhvr additive="base">
                                        <p:cTn id="20" dur="2900" fill="hold"/>
                                        <p:tgtEl>
                                          <p:spTgt spid="3"/>
                                        </p:tgtEl>
                                        <p:attrNameLst>
                                          <p:attrName>ppt_y</p:attrName>
                                        </p:attrNameLst>
                                      </p:cBhvr>
                                      <p:tavLst>
                                        <p:tav tm="0">
                                          <p:val>
                                            <p:strVal val="1+#ppt_h/2"/>
                                          </p:val>
                                        </p:tav>
                                        <p:tav tm="100000">
                                          <p:val>
                                            <p:strVal val="#ppt_y"/>
                                          </p:val>
                                        </p:tav>
                                      </p:tavLst>
                                    </p:anim>
                                  </p:childTnLst>
                                </p:cTn>
                              </p:par>
                              <p:par>
                                <p:cTn id="21" presetID="16" presetClass="entr" presetSubtype="21" fill="hold" grpId="1"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barn(inVertical)">
                                      <p:cBhvr>
                                        <p:cTn id="23" dur="2900"/>
                                        <p:tgtEl>
                                          <p:spTgt spid="3"/>
                                        </p:tgtEl>
                                      </p:cBhvr>
                                    </p:animEffect>
                                  </p:childTnLst>
                                </p:cTn>
                              </p:par>
                              <p:par>
                                <p:cTn id="24" presetID="8" presetClass="emph" presetSubtype="0" repeatCount="indefinite" fill="hold" grpId="2" nodeType="withEffect">
                                  <p:stCondLst>
                                    <p:cond delay="0"/>
                                  </p:stCondLst>
                                  <p:childTnLst>
                                    <p:animRot by="21600000">
                                      <p:cBhvr>
                                        <p:cTn id="25" dur="2900" fill="hold"/>
                                        <p:tgtEl>
                                          <p:spTgt spid="3"/>
                                        </p:tgtEl>
                                        <p:attrNameLst>
                                          <p:attrName>r</p:attrName>
                                        </p:attrNameLst>
                                      </p:cBhvr>
                                    </p:animRot>
                                  </p:childTnLst>
                                </p:cTn>
                              </p:par>
                              <p:par>
                                <p:cTn id="26" presetID="2" presetClass="entr" presetSubtype="6"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2900" fill="hold"/>
                                        <p:tgtEl>
                                          <p:spTgt spid="5"/>
                                        </p:tgtEl>
                                        <p:attrNameLst>
                                          <p:attrName>ppt_x</p:attrName>
                                        </p:attrNameLst>
                                      </p:cBhvr>
                                      <p:tavLst>
                                        <p:tav tm="0">
                                          <p:val>
                                            <p:strVal val="1+#ppt_w/2"/>
                                          </p:val>
                                        </p:tav>
                                        <p:tav tm="100000">
                                          <p:val>
                                            <p:strVal val="#ppt_x"/>
                                          </p:val>
                                        </p:tav>
                                      </p:tavLst>
                                    </p:anim>
                                    <p:anim calcmode="lin" valueType="num">
                                      <p:cBhvr additive="base">
                                        <p:cTn id="29" dur="2900" fill="hold"/>
                                        <p:tgtEl>
                                          <p:spTgt spid="5"/>
                                        </p:tgtEl>
                                        <p:attrNameLst>
                                          <p:attrName>ppt_y</p:attrName>
                                        </p:attrNameLst>
                                      </p:cBhvr>
                                      <p:tavLst>
                                        <p:tav tm="0">
                                          <p:val>
                                            <p:strVal val="1+#ppt_h/2"/>
                                          </p:val>
                                        </p:tav>
                                        <p:tav tm="100000">
                                          <p:val>
                                            <p:strVal val="#ppt_y"/>
                                          </p:val>
                                        </p:tav>
                                      </p:tavLst>
                                    </p:anim>
                                  </p:childTnLst>
                                </p:cTn>
                              </p:par>
                              <p:par>
                                <p:cTn id="30" presetID="16" presetClass="entr" presetSubtype="21" fill="hold" grpId="1"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barn(inVertical)">
                                      <p:cBhvr>
                                        <p:cTn id="32" dur="2900"/>
                                        <p:tgtEl>
                                          <p:spTgt spid="5"/>
                                        </p:tgtEl>
                                      </p:cBhvr>
                                    </p:animEffect>
                                  </p:childTnLst>
                                </p:cTn>
                              </p:par>
                              <p:par>
                                <p:cTn id="33" presetID="8" presetClass="emph" presetSubtype="0" repeatCount="indefinite" fill="hold" grpId="2" nodeType="withEffect">
                                  <p:stCondLst>
                                    <p:cond delay="0"/>
                                  </p:stCondLst>
                                  <p:childTnLst>
                                    <p:animRot by="21600000">
                                      <p:cBhvr>
                                        <p:cTn id="34" dur="2900" fill="hold"/>
                                        <p:tgtEl>
                                          <p:spTgt spid="5"/>
                                        </p:tgtEl>
                                        <p:attrNameLst>
                                          <p:attrName>r</p:attrName>
                                        </p:attrNameLst>
                                      </p:cBhvr>
                                    </p:animRot>
                                  </p:childTnLst>
                                </p:cTn>
                              </p:par>
                              <p:par>
                                <p:cTn id="35" presetID="2" presetClass="entr" presetSubtype="6"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2900" fill="hold"/>
                                        <p:tgtEl>
                                          <p:spTgt spid="6"/>
                                        </p:tgtEl>
                                        <p:attrNameLst>
                                          <p:attrName>ppt_x</p:attrName>
                                        </p:attrNameLst>
                                      </p:cBhvr>
                                      <p:tavLst>
                                        <p:tav tm="0">
                                          <p:val>
                                            <p:strVal val="1+#ppt_w/2"/>
                                          </p:val>
                                        </p:tav>
                                        <p:tav tm="100000">
                                          <p:val>
                                            <p:strVal val="#ppt_x"/>
                                          </p:val>
                                        </p:tav>
                                      </p:tavLst>
                                    </p:anim>
                                    <p:anim calcmode="lin" valueType="num">
                                      <p:cBhvr additive="base">
                                        <p:cTn id="38" dur="2900" fill="hold"/>
                                        <p:tgtEl>
                                          <p:spTgt spid="6"/>
                                        </p:tgtEl>
                                        <p:attrNameLst>
                                          <p:attrName>ppt_y</p:attrName>
                                        </p:attrNameLst>
                                      </p:cBhvr>
                                      <p:tavLst>
                                        <p:tav tm="0">
                                          <p:val>
                                            <p:strVal val="1+#ppt_h/2"/>
                                          </p:val>
                                        </p:tav>
                                        <p:tav tm="100000">
                                          <p:val>
                                            <p:strVal val="#ppt_y"/>
                                          </p:val>
                                        </p:tav>
                                      </p:tavLst>
                                    </p:anim>
                                  </p:childTnLst>
                                </p:cTn>
                              </p:par>
                              <p:par>
                                <p:cTn id="39" presetID="16" presetClass="entr" presetSubtype="21" fill="hold" grpId="1" nodeType="with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barn(inVertical)">
                                      <p:cBhvr>
                                        <p:cTn id="41" dur="2900"/>
                                        <p:tgtEl>
                                          <p:spTgt spid="6"/>
                                        </p:tgtEl>
                                      </p:cBhvr>
                                    </p:animEffect>
                                  </p:childTnLst>
                                </p:cTn>
                              </p:par>
                              <p:par>
                                <p:cTn id="42" presetID="8" presetClass="emph" presetSubtype="0" repeatCount="indefinite" fill="hold" grpId="2" nodeType="withEffect">
                                  <p:stCondLst>
                                    <p:cond delay="0"/>
                                  </p:stCondLst>
                                  <p:childTnLst>
                                    <p:animRot by="21600000">
                                      <p:cBhvr>
                                        <p:cTn id="43" dur="2900" fill="hold"/>
                                        <p:tgtEl>
                                          <p:spTgt spid="6"/>
                                        </p:tgtEl>
                                        <p:attrNameLst>
                                          <p:attrName>r</p:attrName>
                                        </p:attrNameLst>
                                      </p:cBhvr>
                                    </p:animRot>
                                  </p:childTnLst>
                                </p:cTn>
                              </p:par>
                              <p:par>
                                <p:cTn id="44" presetID="2" presetClass="entr" presetSubtype="6" fill="hold" grpId="0" nodeType="withEffect">
                                  <p:stCondLst>
                                    <p:cond delay="0"/>
                                  </p:stCondLst>
                                  <p:childTnLst>
                                    <p:set>
                                      <p:cBhvr>
                                        <p:cTn id="45" dur="1" fill="hold">
                                          <p:stCondLst>
                                            <p:cond delay="0"/>
                                          </p:stCondLst>
                                        </p:cTn>
                                        <p:tgtEl>
                                          <p:spTgt spid="7"/>
                                        </p:tgtEl>
                                        <p:attrNameLst>
                                          <p:attrName>style.visibility</p:attrName>
                                        </p:attrNameLst>
                                      </p:cBhvr>
                                      <p:to>
                                        <p:strVal val="visible"/>
                                      </p:to>
                                    </p:set>
                                    <p:anim calcmode="lin" valueType="num">
                                      <p:cBhvr additive="base">
                                        <p:cTn id="46" dur="2900" fill="hold"/>
                                        <p:tgtEl>
                                          <p:spTgt spid="7"/>
                                        </p:tgtEl>
                                        <p:attrNameLst>
                                          <p:attrName>ppt_x</p:attrName>
                                        </p:attrNameLst>
                                      </p:cBhvr>
                                      <p:tavLst>
                                        <p:tav tm="0">
                                          <p:val>
                                            <p:strVal val="1+#ppt_w/2"/>
                                          </p:val>
                                        </p:tav>
                                        <p:tav tm="100000">
                                          <p:val>
                                            <p:strVal val="#ppt_x"/>
                                          </p:val>
                                        </p:tav>
                                      </p:tavLst>
                                    </p:anim>
                                    <p:anim calcmode="lin" valueType="num">
                                      <p:cBhvr additive="base">
                                        <p:cTn id="47" dur="2900" fill="hold"/>
                                        <p:tgtEl>
                                          <p:spTgt spid="7"/>
                                        </p:tgtEl>
                                        <p:attrNameLst>
                                          <p:attrName>ppt_y</p:attrName>
                                        </p:attrNameLst>
                                      </p:cBhvr>
                                      <p:tavLst>
                                        <p:tav tm="0">
                                          <p:val>
                                            <p:strVal val="1+#ppt_h/2"/>
                                          </p:val>
                                        </p:tav>
                                        <p:tav tm="100000">
                                          <p:val>
                                            <p:strVal val="#ppt_y"/>
                                          </p:val>
                                        </p:tav>
                                      </p:tavLst>
                                    </p:anim>
                                  </p:childTnLst>
                                </p:cTn>
                              </p:par>
                              <p:par>
                                <p:cTn id="48" presetID="16" presetClass="entr" presetSubtype="21" fill="hold" grpId="1" nodeType="with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barn(inVertical)">
                                      <p:cBhvr>
                                        <p:cTn id="50" dur="2900"/>
                                        <p:tgtEl>
                                          <p:spTgt spid="7"/>
                                        </p:tgtEl>
                                      </p:cBhvr>
                                    </p:animEffect>
                                  </p:childTnLst>
                                </p:cTn>
                              </p:par>
                              <p:par>
                                <p:cTn id="51" presetID="8" presetClass="emph" presetSubtype="0" repeatCount="indefinite" fill="hold" grpId="2" nodeType="withEffect">
                                  <p:stCondLst>
                                    <p:cond delay="0"/>
                                  </p:stCondLst>
                                  <p:childTnLst>
                                    <p:animRot by="21600000">
                                      <p:cBhvr>
                                        <p:cTn id="52" dur="2900" fill="hold"/>
                                        <p:tgtEl>
                                          <p:spTgt spid="7"/>
                                        </p:tgtEl>
                                        <p:attrNameLst>
                                          <p:attrName>r</p:attrName>
                                        </p:attrNameLst>
                                      </p:cBhvr>
                                    </p:animRot>
                                  </p:childTnLst>
                                </p:cTn>
                              </p:par>
                              <p:par>
                                <p:cTn id="53" presetID="2" presetClass="entr" presetSubtype="1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900" fill="hold"/>
                                        <p:tgtEl>
                                          <p:spTgt spid="10"/>
                                        </p:tgtEl>
                                        <p:attrNameLst>
                                          <p:attrName>ppt_x</p:attrName>
                                        </p:attrNameLst>
                                      </p:cBhvr>
                                      <p:tavLst>
                                        <p:tav tm="0">
                                          <p:val>
                                            <p:strVal val="0-#ppt_w/2"/>
                                          </p:val>
                                        </p:tav>
                                        <p:tav tm="100000">
                                          <p:val>
                                            <p:strVal val="#ppt_x"/>
                                          </p:val>
                                        </p:tav>
                                      </p:tavLst>
                                    </p:anim>
                                    <p:anim calcmode="lin" valueType="num">
                                      <p:cBhvr additive="base">
                                        <p:cTn id="56" dur="2900" fill="hold"/>
                                        <p:tgtEl>
                                          <p:spTgt spid="10"/>
                                        </p:tgtEl>
                                        <p:attrNameLst>
                                          <p:attrName>ppt_y</p:attrName>
                                        </p:attrNameLst>
                                      </p:cBhvr>
                                      <p:tavLst>
                                        <p:tav tm="0">
                                          <p:val>
                                            <p:strVal val="1+#ppt_h/2"/>
                                          </p:val>
                                        </p:tav>
                                        <p:tav tm="100000">
                                          <p:val>
                                            <p:strVal val="#ppt_y"/>
                                          </p:val>
                                        </p:tav>
                                      </p:tavLst>
                                    </p:anim>
                                  </p:childTnLst>
                                </p:cTn>
                              </p:par>
                              <p:par>
                                <p:cTn id="57" presetID="16" presetClass="entr" presetSubtype="21" fill="hold" grpId="1" nodeType="withEffect">
                                  <p:stCondLst>
                                    <p:cond delay="0"/>
                                  </p:stCondLst>
                                  <p:childTnLst>
                                    <p:set>
                                      <p:cBhvr>
                                        <p:cTn id="58" dur="1" fill="hold">
                                          <p:stCondLst>
                                            <p:cond delay="0"/>
                                          </p:stCondLst>
                                        </p:cTn>
                                        <p:tgtEl>
                                          <p:spTgt spid="10"/>
                                        </p:tgtEl>
                                        <p:attrNameLst>
                                          <p:attrName>style.visibility</p:attrName>
                                        </p:attrNameLst>
                                      </p:cBhvr>
                                      <p:to>
                                        <p:strVal val="visible"/>
                                      </p:to>
                                    </p:set>
                                    <p:animEffect transition="in" filter="barn(inVertical)">
                                      <p:cBhvr>
                                        <p:cTn id="59" dur="2900"/>
                                        <p:tgtEl>
                                          <p:spTgt spid="10"/>
                                        </p:tgtEl>
                                      </p:cBhvr>
                                    </p:animEffect>
                                  </p:childTnLst>
                                </p:cTn>
                              </p:par>
                              <p:par>
                                <p:cTn id="60" presetID="8" presetClass="emph" presetSubtype="0" repeatCount="indefinite" fill="hold" grpId="2" nodeType="withEffect">
                                  <p:stCondLst>
                                    <p:cond delay="0"/>
                                  </p:stCondLst>
                                  <p:childTnLst>
                                    <p:animRot by="-21600000">
                                      <p:cBhvr>
                                        <p:cTn id="61" dur="2900" fill="hold"/>
                                        <p:tgtEl>
                                          <p:spTgt spid="10"/>
                                        </p:tgtEl>
                                        <p:attrNameLst>
                                          <p:attrName>r</p:attrName>
                                        </p:attrNameLst>
                                      </p:cBhvr>
                                    </p:animRot>
                                  </p:childTnLst>
                                </p:cTn>
                              </p:par>
                              <p:par>
                                <p:cTn id="62" presetID="2" presetClass="entr" presetSubtype="12" fill="hold" grpId="0"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additive="base">
                                        <p:cTn id="64" dur="2900" fill="hold"/>
                                        <p:tgtEl>
                                          <p:spTgt spid="11"/>
                                        </p:tgtEl>
                                        <p:attrNameLst>
                                          <p:attrName>ppt_x</p:attrName>
                                        </p:attrNameLst>
                                      </p:cBhvr>
                                      <p:tavLst>
                                        <p:tav tm="0">
                                          <p:val>
                                            <p:strVal val="0-#ppt_w/2"/>
                                          </p:val>
                                        </p:tav>
                                        <p:tav tm="100000">
                                          <p:val>
                                            <p:strVal val="#ppt_x"/>
                                          </p:val>
                                        </p:tav>
                                      </p:tavLst>
                                    </p:anim>
                                    <p:anim calcmode="lin" valueType="num">
                                      <p:cBhvr additive="base">
                                        <p:cTn id="65" dur="2900" fill="hold"/>
                                        <p:tgtEl>
                                          <p:spTgt spid="11"/>
                                        </p:tgtEl>
                                        <p:attrNameLst>
                                          <p:attrName>ppt_y</p:attrName>
                                        </p:attrNameLst>
                                      </p:cBhvr>
                                      <p:tavLst>
                                        <p:tav tm="0">
                                          <p:val>
                                            <p:strVal val="1+#ppt_h/2"/>
                                          </p:val>
                                        </p:tav>
                                        <p:tav tm="100000">
                                          <p:val>
                                            <p:strVal val="#ppt_y"/>
                                          </p:val>
                                        </p:tav>
                                      </p:tavLst>
                                    </p:anim>
                                  </p:childTnLst>
                                </p:cTn>
                              </p:par>
                              <p:par>
                                <p:cTn id="66" presetID="16" presetClass="entr" presetSubtype="21" fill="hold" grpId="1" nodeType="with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barn(inVertical)">
                                      <p:cBhvr>
                                        <p:cTn id="68" dur="2900"/>
                                        <p:tgtEl>
                                          <p:spTgt spid="11"/>
                                        </p:tgtEl>
                                      </p:cBhvr>
                                    </p:animEffect>
                                  </p:childTnLst>
                                </p:cTn>
                              </p:par>
                              <p:par>
                                <p:cTn id="69" presetID="8" presetClass="emph" presetSubtype="0" repeatCount="indefinite" fill="hold" grpId="2" nodeType="withEffect">
                                  <p:stCondLst>
                                    <p:cond delay="0"/>
                                  </p:stCondLst>
                                  <p:childTnLst>
                                    <p:animRot by="-21600000">
                                      <p:cBhvr>
                                        <p:cTn id="70" dur="2900" fill="hold"/>
                                        <p:tgtEl>
                                          <p:spTgt spid="11"/>
                                        </p:tgtEl>
                                        <p:attrNameLst>
                                          <p:attrName>r</p:attrName>
                                        </p:attrNameLst>
                                      </p:cBhvr>
                                    </p:animRot>
                                  </p:childTnLst>
                                </p:cTn>
                              </p:par>
                              <p:par>
                                <p:cTn id="71" presetID="2" presetClass="entr" presetSubtype="12" fill="hold" grpId="0" nodeType="withEffect">
                                  <p:stCondLst>
                                    <p:cond delay="0"/>
                                  </p:stCondLst>
                                  <p:childTnLst>
                                    <p:set>
                                      <p:cBhvr>
                                        <p:cTn id="72" dur="1" fill="hold">
                                          <p:stCondLst>
                                            <p:cond delay="0"/>
                                          </p:stCondLst>
                                        </p:cTn>
                                        <p:tgtEl>
                                          <p:spTgt spid="12"/>
                                        </p:tgtEl>
                                        <p:attrNameLst>
                                          <p:attrName>style.visibility</p:attrName>
                                        </p:attrNameLst>
                                      </p:cBhvr>
                                      <p:to>
                                        <p:strVal val="visible"/>
                                      </p:to>
                                    </p:set>
                                    <p:anim calcmode="lin" valueType="num">
                                      <p:cBhvr additive="base">
                                        <p:cTn id="73" dur="2900" fill="hold"/>
                                        <p:tgtEl>
                                          <p:spTgt spid="12"/>
                                        </p:tgtEl>
                                        <p:attrNameLst>
                                          <p:attrName>ppt_x</p:attrName>
                                        </p:attrNameLst>
                                      </p:cBhvr>
                                      <p:tavLst>
                                        <p:tav tm="0">
                                          <p:val>
                                            <p:strVal val="0-#ppt_w/2"/>
                                          </p:val>
                                        </p:tav>
                                        <p:tav tm="100000">
                                          <p:val>
                                            <p:strVal val="#ppt_x"/>
                                          </p:val>
                                        </p:tav>
                                      </p:tavLst>
                                    </p:anim>
                                    <p:anim calcmode="lin" valueType="num">
                                      <p:cBhvr additive="base">
                                        <p:cTn id="74" dur="2900" fill="hold"/>
                                        <p:tgtEl>
                                          <p:spTgt spid="12"/>
                                        </p:tgtEl>
                                        <p:attrNameLst>
                                          <p:attrName>ppt_y</p:attrName>
                                        </p:attrNameLst>
                                      </p:cBhvr>
                                      <p:tavLst>
                                        <p:tav tm="0">
                                          <p:val>
                                            <p:strVal val="1+#ppt_h/2"/>
                                          </p:val>
                                        </p:tav>
                                        <p:tav tm="100000">
                                          <p:val>
                                            <p:strVal val="#ppt_y"/>
                                          </p:val>
                                        </p:tav>
                                      </p:tavLst>
                                    </p:anim>
                                  </p:childTnLst>
                                </p:cTn>
                              </p:par>
                              <p:par>
                                <p:cTn id="75" presetID="16" presetClass="entr" presetSubtype="21" fill="hold" grpId="1" nodeType="withEffect">
                                  <p:stCondLst>
                                    <p:cond delay="0"/>
                                  </p:stCondLst>
                                  <p:childTnLst>
                                    <p:set>
                                      <p:cBhvr>
                                        <p:cTn id="76" dur="1" fill="hold">
                                          <p:stCondLst>
                                            <p:cond delay="0"/>
                                          </p:stCondLst>
                                        </p:cTn>
                                        <p:tgtEl>
                                          <p:spTgt spid="12"/>
                                        </p:tgtEl>
                                        <p:attrNameLst>
                                          <p:attrName>style.visibility</p:attrName>
                                        </p:attrNameLst>
                                      </p:cBhvr>
                                      <p:to>
                                        <p:strVal val="visible"/>
                                      </p:to>
                                    </p:set>
                                    <p:animEffect transition="in" filter="barn(inVertical)">
                                      <p:cBhvr>
                                        <p:cTn id="77" dur="2900"/>
                                        <p:tgtEl>
                                          <p:spTgt spid="12"/>
                                        </p:tgtEl>
                                      </p:cBhvr>
                                    </p:animEffect>
                                  </p:childTnLst>
                                </p:cTn>
                              </p:par>
                              <p:par>
                                <p:cTn id="78" presetID="8" presetClass="emph" presetSubtype="0" repeatCount="indefinite" fill="hold" grpId="2" nodeType="withEffect">
                                  <p:stCondLst>
                                    <p:cond delay="0"/>
                                  </p:stCondLst>
                                  <p:childTnLst>
                                    <p:animRot by="-21600000">
                                      <p:cBhvr>
                                        <p:cTn id="79" dur="2900" fill="hold"/>
                                        <p:tgtEl>
                                          <p:spTgt spid="12"/>
                                        </p:tgtEl>
                                        <p:attrNameLst>
                                          <p:attrName>r</p:attrName>
                                        </p:attrNameLst>
                                      </p:cBhvr>
                                    </p:animRot>
                                  </p:childTnLst>
                                </p:cTn>
                              </p:par>
                              <p:par>
                                <p:cTn id="80" presetID="2" presetClass="entr" presetSubtype="12" fill="hold" grpId="0" nodeType="withEffect">
                                  <p:stCondLst>
                                    <p:cond delay="0"/>
                                  </p:stCondLst>
                                  <p:childTnLst>
                                    <p:set>
                                      <p:cBhvr>
                                        <p:cTn id="81" dur="1" fill="hold">
                                          <p:stCondLst>
                                            <p:cond delay="0"/>
                                          </p:stCondLst>
                                        </p:cTn>
                                        <p:tgtEl>
                                          <p:spTgt spid="13"/>
                                        </p:tgtEl>
                                        <p:attrNameLst>
                                          <p:attrName>style.visibility</p:attrName>
                                        </p:attrNameLst>
                                      </p:cBhvr>
                                      <p:to>
                                        <p:strVal val="visible"/>
                                      </p:to>
                                    </p:set>
                                    <p:anim calcmode="lin" valueType="num">
                                      <p:cBhvr additive="base">
                                        <p:cTn id="82" dur="2900" fill="hold"/>
                                        <p:tgtEl>
                                          <p:spTgt spid="13"/>
                                        </p:tgtEl>
                                        <p:attrNameLst>
                                          <p:attrName>ppt_x</p:attrName>
                                        </p:attrNameLst>
                                      </p:cBhvr>
                                      <p:tavLst>
                                        <p:tav tm="0">
                                          <p:val>
                                            <p:strVal val="0-#ppt_w/2"/>
                                          </p:val>
                                        </p:tav>
                                        <p:tav tm="100000">
                                          <p:val>
                                            <p:strVal val="#ppt_x"/>
                                          </p:val>
                                        </p:tav>
                                      </p:tavLst>
                                    </p:anim>
                                    <p:anim calcmode="lin" valueType="num">
                                      <p:cBhvr additive="base">
                                        <p:cTn id="83" dur="2900" fill="hold"/>
                                        <p:tgtEl>
                                          <p:spTgt spid="13"/>
                                        </p:tgtEl>
                                        <p:attrNameLst>
                                          <p:attrName>ppt_y</p:attrName>
                                        </p:attrNameLst>
                                      </p:cBhvr>
                                      <p:tavLst>
                                        <p:tav tm="0">
                                          <p:val>
                                            <p:strVal val="1+#ppt_h/2"/>
                                          </p:val>
                                        </p:tav>
                                        <p:tav tm="100000">
                                          <p:val>
                                            <p:strVal val="#ppt_y"/>
                                          </p:val>
                                        </p:tav>
                                      </p:tavLst>
                                    </p:anim>
                                  </p:childTnLst>
                                </p:cTn>
                              </p:par>
                              <p:par>
                                <p:cTn id="84" presetID="16" presetClass="entr" presetSubtype="21" fill="hold" grpId="1" nodeType="withEffect">
                                  <p:stCondLst>
                                    <p:cond delay="0"/>
                                  </p:stCondLst>
                                  <p:childTnLst>
                                    <p:set>
                                      <p:cBhvr>
                                        <p:cTn id="85" dur="1" fill="hold">
                                          <p:stCondLst>
                                            <p:cond delay="0"/>
                                          </p:stCondLst>
                                        </p:cTn>
                                        <p:tgtEl>
                                          <p:spTgt spid="13"/>
                                        </p:tgtEl>
                                        <p:attrNameLst>
                                          <p:attrName>style.visibility</p:attrName>
                                        </p:attrNameLst>
                                      </p:cBhvr>
                                      <p:to>
                                        <p:strVal val="visible"/>
                                      </p:to>
                                    </p:set>
                                    <p:animEffect transition="in" filter="barn(inVertical)">
                                      <p:cBhvr>
                                        <p:cTn id="86" dur="2900"/>
                                        <p:tgtEl>
                                          <p:spTgt spid="13"/>
                                        </p:tgtEl>
                                      </p:cBhvr>
                                    </p:animEffect>
                                  </p:childTnLst>
                                </p:cTn>
                              </p:par>
                              <p:par>
                                <p:cTn id="87" presetID="8" presetClass="emph" presetSubtype="0" repeatCount="indefinite" fill="hold" grpId="2" nodeType="withEffect">
                                  <p:stCondLst>
                                    <p:cond delay="0"/>
                                  </p:stCondLst>
                                  <p:childTnLst>
                                    <p:animRot by="-21600000">
                                      <p:cBhvr>
                                        <p:cTn id="88" dur="2900" fill="hold"/>
                                        <p:tgtEl>
                                          <p:spTgt spid="13"/>
                                        </p:tgtEl>
                                        <p:attrNameLst>
                                          <p:attrName>r</p:attrName>
                                        </p:attrNameLst>
                                      </p:cBhvr>
                                    </p:animRot>
                                  </p:childTnLst>
                                </p:cTn>
                              </p:par>
                              <p:par>
                                <p:cTn id="89" presetID="2" presetClass="entr" presetSubtype="12" fill="hold" grpId="0" nodeType="withEffect">
                                  <p:stCondLst>
                                    <p:cond delay="0"/>
                                  </p:stCondLst>
                                  <p:childTnLst>
                                    <p:set>
                                      <p:cBhvr>
                                        <p:cTn id="90" dur="1" fill="hold">
                                          <p:stCondLst>
                                            <p:cond delay="0"/>
                                          </p:stCondLst>
                                        </p:cTn>
                                        <p:tgtEl>
                                          <p:spTgt spid="14"/>
                                        </p:tgtEl>
                                        <p:attrNameLst>
                                          <p:attrName>style.visibility</p:attrName>
                                        </p:attrNameLst>
                                      </p:cBhvr>
                                      <p:to>
                                        <p:strVal val="visible"/>
                                      </p:to>
                                    </p:set>
                                    <p:anim calcmode="lin" valueType="num">
                                      <p:cBhvr additive="base">
                                        <p:cTn id="91" dur="2900" fill="hold"/>
                                        <p:tgtEl>
                                          <p:spTgt spid="14"/>
                                        </p:tgtEl>
                                        <p:attrNameLst>
                                          <p:attrName>ppt_x</p:attrName>
                                        </p:attrNameLst>
                                      </p:cBhvr>
                                      <p:tavLst>
                                        <p:tav tm="0">
                                          <p:val>
                                            <p:strVal val="0-#ppt_w/2"/>
                                          </p:val>
                                        </p:tav>
                                        <p:tav tm="100000">
                                          <p:val>
                                            <p:strVal val="#ppt_x"/>
                                          </p:val>
                                        </p:tav>
                                      </p:tavLst>
                                    </p:anim>
                                    <p:anim calcmode="lin" valueType="num">
                                      <p:cBhvr additive="base">
                                        <p:cTn id="92" dur="2900" fill="hold"/>
                                        <p:tgtEl>
                                          <p:spTgt spid="14"/>
                                        </p:tgtEl>
                                        <p:attrNameLst>
                                          <p:attrName>ppt_y</p:attrName>
                                        </p:attrNameLst>
                                      </p:cBhvr>
                                      <p:tavLst>
                                        <p:tav tm="0">
                                          <p:val>
                                            <p:strVal val="1+#ppt_h/2"/>
                                          </p:val>
                                        </p:tav>
                                        <p:tav tm="100000">
                                          <p:val>
                                            <p:strVal val="#ppt_y"/>
                                          </p:val>
                                        </p:tav>
                                      </p:tavLst>
                                    </p:anim>
                                  </p:childTnLst>
                                </p:cTn>
                              </p:par>
                              <p:par>
                                <p:cTn id="93" presetID="16" presetClass="entr" presetSubtype="21" fill="hold" grpId="1" nodeType="withEffect">
                                  <p:stCondLst>
                                    <p:cond delay="0"/>
                                  </p:stCondLst>
                                  <p:childTnLst>
                                    <p:set>
                                      <p:cBhvr>
                                        <p:cTn id="94" dur="1" fill="hold">
                                          <p:stCondLst>
                                            <p:cond delay="0"/>
                                          </p:stCondLst>
                                        </p:cTn>
                                        <p:tgtEl>
                                          <p:spTgt spid="14"/>
                                        </p:tgtEl>
                                        <p:attrNameLst>
                                          <p:attrName>style.visibility</p:attrName>
                                        </p:attrNameLst>
                                      </p:cBhvr>
                                      <p:to>
                                        <p:strVal val="visible"/>
                                      </p:to>
                                    </p:set>
                                    <p:animEffect transition="in" filter="barn(inVertical)">
                                      <p:cBhvr>
                                        <p:cTn id="95" dur="2900"/>
                                        <p:tgtEl>
                                          <p:spTgt spid="14"/>
                                        </p:tgtEl>
                                      </p:cBhvr>
                                    </p:animEffect>
                                  </p:childTnLst>
                                </p:cTn>
                              </p:par>
                              <p:par>
                                <p:cTn id="96" presetID="8" presetClass="emph" presetSubtype="0" repeatCount="indefinite" fill="hold" grpId="2" nodeType="withEffect">
                                  <p:stCondLst>
                                    <p:cond delay="0"/>
                                  </p:stCondLst>
                                  <p:childTnLst>
                                    <p:animRot by="-21600000">
                                      <p:cBhvr>
                                        <p:cTn id="97" dur="2900" fill="hold"/>
                                        <p:tgtEl>
                                          <p:spTgt spid="14"/>
                                        </p:tgtEl>
                                        <p:attrNameLst>
                                          <p:attrName>r</p:attrName>
                                        </p:attrNameLst>
                                      </p:cBhvr>
                                    </p:animRot>
                                  </p:childTnLst>
                                </p:cTn>
                              </p:par>
                              <p:par>
                                <p:cTn id="98" presetID="2" presetClass="entr" presetSubtype="12" fill="hold" grpId="0" nodeType="withEffect">
                                  <p:stCondLst>
                                    <p:cond delay="0"/>
                                  </p:stCondLst>
                                  <p:childTnLst>
                                    <p:set>
                                      <p:cBhvr>
                                        <p:cTn id="99" dur="1" fill="hold">
                                          <p:stCondLst>
                                            <p:cond delay="0"/>
                                          </p:stCondLst>
                                        </p:cTn>
                                        <p:tgtEl>
                                          <p:spTgt spid="15"/>
                                        </p:tgtEl>
                                        <p:attrNameLst>
                                          <p:attrName>style.visibility</p:attrName>
                                        </p:attrNameLst>
                                      </p:cBhvr>
                                      <p:to>
                                        <p:strVal val="visible"/>
                                      </p:to>
                                    </p:set>
                                    <p:anim calcmode="lin" valueType="num">
                                      <p:cBhvr additive="base">
                                        <p:cTn id="100" dur="2900" fill="hold"/>
                                        <p:tgtEl>
                                          <p:spTgt spid="15"/>
                                        </p:tgtEl>
                                        <p:attrNameLst>
                                          <p:attrName>ppt_x</p:attrName>
                                        </p:attrNameLst>
                                      </p:cBhvr>
                                      <p:tavLst>
                                        <p:tav tm="0">
                                          <p:val>
                                            <p:strVal val="0-#ppt_w/2"/>
                                          </p:val>
                                        </p:tav>
                                        <p:tav tm="100000">
                                          <p:val>
                                            <p:strVal val="#ppt_x"/>
                                          </p:val>
                                        </p:tav>
                                      </p:tavLst>
                                    </p:anim>
                                    <p:anim calcmode="lin" valueType="num">
                                      <p:cBhvr additive="base">
                                        <p:cTn id="101" dur="2900" fill="hold"/>
                                        <p:tgtEl>
                                          <p:spTgt spid="15"/>
                                        </p:tgtEl>
                                        <p:attrNameLst>
                                          <p:attrName>ppt_y</p:attrName>
                                        </p:attrNameLst>
                                      </p:cBhvr>
                                      <p:tavLst>
                                        <p:tav tm="0">
                                          <p:val>
                                            <p:strVal val="1+#ppt_h/2"/>
                                          </p:val>
                                        </p:tav>
                                        <p:tav tm="100000">
                                          <p:val>
                                            <p:strVal val="#ppt_y"/>
                                          </p:val>
                                        </p:tav>
                                      </p:tavLst>
                                    </p:anim>
                                  </p:childTnLst>
                                </p:cTn>
                              </p:par>
                              <p:par>
                                <p:cTn id="102" presetID="16" presetClass="entr" presetSubtype="21" fill="hold" grpId="1" nodeType="withEffect">
                                  <p:stCondLst>
                                    <p:cond delay="0"/>
                                  </p:stCondLst>
                                  <p:childTnLst>
                                    <p:set>
                                      <p:cBhvr>
                                        <p:cTn id="103" dur="1" fill="hold">
                                          <p:stCondLst>
                                            <p:cond delay="0"/>
                                          </p:stCondLst>
                                        </p:cTn>
                                        <p:tgtEl>
                                          <p:spTgt spid="15"/>
                                        </p:tgtEl>
                                        <p:attrNameLst>
                                          <p:attrName>style.visibility</p:attrName>
                                        </p:attrNameLst>
                                      </p:cBhvr>
                                      <p:to>
                                        <p:strVal val="visible"/>
                                      </p:to>
                                    </p:set>
                                    <p:animEffect transition="in" filter="barn(inVertical)">
                                      <p:cBhvr>
                                        <p:cTn id="104" dur="2900"/>
                                        <p:tgtEl>
                                          <p:spTgt spid="15"/>
                                        </p:tgtEl>
                                      </p:cBhvr>
                                    </p:animEffect>
                                  </p:childTnLst>
                                </p:cTn>
                              </p:par>
                              <p:par>
                                <p:cTn id="105" presetID="8" presetClass="emph" presetSubtype="0" repeatCount="indefinite" fill="hold" grpId="2" nodeType="withEffect">
                                  <p:stCondLst>
                                    <p:cond delay="0"/>
                                  </p:stCondLst>
                                  <p:childTnLst>
                                    <p:animRot by="-21600000">
                                      <p:cBhvr>
                                        <p:cTn id="106" dur="2900" fill="hold"/>
                                        <p:tgtEl>
                                          <p:spTgt spid="15"/>
                                        </p:tgtEl>
                                        <p:attrNameLst>
                                          <p:attrName>r</p:attrName>
                                        </p:attrNameLst>
                                      </p:cBhvr>
                                    </p:animRot>
                                  </p:childTnLst>
                                </p:cTn>
                              </p:par>
                              <p:par>
                                <p:cTn id="107" presetID="2" presetClass="entr" presetSubtype="3" fill="hold" grpId="0" nodeType="withEffect">
                                  <p:stCondLst>
                                    <p:cond delay="0"/>
                                  </p:stCondLst>
                                  <p:childTnLst>
                                    <p:set>
                                      <p:cBhvr>
                                        <p:cTn id="108" dur="1" fill="hold">
                                          <p:stCondLst>
                                            <p:cond delay="0"/>
                                          </p:stCondLst>
                                        </p:cTn>
                                        <p:tgtEl>
                                          <p:spTgt spid="24"/>
                                        </p:tgtEl>
                                        <p:attrNameLst>
                                          <p:attrName>style.visibility</p:attrName>
                                        </p:attrNameLst>
                                      </p:cBhvr>
                                      <p:to>
                                        <p:strVal val="visible"/>
                                      </p:to>
                                    </p:set>
                                    <p:anim calcmode="lin" valueType="num">
                                      <p:cBhvr additive="base">
                                        <p:cTn id="109" dur="2900" fill="hold"/>
                                        <p:tgtEl>
                                          <p:spTgt spid="24"/>
                                        </p:tgtEl>
                                        <p:attrNameLst>
                                          <p:attrName>ppt_x</p:attrName>
                                        </p:attrNameLst>
                                      </p:cBhvr>
                                      <p:tavLst>
                                        <p:tav tm="0">
                                          <p:val>
                                            <p:strVal val="1+#ppt_w/2"/>
                                          </p:val>
                                        </p:tav>
                                        <p:tav tm="100000">
                                          <p:val>
                                            <p:strVal val="#ppt_x"/>
                                          </p:val>
                                        </p:tav>
                                      </p:tavLst>
                                    </p:anim>
                                    <p:anim calcmode="lin" valueType="num">
                                      <p:cBhvr additive="base">
                                        <p:cTn id="110" dur="2900" fill="hold"/>
                                        <p:tgtEl>
                                          <p:spTgt spid="24"/>
                                        </p:tgtEl>
                                        <p:attrNameLst>
                                          <p:attrName>ppt_y</p:attrName>
                                        </p:attrNameLst>
                                      </p:cBhvr>
                                      <p:tavLst>
                                        <p:tav tm="0">
                                          <p:val>
                                            <p:strVal val="0-#ppt_h/2"/>
                                          </p:val>
                                        </p:tav>
                                        <p:tav tm="100000">
                                          <p:val>
                                            <p:strVal val="#ppt_y"/>
                                          </p:val>
                                        </p:tav>
                                      </p:tavLst>
                                    </p:anim>
                                  </p:childTnLst>
                                </p:cTn>
                              </p:par>
                              <p:par>
                                <p:cTn id="111" presetID="16" presetClass="entr" presetSubtype="21" fill="hold" grpId="1" nodeType="withEffect">
                                  <p:stCondLst>
                                    <p:cond delay="0"/>
                                  </p:stCondLst>
                                  <p:childTnLst>
                                    <p:set>
                                      <p:cBhvr>
                                        <p:cTn id="112" dur="1" fill="hold">
                                          <p:stCondLst>
                                            <p:cond delay="0"/>
                                          </p:stCondLst>
                                        </p:cTn>
                                        <p:tgtEl>
                                          <p:spTgt spid="24"/>
                                        </p:tgtEl>
                                        <p:attrNameLst>
                                          <p:attrName>style.visibility</p:attrName>
                                        </p:attrNameLst>
                                      </p:cBhvr>
                                      <p:to>
                                        <p:strVal val="visible"/>
                                      </p:to>
                                    </p:set>
                                    <p:animEffect transition="in" filter="barn(inVertical)">
                                      <p:cBhvr>
                                        <p:cTn id="113" dur="2900"/>
                                        <p:tgtEl>
                                          <p:spTgt spid="24"/>
                                        </p:tgtEl>
                                      </p:cBhvr>
                                    </p:animEffect>
                                  </p:childTnLst>
                                </p:cTn>
                              </p:par>
                              <p:par>
                                <p:cTn id="114" presetID="8" presetClass="emph" presetSubtype="0" repeatCount="indefinite" fill="hold" grpId="2" nodeType="withEffect">
                                  <p:stCondLst>
                                    <p:cond delay="0"/>
                                  </p:stCondLst>
                                  <p:childTnLst>
                                    <p:animRot by="-21600000">
                                      <p:cBhvr>
                                        <p:cTn id="115" dur="2900" fill="hold"/>
                                        <p:tgtEl>
                                          <p:spTgt spid="24"/>
                                        </p:tgtEl>
                                        <p:attrNameLst>
                                          <p:attrName>r</p:attrName>
                                        </p:attrNameLst>
                                      </p:cBhvr>
                                    </p:animRot>
                                  </p:childTnLst>
                                </p:cTn>
                              </p:par>
                              <p:par>
                                <p:cTn id="116" presetID="2" presetClass="entr" presetSubtype="3" fill="hold" grpId="0" nodeType="withEffect">
                                  <p:stCondLst>
                                    <p:cond delay="0"/>
                                  </p:stCondLst>
                                  <p:childTnLst>
                                    <p:set>
                                      <p:cBhvr>
                                        <p:cTn id="117" dur="1" fill="hold">
                                          <p:stCondLst>
                                            <p:cond delay="0"/>
                                          </p:stCondLst>
                                        </p:cTn>
                                        <p:tgtEl>
                                          <p:spTgt spid="25"/>
                                        </p:tgtEl>
                                        <p:attrNameLst>
                                          <p:attrName>style.visibility</p:attrName>
                                        </p:attrNameLst>
                                      </p:cBhvr>
                                      <p:to>
                                        <p:strVal val="visible"/>
                                      </p:to>
                                    </p:set>
                                    <p:anim calcmode="lin" valueType="num">
                                      <p:cBhvr additive="base">
                                        <p:cTn id="118" dur="2900" fill="hold"/>
                                        <p:tgtEl>
                                          <p:spTgt spid="25"/>
                                        </p:tgtEl>
                                        <p:attrNameLst>
                                          <p:attrName>ppt_x</p:attrName>
                                        </p:attrNameLst>
                                      </p:cBhvr>
                                      <p:tavLst>
                                        <p:tav tm="0">
                                          <p:val>
                                            <p:strVal val="1+#ppt_w/2"/>
                                          </p:val>
                                        </p:tav>
                                        <p:tav tm="100000">
                                          <p:val>
                                            <p:strVal val="#ppt_x"/>
                                          </p:val>
                                        </p:tav>
                                      </p:tavLst>
                                    </p:anim>
                                    <p:anim calcmode="lin" valueType="num">
                                      <p:cBhvr additive="base">
                                        <p:cTn id="119" dur="2900" fill="hold"/>
                                        <p:tgtEl>
                                          <p:spTgt spid="25"/>
                                        </p:tgtEl>
                                        <p:attrNameLst>
                                          <p:attrName>ppt_y</p:attrName>
                                        </p:attrNameLst>
                                      </p:cBhvr>
                                      <p:tavLst>
                                        <p:tav tm="0">
                                          <p:val>
                                            <p:strVal val="0-#ppt_h/2"/>
                                          </p:val>
                                        </p:tav>
                                        <p:tav tm="100000">
                                          <p:val>
                                            <p:strVal val="#ppt_y"/>
                                          </p:val>
                                        </p:tav>
                                      </p:tavLst>
                                    </p:anim>
                                  </p:childTnLst>
                                </p:cTn>
                              </p:par>
                              <p:par>
                                <p:cTn id="120" presetID="16" presetClass="entr" presetSubtype="21" fill="hold" grpId="1" nodeType="withEffect">
                                  <p:stCondLst>
                                    <p:cond delay="0"/>
                                  </p:stCondLst>
                                  <p:childTnLst>
                                    <p:set>
                                      <p:cBhvr>
                                        <p:cTn id="121" dur="1" fill="hold">
                                          <p:stCondLst>
                                            <p:cond delay="0"/>
                                          </p:stCondLst>
                                        </p:cTn>
                                        <p:tgtEl>
                                          <p:spTgt spid="25"/>
                                        </p:tgtEl>
                                        <p:attrNameLst>
                                          <p:attrName>style.visibility</p:attrName>
                                        </p:attrNameLst>
                                      </p:cBhvr>
                                      <p:to>
                                        <p:strVal val="visible"/>
                                      </p:to>
                                    </p:set>
                                    <p:animEffect transition="in" filter="barn(inVertical)">
                                      <p:cBhvr>
                                        <p:cTn id="122" dur="2900"/>
                                        <p:tgtEl>
                                          <p:spTgt spid="25"/>
                                        </p:tgtEl>
                                      </p:cBhvr>
                                    </p:animEffect>
                                  </p:childTnLst>
                                </p:cTn>
                              </p:par>
                              <p:par>
                                <p:cTn id="123" presetID="8" presetClass="emph" presetSubtype="0" repeatCount="indefinite" fill="hold" grpId="2" nodeType="withEffect">
                                  <p:stCondLst>
                                    <p:cond delay="0"/>
                                  </p:stCondLst>
                                  <p:childTnLst>
                                    <p:animRot by="-21600000">
                                      <p:cBhvr>
                                        <p:cTn id="124" dur="2900" fill="hold"/>
                                        <p:tgtEl>
                                          <p:spTgt spid="25"/>
                                        </p:tgtEl>
                                        <p:attrNameLst>
                                          <p:attrName>r</p:attrName>
                                        </p:attrNameLst>
                                      </p:cBhvr>
                                    </p:animRot>
                                  </p:childTnLst>
                                </p:cTn>
                              </p:par>
                              <p:par>
                                <p:cTn id="125" presetID="2" presetClass="entr" presetSubtype="3" fill="hold" grpId="0" nodeType="withEffect">
                                  <p:stCondLst>
                                    <p:cond delay="0"/>
                                  </p:stCondLst>
                                  <p:childTnLst>
                                    <p:set>
                                      <p:cBhvr>
                                        <p:cTn id="126" dur="1" fill="hold">
                                          <p:stCondLst>
                                            <p:cond delay="0"/>
                                          </p:stCondLst>
                                        </p:cTn>
                                        <p:tgtEl>
                                          <p:spTgt spid="26"/>
                                        </p:tgtEl>
                                        <p:attrNameLst>
                                          <p:attrName>style.visibility</p:attrName>
                                        </p:attrNameLst>
                                      </p:cBhvr>
                                      <p:to>
                                        <p:strVal val="visible"/>
                                      </p:to>
                                    </p:set>
                                    <p:anim calcmode="lin" valueType="num">
                                      <p:cBhvr additive="base">
                                        <p:cTn id="127" dur="2900" fill="hold"/>
                                        <p:tgtEl>
                                          <p:spTgt spid="26"/>
                                        </p:tgtEl>
                                        <p:attrNameLst>
                                          <p:attrName>ppt_x</p:attrName>
                                        </p:attrNameLst>
                                      </p:cBhvr>
                                      <p:tavLst>
                                        <p:tav tm="0">
                                          <p:val>
                                            <p:strVal val="1+#ppt_w/2"/>
                                          </p:val>
                                        </p:tav>
                                        <p:tav tm="100000">
                                          <p:val>
                                            <p:strVal val="#ppt_x"/>
                                          </p:val>
                                        </p:tav>
                                      </p:tavLst>
                                    </p:anim>
                                    <p:anim calcmode="lin" valueType="num">
                                      <p:cBhvr additive="base">
                                        <p:cTn id="128" dur="2900" fill="hold"/>
                                        <p:tgtEl>
                                          <p:spTgt spid="26"/>
                                        </p:tgtEl>
                                        <p:attrNameLst>
                                          <p:attrName>ppt_y</p:attrName>
                                        </p:attrNameLst>
                                      </p:cBhvr>
                                      <p:tavLst>
                                        <p:tav tm="0">
                                          <p:val>
                                            <p:strVal val="0-#ppt_h/2"/>
                                          </p:val>
                                        </p:tav>
                                        <p:tav tm="100000">
                                          <p:val>
                                            <p:strVal val="#ppt_y"/>
                                          </p:val>
                                        </p:tav>
                                      </p:tavLst>
                                    </p:anim>
                                  </p:childTnLst>
                                </p:cTn>
                              </p:par>
                              <p:par>
                                <p:cTn id="129" presetID="16" presetClass="entr" presetSubtype="21" fill="hold" grpId="1" nodeType="withEffect">
                                  <p:stCondLst>
                                    <p:cond delay="0"/>
                                  </p:stCondLst>
                                  <p:childTnLst>
                                    <p:set>
                                      <p:cBhvr>
                                        <p:cTn id="130" dur="1" fill="hold">
                                          <p:stCondLst>
                                            <p:cond delay="0"/>
                                          </p:stCondLst>
                                        </p:cTn>
                                        <p:tgtEl>
                                          <p:spTgt spid="26"/>
                                        </p:tgtEl>
                                        <p:attrNameLst>
                                          <p:attrName>style.visibility</p:attrName>
                                        </p:attrNameLst>
                                      </p:cBhvr>
                                      <p:to>
                                        <p:strVal val="visible"/>
                                      </p:to>
                                    </p:set>
                                    <p:animEffect transition="in" filter="barn(inVertical)">
                                      <p:cBhvr>
                                        <p:cTn id="131" dur="2900"/>
                                        <p:tgtEl>
                                          <p:spTgt spid="26"/>
                                        </p:tgtEl>
                                      </p:cBhvr>
                                    </p:animEffect>
                                  </p:childTnLst>
                                </p:cTn>
                              </p:par>
                              <p:par>
                                <p:cTn id="132" presetID="8" presetClass="emph" presetSubtype="0" repeatCount="indefinite" fill="hold" grpId="2" nodeType="withEffect">
                                  <p:stCondLst>
                                    <p:cond delay="0"/>
                                  </p:stCondLst>
                                  <p:childTnLst>
                                    <p:animRot by="-21600000">
                                      <p:cBhvr>
                                        <p:cTn id="133" dur="2900" fill="hold"/>
                                        <p:tgtEl>
                                          <p:spTgt spid="26"/>
                                        </p:tgtEl>
                                        <p:attrNameLst>
                                          <p:attrName>r</p:attrName>
                                        </p:attrNameLst>
                                      </p:cBhvr>
                                    </p:animRot>
                                  </p:childTnLst>
                                </p:cTn>
                              </p:par>
                              <p:par>
                                <p:cTn id="134" presetID="2" presetClass="entr" presetSubtype="3" fill="hold" grpId="0" nodeType="withEffect">
                                  <p:stCondLst>
                                    <p:cond delay="0"/>
                                  </p:stCondLst>
                                  <p:childTnLst>
                                    <p:set>
                                      <p:cBhvr>
                                        <p:cTn id="135" dur="1" fill="hold">
                                          <p:stCondLst>
                                            <p:cond delay="0"/>
                                          </p:stCondLst>
                                        </p:cTn>
                                        <p:tgtEl>
                                          <p:spTgt spid="27"/>
                                        </p:tgtEl>
                                        <p:attrNameLst>
                                          <p:attrName>style.visibility</p:attrName>
                                        </p:attrNameLst>
                                      </p:cBhvr>
                                      <p:to>
                                        <p:strVal val="visible"/>
                                      </p:to>
                                    </p:set>
                                    <p:anim calcmode="lin" valueType="num">
                                      <p:cBhvr additive="base">
                                        <p:cTn id="136" dur="2900" fill="hold"/>
                                        <p:tgtEl>
                                          <p:spTgt spid="27"/>
                                        </p:tgtEl>
                                        <p:attrNameLst>
                                          <p:attrName>ppt_x</p:attrName>
                                        </p:attrNameLst>
                                      </p:cBhvr>
                                      <p:tavLst>
                                        <p:tav tm="0">
                                          <p:val>
                                            <p:strVal val="1+#ppt_w/2"/>
                                          </p:val>
                                        </p:tav>
                                        <p:tav tm="100000">
                                          <p:val>
                                            <p:strVal val="#ppt_x"/>
                                          </p:val>
                                        </p:tav>
                                      </p:tavLst>
                                    </p:anim>
                                    <p:anim calcmode="lin" valueType="num">
                                      <p:cBhvr additive="base">
                                        <p:cTn id="137" dur="2900" fill="hold"/>
                                        <p:tgtEl>
                                          <p:spTgt spid="27"/>
                                        </p:tgtEl>
                                        <p:attrNameLst>
                                          <p:attrName>ppt_y</p:attrName>
                                        </p:attrNameLst>
                                      </p:cBhvr>
                                      <p:tavLst>
                                        <p:tav tm="0">
                                          <p:val>
                                            <p:strVal val="0-#ppt_h/2"/>
                                          </p:val>
                                        </p:tav>
                                        <p:tav tm="100000">
                                          <p:val>
                                            <p:strVal val="#ppt_y"/>
                                          </p:val>
                                        </p:tav>
                                      </p:tavLst>
                                    </p:anim>
                                  </p:childTnLst>
                                </p:cTn>
                              </p:par>
                              <p:par>
                                <p:cTn id="138" presetID="16" presetClass="entr" presetSubtype="21" fill="hold" grpId="1" nodeType="withEffect">
                                  <p:stCondLst>
                                    <p:cond delay="0"/>
                                  </p:stCondLst>
                                  <p:childTnLst>
                                    <p:set>
                                      <p:cBhvr>
                                        <p:cTn id="139" dur="1" fill="hold">
                                          <p:stCondLst>
                                            <p:cond delay="0"/>
                                          </p:stCondLst>
                                        </p:cTn>
                                        <p:tgtEl>
                                          <p:spTgt spid="27"/>
                                        </p:tgtEl>
                                        <p:attrNameLst>
                                          <p:attrName>style.visibility</p:attrName>
                                        </p:attrNameLst>
                                      </p:cBhvr>
                                      <p:to>
                                        <p:strVal val="visible"/>
                                      </p:to>
                                    </p:set>
                                    <p:animEffect transition="in" filter="barn(inVertical)">
                                      <p:cBhvr>
                                        <p:cTn id="140" dur="2900"/>
                                        <p:tgtEl>
                                          <p:spTgt spid="27"/>
                                        </p:tgtEl>
                                      </p:cBhvr>
                                    </p:animEffect>
                                  </p:childTnLst>
                                </p:cTn>
                              </p:par>
                              <p:par>
                                <p:cTn id="141" presetID="8" presetClass="emph" presetSubtype="0" repeatCount="indefinite" fill="hold" grpId="2" nodeType="withEffect">
                                  <p:stCondLst>
                                    <p:cond delay="0"/>
                                  </p:stCondLst>
                                  <p:childTnLst>
                                    <p:animRot by="-21600000">
                                      <p:cBhvr>
                                        <p:cTn id="142" dur="2900" fill="hold"/>
                                        <p:tgtEl>
                                          <p:spTgt spid="27"/>
                                        </p:tgtEl>
                                        <p:attrNameLst>
                                          <p:attrName>r</p:attrName>
                                        </p:attrNameLst>
                                      </p:cBhvr>
                                    </p:animRot>
                                  </p:childTnLst>
                                </p:cTn>
                              </p:par>
                              <p:par>
                                <p:cTn id="143" presetID="2" presetClass="entr" presetSubtype="3" fill="hold" grpId="0" nodeType="withEffect">
                                  <p:stCondLst>
                                    <p:cond delay="0"/>
                                  </p:stCondLst>
                                  <p:childTnLst>
                                    <p:set>
                                      <p:cBhvr>
                                        <p:cTn id="144" dur="1" fill="hold">
                                          <p:stCondLst>
                                            <p:cond delay="0"/>
                                          </p:stCondLst>
                                        </p:cTn>
                                        <p:tgtEl>
                                          <p:spTgt spid="28"/>
                                        </p:tgtEl>
                                        <p:attrNameLst>
                                          <p:attrName>style.visibility</p:attrName>
                                        </p:attrNameLst>
                                      </p:cBhvr>
                                      <p:to>
                                        <p:strVal val="visible"/>
                                      </p:to>
                                    </p:set>
                                    <p:anim calcmode="lin" valueType="num">
                                      <p:cBhvr additive="base">
                                        <p:cTn id="145" dur="2900" fill="hold"/>
                                        <p:tgtEl>
                                          <p:spTgt spid="28"/>
                                        </p:tgtEl>
                                        <p:attrNameLst>
                                          <p:attrName>ppt_x</p:attrName>
                                        </p:attrNameLst>
                                      </p:cBhvr>
                                      <p:tavLst>
                                        <p:tav tm="0">
                                          <p:val>
                                            <p:strVal val="1+#ppt_w/2"/>
                                          </p:val>
                                        </p:tav>
                                        <p:tav tm="100000">
                                          <p:val>
                                            <p:strVal val="#ppt_x"/>
                                          </p:val>
                                        </p:tav>
                                      </p:tavLst>
                                    </p:anim>
                                    <p:anim calcmode="lin" valueType="num">
                                      <p:cBhvr additive="base">
                                        <p:cTn id="146" dur="2900" fill="hold"/>
                                        <p:tgtEl>
                                          <p:spTgt spid="28"/>
                                        </p:tgtEl>
                                        <p:attrNameLst>
                                          <p:attrName>ppt_y</p:attrName>
                                        </p:attrNameLst>
                                      </p:cBhvr>
                                      <p:tavLst>
                                        <p:tav tm="0">
                                          <p:val>
                                            <p:strVal val="0-#ppt_h/2"/>
                                          </p:val>
                                        </p:tav>
                                        <p:tav tm="100000">
                                          <p:val>
                                            <p:strVal val="#ppt_y"/>
                                          </p:val>
                                        </p:tav>
                                      </p:tavLst>
                                    </p:anim>
                                  </p:childTnLst>
                                </p:cTn>
                              </p:par>
                              <p:par>
                                <p:cTn id="147" presetID="16" presetClass="entr" presetSubtype="21" fill="hold" grpId="1" nodeType="withEffect">
                                  <p:stCondLst>
                                    <p:cond delay="0"/>
                                  </p:stCondLst>
                                  <p:childTnLst>
                                    <p:set>
                                      <p:cBhvr>
                                        <p:cTn id="148" dur="1" fill="hold">
                                          <p:stCondLst>
                                            <p:cond delay="0"/>
                                          </p:stCondLst>
                                        </p:cTn>
                                        <p:tgtEl>
                                          <p:spTgt spid="28"/>
                                        </p:tgtEl>
                                        <p:attrNameLst>
                                          <p:attrName>style.visibility</p:attrName>
                                        </p:attrNameLst>
                                      </p:cBhvr>
                                      <p:to>
                                        <p:strVal val="visible"/>
                                      </p:to>
                                    </p:set>
                                    <p:animEffect transition="in" filter="barn(inVertical)">
                                      <p:cBhvr>
                                        <p:cTn id="149" dur="2900"/>
                                        <p:tgtEl>
                                          <p:spTgt spid="28"/>
                                        </p:tgtEl>
                                      </p:cBhvr>
                                    </p:animEffect>
                                  </p:childTnLst>
                                </p:cTn>
                              </p:par>
                              <p:par>
                                <p:cTn id="150" presetID="8" presetClass="emph" presetSubtype="0" repeatCount="indefinite" fill="hold" grpId="2" nodeType="withEffect">
                                  <p:stCondLst>
                                    <p:cond delay="0"/>
                                  </p:stCondLst>
                                  <p:childTnLst>
                                    <p:animRot by="-21600000">
                                      <p:cBhvr>
                                        <p:cTn id="151" dur="2900" fill="hold"/>
                                        <p:tgtEl>
                                          <p:spTgt spid="28"/>
                                        </p:tgtEl>
                                        <p:attrNameLst>
                                          <p:attrName>r</p:attrName>
                                        </p:attrNameLst>
                                      </p:cBhvr>
                                    </p:animRot>
                                  </p:childTnLst>
                                </p:cTn>
                              </p:par>
                              <p:par>
                                <p:cTn id="152" presetID="2" presetClass="entr" presetSubtype="3" fill="hold" grpId="0" nodeType="withEffect">
                                  <p:stCondLst>
                                    <p:cond delay="0"/>
                                  </p:stCondLst>
                                  <p:childTnLst>
                                    <p:set>
                                      <p:cBhvr>
                                        <p:cTn id="153" dur="1" fill="hold">
                                          <p:stCondLst>
                                            <p:cond delay="0"/>
                                          </p:stCondLst>
                                        </p:cTn>
                                        <p:tgtEl>
                                          <p:spTgt spid="29"/>
                                        </p:tgtEl>
                                        <p:attrNameLst>
                                          <p:attrName>style.visibility</p:attrName>
                                        </p:attrNameLst>
                                      </p:cBhvr>
                                      <p:to>
                                        <p:strVal val="visible"/>
                                      </p:to>
                                    </p:set>
                                    <p:anim calcmode="lin" valueType="num">
                                      <p:cBhvr additive="base">
                                        <p:cTn id="154" dur="2900" fill="hold"/>
                                        <p:tgtEl>
                                          <p:spTgt spid="29"/>
                                        </p:tgtEl>
                                        <p:attrNameLst>
                                          <p:attrName>ppt_x</p:attrName>
                                        </p:attrNameLst>
                                      </p:cBhvr>
                                      <p:tavLst>
                                        <p:tav tm="0">
                                          <p:val>
                                            <p:strVal val="1+#ppt_w/2"/>
                                          </p:val>
                                        </p:tav>
                                        <p:tav tm="100000">
                                          <p:val>
                                            <p:strVal val="#ppt_x"/>
                                          </p:val>
                                        </p:tav>
                                      </p:tavLst>
                                    </p:anim>
                                    <p:anim calcmode="lin" valueType="num">
                                      <p:cBhvr additive="base">
                                        <p:cTn id="155" dur="2900" fill="hold"/>
                                        <p:tgtEl>
                                          <p:spTgt spid="29"/>
                                        </p:tgtEl>
                                        <p:attrNameLst>
                                          <p:attrName>ppt_y</p:attrName>
                                        </p:attrNameLst>
                                      </p:cBhvr>
                                      <p:tavLst>
                                        <p:tav tm="0">
                                          <p:val>
                                            <p:strVal val="0-#ppt_h/2"/>
                                          </p:val>
                                        </p:tav>
                                        <p:tav tm="100000">
                                          <p:val>
                                            <p:strVal val="#ppt_y"/>
                                          </p:val>
                                        </p:tav>
                                      </p:tavLst>
                                    </p:anim>
                                  </p:childTnLst>
                                </p:cTn>
                              </p:par>
                              <p:par>
                                <p:cTn id="156" presetID="16" presetClass="entr" presetSubtype="21" fill="hold" grpId="1" nodeType="withEffect">
                                  <p:stCondLst>
                                    <p:cond delay="0"/>
                                  </p:stCondLst>
                                  <p:childTnLst>
                                    <p:set>
                                      <p:cBhvr>
                                        <p:cTn id="157" dur="1" fill="hold">
                                          <p:stCondLst>
                                            <p:cond delay="0"/>
                                          </p:stCondLst>
                                        </p:cTn>
                                        <p:tgtEl>
                                          <p:spTgt spid="29"/>
                                        </p:tgtEl>
                                        <p:attrNameLst>
                                          <p:attrName>style.visibility</p:attrName>
                                        </p:attrNameLst>
                                      </p:cBhvr>
                                      <p:to>
                                        <p:strVal val="visible"/>
                                      </p:to>
                                    </p:set>
                                    <p:animEffect transition="in" filter="barn(inVertical)">
                                      <p:cBhvr>
                                        <p:cTn id="158" dur="2900"/>
                                        <p:tgtEl>
                                          <p:spTgt spid="29"/>
                                        </p:tgtEl>
                                      </p:cBhvr>
                                    </p:animEffect>
                                  </p:childTnLst>
                                </p:cTn>
                              </p:par>
                              <p:par>
                                <p:cTn id="159" presetID="8" presetClass="emph" presetSubtype="0" repeatCount="indefinite" fill="hold" grpId="2" nodeType="withEffect">
                                  <p:stCondLst>
                                    <p:cond delay="0"/>
                                  </p:stCondLst>
                                  <p:childTnLst>
                                    <p:animRot by="-21600000">
                                      <p:cBhvr>
                                        <p:cTn id="160" dur="2900" fill="hold"/>
                                        <p:tgtEl>
                                          <p:spTgt spid="29"/>
                                        </p:tgtEl>
                                        <p:attrNameLst>
                                          <p:attrName>r</p:attrName>
                                        </p:attrNameLst>
                                      </p:cBhvr>
                                    </p:animRot>
                                  </p:childTnLst>
                                </p:cTn>
                              </p:par>
                              <p:par>
                                <p:cTn id="161" presetID="2" presetClass="entr" presetSubtype="9" fill="hold" grpId="0" nodeType="withEffect">
                                  <p:stCondLst>
                                    <p:cond delay="0"/>
                                  </p:stCondLst>
                                  <p:childTnLst>
                                    <p:set>
                                      <p:cBhvr>
                                        <p:cTn id="162" dur="1" fill="hold">
                                          <p:stCondLst>
                                            <p:cond delay="0"/>
                                          </p:stCondLst>
                                        </p:cTn>
                                        <p:tgtEl>
                                          <p:spTgt spid="17"/>
                                        </p:tgtEl>
                                        <p:attrNameLst>
                                          <p:attrName>style.visibility</p:attrName>
                                        </p:attrNameLst>
                                      </p:cBhvr>
                                      <p:to>
                                        <p:strVal val="visible"/>
                                      </p:to>
                                    </p:set>
                                    <p:anim calcmode="lin" valueType="num">
                                      <p:cBhvr additive="base">
                                        <p:cTn id="163" dur="2900" fill="hold"/>
                                        <p:tgtEl>
                                          <p:spTgt spid="17"/>
                                        </p:tgtEl>
                                        <p:attrNameLst>
                                          <p:attrName>ppt_x</p:attrName>
                                        </p:attrNameLst>
                                      </p:cBhvr>
                                      <p:tavLst>
                                        <p:tav tm="0">
                                          <p:val>
                                            <p:strVal val="0-#ppt_w/2"/>
                                          </p:val>
                                        </p:tav>
                                        <p:tav tm="100000">
                                          <p:val>
                                            <p:strVal val="#ppt_x"/>
                                          </p:val>
                                        </p:tav>
                                      </p:tavLst>
                                    </p:anim>
                                    <p:anim calcmode="lin" valueType="num">
                                      <p:cBhvr additive="base">
                                        <p:cTn id="164" dur="2900" fill="hold"/>
                                        <p:tgtEl>
                                          <p:spTgt spid="17"/>
                                        </p:tgtEl>
                                        <p:attrNameLst>
                                          <p:attrName>ppt_y</p:attrName>
                                        </p:attrNameLst>
                                      </p:cBhvr>
                                      <p:tavLst>
                                        <p:tav tm="0">
                                          <p:val>
                                            <p:strVal val="0-#ppt_h/2"/>
                                          </p:val>
                                        </p:tav>
                                        <p:tav tm="100000">
                                          <p:val>
                                            <p:strVal val="#ppt_y"/>
                                          </p:val>
                                        </p:tav>
                                      </p:tavLst>
                                    </p:anim>
                                  </p:childTnLst>
                                </p:cTn>
                              </p:par>
                              <p:par>
                                <p:cTn id="165" presetID="16" presetClass="entr" presetSubtype="21" fill="hold" grpId="1" nodeType="withEffect">
                                  <p:stCondLst>
                                    <p:cond delay="0"/>
                                  </p:stCondLst>
                                  <p:childTnLst>
                                    <p:set>
                                      <p:cBhvr>
                                        <p:cTn id="166" dur="1" fill="hold">
                                          <p:stCondLst>
                                            <p:cond delay="0"/>
                                          </p:stCondLst>
                                        </p:cTn>
                                        <p:tgtEl>
                                          <p:spTgt spid="17"/>
                                        </p:tgtEl>
                                        <p:attrNameLst>
                                          <p:attrName>style.visibility</p:attrName>
                                        </p:attrNameLst>
                                      </p:cBhvr>
                                      <p:to>
                                        <p:strVal val="visible"/>
                                      </p:to>
                                    </p:set>
                                    <p:animEffect transition="in" filter="barn(inVertical)">
                                      <p:cBhvr>
                                        <p:cTn id="167" dur="2900"/>
                                        <p:tgtEl>
                                          <p:spTgt spid="17"/>
                                        </p:tgtEl>
                                      </p:cBhvr>
                                    </p:animEffect>
                                  </p:childTnLst>
                                </p:cTn>
                              </p:par>
                              <p:par>
                                <p:cTn id="168" presetID="8" presetClass="emph" presetSubtype="0" repeatCount="indefinite" fill="hold" grpId="2" nodeType="withEffect">
                                  <p:stCondLst>
                                    <p:cond delay="0"/>
                                  </p:stCondLst>
                                  <p:childTnLst>
                                    <p:animRot by="21600000">
                                      <p:cBhvr>
                                        <p:cTn id="169" dur="2900" fill="hold"/>
                                        <p:tgtEl>
                                          <p:spTgt spid="17"/>
                                        </p:tgtEl>
                                        <p:attrNameLst>
                                          <p:attrName>r</p:attrName>
                                        </p:attrNameLst>
                                      </p:cBhvr>
                                    </p:animRot>
                                  </p:childTnLst>
                                </p:cTn>
                              </p:par>
                              <p:par>
                                <p:cTn id="170" presetID="2" presetClass="entr" presetSubtype="9" fill="hold" grpId="0" nodeType="withEffect">
                                  <p:stCondLst>
                                    <p:cond delay="0"/>
                                  </p:stCondLst>
                                  <p:childTnLst>
                                    <p:set>
                                      <p:cBhvr>
                                        <p:cTn id="171" dur="1" fill="hold">
                                          <p:stCondLst>
                                            <p:cond delay="0"/>
                                          </p:stCondLst>
                                        </p:cTn>
                                        <p:tgtEl>
                                          <p:spTgt spid="18"/>
                                        </p:tgtEl>
                                        <p:attrNameLst>
                                          <p:attrName>style.visibility</p:attrName>
                                        </p:attrNameLst>
                                      </p:cBhvr>
                                      <p:to>
                                        <p:strVal val="visible"/>
                                      </p:to>
                                    </p:set>
                                    <p:anim calcmode="lin" valueType="num">
                                      <p:cBhvr additive="base">
                                        <p:cTn id="172" dur="2900" fill="hold"/>
                                        <p:tgtEl>
                                          <p:spTgt spid="18"/>
                                        </p:tgtEl>
                                        <p:attrNameLst>
                                          <p:attrName>ppt_x</p:attrName>
                                        </p:attrNameLst>
                                      </p:cBhvr>
                                      <p:tavLst>
                                        <p:tav tm="0">
                                          <p:val>
                                            <p:strVal val="0-#ppt_w/2"/>
                                          </p:val>
                                        </p:tav>
                                        <p:tav tm="100000">
                                          <p:val>
                                            <p:strVal val="#ppt_x"/>
                                          </p:val>
                                        </p:tav>
                                      </p:tavLst>
                                    </p:anim>
                                    <p:anim calcmode="lin" valueType="num">
                                      <p:cBhvr additive="base">
                                        <p:cTn id="173" dur="2900" fill="hold"/>
                                        <p:tgtEl>
                                          <p:spTgt spid="18"/>
                                        </p:tgtEl>
                                        <p:attrNameLst>
                                          <p:attrName>ppt_y</p:attrName>
                                        </p:attrNameLst>
                                      </p:cBhvr>
                                      <p:tavLst>
                                        <p:tav tm="0">
                                          <p:val>
                                            <p:strVal val="0-#ppt_h/2"/>
                                          </p:val>
                                        </p:tav>
                                        <p:tav tm="100000">
                                          <p:val>
                                            <p:strVal val="#ppt_y"/>
                                          </p:val>
                                        </p:tav>
                                      </p:tavLst>
                                    </p:anim>
                                  </p:childTnLst>
                                </p:cTn>
                              </p:par>
                              <p:par>
                                <p:cTn id="174" presetID="16" presetClass="entr" presetSubtype="21" fill="hold" grpId="1" nodeType="withEffect">
                                  <p:stCondLst>
                                    <p:cond delay="0"/>
                                  </p:stCondLst>
                                  <p:childTnLst>
                                    <p:set>
                                      <p:cBhvr>
                                        <p:cTn id="175" dur="1" fill="hold">
                                          <p:stCondLst>
                                            <p:cond delay="0"/>
                                          </p:stCondLst>
                                        </p:cTn>
                                        <p:tgtEl>
                                          <p:spTgt spid="18"/>
                                        </p:tgtEl>
                                        <p:attrNameLst>
                                          <p:attrName>style.visibility</p:attrName>
                                        </p:attrNameLst>
                                      </p:cBhvr>
                                      <p:to>
                                        <p:strVal val="visible"/>
                                      </p:to>
                                    </p:set>
                                    <p:animEffect transition="in" filter="barn(inVertical)">
                                      <p:cBhvr>
                                        <p:cTn id="176" dur="2900"/>
                                        <p:tgtEl>
                                          <p:spTgt spid="18"/>
                                        </p:tgtEl>
                                      </p:cBhvr>
                                    </p:animEffect>
                                  </p:childTnLst>
                                </p:cTn>
                              </p:par>
                              <p:par>
                                <p:cTn id="177" presetID="8" presetClass="emph" presetSubtype="0" repeatCount="indefinite" fill="hold" grpId="2" nodeType="withEffect">
                                  <p:stCondLst>
                                    <p:cond delay="0"/>
                                  </p:stCondLst>
                                  <p:childTnLst>
                                    <p:animRot by="21600000">
                                      <p:cBhvr>
                                        <p:cTn id="178" dur="2900" fill="hold"/>
                                        <p:tgtEl>
                                          <p:spTgt spid="18"/>
                                        </p:tgtEl>
                                        <p:attrNameLst>
                                          <p:attrName>r</p:attrName>
                                        </p:attrNameLst>
                                      </p:cBhvr>
                                    </p:animRot>
                                  </p:childTnLst>
                                </p:cTn>
                              </p:par>
                              <p:par>
                                <p:cTn id="179" presetID="2" presetClass="entr" presetSubtype="9" fill="hold" grpId="0" nodeType="withEffect">
                                  <p:stCondLst>
                                    <p:cond delay="0"/>
                                  </p:stCondLst>
                                  <p:childTnLst>
                                    <p:set>
                                      <p:cBhvr>
                                        <p:cTn id="180" dur="1" fill="hold">
                                          <p:stCondLst>
                                            <p:cond delay="0"/>
                                          </p:stCondLst>
                                        </p:cTn>
                                        <p:tgtEl>
                                          <p:spTgt spid="19"/>
                                        </p:tgtEl>
                                        <p:attrNameLst>
                                          <p:attrName>style.visibility</p:attrName>
                                        </p:attrNameLst>
                                      </p:cBhvr>
                                      <p:to>
                                        <p:strVal val="visible"/>
                                      </p:to>
                                    </p:set>
                                    <p:anim calcmode="lin" valueType="num">
                                      <p:cBhvr additive="base">
                                        <p:cTn id="181" dur="2900" fill="hold"/>
                                        <p:tgtEl>
                                          <p:spTgt spid="19"/>
                                        </p:tgtEl>
                                        <p:attrNameLst>
                                          <p:attrName>ppt_x</p:attrName>
                                        </p:attrNameLst>
                                      </p:cBhvr>
                                      <p:tavLst>
                                        <p:tav tm="0">
                                          <p:val>
                                            <p:strVal val="0-#ppt_w/2"/>
                                          </p:val>
                                        </p:tav>
                                        <p:tav tm="100000">
                                          <p:val>
                                            <p:strVal val="#ppt_x"/>
                                          </p:val>
                                        </p:tav>
                                      </p:tavLst>
                                    </p:anim>
                                    <p:anim calcmode="lin" valueType="num">
                                      <p:cBhvr additive="base">
                                        <p:cTn id="182" dur="2900" fill="hold"/>
                                        <p:tgtEl>
                                          <p:spTgt spid="19"/>
                                        </p:tgtEl>
                                        <p:attrNameLst>
                                          <p:attrName>ppt_y</p:attrName>
                                        </p:attrNameLst>
                                      </p:cBhvr>
                                      <p:tavLst>
                                        <p:tav tm="0">
                                          <p:val>
                                            <p:strVal val="0-#ppt_h/2"/>
                                          </p:val>
                                        </p:tav>
                                        <p:tav tm="100000">
                                          <p:val>
                                            <p:strVal val="#ppt_y"/>
                                          </p:val>
                                        </p:tav>
                                      </p:tavLst>
                                    </p:anim>
                                  </p:childTnLst>
                                </p:cTn>
                              </p:par>
                              <p:par>
                                <p:cTn id="183" presetID="16" presetClass="entr" presetSubtype="21" fill="hold" grpId="1" nodeType="withEffect">
                                  <p:stCondLst>
                                    <p:cond delay="0"/>
                                  </p:stCondLst>
                                  <p:childTnLst>
                                    <p:set>
                                      <p:cBhvr>
                                        <p:cTn id="184" dur="1" fill="hold">
                                          <p:stCondLst>
                                            <p:cond delay="0"/>
                                          </p:stCondLst>
                                        </p:cTn>
                                        <p:tgtEl>
                                          <p:spTgt spid="19"/>
                                        </p:tgtEl>
                                        <p:attrNameLst>
                                          <p:attrName>style.visibility</p:attrName>
                                        </p:attrNameLst>
                                      </p:cBhvr>
                                      <p:to>
                                        <p:strVal val="visible"/>
                                      </p:to>
                                    </p:set>
                                    <p:animEffect transition="in" filter="barn(inVertical)">
                                      <p:cBhvr>
                                        <p:cTn id="185" dur="2900"/>
                                        <p:tgtEl>
                                          <p:spTgt spid="19"/>
                                        </p:tgtEl>
                                      </p:cBhvr>
                                    </p:animEffect>
                                  </p:childTnLst>
                                </p:cTn>
                              </p:par>
                              <p:par>
                                <p:cTn id="186" presetID="8" presetClass="emph" presetSubtype="0" repeatCount="indefinite" fill="hold" grpId="2" nodeType="withEffect">
                                  <p:stCondLst>
                                    <p:cond delay="0"/>
                                  </p:stCondLst>
                                  <p:childTnLst>
                                    <p:animRot by="21600000">
                                      <p:cBhvr>
                                        <p:cTn id="187" dur="2900" fill="hold"/>
                                        <p:tgtEl>
                                          <p:spTgt spid="19"/>
                                        </p:tgtEl>
                                        <p:attrNameLst>
                                          <p:attrName>r</p:attrName>
                                        </p:attrNameLst>
                                      </p:cBhvr>
                                    </p:animRot>
                                  </p:childTnLst>
                                </p:cTn>
                              </p:par>
                              <p:par>
                                <p:cTn id="188" presetID="2" presetClass="entr" presetSubtype="9" fill="hold" grpId="0" nodeType="withEffect">
                                  <p:stCondLst>
                                    <p:cond delay="0"/>
                                  </p:stCondLst>
                                  <p:childTnLst>
                                    <p:set>
                                      <p:cBhvr>
                                        <p:cTn id="189" dur="1" fill="hold">
                                          <p:stCondLst>
                                            <p:cond delay="0"/>
                                          </p:stCondLst>
                                        </p:cTn>
                                        <p:tgtEl>
                                          <p:spTgt spid="20"/>
                                        </p:tgtEl>
                                        <p:attrNameLst>
                                          <p:attrName>style.visibility</p:attrName>
                                        </p:attrNameLst>
                                      </p:cBhvr>
                                      <p:to>
                                        <p:strVal val="visible"/>
                                      </p:to>
                                    </p:set>
                                    <p:anim calcmode="lin" valueType="num">
                                      <p:cBhvr additive="base">
                                        <p:cTn id="190" dur="2900" fill="hold"/>
                                        <p:tgtEl>
                                          <p:spTgt spid="20"/>
                                        </p:tgtEl>
                                        <p:attrNameLst>
                                          <p:attrName>ppt_x</p:attrName>
                                        </p:attrNameLst>
                                      </p:cBhvr>
                                      <p:tavLst>
                                        <p:tav tm="0">
                                          <p:val>
                                            <p:strVal val="0-#ppt_w/2"/>
                                          </p:val>
                                        </p:tav>
                                        <p:tav tm="100000">
                                          <p:val>
                                            <p:strVal val="#ppt_x"/>
                                          </p:val>
                                        </p:tav>
                                      </p:tavLst>
                                    </p:anim>
                                    <p:anim calcmode="lin" valueType="num">
                                      <p:cBhvr additive="base">
                                        <p:cTn id="191" dur="2900" fill="hold"/>
                                        <p:tgtEl>
                                          <p:spTgt spid="20"/>
                                        </p:tgtEl>
                                        <p:attrNameLst>
                                          <p:attrName>ppt_y</p:attrName>
                                        </p:attrNameLst>
                                      </p:cBhvr>
                                      <p:tavLst>
                                        <p:tav tm="0">
                                          <p:val>
                                            <p:strVal val="0-#ppt_h/2"/>
                                          </p:val>
                                        </p:tav>
                                        <p:tav tm="100000">
                                          <p:val>
                                            <p:strVal val="#ppt_y"/>
                                          </p:val>
                                        </p:tav>
                                      </p:tavLst>
                                    </p:anim>
                                  </p:childTnLst>
                                </p:cTn>
                              </p:par>
                              <p:par>
                                <p:cTn id="192" presetID="16" presetClass="entr" presetSubtype="21" fill="hold" grpId="1" nodeType="withEffect">
                                  <p:stCondLst>
                                    <p:cond delay="0"/>
                                  </p:stCondLst>
                                  <p:childTnLst>
                                    <p:set>
                                      <p:cBhvr>
                                        <p:cTn id="193" dur="1" fill="hold">
                                          <p:stCondLst>
                                            <p:cond delay="0"/>
                                          </p:stCondLst>
                                        </p:cTn>
                                        <p:tgtEl>
                                          <p:spTgt spid="20"/>
                                        </p:tgtEl>
                                        <p:attrNameLst>
                                          <p:attrName>style.visibility</p:attrName>
                                        </p:attrNameLst>
                                      </p:cBhvr>
                                      <p:to>
                                        <p:strVal val="visible"/>
                                      </p:to>
                                    </p:set>
                                    <p:animEffect transition="in" filter="barn(inVertical)">
                                      <p:cBhvr>
                                        <p:cTn id="194" dur="2900"/>
                                        <p:tgtEl>
                                          <p:spTgt spid="20"/>
                                        </p:tgtEl>
                                      </p:cBhvr>
                                    </p:animEffect>
                                  </p:childTnLst>
                                </p:cTn>
                              </p:par>
                              <p:par>
                                <p:cTn id="195" presetID="8" presetClass="emph" presetSubtype="0" repeatCount="indefinite" fill="hold" grpId="2" nodeType="withEffect">
                                  <p:stCondLst>
                                    <p:cond delay="0"/>
                                  </p:stCondLst>
                                  <p:childTnLst>
                                    <p:animRot by="21600000">
                                      <p:cBhvr>
                                        <p:cTn id="196" dur="2900" fill="hold"/>
                                        <p:tgtEl>
                                          <p:spTgt spid="20"/>
                                        </p:tgtEl>
                                        <p:attrNameLst>
                                          <p:attrName>r</p:attrName>
                                        </p:attrNameLst>
                                      </p:cBhvr>
                                    </p:animRot>
                                  </p:childTnLst>
                                </p:cTn>
                              </p:par>
                              <p:par>
                                <p:cTn id="197" presetID="2" presetClass="entr" presetSubtype="9" fill="hold" grpId="0" nodeType="withEffect">
                                  <p:stCondLst>
                                    <p:cond delay="0"/>
                                  </p:stCondLst>
                                  <p:childTnLst>
                                    <p:set>
                                      <p:cBhvr>
                                        <p:cTn id="198" dur="1" fill="hold">
                                          <p:stCondLst>
                                            <p:cond delay="0"/>
                                          </p:stCondLst>
                                        </p:cTn>
                                        <p:tgtEl>
                                          <p:spTgt spid="21"/>
                                        </p:tgtEl>
                                        <p:attrNameLst>
                                          <p:attrName>style.visibility</p:attrName>
                                        </p:attrNameLst>
                                      </p:cBhvr>
                                      <p:to>
                                        <p:strVal val="visible"/>
                                      </p:to>
                                    </p:set>
                                    <p:anim calcmode="lin" valueType="num">
                                      <p:cBhvr additive="base">
                                        <p:cTn id="199" dur="2900" fill="hold"/>
                                        <p:tgtEl>
                                          <p:spTgt spid="21"/>
                                        </p:tgtEl>
                                        <p:attrNameLst>
                                          <p:attrName>ppt_x</p:attrName>
                                        </p:attrNameLst>
                                      </p:cBhvr>
                                      <p:tavLst>
                                        <p:tav tm="0">
                                          <p:val>
                                            <p:strVal val="0-#ppt_w/2"/>
                                          </p:val>
                                        </p:tav>
                                        <p:tav tm="100000">
                                          <p:val>
                                            <p:strVal val="#ppt_x"/>
                                          </p:val>
                                        </p:tav>
                                      </p:tavLst>
                                    </p:anim>
                                    <p:anim calcmode="lin" valueType="num">
                                      <p:cBhvr additive="base">
                                        <p:cTn id="200" dur="2900" fill="hold"/>
                                        <p:tgtEl>
                                          <p:spTgt spid="21"/>
                                        </p:tgtEl>
                                        <p:attrNameLst>
                                          <p:attrName>ppt_y</p:attrName>
                                        </p:attrNameLst>
                                      </p:cBhvr>
                                      <p:tavLst>
                                        <p:tav tm="0">
                                          <p:val>
                                            <p:strVal val="0-#ppt_h/2"/>
                                          </p:val>
                                        </p:tav>
                                        <p:tav tm="100000">
                                          <p:val>
                                            <p:strVal val="#ppt_y"/>
                                          </p:val>
                                        </p:tav>
                                      </p:tavLst>
                                    </p:anim>
                                  </p:childTnLst>
                                </p:cTn>
                              </p:par>
                              <p:par>
                                <p:cTn id="201" presetID="16" presetClass="entr" presetSubtype="21" fill="hold" grpId="1" nodeType="withEffect">
                                  <p:stCondLst>
                                    <p:cond delay="0"/>
                                  </p:stCondLst>
                                  <p:childTnLst>
                                    <p:set>
                                      <p:cBhvr>
                                        <p:cTn id="202" dur="1" fill="hold">
                                          <p:stCondLst>
                                            <p:cond delay="0"/>
                                          </p:stCondLst>
                                        </p:cTn>
                                        <p:tgtEl>
                                          <p:spTgt spid="21"/>
                                        </p:tgtEl>
                                        <p:attrNameLst>
                                          <p:attrName>style.visibility</p:attrName>
                                        </p:attrNameLst>
                                      </p:cBhvr>
                                      <p:to>
                                        <p:strVal val="visible"/>
                                      </p:to>
                                    </p:set>
                                    <p:animEffect transition="in" filter="barn(inVertical)">
                                      <p:cBhvr>
                                        <p:cTn id="203" dur="2900"/>
                                        <p:tgtEl>
                                          <p:spTgt spid="21"/>
                                        </p:tgtEl>
                                      </p:cBhvr>
                                    </p:animEffect>
                                  </p:childTnLst>
                                </p:cTn>
                              </p:par>
                              <p:par>
                                <p:cTn id="204" presetID="8" presetClass="emph" presetSubtype="0" repeatCount="indefinite" fill="hold" grpId="2" nodeType="withEffect">
                                  <p:stCondLst>
                                    <p:cond delay="0"/>
                                  </p:stCondLst>
                                  <p:childTnLst>
                                    <p:animRot by="21600000">
                                      <p:cBhvr>
                                        <p:cTn id="205" dur="2900" fill="hold"/>
                                        <p:tgtEl>
                                          <p:spTgt spid="21"/>
                                        </p:tgtEl>
                                        <p:attrNameLst>
                                          <p:attrName>r</p:attrName>
                                        </p:attrNameLst>
                                      </p:cBhvr>
                                    </p:animRot>
                                  </p:childTnLst>
                                </p:cTn>
                              </p:par>
                              <p:par>
                                <p:cTn id="206" presetID="2" presetClass="entr" presetSubtype="9" fill="hold" grpId="0" nodeType="withEffect">
                                  <p:stCondLst>
                                    <p:cond delay="0"/>
                                  </p:stCondLst>
                                  <p:childTnLst>
                                    <p:set>
                                      <p:cBhvr>
                                        <p:cTn id="207" dur="1" fill="hold">
                                          <p:stCondLst>
                                            <p:cond delay="0"/>
                                          </p:stCondLst>
                                        </p:cTn>
                                        <p:tgtEl>
                                          <p:spTgt spid="22"/>
                                        </p:tgtEl>
                                        <p:attrNameLst>
                                          <p:attrName>style.visibility</p:attrName>
                                        </p:attrNameLst>
                                      </p:cBhvr>
                                      <p:to>
                                        <p:strVal val="visible"/>
                                      </p:to>
                                    </p:set>
                                    <p:anim calcmode="lin" valueType="num">
                                      <p:cBhvr additive="base">
                                        <p:cTn id="208" dur="2900" fill="hold"/>
                                        <p:tgtEl>
                                          <p:spTgt spid="22"/>
                                        </p:tgtEl>
                                        <p:attrNameLst>
                                          <p:attrName>ppt_x</p:attrName>
                                        </p:attrNameLst>
                                      </p:cBhvr>
                                      <p:tavLst>
                                        <p:tav tm="0">
                                          <p:val>
                                            <p:strVal val="0-#ppt_w/2"/>
                                          </p:val>
                                        </p:tav>
                                        <p:tav tm="100000">
                                          <p:val>
                                            <p:strVal val="#ppt_x"/>
                                          </p:val>
                                        </p:tav>
                                      </p:tavLst>
                                    </p:anim>
                                    <p:anim calcmode="lin" valueType="num">
                                      <p:cBhvr additive="base">
                                        <p:cTn id="209" dur="2900" fill="hold"/>
                                        <p:tgtEl>
                                          <p:spTgt spid="22"/>
                                        </p:tgtEl>
                                        <p:attrNameLst>
                                          <p:attrName>ppt_y</p:attrName>
                                        </p:attrNameLst>
                                      </p:cBhvr>
                                      <p:tavLst>
                                        <p:tav tm="0">
                                          <p:val>
                                            <p:strVal val="0-#ppt_h/2"/>
                                          </p:val>
                                        </p:tav>
                                        <p:tav tm="100000">
                                          <p:val>
                                            <p:strVal val="#ppt_y"/>
                                          </p:val>
                                        </p:tav>
                                      </p:tavLst>
                                    </p:anim>
                                  </p:childTnLst>
                                </p:cTn>
                              </p:par>
                              <p:par>
                                <p:cTn id="210" presetID="16" presetClass="entr" presetSubtype="21" fill="hold" grpId="1" nodeType="withEffect">
                                  <p:stCondLst>
                                    <p:cond delay="0"/>
                                  </p:stCondLst>
                                  <p:childTnLst>
                                    <p:set>
                                      <p:cBhvr>
                                        <p:cTn id="211" dur="1" fill="hold">
                                          <p:stCondLst>
                                            <p:cond delay="0"/>
                                          </p:stCondLst>
                                        </p:cTn>
                                        <p:tgtEl>
                                          <p:spTgt spid="22"/>
                                        </p:tgtEl>
                                        <p:attrNameLst>
                                          <p:attrName>style.visibility</p:attrName>
                                        </p:attrNameLst>
                                      </p:cBhvr>
                                      <p:to>
                                        <p:strVal val="visible"/>
                                      </p:to>
                                    </p:set>
                                    <p:animEffect transition="in" filter="barn(inVertical)">
                                      <p:cBhvr>
                                        <p:cTn id="212" dur="2900"/>
                                        <p:tgtEl>
                                          <p:spTgt spid="22"/>
                                        </p:tgtEl>
                                      </p:cBhvr>
                                    </p:animEffect>
                                  </p:childTnLst>
                                </p:cTn>
                              </p:par>
                              <p:par>
                                <p:cTn id="213" presetID="8" presetClass="emph" presetSubtype="0" repeatCount="indefinite" fill="hold" grpId="2" nodeType="withEffect">
                                  <p:stCondLst>
                                    <p:cond delay="0"/>
                                  </p:stCondLst>
                                  <p:childTnLst>
                                    <p:animRot by="21600000">
                                      <p:cBhvr>
                                        <p:cTn id="214" dur="2900" fill="hold"/>
                                        <p:tgtEl>
                                          <p:spTgt spid="22"/>
                                        </p:tgtEl>
                                        <p:attrNameLst>
                                          <p:attrName>r</p:attrName>
                                        </p:attrNameLst>
                                      </p:cBhvr>
                                    </p:animRot>
                                  </p:childTnLst>
                                </p:cTn>
                              </p:par>
                              <p:par>
                                <p:cTn id="215" presetID="2" presetClass="entr" presetSubtype="6" fill="hold" grpId="0" nodeType="withEffect">
                                  <p:stCondLst>
                                    <p:cond delay="0"/>
                                  </p:stCondLst>
                                  <p:childTnLst>
                                    <p:set>
                                      <p:cBhvr>
                                        <p:cTn id="216" dur="1" fill="hold">
                                          <p:stCondLst>
                                            <p:cond delay="0"/>
                                          </p:stCondLst>
                                        </p:cTn>
                                        <p:tgtEl>
                                          <p:spTgt spid="4"/>
                                        </p:tgtEl>
                                        <p:attrNameLst>
                                          <p:attrName>style.visibility</p:attrName>
                                        </p:attrNameLst>
                                      </p:cBhvr>
                                      <p:to>
                                        <p:strVal val="visible"/>
                                      </p:to>
                                    </p:set>
                                    <p:anim calcmode="lin" valueType="num">
                                      <p:cBhvr additive="base">
                                        <p:cTn id="217" dur="2900" fill="hold"/>
                                        <p:tgtEl>
                                          <p:spTgt spid="4"/>
                                        </p:tgtEl>
                                        <p:attrNameLst>
                                          <p:attrName>ppt_x</p:attrName>
                                        </p:attrNameLst>
                                      </p:cBhvr>
                                      <p:tavLst>
                                        <p:tav tm="0">
                                          <p:val>
                                            <p:strVal val="1+#ppt_w/2"/>
                                          </p:val>
                                        </p:tav>
                                        <p:tav tm="100000">
                                          <p:val>
                                            <p:strVal val="#ppt_x"/>
                                          </p:val>
                                        </p:tav>
                                      </p:tavLst>
                                    </p:anim>
                                    <p:anim calcmode="lin" valueType="num">
                                      <p:cBhvr additive="base">
                                        <p:cTn id="218" dur="2900" fill="hold"/>
                                        <p:tgtEl>
                                          <p:spTgt spid="4"/>
                                        </p:tgtEl>
                                        <p:attrNameLst>
                                          <p:attrName>ppt_y</p:attrName>
                                        </p:attrNameLst>
                                      </p:cBhvr>
                                      <p:tavLst>
                                        <p:tav tm="0">
                                          <p:val>
                                            <p:strVal val="1+#ppt_h/2"/>
                                          </p:val>
                                        </p:tav>
                                        <p:tav tm="100000">
                                          <p:val>
                                            <p:strVal val="#ppt_y"/>
                                          </p:val>
                                        </p:tav>
                                      </p:tavLst>
                                    </p:anim>
                                  </p:childTnLst>
                                </p:cTn>
                              </p:par>
                              <p:par>
                                <p:cTn id="219" presetID="16" presetClass="entr" presetSubtype="21" fill="hold" grpId="1" nodeType="withEffect">
                                  <p:stCondLst>
                                    <p:cond delay="0"/>
                                  </p:stCondLst>
                                  <p:childTnLst>
                                    <p:set>
                                      <p:cBhvr>
                                        <p:cTn id="220" dur="1" fill="hold">
                                          <p:stCondLst>
                                            <p:cond delay="0"/>
                                          </p:stCondLst>
                                        </p:cTn>
                                        <p:tgtEl>
                                          <p:spTgt spid="4"/>
                                        </p:tgtEl>
                                        <p:attrNameLst>
                                          <p:attrName>style.visibility</p:attrName>
                                        </p:attrNameLst>
                                      </p:cBhvr>
                                      <p:to>
                                        <p:strVal val="visible"/>
                                      </p:to>
                                    </p:set>
                                    <p:animEffect transition="in" filter="barn(inVertical)">
                                      <p:cBhvr>
                                        <p:cTn id="221" dur="2900"/>
                                        <p:tgtEl>
                                          <p:spTgt spid="4"/>
                                        </p:tgtEl>
                                      </p:cBhvr>
                                    </p:animEffect>
                                  </p:childTnLst>
                                </p:cTn>
                              </p:par>
                              <p:par>
                                <p:cTn id="222" presetID="8" presetClass="emph" presetSubtype="0" repeatCount="indefinite" fill="hold" grpId="2" nodeType="withEffect">
                                  <p:stCondLst>
                                    <p:cond delay="0"/>
                                  </p:stCondLst>
                                  <p:childTnLst>
                                    <p:animRot by="21600000">
                                      <p:cBhvr>
                                        <p:cTn id="223" dur="2900" fill="hold"/>
                                        <p:tgtEl>
                                          <p:spTgt spid="4"/>
                                        </p:tgtEl>
                                        <p:attrNameLst>
                                          <p:attrName>r</p:attrName>
                                        </p:attrNameLst>
                                      </p:cBhvr>
                                    </p:animRot>
                                  </p:childTnLst>
                                </p:cTn>
                              </p:par>
                            </p:childTnLst>
                          </p:cTn>
                        </p:par>
                        <p:par>
                          <p:cTn id="224" fill="hold">
                            <p:stCondLst>
                              <p:cond delay="2900"/>
                            </p:stCondLst>
                            <p:childTnLst>
                              <p:par>
                                <p:cTn id="225" presetID="16" presetClass="exit" presetSubtype="37" fill="hold" grpId="3" nodeType="afterEffect">
                                  <p:stCondLst>
                                    <p:cond delay="0"/>
                                  </p:stCondLst>
                                  <p:childTnLst>
                                    <p:animEffect transition="out" filter="barn(outVertical)">
                                      <p:cBhvr>
                                        <p:cTn id="226" dur="2900"/>
                                        <p:tgtEl>
                                          <p:spTgt spid="4"/>
                                        </p:tgtEl>
                                      </p:cBhvr>
                                    </p:animEffect>
                                    <p:set>
                                      <p:cBhvr>
                                        <p:cTn id="227" dur="1" fill="hold">
                                          <p:stCondLst>
                                            <p:cond delay="2899"/>
                                          </p:stCondLst>
                                        </p:cTn>
                                        <p:tgtEl>
                                          <p:spTgt spid="4"/>
                                        </p:tgtEl>
                                        <p:attrNameLst>
                                          <p:attrName>style.visibility</p:attrName>
                                        </p:attrNameLst>
                                      </p:cBhvr>
                                      <p:to>
                                        <p:strVal val="hidden"/>
                                      </p:to>
                                    </p:set>
                                  </p:childTnLst>
                                </p:cTn>
                              </p:par>
                              <p:par>
                                <p:cTn id="228" presetID="2" presetClass="exit" presetSubtype="6" fill="hold" grpId="4" nodeType="withEffect">
                                  <p:stCondLst>
                                    <p:cond delay="0"/>
                                  </p:stCondLst>
                                  <p:childTnLst>
                                    <p:anim calcmode="lin" valueType="num">
                                      <p:cBhvr additive="base">
                                        <p:cTn id="229" dur="2900"/>
                                        <p:tgtEl>
                                          <p:spTgt spid="4"/>
                                        </p:tgtEl>
                                        <p:attrNameLst>
                                          <p:attrName>ppt_x</p:attrName>
                                        </p:attrNameLst>
                                      </p:cBhvr>
                                      <p:tavLst>
                                        <p:tav tm="0">
                                          <p:val>
                                            <p:strVal val="ppt_x"/>
                                          </p:val>
                                        </p:tav>
                                        <p:tav tm="100000">
                                          <p:val>
                                            <p:strVal val="1+ppt_w/2"/>
                                          </p:val>
                                        </p:tav>
                                      </p:tavLst>
                                    </p:anim>
                                    <p:anim calcmode="lin" valueType="num">
                                      <p:cBhvr additive="base">
                                        <p:cTn id="230" dur="2900"/>
                                        <p:tgtEl>
                                          <p:spTgt spid="4"/>
                                        </p:tgtEl>
                                        <p:attrNameLst>
                                          <p:attrName>ppt_y</p:attrName>
                                        </p:attrNameLst>
                                      </p:cBhvr>
                                      <p:tavLst>
                                        <p:tav tm="0">
                                          <p:val>
                                            <p:strVal val="ppt_y"/>
                                          </p:val>
                                        </p:tav>
                                        <p:tav tm="100000">
                                          <p:val>
                                            <p:strVal val="1+ppt_h/2"/>
                                          </p:val>
                                        </p:tav>
                                      </p:tavLst>
                                    </p:anim>
                                    <p:set>
                                      <p:cBhvr>
                                        <p:cTn id="231" dur="1" fill="hold">
                                          <p:stCondLst>
                                            <p:cond delay="2899"/>
                                          </p:stCondLst>
                                        </p:cTn>
                                        <p:tgtEl>
                                          <p:spTgt spid="4"/>
                                        </p:tgtEl>
                                        <p:attrNameLst>
                                          <p:attrName>style.visibility</p:attrName>
                                        </p:attrNameLst>
                                      </p:cBhvr>
                                      <p:to>
                                        <p:strVal val="hidden"/>
                                      </p:to>
                                    </p:set>
                                  </p:childTnLst>
                                </p:cTn>
                              </p:par>
                              <p:par>
                                <p:cTn id="232" presetID="16" presetClass="exit" presetSubtype="37" fill="hold" grpId="3" nodeType="withEffect">
                                  <p:stCondLst>
                                    <p:cond delay="0"/>
                                  </p:stCondLst>
                                  <p:childTnLst>
                                    <p:animEffect transition="out" filter="barn(outVertical)">
                                      <p:cBhvr>
                                        <p:cTn id="233" dur="2900"/>
                                        <p:tgtEl>
                                          <p:spTgt spid="22"/>
                                        </p:tgtEl>
                                      </p:cBhvr>
                                    </p:animEffect>
                                    <p:set>
                                      <p:cBhvr>
                                        <p:cTn id="234" dur="1" fill="hold">
                                          <p:stCondLst>
                                            <p:cond delay="2899"/>
                                          </p:stCondLst>
                                        </p:cTn>
                                        <p:tgtEl>
                                          <p:spTgt spid="22"/>
                                        </p:tgtEl>
                                        <p:attrNameLst>
                                          <p:attrName>style.visibility</p:attrName>
                                        </p:attrNameLst>
                                      </p:cBhvr>
                                      <p:to>
                                        <p:strVal val="hidden"/>
                                      </p:to>
                                    </p:set>
                                  </p:childTnLst>
                                </p:cTn>
                              </p:par>
                              <p:par>
                                <p:cTn id="235" presetID="2" presetClass="exit" presetSubtype="9" fill="hold" grpId="4" nodeType="withEffect">
                                  <p:stCondLst>
                                    <p:cond delay="0"/>
                                  </p:stCondLst>
                                  <p:childTnLst>
                                    <p:anim calcmode="lin" valueType="num">
                                      <p:cBhvr additive="base">
                                        <p:cTn id="236" dur="2900"/>
                                        <p:tgtEl>
                                          <p:spTgt spid="22"/>
                                        </p:tgtEl>
                                        <p:attrNameLst>
                                          <p:attrName>ppt_x</p:attrName>
                                        </p:attrNameLst>
                                      </p:cBhvr>
                                      <p:tavLst>
                                        <p:tav tm="0">
                                          <p:val>
                                            <p:strVal val="ppt_x"/>
                                          </p:val>
                                        </p:tav>
                                        <p:tav tm="100000">
                                          <p:val>
                                            <p:strVal val="0-ppt_w/2"/>
                                          </p:val>
                                        </p:tav>
                                      </p:tavLst>
                                    </p:anim>
                                    <p:anim calcmode="lin" valueType="num">
                                      <p:cBhvr additive="base">
                                        <p:cTn id="237" dur="2900"/>
                                        <p:tgtEl>
                                          <p:spTgt spid="22"/>
                                        </p:tgtEl>
                                        <p:attrNameLst>
                                          <p:attrName>ppt_y</p:attrName>
                                        </p:attrNameLst>
                                      </p:cBhvr>
                                      <p:tavLst>
                                        <p:tav tm="0">
                                          <p:val>
                                            <p:strVal val="ppt_y"/>
                                          </p:val>
                                        </p:tav>
                                        <p:tav tm="100000">
                                          <p:val>
                                            <p:strVal val="0-ppt_h/2"/>
                                          </p:val>
                                        </p:tav>
                                      </p:tavLst>
                                    </p:anim>
                                    <p:set>
                                      <p:cBhvr>
                                        <p:cTn id="238" dur="1" fill="hold">
                                          <p:stCondLst>
                                            <p:cond delay="2899"/>
                                          </p:stCondLst>
                                        </p:cTn>
                                        <p:tgtEl>
                                          <p:spTgt spid="22"/>
                                        </p:tgtEl>
                                        <p:attrNameLst>
                                          <p:attrName>style.visibility</p:attrName>
                                        </p:attrNameLst>
                                      </p:cBhvr>
                                      <p:to>
                                        <p:strVal val="hidden"/>
                                      </p:to>
                                    </p:set>
                                  </p:childTnLst>
                                </p:cTn>
                              </p:par>
                              <p:par>
                                <p:cTn id="239" presetID="16" presetClass="exit" presetSubtype="37" fill="hold" grpId="3" nodeType="withEffect">
                                  <p:stCondLst>
                                    <p:cond delay="0"/>
                                  </p:stCondLst>
                                  <p:childTnLst>
                                    <p:animEffect transition="out" filter="barn(outVertical)">
                                      <p:cBhvr>
                                        <p:cTn id="240" dur="2900"/>
                                        <p:tgtEl>
                                          <p:spTgt spid="21"/>
                                        </p:tgtEl>
                                      </p:cBhvr>
                                    </p:animEffect>
                                    <p:set>
                                      <p:cBhvr>
                                        <p:cTn id="241" dur="1" fill="hold">
                                          <p:stCondLst>
                                            <p:cond delay="2899"/>
                                          </p:stCondLst>
                                        </p:cTn>
                                        <p:tgtEl>
                                          <p:spTgt spid="21"/>
                                        </p:tgtEl>
                                        <p:attrNameLst>
                                          <p:attrName>style.visibility</p:attrName>
                                        </p:attrNameLst>
                                      </p:cBhvr>
                                      <p:to>
                                        <p:strVal val="hidden"/>
                                      </p:to>
                                    </p:set>
                                  </p:childTnLst>
                                </p:cTn>
                              </p:par>
                              <p:par>
                                <p:cTn id="242" presetID="2" presetClass="exit" presetSubtype="9" fill="hold" grpId="4" nodeType="withEffect">
                                  <p:stCondLst>
                                    <p:cond delay="0"/>
                                  </p:stCondLst>
                                  <p:childTnLst>
                                    <p:anim calcmode="lin" valueType="num">
                                      <p:cBhvr additive="base">
                                        <p:cTn id="243" dur="2900"/>
                                        <p:tgtEl>
                                          <p:spTgt spid="21"/>
                                        </p:tgtEl>
                                        <p:attrNameLst>
                                          <p:attrName>ppt_x</p:attrName>
                                        </p:attrNameLst>
                                      </p:cBhvr>
                                      <p:tavLst>
                                        <p:tav tm="0">
                                          <p:val>
                                            <p:strVal val="ppt_x"/>
                                          </p:val>
                                        </p:tav>
                                        <p:tav tm="100000">
                                          <p:val>
                                            <p:strVal val="0-ppt_w/2"/>
                                          </p:val>
                                        </p:tav>
                                      </p:tavLst>
                                    </p:anim>
                                    <p:anim calcmode="lin" valueType="num">
                                      <p:cBhvr additive="base">
                                        <p:cTn id="244" dur="2900"/>
                                        <p:tgtEl>
                                          <p:spTgt spid="21"/>
                                        </p:tgtEl>
                                        <p:attrNameLst>
                                          <p:attrName>ppt_y</p:attrName>
                                        </p:attrNameLst>
                                      </p:cBhvr>
                                      <p:tavLst>
                                        <p:tav tm="0">
                                          <p:val>
                                            <p:strVal val="ppt_y"/>
                                          </p:val>
                                        </p:tav>
                                        <p:tav tm="100000">
                                          <p:val>
                                            <p:strVal val="0-ppt_h/2"/>
                                          </p:val>
                                        </p:tav>
                                      </p:tavLst>
                                    </p:anim>
                                    <p:set>
                                      <p:cBhvr>
                                        <p:cTn id="245" dur="1" fill="hold">
                                          <p:stCondLst>
                                            <p:cond delay="2899"/>
                                          </p:stCondLst>
                                        </p:cTn>
                                        <p:tgtEl>
                                          <p:spTgt spid="21"/>
                                        </p:tgtEl>
                                        <p:attrNameLst>
                                          <p:attrName>style.visibility</p:attrName>
                                        </p:attrNameLst>
                                      </p:cBhvr>
                                      <p:to>
                                        <p:strVal val="hidden"/>
                                      </p:to>
                                    </p:set>
                                  </p:childTnLst>
                                </p:cTn>
                              </p:par>
                              <p:par>
                                <p:cTn id="246" presetID="16" presetClass="exit" presetSubtype="37" fill="hold" grpId="3" nodeType="withEffect">
                                  <p:stCondLst>
                                    <p:cond delay="0"/>
                                  </p:stCondLst>
                                  <p:childTnLst>
                                    <p:animEffect transition="out" filter="barn(outVertical)">
                                      <p:cBhvr>
                                        <p:cTn id="247" dur="2900"/>
                                        <p:tgtEl>
                                          <p:spTgt spid="20"/>
                                        </p:tgtEl>
                                      </p:cBhvr>
                                    </p:animEffect>
                                    <p:set>
                                      <p:cBhvr>
                                        <p:cTn id="248" dur="1" fill="hold">
                                          <p:stCondLst>
                                            <p:cond delay="2899"/>
                                          </p:stCondLst>
                                        </p:cTn>
                                        <p:tgtEl>
                                          <p:spTgt spid="20"/>
                                        </p:tgtEl>
                                        <p:attrNameLst>
                                          <p:attrName>style.visibility</p:attrName>
                                        </p:attrNameLst>
                                      </p:cBhvr>
                                      <p:to>
                                        <p:strVal val="hidden"/>
                                      </p:to>
                                    </p:set>
                                  </p:childTnLst>
                                </p:cTn>
                              </p:par>
                              <p:par>
                                <p:cTn id="249" presetID="2" presetClass="exit" presetSubtype="9" fill="hold" grpId="4" nodeType="withEffect">
                                  <p:stCondLst>
                                    <p:cond delay="0"/>
                                  </p:stCondLst>
                                  <p:childTnLst>
                                    <p:anim calcmode="lin" valueType="num">
                                      <p:cBhvr additive="base">
                                        <p:cTn id="250" dur="2900"/>
                                        <p:tgtEl>
                                          <p:spTgt spid="20"/>
                                        </p:tgtEl>
                                        <p:attrNameLst>
                                          <p:attrName>ppt_x</p:attrName>
                                        </p:attrNameLst>
                                      </p:cBhvr>
                                      <p:tavLst>
                                        <p:tav tm="0">
                                          <p:val>
                                            <p:strVal val="ppt_x"/>
                                          </p:val>
                                        </p:tav>
                                        <p:tav tm="100000">
                                          <p:val>
                                            <p:strVal val="0-ppt_w/2"/>
                                          </p:val>
                                        </p:tav>
                                      </p:tavLst>
                                    </p:anim>
                                    <p:anim calcmode="lin" valueType="num">
                                      <p:cBhvr additive="base">
                                        <p:cTn id="251" dur="2900"/>
                                        <p:tgtEl>
                                          <p:spTgt spid="20"/>
                                        </p:tgtEl>
                                        <p:attrNameLst>
                                          <p:attrName>ppt_y</p:attrName>
                                        </p:attrNameLst>
                                      </p:cBhvr>
                                      <p:tavLst>
                                        <p:tav tm="0">
                                          <p:val>
                                            <p:strVal val="ppt_y"/>
                                          </p:val>
                                        </p:tav>
                                        <p:tav tm="100000">
                                          <p:val>
                                            <p:strVal val="0-ppt_h/2"/>
                                          </p:val>
                                        </p:tav>
                                      </p:tavLst>
                                    </p:anim>
                                    <p:set>
                                      <p:cBhvr>
                                        <p:cTn id="252" dur="1" fill="hold">
                                          <p:stCondLst>
                                            <p:cond delay="2899"/>
                                          </p:stCondLst>
                                        </p:cTn>
                                        <p:tgtEl>
                                          <p:spTgt spid="20"/>
                                        </p:tgtEl>
                                        <p:attrNameLst>
                                          <p:attrName>style.visibility</p:attrName>
                                        </p:attrNameLst>
                                      </p:cBhvr>
                                      <p:to>
                                        <p:strVal val="hidden"/>
                                      </p:to>
                                    </p:set>
                                  </p:childTnLst>
                                </p:cTn>
                              </p:par>
                              <p:par>
                                <p:cTn id="253" presetID="16" presetClass="exit" presetSubtype="37" fill="hold" grpId="3" nodeType="withEffect">
                                  <p:stCondLst>
                                    <p:cond delay="0"/>
                                  </p:stCondLst>
                                  <p:childTnLst>
                                    <p:animEffect transition="out" filter="barn(outVertical)">
                                      <p:cBhvr>
                                        <p:cTn id="254" dur="2900"/>
                                        <p:tgtEl>
                                          <p:spTgt spid="19"/>
                                        </p:tgtEl>
                                      </p:cBhvr>
                                    </p:animEffect>
                                    <p:set>
                                      <p:cBhvr>
                                        <p:cTn id="255" dur="1" fill="hold">
                                          <p:stCondLst>
                                            <p:cond delay="2899"/>
                                          </p:stCondLst>
                                        </p:cTn>
                                        <p:tgtEl>
                                          <p:spTgt spid="19"/>
                                        </p:tgtEl>
                                        <p:attrNameLst>
                                          <p:attrName>style.visibility</p:attrName>
                                        </p:attrNameLst>
                                      </p:cBhvr>
                                      <p:to>
                                        <p:strVal val="hidden"/>
                                      </p:to>
                                    </p:set>
                                  </p:childTnLst>
                                </p:cTn>
                              </p:par>
                              <p:par>
                                <p:cTn id="256" presetID="2" presetClass="exit" presetSubtype="9" fill="hold" grpId="4" nodeType="withEffect">
                                  <p:stCondLst>
                                    <p:cond delay="0"/>
                                  </p:stCondLst>
                                  <p:childTnLst>
                                    <p:anim calcmode="lin" valueType="num">
                                      <p:cBhvr additive="base">
                                        <p:cTn id="257" dur="2900"/>
                                        <p:tgtEl>
                                          <p:spTgt spid="19"/>
                                        </p:tgtEl>
                                        <p:attrNameLst>
                                          <p:attrName>ppt_x</p:attrName>
                                        </p:attrNameLst>
                                      </p:cBhvr>
                                      <p:tavLst>
                                        <p:tav tm="0">
                                          <p:val>
                                            <p:strVal val="ppt_x"/>
                                          </p:val>
                                        </p:tav>
                                        <p:tav tm="100000">
                                          <p:val>
                                            <p:strVal val="0-ppt_w/2"/>
                                          </p:val>
                                        </p:tav>
                                      </p:tavLst>
                                    </p:anim>
                                    <p:anim calcmode="lin" valueType="num">
                                      <p:cBhvr additive="base">
                                        <p:cTn id="258" dur="2900"/>
                                        <p:tgtEl>
                                          <p:spTgt spid="19"/>
                                        </p:tgtEl>
                                        <p:attrNameLst>
                                          <p:attrName>ppt_y</p:attrName>
                                        </p:attrNameLst>
                                      </p:cBhvr>
                                      <p:tavLst>
                                        <p:tav tm="0">
                                          <p:val>
                                            <p:strVal val="ppt_y"/>
                                          </p:val>
                                        </p:tav>
                                        <p:tav tm="100000">
                                          <p:val>
                                            <p:strVal val="0-ppt_h/2"/>
                                          </p:val>
                                        </p:tav>
                                      </p:tavLst>
                                    </p:anim>
                                    <p:set>
                                      <p:cBhvr>
                                        <p:cTn id="259" dur="1" fill="hold">
                                          <p:stCondLst>
                                            <p:cond delay="2899"/>
                                          </p:stCondLst>
                                        </p:cTn>
                                        <p:tgtEl>
                                          <p:spTgt spid="19"/>
                                        </p:tgtEl>
                                        <p:attrNameLst>
                                          <p:attrName>style.visibility</p:attrName>
                                        </p:attrNameLst>
                                      </p:cBhvr>
                                      <p:to>
                                        <p:strVal val="hidden"/>
                                      </p:to>
                                    </p:set>
                                  </p:childTnLst>
                                </p:cTn>
                              </p:par>
                              <p:par>
                                <p:cTn id="260" presetID="16" presetClass="exit" presetSubtype="37" fill="hold" grpId="3" nodeType="withEffect">
                                  <p:stCondLst>
                                    <p:cond delay="0"/>
                                  </p:stCondLst>
                                  <p:childTnLst>
                                    <p:animEffect transition="out" filter="barn(outVertical)">
                                      <p:cBhvr>
                                        <p:cTn id="261" dur="2900"/>
                                        <p:tgtEl>
                                          <p:spTgt spid="18"/>
                                        </p:tgtEl>
                                      </p:cBhvr>
                                    </p:animEffect>
                                    <p:set>
                                      <p:cBhvr>
                                        <p:cTn id="262" dur="1" fill="hold">
                                          <p:stCondLst>
                                            <p:cond delay="2899"/>
                                          </p:stCondLst>
                                        </p:cTn>
                                        <p:tgtEl>
                                          <p:spTgt spid="18"/>
                                        </p:tgtEl>
                                        <p:attrNameLst>
                                          <p:attrName>style.visibility</p:attrName>
                                        </p:attrNameLst>
                                      </p:cBhvr>
                                      <p:to>
                                        <p:strVal val="hidden"/>
                                      </p:to>
                                    </p:set>
                                  </p:childTnLst>
                                </p:cTn>
                              </p:par>
                              <p:par>
                                <p:cTn id="263" presetID="2" presetClass="exit" presetSubtype="9" fill="hold" grpId="4" nodeType="withEffect">
                                  <p:stCondLst>
                                    <p:cond delay="0"/>
                                  </p:stCondLst>
                                  <p:childTnLst>
                                    <p:anim calcmode="lin" valueType="num">
                                      <p:cBhvr additive="base">
                                        <p:cTn id="264" dur="2900"/>
                                        <p:tgtEl>
                                          <p:spTgt spid="18"/>
                                        </p:tgtEl>
                                        <p:attrNameLst>
                                          <p:attrName>ppt_x</p:attrName>
                                        </p:attrNameLst>
                                      </p:cBhvr>
                                      <p:tavLst>
                                        <p:tav tm="0">
                                          <p:val>
                                            <p:strVal val="ppt_x"/>
                                          </p:val>
                                        </p:tav>
                                        <p:tav tm="100000">
                                          <p:val>
                                            <p:strVal val="0-ppt_w/2"/>
                                          </p:val>
                                        </p:tav>
                                      </p:tavLst>
                                    </p:anim>
                                    <p:anim calcmode="lin" valueType="num">
                                      <p:cBhvr additive="base">
                                        <p:cTn id="265" dur="2900"/>
                                        <p:tgtEl>
                                          <p:spTgt spid="18"/>
                                        </p:tgtEl>
                                        <p:attrNameLst>
                                          <p:attrName>ppt_y</p:attrName>
                                        </p:attrNameLst>
                                      </p:cBhvr>
                                      <p:tavLst>
                                        <p:tav tm="0">
                                          <p:val>
                                            <p:strVal val="ppt_y"/>
                                          </p:val>
                                        </p:tav>
                                        <p:tav tm="100000">
                                          <p:val>
                                            <p:strVal val="0-ppt_h/2"/>
                                          </p:val>
                                        </p:tav>
                                      </p:tavLst>
                                    </p:anim>
                                    <p:set>
                                      <p:cBhvr>
                                        <p:cTn id="266" dur="1" fill="hold">
                                          <p:stCondLst>
                                            <p:cond delay="2899"/>
                                          </p:stCondLst>
                                        </p:cTn>
                                        <p:tgtEl>
                                          <p:spTgt spid="18"/>
                                        </p:tgtEl>
                                        <p:attrNameLst>
                                          <p:attrName>style.visibility</p:attrName>
                                        </p:attrNameLst>
                                      </p:cBhvr>
                                      <p:to>
                                        <p:strVal val="hidden"/>
                                      </p:to>
                                    </p:set>
                                  </p:childTnLst>
                                </p:cTn>
                              </p:par>
                              <p:par>
                                <p:cTn id="267" presetID="16" presetClass="exit" presetSubtype="37" fill="hold" grpId="3" nodeType="withEffect">
                                  <p:stCondLst>
                                    <p:cond delay="0"/>
                                  </p:stCondLst>
                                  <p:childTnLst>
                                    <p:animEffect transition="out" filter="barn(outVertical)">
                                      <p:cBhvr>
                                        <p:cTn id="268" dur="2900"/>
                                        <p:tgtEl>
                                          <p:spTgt spid="17"/>
                                        </p:tgtEl>
                                      </p:cBhvr>
                                    </p:animEffect>
                                    <p:set>
                                      <p:cBhvr>
                                        <p:cTn id="269" dur="1" fill="hold">
                                          <p:stCondLst>
                                            <p:cond delay="2899"/>
                                          </p:stCondLst>
                                        </p:cTn>
                                        <p:tgtEl>
                                          <p:spTgt spid="17"/>
                                        </p:tgtEl>
                                        <p:attrNameLst>
                                          <p:attrName>style.visibility</p:attrName>
                                        </p:attrNameLst>
                                      </p:cBhvr>
                                      <p:to>
                                        <p:strVal val="hidden"/>
                                      </p:to>
                                    </p:set>
                                  </p:childTnLst>
                                </p:cTn>
                              </p:par>
                              <p:par>
                                <p:cTn id="270" presetID="2" presetClass="exit" presetSubtype="9" fill="hold" grpId="4" nodeType="withEffect">
                                  <p:stCondLst>
                                    <p:cond delay="0"/>
                                  </p:stCondLst>
                                  <p:childTnLst>
                                    <p:anim calcmode="lin" valueType="num">
                                      <p:cBhvr additive="base">
                                        <p:cTn id="271" dur="2900"/>
                                        <p:tgtEl>
                                          <p:spTgt spid="17"/>
                                        </p:tgtEl>
                                        <p:attrNameLst>
                                          <p:attrName>ppt_x</p:attrName>
                                        </p:attrNameLst>
                                      </p:cBhvr>
                                      <p:tavLst>
                                        <p:tav tm="0">
                                          <p:val>
                                            <p:strVal val="ppt_x"/>
                                          </p:val>
                                        </p:tav>
                                        <p:tav tm="100000">
                                          <p:val>
                                            <p:strVal val="0-ppt_w/2"/>
                                          </p:val>
                                        </p:tav>
                                      </p:tavLst>
                                    </p:anim>
                                    <p:anim calcmode="lin" valueType="num">
                                      <p:cBhvr additive="base">
                                        <p:cTn id="272" dur="2900"/>
                                        <p:tgtEl>
                                          <p:spTgt spid="17"/>
                                        </p:tgtEl>
                                        <p:attrNameLst>
                                          <p:attrName>ppt_y</p:attrName>
                                        </p:attrNameLst>
                                      </p:cBhvr>
                                      <p:tavLst>
                                        <p:tav tm="0">
                                          <p:val>
                                            <p:strVal val="ppt_y"/>
                                          </p:val>
                                        </p:tav>
                                        <p:tav tm="100000">
                                          <p:val>
                                            <p:strVal val="0-ppt_h/2"/>
                                          </p:val>
                                        </p:tav>
                                      </p:tavLst>
                                    </p:anim>
                                    <p:set>
                                      <p:cBhvr>
                                        <p:cTn id="273" dur="1" fill="hold">
                                          <p:stCondLst>
                                            <p:cond delay="2899"/>
                                          </p:stCondLst>
                                        </p:cTn>
                                        <p:tgtEl>
                                          <p:spTgt spid="17"/>
                                        </p:tgtEl>
                                        <p:attrNameLst>
                                          <p:attrName>style.visibility</p:attrName>
                                        </p:attrNameLst>
                                      </p:cBhvr>
                                      <p:to>
                                        <p:strVal val="hidden"/>
                                      </p:to>
                                    </p:set>
                                  </p:childTnLst>
                                </p:cTn>
                              </p:par>
                              <p:par>
                                <p:cTn id="274" presetID="16" presetClass="exit" presetSubtype="37" fill="hold" grpId="3" nodeType="withEffect">
                                  <p:stCondLst>
                                    <p:cond delay="0"/>
                                  </p:stCondLst>
                                  <p:childTnLst>
                                    <p:animEffect transition="out" filter="barn(outVertical)">
                                      <p:cBhvr>
                                        <p:cTn id="275" dur="2900"/>
                                        <p:tgtEl>
                                          <p:spTgt spid="29"/>
                                        </p:tgtEl>
                                      </p:cBhvr>
                                    </p:animEffect>
                                    <p:set>
                                      <p:cBhvr>
                                        <p:cTn id="276" dur="1" fill="hold">
                                          <p:stCondLst>
                                            <p:cond delay="2899"/>
                                          </p:stCondLst>
                                        </p:cTn>
                                        <p:tgtEl>
                                          <p:spTgt spid="29"/>
                                        </p:tgtEl>
                                        <p:attrNameLst>
                                          <p:attrName>style.visibility</p:attrName>
                                        </p:attrNameLst>
                                      </p:cBhvr>
                                      <p:to>
                                        <p:strVal val="hidden"/>
                                      </p:to>
                                    </p:set>
                                  </p:childTnLst>
                                </p:cTn>
                              </p:par>
                              <p:par>
                                <p:cTn id="277" presetID="2" presetClass="exit" presetSubtype="3" fill="hold" grpId="4" nodeType="withEffect">
                                  <p:stCondLst>
                                    <p:cond delay="0"/>
                                  </p:stCondLst>
                                  <p:childTnLst>
                                    <p:anim calcmode="lin" valueType="num">
                                      <p:cBhvr additive="base">
                                        <p:cTn id="278" dur="2900"/>
                                        <p:tgtEl>
                                          <p:spTgt spid="29"/>
                                        </p:tgtEl>
                                        <p:attrNameLst>
                                          <p:attrName>ppt_x</p:attrName>
                                        </p:attrNameLst>
                                      </p:cBhvr>
                                      <p:tavLst>
                                        <p:tav tm="0">
                                          <p:val>
                                            <p:strVal val="ppt_x"/>
                                          </p:val>
                                        </p:tav>
                                        <p:tav tm="100000">
                                          <p:val>
                                            <p:strVal val="1+ppt_w/2"/>
                                          </p:val>
                                        </p:tav>
                                      </p:tavLst>
                                    </p:anim>
                                    <p:anim calcmode="lin" valueType="num">
                                      <p:cBhvr additive="base">
                                        <p:cTn id="279" dur="2900"/>
                                        <p:tgtEl>
                                          <p:spTgt spid="29"/>
                                        </p:tgtEl>
                                        <p:attrNameLst>
                                          <p:attrName>ppt_y</p:attrName>
                                        </p:attrNameLst>
                                      </p:cBhvr>
                                      <p:tavLst>
                                        <p:tav tm="0">
                                          <p:val>
                                            <p:strVal val="ppt_y"/>
                                          </p:val>
                                        </p:tav>
                                        <p:tav tm="100000">
                                          <p:val>
                                            <p:strVal val="0-ppt_h/2"/>
                                          </p:val>
                                        </p:tav>
                                      </p:tavLst>
                                    </p:anim>
                                    <p:set>
                                      <p:cBhvr>
                                        <p:cTn id="280" dur="1" fill="hold">
                                          <p:stCondLst>
                                            <p:cond delay="2899"/>
                                          </p:stCondLst>
                                        </p:cTn>
                                        <p:tgtEl>
                                          <p:spTgt spid="29"/>
                                        </p:tgtEl>
                                        <p:attrNameLst>
                                          <p:attrName>style.visibility</p:attrName>
                                        </p:attrNameLst>
                                      </p:cBhvr>
                                      <p:to>
                                        <p:strVal val="hidden"/>
                                      </p:to>
                                    </p:set>
                                  </p:childTnLst>
                                </p:cTn>
                              </p:par>
                              <p:par>
                                <p:cTn id="281" presetID="16" presetClass="exit" presetSubtype="37" fill="hold" grpId="3" nodeType="withEffect">
                                  <p:stCondLst>
                                    <p:cond delay="0"/>
                                  </p:stCondLst>
                                  <p:childTnLst>
                                    <p:animEffect transition="out" filter="barn(outVertical)">
                                      <p:cBhvr>
                                        <p:cTn id="282" dur="2900"/>
                                        <p:tgtEl>
                                          <p:spTgt spid="28"/>
                                        </p:tgtEl>
                                      </p:cBhvr>
                                    </p:animEffect>
                                    <p:set>
                                      <p:cBhvr>
                                        <p:cTn id="283" dur="1" fill="hold">
                                          <p:stCondLst>
                                            <p:cond delay="2899"/>
                                          </p:stCondLst>
                                        </p:cTn>
                                        <p:tgtEl>
                                          <p:spTgt spid="28"/>
                                        </p:tgtEl>
                                        <p:attrNameLst>
                                          <p:attrName>style.visibility</p:attrName>
                                        </p:attrNameLst>
                                      </p:cBhvr>
                                      <p:to>
                                        <p:strVal val="hidden"/>
                                      </p:to>
                                    </p:set>
                                  </p:childTnLst>
                                </p:cTn>
                              </p:par>
                              <p:par>
                                <p:cTn id="284" presetID="2" presetClass="exit" presetSubtype="3" fill="hold" grpId="4" nodeType="withEffect">
                                  <p:stCondLst>
                                    <p:cond delay="0"/>
                                  </p:stCondLst>
                                  <p:childTnLst>
                                    <p:anim calcmode="lin" valueType="num">
                                      <p:cBhvr additive="base">
                                        <p:cTn id="285" dur="2900"/>
                                        <p:tgtEl>
                                          <p:spTgt spid="28"/>
                                        </p:tgtEl>
                                        <p:attrNameLst>
                                          <p:attrName>ppt_x</p:attrName>
                                        </p:attrNameLst>
                                      </p:cBhvr>
                                      <p:tavLst>
                                        <p:tav tm="0">
                                          <p:val>
                                            <p:strVal val="ppt_x"/>
                                          </p:val>
                                        </p:tav>
                                        <p:tav tm="100000">
                                          <p:val>
                                            <p:strVal val="1+ppt_w/2"/>
                                          </p:val>
                                        </p:tav>
                                      </p:tavLst>
                                    </p:anim>
                                    <p:anim calcmode="lin" valueType="num">
                                      <p:cBhvr additive="base">
                                        <p:cTn id="286" dur="2900"/>
                                        <p:tgtEl>
                                          <p:spTgt spid="28"/>
                                        </p:tgtEl>
                                        <p:attrNameLst>
                                          <p:attrName>ppt_y</p:attrName>
                                        </p:attrNameLst>
                                      </p:cBhvr>
                                      <p:tavLst>
                                        <p:tav tm="0">
                                          <p:val>
                                            <p:strVal val="ppt_y"/>
                                          </p:val>
                                        </p:tav>
                                        <p:tav tm="100000">
                                          <p:val>
                                            <p:strVal val="0-ppt_h/2"/>
                                          </p:val>
                                        </p:tav>
                                      </p:tavLst>
                                    </p:anim>
                                    <p:set>
                                      <p:cBhvr>
                                        <p:cTn id="287" dur="1" fill="hold">
                                          <p:stCondLst>
                                            <p:cond delay="2899"/>
                                          </p:stCondLst>
                                        </p:cTn>
                                        <p:tgtEl>
                                          <p:spTgt spid="28"/>
                                        </p:tgtEl>
                                        <p:attrNameLst>
                                          <p:attrName>style.visibility</p:attrName>
                                        </p:attrNameLst>
                                      </p:cBhvr>
                                      <p:to>
                                        <p:strVal val="hidden"/>
                                      </p:to>
                                    </p:set>
                                  </p:childTnLst>
                                </p:cTn>
                              </p:par>
                              <p:par>
                                <p:cTn id="288" presetID="16" presetClass="exit" presetSubtype="37" fill="hold" grpId="3" nodeType="withEffect">
                                  <p:stCondLst>
                                    <p:cond delay="0"/>
                                  </p:stCondLst>
                                  <p:childTnLst>
                                    <p:animEffect transition="out" filter="barn(outVertical)">
                                      <p:cBhvr>
                                        <p:cTn id="289" dur="2900"/>
                                        <p:tgtEl>
                                          <p:spTgt spid="27"/>
                                        </p:tgtEl>
                                      </p:cBhvr>
                                    </p:animEffect>
                                    <p:set>
                                      <p:cBhvr>
                                        <p:cTn id="290" dur="1" fill="hold">
                                          <p:stCondLst>
                                            <p:cond delay="2899"/>
                                          </p:stCondLst>
                                        </p:cTn>
                                        <p:tgtEl>
                                          <p:spTgt spid="27"/>
                                        </p:tgtEl>
                                        <p:attrNameLst>
                                          <p:attrName>style.visibility</p:attrName>
                                        </p:attrNameLst>
                                      </p:cBhvr>
                                      <p:to>
                                        <p:strVal val="hidden"/>
                                      </p:to>
                                    </p:set>
                                  </p:childTnLst>
                                </p:cTn>
                              </p:par>
                              <p:par>
                                <p:cTn id="291" presetID="2" presetClass="exit" presetSubtype="3" fill="hold" grpId="4" nodeType="withEffect">
                                  <p:stCondLst>
                                    <p:cond delay="0"/>
                                  </p:stCondLst>
                                  <p:childTnLst>
                                    <p:anim calcmode="lin" valueType="num">
                                      <p:cBhvr additive="base">
                                        <p:cTn id="292" dur="2900"/>
                                        <p:tgtEl>
                                          <p:spTgt spid="27"/>
                                        </p:tgtEl>
                                        <p:attrNameLst>
                                          <p:attrName>ppt_x</p:attrName>
                                        </p:attrNameLst>
                                      </p:cBhvr>
                                      <p:tavLst>
                                        <p:tav tm="0">
                                          <p:val>
                                            <p:strVal val="ppt_x"/>
                                          </p:val>
                                        </p:tav>
                                        <p:tav tm="100000">
                                          <p:val>
                                            <p:strVal val="1+ppt_w/2"/>
                                          </p:val>
                                        </p:tav>
                                      </p:tavLst>
                                    </p:anim>
                                    <p:anim calcmode="lin" valueType="num">
                                      <p:cBhvr additive="base">
                                        <p:cTn id="293" dur="2900"/>
                                        <p:tgtEl>
                                          <p:spTgt spid="27"/>
                                        </p:tgtEl>
                                        <p:attrNameLst>
                                          <p:attrName>ppt_y</p:attrName>
                                        </p:attrNameLst>
                                      </p:cBhvr>
                                      <p:tavLst>
                                        <p:tav tm="0">
                                          <p:val>
                                            <p:strVal val="ppt_y"/>
                                          </p:val>
                                        </p:tav>
                                        <p:tav tm="100000">
                                          <p:val>
                                            <p:strVal val="0-ppt_h/2"/>
                                          </p:val>
                                        </p:tav>
                                      </p:tavLst>
                                    </p:anim>
                                    <p:set>
                                      <p:cBhvr>
                                        <p:cTn id="294" dur="1" fill="hold">
                                          <p:stCondLst>
                                            <p:cond delay="2899"/>
                                          </p:stCondLst>
                                        </p:cTn>
                                        <p:tgtEl>
                                          <p:spTgt spid="27"/>
                                        </p:tgtEl>
                                        <p:attrNameLst>
                                          <p:attrName>style.visibility</p:attrName>
                                        </p:attrNameLst>
                                      </p:cBhvr>
                                      <p:to>
                                        <p:strVal val="hidden"/>
                                      </p:to>
                                    </p:set>
                                  </p:childTnLst>
                                </p:cTn>
                              </p:par>
                              <p:par>
                                <p:cTn id="295" presetID="16" presetClass="exit" presetSubtype="37" fill="hold" grpId="3" nodeType="withEffect">
                                  <p:stCondLst>
                                    <p:cond delay="0"/>
                                  </p:stCondLst>
                                  <p:childTnLst>
                                    <p:animEffect transition="out" filter="barn(outVertical)">
                                      <p:cBhvr>
                                        <p:cTn id="296" dur="2900"/>
                                        <p:tgtEl>
                                          <p:spTgt spid="26"/>
                                        </p:tgtEl>
                                      </p:cBhvr>
                                    </p:animEffect>
                                    <p:set>
                                      <p:cBhvr>
                                        <p:cTn id="297" dur="1" fill="hold">
                                          <p:stCondLst>
                                            <p:cond delay="2899"/>
                                          </p:stCondLst>
                                        </p:cTn>
                                        <p:tgtEl>
                                          <p:spTgt spid="26"/>
                                        </p:tgtEl>
                                        <p:attrNameLst>
                                          <p:attrName>style.visibility</p:attrName>
                                        </p:attrNameLst>
                                      </p:cBhvr>
                                      <p:to>
                                        <p:strVal val="hidden"/>
                                      </p:to>
                                    </p:set>
                                  </p:childTnLst>
                                </p:cTn>
                              </p:par>
                              <p:par>
                                <p:cTn id="298" presetID="2" presetClass="exit" presetSubtype="3" fill="hold" grpId="4" nodeType="withEffect">
                                  <p:stCondLst>
                                    <p:cond delay="0"/>
                                  </p:stCondLst>
                                  <p:childTnLst>
                                    <p:anim calcmode="lin" valueType="num">
                                      <p:cBhvr additive="base">
                                        <p:cTn id="299" dur="2900"/>
                                        <p:tgtEl>
                                          <p:spTgt spid="26"/>
                                        </p:tgtEl>
                                        <p:attrNameLst>
                                          <p:attrName>ppt_x</p:attrName>
                                        </p:attrNameLst>
                                      </p:cBhvr>
                                      <p:tavLst>
                                        <p:tav tm="0">
                                          <p:val>
                                            <p:strVal val="ppt_x"/>
                                          </p:val>
                                        </p:tav>
                                        <p:tav tm="100000">
                                          <p:val>
                                            <p:strVal val="1+ppt_w/2"/>
                                          </p:val>
                                        </p:tav>
                                      </p:tavLst>
                                    </p:anim>
                                    <p:anim calcmode="lin" valueType="num">
                                      <p:cBhvr additive="base">
                                        <p:cTn id="300" dur="2900"/>
                                        <p:tgtEl>
                                          <p:spTgt spid="26"/>
                                        </p:tgtEl>
                                        <p:attrNameLst>
                                          <p:attrName>ppt_y</p:attrName>
                                        </p:attrNameLst>
                                      </p:cBhvr>
                                      <p:tavLst>
                                        <p:tav tm="0">
                                          <p:val>
                                            <p:strVal val="ppt_y"/>
                                          </p:val>
                                        </p:tav>
                                        <p:tav tm="100000">
                                          <p:val>
                                            <p:strVal val="0-ppt_h/2"/>
                                          </p:val>
                                        </p:tav>
                                      </p:tavLst>
                                    </p:anim>
                                    <p:set>
                                      <p:cBhvr>
                                        <p:cTn id="301" dur="1" fill="hold">
                                          <p:stCondLst>
                                            <p:cond delay="2899"/>
                                          </p:stCondLst>
                                        </p:cTn>
                                        <p:tgtEl>
                                          <p:spTgt spid="26"/>
                                        </p:tgtEl>
                                        <p:attrNameLst>
                                          <p:attrName>style.visibility</p:attrName>
                                        </p:attrNameLst>
                                      </p:cBhvr>
                                      <p:to>
                                        <p:strVal val="hidden"/>
                                      </p:to>
                                    </p:set>
                                  </p:childTnLst>
                                </p:cTn>
                              </p:par>
                              <p:par>
                                <p:cTn id="302" presetID="16" presetClass="exit" presetSubtype="37" fill="hold" grpId="3" nodeType="withEffect">
                                  <p:stCondLst>
                                    <p:cond delay="0"/>
                                  </p:stCondLst>
                                  <p:childTnLst>
                                    <p:animEffect transition="out" filter="barn(outVertical)">
                                      <p:cBhvr>
                                        <p:cTn id="303" dur="2900"/>
                                        <p:tgtEl>
                                          <p:spTgt spid="25"/>
                                        </p:tgtEl>
                                      </p:cBhvr>
                                    </p:animEffect>
                                    <p:set>
                                      <p:cBhvr>
                                        <p:cTn id="304" dur="1" fill="hold">
                                          <p:stCondLst>
                                            <p:cond delay="2899"/>
                                          </p:stCondLst>
                                        </p:cTn>
                                        <p:tgtEl>
                                          <p:spTgt spid="25"/>
                                        </p:tgtEl>
                                        <p:attrNameLst>
                                          <p:attrName>style.visibility</p:attrName>
                                        </p:attrNameLst>
                                      </p:cBhvr>
                                      <p:to>
                                        <p:strVal val="hidden"/>
                                      </p:to>
                                    </p:set>
                                  </p:childTnLst>
                                </p:cTn>
                              </p:par>
                              <p:par>
                                <p:cTn id="305" presetID="2" presetClass="exit" presetSubtype="3" fill="hold" grpId="4" nodeType="withEffect">
                                  <p:stCondLst>
                                    <p:cond delay="0"/>
                                  </p:stCondLst>
                                  <p:childTnLst>
                                    <p:anim calcmode="lin" valueType="num">
                                      <p:cBhvr additive="base">
                                        <p:cTn id="306" dur="2900"/>
                                        <p:tgtEl>
                                          <p:spTgt spid="25"/>
                                        </p:tgtEl>
                                        <p:attrNameLst>
                                          <p:attrName>ppt_x</p:attrName>
                                        </p:attrNameLst>
                                      </p:cBhvr>
                                      <p:tavLst>
                                        <p:tav tm="0">
                                          <p:val>
                                            <p:strVal val="ppt_x"/>
                                          </p:val>
                                        </p:tav>
                                        <p:tav tm="100000">
                                          <p:val>
                                            <p:strVal val="1+ppt_w/2"/>
                                          </p:val>
                                        </p:tav>
                                      </p:tavLst>
                                    </p:anim>
                                    <p:anim calcmode="lin" valueType="num">
                                      <p:cBhvr additive="base">
                                        <p:cTn id="307" dur="2900"/>
                                        <p:tgtEl>
                                          <p:spTgt spid="25"/>
                                        </p:tgtEl>
                                        <p:attrNameLst>
                                          <p:attrName>ppt_y</p:attrName>
                                        </p:attrNameLst>
                                      </p:cBhvr>
                                      <p:tavLst>
                                        <p:tav tm="0">
                                          <p:val>
                                            <p:strVal val="ppt_y"/>
                                          </p:val>
                                        </p:tav>
                                        <p:tav tm="100000">
                                          <p:val>
                                            <p:strVal val="0-ppt_h/2"/>
                                          </p:val>
                                        </p:tav>
                                      </p:tavLst>
                                    </p:anim>
                                    <p:set>
                                      <p:cBhvr>
                                        <p:cTn id="308" dur="1" fill="hold">
                                          <p:stCondLst>
                                            <p:cond delay="2899"/>
                                          </p:stCondLst>
                                        </p:cTn>
                                        <p:tgtEl>
                                          <p:spTgt spid="25"/>
                                        </p:tgtEl>
                                        <p:attrNameLst>
                                          <p:attrName>style.visibility</p:attrName>
                                        </p:attrNameLst>
                                      </p:cBhvr>
                                      <p:to>
                                        <p:strVal val="hidden"/>
                                      </p:to>
                                    </p:set>
                                  </p:childTnLst>
                                </p:cTn>
                              </p:par>
                              <p:par>
                                <p:cTn id="309" presetID="16" presetClass="exit" presetSubtype="37" fill="hold" grpId="3" nodeType="withEffect">
                                  <p:stCondLst>
                                    <p:cond delay="0"/>
                                  </p:stCondLst>
                                  <p:childTnLst>
                                    <p:animEffect transition="out" filter="barn(outVertical)">
                                      <p:cBhvr>
                                        <p:cTn id="310" dur="2900"/>
                                        <p:tgtEl>
                                          <p:spTgt spid="24"/>
                                        </p:tgtEl>
                                      </p:cBhvr>
                                    </p:animEffect>
                                    <p:set>
                                      <p:cBhvr>
                                        <p:cTn id="311" dur="1" fill="hold">
                                          <p:stCondLst>
                                            <p:cond delay="2899"/>
                                          </p:stCondLst>
                                        </p:cTn>
                                        <p:tgtEl>
                                          <p:spTgt spid="24"/>
                                        </p:tgtEl>
                                        <p:attrNameLst>
                                          <p:attrName>style.visibility</p:attrName>
                                        </p:attrNameLst>
                                      </p:cBhvr>
                                      <p:to>
                                        <p:strVal val="hidden"/>
                                      </p:to>
                                    </p:set>
                                  </p:childTnLst>
                                </p:cTn>
                              </p:par>
                              <p:par>
                                <p:cTn id="312" presetID="2" presetClass="exit" presetSubtype="3" fill="hold" grpId="4" nodeType="withEffect">
                                  <p:stCondLst>
                                    <p:cond delay="0"/>
                                  </p:stCondLst>
                                  <p:childTnLst>
                                    <p:anim calcmode="lin" valueType="num">
                                      <p:cBhvr additive="base">
                                        <p:cTn id="313" dur="2900"/>
                                        <p:tgtEl>
                                          <p:spTgt spid="24"/>
                                        </p:tgtEl>
                                        <p:attrNameLst>
                                          <p:attrName>ppt_x</p:attrName>
                                        </p:attrNameLst>
                                      </p:cBhvr>
                                      <p:tavLst>
                                        <p:tav tm="0">
                                          <p:val>
                                            <p:strVal val="ppt_x"/>
                                          </p:val>
                                        </p:tav>
                                        <p:tav tm="100000">
                                          <p:val>
                                            <p:strVal val="1+ppt_w/2"/>
                                          </p:val>
                                        </p:tav>
                                      </p:tavLst>
                                    </p:anim>
                                    <p:anim calcmode="lin" valueType="num">
                                      <p:cBhvr additive="base">
                                        <p:cTn id="314" dur="2900"/>
                                        <p:tgtEl>
                                          <p:spTgt spid="24"/>
                                        </p:tgtEl>
                                        <p:attrNameLst>
                                          <p:attrName>ppt_y</p:attrName>
                                        </p:attrNameLst>
                                      </p:cBhvr>
                                      <p:tavLst>
                                        <p:tav tm="0">
                                          <p:val>
                                            <p:strVal val="ppt_y"/>
                                          </p:val>
                                        </p:tav>
                                        <p:tav tm="100000">
                                          <p:val>
                                            <p:strVal val="0-ppt_h/2"/>
                                          </p:val>
                                        </p:tav>
                                      </p:tavLst>
                                    </p:anim>
                                    <p:set>
                                      <p:cBhvr>
                                        <p:cTn id="315" dur="1" fill="hold">
                                          <p:stCondLst>
                                            <p:cond delay="2899"/>
                                          </p:stCondLst>
                                        </p:cTn>
                                        <p:tgtEl>
                                          <p:spTgt spid="24"/>
                                        </p:tgtEl>
                                        <p:attrNameLst>
                                          <p:attrName>style.visibility</p:attrName>
                                        </p:attrNameLst>
                                      </p:cBhvr>
                                      <p:to>
                                        <p:strVal val="hidden"/>
                                      </p:to>
                                    </p:set>
                                  </p:childTnLst>
                                </p:cTn>
                              </p:par>
                              <p:par>
                                <p:cTn id="316" presetID="16" presetClass="exit" presetSubtype="37" fill="hold" grpId="3" nodeType="withEffect">
                                  <p:stCondLst>
                                    <p:cond delay="0"/>
                                  </p:stCondLst>
                                  <p:childTnLst>
                                    <p:animEffect transition="out" filter="barn(outVertical)">
                                      <p:cBhvr>
                                        <p:cTn id="317" dur="2900"/>
                                        <p:tgtEl>
                                          <p:spTgt spid="15"/>
                                        </p:tgtEl>
                                      </p:cBhvr>
                                    </p:animEffect>
                                    <p:set>
                                      <p:cBhvr>
                                        <p:cTn id="318" dur="1" fill="hold">
                                          <p:stCondLst>
                                            <p:cond delay="2899"/>
                                          </p:stCondLst>
                                        </p:cTn>
                                        <p:tgtEl>
                                          <p:spTgt spid="15"/>
                                        </p:tgtEl>
                                        <p:attrNameLst>
                                          <p:attrName>style.visibility</p:attrName>
                                        </p:attrNameLst>
                                      </p:cBhvr>
                                      <p:to>
                                        <p:strVal val="hidden"/>
                                      </p:to>
                                    </p:set>
                                  </p:childTnLst>
                                </p:cTn>
                              </p:par>
                              <p:par>
                                <p:cTn id="319" presetID="2" presetClass="exit" presetSubtype="12" fill="hold" grpId="4" nodeType="withEffect">
                                  <p:stCondLst>
                                    <p:cond delay="0"/>
                                  </p:stCondLst>
                                  <p:childTnLst>
                                    <p:anim calcmode="lin" valueType="num">
                                      <p:cBhvr additive="base">
                                        <p:cTn id="320" dur="2900"/>
                                        <p:tgtEl>
                                          <p:spTgt spid="15"/>
                                        </p:tgtEl>
                                        <p:attrNameLst>
                                          <p:attrName>ppt_x</p:attrName>
                                        </p:attrNameLst>
                                      </p:cBhvr>
                                      <p:tavLst>
                                        <p:tav tm="0">
                                          <p:val>
                                            <p:strVal val="ppt_x"/>
                                          </p:val>
                                        </p:tav>
                                        <p:tav tm="100000">
                                          <p:val>
                                            <p:strVal val="0-ppt_w/2"/>
                                          </p:val>
                                        </p:tav>
                                      </p:tavLst>
                                    </p:anim>
                                    <p:anim calcmode="lin" valueType="num">
                                      <p:cBhvr additive="base">
                                        <p:cTn id="321" dur="2900"/>
                                        <p:tgtEl>
                                          <p:spTgt spid="15"/>
                                        </p:tgtEl>
                                        <p:attrNameLst>
                                          <p:attrName>ppt_y</p:attrName>
                                        </p:attrNameLst>
                                      </p:cBhvr>
                                      <p:tavLst>
                                        <p:tav tm="0">
                                          <p:val>
                                            <p:strVal val="ppt_y"/>
                                          </p:val>
                                        </p:tav>
                                        <p:tav tm="100000">
                                          <p:val>
                                            <p:strVal val="1+ppt_h/2"/>
                                          </p:val>
                                        </p:tav>
                                      </p:tavLst>
                                    </p:anim>
                                    <p:set>
                                      <p:cBhvr>
                                        <p:cTn id="322" dur="1" fill="hold">
                                          <p:stCondLst>
                                            <p:cond delay="2899"/>
                                          </p:stCondLst>
                                        </p:cTn>
                                        <p:tgtEl>
                                          <p:spTgt spid="15"/>
                                        </p:tgtEl>
                                        <p:attrNameLst>
                                          <p:attrName>style.visibility</p:attrName>
                                        </p:attrNameLst>
                                      </p:cBhvr>
                                      <p:to>
                                        <p:strVal val="hidden"/>
                                      </p:to>
                                    </p:set>
                                  </p:childTnLst>
                                </p:cTn>
                              </p:par>
                              <p:par>
                                <p:cTn id="323" presetID="16" presetClass="exit" presetSubtype="37" fill="hold" grpId="3" nodeType="withEffect">
                                  <p:stCondLst>
                                    <p:cond delay="0"/>
                                  </p:stCondLst>
                                  <p:childTnLst>
                                    <p:animEffect transition="out" filter="barn(outVertical)">
                                      <p:cBhvr>
                                        <p:cTn id="324" dur="2900"/>
                                        <p:tgtEl>
                                          <p:spTgt spid="14"/>
                                        </p:tgtEl>
                                      </p:cBhvr>
                                    </p:animEffect>
                                    <p:set>
                                      <p:cBhvr>
                                        <p:cTn id="325" dur="1" fill="hold">
                                          <p:stCondLst>
                                            <p:cond delay="2899"/>
                                          </p:stCondLst>
                                        </p:cTn>
                                        <p:tgtEl>
                                          <p:spTgt spid="14"/>
                                        </p:tgtEl>
                                        <p:attrNameLst>
                                          <p:attrName>style.visibility</p:attrName>
                                        </p:attrNameLst>
                                      </p:cBhvr>
                                      <p:to>
                                        <p:strVal val="hidden"/>
                                      </p:to>
                                    </p:set>
                                  </p:childTnLst>
                                </p:cTn>
                              </p:par>
                              <p:par>
                                <p:cTn id="326" presetID="2" presetClass="exit" presetSubtype="12" fill="hold" grpId="4" nodeType="withEffect">
                                  <p:stCondLst>
                                    <p:cond delay="0"/>
                                  </p:stCondLst>
                                  <p:childTnLst>
                                    <p:anim calcmode="lin" valueType="num">
                                      <p:cBhvr additive="base">
                                        <p:cTn id="327" dur="2900"/>
                                        <p:tgtEl>
                                          <p:spTgt spid="14"/>
                                        </p:tgtEl>
                                        <p:attrNameLst>
                                          <p:attrName>ppt_x</p:attrName>
                                        </p:attrNameLst>
                                      </p:cBhvr>
                                      <p:tavLst>
                                        <p:tav tm="0">
                                          <p:val>
                                            <p:strVal val="ppt_x"/>
                                          </p:val>
                                        </p:tav>
                                        <p:tav tm="100000">
                                          <p:val>
                                            <p:strVal val="0-ppt_w/2"/>
                                          </p:val>
                                        </p:tav>
                                      </p:tavLst>
                                    </p:anim>
                                    <p:anim calcmode="lin" valueType="num">
                                      <p:cBhvr additive="base">
                                        <p:cTn id="328" dur="2900"/>
                                        <p:tgtEl>
                                          <p:spTgt spid="14"/>
                                        </p:tgtEl>
                                        <p:attrNameLst>
                                          <p:attrName>ppt_y</p:attrName>
                                        </p:attrNameLst>
                                      </p:cBhvr>
                                      <p:tavLst>
                                        <p:tav tm="0">
                                          <p:val>
                                            <p:strVal val="ppt_y"/>
                                          </p:val>
                                        </p:tav>
                                        <p:tav tm="100000">
                                          <p:val>
                                            <p:strVal val="1+ppt_h/2"/>
                                          </p:val>
                                        </p:tav>
                                      </p:tavLst>
                                    </p:anim>
                                    <p:set>
                                      <p:cBhvr>
                                        <p:cTn id="329" dur="1" fill="hold">
                                          <p:stCondLst>
                                            <p:cond delay="2899"/>
                                          </p:stCondLst>
                                        </p:cTn>
                                        <p:tgtEl>
                                          <p:spTgt spid="14"/>
                                        </p:tgtEl>
                                        <p:attrNameLst>
                                          <p:attrName>style.visibility</p:attrName>
                                        </p:attrNameLst>
                                      </p:cBhvr>
                                      <p:to>
                                        <p:strVal val="hidden"/>
                                      </p:to>
                                    </p:set>
                                  </p:childTnLst>
                                </p:cTn>
                              </p:par>
                              <p:par>
                                <p:cTn id="330" presetID="16" presetClass="exit" presetSubtype="37" fill="hold" grpId="3" nodeType="withEffect">
                                  <p:stCondLst>
                                    <p:cond delay="0"/>
                                  </p:stCondLst>
                                  <p:childTnLst>
                                    <p:animEffect transition="out" filter="barn(outVertical)">
                                      <p:cBhvr>
                                        <p:cTn id="331" dur="2900"/>
                                        <p:tgtEl>
                                          <p:spTgt spid="13"/>
                                        </p:tgtEl>
                                      </p:cBhvr>
                                    </p:animEffect>
                                    <p:set>
                                      <p:cBhvr>
                                        <p:cTn id="332" dur="1" fill="hold">
                                          <p:stCondLst>
                                            <p:cond delay="2899"/>
                                          </p:stCondLst>
                                        </p:cTn>
                                        <p:tgtEl>
                                          <p:spTgt spid="13"/>
                                        </p:tgtEl>
                                        <p:attrNameLst>
                                          <p:attrName>style.visibility</p:attrName>
                                        </p:attrNameLst>
                                      </p:cBhvr>
                                      <p:to>
                                        <p:strVal val="hidden"/>
                                      </p:to>
                                    </p:set>
                                  </p:childTnLst>
                                </p:cTn>
                              </p:par>
                              <p:par>
                                <p:cTn id="333" presetID="2" presetClass="exit" presetSubtype="12" fill="hold" grpId="4" nodeType="withEffect">
                                  <p:stCondLst>
                                    <p:cond delay="0"/>
                                  </p:stCondLst>
                                  <p:childTnLst>
                                    <p:anim calcmode="lin" valueType="num">
                                      <p:cBhvr additive="base">
                                        <p:cTn id="334" dur="2900"/>
                                        <p:tgtEl>
                                          <p:spTgt spid="13"/>
                                        </p:tgtEl>
                                        <p:attrNameLst>
                                          <p:attrName>ppt_x</p:attrName>
                                        </p:attrNameLst>
                                      </p:cBhvr>
                                      <p:tavLst>
                                        <p:tav tm="0">
                                          <p:val>
                                            <p:strVal val="ppt_x"/>
                                          </p:val>
                                        </p:tav>
                                        <p:tav tm="100000">
                                          <p:val>
                                            <p:strVal val="0-ppt_w/2"/>
                                          </p:val>
                                        </p:tav>
                                      </p:tavLst>
                                    </p:anim>
                                    <p:anim calcmode="lin" valueType="num">
                                      <p:cBhvr additive="base">
                                        <p:cTn id="335" dur="2900"/>
                                        <p:tgtEl>
                                          <p:spTgt spid="13"/>
                                        </p:tgtEl>
                                        <p:attrNameLst>
                                          <p:attrName>ppt_y</p:attrName>
                                        </p:attrNameLst>
                                      </p:cBhvr>
                                      <p:tavLst>
                                        <p:tav tm="0">
                                          <p:val>
                                            <p:strVal val="ppt_y"/>
                                          </p:val>
                                        </p:tav>
                                        <p:tav tm="100000">
                                          <p:val>
                                            <p:strVal val="1+ppt_h/2"/>
                                          </p:val>
                                        </p:tav>
                                      </p:tavLst>
                                    </p:anim>
                                    <p:set>
                                      <p:cBhvr>
                                        <p:cTn id="336" dur="1" fill="hold">
                                          <p:stCondLst>
                                            <p:cond delay="2899"/>
                                          </p:stCondLst>
                                        </p:cTn>
                                        <p:tgtEl>
                                          <p:spTgt spid="13"/>
                                        </p:tgtEl>
                                        <p:attrNameLst>
                                          <p:attrName>style.visibility</p:attrName>
                                        </p:attrNameLst>
                                      </p:cBhvr>
                                      <p:to>
                                        <p:strVal val="hidden"/>
                                      </p:to>
                                    </p:set>
                                  </p:childTnLst>
                                </p:cTn>
                              </p:par>
                              <p:par>
                                <p:cTn id="337" presetID="16" presetClass="exit" presetSubtype="37" fill="hold" grpId="3" nodeType="withEffect">
                                  <p:stCondLst>
                                    <p:cond delay="0"/>
                                  </p:stCondLst>
                                  <p:childTnLst>
                                    <p:animEffect transition="out" filter="barn(outVertical)">
                                      <p:cBhvr>
                                        <p:cTn id="338" dur="2900"/>
                                        <p:tgtEl>
                                          <p:spTgt spid="12"/>
                                        </p:tgtEl>
                                      </p:cBhvr>
                                    </p:animEffect>
                                    <p:set>
                                      <p:cBhvr>
                                        <p:cTn id="339" dur="1" fill="hold">
                                          <p:stCondLst>
                                            <p:cond delay="2899"/>
                                          </p:stCondLst>
                                        </p:cTn>
                                        <p:tgtEl>
                                          <p:spTgt spid="12"/>
                                        </p:tgtEl>
                                        <p:attrNameLst>
                                          <p:attrName>style.visibility</p:attrName>
                                        </p:attrNameLst>
                                      </p:cBhvr>
                                      <p:to>
                                        <p:strVal val="hidden"/>
                                      </p:to>
                                    </p:set>
                                  </p:childTnLst>
                                </p:cTn>
                              </p:par>
                              <p:par>
                                <p:cTn id="340" presetID="2" presetClass="exit" presetSubtype="12" fill="hold" grpId="4" nodeType="withEffect">
                                  <p:stCondLst>
                                    <p:cond delay="0"/>
                                  </p:stCondLst>
                                  <p:childTnLst>
                                    <p:anim calcmode="lin" valueType="num">
                                      <p:cBhvr additive="base">
                                        <p:cTn id="341" dur="2900"/>
                                        <p:tgtEl>
                                          <p:spTgt spid="12"/>
                                        </p:tgtEl>
                                        <p:attrNameLst>
                                          <p:attrName>ppt_x</p:attrName>
                                        </p:attrNameLst>
                                      </p:cBhvr>
                                      <p:tavLst>
                                        <p:tav tm="0">
                                          <p:val>
                                            <p:strVal val="ppt_x"/>
                                          </p:val>
                                        </p:tav>
                                        <p:tav tm="100000">
                                          <p:val>
                                            <p:strVal val="0-ppt_w/2"/>
                                          </p:val>
                                        </p:tav>
                                      </p:tavLst>
                                    </p:anim>
                                    <p:anim calcmode="lin" valueType="num">
                                      <p:cBhvr additive="base">
                                        <p:cTn id="342" dur="2900"/>
                                        <p:tgtEl>
                                          <p:spTgt spid="12"/>
                                        </p:tgtEl>
                                        <p:attrNameLst>
                                          <p:attrName>ppt_y</p:attrName>
                                        </p:attrNameLst>
                                      </p:cBhvr>
                                      <p:tavLst>
                                        <p:tav tm="0">
                                          <p:val>
                                            <p:strVal val="ppt_y"/>
                                          </p:val>
                                        </p:tav>
                                        <p:tav tm="100000">
                                          <p:val>
                                            <p:strVal val="1+ppt_h/2"/>
                                          </p:val>
                                        </p:tav>
                                      </p:tavLst>
                                    </p:anim>
                                    <p:set>
                                      <p:cBhvr>
                                        <p:cTn id="343" dur="1" fill="hold">
                                          <p:stCondLst>
                                            <p:cond delay="2899"/>
                                          </p:stCondLst>
                                        </p:cTn>
                                        <p:tgtEl>
                                          <p:spTgt spid="12"/>
                                        </p:tgtEl>
                                        <p:attrNameLst>
                                          <p:attrName>style.visibility</p:attrName>
                                        </p:attrNameLst>
                                      </p:cBhvr>
                                      <p:to>
                                        <p:strVal val="hidden"/>
                                      </p:to>
                                    </p:set>
                                  </p:childTnLst>
                                </p:cTn>
                              </p:par>
                              <p:par>
                                <p:cTn id="344" presetID="16" presetClass="exit" presetSubtype="37" fill="hold" grpId="3" nodeType="withEffect">
                                  <p:stCondLst>
                                    <p:cond delay="0"/>
                                  </p:stCondLst>
                                  <p:childTnLst>
                                    <p:animEffect transition="out" filter="barn(outVertical)">
                                      <p:cBhvr>
                                        <p:cTn id="345" dur="2900"/>
                                        <p:tgtEl>
                                          <p:spTgt spid="11"/>
                                        </p:tgtEl>
                                      </p:cBhvr>
                                    </p:animEffect>
                                    <p:set>
                                      <p:cBhvr>
                                        <p:cTn id="346" dur="1" fill="hold">
                                          <p:stCondLst>
                                            <p:cond delay="2899"/>
                                          </p:stCondLst>
                                        </p:cTn>
                                        <p:tgtEl>
                                          <p:spTgt spid="11"/>
                                        </p:tgtEl>
                                        <p:attrNameLst>
                                          <p:attrName>style.visibility</p:attrName>
                                        </p:attrNameLst>
                                      </p:cBhvr>
                                      <p:to>
                                        <p:strVal val="hidden"/>
                                      </p:to>
                                    </p:set>
                                  </p:childTnLst>
                                </p:cTn>
                              </p:par>
                              <p:par>
                                <p:cTn id="347" presetID="2" presetClass="exit" presetSubtype="12" fill="hold" grpId="4" nodeType="withEffect">
                                  <p:stCondLst>
                                    <p:cond delay="0"/>
                                  </p:stCondLst>
                                  <p:childTnLst>
                                    <p:anim calcmode="lin" valueType="num">
                                      <p:cBhvr additive="base">
                                        <p:cTn id="348" dur="2900"/>
                                        <p:tgtEl>
                                          <p:spTgt spid="11"/>
                                        </p:tgtEl>
                                        <p:attrNameLst>
                                          <p:attrName>ppt_x</p:attrName>
                                        </p:attrNameLst>
                                      </p:cBhvr>
                                      <p:tavLst>
                                        <p:tav tm="0">
                                          <p:val>
                                            <p:strVal val="ppt_x"/>
                                          </p:val>
                                        </p:tav>
                                        <p:tav tm="100000">
                                          <p:val>
                                            <p:strVal val="0-ppt_w/2"/>
                                          </p:val>
                                        </p:tav>
                                      </p:tavLst>
                                    </p:anim>
                                    <p:anim calcmode="lin" valueType="num">
                                      <p:cBhvr additive="base">
                                        <p:cTn id="349" dur="2900"/>
                                        <p:tgtEl>
                                          <p:spTgt spid="11"/>
                                        </p:tgtEl>
                                        <p:attrNameLst>
                                          <p:attrName>ppt_y</p:attrName>
                                        </p:attrNameLst>
                                      </p:cBhvr>
                                      <p:tavLst>
                                        <p:tav tm="0">
                                          <p:val>
                                            <p:strVal val="ppt_y"/>
                                          </p:val>
                                        </p:tav>
                                        <p:tav tm="100000">
                                          <p:val>
                                            <p:strVal val="1+ppt_h/2"/>
                                          </p:val>
                                        </p:tav>
                                      </p:tavLst>
                                    </p:anim>
                                    <p:set>
                                      <p:cBhvr>
                                        <p:cTn id="350" dur="1" fill="hold">
                                          <p:stCondLst>
                                            <p:cond delay="2899"/>
                                          </p:stCondLst>
                                        </p:cTn>
                                        <p:tgtEl>
                                          <p:spTgt spid="11"/>
                                        </p:tgtEl>
                                        <p:attrNameLst>
                                          <p:attrName>style.visibility</p:attrName>
                                        </p:attrNameLst>
                                      </p:cBhvr>
                                      <p:to>
                                        <p:strVal val="hidden"/>
                                      </p:to>
                                    </p:set>
                                  </p:childTnLst>
                                </p:cTn>
                              </p:par>
                              <p:par>
                                <p:cTn id="351" presetID="16" presetClass="exit" presetSubtype="37" fill="hold" grpId="3" nodeType="withEffect">
                                  <p:stCondLst>
                                    <p:cond delay="0"/>
                                  </p:stCondLst>
                                  <p:childTnLst>
                                    <p:animEffect transition="out" filter="barn(outVertical)">
                                      <p:cBhvr>
                                        <p:cTn id="352" dur="2900"/>
                                        <p:tgtEl>
                                          <p:spTgt spid="10"/>
                                        </p:tgtEl>
                                      </p:cBhvr>
                                    </p:animEffect>
                                    <p:set>
                                      <p:cBhvr>
                                        <p:cTn id="353" dur="1" fill="hold">
                                          <p:stCondLst>
                                            <p:cond delay="2899"/>
                                          </p:stCondLst>
                                        </p:cTn>
                                        <p:tgtEl>
                                          <p:spTgt spid="10"/>
                                        </p:tgtEl>
                                        <p:attrNameLst>
                                          <p:attrName>style.visibility</p:attrName>
                                        </p:attrNameLst>
                                      </p:cBhvr>
                                      <p:to>
                                        <p:strVal val="hidden"/>
                                      </p:to>
                                    </p:set>
                                  </p:childTnLst>
                                </p:cTn>
                              </p:par>
                              <p:par>
                                <p:cTn id="354" presetID="2" presetClass="exit" presetSubtype="12" fill="hold" grpId="4" nodeType="withEffect">
                                  <p:stCondLst>
                                    <p:cond delay="0"/>
                                  </p:stCondLst>
                                  <p:childTnLst>
                                    <p:anim calcmode="lin" valueType="num">
                                      <p:cBhvr additive="base">
                                        <p:cTn id="355" dur="2900"/>
                                        <p:tgtEl>
                                          <p:spTgt spid="10"/>
                                        </p:tgtEl>
                                        <p:attrNameLst>
                                          <p:attrName>ppt_x</p:attrName>
                                        </p:attrNameLst>
                                      </p:cBhvr>
                                      <p:tavLst>
                                        <p:tav tm="0">
                                          <p:val>
                                            <p:strVal val="ppt_x"/>
                                          </p:val>
                                        </p:tav>
                                        <p:tav tm="100000">
                                          <p:val>
                                            <p:strVal val="0-ppt_w/2"/>
                                          </p:val>
                                        </p:tav>
                                      </p:tavLst>
                                    </p:anim>
                                    <p:anim calcmode="lin" valueType="num">
                                      <p:cBhvr additive="base">
                                        <p:cTn id="356" dur="2900"/>
                                        <p:tgtEl>
                                          <p:spTgt spid="10"/>
                                        </p:tgtEl>
                                        <p:attrNameLst>
                                          <p:attrName>ppt_y</p:attrName>
                                        </p:attrNameLst>
                                      </p:cBhvr>
                                      <p:tavLst>
                                        <p:tav tm="0">
                                          <p:val>
                                            <p:strVal val="ppt_y"/>
                                          </p:val>
                                        </p:tav>
                                        <p:tav tm="100000">
                                          <p:val>
                                            <p:strVal val="1+ppt_h/2"/>
                                          </p:val>
                                        </p:tav>
                                      </p:tavLst>
                                    </p:anim>
                                    <p:set>
                                      <p:cBhvr>
                                        <p:cTn id="357" dur="1" fill="hold">
                                          <p:stCondLst>
                                            <p:cond delay="2899"/>
                                          </p:stCondLst>
                                        </p:cTn>
                                        <p:tgtEl>
                                          <p:spTgt spid="10"/>
                                        </p:tgtEl>
                                        <p:attrNameLst>
                                          <p:attrName>style.visibility</p:attrName>
                                        </p:attrNameLst>
                                      </p:cBhvr>
                                      <p:to>
                                        <p:strVal val="hidden"/>
                                      </p:to>
                                    </p:set>
                                  </p:childTnLst>
                                </p:cTn>
                              </p:par>
                              <p:par>
                                <p:cTn id="358" presetID="16" presetClass="exit" presetSubtype="37" fill="hold" grpId="3" nodeType="withEffect">
                                  <p:stCondLst>
                                    <p:cond delay="0"/>
                                  </p:stCondLst>
                                  <p:childTnLst>
                                    <p:animEffect transition="out" filter="barn(outVertical)">
                                      <p:cBhvr>
                                        <p:cTn id="359" dur="2900"/>
                                        <p:tgtEl>
                                          <p:spTgt spid="7"/>
                                        </p:tgtEl>
                                      </p:cBhvr>
                                    </p:animEffect>
                                    <p:set>
                                      <p:cBhvr>
                                        <p:cTn id="360" dur="1" fill="hold">
                                          <p:stCondLst>
                                            <p:cond delay="2899"/>
                                          </p:stCondLst>
                                        </p:cTn>
                                        <p:tgtEl>
                                          <p:spTgt spid="7"/>
                                        </p:tgtEl>
                                        <p:attrNameLst>
                                          <p:attrName>style.visibility</p:attrName>
                                        </p:attrNameLst>
                                      </p:cBhvr>
                                      <p:to>
                                        <p:strVal val="hidden"/>
                                      </p:to>
                                    </p:set>
                                  </p:childTnLst>
                                </p:cTn>
                              </p:par>
                              <p:par>
                                <p:cTn id="361" presetID="2" presetClass="exit" presetSubtype="6" fill="hold" grpId="4" nodeType="withEffect">
                                  <p:stCondLst>
                                    <p:cond delay="0"/>
                                  </p:stCondLst>
                                  <p:childTnLst>
                                    <p:anim calcmode="lin" valueType="num">
                                      <p:cBhvr additive="base">
                                        <p:cTn id="362" dur="2900"/>
                                        <p:tgtEl>
                                          <p:spTgt spid="7"/>
                                        </p:tgtEl>
                                        <p:attrNameLst>
                                          <p:attrName>ppt_x</p:attrName>
                                        </p:attrNameLst>
                                      </p:cBhvr>
                                      <p:tavLst>
                                        <p:tav tm="0">
                                          <p:val>
                                            <p:strVal val="ppt_x"/>
                                          </p:val>
                                        </p:tav>
                                        <p:tav tm="100000">
                                          <p:val>
                                            <p:strVal val="1+ppt_w/2"/>
                                          </p:val>
                                        </p:tav>
                                      </p:tavLst>
                                    </p:anim>
                                    <p:anim calcmode="lin" valueType="num">
                                      <p:cBhvr additive="base">
                                        <p:cTn id="363" dur="2900"/>
                                        <p:tgtEl>
                                          <p:spTgt spid="7"/>
                                        </p:tgtEl>
                                        <p:attrNameLst>
                                          <p:attrName>ppt_y</p:attrName>
                                        </p:attrNameLst>
                                      </p:cBhvr>
                                      <p:tavLst>
                                        <p:tav tm="0">
                                          <p:val>
                                            <p:strVal val="ppt_y"/>
                                          </p:val>
                                        </p:tav>
                                        <p:tav tm="100000">
                                          <p:val>
                                            <p:strVal val="1+ppt_h/2"/>
                                          </p:val>
                                        </p:tav>
                                      </p:tavLst>
                                    </p:anim>
                                    <p:set>
                                      <p:cBhvr>
                                        <p:cTn id="364" dur="1" fill="hold">
                                          <p:stCondLst>
                                            <p:cond delay="2899"/>
                                          </p:stCondLst>
                                        </p:cTn>
                                        <p:tgtEl>
                                          <p:spTgt spid="7"/>
                                        </p:tgtEl>
                                        <p:attrNameLst>
                                          <p:attrName>style.visibility</p:attrName>
                                        </p:attrNameLst>
                                      </p:cBhvr>
                                      <p:to>
                                        <p:strVal val="hidden"/>
                                      </p:to>
                                    </p:set>
                                  </p:childTnLst>
                                </p:cTn>
                              </p:par>
                              <p:par>
                                <p:cTn id="365" presetID="16" presetClass="exit" presetSubtype="37" fill="hold" grpId="3" nodeType="withEffect">
                                  <p:stCondLst>
                                    <p:cond delay="0"/>
                                  </p:stCondLst>
                                  <p:childTnLst>
                                    <p:animEffect transition="out" filter="barn(outVertical)">
                                      <p:cBhvr>
                                        <p:cTn id="366" dur="2900"/>
                                        <p:tgtEl>
                                          <p:spTgt spid="6"/>
                                        </p:tgtEl>
                                      </p:cBhvr>
                                    </p:animEffect>
                                    <p:set>
                                      <p:cBhvr>
                                        <p:cTn id="367" dur="1" fill="hold">
                                          <p:stCondLst>
                                            <p:cond delay="2899"/>
                                          </p:stCondLst>
                                        </p:cTn>
                                        <p:tgtEl>
                                          <p:spTgt spid="6"/>
                                        </p:tgtEl>
                                        <p:attrNameLst>
                                          <p:attrName>style.visibility</p:attrName>
                                        </p:attrNameLst>
                                      </p:cBhvr>
                                      <p:to>
                                        <p:strVal val="hidden"/>
                                      </p:to>
                                    </p:set>
                                  </p:childTnLst>
                                </p:cTn>
                              </p:par>
                              <p:par>
                                <p:cTn id="368" presetID="2" presetClass="exit" presetSubtype="6" fill="hold" grpId="4" nodeType="withEffect">
                                  <p:stCondLst>
                                    <p:cond delay="0"/>
                                  </p:stCondLst>
                                  <p:childTnLst>
                                    <p:anim calcmode="lin" valueType="num">
                                      <p:cBhvr additive="base">
                                        <p:cTn id="369" dur="2900"/>
                                        <p:tgtEl>
                                          <p:spTgt spid="6"/>
                                        </p:tgtEl>
                                        <p:attrNameLst>
                                          <p:attrName>ppt_x</p:attrName>
                                        </p:attrNameLst>
                                      </p:cBhvr>
                                      <p:tavLst>
                                        <p:tav tm="0">
                                          <p:val>
                                            <p:strVal val="ppt_x"/>
                                          </p:val>
                                        </p:tav>
                                        <p:tav tm="100000">
                                          <p:val>
                                            <p:strVal val="1+ppt_w/2"/>
                                          </p:val>
                                        </p:tav>
                                      </p:tavLst>
                                    </p:anim>
                                    <p:anim calcmode="lin" valueType="num">
                                      <p:cBhvr additive="base">
                                        <p:cTn id="370" dur="2900"/>
                                        <p:tgtEl>
                                          <p:spTgt spid="6"/>
                                        </p:tgtEl>
                                        <p:attrNameLst>
                                          <p:attrName>ppt_y</p:attrName>
                                        </p:attrNameLst>
                                      </p:cBhvr>
                                      <p:tavLst>
                                        <p:tav tm="0">
                                          <p:val>
                                            <p:strVal val="ppt_y"/>
                                          </p:val>
                                        </p:tav>
                                        <p:tav tm="100000">
                                          <p:val>
                                            <p:strVal val="1+ppt_h/2"/>
                                          </p:val>
                                        </p:tav>
                                      </p:tavLst>
                                    </p:anim>
                                    <p:set>
                                      <p:cBhvr>
                                        <p:cTn id="371" dur="1" fill="hold">
                                          <p:stCondLst>
                                            <p:cond delay="2899"/>
                                          </p:stCondLst>
                                        </p:cTn>
                                        <p:tgtEl>
                                          <p:spTgt spid="6"/>
                                        </p:tgtEl>
                                        <p:attrNameLst>
                                          <p:attrName>style.visibility</p:attrName>
                                        </p:attrNameLst>
                                      </p:cBhvr>
                                      <p:to>
                                        <p:strVal val="hidden"/>
                                      </p:to>
                                    </p:set>
                                  </p:childTnLst>
                                </p:cTn>
                              </p:par>
                              <p:par>
                                <p:cTn id="372" presetID="16" presetClass="exit" presetSubtype="37" fill="hold" grpId="3" nodeType="withEffect">
                                  <p:stCondLst>
                                    <p:cond delay="0"/>
                                  </p:stCondLst>
                                  <p:childTnLst>
                                    <p:animEffect transition="out" filter="barn(outVertical)">
                                      <p:cBhvr>
                                        <p:cTn id="373" dur="2900"/>
                                        <p:tgtEl>
                                          <p:spTgt spid="5"/>
                                        </p:tgtEl>
                                      </p:cBhvr>
                                    </p:animEffect>
                                    <p:set>
                                      <p:cBhvr>
                                        <p:cTn id="374" dur="1" fill="hold">
                                          <p:stCondLst>
                                            <p:cond delay="2899"/>
                                          </p:stCondLst>
                                        </p:cTn>
                                        <p:tgtEl>
                                          <p:spTgt spid="5"/>
                                        </p:tgtEl>
                                        <p:attrNameLst>
                                          <p:attrName>style.visibility</p:attrName>
                                        </p:attrNameLst>
                                      </p:cBhvr>
                                      <p:to>
                                        <p:strVal val="hidden"/>
                                      </p:to>
                                    </p:set>
                                  </p:childTnLst>
                                </p:cTn>
                              </p:par>
                              <p:par>
                                <p:cTn id="375" presetID="2" presetClass="exit" presetSubtype="6" fill="hold" grpId="4" nodeType="withEffect">
                                  <p:stCondLst>
                                    <p:cond delay="0"/>
                                  </p:stCondLst>
                                  <p:childTnLst>
                                    <p:anim calcmode="lin" valueType="num">
                                      <p:cBhvr additive="base">
                                        <p:cTn id="376" dur="2900"/>
                                        <p:tgtEl>
                                          <p:spTgt spid="5"/>
                                        </p:tgtEl>
                                        <p:attrNameLst>
                                          <p:attrName>ppt_x</p:attrName>
                                        </p:attrNameLst>
                                      </p:cBhvr>
                                      <p:tavLst>
                                        <p:tav tm="0">
                                          <p:val>
                                            <p:strVal val="ppt_x"/>
                                          </p:val>
                                        </p:tav>
                                        <p:tav tm="100000">
                                          <p:val>
                                            <p:strVal val="1+ppt_w/2"/>
                                          </p:val>
                                        </p:tav>
                                      </p:tavLst>
                                    </p:anim>
                                    <p:anim calcmode="lin" valueType="num">
                                      <p:cBhvr additive="base">
                                        <p:cTn id="377" dur="2900"/>
                                        <p:tgtEl>
                                          <p:spTgt spid="5"/>
                                        </p:tgtEl>
                                        <p:attrNameLst>
                                          <p:attrName>ppt_y</p:attrName>
                                        </p:attrNameLst>
                                      </p:cBhvr>
                                      <p:tavLst>
                                        <p:tav tm="0">
                                          <p:val>
                                            <p:strVal val="ppt_y"/>
                                          </p:val>
                                        </p:tav>
                                        <p:tav tm="100000">
                                          <p:val>
                                            <p:strVal val="1+ppt_h/2"/>
                                          </p:val>
                                        </p:tav>
                                      </p:tavLst>
                                    </p:anim>
                                    <p:set>
                                      <p:cBhvr>
                                        <p:cTn id="378" dur="1" fill="hold">
                                          <p:stCondLst>
                                            <p:cond delay="2899"/>
                                          </p:stCondLst>
                                        </p:cTn>
                                        <p:tgtEl>
                                          <p:spTgt spid="5"/>
                                        </p:tgtEl>
                                        <p:attrNameLst>
                                          <p:attrName>style.visibility</p:attrName>
                                        </p:attrNameLst>
                                      </p:cBhvr>
                                      <p:to>
                                        <p:strVal val="hidden"/>
                                      </p:to>
                                    </p:set>
                                  </p:childTnLst>
                                </p:cTn>
                              </p:par>
                              <p:par>
                                <p:cTn id="379" presetID="16" presetClass="exit" presetSubtype="37" fill="hold" grpId="3" nodeType="withEffect">
                                  <p:stCondLst>
                                    <p:cond delay="0"/>
                                  </p:stCondLst>
                                  <p:childTnLst>
                                    <p:animEffect transition="out" filter="barn(outVertical)">
                                      <p:cBhvr>
                                        <p:cTn id="380" dur="2900"/>
                                        <p:tgtEl>
                                          <p:spTgt spid="3"/>
                                        </p:tgtEl>
                                      </p:cBhvr>
                                    </p:animEffect>
                                    <p:set>
                                      <p:cBhvr>
                                        <p:cTn id="381" dur="1" fill="hold">
                                          <p:stCondLst>
                                            <p:cond delay="2899"/>
                                          </p:stCondLst>
                                        </p:cTn>
                                        <p:tgtEl>
                                          <p:spTgt spid="3"/>
                                        </p:tgtEl>
                                        <p:attrNameLst>
                                          <p:attrName>style.visibility</p:attrName>
                                        </p:attrNameLst>
                                      </p:cBhvr>
                                      <p:to>
                                        <p:strVal val="hidden"/>
                                      </p:to>
                                    </p:set>
                                  </p:childTnLst>
                                </p:cTn>
                              </p:par>
                              <p:par>
                                <p:cTn id="382" presetID="2" presetClass="exit" presetSubtype="6" fill="hold" grpId="4" nodeType="withEffect">
                                  <p:stCondLst>
                                    <p:cond delay="0"/>
                                  </p:stCondLst>
                                  <p:childTnLst>
                                    <p:anim calcmode="lin" valueType="num">
                                      <p:cBhvr additive="base">
                                        <p:cTn id="383" dur="2900"/>
                                        <p:tgtEl>
                                          <p:spTgt spid="3"/>
                                        </p:tgtEl>
                                        <p:attrNameLst>
                                          <p:attrName>ppt_x</p:attrName>
                                        </p:attrNameLst>
                                      </p:cBhvr>
                                      <p:tavLst>
                                        <p:tav tm="0">
                                          <p:val>
                                            <p:strVal val="ppt_x"/>
                                          </p:val>
                                        </p:tav>
                                        <p:tav tm="100000">
                                          <p:val>
                                            <p:strVal val="1+ppt_w/2"/>
                                          </p:val>
                                        </p:tav>
                                      </p:tavLst>
                                    </p:anim>
                                    <p:anim calcmode="lin" valueType="num">
                                      <p:cBhvr additive="base">
                                        <p:cTn id="384" dur="2900"/>
                                        <p:tgtEl>
                                          <p:spTgt spid="3"/>
                                        </p:tgtEl>
                                        <p:attrNameLst>
                                          <p:attrName>ppt_y</p:attrName>
                                        </p:attrNameLst>
                                      </p:cBhvr>
                                      <p:tavLst>
                                        <p:tav tm="0">
                                          <p:val>
                                            <p:strVal val="ppt_y"/>
                                          </p:val>
                                        </p:tav>
                                        <p:tav tm="100000">
                                          <p:val>
                                            <p:strVal val="1+ppt_h/2"/>
                                          </p:val>
                                        </p:tav>
                                      </p:tavLst>
                                    </p:anim>
                                    <p:set>
                                      <p:cBhvr>
                                        <p:cTn id="385" dur="1" fill="hold">
                                          <p:stCondLst>
                                            <p:cond delay="2899"/>
                                          </p:stCondLst>
                                        </p:cTn>
                                        <p:tgtEl>
                                          <p:spTgt spid="3"/>
                                        </p:tgtEl>
                                        <p:attrNameLst>
                                          <p:attrName>style.visibility</p:attrName>
                                        </p:attrNameLst>
                                      </p:cBhvr>
                                      <p:to>
                                        <p:strVal val="hidden"/>
                                      </p:to>
                                    </p:set>
                                  </p:childTnLst>
                                </p:cTn>
                              </p:par>
                              <p:par>
                                <p:cTn id="386" presetID="16" presetClass="exit" presetSubtype="37" fill="hold" grpId="3" nodeType="withEffect">
                                  <p:stCondLst>
                                    <p:cond delay="0"/>
                                  </p:stCondLst>
                                  <p:childTnLst>
                                    <p:animEffect transition="out" filter="barn(outVertical)">
                                      <p:cBhvr>
                                        <p:cTn id="387" dur="2900"/>
                                        <p:tgtEl>
                                          <p:spTgt spid="2"/>
                                        </p:tgtEl>
                                      </p:cBhvr>
                                    </p:animEffect>
                                    <p:set>
                                      <p:cBhvr>
                                        <p:cTn id="388" dur="1" fill="hold">
                                          <p:stCondLst>
                                            <p:cond delay="2899"/>
                                          </p:stCondLst>
                                        </p:cTn>
                                        <p:tgtEl>
                                          <p:spTgt spid="2"/>
                                        </p:tgtEl>
                                        <p:attrNameLst>
                                          <p:attrName>style.visibility</p:attrName>
                                        </p:attrNameLst>
                                      </p:cBhvr>
                                      <p:to>
                                        <p:strVal val="hidden"/>
                                      </p:to>
                                    </p:set>
                                  </p:childTnLst>
                                </p:cTn>
                              </p:par>
                              <p:par>
                                <p:cTn id="389" presetID="2" presetClass="exit" presetSubtype="6" fill="hold" grpId="4" nodeType="withEffect">
                                  <p:stCondLst>
                                    <p:cond delay="0"/>
                                  </p:stCondLst>
                                  <p:childTnLst>
                                    <p:anim calcmode="lin" valueType="num">
                                      <p:cBhvr additive="base">
                                        <p:cTn id="390" dur="2900"/>
                                        <p:tgtEl>
                                          <p:spTgt spid="2"/>
                                        </p:tgtEl>
                                        <p:attrNameLst>
                                          <p:attrName>ppt_x</p:attrName>
                                        </p:attrNameLst>
                                      </p:cBhvr>
                                      <p:tavLst>
                                        <p:tav tm="0">
                                          <p:val>
                                            <p:strVal val="ppt_x"/>
                                          </p:val>
                                        </p:tav>
                                        <p:tav tm="100000">
                                          <p:val>
                                            <p:strVal val="1+ppt_w/2"/>
                                          </p:val>
                                        </p:tav>
                                      </p:tavLst>
                                    </p:anim>
                                    <p:anim calcmode="lin" valueType="num">
                                      <p:cBhvr additive="base">
                                        <p:cTn id="391" dur="2900"/>
                                        <p:tgtEl>
                                          <p:spTgt spid="2"/>
                                        </p:tgtEl>
                                        <p:attrNameLst>
                                          <p:attrName>ppt_y</p:attrName>
                                        </p:attrNameLst>
                                      </p:cBhvr>
                                      <p:tavLst>
                                        <p:tav tm="0">
                                          <p:val>
                                            <p:strVal val="ppt_y"/>
                                          </p:val>
                                        </p:tav>
                                        <p:tav tm="100000">
                                          <p:val>
                                            <p:strVal val="1+ppt_h/2"/>
                                          </p:val>
                                        </p:tav>
                                      </p:tavLst>
                                    </p:anim>
                                    <p:set>
                                      <p:cBhvr>
                                        <p:cTn id="392" dur="1" fill="hold">
                                          <p:stCondLst>
                                            <p:cond delay="2899"/>
                                          </p:stCondLst>
                                        </p:cTn>
                                        <p:tgtEl>
                                          <p:spTgt spid="2"/>
                                        </p:tgtEl>
                                        <p:attrNameLst>
                                          <p:attrName>style.visibility</p:attrName>
                                        </p:attrNameLst>
                                      </p:cBhvr>
                                      <p:to>
                                        <p:strVal val="hidden"/>
                                      </p:to>
                                    </p:set>
                                  </p:childTnLst>
                                </p:cTn>
                              </p:par>
                              <p:par>
                                <p:cTn id="393" presetID="23" presetClass="entr" presetSubtype="272" fill="hold" nodeType="withEffect">
                                  <p:stCondLst>
                                    <p:cond delay="0"/>
                                  </p:stCondLst>
                                  <p:childTnLst>
                                    <p:set>
                                      <p:cBhvr>
                                        <p:cTn id="394" dur="1" fill="hold">
                                          <p:stCondLst>
                                            <p:cond delay="0"/>
                                          </p:stCondLst>
                                        </p:cTn>
                                        <p:tgtEl>
                                          <p:spTgt spid="30"/>
                                        </p:tgtEl>
                                        <p:attrNameLst>
                                          <p:attrName>style.visibility</p:attrName>
                                        </p:attrNameLst>
                                      </p:cBhvr>
                                      <p:to>
                                        <p:strVal val="visible"/>
                                      </p:to>
                                    </p:set>
                                    <p:anim calcmode="lin" valueType="num">
                                      <p:cBhvr>
                                        <p:cTn id="395" dur="2750" fill="hold"/>
                                        <p:tgtEl>
                                          <p:spTgt spid="30"/>
                                        </p:tgtEl>
                                        <p:attrNameLst>
                                          <p:attrName>ppt_w</p:attrName>
                                        </p:attrNameLst>
                                      </p:cBhvr>
                                      <p:tavLst>
                                        <p:tav tm="0">
                                          <p:val>
                                            <p:strVal val="2/3*#ppt_w"/>
                                          </p:val>
                                        </p:tav>
                                        <p:tav tm="100000">
                                          <p:val>
                                            <p:strVal val="#ppt_w"/>
                                          </p:val>
                                        </p:tav>
                                      </p:tavLst>
                                    </p:anim>
                                    <p:anim calcmode="lin" valueType="num">
                                      <p:cBhvr>
                                        <p:cTn id="396" dur="2750" fill="hold"/>
                                        <p:tgtEl>
                                          <p:spTgt spid="30"/>
                                        </p:tgtEl>
                                        <p:attrNameLst>
                                          <p:attrName>ppt_h</p:attrName>
                                        </p:attrNameLst>
                                      </p:cBhvr>
                                      <p:tavLst>
                                        <p:tav tm="0">
                                          <p:val>
                                            <p:strVal val="2/3*#ppt_h"/>
                                          </p:val>
                                        </p:tav>
                                        <p:tav tm="100000">
                                          <p:val>
                                            <p:strVal val="#ppt_h"/>
                                          </p:val>
                                        </p:tav>
                                      </p:tavLst>
                                    </p:anim>
                                  </p:childTnLst>
                                </p:cTn>
                              </p:par>
                              <p:par>
                                <p:cTn id="397" presetID="8" presetClass="entr" presetSubtype="32" fill="hold" nodeType="withEffect">
                                  <p:stCondLst>
                                    <p:cond delay="0"/>
                                  </p:stCondLst>
                                  <p:childTnLst>
                                    <p:set>
                                      <p:cBhvr>
                                        <p:cTn id="398" dur="1" fill="hold">
                                          <p:stCondLst>
                                            <p:cond delay="0"/>
                                          </p:stCondLst>
                                        </p:cTn>
                                        <p:tgtEl>
                                          <p:spTgt spid="30"/>
                                        </p:tgtEl>
                                        <p:attrNameLst>
                                          <p:attrName>style.visibility</p:attrName>
                                        </p:attrNameLst>
                                      </p:cBhvr>
                                      <p:to>
                                        <p:strVal val="visible"/>
                                      </p:to>
                                    </p:set>
                                    <p:animEffect transition="in" filter="diamond(out)">
                                      <p:cBhvr>
                                        <p:cTn id="399" dur="275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31"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4" name="93 Imagen" descr="Diapositiva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rot="13398829" flipH="1">
            <a:off x="417756" y="252764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3398829" flipH="1">
            <a:off x="768560"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3398829" flipH="1">
            <a:off x="66951"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3398829" flipH="1">
            <a:off x="417756" y="384433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3398829" flipH="1">
            <a:off x="1119365" y="3819532"/>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3398829" flipH="1">
            <a:off x="-283853" y="384255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398829" flipH="1">
            <a:off x="4125660" y="252764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398829" flipH="1">
            <a:off x="4476464"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398829" flipH="1">
            <a:off x="3774855"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398829" flipH="1">
            <a:off x="4125660" y="384433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3398829" flipH="1">
            <a:off x="4827269" y="3819532"/>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3398829" flipH="1">
            <a:off x="3424051" y="384255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3398829" flipH="1">
            <a:off x="2253452" y="252764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3398829" flipH="1">
            <a:off x="2604256"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3398829" flipH="1">
            <a:off x="1902647"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3398829" flipH="1">
            <a:off x="2253452" y="384433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3398829" flipH="1">
            <a:off x="2955061" y="3819532"/>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3398829" flipH="1">
            <a:off x="1551843" y="384255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3398829" flipH="1">
            <a:off x="7833564" y="252764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3398829" flipH="1">
            <a:off x="8184368"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3398829" flipH="1">
            <a:off x="7482759"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3398829" flipH="1">
            <a:off x="7833564" y="384433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3398829" flipH="1">
            <a:off x="8535173" y="3819532"/>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3398829" flipH="1">
            <a:off x="7131955" y="384255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3398829" flipH="1">
            <a:off x="5997868" y="252764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3398829" flipH="1">
            <a:off x="6348672"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3398829" flipH="1">
            <a:off x="5647063" y="3189907"/>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3398829" flipH="1">
            <a:off x="5997868" y="384433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3398829" flipH="1">
            <a:off x="6699477" y="3819532"/>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3398829" flipH="1">
            <a:off x="5296259" y="384255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3398829" flipV="1">
            <a:off x="7831253" y="1828103"/>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3398829" flipV="1">
            <a:off x="7480449"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3398829" flipV="1">
            <a:off x="8182058"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3398829" flipV="1">
            <a:off x="7831253" y="51142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3398829" flipV="1">
            <a:off x="7129644" y="53621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3398829" flipV="1">
            <a:off x="8532862" y="513196"/>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3398829" flipV="1">
            <a:off x="4123349" y="1828103"/>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3398829" flipV="1">
            <a:off x="3772545"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3398829" flipV="1">
            <a:off x="4474154"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3398829" flipV="1">
            <a:off x="4123349" y="51142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3398829" flipV="1">
            <a:off x="3421740" y="53621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3398829" flipV="1">
            <a:off x="4824958" y="513196"/>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3398829" flipV="1">
            <a:off x="5995557" y="1828103"/>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3398829" flipV="1">
            <a:off x="5644753"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3398829" flipV="1">
            <a:off x="6346362"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3398829" flipV="1">
            <a:off x="5995557" y="51142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3398829" flipV="1">
            <a:off x="5293948" y="53621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3398829" flipV="1">
            <a:off x="6697166" y="513196"/>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3398829" flipV="1">
            <a:off x="415445" y="1828103"/>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3398829" flipV="1">
            <a:off x="64641"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3398829" flipV="1">
            <a:off x="766250"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3398829" flipV="1">
            <a:off x="415445" y="51142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3398829" flipV="1">
            <a:off x="-286164" y="53621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3398829" flipV="1">
            <a:off x="1117054" y="513196"/>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3398829" flipV="1">
            <a:off x="2251141" y="1828103"/>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3398829" flipV="1">
            <a:off x="1900337"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3398829" flipV="1">
            <a:off x="2601946" y="1165844"/>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3398829" flipV="1">
            <a:off x="2251141" y="511420"/>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3398829" flipV="1">
            <a:off x="1549532" y="536218"/>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3398829" flipV="1">
            <a:off x="2952750" y="513196"/>
            <a:ext cx="704161" cy="660136"/>
          </a:xfrm>
          <a:prstGeom prst="rect">
            <a:avLst/>
          </a:prstGeom>
          <a:solidFill>
            <a:schemeClr val="tx1">
              <a:alpha val="30000"/>
            </a:schemeClr>
          </a:soli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a:off x="-396552" y="-23970"/>
            <a:ext cx="9865096"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273874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3"/>
                                        </p:tgtEl>
                                        <p:attrNameLst>
                                          <p:attrName>style.opacity</p:attrName>
                                        </p:attrNameLst>
                                      </p:cBhvr>
                                      <p:to>
                                        <p:strVal val="0"/>
                                      </p:to>
                                    </p:set>
                                    <p:animEffect filter="image" prLst="opacity: 0">
                                      <p:cBhvr rctx="IE">
                                        <p:cTn id="7" dur="indefinite"/>
                                        <p:tgtEl>
                                          <p:spTgt spid="93"/>
                                        </p:tgtEl>
                                      </p:cBhvr>
                                    </p:animEffect>
                                  </p:childTnLst>
                                </p:cTn>
                              </p:par>
                              <p:par>
                                <p:cTn id="8" presetID="2" presetClass="entr" presetSubtype="1"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 calcmode="lin" valueType="num">
                                      <p:cBhvr additive="base">
                                        <p:cTn id="10" dur="4000" fill="hold"/>
                                        <p:tgtEl>
                                          <p:spTgt spid="81"/>
                                        </p:tgtEl>
                                        <p:attrNameLst>
                                          <p:attrName>ppt_x</p:attrName>
                                        </p:attrNameLst>
                                      </p:cBhvr>
                                      <p:tavLst>
                                        <p:tav tm="0">
                                          <p:val>
                                            <p:strVal val="#ppt_x"/>
                                          </p:val>
                                        </p:tav>
                                        <p:tav tm="100000">
                                          <p:val>
                                            <p:strVal val="#ppt_x"/>
                                          </p:val>
                                        </p:tav>
                                      </p:tavLst>
                                    </p:anim>
                                    <p:anim calcmode="lin" valueType="num">
                                      <p:cBhvr additive="base">
                                        <p:cTn id="11" dur="4000" fill="hold"/>
                                        <p:tgtEl>
                                          <p:spTgt spid="81"/>
                                        </p:tgtEl>
                                        <p:attrNameLst>
                                          <p:attrName>ppt_y</p:attrName>
                                        </p:attrNameLst>
                                      </p:cBhvr>
                                      <p:tavLst>
                                        <p:tav tm="0">
                                          <p:val>
                                            <p:strVal val="0-#ppt_h/2"/>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81"/>
                                        </p:tgtEl>
                                        <p:attrNameLst>
                                          <p:attrName>style.visibility</p:attrName>
                                        </p:attrNameLst>
                                      </p:cBhvr>
                                      <p:to>
                                        <p:strVal val="visible"/>
                                      </p:to>
                                    </p:set>
                                    <p:anim calcmode="lin" valueType="num">
                                      <p:cBhvr>
                                        <p:cTn id="14" dur="4000" fill="hold"/>
                                        <p:tgtEl>
                                          <p:spTgt spid="81"/>
                                        </p:tgtEl>
                                        <p:attrNameLst>
                                          <p:attrName>ppt_w</p:attrName>
                                        </p:attrNameLst>
                                      </p:cBhvr>
                                      <p:tavLst>
                                        <p:tav tm="0" fmla="#ppt_w*sin(2.5*pi*$)">
                                          <p:val>
                                            <p:fltVal val="0"/>
                                          </p:val>
                                        </p:tav>
                                        <p:tav tm="100000">
                                          <p:val>
                                            <p:fltVal val="1"/>
                                          </p:val>
                                        </p:tav>
                                      </p:tavLst>
                                    </p:anim>
                                    <p:anim calcmode="lin" valueType="num">
                                      <p:cBhvr>
                                        <p:cTn id="15" dur="4000" fill="hold"/>
                                        <p:tgtEl>
                                          <p:spTgt spid="81"/>
                                        </p:tgtEl>
                                        <p:attrNameLst>
                                          <p:attrName>ppt_h</p:attrName>
                                        </p:attrNameLst>
                                      </p:cBhvr>
                                      <p:tavLst>
                                        <p:tav tm="0">
                                          <p:val>
                                            <p:strVal val="#ppt_h"/>
                                          </p:val>
                                        </p:tav>
                                        <p:tav tm="100000">
                                          <p:val>
                                            <p:strVal val="#ppt_h"/>
                                          </p:val>
                                        </p:tav>
                                      </p:tavLst>
                                    </p:anim>
                                  </p:childTnLst>
                                </p:cTn>
                              </p:par>
                              <p:par>
                                <p:cTn id="16" presetID="2" presetClass="exit" presetSubtype="4" fill="hold" grpId="2" nodeType="withEffect">
                                  <p:stCondLst>
                                    <p:cond delay="0"/>
                                  </p:stCondLst>
                                  <p:childTnLst>
                                    <p:anim calcmode="lin" valueType="num">
                                      <p:cBhvr additive="base">
                                        <p:cTn id="17" dur="4500"/>
                                        <p:tgtEl>
                                          <p:spTgt spid="81"/>
                                        </p:tgtEl>
                                        <p:attrNameLst>
                                          <p:attrName>ppt_x</p:attrName>
                                        </p:attrNameLst>
                                      </p:cBhvr>
                                      <p:tavLst>
                                        <p:tav tm="0">
                                          <p:val>
                                            <p:strVal val="ppt_x"/>
                                          </p:val>
                                        </p:tav>
                                        <p:tav tm="100000">
                                          <p:val>
                                            <p:strVal val="ppt_x"/>
                                          </p:val>
                                        </p:tav>
                                      </p:tavLst>
                                    </p:anim>
                                    <p:anim calcmode="lin" valueType="num">
                                      <p:cBhvr additive="base">
                                        <p:cTn id="18" dur="4500"/>
                                        <p:tgtEl>
                                          <p:spTgt spid="81"/>
                                        </p:tgtEl>
                                        <p:attrNameLst>
                                          <p:attrName>ppt_y</p:attrName>
                                        </p:attrNameLst>
                                      </p:cBhvr>
                                      <p:tavLst>
                                        <p:tav tm="0">
                                          <p:val>
                                            <p:strVal val="ppt_y"/>
                                          </p:val>
                                        </p:tav>
                                        <p:tav tm="100000">
                                          <p:val>
                                            <p:strVal val="1+ppt_h/2"/>
                                          </p:val>
                                        </p:tav>
                                      </p:tavLst>
                                    </p:anim>
                                    <p:set>
                                      <p:cBhvr>
                                        <p:cTn id="19" dur="1" fill="hold">
                                          <p:stCondLst>
                                            <p:cond delay="4499"/>
                                          </p:stCondLst>
                                        </p:cTn>
                                        <p:tgtEl>
                                          <p:spTgt spid="81"/>
                                        </p:tgtEl>
                                        <p:attrNameLst>
                                          <p:attrName>style.visibility</p:attrName>
                                        </p:attrNameLst>
                                      </p:cBhvr>
                                      <p:to>
                                        <p:strVal val="hidden"/>
                                      </p:to>
                                    </p:set>
                                  </p:childTnLst>
                                </p:cTn>
                              </p:par>
                              <p:par>
                                <p:cTn id="20" presetID="3" presetClass="exit" presetSubtype="10" fill="hold" grpId="3" nodeType="withEffect">
                                  <p:stCondLst>
                                    <p:cond delay="0"/>
                                  </p:stCondLst>
                                  <p:childTnLst>
                                    <p:animEffect transition="out" filter="blinds(horizontal)">
                                      <p:cBhvr>
                                        <p:cTn id="21" dur="6000"/>
                                        <p:tgtEl>
                                          <p:spTgt spid="81"/>
                                        </p:tgtEl>
                                      </p:cBhvr>
                                    </p:animEffect>
                                    <p:set>
                                      <p:cBhvr>
                                        <p:cTn id="22" dur="1" fill="hold">
                                          <p:stCondLst>
                                            <p:cond delay="5999"/>
                                          </p:stCondLst>
                                        </p:cTn>
                                        <p:tgtEl>
                                          <p:spTgt spid="81"/>
                                        </p:tgtEl>
                                        <p:attrNameLst>
                                          <p:attrName>style.visibility</p:attrName>
                                        </p:attrNameLst>
                                      </p:cBhvr>
                                      <p:to>
                                        <p:strVal val="hidden"/>
                                      </p:to>
                                    </p:set>
                                  </p:childTnLst>
                                </p:cTn>
                              </p:par>
                              <p:par>
                                <p:cTn id="23" presetID="2" presetClass="entr" presetSubtype="1" fill="hold" grpId="0" nodeType="withEffect">
                                  <p:stCondLst>
                                    <p:cond delay="0"/>
                                  </p:stCondLst>
                                  <p:childTnLst>
                                    <p:set>
                                      <p:cBhvr>
                                        <p:cTn id="24" dur="1" fill="hold">
                                          <p:stCondLst>
                                            <p:cond delay="0"/>
                                          </p:stCondLst>
                                        </p:cTn>
                                        <p:tgtEl>
                                          <p:spTgt spid="87"/>
                                        </p:tgtEl>
                                        <p:attrNameLst>
                                          <p:attrName>style.visibility</p:attrName>
                                        </p:attrNameLst>
                                      </p:cBhvr>
                                      <p:to>
                                        <p:strVal val="visible"/>
                                      </p:to>
                                    </p:set>
                                    <p:anim calcmode="lin" valueType="num">
                                      <p:cBhvr additive="base">
                                        <p:cTn id="25" dur="4000" fill="hold"/>
                                        <p:tgtEl>
                                          <p:spTgt spid="87"/>
                                        </p:tgtEl>
                                        <p:attrNameLst>
                                          <p:attrName>ppt_x</p:attrName>
                                        </p:attrNameLst>
                                      </p:cBhvr>
                                      <p:tavLst>
                                        <p:tav tm="0">
                                          <p:val>
                                            <p:strVal val="#ppt_x"/>
                                          </p:val>
                                        </p:tav>
                                        <p:tav tm="100000">
                                          <p:val>
                                            <p:strVal val="#ppt_x"/>
                                          </p:val>
                                        </p:tav>
                                      </p:tavLst>
                                    </p:anim>
                                    <p:anim calcmode="lin" valueType="num">
                                      <p:cBhvr additive="base">
                                        <p:cTn id="26" dur="4000" fill="hold"/>
                                        <p:tgtEl>
                                          <p:spTgt spid="87"/>
                                        </p:tgtEl>
                                        <p:attrNameLst>
                                          <p:attrName>ppt_y</p:attrName>
                                        </p:attrNameLst>
                                      </p:cBhvr>
                                      <p:tavLst>
                                        <p:tav tm="0">
                                          <p:val>
                                            <p:strVal val="0-#ppt_h/2"/>
                                          </p:val>
                                        </p:tav>
                                        <p:tav tm="100000">
                                          <p:val>
                                            <p:strVal val="#ppt_y"/>
                                          </p:val>
                                        </p:tav>
                                      </p:tavLst>
                                    </p:anim>
                                  </p:childTnLst>
                                </p:cTn>
                              </p:par>
                              <p:par>
                                <p:cTn id="27" presetID="19" presetClass="entr" presetSubtype="10" fill="hold" grpId="1" nodeType="withEffect">
                                  <p:stCondLst>
                                    <p:cond delay="0"/>
                                  </p:stCondLst>
                                  <p:childTnLst>
                                    <p:set>
                                      <p:cBhvr>
                                        <p:cTn id="28" dur="1" fill="hold">
                                          <p:stCondLst>
                                            <p:cond delay="0"/>
                                          </p:stCondLst>
                                        </p:cTn>
                                        <p:tgtEl>
                                          <p:spTgt spid="87"/>
                                        </p:tgtEl>
                                        <p:attrNameLst>
                                          <p:attrName>style.visibility</p:attrName>
                                        </p:attrNameLst>
                                      </p:cBhvr>
                                      <p:to>
                                        <p:strVal val="visible"/>
                                      </p:to>
                                    </p:set>
                                    <p:anim calcmode="lin" valueType="num">
                                      <p:cBhvr>
                                        <p:cTn id="29" dur="4000" fill="hold"/>
                                        <p:tgtEl>
                                          <p:spTgt spid="87"/>
                                        </p:tgtEl>
                                        <p:attrNameLst>
                                          <p:attrName>ppt_w</p:attrName>
                                        </p:attrNameLst>
                                      </p:cBhvr>
                                      <p:tavLst>
                                        <p:tav tm="0" fmla="#ppt_w*sin(2.5*pi*$)">
                                          <p:val>
                                            <p:fltVal val="0"/>
                                          </p:val>
                                        </p:tav>
                                        <p:tav tm="100000">
                                          <p:val>
                                            <p:fltVal val="1"/>
                                          </p:val>
                                        </p:tav>
                                      </p:tavLst>
                                    </p:anim>
                                    <p:anim calcmode="lin" valueType="num">
                                      <p:cBhvr>
                                        <p:cTn id="30" dur="4000" fill="hold"/>
                                        <p:tgtEl>
                                          <p:spTgt spid="87"/>
                                        </p:tgtEl>
                                        <p:attrNameLst>
                                          <p:attrName>ppt_h</p:attrName>
                                        </p:attrNameLst>
                                      </p:cBhvr>
                                      <p:tavLst>
                                        <p:tav tm="0">
                                          <p:val>
                                            <p:strVal val="#ppt_h"/>
                                          </p:val>
                                        </p:tav>
                                        <p:tav tm="100000">
                                          <p:val>
                                            <p:strVal val="#ppt_h"/>
                                          </p:val>
                                        </p:tav>
                                      </p:tavLst>
                                    </p:anim>
                                  </p:childTnLst>
                                </p:cTn>
                              </p:par>
                              <p:par>
                                <p:cTn id="31" presetID="2" presetClass="exit" presetSubtype="4" fill="hold" grpId="2" nodeType="withEffect">
                                  <p:stCondLst>
                                    <p:cond delay="0"/>
                                  </p:stCondLst>
                                  <p:childTnLst>
                                    <p:anim calcmode="lin" valueType="num">
                                      <p:cBhvr additive="base">
                                        <p:cTn id="32" dur="4500"/>
                                        <p:tgtEl>
                                          <p:spTgt spid="87"/>
                                        </p:tgtEl>
                                        <p:attrNameLst>
                                          <p:attrName>ppt_x</p:attrName>
                                        </p:attrNameLst>
                                      </p:cBhvr>
                                      <p:tavLst>
                                        <p:tav tm="0">
                                          <p:val>
                                            <p:strVal val="ppt_x"/>
                                          </p:val>
                                        </p:tav>
                                        <p:tav tm="100000">
                                          <p:val>
                                            <p:strVal val="ppt_x"/>
                                          </p:val>
                                        </p:tav>
                                      </p:tavLst>
                                    </p:anim>
                                    <p:anim calcmode="lin" valueType="num">
                                      <p:cBhvr additive="base">
                                        <p:cTn id="33" dur="4500"/>
                                        <p:tgtEl>
                                          <p:spTgt spid="87"/>
                                        </p:tgtEl>
                                        <p:attrNameLst>
                                          <p:attrName>ppt_y</p:attrName>
                                        </p:attrNameLst>
                                      </p:cBhvr>
                                      <p:tavLst>
                                        <p:tav tm="0">
                                          <p:val>
                                            <p:strVal val="ppt_y"/>
                                          </p:val>
                                        </p:tav>
                                        <p:tav tm="100000">
                                          <p:val>
                                            <p:strVal val="1+ppt_h/2"/>
                                          </p:val>
                                        </p:tav>
                                      </p:tavLst>
                                    </p:anim>
                                    <p:set>
                                      <p:cBhvr>
                                        <p:cTn id="34" dur="1" fill="hold">
                                          <p:stCondLst>
                                            <p:cond delay="4499"/>
                                          </p:stCondLst>
                                        </p:cTn>
                                        <p:tgtEl>
                                          <p:spTgt spid="87"/>
                                        </p:tgtEl>
                                        <p:attrNameLst>
                                          <p:attrName>style.visibility</p:attrName>
                                        </p:attrNameLst>
                                      </p:cBhvr>
                                      <p:to>
                                        <p:strVal val="hidden"/>
                                      </p:to>
                                    </p:set>
                                  </p:childTnLst>
                                </p:cTn>
                              </p:par>
                              <p:par>
                                <p:cTn id="35" presetID="3" presetClass="exit" presetSubtype="10" fill="hold" grpId="3" nodeType="withEffect">
                                  <p:stCondLst>
                                    <p:cond delay="0"/>
                                  </p:stCondLst>
                                  <p:childTnLst>
                                    <p:animEffect transition="out" filter="blinds(horizontal)">
                                      <p:cBhvr>
                                        <p:cTn id="36" dur="6000"/>
                                        <p:tgtEl>
                                          <p:spTgt spid="87"/>
                                        </p:tgtEl>
                                      </p:cBhvr>
                                    </p:animEffect>
                                    <p:set>
                                      <p:cBhvr>
                                        <p:cTn id="37" dur="1" fill="hold">
                                          <p:stCondLst>
                                            <p:cond delay="5999"/>
                                          </p:stCondLst>
                                        </p:cTn>
                                        <p:tgtEl>
                                          <p:spTgt spid="87"/>
                                        </p:tgtEl>
                                        <p:attrNameLst>
                                          <p:attrName>style.visibility</p:attrName>
                                        </p:attrNameLst>
                                      </p:cBhvr>
                                      <p:to>
                                        <p:strVal val="hidden"/>
                                      </p:to>
                                    </p:set>
                                  </p:childTnLst>
                                </p:cTn>
                              </p:par>
                              <p:par>
                                <p:cTn id="38" presetID="2" presetClass="entr" presetSubtype="1" fill="hold" grpId="0" nodeType="withEffect">
                                  <p:stCondLst>
                                    <p:cond delay="0"/>
                                  </p:stCondLst>
                                  <p:childTnLst>
                                    <p:set>
                                      <p:cBhvr>
                                        <p:cTn id="39" dur="1" fill="hold">
                                          <p:stCondLst>
                                            <p:cond delay="0"/>
                                          </p:stCondLst>
                                        </p:cTn>
                                        <p:tgtEl>
                                          <p:spTgt spid="69"/>
                                        </p:tgtEl>
                                        <p:attrNameLst>
                                          <p:attrName>style.visibility</p:attrName>
                                        </p:attrNameLst>
                                      </p:cBhvr>
                                      <p:to>
                                        <p:strVal val="visible"/>
                                      </p:to>
                                    </p:set>
                                    <p:anim calcmode="lin" valueType="num">
                                      <p:cBhvr additive="base">
                                        <p:cTn id="40" dur="4000" fill="hold"/>
                                        <p:tgtEl>
                                          <p:spTgt spid="69"/>
                                        </p:tgtEl>
                                        <p:attrNameLst>
                                          <p:attrName>ppt_x</p:attrName>
                                        </p:attrNameLst>
                                      </p:cBhvr>
                                      <p:tavLst>
                                        <p:tav tm="0">
                                          <p:val>
                                            <p:strVal val="#ppt_x"/>
                                          </p:val>
                                        </p:tav>
                                        <p:tav tm="100000">
                                          <p:val>
                                            <p:strVal val="#ppt_x"/>
                                          </p:val>
                                        </p:tav>
                                      </p:tavLst>
                                    </p:anim>
                                    <p:anim calcmode="lin" valueType="num">
                                      <p:cBhvr additive="base">
                                        <p:cTn id="41" dur="4000" fill="hold"/>
                                        <p:tgtEl>
                                          <p:spTgt spid="69"/>
                                        </p:tgtEl>
                                        <p:attrNameLst>
                                          <p:attrName>ppt_y</p:attrName>
                                        </p:attrNameLst>
                                      </p:cBhvr>
                                      <p:tavLst>
                                        <p:tav tm="0">
                                          <p:val>
                                            <p:strVal val="0-#ppt_h/2"/>
                                          </p:val>
                                        </p:tav>
                                        <p:tav tm="100000">
                                          <p:val>
                                            <p:strVal val="#ppt_y"/>
                                          </p:val>
                                        </p:tav>
                                      </p:tavLst>
                                    </p:anim>
                                  </p:childTnLst>
                                </p:cTn>
                              </p:par>
                              <p:par>
                                <p:cTn id="42" presetID="19" presetClass="entr" presetSubtype="10" fill="hold" grpId="1" nodeType="withEffect">
                                  <p:stCondLst>
                                    <p:cond delay="0"/>
                                  </p:stCondLst>
                                  <p:childTnLst>
                                    <p:set>
                                      <p:cBhvr>
                                        <p:cTn id="43" dur="1" fill="hold">
                                          <p:stCondLst>
                                            <p:cond delay="0"/>
                                          </p:stCondLst>
                                        </p:cTn>
                                        <p:tgtEl>
                                          <p:spTgt spid="69"/>
                                        </p:tgtEl>
                                        <p:attrNameLst>
                                          <p:attrName>style.visibility</p:attrName>
                                        </p:attrNameLst>
                                      </p:cBhvr>
                                      <p:to>
                                        <p:strVal val="visible"/>
                                      </p:to>
                                    </p:set>
                                    <p:anim calcmode="lin" valueType="num">
                                      <p:cBhvr>
                                        <p:cTn id="44" dur="4000" fill="hold"/>
                                        <p:tgtEl>
                                          <p:spTgt spid="69"/>
                                        </p:tgtEl>
                                        <p:attrNameLst>
                                          <p:attrName>ppt_w</p:attrName>
                                        </p:attrNameLst>
                                      </p:cBhvr>
                                      <p:tavLst>
                                        <p:tav tm="0" fmla="#ppt_w*sin(2.5*pi*$)">
                                          <p:val>
                                            <p:fltVal val="0"/>
                                          </p:val>
                                        </p:tav>
                                        <p:tav tm="100000">
                                          <p:val>
                                            <p:fltVal val="1"/>
                                          </p:val>
                                        </p:tav>
                                      </p:tavLst>
                                    </p:anim>
                                    <p:anim calcmode="lin" valueType="num">
                                      <p:cBhvr>
                                        <p:cTn id="45" dur="4000" fill="hold"/>
                                        <p:tgtEl>
                                          <p:spTgt spid="69"/>
                                        </p:tgtEl>
                                        <p:attrNameLst>
                                          <p:attrName>ppt_h</p:attrName>
                                        </p:attrNameLst>
                                      </p:cBhvr>
                                      <p:tavLst>
                                        <p:tav tm="0">
                                          <p:val>
                                            <p:strVal val="#ppt_h"/>
                                          </p:val>
                                        </p:tav>
                                        <p:tav tm="100000">
                                          <p:val>
                                            <p:strVal val="#ppt_h"/>
                                          </p:val>
                                        </p:tav>
                                      </p:tavLst>
                                    </p:anim>
                                  </p:childTnLst>
                                </p:cTn>
                              </p:par>
                              <p:par>
                                <p:cTn id="46" presetID="2" presetClass="exit" presetSubtype="4" fill="hold" grpId="2" nodeType="withEffect">
                                  <p:stCondLst>
                                    <p:cond delay="0"/>
                                  </p:stCondLst>
                                  <p:childTnLst>
                                    <p:anim calcmode="lin" valueType="num">
                                      <p:cBhvr additive="base">
                                        <p:cTn id="47" dur="4500"/>
                                        <p:tgtEl>
                                          <p:spTgt spid="69"/>
                                        </p:tgtEl>
                                        <p:attrNameLst>
                                          <p:attrName>ppt_x</p:attrName>
                                        </p:attrNameLst>
                                      </p:cBhvr>
                                      <p:tavLst>
                                        <p:tav tm="0">
                                          <p:val>
                                            <p:strVal val="ppt_x"/>
                                          </p:val>
                                        </p:tav>
                                        <p:tav tm="100000">
                                          <p:val>
                                            <p:strVal val="ppt_x"/>
                                          </p:val>
                                        </p:tav>
                                      </p:tavLst>
                                    </p:anim>
                                    <p:anim calcmode="lin" valueType="num">
                                      <p:cBhvr additive="base">
                                        <p:cTn id="48" dur="4500"/>
                                        <p:tgtEl>
                                          <p:spTgt spid="69"/>
                                        </p:tgtEl>
                                        <p:attrNameLst>
                                          <p:attrName>ppt_y</p:attrName>
                                        </p:attrNameLst>
                                      </p:cBhvr>
                                      <p:tavLst>
                                        <p:tav tm="0">
                                          <p:val>
                                            <p:strVal val="ppt_y"/>
                                          </p:val>
                                        </p:tav>
                                        <p:tav tm="100000">
                                          <p:val>
                                            <p:strVal val="1+ppt_h/2"/>
                                          </p:val>
                                        </p:tav>
                                      </p:tavLst>
                                    </p:anim>
                                    <p:set>
                                      <p:cBhvr>
                                        <p:cTn id="49" dur="1" fill="hold">
                                          <p:stCondLst>
                                            <p:cond delay="4499"/>
                                          </p:stCondLst>
                                        </p:cTn>
                                        <p:tgtEl>
                                          <p:spTgt spid="69"/>
                                        </p:tgtEl>
                                        <p:attrNameLst>
                                          <p:attrName>style.visibility</p:attrName>
                                        </p:attrNameLst>
                                      </p:cBhvr>
                                      <p:to>
                                        <p:strVal val="hidden"/>
                                      </p:to>
                                    </p:set>
                                  </p:childTnLst>
                                </p:cTn>
                              </p:par>
                              <p:par>
                                <p:cTn id="50" presetID="3" presetClass="exit" presetSubtype="10" fill="hold" grpId="3" nodeType="withEffect">
                                  <p:stCondLst>
                                    <p:cond delay="0"/>
                                  </p:stCondLst>
                                  <p:childTnLst>
                                    <p:animEffect transition="out" filter="blinds(horizontal)">
                                      <p:cBhvr>
                                        <p:cTn id="51" dur="6000"/>
                                        <p:tgtEl>
                                          <p:spTgt spid="69"/>
                                        </p:tgtEl>
                                      </p:cBhvr>
                                    </p:animEffect>
                                    <p:set>
                                      <p:cBhvr>
                                        <p:cTn id="52" dur="1" fill="hold">
                                          <p:stCondLst>
                                            <p:cond delay="5999"/>
                                          </p:stCondLst>
                                        </p:cTn>
                                        <p:tgtEl>
                                          <p:spTgt spid="69"/>
                                        </p:tgtEl>
                                        <p:attrNameLst>
                                          <p:attrName>style.visibility</p:attrName>
                                        </p:attrNameLst>
                                      </p:cBhvr>
                                      <p:to>
                                        <p:strVal val="hidden"/>
                                      </p:to>
                                    </p:set>
                                  </p:childTnLst>
                                </p:cTn>
                              </p:par>
                              <p:par>
                                <p:cTn id="53" presetID="2" presetClass="entr" presetSubtype="1" fill="hold" grpId="0" nodeType="withEffect">
                                  <p:stCondLst>
                                    <p:cond delay="0"/>
                                  </p:stCondLst>
                                  <p:childTnLst>
                                    <p:set>
                                      <p:cBhvr>
                                        <p:cTn id="54" dur="1" fill="hold">
                                          <p:stCondLst>
                                            <p:cond delay="0"/>
                                          </p:stCondLst>
                                        </p:cTn>
                                        <p:tgtEl>
                                          <p:spTgt spid="75"/>
                                        </p:tgtEl>
                                        <p:attrNameLst>
                                          <p:attrName>style.visibility</p:attrName>
                                        </p:attrNameLst>
                                      </p:cBhvr>
                                      <p:to>
                                        <p:strVal val="visible"/>
                                      </p:to>
                                    </p:set>
                                    <p:anim calcmode="lin" valueType="num">
                                      <p:cBhvr additive="base">
                                        <p:cTn id="55" dur="4000" fill="hold"/>
                                        <p:tgtEl>
                                          <p:spTgt spid="75"/>
                                        </p:tgtEl>
                                        <p:attrNameLst>
                                          <p:attrName>ppt_x</p:attrName>
                                        </p:attrNameLst>
                                      </p:cBhvr>
                                      <p:tavLst>
                                        <p:tav tm="0">
                                          <p:val>
                                            <p:strVal val="#ppt_x"/>
                                          </p:val>
                                        </p:tav>
                                        <p:tav tm="100000">
                                          <p:val>
                                            <p:strVal val="#ppt_x"/>
                                          </p:val>
                                        </p:tav>
                                      </p:tavLst>
                                    </p:anim>
                                    <p:anim calcmode="lin" valueType="num">
                                      <p:cBhvr additive="base">
                                        <p:cTn id="56" dur="4000" fill="hold"/>
                                        <p:tgtEl>
                                          <p:spTgt spid="75"/>
                                        </p:tgtEl>
                                        <p:attrNameLst>
                                          <p:attrName>ppt_y</p:attrName>
                                        </p:attrNameLst>
                                      </p:cBhvr>
                                      <p:tavLst>
                                        <p:tav tm="0">
                                          <p:val>
                                            <p:strVal val="0-#ppt_h/2"/>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75"/>
                                        </p:tgtEl>
                                        <p:attrNameLst>
                                          <p:attrName>style.visibility</p:attrName>
                                        </p:attrNameLst>
                                      </p:cBhvr>
                                      <p:to>
                                        <p:strVal val="visible"/>
                                      </p:to>
                                    </p:set>
                                    <p:anim calcmode="lin" valueType="num">
                                      <p:cBhvr>
                                        <p:cTn id="59" dur="4000" fill="hold"/>
                                        <p:tgtEl>
                                          <p:spTgt spid="75"/>
                                        </p:tgtEl>
                                        <p:attrNameLst>
                                          <p:attrName>ppt_w</p:attrName>
                                        </p:attrNameLst>
                                      </p:cBhvr>
                                      <p:tavLst>
                                        <p:tav tm="0" fmla="#ppt_w*sin(2.5*pi*$)">
                                          <p:val>
                                            <p:fltVal val="0"/>
                                          </p:val>
                                        </p:tav>
                                        <p:tav tm="100000">
                                          <p:val>
                                            <p:fltVal val="1"/>
                                          </p:val>
                                        </p:tav>
                                      </p:tavLst>
                                    </p:anim>
                                    <p:anim calcmode="lin" valueType="num">
                                      <p:cBhvr>
                                        <p:cTn id="60" dur="4000" fill="hold"/>
                                        <p:tgtEl>
                                          <p:spTgt spid="75"/>
                                        </p:tgtEl>
                                        <p:attrNameLst>
                                          <p:attrName>ppt_h</p:attrName>
                                        </p:attrNameLst>
                                      </p:cBhvr>
                                      <p:tavLst>
                                        <p:tav tm="0">
                                          <p:val>
                                            <p:strVal val="#ppt_h"/>
                                          </p:val>
                                        </p:tav>
                                        <p:tav tm="100000">
                                          <p:val>
                                            <p:strVal val="#ppt_h"/>
                                          </p:val>
                                        </p:tav>
                                      </p:tavLst>
                                    </p:anim>
                                  </p:childTnLst>
                                </p:cTn>
                              </p:par>
                              <p:par>
                                <p:cTn id="61" presetID="2" presetClass="exit" presetSubtype="4" fill="hold" grpId="2" nodeType="withEffect">
                                  <p:stCondLst>
                                    <p:cond delay="0"/>
                                  </p:stCondLst>
                                  <p:childTnLst>
                                    <p:anim calcmode="lin" valueType="num">
                                      <p:cBhvr additive="base">
                                        <p:cTn id="62" dur="4500"/>
                                        <p:tgtEl>
                                          <p:spTgt spid="75"/>
                                        </p:tgtEl>
                                        <p:attrNameLst>
                                          <p:attrName>ppt_x</p:attrName>
                                        </p:attrNameLst>
                                      </p:cBhvr>
                                      <p:tavLst>
                                        <p:tav tm="0">
                                          <p:val>
                                            <p:strVal val="ppt_x"/>
                                          </p:val>
                                        </p:tav>
                                        <p:tav tm="100000">
                                          <p:val>
                                            <p:strVal val="ppt_x"/>
                                          </p:val>
                                        </p:tav>
                                      </p:tavLst>
                                    </p:anim>
                                    <p:anim calcmode="lin" valueType="num">
                                      <p:cBhvr additive="base">
                                        <p:cTn id="63" dur="4500"/>
                                        <p:tgtEl>
                                          <p:spTgt spid="75"/>
                                        </p:tgtEl>
                                        <p:attrNameLst>
                                          <p:attrName>ppt_y</p:attrName>
                                        </p:attrNameLst>
                                      </p:cBhvr>
                                      <p:tavLst>
                                        <p:tav tm="0">
                                          <p:val>
                                            <p:strVal val="ppt_y"/>
                                          </p:val>
                                        </p:tav>
                                        <p:tav tm="100000">
                                          <p:val>
                                            <p:strVal val="1+ppt_h/2"/>
                                          </p:val>
                                        </p:tav>
                                      </p:tavLst>
                                    </p:anim>
                                    <p:set>
                                      <p:cBhvr>
                                        <p:cTn id="64" dur="1" fill="hold">
                                          <p:stCondLst>
                                            <p:cond delay="4499"/>
                                          </p:stCondLst>
                                        </p:cTn>
                                        <p:tgtEl>
                                          <p:spTgt spid="75"/>
                                        </p:tgtEl>
                                        <p:attrNameLst>
                                          <p:attrName>style.visibility</p:attrName>
                                        </p:attrNameLst>
                                      </p:cBhvr>
                                      <p:to>
                                        <p:strVal val="hidden"/>
                                      </p:to>
                                    </p:set>
                                  </p:childTnLst>
                                </p:cTn>
                              </p:par>
                              <p:par>
                                <p:cTn id="65" presetID="3" presetClass="exit" presetSubtype="10" fill="hold" grpId="3" nodeType="withEffect">
                                  <p:stCondLst>
                                    <p:cond delay="0"/>
                                  </p:stCondLst>
                                  <p:childTnLst>
                                    <p:animEffect transition="out" filter="blinds(horizontal)">
                                      <p:cBhvr>
                                        <p:cTn id="66" dur="6000"/>
                                        <p:tgtEl>
                                          <p:spTgt spid="75"/>
                                        </p:tgtEl>
                                      </p:cBhvr>
                                    </p:animEffect>
                                    <p:set>
                                      <p:cBhvr>
                                        <p:cTn id="67" dur="1" fill="hold">
                                          <p:stCondLst>
                                            <p:cond delay="5999"/>
                                          </p:stCondLst>
                                        </p:cTn>
                                        <p:tgtEl>
                                          <p:spTgt spid="75"/>
                                        </p:tgtEl>
                                        <p:attrNameLst>
                                          <p:attrName>style.visibility</p:attrName>
                                        </p:attrNameLst>
                                      </p:cBhvr>
                                      <p:to>
                                        <p:strVal val="hidden"/>
                                      </p:to>
                                    </p:set>
                                  </p:childTnLst>
                                </p:cTn>
                              </p:par>
                              <p:par>
                                <p:cTn id="68" presetID="2" presetClass="entr" presetSubtype="1" fill="hold" grpId="0" nodeType="withEffect">
                                  <p:stCondLst>
                                    <p:cond delay="0"/>
                                  </p:stCondLst>
                                  <p:childTnLst>
                                    <p:set>
                                      <p:cBhvr>
                                        <p:cTn id="69" dur="1" fill="hold">
                                          <p:stCondLst>
                                            <p:cond delay="0"/>
                                          </p:stCondLst>
                                        </p:cTn>
                                        <p:tgtEl>
                                          <p:spTgt spid="63"/>
                                        </p:tgtEl>
                                        <p:attrNameLst>
                                          <p:attrName>style.visibility</p:attrName>
                                        </p:attrNameLst>
                                      </p:cBhvr>
                                      <p:to>
                                        <p:strVal val="visible"/>
                                      </p:to>
                                    </p:set>
                                    <p:anim calcmode="lin" valueType="num">
                                      <p:cBhvr additive="base">
                                        <p:cTn id="70" dur="4000" fill="hold"/>
                                        <p:tgtEl>
                                          <p:spTgt spid="63"/>
                                        </p:tgtEl>
                                        <p:attrNameLst>
                                          <p:attrName>ppt_x</p:attrName>
                                        </p:attrNameLst>
                                      </p:cBhvr>
                                      <p:tavLst>
                                        <p:tav tm="0">
                                          <p:val>
                                            <p:strVal val="#ppt_x"/>
                                          </p:val>
                                        </p:tav>
                                        <p:tav tm="100000">
                                          <p:val>
                                            <p:strVal val="#ppt_x"/>
                                          </p:val>
                                        </p:tav>
                                      </p:tavLst>
                                    </p:anim>
                                    <p:anim calcmode="lin" valueType="num">
                                      <p:cBhvr additive="base">
                                        <p:cTn id="71" dur="4000" fill="hold"/>
                                        <p:tgtEl>
                                          <p:spTgt spid="63"/>
                                        </p:tgtEl>
                                        <p:attrNameLst>
                                          <p:attrName>ppt_y</p:attrName>
                                        </p:attrNameLst>
                                      </p:cBhvr>
                                      <p:tavLst>
                                        <p:tav tm="0">
                                          <p:val>
                                            <p:strVal val="0-#ppt_h/2"/>
                                          </p:val>
                                        </p:tav>
                                        <p:tav tm="100000">
                                          <p:val>
                                            <p:strVal val="#ppt_y"/>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63"/>
                                        </p:tgtEl>
                                        <p:attrNameLst>
                                          <p:attrName>style.visibility</p:attrName>
                                        </p:attrNameLst>
                                      </p:cBhvr>
                                      <p:to>
                                        <p:strVal val="visible"/>
                                      </p:to>
                                    </p:set>
                                    <p:anim calcmode="lin" valueType="num">
                                      <p:cBhvr>
                                        <p:cTn id="74" dur="4000" fill="hold"/>
                                        <p:tgtEl>
                                          <p:spTgt spid="63"/>
                                        </p:tgtEl>
                                        <p:attrNameLst>
                                          <p:attrName>ppt_w</p:attrName>
                                        </p:attrNameLst>
                                      </p:cBhvr>
                                      <p:tavLst>
                                        <p:tav tm="0" fmla="#ppt_w*sin(2.5*pi*$)">
                                          <p:val>
                                            <p:fltVal val="0"/>
                                          </p:val>
                                        </p:tav>
                                        <p:tav tm="100000">
                                          <p:val>
                                            <p:fltVal val="1"/>
                                          </p:val>
                                        </p:tav>
                                      </p:tavLst>
                                    </p:anim>
                                    <p:anim calcmode="lin" valueType="num">
                                      <p:cBhvr>
                                        <p:cTn id="75" dur="4000" fill="hold"/>
                                        <p:tgtEl>
                                          <p:spTgt spid="63"/>
                                        </p:tgtEl>
                                        <p:attrNameLst>
                                          <p:attrName>ppt_h</p:attrName>
                                        </p:attrNameLst>
                                      </p:cBhvr>
                                      <p:tavLst>
                                        <p:tav tm="0">
                                          <p:val>
                                            <p:strVal val="#ppt_h"/>
                                          </p:val>
                                        </p:tav>
                                        <p:tav tm="100000">
                                          <p:val>
                                            <p:strVal val="#ppt_h"/>
                                          </p:val>
                                        </p:tav>
                                      </p:tavLst>
                                    </p:anim>
                                  </p:childTnLst>
                                </p:cTn>
                              </p:par>
                              <p:par>
                                <p:cTn id="76" presetID="2" presetClass="exit" presetSubtype="4" fill="hold" grpId="2" nodeType="withEffect">
                                  <p:stCondLst>
                                    <p:cond delay="0"/>
                                  </p:stCondLst>
                                  <p:childTnLst>
                                    <p:anim calcmode="lin" valueType="num">
                                      <p:cBhvr additive="base">
                                        <p:cTn id="77" dur="4500"/>
                                        <p:tgtEl>
                                          <p:spTgt spid="63"/>
                                        </p:tgtEl>
                                        <p:attrNameLst>
                                          <p:attrName>ppt_x</p:attrName>
                                        </p:attrNameLst>
                                      </p:cBhvr>
                                      <p:tavLst>
                                        <p:tav tm="0">
                                          <p:val>
                                            <p:strVal val="ppt_x"/>
                                          </p:val>
                                        </p:tav>
                                        <p:tav tm="100000">
                                          <p:val>
                                            <p:strVal val="ppt_x"/>
                                          </p:val>
                                        </p:tav>
                                      </p:tavLst>
                                    </p:anim>
                                    <p:anim calcmode="lin" valueType="num">
                                      <p:cBhvr additive="base">
                                        <p:cTn id="78" dur="4500"/>
                                        <p:tgtEl>
                                          <p:spTgt spid="63"/>
                                        </p:tgtEl>
                                        <p:attrNameLst>
                                          <p:attrName>ppt_y</p:attrName>
                                        </p:attrNameLst>
                                      </p:cBhvr>
                                      <p:tavLst>
                                        <p:tav tm="0">
                                          <p:val>
                                            <p:strVal val="ppt_y"/>
                                          </p:val>
                                        </p:tav>
                                        <p:tav tm="100000">
                                          <p:val>
                                            <p:strVal val="1+ppt_h/2"/>
                                          </p:val>
                                        </p:tav>
                                      </p:tavLst>
                                    </p:anim>
                                    <p:set>
                                      <p:cBhvr>
                                        <p:cTn id="79" dur="1" fill="hold">
                                          <p:stCondLst>
                                            <p:cond delay="4499"/>
                                          </p:stCondLst>
                                        </p:cTn>
                                        <p:tgtEl>
                                          <p:spTgt spid="63"/>
                                        </p:tgtEl>
                                        <p:attrNameLst>
                                          <p:attrName>style.visibility</p:attrName>
                                        </p:attrNameLst>
                                      </p:cBhvr>
                                      <p:to>
                                        <p:strVal val="hidden"/>
                                      </p:to>
                                    </p:set>
                                  </p:childTnLst>
                                </p:cTn>
                              </p:par>
                              <p:par>
                                <p:cTn id="80" presetID="3" presetClass="exit" presetSubtype="10" fill="hold" grpId="3" nodeType="withEffect">
                                  <p:stCondLst>
                                    <p:cond delay="0"/>
                                  </p:stCondLst>
                                  <p:childTnLst>
                                    <p:animEffect transition="out" filter="blinds(horizontal)">
                                      <p:cBhvr>
                                        <p:cTn id="81" dur="6000"/>
                                        <p:tgtEl>
                                          <p:spTgt spid="63"/>
                                        </p:tgtEl>
                                      </p:cBhvr>
                                    </p:animEffect>
                                    <p:set>
                                      <p:cBhvr>
                                        <p:cTn id="82" dur="1" fill="hold">
                                          <p:stCondLst>
                                            <p:cond delay="5999"/>
                                          </p:stCondLst>
                                        </p:cTn>
                                        <p:tgtEl>
                                          <p:spTgt spid="63"/>
                                        </p:tgtEl>
                                        <p:attrNameLst>
                                          <p:attrName>style.visibility</p:attrName>
                                        </p:attrNameLst>
                                      </p:cBhvr>
                                      <p:to>
                                        <p:strVal val="hidden"/>
                                      </p:to>
                                    </p:set>
                                  </p:childTnLst>
                                </p:cTn>
                              </p:par>
                              <p:par>
                                <p:cTn id="83" presetID="2" presetClass="entr" presetSubtype="1" fill="hold" grpId="0" nodeType="withEffect">
                                  <p:stCondLst>
                                    <p:cond delay="0"/>
                                  </p:stCondLst>
                                  <p:childTnLst>
                                    <p:set>
                                      <p:cBhvr>
                                        <p:cTn id="84" dur="1" fill="hold">
                                          <p:stCondLst>
                                            <p:cond delay="0"/>
                                          </p:stCondLst>
                                        </p:cTn>
                                        <p:tgtEl>
                                          <p:spTgt spid="82"/>
                                        </p:tgtEl>
                                        <p:attrNameLst>
                                          <p:attrName>style.visibility</p:attrName>
                                        </p:attrNameLst>
                                      </p:cBhvr>
                                      <p:to>
                                        <p:strVal val="visible"/>
                                      </p:to>
                                    </p:set>
                                    <p:anim calcmode="lin" valueType="num">
                                      <p:cBhvr additive="base">
                                        <p:cTn id="85" dur="4000" fill="hold"/>
                                        <p:tgtEl>
                                          <p:spTgt spid="82"/>
                                        </p:tgtEl>
                                        <p:attrNameLst>
                                          <p:attrName>ppt_x</p:attrName>
                                        </p:attrNameLst>
                                      </p:cBhvr>
                                      <p:tavLst>
                                        <p:tav tm="0">
                                          <p:val>
                                            <p:strVal val="#ppt_x"/>
                                          </p:val>
                                        </p:tav>
                                        <p:tav tm="100000">
                                          <p:val>
                                            <p:strVal val="#ppt_x"/>
                                          </p:val>
                                        </p:tav>
                                      </p:tavLst>
                                    </p:anim>
                                    <p:anim calcmode="lin" valueType="num">
                                      <p:cBhvr additive="base">
                                        <p:cTn id="86" dur="4000" fill="hold"/>
                                        <p:tgtEl>
                                          <p:spTgt spid="82"/>
                                        </p:tgtEl>
                                        <p:attrNameLst>
                                          <p:attrName>ppt_y</p:attrName>
                                        </p:attrNameLst>
                                      </p:cBhvr>
                                      <p:tavLst>
                                        <p:tav tm="0">
                                          <p:val>
                                            <p:strVal val="0-#ppt_h/2"/>
                                          </p:val>
                                        </p:tav>
                                        <p:tav tm="100000">
                                          <p:val>
                                            <p:strVal val="#ppt_y"/>
                                          </p:val>
                                        </p:tav>
                                      </p:tavLst>
                                    </p:anim>
                                  </p:childTnLst>
                                </p:cTn>
                              </p:par>
                              <p:par>
                                <p:cTn id="87" presetID="19" presetClass="entr" presetSubtype="10" fill="hold" grpId="1" nodeType="withEffect">
                                  <p:stCondLst>
                                    <p:cond delay="0"/>
                                  </p:stCondLst>
                                  <p:childTnLst>
                                    <p:set>
                                      <p:cBhvr>
                                        <p:cTn id="88" dur="1" fill="hold">
                                          <p:stCondLst>
                                            <p:cond delay="0"/>
                                          </p:stCondLst>
                                        </p:cTn>
                                        <p:tgtEl>
                                          <p:spTgt spid="82"/>
                                        </p:tgtEl>
                                        <p:attrNameLst>
                                          <p:attrName>style.visibility</p:attrName>
                                        </p:attrNameLst>
                                      </p:cBhvr>
                                      <p:to>
                                        <p:strVal val="visible"/>
                                      </p:to>
                                    </p:set>
                                    <p:anim calcmode="lin" valueType="num">
                                      <p:cBhvr>
                                        <p:cTn id="89" dur="4000" fill="hold"/>
                                        <p:tgtEl>
                                          <p:spTgt spid="82"/>
                                        </p:tgtEl>
                                        <p:attrNameLst>
                                          <p:attrName>ppt_w</p:attrName>
                                        </p:attrNameLst>
                                      </p:cBhvr>
                                      <p:tavLst>
                                        <p:tav tm="0" fmla="#ppt_w*sin(2.5*pi*$)">
                                          <p:val>
                                            <p:fltVal val="0"/>
                                          </p:val>
                                        </p:tav>
                                        <p:tav tm="100000">
                                          <p:val>
                                            <p:fltVal val="1"/>
                                          </p:val>
                                        </p:tav>
                                      </p:tavLst>
                                    </p:anim>
                                    <p:anim calcmode="lin" valueType="num">
                                      <p:cBhvr>
                                        <p:cTn id="90" dur="4000" fill="hold"/>
                                        <p:tgtEl>
                                          <p:spTgt spid="82"/>
                                        </p:tgtEl>
                                        <p:attrNameLst>
                                          <p:attrName>ppt_h</p:attrName>
                                        </p:attrNameLst>
                                      </p:cBhvr>
                                      <p:tavLst>
                                        <p:tav tm="0">
                                          <p:val>
                                            <p:strVal val="#ppt_h"/>
                                          </p:val>
                                        </p:tav>
                                        <p:tav tm="100000">
                                          <p:val>
                                            <p:strVal val="#ppt_h"/>
                                          </p:val>
                                        </p:tav>
                                      </p:tavLst>
                                    </p:anim>
                                  </p:childTnLst>
                                </p:cTn>
                              </p:par>
                              <p:par>
                                <p:cTn id="91" presetID="2" presetClass="exit" presetSubtype="4" fill="hold" grpId="2" nodeType="withEffect">
                                  <p:stCondLst>
                                    <p:cond delay="0"/>
                                  </p:stCondLst>
                                  <p:childTnLst>
                                    <p:anim calcmode="lin" valueType="num">
                                      <p:cBhvr additive="base">
                                        <p:cTn id="92" dur="4500"/>
                                        <p:tgtEl>
                                          <p:spTgt spid="82"/>
                                        </p:tgtEl>
                                        <p:attrNameLst>
                                          <p:attrName>ppt_x</p:attrName>
                                        </p:attrNameLst>
                                      </p:cBhvr>
                                      <p:tavLst>
                                        <p:tav tm="0">
                                          <p:val>
                                            <p:strVal val="ppt_x"/>
                                          </p:val>
                                        </p:tav>
                                        <p:tav tm="100000">
                                          <p:val>
                                            <p:strVal val="ppt_x"/>
                                          </p:val>
                                        </p:tav>
                                      </p:tavLst>
                                    </p:anim>
                                    <p:anim calcmode="lin" valueType="num">
                                      <p:cBhvr additive="base">
                                        <p:cTn id="93" dur="4500"/>
                                        <p:tgtEl>
                                          <p:spTgt spid="82"/>
                                        </p:tgtEl>
                                        <p:attrNameLst>
                                          <p:attrName>ppt_y</p:attrName>
                                        </p:attrNameLst>
                                      </p:cBhvr>
                                      <p:tavLst>
                                        <p:tav tm="0">
                                          <p:val>
                                            <p:strVal val="ppt_y"/>
                                          </p:val>
                                        </p:tav>
                                        <p:tav tm="100000">
                                          <p:val>
                                            <p:strVal val="1+ppt_h/2"/>
                                          </p:val>
                                        </p:tav>
                                      </p:tavLst>
                                    </p:anim>
                                    <p:set>
                                      <p:cBhvr>
                                        <p:cTn id="94" dur="1" fill="hold">
                                          <p:stCondLst>
                                            <p:cond delay="4499"/>
                                          </p:stCondLst>
                                        </p:cTn>
                                        <p:tgtEl>
                                          <p:spTgt spid="82"/>
                                        </p:tgtEl>
                                        <p:attrNameLst>
                                          <p:attrName>style.visibility</p:attrName>
                                        </p:attrNameLst>
                                      </p:cBhvr>
                                      <p:to>
                                        <p:strVal val="hidden"/>
                                      </p:to>
                                    </p:set>
                                  </p:childTnLst>
                                </p:cTn>
                              </p:par>
                              <p:par>
                                <p:cTn id="95" presetID="3" presetClass="exit" presetSubtype="10" fill="hold" grpId="3" nodeType="withEffect">
                                  <p:stCondLst>
                                    <p:cond delay="0"/>
                                  </p:stCondLst>
                                  <p:childTnLst>
                                    <p:animEffect transition="out" filter="blinds(horizontal)">
                                      <p:cBhvr>
                                        <p:cTn id="96" dur="6000"/>
                                        <p:tgtEl>
                                          <p:spTgt spid="82"/>
                                        </p:tgtEl>
                                      </p:cBhvr>
                                    </p:animEffect>
                                    <p:set>
                                      <p:cBhvr>
                                        <p:cTn id="97" dur="1" fill="hold">
                                          <p:stCondLst>
                                            <p:cond delay="5999"/>
                                          </p:stCondLst>
                                        </p:cTn>
                                        <p:tgtEl>
                                          <p:spTgt spid="82"/>
                                        </p:tgtEl>
                                        <p:attrNameLst>
                                          <p:attrName>style.visibility</p:attrName>
                                        </p:attrNameLst>
                                      </p:cBhvr>
                                      <p:to>
                                        <p:strVal val="hidden"/>
                                      </p:to>
                                    </p:set>
                                  </p:childTnLst>
                                </p:cTn>
                              </p:par>
                              <p:par>
                                <p:cTn id="98" presetID="2" presetClass="entr" presetSubtype="1" fill="hold" grpId="0" nodeType="withEffect">
                                  <p:stCondLst>
                                    <p:cond delay="0"/>
                                  </p:stCondLst>
                                  <p:childTnLst>
                                    <p:set>
                                      <p:cBhvr>
                                        <p:cTn id="99" dur="1" fill="hold">
                                          <p:stCondLst>
                                            <p:cond delay="0"/>
                                          </p:stCondLst>
                                        </p:cTn>
                                        <p:tgtEl>
                                          <p:spTgt spid="83"/>
                                        </p:tgtEl>
                                        <p:attrNameLst>
                                          <p:attrName>style.visibility</p:attrName>
                                        </p:attrNameLst>
                                      </p:cBhvr>
                                      <p:to>
                                        <p:strVal val="visible"/>
                                      </p:to>
                                    </p:set>
                                    <p:anim calcmode="lin" valueType="num">
                                      <p:cBhvr additive="base">
                                        <p:cTn id="100" dur="4000" fill="hold"/>
                                        <p:tgtEl>
                                          <p:spTgt spid="83"/>
                                        </p:tgtEl>
                                        <p:attrNameLst>
                                          <p:attrName>ppt_x</p:attrName>
                                        </p:attrNameLst>
                                      </p:cBhvr>
                                      <p:tavLst>
                                        <p:tav tm="0">
                                          <p:val>
                                            <p:strVal val="#ppt_x"/>
                                          </p:val>
                                        </p:tav>
                                        <p:tav tm="100000">
                                          <p:val>
                                            <p:strVal val="#ppt_x"/>
                                          </p:val>
                                        </p:tav>
                                      </p:tavLst>
                                    </p:anim>
                                    <p:anim calcmode="lin" valueType="num">
                                      <p:cBhvr additive="base">
                                        <p:cTn id="101" dur="4000" fill="hold"/>
                                        <p:tgtEl>
                                          <p:spTgt spid="83"/>
                                        </p:tgtEl>
                                        <p:attrNameLst>
                                          <p:attrName>ppt_y</p:attrName>
                                        </p:attrNameLst>
                                      </p:cBhvr>
                                      <p:tavLst>
                                        <p:tav tm="0">
                                          <p:val>
                                            <p:strVal val="0-#ppt_h/2"/>
                                          </p:val>
                                        </p:tav>
                                        <p:tav tm="100000">
                                          <p:val>
                                            <p:strVal val="#ppt_y"/>
                                          </p:val>
                                        </p:tav>
                                      </p:tavLst>
                                    </p:anim>
                                  </p:childTnLst>
                                </p:cTn>
                              </p:par>
                              <p:par>
                                <p:cTn id="102" presetID="19" presetClass="entr" presetSubtype="10" fill="hold" grpId="1" nodeType="withEffect">
                                  <p:stCondLst>
                                    <p:cond delay="0"/>
                                  </p:stCondLst>
                                  <p:childTnLst>
                                    <p:set>
                                      <p:cBhvr>
                                        <p:cTn id="103" dur="1" fill="hold">
                                          <p:stCondLst>
                                            <p:cond delay="0"/>
                                          </p:stCondLst>
                                        </p:cTn>
                                        <p:tgtEl>
                                          <p:spTgt spid="83"/>
                                        </p:tgtEl>
                                        <p:attrNameLst>
                                          <p:attrName>style.visibility</p:attrName>
                                        </p:attrNameLst>
                                      </p:cBhvr>
                                      <p:to>
                                        <p:strVal val="visible"/>
                                      </p:to>
                                    </p:set>
                                    <p:anim calcmode="lin" valueType="num">
                                      <p:cBhvr>
                                        <p:cTn id="104" dur="4000" fill="hold"/>
                                        <p:tgtEl>
                                          <p:spTgt spid="83"/>
                                        </p:tgtEl>
                                        <p:attrNameLst>
                                          <p:attrName>ppt_w</p:attrName>
                                        </p:attrNameLst>
                                      </p:cBhvr>
                                      <p:tavLst>
                                        <p:tav tm="0" fmla="#ppt_w*sin(2.5*pi*$)">
                                          <p:val>
                                            <p:fltVal val="0"/>
                                          </p:val>
                                        </p:tav>
                                        <p:tav tm="100000">
                                          <p:val>
                                            <p:fltVal val="1"/>
                                          </p:val>
                                        </p:tav>
                                      </p:tavLst>
                                    </p:anim>
                                    <p:anim calcmode="lin" valueType="num">
                                      <p:cBhvr>
                                        <p:cTn id="105" dur="4000" fill="hold"/>
                                        <p:tgtEl>
                                          <p:spTgt spid="83"/>
                                        </p:tgtEl>
                                        <p:attrNameLst>
                                          <p:attrName>ppt_h</p:attrName>
                                        </p:attrNameLst>
                                      </p:cBhvr>
                                      <p:tavLst>
                                        <p:tav tm="0">
                                          <p:val>
                                            <p:strVal val="#ppt_h"/>
                                          </p:val>
                                        </p:tav>
                                        <p:tav tm="100000">
                                          <p:val>
                                            <p:strVal val="#ppt_h"/>
                                          </p:val>
                                        </p:tav>
                                      </p:tavLst>
                                    </p:anim>
                                  </p:childTnLst>
                                </p:cTn>
                              </p:par>
                              <p:par>
                                <p:cTn id="106" presetID="2" presetClass="exit" presetSubtype="4" fill="hold" grpId="2" nodeType="withEffect">
                                  <p:stCondLst>
                                    <p:cond delay="0"/>
                                  </p:stCondLst>
                                  <p:childTnLst>
                                    <p:anim calcmode="lin" valueType="num">
                                      <p:cBhvr additive="base">
                                        <p:cTn id="107" dur="4500"/>
                                        <p:tgtEl>
                                          <p:spTgt spid="83"/>
                                        </p:tgtEl>
                                        <p:attrNameLst>
                                          <p:attrName>ppt_x</p:attrName>
                                        </p:attrNameLst>
                                      </p:cBhvr>
                                      <p:tavLst>
                                        <p:tav tm="0">
                                          <p:val>
                                            <p:strVal val="ppt_x"/>
                                          </p:val>
                                        </p:tav>
                                        <p:tav tm="100000">
                                          <p:val>
                                            <p:strVal val="ppt_x"/>
                                          </p:val>
                                        </p:tav>
                                      </p:tavLst>
                                    </p:anim>
                                    <p:anim calcmode="lin" valueType="num">
                                      <p:cBhvr additive="base">
                                        <p:cTn id="108" dur="4500"/>
                                        <p:tgtEl>
                                          <p:spTgt spid="83"/>
                                        </p:tgtEl>
                                        <p:attrNameLst>
                                          <p:attrName>ppt_y</p:attrName>
                                        </p:attrNameLst>
                                      </p:cBhvr>
                                      <p:tavLst>
                                        <p:tav tm="0">
                                          <p:val>
                                            <p:strVal val="ppt_y"/>
                                          </p:val>
                                        </p:tav>
                                        <p:tav tm="100000">
                                          <p:val>
                                            <p:strVal val="1+ppt_h/2"/>
                                          </p:val>
                                        </p:tav>
                                      </p:tavLst>
                                    </p:anim>
                                    <p:set>
                                      <p:cBhvr>
                                        <p:cTn id="109" dur="1" fill="hold">
                                          <p:stCondLst>
                                            <p:cond delay="4499"/>
                                          </p:stCondLst>
                                        </p:cTn>
                                        <p:tgtEl>
                                          <p:spTgt spid="83"/>
                                        </p:tgtEl>
                                        <p:attrNameLst>
                                          <p:attrName>style.visibility</p:attrName>
                                        </p:attrNameLst>
                                      </p:cBhvr>
                                      <p:to>
                                        <p:strVal val="hidden"/>
                                      </p:to>
                                    </p:set>
                                  </p:childTnLst>
                                </p:cTn>
                              </p:par>
                              <p:par>
                                <p:cTn id="110" presetID="3" presetClass="exit" presetSubtype="10" fill="hold" grpId="3" nodeType="withEffect">
                                  <p:stCondLst>
                                    <p:cond delay="0"/>
                                  </p:stCondLst>
                                  <p:childTnLst>
                                    <p:animEffect transition="out" filter="blinds(horizontal)">
                                      <p:cBhvr>
                                        <p:cTn id="111" dur="6000"/>
                                        <p:tgtEl>
                                          <p:spTgt spid="83"/>
                                        </p:tgtEl>
                                      </p:cBhvr>
                                    </p:animEffect>
                                    <p:set>
                                      <p:cBhvr>
                                        <p:cTn id="112" dur="1" fill="hold">
                                          <p:stCondLst>
                                            <p:cond delay="5999"/>
                                          </p:stCondLst>
                                        </p:cTn>
                                        <p:tgtEl>
                                          <p:spTgt spid="83"/>
                                        </p:tgtEl>
                                        <p:attrNameLst>
                                          <p:attrName>style.visibility</p:attrName>
                                        </p:attrNameLst>
                                      </p:cBhvr>
                                      <p:to>
                                        <p:strVal val="hidden"/>
                                      </p:to>
                                    </p:set>
                                  </p:childTnLst>
                                </p:cTn>
                              </p:par>
                              <p:par>
                                <p:cTn id="113" presetID="2" presetClass="entr" presetSubtype="1" fill="hold" grpId="0" nodeType="withEffect">
                                  <p:stCondLst>
                                    <p:cond delay="0"/>
                                  </p:stCondLst>
                                  <p:childTnLst>
                                    <p:set>
                                      <p:cBhvr>
                                        <p:cTn id="114" dur="1" fill="hold">
                                          <p:stCondLst>
                                            <p:cond delay="0"/>
                                          </p:stCondLst>
                                        </p:cTn>
                                        <p:tgtEl>
                                          <p:spTgt spid="88"/>
                                        </p:tgtEl>
                                        <p:attrNameLst>
                                          <p:attrName>style.visibility</p:attrName>
                                        </p:attrNameLst>
                                      </p:cBhvr>
                                      <p:to>
                                        <p:strVal val="visible"/>
                                      </p:to>
                                    </p:set>
                                    <p:anim calcmode="lin" valueType="num">
                                      <p:cBhvr additive="base">
                                        <p:cTn id="115" dur="4000" fill="hold"/>
                                        <p:tgtEl>
                                          <p:spTgt spid="88"/>
                                        </p:tgtEl>
                                        <p:attrNameLst>
                                          <p:attrName>ppt_x</p:attrName>
                                        </p:attrNameLst>
                                      </p:cBhvr>
                                      <p:tavLst>
                                        <p:tav tm="0">
                                          <p:val>
                                            <p:strVal val="#ppt_x"/>
                                          </p:val>
                                        </p:tav>
                                        <p:tav tm="100000">
                                          <p:val>
                                            <p:strVal val="#ppt_x"/>
                                          </p:val>
                                        </p:tav>
                                      </p:tavLst>
                                    </p:anim>
                                    <p:anim calcmode="lin" valueType="num">
                                      <p:cBhvr additive="base">
                                        <p:cTn id="116" dur="4000" fill="hold"/>
                                        <p:tgtEl>
                                          <p:spTgt spid="88"/>
                                        </p:tgtEl>
                                        <p:attrNameLst>
                                          <p:attrName>ppt_y</p:attrName>
                                        </p:attrNameLst>
                                      </p:cBhvr>
                                      <p:tavLst>
                                        <p:tav tm="0">
                                          <p:val>
                                            <p:strVal val="0-#ppt_h/2"/>
                                          </p:val>
                                        </p:tav>
                                        <p:tav tm="100000">
                                          <p:val>
                                            <p:strVal val="#ppt_y"/>
                                          </p:val>
                                        </p:tav>
                                      </p:tavLst>
                                    </p:anim>
                                  </p:childTnLst>
                                </p:cTn>
                              </p:par>
                              <p:par>
                                <p:cTn id="117" presetID="19" presetClass="entr" presetSubtype="10" fill="hold" grpId="1" nodeType="withEffect">
                                  <p:stCondLst>
                                    <p:cond delay="0"/>
                                  </p:stCondLst>
                                  <p:childTnLst>
                                    <p:set>
                                      <p:cBhvr>
                                        <p:cTn id="118" dur="1" fill="hold">
                                          <p:stCondLst>
                                            <p:cond delay="0"/>
                                          </p:stCondLst>
                                        </p:cTn>
                                        <p:tgtEl>
                                          <p:spTgt spid="88"/>
                                        </p:tgtEl>
                                        <p:attrNameLst>
                                          <p:attrName>style.visibility</p:attrName>
                                        </p:attrNameLst>
                                      </p:cBhvr>
                                      <p:to>
                                        <p:strVal val="visible"/>
                                      </p:to>
                                    </p:set>
                                    <p:anim calcmode="lin" valueType="num">
                                      <p:cBhvr>
                                        <p:cTn id="119" dur="4000" fill="hold"/>
                                        <p:tgtEl>
                                          <p:spTgt spid="88"/>
                                        </p:tgtEl>
                                        <p:attrNameLst>
                                          <p:attrName>ppt_w</p:attrName>
                                        </p:attrNameLst>
                                      </p:cBhvr>
                                      <p:tavLst>
                                        <p:tav tm="0" fmla="#ppt_w*sin(2.5*pi*$)">
                                          <p:val>
                                            <p:fltVal val="0"/>
                                          </p:val>
                                        </p:tav>
                                        <p:tav tm="100000">
                                          <p:val>
                                            <p:fltVal val="1"/>
                                          </p:val>
                                        </p:tav>
                                      </p:tavLst>
                                    </p:anim>
                                    <p:anim calcmode="lin" valueType="num">
                                      <p:cBhvr>
                                        <p:cTn id="120" dur="4000" fill="hold"/>
                                        <p:tgtEl>
                                          <p:spTgt spid="88"/>
                                        </p:tgtEl>
                                        <p:attrNameLst>
                                          <p:attrName>ppt_h</p:attrName>
                                        </p:attrNameLst>
                                      </p:cBhvr>
                                      <p:tavLst>
                                        <p:tav tm="0">
                                          <p:val>
                                            <p:strVal val="#ppt_h"/>
                                          </p:val>
                                        </p:tav>
                                        <p:tav tm="100000">
                                          <p:val>
                                            <p:strVal val="#ppt_h"/>
                                          </p:val>
                                        </p:tav>
                                      </p:tavLst>
                                    </p:anim>
                                  </p:childTnLst>
                                </p:cTn>
                              </p:par>
                              <p:par>
                                <p:cTn id="121" presetID="2" presetClass="exit" presetSubtype="4" fill="hold" grpId="2" nodeType="withEffect">
                                  <p:stCondLst>
                                    <p:cond delay="0"/>
                                  </p:stCondLst>
                                  <p:childTnLst>
                                    <p:anim calcmode="lin" valueType="num">
                                      <p:cBhvr additive="base">
                                        <p:cTn id="122" dur="4500"/>
                                        <p:tgtEl>
                                          <p:spTgt spid="88"/>
                                        </p:tgtEl>
                                        <p:attrNameLst>
                                          <p:attrName>ppt_x</p:attrName>
                                        </p:attrNameLst>
                                      </p:cBhvr>
                                      <p:tavLst>
                                        <p:tav tm="0">
                                          <p:val>
                                            <p:strVal val="ppt_x"/>
                                          </p:val>
                                        </p:tav>
                                        <p:tav tm="100000">
                                          <p:val>
                                            <p:strVal val="ppt_x"/>
                                          </p:val>
                                        </p:tav>
                                      </p:tavLst>
                                    </p:anim>
                                    <p:anim calcmode="lin" valueType="num">
                                      <p:cBhvr additive="base">
                                        <p:cTn id="123" dur="4500"/>
                                        <p:tgtEl>
                                          <p:spTgt spid="88"/>
                                        </p:tgtEl>
                                        <p:attrNameLst>
                                          <p:attrName>ppt_y</p:attrName>
                                        </p:attrNameLst>
                                      </p:cBhvr>
                                      <p:tavLst>
                                        <p:tav tm="0">
                                          <p:val>
                                            <p:strVal val="ppt_y"/>
                                          </p:val>
                                        </p:tav>
                                        <p:tav tm="100000">
                                          <p:val>
                                            <p:strVal val="1+ppt_h/2"/>
                                          </p:val>
                                        </p:tav>
                                      </p:tavLst>
                                    </p:anim>
                                    <p:set>
                                      <p:cBhvr>
                                        <p:cTn id="124" dur="1" fill="hold">
                                          <p:stCondLst>
                                            <p:cond delay="4499"/>
                                          </p:stCondLst>
                                        </p:cTn>
                                        <p:tgtEl>
                                          <p:spTgt spid="88"/>
                                        </p:tgtEl>
                                        <p:attrNameLst>
                                          <p:attrName>style.visibility</p:attrName>
                                        </p:attrNameLst>
                                      </p:cBhvr>
                                      <p:to>
                                        <p:strVal val="hidden"/>
                                      </p:to>
                                    </p:set>
                                  </p:childTnLst>
                                </p:cTn>
                              </p:par>
                              <p:par>
                                <p:cTn id="125" presetID="3" presetClass="exit" presetSubtype="10" fill="hold" grpId="3" nodeType="withEffect">
                                  <p:stCondLst>
                                    <p:cond delay="0"/>
                                  </p:stCondLst>
                                  <p:childTnLst>
                                    <p:animEffect transition="out" filter="blinds(horizontal)">
                                      <p:cBhvr>
                                        <p:cTn id="126" dur="6000"/>
                                        <p:tgtEl>
                                          <p:spTgt spid="88"/>
                                        </p:tgtEl>
                                      </p:cBhvr>
                                    </p:animEffect>
                                    <p:set>
                                      <p:cBhvr>
                                        <p:cTn id="127" dur="1" fill="hold">
                                          <p:stCondLst>
                                            <p:cond delay="5999"/>
                                          </p:stCondLst>
                                        </p:cTn>
                                        <p:tgtEl>
                                          <p:spTgt spid="88"/>
                                        </p:tgtEl>
                                        <p:attrNameLst>
                                          <p:attrName>style.visibility</p:attrName>
                                        </p:attrNameLst>
                                      </p:cBhvr>
                                      <p:to>
                                        <p:strVal val="hidden"/>
                                      </p:to>
                                    </p:set>
                                  </p:childTnLst>
                                </p:cTn>
                              </p:par>
                              <p:par>
                                <p:cTn id="128" presetID="2" presetClass="entr" presetSubtype="1" fill="hold" grpId="0" nodeType="withEffect">
                                  <p:stCondLst>
                                    <p:cond delay="0"/>
                                  </p:stCondLst>
                                  <p:childTnLst>
                                    <p:set>
                                      <p:cBhvr>
                                        <p:cTn id="129" dur="1" fill="hold">
                                          <p:stCondLst>
                                            <p:cond delay="0"/>
                                          </p:stCondLst>
                                        </p:cTn>
                                        <p:tgtEl>
                                          <p:spTgt spid="89"/>
                                        </p:tgtEl>
                                        <p:attrNameLst>
                                          <p:attrName>style.visibility</p:attrName>
                                        </p:attrNameLst>
                                      </p:cBhvr>
                                      <p:to>
                                        <p:strVal val="visible"/>
                                      </p:to>
                                    </p:set>
                                    <p:anim calcmode="lin" valueType="num">
                                      <p:cBhvr additive="base">
                                        <p:cTn id="130" dur="4000" fill="hold"/>
                                        <p:tgtEl>
                                          <p:spTgt spid="89"/>
                                        </p:tgtEl>
                                        <p:attrNameLst>
                                          <p:attrName>ppt_x</p:attrName>
                                        </p:attrNameLst>
                                      </p:cBhvr>
                                      <p:tavLst>
                                        <p:tav tm="0">
                                          <p:val>
                                            <p:strVal val="#ppt_x"/>
                                          </p:val>
                                        </p:tav>
                                        <p:tav tm="100000">
                                          <p:val>
                                            <p:strVal val="#ppt_x"/>
                                          </p:val>
                                        </p:tav>
                                      </p:tavLst>
                                    </p:anim>
                                    <p:anim calcmode="lin" valueType="num">
                                      <p:cBhvr additive="base">
                                        <p:cTn id="131" dur="4000" fill="hold"/>
                                        <p:tgtEl>
                                          <p:spTgt spid="89"/>
                                        </p:tgtEl>
                                        <p:attrNameLst>
                                          <p:attrName>ppt_y</p:attrName>
                                        </p:attrNameLst>
                                      </p:cBhvr>
                                      <p:tavLst>
                                        <p:tav tm="0">
                                          <p:val>
                                            <p:strVal val="0-#ppt_h/2"/>
                                          </p:val>
                                        </p:tav>
                                        <p:tav tm="100000">
                                          <p:val>
                                            <p:strVal val="#ppt_y"/>
                                          </p:val>
                                        </p:tav>
                                      </p:tavLst>
                                    </p:anim>
                                  </p:childTnLst>
                                </p:cTn>
                              </p:par>
                              <p:par>
                                <p:cTn id="132" presetID="19" presetClass="entr" presetSubtype="10" fill="hold" grpId="1" nodeType="withEffect">
                                  <p:stCondLst>
                                    <p:cond delay="0"/>
                                  </p:stCondLst>
                                  <p:childTnLst>
                                    <p:set>
                                      <p:cBhvr>
                                        <p:cTn id="133" dur="1" fill="hold">
                                          <p:stCondLst>
                                            <p:cond delay="0"/>
                                          </p:stCondLst>
                                        </p:cTn>
                                        <p:tgtEl>
                                          <p:spTgt spid="89"/>
                                        </p:tgtEl>
                                        <p:attrNameLst>
                                          <p:attrName>style.visibility</p:attrName>
                                        </p:attrNameLst>
                                      </p:cBhvr>
                                      <p:to>
                                        <p:strVal val="visible"/>
                                      </p:to>
                                    </p:set>
                                    <p:anim calcmode="lin" valueType="num">
                                      <p:cBhvr>
                                        <p:cTn id="134" dur="4000" fill="hold"/>
                                        <p:tgtEl>
                                          <p:spTgt spid="89"/>
                                        </p:tgtEl>
                                        <p:attrNameLst>
                                          <p:attrName>ppt_w</p:attrName>
                                        </p:attrNameLst>
                                      </p:cBhvr>
                                      <p:tavLst>
                                        <p:tav tm="0" fmla="#ppt_w*sin(2.5*pi*$)">
                                          <p:val>
                                            <p:fltVal val="0"/>
                                          </p:val>
                                        </p:tav>
                                        <p:tav tm="100000">
                                          <p:val>
                                            <p:fltVal val="1"/>
                                          </p:val>
                                        </p:tav>
                                      </p:tavLst>
                                    </p:anim>
                                    <p:anim calcmode="lin" valueType="num">
                                      <p:cBhvr>
                                        <p:cTn id="135" dur="4000" fill="hold"/>
                                        <p:tgtEl>
                                          <p:spTgt spid="89"/>
                                        </p:tgtEl>
                                        <p:attrNameLst>
                                          <p:attrName>ppt_h</p:attrName>
                                        </p:attrNameLst>
                                      </p:cBhvr>
                                      <p:tavLst>
                                        <p:tav tm="0">
                                          <p:val>
                                            <p:strVal val="#ppt_h"/>
                                          </p:val>
                                        </p:tav>
                                        <p:tav tm="100000">
                                          <p:val>
                                            <p:strVal val="#ppt_h"/>
                                          </p:val>
                                        </p:tav>
                                      </p:tavLst>
                                    </p:anim>
                                  </p:childTnLst>
                                </p:cTn>
                              </p:par>
                              <p:par>
                                <p:cTn id="136" presetID="2" presetClass="exit" presetSubtype="4" fill="hold" grpId="2" nodeType="withEffect">
                                  <p:stCondLst>
                                    <p:cond delay="0"/>
                                  </p:stCondLst>
                                  <p:childTnLst>
                                    <p:anim calcmode="lin" valueType="num">
                                      <p:cBhvr additive="base">
                                        <p:cTn id="137" dur="4500"/>
                                        <p:tgtEl>
                                          <p:spTgt spid="89"/>
                                        </p:tgtEl>
                                        <p:attrNameLst>
                                          <p:attrName>ppt_x</p:attrName>
                                        </p:attrNameLst>
                                      </p:cBhvr>
                                      <p:tavLst>
                                        <p:tav tm="0">
                                          <p:val>
                                            <p:strVal val="ppt_x"/>
                                          </p:val>
                                        </p:tav>
                                        <p:tav tm="100000">
                                          <p:val>
                                            <p:strVal val="ppt_x"/>
                                          </p:val>
                                        </p:tav>
                                      </p:tavLst>
                                    </p:anim>
                                    <p:anim calcmode="lin" valueType="num">
                                      <p:cBhvr additive="base">
                                        <p:cTn id="138" dur="4500"/>
                                        <p:tgtEl>
                                          <p:spTgt spid="89"/>
                                        </p:tgtEl>
                                        <p:attrNameLst>
                                          <p:attrName>ppt_y</p:attrName>
                                        </p:attrNameLst>
                                      </p:cBhvr>
                                      <p:tavLst>
                                        <p:tav tm="0">
                                          <p:val>
                                            <p:strVal val="ppt_y"/>
                                          </p:val>
                                        </p:tav>
                                        <p:tav tm="100000">
                                          <p:val>
                                            <p:strVal val="1+ppt_h/2"/>
                                          </p:val>
                                        </p:tav>
                                      </p:tavLst>
                                    </p:anim>
                                    <p:set>
                                      <p:cBhvr>
                                        <p:cTn id="139" dur="1" fill="hold">
                                          <p:stCondLst>
                                            <p:cond delay="4499"/>
                                          </p:stCondLst>
                                        </p:cTn>
                                        <p:tgtEl>
                                          <p:spTgt spid="89"/>
                                        </p:tgtEl>
                                        <p:attrNameLst>
                                          <p:attrName>style.visibility</p:attrName>
                                        </p:attrNameLst>
                                      </p:cBhvr>
                                      <p:to>
                                        <p:strVal val="hidden"/>
                                      </p:to>
                                    </p:set>
                                  </p:childTnLst>
                                </p:cTn>
                              </p:par>
                              <p:par>
                                <p:cTn id="140" presetID="3" presetClass="exit" presetSubtype="10" fill="hold" grpId="3" nodeType="withEffect">
                                  <p:stCondLst>
                                    <p:cond delay="0"/>
                                  </p:stCondLst>
                                  <p:childTnLst>
                                    <p:animEffect transition="out" filter="blinds(horizontal)">
                                      <p:cBhvr>
                                        <p:cTn id="141" dur="6000"/>
                                        <p:tgtEl>
                                          <p:spTgt spid="89"/>
                                        </p:tgtEl>
                                      </p:cBhvr>
                                    </p:animEffect>
                                    <p:set>
                                      <p:cBhvr>
                                        <p:cTn id="142" dur="1" fill="hold">
                                          <p:stCondLst>
                                            <p:cond delay="5999"/>
                                          </p:stCondLst>
                                        </p:cTn>
                                        <p:tgtEl>
                                          <p:spTgt spid="89"/>
                                        </p:tgtEl>
                                        <p:attrNameLst>
                                          <p:attrName>style.visibility</p:attrName>
                                        </p:attrNameLst>
                                      </p:cBhvr>
                                      <p:to>
                                        <p:strVal val="hidden"/>
                                      </p:to>
                                    </p:set>
                                  </p:childTnLst>
                                </p:cTn>
                              </p:par>
                              <p:par>
                                <p:cTn id="143" presetID="2" presetClass="entr" presetSubtype="1" fill="hold" grpId="0" nodeType="withEffect">
                                  <p:stCondLst>
                                    <p:cond delay="0"/>
                                  </p:stCondLst>
                                  <p:childTnLst>
                                    <p:set>
                                      <p:cBhvr>
                                        <p:cTn id="144" dur="1" fill="hold">
                                          <p:stCondLst>
                                            <p:cond delay="0"/>
                                          </p:stCondLst>
                                        </p:cTn>
                                        <p:tgtEl>
                                          <p:spTgt spid="70"/>
                                        </p:tgtEl>
                                        <p:attrNameLst>
                                          <p:attrName>style.visibility</p:attrName>
                                        </p:attrNameLst>
                                      </p:cBhvr>
                                      <p:to>
                                        <p:strVal val="visible"/>
                                      </p:to>
                                    </p:set>
                                    <p:anim calcmode="lin" valueType="num">
                                      <p:cBhvr additive="base">
                                        <p:cTn id="145" dur="4000" fill="hold"/>
                                        <p:tgtEl>
                                          <p:spTgt spid="70"/>
                                        </p:tgtEl>
                                        <p:attrNameLst>
                                          <p:attrName>ppt_x</p:attrName>
                                        </p:attrNameLst>
                                      </p:cBhvr>
                                      <p:tavLst>
                                        <p:tav tm="0">
                                          <p:val>
                                            <p:strVal val="#ppt_x"/>
                                          </p:val>
                                        </p:tav>
                                        <p:tav tm="100000">
                                          <p:val>
                                            <p:strVal val="#ppt_x"/>
                                          </p:val>
                                        </p:tav>
                                      </p:tavLst>
                                    </p:anim>
                                    <p:anim calcmode="lin" valueType="num">
                                      <p:cBhvr additive="base">
                                        <p:cTn id="146" dur="4000" fill="hold"/>
                                        <p:tgtEl>
                                          <p:spTgt spid="70"/>
                                        </p:tgtEl>
                                        <p:attrNameLst>
                                          <p:attrName>ppt_y</p:attrName>
                                        </p:attrNameLst>
                                      </p:cBhvr>
                                      <p:tavLst>
                                        <p:tav tm="0">
                                          <p:val>
                                            <p:strVal val="0-#ppt_h/2"/>
                                          </p:val>
                                        </p:tav>
                                        <p:tav tm="100000">
                                          <p:val>
                                            <p:strVal val="#ppt_y"/>
                                          </p:val>
                                        </p:tav>
                                      </p:tavLst>
                                    </p:anim>
                                  </p:childTnLst>
                                </p:cTn>
                              </p:par>
                              <p:par>
                                <p:cTn id="147" presetID="19" presetClass="entr" presetSubtype="10" fill="hold" grpId="1" nodeType="withEffect">
                                  <p:stCondLst>
                                    <p:cond delay="0"/>
                                  </p:stCondLst>
                                  <p:childTnLst>
                                    <p:set>
                                      <p:cBhvr>
                                        <p:cTn id="148" dur="1" fill="hold">
                                          <p:stCondLst>
                                            <p:cond delay="0"/>
                                          </p:stCondLst>
                                        </p:cTn>
                                        <p:tgtEl>
                                          <p:spTgt spid="70"/>
                                        </p:tgtEl>
                                        <p:attrNameLst>
                                          <p:attrName>style.visibility</p:attrName>
                                        </p:attrNameLst>
                                      </p:cBhvr>
                                      <p:to>
                                        <p:strVal val="visible"/>
                                      </p:to>
                                    </p:set>
                                    <p:anim calcmode="lin" valueType="num">
                                      <p:cBhvr>
                                        <p:cTn id="149" dur="4000" fill="hold"/>
                                        <p:tgtEl>
                                          <p:spTgt spid="70"/>
                                        </p:tgtEl>
                                        <p:attrNameLst>
                                          <p:attrName>ppt_w</p:attrName>
                                        </p:attrNameLst>
                                      </p:cBhvr>
                                      <p:tavLst>
                                        <p:tav tm="0" fmla="#ppt_w*sin(2.5*pi*$)">
                                          <p:val>
                                            <p:fltVal val="0"/>
                                          </p:val>
                                        </p:tav>
                                        <p:tav tm="100000">
                                          <p:val>
                                            <p:fltVal val="1"/>
                                          </p:val>
                                        </p:tav>
                                      </p:tavLst>
                                    </p:anim>
                                    <p:anim calcmode="lin" valueType="num">
                                      <p:cBhvr>
                                        <p:cTn id="150" dur="4000" fill="hold"/>
                                        <p:tgtEl>
                                          <p:spTgt spid="70"/>
                                        </p:tgtEl>
                                        <p:attrNameLst>
                                          <p:attrName>ppt_h</p:attrName>
                                        </p:attrNameLst>
                                      </p:cBhvr>
                                      <p:tavLst>
                                        <p:tav tm="0">
                                          <p:val>
                                            <p:strVal val="#ppt_h"/>
                                          </p:val>
                                        </p:tav>
                                        <p:tav tm="100000">
                                          <p:val>
                                            <p:strVal val="#ppt_h"/>
                                          </p:val>
                                        </p:tav>
                                      </p:tavLst>
                                    </p:anim>
                                  </p:childTnLst>
                                </p:cTn>
                              </p:par>
                              <p:par>
                                <p:cTn id="151" presetID="2" presetClass="exit" presetSubtype="4" fill="hold" grpId="2" nodeType="withEffect">
                                  <p:stCondLst>
                                    <p:cond delay="0"/>
                                  </p:stCondLst>
                                  <p:childTnLst>
                                    <p:anim calcmode="lin" valueType="num">
                                      <p:cBhvr additive="base">
                                        <p:cTn id="152" dur="4500"/>
                                        <p:tgtEl>
                                          <p:spTgt spid="70"/>
                                        </p:tgtEl>
                                        <p:attrNameLst>
                                          <p:attrName>ppt_x</p:attrName>
                                        </p:attrNameLst>
                                      </p:cBhvr>
                                      <p:tavLst>
                                        <p:tav tm="0">
                                          <p:val>
                                            <p:strVal val="ppt_x"/>
                                          </p:val>
                                        </p:tav>
                                        <p:tav tm="100000">
                                          <p:val>
                                            <p:strVal val="ppt_x"/>
                                          </p:val>
                                        </p:tav>
                                      </p:tavLst>
                                    </p:anim>
                                    <p:anim calcmode="lin" valueType="num">
                                      <p:cBhvr additive="base">
                                        <p:cTn id="153" dur="4500"/>
                                        <p:tgtEl>
                                          <p:spTgt spid="70"/>
                                        </p:tgtEl>
                                        <p:attrNameLst>
                                          <p:attrName>ppt_y</p:attrName>
                                        </p:attrNameLst>
                                      </p:cBhvr>
                                      <p:tavLst>
                                        <p:tav tm="0">
                                          <p:val>
                                            <p:strVal val="ppt_y"/>
                                          </p:val>
                                        </p:tav>
                                        <p:tav tm="100000">
                                          <p:val>
                                            <p:strVal val="1+ppt_h/2"/>
                                          </p:val>
                                        </p:tav>
                                      </p:tavLst>
                                    </p:anim>
                                    <p:set>
                                      <p:cBhvr>
                                        <p:cTn id="154" dur="1" fill="hold">
                                          <p:stCondLst>
                                            <p:cond delay="4499"/>
                                          </p:stCondLst>
                                        </p:cTn>
                                        <p:tgtEl>
                                          <p:spTgt spid="70"/>
                                        </p:tgtEl>
                                        <p:attrNameLst>
                                          <p:attrName>style.visibility</p:attrName>
                                        </p:attrNameLst>
                                      </p:cBhvr>
                                      <p:to>
                                        <p:strVal val="hidden"/>
                                      </p:to>
                                    </p:set>
                                  </p:childTnLst>
                                </p:cTn>
                              </p:par>
                              <p:par>
                                <p:cTn id="155" presetID="3" presetClass="exit" presetSubtype="10" fill="hold" grpId="3" nodeType="withEffect">
                                  <p:stCondLst>
                                    <p:cond delay="0"/>
                                  </p:stCondLst>
                                  <p:childTnLst>
                                    <p:animEffect transition="out" filter="blinds(horizontal)">
                                      <p:cBhvr>
                                        <p:cTn id="156" dur="6000"/>
                                        <p:tgtEl>
                                          <p:spTgt spid="70"/>
                                        </p:tgtEl>
                                      </p:cBhvr>
                                    </p:animEffect>
                                    <p:set>
                                      <p:cBhvr>
                                        <p:cTn id="157" dur="1" fill="hold">
                                          <p:stCondLst>
                                            <p:cond delay="5999"/>
                                          </p:stCondLst>
                                        </p:cTn>
                                        <p:tgtEl>
                                          <p:spTgt spid="70"/>
                                        </p:tgtEl>
                                        <p:attrNameLst>
                                          <p:attrName>style.visibility</p:attrName>
                                        </p:attrNameLst>
                                      </p:cBhvr>
                                      <p:to>
                                        <p:strVal val="hidden"/>
                                      </p:to>
                                    </p:set>
                                  </p:childTnLst>
                                </p:cTn>
                              </p:par>
                              <p:par>
                                <p:cTn id="158" presetID="2" presetClass="entr" presetSubtype="1" fill="hold" grpId="0" nodeType="withEffect">
                                  <p:stCondLst>
                                    <p:cond delay="0"/>
                                  </p:stCondLst>
                                  <p:childTnLst>
                                    <p:set>
                                      <p:cBhvr>
                                        <p:cTn id="159" dur="1" fill="hold">
                                          <p:stCondLst>
                                            <p:cond delay="0"/>
                                          </p:stCondLst>
                                        </p:cTn>
                                        <p:tgtEl>
                                          <p:spTgt spid="71"/>
                                        </p:tgtEl>
                                        <p:attrNameLst>
                                          <p:attrName>style.visibility</p:attrName>
                                        </p:attrNameLst>
                                      </p:cBhvr>
                                      <p:to>
                                        <p:strVal val="visible"/>
                                      </p:to>
                                    </p:set>
                                    <p:anim calcmode="lin" valueType="num">
                                      <p:cBhvr additive="base">
                                        <p:cTn id="160" dur="4000" fill="hold"/>
                                        <p:tgtEl>
                                          <p:spTgt spid="71"/>
                                        </p:tgtEl>
                                        <p:attrNameLst>
                                          <p:attrName>ppt_x</p:attrName>
                                        </p:attrNameLst>
                                      </p:cBhvr>
                                      <p:tavLst>
                                        <p:tav tm="0">
                                          <p:val>
                                            <p:strVal val="#ppt_x"/>
                                          </p:val>
                                        </p:tav>
                                        <p:tav tm="100000">
                                          <p:val>
                                            <p:strVal val="#ppt_x"/>
                                          </p:val>
                                        </p:tav>
                                      </p:tavLst>
                                    </p:anim>
                                    <p:anim calcmode="lin" valueType="num">
                                      <p:cBhvr additive="base">
                                        <p:cTn id="161" dur="4000" fill="hold"/>
                                        <p:tgtEl>
                                          <p:spTgt spid="71"/>
                                        </p:tgtEl>
                                        <p:attrNameLst>
                                          <p:attrName>ppt_y</p:attrName>
                                        </p:attrNameLst>
                                      </p:cBhvr>
                                      <p:tavLst>
                                        <p:tav tm="0">
                                          <p:val>
                                            <p:strVal val="0-#ppt_h/2"/>
                                          </p:val>
                                        </p:tav>
                                        <p:tav tm="100000">
                                          <p:val>
                                            <p:strVal val="#ppt_y"/>
                                          </p:val>
                                        </p:tav>
                                      </p:tavLst>
                                    </p:anim>
                                  </p:childTnLst>
                                </p:cTn>
                              </p:par>
                              <p:par>
                                <p:cTn id="162" presetID="19" presetClass="entr" presetSubtype="10" fill="hold" grpId="1" nodeType="withEffect">
                                  <p:stCondLst>
                                    <p:cond delay="0"/>
                                  </p:stCondLst>
                                  <p:childTnLst>
                                    <p:set>
                                      <p:cBhvr>
                                        <p:cTn id="163" dur="1" fill="hold">
                                          <p:stCondLst>
                                            <p:cond delay="0"/>
                                          </p:stCondLst>
                                        </p:cTn>
                                        <p:tgtEl>
                                          <p:spTgt spid="71"/>
                                        </p:tgtEl>
                                        <p:attrNameLst>
                                          <p:attrName>style.visibility</p:attrName>
                                        </p:attrNameLst>
                                      </p:cBhvr>
                                      <p:to>
                                        <p:strVal val="visible"/>
                                      </p:to>
                                    </p:set>
                                    <p:anim calcmode="lin" valueType="num">
                                      <p:cBhvr>
                                        <p:cTn id="164" dur="4000" fill="hold"/>
                                        <p:tgtEl>
                                          <p:spTgt spid="71"/>
                                        </p:tgtEl>
                                        <p:attrNameLst>
                                          <p:attrName>ppt_w</p:attrName>
                                        </p:attrNameLst>
                                      </p:cBhvr>
                                      <p:tavLst>
                                        <p:tav tm="0" fmla="#ppt_w*sin(2.5*pi*$)">
                                          <p:val>
                                            <p:fltVal val="0"/>
                                          </p:val>
                                        </p:tav>
                                        <p:tav tm="100000">
                                          <p:val>
                                            <p:fltVal val="1"/>
                                          </p:val>
                                        </p:tav>
                                      </p:tavLst>
                                    </p:anim>
                                    <p:anim calcmode="lin" valueType="num">
                                      <p:cBhvr>
                                        <p:cTn id="165" dur="4000" fill="hold"/>
                                        <p:tgtEl>
                                          <p:spTgt spid="71"/>
                                        </p:tgtEl>
                                        <p:attrNameLst>
                                          <p:attrName>ppt_h</p:attrName>
                                        </p:attrNameLst>
                                      </p:cBhvr>
                                      <p:tavLst>
                                        <p:tav tm="0">
                                          <p:val>
                                            <p:strVal val="#ppt_h"/>
                                          </p:val>
                                        </p:tav>
                                        <p:tav tm="100000">
                                          <p:val>
                                            <p:strVal val="#ppt_h"/>
                                          </p:val>
                                        </p:tav>
                                      </p:tavLst>
                                    </p:anim>
                                  </p:childTnLst>
                                </p:cTn>
                              </p:par>
                              <p:par>
                                <p:cTn id="166" presetID="2" presetClass="exit" presetSubtype="4" fill="hold" grpId="2" nodeType="withEffect">
                                  <p:stCondLst>
                                    <p:cond delay="0"/>
                                  </p:stCondLst>
                                  <p:childTnLst>
                                    <p:anim calcmode="lin" valueType="num">
                                      <p:cBhvr additive="base">
                                        <p:cTn id="167" dur="4500"/>
                                        <p:tgtEl>
                                          <p:spTgt spid="71"/>
                                        </p:tgtEl>
                                        <p:attrNameLst>
                                          <p:attrName>ppt_x</p:attrName>
                                        </p:attrNameLst>
                                      </p:cBhvr>
                                      <p:tavLst>
                                        <p:tav tm="0">
                                          <p:val>
                                            <p:strVal val="ppt_x"/>
                                          </p:val>
                                        </p:tav>
                                        <p:tav tm="100000">
                                          <p:val>
                                            <p:strVal val="ppt_x"/>
                                          </p:val>
                                        </p:tav>
                                      </p:tavLst>
                                    </p:anim>
                                    <p:anim calcmode="lin" valueType="num">
                                      <p:cBhvr additive="base">
                                        <p:cTn id="168" dur="4500"/>
                                        <p:tgtEl>
                                          <p:spTgt spid="71"/>
                                        </p:tgtEl>
                                        <p:attrNameLst>
                                          <p:attrName>ppt_y</p:attrName>
                                        </p:attrNameLst>
                                      </p:cBhvr>
                                      <p:tavLst>
                                        <p:tav tm="0">
                                          <p:val>
                                            <p:strVal val="ppt_y"/>
                                          </p:val>
                                        </p:tav>
                                        <p:tav tm="100000">
                                          <p:val>
                                            <p:strVal val="1+ppt_h/2"/>
                                          </p:val>
                                        </p:tav>
                                      </p:tavLst>
                                    </p:anim>
                                    <p:set>
                                      <p:cBhvr>
                                        <p:cTn id="169" dur="1" fill="hold">
                                          <p:stCondLst>
                                            <p:cond delay="4499"/>
                                          </p:stCondLst>
                                        </p:cTn>
                                        <p:tgtEl>
                                          <p:spTgt spid="71"/>
                                        </p:tgtEl>
                                        <p:attrNameLst>
                                          <p:attrName>style.visibility</p:attrName>
                                        </p:attrNameLst>
                                      </p:cBhvr>
                                      <p:to>
                                        <p:strVal val="hidden"/>
                                      </p:to>
                                    </p:set>
                                  </p:childTnLst>
                                </p:cTn>
                              </p:par>
                              <p:par>
                                <p:cTn id="170" presetID="3" presetClass="exit" presetSubtype="10" fill="hold" grpId="3" nodeType="withEffect">
                                  <p:stCondLst>
                                    <p:cond delay="0"/>
                                  </p:stCondLst>
                                  <p:childTnLst>
                                    <p:animEffect transition="out" filter="blinds(horizontal)">
                                      <p:cBhvr>
                                        <p:cTn id="171" dur="6000"/>
                                        <p:tgtEl>
                                          <p:spTgt spid="71"/>
                                        </p:tgtEl>
                                      </p:cBhvr>
                                    </p:animEffect>
                                    <p:set>
                                      <p:cBhvr>
                                        <p:cTn id="172" dur="1" fill="hold">
                                          <p:stCondLst>
                                            <p:cond delay="5999"/>
                                          </p:stCondLst>
                                        </p:cTn>
                                        <p:tgtEl>
                                          <p:spTgt spid="71"/>
                                        </p:tgtEl>
                                        <p:attrNameLst>
                                          <p:attrName>style.visibility</p:attrName>
                                        </p:attrNameLst>
                                      </p:cBhvr>
                                      <p:to>
                                        <p:strVal val="hidden"/>
                                      </p:to>
                                    </p:set>
                                  </p:childTnLst>
                                </p:cTn>
                              </p:par>
                              <p:par>
                                <p:cTn id="173" presetID="2" presetClass="entr" presetSubtype="1" fill="hold" grpId="0" nodeType="withEffect">
                                  <p:stCondLst>
                                    <p:cond delay="0"/>
                                  </p:stCondLst>
                                  <p:childTnLst>
                                    <p:set>
                                      <p:cBhvr>
                                        <p:cTn id="174" dur="1" fill="hold">
                                          <p:stCondLst>
                                            <p:cond delay="0"/>
                                          </p:stCondLst>
                                        </p:cTn>
                                        <p:tgtEl>
                                          <p:spTgt spid="76"/>
                                        </p:tgtEl>
                                        <p:attrNameLst>
                                          <p:attrName>style.visibility</p:attrName>
                                        </p:attrNameLst>
                                      </p:cBhvr>
                                      <p:to>
                                        <p:strVal val="visible"/>
                                      </p:to>
                                    </p:set>
                                    <p:anim calcmode="lin" valueType="num">
                                      <p:cBhvr additive="base">
                                        <p:cTn id="175" dur="4000" fill="hold"/>
                                        <p:tgtEl>
                                          <p:spTgt spid="76"/>
                                        </p:tgtEl>
                                        <p:attrNameLst>
                                          <p:attrName>ppt_x</p:attrName>
                                        </p:attrNameLst>
                                      </p:cBhvr>
                                      <p:tavLst>
                                        <p:tav tm="0">
                                          <p:val>
                                            <p:strVal val="#ppt_x"/>
                                          </p:val>
                                        </p:tav>
                                        <p:tav tm="100000">
                                          <p:val>
                                            <p:strVal val="#ppt_x"/>
                                          </p:val>
                                        </p:tav>
                                      </p:tavLst>
                                    </p:anim>
                                    <p:anim calcmode="lin" valueType="num">
                                      <p:cBhvr additive="base">
                                        <p:cTn id="176" dur="4000" fill="hold"/>
                                        <p:tgtEl>
                                          <p:spTgt spid="76"/>
                                        </p:tgtEl>
                                        <p:attrNameLst>
                                          <p:attrName>ppt_y</p:attrName>
                                        </p:attrNameLst>
                                      </p:cBhvr>
                                      <p:tavLst>
                                        <p:tav tm="0">
                                          <p:val>
                                            <p:strVal val="0-#ppt_h/2"/>
                                          </p:val>
                                        </p:tav>
                                        <p:tav tm="100000">
                                          <p:val>
                                            <p:strVal val="#ppt_y"/>
                                          </p:val>
                                        </p:tav>
                                      </p:tavLst>
                                    </p:anim>
                                  </p:childTnLst>
                                </p:cTn>
                              </p:par>
                              <p:par>
                                <p:cTn id="177" presetID="19" presetClass="entr" presetSubtype="10" fill="hold" grpId="1" nodeType="withEffect">
                                  <p:stCondLst>
                                    <p:cond delay="0"/>
                                  </p:stCondLst>
                                  <p:childTnLst>
                                    <p:set>
                                      <p:cBhvr>
                                        <p:cTn id="178" dur="1" fill="hold">
                                          <p:stCondLst>
                                            <p:cond delay="0"/>
                                          </p:stCondLst>
                                        </p:cTn>
                                        <p:tgtEl>
                                          <p:spTgt spid="76"/>
                                        </p:tgtEl>
                                        <p:attrNameLst>
                                          <p:attrName>style.visibility</p:attrName>
                                        </p:attrNameLst>
                                      </p:cBhvr>
                                      <p:to>
                                        <p:strVal val="visible"/>
                                      </p:to>
                                    </p:set>
                                    <p:anim calcmode="lin" valueType="num">
                                      <p:cBhvr>
                                        <p:cTn id="179" dur="4000" fill="hold"/>
                                        <p:tgtEl>
                                          <p:spTgt spid="76"/>
                                        </p:tgtEl>
                                        <p:attrNameLst>
                                          <p:attrName>ppt_w</p:attrName>
                                        </p:attrNameLst>
                                      </p:cBhvr>
                                      <p:tavLst>
                                        <p:tav tm="0" fmla="#ppt_w*sin(2.5*pi*$)">
                                          <p:val>
                                            <p:fltVal val="0"/>
                                          </p:val>
                                        </p:tav>
                                        <p:tav tm="100000">
                                          <p:val>
                                            <p:fltVal val="1"/>
                                          </p:val>
                                        </p:tav>
                                      </p:tavLst>
                                    </p:anim>
                                    <p:anim calcmode="lin" valueType="num">
                                      <p:cBhvr>
                                        <p:cTn id="180" dur="4000" fill="hold"/>
                                        <p:tgtEl>
                                          <p:spTgt spid="76"/>
                                        </p:tgtEl>
                                        <p:attrNameLst>
                                          <p:attrName>ppt_h</p:attrName>
                                        </p:attrNameLst>
                                      </p:cBhvr>
                                      <p:tavLst>
                                        <p:tav tm="0">
                                          <p:val>
                                            <p:strVal val="#ppt_h"/>
                                          </p:val>
                                        </p:tav>
                                        <p:tav tm="100000">
                                          <p:val>
                                            <p:strVal val="#ppt_h"/>
                                          </p:val>
                                        </p:tav>
                                      </p:tavLst>
                                    </p:anim>
                                  </p:childTnLst>
                                </p:cTn>
                              </p:par>
                              <p:par>
                                <p:cTn id="181" presetID="2" presetClass="exit" presetSubtype="4" fill="hold" grpId="2" nodeType="withEffect">
                                  <p:stCondLst>
                                    <p:cond delay="0"/>
                                  </p:stCondLst>
                                  <p:childTnLst>
                                    <p:anim calcmode="lin" valueType="num">
                                      <p:cBhvr additive="base">
                                        <p:cTn id="182" dur="4500"/>
                                        <p:tgtEl>
                                          <p:spTgt spid="76"/>
                                        </p:tgtEl>
                                        <p:attrNameLst>
                                          <p:attrName>ppt_x</p:attrName>
                                        </p:attrNameLst>
                                      </p:cBhvr>
                                      <p:tavLst>
                                        <p:tav tm="0">
                                          <p:val>
                                            <p:strVal val="ppt_x"/>
                                          </p:val>
                                        </p:tav>
                                        <p:tav tm="100000">
                                          <p:val>
                                            <p:strVal val="ppt_x"/>
                                          </p:val>
                                        </p:tav>
                                      </p:tavLst>
                                    </p:anim>
                                    <p:anim calcmode="lin" valueType="num">
                                      <p:cBhvr additive="base">
                                        <p:cTn id="183" dur="4500"/>
                                        <p:tgtEl>
                                          <p:spTgt spid="76"/>
                                        </p:tgtEl>
                                        <p:attrNameLst>
                                          <p:attrName>ppt_y</p:attrName>
                                        </p:attrNameLst>
                                      </p:cBhvr>
                                      <p:tavLst>
                                        <p:tav tm="0">
                                          <p:val>
                                            <p:strVal val="ppt_y"/>
                                          </p:val>
                                        </p:tav>
                                        <p:tav tm="100000">
                                          <p:val>
                                            <p:strVal val="1+ppt_h/2"/>
                                          </p:val>
                                        </p:tav>
                                      </p:tavLst>
                                    </p:anim>
                                    <p:set>
                                      <p:cBhvr>
                                        <p:cTn id="184" dur="1" fill="hold">
                                          <p:stCondLst>
                                            <p:cond delay="4499"/>
                                          </p:stCondLst>
                                        </p:cTn>
                                        <p:tgtEl>
                                          <p:spTgt spid="76"/>
                                        </p:tgtEl>
                                        <p:attrNameLst>
                                          <p:attrName>style.visibility</p:attrName>
                                        </p:attrNameLst>
                                      </p:cBhvr>
                                      <p:to>
                                        <p:strVal val="hidden"/>
                                      </p:to>
                                    </p:set>
                                  </p:childTnLst>
                                </p:cTn>
                              </p:par>
                              <p:par>
                                <p:cTn id="185" presetID="3" presetClass="exit" presetSubtype="10" fill="hold" grpId="3" nodeType="withEffect">
                                  <p:stCondLst>
                                    <p:cond delay="0"/>
                                  </p:stCondLst>
                                  <p:childTnLst>
                                    <p:animEffect transition="out" filter="blinds(horizontal)">
                                      <p:cBhvr>
                                        <p:cTn id="186" dur="6000"/>
                                        <p:tgtEl>
                                          <p:spTgt spid="76"/>
                                        </p:tgtEl>
                                      </p:cBhvr>
                                    </p:animEffect>
                                    <p:set>
                                      <p:cBhvr>
                                        <p:cTn id="187" dur="1" fill="hold">
                                          <p:stCondLst>
                                            <p:cond delay="5999"/>
                                          </p:stCondLst>
                                        </p:cTn>
                                        <p:tgtEl>
                                          <p:spTgt spid="76"/>
                                        </p:tgtEl>
                                        <p:attrNameLst>
                                          <p:attrName>style.visibility</p:attrName>
                                        </p:attrNameLst>
                                      </p:cBhvr>
                                      <p:to>
                                        <p:strVal val="hidden"/>
                                      </p:to>
                                    </p:set>
                                  </p:childTnLst>
                                </p:cTn>
                              </p:par>
                              <p:par>
                                <p:cTn id="188" presetID="2" presetClass="entr" presetSubtype="1" fill="hold" grpId="0" nodeType="withEffect">
                                  <p:stCondLst>
                                    <p:cond delay="0"/>
                                  </p:stCondLst>
                                  <p:childTnLst>
                                    <p:set>
                                      <p:cBhvr>
                                        <p:cTn id="189" dur="1" fill="hold">
                                          <p:stCondLst>
                                            <p:cond delay="0"/>
                                          </p:stCondLst>
                                        </p:cTn>
                                        <p:tgtEl>
                                          <p:spTgt spid="77"/>
                                        </p:tgtEl>
                                        <p:attrNameLst>
                                          <p:attrName>style.visibility</p:attrName>
                                        </p:attrNameLst>
                                      </p:cBhvr>
                                      <p:to>
                                        <p:strVal val="visible"/>
                                      </p:to>
                                    </p:set>
                                    <p:anim calcmode="lin" valueType="num">
                                      <p:cBhvr additive="base">
                                        <p:cTn id="190" dur="4000" fill="hold"/>
                                        <p:tgtEl>
                                          <p:spTgt spid="77"/>
                                        </p:tgtEl>
                                        <p:attrNameLst>
                                          <p:attrName>ppt_x</p:attrName>
                                        </p:attrNameLst>
                                      </p:cBhvr>
                                      <p:tavLst>
                                        <p:tav tm="0">
                                          <p:val>
                                            <p:strVal val="#ppt_x"/>
                                          </p:val>
                                        </p:tav>
                                        <p:tav tm="100000">
                                          <p:val>
                                            <p:strVal val="#ppt_x"/>
                                          </p:val>
                                        </p:tav>
                                      </p:tavLst>
                                    </p:anim>
                                    <p:anim calcmode="lin" valueType="num">
                                      <p:cBhvr additive="base">
                                        <p:cTn id="191" dur="4000" fill="hold"/>
                                        <p:tgtEl>
                                          <p:spTgt spid="77"/>
                                        </p:tgtEl>
                                        <p:attrNameLst>
                                          <p:attrName>ppt_y</p:attrName>
                                        </p:attrNameLst>
                                      </p:cBhvr>
                                      <p:tavLst>
                                        <p:tav tm="0">
                                          <p:val>
                                            <p:strVal val="0-#ppt_h/2"/>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77"/>
                                        </p:tgtEl>
                                        <p:attrNameLst>
                                          <p:attrName>style.visibility</p:attrName>
                                        </p:attrNameLst>
                                      </p:cBhvr>
                                      <p:to>
                                        <p:strVal val="visible"/>
                                      </p:to>
                                    </p:set>
                                    <p:anim calcmode="lin" valueType="num">
                                      <p:cBhvr>
                                        <p:cTn id="194" dur="4000" fill="hold"/>
                                        <p:tgtEl>
                                          <p:spTgt spid="77"/>
                                        </p:tgtEl>
                                        <p:attrNameLst>
                                          <p:attrName>ppt_w</p:attrName>
                                        </p:attrNameLst>
                                      </p:cBhvr>
                                      <p:tavLst>
                                        <p:tav tm="0" fmla="#ppt_w*sin(2.5*pi*$)">
                                          <p:val>
                                            <p:fltVal val="0"/>
                                          </p:val>
                                        </p:tav>
                                        <p:tav tm="100000">
                                          <p:val>
                                            <p:fltVal val="1"/>
                                          </p:val>
                                        </p:tav>
                                      </p:tavLst>
                                    </p:anim>
                                    <p:anim calcmode="lin" valueType="num">
                                      <p:cBhvr>
                                        <p:cTn id="195" dur="4000" fill="hold"/>
                                        <p:tgtEl>
                                          <p:spTgt spid="77"/>
                                        </p:tgtEl>
                                        <p:attrNameLst>
                                          <p:attrName>ppt_h</p:attrName>
                                        </p:attrNameLst>
                                      </p:cBhvr>
                                      <p:tavLst>
                                        <p:tav tm="0">
                                          <p:val>
                                            <p:strVal val="#ppt_h"/>
                                          </p:val>
                                        </p:tav>
                                        <p:tav tm="100000">
                                          <p:val>
                                            <p:strVal val="#ppt_h"/>
                                          </p:val>
                                        </p:tav>
                                      </p:tavLst>
                                    </p:anim>
                                  </p:childTnLst>
                                </p:cTn>
                              </p:par>
                              <p:par>
                                <p:cTn id="196" presetID="2" presetClass="exit" presetSubtype="4" fill="hold" grpId="2" nodeType="withEffect">
                                  <p:stCondLst>
                                    <p:cond delay="0"/>
                                  </p:stCondLst>
                                  <p:childTnLst>
                                    <p:anim calcmode="lin" valueType="num">
                                      <p:cBhvr additive="base">
                                        <p:cTn id="197" dur="4500"/>
                                        <p:tgtEl>
                                          <p:spTgt spid="77"/>
                                        </p:tgtEl>
                                        <p:attrNameLst>
                                          <p:attrName>ppt_x</p:attrName>
                                        </p:attrNameLst>
                                      </p:cBhvr>
                                      <p:tavLst>
                                        <p:tav tm="0">
                                          <p:val>
                                            <p:strVal val="ppt_x"/>
                                          </p:val>
                                        </p:tav>
                                        <p:tav tm="100000">
                                          <p:val>
                                            <p:strVal val="ppt_x"/>
                                          </p:val>
                                        </p:tav>
                                      </p:tavLst>
                                    </p:anim>
                                    <p:anim calcmode="lin" valueType="num">
                                      <p:cBhvr additive="base">
                                        <p:cTn id="198" dur="4500"/>
                                        <p:tgtEl>
                                          <p:spTgt spid="77"/>
                                        </p:tgtEl>
                                        <p:attrNameLst>
                                          <p:attrName>ppt_y</p:attrName>
                                        </p:attrNameLst>
                                      </p:cBhvr>
                                      <p:tavLst>
                                        <p:tav tm="0">
                                          <p:val>
                                            <p:strVal val="ppt_y"/>
                                          </p:val>
                                        </p:tav>
                                        <p:tav tm="100000">
                                          <p:val>
                                            <p:strVal val="1+ppt_h/2"/>
                                          </p:val>
                                        </p:tav>
                                      </p:tavLst>
                                    </p:anim>
                                    <p:set>
                                      <p:cBhvr>
                                        <p:cTn id="199" dur="1" fill="hold">
                                          <p:stCondLst>
                                            <p:cond delay="4499"/>
                                          </p:stCondLst>
                                        </p:cTn>
                                        <p:tgtEl>
                                          <p:spTgt spid="77"/>
                                        </p:tgtEl>
                                        <p:attrNameLst>
                                          <p:attrName>style.visibility</p:attrName>
                                        </p:attrNameLst>
                                      </p:cBhvr>
                                      <p:to>
                                        <p:strVal val="hidden"/>
                                      </p:to>
                                    </p:set>
                                  </p:childTnLst>
                                </p:cTn>
                              </p:par>
                              <p:par>
                                <p:cTn id="200" presetID="3" presetClass="exit" presetSubtype="10" fill="hold" grpId="3" nodeType="withEffect">
                                  <p:stCondLst>
                                    <p:cond delay="0"/>
                                  </p:stCondLst>
                                  <p:childTnLst>
                                    <p:animEffect transition="out" filter="blinds(horizontal)">
                                      <p:cBhvr>
                                        <p:cTn id="201" dur="6000"/>
                                        <p:tgtEl>
                                          <p:spTgt spid="77"/>
                                        </p:tgtEl>
                                      </p:cBhvr>
                                    </p:animEffect>
                                    <p:set>
                                      <p:cBhvr>
                                        <p:cTn id="202" dur="1" fill="hold">
                                          <p:stCondLst>
                                            <p:cond delay="5999"/>
                                          </p:stCondLst>
                                        </p:cTn>
                                        <p:tgtEl>
                                          <p:spTgt spid="77"/>
                                        </p:tgtEl>
                                        <p:attrNameLst>
                                          <p:attrName>style.visibility</p:attrName>
                                        </p:attrNameLst>
                                      </p:cBhvr>
                                      <p:to>
                                        <p:strVal val="hidden"/>
                                      </p:to>
                                    </p:set>
                                  </p:childTnLst>
                                </p:cTn>
                              </p:par>
                              <p:par>
                                <p:cTn id="203" presetID="2" presetClass="entr" presetSubtype="1" fill="hold" grpId="0" nodeType="withEffect">
                                  <p:stCondLst>
                                    <p:cond delay="0"/>
                                  </p:stCondLst>
                                  <p:childTnLst>
                                    <p:set>
                                      <p:cBhvr>
                                        <p:cTn id="204" dur="1" fill="hold">
                                          <p:stCondLst>
                                            <p:cond delay="0"/>
                                          </p:stCondLst>
                                        </p:cTn>
                                        <p:tgtEl>
                                          <p:spTgt spid="64"/>
                                        </p:tgtEl>
                                        <p:attrNameLst>
                                          <p:attrName>style.visibility</p:attrName>
                                        </p:attrNameLst>
                                      </p:cBhvr>
                                      <p:to>
                                        <p:strVal val="visible"/>
                                      </p:to>
                                    </p:set>
                                    <p:anim calcmode="lin" valueType="num">
                                      <p:cBhvr additive="base">
                                        <p:cTn id="205" dur="4000" fill="hold"/>
                                        <p:tgtEl>
                                          <p:spTgt spid="64"/>
                                        </p:tgtEl>
                                        <p:attrNameLst>
                                          <p:attrName>ppt_x</p:attrName>
                                        </p:attrNameLst>
                                      </p:cBhvr>
                                      <p:tavLst>
                                        <p:tav tm="0">
                                          <p:val>
                                            <p:strVal val="#ppt_x"/>
                                          </p:val>
                                        </p:tav>
                                        <p:tav tm="100000">
                                          <p:val>
                                            <p:strVal val="#ppt_x"/>
                                          </p:val>
                                        </p:tav>
                                      </p:tavLst>
                                    </p:anim>
                                    <p:anim calcmode="lin" valueType="num">
                                      <p:cBhvr additive="base">
                                        <p:cTn id="206" dur="4000" fill="hold"/>
                                        <p:tgtEl>
                                          <p:spTgt spid="64"/>
                                        </p:tgtEl>
                                        <p:attrNameLst>
                                          <p:attrName>ppt_y</p:attrName>
                                        </p:attrNameLst>
                                      </p:cBhvr>
                                      <p:tavLst>
                                        <p:tav tm="0">
                                          <p:val>
                                            <p:strVal val="0-#ppt_h/2"/>
                                          </p:val>
                                        </p:tav>
                                        <p:tav tm="100000">
                                          <p:val>
                                            <p:strVal val="#ppt_y"/>
                                          </p:val>
                                        </p:tav>
                                      </p:tavLst>
                                    </p:anim>
                                  </p:childTnLst>
                                </p:cTn>
                              </p:par>
                              <p:par>
                                <p:cTn id="207" presetID="19" presetClass="entr" presetSubtype="10" fill="hold" grpId="1" nodeType="withEffect">
                                  <p:stCondLst>
                                    <p:cond delay="0"/>
                                  </p:stCondLst>
                                  <p:childTnLst>
                                    <p:set>
                                      <p:cBhvr>
                                        <p:cTn id="208" dur="1" fill="hold">
                                          <p:stCondLst>
                                            <p:cond delay="0"/>
                                          </p:stCondLst>
                                        </p:cTn>
                                        <p:tgtEl>
                                          <p:spTgt spid="64"/>
                                        </p:tgtEl>
                                        <p:attrNameLst>
                                          <p:attrName>style.visibility</p:attrName>
                                        </p:attrNameLst>
                                      </p:cBhvr>
                                      <p:to>
                                        <p:strVal val="visible"/>
                                      </p:to>
                                    </p:set>
                                    <p:anim calcmode="lin" valueType="num">
                                      <p:cBhvr>
                                        <p:cTn id="209" dur="4000" fill="hold"/>
                                        <p:tgtEl>
                                          <p:spTgt spid="64"/>
                                        </p:tgtEl>
                                        <p:attrNameLst>
                                          <p:attrName>ppt_w</p:attrName>
                                        </p:attrNameLst>
                                      </p:cBhvr>
                                      <p:tavLst>
                                        <p:tav tm="0" fmla="#ppt_w*sin(2.5*pi*$)">
                                          <p:val>
                                            <p:fltVal val="0"/>
                                          </p:val>
                                        </p:tav>
                                        <p:tav tm="100000">
                                          <p:val>
                                            <p:fltVal val="1"/>
                                          </p:val>
                                        </p:tav>
                                      </p:tavLst>
                                    </p:anim>
                                    <p:anim calcmode="lin" valueType="num">
                                      <p:cBhvr>
                                        <p:cTn id="210" dur="4000" fill="hold"/>
                                        <p:tgtEl>
                                          <p:spTgt spid="64"/>
                                        </p:tgtEl>
                                        <p:attrNameLst>
                                          <p:attrName>ppt_h</p:attrName>
                                        </p:attrNameLst>
                                      </p:cBhvr>
                                      <p:tavLst>
                                        <p:tav tm="0">
                                          <p:val>
                                            <p:strVal val="#ppt_h"/>
                                          </p:val>
                                        </p:tav>
                                        <p:tav tm="100000">
                                          <p:val>
                                            <p:strVal val="#ppt_h"/>
                                          </p:val>
                                        </p:tav>
                                      </p:tavLst>
                                    </p:anim>
                                  </p:childTnLst>
                                </p:cTn>
                              </p:par>
                              <p:par>
                                <p:cTn id="211" presetID="2" presetClass="exit" presetSubtype="4" fill="hold" grpId="2" nodeType="withEffect">
                                  <p:stCondLst>
                                    <p:cond delay="0"/>
                                  </p:stCondLst>
                                  <p:childTnLst>
                                    <p:anim calcmode="lin" valueType="num">
                                      <p:cBhvr additive="base">
                                        <p:cTn id="212" dur="4500"/>
                                        <p:tgtEl>
                                          <p:spTgt spid="64"/>
                                        </p:tgtEl>
                                        <p:attrNameLst>
                                          <p:attrName>ppt_x</p:attrName>
                                        </p:attrNameLst>
                                      </p:cBhvr>
                                      <p:tavLst>
                                        <p:tav tm="0">
                                          <p:val>
                                            <p:strVal val="ppt_x"/>
                                          </p:val>
                                        </p:tav>
                                        <p:tav tm="100000">
                                          <p:val>
                                            <p:strVal val="ppt_x"/>
                                          </p:val>
                                        </p:tav>
                                      </p:tavLst>
                                    </p:anim>
                                    <p:anim calcmode="lin" valueType="num">
                                      <p:cBhvr additive="base">
                                        <p:cTn id="213" dur="4500"/>
                                        <p:tgtEl>
                                          <p:spTgt spid="64"/>
                                        </p:tgtEl>
                                        <p:attrNameLst>
                                          <p:attrName>ppt_y</p:attrName>
                                        </p:attrNameLst>
                                      </p:cBhvr>
                                      <p:tavLst>
                                        <p:tav tm="0">
                                          <p:val>
                                            <p:strVal val="ppt_y"/>
                                          </p:val>
                                        </p:tav>
                                        <p:tav tm="100000">
                                          <p:val>
                                            <p:strVal val="1+ppt_h/2"/>
                                          </p:val>
                                        </p:tav>
                                      </p:tavLst>
                                    </p:anim>
                                    <p:set>
                                      <p:cBhvr>
                                        <p:cTn id="214" dur="1" fill="hold">
                                          <p:stCondLst>
                                            <p:cond delay="4499"/>
                                          </p:stCondLst>
                                        </p:cTn>
                                        <p:tgtEl>
                                          <p:spTgt spid="64"/>
                                        </p:tgtEl>
                                        <p:attrNameLst>
                                          <p:attrName>style.visibility</p:attrName>
                                        </p:attrNameLst>
                                      </p:cBhvr>
                                      <p:to>
                                        <p:strVal val="hidden"/>
                                      </p:to>
                                    </p:set>
                                  </p:childTnLst>
                                </p:cTn>
                              </p:par>
                              <p:par>
                                <p:cTn id="215" presetID="3" presetClass="exit" presetSubtype="10" fill="hold" grpId="3" nodeType="withEffect">
                                  <p:stCondLst>
                                    <p:cond delay="0"/>
                                  </p:stCondLst>
                                  <p:childTnLst>
                                    <p:animEffect transition="out" filter="blinds(horizontal)">
                                      <p:cBhvr>
                                        <p:cTn id="216" dur="6000"/>
                                        <p:tgtEl>
                                          <p:spTgt spid="64"/>
                                        </p:tgtEl>
                                      </p:cBhvr>
                                    </p:animEffect>
                                    <p:set>
                                      <p:cBhvr>
                                        <p:cTn id="217" dur="1" fill="hold">
                                          <p:stCondLst>
                                            <p:cond delay="5999"/>
                                          </p:stCondLst>
                                        </p:cTn>
                                        <p:tgtEl>
                                          <p:spTgt spid="64"/>
                                        </p:tgtEl>
                                        <p:attrNameLst>
                                          <p:attrName>style.visibility</p:attrName>
                                        </p:attrNameLst>
                                      </p:cBhvr>
                                      <p:to>
                                        <p:strVal val="hidden"/>
                                      </p:to>
                                    </p:set>
                                  </p:childTnLst>
                                </p:cTn>
                              </p:par>
                              <p:par>
                                <p:cTn id="218" presetID="2" presetClass="entr" presetSubtype="1" fill="hold" grpId="0" nodeType="withEffect">
                                  <p:stCondLst>
                                    <p:cond delay="0"/>
                                  </p:stCondLst>
                                  <p:childTnLst>
                                    <p:set>
                                      <p:cBhvr>
                                        <p:cTn id="219" dur="1" fill="hold">
                                          <p:stCondLst>
                                            <p:cond delay="0"/>
                                          </p:stCondLst>
                                        </p:cTn>
                                        <p:tgtEl>
                                          <p:spTgt spid="65"/>
                                        </p:tgtEl>
                                        <p:attrNameLst>
                                          <p:attrName>style.visibility</p:attrName>
                                        </p:attrNameLst>
                                      </p:cBhvr>
                                      <p:to>
                                        <p:strVal val="visible"/>
                                      </p:to>
                                    </p:set>
                                    <p:anim calcmode="lin" valueType="num">
                                      <p:cBhvr additive="base">
                                        <p:cTn id="220" dur="4000" fill="hold"/>
                                        <p:tgtEl>
                                          <p:spTgt spid="65"/>
                                        </p:tgtEl>
                                        <p:attrNameLst>
                                          <p:attrName>ppt_x</p:attrName>
                                        </p:attrNameLst>
                                      </p:cBhvr>
                                      <p:tavLst>
                                        <p:tav tm="0">
                                          <p:val>
                                            <p:strVal val="#ppt_x"/>
                                          </p:val>
                                        </p:tav>
                                        <p:tav tm="100000">
                                          <p:val>
                                            <p:strVal val="#ppt_x"/>
                                          </p:val>
                                        </p:tav>
                                      </p:tavLst>
                                    </p:anim>
                                    <p:anim calcmode="lin" valueType="num">
                                      <p:cBhvr additive="base">
                                        <p:cTn id="221" dur="4000" fill="hold"/>
                                        <p:tgtEl>
                                          <p:spTgt spid="65"/>
                                        </p:tgtEl>
                                        <p:attrNameLst>
                                          <p:attrName>ppt_y</p:attrName>
                                        </p:attrNameLst>
                                      </p:cBhvr>
                                      <p:tavLst>
                                        <p:tav tm="0">
                                          <p:val>
                                            <p:strVal val="0-#ppt_h/2"/>
                                          </p:val>
                                        </p:tav>
                                        <p:tav tm="100000">
                                          <p:val>
                                            <p:strVal val="#ppt_y"/>
                                          </p:val>
                                        </p:tav>
                                      </p:tavLst>
                                    </p:anim>
                                  </p:childTnLst>
                                </p:cTn>
                              </p:par>
                              <p:par>
                                <p:cTn id="222" presetID="19" presetClass="entr" presetSubtype="10" fill="hold" grpId="1" nodeType="withEffect">
                                  <p:stCondLst>
                                    <p:cond delay="0"/>
                                  </p:stCondLst>
                                  <p:childTnLst>
                                    <p:set>
                                      <p:cBhvr>
                                        <p:cTn id="223" dur="1" fill="hold">
                                          <p:stCondLst>
                                            <p:cond delay="0"/>
                                          </p:stCondLst>
                                        </p:cTn>
                                        <p:tgtEl>
                                          <p:spTgt spid="65"/>
                                        </p:tgtEl>
                                        <p:attrNameLst>
                                          <p:attrName>style.visibility</p:attrName>
                                        </p:attrNameLst>
                                      </p:cBhvr>
                                      <p:to>
                                        <p:strVal val="visible"/>
                                      </p:to>
                                    </p:set>
                                    <p:anim calcmode="lin" valueType="num">
                                      <p:cBhvr>
                                        <p:cTn id="224" dur="4000" fill="hold"/>
                                        <p:tgtEl>
                                          <p:spTgt spid="65"/>
                                        </p:tgtEl>
                                        <p:attrNameLst>
                                          <p:attrName>ppt_w</p:attrName>
                                        </p:attrNameLst>
                                      </p:cBhvr>
                                      <p:tavLst>
                                        <p:tav tm="0" fmla="#ppt_w*sin(2.5*pi*$)">
                                          <p:val>
                                            <p:fltVal val="0"/>
                                          </p:val>
                                        </p:tav>
                                        <p:tav tm="100000">
                                          <p:val>
                                            <p:fltVal val="1"/>
                                          </p:val>
                                        </p:tav>
                                      </p:tavLst>
                                    </p:anim>
                                    <p:anim calcmode="lin" valueType="num">
                                      <p:cBhvr>
                                        <p:cTn id="225" dur="4000" fill="hold"/>
                                        <p:tgtEl>
                                          <p:spTgt spid="65"/>
                                        </p:tgtEl>
                                        <p:attrNameLst>
                                          <p:attrName>ppt_h</p:attrName>
                                        </p:attrNameLst>
                                      </p:cBhvr>
                                      <p:tavLst>
                                        <p:tav tm="0">
                                          <p:val>
                                            <p:strVal val="#ppt_h"/>
                                          </p:val>
                                        </p:tav>
                                        <p:tav tm="100000">
                                          <p:val>
                                            <p:strVal val="#ppt_h"/>
                                          </p:val>
                                        </p:tav>
                                      </p:tavLst>
                                    </p:anim>
                                  </p:childTnLst>
                                </p:cTn>
                              </p:par>
                              <p:par>
                                <p:cTn id="226" presetID="2" presetClass="exit" presetSubtype="4" fill="hold" grpId="2" nodeType="withEffect">
                                  <p:stCondLst>
                                    <p:cond delay="0"/>
                                  </p:stCondLst>
                                  <p:childTnLst>
                                    <p:anim calcmode="lin" valueType="num">
                                      <p:cBhvr additive="base">
                                        <p:cTn id="227" dur="4500"/>
                                        <p:tgtEl>
                                          <p:spTgt spid="65"/>
                                        </p:tgtEl>
                                        <p:attrNameLst>
                                          <p:attrName>ppt_x</p:attrName>
                                        </p:attrNameLst>
                                      </p:cBhvr>
                                      <p:tavLst>
                                        <p:tav tm="0">
                                          <p:val>
                                            <p:strVal val="ppt_x"/>
                                          </p:val>
                                        </p:tav>
                                        <p:tav tm="100000">
                                          <p:val>
                                            <p:strVal val="ppt_x"/>
                                          </p:val>
                                        </p:tav>
                                      </p:tavLst>
                                    </p:anim>
                                    <p:anim calcmode="lin" valueType="num">
                                      <p:cBhvr additive="base">
                                        <p:cTn id="228" dur="4500"/>
                                        <p:tgtEl>
                                          <p:spTgt spid="65"/>
                                        </p:tgtEl>
                                        <p:attrNameLst>
                                          <p:attrName>ppt_y</p:attrName>
                                        </p:attrNameLst>
                                      </p:cBhvr>
                                      <p:tavLst>
                                        <p:tav tm="0">
                                          <p:val>
                                            <p:strVal val="ppt_y"/>
                                          </p:val>
                                        </p:tav>
                                        <p:tav tm="100000">
                                          <p:val>
                                            <p:strVal val="1+ppt_h/2"/>
                                          </p:val>
                                        </p:tav>
                                      </p:tavLst>
                                    </p:anim>
                                    <p:set>
                                      <p:cBhvr>
                                        <p:cTn id="229" dur="1" fill="hold">
                                          <p:stCondLst>
                                            <p:cond delay="4499"/>
                                          </p:stCondLst>
                                        </p:cTn>
                                        <p:tgtEl>
                                          <p:spTgt spid="65"/>
                                        </p:tgtEl>
                                        <p:attrNameLst>
                                          <p:attrName>style.visibility</p:attrName>
                                        </p:attrNameLst>
                                      </p:cBhvr>
                                      <p:to>
                                        <p:strVal val="hidden"/>
                                      </p:to>
                                    </p:set>
                                  </p:childTnLst>
                                </p:cTn>
                              </p:par>
                              <p:par>
                                <p:cTn id="230" presetID="3" presetClass="exit" presetSubtype="10" fill="hold" grpId="3" nodeType="withEffect">
                                  <p:stCondLst>
                                    <p:cond delay="0"/>
                                  </p:stCondLst>
                                  <p:childTnLst>
                                    <p:animEffect transition="out" filter="blinds(horizontal)">
                                      <p:cBhvr>
                                        <p:cTn id="231" dur="6000"/>
                                        <p:tgtEl>
                                          <p:spTgt spid="65"/>
                                        </p:tgtEl>
                                      </p:cBhvr>
                                    </p:animEffect>
                                    <p:set>
                                      <p:cBhvr>
                                        <p:cTn id="232" dur="1" fill="hold">
                                          <p:stCondLst>
                                            <p:cond delay="5999"/>
                                          </p:stCondLst>
                                        </p:cTn>
                                        <p:tgtEl>
                                          <p:spTgt spid="65"/>
                                        </p:tgtEl>
                                        <p:attrNameLst>
                                          <p:attrName>style.visibility</p:attrName>
                                        </p:attrNameLst>
                                      </p:cBhvr>
                                      <p:to>
                                        <p:strVal val="hidden"/>
                                      </p:to>
                                    </p:set>
                                  </p:childTnLst>
                                </p:cTn>
                              </p:par>
                              <p:par>
                                <p:cTn id="233" presetID="2" presetClass="entr" presetSubtype="1" fill="hold" grpId="0" nodeType="withEffect">
                                  <p:stCondLst>
                                    <p:cond delay="0"/>
                                  </p:stCondLst>
                                  <p:childTnLst>
                                    <p:set>
                                      <p:cBhvr>
                                        <p:cTn id="234" dur="1" fill="hold">
                                          <p:stCondLst>
                                            <p:cond delay="0"/>
                                          </p:stCondLst>
                                        </p:cTn>
                                        <p:tgtEl>
                                          <p:spTgt spid="85"/>
                                        </p:tgtEl>
                                        <p:attrNameLst>
                                          <p:attrName>style.visibility</p:attrName>
                                        </p:attrNameLst>
                                      </p:cBhvr>
                                      <p:to>
                                        <p:strVal val="visible"/>
                                      </p:to>
                                    </p:set>
                                    <p:anim calcmode="lin" valueType="num">
                                      <p:cBhvr additive="base">
                                        <p:cTn id="235" dur="4000" fill="hold"/>
                                        <p:tgtEl>
                                          <p:spTgt spid="85"/>
                                        </p:tgtEl>
                                        <p:attrNameLst>
                                          <p:attrName>ppt_x</p:attrName>
                                        </p:attrNameLst>
                                      </p:cBhvr>
                                      <p:tavLst>
                                        <p:tav tm="0">
                                          <p:val>
                                            <p:strVal val="#ppt_x"/>
                                          </p:val>
                                        </p:tav>
                                        <p:tav tm="100000">
                                          <p:val>
                                            <p:strVal val="#ppt_x"/>
                                          </p:val>
                                        </p:tav>
                                      </p:tavLst>
                                    </p:anim>
                                    <p:anim calcmode="lin" valueType="num">
                                      <p:cBhvr additive="base">
                                        <p:cTn id="236" dur="4000" fill="hold"/>
                                        <p:tgtEl>
                                          <p:spTgt spid="85"/>
                                        </p:tgtEl>
                                        <p:attrNameLst>
                                          <p:attrName>ppt_y</p:attrName>
                                        </p:attrNameLst>
                                      </p:cBhvr>
                                      <p:tavLst>
                                        <p:tav tm="0">
                                          <p:val>
                                            <p:strVal val="0-#ppt_h/2"/>
                                          </p:val>
                                        </p:tav>
                                        <p:tav tm="100000">
                                          <p:val>
                                            <p:strVal val="#ppt_y"/>
                                          </p:val>
                                        </p:tav>
                                      </p:tavLst>
                                    </p:anim>
                                  </p:childTnLst>
                                </p:cTn>
                              </p:par>
                              <p:par>
                                <p:cTn id="237" presetID="19" presetClass="entr" presetSubtype="10" fill="hold" grpId="1" nodeType="withEffect">
                                  <p:stCondLst>
                                    <p:cond delay="0"/>
                                  </p:stCondLst>
                                  <p:childTnLst>
                                    <p:set>
                                      <p:cBhvr>
                                        <p:cTn id="238" dur="1" fill="hold">
                                          <p:stCondLst>
                                            <p:cond delay="0"/>
                                          </p:stCondLst>
                                        </p:cTn>
                                        <p:tgtEl>
                                          <p:spTgt spid="85"/>
                                        </p:tgtEl>
                                        <p:attrNameLst>
                                          <p:attrName>style.visibility</p:attrName>
                                        </p:attrNameLst>
                                      </p:cBhvr>
                                      <p:to>
                                        <p:strVal val="visible"/>
                                      </p:to>
                                    </p:set>
                                    <p:anim calcmode="lin" valueType="num">
                                      <p:cBhvr>
                                        <p:cTn id="239" dur="4000" fill="hold"/>
                                        <p:tgtEl>
                                          <p:spTgt spid="85"/>
                                        </p:tgtEl>
                                        <p:attrNameLst>
                                          <p:attrName>ppt_w</p:attrName>
                                        </p:attrNameLst>
                                      </p:cBhvr>
                                      <p:tavLst>
                                        <p:tav tm="0" fmla="#ppt_w*sin(2.5*pi*$)">
                                          <p:val>
                                            <p:fltVal val="0"/>
                                          </p:val>
                                        </p:tav>
                                        <p:tav tm="100000">
                                          <p:val>
                                            <p:fltVal val="1"/>
                                          </p:val>
                                        </p:tav>
                                      </p:tavLst>
                                    </p:anim>
                                    <p:anim calcmode="lin" valueType="num">
                                      <p:cBhvr>
                                        <p:cTn id="240" dur="4000" fill="hold"/>
                                        <p:tgtEl>
                                          <p:spTgt spid="85"/>
                                        </p:tgtEl>
                                        <p:attrNameLst>
                                          <p:attrName>ppt_h</p:attrName>
                                        </p:attrNameLst>
                                      </p:cBhvr>
                                      <p:tavLst>
                                        <p:tav tm="0">
                                          <p:val>
                                            <p:strVal val="#ppt_h"/>
                                          </p:val>
                                        </p:tav>
                                        <p:tav tm="100000">
                                          <p:val>
                                            <p:strVal val="#ppt_h"/>
                                          </p:val>
                                        </p:tav>
                                      </p:tavLst>
                                    </p:anim>
                                  </p:childTnLst>
                                </p:cTn>
                              </p:par>
                              <p:par>
                                <p:cTn id="241" presetID="2" presetClass="exit" presetSubtype="4" fill="hold" grpId="2" nodeType="withEffect">
                                  <p:stCondLst>
                                    <p:cond delay="0"/>
                                  </p:stCondLst>
                                  <p:childTnLst>
                                    <p:anim calcmode="lin" valueType="num">
                                      <p:cBhvr additive="base">
                                        <p:cTn id="242" dur="4500"/>
                                        <p:tgtEl>
                                          <p:spTgt spid="85"/>
                                        </p:tgtEl>
                                        <p:attrNameLst>
                                          <p:attrName>ppt_x</p:attrName>
                                        </p:attrNameLst>
                                      </p:cBhvr>
                                      <p:tavLst>
                                        <p:tav tm="0">
                                          <p:val>
                                            <p:strVal val="ppt_x"/>
                                          </p:val>
                                        </p:tav>
                                        <p:tav tm="100000">
                                          <p:val>
                                            <p:strVal val="ppt_x"/>
                                          </p:val>
                                        </p:tav>
                                      </p:tavLst>
                                    </p:anim>
                                    <p:anim calcmode="lin" valueType="num">
                                      <p:cBhvr additive="base">
                                        <p:cTn id="243" dur="4500"/>
                                        <p:tgtEl>
                                          <p:spTgt spid="85"/>
                                        </p:tgtEl>
                                        <p:attrNameLst>
                                          <p:attrName>ppt_y</p:attrName>
                                        </p:attrNameLst>
                                      </p:cBhvr>
                                      <p:tavLst>
                                        <p:tav tm="0">
                                          <p:val>
                                            <p:strVal val="ppt_y"/>
                                          </p:val>
                                        </p:tav>
                                        <p:tav tm="100000">
                                          <p:val>
                                            <p:strVal val="1+ppt_h/2"/>
                                          </p:val>
                                        </p:tav>
                                      </p:tavLst>
                                    </p:anim>
                                    <p:set>
                                      <p:cBhvr>
                                        <p:cTn id="244" dur="1" fill="hold">
                                          <p:stCondLst>
                                            <p:cond delay="4499"/>
                                          </p:stCondLst>
                                        </p:cTn>
                                        <p:tgtEl>
                                          <p:spTgt spid="85"/>
                                        </p:tgtEl>
                                        <p:attrNameLst>
                                          <p:attrName>style.visibility</p:attrName>
                                        </p:attrNameLst>
                                      </p:cBhvr>
                                      <p:to>
                                        <p:strVal val="hidden"/>
                                      </p:to>
                                    </p:set>
                                  </p:childTnLst>
                                </p:cTn>
                              </p:par>
                              <p:par>
                                <p:cTn id="245" presetID="3" presetClass="exit" presetSubtype="10" fill="hold" grpId="3" nodeType="withEffect">
                                  <p:stCondLst>
                                    <p:cond delay="0"/>
                                  </p:stCondLst>
                                  <p:childTnLst>
                                    <p:animEffect transition="out" filter="blinds(horizontal)">
                                      <p:cBhvr>
                                        <p:cTn id="246" dur="6000"/>
                                        <p:tgtEl>
                                          <p:spTgt spid="85"/>
                                        </p:tgtEl>
                                      </p:cBhvr>
                                    </p:animEffect>
                                    <p:set>
                                      <p:cBhvr>
                                        <p:cTn id="247" dur="1" fill="hold">
                                          <p:stCondLst>
                                            <p:cond delay="5999"/>
                                          </p:stCondLst>
                                        </p:cTn>
                                        <p:tgtEl>
                                          <p:spTgt spid="85"/>
                                        </p:tgtEl>
                                        <p:attrNameLst>
                                          <p:attrName>style.visibility</p:attrName>
                                        </p:attrNameLst>
                                      </p:cBhvr>
                                      <p:to>
                                        <p:strVal val="hidden"/>
                                      </p:to>
                                    </p:set>
                                  </p:childTnLst>
                                </p:cTn>
                              </p:par>
                              <p:par>
                                <p:cTn id="248" presetID="2" presetClass="entr" presetSubtype="1" fill="hold" grpId="0" nodeType="withEffect">
                                  <p:stCondLst>
                                    <p:cond delay="0"/>
                                  </p:stCondLst>
                                  <p:childTnLst>
                                    <p:set>
                                      <p:cBhvr>
                                        <p:cTn id="249" dur="1" fill="hold">
                                          <p:stCondLst>
                                            <p:cond delay="0"/>
                                          </p:stCondLst>
                                        </p:cTn>
                                        <p:tgtEl>
                                          <p:spTgt spid="84"/>
                                        </p:tgtEl>
                                        <p:attrNameLst>
                                          <p:attrName>style.visibility</p:attrName>
                                        </p:attrNameLst>
                                      </p:cBhvr>
                                      <p:to>
                                        <p:strVal val="visible"/>
                                      </p:to>
                                    </p:set>
                                    <p:anim calcmode="lin" valueType="num">
                                      <p:cBhvr additive="base">
                                        <p:cTn id="250" dur="4000" fill="hold"/>
                                        <p:tgtEl>
                                          <p:spTgt spid="84"/>
                                        </p:tgtEl>
                                        <p:attrNameLst>
                                          <p:attrName>ppt_x</p:attrName>
                                        </p:attrNameLst>
                                      </p:cBhvr>
                                      <p:tavLst>
                                        <p:tav tm="0">
                                          <p:val>
                                            <p:strVal val="#ppt_x"/>
                                          </p:val>
                                        </p:tav>
                                        <p:tav tm="100000">
                                          <p:val>
                                            <p:strVal val="#ppt_x"/>
                                          </p:val>
                                        </p:tav>
                                      </p:tavLst>
                                    </p:anim>
                                    <p:anim calcmode="lin" valueType="num">
                                      <p:cBhvr additive="base">
                                        <p:cTn id="251" dur="4000" fill="hold"/>
                                        <p:tgtEl>
                                          <p:spTgt spid="84"/>
                                        </p:tgtEl>
                                        <p:attrNameLst>
                                          <p:attrName>ppt_y</p:attrName>
                                        </p:attrNameLst>
                                      </p:cBhvr>
                                      <p:tavLst>
                                        <p:tav tm="0">
                                          <p:val>
                                            <p:strVal val="0-#ppt_h/2"/>
                                          </p:val>
                                        </p:tav>
                                        <p:tav tm="100000">
                                          <p:val>
                                            <p:strVal val="#ppt_y"/>
                                          </p:val>
                                        </p:tav>
                                      </p:tavLst>
                                    </p:anim>
                                  </p:childTnLst>
                                </p:cTn>
                              </p:par>
                              <p:par>
                                <p:cTn id="252" presetID="19" presetClass="entr" presetSubtype="10" fill="hold" grpId="1" nodeType="withEffect">
                                  <p:stCondLst>
                                    <p:cond delay="0"/>
                                  </p:stCondLst>
                                  <p:childTnLst>
                                    <p:set>
                                      <p:cBhvr>
                                        <p:cTn id="253" dur="1" fill="hold">
                                          <p:stCondLst>
                                            <p:cond delay="0"/>
                                          </p:stCondLst>
                                        </p:cTn>
                                        <p:tgtEl>
                                          <p:spTgt spid="84"/>
                                        </p:tgtEl>
                                        <p:attrNameLst>
                                          <p:attrName>style.visibility</p:attrName>
                                        </p:attrNameLst>
                                      </p:cBhvr>
                                      <p:to>
                                        <p:strVal val="visible"/>
                                      </p:to>
                                    </p:set>
                                    <p:anim calcmode="lin" valueType="num">
                                      <p:cBhvr>
                                        <p:cTn id="254" dur="4000" fill="hold"/>
                                        <p:tgtEl>
                                          <p:spTgt spid="84"/>
                                        </p:tgtEl>
                                        <p:attrNameLst>
                                          <p:attrName>ppt_w</p:attrName>
                                        </p:attrNameLst>
                                      </p:cBhvr>
                                      <p:tavLst>
                                        <p:tav tm="0" fmla="#ppt_w*sin(2.5*pi*$)">
                                          <p:val>
                                            <p:fltVal val="0"/>
                                          </p:val>
                                        </p:tav>
                                        <p:tav tm="100000">
                                          <p:val>
                                            <p:fltVal val="1"/>
                                          </p:val>
                                        </p:tav>
                                      </p:tavLst>
                                    </p:anim>
                                    <p:anim calcmode="lin" valueType="num">
                                      <p:cBhvr>
                                        <p:cTn id="255" dur="4000" fill="hold"/>
                                        <p:tgtEl>
                                          <p:spTgt spid="84"/>
                                        </p:tgtEl>
                                        <p:attrNameLst>
                                          <p:attrName>ppt_h</p:attrName>
                                        </p:attrNameLst>
                                      </p:cBhvr>
                                      <p:tavLst>
                                        <p:tav tm="0">
                                          <p:val>
                                            <p:strVal val="#ppt_h"/>
                                          </p:val>
                                        </p:tav>
                                        <p:tav tm="100000">
                                          <p:val>
                                            <p:strVal val="#ppt_h"/>
                                          </p:val>
                                        </p:tav>
                                      </p:tavLst>
                                    </p:anim>
                                  </p:childTnLst>
                                </p:cTn>
                              </p:par>
                              <p:par>
                                <p:cTn id="256" presetID="2" presetClass="exit" presetSubtype="4" fill="hold" grpId="2" nodeType="withEffect">
                                  <p:stCondLst>
                                    <p:cond delay="0"/>
                                  </p:stCondLst>
                                  <p:childTnLst>
                                    <p:anim calcmode="lin" valueType="num">
                                      <p:cBhvr additive="base">
                                        <p:cTn id="257" dur="4500"/>
                                        <p:tgtEl>
                                          <p:spTgt spid="84"/>
                                        </p:tgtEl>
                                        <p:attrNameLst>
                                          <p:attrName>ppt_x</p:attrName>
                                        </p:attrNameLst>
                                      </p:cBhvr>
                                      <p:tavLst>
                                        <p:tav tm="0">
                                          <p:val>
                                            <p:strVal val="ppt_x"/>
                                          </p:val>
                                        </p:tav>
                                        <p:tav tm="100000">
                                          <p:val>
                                            <p:strVal val="ppt_x"/>
                                          </p:val>
                                        </p:tav>
                                      </p:tavLst>
                                    </p:anim>
                                    <p:anim calcmode="lin" valueType="num">
                                      <p:cBhvr additive="base">
                                        <p:cTn id="258" dur="4500"/>
                                        <p:tgtEl>
                                          <p:spTgt spid="84"/>
                                        </p:tgtEl>
                                        <p:attrNameLst>
                                          <p:attrName>ppt_y</p:attrName>
                                        </p:attrNameLst>
                                      </p:cBhvr>
                                      <p:tavLst>
                                        <p:tav tm="0">
                                          <p:val>
                                            <p:strVal val="ppt_y"/>
                                          </p:val>
                                        </p:tav>
                                        <p:tav tm="100000">
                                          <p:val>
                                            <p:strVal val="1+ppt_h/2"/>
                                          </p:val>
                                        </p:tav>
                                      </p:tavLst>
                                    </p:anim>
                                    <p:set>
                                      <p:cBhvr>
                                        <p:cTn id="259" dur="1" fill="hold">
                                          <p:stCondLst>
                                            <p:cond delay="4499"/>
                                          </p:stCondLst>
                                        </p:cTn>
                                        <p:tgtEl>
                                          <p:spTgt spid="84"/>
                                        </p:tgtEl>
                                        <p:attrNameLst>
                                          <p:attrName>style.visibility</p:attrName>
                                        </p:attrNameLst>
                                      </p:cBhvr>
                                      <p:to>
                                        <p:strVal val="hidden"/>
                                      </p:to>
                                    </p:set>
                                  </p:childTnLst>
                                </p:cTn>
                              </p:par>
                              <p:par>
                                <p:cTn id="260" presetID="3" presetClass="exit" presetSubtype="10" fill="hold" grpId="3" nodeType="withEffect">
                                  <p:stCondLst>
                                    <p:cond delay="0"/>
                                  </p:stCondLst>
                                  <p:childTnLst>
                                    <p:animEffect transition="out" filter="blinds(horizontal)">
                                      <p:cBhvr>
                                        <p:cTn id="261" dur="6000"/>
                                        <p:tgtEl>
                                          <p:spTgt spid="84"/>
                                        </p:tgtEl>
                                      </p:cBhvr>
                                    </p:animEffect>
                                    <p:set>
                                      <p:cBhvr>
                                        <p:cTn id="262" dur="1" fill="hold">
                                          <p:stCondLst>
                                            <p:cond delay="5999"/>
                                          </p:stCondLst>
                                        </p:cTn>
                                        <p:tgtEl>
                                          <p:spTgt spid="84"/>
                                        </p:tgtEl>
                                        <p:attrNameLst>
                                          <p:attrName>style.visibility</p:attrName>
                                        </p:attrNameLst>
                                      </p:cBhvr>
                                      <p:to>
                                        <p:strVal val="hidden"/>
                                      </p:to>
                                    </p:set>
                                  </p:childTnLst>
                                </p:cTn>
                              </p:par>
                              <p:par>
                                <p:cTn id="263" presetID="2" presetClass="entr" presetSubtype="1" fill="hold" grpId="0" nodeType="withEffect">
                                  <p:stCondLst>
                                    <p:cond delay="0"/>
                                  </p:stCondLst>
                                  <p:childTnLst>
                                    <p:set>
                                      <p:cBhvr>
                                        <p:cTn id="264" dur="1" fill="hold">
                                          <p:stCondLst>
                                            <p:cond delay="0"/>
                                          </p:stCondLst>
                                        </p:cTn>
                                        <p:tgtEl>
                                          <p:spTgt spid="86"/>
                                        </p:tgtEl>
                                        <p:attrNameLst>
                                          <p:attrName>style.visibility</p:attrName>
                                        </p:attrNameLst>
                                      </p:cBhvr>
                                      <p:to>
                                        <p:strVal val="visible"/>
                                      </p:to>
                                    </p:set>
                                    <p:anim calcmode="lin" valueType="num">
                                      <p:cBhvr additive="base">
                                        <p:cTn id="265" dur="4000" fill="hold"/>
                                        <p:tgtEl>
                                          <p:spTgt spid="86"/>
                                        </p:tgtEl>
                                        <p:attrNameLst>
                                          <p:attrName>ppt_x</p:attrName>
                                        </p:attrNameLst>
                                      </p:cBhvr>
                                      <p:tavLst>
                                        <p:tav tm="0">
                                          <p:val>
                                            <p:strVal val="#ppt_x"/>
                                          </p:val>
                                        </p:tav>
                                        <p:tav tm="100000">
                                          <p:val>
                                            <p:strVal val="#ppt_x"/>
                                          </p:val>
                                        </p:tav>
                                      </p:tavLst>
                                    </p:anim>
                                    <p:anim calcmode="lin" valueType="num">
                                      <p:cBhvr additive="base">
                                        <p:cTn id="266" dur="4000" fill="hold"/>
                                        <p:tgtEl>
                                          <p:spTgt spid="86"/>
                                        </p:tgtEl>
                                        <p:attrNameLst>
                                          <p:attrName>ppt_y</p:attrName>
                                        </p:attrNameLst>
                                      </p:cBhvr>
                                      <p:tavLst>
                                        <p:tav tm="0">
                                          <p:val>
                                            <p:strVal val="0-#ppt_h/2"/>
                                          </p:val>
                                        </p:tav>
                                        <p:tav tm="100000">
                                          <p:val>
                                            <p:strVal val="#ppt_y"/>
                                          </p:val>
                                        </p:tav>
                                      </p:tavLst>
                                    </p:anim>
                                  </p:childTnLst>
                                </p:cTn>
                              </p:par>
                              <p:par>
                                <p:cTn id="267" presetID="19" presetClass="entr" presetSubtype="10" fill="hold" grpId="1" nodeType="withEffect">
                                  <p:stCondLst>
                                    <p:cond delay="0"/>
                                  </p:stCondLst>
                                  <p:childTnLst>
                                    <p:set>
                                      <p:cBhvr>
                                        <p:cTn id="268" dur="1" fill="hold">
                                          <p:stCondLst>
                                            <p:cond delay="0"/>
                                          </p:stCondLst>
                                        </p:cTn>
                                        <p:tgtEl>
                                          <p:spTgt spid="86"/>
                                        </p:tgtEl>
                                        <p:attrNameLst>
                                          <p:attrName>style.visibility</p:attrName>
                                        </p:attrNameLst>
                                      </p:cBhvr>
                                      <p:to>
                                        <p:strVal val="visible"/>
                                      </p:to>
                                    </p:set>
                                    <p:anim calcmode="lin" valueType="num">
                                      <p:cBhvr>
                                        <p:cTn id="269" dur="4000" fill="hold"/>
                                        <p:tgtEl>
                                          <p:spTgt spid="86"/>
                                        </p:tgtEl>
                                        <p:attrNameLst>
                                          <p:attrName>ppt_w</p:attrName>
                                        </p:attrNameLst>
                                      </p:cBhvr>
                                      <p:tavLst>
                                        <p:tav tm="0" fmla="#ppt_w*sin(2.5*pi*$)">
                                          <p:val>
                                            <p:fltVal val="0"/>
                                          </p:val>
                                        </p:tav>
                                        <p:tav tm="100000">
                                          <p:val>
                                            <p:fltVal val="1"/>
                                          </p:val>
                                        </p:tav>
                                      </p:tavLst>
                                    </p:anim>
                                    <p:anim calcmode="lin" valueType="num">
                                      <p:cBhvr>
                                        <p:cTn id="270" dur="4000" fill="hold"/>
                                        <p:tgtEl>
                                          <p:spTgt spid="86"/>
                                        </p:tgtEl>
                                        <p:attrNameLst>
                                          <p:attrName>ppt_h</p:attrName>
                                        </p:attrNameLst>
                                      </p:cBhvr>
                                      <p:tavLst>
                                        <p:tav tm="0">
                                          <p:val>
                                            <p:strVal val="#ppt_h"/>
                                          </p:val>
                                        </p:tav>
                                        <p:tav tm="100000">
                                          <p:val>
                                            <p:strVal val="#ppt_h"/>
                                          </p:val>
                                        </p:tav>
                                      </p:tavLst>
                                    </p:anim>
                                  </p:childTnLst>
                                </p:cTn>
                              </p:par>
                              <p:par>
                                <p:cTn id="271" presetID="2" presetClass="exit" presetSubtype="4" fill="hold" grpId="2" nodeType="withEffect">
                                  <p:stCondLst>
                                    <p:cond delay="0"/>
                                  </p:stCondLst>
                                  <p:childTnLst>
                                    <p:anim calcmode="lin" valueType="num">
                                      <p:cBhvr additive="base">
                                        <p:cTn id="272" dur="4500"/>
                                        <p:tgtEl>
                                          <p:spTgt spid="86"/>
                                        </p:tgtEl>
                                        <p:attrNameLst>
                                          <p:attrName>ppt_x</p:attrName>
                                        </p:attrNameLst>
                                      </p:cBhvr>
                                      <p:tavLst>
                                        <p:tav tm="0">
                                          <p:val>
                                            <p:strVal val="ppt_x"/>
                                          </p:val>
                                        </p:tav>
                                        <p:tav tm="100000">
                                          <p:val>
                                            <p:strVal val="ppt_x"/>
                                          </p:val>
                                        </p:tav>
                                      </p:tavLst>
                                    </p:anim>
                                    <p:anim calcmode="lin" valueType="num">
                                      <p:cBhvr additive="base">
                                        <p:cTn id="273" dur="4500"/>
                                        <p:tgtEl>
                                          <p:spTgt spid="86"/>
                                        </p:tgtEl>
                                        <p:attrNameLst>
                                          <p:attrName>ppt_y</p:attrName>
                                        </p:attrNameLst>
                                      </p:cBhvr>
                                      <p:tavLst>
                                        <p:tav tm="0">
                                          <p:val>
                                            <p:strVal val="ppt_y"/>
                                          </p:val>
                                        </p:tav>
                                        <p:tav tm="100000">
                                          <p:val>
                                            <p:strVal val="1+ppt_h/2"/>
                                          </p:val>
                                        </p:tav>
                                      </p:tavLst>
                                    </p:anim>
                                    <p:set>
                                      <p:cBhvr>
                                        <p:cTn id="274" dur="1" fill="hold">
                                          <p:stCondLst>
                                            <p:cond delay="4499"/>
                                          </p:stCondLst>
                                        </p:cTn>
                                        <p:tgtEl>
                                          <p:spTgt spid="86"/>
                                        </p:tgtEl>
                                        <p:attrNameLst>
                                          <p:attrName>style.visibility</p:attrName>
                                        </p:attrNameLst>
                                      </p:cBhvr>
                                      <p:to>
                                        <p:strVal val="hidden"/>
                                      </p:to>
                                    </p:set>
                                  </p:childTnLst>
                                </p:cTn>
                              </p:par>
                              <p:par>
                                <p:cTn id="275" presetID="3" presetClass="exit" presetSubtype="10" fill="hold" grpId="3" nodeType="withEffect">
                                  <p:stCondLst>
                                    <p:cond delay="0"/>
                                  </p:stCondLst>
                                  <p:childTnLst>
                                    <p:animEffect transition="out" filter="blinds(horizontal)">
                                      <p:cBhvr>
                                        <p:cTn id="276" dur="6000"/>
                                        <p:tgtEl>
                                          <p:spTgt spid="86"/>
                                        </p:tgtEl>
                                      </p:cBhvr>
                                    </p:animEffect>
                                    <p:set>
                                      <p:cBhvr>
                                        <p:cTn id="277" dur="1" fill="hold">
                                          <p:stCondLst>
                                            <p:cond delay="5999"/>
                                          </p:stCondLst>
                                        </p:cTn>
                                        <p:tgtEl>
                                          <p:spTgt spid="86"/>
                                        </p:tgtEl>
                                        <p:attrNameLst>
                                          <p:attrName>style.visibility</p:attrName>
                                        </p:attrNameLst>
                                      </p:cBhvr>
                                      <p:to>
                                        <p:strVal val="hidden"/>
                                      </p:to>
                                    </p:set>
                                  </p:childTnLst>
                                </p:cTn>
                              </p:par>
                              <p:par>
                                <p:cTn id="278" presetID="2" presetClass="entr" presetSubtype="1" fill="hold" grpId="0" nodeType="withEffect">
                                  <p:stCondLst>
                                    <p:cond delay="0"/>
                                  </p:stCondLst>
                                  <p:childTnLst>
                                    <p:set>
                                      <p:cBhvr>
                                        <p:cTn id="279" dur="1" fill="hold">
                                          <p:stCondLst>
                                            <p:cond delay="0"/>
                                          </p:stCondLst>
                                        </p:cTn>
                                        <p:tgtEl>
                                          <p:spTgt spid="91"/>
                                        </p:tgtEl>
                                        <p:attrNameLst>
                                          <p:attrName>style.visibility</p:attrName>
                                        </p:attrNameLst>
                                      </p:cBhvr>
                                      <p:to>
                                        <p:strVal val="visible"/>
                                      </p:to>
                                    </p:set>
                                    <p:anim calcmode="lin" valueType="num">
                                      <p:cBhvr additive="base">
                                        <p:cTn id="280" dur="4000" fill="hold"/>
                                        <p:tgtEl>
                                          <p:spTgt spid="91"/>
                                        </p:tgtEl>
                                        <p:attrNameLst>
                                          <p:attrName>ppt_x</p:attrName>
                                        </p:attrNameLst>
                                      </p:cBhvr>
                                      <p:tavLst>
                                        <p:tav tm="0">
                                          <p:val>
                                            <p:strVal val="#ppt_x"/>
                                          </p:val>
                                        </p:tav>
                                        <p:tav tm="100000">
                                          <p:val>
                                            <p:strVal val="#ppt_x"/>
                                          </p:val>
                                        </p:tav>
                                      </p:tavLst>
                                    </p:anim>
                                    <p:anim calcmode="lin" valueType="num">
                                      <p:cBhvr additive="base">
                                        <p:cTn id="281" dur="4000" fill="hold"/>
                                        <p:tgtEl>
                                          <p:spTgt spid="91"/>
                                        </p:tgtEl>
                                        <p:attrNameLst>
                                          <p:attrName>ppt_y</p:attrName>
                                        </p:attrNameLst>
                                      </p:cBhvr>
                                      <p:tavLst>
                                        <p:tav tm="0">
                                          <p:val>
                                            <p:strVal val="0-#ppt_h/2"/>
                                          </p:val>
                                        </p:tav>
                                        <p:tav tm="100000">
                                          <p:val>
                                            <p:strVal val="#ppt_y"/>
                                          </p:val>
                                        </p:tav>
                                      </p:tavLst>
                                    </p:anim>
                                  </p:childTnLst>
                                </p:cTn>
                              </p:par>
                              <p:par>
                                <p:cTn id="282" presetID="19" presetClass="entr" presetSubtype="10" fill="hold" grpId="1" nodeType="withEffect">
                                  <p:stCondLst>
                                    <p:cond delay="0"/>
                                  </p:stCondLst>
                                  <p:childTnLst>
                                    <p:set>
                                      <p:cBhvr>
                                        <p:cTn id="283" dur="1" fill="hold">
                                          <p:stCondLst>
                                            <p:cond delay="0"/>
                                          </p:stCondLst>
                                        </p:cTn>
                                        <p:tgtEl>
                                          <p:spTgt spid="91"/>
                                        </p:tgtEl>
                                        <p:attrNameLst>
                                          <p:attrName>style.visibility</p:attrName>
                                        </p:attrNameLst>
                                      </p:cBhvr>
                                      <p:to>
                                        <p:strVal val="visible"/>
                                      </p:to>
                                    </p:set>
                                    <p:anim calcmode="lin" valueType="num">
                                      <p:cBhvr>
                                        <p:cTn id="284" dur="4000" fill="hold"/>
                                        <p:tgtEl>
                                          <p:spTgt spid="91"/>
                                        </p:tgtEl>
                                        <p:attrNameLst>
                                          <p:attrName>ppt_w</p:attrName>
                                        </p:attrNameLst>
                                      </p:cBhvr>
                                      <p:tavLst>
                                        <p:tav tm="0" fmla="#ppt_w*sin(2.5*pi*$)">
                                          <p:val>
                                            <p:fltVal val="0"/>
                                          </p:val>
                                        </p:tav>
                                        <p:tav tm="100000">
                                          <p:val>
                                            <p:fltVal val="1"/>
                                          </p:val>
                                        </p:tav>
                                      </p:tavLst>
                                    </p:anim>
                                    <p:anim calcmode="lin" valueType="num">
                                      <p:cBhvr>
                                        <p:cTn id="285" dur="4000" fill="hold"/>
                                        <p:tgtEl>
                                          <p:spTgt spid="91"/>
                                        </p:tgtEl>
                                        <p:attrNameLst>
                                          <p:attrName>ppt_h</p:attrName>
                                        </p:attrNameLst>
                                      </p:cBhvr>
                                      <p:tavLst>
                                        <p:tav tm="0">
                                          <p:val>
                                            <p:strVal val="#ppt_h"/>
                                          </p:val>
                                        </p:tav>
                                        <p:tav tm="100000">
                                          <p:val>
                                            <p:strVal val="#ppt_h"/>
                                          </p:val>
                                        </p:tav>
                                      </p:tavLst>
                                    </p:anim>
                                  </p:childTnLst>
                                </p:cTn>
                              </p:par>
                              <p:par>
                                <p:cTn id="286" presetID="2" presetClass="exit" presetSubtype="4" fill="hold" grpId="2" nodeType="withEffect">
                                  <p:stCondLst>
                                    <p:cond delay="0"/>
                                  </p:stCondLst>
                                  <p:childTnLst>
                                    <p:anim calcmode="lin" valueType="num">
                                      <p:cBhvr additive="base">
                                        <p:cTn id="287" dur="4500"/>
                                        <p:tgtEl>
                                          <p:spTgt spid="91"/>
                                        </p:tgtEl>
                                        <p:attrNameLst>
                                          <p:attrName>ppt_x</p:attrName>
                                        </p:attrNameLst>
                                      </p:cBhvr>
                                      <p:tavLst>
                                        <p:tav tm="0">
                                          <p:val>
                                            <p:strVal val="ppt_x"/>
                                          </p:val>
                                        </p:tav>
                                        <p:tav tm="100000">
                                          <p:val>
                                            <p:strVal val="ppt_x"/>
                                          </p:val>
                                        </p:tav>
                                      </p:tavLst>
                                    </p:anim>
                                    <p:anim calcmode="lin" valueType="num">
                                      <p:cBhvr additive="base">
                                        <p:cTn id="288" dur="4500"/>
                                        <p:tgtEl>
                                          <p:spTgt spid="91"/>
                                        </p:tgtEl>
                                        <p:attrNameLst>
                                          <p:attrName>ppt_y</p:attrName>
                                        </p:attrNameLst>
                                      </p:cBhvr>
                                      <p:tavLst>
                                        <p:tav tm="0">
                                          <p:val>
                                            <p:strVal val="ppt_y"/>
                                          </p:val>
                                        </p:tav>
                                        <p:tav tm="100000">
                                          <p:val>
                                            <p:strVal val="1+ppt_h/2"/>
                                          </p:val>
                                        </p:tav>
                                      </p:tavLst>
                                    </p:anim>
                                    <p:set>
                                      <p:cBhvr>
                                        <p:cTn id="289" dur="1" fill="hold">
                                          <p:stCondLst>
                                            <p:cond delay="4499"/>
                                          </p:stCondLst>
                                        </p:cTn>
                                        <p:tgtEl>
                                          <p:spTgt spid="91"/>
                                        </p:tgtEl>
                                        <p:attrNameLst>
                                          <p:attrName>style.visibility</p:attrName>
                                        </p:attrNameLst>
                                      </p:cBhvr>
                                      <p:to>
                                        <p:strVal val="hidden"/>
                                      </p:to>
                                    </p:set>
                                  </p:childTnLst>
                                </p:cTn>
                              </p:par>
                              <p:par>
                                <p:cTn id="290" presetID="3" presetClass="exit" presetSubtype="10" fill="hold" grpId="3" nodeType="withEffect">
                                  <p:stCondLst>
                                    <p:cond delay="0"/>
                                  </p:stCondLst>
                                  <p:childTnLst>
                                    <p:animEffect transition="out" filter="blinds(horizontal)">
                                      <p:cBhvr>
                                        <p:cTn id="291" dur="6000"/>
                                        <p:tgtEl>
                                          <p:spTgt spid="91"/>
                                        </p:tgtEl>
                                      </p:cBhvr>
                                    </p:animEffect>
                                    <p:set>
                                      <p:cBhvr>
                                        <p:cTn id="292" dur="1" fill="hold">
                                          <p:stCondLst>
                                            <p:cond delay="5999"/>
                                          </p:stCondLst>
                                        </p:cTn>
                                        <p:tgtEl>
                                          <p:spTgt spid="91"/>
                                        </p:tgtEl>
                                        <p:attrNameLst>
                                          <p:attrName>style.visibility</p:attrName>
                                        </p:attrNameLst>
                                      </p:cBhvr>
                                      <p:to>
                                        <p:strVal val="hidden"/>
                                      </p:to>
                                    </p:set>
                                  </p:childTnLst>
                                </p:cTn>
                              </p:par>
                              <p:par>
                                <p:cTn id="293" presetID="2" presetClass="entr" presetSubtype="1" fill="hold" grpId="0" nodeType="withEffect">
                                  <p:stCondLst>
                                    <p:cond delay="0"/>
                                  </p:stCondLst>
                                  <p:childTnLst>
                                    <p:set>
                                      <p:cBhvr>
                                        <p:cTn id="294" dur="1" fill="hold">
                                          <p:stCondLst>
                                            <p:cond delay="0"/>
                                          </p:stCondLst>
                                        </p:cTn>
                                        <p:tgtEl>
                                          <p:spTgt spid="90"/>
                                        </p:tgtEl>
                                        <p:attrNameLst>
                                          <p:attrName>style.visibility</p:attrName>
                                        </p:attrNameLst>
                                      </p:cBhvr>
                                      <p:to>
                                        <p:strVal val="visible"/>
                                      </p:to>
                                    </p:set>
                                    <p:anim calcmode="lin" valueType="num">
                                      <p:cBhvr additive="base">
                                        <p:cTn id="295" dur="4000" fill="hold"/>
                                        <p:tgtEl>
                                          <p:spTgt spid="90"/>
                                        </p:tgtEl>
                                        <p:attrNameLst>
                                          <p:attrName>ppt_x</p:attrName>
                                        </p:attrNameLst>
                                      </p:cBhvr>
                                      <p:tavLst>
                                        <p:tav tm="0">
                                          <p:val>
                                            <p:strVal val="#ppt_x"/>
                                          </p:val>
                                        </p:tav>
                                        <p:tav tm="100000">
                                          <p:val>
                                            <p:strVal val="#ppt_x"/>
                                          </p:val>
                                        </p:tav>
                                      </p:tavLst>
                                    </p:anim>
                                    <p:anim calcmode="lin" valueType="num">
                                      <p:cBhvr additive="base">
                                        <p:cTn id="296" dur="4000" fill="hold"/>
                                        <p:tgtEl>
                                          <p:spTgt spid="90"/>
                                        </p:tgtEl>
                                        <p:attrNameLst>
                                          <p:attrName>ppt_y</p:attrName>
                                        </p:attrNameLst>
                                      </p:cBhvr>
                                      <p:tavLst>
                                        <p:tav tm="0">
                                          <p:val>
                                            <p:strVal val="0-#ppt_h/2"/>
                                          </p:val>
                                        </p:tav>
                                        <p:tav tm="100000">
                                          <p:val>
                                            <p:strVal val="#ppt_y"/>
                                          </p:val>
                                        </p:tav>
                                      </p:tavLst>
                                    </p:anim>
                                  </p:childTnLst>
                                </p:cTn>
                              </p:par>
                              <p:par>
                                <p:cTn id="297" presetID="19" presetClass="entr" presetSubtype="10" fill="hold" grpId="1" nodeType="withEffect">
                                  <p:stCondLst>
                                    <p:cond delay="0"/>
                                  </p:stCondLst>
                                  <p:childTnLst>
                                    <p:set>
                                      <p:cBhvr>
                                        <p:cTn id="298" dur="1" fill="hold">
                                          <p:stCondLst>
                                            <p:cond delay="0"/>
                                          </p:stCondLst>
                                        </p:cTn>
                                        <p:tgtEl>
                                          <p:spTgt spid="90"/>
                                        </p:tgtEl>
                                        <p:attrNameLst>
                                          <p:attrName>style.visibility</p:attrName>
                                        </p:attrNameLst>
                                      </p:cBhvr>
                                      <p:to>
                                        <p:strVal val="visible"/>
                                      </p:to>
                                    </p:set>
                                    <p:anim calcmode="lin" valueType="num">
                                      <p:cBhvr>
                                        <p:cTn id="299" dur="4000" fill="hold"/>
                                        <p:tgtEl>
                                          <p:spTgt spid="90"/>
                                        </p:tgtEl>
                                        <p:attrNameLst>
                                          <p:attrName>ppt_w</p:attrName>
                                        </p:attrNameLst>
                                      </p:cBhvr>
                                      <p:tavLst>
                                        <p:tav tm="0" fmla="#ppt_w*sin(2.5*pi*$)">
                                          <p:val>
                                            <p:fltVal val="0"/>
                                          </p:val>
                                        </p:tav>
                                        <p:tav tm="100000">
                                          <p:val>
                                            <p:fltVal val="1"/>
                                          </p:val>
                                        </p:tav>
                                      </p:tavLst>
                                    </p:anim>
                                    <p:anim calcmode="lin" valueType="num">
                                      <p:cBhvr>
                                        <p:cTn id="300" dur="4000" fill="hold"/>
                                        <p:tgtEl>
                                          <p:spTgt spid="90"/>
                                        </p:tgtEl>
                                        <p:attrNameLst>
                                          <p:attrName>ppt_h</p:attrName>
                                        </p:attrNameLst>
                                      </p:cBhvr>
                                      <p:tavLst>
                                        <p:tav tm="0">
                                          <p:val>
                                            <p:strVal val="#ppt_h"/>
                                          </p:val>
                                        </p:tav>
                                        <p:tav tm="100000">
                                          <p:val>
                                            <p:strVal val="#ppt_h"/>
                                          </p:val>
                                        </p:tav>
                                      </p:tavLst>
                                    </p:anim>
                                  </p:childTnLst>
                                </p:cTn>
                              </p:par>
                              <p:par>
                                <p:cTn id="301" presetID="2" presetClass="exit" presetSubtype="4" fill="hold" grpId="2" nodeType="withEffect">
                                  <p:stCondLst>
                                    <p:cond delay="0"/>
                                  </p:stCondLst>
                                  <p:childTnLst>
                                    <p:anim calcmode="lin" valueType="num">
                                      <p:cBhvr additive="base">
                                        <p:cTn id="302" dur="4500"/>
                                        <p:tgtEl>
                                          <p:spTgt spid="90"/>
                                        </p:tgtEl>
                                        <p:attrNameLst>
                                          <p:attrName>ppt_x</p:attrName>
                                        </p:attrNameLst>
                                      </p:cBhvr>
                                      <p:tavLst>
                                        <p:tav tm="0">
                                          <p:val>
                                            <p:strVal val="ppt_x"/>
                                          </p:val>
                                        </p:tav>
                                        <p:tav tm="100000">
                                          <p:val>
                                            <p:strVal val="ppt_x"/>
                                          </p:val>
                                        </p:tav>
                                      </p:tavLst>
                                    </p:anim>
                                    <p:anim calcmode="lin" valueType="num">
                                      <p:cBhvr additive="base">
                                        <p:cTn id="303" dur="4500"/>
                                        <p:tgtEl>
                                          <p:spTgt spid="90"/>
                                        </p:tgtEl>
                                        <p:attrNameLst>
                                          <p:attrName>ppt_y</p:attrName>
                                        </p:attrNameLst>
                                      </p:cBhvr>
                                      <p:tavLst>
                                        <p:tav tm="0">
                                          <p:val>
                                            <p:strVal val="ppt_y"/>
                                          </p:val>
                                        </p:tav>
                                        <p:tav tm="100000">
                                          <p:val>
                                            <p:strVal val="1+ppt_h/2"/>
                                          </p:val>
                                        </p:tav>
                                      </p:tavLst>
                                    </p:anim>
                                    <p:set>
                                      <p:cBhvr>
                                        <p:cTn id="304" dur="1" fill="hold">
                                          <p:stCondLst>
                                            <p:cond delay="4499"/>
                                          </p:stCondLst>
                                        </p:cTn>
                                        <p:tgtEl>
                                          <p:spTgt spid="90"/>
                                        </p:tgtEl>
                                        <p:attrNameLst>
                                          <p:attrName>style.visibility</p:attrName>
                                        </p:attrNameLst>
                                      </p:cBhvr>
                                      <p:to>
                                        <p:strVal val="hidden"/>
                                      </p:to>
                                    </p:set>
                                  </p:childTnLst>
                                </p:cTn>
                              </p:par>
                              <p:par>
                                <p:cTn id="305" presetID="3" presetClass="exit" presetSubtype="10" fill="hold" grpId="3" nodeType="withEffect">
                                  <p:stCondLst>
                                    <p:cond delay="0"/>
                                  </p:stCondLst>
                                  <p:childTnLst>
                                    <p:animEffect transition="out" filter="blinds(horizontal)">
                                      <p:cBhvr>
                                        <p:cTn id="306" dur="6000"/>
                                        <p:tgtEl>
                                          <p:spTgt spid="90"/>
                                        </p:tgtEl>
                                      </p:cBhvr>
                                    </p:animEffect>
                                    <p:set>
                                      <p:cBhvr>
                                        <p:cTn id="307" dur="1" fill="hold">
                                          <p:stCondLst>
                                            <p:cond delay="5999"/>
                                          </p:stCondLst>
                                        </p:cTn>
                                        <p:tgtEl>
                                          <p:spTgt spid="90"/>
                                        </p:tgtEl>
                                        <p:attrNameLst>
                                          <p:attrName>style.visibility</p:attrName>
                                        </p:attrNameLst>
                                      </p:cBhvr>
                                      <p:to>
                                        <p:strVal val="hidden"/>
                                      </p:to>
                                    </p:set>
                                  </p:childTnLst>
                                </p:cTn>
                              </p:par>
                              <p:par>
                                <p:cTn id="308" presetID="2" presetClass="entr" presetSubtype="1" fill="hold" grpId="0" nodeType="withEffect">
                                  <p:stCondLst>
                                    <p:cond delay="0"/>
                                  </p:stCondLst>
                                  <p:childTnLst>
                                    <p:set>
                                      <p:cBhvr>
                                        <p:cTn id="309" dur="1" fill="hold">
                                          <p:stCondLst>
                                            <p:cond delay="0"/>
                                          </p:stCondLst>
                                        </p:cTn>
                                        <p:tgtEl>
                                          <p:spTgt spid="92"/>
                                        </p:tgtEl>
                                        <p:attrNameLst>
                                          <p:attrName>style.visibility</p:attrName>
                                        </p:attrNameLst>
                                      </p:cBhvr>
                                      <p:to>
                                        <p:strVal val="visible"/>
                                      </p:to>
                                    </p:set>
                                    <p:anim calcmode="lin" valueType="num">
                                      <p:cBhvr additive="base">
                                        <p:cTn id="310" dur="4000" fill="hold"/>
                                        <p:tgtEl>
                                          <p:spTgt spid="92"/>
                                        </p:tgtEl>
                                        <p:attrNameLst>
                                          <p:attrName>ppt_x</p:attrName>
                                        </p:attrNameLst>
                                      </p:cBhvr>
                                      <p:tavLst>
                                        <p:tav tm="0">
                                          <p:val>
                                            <p:strVal val="#ppt_x"/>
                                          </p:val>
                                        </p:tav>
                                        <p:tav tm="100000">
                                          <p:val>
                                            <p:strVal val="#ppt_x"/>
                                          </p:val>
                                        </p:tav>
                                      </p:tavLst>
                                    </p:anim>
                                    <p:anim calcmode="lin" valueType="num">
                                      <p:cBhvr additive="base">
                                        <p:cTn id="311" dur="4000" fill="hold"/>
                                        <p:tgtEl>
                                          <p:spTgt spid="92"/>
                                        </p:tgtEl>
                                        <p:attrNameLst>
                                          <p:attrName>ppt_y</p:attrName>
                                        </p:attrNameLst>
                                      </p:cBhvr>
                                      <p:tavLst>
                                        <p:tav tm="0">
                                          <p:val>
                                            <p:strVal val="0-#ppt_h/2"/>
                                          </p:val>
                                        </p:tav>
                                        <p:tav tm="100000">
                                          <p:val>
                                            <p:strVal val="#ppt_y"/>
                                          </p:val>
                                        </p:tav>
                                      </p:tavLst>
                                    </p:anim>
                                  </p:childTnLst>
                                </p:cTn>
                              </p:par>
                              <p:par>
                                <p:cTn id="312" presetID="19" presetClass="entr" presetSubtype="10" fill="hold" grpId="1" nodeType="withEffect">
                                  <p:stCondLst>
                                    <p:cond delay="0"/>
                                  </p:stCondLst>
                                  <p:childTnLst>
                                    <p:set>
                                      <p:cBhvr>
                                        <p:cTn id="313" dur="1" fill="hold">
                                          <p:stCondLst>
                                            <p:cond delay="0"/>
                                          </p:stCondLst>
                                        </p:cTn>
                                        <p:tgtEl>
                                          <p:spTgt spid="92"/>
                                        </p:tgtEl>
                                        <p:attrNameLst>
                                          <p:attrName>style.visibility</p:attrName>
                                        </p:attrNameLst>
                                      </p:cBhvr>
                                      <p:to>
                                        <p:strVal val="visible"/>
                                      </p:to>
                                    </p:set>
                                    <p:anim calcmode="lin" valueType="num">
                                      <p:cBhvr>
                                        <p:cTn id="314" dur="4000" fill="hold"/>
                                        <p:tgtEl>
                                          <p:spTgt spid="92"/>
                                        </p:tgtEl>
                                        <p:attrNameLst>
                                          <p:attrName>ppt_w</p:attrName>
                                        </p:attrNameLst>
                                      </p:cBhvr>
                                      <p:tavLst>
                                        <p:tav tm="0" fmla="#ppt_w*sin(2.5*pi*$)">
                                          <p:val>
                                            <p:fltVal val="0"/>
                                          </p:val>
                                        </p:tav>
                                        <p:tav tm="100000">
                                          <p:val>
                                            <p:fltVal val="1"/>
                                          </p:val>
                                        </p:tav>
                                      </p:tavLst>
                                    </p:anim>
                                    <p:anim calcmode="lin" valueType="num">
                                      <p:cBhvr>
                                        <p:cTn id="315" dur="4000" fill="hold"/>
                                        <p:tgtEl>
                                          <p:spTgt spid="92"/>
                                        </p:tgtEl>
                                        <p:attrNameLst>
                                          <p:attrName>ppt_h</p:attrName>
                                        </p:attrNameLst>
                                      </p:cBhvr>
                                      <p:tavLst>
                                        <p:tav tm="0">
                                          <p:val>
                                            <p:strVal val="#ppt_h"/>
                                          </p:val>
                                        </p:tav>
                                        <p:tav tm="100000">
                                          <p:val>
                                            <p:strVal val="#ppt_h"/>
                                          </p:val>
                                        </p:tav>
                                      </p:tavLst>
                                    </p:anim>
                                  </p:childTnLst>
                                </p:cTn>
                              </p:par>
                              <p:par>
                                <p:cTn id="316" presetID="2" presetClass="exit" presetSubtype="4" fill="hold" grpId="2" nodeType="withEffect">
                                  <p:stCondLst>
                                    <p:cond delay="0"/>
                                  </p:stCondLst>
                                  <p:childTnLst>
                                    <p:anim calcmode="lin" valueType="num">
                                      <p:cBhvr additive="base">
                                        <p:cTn id="317" dur="4500"/>
                                        <p:tgtEl>
                                          <p:spTgt spid="92"/>
                                        </p:tgtEl>
                                        <p:attrNameLst>
                                          <p:attrName>ppt_x</p:attrName>
                                        </p:attrNameLst>
                                      </p:cBhvr>
                                      <p:tavLst>
                                        <p:tav tm="0">
                                          <p:val>
                                            <p:strVal val="ppt_x"/>
                                          </p:val>
                                        </p:tav>
                                        <p:tav tm="100000">
                                          <p:val>
                                            <p:strVal val="ppt_x"/>
                                          </p:val>
                                        </p:tav>
                                      </p:tavLst>
                                    </p:anim>
                                    <p:anim calcmode="lin" valueType="num">
                                      <p:cBhvr additive="base">
                                        <p:cTn id="318" dur="4500"/>
                                        <p:tgtEl>
                                          <p:spTgt spid="92"/>
                                        </p:tgtEl>
                                        <p:attrNameLst>
                                          <p:attrName>ppt_y</p:attrName>
                                        </p:attrNameLst>
                                      </p:cBhvr>
                                      <p:tavLst>
                                        <p:tav tm="0">
                                          <p:val>
                                            <p:strVal val="ppt_y"/>
                                          </p:val>
                                        </p:tav>
                                        <p:tav tm="100000">
                                          <p:val>
                                            <p:strVal val="1+ppt_h/2"/>
                                          </p:val>
                                        </p:tav>
                                      </p:tavLst>
                                    </p:anim>
                                    <p:set>
                                      <p:cBhvr>
                                        <p:cTn id="319" dur="1" fill="hold">
                                          <p:stCondLst>
                                            <p:cond delay="4499"/>
                                          </p:stCondLst>
                                        </p:cTn>
                                        <p:tgtEl>
                                          <p:spTgt spid="92"/>
                                        </p:tgtEl>
                                        <p:attrNameLst>
                                          <p:attrName>style.visibility</p:attrName>
                                        </p:attrNameLst>
                                      </p:cBhvr>
                                      <p:to>
                                        <p:strVal val="hidden"/>
                                      </p:to>
                                    </p:set>
                                  </p:childTnLst>
                                </p:cTn>
                              </p:par>
                              <p:par>
                                <p:cTn id="320" presetID="3" presetClass="exit" presetSubtype="10" fill="hold" grpId="3" nodeType="withEffect">
                                  <p:stCondLst>
                                    <p:cond delay="0"/>
                                  </p:stCondLst>
                                  <p:childTnLst>
                                    <p:animEffect transition="out" filter="blinds(horizontal)">
                                      <p:cBhvr>
                                        <p:cTn id="321" dur="6000"/>
                                        <p:tgtEl>
                                          <p:spTgt spid="92"/>
                                        </p:tgtEl>
                                      </p:cBhvr>
                                    </p:animEffect>
                                    <p:set>
                                      <p:cBhvr>
                                        <p:cTn id="322" dur="1" fill="hold">
                                          <p:stCondLst>
                                            <p:cond delay="5999"/>
                                          </p:stCondLst>
                                        </p:cTn>
                                        <p:tgtEl>
                                          <p:spTgt spid="92"/>
                                        </p:tgtEl>
                                        <p:attrNameLst>
                                          <p:attrName>style.visibility</p:attrName>
                                        </p:attrNameLst>
                                      </p:cBhvr>
                                      <p:to>
                                        <p:strVal val="hidden"/>
                                      </p:to>
                                    </p:set>
                                  </p:childTnLst>
                                </p:cTn>
                              </p:par>
                              <p:par>
                                <p:cTn id="323" presetID="2" presetClass="entr" presetSubtype="1" fill="hold" grpId="0" nodeType="withEffect">
                                  <p:stCondLst>
                                    <p:cond delay="0"/>
                                  </p:stCondLst>
                                  <p:childTnLst>
                                    <p:set>
                                      <p:cBhvr>
                                        <p:cTn id="324" dur="1" fill="hold">
                                          <p:stCondLst>
                                            <p:cond delay="0"/>
                                          </p:stCondLst>
                                        </p:cTn>
                                        <p:tgtEl>
                                          <p:spTgt spid="73"/>
                                        </p:tgtEl>
                                        <p:attrNameLst>
                                          <p:attrName>style.visibility</p:attrName>
                                        </p:attrNameLst>
                                      </p:cBhvr>
                                      <p:to>
                                        <p:strVal val="visible"/>
                                      </p:to>
                                    </p:set>
                                    <p:anim calcmode="lin" valueType="num">
                                      <p:cBhvr additive="base">
                                        <p:cTn id="325" dur="4000" fill="hold"/>
                                        <p:tgtEl>
                                          <p:spTgt spid="73"/>
                                        </p:tgtEl>
                                        <p:attrNameLst>
                                          <p:attrName>ppt_x</p:attrName>
                                        </p:attrNameLst>
                                      </p:cBhvr>
                                      <p:tavLst>
                                        <p:tav tm="0">
                                          <p:val>
                                            <p:strVal val="#ppt_x"/>
                                          </p:val>
                                        </p:tav>
                                        <p:tav tm="100000">
                                          <p:val>
                                            <p:strVal val="#ppt_x"/>
                                          </p:val>
                                        </p:tav>
                                      </p:tavLst>
                                    </p:anim>
                                    <p:anim calcmode="lin" valueType="num">
                                      <p:cBhvr additive="base">
                                        <p:cTn id="326" dur="4000" fill="hold"/>
                                        <p:tgtEl>
                                          <p:spTgt spid="73"/>
                                        </p:tgtEl>
                                        <p:attrNameLst>
                                          <p:attrName>ppt_y</p:attrName>
                                        </p:attrNameLst>
                                      </p:cBhvr>
                                      <p:tavLst>
                                        <p:tav tm="0">
                                          <p:val>
                                            <p:strVal val="0-#ppt_h/2"/>
                                          </p:val>
                                        </p:tav>
                                        <p:tav tm="100000">
                                          <p:val>
                                            <p:strVal val="#ppt_y"/>
                                          </p:val>
                                        </p:tav>
                                      </p:tavLst>
                                    </p:anim>
                                  </p:childTnLst>
                                </p:cTn>
                              </p:par>
                              <p:par>
                                <p:cTn id="327" presetID="19" presetClass="entr" presetSubtype="10" fill="hold" grpId="1" nodeType="withEffect">
                                  <p:stCondLst>
                                    <p:cond delay="0"/>
                                  </p:stCondLst>
                                  <p:childTnLst>
                                    <p:set>
                                      <p:cBhvr>
                                        <p:cTn id="328" dur="1" fill="hold">
                                          <p:stCondLst>
                                            <p:cond delay="0"/>
                                          </p:stCondLst>
                                        </p:cTn>
                                        <p:tgtEl>
                                          <p:spTgt spid="73"/>
                                        </p:tgtEl>
                                        <p:attrNameLst>
                                          <p:attrName>style.visibility</p:attrName>
                                        </p:attrNameLst>
                                      </p:cBhvr>
                                      <p:to>
                                        <p:strVal val="visible"/>
                                      </p:to>
                                    </p:set>
                                    <p:anim calcmode="lin" valueType="num">
                                      <p:cBhvr>
                                        <p:cTn id="329" dur="4000" fill="hold"/>
                                        <p:tgtEl>
                                          <p:spTgt spid="73"/>
                                        </p:tgtEl>
                                        <p:attrNameLst>
                                          <p:attrName>ppt_w</p:attrName>
                                        </p:attrNameLst>
                                      </p:cBhvr>
                                      <p:tavLst>
                                        <p:tav tm="0" fmla="#ppt_w*sin(2.5*pi*$)">
                                          <p:val>
                                            <p:fltVal val="0"/>
                                          </p:val>
                                        </p:tav>
                                        <p:tav tm="100000">
                                          <p:val>
                                            <p:fltVal val="1"/>
                                          </p:val>
                                        </p:tav>
                                      </p:tavLst>
                                    </p:anim>
                                    <p:anim calcmode="lin" valueType="num">
                                      <p:cBhvr>
                                        <p:cTn id="330" dur="4000" fill="hold"/>
                                        <p:tgtEl>
                                          <p:spTgt spid="73"/>
                                        </p:tgtEl>
                                        <p:attrNameLst>
                                          <p:attrName>ppt_h</p:attrName>
                                        </p:attrNameLst>
                                      </p:cBhvr>
                                      <p:tavLst>
                                        <p:tav tm="0">
                                          <p:val>
                                            <p:strVal val="#ppt_h"/>
                                          </p:val>
                                        </p:tav>
                                        <p:tav tm="100000">
                                          <p:val>
                                            <p:strVal val="#ppt_h"/>
                                          </p:val>
                                        </p:tav>
                                      </p:tavLst>
                                    </p:anim>
                                  </p:childTnLst>
                                </p:cTn>
                              </p:par>
                              <p:par>
                                <p:cTn id="331" presetID="2" presetClass="exit" presetSubtype="4" fill="hold" grpId="2" nodeType="withEffect">
                                  <p:stCondLst>
                                    <p:cond delay="0"/>
                                  </p:stCondLst>
                                  <p:childTnLst>
                                    <p:anim calcmode="lin" valueType="num">
                                      <p:cBhvr additive="base">
                                        <p:cTn id="332" dur="4500"/>
                                        <p:tgtEl>
                                          <p:spTgt spid="73"/>
                                        </p:tgtEl>
                                        <p:attrNameLst>
                                          <p:attrName>ppt_x</p:attrName>
                                        </p:attrNameLst>
                                      </p:cBhvr>
                                      <p:tavLst>
                                        <p:tav tm="0">
                                          <p:val>
                                            <p:strVal val="ppt_x"/>
                                          </p:val>
                                        </p:tav>
                                        <p:tav tm="100000">
                                          <p:val>
                                            <p:strVal val="ppt_x"/>
                                          </p:val>
                                        </p:tav>
                                      </p:tavLst>
                                    </p:anim>
                                    <p:anim calcmode="lin" valueType="num">
                                      <p:cBhvr additive="base">
                                        <p:cTn id="333" dur="4500"/>
                                        <p:tgtEl>
                                          <p:spTgt spid="73"/>
                                        </p:tgtEl>
                                        <p:attrNameLst>
                                          <p:attrName>ppt_y</p:attrName>
                                        </p:attrNameLst>
                                      </p:cBhvr>
                                      <p:tavLst>
                                        <p:tav tm="0">
                                          <p:val>
                                            <p:strVal val="ppt_y"/>
                                          </p:val>
                                        </p:tav>
                                        <p:tav tm="100000">
                                          <p:val>
                                            <p:strVal val="1+ppt_h/2"/>
                                          </p:val>
                                        </p:tav>
                                      </p:tavLst>
                                    </p:anim>
                                    <p:set>
                                      <p:cBhvr>
                                        <p:cTn id="334" dur="1" fill="hold">
                                          <p:stCondLst>
                                            <p:cond delay="4499"/>
                                          </p:stCondLst>
                                        </p:cTn>
                                        <p:tgtEl>
                                          <p:spTgt spid="73"/>
                                        </p:tgtEl>
                                        <p:attrNameLst>
                                          <p:attrName>style.visibility</p:attrName>
                                        </p:attrNameLst>
                                      </p:cBhvr>
                                      <p:to>
                                        <p:strVal val="hidden"/>
                                      </p:to>
                                    </p:set>
                                  </p:childTnLst>
                                </p:cTn>
                              </p:par>
                              <p:par>
                                <p:cTn id="335" presetID="3" presetClass="exit" presetSubtype="10" fill="hold" grpId="3" nodeType="withEffect">
                                  <p:stCondLst>
                                    <p:cond delay="0"/>
                                  </p:stCondLst>
                                  <p:childTnLst>
                                    <p:animEffect transition="out" filter="blinds(horizontal)">
                                      <p:cBhvr>
                                        <p:cTn id="336" dur="6000"/>
                                        <p:tgtEl>
                                          <p:spTgt spid="73"/>
                                        </p:tgtEl>
                                      </p:cBhvr>
                                    </p:animEffect>
                                    <p:set>
                                      <p:cBhvr>
                                        <p:cTn id="337" dur="1" fill="hold">
                                          <p:stCondLst>
                                            <p:cond delay="5999"/>
                                          </p:stCondLst>
                                        </p:cTn>
                                        <p:tgtEl>
                                          <p:spTgt spid="73"/>
                                        </p:tgtEl>
                                        <p:attrNameLst>
                                          <p:attrName>style.visibility</p:attrName>
                                        </p:attrNameLst>
                                      </p:cBhvr>
                                      <p:to>
                                        <p:strVal val="hidden"/>
                                      </p:to>
                                    </p:set>
                                  </p:childTnLst>
                                </p:cTn>
                              </p:par>
                              <p:par>
                                <p:cTn id="338" presetID="2" presetClass="entr" presetSubtype="1" fill="hold" grpId="0" nodeType="withEffect">
                                  <p:stCondLst>
                                    <p:cond delay="0"/>
                                  </p:stCondLst>
                                  <p:childTnLst>
                                    <p:set>
                                      <p:cBhvr>
                                        <p:cTn id="339" dur="1" fill="hold">
                                          <p:stCondLst>
                                            <p:cond delay="0"/>
                                          </p:stCondLst>
                                        </p:cTn>
                                        <p:tgtEl>
                                          <p:spTgt spid="72"/>
                                        </p:tgtEl>
                                        <p:attrNameLst>
                                          <p:attrName>style.visibility</p:attrName>
                                        </p:attrNameLst>
                                      </p:cBhvr>
                                      <p:to>
                                        <p:strVal val="visible"/>
                                      </p:to>
                                    </p:set>
                                    <p:anim calcmode="lin" valueType="num">
                                      <p:cBhvr additive="base">
                                        <p:cTn id="340" dur="4000" fill="hold"/>
                                        <p:tgtEl>
                                          <p:spTgt spid="72"/>
                                        </p:tgtEl>
                                        <p:attrNameLst>
                                          <p:attrName>ppt_x</p:attrName>
                                        </p:attrNameLst>
                                      </p:cBhvr>
                                      <p:tavLst>
                                        <p:tav tm="0">
                                          <p:val>
                                            <p:strVal val="#ppt_x"/>
                                          </p:val>
                                        </p:tav>
                                        <p:tav tm="100000">
                                          <p:val>
                                            <p:strVal val="#ppt_x"/>
                                          </p:val>
                                        </p:tav>
                                      </p:tavLst>
                                    </p:anim>
                                    <p:anim calcmode="lin" valueType="num">
                                      <p:cBhvr additive="base">
                                        <p:cTn id="341" dur="4000" fill="hold"/>
                                        <p:tgtEl>
                                          <p:spTgt spid="72"/>
                                        </p:tgtEl>
                                        <p:attrNameLst>
                                          <p:attrName>ppt_y</p:attrName>
                                        </p:attrNameLst>
                                      </p:cBhvr>
                                      <p:tavLst>
                                        <p:tav tm="0">
                                          <p:val>
                                            <p:strVal val="0-#ppt_h/2"/>
                                          </p:val>
                                        </p:tav>
                                        <p:tav tm="100000">
                                          <p:val>
                                            <p:strVal val="#ppt_y"/>
                                          </p:val>
                                        </p:tav>
                                      </p:tavLst>
                                    </p:anim>
                                  </p:childTnLst>
                                </p:cTn>
                              </p:par>
                              <p:par>
                                <p:cTn id="342" presetID="19" presetClass="entr" presetSubtype="10" fill="hold" grpId="1" nodeType="withEffect">
                                  <p:stCondLst>
                                    <p:cond delay="0"/>
                                  </p:stCondLst>
                                  <p:childTnLst>
                                    <p:set>
                                      <p:cBhvr>
                                        <p:cTn id="343" dur="1" fill="hold">
                                          <p:stCondLst>
                                            <p:cond delay="0"/>
                                          </p:stCondLst>
                                        </p:cTn>
                                        <p:tgtEl>
                                          <p:spTgt spid="72"/>
                                        </p:tgtEl>
                                        <p:attrNameLst>
                                          <p:attrName>style.visibility</p:attrName>
                                        </p:attrNameLst>
                                      </p:cBhvr>
                                      <p:to>
                                        <p:strVal val="visible"/>
                                      </p:to>
                                    </p:set>
                                    <p:anim calcmode="lin" valueType="num">
                                      <p:cBhvr>
                                        <p:cTn id="344" dur="4000" fill="hold"/>
                                        <p:tgtEl>
                                          <p:spTgt spid="72"/>
                                        </p:tgtEl>
                                        <p:attrNameLst>
                                          <p:attrName>ppt_w</p:attrName>
                                        </p:attrNameLst>
                                      </p:cBhvr>
                                      <p:tavLst>
                                        <p:tav tm="0" fmla="#ppt_w*sin(2.5*pi*$)">
                                          <p:val>
                                            <p:fltVal val="0"/>
                                          </p:val>
                                        </p:tav>
                                        <p:tav tm="100000">
                                          <p:val>
                                            <p:fltVal val="1"/>
                                          </p:val>
                                        </p:tav>
                                      </p:tavLst>
                                    </p:anim>
                                    <p:anim calcmode="lin" valueType="num">
                                      <p:cBhvr>
                                        <p:cTn id="345" dur="4000" fill="hold"/>
                                        <p:tgtEl>
                                          <p:spTgt spid="72"/>
                                        </p:tgtEl>
                                        <p:attrNameLst>
                                          <p:attrName>ppt_h</p:attrName>
                                        </p:attrNameLst>
                                      </p:cBhvr>
                                      <p:tavLst>
                                        <p:tav tm="0">
                                          <p:val>
                                            <p:strVal val="#ppt_h"/>
                                          </p:val>
                                        </p:tav>
                                        <p:tav tm="100000">
                                          <p:val>
                                            <p:strVal val="#ppt_h"/>
                                          </p:val>
                                        </p:tav>
                                      </p:tavLst>
                                    </p:anim>
                                  </p:childTnLst>
                                </p:cTn>
                              </p:par>
                              <p:par>
                                <p:cTn id="346" presetID="2" presetClass="exit" presetSubtype="4" fill="hold" grpId="2" nodeType="withEffect">
                                  <p:stCondLst>
                                    <p:cond delay="0"/>
                                  </p:stCondLst>
                                  <p:childTnLst>
                                    <p:anim calcmode="lin" valueType="num">
                                      <p:cBhvr additive="base">
                                        <p:cTn id="347" dur="4500"/>
                                        <p:tgtEl>
                                          <p:spTgt spid="72"/>
                                        </p:tgtEl>
                                        <p:attrNameLst>
                                          <p:attrName>ppt_x</p:attrName>
                                        </p:attrNameLst>
                                      </p:cBhvr>
                                      <p:tavLst>
                                        <p:tav tm="0">
                                          <p:val>
                                            <p:strVal val="ppt_x"/>
                                          </p:val>
                                        </p:tav>
                                        <p:tav tm="100000">
                                          <p:val>
                                            <p:strVal val="ppt_x"/>
                                          </p:val>
                                        </p:tav>
                                      </p:tavLst>
                                    </p:anim>
                                    <p:anim calcmode="lin" valueType="num">
                                      <p:cBhvr additive="base">
                                        <p:cTn id="348" dur="4500"/>
                                        <p:tgtEl>
                                          <p:spTgt spid="72"/>
                                        </p:tgtEl>
                                        <p:attrNameLst>
                                          <p:attrName>ppt_y</p:attrName>
                                        </p:attrNameLst>
                                      </p:cBhvr>
                                      <p:tavLst>
                                        <p:tav tm="0">
                                          <p:val>
                                            <p:strVal val="ppt_y"/>
                                          </p:val>
                                        </p:tav>
                                        <p:tav tm="100000">
                                          <p:val>
                                            <p:strVal val="1+ppt_h/2"/>
                                          </p:val>
                                        </p:tav>
                                      </p:tavLst>
                                    </p:anim>
                                    <p:set>
                                      <p:cBhvr>
                                        <p:cTn id="349" dur="1" fill="hold">
                                          <p:stCondLst>
                                            <p:cond delay="4499"/>
                                          </p:stCondLst>
                                        </p:cTn>
                                        <p:tgtEl>
                                          <p:spTgt spid="72"/>
                                        </p:tgtEl>
                                        <p:attrNameLst>
                                          <p:attrName>style.visibility</p:attrName>
                                        </p:attrNameLst>
                                      </p:cBhvr>
                                      <p:to>
                                        <p:strVal val="hidden"/>
                                      </p:to>
                                    </p:set>
                                  </p:childTnLst>
                                </p:cTn>
                              </p:par>
                              <p:par>
                                <p:cTn id="350" presetID="3" presetClass="exit" presetSubtype="10" fill="hold" grpId="3" nodeType="withEffect">
                                  <p:stCondLst>
                                    <p:cond delay="0"/>
                                  </p:stCondLst>
                                  <p:childTnLst>
                                    <p:animEffect transition="out" filter="blinds(horizontal)">
                                      <p:cBhvr>
                                        <p:cTn id="351" dur="6000"/>
                                        <p:tgtEl>
                                          <p:spTgt spid="72"/>
                                        </p:tgtEl>
                                      </p:cBhvr>
                                    </p:animEffect>
                                    <p:set>
                                      <p:cBhvr>
                                        <p:cTn id="352" dur="1" fill="hold">
                                          <p:stCondLst>
                                            <p:cond delay="5999"/>
                                          </p:stCondLst>
                                        </p:cTn>
                                        <p:tgtEl>
                                          <p:spTgt spid="72"/>
                                        </p:tgtEl>
                                        <p:attrNameLst>
                                          <p:attrName>style.visibility</p:attrName>
                                        </p:attrNameLst>
                                      </p:cBhvr>
                                      <p:to>
                                        <p:strVal val="hidden"/>
                                      </p:to>
                                    </p:set>
                                  </p:childTnLst>
                                </p:cTn>
                              </p:par>
                              <p:par>
                                <p:cTn id="353" presetID="2" presetClass="entr" presetSubtype="1" fill="hold" grpId="0" nodeType="withEffect">
                                  <p:stCondLst>
                                    <p:cond delay="0"/>
                                  </p:stCondLst>
                                  <p:childTnLst>
                                    <p:set>
                                      <p:cBhvr>
                                        <p:cTn id="354" dur="1" fill="hold">
                                          <p:stCondLst>
                                            <p:cond delay="0"/>
                                          </p:stCondLst>
                                        </p:cTn>
                                        <p:tgtEl>
                                          <p:spTgt spid="74"/>
                                        </p:tgtEl>
                                        <p:attrNameLst>
                                          <p:attrName>style.visibility</p:attrName>
                                        </p:attrNameLst>
                                      </p:cBhvr>
                                      <p:to>
                                        <p:strVal val="visible"/>
                                      </p:to>
                                    </p:set>
                                    <p:anim calcmode="lin" valueType="num">
                                      <p:cBhvr additive="base">
                                        <p:cTn id="355" dur="4000" fill="hold"/>
                                        <p:tgtEl>
                                          <p:spTgt spid="74"/>
                                        </p:tgtEl>
                                        <p:attrNameLst>
                                          <p:attrName>ppt_x</p:attrName>
                                        </p:attrNameLst>
                                      </p:cBhvr>
                                      <p:tavLst>
                                        <p:tav tm="0">
                                          <p:val>
                                            <p:strVal val="#ppt_x"/>
                                          </p:val>
                                        </p:tav>
                                        <p:tav tm="100000">
                                          <p:val>
                                            <p:strVal val="#ppt_x"/>
                                          </p:val>
                                        </p:tav>
                                      </p:tavLst>
                                    </p:anim>
                                    <p:anim calcmode="lin" valueType="num">
                                      <p:cBhvr additive="base">
                                        <p:cTn id="356" dur="4000" fill="hold"/>
                                        <p:tgtEl>
                                          <p:spTgt spid="74"/>
                                        </p:tgtEl>
                                        <p:attrNameLst>
                                          <p:attrName>ppt_y</p:attrName>
                                        </p:attrNameLst>
                                      </p:cBhvr>
                                      <p:tavLst>
                                        <p:tav tm="0">
                                          <p:val>
                                            <p:strVal val="0-#ppt_h/2"/>
                                          </p:val>
                                        </p:tav>
                                        <p:tav tm="100000">
                                          <p:val>
                                            <p:strVal val="#ppt_y"/>
                                          </p:val>
                                        </p:tav>
                                      </p:tavLst>
                                    </p:anim>
                                  </p:childTnLst>
                                </p:cTn>
                              </p:par>
                              <p:par>
                                <p:cTn id="357" presetID="19" presetClass="entr" presetSubtype="10" fill="hold" grpId="1" nodeType="withEffect">
                                  <p:stCondLst>
                                    <p:cond delay="0"/>
                                  </p:stCondLst>
                                  <p:childTnLst>
                                    <p:set>
                                      <p:cBhvr>
                                        <p:cTn id="358" dur="1" fill="hold">
                                          <p:stCondLst>
                                            <p:cond delay="0"/>
                                          </p:stCondLst>
                                        </p:cTn>
                                        <p:tgtEl>
                                          <p:spTgt spid="74"/>
                                        </p:tgtEl>
                                        <p:attrNameLst>
                                          <p:attrName>style.visibility</p:attrName>
                                        </p:attrNameLst>
                                      </p:cBhvr>
                                      <p:to>
                                        <p:strVal val="visible"/>
                                      </p:to>
                                    </p:set>
                                    <p:anim calcmode="lin" valueType="num">
                                      <p:cBhvr>
                                        <p:cTn id="359" dur="4000" fill="hold"/>
                                        <p:tgtEl>
                                          <p:spTgt spid="74"/>
                                        </p:tgtEl>
                                        <p:attrNameLst>
                                          <p:attrName>ppt_w</p:attrName>
                                        </p:attrNameLst>
                                      </p:cBhvr>
                                      <p:tavLst>
                                        <p:tav tm="0" fmla="#ppt_w*sin(2.5*pi*$)">
                                          <p:val>
                                            <p:fltVal val="0"/>
                                          </p:val>
                                        </p:tav>
                                        <p:tav tm="100000">
                                          <p:val>
                                            <p:fltVal val="1"/>
                                          </p:val>
                                        </p:tav>
                                      </p:tavLst>
                                    </p:anim>
                                    <p:anim calcmode="lin" valueType="num">
                                      <p:cBhvr>
                                        <p:cTn id="360" dur="4000" fill="hold"/>
                                        <p:tgtEl>
                                          <p:spTgt spid="74"/>
                                        </p:tgtEl>
                                        <p:attrNameLst>
                                          <p:attrName>ppt_h</p:attrName>
                                        </p:attrNameLst>
                                      </p:cBhvr>
                                      <p:tavLst>
                                        <p:tav tm="0">
                                          <p:val>
                                            <p:strVal val="#ppt_h"/>
                                          </p:val>
                                        </p:tav>
                                        <p:tav tm="100000">
                                          <p:val>
                                            <p:strVal val="#ppt_h"/>
                                          </p:val>
                                        </p:tav>
                                      </p:tavLst>
                                    </p:anim>
                                  </p:childTnLst>
                                </p:cTn>
                              </p:par>
                              <p:par>
                                <p:cTn id="361" presetID="2" presetClass="exit" presetSubtype="4" fill="hold" grpId="2" nodeType="withEffect">
                                  <p:stCondLst>
                                    <p:cond delay="0"/>
                                  </p:stCondLst>
                                  <p:childTnLst>
                                    <p:anim calcmode="lin" valueType="num">
                                      <p:cBhvr additive="base">
                                        <p:cTn id="362" dur="4500"/>
                                        <p:tgtEl>
                                          <p:spTgt spid="74"/>
                                        </p:tgtEl>
                                        <p:attrNameLst>
                                          <p:attrName>ppt_x</p:attrName>
                                        </p:attrNameLst>
                                      </p:cBhvr>
                                      <p:tavLst>
                                        <p:tav tm="0">
                                          <p:val>
                                            <p:strVal val="ppt_x"/>
                                          </p:val>
                                        </p:tav>
                                        <p:tav tm="100000">
                                          <p:val>
                                            <p:strVal val="ppt_x"/>
                                          </p:val>
                                        </p:tav>
                                      </p:tavLst>
                                    </p:anim>
                                    <p:anim calcmode="lin" valueType="num">
                                      <p:cBhvr additive="base">
                                        <p:cTn id="363" dur="4500"/>
                                        <p:tgtEl>
                                          <p:spTgt spid="74"/>
                                        </p:tgtEl>
                                        <p:attrNameLst>
                                          <p:attrName>ppt_y</p:attrName>
                                        </p:attrNameLst>
                                      </p:cBhvr>
                                      <p:tavLst>
                                        <p:tav tm="0">
                                          <p:val>
                                            <p:strVal val="ppt_y"/>
                                          </p:val>
                                        </p:tav>
                                        <p:tav tm="100000">
                                          <p:val>
                                            <p:strVal val="1+ppt_h/2"/>
                                          </p:val>
                                        </p:tav>
                                      </p:tavLst>
                                    </p:anim>
                                    <p:set>
                                      <p:cBhvr>
                                        <p:cTn id="364" dur="1" fill="hold">
                                          <p:stCondLst>
                                            <p:cond delay="4499"/>
                                          </p:stCondLst>
                                        </p:cTn>
                                        <p:tgtEl>
                                          <p:spTgt spid="74"/>
                                        </p:tgtEl>
                                        <p:attrNameLst>
                                          <p:attrName>style.visibility</p:attrName>
                                        </p:attrNameLst>
                                      </p:cBhvr>
                                      <p:to>
                                        <p:strVal val="hidden"/>
                                      </p:to>
                                    </p:set>
                                  </p:childTnLst>
                                </p:cTn>
                              </p:par>
                              <p:par>
                                <p:cTn id="365" presetID="3" presetClass="exit" presetSubtype="10" fill="hold" grpId="3" nodeType="withEffect">
                                  <p:stCondLst>
                                    <p:cond delay="0"/>
                                  </p:stCondLst>
                                  <p:childTnLst>
                                    <p:animEffect transition="out" filter="blinds(horizontal)">
                                      <p:cBhvr>
                                        <p:cTn id="366" dur="6000"/>
                                        <p:tgtEl>
                                          <p:spTgt spid="74"/>
                                        </p:tgtEl>
                                      </p:cBhvr>
                                    </p:animEffect>
                                    <p:set>
                                      <p:cBhvr>
                                        <p:cTn id="367" dur="1" fill="hold">
                                          <p:stCondLst>
                                            <p:cond delay="5999"/>
                                          </p:stCondLst>
                                        </p:cTn>
                                        <p:tgtEl>
                                          <p:spTgt spid="74"/>
                                        </p:tgtEl>
                                        <p:attrNameLst>
                                          <p:attrName>style.visibility</p:attrName>
                                        </p:attrNameLst>
                                      </p:cBhvr>
                                      <p:to>
                                        <p:strVal val="hidden"/>
                                      </p:to>
                                    </p:set>
                                  </p:childTnLst>
                                </p:cTn>
                              </p:par>
                              <p:par>
                                <p:cTn id="368" presetID="2" presetClass="entr" presetSubtype="1" fill="hold" grpId="0" nodeType="withEffect">
                                  <p:stCondLst>
                                    <p:cond delay="0"/>
                                  </p:stCondLst>
                                  <p:childTnLst>
                                    <p:set>
                                      <p:cBhvr>
                                        <p:cTn id="369" dur="1" fill="hold">
                                          <p:stCondLst>
                                            <p:cond delay="0"/>
                                          </p:stCondLst>
                                        </p:cTn>
                                        <p:tgtEl>
                                          <p:spTgt spid="79"/>
                                        </p:tgtEl>
                                        <p:attrNameLst>
                                          <p:attrName>style.visibility</p:attrName>
                                        </p:attrNameLst>
                                      </p:cBhvr>
                                      <p:to>
                                        <p:strVal val="visible"/>
                                      </p:to>
                                    </p:set>
                                    <p:anim calcmode="lin" valueType="num">
                                      <p:cBhvr additive="base">
                                        <p:cTn id="370" dur="4000" fill="hold"/>
                                        <p:tgtEl>
                                          <p:spTgt spid="79"/>
                                        </p:tgtEl>
                                        <p:attrNameLst>
                                          <p:attrName>ppt_x</p:attrName>
                                        </p:attrNameLst>
                                      </p:cBhvr>
                                      <p:tavLst>
                                        <p:tav tm="0">
                                          <p:val>
                                            <p:strVal val="#ppt_x"/>
                                          </p:val>
                                        </p:tav>
                                        <p:tav tm="100000">
                                          <p:val>
                                            <p:strVal val="#ppt_x"/>
                                          </p:val>
                                        </p:tav>
                                      </p:tavLst>
                                    </p:anim>
                                    <p:anim calcmode="lin" valueType="num">
                                      <p:cBhvr additive="base">
                                        <p:cTn id="371" dur="4000" fill="hold"/>
                                        <p:tgtEl>
                                          <p:spTgt spid="79"/>
                                        </p:tgtEl>
                                        <p:attrNameLst>
                                          <p:attrName>ppt_y</p:attrName>
                                        </p:attrNameLst>
                                      </p:cBhvr>
                                      <p:tavLst>
                                        <p:tav tm="0">
                                          <p:val>
                                            <p:strVal val="0-#ppt_h/2"/>
                                          </p:val>
                                        </p:tav>
                                        <p:tav tm="100000">
                                          <p:val>
                                            <p:strVal val="#ppt_y"/>
                                          </p:val>
                                        </p:tav>
                                      </p:tavLst>
                                    </p:anim>
                                  </p:childTnLst>
                                </p:cTn>
                              </p:par>
                              <p:par>
                                <p:cTn id="372" presetID="19" presetClass="entr" presetSubtype="10" fill="hold" grpId="1" nodeType="withEffect">
                                  <p:stCondLst>
                                    <p:cond delay="0"/>
                                  </p:stCondLst>
                                  <p:childTnLst>
                                    <p:set>
                                      <p:cBhvr>
                                        <p:cTn id="373" dur="1" fill="hold">
                                          <p:stCondLst>
                                            <p:cond delay="0"/>
                                          </p:stCondLst>
                                        </p:cTn>
                                        <p:tgtEl>
                                          <p:spTgt spid="79"/>
                                        </p:tgtEl>
                                        <p:attrNameLst>
                                          <p:attrName>style.visibility</p:attrName>
                                        </p:attrNameLst>
                                      </p:cBhvr>
                                      <p:to>
                                        <p:strVal val="visible"/>
                                      </p:to>
                                    </p:set>
                                    <p:anim calcmode="lin" valueType="num">
                                      <p:cBhvr>
                                        <p:cTn id="374" dur="4000" fill="hold"/>
                                        <p:tgtEl>
                                          <p:spTgt spid="79"/>
                                        </p:tgtEl>
                                        <p:attrNameLst>
                                          <p:attrName>ppt_w</p:attrName>
                                        </p:attrNameLst>
                                      </p:cBhvr>
                                      <p:tavLst>
                                        <p:tav tm="0" fmla="#ppt_w*sin(2.5*pi*$)">
                                          <p:val>
                                            <p:fltVal val="0"/>
                                          </p:val>
                                        </p:tav>
                                        <p:tav tm="100000">
                                          <p:val>
                                            <p:fltVal val="1"/>
                                          </p:val>
                                        </p:tav>
                                      </p:tavLst>
                                    </p:anim>
                                    <p:anim calcmode="lin" valueType="num">
                                      <p:cBhvr>
                                        <p:cTn id="375" dur="4000" fill="hold"/>
                                        <p:tgtEl>
                                          <p:spTgt spid="79"/>
                                        </p:tgtEl>
                                        <p:attrNameLst>
                                          <p:attrName>ppt_h</p:attrName>
                                        </p:attrNameLst>
                                      </p:cBhvr>
                                      <p:tavLst>
                                        <p:tav tm="0">
                                          <p:val>
                                            <p:strVal val="#ppt_h"/>
                                          </p:val>
                                        </p:tav>
                                        <p:tav tm="100000">
                                          <p:val>
                                            <p:strVal val="#ppt_h"/>
                                          </p:val>
                                        </p:tav>
                                      </p:tavLst>
                                    </p:anim>
                                  </p:childTnLst>
                                </p:cTn>
                              </p:par>
                              <p:par>
                                <p:cTn id="376" presetID="2" presetClass="exit" presetSubtype="4" fill="hold" grpId="2" nodeType="withEffect">
                                  <p:stCondLst>
                                    <p:cond delay="0"/>
                                  </p:stCondLst>
                                  <p:childTnLst>
                                    <p:anim calcmode="lin" valueType="num">
                                      <p:cBhvr additive="base">
                                        <p:cTn id="377" dur="4500"/>
                                        <p:tgtEl>
                                          <p:spTgt spid="79"/>
                                        </p:tgtEl>
                                        <p:attrNameLst>
                                          <p:attrName>ppt_x</p:attrName>
                                        </p:attrNameLst>
                                      </p:cBhvr>
                                      <p:tavLst>
                                        <p:tav tm="0">
                                          <p:val>
                                            <p:strVal val="ppt_x"/>
                                          </p:val>
                                        </p:tav>
                                        <p:tav tm="100000">
                                          <p:val>
                                            <p:strVal val="ppt_x"/>
                                          </p:val>
                                        </p:tav>
                                      </p:tavLst>
                                    </p:anim>
                                    <p:anim calcmode="lin" valueType="num">
                                      <p:cBhvr additive="base">
                                        <p:cTn id="378" dur="4500"/>
                                        <p:tgtEl>
                                          <p:spTgt spid="79"/>
                                        </p:tgtEl>
                                        <p:attrNameLst>
                                          <p:attrName>ppt_y</p:attrName>
                                        </p:attrNameLst>
                                      </p:cBhvr>
                                      <p:tavLst>
                                        <p:tav tm="0">
                                          <p:val>
                                            <p:strVal val="ppt_y"/>
                                          </p:val>
                                        </p:tav>
                                        <p:tav tm="100000">
                                          <p:val>
                                            <p:strVal val="1+ppt_h/2"/>
                                          </p:val>
                                        </p:tav>
                                      </p:tavLst>
                                    </p:anim>
                                    <p:set>
                                      <p:cBhvr>
                                        <p:cTn id="379" dur="1" fill="hold">
                                          <p:stCondLst>
                                            <p:cond delay="4499"/>
                                          </p:stCondLst>
                                        </p:cTn>
                                        <p:tgtEl>
                                          <p:spTgt spid="79"/>
                                        </p:tgtEl>
                                        <p:attrNameLst>
                                          <p:attrName>style.visibility</p:attrName>
                                        </p:attrNameLst>
                                      </p:cBhvr>
                                      <p:to>
                                        <p:strVal val="hidden"/>
                                      </p:to>
                                    </p:set>
                                  </p:childTnLst>
                                </p:cTn>
                              </p:par>
                              <p:par>
                                <p:cTn id="380" presetID="3" presetClass="exit" presetSubtype="10" fill="hold" grpId="3" nodeType="withEffect">
                                  <p:stCondLst>
                                    <p:cond delay="0"/>
                                  </p:stCondLst>
                                  <p:childTnLst>
                                    <p:animEffect transition="out" filter="blinds(horizontal)">
                                      <p:cBhvr>
                                        <p:cTn id="381" dur="6000"/>
                                        <p:tgtEl>
                                          <p:spTgt spid="79"/>
                                        </p:tgtEl>
                                      </p:cBhvr>
                                    </p:animEffect>
                                    <p:set>
                                      <p:cBhvr>
                                        <p:cTn id="382" dur="1" fill="hold">
                                          <p:stCondLst>
                                            <p:cond delay="5999"/>
                                          </p:stCondLst>
                                        </p:cTn>
                                        <p:tgtEl>
                                          <p:spTgt spid="79"/>
                                        </p:tgtEl>
                                        <p:attrNameLst>
                                          <p:attrName>style.visibility</p:attrName>
                                        </p:attrNameLst>
                                      </p:cBhvr>
                                      <p:to>
                                        <p:strVal val="hidden"/>
                                      </p:to>
                                    </p:set>
                                  </p:childTnLst>
                                </p:cTn>
                              </p:par>
                              <p:par>
                                <p:cTn id="383" presetID="2" presetClass="entr" presetSubtype="1" fill="hold" grpId="0" nodeType="withEffect">
                                  <p:stCondLst>
                                    <p:cond delay="0"/>
                                  </p:stCondLst>
                                  <p:childTnLst>
                                    <p:set>
                                      <p:cBhvr>
                                        <p:cTn id="384" dur="1" fill="hold">
                                          <p:stCondLst>
                                            <p:cond delay="0"/>
                                          </p:stCondLst>
                                        </p:cTn>
                                        <p:tgtEl>
                                          <p:spTgt spid="78"/>
                                        </p:tgtEl>
                                        <p:attrNameLst>
                                          <p:attrName>style.visibility</p:attrName>
                                        </p:attrNameLst>
                                      </p:cBhvr>
                                      <p:to>
                                        <p:strVal val="visible"/>
                                      </p:to>
                                    </p:set>
                                    <p:anim calcmode="lin" valueType="num">
                                      <p:cBhvr additive="base">
                                        <p:cTn id="385" dur="4000" fill="hold"/>
                                        <p:tgtEl>
                                          <p:spTgt spid="78"/>
                                        </p:tgtEl>
                                        <p:attrNameLst>
                                          <p:attrName>ppt_x</p:attrName>
                                        </p:attrNameLst>
                                      </p:cBhvr>
                                      <p:tavLst>
                                        <p:tav tm="0">
                                          <p:val>
                                            <p:strVal val="#ppt_x"/>
                                          </p:val>
                                        </p:tav>
                                        <p:tav tm="100000">
                                          <p:val>
                                            <p:strVal val="#ppt_x"/>
                                          </p:val>
                                        </p:tav>
                                      </p:tavLst>
                                    </p:anim>
                                    <p:anim calcmode="lin" valueType="num">
                                      <p:cBhvr additive="base">
                                        <p:cTn id="386" dur="4000" fill="hold"/>
                                        <p:tgtEl>
                                          <p:spTgt spid="78"/>
                                        </p:tgtEl>
                                        <p:attrNameLst>
                                          <p:attrName>ppt_y</p:attrName>
                                        </p:attrNameLst>
                                      </p:cBhvr>
                                      <p:tavLst>
                                        <p:tav tm="0">
                                          <p:val>
                                            <p:strVal val="0-#ppt_h/2"/>
                                          </p:val>
                                        </p:tav>
                                        <p:tav tm="100000">
                                          <p:val>
                                            <p:strVal val="#ppt_y"/>
                                          </p:val>
                                        </p:tav>
                                      </p:tavLst>
                                    </p:anim>
                                  </p:childTnLst>
                                </p:cTn>
                              </p:par>
                              <p:par>
                                <p:cTn id="387" presetID="19" presetClass="entr" presetSubtype="10" fill="hold" grpId="1" nodeType="withEffect">
                                  <p:stCondLst>
                                    <p:cond delay="0"/>
                                  </p:stCondLst>
                                  <p:childTnLst>
                                    <p:set>
                                      <p:cBhvr>
                                        <p:cTn id="388" dur="1" fill="hold">
                                          <p:stCondLst>
                                            <p:cond delay="0"/>
                                          </p:stCondLst>
                                        </p:cTn>
                                        <p:tgtEl>
                                          <p:spTgt spid="78"/>
                                        </p:tgtEl>
                                        <p:attrNameLst>
                                          <p:attrName>style.visibility</p:attrName>
                                        </p:attrNameLst>
                                      </p:cBhvr>
                                      <p:to>
                                        <p:strVal val="visible"/>
                                      </p:to>
                                    </p:set>
                                    <p:anim calcmode="lin" valueType="num">
                                      <p:cBhvr>
                                        <p:cTn id="389" dur="4000" fill="hold"/>
                                        <p:tgtEl>
                                          <p:spTgt spid="78"/>
                                        </p:tgtEl>
                                        <p:attrNameLst>
                                          <p:attrName>ppt_w</p:attrName>
                                        </p:attrNameLst>
                                      </p:cBhvr>
                                      <p:tavLst>
                                        <p:tav tm="0" fmla="#ppt_w*sin(2.5*pi*$)">
                                          <p:val>
                                            <p:fltVal val="0"/>
                                          </p:val>
                                        </p:tav>
                                        <p:tav tm="100000">
                                          <p:val>
                                            <p:fltVal val="1"/>
                                          </p:val>
                                        </p:tav>
                                      </p:tavLst>
                                    </p:anim>
                                    <p:anim calcmode="lin" valueType="num">
                                      <p:cBhvr>
                                        <p:cTn id="390" dur="4000" fill="hold"/>
                                        <p:tgtEl>
                                          <p:spTgt spid="78"/>
                                        </p:tgtEl>
                                        <p:attrNameLst>
                                          <p:attrName>ppt_h</p:attrName>
                                        </p:attrNameLst>
                                      </p:cBhvr>
                                      <p:tavLst>
                                        <p:tav tm="0">
                                          <p:val>
                                            <p:strVal val="#ppt_h"/>
                                          </p:val>
                                        </p:tav>
                                        <p:tav tm="100000">
                                          <p:val>
                                            <p:strVal val="#ppt_h"/>
                                          </p:val>
                                        </p:tav>
                                      </p:tavLst>
                                    </p:anim>
                                  </p:childTnLst>
                                </p:cTn>
                              </p:par>
                              <p:par>
                                <p:cTn id="391" presetID="2" presetClass="exit" presetSubtype="4" fill="hold" grpId="2" nodeType="withEffect">
                                  <p:stCondLst>
                                    <p:cond delay="0"/>
                                  </p:stCondLst>
                                  <p:childTnLst>
                                    <p:anim calcmode="lin" valueType="num">
                                      <p:cBhvr additive="base">
                                        <p:cTn id="392" dur="4500"/>
                                        <p:tgtEl>
                                          <p:spTgt spid="78"/>
                                        </p:tgtEl>
                                        <p:attrNameLst>
                                          <p:attrName>ppt_x</p:attrName>
                                        </p:attrNameLst>
                                      </p:cBhvr>
                                      <p:tavLst>
                                        <p:tav tm="0">
                                          <p:val>
                                            <p:strVal val="ppt_x"/>
                                          </p:val>
                                        </p:tav>
                                        <p:tav tm="100000">
                                          <p:val>
                                            <p:strVal val="ppt_x"/>
                                          </p:val>
                                        </p:tav>
                                      </p:tavLst>
                                    </p:anim>
                                    <p:anim calcmode="lin" valueType="num">
                                      <p:cBhvr additive="base">
                                        <p:cTn id="393" dur="4500"/>
                                        <p:tgtEl>
                                          <p:spTgt spid="78"/>
                                        </p:tgtEl>
                                        <p:attrNameLst>
                                          <p:attrName>ppt_y</p:attrName>
                                        </p:attrNameLst>
                                      </p:cBhvr>
                                      <p:tavLst>
                                        <p:tav tm="0">
                                          <p:val>
                                            <p:strVal val="ppt_y"/>
                                          </p:val>
                                        </p:tav>
                                        <p:tav tm="100000">
                                          <p:val>
                                            <p:strVal val="1+ppt_h/2"/>
                                          </p:val>
                                        </p:tav>
                                      </p:tavLst>
                                    </p:anim>
                                    <p:set>
                                      <p:cBhvr>
                                        <p:cTn id="394" dur="1" fill="hold">
                                          <p:stCondLst>
                                            <p:cond delay="4499"/>
                                          </p:stCondLst>
                                        </p:cTn>
                                        <p:tgtEl>
                                          <p:spTgt spid="78"/>
                                        </p:tgtEl>
                                        <p:attrNameLst>
                                          <p:attrName>style.visibility</p:attrName>
                                        </p:attrNameLst>
                                      </p:cBhvr>
                                      <p:to>
                                        <p:strVal val="hidden"/>
                                      </p:to>
                                    </p:set>
                                  </p:childTnLst>
                                </p:cTn>
                              </p:par>
                              <p:par>
                                <p:cTn id="395" presetID="3" presetClass="exit" presetSubtype="10" fill="hold" grpId="3" nodeType="withEffect">
                                  <p:stCondLst>
                                    <p:cond delay="0"/>
                                  </p:stCondLst>
                                  <p:childTnLst>
                                    <p:animEffect transition="out" filter="blinds(horizontal)">
                                      <p:cBhvr>
                                        <p:cTn id="396" dur="6000"/>
                                        <p:tgtEl>
                                          <p:spTgt spid="78"/>
                                        </p:tgtEl>
                                      </p:cBhvr>
                                    </p:animEffect>
                                    <p:set>
                                      <p:cBhvr>
                                        <p:cTn id="397" dur="1" fill="hold">
                                          <p:stCondLst>
                                            <p:cond delay="5999"/>
                                          </p:stCondLst>
                                        </p:cTn>
                                        <p:tgtEl>
                                          <p:spTgt spid="78"/>
                                        </p:tgtEl>
                                        <p:attrNameLst>
                                          <p:attrName>style.visibility</p:attrName>
                                        </p:attrNameLst>
                                      </p:cBhvr>
                                      <p:to>
                                        <p:strVal val="hidden"/>
                                      </p:to>
                                    </p:set>
                                  </p:childTnLst>
                                </p:cTn>
                              </p:par>
                              <p:par>
                                <p:cTn id="398" presetID="2" presetClass="entr" presetSubtype="1" fill="hold" grpId="0" nodeType="withEffect">
                                  <p:stCondLst>
                                    <p:cond delay="0"/>
                                  </p:stCondLst>
                                  <p:childTnLst>
                                    <p:set>
                                      <p:cBhvr>
                                        <p:cTn id="399" dur="1" fill="hold">
                                          <p:stCondLst>
                                            <p:cond delay="0"/>
                                          </p:stCondLst>
                                        </p:cTn>
                                        <p:tgtEl>
                                          <p:spTgt spid="80"/>
                                        </p:tgtEl>
                                        <p:attrNameLst>
                                          <p:attrName>style.visibility</p:attrName>
                                        </p:attrNameLst>
                                      </p:cBhvr>
                                      <p:to>
                                        <p:strVal val="visible"/>
                                      </p:to>
                                    </p:set>
                                    <p:anim calcmode="lin" valueType="num">
                                      <p:cBhvr additive="base">
                                        <p:cTn id="400" dur="4000" fill="hold"/>
                                        <p:tgtEl>
                                          <p:spTgt spid="80"/>
                                        </p:tgtEl>
                                        <p:attrNameLst>
                                          <p:attrName>ppt_x</p:attrName>
                                        </p:attrNameLst>
                                      </p:cBhvr>
                                      <p:tavLst>
                                        <p:tav tm="0">
                                          <p:val>
                                            <p:strVal val="#ppt_x"/>
                                          </p:val>
                                        </p:tav>
                                        <p:tav tm="100000">
                                          <p:val>
                                            <p:strVal val="#ppt_x"/>
                                          </p:val>
                                        </p:tav>
                                      </p:tavLst>
                                    </p:anim>
                                    <p:anim calcmode="lin" valueType="num">
                                      <p:cBhvr additive="base">
                                        <p:cTn id="401" dur="4000" fill="hold"/>
                                        <p:tgtEl>
                                          <p:spTgt spid="80"/>
                                        </p:tgtEl>
                                        <p:attrNameLst>
                                          <p:attrName>ppt_y</p:attrName>
                                        </p:attrNameLst>
                                      </p:cBhvr>
                                      <p:tavLst>
                                        <p:tav tm="0">
                                          <p:val>
                                            <p:strVal val="0-#ppt_h/2"/>
                                          </p:val>
                                        </p:tav>
                                        <p:tav tm="100000">
                                          <p:val>
                                            <p:strVal val="#ppt_y"/>
                                          </p:val>
                                        </p:tav>
                                      </p:tavLst>
                                    </p:anim>
                                  </p:childTnLst>
                                </p:cTn>
                              </p:par>
                              <p:par>
                                <p:cTn id="402" presetID="19" presetClass="entr" presetSubtype="10" fill="hold" grpId="1" nodeType="withEffect">
                                  <p:stCondLst>
                                    <p:cond delay="0"/>
                                  </p:stCondLst>
                                  <p:childTnLst>
                                    <p:set>
                                      <p:cBhvr>
                                        <p:cTn id="403" dur="1" fill="hold">
                                          <p:stCondLst>
                                            <p:cond delay="0"/>
                                          </p:stCondLst>
                                        </p:cTn>
                                        <p:tgtEl>
                                          <p:spTgt spid="80"/>
                                        </p:tgtEl>
                                        <p:attrNameLst>
                                          <p:attrName>style.visibility</p:attrName>
                                        </p:attrNameLst>
                                      </p:cBhvr>
                                      <p:to>
                                        <p:strVal val="visible"/>
                                      </p:to>
                                    </p:set>
                                    <p:anim calcmode="lin" valueType="num">
                                      <p:cBhvr>
                                        <p:cTn id="404" dur="4000" fill="hold"/>
                                        <p:tgtEl>
                                          <p:spTgt spid="80"/>
                                        </p:tgtEl>
                                        <p:attrNameLst>
                                          <p:attrName>ppt_w</p:attrName>
                                        </p:attrNameLst>
                                      </p:cBhvr>
                                      <p:tavLst>
                                        <p:tav tm="0" fmla="#ppt_w*sin(2.5*pi*$)">
                                          <p:val>
                                            <p:fltVal val="0"/>
                                          </p:val>
                                        </p:tav>
                                        <p:tav tm="100000">
                                          <p:val>
                                            <p:fltVal val="1"/>
                                          </p:val>
                                        </p:tav>
                                      </p:tavLst>
                                    </p:anim>
                                    <p:anim calcmode="lin" valueType="num">
                                      <p:cBhvr>
                                        <p:cTn id="405" dur="4000" fill="hold"/>
                                        <p:tgtEl>
                                          <p:spTgt spid="80"/>
                                        </p:tgtEl>
                                        <p:attrNameLst>
                                          <p:attrName>ppt_h</p:attrName>
                                        </p:attrNameLst>
                                      </p:cBhvr>
                                      <p:tavLst>
                                        <p:tav tm="0">
                                          <p:val>
                                            <p:strVal val="#ppt_h"/>
                                          </p:val>
                                        </p:tav>
                                        <p:tav tm="100000">
                                          <p:val>
                                            <p:strVal val="#ppt_h"/>
                                          </p:val>
                                        </p:tav>
                                      </p:tavLst>
                                    </p:anim>
                                  </p:childTnLst>
                                </p:cTn>
                              </p:par>
                              <p:par>
                                <p:cTn id="406" presetID="2" presetClass="exit" presetSubtype="4" fill="hold" grpId="2" nodeType="withEffect">
                                  <p:stCondLst>
                                    <p:cond delay="0"/>
                                  </p:stCondLst>
                                  <p:childTnLst>
                                    <p:anim calcmode="lin" valueType="num">
                                      <p:cBhvr additive="base">
                                        <p:cTn id="407" dur="4500"/>
                                        <p:tgtEl>
                                          <p:spTgt spid="80"/>
                                        </p:tgtEl>
                                        <p:attrNameLst>
                                          <p:attrName>ppt_x</p:attrName>
                                        </p:attrNameLst>
                                      </p:cBhvr>
                                      <p:tavLst>
                                        <p:tav tm="0">
                                          <p:val>
                                            <p:strVal val="ppt_x"/>
                                          </p:val>
                                        </p:tav>
                                        <p:tav tm="100000">
                                          <p:val>
                                            <p:strVal val="ppt_x"/>
                                          </p:val>
                                        </p:tav>
                                      </p:tavLst>
                                    </p:anim>
                                    <p:anim calcmode="lin" valueType="num">
                                      <p:cBhvr additive="base">
                                        <p:cTn id="408" dur="4500"/>
                                        <p:tgtEl>
                                          <p:spTgt spid="80"/>
                                        </p:tgtEl>
                                        <p:attrNameLst>
                                          <p:attrName>ppt_y</p:attrName>
                                        </p:attrNameLst>
                                      </p:cBhvr>
                                      <p:tavLst>
                                        <p:tav tm="0">
                                          <p:val>
                                            <p:strVal val="ppt_y"/>
                                          </p:val>
                                        </p:tav>
                                        <p:tav tm="100000">
                                          <p:val>
                                            <p:strVal val="1+ppt_h/2"/>
                                          </p:val>
                                        </p:tav>
                                      </p:tavLst>
                                    </p:anim>
                                    <p:set>
                                      <p:cBhvr>
                                        <p:cTn id="409" dur="1" fill="hold">
                                          <p:stCondLst>
                                            <p:cond delay="4499"/>
                                          </p:stCondLst>
                                        </p:cTn>
                                        <p:tgtEl>
                                          <p:spTgt spid="80"/>
                                        </p:tgtEl>
                                        <p:attrNameLst>
                                          <p:attrName>style.visibility</p:attrName>
                                        </p:attrNameLst>
                                      </p:cBhvr>
                                      <p:to>
                                        <p:strVal val="hidden"/>
                                      </p:to>
                                    </p:set>
                                  </p:childTnLst>
                                </p:cTn>
                              </p:par>
                              <p:par>
                                <p:cTn id="410" presetID="3" presetClass="exit" presetSubtype="10" fill="hold" grpId="3" nodeType="withEffect">
                                  <p:stCondLst>
                                    <p:cond delay="0"/>
                                  </p:stCondLst>
                                  <p:childTnLst>
                                    <p:animEffect transition="out" filter="blinds(horizontal)">
                                      <p:cBhvr>
                                        <p:cTn id="411" dur="6000"/>
                                        <p:tgtEl>
                                          <p:spTgt spid="80"/>
                                        </p:tgtEl>
                                      </p:cBhvr>
                                    </p:animEffect>
                                    <p:set>
                                      <p:cBhvr>
                                        <p:cTn id="412" dur="1" fill="hold">
                                          <p:stCondLst>
                                            <p:cond delay="5999"/>
                                          </p:stCondLst>
                                        </p:cTn>
                                        <p:tgtEl>
                                          <p:spTgt spid="80"/>
                                        </p:tgtEl>
                                        <p:attrNameLst>
                                          <p:attrName>style.visibility</p:attrName>
                                        </p:attrNameLst>
                                      </p:cBhvr>
                                      <p:to>
                                        <p:strVal val="hidden"/>
                                      </p:to>
                                    </p:set>
                                  </p:childTnLst>
                                </p:cTn>
                              </p:par>
                              <p:par>
                                <p:cTn id="413" presetID="2" presetClass="entr" presetSubtype="1" fill="hold" grpId="0" nodeType="withEffect">
                                  <p:stCondLst>
                                    <p:cond delay="0"/>
                                  </p:stCondLst>
                                  <p:childTnLst>
                                    <p:set>
                                      <p:cBhvr>
                                        <p:cTn id="414" dur="1" fill="hold">
                                          <p:stCondLst>
                                            <p:cond delay="0"/>
                                          </p:stCondLst>
                                        </p:cTn>
                                        <p:tgtEl>
                                          <p:spTgt spid="67"/>
                                        </p:tgtEl>
                                        <p:attrNameLst>
                                          <p:attrName>style.visibility</p:attrName>
                                        </p:attrNameLst>
                                      </p:cBhvr>
                                      <p:to>
                                        <p:strVal val="visible"/>
                                      </p:to>
                                    </p:set>
                                    <p:anim calcmode="lin" valueType="num">
                                      <p:cBhvr additive="base">
                                        <p:cTn id="415" dur="4000" fill="hold"/>
                                        <p:tgtEl>
                                          <p:spTgt spid="67"/>
                                        </p:tgtEl>
                                        <p:attrNameLst>
                                          <p:attrName>ppt_x</p:attrName>
                                        </p:attrNameLst>
                                      </p:cBhvr>
                                      <p:tavLst>
                                        <p:tav tm="0">
                                          <p:val>
                                            <p:strVal val="#ppt_x"/>
                                          </p:val>
                                        </p:tav>
                                        <p:tav tm="100000">
                                          <p:val>
                                            <p:strVal val="#ppt_x"/>
                                          </p:val>
                                        </p:tav>
                                      </p:tavLst>
                                    </p:anim>
                                    <p:anim calcmode="lin" valueType="num">
                                      <p:cBhvr additive="base">
                                        <p:cTn id="416" dur="4000" fill="hold"/>
                                        <p:tgtEl>
                                          <p:spTgt spid="67"/>
                                        </p:tgtEl>
                                        <p:attrNameLst>
                                          <p:attrName>ppt_y</p:attrName>
                                        </p:attrNameLst>
                                      </p:cBhvr>
                                      <p:tavLst>
                                        <p:tav tm="0">
                                          <p:val>
                                            <p:strVal val="0-#ppt_h/2"/>
                                          </p:val>
                                        </p:tav>
                                        <p:tav tm="100000">
                                          <p:val>
                                            <p:strVal val="#ppt_y"/>
                                          </p:val>
                                        </p:tav>
                                      </p:tavLst>
                                    </p:anim>
                                  </p:childTnLst>
                                </p:cTn>
                              </p:par>
                              <p:par>
                                <p:cTn id="417" presetID="19" presetClass="entr" presetSubtype="10" fill="hold" grpId="1" nodeType="withEffect">
                                  <p:stCondLst>
                                    <p:cond delay="0"/>
                                  </p:stCondLst>
                                  <p:childTnLst>
                                    <p:set>
                                      <p:cBhvr>
                                        <p:cTn id="418" dur="1" fill="hold">
                                          <p:stCondLst>
                                            <p:cond delay="0"/>
                                          </p:stCondLst>
                                        </p:cTn>
                                        <p:tgtEl>
                                          <p:spTgt spid="67"/>
                                        </p:tgtEl>
                                        <p:attrNameLst>
                                          <p:attrName>style.visibility</p:attrName>
                                        </p:attrNameLst>
                                      </p:cBhvr>
                                      <p:to>
                                        <p:strVal val="visible"/>
                                      </p:to>
                                    </p:set>
                                    <p:anim calcmode="lin" valueType="num">
                                      <p:cBhvr>
                                        <p:cTn id="419" dur="4000" fill="hold"/>
                                        <p:tgtEl>
                                          <p:spTgt spid="67"/>
                                        </p:tgtEl>
                                        <p:attrNameLst>
                                          <p:attrName>ppt_w</p:attrName>
                                        </p:attrNameLst>
                                      </p:cBhvr>
                                      <p:tavLst>
                                        <p:tav tm="0" fmla="#ppt_w*sin(2.5*pi*$)">
                                          <p:val>
                                            <p:fltVal val="0"/>
                                          </p:val>
                                        </p:tav>
                                        <p:tav tm="100000">
                                          <p:val>
                                            <p:fltVal val="1"/>
                                          </p:val>
                                        </p:tav>
                                      </p:tavLst>
                                    </p:anim>
                                    <p:anim calcmode="lin" valueType="num">
                                      <p:cBhvr>
                                        <p:cTn id="420" dur="4000" fill="hold"/>
                                        <p:tgtEl>
                                          <p:spTgt spid="67"/>
                                        </p:tgtEl>
                                        <p:attrNameLst>
                                          <p:attrName>ppt_h</p:attrName>
                                        </p:attrNameLst>
                                      </p:cBhvr>
                                      <p:tavLst>
                                        <p:tav tm="0">
                                          <p:val>
                                            <p:strVal val="#ppt_h"/>
                                          </p:val>
                                        </p:tav>
                                        <p:tav tm="100000">
                                          <p:val>
                                            <p:strVal val="#ppt_h"/>
                                          </p:val>
                                        </p:tav>
                                      </p:tavLst>
                                    </p:anim>
                                  </p:childTnLst>
                                </p:cTn>
                              </p:par>
                              <p:par>
                                <p:cTn id="421" presetID="2" presetClass="exit" presetSubtype="4" fill="hold" grpId="2" nodeType="withEffect">
                                  <p:stCondLst>
                                    <p:cond delay="0"/>
                                  </p:stCondLst>
                                  <p:childTnLst>
                                    <p:anim calcmode="lin" valueType="num">
                                      <p:cBhvr additive="base">
                                        <p:cTn id="422" dur="4500"/>
                                        <p:tgtEl>
                                          <p:spTgt spid="67"/>
                                        </p:tgtEl>
                                        <p:attrNameLst>
                                          <p:attrName>ppt_x</p:attrName>
                                        </p:attrNameLst>
                                      </p:cBhvr>
                                      <p:tavLst>
                                        <p:tav tm="0">
                                          <p:val>
                                            <p:strVal val="ppt_x"/>
                                          </p:val>
                                        </p:tav>
                                        <p:tav tm="100000">
                                          <p:val>
                                            <p:strVal val="ppt_x"/>
                                          </p:val>
                                        </p:tav>
                                      </p:tavLst>
                                    </p:anim>
                                    <p:anim calcmode="lin" valueType="num">
                                      <p:cBhvr additive="base">
                                        <p:cTn id="423" dur="4500"/>
                                        <p:tgtEl>
                                          <p:spTgt spid="67"/>
                                        </p:tgtEl>
                                        <p:attrNameLst>
                                          <p:attrName>ppt_y</p:attrName>
                                        </p:attrNameLst>
                                      </p:cBhvr>
                                      <p:tavLst>
                                        <p:tav tm="0">
                                          <p:val>
                                            <p:strVal val="ppt_y"/>
                                          </p:val>
                                        </p:tav>
                                        <p:tav tm="100000">
                                          <p:val>
                                            <p:strVal val="1+ppt_h/2"/>
                                          </p:val>
                                        </p:tav>
                                      </p:tavLst>
                                    </p:anim>
                                    <p:set>
                                      <p:cBhvr>
                                        <p:cTn id="424" dur="1" fill="hold">
                                          <p:stCondLst>
                                            <p:cond delay="4499"/>
                                          </p:stCondLst>
                                        </p:cTn>
                                        <p:tgtEl>
                                          <p:spTgt spid="67"/>
                                        </p:tgtEl>
                                        <p:attrNameLst>
                                          <p:attrName>style.visibility</p:attrName>
                                        </p:attrNameLst>
                                      </p:cBhvr>
                                      <p:to>
                                        <p:strVal val="hidden"/>
                                      </p:to>
                                    </p:set>
                                  </p:childTnLst>
                                </p:cTn>
                              </p:par>
                              <p:par>
                                <p:cTn id="425" presetID="3" presetClass="exit" presetSubtype="10" fill="hold" grpId="3" nodeType="withEffect">
                                  <p:stCondLst>
                                    <p:cond delay="0"/>
                                  </p:stCondLst>
                                  <p:childTnLst>
                                    <p:animEffect transition="out" filter="blinds(horizontal)">
                                      <p:cBhvr>
                                        <p:cTn id="426" dur="6000"/>
                                        <p:tgtEl>
                                          <p:spTgt spid="67"/>
                                        </p:tgtEl>
                                      </p:cBhvr>
                                    </p:animEffect>
                                    <p:set>
                                      <p:cBhvr>
                                        <p:cTn id="427" dur="1" fill="hold">
                                          <p:stCondLst>
                                            <p:cond delay="5999"/>
                                          </p:stCondLst>
                                        </p:cTn>
                                        <p:tgtEl>
                                          <p:spTgt spid="67"/>
                                        </p:tgtEl>
                                        <p:attrNameLst>
                                          <p:attrName>style.visibility</p:attrName>
                                        </p:attrNameLst>
                                      </p:cBhvr>
                                      <p:to>
                                        <p:strVal val="hidden"/>
                                      </p:to>
                                    </p:set>
                                  </p:childTnLst>
                                </p:cTn>
                              </p:par>
                              <p:par>
                                <p:cTn id="428" presetID="2" presetClass="entr" presetSubtype="1" fill="hold" grpId="0" nodeType="withEffect">
                                  <p:stCondLst>
                                    <p:cond delay="0"/>
                                  </p:stCondLst>
                                  <p:childTnLst>
                                    <p:set>
                                      <p:cBhvr>
                                        <p:cTn id="429" dur="1" fill="hold">
                                          <p:stCondLst>
                                            <p:cond delay="0"/>
                                          </p:stCondLst>
                                        </p:cTn>
                                        <p:tgtEl>
                                          <p:spTgt spid="66"/>
                                        </p:tgtEl>
                                        <p:attrNameLst>
                                          <p:attrName>style.visibility</p:attrName>
                                        </p:attrNameLst>
                                      </p:cBhvr>
                                      <p:to>
                                        <p:strVal val="visible"/>
                                      </p:to>
                                    </p:set>
                                    <p:anim calcmode="lin" valueType="num">
                                      <p:cBhvr additive="base">
                                        <p:cTn id="430" dur="4000" fill="hold"/>
                                        <p:tgtEl>
                                          <p:spTgt spid="66"/>
                                        </p:tgtEl>
                                        <p:attrNameLst>
                                          <p:attrName>ppt_x</p:attrName>
                                        </p:attrNameLst>
                                      </p:cBhvr>
                                      <p:tavLst>
                                        <p:tav tm="0">
                                          <p:val>
                                            <p:strVal val="#ppt_x"/>
                                          </p:val>
                                        </p:tav>
                                        <p:tav tm="100000">
                                          <p:val>
                                            <p:strVal val="#ppt_x"/>
                                          </p:val>
                                        </p:tav>
                                      </p:tavLst>
                                    </p:anim>
                                    <p:anim calcmode="lin" valueType="num">
                                      <p:cBhvr additive="base">
                                        <p:cTn id="431" dur="4000" fill="hold"/>
                                        <p:tgtEl>
                                          <p:spTgt spid="66"/>
                                        </p:tgtEl>
                                        <p:attrNameLst>
                                          <p:attrName>ppt_y</p:attrName>
                                        </p:attrNameLst>
                                      </p:cBhvr>
                                      <p:tavLst>
                                        <p:tav tm="0">
                                          <p:val>
                                            <p:strVal val="0-#ppt_h/2"/>
                                          </p:val>
                                        </p:tav>
                                        <p:tav tm="100000">
                                          <p:val>
                                            <p:strVal val="#ppt_y"/>
                                          </p:val>
                                        </p:tav>
                                      </p:tavLst>
                                    </p:anim>
                                  </p:childTnLst>
                                </p:cTn>
                              </p:par>
                              <p:par>
                                <p:cTn id="432" presetID="19" presetClass="entr" presetSubtype="10" fill="hold" grpId="1" nodeType="withEffect">
                                  <p:stCondLst>
                                    <p:cond delay="0"/>
                                  </p:stCondLst>
                                  <p:childTnLst>
                                    <p:set>
                                      <p:cBhvr>
                                        <p:cTn id="433" dur="1" fill="hold">
                                          <p:stCondLst>
                                            <p:cond delay="0"/>
                                          </p:stCondLst>
                                        </p:cTn>
                                        <p:tgtEl>
                                          <p:spTgt spid="66"/>
                                        </p:tgtEl>
                                        <p:attrNameLst>
                                          <p:attrName>style.visibility</p:attrName>
                                        </p:attrNameLst>
                                      </p:cBhvr>
                                      <p:to>
                                        <p:strVal val="visible"/>
                                      </p:to>
                                    </p:set>
                                    <p:anim calcmode="lin" valueType="num">
                                      <p:cBhvr>
                                        <p:cTn id="434" dur="4000" fill="hold"/>
                                        <p:tgtEl>
                                          <p:spTgt spid="66"/>
                                        </p:tgtEl>
                                        <p:attrNameLst>
                                          <p:attrName>ppt_w</p:attrName>
                                        </p:attrNameLst>
                                      </p:cBhvr>
                                      <p:tavLst>
                                        <p:tav tm="0" fmla="#ppt_w*sin(2.5*pi*$)">
                                          <p:val>
                                            <p:fltVal val="0"/>
                                          </p:val>
                                        </p:tav>
                                        <p:tav tm="100000">
                                          <p:val>
                                            <p:fltVal val="1"/>
                                          </p:val>
                                        </p:tav>
                                      </p:tavLst>
                                    </p:anim>
                                    <p:anim calcmode="lin" valueType="num">
                                      <p:cBhvr>
                                        <p:cTn id="435" dur="4000" fill="hold"/>
                                        <p:tgtEl>
                                          <p:spTgt spid="66"/>
                                        </p:tgtEl>
                                        <p:attrNameLst>
                                          <p:attrName>ppt_h</p:attrName>
                                        </p:attrNameLst>
                                      </p:cBhvr>
                                      <p:tavLst>
                                        <p:tav tm="0">
                                          <p:val>
                                            <p:strVal val="#ppt_h"/>
                                          </p:val>
                                        </p:tav>
                                        <p:tav tm="100000">
                                          <p:val>
                                            <p:strVal val="#ppt_h"/>
                                          </p:val>
                                        </p:tav>
                                      </p:tavLst>
                                    </p:anim>
                                  </p:childTnLst>
                                </p:cTn>
                              </p:par>
                              <p:par>
                                <p:cTn id="436" presetID="2" presetClass="exit" presetSubtype="4" fill="hold" grpId="2" nodeType="withEffect">
                                  <p:stCondLst>
                                    <p:cond delay="0"/>
                                  </p:stCondLst>
                                  <p:childTnLst>
                                    <p:anim calcmode="lin" valueType="num">
                                      <p:cBhvr additive="base">
                                        <p:cTn id="437" dur="4500"/>
                                        <p:tgtEl>
                                          <p:spTgt spid="66"/>
                                        </p:tgtEl>
                                        <p:attrNameLst>
                                          <p:attrName>ppt_x</p:attrName>
                                        </p:attrNameLst>
                                      </p:cBhvr>
                                      <p:tavLst>
                                        <p:tav tm="0">
                                          <p:val>
                                            <p:strVal val="ppt_x"/>
                                          </p:val>
                                        </p:tav>
                                        <p:tav tm="100000">
                                          <p:val>
                                            <p:strVal val="ppt_x"/>
                                          </p:val>
                                        </p:tav>
                                      </p:tavLst>
                                    </p:anim>
                                    <p:anim calcmode="lin" valueType="num">
                                      <p:cBhvr additive="base">
                                        <p:cTn id="438" dur="4500"/>
                                        <p:tgtEl>
                                          <p:spTgt spid="66"/>
                                        </p:tgtEl>
                                        <p:attrNameLst>
                                          <p:attrName>ppt_y</p:attrName>
                                        </p:attrNameLst>
                                      </p:cBhvr>
                                      <p:tavLst>
                                        <p:tav tm="0">
                                          <p:val>
                                            <p:strVal val="ppt_y"/>
                                          </p:val>
                                        </p:tav>
                                        <p:tav tm="100000">
                                          <p:val>
                                            <p:strVal val="1+ppt_h/2"/>
                                          </p:val>
                                        </p:tav>
                                      </p:tavLst>
                                    </p:anim>
                                    <p:set>
                                      <p:cBhvr>
                                        <p:cTn id="439" dur="1" fill="hold">
                                          <p:stCondLst>
                                            <p:cond delay="4499"/>
                                          </p:stCondLst>
                                        </p:cTn>
                                        <p:tgtEl>
                                          <p:spTgt spid="66"/>
                                        </p:tgtEl>
                                        <p:attrNameLst>
                                          <p:attrName>style.visibility</p:attrName>
                                        </p:attrNameLst>
                                      </p:cBhvr>
                                      <p:to>
                                        <p:strVal val="hidden"/>
                                      </p:to>
                                    </p:set>
                                  </p:childTnLst>
                                </p:cTn>
                              </p:par>
                              <p:par>
                                <p:cTn id="440" presetID="3" presetClass="exit" presetSubtype="10" fill="hold" grpId="3" nodeType="withEffect">
                                  <p:stCondLst>
                                    <p:cond delay="0"/>
                                  </p:stCondLst>
                                  <p:childTnLst>
                                    <p:animEffect transition="out" filter="blinds(horizontal)">
                                      <p:cBhvr>
                                        <p:cTn id="441" dur="6000"/>
                                        <p:tgtEl>
                                          <p:spTgt spid="66"/>
                                        </p:tgtEl>
                                      </p:cBhvr>
                                    </p:animEffect>
                                    <p:set>
                                      <p:cBhvr>
                                        <p:cTn id="442" dur="1" fill="hold">
                                          <p:stCondLst>
                                            <p:cond delay="5999"/>
                                          </p:stCondLst>
                                        </p:cTn>
                                        <p:tgtEl>
                                          <p:spTgt spid="66"/>
                                        </p:tgtEl>
                                        <p:attrNameLst>
                                          <p:attrName>style.visibility</p:attrName>
                                        </p:attrNameLst>
                                      </p:cBhvr>
                                      <p:to>
                                        <p:strVal val="hidden"/>
                                      </p:to>
                                    </p:set>
                                  </p:childTnLst>
                                </p:cTn>
                              </p:par>
                              <p:par>
                                <p:cTn id="443" presetID="2" presetClass="entr" presetSubtype="1" fill="hold" grpId="0" nodeType="withEffect">
                                  <p:stCondLst>
                                    <p:cond delay="0"/>
                                  </p:stCondLst>
                                  <p:childTnLst>
                                    <p:set>
                                      <p:cBhvr>
                                        <p:cTn id="444" dur="1" fill="hold">
                                          <p:stCondLst>
                                            <p:cond delay="0"/>
                                          </p:stCondLst>
                                        </p:cTn>
                                        <p:tgtEl>
                                          <p:spTgt spid="68"/>
                                        </p:tgtEl>
                                        <p:attrNameLst>
                                          <p:attrName>style.visibility</p:attrName>
                                        </p:attrNameLst>
                                      </p:cBhvr>
                                      <p:to>
                                        <p:strVal val="visible"/>
                                      </p:to>
                                    </p:set>
                                    <p:anim calcmode="lin" valueType="num">
                                      <p:cBhvr additive="base">
                                        <p:cTn id="445" dur="4000" fill="hold"/>
                                        <p:tgtEl>
                                          <p:spTgt spid="68"/>
                                        </p:tgtEl>
                                        <p:attrNameLst>
                                          <p:attrName>ppt_x</p:attrName>
                                        </p:attrNameLst>
                                      </p:cBhvr>
                                      <p:tavLst>
                                        <p:tav tm="0">
                                          <p:val>
                                            <p:strVal val="#ppt_x"/>
                                          </p:val>
                                        </p:tav>
                                        <p:tav tm="100000">
                                          <p:val>
                                            <p:strVal val="#ppt_x"/>
                                          </p:val>
                                        </p:tav>
                                      </p:tavLst>
                                    </p:anim>
                                    <p:anim calcmode="lin" valueType="num">
                                      <p:cBhvr additive="base">
                                        <p:cTn id="446" dur="4000" fill="hold"/>
                                        <p:tgtEl>
                                          <p:spTgt spid="68"/>
                                        </p:tgtEl>
                                        <p:attrNameLst>
                                          <p:attrName>ppt_y</p:attrName>
                                        </p:attrNameLst>
                                      </p:cBhvr>
                                      <p:tavLst>
                                        <p:tav tm="0">
                                          <p:val>
                                            <p:strVal val="0-#ppt_h/2"/>
                                          </p:val>
                                        </p:tav>
                                        <p:tav tm="100000">
                                          <p:val>
                                            <p:strVal val="#ppt_y"/>
                                          </p:val>
                                        </p:tav>
                                      </p:tavLst>
                                    </p:anim>
                                  </p:childTnLst>
                                </p:cTn>
                              </p:par>
                              <p:par>
                                <p:cTn id="447" presetID="19" presetClass="entr" presetSubtype="10" fill="hold" grpId="1" nodeType="withEffect">
                                  <p:stCondLst>
                                    <p:cond delay="0"/>
                                  </p:stCondLst>
                                  <p:childTnLst>
                                    <p:set>
                                      <p:cBhvr>
                                        <p:cTn id="448" dur="1" fill="hold">
                                          <p:stCondLst>
                                            <p:cond delay="0"/>
                                          </p:stCondLst>
                                        </p:cTn>
                                        <p:tgtEl>
                                          <p:spTgt spid="68"/>
                                        </p:tgtEl>
                                        <p:attrNameLst>
                                          <p:attrName>style.visibility</p:attrName>
                                        </p:attrNameLst>
                                      </p:cBhvr>
                                      <p:to>
                                        <p:strVal val="visible"/>
                                      </p:to>
                                    </p:set>
                                    <p:anim calcmode="lin" valueType="num">
                                      <p:cBhvr>
                                        <p:cTn id="449" dur="4000" fill="hold"/>
                                        <p:tgtEl>
                                          <p:spTgt spid="68"/>
                                        </p:tgtEl>
                                        <p:attrNameLst>
                                          <p:attrName>ppt_w</p:attrName>
                                        </p:attrNameLst>
                                      </p:cBhvr>
                                      <p:tavLst>
                                        <p:tav tm="0" fmla="#ppt_w*sin(2.5*pi*$)">
                                          <p:val>
                                            <p:fltVal val="0"/>
                                          </p:val>
                                        </p:tav>
                                        <p:tav tm="100000">
                                          <p:val>
                                            <p:fltVal val="1"/>
                                          </p:val>
                                        </p:tav>
                                      </p:tavLst>
                                    </p:anim>
                                    <p:anim calcmode="lin" valueType="num">
                                      <p:cBhvr>
                                        <p:cTn id="450" dur="4000" fill="hold"/>
                                        <p:tgtEl>
                                          <p:spTgt spid="68"/>
                                        </p:tgtEl>
                                        <p:attrNameLst>
                                          <p:attrName>ppt_h</p:attrName>
                                        </p:attrNameLst>
                                      </p:cBhvr>
                                      <p:tavLst>
                                        <p:tav tm="0">
                                          <p:val>
                                            <p:strVal val="#ppt_h"/>
                                          </p:val>
                                        </p:tav>
                                        <p:tav tm="100000">
                                          <p:val>
                                            <p:strVal val="#ppt_h"/>
                                          </p:val>
                                        </p:tav>
                                      </p:tavLst>
                                    </p:anim>
                                  </p:childTnLst>
                                </p:cTn>
                              </p:par>
                              <p:par>
                                <p:cTn id="451" presetID="2" presetClass="exit" presetSubtype="4" fill="hold" grpId="2" nodeType="withEffect">
                                  <p:stCondLst>
                                    <p:cond delay="0"/>
                                  </p:stCondLst>
                                  <p:childTnLst>
                                    <p:anim calcmode="lin" valueType="num">
                                      <p:cBhvr additive="base">
                                        <p:cTn id="452" dur="4500"/>
                                        <p:tgtEl>
                                          <p:spTgt spid="68"/>
                                        </p:tgtEl>
                                        <p:attrNameLst>
                                          <p:attrName>ppt_x</p:attrName>
                                        </p:attrNameLst>
                                      </p:cBhvr>
                                      <p:tavLst>
                                        <p:tav tm="0">
                                          <p:val>
                                            <p:strVal val="ppt_x"/>
                                          </p:val>
                                        </p:tav>
                                        <p:tav tm="100000">
                                          <p:val>
                                            <p:strVal val="ppt_x"/>
                                          </p:val>
                                        </p:tav>
                                      </p:tavLst>
                                    </p:anim>
                                    <p:anim calcmode="lin" valueType="num">
                                      <p:cBhvr additive="base">
                                        <p:cTn id="453" dur="4500"/>
                                        <p:tgtEl>
                                          <p:spTgt spid="68"/>
                                        </p:tgtEl>
                                        <p:attrNameLst>
                                          <p:attrName>ppt_y</p:attrName>
                                        </p:attrNameLst>
                                      </p:cBhvr>
                                      <p:tavLst>
                                        <p:tav tm="0">
                                          <p:val>
                                            <p:strVal val="ppt_y"/>
                                          </p:val>
                                        </p:tav>
                                        <p:tav tm="100000">
                                          <p:val>
                                            <p:strVal val="1+ppt_h/2"/>
                                          </p:val>
                                        </p:tav>
                                      </p:tavLst>
                                    </p:anim>
                                    <p:set>
                                      <p:cBhvr>
                                        <p:cTn id="454" dur="1" fill="hold">
                                          <p:stCondLst>
                                            <p:cond delay="4499"/>
                                          </p:stCondLst>
                                        </p:cTn>
                                        <p:tgtEl>
                                          <p:spTgt spid="68"/>
                                        </p:tgtEl>
                                        <p:attrNameLst>
                                          <p:attrName>style.visibility</p:attrName>
                                        </p:attrNameLst>
                                      </p:cBhvr>
                                      <p:to>
                                        <p:strVal val="hidden"/>
                                      </p:to>
                                    </p:set>
                                  </p:childTnLst>
                                </p:cTn>
                              </p:par>
                              <p:par>
                                <p:cTn id="455" presetID="3" presetClass="exit" presetSubtype="10" fill="hold" grpId="3" nodeType="withEffect">
                                  <p:stCondLst>
                                    <p:cond delay="0"/>
                                  </p:stCondLst>
                                  <p:childTnLst>
                                    <p:animEffect transition="out" filter="blinds(horizontal)">
                                      <p:cBhvr>
                                        <p:cTn id="456" dur="6000"/>
                                        <p:tgtEl>
                                          <p:spTgt spid="68"/>
                                        </p:tgtEl>
                                      </p:cBhvr>
                                    </p:animEffect>
                                    <p:set>
                                      <p:cBhvr>
                                        <p:cTn id="457" dur="1" fill="hold">
                                          <p:stCondLst>
                                            <p:cond delay="5999"/>
                                          </p:stCondLst>
                                        </p:cTn>
                                        <p:tgtEl>
                                          <p:spTgt spid="68"/>
                                        </p:tgtEl>
                                        <p:attrNameLst>
                                          <p:attrName>style.visibility</p:attrName>
                                        </p:attrNameLst>
                                      </p:cBhvr>
                                      <p:to>
                                        <p:strVal val="hidden"/>
                                      </p:to>
                                    </p:set>
                                  </p:childTnLst>
                                </p:cTn>
                              </p:par>
                              <p:par>
                                <p:cTn id="458" presetID="2" presetClass="entr" presetSubtype="4" fill="hold" grpId="0" nodeType="withEffect">
                                  <p:stCondLst>
                                    <p:cond delay="0"/>
                                  </p:stCondLst>
                                  <p:childTnLst>
                                    <p:set>
                                      <p:cBhvr>
                                        <p:cTn id="459" dur="1" fill="hold">
                                          <p:stCondLst>
                                            <p:cond delay="0"/>
                                          </p:stCondLst>
                                        </p:cTn>
                                        <p:tgtEl>
                                          <p:spTgt spid="8"/>
                                        </p:tgtEl>
                                        <p:attrNameLst>
                                          <p:attrName>style.visibility</p:attrName>
                                        </p:attrNameLst>
                                      </p:cBhvr>
                                      <p:to>
                                        <p:strVal val="visible"/>
                                      </p:to>
                                    </p:set>
                                    <p:anim calcmode="lin" valueType="num">
                                      <p:cBhvr additive="base">
                                        <p:cTn id="460" dur="4000" fill="hold"/>
                                        <p:tgtEl>
                                          <p:spTgt spid="8"/>
                                        </p:tgtEl>
                                        <p:attrNameLst>
                                          <p:attrName>ppt_x</p:attrName>
                                        </p:attrNameLst>
                                      </p:cBhvr>
                                      <p:tavLst>
                                        <p:tav tm="0">
                                          <p:val>
                                            <p:strVal val="#ppt_x"/>
                                          </p:val>
                                        </p:tav>
                                        <p:tav tm="100000">
                                          <p:val>
                                            <p:strVal val="#ppt_x"/>
                                          </p:val>
                                        </p:tav>
                                      </p:tavLst>
                                    </p:anim>
                                    <p:anim calcmode="lin" valueType="num">
                                      <p:cBhvr additive="base">
                                        <p:cTn id="461" dur="4000" fill="hold"/>
                                        <p:tgtEl>
                                          <p:spTgt spid="8"/>
                                        </p:tgtEl>
                                        <p:attrNameLst>
                                          <p:attrName>ppt_y</p:attrName>
                                        </p:attrNameLst>
                                      </p:cBhvr>
                                      <p:tavLst>
                                        <p:tav tm="0">
                                          <p:val>
                                            <p:strVal val="1+#ppt_h/2"/>
                                          </p:val>
                                        </p:tav>
                                        <p:tav tm="100000">
                                          <p:val>
                                            <p:strVal val="#ppt_y"/>
                                          </p:val>
                                        </p:tav>
                                      </p:tavLst>
                                    </p:anim>
                                  </p:childTnLst>
                                </p:cTn>
                              </p:par>
                              <p:par>
                                <p:cTn id="462" presetID="19" presetClass="entr" presetSubtype="10" fill="hold" grpId="1" nodeType="withEffect">
                                  <p:stCondLst>
                                    <p:cond delay="0"/>
                                  </p:stCondLst>
                                  <p:childTnLst>
                                    <p:set>
                                      <p:cBhvr>
                                        <p:cTn id="463" dur="1" fill="hold">
                                          <p:stCondLst>
                                            <p:cond delay="0"/>
                                          </p:stCondLst>
                                        </p:cTn>
                                        <p:tgtEl>
                                          <p:spTgt spid="8"/>
                                        </p:tgtEl>
                                        <p:attrNameLst>
                                          <p:attrName>style.visibility</p:attrName>
                                        </p:attrNameLst>
                                      </p:cBhvr>
                                      <p:to>
                                        <p:strVal val="visible"/>
                                      </p:to>
                                    </p:set>
                                    <p:anim calcmode="lin" valueType="num">
                                      <p:cBhvr>
                                        <p:cTn id="464" dur="4000" fill="hold"/>
                                        <p:tgtEl>
                                          <p:spTgt spid="8"/>
                                        </p:tgtEl>
                                        <p:attrNameLst>
                                          <p:attrName>ppt_w</p:attrName>
                                        </p:attrNameLst>
                                      </p:cBhvr>
                                      <p:tavLst>
                                        <p:tav tm="0" fmla="#ppt_w*sin(2.5*pi*$)">
                                          <p:val>
                                            <p:fltVal val="0"/>
                                          </p:val>
                                        </p:tav>
                                        <p:tav tm="100000">
                                          <p:val>
                                            <p:fltVal val="1"/>
                                          </p:val>
                                        </p:tav>
                                      </p:tavLst>
                                    </p:anim>
                                    <p:anim calcmode="lin" valueType="num">
                                      <p:cBhvr>
                                        <p:cTn id="465" dur="4000" fill="hold"/>
                                        <p:tgtEl>
                                          <p:spTgt spid="8"/>
                                        </p:tgtEl>
                                        <p:attrNameLst>
                                          <p:attrName>ppt_h</p:attrName>
                                        </p:attrNameLst>
                                      </p:cBhvr>
                                      <p:tavLst>
                                        <p:tav tm="0">
                                          <p:val>
                                            <p:strVal val="#ppt_h"/>
                                          </p:val>
                                        </p:tav>
                                        <p:tav tm="100000">
                                          <p:val>
                                            <p:strVal val="#ppt_h"/>
                                          </p:val>
                                        </p:tav>
                                      </p:tavLst>
                                    </p:anim>
                                  </p:childTnLst>
                                </p:cTn>
                              </p:par>
                              <p:par>
                                <p:cTn id="466" presetID="2" presetClass="exit" presetSubtype="1" fill="hold" grpId="2" nodeType="withEffect">
                                  <p:stCondLst>
                                    <p:cond delay="0"/>
                                  </p:stCondLst>
                                  <p:childTnLst>
                                    <p:anim calcmode="lin" valueType="num">
                                      <p:cBhvr additive="base">
                                        <p:cTn id="467" dur="4500"/>
                                        <p:tgtEl>
                                          <p:spTgt spid="8"/>
                                        </p:tgtEl>
                                        <p:attrNameLst>
                                          <p:attrName>ppt_x</p:attrName>
                                        </p:attrNameLst>
                                      </p:cBhvr>
                                      <p:tavLst>
                                        <p:tav tm="0">
                                          <p:val>
                                            <p:strVal val="ppt_x"/>
                                          </p:val>
                                        </p:tav>
                                        <p:tav tm="100000">
                                          <p:val>
                                            <p:strVal val="ppt_x"/>
                                          </p:val>
                                        </p:tav>
                                      </p:tavLst>
                                    </p:anim>
                                    <p:anim calcmode="lin" valueType="num">
                                      <p:cBhvr additive="base">
                                        <p:cTn id="468" dur="4500"/>
                                        <p:tgtEl>
                                          <p:spTgt spid="8"/>
                                        </p:tgtEl>
                                        <p:attrNameLst>
                                          <p:attrName>ppt_y</p:attrName>
                                        </p:attrNameLst>
                                      </p:cBhvr>
                                      <p:tavLst>
                                        <p:tav tm="0">
                                          <p:val>
                                            <p:strVal val="ppt_y"/>
                                          </p:val>
                                        </p:tav>
                                        <p:tav tm="100000">
                                          <p:val>
                                            <p:strVal val="0-ppt_h/2"/>
                                          </p:val>
                                        </p:tav>
                                      </p:tavLst>
                                    </p:anim>
                                    <p:set>
                                      <p:cBhvr>
                                        <p:cTn id="469" dur="1" fill="hold">
                                          <p:stCondLst>
                                            <p:cond delay="4499"/>
                                          </p:stCondLst>
                                        </p:cTn>
                                        <p:tgtEl>
                                          <p:spTgt spid="8"/>
                                        </p:tgtEl>
                                        <p:attrNameLst>
                                          <p:attrName>style.visibility</p:attrName>
                                        </p:attrNameLst>
                                      </p:cBhvr>
                                      <p:to>
                                        <p:strVal val="hidden"/>
                                      </p:to>
                                    </p:set>
                                  </p:childTnLst>
                                </p:cTn>
                              </p:par>
                              <p:par>
                                <p:cTn id="470" presetID="3" presetClass="exit" presetSubtype="10" fill="hold" grpId="3" nodeType="withEffect">
                                  <p:stCondLst>
                                    <p:cond delay="0"/>
                                  </p:stCondLst>
                                  <p:childTnLst>
                                    <p:animEffect transition="out" filter="blinds(horizontal)">
                                      <p:cBhvr>
                                        <p:cTn id="471" dur="6000"/>
                                        <p:tgtEl>
                                          <p:spTgt spid="8"/>
                                        </p:tgtEl>
                                      </p:cBhvr>
                                    </p:animEffect>
                                    <p:set>
                                      <p:cBhvr>
                                        <p:cTn id="472" dur="1" fill="hold">
                                          <p:stCondLst>
                                            <p:cond delay="5999"/>
                                          </p:stCondLst>
                                        </p:cTn>
                                        <p:tgtEl>
                                          <p:spTgt spid="8"/>
                                        </p:tgtEl>
                                        <p:attrNameLst>
                                          <p:attrName>style.visibility</p:attrName>
                                        </p:attrNameLst>
                                      </p:cBhvr>
                                      <p:to>
                                        <p:strVal val="hidden"/>
                                      </p:to>
                                    </p:set>
                                  </p:childTnLst>
                                </p:cTn>
                              </p:par>
                              <p:par>
                                <p:cTn id="473" presetID="2" presetClass="entr" presetSubtype="4" fill="hold" grpId="0" nodeType="withEffect">
                                  <p:stCondLst>
                                    <p:cond delay="0"/>
                                  </p:stCondLst>
                                  <p:childTnLst>
                                    <p:set>
                                      <p:cBhvr>
                                        <p:cTn id="474" dur="1" fill="hold">
                                          <p:stCondLst>
                                            <p:cond delay="0"/>
                                          </p:stCondLst>
                                        </p:cTn>
                                        <p:tgtEl>
                                          <p:spTgt spid="6"/>
                                        </p:tgtEl>
                                        <p:attrNameLst>
                                          <p:attrName>style.visibility</p:attrName>
                                        </p:attrNameLst>
                                      </p:cBhvr>
                                      <p:to>
                                        <p:strVal val="visible"/>
                                      </p:to>
                                    </p:set>
                                    <p:anim calcmode="lin" valueType="num">
                                      <p:cBhvr additive="base">
                                        <p:cTn id="475" dur="4000" fill="hold"/>
                                        <p:tgtEl>
                                          <p:spTgt spid="6"/>
                                        </p:tgtEl>
                                        <p:attrNameLst>
                                          <p:attrName>ppt_x</p:attrName>
                                        </p:attrNameLst>
                                      </p:cBhvr>
                                      <p:tavLst>
                                        <p:tav tm="0">
                                          <p:val>
                                            <p:strVal val="#ppt_x"/>
                                          </p:val>
                                        </p:tav>
                                        <p:tav tm="100000">
                                          <p:val>
                                            <p:strVal val="#ppt_x"/>
                                          </p:val>
                                        </p:tav>
                                      </p:tavLst>
                                    </p:anim>
                                    <p:anim calcmode="lin" valueType="num">
                                      <p:cBhvr additive="base">
                                        <p:cTn id="476" dur="4000" fill="hold"/>
                                        <p:tgtEl>
                                          <p:spTgt spid="6"/>
                                        </p:tgtEl>
                                        <p:attrNameLst>
                                          <p:attrName>ppt_y</p:attrName>
                                        </p:attrNameLst>
                                      </p:cBhvr>
                                      <p:tavLst>
                                        <p:tav tm="0">
                                          <p:val>
                                            <p:strVal val="1+#ppt_h/2"/>
                                          </p:val>
                                        </p:tav>
                                        <p:tav tm="100000">
                                          <p:val>
                                            <p:strVal val="#ppt_y"/>
                                          </p:val>
                                        </p:tav>
                                      </p:tavLst>
                                    </p:anim>
                                  </p:childTnLst>
                                </p:cTn>
                              </p:par>
                              <p:par>
                                <p:cTn id="477" presetID="19" presetClass="entr" presetSubtype="10" fill="hold" grpId="1" nodeType="withEffect">
                                  <p:stCondLst>
                                    <p:cond delay="0"/>
                                  </p:stCondLst>
                                  <p:childTnLst>
                                    <p:set>
                                      <p:cBhvr>
                                        <p:cTn id="478" dur="1" fill="hold">
                                          <p:stCondLst>
                                            <p:cond delay="0"/>
                                          </p:stCondLst>
                                        </p:cTn>
                                        <p:tgtEl>
                                          <p:spTgt spid="6"/>
                                        </p:tgtEl>
                                        <p:attrNameLst>
                                          <p:attrName>style.visibility</p:attrName>
                                        </p:attrNameLst>
                                      </p:cBhvr>
                                      <p:to>
                                        <p:strVal val="visible"/>
                                      </p:to>
                                    </p:set>
                                    <p:anim calcmode="lin" valueType="num">
                                      <p:cBhvr>
                                        <p:cTn id="479" dur="4000" fill="hold"/>
                                        <p:tgtEl>
                                          <p:spTgt spid="6"/>
                                        </p:tgtEl>
                                        <p:attrNameLst>
                                          <p:attrName>ppt_w</p:attrName>
                                        </p:attrNameLst>
                                      </p:cBhvr>
                                      <p:tavLst>
                                        <p:tav tm="0" fmla="#ppt_w*sin(2.5*pi*$)">
                                          <p:val>
                                            <p:fltVal val="0"/>
                                          </p:val>
                                        </p:tav>
                                        <p:tav tm="100000">
                                          <p:val>
                                            <p:fltVal val="1"/>
                                          </p:val>
                                        </p:tav>
                                      </p:tavLst>
                                    </p:anim>
                                    <p:anim calcmode="lin" valueType="num">
                                      <p:cBhvr>
                                        <p:cTn id="480" dur="4000" fill="hold"/>
                                        <p:tgtEl>
                                          <p:spTgt spid="6"/>
                                        </p:tgtEl>
                                        <p:attrNameLst>
                                          <p:attrName>ppt_h</p:attrName>
                                        </p:attrNameLst>
                                      </p:cBhvr>
                                      <p:tavLst>
                                        <p:tav tm="0">
                                          <p:val>
                                            <p:strVal val="#ppt_h"/>
                                          </p:val>
                                        </p:tav>
                                        <p:tav tm="100000">
                                          <p:val>
                                            <p:strVal val="#ppt_h"/>
                                          </p:val>
                                        </p:tav>
                                      </p:tavLst>
                                    </p:anim>
                                  </p:childTnLst>
                                </p:cTn>
                              </p:par>
                              <p:par>
                                <p:cTn id="481" presetID="2" presetClass="exit" presetSubtype="1" fill="hold" grpId="2" nodeType="withEffect">
                                  <p:stCondLst>
                                    <p:cond delay="0"/>
                                  </p:stCondLst>
                                  <p:childTnLst>
                                    <p:anim calcmode="lin" valueType="num">
                                      <p:cBhvr additive="base">
                                        <p:cTn id="482" dur="4500"/>
                                        <p:tgtEl>
                                          <p:spTgt spid="6"/>
                                        </p:tgtEl>
                                        <p:attrNameLst>
                                          <p:attrName>ppt_x</p:attrName>
                                        </p:attrNameLst>
                                      </p:cBhvr>
                                      <p:tavLst>
                                        <p:tav tm="0">
                                          <p:val>
                                            <p:strVal val="ppt_x"/>
                                          </p:val>
                                        </p:tav>
                                        <p:tav tm="100000">
                                          <p:val>
                                            <p:strVal val="ppt_x"/>
                                          </p:val>
                                        </p:tav>
                                      </p:tavLst>
                                    </p:anim>
                                    <p:anim calcmode="lin" valueType="num">
                                      <p:cBhvr additive="base">
                                        <p:cTn id="483" dur="4500"/>
                                        <p:tgtEl>
                                          <p:spTgt spid="6"/>
                                        </p:tgtEl>
                                        <p:attrNameLst>
                                          <p:attrName>ppt_y</p:attrName>
                                        </p:attrNameLst>
                                      </p:cBhvr>
                                      <p:tavLst>
                                        <p:tav tm="0">
                                          <p:val>
                                            <p:strVal val="ppt_y"/>
                                          </p:val>
                                        </p:tav>
                                        <p:tav tm="100000">
                                          <p:val>
                                            <p:strVal val="0-ppt_h/2"/>
                                          </p:val>
                                        </p:tav>
                                      </p:tavLst>
                                    </p:anim>
                                    <p:set>
                                      <p:cBhvr>
                                        <p:cTn id="484" dur="1" fill="hold">
                                          <p:stCondLst>
                                            <p:cond delay="4499"/>
                                          </p:stCondLst>
                                        </p:cTn>
                                        <p:tgtEl>
                                          <p:spTgt spid="6"/>
                                        </p:tgtEl>
                                        <p:attrNameLst>
                                          <p:attrName>style.visibility</p:attrName>
                                        </p:attrNameLst>
                                      </p:cBhvr>
                                      <p:to>
                                        <p:strVal val="hidden"/>
                                      </p:to>
                                    </p:set>
                                  </p:childTnLst>
                                </p:cTn>
                              </p:par>
                              <p:par>
                                <p:cTn id="485" presetID="3" presetClass="exit" presetSubtype="10" fill="hold" grpId="3" nodeType="withEffect">
                                  <p:stCondLst>
                                    <p:cond delay="0"/>
                                  </p:stCondLst>
                                  <p:childTnLst>
                                    <p:animEffect transition="out" filter="blinds(horizontal)">
                                      <p:cBhvr>
                                        <p:cTn id="486" dur="6000"/>
                                        <p:tgtEl>
                                          <p:spTgt spid="6"/>
                                        </p:tgtEl>
                                      </p:cBhvr>
                                    </p:animEffect>
                                    <p:set>
                                      <p:cBhvr>
                                        <p:cTn id="487" dur="1" fill="hold">
                                          <p:stCondLst>
                                            <p:cond delay="5999"/>
                                          </p:stCondLst>
                                        </p:cTn>
                                        <p:tgtEl>
                                          <p:spTgt spid="6"/>
                                        </p:tgtEl>
                                        <p:attrNameLst>
                                          <p:attrName>style.visibility</p:attrName>
                                        </p:attrNameLst>
                                      </p:cBhvr>
                                      <p:to>
                                        <p:strVal val="hidden"/>
                                      </p:to>
                                    </p:set>
                                  </p:childTnLst>
                                </p:cTn>
                              </p:par>
                              <p:par>
                                <p:cTn id="488" presetID="2" presetClass="entr" presetSubtype="4" fill="hold" grpId="0" nodeType="withEffect">
                                  <p:stCondLst>
                                    <p:cond delay="0"/>
                                  </p:stCondLst>
                                  <p:childTnLst>
                                    <p:set>
                                      <p:cBhvr>
                                        <p:cTn id="489" dur="1" fill="hold">
                                          <p:stCondLst>
                                            <p:cond delay="0"/>
                                          </p:stCondLst>
                                        </p:cTn>
                                        <p:tgtEl>
                                          <p:spTgt spid="49"/>
                                        </p:tgtEl>
                                        <p:attrNameLst>
                                          <p:attrName>style.visibility</p:attrName>
                                        </p:attrNameLst>
                                      </p:cBhvr>
                                      <p:to>
                                        <p:strVal val="visible"/>
                                      </p:to>
                                    </p:set>
                                    <p:anim calcmode="lin" valueType="num">
                                      <p:cBhvr additive="base">
                                        <p:cTn id="490" dur="4000" fill="hold"/>
                                        <p:tgtEl>
                                          <p:spTgt spid="49"/>
                                        </p:tgtEl>
                                        <p:attrNameLst>
                                          <p:attrName>ppt_x</p:attrName>
                                        </p:attrNameLst>
                                      </p:cBhvr>
                                      <p:tavLst>
                                        <p:tav tm="0">
                                          <p:val>
                                            <p:strVal val="#ppt_x"/>
                                          </p:val>
                                        </p:tav>
                                        <p:tav tm="100000">
                                          <p:val>
                                            <p:strVal val="#ppt_x"/>
                                          </p:val>
                                        </p:tav>
                                      </p:tavLst>
                                    </p:anim>
                                    <p:anim calcmode="lin" valueType="num">
                                      <p:cBhvr additive="base">
                                        <p:cTn id="491" dur="4000" fill="hold"/>
                                        <p:tgtEl>
                                          <p:spTgt spid="49"/>
                                        </p:tgtEl>
                                        <p:attrNameLst>
                                          <p:attrName>ppt_y</p:attrName>
                                        </p:attrNameLst>
                                      </p:cBhvr>
                                      <p:tavLst>
                                        <p:tav tm="0">
                                          <p:val>
                                            <p:strVal val="1+#ppt_h/2"/>
                                          </p:val>
                                        </p:tav>
                                        <p:tav tm="100000">
                                          <p:val>
                                            <p:strVal val="#ppt_y"/>
                                          </p:val>
                                        </p:tav>
                                      </p:tavLst>
                                    </p:anim>
                                  </p:childTnLst>
                                </p:cTn>
                              </p:par>
                              <p:par>
                                <p:cTn id="492" presetID="19" presetClass="entr" presetSubtype="10" fill="hold" grpId="1" nodeType="withEffect">
                                  <p:stCondLst>
                                    <p:cond delay="0"/>
                                  </p:stCondLst>
                                  <p:childTnLst>
                                    <p:set>
                                      <p:cBhvr>
                                        <p:cTn id="493" dur="1" fill="hold">
                                          <p:stCondLst>
                                            <p:cond delay="0"/>
                                          </p:stCondLst>
                                        </p:cTn>
                                        <p:tgtEl>
                                          <p:spTgt spid="49"/>
                                        </p:tgtEl>
                                        <p:attrNameLst>
                                          <p:attrName>style.visibility</p:attrName>
                                        </p:attrNameLst>
                                      </p:cBhvr>
                                      <p:to>
                                        <p:strVal val="visible"/>
                                      </p:to>
                                    </p:set>
                                    <p:anim calcmode="lin" valueType="num">
                                      <p:cBhvr>
                                        <p:cTn id="494" dur="4000" fill="hold"/>
                                        <p:tgtEl>
                                          <p:spTgt spid="49"/>
                                        </p:tgtEl>
                                        <p:attrNameLst>
                                          <p:attrName>ppt_w</p:attrName>
                                        </p:attrNameLst>
                                      </p:cBhvr>
                                      <p:tavLst>
                                        <p:tav tm="0" fmla="#ppt_w*sin(2.5*pi*$)">
                                          <p:val>
                                            <p:fltVal val="0"/>
                                          </p:val>
                                        </p:tav>
                                        <p:tav tm="100000">
                                          <p:val>
                                            <p:fltVal val="1"/>
                                          </p:val>
                                        </p:tav>
                                      </p:tavLst>
                                    </p:anim>
                                    <p:anim calcmode="lin" valueType="num">
                                      <p:cBhvr>
                                        <p:cTn id="495" dur="4000" fill="hold"/>
                                        <p:tgtEl>
                                          <p:spTgt spid="49"/>
                                        </p:tgtEl>
                                        <p:attrNameLst>
                                          <p:attrName>ppt_h</p:attrName>
                                        </p:attrNameLst>
                                      </p:cBhvr>
                                      <p:tavLst>
                                        <p:tav tm="0">
                                          <p:val>
                                            <p:strVal val="#ppt_h"/>
                                          </p:val>
                                        </p:tav>
                                        <p:tav tm="100000">
                                          <p:val>
                                            <p:strVal val="#ppt_h"/>
                                          </p:val>
                                        </p:tav>
                                      </p:tavLst>
                                    </p:anim>
                                  </p:childTnLst>
                                </p:cTn>
                              </p:par>
                              <p:par>
                                <p:cTn id="496" presetID="2" presetClass="exit" presetSubtype="1" fill="hold" grpId="2" nodeType="withEffect">
                                  <p:stCondLst>
                                    <p:cond delay="0"/>
                                  </p:stCondLst>
                                  <p:childTnLst>
                                    <p:anim calcmode="lin" valueType="num">
                                      <p:cBhvr additive="base">
                                        <p:cTn id="497" dur="4500"/>
                                        <p:tgtEl>
                                          <p:spTgt spid="49"/>
                                        </p:tgtEl>
                                        <p:attrNameLst>
                                          <p:attrName>ppt_x</p:attrName>
                                        </p:attrNameLst>
                                      </p:cBhvr>
                                      <p:tavLst>
                                        <p:tav tm="0">
                                          <p:val>
                                            <p:strVal val="ppt_x"/>
                                          </p:val>
                                        </p:tav>
                                        <p:tav tm="100000">
                                          <p:val>
                                            <p:strVal val="ppt_x"/>
                                          </p:val>
                                        </p:tav>
                                      </p:tavLst>
                                    </p:anim>
                                    <p:anim calcmode="lin" valueType="num">
                                      <p:cBhvr additive="base">
                                        <p:cTn id="498" dur="4500"/>
                                        <p:tgtEl>
                                          <p:spTgt spid="49"/>
                                        </p:tgtEl>
                                        <p:attrNameLst>
                                          <p:attrName>ppt_y</p:attrName>
                                        </p:attrNameLst>
                                      </p:cBhvr>
                                      <p:tavLst>
                                        <p:tav tm="0">
                                          <p:val>
                                            <p:strVal val="ppt_y"/>
                                          </p:val>
                                        </p:tav>
                                        <p:tav tm="100000">
                                          <p:val>
                                            <p:strVal val="0-ppt_h/2"/>
                                          </p:val>
                                        </p:tav>
                                      </p:tavLst>
                                    </p:anim>
                                    <p:set>
                                      <p:cBhvr>
                                        <p:cTn id="499" dur="1" fill="hold">
                                          <p:stCondLst>
                                            <p:cond delay="4499"/>
                                          </p:stCondLst>
                                        </p:cTn>
                                        <p:tgtEl>
                                          <p:spTgt spid="49"/>
                                        </p:tgtEl>
                                        <p:attrNameLst>
                                          <p:attrName>style.visibility</p:attrName>
                                        </p:attrNameLst>
                                      </p:cBhvr>
                                      <p:to>
                                        <p:strVal val="hidden"/>
                                      </p:to>
                                    </p:set>
                                  </p:childTnLst>
                                </p:cTn>
                              </p:par>
                              <p:par>
                                <p:cTn id="500" presetID="3" presetClass="exit" presetSubtype="10" fill="hold" grpId="3" nodeType="withEffect">
                                  <p:stCondLst>
                                    <p:cond delay="0"/>
                                  </p:stCondLst>
                                  <p:childTnLst>
                                    <p:animEffect transition="out" filter="blinds(horizontal)">
                                      <p:cBhvr>
                                        <p:cTn id="501" dur="6000"/>
                                        <p:tgtEl>
                                          <p:spTgt spid="49"/>
                                        </p:tgtEl>
                                      </p:cBhvr>
                                    </p:animEffect>
                                    <p:set>
                                      <p:cBhvr>
                                        <p:cTn id="502" dur="1" fill="hold">
                                          <p:stCondLst>
                                            <p:cond delay="5999"/>
                                          </p:stCondLst>
                                        </p:cTn>
                                        <p:tgtEl>
                                          <p:spTgt spid="49"/>
                                        </p:tgtEl>
                                        <p:attrNameLst>
                                          <p:attrName>style.visibility</p:attrName>
                                        </p:attrNameLst>
                                      </p:cBhvr>
                                      <p:to>
                                        <p:strVal val="hidden"/>
                                      </p:to>
                                    </p:set>
                                  </p:childTnLst>
                                </p:cTn>
                              </p:par>
                              <p:par>
                                <p:cTn id="503" presetID="2" presetClass="entr" presetSubtype="4" fill="hold" grpId="0" nodeType="withEffect">
                                  <p:stCondLst>
                                    <p:cond delay="0"/>
                                  </p:stCondLst>
                                  <p:childTnLst>
                                    <p:set>
                                      <p:cBhvr>
                                        <p:cTn id="504" dur="1" fill="hold">
                                          <p:stCondLst>
                                            <p:cond delay="0"/>
                                          </p:stCondLst>
                                        </p:cTn>
                                        <p:tgtEl>
                                          <p:spTgt spid="56"/>
                                        </p:tgtEl>
                                        <p:attrNameLst>
                                          <p:attrName>style.visibility</p:attrName>
                                        </p:attrNameLst>
                                      </p:cBhvr>
                                      <p:to>
                                        <p:strVal val="visible"/>
                                      </p:to>
                                    </p:set>
                                    <p:anim calcmode="lin" valueType="num">
                                      <p:cBhvr additive="base">
                                        <p:cTn id="505" dur="4000" fill="hold"/>
                                        <p:tgtEl>
                                          <p:spTgt spid="56"/>
                                        </p:tgtEl>
                                        <p:attrNameLst>
                                          <p:attrName>ppt_x</p:attrName>
                                        </p:attrNameLst>
                                      </p:cBhvr>
                                      <p:tavLst>
                                        <p:tav tm="0">
                                          <p:val>
                                            <p:strVal val="#ppt_x"/>
                                          </p:val>
                                        </p:tav>
                                        <p:tav tm="100000">
                                          <p:val>
                                            <p:strVal val="#ppt_x"/>
                                          </p:val>
                                        </p:tav>
                                      </p:tavLst>
                                    </p:anim>
                                    <p:anim calcmode="lin" valueType="num">
                                      <p:cBhvr additive="base">
                                        <p:cTn id="506" dur="4000" fill="hold"/>
                                        <p:tgtEl>
                                          <p:spTgt spid="56"/>
                                        </p:tgtEl>
                                        <p:attrNameLst>
                                          <p:attrName>ppt_y</p:attrName>
                                        </p:attrNameLst>
                                      </p:cBhvr>
                                      <p:tavLst>
                                        <p:tav tm="0">
                                          <p:val>
                                            <p:strVal val="1+#ppt_h/2"/>
                                          </p:val>
                                        </p:tav>
                                        <p:tav tm="100000">
                                          <p:val>
                                            <p:strVal val="#ppt_y"/>
                                          </p:val>
                                        </p:tav>
                                      </p:tavLst>
                                    </p:anim>
                                  </p:childTnLst>
                                </p:cTn>
                              </p:par>
                              <p:par>
                                <p:cTn id="507" presetID="19" presetClass="entr" presetSubtype="10" fill="hold" grpId="1" nodeType="withEffect">
                                  <p:stCondLst>
                                    <p:cond delay="0"/>
                                  </p:stCondLst>
                                  <p:childTnLst>
                                    <p:set>
                                      <p:cBhvr>
                                        <p:cTn id="508" dur="1" fill="hold">
                                          <p:stCondLst>
                                            <p:cond delay="0"/>
                                          </p:stCondLst>
                                        </p:cTn>
                                        <p:tgtEl>
                                          <p:spTgt spid="56"/>
                                        </p:tgtEl>
                                        <p:attrNameLst>
                                          <p:attrName>style.visibility</p:attrName>
                                        </p:attrNameLst>
                                      </p:cBhvr>
                                      <p:to>
                                        <p:strVal val="visible"/>
                                      </p:to>
                                    </p:set>
                                    <p:anim calcmode="lin" valueType="num">
                                      <p:cBhvr>
                                        <p:cTn id="509" dur="4000" fill="hold"/>
                                        <p:tgtEl>
                                          <p:spTgt spid="56"/>
                                        </p:tgtEl>
                                        <p:attrNameLst>
                                          <p:attrName>ppt_w</p:attrName>
                                        </p:attrNameLst>
                                      </p:cBhvr>
                                      <p:tavLst>
                                        <p:tav tm="0" fmla="#ppt_w*sin(2.5*pi*$)">
                                          <p:val>
                                            <p:fltVal val="0"/>
                                          </p:val>
                                        </p:tav>
                                        <p:tav tm="100000">
                                          <p:val>
                                            <p:fltVal val="1"/>
                                          </p:val>
                                        </p:tav>
                                      </p:tavLst>
                                    </p:anim>
                                    <p:anim calcmode="lin" valueType="num">
                                      <p:cBhvr>
                                        <p:cTn id="510" dur="4000" fill="hold"/>
                                        <p:tgtEl>
                                          <p:spTgt spid="56"/>
                                        </p:tgtEl>
                                        <p:attrNameLst>
                                          <p:attrName>ppt_h</p:attrName>
                                        </p:attrNameLst>
                                      </p:cBhvr>
                                      <p:tavLst>
                                        <p:tav tm="0">
                                          <p:val>
                                            <p:strVal val="#ppt_h"/>
                                          </p:val>
                                        </p:tav>
                                        <p:tav tm="100000">
                                          <p:val>
                                            <p:strVal val="#ppt_h"/>
                                          </p:val>
                                        </p:tav>
                                      </p:tavLst>
                                    </p:anim>
                                  </p:childTnLst>
                                </p:cTn>
                              </p:par>
                              <p:par>
                                <p:cTn id="511" presetID="2" presetClass="exit" presetSubtype="1" fill="hold" grpId="2" nodeType="withEffect">
                                  <p:stCondLst>
                                    <p:cond delay="0"/>
                                  </p:stCondLst>
                                  <p:childTnLst>
                                    <p:anim calcmode="lin" valueType="num">
                                      <p:cBhvr additive="base">
                                        <p:cTn id="512" dur="4500"/>
                                        <p:tgtEl>
                                          <p:spTgt spid="56"/>
                                        </p:tgtEl>
                                        <p:attrNameLst>
                                          <p:attrName>ppt_x</p:attrName>
                                        </p:attrNameLst>
                                      </p:cBhvr>
                                      <p:tavLst>
                                        <p:tav tm="0">
                                          <p:val>
                                            <p:strVal val="ppt_x"/>
                                          </p:val>
                                        </p:tav>
                                        <p:tav tm="100000">
                                          <p:val>
                                            <p:strVal val="ppt_x"/>
                                          </p:val>
                                        </p:tav>
                                      </p:tavLst>
                                    </p:anim>
                                    <p:anim calcmode="lin" valueType="num">
                                      <p:cBhvr additive="base">
                                        <p:cTn id="513" dur="4500"/>
                                        <p:tgtEl>
                                          <p:spTgt spid="56"/>
                                        </p:tgtEl>
                                        <p:attrNameLst>
                                          <p:attrName>ppt_y</p:attrName>
                                        </p:attrNameLst>
                                      </p:cBhvr>
                                      <p:tavLst>
                                        <p:tav tm="0">
                                          <p:val>
                                            <p:strVal val="ppt_y"/>
                                          </p:val>
                                        </p:tav>
                                        <p:tav tm="100000">
                                          <p:val>
                                            <p:strVal val="0-ppt_h/2"/>
                                          </p:val>
                                        </p:tav>
                                      </p:tavLst>
                                    </p:anim>
                                    <p:set>
                                      <p:cBhvr>
                                        <p:cTn id="514" dur="1" fill="hold">
                                          <p:stCondLst>
                                            <p:cond delay="4499"/>
                                          </p:stCondLst>
                                        </p:cTn>
                                        <p:tgtEl>
                                          <p:spTgt spid="56"/>
                                        </p:tgtEl>
                                        <p:attrNameLst>
                                          <p:attrName>style.visibility</p:attrName>
                                        </p:attrNameLst>
                                      </p:cBhvr>
                                      <p:to>
                                        <p:strVal val="hidden"/>
                                      </p:to>
                                    </p:set>
                                  </p:childTnLst>
                                </p:cTn>
                              </p:par>
                              <p:par>
                                <p:cTn id="515" presetID="3" presetClass="exit" presetSubtype="10" fill="hold" grpId="3" nodeType="withEffect">
                                  <p:stCondLst>
                                    <p:cond delay="0"/>
                                  </p:stCondLst>
                                  <p:childTnLst>
                                    <p:animEffect transition="out" filter="blinds(horizontal)">
                                      <p:cBhvr>
                                        <p:cTn id="516" dur="6000"/>
                                        <p:tgtEl>
                                          <p:spTgt spid="56"/>
                                        </p:tgtEl>
                                      </p:cBhvr>
                                    </p:animEffect>
                                    <p:set>
                                      <p:cBhvr>
                                        <p:cTn id="517" dur="1" fill="hold">
                                          <p:stCondLst>
                                            <p:cond delay="5999"/>
                                          </p:stCondLst>
                                        </p:cTn>
                                        <p:tgtEl>
                                          <p:spTgt spid="56"/>
                                        </p:tgtEl>
                                        <p:attrNameLst>
                                          <p:attrName>style.visibility</p:attrName>
                                        </p:attrNameLst>
                                      </p:cBhvr>
                                      <p:to>
                                        <p:strVal val="hidden"/>
                                      </p:to>
                                    </p:set>
                                  </p:childTnLst>
                                </p:cTn>
                              </p:par>
                              <p:par>
                                <p:cTn id="518" presetID="2" presetClass="entr" presetSubtype="4" fill="hold" grpId="0" nodeType="withEffect">
                                  <p:stCondLst>
                                    <p:cond delay="0"/>
                                  </p:stCondLst>
                                  <p:childTnLst>
                                    <p:set>
                                      <p:cBhvr>
                                        <p:cTn id="519" dur="1" fill="hold">
                                          <p:stCondLst>
                                            <p:cond delay="0"/>
                                          </p:stCondLst>
                                        </p:cTn>
                                        <p:tgtEl>
                                          <p:spTgt spid="35"/>
                                        </p:tgtEl>
                                        <p:attrNameLst>
                                          <p:attrName>style.visibility</p:attrName>
                                        </p:attrNameLst>
                                      </p:cBhvr>
                                      <p:to>
                                        <p:strVal val="visible"/>
                                      </p:to>
                                    </p:set>
                                    <p:anim calcmode="lin" valueType="num">
                                      <p:cBhvr additive="base">
                                        <p:cTn id="520" dur="4000" fill="hold"/>
                                        <p:tgtEl>
                                          <p:spTgt spid="35"/>
                                        </p:tgtEl>
                                        <p:attrNameLst>
                                          <p:attrName>ppt_x</p:attrName>
                                        </p:attrNameLst>
                                      </p:cBhvr>
                                      <p:tavLst>
                                        <p:tav tm="0">
                                          <p:val>
                                            <p:strVal val="#ppt_x"/>
                                          </p:val>
                                        </p:tav>
                                        <p:tav tm="100000">
                                          <p:val>
                                            <p:strVal val="#ppt_x"/>
                                          </p:val>
                                        </p:tav>
                                      </p:tavLst>
                                    </p:anim>
                                    <p:anim calcmode="lin" valueType="num">
                                      <p:cBhvr additive="base">
                                        <p:cTn id="521" dur="4000" fill="hold"/>
                                        <p:tgtEl>
                                          <p:spTgt spid="35"/>
                                        </p:tgtEl>
                                        <p:attrNameLst>
                                          <p:attrName>ppt_y</p:attrName>
                                        </p:attrNameLst>
                                      </p:cBhvr>
                                      <p:tavLst>
                                        <p:tav tm="0">
                                          <p:val>
                                            <p:strVal val="1+#ppt_h/2"/>
                                          </p:val>
                                        </p:tav>
                                        <p:tav tm="100000">
                                          <p:val>
                                            <p:strVal val="#ppt_y"/>
                                          </p:val>
                                        </p:tav>
                                      </p:tavLst>
                                    </p:anim>
                                  </p:childTnLst>
                                </p:cTn>
                              </p:par>
                              <p:par>
                                <p:cTn id="522" presetID="19" presetClass="entr" presetSubtype="10" fill="hold" grpId="1" nodeType="withEffect">
                                  <p:stCondLst>
                                    <p:cond delay="0"/>
                                  </p:stCondLst>
                                  <p:childTnLst>
                                    <p:set>
                                      <p:cBhvr>
                                        <p:cTn id="523" dur="1" fill="hold">
                                          <p:stCondLst>
                                            <p:cond delay="0"/>
                                          </p:stCondLst>
                                        </p:cTn>
                                        <p:tgtEl>
                                          <p:spTgt spid="35"/>
                                        </p:tgtEl>
                                        <p:attrNameLst>
                                          <p:attrName>style.visibility</p:attrName>
                                        </p:attrNameLst>
                                      </p:cBhvr>
                                      <p:to>
                                        <p:strVal val="visible"/>
                                      </p:to>
                                    </p:set>
                                    <p:anim calcmode="lin" valueType="num">
                                      <p:cBhvr>
                                        <p:cTn id="524" dur="4000" fill="hold"/>
                                        <p:tgtEl>
                                          <p:spTgt spid="35"/>
                                        </p:tgtEl>
                                        <p:attrNameLst>
                                          <p:attrName>ppt_w</p:attrName>
                                        </p:attrNameLst>
                                      </p:cBhvr>
                                      <p:tavLst>
                                        <p:tav tm="0" fmla="#ppt_w*sin(2.5*pi*$)">
                                          <p:val>
                                            <p:fltVal val="0"/>
                                          </p:val>
                                        </p:tav>
                                        <p:tav tm="100000">
                                          <p:val>
                                            <p:fltVal val="1"/>
                                          </p:val>
                                        </p:tav>
                                      </p:tavLst>
                                    </p:anim>
                                    <p:anim calcmode="lin" valueType="num">
                                      <p:cBhvr>
                                        <p:cTn id="525" dur="4000" fill="hold"/>
                                        <p:tgtEl>
                                          <p:spTgt spid="35"/>
                                        </p:tgtEl>
                                        <p:attrNameLst>
                                          <p:attrName>ppt_h</p:attrName>
                                        </p:attrNameLst>
                                      </p:cBhvr>
                                      <p:tavLst>
                                        <p:tav tm="0">
                                          <p:val>
                                            <p:strVal val="#ppt_h"/>
                                          </p:val>
                                        </p:tav>
                                        <p:tav tm="100000">
                                          <p:val>
                                            <p:strVal val="#ppt_h"/>
                                          </p:val>
                                        </p:tav>
                                      </p:tavLst>
                                    </p:anim>
                                  </p:childTnLst>
                                </p:cTn>
                              </p:par>
                              <p:par>
                                <p:cTn id="526" presetID="2" presetClass="exit" presetSubtype="1" fill="hold" grpId="2" nodeType="withEffect">
                                  <p:stCondLst>
                                    <p:cond delay="0"/>
                                  </p:stCondLst>
                                  <p:childTnLst>
                                    <p:anim calcmode="lin" valueType="num">
                                      <p:cBhvr additive="base">
                                        <p:cTn id="527" dur="4500"/>
                                        <p:tgtEl>
                                          <p:spTgt spid="35"/>
                                        </p:tgtEl>
                                        <p:attrNameLst>
                                          <p:attrName>ppt_x</p:attrName>
                                        </p:attrNameLst>
                                      </p:cBhvr>
                                      <p:tavLst>
                                        <p:tav tm="0">
                                          <p:val>
                                            <p:strVal val="ppt_x"/>
                                          </p:val>
                                        </p:tav>
                                        <p:tav tm="100000">
                                          <p:val>
                                            <p:strVal val="ppt_x"/>
                                          </p:val>
                                        </p:tav>
                                      </p:tavLst>
                                    </p:anim>
                                    <p:anim calcmode="lin" valueType="num">
                                      <p:cBhvr additive="base">
                                        <p:cTn id="528" dur="4500"/>
                                        <p:tgtEl>
                                          <p:spTgt spid="35"/>
                                        </p:tgtEl>
                                        <p:attrNameLst>
                                          <p:attrName>ppt_y</p:attrName>
                                        </p:attrNameLst>
                                      </p:cBhvr>
                                      <p:tavLst>
                                        <p:tav tm="0">
                                          <p:val>
                                            <p:strVal val="ppt_y"/>
                                          </p:val>
                                        </p:tav>
                                        <p:tav tm="100000">
                                          <p:val>
                                            <p:strVal val="0-ppt_h/2"/>
                                          </p:val>
                                        </p:tav>
                                      </p:tavLst>
                                    </p:anim>
                                    <p:set>
                                      <p:cBhvr>
                                        <p:cTn id="529" dur="1" fill="hold">
                                          <p:stCondLst>
                                            <p:cond delay="4499"/>
                                          </p:stCondLst>
                                        </p:cTn>
                                        <p:tgtEl>
                                          <p:spTgt spid="35"/>
                                        </p:tgtEl>
                                        <p:attrNameLst>
                                          <p:attrName>style.visibility</p:attrName>
                                        </p:attrNameLst>
                                      </p:cBhvr>
                                      <p:to>
                                        <p:strVal val="hidden"/>
                                      </p:to>
                                    </p:set>
                                  </p:childTnLst>
                                </p:cTn>
                              </p:par>
                              <p:par>
                                <p:cTn id="530" presetID="3" presetClass="exit" presetSubtype="10" fill="hold" grpId="3" nodeType="withEffect">
                                  <p:stCondLst>
                                    <p:cond delay="0"/>
                                  </p:stCondLst>
                                  <p:childTnLst>
                                    <p:animEffect transition="out" filter="blinds(horizontal)">
                                      <p:cBhvr>
                                        <p:cTn id="531" dur="6000"/>
                                        <p:tgtEl>
                                          <p:spTgt spid="35"/>
                                        </p:tgtEl>
                                      </p:cBhvr>
                                    </p:animEffect>
                                    <p:set>
                                      <p:cBhvr>
                                        <p:cTn id="532" dur="1" fill="hold">
                                          <p:stCondLst>
                                            <p:cond delay="5999"/>
                                          </p:stCondLst>
                                        </p:cTn>
                                        <p:tgtEl>
                                          <p:spTgt spid="35"/>
                                        </p:tgtEl>
                                        <p:attrNameLst>
                                          <p:attrName>style.visibility</p:attrName>
                                        </p:attrNameLst>
                                      </p:cBhvr>
                                      <p:to>
                                        <p:strVal val="hidden"/>
                                      </p:to>
                                    </p:set>
                                  </p:childTnLst>
                                </p:cTn>
                              </p:par>
                              <p:par>
                                <p:cTn id="533" presetID="2" presetClass="entr" presetSubtype="4" fill="hold" grpId="0" nodeType="withEffect">
                                  <p:stCondLst>
                                    <p:cond delay="0"/>
                                  </p:stCondLst>
                                  <p:childTnLst>
                                    <p:set>
                                      <p:cBhvr>
                                        <p:cTn id="534" dur="1" fill="hold">
                                          <p:stCondLst>
                                            <p:cond delay="0"/>
                                          </p:stCondLst>
                                        </p:cTn>
                                        <p:tgtEl>
                                          <p:spTgt spid="42"/>
                                        </p:tgtEl>
                                        <p:attrNameLst>
                                          <p:attrName>style.visibility</p:attrName>
                                        </p:attrNameLst>
                                      </p:cBhvr>
                                      <p:to>
                                        <p:strVal val="visible"/>
                                      </p:to>
                                    </p:set>
                                    <p:anim calcmode="lin" valueType="num">
                                      <p:cBhvr additive="base">
                                        <p:cTn id="535" dur="4000" fill="hold"/>
                                        <p:tgtEl>
                                          <p:spTgt spid="42"/>
                                        </p:tgtEl>
                                        <p:attrNameLst>
                                          <p:attrName>ppt_x</p:attrName>
                                        </p:attrNameLst>
                                      </p:cBhvr>
                                      <p:tavLst>
                                        <p:tav tm="0">
                                          <p:val>
                                            <p:strVal val="#ppt_x"/>
                                          </p:val>
                                        </p:tav>
                                        <p:tav tm="100000">
                                          <p:val>
                                            <p:strVal val="#ppt_x"/>
                                          </p:val>
                                        </p:tav>
                                      </p:tavLst>
                                    </p:anim>
                                    <p:anim calcmode="lin" valueType="num">
                                      <p:cBhvr additive="base">
                                        <p:cTn id="536" dur="4000" fill="hold"/>
                                        <p:tgtEl>
                                          <p:spTgt spid="42"/>
                                        </p:tgtEl>
                                        <p:attrNameLst>
                                          <p:attrName>ppt_y</p:attrName>
                                        </p:attrNameLst>
                                      </p:cBhvr>
                                      <p:tavLst>
                                        <p:tav tm="0">
                                          <p:val>
                                            <p:strVal val="1+#ppt_h/2"/>
                                          </p:val>
                                        </p:tav>
                                        <p:tav tm="100000">
                                          <p:val>
                                            <p:strVal val="#ppt_y"/>
                                          </p:val>
                                        </p:tav>
                                      </p:tavLst>
                                    </p:anim>
                                  </p:childTnLst>
                                </p:cTn>
                              </p:par>
                              <p:par>
                                <p:cTn id="537" presetID="19" presetClass="entr" presetSubtype="10" fill="hold" grpId="1" nodeType="withEffect">
                                  <p:stCondLst>
                                    <p:cond delay="0"/>
                                  </p:stCondLst>
                                  <p:childTnLst>
                                    <p:set>
                                      <p:cBhvr>
                                        <p:cTn id="538" dur="1" fill="hold">
                                          <p:stCondLst>
                                            <p:cond delay="0"/>
                                          </p:stCondLst>
                                        </p:cTn>
                                        <p:tgtEl>
                                          <p:spTgt spid="42"/>
                                        </p:tgtEl>
                                        <p:attrNameLst>
                                          <p:attrName>style.visibility</p:attrName>
                                        </p:attrNameLst>
                                      </p:cBhvr>
                                      <p:to>
                                        <p:strVal val="visible"/>
                                      </p:to>
                                    </p:set>
                                    <p:anim calcmode="lin" valueType="num">
                                      <p:cBhvr>
                                        <p:cTn id="539" dur="4000" fill="hold"/>
                                        <p:tgtEl>
                                          <p:spTgt spid="42"/>
                                        </p:tgtEl>
                                        <p:attrNameLst>
                                          <p:attrName>ppt_w</p:attrName>
                                        </p:attrNameLst>
                                      </p:cBhvr>
                                      <p:tavLst>
                                        <p:tav tm="0" fmla="#ppt_w*sin(2.5*pi*$)">
                                          <p:val>
                                            <p:fltVal val="0"/>
                                          </p:val>
                                        </p:tav>
                                        <p:tav tm="100000">
                                          <p:val>
                                            <p:fltVal val="1"/>
                                          </p:val>
                                        </p:tav>
                                      </p:tavLst>
                                    </p:anim>
                                    <p:anim calcmode="lin" valueType="num">
                                      <p:cBhvr>
                                        <p:cTn id="540" dur="4000" fill="hold"/>
                                        <p:tgtEl>
                                          <p:spTgt spid="42"/>
                                        </p:tgtEl>
                                        <p:attrNameLst>
                                          <p:attrName>ppt_h</p:attrName>
                                        </p:attrNameLst>
                                      </p:cBhvr>
                                      <p:tavLst>
                                        <p:tav tm="0">
                                          <p:val>
                                            <p:strVal val="#ppt_h"/>
                                          </p:val>
                                        </p:tav>
                                        <p:tav tm="100000">
                                          <p:val>
                                            <p:strVal val="#ppt_h"/>
                                          </p:val>
                                        </p:tav>
                                      </p:tavLst>
                                    </p:anim>
                                  </p:childTnLst>
                                </p:cTn>
                              </p:par>
                              <p:par>
                                <p:cTn id="541" presetID="2" presetClass="exit" presetSubtype="1" fill="hold" grpId="2" nodeType="withEffect">
                                  <p:stCondLst>
                                    <p:cond delay="0"/>
                                  </p:stCondLst>
                                  <p:childTnLst>
                                    <p:anim calcmode="lin" valueType="num">
                                      <p:cBhvr additive="base">
                                        <p:cTn id="542" dur="4500"/>
                                        <p:tgtEl>
                                          <p:spTgt spid="42"/>
                                        </p:tgtEl>
                                        <p:attrNameLst>
                                          <p:attrName>ppt_x</p:attrName>
                                        </p:attrNameLst>
                                      </p:cBhvr>
                                      <p:tavLst>
                                        <p:tav tm="0">
                                          <p:val>
                                            <p:strVal val="ppt_x"/>
                                          </p:val>
                                        </p:tav>
                                        <p:tav tm="100000">
                                          <p:val>
                                            <p:strVal val="ppt_x"/>
                                          </p:val>
                                        </p:tav>
                                      </p:tavLst>
                                    </p:anim>
                                    <p:anim calcmode="lin" valueType="num">
                                      <p:cBhvr additive="base">
                                        <p:cTn id="543" dur="4500"/>
                                        <p:tgtEl>
                                          <p:spTgt spid="42"/>
                                        </p:tgtEl>
                                        <p:attrNameLst>
                                          <p:attrName>ppt_y</p:attrName>
                                        </p:attrNameLst>
                                      </p:cBhvr>
                                      <p:tavLst>
                                        <p:tav tm="0">
                                          <p:val>
                                            <p:strVal val="ppt_y"/>
                                          </p:val>
                                        </p:tav>
                                        <p:tav tm="100000">
                                          <p:val>
                                            <p:strVal val="0-ppt_h/2"/>
                                          </p:val>
                                        </p:tav>
                                      </p:tavLst>
                                    </p:anim>
                                    <p:set>
                                      <p:cBhvr>
                                        <p:cTn id="544" dur="1" fill="hold">
                                          <p:stCondLst>
                                            <p:cond delay="4499"/>
                                          </p:stCondLst>
                                        </p:cTn>
                                        <p:tgtEl>
                                          <p:spTgt spid="42"/>
                                        </p:tgtEl>
                                        <p:attrNameLst>
                                          <p:attrName>style.visibility</p:attrName>
                                        </p:attrNameLst>
                                      </p:cBhvr>
                                      <p:to>
                                        <p:strVal val="hidden"/>
                                      </p:to>
                                    </p:set>
                                  </p:childTnLst>
                                </p:cTn>
                              </p:par>
                              <p:par>
                                <p:cTn id="545" presetID="3" presetClass="exit" presetSubtype="10" fill="hold" grpId="3" nodeType="withEffect">
                                  <p:stCondLst>
                                    <p:cond delay="0"/>
                                  </p:stCondLst>
                                  <p:childTnLst>
                                    <p:animEffect transition="out" filter="blinds(horizontal)">
                                      <p:cBhvr>
                                        <p:cTn id="546" dur="6000"/>
                                        <p:tgtEl>
                                          <p:spTgt spid="42"/>
                                        </p:tgtEl>
                                      </p:cBhvr>
                                    </p:animEffect>
                                    <p:set>
                                      <p:cBhvr>
                                        <p:cTn id="547" dur="1" fill="hold">
                                          <p:stCondLst>
                                            <p:cond delay="5999"/>
                                          </p:stCondLst>
                                        </p:cTn>
                                        <p:tgtEl>
                                          <p:spTgt spid="42"/>
                                        </p:tgtEl>
                                        <p:attrNameLst>
                                          <p:attrName>style.visibility</p:attrName>
                                        </p:attrNameLst>
                                      </p:cBhvr>
                                      <p:to>
                                        <p:strVal val="hidden"/>
                                      </p:to>
                                    </p:set>
                                  </p:childTnLst>
                                </p:cTn>
                              </p:par>
                              <p:par>
                                <p:cTn id="548" presetID="2" presetClass="entr" presetSubtype="4" fill="hold" grpId="0" nodeType="withEffect">
                                  <p:stCondLst>
                                    <p:cond delay="0"/>
                                  </p:stCondLst>
                                  <p:childTnLst>
                                    <p:set>
                                      <p:cBhvr>
                                        <p:cTn id="549" dur="1" fill="hold">
                                          <p:stCondLst>
                                            <p:cond delay="0"/>
                                          </p:stCondLst>
                                        </p:cTn>
                                        <p:tgtEl>
                                          <p:spTgt spid="3"/>
                                        </p:tgtEl>
                                        <p:attrNameLst>
                                          <p:attrName>style.visibility</p:attrName>
                                        </p:attrNameLst>
                                      </p:cBhvr>
                                      <p:to>
                                        <p:strVal val="visible"/>
                                      </p:to>
                                    </p:set>
                                    <p:anim calcmode="lin" valueType="num">
                                      <p:cBhvr additive="base">
                                        <p:cTn id="550" dur="4000" fill="hold"/>
                                        <p:tgtEl>
                                          <p:spTgt spid="3"/>
                                        </p:tgtEl>
                                        <p:attrNameLst>
                                          <p:attrName>ppt_x</p:attrName>
                                        </p:attrNameLst>
                                      </p:cBhvr>
                                      <p:tavLst>
                                        <p:tav tm="0">
                                          <p:val>
                                            <p:strVal val="#ppt_x"/>
                                          </p:val>
                                        </p:tav>
                                        <p:tav tm="100000">
                                          <p:val>
                                            <p:strVal val="#ppt_x"/>
                                          </p:val>
                                        </p:tav>
                                      </p:tavLst>
                                    </p:anim>
                                    <p:anim calcmode="lin" valueType="num">
                                      <p:cBhvr additive="base">
                                        <p:cTn id="551" dur="4000" fill="hold"/>
                                        <p:tgtEl>
                                          <p:spTgt spid="3"/>
                                        </p:tgtEl>
                                        <p:attrNameLst>
                                          <p:attrName>ppt_y</p:attrName>
                                        </p:attrNameLst>
                                      </p:cBhvr>
                                      <p:tavLst>
                                        <p:tav tm="0">
                                          <p:val>
                                            <p:strVal val="1+#ppt_h/2"/>
                                          </p:val>
                                        </p:tav>
                                        <p:tav tm="100000">
                                          <p:val>
                                            <p:strVal val="#ppt_y"/>
                                          </p:val>
                                        </p:tav>
                                      </p:tavLst>
                                    </p:anim>
                                  </p:childTnLst>
                                </p:cTn>
                              </p:par>
                              <p:par>
                                <p:cTn id="552" presetID="19" presetClass="entr" presetSubtype="10" fill="hold" grpId="1" nodeType="withEffect">
                                  <p:stCondLst>
                                    <p:cond delay="0"/>
                                  </p:stCondLst>
                                  <p:childTnLst>
                                    <p:set>
                                      <p:cBhvr>
                                        <p:cTn id="553" dur="1" fill="hold">
                                          <p:stCondLst>
                                            <p:cond delay="0"/>
                                          </p:stCondLst>
                                        </p:cTn>
                                        <p:tgtEl>
                                          <p:spTgt spid="3"/>
                                        </p:tgtEl>
                                        <p:attrNameLst>
                                          <p:attrName>style.visibility</p:attrName>
                                        </p:attrNameLst>
                                      </p:cBhvr>
                                      <p:to>
                                        <p:strVal val="visible"/>
                                      </p:to>
                                    </p:set>
                                    <p:anim calcmode="lin" valueType="num">
                                      <p:cBhvr>
                                        <p:cTn id="554" dur="4000" fill="hold"/>
                                        <p:tgtEl>
                                          <p:spTgt spid="3"/>
                                        </p:tgtEl>
                                        <p:attrNameLst>
                                          <p:attrName>ppt_w</p:attrName>
                                        </p:attrNameLst>
                                      </p:cBhvr>
                                      <p:tavLst>
                                        <p:tav tm="0" fmla="#ppt_w*sin(2.5*pi*$)">
                                          <p:val>
                                            <p:fltVal val="0"/>
                                          </p:val>
                                        </p:tav>
                                        <p:tav tm="100000">
                                          <p:val>
                                            <p:fltVal val="1"/>
                                          </p:val>
                                        </p:tav>
                                      </p:tavLst>
                                    </p:anim>
                                    <p:anim calcmode="lin" valueType="num">
                                      <p:cBhvr>
                                        <p:cTn id="555" dur="4000" fill="hold"/>
                                        <p:tgtEl>
                                          <p:spTgt spid="3"/>
                                        </p:tgtEl>
                                        <p:attrNameLst>
                                          <p:attrName>ppt_h</p:attrName>
                                        </p:attrNameLst>
                                      </p:cBhvr>
                                      <p:tavLst>
                                        <p:tav tm="0">
                                          <p:val>
                                            <p:strVal val="#ppt_h"/>
                                          </p:val>
                                        </p:tav>
                                        <p:tav tm="100000">
                                          <p:val>
                                            <p:strVal val="#ppt_h"/>
                                          </p:val>
                                        </p:tav>
                                      </p:tavLst>
                                    </p:anim>
                                  </p:childTnLst>
                                </p:cTn>
                              </p:par>
                              <p:par>
                                <p:cTn id="556" presetID="2" presetClass="exit" presetSubtype="1" fill="hold" grpId="2" nodeType="withEffect">
                                  <p:stCondLst>
                                    <p:cond delay="0"/>
                                  </p:stCondLst>
                                  <p:childTnLst>
                                    <p:anim calcmode="lin" valueType="num">
                                      <p:cBhvr additive="base">
                                        <p:cTn id="557" dur="4500"/>
                                        <p:tgtEl>
                                          <p:spTgt spid="3"/>
                                        </p:tgtEl>
                                        <p:attrNameLst>
                                          <p:attrName>ppt_x</p:attrName>
                                        </p:attrNameLst>
                                      </p:cBhvr>
                                      <p:tavLst>
                                        <p:tav tm="0">
                                          <p:val>
                                            <p:strVal val="ppt_x"/>
                                          </p:val>
                                        </p:tav>
                                        <p:tav tm="100000">
                                          <p:val>
                                            <p:strVal val="ppt_x"/>
                                          </p:val>
                                        </p:tav>
                                      </p:tavLst>
                                    </p:anim>
                                    <p:anim calcmode="lin" valueType="num">
                                      <p:cBhvr additive="base">
                                        <p:cTn id="558" dur="4500"/>
                                        <p:tgtEl>
                                          <p:spTgt spid="3"/>
                                        </p:tgtEl>
                                        <p:attrNameLst>
                                          <p:attrName>ppt_y</p:attrName>
                                        </p:attrNameLst>
                                      </p:cBhvr>
                                      <p:tavLst>
                                        <p:tav tm="0">
                                          <p:val>
                                            <p:strVal val="ppt_y"/>
                                          </p:val>
                                        </p:tav>
                                        <p:tav tm="100000">
                                          <p:val>
                                            <p:strVal val="0-ppt_h/2"/>
                                          </p:val>
                                        </p:tav>
                                      </p:tavLst>
                                    </p:anim>
                                    <p:set>
                                      <p:cBhvr>
                                        <p:cTn id="559" dur="1" fill="hold">
                                          <p:stCondLst>
                                            <p:cond delay="4499"/>
                                          </p:stCondLst>
                                        </p:cTn>
                                        <p:tgtEl>
                                          <p:spTgt spid="3"/>
                                        </p:tgtEl>
                                        <p:attrNameLst>
                                          <p:attrName>style.visibility</p:attrName>
                                        </p:attrNameLst>
                                      </p:cBhvr>
                                      <p:to>
                                        <p:strVal val="hidden"/>
                                      </p:to>
                                    </p:set>
                                  </p:childTnLst>
                                </p:cTn>
                              </p:par>
                              <p:par>
                                <p:cTn id="560" presetID="3" presetClass="exit" presetSubtype="10" fill="hold" grpId="3" nodeType="withEffect">
                                  <p:stCondLst>
                                    <p:cond delay="0"/>
                                  </p:stCondLst>
                                  <p:childTnLst>
                                    <p:animEffect transition="out" filter="blinds(horizontal)">
                                      <p:cBhvr>
                                        <p:cTn id="561" dur="6000"/>
                                        <p:tgtEl>
                                          <p:spTgt spid="3"/>
                                        </p:tgtEl>
                                      </p:cBhvr>
                                    </p:animEffect>
                                    <p:set>
                                      <p:cBhvr>
                                        <p:cTn id="562" dur="1" fill="hold">
                                          <p:stCondLst>
                                            <p:cond delay="5999"/>
                                          </p:stCondLst>
                                        </p:cTn>
                                        <p:tgtEl>
                                          <p:spTgt spid="3"/>
                                        </p:tgtEl>
                                        <p:attrNameLst>
                                          <p:attrName>style.visibility</p:attrName>
                                        </p:attrNameLst>
                                      </p:cBhvr>
                                      <p:to>
                                        <p:strVal val="hidden"/>
                                      </p:to>
                                    </p:set>
                                  </p:childTnLst>
                                </p:cTn>
                              </p:par>
                              <p:par>
                                <p:cTn id="563" presetID="2" presetClass="entr" presetSubtype="4" fill="hold" grpId="0" nodeType="withEffect">
                                  <p:stCondLst>
                                    <p:cond delay="0"/>
                                  </p:stCondLst>
                                  <p:childTnLst>
                                    <p:set>
                                      <p:cBhvr>
                                        <p:cTn id="564" dur="1" fill="hold">
                                          <p:stCondLst>
                                            <p:cond delay="0"/>
                                          </p:stCondLst>
                                        </p:cTn>
                                        <p:tgtEl>
                                          <p:spTgt spid="50"/>
                                        </p:tgtEl>
                                        <p:attrNameLst>
                                          <p:attrName>style.visibility</p:attrName>
                                        </p:attrNameLst>
                                      </p:cBhvr>
                                      <p:to>
                                        <p:strVal val="visible"/>
                                      </p:to>
                                    </p:set>
                                    <p:anim calcmode="lin" valueType="num">
                                      <p:cBhvr additive="base">
                                        <p:cTn id="565" dur="4000" fill="hold"/>
                                        <p:tgtEl>
                                          <p:spTgt spid="50"/>
                                        </p:tgtEl>
                                        <p:attrNameLst>
                                          <p:attrName>ppt_x</p:attrName>
                                        </p:attrNameLst>
                                      </p:cBhvr>
                                      <p:tavLst>
                                        <p:tav tm="0">
                                          <p:val>
                                            <p:strVal val="#ppt_x"/>
                                          </p:val>
                                        </p:tav>
                                        <p:tav tm="100000">
                                          <p:val>
                                            <p:strVal val="#ppt_x"/>
                                          </p:val>
                                        </p:tav>
                                      </p:tavLst>
                                    </p:anim>
                                    <p:anim calcmode="lin" valueType="num">
                                      <p:cBhvr additive="base">
                                        <p:cTn id="566" dur="4000" fill="hold"/>
                                        <p:tgtEl>
                                          <p:spTgt spid="50"/>
                                        </p:tgtEl>
                                        <p:attrNameLst>
                                          <p:attrName>ppt_y</p:attrName>
                                        </p:attrNameLst>
                                      </p:cBhvr>
                                      <p:tavLst>
                                        <p:tav tm="0">
                                          <p:val>
                                            <p:strVal val="1+#ppt_h/2"/>
                                          </p:val>
                                        </p:tav>
                                        <p:tav tm="100000">
                                          <p:val>
                                            <p:strVal val="#ppt_y"/>
                                          </p:val>
                                        </p:tav>
                                      </p:tavLst>
                                    </p:anim>
                                  </p:childTnLst>
                                </p:cTn>
                              </p:par>
                              <p:par>
                                <p:cTn id="567" presetID="19" presetClass="entr" presetSubtype="10" fill="hold" grpId="1" nodeType="withEffect">
                                  <p:stCondLst>
                                    <p:cond delay="0"/>
                                  </p:stCondLst>
                                  <p:childTnLst>
                                    <p:set>
                                      <p:cBhvr>
                                        <p:cTn id="568" dur="1" fill="hold">
                                          <p:stCondLst>
                                            <p:cond delay="0"/>
                                          </p:stCondLst>
                                        </p:cTn>
                                        <p:tgtEl>
                                          <p:spTgt spid="50"/>
                                        </p:tgtEl>
                                        <p:attrNameLst>
                                          <p:attrName>style.visibility</p:attrName>
                                        </p:attrNameLst>
                                      </p:cBhvr>
                                      <p:to>
                                        <p:strVal val="visible"/>
                                      </p:to>
                                    </p:set>
                                    <p:anim calcmode="lin" valueType="num">
                                      <p:cBhvr>
                                        <p:cTn id="569" dur="4000" fill="hold"/>
                                        <p:tgtEl>
                                          <p:spTgt spid="50"/>
                                        </p:tgtEl>
                                        <p:attrNameLst>
                                          <p:attrName>ppt_w</p:attrName>
                                        </p:attrNameLst>
                                      </p:cBhvr>
                                      <p:tavLst>
                                        <p:tav tm="0" fmla="#ppt_w*sin(2.5*pi*$)">
                                          <p:val>
                                            <p:fltVal val="0"/>
                                          </p:val>
                                        </p:tav>
                                        <p:tav tm="100000">
                                          <p:val>
                                            <p:fltVal val="1"/>
                                          </p:val>
                                        </p:tav>
                                      </p:tavLst>
                                    </p:anim>
                                    <p:anim calcmode="lin" valueType="num">
                                      <p:cBhvr>
                                        <p:cTn id="570" dur="4000" fill="hold"/>
                                        <p:tgtEl>
                                          <p:spTgt spid="50"/>
                                        </p:tgtEl>
                                        <p:attrNameLst>
                                          <p:attrName>ppt_h</p:attrName>
                                        </p:attrNameLst>
                                      </p:cBhvr>
                                      <p:tavLst>
                                        <p:tav tm="0">
                                          <p:val>
                                            <p:strVal val="#ppt_h"/>
                                          </p:val>
                                        </p:tav>
                                        <p:tav tm="100000">
                                          <p:val>
                                            <p:strVal val="#ppt_h"/>
                                          </p:val>
                                        </p:tav>
                                      </p:tavLst>
                                    </p:anim>
                                  </p:childTnLst>
                                </p:cTn>
                              </p:par>
                              <p:par>
                                <p:cTn id="571" presetID="2" presetClass="exit" presetSubtype="1" fill="hold" grpId="2" nodeType="withEffect">
                                  <p:stCondLst>
                                    <p:cond delay="0"/>
                                  </p:stCondLst>
                                  <p:childTnLst>
                                    <p:anim calcmode="lin" valueType="num">
                                      <p:cBhvr additive="base">
                                        <p:cTn id="572" dur="4500"/>
                                        <p:tgtEl>
                                          <p:spTgt spid="50"/>
                                        </p:tgtEl>
                                        <p:attrNameLst>
                                          <p:attrName>ppt_x</p:attrName>
                                        </p:attrNameLst>
                                      </p:cBhvr>
                                      <p:tavLst>
                                        <p:tav tm="0">
                                          <p:val>
                                            <p:strVal val="ppt_x"/>
                                          </p:val>
                                        </p:tav>
                                        <p:tav tm="100000">
                                          <p:val>
                                            <p:strVal val="ppt_x"/>
                                          </p:val>
                                        </p:tav>
                                      </p:tavLst>
                                    </p:anim>
                                    <p:anim calcmode="lin" valueType="num">
                                      <p:cBhvr additive="base">
                                        <p:cTn id="573" dur="4500"/>
                                        <p:tgtEl>
                                          <p:spTgt spid="50"/>
                                        </p:tgtEl>
                                        <p:attrNameLst>
                                          <p:attrName>ppt_y</p:attrName>
                                        </p:attrNameLst>
                                      </p:cBhvr>
                                      <p:tavLst>
                                        <p:tav tm="0">
                                          <p:val>
                                            <p:strVal val="ppt_y"/>
                                          </p:val>
                                        </p:tav>
                                        <p:tav tm="100000">
                                          <p:val>
                                            <p:strVal val="0-ppt_h/2"/>
                                          </p:val>
                                        </p:tav>
                                      </p:tavLst>
                                    </p:anim>
                                    <p:set>
                                      <p:cBhvr>
                                        <p:cTn id="574" dur="1" fill="hold">
                                          <p:stCondLst>
                                            <p:cond delay="4499"/>
                                          </p:stCondLst>
                                        </p:cTn>
                                        <p:tgtEl>
                                          <p:spTgt spid="50"/>
                                        </p:tgtEl>
                                        <p:attrNameLst>
                                          <p:attrName>style.visibility</p:attrName>
                                        </p:attrNameLst>
                                      </p:cBhvr>
                                      <p:to>
                                        <p:strVal val="hidden"/>
                                      </p:to>
                                    </p:set>
                                  </p:childTnLst>
                                </p:cTn>
                              </p:par>
                              <p:par>
                                <p:cTn id="575" presetID="3" presetClass="exit" presetSubtype="10" fill="hold" grpId="3" nodeType="withEffect">
                                  <p:stCondLst>
                                    <p:cond delay="0"/>
                                  </p:stCondLst>
                                  <p:childTnLst>
                                    <p:animEffect transition="out" filter="blinds(horizontal)">
                                      <p:cBhvr>
                                        <p:cTn id="576" dur="6000"/>
                                        <p:tgtEl>
                                          <p:spTgt spid="50"/>
                                        </p:tgtEl>
                                      </p:cBhvr>
                                    </p:animEffect>
                                    <p:set>
                                      <p:cBhvr>
                                        <p:cTn id="577" dur="1" fill="hold">
                                          <p:stCondLst>
                                            <p:cond delay="5999"/>
                                          </p:stCondLst>
                                        </p:cTn>
                                        <p:tgtEl>
                                          <p:spTgt spid="50"/>
                                        </p:tgtEl>
                                        <p:attrNameLst>
                                          <p:attrName>style.visibility</p:attrName>
                                        </p:attrNameLst>
                                      </p:cBhvr>
                                      <p:to>
                                        <p:strVal val="hidden"/>
                                      </p:to>
                                    </p:set>
                                  </p:childTnLst>
                                </p:cTn>
                              </p:par>
                              <p:par>
                                <p:cTn id="578" presetID="2" presetClass="entr" presetSubtype="4" fill="hold" grpId="0" nodeType="withEffect">
                                  <p:stCondLst>
                                    <p:cond delay="0"/>
                                  </p:stCondLst>
                                  <p:childTnLst>
                                    <p:set>
                                      <p:cBhvr>
                                        <p:cTn id="579" dur="1" fill="hold">
                                          <p:stCondLst>
                                            <p:cond delay="0"/>
                                          </p:stCondLst>
                                        </p:cTn>
                                        <p:tgtEl>
                                          <p:spTgt spid="51"/>
                                        </p:tgtEl>
                                        <p:attrNameLst>
                                          <p:attrName>style.visibility</p:attrName>
                                        </p:attrNameLst>
                                      </p:cBhvr>
                                      <p:to>
                                        <p:strVal val="visible"/>
                                      </p:to>
                                    </p:set>
                                    <p:anim calcmode="lin" valueType="num">
                                      <p:cBhvr additive="base">
                                        <p:cTn id="580" dur="4000" fill="hold"/>
                                        <p:tgtEl>
                                          <p:spTgt spid="51"/>
                                        </p:tgtEl>
                                        <p:attrNameLst>
                                          <p:attrName>ppt_x</p:attrName>
                                        </p:attrNameLst>
                                      </p:cBhvr>
                                      <p:tavLst>
                                        <p:tav tm="0">
                                          <p:val>
                                            <p:strVal val="#ppt_x"/>
                                          </p:val>
                                        </p:tav>
                                        <p:tav tm="100000">
                                          <p:val>
                                            <p:strVal val="#ppt_x"/>
                                          </p:val>
                                        </p:tav>
                                      </p:tavLst>
                                    </p:anim>
                                    <p:anim calcmode="lin" valueType="num">
                                      <p:cBhvr additive="base">
                                        <p:cTn id="581" dur="4000" fill="hold"/>
                                        <p:tgtEl>
                                          <p:spTgt spid="51"/>
                                        </p:tgtEl>
                                        <p:attrNameLst>
                                          <p:attrName>ppt_y</p:attrName>
                                        </p:attrNameLst>
                                      </p:cBhvr>
                                      <p:tavLst>
                                        <p:tav tm="0">
                                          <p:val>
                                            <p:strVal val="1+#ppt_h/2"/>
                                          </p:val>
                                        </p:tav>
                                        <p:tav tm="100000">
                                          <p:val>
                                            <p:strVal val="#ppt_y"/>
                                          </p:val>
                                        </p:tav>
                                      </p:tavLst>
                                    </p:anim>
                                  </p:childTnLst>
                                </p:cTn>
                              </p:par>
                              <p:par>
                                <p:cTn id="582" presetID="19" presetClass="entr" presetSubtype="10" fill="hold" grpId="1" nodeType="withEffect">
                                  <p:stCondLst>
                                    <p:cond delay="0"/>
                                  </p:stCondLst>
                                  <p:childTnLst>
                                    <p:set>
                                      <p:cBhvr>
                                        <p:cTn id="583" dur="1" fill="hold">
                                          <p:stCondLst>
                                            <p:cond delay="0"/>
                                          </p:stCondLst>
                                        </p:cTn>
                                        <p:tgtEl>
                                          <p:spTgt spid="51"/>
                                        </p:tgtEl>
                                        <p:attrNameLst>
                                          <p:attrName>style.visibility</p:attrName>
                                        </p:attrNameLst>
                                      </p:cBhvr>
                                      <p:to>
                                        <p:strVal val="visible"/>
                                      </p:to>
                                    </p:set>
                                    <p:anim calcmode="lin" valueType="num">
                                      <p:cBhvr>
                                        <p:cTn id="584" dur="4000" fill="hold"/>
                                        <p:tgtEl>
                                          <p:spTgt spid="51"/>
                                        </p:tgtEl>
                                        <p:attrNameLst>
                                          <p:attrName>ppt_w</p:attrName>
                                        </p:attrNameLst>
                                      </p:cBhvr>
                                      <p:tavLst>
                                        <p:tav tm="0" fmla="#ppt_w*sin(2.5*pi*$)">
                                          <p:val>
                                            <p:fltVal val="0"/>
                                          </p:val>
                                        </p:tav>
                                        <p:tav tm="100000">
                                          <p:val>
                                            <p:fltVal val="1"/>
                                          </p:val>
                                        </p:tav>
                                      </p:tavLst>
                                    </p:anim>
                                    <p:anim calcmode="lin" valueType="num">
                                      <p:cBhvr>
                                        <p:cTn id="585" dur="4000" fill="hold"/>
                                        <p:tgtEl>
                                          <p:spTgt spid="51"/>
                                        </p:tgtEl>
                                        <p:attrNameLst>
                                          <p:attrName>ppt_h</p:attrName>
                                        </p:attrNameLst>
                                      </p:cBhvr>
                                      <p:tavLst>
                                        <p:tav tm="0">
                                          <p:val>
                                            <p:strVal val="#ppt_h"/>
                                          </p:val>
                                        </p:tav>
                                        <p:tav tm="100000">
                                          <p:val>
                                            <p:strVal val="#ppt_h"/>
                                          </p:val>
                                        </p:tav>
                                      </p:tavLst>
                                    </p:anim>
                                  </p:childTnLst>
                                </p:cTn>
                              </p:par>
                              <p:par>
                                <p:cTn id="586" presetID="2" presetClass="exit" presetSubtype="1" fill="hold" grpId="2" nodeType="withEffect">
                                  <p:stCondLst>
                                    <p:cond delay="0"/>
                                  </p:stCondLst>
                                  <p:childTnLst>
                                    <p:anim calcmode="lin" valueType="num">
                                      <p:cBhvr additive="base">
                                        <p:cTn id="587" dur="4500"/>
                                        <p:tgtEl>
                                          <p:spTgt spid="51"/>
                                        </p:tgtEl>
                                        <p:attrNameLst>
                                          <p:attrName>ppt_x</p:attrName>
                                        </p:attrNameLst>
                                      </p:cBhvr>
                                      <p:tavLst>
                                        <p:tav tm="0">
                                          <p:val>
                                            <p:strVal val="ppt_x"/>
                                          </p:val>
                                        </p:tav>
                                        <p:tav tm="100000">
                                          <p:val>
                                            <p:strVal val="ppt_x"/>
                                          </p:val>
                                        </p:tav>
                                      </p:tavLst>
                                    </p:anim>
                                    <p:anim calcmode="lin" valueType="num">
                                      <p:cBhvr additive="base">
                                        <p:cTn id="588" dur="4500"/>
                                        <p:tgtEl>
                                          <p:spTgt spid="51"/>
                                        </p:tgtEl>
                                        <p:attrNameLst>
                                          <p:attrName>ppt_y</p:attrName>
                                        </p:attrNameLst>
                                      </p:cBhvr>
                                      <p:tavLst>
                                        <p:tav tm="0">
                                          <p:val>
                                            <p:strVal val="ppt_y"/>
                                          </p:val>
                                        </p:tav>
                                        <p:tav tm="100000">
                                          <p:val>
                                            <p:strVal val="0-ppt_h/2"/>
                                          </p:val>
                                        </p:tav>
                                      </p:tavLst>
                                    </p:anim>
                                    <p:set>
                                      <p:cBhvr>
                                        <p:cTn id="589" dur="1" fill="hold">
                                          <p:stCondLst>
                                            <p:cond delay="4499"/>
                                          </p:stCondLst>
                                        </p:cTn>
                                        <p:tgtEl>
                                          <p:spTgt spid="51"/>
                                        </p:tgtEl>
                                        <p:attrNameLst>
                                          <p:attrName>style.visibility</p:attrName>
                                        </p:attrNameLst>
                                      </p:cBhvr>
                                      <p:to>
                                        <p:strVal val="hidden"/>
                                      </p:to>
                                    </p:set>
                                  </p:childTnLst>
                                </p:cTn>
                              </p:par>
                              <p:par>
                                <p:cTn id="590" presetID="3" presetClass="exit" presetSubtype="10" fill="hold" grpId="3" nodeType="withEffect">
                                  <p:stCondLst>
                                    <p:cond delay="0"/>
                                  </p:stCondLst>
                                  <p:childTnLst>
                                    <p:animEffect transition="out" filter="blinds(horizontal)">
                                      <p:cBhvr>
                                        <p:cTn id="591" dur="6000"/>
                                        <p:tgtEl>
                                          <p:spTgt spid="51"/>
                                        </p:tgtEl>
                                      </p:cBhvr>
                                    </p:animEffect>
                                    <p:set>
                                      <p:cBhvr>
                                        <p:cTn id="592" dur="1" fill="hold">
                                          <p:stCondLst>
                                            <p:cond delay="5999"/>
                                          </p:stCondLst>
                                        </p:cTn>
                                        <p:tgtEl>
                                          <p:spTgt spid="51"/>
                                        </p:tgtEl>
                                        <p:attrNameLst>
                                          <p:attrName>style.visibility</p:attrName>
                                        </p:attrNameLst>
                                      </p:cBhvr>
                                      <p:to>
                                        <p:strVal val="hidden"/>
                                      </p:to>
                                    </p:set>
                                  </p:childTnLst>
                                </p:cTn>
                              </p:par>
                              <p:par>
                                <p:cTn id="593" presetID="2" presetClass="entr" presetSubtype="4" fill="hold" grpId="0" nodeType="withEffect">
                                  <p:stCondLst>
                                    <p:cond delay="0"/>
                                  </p:stCondLst>
                                  <p:childTnLst>
                                    <p:set>
                                      <p:cBhvr>
                                        <p:cTn id="594" dur="1" fill="hold">
                                          <p:stCondLst>
                                            <p:cond delay="0"/>
                                          </p:stCondLst>
                                        </p:cTn>
                                        <p:tgtEl>
                                          <p:spTgt spid="57"/>
                                        </p:tgtEl>
                                        <p:attrNameLst>
                                          <p:attrName>style.visibility</p:attrName>
                                        </p:attrNameLst>
                                      </p:cBhvr>
                                      <p:to>
                                        <p:strVal val="visible"/>
                                      </p:to>
                                    </p:set>
                                    <p:anim calcmode="lin" valueType="num">
                                      <p:cBhvr additive="base">
                                        <p:cTn id="595" dur="4000" fill="hold"/>
                                        <p:tgtEl>
                                          <p:spTgt spid="57"/>
                                        </p:tgtEl>
                                        <p:attrNameLst>
                                          <p:attrName>ppt_x</p:attrName>
                                        </p:attrNameLst>
                                      </p:cBhvr>
                                      <p:tavLst>
                                        <p:tav tm="0">
                                          <p:val>
                                            <p:strVal val="#ppt_x"/>
                                          </p:val>
                                        </p:tav>
                                        <p:tav tm="100000">
                                          <p:val>
                                            <p:strVal val="#ppt_x"/>
                                          </p:val>
                                        </p:tav>
                                      </p:tavLst>
                                    </p:anim>
                                    <p:anim calcmode="lin" valueType="num">
                                      <p:cBhvr additive="base">
                                        <p:cTn id="596" dur="4000" fill="hold"/>
                                        <p:tgtEl>
                                          <p:spTgt spid="57"/>
                                        </p:tgtEl>
                                        <p:attrNameLst>
                                          <p:attrName>ppt_y</p:attrName>
                                        </p:attrNameLst>
                                      </p:cBhvr>
                                      <p:tavLst>
                                        <p:tav tm="0">
                                          <p:val>
                                            <p:strVal val="1+#ppt_h/2"/>
                                          </p:val>
                                        </p:tav>
                                        <p:tav tm="100000">
                                          <p:val>
                                            <p:strVal val="#ppt_y"/>
                                          </p:val>
                                        </p:tav>
                                      </p:tavLst>
                                    </p:anim>
                                  </p:childTnLst>
                                </p:cTn>
                              </p:par>
                              <p:par>
                                <p:cTn id="597" presetID="19" presetClass="entr" presetSubtype="10" fill="hold" grpId="1" nodeType="withEffect">
                                  <p:stCondLst>
                                    <p:cond delay="0"/>
                                  </p:stCondLst>
                                  <p:childTnLst>
                                    <p:set>
                                      <p:cBhvr>
                                        <p:cTn id="598" dur="1" fill="hold">
                                          <p:stCondLst>
                                            <p:cond delay="0"/>
                                          </p:stCondLst>
                                        </p:cTn>
                                        <p:tgtEl>
                                          <p:spTgt spid="57"/>
                                        </p:tgtEl>
                                        <p:attrNameLst>
                                          <p:attrName>style.visibility</p:attrName>
                                        </p:attrNameLst>
                                      </p:cBhvr>
                                      <p:to>
                                        <p:strVal val="visible"/>
                                      </p:to>
                                    </p:set>
                                    <p:anim calcmode="lin" valueType="num">
                                      <p:cBhvr>
                                        <p:cTn id="599" dur="4000" fill="hold"/>
                                        <p:tgtEl>
                                          <p:spTgt spid="57"/>
                                        </p:tgtEl>
                                        <p:attrNameLst>
                                          <p:attrName>ppt_w</p:attrName>
                                        </p:attrNameLst>
                                      </p:cBhvr>
                                      <p:tavLst>
                                        <p:tav tm="0" fmla="#ppt_w*sin(2.5*pi*$)">
                                          <p:val>
                                            <p:fltVal val="0"/>
                                          </p:val>
                                        </p:tav>
                                        <p:tav tm="100000">
                                          <p:val>
                                            <p:fltVal val="1"/>
                                          </p:val>
                                        </p:tav>
                                      </p:tavLst>
                                    </p:anim>
                                    <p:anim calcmode="lin" valueType="num">
                                      <p:cBhvr>
                                        <p:cTn id="600" dur="4000" fill="hold"/>
                                        <p:tgtEl>
                                          <p:spTgt spid="57"/>
                                        </p:tgtEl>
                                        <p:attrNameLst>
                                          <p:attrName>ppt_h</p:attrName>
                                        </p:attrNameLst>
                                      </p:cBhvr>
                                      <p:tavLst>
                                        <p:tav tm="0">
                                          <p:val>
                                            <p:strVal val="#ppt_h"/>
                                          </p:val>
                                        </p:tav>
                                        <p:tav tm="100000">
                                          <p:val>
                                            <p:strVal val="#ppt_h"/>
                                          </p:val>
                                        </p:tav>
                                      </p:tavLst>
                                    </p:anim>
                                  </p:childTnLst>
                                </p:cTn>
                              </p:par>
                              <p:par>
                                <p:cTn id="601" presetID="2" presetClass="exit" presetSubtype="1" fill="hold" grpId="2" nodeType="withEffect">
                                  <p:stCondLst>
                                    <p:cond delay="0"/>
                                  </p:stCondLst>
                                  <p:childTnLst>
                                    <p:anim calcmode="lin" valueType="num">
                                      <p:cBhvr additive="base">
                                        <p:cTn id="602" dur="4500"/>
                                        <p:tgtEl>
                                          <p:spTgt spid="57"/>
                                        </p:tgtEl>
                                        <p:attrNameLst>
                                          <p:attrName>ppt_x</p:attrName>
                                        </p:attrNameLst>
                                      </p:cBhvr>
                                      <p:tavLst>
                                        <p:tav tm="0">
                                          <p:val>
                                            <p:strVal val="ppt_x"/>
                                          </p:val>
                                        </p:tav>
                                        <p:tav tm="100000">
                                          <p:val>
                                            <p:strVal val="ppt_x"/>
                                          </p:val>
                                        </p:tav>
                                      </p:tavLst>
                                    </p:anim>
                                    <p:anim calcmode="lin" valueType="num">
                                      <p:cBhvr additive="base">
                                        <p:cTn id="603" dur="4500"/>
                                        <p:tgtEl>
                                          <p:spTgt spid="57"/>
                                        </p:tgtEl>
                                        <p:attrNameLst>
                                          <p:attrName>ppt_y</p:attrName>
                                        </p:attrNameLst>
                                      </p:cBhvr>
                                      <p:tavLst>
                                        <p:tav tm="0">
                                          <p:val>
                                            <p:strVal val="ppt_y"/>
                                          </p:val>
                                        </p:tav>
                                        <p:tav tm="100000">
                                          <p:val>
                                            <p:strVal val="0-ppt_h/2"/>
                                          </p:val>
                                        </p:tav>
                                      </p:tavLst>
                                    </p:anim>
                                    <p:set>
                                      <p:cBhvr>
                                        <p:cTn id="604" dur="1" fill="hold">
                                          <p:stCondLst>
                                            <p:cond delay="4499"/>
                                          </p:stCondLst>
                                        </p:cTn>
                                        <p:tgtEl>
                                          <p:spTgt spid="57"/>
                                        </p:tgtEl>
                                        <p:attrNameLst>
                                          <p:attrName>style.visibility</p:attrName>
                                        </p:attrNameLst>
                                      </p:cBhvr>
                                      <p:to>
                                        <p:strVal val="hidden"/>
                                      </p:to>
                                    </p:set>
                                  </p:childTnLst>
                                </p:cTn>
                              </p:par>
                              <p:par>
                                <p:cTn id="605" presetID="3" presetClass="exit" presetSubtype="10" fill="hold" grpId="3" nodeType="withEffect">
                                  <p:stCondLst>
                                    <p:cond delay="0"/>
                                  </p:stCondLst>
                                  <p:childTnLst>
                                    <p:animEffect transition="out" filter="blinds(horizontal)">
                                      <p:cBhvr>
                                        <p:cTn id="606" dur="6000"/>
                                        <p:tgtEl>
                                          <p:spTgt spid="57"/>
                                        </p:tgtEl>
                                      </p:cBhvr>
                                    </p:animEffect>
                                    <p:set>
                                      <p:cBhvr>
                                        <p:cTn id="607" dur="1" fill="hold">
                                          <p:stCondLst>
                                            <p:cond delay="5999"/>
                                          </p:stCondLst>
                                        </p:cTn>
                                        <p:tgtEl>
                                          <p:spTgt spid="57"/>
                                        </p:tgtEl>
                                        <p:attrNameLst>
                                          <p:attrName>style.visibility</p:attrName>
                                        </p:attrNameLst>
                                      </p:cBhvr>
                                      <p:to>
                                        <p:strVal val="hidden"/>
                                      </p:to>
                                    </p:set>
                                  </p:childTnLst>
                                </p:cTn>
                              </p:par>
                              <p:par>
                                <p:cTn id="608" presetID="2" presetClass="entr" presetSubtype="4" fill="hold" grpId="0" nodeType="withEffect">
                                  <p:stCondLst>
                                    <p:cond delay="0"/>
                                  </p:stCondLst>
                                  <p:childTnLst>
                                    <p:set>
                                      <p:cBhvr>
                                        <p:cTn id="609" dur="1" fill="hold">
                                          <p:stCondLst>
                                            <p:cond delay="0"/>
                                          </p:stCondLst>
                                        </p:cTn>
                                        <p:tgtEl>
                                          <p:spTgt spid="58"/>
                                        </p:tgtEl>
                                        <p:attrNameLst>
                                          <p:attrName>style.visibility</p:attrName>
                                        </p:attrNameLst>
                                      </p:cBhvr>
                                      <p:to>
                                        <p:strVal val="visible"/>
                                      </p:to>
                                    </p:set>
                                    <p:anim calcmode="lin" valueType="num">
                                      <p:cBhvr additive="base">
                                        <p:cTn id="610" dur="4000" fill="hold"/>
                                        <p:tgtEl>
                                          <p:spTgt spid="58"/>
                                        </p:tgtEl>
                                        <p:attrNameLst>
                                          <p:attrName>ppt_x</p:attrName>
                                        </p:attrNameLst>
                                      </p:cBhvr>
                                      <p:tavLst>
                                        <p:tav tm="0">
                                          <p:val>
                                            <p:strVal val="#ppt_x"/>
                                          </p:val>
                                        </p:tav>
                                        <p:tav tm="100000">
                                          <p:val>
                                            <p:strVal val="#ppt_x"/>
                                          </p:val>
                                        </p:tav>
                                      </p:tavLst>
                                    </p:anim>
                                    <p:anim calcmode="lin" valueType="num">
                                      <p:cBhvr additive="base">
                                        <p:cTn id="611" dur="4000" fill="hold"/>
                                        <p:tgtEl>
                                          <p:spTgt spid="58"/>
                                        </p:tgtEl>
                                        <p:attrNameLst>
                                          <p:attrName>ppt_y</p:attrName>
                                        </p:attrNameLst>
                                      </p:cBhvr>
                                      <p:tavLst>
                                        <p:tav tm="0">
                                          <p:val>
                                            <p:strVal val="1+#ppt_h/2"/>
                                          </p:val>
                                        </p:tav>
                                        <p:tav tm="100000">
                                          <p:val>
                                            <p:strVal val="#ppt_y"/>
                                          </p:val>
                                        </p:tav>
                                      </p:tavLst>
                                    </p:anim>
                                  </p:childTnLst>
                                </p:cTn>
                              </p:par>
                              <p:par>
                                <p:cTn id="612" presetID="19" presetClass="entr" presetSubtype="10" fill="hold" grpId="1" nodeType="withEffect">
                                  <p:stCondLst>
                                    <p:cond delay="0"/>
                                  </p:stCondLst>
                                  <p:childTnLst>
                                    <p:set>
                                      <p:cBhvr>
                                        <p:cTn id="613" dur="1" fill="hold">
                                          <p:stCondLst>
                                            <p:cond delay="0"/>
                                          </p:stCondLst>
                                        </p:cTn>
                                        <p:tgtEl>
                                          <p:spTgt spid="58"/>
                                        </p:tgtEl>
                                        <p:attrNameLst>
                                          <p:attrName>style.visibility</p:attrName>
                                        </p:attrNameLst>
                                      </p:cBhvr>
                                      <p:to>
                                        <p:strVal val="visible"/>
                                      </p:to>
                                    </p:set>
                                    <p:anim calcmode="lin" valueType="num">
                                      <p:cBhvr>
                                        <p:cTn id="614" dur="4000" fill="hold"/>
                                        <p:tgtEl>
                                          <p:spTgt spid="58"/>
                                        </p:tgtEl>
                                        <p:attrNameLst>
                                          <p:attrName>ppt_w</p:attrName>
                                        </p:attrNameLst>
                                      </p:cBhvr>
                                      <p:tavLst>
                                        <p:tav tm="0" fmla="#ppt_w*sin(2.5*pi*$)">
                                          <p:val>
                                            <p:fltVal val="0"/>
                                          </p:val>
                                        </p:tav>
                                        <p:tav tm="100000">
                                          <p:val>
                                            <p:fltVal val="1"/>
                                          </p:val>
                                        </p:tav>
                                      </p:tavLst>
                                    </p:anim>
                                    <p:anim calcmode="lin" valueType="num">
                                      <p:cBhvr>
                                        <p:cTn id="615" dur="4000" fill="hold"/>
                                        <p:tgtEl>
                                          <p:spTgt spid="58"/>
                                        </p:tgtEl>
                                        <p:attrNameLst>
                                          <p:attrName>ppt_h</p:attrName>
                                        </p:attrNameLst>
                                      </p:cBhvr>
                                      <p:tavLst>
                                        <p:tav tm="0">
                                          <p:val>
                                            <p:strVal val="#ppt_h"/>
                                          </p:val>
                                        </p:tav>
                                        <p:tav tm="100000">
                                          <p:val>
                                            <p:strVal val="#ppt_h"/>
                                          </p:val>
                                        </p:tav>
                                      </p:tavLst>
                                    </p:anim>
                                  </p:childTnLst>
                                </p:cTn>
                              </p:par>
                              <p:par>
                                <p:cTn id="616" presetID="2" presetClass="exit" presetSubtype="1" fill="hold" grpId="2" nodeType="withEffect">
                                  <p:stCondLst>
                                    <p:cond delay="0"/>
                                  </p:stCondLst>
                                  <p:childTnLst>
                                    <p:anim calcmode="lin" valueType="num">
                                      <p:cBhvr additive="base">
                                        <p:cTn id="617" dur="4500"/>
                                        <p:tgtEl>
                                          <p:spTgt spid="58"/>
                                        </p:tgtEl>
                                        <p:attrNameLst>
                                          <p:attrName>ppt_x</p:attrName>
                                        </p:attrNameLst>
                                      </p:cBhvr>
                                      <p:tavLst>
                                        <p:tav tm="0">
                                          <p:val>
                                            <p:strVal val="ppt_x"/>
                                          </p:val>
                                        </p:tav>
                                        <p:tav tm="100000">
                                          <p:val>
                                            <p:strVal val="ppt_x"/>
                                          </p:val>
                                        </p:tav>
                                      </p:tavLst>
                                    </p:anim>
                                    <p:anim calcmode="lin" valueType="num">
                                      <p:cBhvr additive="base">
                                        <p:cTn id="618" dur="4500"/>
                                        <p:tgtEl>
                                          <p:spTgt spid="58"/>
                                        </p:tgtEl>
                                        <p:attrNameLst>
                                          <p:attrName>ppt_y</p:attrName>
                                        </p:attrNameLst>
                                      </p:cBhvr>
                                      <p:tavLst>
                                        <p:tav tm="0">
                                          <p:val>
                                            <p:strVal val="ppt_y"/>
                                          </p:val>
                                        </p:tav>
                                        <p:tav tm="100000">
                                          <p:val>
                                            <p:strVal val="0-ppt_h/2"/>
                                          </p:val>
                                        </p:tav>
                                      </p:tavLst>
                                    </p:anim>
                                    <p:set>
                                      <p:cBhvr>
                                        <p:cTn id="619" dur="1" fill="hold">
                                          <p:stCondLst>
                                            <p:cond delay="4499"/>
                                          </p:stCondLst>
                                        </p:cTn>
                                        <p:tgtEl>
                                          <p:spTgt spid="58"/>
                                        </p:tgtEl>
                                        <p:attrNameLst>
                                          <p:attrName>style.visibility</p:attrName>
                                        </p:attrNameLst>
                                      </p:cBhvr>
                                      <p:to>
                                        <p:strVal val="hidden"/>
                                      </p:to>
                                    </p:set>
                                  </p:childTnLst>
                                </p:cTn>
                              </p:par>
                              <p:par>
                                <p:cTn id="620" presetID="3" presetClass="exit" presetSubtype="10" fill="hold" grpId="3" nodeType="withEffect">
                                  <p:stCondLst>
                                    <p:cond delay="0"/>
                                  </p:stCondLst>
                                  <p:childTnLst>
                                    <p:animEffect transition="out" filter="blinds(horizontal)">
                                      <p:cBhvr>
                                        <p:cTn id="621" dur="6000"/>
                                        <p:tgtEl>
                                          <p:spTgt spid="58"/>
                                        </p:tgtEl>
                                      </p:cBhvr>
                                    </p:animEffect>
                                    <p:set>
                                      <p:cBhvr>
                                        <p:cTn id="622" dur="1" fill="hold">
                                          <p:stCondLst>
                                            <p:cond delay="5999"/>
                                          </p:stCondLst>
                                        </p:cTn>
                                        <p:tgtEl>
                                          <p:spTgt spid="58"/>
                                        </p:tgtEl>
                                        <p:attrNameLst>
                                          <p:attrName>style.visibility</p:attrName>
                                        </p:attrNameLst>
                                      </p:cBhvr>
                                      <p:to>
                                        <p:strVal val="hidden"/>
                                      </p:to>
                                    </p:set>
                                  </p:childTnLst>
                                </p:cTn>
                              </p:par>
                              <p:par>
                                <p:cTn id="623" presetID="2" presetClass="entr" presetSubtype="4" fill="hold" grpId="0" nodeType="withEffect">
                                  <p:stCondLst>
                                    <p:cond delay="0"/>
                                  </p:stCondLst>
                                  <p:childTnLst>
                                    <p:set>
                                      <p:cBhvr>
                                        <p:cTn id="624" dur="1" fill="hold">
                                          <p:stCondLst>
                                            <p:cond delay="0"/>
                                          </p:stCondLst>
                                        </p:cTn>
                                        <p:tgtEl>
                                          <p:spTgt spid="36"/>
                                        </p:tgtEl>
                                        <p:attrNameLst>
                                          <p:attrName>style.visibility</p:attrName>
                                        </p:attrNameLst>
                                      </p:cBhvr>
                                      <p:to>
                                        <p:strVal val="visible"/>
                                      </p:to>
                                    </p:set>
                                    <p:anim calcmode="lin" valueType="num">
                                      <p:cBhvr additive="base">
                                        <p:cTn id="625" dur="4000" fill="hold"/>
                                        <p:tgtEl>
                                          <p:spTgt spid="36"/>
                                        </p:tgtEl>
                                        <p:attrNameLst>
                                          <p:attrName>ppt_x</p:attrName>
                                        </p:attrNameLst>
                                      </p:cBhvr>
                                      <p:tavLst>
                                        <p:tav tm="0">
                                          <p:val>
                                            <p:strVal val="#ppt_x"/>
                                          </p:val>
                                        </p:tav>
                                        <p:tav tm="100000">
                                          <p:val>
                                            <p:strVal val="#ppt_x"/>
                                          </p:val>
                                        </p:tav>
                                      </p:tavLst>
                                    </p:anim>
                                    <p:anim calcmode="lin" valueType="num">
                                      <p:cBhvr additive="base">
                                        <p:cTn id="626" dur="4000" fill="hold"/>
                                        <p:tgtEl>
                                          <p:spTgt spid="36"/>
                                        </p:tgtEl>
                                        <p:attrNameLst>
                                          <p:attrName>ppt_y</p:attrName>
                                        </p:attrNameLst>
                                      </p:cBhvr>
                                      <p:tavLst>
                                        <p:tav tm="0">
                                          <p:val>
                                            <p:strVal val="1+#ppt_h/2"/>
                                          </p:val>
                                        </p:tav>
                                        <p:tav tm="100000">
                                          <p:val>
                                            <p:strVal val="#ppt_y"/>
                                          </p:val>
                                        </p:tav>
                                      </p:tavLst>
                                    </p:anim>
                                  </p:childTnLst>
                                </p:cTn>
                              </p:par>
                              <p:par>
                                <p:cTn id="627" presetID="19" presetClass="entr" presetSubtype="10" fill="hold" grpId="1" nodeType="withEffect">
                                  <p:stCondLst>
                                    <p:cond delay="0"/>
                                  </p:stCondLst>
                                  <p:childTnLst>
                                    <p:set>
                                      <p:cBhvr>
                                        <p:cTn id="628" dur="1" fill="hold">
                                          <p:stCondLst>
                                            <p:cond delay="0"/>
                                          </p:stCondLst>
                                        </p:cTn>
                                        <p:tgtEl>
                                          <p:spTgt spid="36"/>
                                        </p:tgtEl>
                                        <p:attrNameLst>
                                          <p:attrName>style.visibility</p:attrName>
                                        </p:attrNameLst>
                                      </p:cBhvr>
                                      <p:to>
                                        <p:strVal val="visible"/>
                                      </p:to>
                                    </p:set>
                                    <p:anim calcmode="lin" valueType="num">
                                      <p:cBhvr>
                                        <p:cTn id="629" dur="4000" fill="hold"/>
                                        <p:tgtEl>
                                          <p:spTgt spid="36"/>
                                        </p:tgtEl>
                                        <p:attrNameLst>
                                          <p:attrName>ppt_w</p:attrName>
                                        </p:attrNameLst>
                                      </p:cBhvr>
                                      <p:tavLst>
                                        <p:tav tm="0" fmla="#ppt_w*sin(2.5*pi*$)">
                                          <p:val>
                                            <p:fltVal val="0"/>
                                          </p:val>
                                        </p:tav>
                                        <p:tav tm="100000">
                                          <p:val>
                                            <p:fltVal val="1"/>
                                          </p:val>
                                        </p:tav>
                                      </p:tavLst>
                                    </p:anim>
                                    <p:anim calcmode="lin" valueType="num">
                                      <p:cBhvr>
                                        <p:cTn id="630" dur="4000" fill="hold"/>
                                        <p:tgtEl>
                                          <p:spTgt spid="36"/>
                                        </p:tgtEl>
                                        <p:attrNameLst>
                                          <p:attrName>ppt_h</p:attrName>
                                        </p:attrNameLst>
                                      </p:cBhvr>
                                      <p:tavLst>
                                        <p:tav tm="0">
                                          <p:val>
                                            <p:strVal val="#ppt_h"/>
                                          </p:val>
                                        </p:tav>
                                        <p:tav tm="100000">
                                          <p:val>
                                            <p:strVal val="#ppt_h"/>
                                          </p:val>
                                        </p:tav>
                                      </p:tavLst>
                                    </p:anim>
                                  </p:childTnLst>
                                </p:cTn>
                              </p:par>
                              <p:par>
                                <p:cTn id="631" presetID="2" presetClass="exit" presetSubtype="1" fill="hold" grpId="2" nodeType="withEffect">
                                  <p:stCondLst>
                                    <p:cond delay="0"/>
                                  </p:stCondLst>
                                  <p:childTnLst>
                                    <p:anim calcmode="lin" valueType="num">
                                      <p:cBhvr additive="base">
                                        <p:cTn id="632" dur="4500"/>
                                        <p:tgtEl>
                                          <p:spTgt spid="36"/>
                                        </p:tgtEl>
                                        <p:attrNameLst>
                                          <p:attrName>ppt_x</p:attrName>
                                        </p:attrNameLst>
                                      </p:cBhvr>
                                      <p:tavLst>
                                        <p:tav tm="0">
                                          <p:val>
                                            <p:strVal val="ppt_x"/>
                                          </p:val>
                                        </p:tav>
                                        <p:tav tm="100000">
                                          <p:val>
                                            <p:strVal val="ppt_x"/>
                                          </p:val>
                                        </p:tav>
                                      </p:tavLst>
                                    </p:anim>
                                    <p:anim calcmode="lin" valueType="num">
                                      <p:cBhvr additive="base">
                                        <p:cTn id="633" dur="4500"/>
                                        <p:tgtEl>
                                          <p:spTgt spid="36"/>
                                        </p:tgtEl>
                                        <p:attrNameLst>
                                          <p:attrName>ppt_y</p:attrName>
                                        </p:attrNameLst>
                                      </p:cBhvr>
                                      <p:tavLst>
                                        <p:tav tm="0">
                                          <p:val>
                                            <p:strVal val="ppt_y"/>
                                          </p:val>
                                        </p:tav>
                                        <p:tav tm="100000">
                                          <p:val>
                                            <p:strVal val="0-ppt_h/2"/>
                                          </p:val>
                                        </p:tav>
                                      </p:tavLst>
                                    </p:anim>
                                    <p:set>
                                      <p:cBhvr>
                                        <p:cTn id="634" dur="1" fill="hold">
                                          <p:stCondLst>
                                            <p:cond delay="4499"/>
                                          </p:stCondLst>
                                        </p:cTn>
                                        <p:tgtEl>
                                          <p:spTgt spid="36"/>
                                        </p:tgtEl>
                                        <p:attrNameLst>
                                          <p:attrName>style.visibility</p:attrName>
                                        </p:attrNameLst>
                                      </p:cBhvr>
                                      <p:to>
                                        <p:strVal val="hidden"/>
                                      </p:to>
                                    </p:set>
                                  </p:childTnLst>
                                </p:cTn>
                              </p:par>
                              <p:par>
                                <p:cTn id="635" presetID="3" presetClass="exit" presetSubtype="10" fill="hold" grpId="3" nodeType="withEffect">
                                  <p:stCondLst>
                                    <p:cond delay="0"/>
                                  </p:stCondLst>
                                  <p:childTnLst>
                                    <p:animEffect transition="out" filter="blinds(horizontal)">
                                      <p:cBhvr>
                                        <p:cTn id="636" dur="6000"/>
                                        <p:tgtEl>
                                          <p:spTgt spid="36"/>
                                        </p:tgtEl>
                                      </p:cBhvr>
                                    </p:animEffect>
                                    <p:set>
                                      <p:cBhvr>
                                        <p:cTn id="637" dur="1" fill="hold">
                                          <p:stCondLst>
                                            <p:cond delay="5999"/>
                                          </p:stCondLst>
                                        </p:cTn>
                                        <p:tgtEl>
                                          <p:spTgt spid="36"/>
                                        </p:tgtEl>
                                        <p:attrNameLst>
                                          <p:attrName>style.visibility</p:attrName>
                                        </p:attrNameLst>
                                      </p:cBhvr>
                                      <p:to>
                                        <p:strVal val="hidden"/>
                                      </p:to>
                                    </p:set>
                                  </p:childTnLst>
                                </p:cTn>
                              </p:par>
                              <p:par>
                                <p:cTn id="638" presetID="2" presetClass="entr" presetSubtype="4" fill="hold" grpId="0" nodeType="withEffect">
                                  <p:stCondLst>
                                    <p:cond delay="0"/>
                                  </p:stCondLst>
                                  <p:childTnLst>
                                    <p:set>
                                      <p:cBhvr>
                                        <p:cTn id="639" dur="1" fill="hold">
                                          <p:stCondLst>
                                            <p:cond delay="0"/>
                                          </p:stCondLst>
                                        </p:cTn>
                                        <p:tgtEl>
                                          <p:spTgt spid="37"/>
                                        </p:tgtEl>
                                        <p:attrNameLst>
                                          <p:attrName>style.visibility</p:attrName>
                                        </p:attrNameLst>
                                      </p:cBhvr>
                                      <p:to>
                                        <p:strVal val="visible"/>
                                      </p:to>
                                    </p:set>
                                    <p:anim calcmode="lin" valueType="num">
                                      <p:cBhvr additive="base">
                                        <p:cTn id="640" dur="4000" fill="hold"/>
                                        <p:tgtEl>
                                          <p:spTgt spid="37"/>
                                        </p:tgtEl>
                                        <p:attrNameLst>
                                          <p:attrName>ppt_x</p:attrName>
                                        </p:attrNameLst>
                                      </p:cBhvr>
                                      <p:tavLst>
                                        <p:tav tm="0">
                                          <p:val>
                                            <p:strVal val="#ppt_x"/>
                                          </p:val>
                                        </p:tav>
                                        <p:tav tm="100000">
                                          <p:val>
                                            <p:strVal val="#ppt_x"/>
                                          </p:val>
                                        </p:tav>
                                      </p:tavLst>
                                    </p:anim>
                                    <p:anim calcmode="lin" valueType="num">
                                      <p:cBhvr additive="base">
                                        <p:cTn id="641" dur="4000" fill="hold"/>
                                        <p:tgtEl>
                                          <p:spTgt spid="37"/>
                                        </p:tgtEl>
                                        <p:attrNameLst>
                                          <p:attrName>ppt_y</p:attrName>
                                        </p:attrNameLst>
                                      </p:cBhvr>
                                      <p:tavLst>
                                        <p:tav tm="0">
                                          <p:val>
                                            <p:strVal val="1+#ppt_h/2"/>
                                          </p:val>
                                        </p:tav>
                                        <p:tav tm="100000">
                                          <p:val>
                                            <p:strVal val="#ppt_y"/>
                                          </p:val>
                                        </p:tav>
                                      </p:tavLst>
                                    </p:anim>
                                  </p:childTnLst>
                                </p:cTn>
                              </p:par>
                              <p:par>
                                <p:cTn id="642" presetID="19" presetClass="entr" presetSubtype="10" fill="hold" grpId="1" nodeType="withEffect">
                                  <p:stCondLst>
                                    <p:cond delay="0"/>
                                  </p:stCondLst>
                                  <p:childTnLst>
                                    <p:set>
                                      <p:cBhvr>
                                        <p:cTn id="643" dur="1" fill="hold">
                                          <p:stCondLst>
                                            <p:cond delay="0"/>
                                          </p:stCondLst>
                                        </p:cTn>
                                        <p:tgtEl>
                                          <p:spTgt spid="37"/>
                                        </p:tgtEl>
                                        <p:attrNameLst>
                                          <p:attrName>style.visibility</p:attrName>
                                        </p:attrNameLst>
                                      </p:cBhvr>
                                      <p:to>
                                        <p:strVal val="visible"/>
                                      </p:to>
                                    </p:set>
                                    <p:anim calcmode="lin" valueType="num">
                                      <p:cBhvr>
                                        <p:cTn id="644" dur="4000" fill="hold"/>
                                        <p:tgtEl>
                                          <p:spTgt spid="37"/>
                                        </p:tgtEl>
                                        <p:attrNameLst>
                                          <p:attrName>ppt_w</p:attrName>
                                        </p:attrNameLst>
                                      </p:cBhvr>
                                      <p:tavLst>
                                        <p:tav tm="0" fmla="#ppt_w*sin(2.5*pi*$)">
                                          <p:val>
                                            <p:fltVal val="0"/>
                                          </p:val>
                                        </p:tav>
                                        <p:tav tm="100000">
                                          <p:val>
                                            <p:fltVal val="1"/>
                                          </p:val>
                                        </p:tav>
                                      </p:tavLst>
                                    </p:anim>
                                    <p:anim calcmode="lin" valueType="num">
                                      <p:cBhvr>
                                        <p:cTn id="645" dur="4000" fill="hold"/>
                                        <p:tgtEl>
                                          <p:spTgt spid="37"/>
                                        </p:tgtEl>
                                        <p:attrNameLst>
                                          <p:attrName>ppt_h</p:attrName>
                                        </p:attrNameLst>
                                      </p:cBhvr>
                                      <p:tavLst>
                                        <p:tav tm="0">
                                          <p:val>
                                            <p:strVal val="#ppt_h"/>
                                          </p:val>
                                        </p:tav>
                                        <p:tav tm="100000">
                                          <p:val>
                                            <p:strVal val="#ppt_h"/>
                                          </p:val>
                                        </p:tav>
                                      </p:tavLst>
                                    </p:anim>
                                  </p:childTnLst>
                                </p:cTn>
                              </p:par>
                              <p:par>
                                <p:cTn id="646" presetID="2" presetClass="exit" presetSubtype="1" fill="hold" grpId="2" nodeType="withEffect">
                                  <p:stCondLst>
                                    <p:cond delay="0"/>
                                  </p:stCondLst>
                                  <p:childTnLst>
                                    <p:anim calcmode="lin" valueType="num">
                                      <p:cBhvr additive="base">
                                        <p:cTn id="647" dur="4500"/>
                                        <p:tgtEl>
                                          <p:spTgt spid="37"/>
                                        </p:tgtEl>
                                        <p:attrNameLst>
                                          <p:attrName>ppt_x</p:attrName>
                                        </p:attrNameLst>
                                      </p:cBhvr>
                                      <p:tavLst>
                                        <p:tav tm="0">
                                          <p:val>
                                            <p:strVal val="ppt_x"/>
                                          </p:val>
                                        </p:tav>
                                        <p:tav tm="100000">
                                          <p:val>
                                            <p:strVal val="ppt_x"/>
                                          </p:val>
                                        </p:tav>
                                      </p:tavLst>
                                    </p:anim>
                                    <p:anim calcmode="lin" valueType="num">
                                      <p:cBhvr additive="base">
                                        <p:cTn id="648" dur="4500"/>
                                        <p:tgtEl>
                                          <p:spTgt spid="37"/>
                                        </p:tgtEl>
                                        <p:attrNameLst>
                                          <p:attrName>ppt_y</p:attrName>
                                        </p:attrNameLst>
                                      </p:cBhvr>
                                      <p:tavLst>
                                        <p:tav tm="0">
                                          <p:val>
                                            <p:strVal val="ppt_y"/>
                                          </p:val>
                                        </p:tav>
                                        <p:tav tm="100000">
                                          <p:val>
                                            <p:strVal val="0-ppt_h/2"/>
                                          </p:val>
                                        </p:tav>
                                      </p:tavLst>
                                    </p:anim>
                                    <p:set>
                                      <p:cBhvr>
                                        <p:cTn id="649" dur="1" fill="hold">
                                          <p:stCondLst>
                                            <p:cond delay="4499"/>
                                          </p:stCondLst>
                                        </p:cTn>
                                        <p:tgtEl>
                                          <p:spTgt spid="37"/>
                                        </p:tgtEl>
                                        <p:attrNameLst>
                                          <p:attrName>style.visibility</p:attrName>
                                        </p:attrNameLst>
                                      </p:cBhvr>
                                      <p:to>
                                        <p:strVal val="hidden"/>
                                      </p:to>
                                    </p:set>
                                  </p:childTnLst>
                                </p:cTn>
                              </p:par>
                              <p:par>
                                <p:cTn id="650" presetID="3" presetClass="exit" presetSubtype="10" fill="hold" grpId="3" nodeType="withEffect">
                                  <p:stCondLst>
                                    <p:cond delay="0"/>
                                  </p:stCondLst>
                                  <p:childTnLst>
                                    <p:animEffect transition="out" filter="blinds(horizontal)">
                                      <p:cBhvr>
                                        <p:cTn id="651" dur="6000"/>
                                        <p:tgtEl>
                                          <p:spTgt spid="37"/>
                                        </p:tgtEl>
                                      </p:cBhvr>
                                    </p:animEffect>
                                    <p:set>
                                      <p:cBhvr>
                                        <p:cTn id="652" dur="1" fill="hold">
                                          <p:stCondLst>
                                            <p:cond delay="5999"/>
                                          </p:stCondLst>
                                        </p:cTn>
                                        <p:tgtEl>
                                          <p:spTgt spid="37"/>
                                        </p:tgtEl>
                                        <p:attrNameLst>
                                          <p:attrName>style.visibility</p:attrName>
                                        </p:attrNameLst>
                                      </p:cBhvr>
                                      <p:to>
                                        <p:strVal val="hidden"/>
                                      </p:to>
                                    </p:set>
                                  </p:childTnLst>
                                </p:cTn>
                              </p:par>
                              <p:par>
                                <p:cTn id="653" presetID="2" presetClass="entr" presetSubtype="4" fill="hold" grpId="0" nodeType="withEffect">
                                  <p:stCondLst>
                                    <p:cond delay="0"/>
                                  </p:stCondLst>
                                  <p:childTnLst>
                                    <p:set>
                                      <p:cBhvr>
                                        <p:cTn id="654" dur="1" fill="hold">
                                          <p:stCondLst>
                                            <p:cond delay="0"/>
                                          </p:stCondLst>
                                        </p:cTn>
                                        <p:tgtEl>
                                          <p:spTgt spid="43"/>
                                        </p:tgtEl>
                                        <p:attrNameLst>
                                          <p:attrName>style.visibility</p:attrName>
                                        </p:attrNameLst>
                                      </p:cBhvr>
                                      <p:to>
                                        <p:strVal val="visible"/>
                                      </p:to>
                                    </p:set>
                                    <p:anim calcmode="lin" valueType="num">
                                      <p:cBhvr additive="base">
                                        <p:cTn id="655" dur="4000" fill="hold"/>
                                        <p:tgtEl>
                                          <p:spTgt spid="43"/>
                                        </p:tgtEl>
                                        <p:attrNameLst>
                                          <p:attrName>ppt_x</p:attrName>
                                        </p:attrNameLst>
                                      </p:cBhvr>
                                      <p:tavLst>
                                        <p:tav tm="0">
                                          <p:val>
                                            <p:strVal val="#ppt_x"/>
                                          </p:val>
                                        </p:tav>
                                        <p:tav tm="100000">
                                          <p:val>
                                            <p:strVal val="#ppt_x"/>
                                          </p:val>
                                        </p:tav>
                                      </p:tavLst>
                                    </p:anim>
                                    <p:anim calcmode="lin" valueType="num">
                                      <p:cBhvr additive="base">
                                        <p:cTn id="656" dur="4000" fill="hold"/>
                                        <p:tgtEl>
                                          <p:spTgt spid="43"/>
                                        </p:tgtEl>
                                        <p:attrNameLst>
                                          <p:attrName>ppt_y</p:attrName>
                                        </p:attrNameLst>
                                      </p:cBhvr>
                                      <p:tavLst>
                                        <p:tav tm="0">
                                          <p:val>
                                            <p:strVal val="1+#ppt_h/2"/>
                                          </p:val>
                                        </p:tav>
                                        <p:tav tm="100000">
                                          <p:val>
                                            <p:strVal val="#ppt_y"/>
                                          </p:val>
                                        </p:tav>
                                      </p:tavLst>
                                    </p:anim>
                                  </p:childTnLst>
                                </p:cTn>
                              </p:par>
                              <p:par>
                                <p:cTn id="657" presetID="19" presetClass="entr" presetSubtype="10" fill="hold" grpId="1" nodeType="withEffect">
                                  <p:stCondLst>
                                    <p:cond delay="0"/>
                                  </p:stCondLst>
                                  <p:childTnLst>
                                    <p:set>
                                      <p:cBhvr>
                                        <p:cTn id="658" dur="1" fill="hold">
                                          <p:stCondLst>
                                            <p:cond delay="0"/>
                                          </p:stCondLst>
                                        </p:cTn>
                                        <p:tgtEl>
                                          <p:spTgt spid="43"/>
                                        </p:tgtEl>
                                        <p:attrNameLst>
                                          <p:attrName>style.visibility</p:attrName>
                                        </p:attrNameLst>
                                      </p:cBhvr>
                                      <p:to>
                                        <p:strVal val="visible"/>
                                      </p:to>
                                    </p:set>
                                    <p:anim calcmode="lin" valueType="num">
                                      <p:cBhvr>
                                        <p:cTn id="659" dur="4000" fill="hold"/>
                                        <p:tgtEl>
                                          <p:spTgt spid="43"/>
                                        </p:tgtEl>
                                        <p:attrNameLst>
                                          <p:attrName>ppt_w</p:attrName>
                                        </p:attrNameLst>
                                      </p:cBhvr>
                                      <p:tavLst>
                                        <p:tav tm="0" fmla="#ppt_w*sin(2.5*pi*$)">
                                          <p:val>
                                            <p:fltVal val="0"/>
                                          </p:val>
                                        </p:tav>
                                        <p:tav tm="100000">
                                          <p:val>
                                            <p:fltVal val="1"/>
                                          </p:val>
                                        </p:tav>
                                      </p:tavLst>
                                    </p:anim>
                                    <p:anim calcmode="lin" valueType="num">
                                      <p:cBhvr>
                                        <p:cTn id="660" dur="4000" fill="hold"/>
                                        <p:tgtEl>
                                          <p:spTgt spid="43"/>
                                        </p:tgtEl>
                                        <p:attrNameLst>
                                          <p:attrName>ppt_h</p:attrName>
                                        </p:attrNameLst>
                                      </p:cBhvr>
                                      <p:tavLst>
                                        <p:tav tm="0">
                                          <p:val>
                                            <p:strVal val="#ppt_h"/>
                                          </p:val>
                                        </p:tav>
                                        <p:tav tm="100000">
                                          <p:val>
                                            <p:strVal val="#ppt_h"/>
                                          </p:val>
                                        </p:tav>
                                      </p:tavLst>
                                    </p:anim>
                                  </p:childTnLst>
                                </p:cTn>
                              </p:par>
                              <p:par>
                                <p:cTn id="661" presetID="2" presetClass="exit" presetSubtype="1" fill="hold" grpId="2" nodeType="withEffect">
                                  <p:stCondLst>
                                    <p:cond delay="0"/>
                                  </p:stCondLst>
                                  <p:childTnLst>
                                    <p:anim calcmode="lin" valueType="num">
                                      <p:cBhvr additive="base">
                                        <p:cTn id="662" dur="4500"/>
                                        <p:tgtEl>
                                          <p:spTgt spid="43"/>
                                        </p:tgtEl>
                                        <p:attrNameLst>
                                          <p:attrName>ppt_x</p:attrName>
                                        </p:attrNameLst>
                                      </p:cBhvr>
                                      <p:tavLst>
                                        <p:tav tm="0">
                                          <p:val>
                                            <p:strVal val="ppt_x"/>
                                          </p:val>
                                        </p:tav>
                                        <p:tav tm="100000">
                                          <p:val>
                                            <p:strVal val="ppt_x"/>
                                          </p:val>
                                        </p:tav>
                                      </p:tavLst>
                                    </p:anim>
                                    <p:anim calcmode="lin" valueType="num">
                                      <p:cBhvr additive="base">
                                        <p:cTn id="663" dur="4500"/>
                                        <p:tgtEl>
                                          <p:spTgt spid="43"/>
                                        </p:tgtEl>
                                        <p:attrNameLst>
                                          <p:attrName>ppt_y</p:attrName>
                                        </p:attrNameLst>
                                      </p:cBhvr>
                                      <p:tavLst>
                                        <p:tav tm="0">
                                          <p:val>
                                            <p:strVal val="ppt_y"/>
                                          </p:val>
                                        </p:tav>
                                        <p:tav tm="100000">
                                          <p:val>
                                            <p:strVal val="0-ppt_h/2"/>
                                          </p:val>
                                        </p:tav>
                                      </p:tavLst>
                                    </p:anim>
                                    <p:set>
                                      <p:cBhvr>
                                        <p:cTn id="664" dur="1" fill="hold">
                                          <p:stCondLst>
                                            <p:cond delay="4499"/>
                                          </p:stCondLst>
                                        </p:cTn>
                                        <p:tgtEl>
                                          <p:spTgt spid="43"/>
                                        </p:tgtEl>
                                        <p:attrNameLst>
                                          <p:attrName>style.visibility</p:attrName>
                                        </p:attrNameLst>
                                      </p:cBhvr>
                                      <p:to>
                                        <p:strVal val="hidden"/>
                                      </p:to>
                                    </p:set>
                                  </p:childTnLst>
                                </p:cTn>
                              </p:par>
                              <p:par>
                                <p:cTn id="665" presetID="3" presetClass="exit" presetSubtype="10" fill="hold" grpId="3" nodeType="withEffect">
                                  <p:stCondLst>
                                    <p:cond delay="0"/>
                                  </p:stCondLst>
                                  <p:childTnLst>
                                    <p:animEffect transition="out" filter="blinds(horizontal)">
                                      <p:cBhvr>
                                        <p:cTn id="666" dur="6000"/>
                                        <p:tgtEl>
                                          <p:spTgt spid="43"/>
                                        </p:tgtEl>
                                      </p:cBhvr>
                                    </p:animEffect>
                                    <p:set>
                                      <p:cBhvr>
                                        <p:cTn id="667" dur="1" fill="hold">
                                          <p:stCondLst>
                                            <p:cond delay="5999"/>
                                          </p:stCondLst>
                                        </p:cTn>
                                        <p:tgtEl>
                                          <p:spTgt spid="43"/>
                                        </p:tgtEl>
                                        <p:attrNameLst>
                                          <p:attrName>style.visibility</p:attrName>
                                        </p:attrNameLst>
                                      </p:cBhvr>
                                      <p:to>
                                        <p:strVal val="hidden"/>
                                      </p:to>
                                    </p:set>
                                  </p:childTnLst>
                                </p:cTn>
                              </p:par>
                              <p:par>
                                <p:cTn id="668" presetID="2" presetClass="entr" presetSubtype="4" fill="hold" grpId="0" nodeType="withEffect">
                                  <p:stCondLst>
                                    <p:cond delay="0"/>
                                  </p:stCondLst>
                                  <p:childTnLst>
                                    <p:set>
                                      <p:cBhvr>
                                        <p:cTn id="669" dur="1" fill="hold">
                                          <p:stCondLst>
                                            <p:cond delay="0"/>
                                          </p:stCondLst>
                                        </p:cTn>
                                        <p:tgtEl>
                                          <p:spTgt spid="44"/>
                                        </p:tgtEl>
                                        <p:attrNameLst>
                                          <p:attrName>style.visibility</p:attrName>
                                        </p:attrNameLst>
                                      </p:cBhvr>
                                      <p:to>
                                        <p:strVal val="visible"/>
                                      </p:to>
                                    </p:set>
                                    <p:anim calcmode="lin" valueType="num">
                                      <p:cBhvr additive="base">
                                        <p:cTn id="670" dur="4000" fill="hold"/>
                                        <p:tgtEl>
                                          <p:spTgt spid="44"/>
                                        </p:tgtEl>
                                        <p:attrNameLst>
                                          <p:attrName>ppt_x</p:attrName>
                                        </p:attrNameLst>
                                      </p:cBhvr>
                                      <p:tavLst>
                                        <p:tav tm="0">
                                          <p:val>
                                            <p:strVal val="#ppt_x"/>
                                          </p:val>
                                        </p:tav>
                                        <p:tav tm="100000">
                                          <p:val>
                                            <p:strVal val="#ppt_x"/>
                                          </p:val>
                                        </p:tav>
                                      </p:tavLst>
                                    </p:anim>
                                    <p:anim calcmode="lin" valueType="num">
                                      <p:cBhvr additive="base">
                                        <p:cTn id="671" dur="4000" fill="hold"/>
                                        <p:tgtEl>
                                          <p:spTgt spid="44"/>
                                        </p:tgtEl>
                                        <p:attrNameLst>
                                          <p:attrName>ppt_y</p:attrName>
                                        </p:attrNameLst>
                                      </p:cBhvr>
                                      <p:tavLst>
                                        <p:tav tm="0">
                                          <p:val>
                                            <p:strVal val="1+#ppt_h/2"/>
                                          </p:val>
                                        </p:tav>
                                        <p:tav tm="100000">
                                          <p:val>
                                            <p:strVal val="#ppt_y"/>
                                          </p:val>
                                        </p:tav>
                                      </p:tavLst>
                                    </p:anim>
                                  </p:childTnLst>
                                </p:cTn>
                              </p:par>
                              <p:par>
                                <p:cTn id="672" presetID="19" presetClass="entr" presetSubtype="10" fill="hold" grpId="1" nodeType="withEffect">
                                  <p:stCondLst>
                                    <p:cond delay="0"/>
                                  </p:stCondLst>
                                  <p:childTnLst>
                                    <p:set>
                                      <p:cBhvr>
                                        <p:cTn id="673" dur="1" fill="hold">
                                          <p:stCondLst>
                                            <p:cond delay="0"/>
                                          </p:stCondLst>
                                        </p:cTn>
                                        <p:tgtEl>
                                          <p:spTgt spid="44"/>
                                        </p:tgtEl>
                                        <p:attrNameLst>
                                          <p:attrName>style.visibility</p:attrName>
                                        </p:attrNameLst>
                                      </p:cBhvr>
                                      <p:to>
                                        <p:strVal val="visible"/>
                                      </p:to>
                                    </p:set>
                                    <p:anim calcmode="lin" valueType="num">
                                      <p:cBhvr>
                                        <p:cTn id="674" dur="4000" fill="hold"/>
                                        <p:tgtEl>
                                          <p:spTgt spid="44"/>
                                        </p:tgtEl>
                                        <p:attrNameLst>
                                          <p:attrName>ppt_w</p:attrName>
                                        </p:attrNameLst>
                                      </p:cBhvr>
                                      <p:tavLst>
                                        <p:tav tm="0" fmla="#ppt_w*sin(2.5*pi*$)">
                                          <p:val>
                                            <p:fltVal val="0"/>
                                          </p:val>
                                        </p:tav>
                                        <p:tav tm="100000">
                                          <p:val>
                                            <p:fltVal val="1"/>
                                          </p:val>
                                        </p:tav>
                                      </p:tavLst>
                                    </p:anim>
                                    <p:anim calcmode="lin" valueType="num">
                                      <p:cBhvr>
                                        <p:cTn id="675" dur="4000" fill="hold"/>
                                        <p:tgtEl>
                                          <p:spTgt spid="44"/>
                                        </p:tgtEl>
                                        <p:attrNameLst>
                                          <p:attrName>ppt_h</p:attrName>
                                        </p:attrNameLst>
                                      </p:cBhvr>
                                      <p:tavLst>
                                        <p:tav tm="0">
                                          <p:val>
                                            <p:strVal val="#ppt_h"/>
                                          </p:val>
                                        </p:tav>
                                        <p:tav tm="100000">
                                          <p:val>
                                            <p:strVal val="#ppt_h"/>
                                          </p:val>
                                        </p:tav>
                                      </p:tavLst>
                                    </p:anim>
                                  </p:childTnLst>
                                </p:cTn>
                              </p:par>
                              <p:par>
                                <p:cTn id="676" presetID="2" presetClass="exit" presetSubtype="1" fill="hold" grpId="2" nodeType="withEffect">
                                  <p:stCondLst>
                                    <p:cond delay="0"/>
                                  </p:stCondLst>
                                  <p:childTnLst>
                                    <p:anim calcmode="lin" valueType="num">
                                      <p:cBhvr additive="base">
                                        <p:cTn id="677" dur="4500"/>
                                        <p:tgtEl>
                                          <p:spTgt spid="44"/>
                                        </p:tgtEl>
                                        <p:attrNameLst>
                                          <p:attrName>ppt_x</p:attrName>
                                        </p:attrNameLst>
                                      </p:cBhvr>
                                      <p:tavLst>
                                        <p:tav tm="0">
                                          <p:val>
                                            <p:strVal val="ppt_x"/>
                                          </p:val>
                                        </p:tav>
                                        <p:tav tm="100000">
                                          <p:val>
                                            <p:strVal val="ppt_x"/>
                                          </p:val>
                                        </p:tav>
                                      </p:tavLst>
                                    </p:anim>
                                    <p:anim calcmode="lin" valueType="num">
                                      <p:cBhvr additive="base">
                                        <p:cTn id="678" dur="4500"/>
                                        <p:tgtEl>
                                          <p:spTgt spid="44"/>
                                        </p:tgtEl>
                                        <p:attrNameLst>
                                          <p:attrName>ppt_y</p:attrName>
                                        </p:attrNameLst>
                                      </p:cBhvr>
                                      <p:tavLst>
                                        <p:tav tm="0">
                                          <p:val>
                                            <p:strVal val="ppt_y"/>
                                          </p:val>
                                        </p:tav>
                                        <p:tav tm="100000">
                                          <p:val>
                                            <p:strVal val="0-ppt_h/2"/>
                                          </p:val>
                                        </p:tav>
                                      </p:tavLst>
                                    </p:anim>
                                    <p:set>
                                      <p:cBhvr>
                                        <p:cTn id="679" dur="1" fill="hold">
                                          <p:stCondLst>
                                            <p:cond delay="4499"/>
                                          </p:stCondLst>
                                        </p:cTn>
                                        <p:tgtEl>
                                          <p:spTgt spid="44"/>
                                        </p:tgtEl>
                                        <p:attrNameLst>
                                          <p:attrName>style.visibility</p:attrName>
                                        </p:attrNameLst>
                                      </p:cBhvr>
                                      <p:to>
                                        <p:strVal val="hidden"/>
                                      </p:to>
                                    </p:set>
                                  </p:childTnLst>
                                </p:cTn>
                              </p:par>
                              <p:par>
                                <p:cTn id="680" presetID="3" presetClass="exit" presetSubtype="10" fill="hold" grpId="3" nodeType="withEffect">
                                  <p:stCondLst>
                                    <p:cond delay="0"/>
                                  </p:stCondLst>
                                  <p:childTnLst>
                                    <p:animEffect transition="out" filter="blinds(horizontal)">
                                      <p:cBhvr>
                                        <p:cTn id="681" dur="6000"/>
                                        <p:tgtEl>
                                          <p:spTgt spid="44"/>
                                        </p:tgtEl>
                                      </p:cBhvr>
                                    </p:animEffect>
                                    <p:set>
                                      <p:cBhvr>
                                        <p:cTn id="682" dur="1" fill="hold">
                                          <p:stCondLst>
                                            <p:cond delay="5999"/>
                                          </p:stCondLst>
                                        </p:cTn>
                                        <p:tgtEl>
                                          <p:spTgt spid="44"/>
                                        </p:tgtEl>
                                        <p:attrNameLst>
                                          <p:attrName>style.visibility</p:attrName>
                                        </p:attrNameLst>
                                      </p:cBhvr>
                                      <p:to>
                                        <p:strVal val="hidden"/>
                                      </p:to>
                                    </p:set>
                                  </p:childTnLst>
                                </p:cTn>
                              </p:par>
                              <p:par>
                                <p:cTn id="683" presetID="2" presetClass="entr" presetSubtype="4" fill="hold" grpId="0" nodeType="withEffect">
                                  <p:stCondLst>
                                    <p:cond delay="0"/>
                                  </p:stCondLst>
                                  <p:childTnLst>
                                    <p:set>
                                      <p:cBhvr>
                                        <p:cTn id="684" dur="1" fill="hold">
                                          <p:stCondLst>
                                            <p:cond delay="0"/>
                                          </p:stCondLst>
                                        </p:cTn>
                                        <p:tgtEl>
                                          <p:spTgt spid="4"/>
                                        </p:tgtEl>
                                        <p:attrNameLst>
                                          <p:attrName>style.visibility</p:attrName>
                                        </p:attrNameLst>
                                      </p:cBhvr>
                                      <p:to>
                                        <p:strVal val="visible"/>
                                      </p:to>
                                    </p:set>
                                    <p:anim calcmode="lin" valueType="num">
                                      <p:cBhvr additive="base">
                                        <p:cTn id="685" dur="4000" fill="hold"/>
                                        <p:tgtEl>
                                          <p:spTgt spid="4"/>
                                        </p:tgtEl>
                                        <p:attrNameLst>
                                          <p:attrName>ppt_x</p:attrName>
                                        </p:attrNameLst>
                                      </p:cBhvr>
                                      <p:tavLst>
                                        <p:tav tm="0">
                                          <p:val>
                                            <p:strVal val="#ppt_x"/>
                                          </p:val>
                                        </p:tav>
                                        <p:tav tm="100000">
                                          <p:val>
                                            <p:strVal val="#ppt_x"/>
                                          </p:val>
                                        </p:tav>
                                      </p:tavLst>
                                    </p:anim>
                                    <p:anim calcmode="lin" valueType="num">
                                      <p:cBhvr additive="base">
                                        <p:cTn id="686" dur="4000" fill="hold"/>
                                        <p:tgtEl>
                                          <p:spTgt spid="4"/>
                                        </p:tgtEl>
                                        <p:attrNameLst>
                                          <p:attrName>ppt_y</p:attrName>
                                        </p:attrNameLst>
                                      </p:cBhvr>
                                      <p:tavLst>
                                        <p:tav tm="0">
                                          <p:val>
                                            <p:strVal val="1+#ppt_h/2"/>
                                          </p:val>
                                        </p:tav>
                                        <p:tav tm="100000">
                                          <p:val>
                                            <p:strVal val="#ppt_y"/>
                                          </p:val>
                                        </p:tav>
                                      </p:tavLst>
                                    </p:anim>
                                  </p:childTnLst>
                                </p:cTn>
                              </p:par>
                              <p:par>
                                <p:cTn id="687" presetID="19" presetClass="entr" presetSubtype="10" fill="hold" grpId="1" nodeType="withEffect">
                                  <p:stCondLst>
                                    <p:cond delay="0"/>
                                  </p:stCondLst>
                                  <p:childTnLst>
                                    <p:set>
                                      <p:cBhvr>
                                        <p:cTn id="688" dur="1" fill="hold">
                                          <p:stCondLst>
                                            <p:cond delay="0"/>
                                          </p:stCondLst>
                                        </p:cTn>
                                        <p:tgtEl>
                                          <p:spTgt spid="4"/>
                                        </p:tgtEl>
                                        <p:attrNameLst>
                                          <p:attrName>style.visibility</p:attrName>
                                        </p:attrNameLst>
                                      </p:cBhvr>
                                      <p:to>
                                        <p:strVal val="visible"/>
                                      </p:to>
                                    </p:set>
                                    <p:anim calcmode="lin" valueType="num">
                                      <p:cBhvr>
                                        <p:cTn id="689" dur="4000" fill="hold"/>
                                        <p:tgtEl>
                                          <p:spTgt spid="4"/>
                                        </p:tgtEl>
                                        <p:attrNameLst>
                                          <p:attrName>ppt_w</p:attrName>
                                        </p:attrNameLst>
                                      </p:cBhvr>
                                      <p:tavLst>
                                        <p:tav tm="0" fmla="#ppt_w*sin(2.5*pi*$)">
                                          <p:val>
                                            <p:fltVal val="0"/>
                                          </p:val>
                                        </p:tav>
                                        <p:tav tm="100000">
                                          <p:val>
                                            <p:fltVal val="1"/>
                                          </p:val>
                                        </p:tav>
                                      </p:tavLst>
                                    </p:anim>
                                    <p:anim calcmode="lin" valueType="num">
                                      <p:cBhvr>
                                        <p:cTn id="690" dur="4000" fill="hold"/>
                                        <p:tgtEl>
                                          <p:spTgt spid="4"/>
                                        </p:tgtEl>
                                        <p:attrNameLst>
                                          <p:attrName>ppt_h</p:attrName>
                                        </p:attrNameLst>
                                      </p:cBhvr>
                                      <p:tavLst>
                                        <p:tav tm="0">
                                          <p:val>
                                            <p:strVal val="#ppt_h"/>
                                          </p:val>
                                        </p:tav>
                                        <p:tav tm="100000">
                                          <p:val>
                                            <p:strVal val="#ppt_h"/>
                                          </p:val>
                                        </p:tav>
                                      </p:tavLst>
                                    </p:anim>
                                  </p:childTnLst>
                                </p:cTn>
                              </p:par>
                              <p:par>
                                <p:cTn id="691" presetID="2" presetClass="exit" presetSubtype="1" fill="hold" grpId="2" nodeType="withEffect">
                                  <p:stCondLst>
                                    <p:cond delay="0"/>
                                  </p:stCondLst>
                                  <p:childTnLst>
                                    <p:anim calcmode="lin" valueType="num">
                                      <p:cBhvr additive="base">
                                        <p:cTn id="692" dur="4500"/>
                                        <p:tgtEl>
                                          <p:spTgt spid="4"/>
                                        </p:tgtEl>
                                        <p:attrNameLst>
                                          <p:attrName>ppt_x</p:attrName>
                                        </p:attrNameLst>
                                      </p:cBhvr>
                                      <p:tavLst>
                                        <p:tav tm="0">
                                          <p:val>
                                            <p:strVal val="ppt_x"/>
                                          </p:val>
                                        </p:tav>
                                        <p:tav tm="100000">
                                          <p:val>
                                            <p:strVal val="ppt_x"/>
                                          </p:val>
                                        </p:tav>
                                      </p:tavLst>
                                    </p:anim>
                                    <p:anim calcmode="lin" valueType="num">
                                      <p:cBhvr additive="base">
                                        <p:cTn id="693" dur="4500"/>
                                        <p:tgtEl>
                                          <p:spTgt spid="4"/>
                                        </p:tgtEl>
                                        <p:attrNameLst>
                                          <p:attrName>ppt_y</p:attrName>
                                        </p:attrNameLst>
                                      </p:cBhvr>
                                      <p:tavLst>
                                        <p:tav tm="0">
                                          <p:val>
                                            <p:strVal val="ppt_y"/>
                                          </p:val>
                                        </p:tav>
                                        <p:tav tm="100000">
                                          <p:val>
                                            <p:strVal val="0-ppt_h/2"/>
                                          </p:val>
                                        </p:tav>
                                      </p:tavLst>
                                    </p:anim>
                                    <p:set>
                                      <p:cBhvr>
                                        <p:cTn id="694" dur="1" fill="hold">
                                          <p:stCondLst>
                                            <p:cond delay="4499"/>
                                          </p:stCondLst>
                                        </p:cTn>
                                        <p:tgtEl>
                                          <p:spTgt spid="4"/>
                                        </p:tgtEl>
                                        <p:attrNameLst>
                                          <p:attrName>style.visibility</p:attrName>
                                        </p:attrNameLst>
                                      </p:cBhvr>
                                      <p:to>
                                        <p:strVal val="hidden"/>
                                      </p:to>
                                    </p:set>
                                  </p:childTnLst>
                                </p:cTn>
                              </p:par>
                              <p:par>
                                <p:cTn id="695" presetID="3" presetClass="exit" presetSubtype="10" fill="hold" grpId="3" nodeType="withEffect">
                                  <p:stCondLst>
                                    <p:cond delay="0"/>
                                  </p:stCondLst>
                                  <p:childTnLst>
                                    <p:animEffect transition="out" filter="blinds(horizontal)">
                                      <p:cBhvr>
                                        <p:cTn id="696" dur="6000"/>
                                        <p:tgtEl>
                                          <p:spTgt spid="4"/>
                                        </p:tgtEl>
                                      </p:cBhvr>
                                    </p:animEffect>
                                    <p:set>
                                      <p:cBhvr>
                                        <p:cTn id="697" dur="1" fill="hold">
                                          <p:stCondLst>
                                            <p:cond delay="5999"/>
                                          </p:stCondLst>
                                        </p:cTn>
                                        <p:tgtEl>
                                          <p:spTgt spid="4"/>
                                        </p:tgtEl>
                                        <p:attrNameLst>
                                          <p:attrName>style.visibility</p:attrName>
                                        </p:attrNameLst>
                                      </p:cBhvr>
                                      <p:to>
                                        <p:strVal val="hidden"/>
                                      </p:to>
                                    </p:set>
                                  </p:childTnLst>
                                </p:cTn>
                              </p:par>
                              <p:par>
                                <p:cTn id="698" presetID="2" presetClass="entr" presetSubtype="4" fill="hold" grpId="0" nodeType="withEffect">
                                  <p:stCondLst>
                                    <p:cond delay="0"/>
                                  </p:stCondLst>
                                  <p:childTnLst>
                                    <p:set>
                                      <p:cBhvr>
                                        <p:cTn id="699" dur="1" fill="hold">
                                          <p:stCondLst>
                                            <p:cond delay="0"/>
                                          </p:stCondLst>
                                        </p:cTn>
                                        <p:tgtEl>
                                          <p:spTgt spid="5"/>
                                        </p:tgtEl>
                                        <p:attrNameLst>
                                          <p:attrName>style.visibility</p:attrName>
                                        </p:attrNameLst>
                                      </p:cBhvr>
                                      <p:to>
                                        <p:strVal val="visible"/>
                                      </p:to>
                                    </p:set>
                                    <p:anim calcmode="lin" valueType="num">
                                      <p:cBhvr additive="base">
                                        <p:cTn id="700" dur="4000" fill="hold"/>
                                        <p:tgtEl>
                                          <p:spTgt spid="5"/>
                                        </p:tgtEl>
                                        <p:attrNameLst>
                                          <p:attrName>ppt_x</p:attrName>
                                        </p:attrNameLst>
                                      </p:cBhvr>
                                      <p:tavLst>
                                        <p:tav tm="0">
                                          <p:val>
                                            <p:strVal val="#ppt_x"/>
                                          </p:val>
                                        </p:tav>
                                        <p:tav tm="100000">
                                          <p:val>
                                            <p:strVal val="#ppt_x"/>
                                          </p:val>
                                        </p:tav>
                                      </p:tavLst>
                                    </p:anim>
                                    <p:anim calcmode="lin" valueType="num">
                                      <p:cBhvr additive="base">
                                        <p:cTn id="701" dur="4000" fill="hold"/>
                                        <p:tgtEl>
                                          <p:spTgt spid="5"/>
                                        </p:tgtEl>
                                        <p:attrNameLst>
                                          <p:attrName>ppt_y</p:attrName>
                                        </p:attrNameLst>
                                      </p:cBhvr>
                                      <p:tavLst>
                                        <p:tav tm="0">
                                          <p:val>
                                            <p:strVal val="1+#ppt_h/2"/>
                                          </p:val>
                                        </p:tav>
                                        <p:tav tm="100000">
                                          <p:val>
                                            <p:strVal val="#ppt_y"/>
                                          </p:val>
                                        </p:tav>
                                      </p:tavLst>
                                    </p:anim>
                                  </p:childTnLst>
                                </p:cTn>
                              </p:par>
                              <p:par>
                                <p:cTn id="702" presetID="19" presetClass="entr" presetSubtype="10" fill="hold" grpId="1" nodeType="withEffect">
                                  <p:stCondLst>
                                    <p:cond delay="0"/>
                                  </p:stCondLst>
                                  <p:childTnLst>
                                    <p:set>
                                      <p:cBhvr>
                                        <p:cTn id="703" dur="1" fill="hold">
                                          <p:stCondLst>
                                            <p:cond delay="0"/>
                                          </p:stCondLst>
                                        </p:cTn>
                                        <p:tgtEl>
                                          <p:spTgt spid="5"/>
                                        </p:tgtEl>
                                        <p:attrNameLst>
                                          <p:attrName>style.visibility</p:attrName>
                                        </p:attrNameLst>
                                      </p:cBhvr>
                                      <p:to>
                                        <p:strVal val="visible"/>
                                      </p:to>
                                    </p:set>
                                    <p:anim calcmode="lin" valueType="num">
                                      <p:cBhvr>
                                        <p:cTn id="704" dur="4000" fill="hold"/>
                                        <p:tgtEl>
                                          <p:spTgt spid="5"/>
                                        </p:tgtEl>
                                        <p:attrNameLst>
                                          <p:attrName>ppt_w</p:attrName>
                                        </p:attrNameLst>
                                      </p:cBhvr>
                                      <p:tavLst>
                                        <p:tav tm="0" fmla="#ppt_w*sin(2.5*pi*$)">
                                          <p:val>
                                            <p:fltVal val="0"/>
                                          </p:val>
                                        </p:tav>
                                        <p:tav tm="100000">
                                          <p:val>
                                            <p:fltVal val="1"/>
                                          </p:val>
                                        </p:tav>
                                      </p:tavLst>
                                    </p:anim>
                                    <p:anim calcmode="lin" valueType="num">
                                      <p:cBhvr>
                                        <p:cTn id="705" dur="4000" fill="hold"/>
                                        <p:tgtEl>
                                          <p:spTgt spid="5"/>
                                        </p:tgtEl>
                                        <p:attrNameLst>
                                          <p:attrName>ppt_h</p:attrName>
                                        </p:attrNameLst>
                                      </p:cBhvr>
                                      <p:tavLst>
                                        <p:tav tm="0">
                                          <p:val>
                                            <p:strVal val="#ppt_h"/>
                                          </p:val>
                                        </p:tav>
                                        <p:tav tm="100000">
                                          <p:val>
                                            <p:strVal val="#ppt_h"/>
                                          </p:val>
                                        </p:tav>
                                      </p:tavLst>
                                    </p:anim>
                                  </p:childTnLst>
                                </p:cTn>
                              </p:par>
                              <p:par>
                                <p:cTn id="706" presetID="2" presetClass="exit" presetSubtype="1" fill="hold" grpId="2" nodeType="withEffect">
                                  <p:stCondLst>
                                    <p:cond delay="0"/>
                                  </p:stCondLst>
                                  <p:childTnLst>
                                    <p:anim calcmode="lin" valueType="num">
                                      <p:cBhvr additive="base">
                                        <p:cTn id="707" dur="4500"/>
                                        <p:tgtEl>
                                          <p:spTgt spid="5"/>
                                        </p:tgtEl>
                                        <p:attrNameLst>
                                          <p:attrName>ppt_x</p:attrName>
                                        </p:attrNameLst>
                                      </p:cBhvr>
                                      <p:tavLst>
                                        <p:tav tm="0">
                                          <p:val>
                                            <p:strVal val="ppt_x"/>
                                          </p:val>
                                        </p:tav>
                                        <p:tav tm="100000">
                                          <p:val>
                                            <p:strVal val="ppt_x"/>
                                          </p:val>
                                        </p:tav>
                                      </p:tavLst>
                                    </p:anim>
                                    <p:anim calcmode="lin" valueType="num">
                                      <p:cBhvr additive="base">
                                        <p:cTn id="708" dur="4500"/>
                                        <p:tgtEl>
                                          <p:spTgt spid="5"/>
                                        </p:tgtEl>
                                        <p:attrNameLst>
                                          <p:attrName>ppt_y</p:attrName>
                                        </p:attrNameLst>
                                      </p:cBhvr>
                                      <p:tavLst>
                                        <p:tav tm="0">
                                          <p:val>
                                            <p:strVal val="ppt_y"/>
                                          </p:val>
                                        </p:tav>
                                        <p:tav tm="100000">
                                          <p:val>
                                            <p:strVal val="0-ppt_h/2"/>
                                          </p:val>
                                        </p:tav>
                                      </p:tavLst>
                                    </p:anim>
                                    <p:set>
                                      <p:cBhvr>
                                        <p:cTn id="709" dur="1" fill="hold">
                                          <p:stCondLst>
                                            <p:cond delay="4499"/>
                                          </p:stCondLst>
                                        </p:cTn>
                                        <p:tgtEl>
                                          <p:spTgt spid="5"/>
                                        </p:tgtEl>
                                        <p:attrNameLst>
                                          <p:attrName>style.visibility</p:attrName>
                                        </p:attrNameLst>
                                      </p:cBhvr>
                                      <p:to>
                                        <p:strVal val="hidden"/>
                                      </p:to>
                                    </p:set>
                                  </p:childTnLst>
                                </p:cTn>
                              </p:par>
                              <p:par>
                                <p:cTn id="710" presetID="3" presetClass="exit" presetSubtype="10" fill="hold" grpId="3" nodeType="withEffect">
                                  <p:stCondLst>
                                    <p:cond delay="0"/>
                                  </p:stCondLst>
                                  <p:childTnLst>
                                    <p:animEffect transition="out" filter="blinds(horizontal)">
                                      <p:cBhvr>
                                        <p:cTn id="711" dur="6000"/>
                                        <p:tgtEl>
                                          <p:spTgt spid="5"/>
                                        </p:tgtEl>
                                      </p:cBhvr>
                                    </p:animEffect>
                                    <p:set>
                                      <p:cBhvr>
                                        <p:cTn id="712" dur="1" fill="hold">
                                          <p:stCondLst>
                                            <p:cond delay="5999"/>
                                          </p:stCondLst>
                                        </p:cTn>
                                        <p:tgtEl>
                                          <p:spTgt spid="5"/>
                                        </p:tgtEl>
                                        <p:attrNameLst>
                                          <p:attrName>style.visibility</p:attrName>
                                        </p:attrNameLst>
                                      </p:cBhvr>
                                      <p:to>
                                        <p:strVal val="hidden"/>
                                      </p:to>
                                    </p:set>
                                  </p:childTnLst>
                                </p:cTn>
                              </p:par>
                              <p:par>
                                <p:cTn id="713" presetID="2" presetClass="entr" presetSubtype="4" fill="hold" grpId="0" nodeType="withEffect">
                                  <p:stCondLst>
                                    <p:cond delay="0"/>
                                  </p:stCondLst>
                                  <p:childTnLst>
                                    <p:set>
                                      <p:cBhvr>
                                        <p:cTn id="714" dur="1" fill="hold">
                                          <p:stCondLst>
                                            <p:cond delay="0"/>
                                          </p:stCondLst>
                                        </p:cTn>
                                        <p:tgtEl>
                                          <p:spTgt spid="53"/>
                                        </p:tgtEl>
                                        <p:attrNameLst>
                                          <p:attrName>style.visibility</p:attrName>
                                        </p:attrNameLst>
                                      </p:cBhvr>
                                      <p:to>
                                        <p:strVal val="visible"/>
                                      </p:to>
                                    </p:set>
                                    <p:anim calcmode="lin" valueType="num">
                                      <p:cBhvr additive="base">
                                        <p:cTn id="715" dur="4000" fill="hold"/>
                                        <p:tgtEl>
                                          <p:spTgt spid="53"/>
                                        </p:tgtEl>
                                        <p:attrNameLst>
                                          <p:attrName>ppt_x</p:attrName>
                                        </p:attrNameLst>
                                      </p:cBhvr>
                                      <p:tavLst>
                                        <p:tav tm="0">
                                          <p:val>
                                            <p:strVal val="#ppt_x"/>
                                          </p:val>
                                        </p:tav>
                                        <p:tav tm="100000">
                                          <p:val>
                                            <p:strVal val="#ppt_x"/>
                                          </p:val>
                                        </p:tav>
                                      </p:tavLst>
                                    </p:anim>
                                    <p:anim calcmode="lin" valueType="num">
                                      <p:cBhvr additive="base">
                                        <p:cTn id="716" dur="4000" fill="hold"/>
                                        <p:tgtEl>
                                          <p:spTgt spid="53"/>
                                        </p:tgtEl>
                                        <p:attrNameLst>
                                          <p:attrName>ppt_y</p:attrName>
                                        </p:attrNameLst>
                                      </p:cBhvr>
                                      <p:tavLst>
                                        <p:tav tm="0">
                                          <p:val>
                                            <p:strVal val="1+#ppt_h/2"/>
                                          </p:val>
                                        </p:tav>
                                        <p:tav tm="100000">
                                          <p:val>
                                            <p:strVal val="#ppt_y"/>
                                          </p:val>
                                        </p:tav>
                                      </p:tavLst>
                                    </p:anim>
                                  </p:childTnLst>
                                </p:cTn>
                              </p:par>
                              <p:par>
                                <p:cTn id="717" presetID="19" presetClass="entr" presetSubtype="10" fill="hold" grpId="1" nodeType="withEffect">
                                  <p:stCondLst>
                                    <p:cond delay="0"/>
                                  </p:stCondLst>
                                  <p:childTnLst>
                                    <p:set>
                                      <p:cBhvr>
                                        <p:cTn id="718" dur="1" fill="hold">
                                          <p:stCondLst>
                                            <p:cond delay="0"/>
                                          </p:stCondLst>
                                        </p:cTn>
                                        <p:tgtEl>
                                          <p:spTgt spid="53"/>
                                        </p:tgtEl>
                                        <p:attrNameLst>
                                          <p:attrName>style.visibility</p:attrName>
                                        </p:attrNameLst>
                                      </p:cBhvr>
                                      <p:to>
                                        <p:strVal val="visible"/>
                                      </p:to>
                                    </p:set>
                                    <p:anim calcmode="lin" valueType="num">
                                      <p:cBhvr>
                                        <p:cTn id="719" dur="4000" fill="hold"/>
                                        <p:tgtEl>
                                          <p:spTgt spid="53"/>
                                        </p:tgtEl>
                                        <p:attrNameLst>
                                          <p:attrName>ppt_w</p:attrName>
                                        </p:attrNameLst>
                                      </p:cBhvr>
                                      <p:tavLst>
                                        <p:tav tm="0" fmla="#ppt_w*sin(2.5*pi*$)">
                                          <p:val>
                                            <p:fltVal val="0"/>
                                          </p:val>
                                        </p:tav>
                                        <p:tav tm="100000">
                                          <p:val>
                                            <p:fltVal val="1"/>
                                          </p:val>
                                        </p:tav>
                                      </p:tavLst>
                                    </p:anim>
                                    <p:anim calcmode="lin" valueType="num">
                                      <p:cBhvr>
                                        <p:cTn id="720" dur="4000" fill="hold"/>
                                        <p:tgtEl>
                                          <p:spTgt spid="53"/>
                                        </p:tgtEl>
                                        <p:attrNameLst>
                                          <p:attrName>ppt_h</p:attrName>
                                        </p:attrNameLst>
                                      </p:cBhvr>
                                      <p:tavLst>
                                        <p:tav tm="0">
                                          <p:val>
                                            <p:strVal val="#ppt_h"/>
                                          </p:val>
                                        </p:tav>
                                        <p:tav tm="100000">
                                          <p:val>
                                            <p:strVal val="#ppt_h"/>
                                          </p:val>
                                        </p:tav>
                                      </p:tavLst>
                                    </p:anim>
                                  </p:childTnLst>
                                </p:cTn>
                              </p:par>
                              <p:par>
                                <p:cTn id="721" presetID="2" presetClass="exit" presetSubtype="1" fill="hold" grpId="2" nodeType="withEffect">
                                  <p:stCondLst>
                                    <p:cond delay="0"/>
                                  </p:stCondLst>
                                  <p:childTnLst>
                                    <p:anim calcmode="lin" valueType="num">
                                      <p:cBhvr additive="base">
                                        <p:cTn id="722" dur="4500"/>
                                        <p:tgtEl>
                                          <p:spTgt spid="53"/>
                                        </p:tgtEl>
                                        <p:attrNameLst>
                                          <p:attrName>ppt_x</p:attrName>
                                        </p:attrNameLst>
                                      </p:cBhvr>
                                      <p:tavLst>
                                        <p:tav tm="0">
                                          <p:val>
                                            <p:strVal val="ppt_x"/>
                                          </p:val>
                                        </p:tav>
                                        <p:tav tm="100000">
                                          <p:val>
                                            <p:strVal val="ppt_x"/>
                                          </p:val>
                                        </p:tav>
                                      </p:tavLst>
                                    </p:anim>
                                    <p:anim calcmode="lin" valueType="num">
                                      <p:cBhvr additive="base">
                                        <p:cTn id="723" dur="4500"/>
                                        <p:tgtEl>
                                          <p:spTgt spid="53"/>
                                        </p:tgtEl>
                                        <p:attrNameLst>
                                          <p:attrName>ppt_y</p:attrName>
                                        </p:attrNameLst>
                                      </p:cBhvr>
                                      <p:tavLst>
                                        <p:tav tm="0">
                                          <p:val>
                                            <p:strVal val="ppt_y"/>
                                          </p:val>
                                        </p:tav>
                                        <p:tav tm="100000">
                                          <p:val>
                                            <p:strVal val="0-ppt_h/2"/>
                                          </p:val>
                                        </p:tav>
                                      </p:tavLst>
                                    </p:anim>
                                    <p:set>
                                      <p:cBhvr>
                                        <p:cTn id="724" dur="1" fill="hold">
                                          <p:stCondLst>
                                            <p:cond delay="4499"/>
                                          </p:stCondLst>
                                        </p:cTn>
                                        <p:tgtEl>
                                          <p:spTgt spid="53"/>
                                        </p:tgtEl>
                                        <p:attrNameLst>
                                          <p:attrName>style.visibility</p:attrName>
                                        </p:attrNameLst>
                                      </p:cBhvr>
                                      <p:to>
                                        <p:strVal val="hidden"/>
                                      </p:to>
                                    </p:set>
                                  </p:childTnLst>
                                </p:cTn>
                              </p:par>
                              <p:par>
                                <p:cTn id="725" presetID="3" presetClass="exit" presetSubtype="10" fill="hold" grpId="3" nodeType="withEffect">
                                  <p:stCondLst>
                                    <p:cond delay="0"/>
                                  </p:stCondLst>
                                  <p:childTnLst>
                                    <p:animEffect transition="out" filter="blinds(horizontal)">
                                      <p:cBhvr>
                                        <p:cTn id="726" dur="6000"/>
                                        <p:tgtEl>
                                          <p:spTgt spid="53"/>
                                        </p:tgtEl>
                                      </p:cBhvr>
                                    </p:animEffect>
                                    <p:set>
                                      <p:cBhvr>
                                        <p:cTn id="727" dur="1" fill="hold">
                                          <p:stCondLst>
                                            <p:cond delay="5999"/>
                                          </p:stCondLst>
                                        </p:cTn>
                                        <p:tgtEl>
                                          <p:spTgt spid="53"/>
                                        </p:tgtEl>
                                        <p:attrNameLst>
                                          <p:attrName>style.visibility</p:attrName>
                                        </p:attrNameLst>
                                      </p:cBhvr>
                                      <p:to>
                                        <p:strVal val="hidden"/>
                                      </p:to>
                                    </p:set>
                                  </p:childTnLst>
                                </p:cTn>
                              </p:par>
                              <p:par>
                                <p:cTn id="728" presetID="2" presetClass="entr" presetSubtype="4" fill="hold" grpId="0" nodeType="withEffect">
                                  <p:stCondLst>
                                    <p:cond delay="0"/>
                                  </p:stCondLst>
                                  <p:childTnLst>
                                    <p:set>
                                      <p:cBhvr>
                                        <p:cTn id="729" dur="1" fill="hold">
                                          <p:stCondLst>
                                            <p:cond delay="0"/>
                                          </p:stCondLst>
                                        </p:cTn>
                                        <p:tgtEl>
                                          <p:spTgt spid="52"/>
                                        </p:tgtEl>
                                        <p:attrNameLst>
                                          <p:attrName>style.visibility</p:attrName>
                                        </p:attrNameLst>
                                      </p:cBhvr>
                                      <p:to>
                                        <p:strVal val="visible"/>
                                      </p:to>
                                    </p:set>
                                    <p:anim calcmode="lin" valueType="num">
                                      <p:cBhvr additive="base">
                                        <p:cTn id="730" dur="4000" fill="hold"/>
                                        <p:tgtEl>
                                          <p:spTgt spid="52"/>
                                        </p:tgtEl>
                                        <p:attrNameLst>
                                          <p:attrName>ppt_x</p:attrName>
                                        </p:attrNameLst>
                                      </p:cBhvr>
                                      <p:tavLst>
                                        <p:tav tm="0">
                                          <p:val>
                                            <p:strVal val="#ppt_x"/>
                                          </p:val>
                                        </p:tav>
                                        <p:tav tm="100000">
                                          <p:val>
                                            <p:strVal val="#ppt_x"/>
                                          </p:val>
                                        </p:tav>
                                      </p:tavLst>
                                    </p:anim>
                                    <p:anim calcmode="lin" valueType="num">
                                      <p:cBhvr additive="base">
                                        <p:cTn id="731" dur="4000" fill="hold"/>
                                        <p:tgtEl>
                                          <p:spTgt spid="52"/>
                                        </p:tgtEl>
                                        <p:attrNameLst>
                                          <p:attrName>ppt_y</p:attrName>
                                        </p:attrNameLst>
                                      </p:cBhvr>
                                      <p:tavLst>
                                        <p:tav tm="0">
                                          <p:val>
                                            <p:strVal val="1+#ppt_h/2"/>
                                          </p:val>
                                        </p:tav>
                                        <p:tav tm="100000">
                                          <p:val>
                                            <p:strVal val="#ppt_y"/>
                                          </p:val>
                                        </p:tav>
                                      </p:tavLst>
                                    </p:anim>
                                  </p:childTnLst>
                                </p:cTn>
                              </p:par>
                              <p:par>
                                <p:cTn id="732" presetID="19" presetClass="entr" presetSubtype="10" fill="hold" grpId="1" nodeType="withEffect">
                                  <p:stCondLst>
                                    <p:cond delay="0"/>
                                  </p:stCondLst>
                                  <p:childTnLst>
                                    <p:set>
                                      <p:cBhvr>
                                        <p:cTn id="733" dur="1" fill="hold">
                                          <p:stCondLst>
                                            <p:cond delay="0"/>
                                          </p:stCondLst>
                                        </p:cTn>
                                        <p:tgtEl>
                                          <p:spTgt spid="52"/>
                                        </p:tgtEl>
                                        <p:attrNameLst>
                                          <p:attrName>style.visibility</p:attrName>
                                        </p:attrNameLst>
                                      </p:cBhvr>
                                      <p:to>
                                        <p:strVal val="visible"/>
                                      </p:to>
                                    </p:set>
                                    <p:anim calcmode="lin" valueType="num">
                                      <p:cBhvr>
                                        <p:cTn id="734" dur="4000" fill="hold"/>
                                        <p:tgtEl>
                                          <p:spTgt spid="52"/>
                                        </p:tgtEl>
                                        <p:attrNameLst>
                                          <p:attrName>ppt_w</p:attrName>
                                        </p:attrNameLst>
                                      </p:cBhvr>
                                      <p:tavLst>
                                        <p:tav tm="0" fmla="#ppt_w*sin(2.5*pi*$)">
                                          <p:val>
                                            <p:fltVal val="0"/>
                                          </p:val>
                                        </p:tav>
                                        <p:tav tm="100000">
                                          <p:val>
                                            <p:fltVal val="1"/>
                                          </p:val>
                                        </p:tav>
                                      </p:tavLst>
                                    </p:anim>
                                    <p:anim calcmode="lin" valueType="num">
                                      <p:cBhvr>
                                        <p:cTn id="735" dur="4000" fill="hold"/>
                                        <p:tgtEl>
                                          <p:spTgt spid="52"/>
                                        </p:tgtEl>
                                        <p:attrNameLst>
                                          <p:attrName>ppt_h</p:attrName>
                                        </p:attrNameLst>
                                      </p:cBhvr>
                                      <p:tavLst>
                                        <p:tav tm="0">
                                          <p:val>
                                            <p:strVal val="#ppt_h"/>
                                          </p:val>
                                        </p:tav>
                                        <p:tav tm="100000">
                                          <p:val>
                                            <p:strVal val="#ppt_h"/>
                                          </p:val>
                                        </p:tav>
                                      </p:tavLst>
                                    </p:anim>
                                  </p:childTnLst>
                                </p:cTn>
                              </p:par>
                              <p:par>
                                <p:cTn id="736" presetID="2" presetClass="exit" presetSubtype="1" fill="hold" grpId="2" nodeType="withEffect">
                                  <p:stCondLst>
                                    <p:cond delay="0"/>
                                  </p:stCondLst>
                                  <p:childTnLst>
                                    <p:anim calcmode="lin" valueType="num">
                                      <p:cBhvr additive="base">
                                        <p:cTn id="737" dur="4500"/>
                                        <p:tgtEl>
                                          <p:spTgt spid="52"/>
                                        </p:tgtEl>
                                        <p:attrNameLst>
                                          <p:attrName>ppt_x</p:attrName>
                                        </p:attrNameLst>
                                      </p:cBhvr>
                                      <p:tavLst>
                                        <p:tav tm="0">
                                          <p:val>
                                            <p:strVal val="ppt_x"/>
                                          </p:val>
                                        </p:tav>
                                        <p:tav tm="100000">
                                          <p:val>
                                            <p:strVal val="ppt_x"/>
                                          </p:val>
                                        </p:tav>
                                      </p:tavLst>
                                    </p:anim>
                                    <p:anim calcmode="lin" valueType="num">
                                      <p:cBhvr additive="base">
                                        <p:cTn id="738" dur="4500"/>
                                        <p:tgtEl>
                                          <p:spTgt spid="52"/>
                                        </p:tgtEl>
                                        <p:attrNameLst>
                                          <p:attrName>ppt_y</p:attrName>
                                        </p:attrNameLst>
                                      </p:cBhvr>
                                      <p:tavLst>
                                        <p:tav tm="0">
                                          <p:val>
                                            <p:strVal val="ppt_y"/>
                                          </p:val>
                                        </p:tav>
                                        <p:tav tm="100000">
                                          <p:val>
                                            <p:strVal val="0-ppt_h/2"/>
                                          </p:val>
                                        </p:tav>
                                      </p:tavLst>
                                    </p:anim>
                                    <p:set>
                                      <p:cBhvr>
                                        <p:cTn id="739" dur="1" fill="hold">
                                          <p:stCondLst>
                                            <p:cond delay="4499"/>
                                          </p:stCondLst>
                                        </p:cTn>
                                        <p:tgtEl>
                                          <p:spTgt spid="52"/>
                                        </p:tgtEl>
                                        <p:attrNameLst>
                                          <p:attrName>style.visibility</p:attrName>
                                        </p:attrNameLst>
                                      </p:cBhvr>
                                      <p:to>
                                        <p:strVal val="hidden"/>
                                      </p:to>
                                    </p:set>
                                  </p:childTnLst>
                                </p:cTn>
                              </p:par>
                              <p:par>
                                <p:cTn id="740" presetID="3" presetClass="exit" presetSubtype="10" fill="hold" grpId="3" nodeType="withEffect">
                                  <p:stCondLst>
                                    <p:cond delay="0"/>
                                  </p:stCondLst>
                                  <p:childTnLst>
                                    <p:animEffect transition="out" filter="blinds(horizontal)">
                                      <p:cBhvr>
                                        <p:cTn id="741" dur="6000"/>
                                        <p:tgtEl>
                                          <p:spTgt spid="52"/>
                                        </p:tgtEl>
                                      </p:cBhvr>
                                    </p:animEffect>
                                    <p:set>
                                      <p:cBhvr>
                                        <p:cTn id="742" dur="1" fill="hold">
                                          <p:stCondLst>
                                            <p:cond delay="5999"/>
                                          </p:stCondLst>
                                        </p:cTn>
                                        <p:tgtEl>
                                          <p:spTgt spid="52"/>
                                        </p:tgtEl>
                                        <p:attrNameLst>
                                          <p:attrName>style.visibility</p:attrName>
                                        </p:attrNameLst>
                                      </p:cBhvr>
                                      <p:to>
                                        <p:strVal val="hidden"/>
                                      </p:to>
                                    </p:set>
                                  </p:childTnLst>
                                </p:cTn>
                              </p:par>
                              <p:par>
                                <p:cTn id="743" presetID="2" presetClass="entr" presetSubtype="4" fill="hold" grpId="0" nodeType="withEffect">
                                  <p:stCondLst>
                                    <p:cond delay="0"/>
                                  </p:stCondLst>
                                  <p:childTnLst>
                                    <p:set>
                                      <p:cBhvr>
                                        <p:cTn id="744" dur="1" fill="hold">
                                          <p:stCondLst>
                                            <p:cond delay="0"/>
                                          </p:stCondLst>
                                        </p:cTn>
                                        <p:tgtEl>
                                          <p:spTgt spid="54"/>
                                        </p:tgtEl>
                                        <p:attrNameLst>
                                          <p:attrName>style.visibility</p:attrName>
                                        </p:attrNameLst>
                                      </p:cBhvr>
                                      <p:to>
                                        <p:strVal val="visible"/>
                                      </p:to>
                                    </p:set>
                                    <p:anim calcmode="lin" valueType="num">
                                      <p:cBhvr additive="base">
                                        <p:cTn id="745" dur="4000" fill="hold"/>
                                        <p:tgtEl>
                                          <p:spTgt spid="54"/>
                                        </p:tgtEl>
                                        <p:attrNameLst>
                                          <p:attrName>ppt_x</p:attrName>
                                        </p:attrNameLst>
                                      </p:cBhvr>
                                      <p:tavLst>
                                        <p:tav tm="0">
                                          <p:val>
                                            <p:strVal val="#ppt_x"/>
                                          </p:val>
                                        </p:tav>
                                        <p:tav tm="100000">
                                          <p:val>
                                            <p:strVal val="#ppt_x"/>
                                          </p:val>
                                        </p:tav>
                                      </p:tavLst>
                                    </p:anim>
                                    <p:anim calcmode="lin" valueType="num">
                                      <p:cBhvr additive="base">
                                        <p:cTn id="746" dur="4000" fill="hold"/>
                                        <p:tgtEl>
                                          <p:spTgt spid="54"/>
                                        </p:tgtEl>
                                        <p:attrNameLst>
                                          <p:attrName>ppt_y</p:attrName>
                                        </p:attrNameLst>
                                      </p:cBhvr>
                                      <p:tavLst>
                                        <p:tav tm="0">
                                          <p:val>
                                            <p:strVal val="1+#ppt_h/2"/>
                                          </p:val>
                                        </p:tav>
                                        <p:tav tm="100000">
                                          <p:val>
                                            <p:strVal val="#ppt_y"/>
                                          </p:val>
                                        </p:tav>
                                      </p:tavLst>
                                    </p:anim>
                                  </p:childTnLst>
                                </p:cTn>
                              </p:par>
                              <p:par>
                                <p:cTn id="747" presetID="19" presetClass="entr" presetSubtype="10" fill="hold" grpId="1" nodeType="withEffect">
                                  <p:stCondLst>
                                    <p:cond delay="0"/>
                                  </p:stCondLst>
                                  <p:childTnLst>
                                    <p:set>
                                      <p:cBhvr>
                                        <p:cTn id="748" dur="1" fill="hold">
                                          <p:stCondLst>
                                            <p:cond delay="0"/>
                                          </p:stCondLst>
                                        </p:cTn>
                                        <p:tgtEl>
                                          <p:spTgt spid="54"/>
                                        </p:tgtEl>
                                        <p:attrNameLst>
                                          <p:attrName>style.visibility</p:attrName>
                                        </p:attrNameLst>
                                      </p:cBhvr>
                                      <p:to>
                                        <p:strVal val="visible"/>
                                      </p:to>
                                    </p:set>
                                    <p:anim calcmode="lin" valueType="num">
                                      <p:cBhvr>
                                        <p:cTn id="749" dur="4000" fill="hold"/>
                                        <p:tgtEl>
                                          <p:spTgt spid="54"/>
                                        </p:tgtEl>
                                        <p:attrNameLst>
                                          <p:attrName>ppt_w</p:attrName>
                                        </p:attrNameLst>
                                      </p:cBhvr>
                                      <p:tavLst>
                                        <p:tav tm="0" fmla="#ppt_w*sin(2.5*pi*$)">
                                          <p:val>
                                            <p:fltVal val="0"/>
                                          </p:val>
                                        </p:tav>
                                        <p:tav tm="100000">
                                          <p:val>
                                            <p:fltVal val="1"/>
                                          </p:val>
                                        </p:tav>
                                      </p:tavLst>
                                    </p:anim>
                                    <p:anim calcmode="lin" valueType="num">
                                      <p:cBhvr>
                                        <p:cTn id="750" dur="4000" fill="hold"/>
                                        <p:tgtEl>
                                          <p:spTgt spid="54"/>
                                        </p:tgtEl>
                                        <p:attrNameLst>
                                          <p:attrName>ppt_h</p:attrName>
                                        </p:attrNameLst>
                                      </p:cBhvr>
                                      <p:tavLst>
                                        <p:tav tm="0">
                                          <p:val>
                                            <p:strVal val="#ppt_h"/>
                                          </p:val>
                                        </p:tav>
                                        <p:tav tm="100000">
                                          <p:val>
                                            <p:strVal val="#ppt_h"/>
                                          </p:val>
                                        </p:tav>
                                      </p:tavLst>
                                    </p:anim>
                                  </p:childTnLst>
                                </p:cTn>
                              </p:par>
                              <p:par>
                                <p:cTn id="751" presetID="2" presetClass="exit" presetSubtype="1" fill="hold" grpId="2" nodeType="withEffect">
                                  <p:stCondLst>
                                    <p:cond delay="0"/>
                                  </p:stCondLst>
                                  <p:childTnLst>
                                    <p:anim calcmode="lin" valueType="num">
                                      <p:cBhvr additive="base">
                                        <p:cTn id="752" dur="4500"/>
                                        <p:tgtEl>
                                          <p:spTgt spid="54"/>
                                        </p:tgtEl>
                                        <p:attrNameLst>
                                          <p:attrName>ppt_x</p:attrName>
                                        </p:attrNameLst>
                                      </p:cBhvr>
                                      <p:tavLst>
                                        <p:tav tm="0">
                                          <p:val>
                                            <p:strVal val="ppt_x"/>
                                          </p:val>
                                        </p:tav>
                                        <p:tav tm="100000">
                                          <p:val>
                                            <p:strVal val="ppt_x"/>
                                          </p:val>
                                        </p:tav>
                                      </p:tavLst>
                                    </p:anim>
                                    <p:anim calcmode="lin" valueType="num">
                                      <p:cBhvr additive="base">
                                        <p:cTn id="753" dur="4500"/>
                                        <p:tgtEl>
                                          <p:spTgt spid="54"/>
                                        </p:tgtEl>
                                        <p:attrNameLst>
                                          <p:attrName>ppt_y</p:attrName>
                                        </p:attrNameLst>
                                      </p:cBhvr>
                                      <p:tavLst>
                                        <p:tav tm="0">
                                          <p:val>
                                            <p:strVal val="ppt_y"/>
                                          </p:val>
                                        </p:tav>
                                        <p:tav tm="100000">
                                          <p:val>
                                            <p:strVal val="0-ppt_h/2"/>
                                          </p:val>
                                        </p:tav>
                                      </p:tavLst>
                                    </p:anim>
                                    <p:set>
                                      <p:cBhvr>
                                        <p:cTn id="754" dur="1" fill="hold">
                                          <p:stCondLst>
                                            <p:cond delay="4499"/>
                                          </p:stCondLst>
                                        </p:cTn>
                                        <p:tgtEl>
                                          <p:spTgt spid="54"/>
                                        </p:tgtEl>
                                        <p:attrNameLst>
                                          <p:attrName>style.visibility</p:attrName>
                                        </p:attrNameLst>
                                      </p:cBhvr>
                                      <p:to>
                                        <p:strVal val="hidden"/>
                                      </p:to>
                                    </p:set>
                                  </p:childTnLst>
                                </p:cTn>
                              </p:par>
                              <p:par>
                                <p:cTn id="755" presetID="3" presetClass="exit" presetSubtype="10" fill="hold" grpId="3" nodeType="withEffect">
                                  <p:stCondLst>
                                    <p:cond delay="0"/>
                                  </p:stCondLst>
                                  <p:childTnLst>
                                    <p:animEffect transition="out" filter="blinds(horizontal)">
                                      <p:cBhvr>
                                        <p:cTn id="756" dur="6000"/>
                                        <p:tgtEl>
                                          <p:spTgt spid="54"/>
                                        </p:tgtEl>
                                      </p:cBhvr>
                                    </p:animEffect>
                                    <p:set>
                                      <p:cBhvr>
                                        <p:cTn id="757" dur="1" fill="hold">
                                          <p:stCondLst>
                                            <p:cond delay="5999"/>
                                          </p:stCondLst>
                                        </p:cTn>
                                        <p:tgtEl>
                                          <p:spTgt spid="54"/>
                                        </p:tgtEl>
                                        <p:attrNameLst>
                                          <p:attrName>style.visibility</p:attrName>
                                        </p:attrNameLst>
                                      </p:cBhvr>
                                      <p:to>
                                        <p:strVal val="hidden"/>
                                      </p:to>
                                    </p:set>
                                  </p:childTnLst>
                                </p:cTn>
                              </p:par>
                              <p:par>
                                <p:cTn id="758" presetID="2" presetClass="entr" presetSubtype="4" fill="hold" grpId="0" nodeType="withEffect">
                                  <p:stCondLst>
                                    <p:cond delay="0"/>
                                  </p:stCondLst>
                                  <p:childTnLst>
                                    <p:set>
                                      <p:cBhvr>
                                        <p:cTn id="759" dur="1" fill="hold">
                                          <p:stCondLst>
                                            <p:cond delay="0"/>
                                          </p:stCondLst>
                                        </p:cTn>
                                        <p:tgtEl>
                                          <p:spTgt spid="60"/>
                                        </p:tgtEl>
                                        <p:attrNameLst>
                                          <p:attrName>style.visibility</p:attrName>
                                        </p:attrNameLst>
                                      </p:cBhvr>
                                      <p:to>
                                        <p:strVal val="visible"/>
                                      </p:to>
                                    </p:set>
                                    <p:anim calcmode="lin" valueType="num">
                                      <p:cBhvr additive="base">
                                        <p:cTn id="760" dur="4000" fill="hold"/>
                                        <p:tgtEl>
                                          <p:spTgt spid="60"/>
                                        </p:tgtEl>
                                        <p:attrNameLst>
                                          <p:attrName>ppt_x</p:attrName>
                                        </p:attrNameLst>
                                      </p:cBhvr>
                                      <p:tavLst>
                                        <p:tav tm="0">
                                          <p:val>
                                            <p:strVal val="#ppt_x"/>
                                          </p:val>
                                        </p:tav>
                                        <p:tav tm="100000">
                                          <p:val>
                                            <p:strVal val="#ppt_x"/>
                                          </p:val>
                                        </p:tav>
                                      </p:tavLst>
                                    </p:anim>
                                    <p:anim calcmode="lin" valueType="num">
                                      <p:cBhvr additive="base">
                                        <p:cTn id="761" dur="4000" fill="hold"/>
                                        <p:tgtEl>
                                          <p:spTgt spid="60"/>
                                        </p:tgtEl>
                                        <p:attrNameLst>
                                          <p:attrName>ppt_y</p:attrName>
                                        </p:attrNameLst>
                                      </p:cBhvr>
                                      <p:tavLst>
                                        <p:tav tm="0">
                                          <p:val>
                                            <p:strVal val="1+#ppt_h/2"/>
                                          </p:val>
                                        </p:tav>
                                        <p:tav tm="100000">
                                          <p:val>
                                            <p:strVal val="#ppt_y"/>
                                          </p:val>
                                        </p:tav>
                                      </p:tavLst>
                                    </p:anim>
                                  </p:childTnLst>
                                </p:cTn>
                              </p:par>
                              <p:par>
                                <p:cTn id="762" presetID="19" presetClass="entr" presetSubtype="10" fill="hold" grpId="1" nodeType="withEffect">
                                  <p:stCondLst>
                                    <p:cond delay="0"/>
                                  </p:stCondLst>
                                  <p:childTnLst>
                                    <p:set>
                                      <p:cBhvr>
                                        <p:cTn id="763" dur="1" fill="hold">
                                          <p:stCondLst>
                                            <p:cond delay="0"/>
                                          </p:stCondLst>
                                        </p:cTn>
                                        <p:tgtEl>
                                          <p:spTgt spid="60"/>
                                        </p:tgtEl>
                                        <p:attrNameLst>
                                          <p:attrName>style.visibility</p:attrName>
                                        </p:attrNameLst>
                                      </p:cBhvr>
                                      <p:to>
                                        <p:strVal val="visible"/>
                                      </p:to>
                                    </p:set>
                                    <p:anim calcmode="lin" valueType="num">
                                      <p:cBhvr>
                                        <p:cTn id="764" dur="4000" fill="hold"/>
                                        <p:tgtEl>
                                          <p:spTgt spid="60"/>
                                        </p:tgtEl>
                                        <p:attrNameLst>
                                          <p:attrName>ppt_w</p:attrName>
                                        </p:attrNameLst>
                                      </p:cBhvr>
                                      <p:tavLst>
                                        <p:tav tm="0" fmla="#ppt_w*sin(2.5*pi*$)">
                                          <p:val>
                                            <p:fltVal val="0"/>
                                          </p:val>
                                        </p:tav>
                                        <p:tav tm="100000">
                                          <p:val>
                                            <p:fltVal val="1"/>
                                          </p:val>
                                        </p:tav>
                                      </p:tavLst>
                                    </p:anim>
                                    <p:anim calcmode="lin" valueType="num">
                                      <p:cBhvr>
                                        <p:cTn id="765" dur="4000" fill="hold"/>
                                        <p:tgtEl>
                                          <p:spTgt spid="60"/>
                                        </p:tgtEl>
                                        <p:attrNameLst>
                                          <p:attrName>ppt_h</p:attrName>
                                        </p:attrNameLst>
                                      </p:cBhvr>
                                      <p:tavLst>
                                        <p:tav tm="0">
                                          <p:val>
                                            <p:strVal val="#ppt_h"/>
                                          </p:val>
                                        </p:tav>
                                        <p:tav tm="100000">
                                          <p:val>
                                            <p:strVal val="#ppt_h"/>
                                          </p:val>
                                        </p:tav>
                                      </p:tavLst>
                                    </p:anim>
                                  </p:childTnLst>
                                </p:cTn>
                              </p:par>
                              <p:par>
                                <p:cTn id="766" presetID="2" presetClass="exit" presetSubtype="1" fill="hold" grpId="2" nodeType="withEffect">
                                  <p:stCondLst>
                                    <p:cond delay="0"/>
                                  </p:stCondLst>
                                  <p:childTnLst>
                                    <p:anim calcmode="lin" valueType="num">
                                      <p:cBhvr additive="base">
                                        <p:cTn id="767" dur="4500"/>
                                        <p:tgtEl>
                                          <p:spTgt spid="60"/>
                                        </p:tgtEl>
                                        <p:attrNameLst>
                                          <p:attrName>ppt_x</p:attrName>
                                        </p:attrNameLst>
                                      </p:cBhvr>
                                      <p:tavLst>
                                        <p:tav tm="0">
                                          <p:val>
                                            <p:strVal val="ppt_x"/>
                                          </p:val>
                                        </p:tav>
                                        <p:tav tm="100000">
                                          <p:val>
                                            <p:strVal val="ppt_x"/>
                                          </p:val>
                                        </p:tav>
                                      </p:tavLst>
                                    </p:anim>
                                    <p:anim calcmode="lin" valueType="num">
                                      <p:cBhvr additive="base">
                                        <p:cTn id="768" dur="4500"/>
                                        <p:tgtEl>
                                          <p:spTgt spid="60"/>
                                        </p:tgtEl>
                                        <p:attrNameLst>
                                          <p:attrName>ppt_y</p:attrName>
                                        </p:attrNameLst>
                                      </p:cBhvr>
                                      <p:tavLst>
                                        <p:tav tm="0">
                                          <p:val>
                                            <p:strVal val="ppt_y"/>
                                          </p:val>
                                        </p:tav>
                                        <p:tav tm="100000">
                                          <p:val>
                                            <p:strVal val="0-ppt_h/2"/>
                                          </p:val>
                                        </p:tav>
                                      </p:tavLst>
                                    </p:anim>
                                    <p:set>
                                      <p:cBhvr>
                                        <p:cTn id="769" dur="1" fill="hold">
                                          <p:stCondLst>
                                            <p:cond delay="4499"/>
                                          </p:stCondLst>
                                        </p:cTn>
                                        <p:tgtEl>
                                          <p:spTgt spid="60"/>
                                        </p:tgtEl>
                                        <p:attrNameLst>
                                          <p:attrName>style.visibility</p:attrName>
                                        </p:attrNameLst>
                                      </p:cBhvr>
                                      <p:to>
                                        <p:strVal val="hidden"/>
                                      </p:to>
                                    </p:set>
                                  </p:childTnLst>
                                </p:cTn>
                              </p:par>
                              <p:par>
                                <p:cTn id="770" presetID="3" presetClass="exit" presetSubtype="10" fill="hold" grpId="3" nodeType="withEffect">
                                  <p:stCondLst>
                                    <p:cond delay="0"/>
                                  </p:stCondLst>
                                  <p:childTnLst>
                                    <p:animEffect transition="out" filter="blinds(horizontal)">
                                      <p:cBhvr>
                                        <p:cTn id="771" dur="6000"/>
                                        <p:tgtEl>
                                          <p:spTgt spid="60"/>
                                        </p:tgtEl>
                                      </p:cBhvr>
                                    </p:animEffect>
                                    <p:set>
                                      <p:cBhvr>
                                        <p:cTn id="772" dur="1" fill="hold">
                                          <p:stCondLst>
                                            <p:cond delay="5999"/>
                                          </p:stCondLst>
                                        </p:cTn>
                                        <p:tgtEl>
                                          <p:spTgt spid="60"/>
                                        </p:tgtEl>
                                        <p:attrNameLst>
                                          <p:attrName>style.visibility</p:attrName>
                                        </p:attrNameLst>
                                      </p:cBhvr>
                                      <p:to>
                                        <p:strVal val="hidden"/>
                                      </p:to>
                                    </p:set>
                                  </p:childTnLst>
                                </p:cTn>
                              </p:par>
                              <p:par>
                                <p:cTn id="773" presetID="2" presetClass="entr" presetSubtype="4" fill="hold" grpId="0" nodeType="withEffect">
                                  <p:stCondLst>
                                    <p:cond delay="0"/>
                                  </p:stCondLst>
                                  <p:childTnLst>
                                    <p:set>
                                      <p:cBhvr>
                                        <p:cTn id="774" dur="1" fill="hold">
                                          <p:stCondLst>
                                            <p:cond delay="0"/>
                                          </p:stCondLst>
                                        </p:cTn>
                                        <p:tgtEl>
                                          <p:spTgt spid="59"/>
                                        </p:tgtEl>
                                        <p:attrNameLst>
                                          <p:attrName>style.visibility</p:attrName>
                                        </p:attrNameLst>
                                      </p:cBhvr>
                                      <p:to>
                                        <p:strVal val="visible"/>
                                      </p:to>
                                    </p:set>
                                    <p:anim calcmode="lin" valueType="num">
                                      <p:cBhvr additive="base">
                                        <p:cTn id="775" dur="4000" fill="hold"/>
                                        <p:tgtEl>
                                          <p:spTgt spid="59"/>
                                        </p:tgtEl>
                                        <p:attrNameLst>
                                          <p:attrName>ppt_x</p:attrName>
                                        </p:attrNameLst>
                                      </p:cBhvr>
                                      <p:tavLst>
                                        <p:tav tm="0">
                                          <p:val>
                                            <p:strVal val="#ppt_x"/>
                                          </p:val>
                                        </p:tav>
                                        <p:tav tm="100000">
                                          <p:val>
                                            <p:strVal val="#ppt_x"/>
                                          </p:val>
                                        </p:tav>
                                      </p:tavLst>
                                    </p:anim>
                                    <p:anim calcmode="lin" valueType="num">
                                      <p:cBhvr additive="base">
                                        <p:cTn id="776" dur="4000" fill="hold"/>
                                        <p:tgtEl>
                                          <p:spTgt spid="59"/>
                                        </p:tgtEl>
                                        <p:attrNameLst>
                                          <p:attrName>ppt_y</p:attrName>
                                        </p:attrNameLst>
                                      </p:cBhvr>
                                      <p:tavLst>
                                        <p:tav tm="0">
                                          <p:val>
                                            <p:strVal val="1+#ppt_h/2"/>
                                          </p:val>
                                        </p:tav>
                                        <p:tav tm="100000">
                                          <p:val>
                                            <p:strVal val="#ppt_y"/>
                                          </p:val>
                                        </p:tav>
                                      </p:tavLst>
                                    </p:anim>
                                  </p:childTnLst>
                                </p:cTn>
                              </p:par>
                              <p:par>
                                <p:cTn id="777" presetID="19" presetClass="entr" presetSubtype="10" fill="hold" grpId="1" nodeType="withEffect">
                                  <p:stCondLst>
                                    <p:cond delay="0"/>
                                  </p:stCondLst>
                                  <p:childTnLst>
                                    <p:set>
                                      <p:cBhvr>
                                        <p:cTn id="778" dur="1" fill="hold">
                                          <p:stCondLst>
                                            <p:cond delay="0"/>
                                          </p:stCondLst>
                                        </p:cTn>
                                        <p:tgtEl>
                                          <p:spTgt spid="59"/>
                                        </p:tgtEl>
                                        <p:attrNameLst>
                                          <p:attrName>style.visibility</p:attrName>
                                        </p:attrNameLst>
                                      </p:cBhvr>
                                      <p:to>
                                        <p:strVal val="visible"/>
                                      </p:to>
                                    </p:set>
                                    <p:anim calcmode="lin" valueType="num">
                                      <p:cBhvr>
                                        <p:cTn id="779" dur="4000" fill="hold"/>
                                        <p:tgtEl>
                                          <p:spTgt spid="59"/>
                                        </p:tgtEl>
                                        <p:attrNameLst>
                                          <p:attrName>ppt_w</p:attrName>
                                        </p:attrNameLst>
                                      </p:cBhvr>
                                      <p:tavLst>
                                        <p:tav tm="0" fmla="#ppt_w*sin(2.5*pi*$)">
                                          <p:val>
                                            <p:fltVal val="0"/>
                                          </p:val>
                                        </p:tav>
                                        <p:tav tm="100000">
                                          <p:val>
                                            <p:fltVal val="1"/>
                                          </p:val>
                                        </p:tav>
                                      </p:tavLst>
                                    </p:anim>
                                    <p:anim calcmode="lin" valueType="num">
                                      <p:cBhvr>
                                        <p:cTn id="780" dur="4000" fill="hold"/>
                                        <p:tgtEl>
                                          <p:spTgt spid="59"/>
                                        </p:tgtEl>
                                        <p:attrNameLst>
                                          <p:attrName>ppt_h</p:attrName>
                                        </p:attrNameLst>
                                      </p:cBhvr>
                                      <p:tavLst>
                                        <p:tav tm="0">
                                          <p:val>
                                            <p:strVal val="#ppt_h"/>
                                          </p:val>
                                        </p:tav>
                                        <p:tav tm="100000">
                                          <p:val>
                                            <p:strVal val="#ppt_h"/>
                                          </p:val>
                                        </p:tav>
                                      </p:tavLst>
                                    </p:anim>
                                  </p:childTnLst>
                                </p:cTn>
                              </p:par>
                              <p:par>
                                <p:cTn id="781" presetID="2" presetClass="exit" presetSubtype="1" fill="hold" grpId="2" nodeType="withEffect">
                                  <p:stCondLst>
                                    <p:cond delay="0"/>
                                  </p:stCondLst>
                                  <p:childTnLst>
                                    <p:anim calcmode="lin" valueType="num">
                                      <p:cBhvr additive="base">
                                        <p:cTn id="782" dur="4500"/>
                                        <p:tgtEl>
                                          <p:spTgt spid="59"/>
                                        </p:tgtEl>
                                        <p:attrNameLst>
                                          <p:attrName>ppt_x</p:attrName>
                                        </p:attrNameLst>
                                      </p:cBhvr>
                                      <p:tavLst>
                                        <p:tav tm="0">
                                          <p:val>
                                            <p:strVal val="ppt_x"/>
                                          </p:val>
                                        </p:tav>
                                        <p:tav tm="100000">
                                          <p:val>
                                            <p:strVal val="ppt_x"/>
                                          </p:val>
                                        </p:tav>
                                      </p:tavLst>
                                    </p:anim>
                                    <p:anim calcmode="lin" valueType="num">
                                      <p:cBhvr additive="base">
                                        <p:cTn id="783" dur="4500"/>
                                        <p:tgtEl>
                                          <p:spTgt spid="59"/>
                                        </p:tgtEl>
                                        <p:attrNameLst>
                                          <p:attrName>ppt_y</p:attrName>
                                        </p:attrNameLst>
                                      </p:cBhvr>
                                      <p:tavLst>
                                        <p:tav tm="0">
                                          <p:val>
                                            <p:strVal val="ppt_y"/>
                                          </p:val>
                                        </p:tav>
                                        <p:tav tm="100000">
                                          <p:val>
                                            <p:strVal val="0-ppt_h/2"/>
                                          </p:val>
                                        </p:tav>
                                      </p:tavLst>
                                    </p:anim>
                                    <p:set>
                                      <p:cBhvr>
                                        <p:cTn id="784" dur="1" fill="hold">
                                          <p:stCondLst>
                                            <p:cond delay="4499"/>
                                          </p:stCondLst>
                                        </p:cTn>
                                        <p:tgtEl>
                                          <p:spTgt spid="59"/>
                                        </p:tgtEl>
                                        <p:attrNameLst>
                                          <p:attrName>style.visibility</p:attrName>
                                        </p:attrNameLst>
                                      </p:cBhvr>
                                      <p:to>
                                        <p:strVal val="hidden"/>
                                      </p:to>
                                    </p:set>
                                  </p:childTnLst>
                                </p:cTn>
                              </p:par>
                              <p:par>
                                <p:cTn id="785" presetID="3" presetClass="exit" presetSubtype="10" fill="hold" grpId="3" nodeType="withEffect">
                                  <p:stCondLst>
                                    <p:cond delay="0"/>
                                  </p:stCondLst>
                                  <p:childTnLst>
                                    <p:animEffect transition="out" filter="blinds(horizontal)">
                                      <p:cBhvr>
                                        <p:cTn id="786" dur="6000"/>
                                        <p:tgtEl>
                                          <p:spTgt spid="59"/>
                                        </p:tgtEl>
                                      </p:cBhvr>
                                    </p:animEffect>
                                    <p:set>
                                      <p:cBhvr>
                                        <p:cTn id="787" dur="1" fill="hold">
                                          <p:stCondLst>
                                            <p:cond delay="5999"/>
                                          </p:stCondLst>
                                        </p:cTn>
                                        <p:tgtEl>
                                          <p:spTgt spid="59"/>
                                        </p:tgtEl>
                                        <p:attrNameLst>
                                          <p:attrName>style.visibility</p:attrName>
                                        </p:attrNameLst>
                                      </p:cBhvr>
                                      <p:to>
                                        <p:strVal val="hidden"/>
                                      </p:to>
                                    </p:set>
                                  </p:childTnLst>
                                </p:cTn>
                              </p:par>
                              <p:par>
                                <p:cTn id="788" presetID="2" presetClass="entr" presetSubtype="4" fill="hold" grpId="0" nodeType="withEffect">
                                  <p:stCondLst>
                                    <p:cond delay="0"/>
                                  </p:stCondLst>
                                  <p:childTnLst>
                                    <p:set>
                                      <p:cBhvr>
                                        <p:cTn id="789" dur="1" fill="hold">
                                          <p:stCondLst>
                                            <p:cond delay="0"/>
                                          </p:stCondLst>
                                        </p:cTn>
                                        <p:tgtEl>
                                          <p:spTgt spid="61"/>
                                        </p:tgtEl>
                                        <p:attrNameLst>
                                          <p:attrName>style.visibility</p:attrName>
                                        </p:attrNameLst>
                                      </p:cBhvr>
                                      <p:to>
                                        <p:strVal val="visible"/>
                                      </p:to>
                                    </p:set>
                                    <p:anim calcmode="lin" valueType="num">
                                      <p:cBhvr additive="base">
                                        <p:cTn id="790" dur="4000" fill="hold"/>
                                        <p:tgtEl>
                                          <p:spTgt spid="61"/>
                                        </p:tgtEl>
                                        <p:attrNameLst>
                                          <p:attrName>ppt_x</p:attrName>
                                        </p:attrNameLst>
                                      </p:cBhvr>
                                      <p:tavLst>
                                        <p:tav tm="0">
                                          <p:val>
                                            <p:strVal val="#ppt_x"/>
                                          </p:val>
                                        </p:tav>
                                        <p:tav tm="100000">
                                          <p:val>
                                            <p:strVal val="#ppt_x"/>
                                          </p:val>
                                        </p:tav>
                                      </p:tavLst>
                                    </p:anim>
                                    <p:anim calcmode="lin" valueType="num">
                                      <p:cBhvr additive="base">
                                        <p:cTn id="791" dur="4000" fill="hold"/>
                                        <p:tgtEl>
                                          <p:spTgt spid="61"/>
                                        </p:tgtEl>
                                        <p:attrNameLst>
                                          <p:attrName>ppt_y</p:attrName>
                                        </p:attrNameLst>
                                      </p:cBhvr>
                                      <p:tavLst>
                                        <p:tav tm="0">
                                          <p:val>
                                            <p:strVal val="1+#ppt_h/2"/>
                                          </p:val>
                                        </p:tav>
                                        <p:tav tm="100000">
                                          <p:val>
                                            <p:strVal val="#ppt_y"/>
                                          </p:val>
                                        </p:tav>
                                      </p:tavLst>
                                    </p:anim>
                                  </p:childTnLst>
                                </p:cTn>
                              </p:par>
                              <p:par>
                                <p:cTn id="792" presetID="19" presetClass="entr" presetSubtype="10" fill="hold" grpId="1" nodeType="withEffect">
                                  <p:stCondLst>
                                    <p:cond delay="0"/>
                                  </p:stCondLst>
                                  <p:childTnLst>
                                    <p:set>
                                      <p:cBhvr>
                                        <p:cTn id="793" dur="1" fill="hold">
                                          <p:stCondLst>
                                            <p:cond delay="0"/>
                                          </p:stCondLst>
                                        </p:cTn>
                                        <p:tgtEl>
                                          <p:spTgt spid="61"/>
                                        </p:tgtEl>
                                        <p:attrNameLst>
                                          <p:attrName>style.visibility</p:attrName>
                                        </p:attrNameLst>
                                      </p:cBhvr>
                                      <p:to>
                                        <p:strVal val="visible"/>
                                      </p:to>
                                    </p:set>
                                    <p:anim calcmode="lin" valueType="num">
                                      <p:cBhvr>
                                        <p:cTn id="794" dur="4000" fill="hold"/>
                                        <p:tgtEl>
                                          <p:spTgt spid="61"/>
                                        </p:tgtEl>
                                        <p:attrNameLst>
                                          <p:attrName>ppt_w</p:attrName>
                                        </p:attrNameLst>
                                      </p:cBhvr>
                                      <p:tavLst>
                                        <p:tav tm="0" fmla="#ppt_w*sin(2.5*pi*$)">
                                          <p:val>
                                            <p:fltVal val="0"/>
                                          </p:val>
                                        </p:tav>
                                        <p:tav tm="100000">
                                          <p:val>
                                            <p:fltVal val="1"/>
                                          </p:val>
                                        </p:tav>
                                      </p:tavLst>
                                    </p:anim>
                                    <p:anim calcmode="lin" valueType="num">
                                      <p:cBhvr>
                                        <p:cTn id="795" dur="4000" fill="hold"/>
                                        <p:tgtEl>
                                          <p:spTgt spid="61"/>
                                        </p:tgtEl>
                                        <p:attrNameLst>
                                          <p:attrName>ppt_h</p:attrName>
                                        </p:attrNameLst>
                                      </p:cBhvr>
                                      <p:tavLst>
                                        <p:tav tm="0">
                                          <p:val>
                                            <p:strVal val="#ppt_h"/>
                                          </p:val>
                                        </p:tav>
                                        <p:tav tm="100000">
                                          <p:val>
                                            <p:strVal val="#ppt_h"/>
                                          </p:val>
                                        </p:tav>
                                      </p:tavLst>
                                    </p:anim>
                                  </p:childTnLst>
                                </p:cTn>
                              </p:par>
                              <p:par>
                                <p:cTn id="796" presetID="2" presetClass="exit" presetSubtype="1" fill="hold" grpId="2" nodeType="withEffect">
                                  <p:stCondLst>
                                    <p:cond delay="0"/>
                                  </p:stCondLst>
                                  <p:childTnLst>
                                    <p:anim calcmode="lin" valueType="num">
                                      <p:cBhvr additive="base">
                                        <p:cTn id="797" dur="4500"/>
                                        <p:tgtEl>
                                          <p:spTgt spid="61"/>
                                        </p:tgtEl>
                                        <p:attrNameLst>
                                          <p:attrName>ppt_x</p:attrName>
                                        </p:attrNameLst>
                                      </p:cBhvr>
                                      <p:tavLst>
                                        <p:tav tm="0">
                                          <p:val>
                                            <p:strVal val="ppt_x"/>
                                          </p:val>
                                        </p:tav>
                                        <p:tav tm="100000">
                                          <p:val>
                                            <p:strVal val="ppt_x"/>
                                          </p:val>
                                        </p:tav>
                                      </p:tavLst>
                                    </p:anim>
                                    <p:anim calcmode="lin" valueType="num">
                                      <p:cBhvr additive="base">
                                        <p:cTn id="798" dur="4500"/>
                                        <p:tgtEl>
                                          <p:spTgt spid="61"/>
                                        </p:tgtEl>
                                        <p:attrNameLst>
                                          <p:attrName>ppt_y</p:attrName>
                                        </p:attrNameLst>
                                      </p:cBhvr>
                                      <p:tavLst>
                                        <p:tav tm="0">
                                          <p:val>
                                            <p:strVal val="ppt_y"/>
                                          </p:val>
                                        </p:tav>
                                        <p:tav tm="100000">
                                          <p:val>
                                            <p:strVal val="0-ppt_h/2"/>
                                          </p:val>
                                        </p:tav>
                                      </p:tavLst>
                                    </p:anim>
                                    <p:set>
                                      <p:cBhvr>
                                        <p:cTn id="799" dur="1" fill="hold">
                                          <p:stCondLst>
                                            <p:cond delay="4499"/>
                                          </p:stCondLst>
                                        </p:cTn>
                                        <p:tgtEl>
                                          <p:spTgt spid="61"/>
                                        </p:tgtEl>
                                        <p:attrNameLst>
                                          <p:attrName>style.visibility</p:attrName>
                                        </p:attrNameLst>
                                      </p:cBhvr>
                                      <p:to>
                                        <p:strVal val="hidden"/>
                                      </p:to>
                                    </p:set>
                                  </p:childTnLst>
                                </p:cTn>
                              </p:par>
                              <p:par>
                                <p:cTn id="800" presetID="3" presetClass="exit" presetSubtype="10" fill="hold" grpId="3" nodeType="withEffect">
                                  <p:stCondLst>
                                    <p:cond delay="0"/>
                                  </p:stCondLst>
                                  <p:childTnLst>
                                    <p:animEffect transition="out" filter="blinds(horizontal)">
                                      <p:cBhvr>
                                        <p:cTn id="801" dur="6000"/>
                                        <p:tgtEl>
                                          <p:spTgt spid="61"/>
                                        </p:tgtEl>
                                      </p:cBhvr>
                                    </p:animEffect>
                                    <p:set>
                                      <p:cBhvr>
                                        <p:cTn id="802" dur="1" fill="hold">
                                          <p:stCondLst>
                                            <p:cond delay="5999"/>
                                          </p:stCondLst>
                                        </p:cTn>
                                        <p:tgtEl>
                                          <p:spTgt spid="61"/>
                                        </p:tgtEl>
                                        <p:attrNameLst>
                                          <p:attrName>style.visibility</p:attrName>
                                        </p:attrNameLst>
                                      </p:cBhvr>
                                      <p:to>
                                        <p:strVal val="hidden"/>
                                      </p:to>
                                    </p:set>
                                  </p:childTnLst>
                                </p:cTn>
                              </p:par>
                              <p:par>
                                <p:cTn id="803" presetID="2" presetClass="entr" presetSubtype="4" fill="hold" grpId="0" nodeType="withEffect">
                                  <p:stCondLst>
                                    <p:cond delay="0"/>
                                  </p:stCondLst>
                                  <p:childTnLst>
                                    <p:set>
                                      <p:cBhvr>
                                        <p:cTn id="804" dur="1" fill="hold">
                                          <p:stCondLst>
                                            <p:cond delay="0"/>
                                          </p:stCondLst>
                                        </p:cTn>
                                        <p:tgtEl>
                                          <p:spTgt spid="39"/>
                                        </p:tgtEl>
                                        <p:attrNameLst>
                                          <p:attrName>style.visibility</p:attrName>
                                        </p:attrNameLst>
                                      </p:cBhvr>
                                      <p:to>
                                        <p:strVal val="visible"/>
                                      </p:to>
                                    </p:set>
                                    <p:anim calcmode="lin" valueType="num">
                                      <p:cBhvr additive="base">
                                        <p:cTn id="805" dur="4000" fill="hold"/>
                                        <p:tgtEl>
                                          <p:spTgt spid="39"/>
                                        </p:tgtEl>
                                        <p:attrNameLst>
                                          <p:attrName>ppt_x</p:attrName>
                                        </p:attrNameLst>
                                      </p:cBhvr>
                                      <p:tavLst>
                                        <p:tav tm="0">
                                          <p:val>
                                            <p:strVal val="#ppt_x"/>
                                          </p:val>
                                        </p:tav>
                                        <p:tav tm="100000">
                                          <p:val>
                                            <p:strVal val="#ppt_x"/>
                                          </p:val>
                                        </p:tav>
                                      </p:tavLst>
                                    </p:anim>
                                    <p:anim calcmode="lin" valueType="num">
                                      <p:cBhvr additive="base">
                                        <p:cTn id="806" dur="4000" fill="hold"/>
                                        <p:tgtEl>
                                          <p:spTgt spid="39"/>
                                        </p:tgtEl>
                                        <p:attrNameLst>
                                          <p:attrName>ppt_y</p:attrName>
                                        </p:attrNameLst>
                                      </p:cBhvr>
                                      <p:tavLst>
                                        <p:tav tm="0">
                                          <p:val>
                                            <p:strVal val="1+#ppt_h/2"/>
                                          </p:val>
                                        </p:tav>
                                        <p:tav tm="100000">
                                          <p:val>
                                            <p:strVal val="#ppt_y"/>
                                          </p:val>
                                        </p:tav>
                                      </p:tavLst>
                                    </p:anim>
                                  </p:childTnLst>
                                </p:cTn>
                              </p:par>
                              <p:par>
                                <p:cTn id="807" presetID="19" presetClass="entr" presetSubtype="10" fill="hold" grpId="1" nodeType="withEffect">
                                  <p:stCondLst>
                                    <p:cond delay="0"/>
                                  </p:stCondLst>
                                  <p:childTnLst>
                                    <p:set>
                                      <p:cBhvr>
                                        <p:cTn id="808" dur="1" fill="hold">
                                          <p:stCondLst>
                                            <p:cond delay="0"/>
                                          </p:stCondLst>
                                        </p:cTn>
                                        <p:tgtEl>
                                          <p:spTgt spid="39"/>
                                        </p:tgtEl>
                                        <p:attrNameLst>
                                          <p:attrName>style.visibility</p:attrName>
                                        </p:attrNameLst>
                                      </p:cBhvr>
                                      <p:to>
                                        <p:strVal val="visible"/>
                                      </p:to>
                                    </p:set>
                                    <p:anim calcmode="lin" valueType="num">
                                      <p:cBhvr>
                                        <p:cTn id="809" dur="4000" fill="hold"/>
                                        <p:tgtEl>
                                          <p:spTgt spid="39"/>
                                        </p:tgtEl>
                                        <p:attrNameLst>
                                          <p:attrName>ppt_w</p:attrName>
                                        </p:attrNameLst>
                                      </p:cBhvr>
                                      <p:tavLst>
                                        <p:tav tm="0" fmla="#ppt_w*sin(2.5*pi*$)">
                                          <p:val>
                                            <p:fltVal val="0"/>
                                          </p:val>
                                        </p:tav>
                                        <p:tav tm="100000">
                                          <p:val>
                                            <p:fltVal val="1"/>
                                          </p:val>
                                        </p:tav>
                                      </p:tavLst>
                                    </p:anim>
                                    <p:anim calcmode="lin" valueType="num">
                                      <p:cBhvr>
                                        <p:cTn id="810" dur="4000" fill="hold"/>
                                        <p:tgtEl>
                                          <p:spTgt spid="39"/>
                                        </p:tgtEl>
                                        <p:attrNameLst>
                                          <p:attrName>ppt_h</p:attrName>
                                        </p:attrNameLst>
                                      </p:cBhvr>
                                      <p:tavLst>
                                        <p:tav tm="0">
                                          <p:val>
                                            <p:strVal val="#ppt_h"/>
                                          </p:val>
                                        </p:tav>
                                        <p:tav tm="100000">
                                          <p:val>
                                            <p:strVal val="#ppt_h"/>
                                          </p:val>
                                        </p:tav>
                                      </p:tavLst>
                                    </p:anim>
                                  </p:childTnLst>
                                </p:cTn>
                              </p:par>
                              <p:par>
                                <p:cTn id="811" presetID="2" presetClass="exit" presetSubtype="1" fill="hold" grpId="2" nodeType="withEffect">
                                  <p:stCondLst>
                                    <p:cond delay="0"/>
                                  </p:stCondLst>
                                  <p:childTnLst>
                                    <p:anim calcmode="lin" valueType="num">
                                      <p:cBhvr additive="base">
                                        <p:cTn id="812" dur="4500"/>
                                        <p:tgtEl>
                                          <p:spTgt spid="39"/>
                                        </p:tgtEl>
                                        <p:attrNameLst>
                                          <p:attrName>ppt_x</p:attrName>
                                        </p:attrNameLst>
                                      </p:cBhvr>
                                      <p:tavLst>
                                        <p:tav tm="0">
                                          <p:val>
                                            <p:strVal val="ppt_x"/>
                                          </p:val>
                                        </p:tav>
                                        <p:tav tm="100000">
                                          <p:val>
                                            <p:strVal val="ppt_x"/>
                                          </p:val>
                                        </p:tav>
                                      </p:tavLst>
                                    </p:anim>
                                    <p:anim calcmode="lin" valueType="num">
                                      <p:cBhvr additive="base">
                                        <p:cTn id="813" dur="4500"/>
                                        <p:tgtEl>
                                          <p:spTgt spid="39"/>
                                        </p:tgtEl>
                                        <p:attrNameLst>
                                          <p:attrName>ppt_y</p:attrName>
                                        </p:attrNameLst>
                                      </p:cBhvr>
                                      <p:tavLst>
                                        <p:tav tm="0">
                                          <p:val>
                                            <p:strVal val="ppt_y"/>
                                          </p:val>
                                        </p:tav>
                                        <p:tav tm="100000">
                                          <p:val>
                                            <p:strVal val="0-ppt_h/2"/>
                                          </p:val>
                                        </p:tav>
                                      </p:tavLst>
                                    </p:anim>
                                    <p:set>
                                      <p:cBhvr>
                                        <p:cTn id="814" dur="1" fill="hold">
                                          <p:stCondLst>
                                            <p:cond delay="4499"/>
                                          </p:stCondLst>
                                        </p:cTn>
                                        <p:tgtEl>
                                          <p:spTgt spid="39"/>
                                        </p:tgtEl>
                                        <p:attrNameLst>
                                          <p:attrName>style.visibility</p:attrName>
                                        </p:attrNameLst>
                                      </p:cBhvr>
                                      <p:to>
                                        <p:strVal val="hidden"/>
                                      </p:to>
                                    </p:set>
                                  </p:childTnLst>
                                </p:cTn>
                              </p:par>
                              <p:par>
                                <p:cTn id="815" presetID="3" presetClass="exit" presetSubtype="10" fill="hold" grpId="3" nodeType="withEffect">
                                  <p:stCondLst>
                                    <p:cond delay="0"/>
                                  </p:stCondLst>
                                  <p:childTnLst>
                                    <p:animEffect transition="out" filter="blinds(horizontal)">
                                      <p:cBhvr>
                                        <p:cTn id="816" dur="6000"/>
                                        <p:tgtEl>
                                          <p:spTgt spid="39"/>
                                        </p:tgtEl>
                                      </p:cBhvr>
                                    </p:animEffect>
                                    <p:set>
                                      <p:cBhvr>
                                        <p:cTn id="817" dur="1" fill="hold">
                                          <p:stCondLst>
                                            <p:cond delay="5999"/>
                                          </p:stCondLst>
                                        </p:cTn>
                                        <p:tgtEl>
                                          <p:spTgt spid="39"/>
                                        </p:tgtEl>
                                        <p:attrNameLst>
                                          <p:attrName>style.visibility</p:attrName>
                                        </p:attrNameLst>
                                      </p:cBhvr>
                                      <p:to>
                                        <p:strVal val="hidden"/>
                                      </p:to>
                                    </p:set>
                                  </p:childTnLst>
                                </p:cTn>
                              </p:par>
                              <p:par>
                                <p:cTn id="818" presetID="2" presetClass="entr" presetSubtype="4" fill="hold" grpId="0" nodeType="withEffect">
                                  <p:stCondLst>
                                    <p:cond delay="0"/>
                                  </p:stCondLst>
                                  <p:childTnLst>
                                    <p:set>
                                      <p:cBhvr>
                                        <p:cTn id="819" dur="1" fill="hold">
                                          <p:stCondLst>
                                            <p:cond delay="0"/>
                                          </p:stCondLst>
                                        </p:cTn>
                                        <p:tgtEl>
                                          <p:spTgt spid="38"/>
                                        </p:tgtEl>
                                        <p:attrNameLst>
                                          <p:attrName>style.visibility</p:attrName>
                                        </p:attrNameLst>
                                      </p:cBhvr>
                                      <p:to>
                                        <p:strVal val="visible"/>
                                      </p:to>
                                    </p:set>
                                    <p:anim calcmode="lin" valueType="num">
                                      <p:cBhvr additive="base">
                                        <p:cTn id="820" dur="4000" fill="hold"/>
                                        <p:tgtEl>
                                          <p:spTgt spid="38"/>
                                        </p:tgtEl>
                                        <p:attrNameLst>
                                          <p:attrName>ppt_x</p:attrName>
                                        </p:attrNameLst>
                                      </p:cBhvr>
                                      <p:tavLst>
                                        <p:tav tm="0">
                                          <p:val>
                                            <p:strVal val="#ppt_x"/>
                                          </p:val>
                                        </p:tav>
                                        <p:tav tm="100000">
                                          <p:val>
                                            <p:strVal val="#ppt_x"/>
                                          </p:val>
                                        </p:tav>
                                      </p:tavLst>
                                    </p:anim>
                                    <p:anim calcmode="lin" valueType="num">
                                      <p:cBhvr additive="base">
                                        <p:cTn id="821" dur="4000" fill="hold"/>
                                        <p:tgtEl>
                                          <p:spTgt spid="38"/>
                                        </p:tgtEl>
                                        <p:attrNameLst>
                                          <p:attrName>ppt_y</p:attrName>
                                        </p:attrNameLst>
                                      </p:cBhvr>
                                      <p:tavLst>
                                        <p:tav tm="0">
                                          <p:val>
                                            <p:strVal val="1+#ppt_h/2"/>
                                          </p:val>
                                        </p:tav>
                                        <p:tav tm="100000">
                                          <p:val>
                                            <p:strVal val="#ppt_y"/>
                                          </p:val>
                                        </p:tav>
                                      </p:tavLst>
                                    </p:anim>
                                  </p:childTnLst>
                                </p:cTn>
                              </p:par>
                              <p:par>
                                <p:cTn id="822" presetID="19" presetClass="entr" presetSubtype="10" fill="hold" grpId="1" nodeType="withEffect">
                                  <p:stCondLst>
                                    <p:cond delay="0"/>
                                  </p:stCondLst>
                                  <p:childTnLst>
                                    <p:set>
                                      <p:cBhvr>
                                        <p:cTn id="823" dur="1" fill="hold">
                                          <p:stCondLst>
                                            <p:cond delay="0"/>
                                          </p:stCondLst>
                                        </p:cTn>
                                        <p:tgtEl>
                                          <p:spTgt spid="38"/>
                                        </p:tgtEl>
                                        <p:attrNameLst>
                                          <p:attrName>style.visibility</p:attrName>
                                        </p:attrNameLst>
                                      </p:cBhvr>
                                      <p:to>
                                        <p:strVal val="visible"/>
                                      </p:to>
                                    </p:set>
                                    <p:anim calcmode="lin" valueType="num">
                                      <p:cBhvr>
                                        <p:cTn id="824" dur="4000" fill="hold"/>
                                        <p:tgtEl>
                                          <p:spTgt spid="38"/>
                                        </p:tgtEl>
                                        <p:attrNameLst>
                                          <p:attrName>ppt_w</p:attrName>
                                        </p:attrNameLst>
                                      </p:cBhvr>
                                      <p:tavLst>
                                        <p:tav tm="0" fmla="#ppt_w*sin(2.5*pi*$)">
                                          <p:val>
                                            <p:fltVal val="0"/>
                                          </p:val>
                                        </p:tav>
                                        <p:tav tm="100000">
                                          <p:val>
                                            <p:fltVal val="1"/>
                                          </p:val>
                                        </p:tav>
                                      </p:tavLst>
                                    </p:anim>
                                    <p:anim calcmode="lin" valueType="num">
                                      <p:cBhvr>
                                        <p:cTn id="825" dur="4000" fill="hold"/>
                                        <p:tgtEl>
                                          <p:spTgt spid="38"/>
                                        </p:tgtEl>
                                        <p:attrNameLst>
                                          <p:attrName>ppt_h</p:attrName>
                                        </p:attrNameLst>
                                      </p:cBhvr>
                                      <p:tavLst>
                                        <p:tav tm="0">
                                          <p:val>
                                            <p:strVal val="#ppt_h"/>
                                          </p:val>
                                        </p:tav>
                                        <p:tav tm="100000">
                                          <p:val>
                                            <p:strVal val="#ppt_h"/>
                                          </p:val>
                                        </p:tav>
                                      </p:tavLst>
                                    </p:anim>
                                  </p:childTnLst>
                                </p:cTn>
                              </p:par>
                              <p:par>
                                <p:cTn id="826" presetID="2" presetClass="exit" presetSubtype="1" fill="hold" grpId="2" nodeType="withEffect">
                                  <p:stCondLst>
                                    <p:cond delay="0"/>
                                  </p:stCondLst>
                                  <p:childTnLst>
                                    <p:anim calcmode="lin" valueType="num">
                                      <p:cBhvr additive="base">
                                        <p:cTn id="827" dur="4500"/>
                                        <p:tgtEl>
                                          <p:spTgt spid="38"/>
                                        </p:tgtEl>
                                        <p:attrNameLst>
                                          <p:attrName>ppt_x</p:attrName>
                                        </p:attrNameLst>
                                      </p:cBhvr>
                                      <p:tavLst>
                                        <p:tav tm="0">
                                          <p:val>
                                            <p:strVal val="ppt_x"/>
                                          </p:val>
                                        </p:tav>
                                        <p:tav tm="100000">
                                          <p:val>
                                            <p:strVal val="ppt_x"/>
                                          </p:val>
                                        </p:tav>
                                      </p:tavLst>
                                    </p:anim>
                                    <p:anim calcmode="lin" valueType="num">
                                      <p:cBhvr additive="base">
                                        <p:cTn id="828" dur="4500"/>
                                        <p:tgtEl>
                                          <p:spTgt spid="38"/>
                                        </p:tgtEl>
                                        <p:attrNameLst>
                                          <p:attrName>ppt_y</p:attrName>
                                        </p:attrNameLst>
                                      </p:cBhvr>
                                      <p:tavLst>
                                        <p:tav tm="0">
                                          <p:val>
                                            <p:strVal val="ppt_y"/>
                                          </p:val>
                                        </p:tav>
                                        <p:tav tm="100000">
                                          <p:val>
                                            <p:strVal val="0-ppt_h/2"/>
                                          </p:val>
                                        </p:tav>
                                      </p:tavLst>
                                    </p:anim>
                                    <p:set>
                                      <p:cBhvr>
                                        <p:cTn id="829" dur="1" fill="hold">
                                          <p:stCondLst>
                                            <p:cond delay="4499"/>
                                          </p:stCondLst>
                                        </p:cTn>
                                        <p:tgtEl>
                                          <p:spTgt spid="38"/>
                                        </p:tgtEl>
                                        <p:attrNameLst>
                                          <p:attrName>style.visibility</p:attrName>
                                        </p:attrNameLst>
                                      </p:cBhvr>
                                      <p:to>
                                        <p:strVal val="hidden"/>
                                      </p:to>
                                    </p:set>
                                  </p:childTnLst>
                                </p:cTn>
                              </p:par>
                              <p:par>
                                <p:cTn id="830" presetID="3" presetClass="exit" presetSubtype="10" fill="hold" grpId="3" nodeType="withEffect">
                                  <p:stCondLst>
                                    <p:cond delay="0"/>
                                  </p:stCondLst>
                                  <p:childTnLst>
                                    <p:animEffect transition="out" filter="blinds(horizontal)">
                                      <p:cBhvr>
                                        <p:cTn id="831" dur="6000"/>
                                        <p:tgtEl>
                                          <p:spTgt spid="38"/>
                                        </p:tgtEl>
                                      </p:cBhvr>
                                    </p:animEffect>
                                    <p:set>
                                      <p:cBhvr>
                                        <p:cTn id="832" dur="1" fill="hold">
                                          <p:stCondLst>
                                            <p:cond delay="5999"/>
                                          </p:stCondLst>
                                        </p:cTn>
                                        <p:tgtEl>
                                          <p:spTgt spid="38"/>
                                        </p:tgtEl>
                                        <p:attrNameLst>
                                          <p:attrName>style.visibility</p:attrName>
                                        </p:attrNameLst>
                                      </p:cBhvr>
                                      <p:to>
                                        <p:strVal val="hidden"/>
                                      </p:to>
                                    </p:set>
                                  </p:childTnLst>
                                </p:cTn>
                              </p:par>
                              <p:par>
                                <p:cTn id="833" presetID="2" presetClass="entr" presetSubtype="4" fill="hold" grpId="0" nodeType="withEffect">
                                  <p:stCondLst>
                                    <p:cond delay="0"/>
                                  </p:stCondLst>
                                  <p:childTnLst>
                                    <p:set>
                                      <p:cBhvr>
                                        <p:cTn id="834" dur="1" fill="hold">
                                          <p:stCondLst>
                                            <p:cond delay="0"/>
                                          </p:stCondLst>
                                        </p:cTn>
                                        <p:tgtEl>
                                          <p:spTgt spid="40"/>
                                        </p:tgtEl>
                                        <p:attrNameLst>
                                          <p:attrName>style.visibility</p:attrName>
                                        </p:attrNameLst>
                                      </p:cBhvr>
                                      <p:to>
                                        <p:strVal val="visible"/>
                                      </p:to>
                                    </p:set>
                                    <p:anim calcmode="lin" valueType="num">
                                      <p:cBhvr additive="base">
                                        <p:cTn id="835" dur="4000" fill="hold"/>
                                        <p:tgtEl>
                                          <p:spTgt spid="40"/>
                                        </p:tgtEl>
                                        <p:attrNameLst>
                                          <p:attrName>ppt_x</p:attrName>
                                        </p:attrNameLst>
                                      </p:cBhvr>
                                      <p:tavLst>
                                        <p:tav tm="0">
                                          <p:val>
                                            <p:strVal val="#ppt_x"/>
                                          </p:val>
                                        </p:tav>
                                        <p:tav tm="100000">
                                          <p:val>
                                            <p:strVal val="#ppt_x"/>
                                          </p:val>
                                        </p:tav>
                                      </p:tavLst>
                                    </p:anim>
                                    <p:anim calcmode="lin" valueType="num">
                                      <p:cBhvr additive="base">
                                        <p:cTn id="836" dur="4000" fill="hold"/>
                                        <p:tgtEl>
                                          <p:spTgt spid="40"/>
                                        </p:tgtEl>
                                        <p:attrNameLst>
                                          <p:attrName>ppt_y</p:attrName>
                                        </p:attrNameLst>
                                      </p:cBhvr>
                                      <p:tavLst>
                                        <p:tav tm="0">
                                          <p:val>
                                            <p:strVal val="1+#ppt_h/2"/>
                                          </p:val>
                                        </p:tav>
                                        <p:tav tm="100000">
                                          <p:val>
                                            <p:strVal val="#ppt_y"/>
                                          </p:val>
                                        </p:tav>
                                      </p:tavLst>
                                    </p:anim>
                                  </p:childTnLst>
                                </p:cTn>
                              </p:par>
                              <p:par>
                                <p:cTn id="837" presetID="19" presetClass="entr" presetSubtype="10" fill="hold" grpId="1" nodeType="withEffect">
                                  <p:stCondLst>
                                    <p:cond delay="0"/>
                                  </p:stCondLst>
                                  <p:childTnLst>
                                    <p:set>
                                      <p:cBhvr>
                                        <p:cTn id="838" dur="1" fill="hold">
                                          <p:stCondLst>
                                            <p:cond delay="0"/>
                                          </p:stCondLst>
                                        </p:cTn>
                                        <p:tgtEl>
                                          <p:spTgt spid="40"/>
                                        </p:tgtEl>
                                        <p:attrNameLst>
                                          <p:attrName>style.visibility</p:attrName>
                                        </p:attrNameLst>
                                      </p:cBhvr>
                                      <p:to>
                                        <p:strVal val="visible"/>
                                      </p:to>
                                    </p:set>
                                    <p:anim calcmode="lin" valueType="num">
                                      <p:cBhvr>
                                        <p:cTn id="839" dur="4000" fill="hold"/>
                                        <p:tgtEl>
                                          <p:spTgt spid="40"/>
                                        </p:tgtEl>
                                        <p:attrNameLst>
                                          <p:attrName>ppt_w</p:attrName>
                                        </p:attrNameLst>
                                      </p:cBhvr>
                                      <p:tavLst>
                                        <p:tav tm="0" fmla="#ppt_w*sin(2.5*pi*$)">
                                          <p:val>
                                            <p:fltVal val="0"/>
                                          </p:val>
                                        </p:tav>
                                        <p:tav tm="100000">
                                          <p:val>
                                            <p:fltVal val="1"/>
                                          </p:val>
                                        </p:tav>
                                      </p:tavLst>
                                    </p:anim>
                                    <p:anim calcmode="lin" valueType="num">
                                      <p:cBhvr>
                                        <p:cTn id="840" dur="4000" fill="hold"/>
                                        <p:tgtEl>
                                          <p:spTgt spid="40"/>
                                        </p:tgtEl>
                                        <p:attrNameLst>
                                          <p:attrName>ppt_h</p:attrName>
                                        </p:attrNameLst>
                                      </p:cBhvr>
                                      <p:tavLst>
                                        <p:tav tm="0">
                                          <p:val>
                                            <p:strVal val="#ppt_h"/>
                                          </p:val>
                                        </p:tav>
                                        <p:tav tm="100000">
                                          <p:val>
                                            <p:strVal val="#ppt_h"/>
                                          </p:val>
                                        </p:tav>
                                      </p:tavLst>
                                    </p:anim>
                                  </p:childTnLst>
                                </p:cTn>
                              </p:par>
                              <p:par>
                                <p:cTn id="841" presetID="2" presetClass="exit" presetSubtype="1" fill="hold" grpId="2" nodeType="withEffect">
                                  <p:stCondLst>
                                    <p:cond delay="0"/>
                                  </p:stCondLst>
                                  <p:childTnLst>
                                    <p:anim calcmode="lin" valueType="num">
                                      <p:cBhvr additive="base">
                                        <p:cTn id="842" dur="4500"/>
                                        <p:tgtEl>
                                          <p:spTgt spid="40"/>
                                        </p:tgtEl>
                                        <p:attrNameLst>
                                          <p:attrName>ppt_x</p:attrName>
                                        </p:attrNameLst>
                                      </p:cBhvr>
                                      <p:tavLst>
                                        <p:tav tm="0">
                                          <p:val>
                                            <p:strVal val="ppt_x"/>
                                          </p:val>
                                        </p:tav>
                                        <p:tav tm="100000">
                                          <p:val>
                                            <p:strVal val="ppt_x"/>
                                          </p:val>
                                        </p:tav>
                                      </p:tavLst>
                                    </p:anim>
                                    <p:anim calcmode="lin" valueType="num">
                                      <p:cBhvr additive="base">
                                        <p:cTn id="843" dur="4500"/>
                                        <p:tgtEl>
                                          <p:spTgt spid="40"/>
                                        </p:tgtEl>
                                        <p:attrNameLst>
                                          <p:attrName>ppt_y</p:attrName>
                                        </p:attrNameLst>
                                      </p:cBhvr>
                                      <p:tavLst>
                                        <p:tav tm="0">
                                          <p:val>
                                            <p:strVal val="ppt_y"/>
                                          </p:val>
                                        </p:tav>
                                        <p:tav tm="100000">
                                          <p:val>
                                            <p:strVal val="0-ppt_h/2"/>
                                          </p:val>
                                        </p:tav>
                                      </p:tavLst>
                                    </p:anim>
                                    <p:set>
                                      <p:cBhvr>
                                        <p:cTn id="844" dur="1" fill="hold">
                                          <p:stCondLst>
                                            <p:cond delay="4499"/>
                                          </p:stCondLst>
                                        </p:cTn>
                                        <p:tgtEl>
                                          <p:spTgt spid="40"/>
                                        </p:tgtEl>
                                        <p:attrNameLst>
                                          <p:attrName>style.visibility</p:attrName>
                                        </p:attrNameLst>
                                      </p:cBhvr>
                                      <p:to>
                                        <p:strVal val="hidden"/>
                                      </p:to>
                                    </p:set>
                                  </p:childTnLst>
                                </p:cTn>
                              </p:par>
                              <p:par>
                                <p:cTn id="845" presetID="3" presetClass="exit" presetSubtype="10" fill="hold" grpId="3" nodeType="withEffect">
                                  <p:stCondLst>
                                    <p:cond delay="0"/>
                                  </p:stCondLst>
                                  <p:childTnLst>
                                    <p:animEffect transition="out" filter="blinds(horizontal)">
                                      <p:cBhvr>
                                        <p:cTn id="846" dur="6000"/>
                                        <p:tgtEl>
                                          <p:spTgt spid="40"/>
                                        </p:tgtEl>
                                      </p:cBhvr>
                                    </p:animEffect>
                                    <p:set>
                                      <p:cBhvr>
                                        <p:cTn id="847" dur="1" fill="hold">
                                          <p:stCondLst>
                                            <p:cond delay="5999"/>
                                          </p:stCondLst>
                                        </p:cTn>
                                        <p:tgtEl>
                                          <p:spTgt spid="40"/>
                                        </p:tgtEl>
                                        <p:attrNameLst>
                                          <p:attrName>style.visibility</p:attrName>
                                        </p:attrNameLst>
                                      </p:cBhvr>
                                      <p:to>
                                        <p:strVal val="hidden"/>
                                      </p:to>
                                    </p:set>
                                  </p:childTnLst>
                                </p:cTn>
                              </p:par>
                              <p:par>
                                <p:cTn id="848" presetID="2" presetClass="entr" presetSubtype="4" fill="hold" grpId="0" nodeType="withEffect">
                                  <p:stCondLst>
                                    <p:cond delay="0"/>
                                  </p:stCondLst>
                                  <p:childTnLst>
                                    <p:set>
                                      <p:cBhvr>
                                        <p:cTn id="849" dur="1" fill="hold">
                                          <p:stCondLst>
                                            <p:cond delay="0"/>
                                          </p:stCondLst>
                                        </p:cTn>
                                        <p:tgtEl>
                                          <p:spTgt spid="46"/>
                                        </p:tgtEl>
                                        <p:attrNameLst>
                                          <p:attrName>style.visibility</p:attrName>
                                        </p:attrNameLst>
                                      </p:cBhvr>
                                      <p:to>
                                        <p:strVal val="visible"/>
                                      </p:to>
                                    </p:set>
                                    <p:anim calcmode="lin" valueType="num">
                                      <p:cBhvr additive="base">
                                        <p:cTn id="850" dur="4000" fill="hold"/>
                                        <p:tgtEl>
                                          <p:spTgt spid="46"/>
                                        </p:tgtEl>
                                        <p:attrNameLst>
                                          <p:attrName>ppt_x</p:attrName>
                                        </p:attrNameLst>
                                      </p:cBhvr>
                                      <p:tavLst>
                                        <p:tav tm="0">
                                          <p:val>
                                            <p:strVal val="#ppt_x"/>
                                          </p:val>
                                        </p:tav>
                                        <p:tav tm="100000">
                                          <p:val>
                                            <p:strVal val="#ppt_x"/>
                                          </p:val>
                                        </p:tav>
                                      </p:tavLst>
                                    </p:anim>
                                    <p:anim calcmode="lin" valueType="num">
                                      <p:cBhvr additive="base">
                                        <p:cTn id="851" dur="4000" fill="hold"/>
                                        <p:tgtEl>
                                          <p:spTgt spid="46"/>
                                        </p:tgtEl>
                                        <p:attrNameLst>
                                          <p:attrName>ppt_y</p:attrName>
                                        </p:attrNameLst>
                                      </p:cBhvr>
                                      <p:tavLst>
                                        <p:tav tm="0">
                                          <p:val>
                                            <p:strVal val="1+#ppt_h/2"/>
                                          </p:val>
                                        </p:tav>
                                        <p:tav tm="100000">
                                          <p:val>
                                            <p:strVal val="#ppt_y"/>
                                          </p:val>
                                        </p:tav>
                                      </p:tavLst>
                                    </p:anim>
                                  </p:childTnLst>
                                </p:cTn>
                              </p:par>
                              <p:par>
                                <p:cTn id="852" presetID="19" presetClass="entr" presetSubtype="10" fill="hold" grpId="1" nodeType="withEffect">
                                  <p:stCondLst>
                                    <p:cond delay="0"/>
                                  </p:stCondLst>
                                  <p:childTnLst>
                                    <p:set>
                                      <p:cBhvr>
                                        <p:cTn id="853" dur="1" fill="hold">
                                          <p:stCondLst>
                                            <p:cond delay="0"/>
                                          </p:stCondLst>
                                        </p:cTn>
                                        <p:tgtEl>
                                          <p:spTgt spid="46"/>
                                        </p:tgtEl>
                                        <p:attrNameLst>
                                          <p:attrName>style.visibility</p:attrName>
                                        </p:attrNameLst>
                                      </p:cBhvr>
                                      <p:to>
                                        <p:strVal val="visible"/>
                                      </p:to>
                                    </p:set>
                                    <p:anim calcmode="lin" valueType="num">
                                      <p:cBhvr>
                                        <p:cTn id="854" dur="4000" fill="hold"/>
                                        <p:tgtEl>
                                          <p:spTgt spid="46"/>
                                        </p:tgtEl>
                                        <p:attrNameLst>
                                          <p:attrName>ppt_w</p:attrName>
                                        </p:attrNameLst>
                                      </p:cBhvr>
                                      <p:tavLst>
                                        <p:tav tm="0" fmla="#ppt_w*sin(2.5*pi*$)">
                                          <p:val>
                                            <p:fltVal val="0"/>
                                          </p:val>
                                        </p:tav>
                                        <p:tav tm="100000">
                                          <p:val>
                                            <p:fltVal val="1"/>
                                          </p:val>
                                        </p:tav>
                                      </p:tavLst>
                                    </p:anim>
                                    <p:anim calcmode="lin" valueType="num">
                                      <p:cBhvr>
                                        <p:cTn id="855" dur="4000" fill="hold"/>
                                        <p:tgtEl>
                                          <p:spTgt spid="46"/>
                                        </p:tgtEl>
                                        <p:attrNameLst>
                                          <p:attrName>ppt_h</p:attrName>
                                        </p:attrNameLst>
                                      </p:cBhvr>
                                      <p:tavLst>
                                        <p:tav tm="0">
                                          <p:val>
                                            <p:strVal val="#ppt_h"/>
                                          </p:val>
                                        </p:tav>
                                        <p:tav tm="100000">
                                          <p:val>
                                            <p:strVal val="#ppt_h"/>
                                          </p:val>
                                        </p:tav>
                                      </p:tavLst>
                                    </p:anim>
                                  </p:childTnLst>
                                </p:cTn>
                              </p:par>
                              <p:par>
                                <p:cTn id="856" presetID="2" presetClass="exit" presetSubtype="1" fill="hold" grpId="2" nodeType="withEffect">
                                  <p:stCondLst>
                                    <p:cond delay="0"/>
                                  </p:stCondLst>
                                  <p:childTnLst>
                                    <p:anim calcmode="lin" valueType="num">
                                      <p:cBhvr additive="base">
                                        <p:cTn id="857" dur="4500"/>
                                        <p:tgtEl>
                                          <p:spTgt spid="46"/>
                                        </p:tgtEl>
                                        <p:attrNameLst>
                                          <p:attrName>ppt_x</p:attrName>
                                        </p:attrNameLst>
                                      </p:cBhvr>
                                      <p:tavLst>
                                        <p:tav tm="0">
                                          <p:val>
                                            <p:strVal val="ppt_x"/>
                                          </p:val>
                                        </p:tav>
                                        <p:tav tm="100000">
                                          <p:val>
                                            <p:strVal val="ppt_x"/>
                                          </p:val>
                                        </p:tav>
                                      </p:tavLst>
                                    </p:anim>
                                    <p:anim calcmode="lin" valueType="num">
                                      <p:cBhvr additive="base">
                                        <p:cTn id="858" dur="4500"/>
                                        <p:tgtEl>
                                          <p:spTgt spid="46"/>
                                        </p:tgtEl>
                                        <p:attrNameLst>
                                          <p:attrName>ppt_y</p:attrName>
                                        </p:attrNameLst>
                                      </p:cBhvr>
                                      <p:tavLst>
                                        <p:tav tm="0">
                                          <p:val>
                                            <p:strVal val="ppt_y"/>
                                          </p:val>
                                        </p:tav>
                                        <p:tav tm="100000">
                                          <p:val>
                                            <p:strVal val="0-ppt_h/2"/>
                                          </p:val>
                                        </p:tav>
                                      </p:tavLst>
                                    </p:anim>
                                    <p:set>
                                      <p:cBhvr>
                                        <p:cTn id="859" dur="1" fill="hold">
                                          <p:stCondLst>
                                            <p:cond delay="4499"/>
                                          </p:stCondLst>
                                        </p:cTn>
                                        <p:tgtEl>
                                          <p:spTgt spid="46"/>
                                        </p:tgtEl>
                                        <p:attrNameLst>
                                          <p:attrName>style.visibility</p:attrName>
                                        </p:attrNameLst>
                                      </p:cBhvr>
                                      <p:to>
                                        <p:strVal val="hidden"/>
                                      </p:to>
                                    </p:set>
                                  </p:childTnLst>
                                </p:cTn>
                              </p:par>
                              <p:par>
                                <p:cTn id="860" presetID="3" presetClass="exit" presetSubtype="10" fill="hold" grpId="3" nodeType="withEffect">
                                  <p:stCondLst>
                                    <p:cond delay="0"/>
                                  </p:stCondLst>
                                  <p:childTnLst>
                                    <p:animEffect transition="out" filter="blinds(horizontal)">
                                      <p:cBhvr>
                                        <p:cTn id="861" dur="6000"/>
                                        <p:tgtEl>
                                          <p:spTgt spid="46"/>
                                        </p:tgtEl>
                                      </p:cBhvr>
                                    </p:animEffect>
                                    <p:set>
                                      <p:cBhvr>
                                        <p:cTn id="862" dur="1" fill="hold">
                                          <p:stCondLst>
                                            <p:cond delay="5999"/>
                                          </p:stCondLst>
                                        </p:cTn>
                                        <p:tgtEl>
                                          <p:spTgt spid="46"/>
                                        </p:tgtEl>
                                        <p:attrNameLst>
                                          <p:attrName>style.visibility</p:attrName>
                                        </p:attrNameLst>
                                      </p:cBhvr>
                                      <p:to>
                                        <p:strVal val="hidden"/>
                                      </p:to>
                                    </p:set>
                                  </p:childTnLst>
                                </p:cTn>
                              </p:par>
                              <p:par>
                                <p:cTn id="863" presetID="2" presetClass="entr" presetSubtype="4" fill="hold" grpId="0" nodeType="withEffect">
                                  <p:stCondLst>
                                    <p:cond delay="0"/>
                                  </p:stCondLst>
                                  <p:childTnLst>
                                    <p:set>
                                      <p:cBhvr>
                                        <p:cTn id="864" dur="1" fill="hold">
                                          <p:stCondLst>
                                            <p:cond delay="0"/>
                                          </p:stCondLst>
                                        </p:cTn>
                                        <p:tgtEl>
                                          <p:spTgt spid="45"/>
                                        </p:tgtEl>
                                        <p:attrNameLst>
                                          <p:attrName>style.visibility</p:attrName>
                                        </p:attrNameLst>
                                      </p:cBhvr>
                                      <p:to>
                                        <p:strVal val="visible"/>
                                      </p:to>
                                    </p:set>
                                    <p:anim calcmode="lin" valueType="num">
                                      <p:cBhvr additive="base">
                                        <p:cTn id="865" dur="4000" fill="hold"/>
                                        <p:tgtEl>
                                          <p:spTgt spid="45"/>
                                        </p:tgtEl>
                                        <p:attrNameLst>
                                          <p:attrName>ppt_x</p:attrName>
                                        </p:attrNameLst>
                                      </p:cBhvr>
                                      <p:tavLst>
                                        <p:tav tm="0">
                                          <p:val>
                                            <p:strVal val="#ppt_x"/>
                                          </p:val>
                                        </p:tav>
                                        <p:tav tm="100000">
                                          <p:val>
                                            <p:strVal val="#ppt_x"/>
                                          </p:val>
                                        </p:tav>
                                      </p:tavLst>
                                    </p:anim>
                                    <p:anim calcmode="lin" valueType="num">
                                      <p:cBhvr additive="base">
                                        <p:cTn id="866" dur="4000" fill="hold"/>
                                        <p:tgtEl>
                                          <p:spTgt spid="45"/>
                                        </p:tgtEl>
                                        <p:attrNameLst>
                                          <p:attrName>ppt_y</p:attrName>
                                        </p:attrNameLst>
                                      </p:cBhvr>
                                      <p:tavLst>
                                        <p:tav tm="0">
                                          <p:val>
                                            <p:strVal val="1+#ppt_h/2"/>
                                          </p:val>
                                        </p:tav>
                                        <p:tav tm="100000">
                                          <p:val>
                                            <p:strVal val="#ppt_y"/>
                                          </p:val>
                                        </p:tav>
                                      </p:tavLst>
                                    </p:anim>
                                  </p:childTnLst>
                                </p:cTn>
                              </p:par>
                              <p:par>
                                <p:cTn id="867" presetID="19" presetClass="entr" presetSubtype="10" fill="hold" grpId="1" nodeType="withEffect">
                                  <p:stCondLst>
                                    <p:cond delay="0"/>
                                  </p:stCondLst>
                                  <p:childTnLst>
                                    <p:set>
                                      <p:cBhvr>
                                        <p:cTn id="868" dur="1" fill="hold">
                                          <p:stCondLst>
                                            <p:cond delay="0"/>
                                          </p:stCondLst>
                                        </p:cTn>
                                        <p:tgtEl>
                                          <p:spTgt spid="45"/>
                                        </p:tgtEl>
                                        <p:attrNameLst>
                                          <p:attrName>style.visibility</p:attrName>
                                        </p:attrNameLst>
                                      </p:cBhvr>
                                      <p:to>
                                        <p:strVal val="visible"/>
                                      </p:to>
                                    </p:set>
                                    <p:anim calcmode="lin" valueType="num">
                                      <p:cBhvr>
                                        <p:cTn id="869" dur="4000" fill="hold"/>
                                        <p:tgtEl>
                                          <p:spTgt spid="45"/>
                                        </p:tgtEl>
                                        <p:attrNameLst>
                                          <p:attrName>ppt_w</p:attrName>
                                        </p:attrNameLst>
                                      </p:cBhvr>
                                      <p:tavLst>
                                        <p:tav tm="0" fmla="#ppt_w*sin(2.5*pi*$)">
                                          <p:val>
                                            <p:fltVal val="0"/>
                                          </p:val>
                                        </p:tav>
                                        <p:tav tm="100000">
                                          <p:val>
                                            <p:fltVal val="1"/>
                                          </p:val>
                                        </p:tav>
                                      </p:tavLst>
                                    </p:anim>
                                    <p:anim calcmode="lin" valueType="num">
                                      <p:cBhvr>
                                        <p:cTn id="870" dur="4000" fill="hold"/>
                                        <p:tgtEl>
                                          <p:spTgt spid="45"/>
                                        </p:tgtEl>
                                        <p:attrNameLst>
                                          <p:attrName>ppt_h</p:attrName>
                                        </p:attrNameLst>
                                      </p:cBhvr>
                                      <p:tavLst>
                                        <p:tav tm="0">
                                          <p:val>
                                            <p:strVal val="#ppt_h"/>
                                          </p:val>
                                        </p:tav>
                                        <p:tav tm="100000">
                                          <p:val>
                                            <p:strVal val="#ppt_h"/>
                                          </p:val>
                                        </p:tav>
                                      </p:tavLst>
                                    </p:anim>
                                  </p:childTnLst>
                                </p:cTn>
                              </p:par>
                              <p:par>
                                <p:cTn id="871" presetID="2" presetClass="exit" presetSubtype="1" fill="hold" grpId="2" nodeType="withEffect">
                                  <p:stCondLst>
                                    <p:cond delay="0"/>
                                  </p:stCondLst>
                                  <p:childTnLst>
                                    <p:anim calcmode="lin" valueType="num">
                                      <p:cBhvr additive="base">
                                        <p:cTn id="872" dur="4500"/>
                                        <p:tgtEl>
                                          <p:spTgt spid="45"/>
                                        </p:tgtEl>
                                        <p:attrNameLst>
                                          <p:attrName>ppt_x</p:attrName>
                                        </p:attrNameLst>
                                      </p:cBhvr>
                                      <p:tavLst>
                                        <p:tav tm="0">
                                          <p:val>
                                            <p:strVal val="ppt_x"/>
                                          </p:val>
                                        </p:tav>
                                        <p:tav tm="100000">
                                          <p:val>
                                            <p:strVal val="ppt_x"/>
                                          </p:val>
                                        </p:tav>
                                      </p:tavLst>
                                    </p:anim>
                                    <p:anim calcmode="lin" valueType="num">
                                      <p:cBhvr additive="base">
                                        <p:cTn id="873" dur="4500"/>
                                        <p:tgtEl>
                                          <p:spTgt spid="45"/>
                                        </p:tgtEl>
                                        <p:attrNameLst>
                                          <p:attrName>ppt_y</p:attrName>
                                        </p:attrNameLst>
                                      </p:cBhvr>
                                      <p:tavLst>
                                        <p:tav tm="0">
                                          <p:val>
                                            <p:strVal val="ppt_y"/>
                                          </p:val>
                                        </p:tav>
                                        <p:tav tm="100000">
                                          <p:val>
                                            <p:strVal val="0-ppt_h/2"/>
                                          </p:val>
                                        </p:tav>
                                      </p:tavLst>
                                    </p:anim>
                                    <p:set>
                                      <p:cBhvr>
                                        <p:cTn id="874" dur="1" fill="hold">
                                          <p:stCondLst>
                                            <p:cond delay="4499"/>
                                          </p:stCondLst>
                                        </p:cTn>
                                        <p:tgtEl>
                                          <p:spTgt spid="45"/>
                                        </p:tgtEl>
                                        <p:attrNameLst>
                                          <p:attrName>style.visibility</p:attrName>
                                        </p:attrNameLst>
                                      </p:cBhvr>
                                      <p:to>
                                        <p:strVal val="hidden"/>
                                      </p:to>
                                    </p:set>
                                  </p:childTnLst>
                                </p:cTn>
                              </p:par>
                              <p:par>
                                <p:cTn id="875" presetID="3" presetClass="exit" presetSubtype="10" fill="hold" grpId="3" nodeType="withEffect">
                                  <p:stCondLst>
                                    <p:cond delay="0"/>
                                  </p:stCondLst>
                                  <p:childTnLst>
                                    <p:animEffect transition="out" filter="blinds(horizontal)">
                                      <p:cBhvr>
                                        <p:cTn id="876" dur="6000"/>
                                        <p:tgtEl>
                                          <p:spTgt spid="45"/>
                                        </p:tgtEl>
                                      </p:cBhvr>
                                    </p:animEffect>
                                    <p:set>
                                      <p:cBhvr>
                                        <p:cTn id="877" dur="1" fill="hold">
                                          <p:stCondLst>
                                            <p:cond delay="5999"/>
                                          </p:stCondLst>
                                        </p:cTn>
                                        <p:tgtEl>
                                          <p:spTgt spid="45"/>
                                        </p:tgtEl>
                                        <p:attrNameLst>
                                          <p:attrName>style.visibility</p:attrName>
                                        </p:attrNameLst>
                                      </p:cBhvr>
                                      <p:to>
                                        <p:strVal val="hidden"/>
                                      </p:to>
                                    </p:set>
                                  </p:childTnLst>
                                </p:cTn>
                              </p:par>
                              <p:par>
                                <p:cTn id="878" presetID="2" presetClass="entr" presetSubtype="4" fill="hold" grpId="0" nodeType="withEffect">
                                  <p:stCondLst>
                                    <p:cond delay="0"/>
                                  </p:stCondLst>
                                  <p:childTnLst>
                                    <p:set>
                                      <p:cBhvr>
                                        <p:cTn id="879" dur="1" fill="hold">
                                          <p:stCondLst>
                                            <p:cond delay="0"/>
                                          </p:stCondLst>
                                        </p:cTn>
                                        <p:tgtEl>
                                          <p:spTgt spid="47"/>
                                        </p:tgtEl>
                                        <p:attrNameLst>
                                          <p:attrName>style.visibility</p:attrName>
                                        </p:attrNameLst>
                                      </p:cBhvr>
                                      <p:to>
                                        <p:strVal val="visible"/>
                                      </p:to>
                                    </p:set>
                                    <p:anim calcmode="lin" valueType="num">
                                      <p:cBhvr additive="base">
                                        <p:cTn id="880" dur="4000" fill="hold"/>
                                        <p:tgtEl>
                                          <p:spTgt spid="47"/>
                                        </p:tgtEl>
                                        <p:attrNameLst>
                                          <p:attrName>ppt_x</p:attrName>
                                        </p:attrNameLst>
                                      </p:cBhvr>
                                      <p:tavLst>
                                        <p:tav tm="0">
                                          <p:val>
                                            <p:strVal val="#ppt_x"/>
                                          </p:val>
                                        </p:tav>
                                        <p:tav tm="100000">
                                          <p:val>
                                            <p:strVal val="#ppt_x"/>
                                          </p:val>
                                        </p:tav>
                                      </p:tavLst>
                                    </p:anim>
                                    <p:anim calcmode="lin" valueType="num">
                                      <p:cBhvr additive="base">
                                        <p:cTn id="881" dur="4000" fill="hold"/>
                                        <p:tgtEl>
                                          <p:spTgt spid="47"/>
                                        </p:tgtEl>
                                        <p:attrNameLst>
                                          <p:attrName>ppt_y</p:attrName>
                                        </p:attrNameLst>
                                      </p:cBhvr>
                                      <p:tavLst>
                                        <p:tav tm="0">
                                          <p:val>
                                            <p:strVal val="1+#ppt_h/2"/>
                                          </p:val>
                                        </p:tav>
                                        <p:tav tm="100000">
                                          <p:val>
                                            <p:strVal val="#ppt_y"/>
                                          </p:val>
                                        </p:tav>
                                      </p:tavLst>
                                    </p:anim>
                                  </p:childTnLst>
                                </p:cTn>
                              </p:par>
                              <p:par>
                                <p:cTn id="882" presetID="19" presetClass="entr" presetSubtype="10" fill="hold" grpId="1" nodeType="withEffect">
                                  <p:stCondLst>
                                    <p:cond delay="0"/>
                                  </p:stCondLst>
                                  <p:childTnLst>
                                    <p:set>
                                      <p:cBhvr>
                                        <p:cTn id="883" dur="1" fill="hold">
                                          <p:stCondLst>
                                            <p:cond delay="0"/>
                                          </p:stCondLst>
                                        </p:cTn>
                                        <p:tgtEl>
                                          <p:spTgt spid="47"/>
                                        </p:tgtEl>
                                        <p:attrNameLst>
                                          <p:attrName>style.visibility</p:attrName>
                                        </p:attrNameLst>
                                      </p:cBhvr>
                                      <p:to>
                                        <p:strVal val="visible"/>
                                      </p:to>
                                    </p:set>
                                    <p:anim calcmode="lin" valueType="num">
                                      <p:cBhvr>
                                        <p:cTn id="884" dur="4000" fill="hold"/>
                                        <p:tgtEl>
                                          <p:spTgt spid="47"/>
                                        </p:tgtEl>
                                        <p:attrNameLst>
                                          <p:attrName>ppt_w</p:attrName>
                                        </p:attrNameLst>
                                      </p:cBhvr>
                                      <p:tavLst>
                                        <p:tav tm="0" fmla="#ppt_w*sin(2.5*pi*$)">
                                          <p:val>
                                            <p:fltVal val="0"/>
                                          </p:val>
                                        </p:tav>
                                        <p:tav tm="100000">
                                          <p:val>
                                            <p:fltVal val="1"/>
                                          </p:val>
                                        </p:tav>
                                      </p:tavLst>
                                    </p:anim>
                                    <p:anim calcmode="lin" valueType="num">
                                      <p:cBhvr>
                                        <p:cTn id="885" dur="4000" fill="hold"/>
                                        <p:tgtEl>
                                          <p:spTgt spid="47"/>
                                        </p:tgtEl>
                                        <p:attrNameLst>
                                          <p:attrName>ppt_h</p:attrName>
                                        </p:attrNameLst>
                                      </p:cBhvr>
                                      <p:tavLst>
                                        <p:tav tm="0">
                                          <p:val>
                                            <p:strVal val="#ppt_h"/>
                                          </p:val>
                                        </p:tav>
                                        <p:tav tm="100000">
                                          <p:val>
                                            <p:strVal val="#ppt_h"/>
                                          </p:val>
                                        </p:tav>
                                      </p:tavLst>
                                    </p:anim>
                                  </p:childTnLst>
                                </p:cTn>
                              </p:par>
                              <p:par>
                                <p:cTn id="886" presetID="2" presetClass="exit" presetSubtype="1" fill="hold" grpId="2" nodeType="withEffect">
                                  <p:stCondLst>
                                    <p:cond delay="0"/>
                                  </p:stCondLst>
                                  <p:childTnLst>
                                    <p:anim calcmode="lin" valueType="num">
                                      <p:cBhvr additive="base">
                                        <p:cTn id="887" dur="4500"/>
                                        <p:tgtEl>
                                          <p:spTgt spid="47"/>
                                        </p:tgtEl>
                                        <p:attrNameLst>
                                          <p:attrName>ppt_x</p:attrName>
                                        </p:attrNameLst>
                                      </p:cBhvr>
                                      <p:tavLst>
                                        <p:tav tm="0">
                                          <p:val>
                                            <p:strVal val="ppt_x"/>
                                          </p:val>
                                        </p:tav>
                                        <p:tav tm="100000">
                                          <p:val>
                                            <p:strVal val="ppt_x"/>
                                          </p:val>
                                        </p:tav>
                                      </p:tavLst>
                                    </p:anim>
                                    <p:anim calcmode="lin" valueType="num">
                                      <p:cBhvr additive="base">
                                        <p:cTn id="888" dur="4500"/>
                                        <p:tgtEl>
                                          <p:spTgt spid="47"/>
                                        </p:tgtEl>
                                        <p:attrNameLst>
                                          <p:attrName>ppt_y</p:attrName>
                                        </p:attrNameLst>
                                      </p:cBhvr>
                                      <p:tavLst>
                                        <p:tav tm="0">
                                          <p:val>
                                            <p:strVal val="ppt_y"/>
                                          </p:val>
                                        </p:tav>
                                        <p:tav tm="100000">
                                          <p:val>
                                            <p:strVal val="0-ppt_h/2"/>
                                          </p:val>
                                        </p:tav>
                                      </p:tavLst>
                                    </p:anim>
                                    <p:set>
                                      <p:cBhvr>
                                        <p:cTn id="889" dur="1" fill="hold">
                                          <p:stCondLst>
                                            <p:cond delay="4499"/>
                                          </p:stCondLst>
                                        </p:cTn>
                                        <p:tgtEl>
                                          <p:spTgt spid="47"/>
                                        </p:tgtEl>
                                        <p:attrNameLst>
                                          <p:attrName>style.visibility</p:attrName>
                                        </p:attrNameLst>
                                      </p:cBhvr>
                                      <p:to>
                                        <p:strVal val="hidden"/>
                                      </p:to>
                                    </p:set>
                                  </p:childTnLst>
                                </p:cTn>
                              </p:par>
                              <p:par>
                                <p:cTn id="890" presetID="3" presetClass="exit" presetSubtype="10" fill="hold" grpId="3" nodeType="withEffect">
                                  <p:stCondLst>
                                    <p:cond delay="0"/>
                                  </p:stCondLst>
                                  <p:childTnLst>
                                    <p:animEffect transition="out" filter="blinds(horizontal)">
                                      <p:cBhvr>
                                        <p:cTn id="891" dur="6000"/>
                                        <p:tgtEl>
                                          <p:spTgt spid="47"/>
                                        </p:tgtEl>
                                      </p:cBhvr>
                                    </p:animEffect>
                                    <p:set>
                                      <p:cBhvr>
                                        <p:cTn id="892" dur="1" fill="hold">
                                          <p:stCondLst>
                                            <p:cond delay="5999"/>
                                          </p:stCondLst>
                                        </p:cTn>
                                        <p:tgtEl>
                                          <p:spTgt spid="47"/>
                                        </p:tgtEl>
                                        <p:attrNameLst>
                                          <p:attrName>style.visibility</p:attrName>
                                        </p:attrNameLst>
                                      </p:cBhvr>
                                      <p:to>
                                        <p:strVal val="hidden"/>
                                      </p:to>
                                    </p:set>
                                  </p:childTnLst>
                                </p:cTn>
                              </p:par>
                              <p:par>
                                <p:cTn id="893" presetID="2" presetClass="entr" presetSubtype="4" fill="hold" grpId="0" nodeType="withEffect">
                                  <p:stCondLst>
                                    <p:cond delay="0"/>
                                  </p:stCondLst>
                                  <p:childTnLst>
                                    <p:set>
                                      <p:cBhvr>
                                        <p:cTn id="894" dur="1" fill="hold">
                                          <p:stCondLst>
                                            <p:cond delay="0"/>
                                          </p:stCondLst>
                                        </p:cTn>
                                        <p:tgtEl>
                                          <p:spTgt spid="7"/>
                                        </p:tgtEl>
                                        <p:attrNameLst>
                                          <p:attrName>style.visibility</p:attrName>
                                        </p:attrNameLst>
                                      </p:cBhvr>
                                      <p:to>
                                        <p:strVal val="visible"/>
                                      </p:to>
                                    </p:set>
                                    <p:anim calcmode="lin" valueType="num">
                                      <p:cBhvr additive="base">
                                        <p:cTn id="895" dur="4000" fill="hold"/>
                                        <p:tgtEl>
                                          <p:spTgt spid="7"/>
                                        </p:tgtEl>
                                        <p:attrNameLst>
                                          <p:attrName>ppt_x</p:attrName>
                                        </p:attrNameLst>
                                      </p:cBhvr>
                                      <p:tavLst>
                                        <p:tav tm="0">
                                          <p:val>
                                            <p:strVal val="#ppt_x"/>
                                          </p:val>
                                        </p:tav>
                                        <p:tav tm="100000">
                                          <p:val>
                                            <p:strVal val="#ppt_x"/>
                                          </p:val>
                                        </p:tav>
                                      </p:tavLst>
                                    </p:anim>
                                    <p:anim calcmode="lin" valueType="num">
                                      <p:cBhvr additive="base">
                                        <p:cTn id="896" dur="4000" fill="hold"/>
                                        <p:tgtEl>
                                          <p:spTgt spid="7"/>
                                        </p:tgtEl>
                                        <p:attrNameLst>
                                          <p:attrName>ppt_y</p:attrName>
                                        </p:attrNameLst>
                                      </p:cBhvr>
                                      <p:tavLst>
                                        <p:tav tm="0">
                                          <p:val>
                                            <p:strVal val="1+#ppt_h/2"/>
                                          </p:val>
                                        </p:tav>
                                        <p:tav tm="100000">
                                          <p:val>
                                            <p:strVal val="#ppt_y"/>
                                          </p:val>
                                        </p:tav>
                                      </p:tavLst>
                                    </p:anim>
                                  </p:childTnLst>
                                </p:cTn>
                              </p:par>
                              <p:par>
                                <p:cTn id="897" presetID="19" presetClass="entr" presetSubtype="10" fill="hold" grpId="1" nodeType="withEffect">
                                  <p:stCondLst>
                                    <p:cond delay="0"/>
                                  </p:stCondLst>
                                  <p:childTnLst>
                                    <p:set>
                                      <p:cBhvr>
                                        <p:cTn id="898" dur="1" fill="hold">
                                          <p:stCondLst>
                                            <p:cond delay="0"/>
                                          </p:stCondLst>
                                        </p:cTn>
                                        <p:tgtEl>
                                          <p:spTgt spid="7"/>
                                        </p:tgtEl>
                                        <p:attrNameLst>
                                          <p:attrName>style.visibility</p:attrName>
                                        </p:attrNameLst>
                                      </p:cBhvr>
                                      <p:to>
                                        <p:strVal val="visible"/>
                                      </p:to>
                                    </p:set>
                                    <p:anim calcmode="lin" valueType="num">
                                      <p:cBhvr>
                                        <p:cTn id="899" dur="4000" fill="hold"/>
                                        <p:tgtEl>
                                          <p:spTgt spid="7"/>
                                        </p:tgtEl>
                                        <p:attrNameLst>
                                          <p:attrName>ppt_w</p:attrName>
                                        </p:attrNameLst>
                                      </p:cBhvr>
                                      <p:tavLst>
                                        <p:tav tm="0" fmla="#ppt_w*sin(2.5*pi*$)">
                                          <p:val>
                                            <p:fltVal val="0"/>
                                          </p:val>
                                        </p:tav>
                                        <p:tav tm="100000">
                                          <p:val>
                                            <p:fltVal val="1"/>
                                          </p:val>
                                        </p:tav>
                                      </p:tavLst>
                                    </p:anim>
                                    <p:anim calcmode="lin" valueType="num">
                                      <p:cBhvr>
                                        <p:cTn id="900" dur="4000" fill="hold"/>
                                        <p:tgtEl>
                                          <p:spTgt spid="7"/>
                                        </p:tgtEl>
                                        <p:attrNameLst>
                                          <p:attrName>ppt_h</p:attrName>
                                        </p:attrNameLst>
                                      </p:cBhvr>
                                      <p:tavLst>
                                        <p:tav tm="0">
                                          <p:val>
                                            <p:strVal val="#ppt_h"/>
                                          </p:val>
                                        </p:tav>
                                        <p:tav tm="100000">
                                          <p:val>
                                            <p:strVal val="#ppt_h"/>
                                          </p:val>
                                        </p:tav>
                                      </p:tavLst>
                                    </p:anim>
                                  </p:childTnLst>
                                </p:cTn>
                              </p:par>
                              <p:par>
                                <p:cTn id="901" presetID="2" presetClass="exit" presetSubtype="1" fill="hold" grpId="2" nodeType="withEffect">
                                  <p:stCondLst>
                                    <p:cond delay="0"/>
                                  </p:stCondLst>
                                  <p:childTnLst>
                                    <p:anim calcmode="lin" valueType="num">
                                      <p:cBhvr additive="base">
                                        <p:cTn id="902" dur="4500"/>
                                        <p:tgtEl>
                                          <p:spTgt spid="7"/>
                                        </p:tgtEl>
                                        <p:attrNameLst>
                                          <p:attrName>ppt_x</p:attrName>
                                        </p:attrNameLst>
                                      </p:cBhvr>
                                      <p:tavLst>
                                        <p:tav tm="0">
                                          <p:val>
                                            <p:strVal val="ppt_x"/>
                                          </p:val>
                                        </p:tav>
                                        <p:tav tm="100000">
                                          <p:val>
                                            <p:strVal val="ppt_x"/>
                                          </p:val>
                                        </p:tav>
                                      </p:tavLst>
                                    </p:anim>
                                    <p:anim calcmode="lin" valueType="num">
                                      <p:cBhvr additive="base">
                                        <p:cTn id="903" dur="4500"/>
                                        <p:tgtEl>
                                          <p:spTgt spid="7"/>
                                        </p:tgtEl>
                                        <p:attrNameLst>
                                          <p:attrName>ppt_y</p:attrName>
                                        </p:attrNameLst>
                                      </p:cBhvr>
                                      <p:tavLst>
                                        <p:tav tm="0">
                                          <p:val>
                                            <p:strVal val="ppt_y"/>
                                          </p:val>
                                        </p:tav>
                                        <p:tav tm="100000">
                                          <p:val>
                                            <p:strVal val="0-ppt_h/2"/>
                                          </p:val>
                                        </p:tav>
                                      </p:tavLst>
                                    </p:anim>
                                    <p:set>
                                      <p:cBhvr>
                                        <p:cTn id="904" dur="1" fill="hold">
                                          <p:stCondLst>
                                            <p:cond delay="4499"/>
                                          </p:stCondLst>
                                        </p:cTn>
                                        <p:tgtEl>
                                          <p:spTgt spid="7"/>
                                        </p:tgtEl>
                                        <p:attrNameLst>
                                          <p:attrName>style.visibility</p:attrName>
                                        </p:attrNameLst>
                                      </p:cBhvr>
                                      <p:to>
                                        <p:strVal val="hidden"/>
                                      </p:to>
                                    </p:set>
                                  </p:childTnLst>
                                </p:cTn>
                              </p:par>
                              <p:par>
                                <p:cTn id="905" presetID="3" presetClass="exit" presetSubtype="10" fill="hold" grpId="3" nodeType="withEffect">
                                  <p:stCondLst>
                                    <p:cond delay="0"/>
                                  </p:stCondLst>
                                  <p:childTnLst>
                                    <p:animEffect transition="out" filter="blinds(horizontal)">
                                      <p:cBhvr>
                                        <p:cTn id="906" dur="6000"/>
                                        <p:tgtEl>
                                          <p:spTgt spid="7"/>
                                        </p:tgtEl>
                                      </p:cBhvr>
                                    </p:animEffect>
                                    <p:set>
                                      <p:cBhvr>
                                        <p:cTn id="907" dur="1" fill="hold">
                                          <p:stCondLst>
                                            <p:cond delay="5999"/>
                                          </p:stCondLst>
                                        </p:cTn>
                                        <p:tgtEl>
                                          <p:spTgt spid="7"/>
                                        </p:tgtEl>
                                        <p:attrNameLst>
                                          <p:attrName>style.visibility</p:attrName>
                                        </p:attrNameLst>
                                      </p:cBhvr>
                                      <p:to>
                                        <p:strVal val="hidden"/>
                                      </p:to>
                                    </p:set>
                                  </p:childTnLst>
                                </p:cTn>
                              </p:par>
                              <p:par>
                                <p:cTn id="908" presetID="8" presetClass="emph" presetSubtype="0" fill="hold" grpId="4" nodeType="withEffect">
                                  <p:stCondLst>
                                    <p:cond delay="0"/>
                                  </p:stCondLst>
                                  <p:childTnLst>
                                    <p:animRot by="-21600000">
                                      <p:cBhvr>
                                        <p:cTn id="909" dur="5000" fill="hold"/>
                                        <p:tgtEl>
                                          <p:spTgt spid="81"/>
                                        </p:tgtEl>
                                        <p:attrNameLst>
                                          <p:attrName>r</p:attrName>
                                        </p:attrNameLst>
                                      </p:cBhvr>
                                    </p:animRot>
                                  </p:childTnLst>
                                </p:cTn>
                              </p:par>
                              <p:par>
                                <p:cTn id="910" presetID="8" presetClass="emph" presetSubtype="0" fill="hold" grpId="4" nodeType="withEffect">
                                  <p:stCondLst>
                                    <p:cond delay="0"/>
                                  </p:stCondLst>
                                  <p:childTnLst>
                                    <p:animRot by="-21600000">
                                      <p:cBhvr>
                                        <p:cTn id="911" dur="5000" fill="hold"/>
                                        <p:tgtEl>
                                          <p:spTgt spid="87"/>
                                        </p:tgtEl>
                                        <p:attrNameLst>
                                          <p:attrName>r</p:attrName>
                                        </p:attrNameLst>
                                      </p:cBhvr>
                                    </p:animRot>
                                  </p:childTnLst>
                                </p:cTn>
                              </p:par>
                              <p:par>
                                <p:cTn id="912" presetID="8" presetClass="emph" presetSubtype="0" fill="hold" grpId="4" nodeType="withEffect">
                                  <p:stCondLst>
                                    <p:cond delay="0"/>
                                  </p:stCondLst>
                                  <p:childTnLst>
                                    <p:animRot by="-21600000">
                                      <p:cBhvr>
                                        <p:cTn id="913" dur="5000" fill="hold"/>
                                        <p:tgtEl>
                                          <p:spTgt spid="69"/>
                                        </p:tgtEl>
                                        <p:attrNameLst>
                                          <p:attrName>r</p:attrName>
                                        </p:attrNameLst>
                                      </p:cBhvr>
                                    </p:animRot>
                                  </p:childTnLst>
                                </p:cTn>
                              </p:par>
                              <p:par>
                                <p:cTn id="914" presetID="8" presetClass="emph" presetSubtype="0" fill="hold" grpId="4" nodeType="withEffect">
                                  <p:stCondLst>
                                    <p:cond delay="0"/>
                                  </p:stCondLst>
                                  <p:childTnLst>
                                    <p:animRot by="-21600000">
                                      <p:cBhvr>
                                        <p:cTn id="915" dur="5000" fill="hold"/>
                                        <p:tgtEl>
                                          <p:spTgt spid="75"/>
                                        </p:tgtEl>
                                        <p:attrNameLst>
                                          <p:attrName>r</p:attrName>
                                        </p:attrNameLst>
                                      </p:cBhvr>
                                    </p:animRot>
                                  </p:childTnLst>
                                </p:cTn>
                              </p:par>
                              <p:par>
                                <p:cTn id="916" presetID="8" presetClass="emph" presetSubtype="0" fill="hold" grpId="4" nodeType="withEffect">
                                  <p:stCondLst>
                                    <p:cond delay="0"/>
                                  </p:stCondLst>
                                  <p:childTnLst>
                                    <p:animRot by="-21600000">
                                      <p:cBhvr>
                                        <p:cTn id="917" dur="5000" fill="hold"/>
                                        <p:tgtEl>
                                          <p:spTgt spid="63"/>
                                        </p:tgtEl>
                                        <p:attrNameLst>
                                          <p:attrName>r</p:attrName>
                                        </p:attrNameLst>
                                      </p:cBhvr>
                                    </p:animRot>
                                  </p:childTnLst>
                                </p:cTn>
                              </p:par>
                              <p:par>
                                <p:cTn id="918" presetID="8" presetClass="emph" presetSubtype="0" fill="hold" grpId="4" nodeType="withEffect">
                                  <p:stCondLst>
                                    <p:cond delay="0"/>
                                  </p:stCondLst>
                                  <p:childTnLst>
                                    <p:animRot by="-21600000">
                                      <p:cBhvr>
                                        <p:cTn id="919" dur="5000" fill="hold"/>
                                        <p:tgtEl>
                                          <p:spTgt spid="82"/>
                                        </p:tgtEl>
                                        <p:attrNameLst>
                                          <p:attrName>r</p:attrName>
                                        </p:attrNameLst>
                                      </p:cBhvr>
                                    </p:animRot>
                                  </p:childTnLst>
                                </p:cTn>
                              </p:par>
                              <p:par>
                                <p:cTn id="920" presetID="8" presetClass="emph" presetSubtype="0" fill="hold" grpId="4" nodeType="withEffect">
                                  <p:stCondLst>
                                    <p:cond delay="0"/>
                                  </p:stCondLst>
                                  <p:childTnLst>
                                    <p:animRot by="-21600000">
                                      <p:cBhvr>
                                        <p:cTn id="921" dur="5000" fill="hold"/>
                                        <p:tgtEl>
                                          <p:spTgt spid="83"/>
                                        </p:tgtEl>
                                        <p:attrNameLst>
                                          <p:attrName>r</p:attrName>
                                        </p:attrNameLst>
                                      </p:cBhvr>
                                    </p:animRot>
                                  </p:childTnLst>
                                </p:cTn>
                              </p:par>
                              <p:par>
                                <p:cTn id="922" presetID="8" presetClass="emph" presetSubtype="0" fill="hold" grpId="4" nodeType="withEffect">
                                  <p:stCondLst>
                                    <p:cond delay="0"/>
                                  </p:stCondLst>
                                  <p:childTnLst>
                                    <p:animRot by="-21600000">
                                      <p:cBhvr>
                                        <p:cTn id="923" dur="5000" fill="hold"/>
                                        <p:tgtEl>
                                          <p:spTgt spid="88"/>
                                        </p:tgtEl>
                                        <p:attrNameLst>
                                          <p:attrName>r</p:attrName>
                                        </p:attrNameLst>
                                      </p:cBhvr>
                                    </p:animRot>
                                  </p:childTnLst>
                                </p:cTn>
                              </p:par>
                              <p:par>
                                <p:cTn id="924" presetID="8" presetClass="emph" presetSubtype="0" fill="hold" grpId="4" nodeType="withEffect">
                                  <p:stCondLst>
                                    <p:cond delay="0"/>
                                  </p:stCondLst>
                                  <p:childTnLst>
                                    <p:animRot by="-21600000">
                                      <p:cBhvr>
                                        <p:cTn id="925" dur="5000" fill="hold"/>
                                        <p:tgtEl>
                                          <p:spTgt spid="89"/>
                                        </p:tgtEl>
                                        <p:attrNameLst>
                                          <p:attrName>r</p:attrName>
                                        </p:attrNameLst>
                                      </p:cBhvr>
                                    </p:animRot>
                                  </p:childTnLst>
                                </p:cTn>
                              </p:par>
                              <p:par>
                                <p:cTn id="926" presetID="8" presetClass="emph" presetSubtype="0" fill="hold" grpId="4" nodeType="withEffect">
                                  <p:stCondLst>
                                    <p:cond delay="0"/>
                                  </p:stCondLst>
                                  <p:childTnLst>
                                    <p:animRot by="-21600000">
                                      <p:cBhvr>
                                        <p:cTn id="927" dur="5000" fill="hold"/>
                                        <p:tgtEl>
                                          <p:spTgt spid="70"/>
                                        </p:tgtEl>
                                        <p:attrNameLst>
                                          <p:attrName>r</p:attrName>
                                        </p:attrNameLst>
                                      </p:cBhvr>
                                    </p:animRot>
                                  </p:childTnLst>
                                </p:cTn>
                              </p:par>
                              <p:par>
                                <p:cTn id="928" presetID="8" presetClass="emph" presetSubtype="0" fill="hold" grpId="4" nodeType="withEffect">
                                  <p:stCondLst>
                                    <p:cond delay="0"/>
                                  </p:stCondLst>
                                  <p:childTnLst>
                                    <p:animRot by="-21600000">
                                      <p:cBhvr>
                                        <p:cTn id="929" dur="5000" fill="hold"/>
                                        <p:tgtEl>
                                          <p:spTgt spid="71"/>
                                        </p:tgtEl>
                                        <p:attrNameLst>
                                          <p:attrName>r</p:attrName>
                                        </p:attrNameLst>
                                      </p:cBhvr>
                                    </p:animRot>
                                  </p:childTnLst>
                                </p:cTn>
                              </p:par>
                              <p:par>
                                <p:cTn id="930" presetID="8" presetClass="emph" presetSubtype="0" fill="hold" grpId="4" nodeType="withEffect">
                                  <p:stCondLst>
                                    <p:cond delay="0"/>
                                  </p:stCondLst>
                                  <p:childTnLst>
                                    <p:animRot by="-21600000">
                                      <p:cBhvr>
                                        <p:cTn id="931" dur="5000" fill="hold"/>
                                        <p:tgtEl>
                                          <p:spTgt spid="76"/>
                                        </p:tgtEl>
                                        <p:attrNameLst>
                                          <p:attrName>r</p:attrName>
                                        </p:attrNameLst>
                                      </p:cBhvr>
                                    </p:animRot>
                                  </p:childTnLst>
                                </p:cTn>
                              </p:par>
                              <p:par>
                                <p:cTn id="932" presetID="8" presetClass="emph" presetSubtype="0" fill="hold" grpId="4" nodeType="withEffect">
                                  <p:stCondLst>
                                    <p:cond delay="0"/>
                                  </p:stCondLst>
                                  <p:childTnLst>
                                    <p:animRot by="-21600000">
                                      <p:cBhvr>
                                        <p:cTn id="933" dur="5000" fill="hold"/>
                                        <p:tgtEl>
                                          <p:spTgt spid="77"/>
                                        </p:tgtEl>
                                        <p:attrNameLst>
                                          <p:attrName>r</p:attrName>
                                        </p:attrNameLst>
                                      </p:cBhvr>
                                    </p:animRot>
                                  </p:childTnLst>
                                </p:cTn>
                              </p:par>
                              <p:par>
                                <p:cTn id="934" presetID="8" presetClass="emph" presetSubtype="0" fill="hold" grpId="4" nodeType="withEffect">
                                  <p:stCondLst>
                                    <p:cond delay="0"/>
                                  </p:stCondLst>
                                  <p:childTnLst>
                                    <p:animRot by="-21600000">
                                      <p:cBhvr>
                                        <p:cTn id="935" dur="5000" fill="hold"/>
                                        <p:tgtEl>
                                          <p:spTgt spid="64"/>
                                        </p:tgtEl>
                                        <p:attrNameLst>
                                          <p:attrName>r</p:attrName>
                                        </p:attrNameLst>
                                      </p:cBhvr>
                                    </p:animRot>
                                  </p:childTnLst>
                                </p:cTn>
                              </p:par>
                              <p:par>
                                <p:cTn id="936" presetID="8" presetClass="emph" presetSubtype="0" fill="hold" grpId="4" nodeType="withEffect">
                                  <p:stCondLst>
                                    <p:cond delay="0"/>
                                  </p:stCondLst>
                                  <p:childTnLst>
                                    <p:animRot by="-21600000">
                                      <p:cBhvr>
                                        <p:cTn id="937" dur="5000" fill="hold"/>
                                        <p:tgtEl>
                                          <p:spTgt spid="65"/>
                                        </p:tgtEl>
                                        <p:attrNameLst>
                                          <p:attrName>r</p:attrName>
                                        </p:attrNameLst>
                                      </p:cBhvr>
                                    </p:animRot>
                                  </p:childTnLst>
                                </p:cTn>
                              </p:par>
                              <p:par>
                                <p:cTn id="938" presetID="8" presetClass="emph" presetSubtype="0" fill="hold" grpId="4" nodeType="withEffect">
                                  <p:stCondLst>
                                    <p:cond delay="0"/>
                                  </p:stCondLst>
                                  <p:childTnLst>
                                    <p:animRot by="-21600000">
                                      <p:cBhvr>
                                        <p:cTn id="939" dur="5000" fill="hold"/>
                                        <p:tgtEl>
                                          <p:spTgt spid="85"/>
                                        </p:tgtEl>
                                        <p:attrNameLst>
                                          <p:attrName>r</p:attrName>
                                        </p:attrNameLst>
                                      </p:cBhvr>
                                    </p:animRot>
                                  </p:childTnLst>
                                </p:cTn>
                              </p:par>
                              <p:par>
                                <p:cTn id="940" presetID="8" presetClass="emph" presetSubtype="0" fill="hold" grpId="4" nodeType="withEffect">
                                  <p:stCondLst>
                                    <p:cond delay="0"/>
                                  </p:stCondLst>
                                  <p:childTnLst>
                                    <p:animRot by="-21600000">
                                      <p:cBhvr>
                                        <p:cTn id="941" dur="5000" fill="hold"/>
                                        <p:tgtEl>
                                          <p:spTgt spid="84"/>
                                        </p:tgtEl>
                                        <p:attrNameLst>
                                          <p:attrName>r</p:attrName>
                                        </p:attrNameLst>
                                      </p:cBhvr>
                                    </p:animRot>
                                  </p:childTnLst>
                                </p:cTn>
                              </p:par>
                              <p:par>
                                <p:cTn id="942" presetID="8" presetClass="emph" presetSubtype="0" fill="hold" grpId="4" nodeType="withEffect">
                                  <p:stCondLst>
                                    <p:cond delay="0"/>
                                  </p:stCondLst>
                                  <p:childTnLst>
                                    <p:animRot by="-21600000">
                                      <p:cBhvr>
                                        <p:cTn id="943" dur="5000" fill="hold"/>
                                        <p:tgtEl>
                                          <p:spTgt spid="86"/>
                                        </p:tgtEl>
                                        <p:attrNameLst>
                                          <p:attrName>r</p:attrName>
                                        </p:attrNameLst>
                                      </p:cBhvr>
                                    </p:animRot>
                                  </p:childTnLst>
                                </p:cTn>
                              </p:par>
                              <p:par>
                                <p:cTn id="944" presetID="8" presetClass="emph" presetSubtype="0" fill="hold" grpId="4" nodeType="withEffect">
                                  <p:stCondLst>
                                    <p:cond delay="0"/>
                                  </p:stCondLst>
                                  <p:childTnLst>
                                    <p:animRot by="-21600000">
                                      <p:cBhvr>
                                        <p:cTn id="945" dur="5000" fill="hold"/>
                                        <p:tgtEl>
                                          <p:spTgt spid="91"/>
                                        </p:tgtEl>
                                        <p:attrNameLst>
                                          <p:attrName>r</p:attrName>
                                        </p:attrNameLst>
                                      </p:cBhvr>
                                    </p:animRot>
                                  </p:childTnLst>
                                </p:cTn>
                              </p:par>
                              <p:par>
                                <p:cTn id="946" presetID="8" presetClass="emph" presetSubtype="0" fill="hold" grpId="4" nodeType="withEffect">
                                  <p:stCondLst>
                                    <p:cond delay="0"/>
                                  </p:stCondLst>
                                  <p:childTnLst>
                                    <p:animRot by="-21600000">
                                      <p:cBhvr>
                                        <p:cTn id="947" dur="5000" fill="hold"/>
                                        <p:tgtEl>
                                          <p:spTgt spid="90"/>
                                        </p:tgtEl>
                                        <p:attrNameLst>
                                          <p:attrName>r</p:attrName>
                                        </p:attrNameLst>
                                      </p:cBhvr>
                                    </p:animRot>
                                  </p:childTnLst>
                                </p:cTn>
                              </p:par>
                              <p:par>
                                <p:cTn id="948" presetID="8" presetClass="emph" presetSubtype="0" fill="hold" grpId="4" nodeType="withEffect">
                                  <p:stCondLst>
                                    <p:cond delay="0"/>
                                  </p:stCondLst>
                                  <p:childTnLst>
                                    <p:animRot by="-21600000">
                                      <p:cBhvr>
                                        <p:cTn id="949" dur="5000" fill="hold"/>
                                        <p:tgtEl>
                                          <p:spTgt spid="92"/>
                                        </p:tgtEl>
                                        <p:attrNameLst>
                                          <p:attrName>r</p:attrName>
                                        </p:attrNameLst>
                                      </p:cBhvr>
                                    </p:animRot>
                                  </p:childTnLst>
                                </p:cTn>
                              </p:par>
                              <p:par>
                                <p:cTn id="950" presetID="8" presetClass="emph" presetSubtype="0" fill="hold" grpId="4" nodeType="withEffect">
                                  <p:stCondLst>
                                    <p:cond delay="0"/>
                                  </p:stCondLst>
                                  <p:childTnLst>
                                    <p:animRot by="-21600000">
                                      <p:cBhvr>
                                        <p:cTn id="951" dur="5000" fill="hold"/>
                                        <p:tgtEl>
                                          <p:spTgt spid="73"/>
                                        </p:tgtEl>
                                        <p:attrNameLst>
                                          <p:attrName>r</p:attrName>
                                        </p:attrNameLst>
                                      </p:cBhvr>
                                    </p:animRot>
                                  </p:childTnLst>
                                </p:cTn>
                              </p:par>
                              <p:par>
                                <p:cTn id="952" presetID="8" presetClass="emph" presetSubtype="0" fill="hold" grpId="4" nodeType="withEffect">
                                  <p:stCondLst>
                                    <p:cond delay="0"/>
                                  </p:stCondLst>
                                  <p:childTnLst>
                                    <p:animRot by="-21600000">
                                      <p:cBhvr>
                                        <p:cTn id="953" dur="5000" fill="hold"/>
                                        <p:tgtEl>
                                          <p:spTgt spid="72"/>
                                        </p:tgtEl>
                                        <p:attrNameLst>
                                          <p:attrName>r</p:attrName>
                                        </p:attrNameLst>
                                      </p:cBhvr>
                                    </p:animRot>
                                  </p:childTnLst>
                                </p:cTn>
                              </p:par>
                              <p:par>
                                <p:cTn id="954" presetID="8" presetClass="emph" presetSubtype="0" fill="hold" grpId="4" nodeType="withEffect">
                                  <p:stCondLst>
                                    <p:cond delay="0"/>
                                  </p:stCondLst>
                                  <p:childTnLst>
                                    <p:animRot by="-21600000">
                                      <p:cBhvr>
                                        <p:cTn id="955" dur="5000" fill="hold"/>
                                        <p:tgtEl>
                                          <p:spTgt spid="74"/>
                                        </p:tgtEl>
                                        <p:attrNameLst>
                                          <p:attrName>r</p:attrName>
                                        </p:attrNameLst>
                                      </p:cBhvr>
                                    </p:animRot>
                                  </p:childTnLst>
                                </p:cTn>
                              </p:par>
                              <p:par>
                                <p:cTn id="956" presetID="8" presetClass="emph" presetSubtype="0" fill="hold" grpId="4" nodeType="withEffect">
                                  <p:stCondLst>
                                    <p:cond delay="0"/>
                                  </p:stCondLst>
                                  <p:childTnLst>
                                    <p:animRot by="-21600000">
                                      <p:cBhvr>
                                        <p:cTn id="957" dur="5000" fill="hold"/>
                                        <p:tgtEl>
                                          <p:spTgt spid="79"/>
                                        </p:tgtEl>
                                        <p:attrNameLst>
                                          <p:attrName>r</p:attrName>
                                        </p:attrNameLst>
                                      </p:cBhvr>
                                    </p:animRot>
                                  </p:childTnLst>
                                </p:cTn>
                              </p:par>
                              <p:par>
                                <p:cTn id="958" presetID="8" presetClass="emph" presetSubtype="0" fill="hold" grpId="4" nodeType="withEffect">
                                  <p:stCondLst>
                                    <p:cond delay="0"/>
                                  </p:stCondLst>
                                  <p:childTnLst>
                                    <p:animRot by="-21600000">
                                      <p:cBhvr>
                                        <p:cTn id="959" dur="5000" fill="hold"/>
                                        <p:tgtEl>
                                          <p:spTgt spid="78"/>
                                        </p:tgtEl>
                                        <p:attrNameLst>
                                          <p:attrName>r</p:attrName>
                                        </p:attrNameLst>
                                      </p:cBhvr>
                                    </p:animRot>
                                  </p:childTnLst>
                                </p:cTn>
                              </p:par>
                              <p:par>
                                <p:cTn id="960" presetID="8" presetClass="emph" presetSubtype="0" fill="hold" grpId="4" nodeType="withEffect">
                                  <p:stCondLst>
                                    <p:cond delay="0"/>
                                  </p:stCondLst>
                                  <p:childTnLst>
                                    <p:animRot by="-21600000">
                                      <p:cBhvr>
                                        <p:cTn id="961" dur="5000" fill="hold"/>
                                        <p:tgtEl>
                                          <p:spTgt spid="80"/>
                                        </p:tgtEl>
                                        <p:attrNameLst>
                                          <p:attrName>r</p:attrName>
                                        </p:attrNameLst>
                                      </p:cBhvr>
                                    </p:animRot>
                                  </p:childTnLst>
                                </p:cTn>
                              </p:par>
                              <p:par>
                                <p:cTn id="962" presetID="8" presetClass="emph" presetSubtype="0" fill="hold" grpId="4" nodeType="withEffect">
                                  <p:stCondLst>
                                    <p:cond delay="0"/>
                                  </p:stCondLst>
                                  <p:childTnLst>
                                    <p:animRot by="-21600000">
                                      <p:cBhvr>
                                        <p:cTn id="963" dur="5000" fill="hold"/>
                                        <p:tgtEl>
                                          <p:spTgt spid="67"/>
                                        </p:tgtEl>
                                        <p:attrNameLst>
                                          <p:attrName>r</p:attrName>
                                        </p:attrNameLst>
                                      </p:cBhvr>
                                    </p:animRot>
                                  </p:childTnLst>
                                </p:cTn>
                              </p:par>
                              <p:par>
                                <p:cTn id="964" presetID="8" presetClass="emph" presetSubtype="0" fill="hold" grpId="4" nodeType="withEffect">
                                  <p:stCondLst>
                                    <p:cond delay="0"/>
                                  </p:stCondLst>
                                  <p:childTnLst>
                                    <p:animRot by="-21600000">
                                      <p:cBhvr>
                                        <p:cTn id="965" dur="5000" fill="hold"/>
                                        <p:tgtEl>
                                          <p:spTgt spid="66"/>
                                        </p:tgtEl>
                                        <p:attrNameLst>
                                          <p:attrName>r</p:attrName>
                                        </p:attrNameLst>
                                      </p:cBhvr>
                                    </p:animRot>
                                  </p:childTnLst>
                                </p:cTn>
                              </p:par>
                              <p:par>
                                <p:cTn id="966" presetID="8" presetClass="emph" presetSubtype="0" fill="hold" grpId="4" nodeType="withEffect">
                                  <p:stCondLst>
                                    <p:cond delay="0"/>
                                  </p:stCondLst>
                                  <p:childTnLst>
                                    <p:animRot by="-21600000">
                                      <p:cBhvr>
                                        <p:cTn id="967" dur="5000" fill="hold"/>
                                        <p:tgtEl>
                                          <p:spTgt spid="68"/>
                                        </p:tgtEl>
                                        <p:attrNameLst>
                                          <p:attrName>r</p:attrName>
                                        </p:attrNameLst>
                                      </p:cBhvr>
                                    </p:animRot>
                                  </p:childTnLst>
                                </p:cTn>
                              </p:par>
                              <p:par>
                                <p:cTn id="968" presetID="8" presetClass="emph" presetSubtype="0" fill="hold" grpId="4" nodeType="withEffect">
                                  <p:stCondLst>
                                    <p:cond delay="0"/>
                                  </p:stCondLst>
                                  <p:childTnLst>
                                    <p:animRot by="-21600000">
                                      <p:cBhvr>
                                        <p:cTn id="969" dur="5000" fill="hold"/>
                                        <p:tgtEl>
                                          <p:spTgt spid="8"/>
                                        </p:tgtEl>
                                        <p:attrNameLst>
                                          <p:attrName>r</p:attrName>
                                        </p:attrNameLst>
                                      </p:cBhvr>
                                    </p:animRot>
                                  </p:childTnLst>
                                </p:cTn>
                              </p:par>
                              <p:par>
                                <p:cTn id="970" presetID="8" presetClass="emph" presetSubtype="0" fill="hold" grpId="4" nodeType="withEffect">
                                  <p:stCondLst>
                                    <p:cond delay="0"/>
                                  </p:stCondLst>
                                  <p:childTnLst>
                                    <p:animRot by="-21600000">
                                      <p:cBhvr>
                                        <p:cTn id="971" dur="5000" fill="hold"/>
                                        <p:tgtEl>
                                          <p:spTgt spid="6"/>
                                        </p:tgtEl>
                                        <p:attrNameLst>
                                          <p:attrName>r</p:attrName>
                                        </p:attrNameLst>
                                      </p:cBhvr>
                                    </p:animRot>
                                  </p:childTnLst>
                                </p:cTn>
                              </p:par>
                              <p:par>
                                <p:cTn id="972" presetID="8" presetClass="emph" presetSubtype="0" fill="hold" grpId="4" nodeType="withEffect">
                                  <p:stCondLst>
                                    <p:cond delay="0"/>
                                  </p:stCondLst>
                                  <p:childTnLst>
                                    <p:animRot by="-21600000">
                                      <p:cBhvr>
                                        <p:cTn id="973" dur="5000" fill="hold"/>
                                        <p:tgtEl>
                                          <p:spTgt spid="49"/>
                                        </p:tgtEl>
                                        <p:attrNameLst>
                                          <p:attrName>r</p:attrName>
                                        </p:attrNameLst>
                                      </p:cBhvr>
                                    </p:animRot>
                                  </p:childTnLst>
                                </p:cTn>
                              </p:par>
                              <p:par>
                                <p:cTn id="974" presetID="8" presetClass="emph" presetSubtype="0" fill="hold" grpId="4" nodeType="withEffect">
                                  <p:stCondLst>
                                    <p:cond delay="0"/>
                                  </p:stCondLst>
                                  <p:childTnLst>
                                    <p:animRot by="-21600000">
                                      <p:cBhvr>
                                        <p:cTn id="975" dur="5000" fill="hold"/>
                                        <p:tgtEl>
                                          <p:spTgt spid="56"/>
                                        </p:tgtEl>
                                        <p:attrNameLst>
                                          <p:attrName>r</p:attrName>
                                        </p:attrNameLst>
                                      </p:cBhvr>
                                    </p:animRot>
                                  </p:childTnLst>
                                </p:cTn>
                              </p:par>
                              <p:par>
                                <p:cTn id="976" presetID="8" presetClass="emph" presetSubtype="0" fill="hold" grpId="4" nodeType="withEffect">
                                  <p:stCondLst>
                                    <p:cond delay="0"/>
                                  </p:stCondLst>
                                  <p:childTnLst>
                                    <p:animRot by="-21600000">
                                      <p:cBhvr>
                                        <p:cTn id="977" dur="5000" fill="hold"/>
                                        <p:tgtEl>
                                          <p:spTgt spid="35"/>
                                        </p:tgtEl>
                                        <p:attrNameLst>
                                          <p:attrName>r</p:attrName>
                                        </p:attrNameLst>
                                      </p:cBhvr>
                                    </p:animRot>
                                  </p:childTnLst>
                                </p:cTn>
                              </p:par>
                              <p:par>
                                <p:cTn id="978" presetID="8" presetClass="emph" presetSubtype="0" fill="hold" grpId="4" nodeType="withEffect">
                                  <p:stCondLst>
                                    <p:cond delay="0"/>
                                  </p:stCondLst>
                                  <p:childTnLst>
                                    <p:animRot by="-21600000">
                                      <p:cBhvr>
                                        <p:cTn id="979" dur="5000" fill="hold"/>
                                        <p:tgtEl>
                                          <p:spTgt spid="42"/>
                                        </p:tgtEl>
                                        <p:attrNameLst>
                                          <p:attrName>r</p:attrName>
                                        </p:attrNameLst>
                                      </p:cBhvr>
                                    </p:animRot>
                                  </p:childTnLst>
                                </p:cTn>
                              </p:par>
                              <p:par>
                                <p:cTn id="980" presetID="8" presetClass="emph" presetSubtype="0" fill="hold" grpId="4" nodeType="withEffect">
                                  <p:stCondLst>
                                    <p:cond delay="0"/>
                                  </p:stCondLst>
                                  <p:childTnLst>
                                    <p:animRot by="-21600000">
                                      <p:cBhvr>
                                        <p:cTn id="981" dur="5000" fill="hold"/>
                                        <p:tgtEl>
                                          <p:spTgt spid="3"/>
                                        </p:tgtEl>
                                        <p:attrNameLst>
                                          <p:attrName>r</p:attrName>
                                        </p:attrNameLst>
                                      </p:cBhvr>
                                    </p:animRot>
                                  </p:childTnLst>
                                </p:cTn>
                              </p:par>
                              <p:par>
                                <p:cTn id="982" presetID="8" presetClass="emph" presetSubtype="0" fill="hold" grpId="4" nodeType="withEffect">
                                  <p:stCondLst>
                                    <p:cond delay="0"/>
                                  </p:stCondLst>
                                  <p:childTnLst>
                                    <p:animRot by="-21600000">
                                      <p:cBhvr>
                                        <p:cTn id="983" dur="5000" fill="hold"/>
                                        <p:tgtEl>
                                          <p:spTgt spid="50"/>
                                        </p:tgtEl>
                                        <p:attrNameLst>
                                          <p:attrName>r</p:attrName>
                                        </p:attrNameLst>
                                      </p:cBhvr>
                                    </p:animRot>
                                  </p:childTnLst>
                                </p:cTn>
                              </p:par>
                              <p:par>
                                <p:cTn id="984" presetID="8" presetClass="emph" presetSubtype="0" fill="hold" grpId="4" nodeType="withEffect">
                                  <p:stCondLst>
                                    <p:cond delay="0"/>
                                  </p:stCondLst>
                                  <p:childTnLst>
                                    <p:animRot by="-21600000">
                                      <p:cBhvr>
                                        <p:cTn id="985" dur="5000" fill="hold"/>
                                        <p:tgtEl>
                                          <p:spTgt spid="51"/>
                                        </p:tgtEl>
                                        <p:attrNameLst>
                                          <p:attrName>r</p:attrName>
                                        </p:attrNameLst>
                                      </p:cBhvr>
                                    </p:animRot>
                                  </p:childTnLst>
                                </p:cTn>
                              </p:par>
                              <p:par>
                                <p:cTn id="986" presetID="8" presetClass="emph" presetSubtype="0" fill="hold" grpId="4" nodeType="withEffect">
                                  <p:stCondLst>
                                    <p:cond delay="0"/>
                                  </p:stCondLst>
                                  <p:childTnLst>
                                    <p:animRot by="-21600000">
                                      <p:cBhvr>
                                        <p:cTn id="987" dur="5000" fill="hold"/>
                                        <p:tgtEl>
                                          <p:spTgt spid="57"/>
                                        </p:tgtEl>
                                        <p:attrNameLst>
                                          <p:attrName>r</p:attrName>
                                        </p:attrNameLst>
                                      </p:cBhvr>
                                    </p:animRot>
                                  </p:childTnLst>
                                </p:cTn>
                              </p:par>
                              <p:par>
                                <p:cTn id="988" presetID="8" presetClass="emph" presetSubtype="0" fill="hold" grpId="4" nodeType="withEffect">
                                  <p:stCondLst>
                                    <p:cond delay="0"/>
                                  </p:stCondLst>
                                  <p:childTnLst>
                                    <p:animRot by="-21600000">
                                      <p:cBhvr>
                                        <p:cTn id="989" dur="5000" fill="hold"/>
                                        <p:tgtEl>
                                          <p:spTgt spid="58"/>
                                        </p:tgtEl>
                                        <p:attrNameLst>
                                          <p:attrName>r</p:attrName>
                                        </p:attrNameLst>
                                      </p:cBhvr>
                                    </p:animRot>
                                  </p:childTnLst>
                                </p:cTn>
                              </p:par>
                              <p:par>
                                <p:cTn id="990" presetID="8" presetClass="emph" presetSubtype="0" fill="hold" grpId="4" nodeType="withEffect">
                                  <p:stCondLst>
                                    <p:cond delay="0"/>
                                  </p:stCondLst>
                                  <p:childTnLst>
                                    <p:animRot by="-21600000">
                                      <p:cBhvr>
                                        <p:cTn id="991" dur="5000" fill="hold"/>
                                        <p:tgtEl>
                                          <p:spTgt spid="36"/>
                                        </p:tgtEl>
                                        <p:attrNameLst>
                                          <p:attrName>r</p:attrName>
                                        </p:attrNameLst>
                                      </p:cBhvr>
                                    </p:animRot>
                                  </p:childTnLst>
                                </p:cTn>
                              </p:par>
                              <p:par>
                                <p:cTn id="992" presetID="8" presetClass="emph" presetSubtype="0" fill="hold" grpId="4" nodeType="withEffect">
                                  <p:stCondLst>
                                    <p:cond delay="0"/>
                                  </p:stCondLst>
                                  <p:childTnLst>
                                    <p:animRot by="-21600000">
                                      <p:cBhvr>
                                        <p:cTn id="993" dur="5000" fill="hold"/>
                                        <p:tgtEl>
                                          <p:spTgt spid="37"/>
                                        </p:tgtEl>
                                        <p:attrNameLst>
                                          <p:attrName>r</p:attrName>
                                        </p:attrNameLst>
                                      </p:cBhvr>
                                    </p:animRot>
                                  </p:childTnLst>
                                </p:cTn>
                              </p:par>
                              <p:par>
                                <p:cTn id="994" presetID="8" presetClass="emph" presetSubtype="0" fill="hold" grpId="4" nodeType="withEffect">
                                  <p:stCondLst>
                                    <p:cond delay="0"/>
                                  </p:stCondLst>
                                  <p:childTnLst>
                                    <p:animRot by="-21600000">
                                      <p:cBhvr>
                                        <p:cTn id="995" dur="5000" fill="hold"/>
                                        <p:tgtEl>
                                          <p:spTgt spid="43"/>
                                        </p:tgtEl>
                                        <p:attrNameLst>
                                          <p:attrName>r</p:attrName>
                                        </p:attrNameLst>
                                      </p:cBhvr>
                                    </p:animRot>
                                  </p:childTnLst>
                                </p:cTn>
                              </p:par>
                              <p:par>
                                <p:cTn id="996" presetID="8" presetClass="emph" presetSubtype="0" fill="hold" grpId="4" nodeType="withEffect">
                                  <p:stCondLst>
                                    <p:cond delay="0"/>
                                  </p:stCondLst>
                                  <p:childTnLst>
                                    <p:animRot by="-21600000">
                                      <p:cBhvr>
                                        <p:cTn id="997" dur="5000" fill="hold"/>
                                        <p:tgtEl>
                                          <p:spTgt spid="44"/>
                                        </p:tgtEl>
                                        <p:attrNameLst>
                                          <p:attrName>r</p:attrName>
                                        </p:attrNameLst>
                                      </p:cBhvr>
                                    </p:animRot>
                                  </p:childTnLst>
                                </p:cTn>
                              </p:par>
                              <p:par>
                                <p:cTn id="998" presetID="8" presetClass="emph" presetSubtype="0" fill="hold" grpId="4" nodeType="withEffect">
                                  <p:stCondLst>
                                    <p:cond delay="0"/>
                                  </p:stCondLst>
                                  <p:childTnLst>
                                    <p:animRot by="-21600000">
                                      <p:cBhvr>
                                        <p:cTn id="999" dur="5000" fill="hold"/>
                                        <p:tgtEl>
                                          <p:spTgt spid="4"/>
                                        </p:tgtEl>
                                        <p:attrNameLst>
                                          <p:attrName>r</p:attrName>
                                        </p:attrNameLst>
                                      </p:cBhvr>
                                    </p:animRot>
                                  </p:childTnLst>
                                </p:cTn>
                              </p:par>
                              <p:par>
                                <p:cTn id="1000" presetID="8" presetClass="emph" presetSubtype="0" fill="hold" grpId="4" nodeType="withEffect">
                                  <p:stCondLst>
                                    <p:cond delay="0"/>
                                  </p:stCondLst>
                                  <p:childTnLst>
                                    <p:animRot by="-21600000">
                                      <p:cBhvr>
                                        <p:cTn id="1001" dur="5000" fill="hold"/>
                                        <p:tgtEl>
                                          <p:spTgt spid="5"/>
                                        </p:tgtEl>
                                        <p:attrNameLst>
                                          <p:attrName>r</p:attrName>
                                        </p:attrNameLst>
                                      </p:cBhvr>
                                    </p:animRot>
                                  </p:childTnLst>
                                </p:cTn>
                              </p:par>
                              <p:par>
                                <p:cTn id="1002" presetID="8" presetClass="emph" presetSubtype="0" fill="hold" grpId="4" nodeType="withEffect">
                                  <p:stCondLst>
                                    <p:cond delay="0"/>
                                  </p:stCondLst>
                                  <p:childTnLst>
                                    <p:animRot by="-21600000">
                                      <p:cBhvr>
                                        <p:cTn id="1003" dur="5000" fill="hold"/>
                                        <p:tgtEl>
                                          <p:spTgt spid="53"/>
                                        </p:tgtEl>
                                        <p:attrNameLst>
                                          <p:attrName>r</p:attrName>
                                        </p:attrNameLst>
                                      </p:cBhvr>
                                    </p:animRot>
                                  </p:childTnLst>
                                </p:cTn>
                              </p:par>
                              <p:par>
                                <p:cTn id="1004" presetID="8" presetClass="emph" presetSubtype="0" fill="hold" grpId="4" nodeType="withEffect">
                                  <p:stCondLst>
                                    <p:cond delay="0"/>
                                  </p:stCondLst>
                                  <p:childTnLst>
                                    <p:animRot by="-21600000">
                                      <p:cBhvr>
                                        <p:cTn id="1005" dur="5000" fill="hold"/>
                                        <p:tgtEl>
                                          <p:spTgt spid="52"/>
                                        </p:tgtEl>
                                        <p:attrNameLst>
                                          <p:attrName>r</p:attrName>
                                        </p:attrNameLst>
                                      </p:cBhvr>
                                    </p:animRot>
                                  </p:childTnLst>
                                </p:cTn>
                              </p:par>
                              <p:par>
                                <p:cTn id="1006" presetID="8" presetClass="emph" presetSubtype="0" fill="hold" grpId="4" nodeType="withEffect">
                                  <p:stCondLst>
                                    <p:cond delay="0"/>
                                  </p:stCondLst>
                                  <p:childTnLst>
                                    <p:animRot by="-21600000">
                                      <p:cBhvr>
                                        <p:cTn id="1007" dur="5000" fill="hold"/>
                                        <p:tgtEl>
                                          <p:spTgt spid="54"/>
                                        </p:tgtEl>
                                        <p:attrNameLst>
                                          <p:attrName>r</p:attrName>
                                        </p:attrNameLst>
                                      </p:cBhvr>
                                    </p:animRot>
                                  </p:childTnLst>
                                </p:cTn>
                              </p:par>
                              <p:par>
                                <p:cTn id="1008" presetID="8" presetClass="emph" presetSubtype="0" fill="hold" grpId="4" nodeType="withEffect">
                                  <p:stCondLst>
                                    <p:cond delay="0"/>
                                  </p:stCondLst>
                                  <p:childTnLst>
                                    <p:animRot by="-21600000">
                                      <p:cBhvr>
                                        <p:cTn id="1009" dur="5000" fill="hold"/>
                                        <p:tgtEl>
                                          <p:spTgt spid="60"/>
                                        </p:tgtEl>
                                        <p:attrNameLst>
                                          <p:attrName>r</p:attrName>
                                        </p:attrNameLst>
                                      </p:cBhvr>
                                    </p:animRot>
                                  </p:childTnLst>
                                </p:cTn>
                              </p:par>
                              <p:par>
                                <p:cTn id="1010" presetID="8" presetClass="emph" presetSubtype="0" fill="hold" grpId="4" nodeType="withEffect">
                                  <p:stCondLst>
                                    <p:cond delay="0"/>
                                  </p:stCondLst>
                                  <p:childTnLst>
                                    <p:animRot by="-21600000">
                                      <p:cBhvr>
                                        <p:cTn id="1011" dur="5000" fill="hold"/>
                                        <p:tgtEl>
                                          <p:spTgt spid="59"/>
                                        </p:tgtEl>
                                        <p:attrNameLst>
                                          <p:attrName>r</p:attrName>
                                        </p:attrNameLst>
                                      </p:cBhvr>
                                    </p:animRot>
                                  </p:childTnLst>
                                </p:cTn>
                              </p:par>
                              <p:par>
                                <p:cTn id="1012" presetID="8" presetClass="emph" presetSubtype="0" fill="hold" grpId="4" nodeType="withEffect">
                                  <p:stCondLst>
                                    <p:cond delay="0"/>
                                  </p:stCondLst>
                                  <p:childTnLst>
                                    <p:animRot by="-21600000">
                                      <p:cBhvr>
                                        <p:cTn id="1013" dur="5000" fill="hold"/>
                                        <p:tgtEl>
                                          <p:spTgt spid="61"/>
                                        </p:tgtEl>
                                        <p:attrNameLst>
                                          <p:attrName>r</p:attrName>
                                        </p:attrNameLst>
                                      </p:cBhvr>
                                    </p:animRot>
                                  </p:childTnLst>
                                </p:cTn>
                              </p:par>
                              <p:par>
                                <p:cTn id="1014" presetID="8" presetClass="emph" presetSubtype="0" fill="hold" grpId="4" nodeType="withEffect">
                                  <p:stCondLst>
                                    <p:cond delay="0"/>
                                  </p:stCondLst>
                                  <p:childTnLst>
                                    <p:animRot by="-21600000">
                                      <p:cBhvr>
                                        <p:cTn id="1015" dur="5000" fill="hold"/>
                                        <p:tgtEl>
                                          <p:spTgt spid="39"/>
                                        </p:tgtEl>
                                        <p:attrNameLst>
                                          <p:attrName>r</p:attrName>
                                        </p:attrNameLst>
                                      </p:cBhvr>
                                    </p:animRot>
                                  </p:childTnLst>
                                </p:cTn>
                              </p:par>
                              <p:par>
                                <p:cTn id="1016" presetID="8" presetClass="emph" presetSubtype="0" fill="hold" grpId="4" nodeType="withEffect">
                                  <p:stCondLst>
                                    <p:cond delay="0"/>
                                  </p:stCondLst>
                                  <p:childTnLst>
                                    <p:animRot by="-21600000">
                                      <p:cBhvr>
                                        <p:cTn id="1017" dur="5000" fill="hold"/>
                                        <p:tgtEl>
                                          <p:spTgt spid="38"/>
                                        </p:tgtEl>
                                        <p:attrNameLst>
                                          <p:attrName>r</p:attrName>
                                        </p:attrNameLst>
                                      </p:cBhvr>
                                    </p:animRot>
                                  </p:childTnLst>
                                </p:cTn>
                              </p:par>
                              <p:par>
                                <p:cTn id="1018" presetID="8" presetClass="emph" presetSubtype="0" fill="hold" grpId="4" nodeType="withEffect">
                                  <p:stCondLst>
                                    <p:cond delay="0"/>
                                  </p:stCondLst>
                                  <p:childTnLst>
                                    <p:animRot by="-21600000">
                                      <p:cBhvr>
                                        <p:cTn id="1019" dur="5000" fill="hold"/>
                                        <p:tgtEl>
                                          <p:spTgt spid="40"/>
                                        </p:tgtEl>
                                        <p:attrNameLst>
                                          <p:attrName>r</p:attrName>
                                        </p:attrNameLst>
                                      </p:cBhvr>
                                    </p:animRot>
                                  </p:childTnLst>
                                </p:cTn>
                              </p:par>
                              <p:par>
                                <p:cTn id="1020" presetID="8" presetClass="emph" presetSubtype="0" fill="hold" grpId="4" nodeType="withEffect">
                                  <p:stCondLst>
                                    <p:cond delay="0"/>
                                  </p:stCondLst>
                                  <p:childTnLst>
                                    <p:animRot by="-21600000">
                                      <p:cBhvr>
                                        <p:cTn id="1021" dur="5000" fill="hold"/>
                                        <p:tgtEl>
                                          <p:spTgt spid="46"/>
                                        </p:tgtEl>
                                        <p:attrNameLst>
                                          <p:attrName>r</p:attrName>
                                        </p:attrNameLst>
                                      </p:cBhvr>
                                    </p:animRot>
                                  </p:childTnLst>
                                </p:cTn>
                              </p:par>
                              <p:par>
                                <p:cTn id="1022" presetID="8" presetClass="emph" presetSubtype="0" fill="hold" grpId="4" nodeType="withEffect">
                                  <p:stCondLst>
                                    <p:cond delay="0"/>
                                  </p:stCondLst>
                                  <p:childTnLst>
                                    <p:animRot by="-21600000">
                                      <p:cBhvr>
                                        <p:cTn id="1023" dur="5000" fill="hold"/>
                                        <p:tgtEl>
                                          <p:spTgt spid="45"/>
                                        </p:tgtEl>
                                        <p:attrNameLst>
                                          <p:attrName>r</p:attrName>
                                        </p:attrNameLst>
                                      </p:cBhvr>
                                    </p:animRot>
                                  </p:childTnLst>
                                </p:cTn>
                              </p:par>
                              <p:par>
                                <p:cTn id="1024" presetID="8" presetClass="emph" presetSubtype="0" fill="hold" grpId="4" nodeType="withEffect">
                                  <p:stCondLst>
                                    <p:cond delay="0"/>
                                  </p:stCondLst>
                                  <p:childTnLst>
                                    <p:animRot by="-21600000">
                                      <p:cBhvr>
                                        <p:cTn id="1025" dur="5000" fill="hold"/>
                                        <p:tgtEl>
                                          <p:spTgt spid="47"/>
                                        </p:tgtEl>
                                        <p:attrNameLst>
                                          <p:attrName>r</p:attrName>
                                        </p:attrNameLst>
                                      </p:cBhvr>
                                    </p:animRot>
                                  </p:childTnLst>
                                </p:cTn>
                              </p:par>
                              <p:par>
                                <p:cTn id="1026" presetID="8" presetClass="emph" presetSubtype="0" fill="hold" grpId="4" nodeType="withEffect">
                                  <p:stCondLst>
                                    <p:cond delay="0"/>
                                  </p:stCondLst>
                                  <p:childTnLst>
                                    <p:animRot by="-21600000">
                                      <p:cBhvr>
                                        <p:cTn id="1027" dur="5000" fill="hold"/>
                                        <p:tgtEl>
                                          <p:spTgt spid="7"/>
                                        </p:tgtEl>
                                        <p:attrNameLst>
                                          <p:attrName>r</p:attrName>
                                        </p:attrNameLst>
                                      </p:cBhvr>
                                    </p:animRot>
                                  </p:childTnLst>
                                </p:cTn>
                              </p:par>
                              <p:par>
                                <p:cTn id="1028" presetID="45" presetClass="exit" presetSubtype="0" fill="hold" grpId="5" nodeType="withEffect">
                                  <p:stCondLst>
                                    <p:cond delay="0"/>
                                  </p:stCondLst>
                                  <p:childTnLst>
                                    <p:animEffect transition="out" filter="fade">
                                      <p:cBhvr>
                                        <p:cTn id="1029" dur="5000"/>
                                        <p:tgtEl>
                                          <p:spTgt spid="81"/>
                                        </p:tgtEl>
                                      </p:cBhvr>
                                    </p:animEffect>
                                    <p:anim calcmode="lin" valueType="num">
                                      <p:cBhvr>
                                        <p:cTn id="1030" dur="5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1" dur="5000"/>
                                        <p:tgtEl>
                                          <p:spTgt spid="81"/>
                                        </p:tgtEl>
                                        <p:attrNameLst>
                                          <p:attrName>ppt_h</p:attrName>
                                        </p:attrNameLst>
                                      </p:cBhvr>
                                      <p:tavLst>
                                        <p:tav tm="0">
                                          <p:val>
                                            <p:strVal val="ppt_h"/>
                                          </p:val>
                                        </p:tav>
                                        <p:tav tm="100000">
                                          <p:val>
                                            <p:strVal val="ppt_h"/>
                                          </p:val>
                                        </p:tav>
                                      </p:tavLst>
                                    </p:anim>
                                    <p:set>
                                      <p:cBhvr>
                                        <p:cTn id="1032" dur="1" fill="hold">
                                          <p:stCondLst>
                                            <p:cond delay="4999"/>
                                          </p:stCondLst>
                                        </p:cTn>
                                        <p:tgtEl>
                                          <p:spTgt spid="81"/>
                                        </p:tgtEl>
                                        <p:attrNameLst>
                                          <p:attrName>style.visibility</p:attrName>
                                        </p:attrNameLst>
                                      </p:cBhvr>
                                      <p:to>
                                        <p:strVal val="hidden"/>
                                      </p:to>
                                    </p:set>
                                  </p:childTnLst>
                                </p:cTn>
                              </p:par>
                              <p:par>
                                <p:cTn id="1033" presetID="45" presetClass="exit" presetSubtype="0" fill="hold" grpId="5" nodeType="withEffect">
                                  <p:stCondLst>
                                    <p:cond delay="0"/>
                                  </p:stCondLst>
                                  <p:childTnLst>
                                    <p:animEffect transition="out" filter="fade">
                                      <p:cBhvr>
                                        <p:cTn id="1034" dur="5000"/>
                                        <p:tgtEl>
                                          <p:spTgt spid="87"/>
                                        </p:tgtEl>
                                      </p:cBhvr>
                                    </p:animEffect>
                                    <p:anim calcmode="lin" valueType="num">
                                      <p:cBhvr>
                                        <p:cTn id="1035" dur="50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6" dur="5000"/>
                                        <p:tgtEl>
                                          <p:spTgt spid="87"/>
                                        </p:tgtEl>
                                        <p:attrNameLst>
                                          <p:attrName>ppt_h</p:attrName>
                                        </p:attrNameLst>
                                      </p:cBhvr>
                                      <p:tavLst>
                                        <p:tav tm="0">
                                          <p:val>
                                            <p:strVal val="ppt_h"/>
                                          </p:val>
                                        </p:tav>
                                        <p:tav tm="100000">
                                          <p:val>
                                            <p:strVal val="ppt_h"/>
                                          </p:val>
                                        </p:tav>
                                      </p:tavLst>
                                    </p:anim>
                                    <p:set>
                                      <p:cBhvr>
                                        <p:cTn id="1037" dur="1" fill="hold">
                                          <p:stCondLst>
                                            <p:cond delay="4999"/>
                                          </p:stCondLst>
                                        </p:cTn>
                                        <p:tgtEl>
                                          <p:spTgt spid="87"/>
                                        </p:tgtEl>
                                        <p:attrNameLst>
                                          <p:attrName>style.visibility</p:attrName>
                                        </p:attrNameLst>
                                      </p:cBhvr>
                                      <p:to>
                                        <p:strVal val="hidden"/>
                                      </p:to>
                                    </p:set>
                                  </p:childTnLst>
                                </p:cTn>
                              </p:par>
                              <p:par>
                                <p:cTn id="1038" presetID="45" presetClass="exit" presetSubtype="0" fill="hold" grpId="5" nodeType="withEffect">
                                  <p:stCondLst>
                                    <p:cond delay="0"/>
                                  </p:stCondLst>
                                  <p:childTnLst>
                                    <p:animEffect transition="out" filter="fade">
                                      <p:cBhvr>
                                        <p:cTn id="1039" dur="5000"/>
                                        <p:tgtEl>
                                          <p:spTgt spid="69"/>
                                        </p:tgtEl>
                                      </p:cBhvr>
                                    </p:animEffect>
                                    <p:anim calcmode="lin" valueType="num">
                                      <p:cBhvr>
                                        <p:cTn id="1040"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1" dur="5000"/>
                                        <p:tgtEl>
                                          <p:spTgt spid="69"/>
                                        </p:tgtEl>
                                        <p:attrNameLst>
                                          <p:attrName>ppt_h</p:attrName>
                                        </p:attrNameLst>
                                      </p:cBhvr>
                                      <p:tavLst>
                                        <p:tav tm="0">
                                          <p:val>
                                            <p:strVal val="ppt_h"/>
                                          </p:val>
                                        </p:tav>
                                        <p:tav tm="100000">
                                          <p:val>
                                            <p:strVal val="ppt_h"/>
                                          </p:val>
                                        </p:tav>
                                      </p:tavLst>
                                    </p:anim>
                                    <p:set>
                                      <p:cBhvr>
                                        <p:cTn id="1042" dur="1" fill="hold">
                                          <p:stCondLst>
                                            <p:cond delay="4999"/>
                                          </p:stCondLst>
                                        </p:cTn>
                                        <p:tgtEl>
                                          <p:spTgt spid="69"/>
                                        </p:tgtEl>
                                        <p:attrNameLst>
                                          <p:attrName>style.visibility</p:attrName>
                                        </p:attrNameLst>
                                      </p:cBhvr>
                                      <p:to>
                                        <p:strVal val="hidden"/>
                                      </p:to>
                                    </p:set>
                                  </p:childTnLst>
                                </p:cTn>
                              </p:par>
                              <p:par>
                                <p:cTn id="1043" presetID="45" presetClass="exit" presetSubtype="0" fill="hold" grpId="5" nodeType="withEffect">
                                  <p:stCondLst>
                                    <p:cond delay="0"/>
                                  </p:stCondLst>
                                  <p:childTnLst>
                                    <p:animEffect transition="out" filter="fade">
                                      <p:cBhvr>
                                        <p:cTn id="1044" dur="5000"/>
                                        <p:tgtEl>
                                          <p:spTgt spid="75"/>
                                        </p:tgtEl>
                                      </p:cBhvr>
                                    </p:animEffect>
                                    <p:anim calcmode="lin" valueType="num">
                                      <p:cBhvr>
                                        <p:cTn id="1045" dur="5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6" dur="5000"/>
                                        <p:tgtEl>
                                          <p:spTgt spid="75"/>
                                        </p:tgtEl>
                                        <p:attrNameLst>
                                          <p:attrName>ppt_h</p:attrName>
                                        </p:attrNameLst>
                                      </p:cBhvr>
                                      <p:tavLst>
                                        <p:tav tm="0">
                                          <p:val>
                                            <p:strVal val="ppt_h"/>
                                          </p:val>
                                        </p:tav>
                                        <p:tav tm="100000">
                                          <p:val>
                                            <p:strVal val="ppt_h"/>
                                          </p:val>
                                        </p:tav>
                                      </p:tavLst>
                                    </p:anim>
                                    <p:set>
                                      <p:cBhvr>
                                        <p:cTn id="1047" dur="1" fill="hold">
                                          <p:stCondLst>
                                            <p:cond delay="4999"/>
                                          </p:stCondLst>
                                        </p:cTn>
                                        <p:tgtEl>
                                          <p:spTgt spid="75"/>
                                        </p:tgtEl>
                                        <p:attrNameLst>
                                          <p:attrName>style.visibility</p:attrName>
                                        </p:attrNameLst>
                                      </p:cBhvr>
                                      <p:to>
                                        <p:strVal val="hidden"/>
                                      </p:to>
                                    </p:set>
                                  </p:childTnLst>
                                </p:cTn>
                              </p:par>
                              <p:par>
                                <p:cTn id="1048" presetID="45" presetClass="exit" presetSubtype="0" fill="hold" grpId="5" nodeType="withEffect">
                                  <p:stCondLst>
                                    <p:cond delay="0"/>
                                  </p:stCondLst>
                                  <p:childTnLst>
                                    <p:animEffect transition="out" filter="fade">
                                      <p:cBhvr>
                                        <p:cTn id="1049" dur="5000"/>
                                        <p:tgtEl>
                                          <p:spTgt spid="63"/>
                                        </p:tgtEl>
                                      </p:cBhvr>
                                    </p:animEffect>
                                    <p:anim calcmode="lin" valueType="num">
                                      <p:cBhvr>
                                        <p:cTn id="1050"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1" dur="5000"/>
                                        <p:tgtEl>
                                          <p:spTgt spid="63"/>
                                        </p:tgtEl>
                                        <p:attrNameLst>
                                          <p:attrName>ppt_h</p:attrName>
                                        </p:attrNameLst>
                                      </p:cBhvr>
                                      <p:tavLst>
                                        <p:tav tm="0">
                                          <p:val>
                                            <p:strVal val="ppt_h"/>
                                          </p:val>
                                        </p:tav>
                                        <p:tav tm="100000">
                                          <p:val>
                                            <p:strVal val="ppt_h"/>
                                          </p:val>
                                        </p:tav>
                                      </p:tavLst>
                                    </p:anim>
                                    <p:set>
                                      <p:cBhvr>
                                        <p:cTn id="1052" dur="1" fill="hold">
                                          <p:stCondLst>
                                            <p:cond delay="4999"/>
                                          </p:stCondLst>
                                        </p:cTn>
                                        <p:tgtEl>
                                          <p:spTgt spid="63"/>
                                        </p:tgtEl>
                                        <p:attrNameLst>
                                          <p:attrName>style.visibility</p:attrName>
                                        </p:attrNameLst>
                                      </p:cBhvr>
                                      <p:to>
                                        <p:strVal val="hidden"/>
                                      </p:to>
                                    </p:set>
                                  </p:childTnLst>
                                </p:cTn>
                              </p:par>
                              <p:par>
                                <p:cTn id="1053" presetID="45" presetClass="exit" presetSubtype="0" fill="hold" grpId="5" nodeType="withEffect">
                                  <p:stCondLst>
                                    <p:cond delay="0"/>
                                  </p:stCondLst>
                                  <p:childTnLst>
                                    <p:animEffect transition="out" filter="fade">
                                      <p:cBhvr>
                                        <p:cTn id="1054" dur="5000"/>
                                        <p:tgtEl>
                                          <p:spTgt spid="82"/>
                                        </p:tgtEl>
                                      </p:cBhvr>
                                    </p:animEffect>
                                    <p:anim calcmode="lin" valueType="num">
                                      <p:cBhvr>
                                        <p:cTn id="1055" dur="50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6" dur="5000"/>
                                        <p:tgtEl>
                                          <p:spTgt spid="82"/>
                                        </p:tgtEl>
                                        <p:attrNameLst>
                                          <p:attrName>ppt_h</p:attrName>
                                        </p:attrNameLst>
                                      </p:cBhvr>
                                      <p:tavLst>
                                        <p:tav tm="0">
                                          <p:val>
                                            <p:strVal val="ppt_h"/>
                                          </p:val>
                                        </p:tav>
                                        <p:tav tm="100000">
                                          <p:val>
                                            <p:strVal val="ppt_h"/>
                                          </p:val>
                                        </p:tav>
                                      </p:tavLst>
                                    </p:anim>
                                    <p:set>
                                      <p:cBhvr>
                                        <p:cTn id="1057" dur="1" fill="hold">
                                          <p:stCondLst>
                                            <p:cond delay="4999"/>
                                          </p:stCondLst>
                                        </p:cTn>
                                        <p:tgtEl>
                                          <p:spTgt spid="82"/>
                                        </p:tgtEl>
                                        <p:attrNameLst>
                                          <p:attrName>style.visibility</p:attrName>
                                        </p:attrNameLst>
                                      </p:cBhvr>
                                      <p:to>
                                        <p:strVal val="hidden"/>
                                      </p:to>
                                    </p:set>
                                  </p:childTnLst>
                                </p:cTn>
                              </p:par>
                              <p:par>
                                <p:cTn id="1058" presetID="45" presetClass="exit" presetSubtype="0" fill="hold" grpId="5" nodeType="withEffect">
                                  <p:stCondLst>
                                    <p:cond delay="0"/>
                                  </p:stCondLst>
                                  <p:childTnLst>
                                    <p:animEffect transition="out" filter="fade">
                                      <p:cBhvr>
                                        <p:cTn id="1059" dur="5000"/>
                                        <p:tgtEl>
                                          <p:spTgt spid="83"/>
                                        </p:tgtEl>
                                      </p:cBhvr>
                                    </p:animEffect>
                                    <p:anim calcmode="lin" valueType="num">
                                      <p:cBhvr>
                                        <p:cTn id="1060" dur="50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1" dur="5000"/>
                                        <p:tgtEl>
                                          <p:spTgt spid="83"/>
                                        </p:tgtEl>
                                        <p:attrNameLst>
                                          <p:attrName>ppt_h</p:attrName>
                                        </p:attrNameLst>
                                      </p:cBhvr>
                                      <p:tavLst>
                                        <p:tav tm="0">
                                          <p:val>
                                            <p:strVal val="ppt_h"/>
                                          </p:val>
                                        </p:tav>
                                        <p:tav tm="100000">
                                          <p:val>
                                            <p:strVal val="ppt_h"/>
                                          </p:val>
                                        </p:tav>
                                      </p:tavLst>
                                    </p:anim>
                                    <p:set>
                                      <p:cBhvr>
                                        <p:cTn id="1062" dur="1" fill="hold">
                                          <p:stCondLst>
                                            <p:cond delay="4999"/>
                                          </p:stCondLst>
                                        </p:cTn>
                                        <p:tgtEl>
                                          <p:spTgt spid="83"/>
                                        </p:tgtEl>
                                        <p:attrNameLst>
                                          <p:attrName>style.visibility</p:attrName>
                                        </p:attrNameLst>
                                      </p:cBhvr>
                                      <p:to>
                                        <p:strVal val="hidden"/>
                                      </p:to>
                                    </p:set>
                                  </p:childTnLst>
                                </p:cTn>
                              </p:par>
                              <p:par>
                                <p:cTn id="1063" presetID="45" presetClass="exit" presetSubtype="0" fill="hold" grpId="5" nodeType="withEffect">
                                  <p:stCondLst>
                                    <p:cond delay="0"/>
                                  </p:stCondLst>
                                  <p:childTnLst>
                                    <p:animEffect transition="out" filter="fade">
                                      <p:cBhvr>
                                        <p:cTn id="1064" dur="5000"/>
                                        <p:tgtEl>
                                          <p:spTgt spid="88"/>
                                        </p:tgtEl>
                                      </p:cBhvr>
                                    </p:animEffect>
                                    <p:anim calcmode="lin" valueType="num">
                                      <p:cBhvr>
                                        <p:cTn id="1065" dur="50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6" dur="5000"/>
                                        <p:tgtEl>
                                          <p:spTgt spid="88"/>
                                        </p:tgtEl>
                                        <p:attrNameLst>
                                          <p:attrName>ppt_h</p:attrName>
                                        </p:attrNameLst>
                                      </p:cBhvr>
                                      <p:tavLst>
                                        <p:tav tm="0">
                                          <p:val>
                                            <p:strVal val="ppt_h"/>
                                          </p:val>
                                        </p:tav>
                                        <p:tav tm="100000">
                                          <p:val>
                                            <p:strVal val="ppt_h"/>
                                          </p:val>
                                        </p:tav>
                                      </p:tavLst>
                                    </p:anim>
                                    <p:set>
                                      <p:cBhvr>
                                        <p:cTn id="1067" dur="1" fill="hold">
                                          <p:stCondLst>
                                            <p:cond delay="4999"/>
                                          </p:stCondLst>
                                        </p:cTn>
                                        <p:tgtEl>
                                          <p:spTgt spid="88"/>
                                        </p:tgtEl>
                                        <p:attrNameLst>
                                          <p:attrName>style.visibility</p:attrName>
                                        </p:attrNameLst>
                                      </p:cBhvr>
                                      <p:to>
                                        <p:strVal val="hidden"/>
                                      </p:to>
                                    </p:set>
                                  </p:childTnLst>
                                </p:cTn>
                              </p:par>
                              <p:par>
                                <p:cTn id="1068" presetID="45" presetClass="exit" presetSubtype="0" fill="hold" grpId="5" nodeType="withEffect">
                                  <p:stCondLst>
                                    <p:cond delay="0"/>
                                  </p:stCondLst>
                                  <p:childTnLst>
                                    <p:animEffect transition="out" filter="fade">
                                      <p:cBhvr>
                                        <p:cTn id="1069" dur="5000"/>
                                        <p:tgtEl>
                                          <p:spTgt spid="89"/>
                                        </p:tgtEl>
                                      </p:cBhvr>
                                    </p:animEffect>
                                    <p:anim calcmode="lin" valueType="num">
                                      <p:cBhvr>
                                        <p:cTn id="1070" dur="50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1" dur="5000"/>
                                        <p:tgtEl>
                                          <p:spTgt spid="89"/>
                                        </p:tgtEl>
                                        <p:attrNameLst>
                                          <p:attrName>ppt_h</p:attrName>
                                        </p:attrNameLst>
                                      </p:cBhvr>
                                      <p:tavLst>
                                        <p:tav tm="0">
                                          <p:val>
                                            <p:strVal val="ppt_h"/>
                                          </p:val>
                                        </p:tav>
                                        <p:tav tm="100000">
                                          <p:val>
                                            <p:strVal val="ppt_h"/>
                                          </p:val>
                                        </p:tav>
                                      </p:tavLst>
                                    </p:anim>
                                    <p:set>
                                      <p:cBhvr>
                                        <p:cTn id="1072" dur="1" fill="hold">
                                          <p:stCondLst>
                                            <p:cond delay="4999"/>
                                          </p:stCondLst>
                                        </p:cTn>
                                        <p:tgtEl>
                                          <p:spTgt spid="89"/>
                                        </p:tgtEl>
                                        <p:attrNameLst>
                                          <p:attrName>style.visibility</p:attrName>
                                        </p:attrNameLst>
                                      </p:cBhvr>
                                      <p:to>
                                        <p:strVal val="hidden"/>
                                      </p:to>
                                    </p:set>
                                  </p:childTnLst>
                                </p:cTn>
                              </p:par>
                              <p:par>
                                <p:cTn id="1073" presetID="45" presetClass="exit" presetSubtype="0" fill="hold" grpId="5" nodeType="withEffect">
                                  <p:stCondLst>
                                    <p:cond delay="0"/>
                                  </p:stCondLst>
                                  <p:childTnLst>
                                    <p:animEffect transition="out" filter="fade">
                                      <p:cBhvr>
                                        <p:cTn id="1074" dur="5000"/>
                                        <p:tgtEl>
                                          <p:spTgt spid="70"/>
                                        </p:tgtEl>
                                      </p:cBhvr>
                                    </p:animEffect>
                                    <p:anim calcmode="lin" valueType="num">
                                      <p:cBhvr>
                                        <p:cTn id="1075" dur="5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6" dur="5000"/>
                                        <p:tgtEl>
                                          <p:spTgt spid="70"/>
                                        </p:tgtEl>
                                        <p:attrNameLst>
                                          <p:attrName>ppt_h</p:attrName>
                                        </p:attrNameLst>
                                      </p:cBhvr>
                                      <p:tavLst>
                                        <p:tav tm="0">
                                          <p:val>
                                            <p:strVal val="ppt_h"/>
                                          </p:val>
                                        </p:tav>
                                        <p:tav tm="100000">
                                          <p:val>
                                            <p:strVal val="ppt_h"/>
                                          </p:val>
                                        </p:tav>
                                      </p:tavLst>
                                    </p:anim>
                                    <p:set>
                                      <p:cBhvr>
                                        <p:cTn id="1077" dur="1" fill="hold">
                                          <p:stCondLst>
                                            <p:cond delay="4999"/>
                                          </p:stCondLst>
                                        </p:cTn>
                                        <p:tgtEl>
                                          <p:spTgt spid="70"/>
                                        </p:tgtEl>
                                        <p:attrNameLst>
                                          <p:attrName>style.visibility</p:attrName>
                                        </p:attrNameLst>
                                      </p:cBhvr>
                                      <p:to>
                                        <p:strVal val="hidden"/>
                                      </p:to>
                                    </p:set>
                                  </p:childTnLst>
                                </p:cTn>
                              </p:par>
                              <p:par>
                                <p:cTn id="1078" presetID="45" presetClass="exit" presetSubtype="0" fill="hold" grpId="5" nodeType="withEffect">
                                  <p:stCondLst>
                                    <p:cond delay="0"/>
                                  </p:stCondLst>
                                  <p:childTnLst>
                                    <p:animEffect transition="out" filter="fade">
                                      <p:cBhvr>
                                        <p:cTn id="1079" dur="5000"/>
                                        <p:tgtEl>
                                          <p:spTgt spid="71"/>
                                        </p:tgtEl>
                                      </p:cBhvr>
                                    </p:animEffect>
                                    <p:anim calcmode="lin" valueType="num">
                                      <p:cBhvr>
                                        <p:cTn id="1080" dur="5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1" dur="5000"/>
                                        <p:tgtEl>
                                          <p:spTgt spid="71"/>
                                        </p:tgtEl>
                                        <p:attrNameLst>
                                          <p:attrName>ppt_h</p:attrName>
                                        </p:attrNameLst>
                                      </p:cBhvr>
                                      <p:tavLst>
                                        <p:tav tm="0">
                                          <p:val>
                                            <p:strVal val="ppt_h"/>
                                          </p:val>
                                        </p:tav>
                                        <p:tav tm="100000">
                                          <p:val>
                                            <p:strVal val="ppt_h"/>
                                          </p:val>
                                        </p:tav>
                                      </p:tavLst>
                                    </p:anim>
                                    <p:set>
                                      <p:cBhvr>
                                        <p:cTn id="1082" dur="1" fill="hold">
                                          <p:stCondLst>
                                            <p:cond delay="4999"/>
                                          </p:stCondLst>
                                        </p:cTn>
                                        <p:tgtEl>
                                          <p:spTgt spid="71"/>
                                        </p:tgtEl>
                                        <p:attrNameLst>
                                          <p:attrName>style.visibility</p:attrName>
                                        </p:attrNameLst>
                                      </p:cBhvr>
                                      <p:to>
                                        <p:strVal val="hidden"/>
                                      </p:to>
                                    </p:set>
                                  </p:childTnLst>
                                </p:cTn>
                              </p:par>
                              <p:par>
                                <p:cTn id="1083" presetID="45" presetClass="exit" presetSubtype="0" fill="hold" grpId="5" nodeType="withEffect">
                                  <p:stCondLst>
                                    <p:cond delay="0"/>
                                  </p:stCondLst>
                                  <p:childTnLst>
                                    <p:animEffect transition="out" filter="fade">
                                      <p:cBhvr>
                                        <p:cTn id="1084" dur="5000"/>
                                        <p:tgtEl>
                                          <p:spTgt spid="76"/>
                                        </p:tgtEl>
                                      </p:cBhvr>
                                    </p:animEffect>
                                    <p:anim calcmode="lin" valueType="num">
                                      <p:cBhvr>
                                        <p:cTn id="1085" dur="5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6" dur="5000"/>
                                        <p:tgtEl>
                                          <p:spTgt spid="76"/>
                                        </p:tgtEl>
                                        <p:attrNameLst>
                                          <p:attrName>ppt_h</p:attrName>
                                        </p:attrNameLst>
                                      </p:cBhvr>
                                      <p:tavLst>
                                        <p:tav tm="0">
                                          <p:val>
                                            <p:strVal val="ppt_h"/>
                                          </p:val>
                                        </p:tav>
                                        <p:tav tm="100000">
                                          <p:val>
                                            <p:strVal val="ppt_h"/>
                                          </p:val>
                                        </p:tav>
                                      </p:tavLst>
                                    </p:anim>
                                    <p:set>
                                      <p:cBhvr>
                                        <p:cTn id="1087" dur="1" fill="hold">
                                          <p:stCondLst>
                                            <p:cond delay="4999"/>
                                          </p:stCondLst>
                                        </p:cTn>
                                        <p:tgtEl>
                                          <p:spTgt spid="76"/>
                                        </p:tgtEl>
                                        <p:attrNameLst>
                                          <p:attrName>style.visibility</p:attrName>
                                        </p:attrNameLst>
                                      </p:cBhvr>
                                      <p:to>
                                        <p:strVal val="hidden"/>
                                      </p:to>
                                    </p:set>
                                  </p:childTnLst>
                                </p:cTn>
                              </p:par>
                              <p:par>
                                <p:cTn id="1088" presetID="45" presetClass="exit" presetSubtype="0" fill="hold" grpId="5" nodeType="withEffect">
                                  <p:stCondLst>
                                    <p:cond delay="0"/>
                                  </p:stCondLst>
                                  <p:childTnLst>
                                    <p:animEffect transition="out" filter="fade">
                                      <p:cBhvr>
                                        <p:cTn id="1089" dur="5000"/>
                                        <p:tgtEl>
                                          <p:spTgt spid="77"/>
                                        </p:tgtEl>
                                      </p:cBhvr>
                                    </p:animEffect>
                                    <p:anim calcmode="lin" valueType="num">
                                      <p:cBhvr>
                                        <p:cTn id="1090" dur="50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1" dur="5000"/>
                                        <p:tgtEl>
                                          <p:spTgt spid="77"/>
                                        </p:tgtEl>
                                        <p:attrNameLst>
                                          <p:attrName>ppt_h</p:attrName>
                                        </p:attrNameLst>
                                      </p:cBhvr>
                                      <p:tavLst>
                                        <p:tav tm="0">
                                          <p:val>
                                            <p:strVal val="ppt_h"/>
                                          </p:val>
                                        </p:tav>
                                        <p:tav tm="100000">
                                          <p:val>
                                            <p:strVal val="ppt_h"/>
                                          </p:val>
                                        </p:tav>
                                      </p:tavLst>
                                    </p:anim>
                                    <p:set>
                                      <p:cBhvr>
                                        <p:cTn id="1092" dur="1" fill="hold">
                                          <p:stCondLst>
                                            <p:cond delay="4999"/>
                                          </p:stCondLst>
                                        </p:cTn>
                                        <p:tgtEl>
                                          <p:spTgt spid="77"/>
                                        </p:tgtEl>
                                        <p:attrNameLst>
                                          <p:attrName>style.visibility</p:attrName>
                                        </p:attrNameLst>
                                      </p:cBhvr>
                                      <p:to>
                                        <p:strVal val="hidden"/>
                                      </p:to>
                                    </p:set>
                                  </p:childTnLst>
                                </p:cTn>
                              </p:par>
                              <p:par>
                                <p:cTn id="1093" presetID="45" presetClass="exit" presetSubtype="0" fill="hold" grpId="5" nodeType="withEffect">
                                  <p:stCondLst>
                                    <p:cond delay="0"/>
                                  </p:stCondLst>
                                  <p:childTnLst>
                                    <p:animEffect transition="out" filter="fade">
                                      <p:cBhvr>
                                        <p:cTn id="1094" dur="5000"/>
                                        <p:tgtEl>
                                          <p:spTgt spid="64"/>
                                        </p:tgtEl>
                                      </p:cBhvr>
                                    </p:animEffect>
                                    <p:anim calcmode="lin" valueType="num">
                                      <p:cBhvr>
                                        <p:cTn id="1095"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6" dur="5000"/>
                                        <p:tgtEl>
                                          <p:spTgt spid="64"/>
                                        </p:tgtEl>
                                        <p:attrNameLst>
                                          <p:attrName>ppt_h</p:attrName>
                                        </p:attrNameLst>
                                      </p:cBhvr>
                                      <p:tavLst>
                                        <p:tav tm="0">
                                          <p:val>
                                            <p:strVal val="ppt_h"/>
                                          </p:val>
                                        </p:tav>
                                        <p:tav tm="100000">
                                          <p:val>
                                            <p:strVal val="ppt_h"/>
                                          </p:val>
                                        </p:tav>
                                      </p:tavLst>
                                    </p:anim>
                                    <p:set>
                                      <p:cBhvr>
                                        <p:cTn id="1097" dur="1" fill="hold">
                                          <p:stCondLst>
                                            <p:cond delay="4999"/>
                                          </p:stCondLst>
                                        </p:cTn>
                                        <p:tgtEl>
                                          <p:spTgt spid="64"/>
                                        </p:tgtEl>
                                        <p:attrNameLst>
                                          <p:attrName>style.visibility</p:attrName>
                                        </p:attrNameLst>
                                      </p:cBhvr>
                                      <p:to>
                                        <p:strVal val="hidden"/>
                                      </p:to>
                                    </p:set>
                                  </p:childTnLst>
                                </p:cTn>
                              </p:par>
                              <p:par>
                                <p:cTn id="1098" presetID="45" presetClass="exit" presetSubtype="0" fill="hold" grpId="5" nodeType="withEffect">
                                  <p:stCondLst>
                                    <p:cond delay="0"/>
                                  </p:stCondLst>
                                  <p:childTnLst>
                                    <p:animEffect transition="out" filter="fade">
                                      <p:cBhvr>
                                        <p:cTn id="1099" dur="5000"/>
                                        <p:tgtEl>
                                          <p:spTgt spid="65"/>
                                        </p:tgtEl>
                                      </p:cBhvr>
                                    </p:animEffect>
                                    <p:anim calcmode="lin" valueType="num">
                                      <p:cBhvr>
                                        <p:cTn id="1100"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1" dur="5000"/>
                                        <p:tgtEl>
                                          <p:spTgt spid="65"/>
                                        </p:tgtEl>
                                        <p:attrNameLst>
                                          <p:attrName>ppt_h</p:attrName>
                                        </p:attrNameLst>
                                      </p:cBhvr>
                                      <p:tavLst>
                                        <p:tav tm="0">
                                          <p:val>
                                            <p:strVal val="ppt_h"/>
                                          </p:val>
                                        </p:tav>
                                        <p:tav tm="100000">
                                          <p:val>
                                            <p:strVal val="ppt_h"/>
                                          </p:val>
                                        </p:tav>
                                      </p:tavLst>
                                    </p:anim>
                                    <p:set>
                                      <p:cBhvr>
                                        <p:cTn id="1102" dur="1" fill="hold">
                                          <p:stCondLst>
                                            <p:cond delay="4999"/>
                                          </p:stCondLst>
                                        </p:cTn>
                                        <p:tgtEl>
                                          <p:spTgt spid="65"/>
                                        </p:tgtEl>
                                        <p:attrNameLst>
                                          <p:attrName>style.visibility</p:attrName>
                                        </p:attrNameLst>
                                      </p:cBhvr>
                                      <p:to>
                                        <p:strVal val="hidden"/>
                                      </p:to>
                                    </p:set>
                                  </p:childTnLst>
                                </p:cTn>
                              </p:par>
                              <p:par>
                                <p:cTn id="1103" presetID="45" presetClass="exit" presetSubtype="0" fill="hold" grpId="5" nodeType="withEffect">
                                  <p:stCondLst>
                                    <p:cond delay="0"/>
                                  </p:stCondLst>
                                  <p:childTnLst>
                                    <p:animEffect transition="out" filter="fade">
                                      <p:cBhvr>
                                        <p:cTn id="1104" dur="5000"/>
                                        <p:tgtEl>
                                          <p:spTgt spid="85"/>
                                        </p:tgtEl>
                                      </p:cBhvr>
                                    </p:animEffect>
                                    <p:anim calcmode="lin" valueType="num">
                                      <p:cBhvr>
                                        <p:cTn id="1105" dur="5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6" dur="5000"/>
                                        <p:tgtEl>
                                          <p:spTgt spid="85"/>
                                        </p:tgtEl>
                                        <p:attrNameLst>
                                          <p:attrName>ppt_h</p:attrName>
                                        </p:attrNameLst>
                                      </p:cBhvr>
                                      <p:tavLst>
                                        <p:tav tm="0">
                                          <p:val>
                                            <p:strVal val="ppt_h"/>
                                          </p:val>
                                        </p:tav>
                                        <p:tav tm="100000">
                                          <p:val>
                                            <p:strVal val="ppt_h"/>
                                          </p:val>
                                        </p:tav>
                                      </p:tavLst>
                                    </p:anim>
                                    <p:set>
                                      <p:cBhvr>
                                        <p:cTn id="1107" dur="1" fill="hold">
                                          <p:stCondLst>
                                            <p:cond delay="4999"/>
                                          </p:stCondLst>
                                        </p:cTn>
                                        <p:tgtEl>
                                          <p:spTgt spid="85"/>
                                        </p:tgtEl>
                                        <p:attrNameLst>
                                          <p:attrName>style.visibility</p:attrName>
                                        </p:attrNameLst>
                                      </p:cBhvr>
                                      <p:to>
                                        <p:strVal val="hidden"/>
                                      </p:to>
                                    </p:set>
                                  </p:childTnLst>
                                </p:cTn>
                              </p:par>
                              <p:par>
                                <p:cTn id="1108" presetID="45" presetClass="exit" presetSubtype="0" fill="hold" grpId="5" nodeType="withEffect">
                                  <p:stCondLst>
                                    <p:cond delay="0"/>
                                  </p:stCondLst>
                                  <p:childTnLst>
                                    <p:animEffect transition="out" filter="fade">
                                      <p:cBhvr>
                                        <p:cTn id="1109" dur="5000"/>
                                        <p:tgtEl>
                                          <p:spTgt spid="84"/>
                                        </p:tgtEl>
                                      </p:cBhvr>
                                    </p:animEffect>
                                    <p:anim calcmode="lin" valueType="num">
                                      <p:cBhvr>
                                        <p:cTn id="1110" dur="50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1" dur="5000"/>
                                        <p:tgtEl>
                                          <p:spTgt spid="84"/>
                                        </p:tgtEl>
                                        <p:attrNameLst>
                                          <p:attrName>ppt_h</p:attrName>
                                        </p:attrNameLst>
                                      </p:cBhvr>
                                      <p:tavLst>
                                        <p:tav tm="0">
                                          <p:val>
                                            <p:strVal val="ppt_h"/>
                                          </p:val>
                                        </p:tav>
                                        <p:tav tm="100000">
                                          <p:val>
                                            <p:strVal val="ppt_h"/>
                                          </p:val>
                                        </p:tav>
                                      </p:tavLst>
                                    </p:anim>
                                    <p:set>
                                      <p:cBhvr>
                                        <p:cTn id="1112" dur="1" fill="hold">
                                          <p:stCondLst>
                                            <p:cond delay="4999"/>
                                          </p:stCondLst>
                                        </p:cTn>
                                        <p:tgtEl>
                                          <p:spTgt spid="84"/>
                                        </p:tgtEl>
                                        <p:attrNameLst>
                                          <p:attrName>style.visibility</p:attrName>
                                        </p:attrNameLst>
                                      </p:cBhvr>
                                      <p:to>
                                        <p:strVal val="hidden"/>
                                      </p:to>
                                    </p:set>
                                  </p:childTnLst>
                                </p:cTn>
                              </p:par>
                              <p:par>
                                <p:cTn id="1113" presetID="45" presetClass="exit" presetSubtype="0" fill="hold" grpId="5" nodeType="withEffect">
                                  <p:stCondLst>
                                    <p:cond delay="0"/>
                                  </p:stCondLst>
                                  <p:childTnLst>
                                    <p:animEffect transition="out" filter="fade">
                                      <p:cBhvr>
                                        <p:cTn id="1114" dur="5000"/>
                                        <p:tgtEl>
                                          <p:spTgt spid="86"/>
                                        </p:tgtEl>
                                      </p:cBhvr>
                                    </p:animEffect>
                                    <p:anim calcmode="lin" valueType="num">
                                      <p:cBhvr>
                                        <p:cTn id="1115" dur="5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6" dur="5000"/>
                                        <p:tgtEl>
                                          <p:spTgt spid="86"/>
                                        </p:tgtEl>
                                        <p:attrNameLst>
                                          <p:attrName>ppt_h</p:attrName>
                                        </p:attrNameLst>
                                      </p:cBhvr>
                                      <p:tavLst>
                                        <p:tav tm="0">
                                          <p:val>
                                            <p:strVal val="ppt_h"/>
                                          </p:val>
                                        </p:tav>
                                        <p:tav tm="100000">
                                          <p:val>
                                            <p:strVal val="ppt_h"/>
                                          </p:val>
                                        </p:tav>
                                      </p:tavLst>
                                    </p:anim>
                                    <p:set>
                                      <p:cBhvr>
                                        <p:cTn id="1117" dur="1" fill="hold">
                                          <p:stCondLst>
                                            <p:cond delay="4999"/>
                                          </p:stCondLst>
                                        </p:cTn>
                                        <p:tgtEl>
                                          <p:spTgt spid="86"/>
                                        </p:tgtEl>
                                        <p:attrNameLst>
                                          <p:attrName>style.visibility</p:attrName>
                                        </p:attrNameLst>
                                      </p:cBhvr>
                                      <p:to>
                                        <p:strVal val="hidden"/>
                                      </p:to>
                                    </p:set>
                                  </p:childTnLst>
                                </p:cTn>
                              </p:par>
                              <p:par>
                                <p:cTn id="1118" presetID="45" presetClass="exit" presetSubtype="0" fill="hold" grpId="5" nodeType="withEffect">
                                  <p:stCondLst>
                                    <p:cond delay="0"/>
                                  </p:stCondLst>
                                  <p:childTnLst>
                                    <p:animEffect transition="out" filter="fade">
                                      <p:cBhvr>
                                        <p:cTn id="1119" dur="5000"/>
                                        <p:tgtEl>
                                          <p:spTgt spid="91"/>
                                        </p:tgtEl>
                                      </p:cBhvr>
                                    </p:animEffect>
                                    <p:anim calcmode="lin" valueType="num">
                                      <p:cBhvr>
                                        <p:cTn id="1120" dur="5000"/>
                                        <p:tgtEl>
                                          <p:spTgt spid="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1" dur="5000"/>
                                        <p:tgtEl>
                                          <p:spTgt spid="91"/>
                                        </p:tgtEl>
                                        <p:attrNameLst>
                                          <p:attrName>ppt_h</p:attrName>
                                        </p:attrNameLst>
                                      </p:cBhvr>
                                      <p:tavLst>
                                        <p:tav tm="0">
                                          <p:val>
                                            <p:strVal val="ppt_h"/>
                                          </p:val>
                                        </p:tav>
                                        <p:tav tm="100000">
                                          <p:val>
                                            <p:strVal val="ppt_h"/>
                                          </p:val>
                                        </p:tav>
                                      </p:tavLst>
                                    </p:anim>
                                    <p:set>
                                      <p:cBhvr>
                                        <p:cTn id="1122" dur="1" fill="hold">
                                          <p:stCondLst>
                                            <p:cond delay="4999"/>
                                          </p:stCondLst>
                                        </p:cTn>
                                        <p:tgtEl>
                                          <p:spTgt spid="91"/>
                                        </p:tgtEl>
                                        <p:attrNameLst>
                                          <p:attrName>style.visibility</p:attrName>
                                        </p:attrNameLst>
                                      </p:cBhvr>
                                      <p:to>
                                        <p:strVal val="hidden"/>
                                      </p:to>
                                    </p:set>
                                  </p:childTnLst>
                                </p:cTn>
                              </p:par>
                              <p:par>
                                <p:cTn id="1123" presetID="45" presetClass="exit" presetSubtype="0" fill="hold" grpId="5" nodeType="withEffect">
                                  <p:stCondLst>
                                    <p:cond delay="0"/>
                                  </p:stCondLst>
                                  <p:childTnLst>
                                    <p:animEffect transition="out" filter="fade">
                                      <p:cBhvr>
                                        <p:cTn id="1124" dur="5000"/>
                                        <p:tgtEl>
                                          <p:spTgt spid="90"/>
                                        </p:tgtEl>
                                      </p:cBhvr>
                                    </p:animEffect>
                                    <p:anim calcmode="lin" valueType="num">
                                      <p:cBhvr>
                                        <p:cTn id="1125" dur="50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6" dur="5000"/>
                                        <p:tgtEl>
                                          <p:spTgt spid="90"/>
                                        </p:tgtEl>
                                        <p:attrNameLst>
                                          <p:attrName>ppt_h</p:attrName>
                                        </p:attrNameLst>
                                      </p:cBhvr>
                                      <p:tavLst>
                                        <p:tav tm="0">
                                          <p:val>
                                            <p:strVal val="ppt_h"/>
                                          </p:val>
                                        </p:tav>
                                        <p:tav tm="100000">
                                          <p:val>
                                            <p:strVal val="ppt_h"/>
                                          </p:val>
                                        </p:tav>
                                      </p:tavLst>
                                    </p:anim>
                                    <p:set>
                                      <p:cBhvr>
                                        <p:cTn id="1127" dur="1" fill="hold">
                                          <p:stCondLst>
                                            <p:cond delay="4999"/>
                                          </p:stCondLst>
                                        </p:cTn>
                                        <p:tgtEl>
                                          <p:spTgt spid="90"/>
                                        </p:tgtEl>
                                        <p:attrNameLst>
                                          <p:attrName>style.visibility</p:attrName>
                                        </p:attrNameLst>
                                      </p:cBhvr>
                                      <p:to>
                                        <p:strVal val="hidden"/>
                                      </p:to>
                                    </p:set>
                                  </p:childTnLst>
                                </p:cTn>
                              </p:par>
                              <p:par>
                                <p:cTn id="1128" presetID="45" presetClass="exit" presetSubtype="0" fill="hold" grpId="5" nodeType="withEffect">
                                  <p:stCondLst>
                                    <p:cond delay="0"/>
                                  </p:stCondLst>
                                  <p:childTnLst>
                                    <p:animEffect transition="out" filter="fade">
                                      <p:cBhvr>
                                        <p:cTn id="1129" dur="5000"/>
                                        <p:tgtEl>
                                          <p:spTgt spid="92"/>
                                        </p:tgtEl>
                                      </p:cBhvr>
                                    </p:animEffect>
                                    <p:anim calcmode="lin" valueType="num">
                                      <p:cBhvr>
                                        <p:cTn id="1130" dur="5000"/>
                                        <p:tgtEl>
                                          <p:spTgt spid="9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1" dur="5000"/>
                                        <p:tgtEl>
                                          <p:spTgt spid="92"/>
                                        </p:tgtEl>
                                        <p:attrNameLst>
                                          <p:attrName>ppt_h</p:attrName>
                                        </p:attrNameLst>
                                      </p:cBhvr>
                                      <p:tavLst>
                                        <p:tav tm="0">
                                          <p:val>
                                            <p:strVal val="ppt_h"/>
                                          </p:val>
                                        </p:tav>
                                        <p:tav tm="100000">
                                          <p:val>
                                            <p:strVal val="ppt_h"/>
                                          </p:val>
                                        </p:tav>
                                      </p:tavLst>
                                    </p:anim>
                                    <p:set>
                                      <p:cBhvr>
                                        <p:cTn id="1132" dur="1" fill="hold">
                                          <p:stCondLst>
                                            <p:cond delay="4999"/>
                                          </p:stCondLst>
                                        </p:cTn>
                                        <p:tgtEl>
                                          <p:spTgt spid="92"/>
                                        </p:tgtEl>
                                        <p:attrNameLst>
                                          <p:attrName>style.visibility</p:attrName>
                                        </p:attrNameLst>
                                      </p:cBhvr>
                                      <p:to>
                                        <p:strVal val="hidden"/>
                                      </p:to>
                                    </p:set>
                                  </p:childTnLst>
                                </p:cTn>
                              </p:par>
                              <p:par>
                                <p:cTn id="1133" presetID="45" presetClass="exit" presetSubtype="0" fill="hold" grpId="5" nodeType="withEffect">
                                  <p:stCondLst>
                                    <p:cond delay="0"/>
                                  </p:stCondLst>
                                  <p:childTnLst>
                                    <p:animEffect transition="out" filter="fade">
                                      <p:cBhvr>
                                        <p:cTn id="1134" dur="5000"/>
                                        <p:tgtEl>
                                          <p:spTgt spid="73"/>
                                        </p:tgtEl>
                                      </p:cBhvr>
                                    </p:animEffect>
                                    <p:anim calcmode="lin" valueType="num">
                                      <p:cBhvr>
                                        <p:cTn id="1135" dur="5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6" dur="5000"/>
                                        <p:tgtEl>
                                          <p:spTgt spid="73"/>
                                        </p:tgtEl>
                                        <p:attrNameLst>
                                          <p:attrName>ppt_h</p:attrName>
                                        </p:attrNameLst>
                                      </p:cBhvr>
                                      <p:tavLst>
                                        <p:tav tm="0">
                                          <p:val>
                                            <p:strVal val="ppt_h"/>
                                          </p:val>
                                        </p:tav>
                                        <p:tav tm="100000">
                                          <p:val>
                                            <p:strVal val="ppt_h"/>
                                          </p:val>
                                        </p:tav>
                                      </p:tavLst>
                                    </p:anim>
                                    <p:set>
                                      <p:cBhvr>
                                        <p:cTn id="1137" dur="1" fill="hold">
                                          <p:stCondLst>
                                            <p:cond delay="4999"/>
                                          </p:stCondLst>
                                        </p:cTn>
                                        <p:tgtEl>
                                          <p:spTgt spid="73"/>
                                        </p:tgtEl>
                                        <p:attrNameLst>
                                          <p:attrName>style.visibility</p:attrName>
                                        </p:attrNameLst>
                                      </p:cBhvr>
                                      <p:to>
                                        <p:strVal val="hidden"/>
                                      </p:to>
                                    </p:set>
                                  </p:childTnLst>
                                </p:cTn>
                              </p:par>
                              <p:par>
                                <p:cTn id="1138" presetID="45" presetClass="exit" presetSubtype="0" fill="hold" grpId="5" nodeType="withEffect">
                                  <p:stCondLst>
                                    <p:cond delay="0"/>
                                  </p:stCondLst>
                                  <p:childTnLst>
                                    <p:animEffect transition="out" filter="fade">
                                      <p:cBhvr>
                                        <p:cTn id="1139" dur="5000"/>
                                        <p:tgtEl>
                                          <p:spTgt spid="72"/>
                                        </p:tgtEl>
                                      </p:cBhvr>
                                    </p:animEffect>
                                    <p:anim calcmode="lin" valueType="num">
                                      <p:cBhvr>
                                        <p:cTn id="1140" dur="5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1" dur="5000"/>
                                        <p:tgtEl>
                                          <p:spTgt spid="72"/>
                                        </p:tgtEl>
                                        <p:attrNameLst>
                                          <p:attrName>ppt_h</p:attrName>
                                        </p:attrNameLst>
                                      </p:cBhvr>
                                      <p:tavLst>
                                        <p:tav tm="0">
                                          <p:val>
                                            <p:strVal val="ppt_h"/>
                                          </p:val>
                                        </p:tav>
                                        <p:tav tm="100000">
                                          <p:val>
                                            <p:strVal val="ppt_h"/>
                                          </p:val>
                                        </p:tav>
                                      </p:tavLst>
                                    </p:anim>
                                    <p:set>
                                      <p:cBhvr>
                                        <p:cTn id="1142" dur="1" fill="hold">
                                          <p:stCondLst>
                                            <p:cond delay="4999"/>
                                          </p:stCondLst>
                                        </p:cTn>
                                        <p:tgtEl>
                                          <p:spTgt spid="72"/>
                                        </p:tgtEl>
                                        <p:attrNameLst>
                                          <p:attrName>style.visibility</p:attrName>
                                        </p:attrNameLst>
                                      </p:cBhvr>
                                      <p:to>
                                        <p:strVal val="hidden"/>
                                      </p:to>
                                    </p:set>
                                  </p:childTnLst>
                                </p:cTn>
                              </p:par>
                              <p:par>
                                <p:cTn id="1143" presetID="45" presetClass="exit" presetSubtype="0" fill="hold" grpId="5" nodeType="withEffect">
                                  <p:stCondLst>
                                    <p:cond delay="0"/>
                                  </p:stCondLst>
                                  <p:childTnLst>
                                    <p:animEffect transition="out" filter="fade">
                                      <p:cBhvr>
                                        <p:cTn id="1144" dur="5000"/>
                                        <p:tgtEl>
                                          <p:spTgt spid="74"/>
                                        </p:tgtEl>
                                      </p:cBhvr>
                                    </p:animEffect>
                                    <p:anim calcmode="lin" valueType="num">
                                      <p:cBhvr>
                                        <p:cTn id="1145" dur="5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6" dur="5000"/>
                                        <p:tgtEl>
                                          <p:spTgt spid="74"/>
                                        </p:tgtEl>
                                        <p:attrNameLst>
                                          <p:attrName>ppt_h</p:attrName>
                                        </p:attrNameLst>
                                      </p:cBhvr>
                                      <p:tavLst>
                                        <p:tav tm="0">
                                          <p:val>
                                            <p:strVal val="ppt_h"/>
                                          </p:val>
                                        </p:tav>
                                        <p:tav tm="100000">
                                          <p:val>
                                            <p:strVal val="ppt_h"/>
                                          </p:val>
                                        </p:tav>
                                      </p:tavLst>
                                    </p:anim>
                                    <p:set>
                                      <p:cBhvr>
                                        <p:cTn id="1147" dur="1" fill="hold">
                                          <p:stCondLst>
                                            <p:cond delay="4999"/>
                                          </p:stCondLst>
                                        </p:cTn>
                                        <p:tgtEl>
                                          <p:spTgt spid="74"/>
                                        </p:tgtEl>
                                        <p:attrNameLst>
                                          <p:attrName>style.visibility</p:attrName>
                                        </p:attrNameLst>
                                      </p:cBhvr>
                                      <p:to>
                                        <p:strVal val="hidden"/>
                                      </p:to>
                                    </p:set>
                                  </p:childTnLst>
                                </p:cTn>
                              </p:par>
                              <p:par>
                                <p:cTn id="1148" presetID="45" presetClass="exit" presetSubtype="0" fill="hold" grpId="5" nodeType="withEffect">
                                  <p:stCondLst>
                                    <p:cond delay="0"/>
                                  </p:stCondLst>
                                  <p:childTnLst>
                                    <p:animEffect transition="out" filter="fade">
                                      <p:cBhvr>
                                        <p:cTn id="1149" dur="5000"/>
                                        <p:tgtEl>
                                          <p:spTgt spid="79"/>
                                        </p:tgtEl>
                                      </p:cBhvr>
                                    </p:animEffect>
                                    <p:anim calcmode="lin" valueType="num">
                                      <p:cBhvr>
                                        <p:cTn id="1150" dur="5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1" dur="5000"/>
                                        <p:tgtEl>
                                          <p:spTgt spid="79"/>
                                        </p:tgtEl>
                                        <p:attrNameLst>
                                          <p:attrName>ppt_h</p:attrName>
                                        </p:attrNameLst>
                                      </p:cBhvr>
                                      <p:tavLst>
                                        <p:tav tm="0">
                                          <p:val>
                                            <p:strVal val="ppt_h"/>
                                          </p:val>
                                        </p:tav>
                                        <p:tav tm="100000">
                                          <p:val>
                                            <p:strVal val="ppt_h"/>
                                          </p:val>
                                        </p:tav>
                                      </p:tavLst>
                                    </p:anim>
                                    <p:set>
                                      <p:cBhvr>
                                        <p:cTn id="1152" dur="1" fill="hold">
                                          <p:stCondLst>
                                            <p:cond delay="4999"/>
                                          </p:stCondLst>
                                        </p:cTn>
                                        <p:tgtEl>
                                          <p:spTgt spid="79"/>
                                        </p:tgtEl>
                                        <p:attrNameLst>
                                          <p:attrName>style.visibility</p:attrName>
                                        </p:attrNameLst>
                                      </p:cBhvr>
                                      <p:to>
                                        <p:strVal val="hidden"/>
                                      </p:to>
                                    </p:set>
                                  </p:childTnLst>
                                </p:cTn>
                              </p:par>
                              <p:par>
                                <p:cTn id="1153" presetID="45" presetClass="exit" presetSubtype="0" fill="hold" grpId="5" nodeType="withEffect">
                                  <p:stCondLst>
                                    <p:cond delay="0"/>
                                  </p:stCondLst>
                                  <p:childTnLst>
                                    <p:animEffect transition="out" filter="fade">
                                      <p:cBhvr>
                                        <p:cTn id="1154" dur="5000"/>
                                        <p:tgtEl>
                                          <p:spTgt spid="78"/>
                                        </p:tgtEl>
                                      </p:cBhvr>
                                    </p:animEffect>
                                    <p:anim calcmode="lin" valueType="num">
                                      <p:cBhvr>
                                        <p:cTn id="1155" dur="50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6" dur="5000"/>
                                        <p:tgtEl>
                                          <p:spTgt spid="78"/>
                                        </p:tgtEl>
                                        <p:attrNameLst>
                                          <p:attrName>ppt_h</p:attrName>
                                        </p:attrNameLst>
                                      </p:cBhvr>
                                      <p:tavLst>
                                        <p:tav tm="0">
                                          <p:val>
                                            <p:strVal val="ppt_h"/>
                                          </p:val>
                                        </p:tav>
                                        <p:tav tm="100000">
                                          <p:val>
                                            <p:strVal val="ppt_h"/>
                                          </p:val>
                                        </p:tav>
                                      </p:tavLst>
                                    </p:anim>
                                    <p:set>
                                      <p:cBhvr>
                                        <p:cTn id="1157" dur="1" fill="hold">
                                          <p:stCondLst>
                                            <p:cond delay="4999"/>
                                          </p:stCondLst>
                                        </p:cTn>
                                        <p:tgtEl>
                                          <p:spTgt spid="78"/>
                                        </p:tgtEl>
                                        <p:attrNameLst>
                                          <p:attrName>style.visibility</p:attrName>
                                        </p:attrNameLst>
                                      </p:cBhvr>
                                      <p:to>
                                        <p:strVal val="hidden"/>
                                      </p:to>
                                    </p:set>
                                  </p:childTnLst>
                                </p:cTn>
                              </p:par>
                              <p:par>
                                <p:cTn id="1158" presetID="45" presetClass="exit" presetSubtype="0" fill="hold" grpId="5" nodeType="withEffect">
                                  <p:stCondLst>
                                    <p:cond delay="0"/>
                                  </p:stCondLst>
                                  <p:childTnLst>
                                    <p:animEffect transition="out" filter="fade">
                                      <p:cBhvr>
                                        <p:cTn id="1159" dur="5000"/>
                                        <p:tgtEl>
                                          <p:spTgt spid="80"/>
                                        </p:tgtEl>
                                      </p:cBhvr>
                                    </p:animEffect>
                                    <p:anim calcmode="lin" valueType="num">
                                      <p:cBhvr>
                                        <p:cTn id="1160" dur="5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1" dur="5000"/>
                                        <p:tgtEl>
                                          <p:spTgt spid="80"/>
                                        </p:tgtEl>
                                        <p:attrNameLst>
                                          <p:attrName>ppt_h</p:attrName>
                                        </p:attrNameLst>
                                      </p:cBhvr>
                                      <p:tavLst>
                                        <p:tav tm="0">
                                          <p:val>
                                            <p:strVal val="ppt_h"/>
                                          </p:val>
                                        </p:tav>
                                        <p:tav tm="100000">
                                          <p:val>
                                            <p:strVal val="ppt_h"/>
                                          </p:val>
                                        </p:tav>
                                      </p:tavLst>
                                    </p:anim>
                                    <p:set>
                                      <p:cBhvr>
                                        <p:cTn id="1162" dur="1" fill="hold">
                                          <p:stCondLst>
                                            <p:cond delay="4999"/>
                                          </p:stCondLst>
                                        </p:cTn>
                                        <p:tgtEl>
                                          <p:spTgt spid="80"/>
                                        </p:tgtEl>
                                        <p:attrNameLst>
                                          <p:attrName>style.visibility</p:attrName>
                                        </p:attrNameLst>
                                      </p:cBhvr>
                                      <p:to>
                                        <p:strVal val="hidden"/>
                                      </p:to>
                                    </p:set>
                                  </p:childTnLst>
                                </p:cTn>
                              </p:par>
                              <p:par>
                                <p:cTn id="1163" presetID="45" presetClass="exit" presetSubtype="0" fill="hold" grpId="5" nodeType="withEffect">
                                  <p:stCondLst>
                                    <p:cond delay="0"/>
                                  </p:stCondLst>
                                  <p:childTnLst>
                                    <p:animEffect transition="out" filter="fade">
                                      <p:cBhvr>
                                        <p:cTn id="1164" dur="5000"/>
                                        <p:tgtEl>
                                          <p:spTgt spid="67"/>
                                        </p:tgtEl>
                                      </p:cBhvr>
                                    </p:animEffect>
                                    <p:anim calcmode="lin" valueType="num">
                                      <p:cBhvr>
                                        <p:cTn id="1165"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6" dur="5000"/>
                                        <p:tgtEl>
                                          <p:spTgt spid="67"/>
                                        </p:tgtEl>
                                        <p:attrNameLst>
                                          <p:attrName>ppt_h</p:attrName>
                                        </p:attrNameLst>
                                      </p:cBhvr>
                                      <p:tavLst>
                                        <p:tav tm="0">
                                          <p:val>
                                            <p:strVal val="ppt_h"/>
                                          </p:val>
                                        </p:tav>
                                        <p:tav tm="100000">
                                          <p:val>
                                            <p:strVal val="ppt_h"/>
                                          </p:val>
                                        </p:tav>
                                      </p:tavLst>
                                    </p:anim>
                                    <p:set>
                                      <p:cBhvr>
                                        <p:cTn id="1167" dur="1" fill="hold">
                                          <p:stCondLst>
                                            <p:cond delay="4999"/>
                                          </p:stCondLst>
                                        </p:cTn>
                                        <p:tgtEl>
                                          <p:spTgt spid="67"/>
                                        </p:tgtEl>
                                        <p:attrNameLst>
                                          <p:attrName>style.visibility</p:attrName>
                                        </p:attrNameLst>
                                      </p:cBhvr>
                                      <p:to>
                                        <p:strVal val="hidden"/>
                                      </p:to>
                                    </p:set>
                                  </p:childTnLst>
                                </p:cTn>
                              </p:par>
                              <p:par>
                                <p:cTn id="1168" presetID="45" presetClass="exit" presetSubtype="0" fill="hold" grpId="5" nodeType="withEffect">
                                  <p:stCondLst>
                                    <p:cond delay="0"/>
                                  </p:stCondLst>
                                  <p:childTnLst>
                                    <p:animEffect transition="out" filter="fade">
                                      <p:cBhvr>
                                        <p:cTn id="1169" dur="5000"/>
                                        <p:tgtEl>
                                          <p:spTgt spid="66"/>
                                        </p:tgtEl>
                                      </p:cBhvr>
                                    </p:animEffect>
                                    <p:anim calcmode="lin" valueType="num">
                                      <p:cBhvr>
                                        <p:cTn id="1170"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1" dur="5000"/>
                                        <p:tgtEl>
                                          <p:spTgt spid="66"/>
                                        </p:tgtEl>
                                        <p:attrNameLst>
                                          <p:attrName>ppt_h</p:attrName>
                                        </p:attrNameLst>
                                      </p:cBhvr>
                                      <p:tavLst>
                                        <p:tav tm="0">
                                          <p:val>
                                            <p:strVal val="ppt_h"/>
                                          </p:val>
                                        </p:tav>
                                        <p:tav tm="100000">
                                          <p:val>
                                            <p:strVal val="ppt_h"/>
                                          </p:val>
                                        </p:tav>
                                      </p:tavLst>
                                    </p:anim>
                                    <p:set>
                                      <p:cBhvr>
                                        <p:cTn id="1172" dur="1" fill="hold">
                                          <p:stCondLst>
                                            <p:cond delay="4999"/>
                                          </p:stCondLst>
                                        </p:cTn>
                                        <p:tgtEl>
                                          <p:spTgt spid="66"/>
                                        </p:tgtEl>
                                        <p:attrNameLst>
                                          <p:attrName>style.visibility</p:attrName>
                                        </p:attrNameLst>
                                      </p:cBhvr>
                                      <p:to>
                                        <p:strVal val="hidden"/>
                                      </p:to>
                                    </p:set>
                                  </p:childTnLst>
                                </p:cTn>
                              </p:par>
                              <p:par>
                                <p:cTn id="1173" presetID="45" presetClass="exit" presetSubtype="0" fill="hold" grpId="5" nodeType="withEffect">
                                  <p:stCondLst>
                                    <p:cond delay="0"/>
                                  </p:stCondLst>
                                  <p:childTnLst>
                                    <p:animEffect transition="out" filter="fade">
                                      <p:cBhvr>
                                        <p:cTn id="1174" dur="5000"/>
                                        <p:tgtEl>
                                          <p:spTgt spid="68"/>
                                        </p:tgtEl>
                                      </p:cBhvr>
                                    </p:animEffect>
                                    <p:anim calcmode="lin" valueType="num">
                                      <p:cBhvr>
                                        <p:cTn id="1175"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6" dur="5000"/>
                                        <p:tgtEl>
                                          <p:spTgt spid="68"/>
                                        </p:tgtEl>
                                        <p:attrNameLst>
                                          <p:attrName>ppt_h</p:attrName>
                                        </p:attrNameLst>
                                      </p:cBhvr>
                                      <p:tavLst>
                                        <p:tav tm="0">
                                          <p:val>
                                            <p:strVal val="ppt_h"/>
                                          </p:val>
                                        </p:tav>
                                        <p:tav tm="100000">
                                          <p:val>
                                            <p:strVal val="ppt_h"/>
                                          </p:val>
                                        </p:tav>
                                      </p:tavLst>
                                    </p:anim>
                                    <p:set>
                                      <p:cBhvr>
                                        <p:cTn id="1177" dur="1" fill="hold">
                                          <p:stCondLst>
                                            <p:cond delay="4999"/>
                                          </p:stCondLst>
                                        </p:cTn>
                                        <p:tgtEl>
                                          <p:spTgt spid="68"/>
                                        </p:tgtEl>
                                        <p:attrNameLst>
                                          <p:attrName>style.visibility</p:attrName>
                                        </p:attrNameLst>
                                      </p:cBhvr>
                                      <p:to>
                                        <p:strVal val="hidden"/>
                                      </p:to>
                                    </p:set>
                                  </p:childTnLst>
                                </p:cTn>
                              </p:par>
                              <p:par>
                                <p:cTn id="1178" presetID="45" presetClass="exit" presetSubtype="0" fill="hold" grpId="5" nodeType="withEffect">
                                  <p:stCondLst>
                                    <p:cond delay="0"/>
                                  </p:stCondLst>
                                  <p:childTnLst>
                                    <p:animEffect transition="out" filter="fade">
                                      <p:cBhvr>
                                        <p:cTn id="1179" dur="5000"/>
                                        <p:tgtEl>
                                          <p:spTgt spid="8"/>
                                        </p:tgtEl>
                                      </p:cBhvr>
                                    </p:animEffect>
                                    <p:anim calcmode="lin" valueType="num">
                                      <p:cBhvr>
                                        <p:cTn id="1180"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1" dur="5000"/>
                                        <p:tgtEl>
                                          <p:spTgt spid="8"/>
                                        </p:tgtEl>
                                        <p:attrNameLst>
                                          <p:attrName>ppt_h</p:attrName>
                                        </p:attrNameLst>
                                      </p:cBhvr>
                                      <p:tavLst>
                                        <p:tav tm="0">
                                          <p:val>
                                            <p:strVal val="ppt_h"/>
                                          </p:val>
                                        </p:tav>
                                        <p:tav tm="100000">
                                          <p:val>
                                            <p:strVal val="ppt_h"/>
                                          </p:val>
                                        </p:tav>
                                      </p:tavLst>
                                    </p:anim>
                                    <p:set>
                                      <p:cBhvr>
                                        <p:cTn id="1182" dur="1" fill="hold">
                                          <p:stCondLst>
                                            <p:cond delay="4999"/>
                                          </p:stCondLst>
                                        </p:cTn>
                                        <p:tgtEl>
                                          <p:spTgt spid="8"/>
                                        </p:tgtEl>
                                        <p:attrNameLst>
                                          <p:attrName>style.visibility</p:attrName>
                                        </p:attrNameLst>
                                      </p:cBhvr>
                                      <p:to>
                                        <p:strVal val="hidden"/>
                                      </p:to>
                                    </p:set>
                                  </p:childTnLst>
                                </p:cTn>
                              </p:par>
                              <p:par>
                                <p:cTn id="1183" presetID="45" presetClass="exit" presetSubtype="0" fill="hold" grpId="5" nodeType="withEffect">
                                  <p:stCondLst>
                                    <p:cond delay="0"/>
                                  </p:stCondLst>
                                  <p:childTnLst>
                                    <p:animEffect transition="out" filter="fade">
                                      <p:cBhvr>
                                        <p:cTn id="1184" dur="5000"/>
                                        <p:tgtEl>
                                          <p:spTgt spid="6"/>
                                        </p:tgtEl>
                                      </p:cBhvr>
                                    </p:animEffect>
                                    <p:anim calcmode="lin" valueType="num">
                                      <p:cBhvr>
                                        <p:cTn id="1185"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6" dur="5000"/>
                                        <p:tgtEl>
                                          <p:spTgt spid="6"/>
                                        </p:tgtEl>
                                        <p:attrNameLst>
                                          <p:attrName>ppt_h</p:attrName>
                                        </p:attrNameLst>
                                      </p:cBhvr>
                                      <p:tavLst>
                                        <p:tav tm="0">
                                          <p:val>
                                            <p:strVal val="ppt_h"/>
                                          </p:val>
                                        </p:tav>
                                        <p:tav tm="100000">
                                          <p:val>
                                            <p:strVal val="ppt_h"/>
                                          </p:val>
                                        </p:tav>
                                      </p:tavLst>
                                    </p:anim>
                                    <p:set>
                                      <p:cBhvr>
                                        <p:cTn id="1187" dur="1" fill="hold">
                                          <p:stCondLst>
                                            <p:cond delay="4999"/>
                                          </p:stCondLst>
                                        </p:cTn>
                                        <p:tgtEl>
                                          <p:spTgt spid="6"/>
                                        </p:tgtEl>
                                        <p:attrNameLst>
                                          <p:attrName>style.visibility</p:attrName>
                                        </p:attrNameLst>
                                      </p:cBhvr>
                                      <p:to>
                                        <p:strVal val="hidden"/>
                                      </p:to>
                                    </p:set>
                                  </p:childTnLst>
                                </p:cTn>
                              </p:par>
                              <p:par>
                                <p:cTn id="1188" presetID="45" presetClass="exit" presetSubtype="0" fill="hold" grpId="5" nodeType="withEffect">
                                  <p:stCondLst>
                                    <p:cond delay="0"/>
                                  </p:stCondLst>
                                  <p:childTnLst>
                                    <p:animEffect transition="out" filter="fade">
                                      <p:cBhvr>
                                        <p:cTn id="1189" dur="5000"/>
                                        <p:tgtEl>
                                          <p:spTgt spid="49"/>
                                        </p:tgtEl>
                                      </p:cBhvr>
                                    </p:animEffect>
                                    <p:anim calcmode="lin" valueType="num">
                                      <p:cBhvr>
                                        <p:cTn id="1190"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1" dur="5000"/>
                                        <p:tgtEl>
                                          <p:spTgt spid="49"/>
                                        </p:tgtEl>
                                        <p:attrNameLst>
                                          <p:attrName>ppt_h</p:attrName>
                                        </p:attrNameLst>
                                      </p:cBhvr>
                                      <p:tavLst>
                                        <p:tav tm="0">
                                          <p:val>
                                            <p:strVal val="ppt_h"/>
                                          </p:val>
                                        </p:tav>
                                        <p:tav tm="100000">
                                          <p:val>
                                            <p:strVal val="ppt_h"/>
                                          </p:val>
                                        </p:tav>
                                      </p:tavLst>
                                    </p:anim>
                                    <p:set>
                                      <p:cBhvr>
                                        <p:cTn id="1192" dur="1" fill="hold">
                                          <p:stCondLst>
                                            <p:cond delay="4999"/>
                                          </p:stCondLst>
                                        </p:cTn>
                                        <p:tgtEl>
                                          <p:spTgt spid="49"/>
                                        </p:tgtEl>
                                        <p:attrNameLst>
                                          <p:attrName>style.visibility</p:attrName>
                                        </p:attrNameLst>
                                      </p:cBhvr>
                                      <p:to>
                                        <p:strVal val="hidden"/>
                                      </p:to>
                                    </p:set>
                                  </p:childTnLst>
                                </p:cTn>
                              </p:par>
                              <p:par>
                                <p:cTn id="1193" presetID="45" presetClass="exit" presetSubtype="0" fill="hold" grpId="5" nodeType="withEffect">
                                  <p:stCondLst>
                                    <p:cond delay="0"/>
                                  </p:stCondLst>
                                  <p:childTnLst>
                                    <p:animEffect transition="out" filter="fade">
                                      <p:cBhvr>
                                        <p:cTn id="1194" dur="5000"/>
                                        <p:tgtEl>
                                          <p:spTgt spid="56"/>
                                        </p:tgtEl>
                                      </p:cBhvr>
                                    </p:animEffect>
                                    <p:anim calcmode="lin" valueType="num">
                                      <p:cBhvr>
                                        <p:cTn id="1195"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6" dur="5000"/>
                                        <p:tgtEl>
                                          <p:spTgt spid="56"/>
                                        </p:tgtEl>
                                        <p:attrNameLst>
                                          <p:attrName>ppt_h</p:attrName>
                                        </p:attrNameLst>
                                      </p:cBhvr>
                                      <p:tavLst>
                                        <p:tav tm="0">
                                          <p:val>
                                            <p:strVal val="ppt_h"/>
                                          </p:val>
                                        </p:tav>
                                        <p:tav tm="100000">
                                          <p:val>
                                            <p:strVal val="ppt_h"/>
                                          </p:val>
                                        </p:tav>
                                      </p:tavLst>
                                    </p:anim>
                                    <p:set>
                                      <p:cBhvr>
                                        <p:cTn id="1197" dur="1" fill="hold">
                                          <p:stCondLst>
                                            <p:cond delay="4999"/>
                                          </p:stCondLst>
                                        </p:cTn>
                                        <p:tgtEl>
                                          <p:spTgt spid="56"/>
                                        </p:tgtEl>
                                        <p:attrNameLst>
                                          <p:attrName>style.visibility</p:attrName>
                                        </p:attrNameLst>
                                      </p:cBhvr>
                                      <p:to>
                                        <p:strVal val="hidden"/>
                                      </p:to>
                                    </p:set>
                                  </p:childTnLst>
                                </p:cTn>
                              </p:par>
                              <p:par>
                                <p:cTn id="1198" presetID="45" presetClass="exit" presetSubtype="0" fill="hold" grpId="5" nodeType="withEffect">
                                  <p:stCondLst>
                                    <p:cond delay="0"/>
                                  </p:stCondLst>
                                  <p:childTnLst>
                                    <p:animEffect transition="out" filter="fade">
                                      <p:cBhvr>
                                        <p:cTn id="1199" dur="5000"/>
                                        <p:tgtEl>
                                          <p:spTgt spid="35"/>
                                        </p:tgtEl>
                                      </p:cBhvr>
                                    </p:animEffect>
                                    <p:anim calcmode="lin" valueType="num">
                                      <p:cBhvr>
                                        <p:cTn id="1200"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1" dur="5000"/>
                                        <p:tgtEl>
                                          <p:spTgt spid="35"/>
                                        </p:tgtEl>
                                        <p:attrNameLst>
                                          <p:attrName>ppt_h</p:attrName>
                                        </p:attrNameLst>
                                      </p:cBhvr>
                                      <p:tavLst>
                                        <p:tav tm="0">
                                          <p:val>
                                            <p:strVal val="ppt_h"/>
                                          </p:val>
                                        </p:tav>
                                        <p:tav tm="100000">
                                          <p:val>
                                            <p:strVal val="ppt_h"/>
                                          </p:val>
                                        </p:tav>
                                      </p:tavLst>
                                    </p:anim>
                                    <p:set>
                                      <p:cBhvr>
                                        <p:cTn id="1202" dur="1" fill="hold">
                                          <p:stCondLst>
                                            <p:cond delay="4999"/>
                                          </p:stCondLst>
                                        </p:cTn>
                                        <p:tgtEl>
                                          <p:spTgt spid="35"/>
                                        </p:tgtEl>
                                        <p:attrNameLst>
                                          <p:attrName>style.visibility</p:attrName>
                                        </p:attrNameLst>
                                      </p:cBhvr>
                                      <p:to>
                                        <p:strVal val="hidden"/>
                                      </p:to>
                                    </p:set>
                                  </p:childTnLst>
                                </p:cTn>
                              </p:par>
                              <p:par>
                                <p:cTn id="1203" presetID="45" presetClass="exit" presetSubtype="0" fill="hold" grpId="5" nodeType="withEffect">
                                  <p:stCondLst>
                                    <p:cond delay="0"/>
                                  </p:stCondLst>
                                  <p:childTnLst>
                                    <p:animEffect transition="out" filter="fade">
                                      <p:cBhvr>
                                        <p:cTn id="1204" dur="5000"/>
                                        <p:tgtEl>
                                          <p:spTgt spid="42"/>
                                        </p:tgtEl>
                                      </p:cBhvr>
                                    </p:animEffect>
                                    <p:anim calcmode="lin" valueType="num">
                                      <p:cBhvr>
                                        <p:cTn id="1205"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6" dur="5000"/>
                                        <p:tgtEl>
                                          <p:spTgt spid="42"/>
                                        </p:tgtEl>
                                        <p:attrNameLst>
                                          <p:attrName>ppt_h</p:attrName>
                                        </p:attrNameLst>
                                      </p:cBhvr>
                                      <p:tavLst>
                                        <p:tav tm="0">
                                          <p:val>
                                            <p:strVal val="ppt_h"/>
                                          </p:val>
                                        </p:tav>
                                        <p:tav tm="100000">
                                          <p:val>
                                            <p:strVal val="ppt_h"/>
                                          </p:val>
                                        </p:tav>
                                      </p:tavLst>
                                    </p:anim>
                                    <p:set>
                                      <p:cBhvr>
                                        <p:cTn id="1207" dur="1" fill="hold">
                                          <p:stCondLst>
                                            <p:cond delay="4999"/>
                                          </p:stCondLst>
                                        </p:cTn>
                                        <p:tgtEl>
                                          <p:spTgt spid="42"/>
                                        </p:tgtEl>
                                        <p:attrNameLst>
                                          <p:attrName>style.visibility</p:attrName>
                                        </p:attrNameLst>
                                      </p:cBhvr>
                                      <p:to>
                                        <p:strVal val="hidden"/>
                                      </p:to>
                                    </p:set>
                                  </p:childTnLst>
                                </p:cTn>
                              </p:par>
                              <p:par>
                                <p:cTn id="1208" presetID="45" presetClass="exit" presetSubtype="0" fill="hold" grpId="5" nodeType="withEffect">
                                  <p:stCondLst>
                                    <p:cond delay="0"/>
                                  </p:stCondLst>
                                  <p:childTnLst>
                                    <p:animEffect transition="out" filter="fade">
                                      <p:cBhvr>
                                        <p:cTn id="1209" dur="5000"/>
                                        <p:tgtEl>
                                          <p:spTgt spid="3"/>
                                        </p:tgtEl>
                                      </p:cBhvr>
                                    </p:animEffect>
                                    <p:anim calcmode="lin" valueType="num">
                                      <p:cBhvr>
                                        <p:cTn id="1210" dur="5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1" dur="5000"/>
                                        <p:tgtEl>
                                          <p:spTgt spid="3"/>
                                        </p:tgtEl>
                                        <p:attrNameLst>
                                          <p:attrName>ppt_h</p:attrName>
                                        </p:attrNameLst>
                                      </p:cBhvr>
                                      <p:tavLst>
                                        <p:tav tm="0">
                                          <p:val>
                                            <p:strVal val="ppt_h"/>
                                          </p:val>
                                        </p:tav>
                                        <p:tav tm="100000">
                                          <p:val>
                                            <p:strVal val="ppt_h"/>
                                          </p:val>
                                        </p:tav>
                                      </p:tavLst>
                                    </p:anim>
                                    <p:set>
                                      <p:cBhvr>
                                        <p:cTn id="1212" dur="1" fill="hold">
                                          <p:stCondLst>
                                            <p:cond delay="4999"/>
                                          </p:stCondLst>
                                        </p:cTn>
                                        <p:tgtEl>
                                          <p:spTgt spid="3"/>
                                        </p:tgtEl>
                                        <p:attrNameLst>
                                          <p:attrName>style.visibility</p:attrName>
                                        </p:attrNameLst>
                                      </p:cBhvr>
                                      <p:to>
                                        <p:strVal val="hidden"/>
                                      </p:to>
                                    </p:set>
                                  </p:childTnLst>
                                </p:cTn>
                              </p:par>
                              <p:par>
                                <p:cTn id="1213" presetID="45" presetClass="exit" presetSubtype="0" fill="hold" grpId="5" nodeType="withEffect">
                                  <p:stCondLst>
                                    <p:cond delay="0"/>
                                  </p:stCondLst>
                                  <p:childTnLst>
                                    <p:animEffect transition="out" filter="fade">
                                      <p:cBhvr>
                                        <p:cTn id="1214" dur="5000"/>
                                        <p:tgtEl>
                                          <p:spTgt spid="50"/>
                                        </p:tgtEl>
                                      </p:cBhvr>
                                    </p:animEffect>
                                    <p:anim calcmode="lin" valueType="num">
                                      <p:cBhvr>
                                        <p:cTn id="1215"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6" dur="5000"/>
                                        <p:tgtEl>
                                          <p:spTgt spid="50"/>
                                        </p:tgtEl>
                                        <p:attrNameLst>
                                          <p:attrName>ppt_h</p:attrName>
                                        </p:attrNameLst>
                                      </p:cBhvr>
                                      <p:tavLst>
                                        <p:tav tm="0">
                                          <p:val>
                                            <p:strVal val="ppt_h"/>
                                          </p:val>
                                        </p:tav>
                                        <p:tav tm="100000">
                                          <p:val>
                                            <p:strVal val="ppt_h"/>
                                          </p:val>
                                        </p:tav>
                                      </p:tavLst>
                                    </p:anim>
                                    <p:set>
                                      <p:cBhvr>
                                        <p:cTn id="1217" dur="1" fill="hold">
                                          <p:stCondLst>
                                            <p:cond delay="4999"/>
                                          </p:stCondLst>
                                        </p:cTn>
                                        <p:tgtEl>
                                          <p:spTgt spid="50"/>
                                        </p:tgtEl>
                                        <p:attrNameLst>
                                          <p:attrName>style.visibility</p:attrName>
                                        </p:attrNameLst>
                                      </p:cBhvr>
                                      <p:to>
                                        <p:strVal val="hidden"/>
                                      </p:to>
                                    </p:set>
                                  </p:childTnLst>
                                </p:cTn>
                              </p:par>
                              <p:par>
                                <p:cTn id="1218" presetID="45" presetClass="exit" presetSubtype="0" fill="hold" grpId="5" nodeType="withEffect">
                                  <p:stCondLst>
                                    <p:cond delay="0"/>
                                  </p:stCondLst>
                                  <p:childTnLst>
                                    <p:animEffect transition="out" filter="fade">
                                      <p:cBhvr>
                                        <p:cTn id="1219" dur="5000"/>
                                        <p:tgtEl>
                                          <p:spTgt spid="51"/>
                                        </p:tgtEl>
                                      </p:cBhvr>
                                    </p:animEffect>
                                    <p:anim calcmode="lin" valueType="num">
                                      <p:cBhvr>
                                        <p:cTn id="1220"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1" dur="5000"/>
                                        <p:tgtEl>
                                          <p:spTgt spid="51"/>
                                        </p:tgtEl>
                                        <p:attrNameLst>
                                          <p:attrName>ppt_h</p:attrName>
                                        </p:attrNameLst>
                                      </p:cBhvr>
                                      <p:tavLst>
                                        <p:tav tm="0">
                                          <p:val>
                                            <p:strVal val="ppt_h"/>
                                          </p:val>
                                        </p:tav>
                                        <p:tav tm="100000">
                                          <p:val>
                                            <p:strVal val="ppt_h"/>
                                          </p:val>
                                        </p:tav>
                                      </p:tavLst>
                                    </p:anim>
                                    <p:set>
                                      <p:cBhvr>
                                        <p:cTn id="1222" dur="1" fill="hold">
                                          <p:stCondLst>
                                            <p:cond delay="4999"/>
                                          </p:stCondLst>
                                        </p:cTn>
                                        <p:tgtEl>
                                          <p:spTgt spid="51"/>
                                        </p:tgtEl>
                                        <p:attrNameLst>
                                          <p:attrName>style.visibility</p:attrName>
                                        </p:attrNameLst>
                                      </p:cBhvr>
                                      <p:to>
                                        <p:strVal val="hidden"/>
                                      </p:to>
                                    </p:set>
                                  </p:childTnLst>
                                </p:cTn>
                              </p:par>
                              <p:par>
                                <p:cTn id="1223" presetID="45" presetClass="exit" presetSubtype="0" fill="hold" grpId="5" nodeType="withEffect">
                                  <p:stCondLst>
                                    <p:cond delay="0"/>
                                  </p:stCondLst>
                                  <p:childTnLst>
                                    <p:animEffect transition="out" filter="fade">
                                      <p:cBhvr>
                                        <p:cTn id="1224" dur="5000"/>
                                        <p:tgtEl>
                                          <p:spTgt spid="57"/>
                                        </p:tgtEl>
                                      </p:cBhvr>
                                    </p:animEffect>
                                    <p:anim calcmode="lin" valueType="num">
                                      <p:cBhvr>
                                        <p:cTn id="1225"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6" dur="5000"/>
                                        <p:tgtEl>
                                          <p:spTgt spid="57"/>
                                        </p:tgtEl>
                                        <p:attrNameLst>
                                          <p:attrName>ppt_h</p:attrName>
                                        </p:attrNameLst>
                                      </p:cBhvr>
                                      <p:tavLst>
                                        <p:tav tm="0">
                                          <p:val>
                                            <p:strVal val="ppt_h"/>
                                          </p:val>
                                        </p:tav>
                                        <p:tav tm="100000">
                                          <p:val>
                                            <p:strVal val="ppt_h"/>
                                          </p:val>
                                        </p:tav>
                                      </p:tavLst>
                                    </p:anim>
                                    <p:set>
                                      <p:cBhvr>
                                        <p:cTn id="1227" dur="1" fill="hold">
                                          <p:stCondLst>
                                            <p:cond delay="4999"/>
                                          </p:stCondLst>
                                        </p:cTn>
                                        <p:tgtEl>
                                          <p:spTgt spid="57"/>
                                        </p:tgtEl>
                                        <p:attrNameLst>
                                          <p:attrName>style.visibility</p:attrName>
                                        </p:attrNameLst>
                                      </p:cBhvr>
                                      <p:to>
                                        <p:strVal val="hidden"/>
                                      </p:to>
                                    </p:set>
                                  </p:childTnLst>
                                </p:cTn>
                              </p:par>
                              <p:par>
                                <p:cTn id="1228" presetID="45" presetClass="exit" presetSubtype="0" fill="hold" grpId="5" nodeType="withEffect">
                                  <p:stCondLst>
                                    <p:cond delay="0"/>
                                  </p:stCondLst>
                                  <p:childTnLst>
                                    <p:animEffect transition="out" filter="fade">
                                      <p:cBhvr>
                                        <p:cTn id="1229" dur="5000"/>
                                        <p:tgtEl>
                                          <p:spTgt spid="58"/>
                                        </p:tgtEl>
                                      </p:cBhvr>
                                    </p:animEffect>
                                    <p:anim calcmode="lin" valueType="num">
                                      <p:cBhvr>
                                        <p:cTn id="1230"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1" dur="5000"/>
                                        <p:tgtEl>
                                          <p:spTgt spid="58"/>
                                        </p:tgtEl>
                                        <p:attrNameLst>
                                          <p:attrName>ppt_h</p:attrName>
                                        </p:attrNameLst>
                                      </p:cBhvr>
                                      <p:tavLst>
                                        <p:tav tm="0">
                                          <p:val>
                                            <p:strVal val="ppt_h"/>
                                          </p:val>
                                        </p:tav>
                                        <p:tav tm="100000">
                                          <p:val>
                                            <p:strVal val="ppt_h"/>
                                          </p:val>
                                        </p:tav>
                                      </p:tavLst>
                                    </p:anim>
                                    <p:set>
                                      <p:cBhvr>
                                        <p:cTn id="1232" dur="1" fill="hold">
                                          <p:stCondLst>
                                            <p:cond delay="4999"/>
                                          </p:stCondLst>
                                        </p:cTn>
                                        <p:tgtEl>
                                          <p:spTgt spid="58"/>
                                        </p:tgtEl>
                                        <p:attrNameLst>
                                          <p:attrName>style.visibility</p:attrName>
                                        </p:attrNameLst>
                                      </p:cBhvr>
                                      <p:to>
                                        <p:strVal val="hidden"/>
                                      </p:to>
                                    </p:set>
                                  </p:childTnLst>
                                </p:cTn>
                              </p:par>
                              <p:par>
                                <p:cTn id="1233" presetID="45" presetClass="exit" presetSubtype="0" fill="hold" grpId="5" nodeType="withEffect">
                                  <p:stCondLst>
                                    <p:cond delay="0"/>
                                  </p:stCondLst>
                                  <p:childTnLst>
                                    <p:animEffect transition="out" filter="fade">
                                      <p:cBhvr>
                                        <p:cTn id="1234" dur="5000"/>
                                        <p:tgtEl>
                                          <p:spTgt spid="36"/>
                                        </p:tgtEl>
                                      </p:cBhvr>
                                    </p:animEffect>
                                    <p:anim calcmode="lin" valueType="num">
                                      <p:cBhvr>
                                        <p:cTn id="1235"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6" dur="5000"/>
                                        <p:tgtEl>
                                          <p:spTgt spid="36"/>
                                        </p:tgtEl>
                                        <p:attrNameLst>
                                          <p:attrName>ppt_h</p:attrName>
                                        </p:attrNameLst>
                                      </p:cBhvr>
                                      <p:tavLst>
                                        <p:tav tm="0">
                                          <p:val>
                                            <p:strVal val="ppt_h"/>
                                          </p:val>
                                        </p:tav>
                                        <p:tav tm="100000">
                                          <p:val>
                                            <p:strVal val="ppt_h"/>
                                          </p:val>
                                        </p:tav>
                                      </p:tavLst>
                                    </p:anim>
                                    <p:set>
                                      <p:cBhvr>
                                        <p:cTn id="1237" dur="1" fill="hold">
                                          <p:stCondLst>
                                            <p:cond delay="4999"/>
                                          </p:stCondLst>
                                        </p:cTn>
                                        <p:tgtEl>
                                          <p:spTgt spid="36"/>
                                        </p:tgtEl>
                                        <p:attrNameLst>
                                          <p:attrName>style.visibility</p:attrName>
                                        </p:attrNameLst>
                                      </p:cBhvr>
                                      <p:to>
                                        <p:strVal val="hidden"/>
                                      </p:to>
                                    </p:set>
                                  </p:childTnLst>
                                </p:cTn>
                              </p:par>
                              <p:par>
                                <p:cTn id="1238" presetID="45" presetClass="exit" presetSubtype="0" fill="hold" grpId="5" nodeType="withEffect">
                                  <p:stCondLst>
                                    <p:cond delay="0"/>
                                  </p:stCondLst>
                                  <p:childTnLst>
                                    <p:animEffect transition="out" filter="fade">
                                      <p:cBhvr>
                                        <p:cTn id="1239" dur="5000"/>
                                        <p:tgtEl>
                                          <p:spTgt spid="37"/>
                                        </p:tgtEl>
                                      </p:cBhvr>
                                    </p:animEffect>
                                    <p:anim calcmode="lin" valueType="num">
                                      <p:cBhvr>
                                        <p:cTn id="1240"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1" dur="5000"/>
                                        <p:tgtEl>
                                          <p:spTgt spid="37"/>
                                        </p:tgtEl>
                                        <p:attrNameLst>
                                          <p:attrName>ppt_h</p:attrName>
                                        </p:attrNameLst>
                                      </p:cBhvr>
                                      <p:tavLst>
                                        <p:tav tm="0">
                                          <p:val>
                                            <p:strVal val="ppt_h"/>
                                          </p:val>
                                        </p:tav>
                                        <p:tav tm="100000">
                                          <p:val>
                                            <p:strVal val="ppt_h"/>
                                          </p:val>
                                        </p:tav>
                                      </p:tavLst>
                                    </p:anim>
                                    <p:set>
                                      <p:cBhvr>
                                        <p:cTn id="1242" dur="1" fill="hold">
                                          <p:stCondLst>
                                            <p:cond delay="4999"/>
                                          </p:stCondLst>
                                        </p:cTn>
                                        <p:tgtEl>
                                          <p:spTgt spid="37"/>
                                        </p:tgtEl>
                                        <p:attrNameLst>
                                          <p:attrName>style.visibility</p:attrName>
                                        </p:attrNameLst>
                                      </p:cBhvr>
                                      <p:to>
                                        <p:strVal val="hidden"/>
                                      </p:to>
                                    </p:set>
                                  </p:childTnLst>
                                </p:cTn>
                              </p:par>
                              <p:par>
                                <p:cTn id="1243" presetID="45" presetClass="exit" presetSubtype="0" fill="hold" grpId="5" nodeType="withEffect">
                                  <p:stCondLst>
                                    <p:cond delay="0"/>
                                  </p:stCondLst>
                                  <p:childTnLst>
                                    <p:animEffect transition="out" filter="fade">
                                      <p:cBhvr>
                                        <p:cTn id="1244" dur="5000"/>
                                        <p:tgtEl>
                                          <p:spTgt spid="43"/>
                                        </p:tgtEl>
                                      </p:cBhvr>
                                    </p:animEffect>
                                    <p:anim calcmode="lin" valueType="num">
                                      <p:cBhvr>
                                        <p:cTn id="1245"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6" dur="5000"/>
                                        <p:tgtEl>
                                          <p:spTgt spid="43"/>
                                        </p:tgtEl>
                                        <p:attrNameLst>
                                          <p:attrName>ppt_h</p:attrName>
                                        </p:attrNameLst>
                                      </p:cBhvr>
                                      <p:tavLst>
                                        <p:tav tm="0">
                                          <p:val>
                                            <p:strVal val="ppt_h"/>
                                          </p:val>
                                        </p:tav>
                                        <p:tav tm="100000">
                                          <p:val>
                                            <p:strVal val="ppt_h"/>
                                          </p:val>
                                        </p:tav>
                                      </p:tavLst>
                                    </p:anim>
                                    <p:set>
                                      <p:cBhvr>
                                        <p:cTn id="1247" dur="1" fill="hold">
                                          <p:stCondLst>
                                            <p:cond delay="4999"/>
                                          </p:stCondLst>
                                        </p:cTn>
                                        <p:tgtEl>
                                          <p:spTgt spid="43"/>
                                        </p:tgtEl>
                                        <p:attrNameLst>
                                          <p:attrName>style.visibility</p:attrName>
                                        </p:attrNameLst>
                                      </p:cBhvr>
                                      <p:to>
                                        <p:strVal val="hidden"/>
                                      </p:to>
                                    </p:set>
                                  </p:childTnLst>
                                </p:cTn>
                              </p:par>
                              <p:par>
                                <p:cTn id="1248" presetID="45" presetClass="exit" presetSubtype="0" fill="hold" grpId="5" nodeType="withEffect">
                                  <p:stCondLst>
                                    <p:cond delay="0"/>
                                  </p:stCondLst>
                                  <p:childTnLst>
                                    <p:animEffect transition="out" filter="fade">
                                      <p:cBhvr>
                                        <p:cTn id="1249" dur="5000"/>
                                        <p:tgtEl>
                                          <p:spTgt spid="44"/>
                                        </p:tgtEl>
                                      </p:cBhvr>
                                    </p:animEffect>
                                    <p:anim calcmode="lin" valueType="num">
                                      <p:cBhvr>
                                        <p:cTn id="1250"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1" dur="5000"/>
                                        <p:tgtEl>
                                          <p:spTgt spid="44"/>
                                        </p:tgtEl>
                                        <p:attrNameLst>
                                          <p:attrName>ppt_h</p:attrName>
                                        </p:attrNameLst>
                                      </p:cBhvr>
                                      <p:tavLst>
                                        <p:tav tm="0">
                                          <p:val>
                                            <p:strVal val="ppt_h"/>
                                          </p:val>
                                        </p:tav>
                                        <p:tav tm="100000">
                                          <p:val>
                                            <p:strVal val="ppt_h"/>
                                          </p:val>
                                        </p:tav>
                                      </p:tavLst>
                                    </p:anim>
                                    <p:set>
                                      <p:cBhvr>
                                        <p:cTn id="1252" dur="1" fill="hold">
                                          <p:stCondLst>
                                            <p:cond delay="4999"/>
                                          </p:stCondLst>
                                        </p:cTn>
                                        <p:tgtEl>
                                          <p:spTgt spid="44"/>
                                        </p:tgtEl>
                                        <p:attrNameLst>
                                          <p:attrName>style.visibility</p:attrName>
                                        </p:attrNameLst>
                                      </p:cBhvr>
                                      <p:to>
                                        <p:strVal val="hidden"/>
                                      </p:to>
                                    </p:set>
                                  </p:childTnLst>
                                </p:cTn>
                              </p:par>
                              <p:par>
                                <p:cTn id="1253" presetID="45" presetClass="exit" presetSubtype="0" fill="hold" grpId="5" nodeType="withEffect">
                                  <p:stCondLst>
                                    <p:cond delay="0"/>
                                  </p:stCondLst>
                                  <p:childTnLst>
                                    <p:animEffect transition="out" filter="fade">
                                      <p:cBhvr>
                                        <p:cTn id="1254" dur="5000"/>
                                        <p:tgtEl>
                                          <p:spTgt spid="4"/>
                                        </p:tgtEl>
                                      </p:cBhvr>
                                    </p:animEffect>
                                    <p:anim calcmode="lin" valueType="num">
                                      <p:cBhvr>
                                        <p:cTn id="1255"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6" dur="5000"/>
                                        <p:tgtEl>
                                          <p:spTgt spid="4"/>
                                        </p:tgtEl>
                                        <p:attrNameLst>
                                          <p:attrName>ppt_h</p:attrName>
                                        </p:attrNameLst>
                                      </p:cBhvr>
                                      <p:tavLst>
                                        <p:tav tm="0">
                                          <p:val>
                                            <p:strVal val="ppt_h"/>
                                          </p:val>
                                        </p:tav>
                                        <p:tav tm="100000">
                                          <p:val>
                                            <p:strVal val="ppt_h"/>
                                          </p:val>
                                        </p:tav>
                                      </p:tavLst>
                                    </p:anim>
                                    <p:set>
                                      <p:cBhvr>
                                        <p:cTn id="1257" dur="1" fill="hold">
                                          <p:stCondLst>
                                            <p:cond delay="4999"/>
                                          </p:stCondLst>
                                        </p:cTn>
                                        <p:tgtEl>
                                          <p:spTgt spid="4"/>
                                        </p:tgtEl>
                                        <p:attrNameLst>
                                          <p:attrName>style.visibility</p:attrName>
                                        </p:attrNameLst>
                                      </p:cBhvr>
                                      <p:to>
                                        <p:strVal val="hidden"/>
                                      </p:to>
                                    </p:set>
                                  </p:childTnLst>
                                </p:cTn>
                              </p:par>
                              <p:par>
                                <p:cTn id="1258" presetID="45" presetClass="exit" presetSubtype="0" fill="hold" grpId="5" nodeType="withEffect">
                                  <p:stCondLst>
                                    <p:cond delay="0"/>
                                  </p:stCondLst>
                                  <p:childTnLst>
                                    <p:animEffect transition="out" filter="fade">
                                      <p:cBhvr>
                                        <p:cTn id="1259" dur="5000"/>
                                        <p:tgtEl>
                                          <p:spTgt spid="5"/>
                                        </p:tgtEl>
                                      </p:cBhvr>
                                    </p:animEffect>
                                    <p:anim calcmode="lin" valueType="num">
                                      <p:cBhvr>
                                        <p:cTn id="1260"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1" dur="5000"/>
                                        <p:tgtEl>
                                          <p:spTgt spid="5"/>
                                        </p:tgtEl>
                                        <p:attrNameLst>
                                          <p:attrName>ppt_h</p:attrName>
                                        </p:attrNameLst>
                                      </p:cBhvr>
                                      <p:tavLst>
                                        <p:tav tm="0">
                                          <p:val>
                                            <p:strVal val="ppt_h"/>
                                          </p:val>
                                        </p:tav>
                                        <p:tav tm="100000">
                                          <p:val>
                                            <p:strVal val="ppt_h"/>
                                          </p:val>
                                        </p:tav>
                                      </p:tavLst>
                                    </p:anim>
                                    <p:set>
                                      <p:cBhvr>
                                        <p:cTn id="1262" dur="1" fill="hold">
                                          <p:stCondLst>
                                            <p:cond delay="4999"/>
                                          </p:stCondLst>
                                        </p:cTn>
                                        <p:tgtEl>
                                          <p:spTgt spid="5"/>
                                        </p:tgtEl>
                                        <p:attrNameLst>
                                          <p:attrName>style.visibility</p:attrName>
                                        </p:attrNameLst>
                                      </p:cBhvr>
                                      <p:to>
                                        <p:strVal val="hidden"/>
                                      </p:to>
                                    </p:set>
                                  </p:childTnLst>
                                </p:cTn>
                              </p:par>
                              <p:par>
                                <p:cTn id="1263" presetID="45" presetClass="exit" presetSubtype="0" fill="hold" grpId="5" nodeType="withEffect">
                                  <p:stCondLst>
                                    <p:cond delay="0"/>
                                  </p:stCondLst>
                                  <p:childTnLst>
                                    <p:animEffect transition="out" filter="fade">
                                      <p:cBhvr>
                                        <p:cTn id="1264" dur="5000"/>
                                        <p:tgtEl>
                                          <p:spTgt spid="53"/>
                                        </p:tgtEl>
                                      </p:cBhvr>
                                    </p:animEffect>
                                    <p:anim calcmode="lin" valueType="num">
                                      <p:cBhvr>
                                        <p:cTn id="1265"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6" dur="5000"/>
                                        <p:tgtEl>
                                          <p:spTgt spid="53"/>
                                        </p:tgtEl>
                                        <p:attrNameLst>
                                          <p:attrName>ppt_h</p:attrName>
                                        </p:attrNameLst>
                                      </p:cBhvr>
                                      <p:tavLst>
                                        <p:tav tm="0">
                                          <p:val>
                                            <p:strVal val="ppt_h"/>
                                          </p:val>
                                        </p:tav>
                                        <p:tav tm="100000">
                                          <p:val>
                                            <p:strVal val="ppt_h"/>
                                          </p:val>
                                        </p:tav>
                                      </p:tavLst>
                                    </p:anim>
                                    <p:set>
                                      <p:cBhvr>
                                        <p:cTn id="1267" dur="1" fill="hold">
                                          <p:stCondLst>
                                            <p:cond delay="4999"/>
                                          </p:stCondLst>
                                        </p:cTn>
                                        <p:tgtEl>
                                          <p:spTgt spid="53"/>
                                        </p:tgtEl>
                                        <p:attrNameLst>
                                          <p:attrName>style.visibility</p:attrName>
                                        </p:attrNameLst>
                                      </p:cBhvr>
                                      <p:to>
                                        <p:strVal val="hidden"/>
                                      </p:to>
                                    </p:set>
                                  </p:childTnLst>
                                </p:cTn>
                              </p:par>
                              <p:par>
                                <p:cTn id="1268" presetID="45" presetClass="exit" presetSubtype="0" fill="hold" grpId="5" nodeType="withEffect">
                                  <p:stCondLst>
                                    <p:cond delay="0"/>
                                  </p:stCondLst>
                                  <p:childTnLst>
                                    <p:animEffect transition="out" filter="fade">
                                      <p:cBhvr>
                                        <p:cTn id="1269" dur="5000"/>
                                        <p:tgtEl>
                                          <p:spTgt spid="52"/>
                                        </p:tgtEl>
                                      </p:cBhvr>
                                    </p:animEffect>
                                    <p:anim calcmode="lin" valueType="num">
                                      <p:cBhvr>
                                        <p:cTn id="1270"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1" dur="5000"/>
                                        <p:tgtEl>
                                          <p:spTgt spid="52"/>
                                        </p:tgtEl>
                                        <p:attrNameLst>
                                          <p:attrName>ppt_h</p:attrName>
                                        </p:attrNameLst>
                                      </p:cBhvr>
                                      <p:tavLst>
                                        <p:tav tm="0">
                                          <p:val>
                                            <p:strVal val="ppt_h"/>
                                          </p:val>
                                        </p:tav>
                                        <p:tav tm="100000">
                                          <p:val>
                                            <p:strVal val="ppt_h"/>
                                          </p:val>
                                        </p:tav>
                                      </p:tavLst>
                                    </p:anim>
                                    <p:set>
                                      <p:cBhvr>
                                        <p:cTn id="1272" dur="1" fill="hold">
                                          <p:stCondLst>
                                            <p:cond delay="4999"/>
                                          </p:stCondLst>
                                        </p:cTn>
                                        <p:tgtEl>
                                          <p:spTgt spid="52"/>
                                        </p:tgtEl>
                                        <p:attrNameLst>
                                          <p:attrName>style.visibility</p:attrName>
                                        </p:attrNameLst>
                                      </p:cBhvr>
                                      <p:to>
                                        <p:strVal val="hidden"/>
                                      </p:to>
                                    </p:set>
                                  </p:childTnLst>
                                </p:cTn>
                              </p:par>
                              <p:par>
                                <p:cTn id="1273" presetID="45" presetClass="exit" presetSubtype="0" fill="hold" grpId="5" nodeType="withEffect">
                                  <p:stCondLst>
                                    <p:cond delay="0"/>
                                  </p:stCondLst>
                                  <p:childTnLst>
                                    <p:animEffect transition="out" filter="fade">
                                      <p:cBhvr>
                                        <p:cTn id="1274" dur="5000"/>
                                        <p:tgtEl>
                                          <p:spTgt spid="54"/>
                                        </p:tgtEl>
                                      </p:cBhvr>
                                    </p:animEffect>
                                    <p:anim calcmode="lin" valueType="num">
                                      <p:cBhvr>
                                        <p:cTn id="1275"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6" dur="5000"/>
                                        <p:tgtEl>
                                          <p:spTgt spid="54"/>
                                        </p:tgtEl>
                                        <p:attrNameLst>
                                          <p:attrName>ppt_h</p:attrName>
                                        </p:attrNameLst>
                                      </p:cBhvr>
                                      <p:tavLst>
                                        <p:tav tm="0">
                                          <p:val>
                                            <p:strVal val="ppt_h"/>
                                          </p:val>
                                        </p:tav>
                                        <p:tav tm="100000">
                                          <p:val>
                                            <p:strVal val="ppt_h"/>
                                          </p:val>
                                        </p:tav>
                                      </p:tavLst>
                                    </p:anim>
                                    <p:set>
                                      <p:cBhvr>
                                        <p:cTn id="1277" dur="1" fill="hold">
                                          <p:stCondLst>
                                            <p:cond delay="4999"/>
                                          </p:stCondLst>
                                        </p:cTn>
                                        <p:tgtEl>
                                          <p:spTgt spid="54"/>
                                        </p:tgtEl>
                                        <p:attrNameLst>
                                          <p:attrName>style.visibility</p:attrName>
                                        </p:attrNameLst>
                                      </p:cBhvr>
                                      <p:to>
                                        <p:strVal val="hidden"/>
                                      </p:to>
                                    </p:set>
                                  </p:childTnLst>
                                </p:cTn>
                              </p:par>
                              <p:par>
                                <p:cTn id="1278" presetID="45" presetClass="exit" presetSubtype="0" fill="hold" grpId="5" nodeType="withEffect">
                                  <p:stCondLst>
                                    <p:cond delay="0"/>
                                  </p:stCondLst>
                                  <p:childTnLst>
                                    <p:animEffect transition="out" filter="fade">
                                      <p:cBhvr>
                                        <p:cTn id="1279" dur="5000"/>
                                        <p:tgtEl>
                                          <p:spTgt spid="60"/>
                                        </p:tgtEl>
                                      </p:cBhvr>
                                    </p:animEffect>
                                    <p:anim calcmode="lin" valueType="num">
                                      <p:cBhvr>
                                        <p:cTn id="1280"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1" dur="5000"/>
                                        <p:tgtEl>
                                          <p:spTgt spid="60"/>
                                        </p:tgtEl>
                                        <p:attrNameLst>
                                          <p:attrName>ppt_h</p:attrName>
                                        </p:attrNameLst>
                                      </p:cBhvr>
                                      <p:tavLst>
                                        <p:tav tm="0">
                                          <p:val>
                                            <p:strVal val="ppt_h"/>
                                          </p:val>
                                        </p:tav>
                                        <p:tav tm="100000">
                                          <p:val>
                                            <p:strVal val="ppt_h"/>
                                          </p:val>
                                        </p:tav>
                                      </p:tavLst>
                                    </p:anim>
                                    <p:set>
                                      <p:cBhvr>
                                        <p:cTn id="1282" dur="1" fill="hold">
                                          <p:stCondLst>
                                            <p:cond delay="4999"/>
                                          </p:stCondLst>
                                        </p:cTn>
                                        <p:tgtEl>
                                          <p:spTgt spid="60"/>
                                        </p:tgtEl>
                                        <p:attrNameLst>
                                          <p:attrName>style.visibility</p:attrName>
                                        </p:attrNameLst>
                                      </p:cBhvr>
                                      <p:to>
                                        <p:strVal val="hidden"/>
                                      </p:to>
                                    </p:set>
                                  </p:childTnLst>
                                </p:cTn>
                              </p:par>
                              <p:par>
                                <p:cTn id="1283" presetID="45" presetClass="exit" presetSubtype="0" fill="hold" grpId="5" nodeType="withEffect">
                                  <p:stCondLst>
                                    <p:cond delay="0"/>
                                  </p:stCondLst>
                                  <p:childTnLst>
                                    <p:animEffect transition="out" filter="fade">
                                      <p:cBhvr>
                                        <p:cTn id="1284" dur="5000"/>
                                        <p:tgtEl>
                                          <p:spTgt spid="59"/>
                                        </p:tgtEl>
                                      </p:cBhvr>
                                    </p:animEffect>
                                    <p:anim calcmode="lin" valueType="num">
                                      <p:cBhvr>
                                        <p:cTn id="1285"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6" dur="5000"/>
                                        <p:tgtEl>
                                          <p:spTgt spid="59"/>
                                        </p:tgtEl>
                                        <p:attrNameLst>
                                          <p:attrName>ppt_h</p:attrName>
                                        </p:attrNameLst>
                                      </p:cBhvr>
                                      <p:tavLst>
                                        <p:tav tm="0">
                                          <p:val>
                                            <p:strVal val="ppt_h"/>
                                          </p:val>
                                        </p:tav>
                                        <p:tav tm="100000">
                                          <p:val>
                                            <p:strVal val="ppt_h"/>
                                          </p:val>
                                        </p:tav>
                                      </p:tavLst>
                                    </p:anim>
                                    <p:set>
                                      <p:cBhvr>
                                        <p:cTn id="1287" dur="1" fill="hold">
                                          <p:stCondLst>
                                            <p:cond delay="4999"/>
                                          </p:stCondLst>
                                        </p:cTn>
                                        <p:tgtEl>
                                          <p:spTgt spid="59"/>
                                        </p:tgtEl>
                                        <p:attrNameLst>
                                          <p:attrName>style.visibility</p:attrName>
                                        </p:attrNameLst>
                                      </p:cBhvr>
                                      <p:to>
                                        <p:strVal val="hidden"/>
                                      </p:to>
                                    </p:set>
                                  </p:childTnLst>
                                </p:cTn>
                              </p:par>
                              <p:par>
                                <p:cTn id="1288" presetID="45" presetClass="exit" presetSubtype="0" fill="hold" grpId="5" nodeType="withEffect">
                                  <p:stCondLst>
                                    <p:cond delay="0"/>
                                  </p:stCondLst>
                                  <p:childTnLst>
                                    <p:animEffect transition="out" filter="fade">
                                      <p:cBhvr>
                                        <p:cTn id="1289" dur="5000"/>
                                        <p:tgtEl>
                                          <p:spTgt spid="61"/>
                                        </p:tgtEl>
                                      </p:cBhvr>
                                    </p:animEffect>
                                    <p:anim calcmode="lin" valueType="num">
                                      <p:cBhvr>
                                        <p:cTn id="1290"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1" dur="5000"/>
                                        <p:tgtEl>
                                          <p:spTgt spid="61"/>
                                        </p:tgtEl>
                                        <p:attrNameLst>
                                          <p:attrName>ppt_h</p:attrName>
                                        </p:attrNameLst>
                                      </p:cBhvr>
                                      <p:tavLst>
                                        <p:tav tm="0">
                                          <p:val>
                                            <p:strVal val="ppt_h"/>
                                          </p:val>
                                        </p:tav>
                                        <p:tav tm="100000">
                                          <p:val>
                                            <p:strVal val="ppt_h"/>
                                          </p:val>
                                        </p:tav>
                                      </p:tavLst>
                                    </p:anim>
                                    <p:set>
                                      <p:cBhvr>
                                        <p:cTn id="1292" dur="1" fill="hold">
                                          <p:stCondLst>
                                            <p:cond delay="4999"/>
                                          </p:stCondLst>
                                        </p:cTn>
                                        <p:tgtEl>
                                          <p:spTgt spid="61"/>
                                        </p:tgtEl>
                                        <p:attrNameLst>
                                          <p:attrName>style.visibility</p:attrName>
                                        </p:attrNameLst>
                                      </p:cBhvr>
                                      <p:to>
                                        <p:strVal val="hidden"/>
                                      </p:to>
                                    </p:set>
                                  </p:childTnLst>
                                </p:cTn>
                              </p:par>
                              <p:par>
                                <p:cTn id="1293" presetID="45" presetClass="exit" presetSubtype="0" fill="hold" grpId="5" nodeType="withEffect">
                                  <p:stCondLst>
                                    <p:cond delay="0"/>
                                  </p:stCondLst>
                                  <p:childTnLst>
                                    <p:animEffect transition="out" filter="fade">
                                      <p:cBhvr>
                                        <p:cTn id="1294" dur="5000"/>
                                        <p:tgtEl>
                                          <p:spTgt spid="39"/>
                                        </p:tgtEl>
                                      </p:cBhvr>
                                    </p:animEffect>
                                    <p:anim calcmode="lin" valueType="num">
                                      <p:cBhvr>
                                        <p:cTn id="1295"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6" dur="5000"/>
                                        <p:tgtEl>
                                          <p:spTgt spid="39"/>
                                        </p:tgtEl>
                                        <p:attrNameLst>
                                          <p:attrName>ppt_h</p:attrName>
                                        </p:attrNameLst>
                                      </p:cBhvr>
                                      <p:tavLst>
                                        <p:tav tm="0">
                                          <p:val>
                                            <p:strVal val="ppt_h"/>
                                          </p:val>
                                        </p:tav>
                                        <p:tav tm="100000">
                                          <p:val>
                                            <p:strVal val="ppt_h"/>
                                          </p:val>
                                        </p:tav>
                                      </p:tavLst>
                                    </p:anim>
                                    <p:set>
                                      <p:cBhvr>
                                        <p:cTn id="1297" dur="1" fill="hold">
                                          <p:stCondLst>
                                            <p:cond delay="4999"/>
                                          </p:stCondLst>
                                        </p:cTn>
                                        <p:tgtEl>
                                          <p:spTgt spid="39"/>
                                        </p:tgtEl>
                                        <p:attrNameLst>
                                          <p:attrName>style.visibility</p:attrName>
                                        </p:attrNameLst>
                                      </p:cBhvr>
                                      <p:to>
                                        <p:strVal val="hidden"/>
                                      </p:to>
                                    </p:set>
                                  </p:childTnLst>
                                </p:cTn>
                              </p:par>
                              <p:par>
                                <p:cTn id="1298" presetID="45" presetClass="exit" presetSubtype="0" fill="hold" grpId="5" nodeType="withEffect">
                                  <p:stCondLst>
                                    <p:cond delay="0"/>
                                  </p:stCondLst>
                                  <p:childTnLst>
                                    <p:animEffect transition="out" filter="fade">
                                      <p:cBhvr>
                                        <p:cTn id="1299" dur="5000"/>
                                        <p:tgtEl>
                                          <p:spTgt spid="38"/>
                                        </p:tgtEl>
                                      </p:cBhvr>
                                    </p:animEffect>
                                    <p:anim calcmode="lin" valueType="num">
                                      <p:cBhvr>
                                        <p:cTn id="1300"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1" dur="5000"/>
                                        <p:tgtEl>
                                          <p:spTgt spid="38"/>
                                        </p:tgtEl>
                                        <p:attrNameLst>
                                          <p:attrName>ppt_h</p:attrName>
                                        </p:attrNameLst>
                                      </p:cBhvr>
                                      <p:tavLst>
                                        <p:tav tm="0">
                                          <p:val>
                                            <p:strVal val="ppt_h"/>
                                          </p:val>
                                        </p:tav>
                                        <p:tav tm="100000">
                                          <p:val>
                                            <p:strVal val="ppt_h"/>
                                          </p:val>
                                        </p:tav>
                                      </p:tavLst>
                                    </p:anim>
                                    <p:set>
                                      <p:cBhvr>
                                        <p:cTn id="1302" dur="1" fill="hold">
                                          <p:stCondLst>
                                            <p:cond delay="4999"/>
                                          </p:stCondLst>
                                        </p:cTn>
                                        <p:tgtEl>
                                          <p:spTgt spid="38"/>
                                        </p:tgtEl>
                                        <p:attrNameLst>
                                          <p:attrName>style.visibility</p:attrName>
                                        </p:attrNameLst>
                                      </p:cBhvr>
                                      <p:to>
                                        <p:strVal val="hidden"/>
                                      </p:to>
                                    </p:set>
                                  </p:childTnLst>
                                </p:cTn>
                              </p:par>
                              <p:par>
                                <p:cTn id="1303" presetID="45" presetClass="exit" presetSubtype="0" fill="hold" grpId="5" nodeType="withEffect">
                                  <p:stCondLst>
                                    <p:cond delay="0"/>
                                  </p:stCondLst>
                                  <p:childTnLst>
                                    <p:animEffect transition="out" filter="fade">
                                      <p:cBhvr>
                                        <p:cTn id="1304" dur="5000"/>
                                        <p:tgtEl>
                                          <p:spTgt spid="40"/>
                                        </p:tgtEl>
                                      </p:cBhvr>
                                    </p:animEffect>
                                    <p:anim calcmode="lin" valueType="num">
                                      <p:cBhvr>
                                        <p:cTn id="1305"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6" dur="5000"/>
                                        <p:tgtEl>
                                          <p:spTgt spid="40"/>
                                        </p:tgtEl>
                                        <p:attrNameLst>
                                          <p:attrName>ppt_h</p:attrName>
                                        </p:attrNameLst>
                                      </p:cBhvr>
                                      <p:tavLst>
                                        <p:tav tm="0">
                                          <p:val>
                                            <p:strVal val="ppt_h"/>
                                          </p:val>
                                        </p:tav>
                                        <p:tav tm="100000">
                                          <p:val>
                                            <p:strVal val="ppt_h"/>
                                          </p:val>
                                        </p:tav>
                                      </p:tavLst>
                                    </p:anim>
                                    <p:set>
                                      <p:cBhvr>
                                        <p:cTn id="1307" dur="1" fill="hold">
                                          <p:stCondLst>
                                            <p:cond delay="4999"/>
                                          </p:stCondLst>
                                        </p:cTn>
                                        <p:tgtEl>
                                          <p:spTgt spid="40"/>
                                        </p:tgtEl>
                                        <p:attrNameLst>
                                          <p:attrName>style.visibility</p:attrName>
                                        </p:attrNameLst>
                                      </p:cBhvr>
                                      <p:to>
                                        <p:strVal val="hidden"/>
                                      </p:to>
                                    </p:set>
                                  </p:childTnLst>
                                </p:cTn>
                              </p:par>
                              <p:par>
                                <p:cTn id="1308" presetID="45" presetClass="exit" presetSubtype="0" fill="hold" grpId="5" nodeType="withEffect">
                                  <p:stCondLst>
                                    <p:cond delay="0"/>
                                  </p:stCondLst>
                                  <p:childTnLst>
                                    <p:animEffect transition="out" filter="fade">
                                      <p:cBhvr>
                                        <p:cTn id="1309" dur="5000"/>
                                        <p:tgtEl>
                                          <p:spTgt spid="46"/>
                                        </p:tgtEl>
                                      </p:cBhvr>
                                    </p:animEffect>
                                    <p:anim calcmode="lin" valueType="num">
                                      <p:cBhvr>
                                        <p:cTn id="1310"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1" dur="5000"/>
                                        <p:tgtEl>
                                          <p:spTgt spid="46"/>
                                        </p:tgtEl>
                                        <p:attrNameLst>
                                          <p:attrName>ppt_h</p:attrName>
                                        </p:attrNameLst>
                                      </p:cBhvr>
                                      <p:tavLst>
                                        <p:tav tm="0">
                                          <p:val>
                                            <p:strVal val="ppt_h"/>
                                          </p:val>
                                        </p:tav>
                                        <p:tav tm="100000">
                                          <p:val>
                                            <p:strVal val="ppt_h"/>
                                          </p:val>
                                        </p:tav>
                                      </p:tavLst>
                                    </p:anim>
                                    <p:set>
                                      <p:cBhvr>
                                        <p:cTn id="1312" dur="1" fill="hold">
                                          <p:stCondLst>
                                            <p:cond delay="4999"/>
                                          </p:stCondLst>
                                        </p:cTn>
                                        <p:tgtEl>
                                          <p:spTgt spid="46"/>
                                        </p:tgtEl>
                                        <p:attrNameLst>
                                          <p:attrName>style.visibility</p:attrName>
                                        </p:attrNameLst>
                                      </p:cBhvr>
                                      <p:to>
                                        <p:strVal val="hidden"/>
                                      </p:to>
                                    </p:set>
                                  </p:childTnLst>
                                </p:cTn>
                              </p:par>
                              <p:par>
                                <p:cTn id="1313" presetID="45" presetClass="exit" presetSubtype="0" fill="hold" grpId="5" nodeType="withEffect">
                                  <p:stCondLst>
                                    <p:cond delay="0"/>
                                  </p:stCondLst>
                                  <p:childTnLst>
                                    <p:animEffect transition="out" filter="fade">
                                      <p:cBhvr>
                                        <p:cTn id="1314" dur="5000"/>
                                        <p:tgtEl>
                                          <p:spTgt spid="45"/>
                                        </p:tgtEl>
                                      </p:cBhvr>
                                    </p:animEffect>
                                    <p:anim calcmode="lin" valueType="num">
                                      <p:cBhvr>
                                        <p:cTn id="1315"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6" dur="5000"/>
                                        <p:tgtEl>
                                          <p:spTgt spid="45"/>
                                        </p:tgtEl>
                                        <p:attrNameLst>
                                          <p:attrName>ppt_h</p:attrName>
                                        </p:attrNameLst>
                                      </p:cBhvr>
                                      <p:tavLst>
                                        <p:tav tm="0">
                                          <p:val>
                                            <p:strVal val="ppt_h"/>
                                          </p:val>
                                        </p:tav>
                                        <p:tav tm="100000">
                                          <p:val>
                                            <p:strVal val="ppt_h"/>
                                          </p:val>
                                        </p:tav>
                                      </p:tavLst>
                                    </p:anim>
                                    <p:set>
                                      <p:cBhvr>
                                        <p:cTn id="1317" dur="1" fill="hold">
                                          <p:stCondLst>
                                            <p:cond delay="4999"/>
                                          </p:stCondLst>
                                        </p:cTn>
                                        <p:tgtEl>
                                          <p:spTgt spid="45"/>
                                        </p:tgtEl>
                                        <p:attrNameLst>
                                          <p:attrName>style.visibility</p:attrName>
                                        </p:attrNameLst>
                                      </p:cBhvr>
                                      <p:to>
                                        <p:strVal val="hidden"/>
                                      </p:to>
                                    </p:set>
                                  </p:childTnLst>
                                </p:cTn>
                              </p:par>
                              <p:par>
                                <p:cTn id="1318" presetID="45" presetClass="exit" presetSubtype="0" fill="hold" grpId="5" nodeType="withEffect">
                                  <p:stCondLst>
                                    <p:cond delay="0"/>
                                  </p:stCondLst>
                                  <p:childTnLst>
                                    <p:animEffect transition="out" filter="fade">
                                      <p:cBhvr>
                                        <p:cTn id="1319" dur="5000"/>
                                        <p:tgtEl>
                                          <p:spTgt spid="47"/>
                                        </p:tgtEl>
                                      </p:cBhvr>
                                    </p:animEffect>
                                    <p:anim calcmode="lin" valueType="num">
                                      <p:cBhvr>
                                        <p:cTn id="1320"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21" dur="5000"/>
                                        <p:tgtEl>
                                          <p:spTgt spid="47"/>
                                        </p:tgtEl>
                                        <p:attrNameLst>
                                          <p:attrName>ppt_h</p:attrName>
                                        </p:attrNameLst>
                                      </p:cBhvr>
                                      <p:tavLst>
                                        <p:tav tm="0">
                                          <p:val>
                                            <p:strVal val="ppt_h"/>
                                          </p:val>
                                        </p:tav>
                                        <p:tav tm="100000">
                                          <p:val>
                                            <p:strVal val="ppt_h"/>
                                          </p:val>
                                        </p:tav>
                                      </p:tavLst>
                                    </p:anim>
                                    <p:set>
                                      <p:cBhvr>
                                        <p:cTn id="1322" dur="1" fill="hold">
                                          <p:stCondLst>
                                            <p:cond delay="4999"/>
                                          </p:stCondLst>
                                        </p:cTn>
                                        <p:tgtEl>
                                          <p:spTgt spid="47"/>
                                        </p:tgtEl>
                                        <p:attrNameLst>
                                          <p:attrName>style.visibility</p:attrName>
                                        </p:attrNameLst>
                                      </p:cBhvr>
                                      <p:to>
                                        <p:strVal val="hidden"/>
                                      </p:to>
                                    </p:set>
                                  </p:childTnLst>
                                </p:cTn>
                              </p:par>
                              <p:par>
                                <p:cTn id="1323" presetID="45" presetClass="exit" presetSubtype="0" fill="hold" grpId="5" nodeType="withEffect">
                                  <p:stCondLst>
                                    <p:cond delay="0"/>
                                  </p:stCondLst>
                                  <p:childTnLst>
                                    <p:animEffect transition="out" filter="fade">
                                      <p:cBhvr>
                                        <p:cTn id="1324" dur="5000"/>
                                        <p:tgtEl>
                                          <p:spTgt spid="7"/>
                                        </p:tgtEl>
                                      </p:cBhvr>
                                    </p:animEffect>
                                    <p:anim calcmode="lin" valueType="num">
                                      <p:cBhvr>
                                        <p:cTn id="1325"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26" dur="5000"/>
                                        <p:tgtEl>
                                          <p:spTgt spid="7"/>
                                        </p:tgtEl>
                                        <p:attrNameLst>
                                          <p:attrName>ppt_h</p:attrName>
                                        </p:attrNameLst>
                                      </p:cBhvr>
                                      <p:tavLst>
                                        <p:tav tm="0">
                                          <p:val>
                                            <p:strVal val="ppt_h"/>
                                          </p:val>
                                        </p:tav>
                                        <p:tav tm="100000">
                                          <p:val>
                                            <p:strVal val="ppt_h"/>
                                          </p:val>
                                        </p:tav>
                                      </p:tavLst>
                                    </p:anim>
                                    <p:set>
                                      <p:cBhvr>
                                        <p:cTn id="1327" dur="1" fill="hold">
                                          <p:stCondLst>
                                            <p:cond delay="4999"/>
                                          </p:stCondLst>
                                        </p:cTn>
                                        <p:tgtEl>
                                          <p:spTgt spid="7"/>
                                        </p:tgtEl>
                                        <p:attrNameLst>
                                          <p:attrName>style.visibility</p:attrName>
                                        </p:attrNameLst>
                                      </p:cBhvr>
                                      <p:to>
                                        <p:strVal val="hidden"/>
                                      </p:to>
                                    </p:set>
                                  </p:childTnLst>
                                </p:cTn>
                              </p:par>
                              <p:par>
                                <p:cTn id="1328" presetID="23" presetClass="entr" presetSubtype="288" fill="hold" nodeType="withEffect">
                                  <p:stCondLst>
                                    <p:cond delay="1500"/>
                                  </p:stCondLst>
                                  <p:childTnLst>
                                    <p:set>
                                      <p:cBhvr>
                                        <p:cTn id="1329" dur="1" fill="hold">
                                          <p:stCondLst>
                                            <p:cond delay="0"/>
                                          </p:stCondLst>
                                        </p:cTn>
                                        <p:tgtEl>
                                          <p:spTgt spid="94"/>
                                        </p:tgtEl>
                                        <p:attrNameLst>
                                          <p:attrName>style.visibility</p:attrName>
                                        </p:attrNameLst>
                                      </p:cBhvr>
                                      <p:to>
                                        <p:strVal val="visible"/>
                                      </p:to>
                                    </p:set>
                                    <p:anim calcmode="lin" valueType="num">
                                      <p:cBhvr>
                                        <p:cTn id="1330" dur="3250" fill="hold"/>
                                        <p:tgtEl>
                                          <p:spTgt spid="94"/>
                                        </p:tgtEl>
                                        <p:attrNameLst>
                                          <p:attrName>ppt_w</p:attrName>
                                        </p:attrNameLst>
                                      </p:cBhvr>
                                      <p:tavLst>
                                        <p:tav tm="0">
                                          <p:val>
                                            <p:strVal val="4/3*#ppt_w"/>
                                          </p:val>
                                        </p:tav>
                                        <p:tav tm="100000">
                                          <p:val>
                                            <p:strVal val="#ppt_w"/>
                                          </p:val>
                                        </p:tav>
                                      </p:tavLst>
                                    </p:anim>
                                    <p:anim calcmode="lin" valueType="num">
                                      <p:cBhvr>
                                        <p:cTn id="1331" dur="3250" fill="hold"/>
                                        <p:tgtEl>
                                          <p:spTgt spid="94"/>
                                        </p:tgtEl>
                                        <p:attrNameLst>
                                          <p:attrName>ppt_h</p:attrName>
                                        </p:attrNameLst>
                                      </p:cBhvr>
                                      <p:tavLst>
                                        <p:tav tm="0">
                                          <p:val>
                                            <p:strVal val="4/3*#ppt_h"/>
                                          </p:val>
                                        </p:tav>
                                        <p:tav tm="100000">
                                          <p:val>
                                            <p:strVal val="#ppt_h"/>
                                          </p:val>
                                        </p:tav>
                                      </p:tavLst>
                                    </p:anim>
                                  </p:childTnLst>
                                </p:cTn>
                              </p:par>
                              <p:par>
                                <p:cTn id="1332" presetID="16" presetClass="entr" presetSubtype="42" fill="hold" nodeType="withEffect">
                                  <p:stCondLst>
                                    <p:cond delay="1500"/>
                                  </p:stCondLst>
                                  <p:childTnLst>
                                    <p:set>
                                      <p:cBhvr>
                                        <p:cTn id="1333" dur="1" fill="hold">
                                          <p:stCondLst>
                                            <p:cond delay="0"/>
                                          </p:stCondLst>
                                        </p:cTn>
                                        <p:tgtEl>
                                          <p:spTgt spid="94"/>
                                        </p:tgtEl>
                                        <p:attrNameLst>
                                          <p:attrName>style.visibility</p:attrName>
                                        </p:attrNameLst>
                                      </p:cBhvr>
                                      <p:to>
                                        <p:strVal val="visible"/>
                                      </p:to>
                                    </p:set>
                                    <p:animEffect transition="in" filter="barn(outHorizontal)">
                                      <p:cBhvr>
                                        <p:cTn id="1334" dur="325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4" grpId="0" animBg="1"/>
      <p:bldP spid="74" grpId="1" animBg="1"/>
      <p:bldP spid="74" grpId="2" animBg="1"/>
      <p:bldP spid="74" grpId="3" animBg="1"/>
      <p:bldP spid="74" grpId="4" animBg="1"/>
      <p:bldP spid="74" grpId="5" animBg="1"/>
      <p:bldP spid="75" grpId="0" animBg="1"/>
      <p:bldP spid="75" grpId="1" animBg="1"/>
      <p:bldP spid="75" grpId="2" animBg="1"/>
      <p:bldP spid="75" grpId="3" animBg="1"/>
      <p:bldP spid="75" grpId="4" animBg="1"/>
      <p:bldP spid="75" grpId="5" animBg="1"/>
      <p:bldP spid="76" grpId="0" animBg="1"/>
      <p:bldP spid="76" grpId="1" animBg="1"/>
      <p:bldP spid="76" grpId="2" animBg="1"/>
      <p:bldP spid="76" grpId="3" animBg="1"/>
      <p:bldP spid="76" grpId="4" animBg="1"/>
      <p:bldP spid="76" grpId="5" animBg="1"/>
      <p:bldP spid="77" grpId="0" animBg="1"/>
      <p:bldP spid="77" grpId="1" animBg="1"/>
      <p:bldP spid="77" grpId="2" animBg="1"/>
      <p:bldP spid="77" grpId="3" animBg="1"/>
      <p:bldP spid="77" grpId="4" animBg="1"/>
      <p:bldP spid="77" grpId="5" animBg="1"/>
      <p:bldP spid="78" grpId="0" animBg="1"/>
      <p:bldP spid="78" grpId="1" animBg="1"/>
      <p:bldP spid="78" grpId="2" animBg="1"/>
      <p:bldP spid="78" grpId="3" animBg="1"/>
      <p:bldP spid="78" grpId="4" animBg="1"/>
      <p:bldP spid="78" grpId="5" animBg="1"/>
      <p:bldP spid="79" grpId="0" animBg="1"/>
      <p:bldP spid="79" grpId="1" animBg="1"/>
      <p:bldP spid="79" grpId="2" animBg="1"/>
      <p:bldP spid="79" grpId="3" animBg="1"/>
      <p:bldP spid="79" grpId="4" animBg="1"/>
      <p:bldP spid="79" grpId="5" animBg="1"/>
      <p:bldP spid="80" grpId="0" animBg="1"/>
      <p:bldP spid="80" grpId="1" animBg="1"/>
      <p:bldP spid="80" grpId="2" animBg="1"/>
      <p:bldP spid="80" grpId="3" animBg="1"/>
      <p:bldP spid="80" grpId="4" animBg="1"/>
      <p:bldP spid="80" grpId="5" animBg="1"/>
      <p:bldP spid="81" grpId="0" animBg="1"/>
      <p:bldP spid="81" grpId="1" animBg="1"/>
      <p:bldP spid="81" grpId="2" animBg="1"/>
      <p:bldP spid="81" grpId="3" animBg="1"/>
      <p:bldP spid="81" grpId="4" animBg="1"/>
      <p:bldP spid="81" grpId="5" animBg="1"/>
      <p:bldP spid="82" grpId="0" animBg="1"/>
      <p:bldP spid="82" grpId="1" animBg="1"/>
      <p:bldP spid="82" grpId="2" animBg="1"/>
      <p:bldP spid="82" grpId="3" animBg="1"/>
      <p:bldP spid="82" grpId="4" animBg="1"/>
      <p:bldP spid="82" grpId="5" animBg="1"/>
      <p:bldP spid="83" grpId="0" animBg="1"/>
      <p:bldP spid="83" grpId="1" animBg="1"/>
      <p:bldP spid="83" grpId="2" animBg="1"/>
      <p:bldP spid="83" grpId="3" animBg="1"/>
      <p:bldP spid="83" grpId="4" animBg="1"/>
      <p:bldP spid="83" grpId="5" animBg="1"/>
      <p:bldP spid="84" grpId="0" animBg="1"/>
      <p:bldP spid="84" grpId="1" animBg="1"/>
      <p:bldP spid="84" grpId="2" animBg="1"/>
      <p:bldP spid="84" grpId="3" animBg="1"/>
      <p:bldP spid="84" grpId="4" animBg="1"/>
      <p:bldP spid="84" grpId="5" animBg="1"/>
      <p:bldP spid="85" grpId="0" animBg="1"/>
      <p:bldP spid="85" grpId="1" animBg="1"/>
      <p:bldP spid="85" grpId="2" animBg="1"/>
      <p:bldP spid="85" grpId="3" animBg="1"/>
      <p:bldP spid="85" grpId="4" animBg="1"/>
      <p:bldP spid="85" grpId="5" animBg="1"/>
      <p:bldP spid="86" grpId="0" animBg="1"/>
      <p:bldP spid="86" grpId="1" animBg="1"/>
      <p:bldP spid="86" grpId="2" animBg="1"/>
      <p:bldP spid="86" grpId="3" animBg="1"/>
      <p:bldP spid="86" grpId="4" animBg="1"/>
      <p:bldP spid="86" grpId="5" animBg="1"/>
      <p:bldP spid="87" grpId="0" animBg="1"/>
      <p:bldP spid="87" grpId="1" animBg="1"/>
      <p:bldP spid="87" grpId="2" animBg="1"/>
      <p:bldP spid="87" grpId="3" animBg="1"/>
      <p:bldP spid="87" grpId="4" animBg="1"/>
      <p:bldP spid="87" grpId="5" animBg="1"/>
      <p:bldP spid="88" grpId="0" animBg="1"/>
      <p:bldP spid="88" grpId="1" animBg="1"/>
      <p:bldP spid="88" grpId="2" animBg="1"/>
      <p:bldP spid="88" grpId="3" animBg="1"/>
      <p:bldP spid="88" grpId="4" animBg="1"/>
      <p:bldP spid="88" grpId="5" animBg="1"/>
      <p:bldP spid="89" grpId="0" animBg="1"/>
      <p:bldP spid="89" grpId="1" animBg="1"/>
      <p:bldP spid="89" grpId="2" animBg="1"/>
      <p:bldP spid="89" grpId="3" animBg="1"/>
      <p:bldP spid="89" grpId="4" animBg="1"/>
      <p:bldP spid="89" grpId="5" animBg="1"/>
      <p:bldP spid="90" grpId="0" animBg="1"/>
      <p:bldP spid="90" grpId="1" animBg="1"/>
      <p:bldP spid="90" grpId="2" animBg="1"/>
      <p:bldP spid="90" grpId="3" animBg="1"/>
      <p:bldP spid="90" grpId="4" animBg="1"/>
      <p:bldP spid="90" grpId="5" animBg="1"/>
      <p:bldP spid="91" grpId="0" animBg="1"/>
      <p:bldP spid="91" grpId="1" animBg="1"/>
      <p:bldP spid="91" grpId="2" animBg="1"/>
      <p:bldP spid="91" grpId="3" animBg="1"/>
      <p:bldP spid="91" grpId="4" animBg="1"/>
      <p:bldP spid="91" grpId="5" animBg="1"/>
      <p:bldP spid="92" grpId="0" animBg="1"/>
      <p:bldP spid="92" grpId="1" animBg="1"/>
      <p:bldP spid="92" grpId="2" animBg="1"/>
      <p:bldP spid="92" grpId="3" animBg="1"/>
      <p:bldP spid="92" grpId="4" animBg="1"/>
      <p:bldP spid="92" grpId="5" animBg="1"/>
      <p:bldP spid="93"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4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259632" y="1347614"/>
            <a:ext cx="4608512" cy="2308324"/>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600" dirty="0" smtClean="0">
                <a:solidFill>
                  <a:schemeClr val="bg1"/>
                </a:solidFill>
                <a:latin typeface="Hobo Std" pitchFamily="34" charset="0"/>
              </a:rPr>
              <a:t>RIÑONES</a:t>
            </a:r>
            <a:r>
              <a:rPr lang="es-ES" sz="1600" dirty="0">
                <a:solidFill>
                  <a:schemeClr val="bg1"/>
                </a:solidFill>
                <a:latin typeface="Hobo Std" pitchFamily="34" charset="0"/>
              </a:rPr>
              <a:t>: Ayuda a proteger contra las infecciones de enfermedades renales y de la vejiga. Disuelve los cálculos renales. </a:t>
            </a: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TIROIDES:  Soporta la función tiroidea.   </a:t>
            </a: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VIRUS: Mata a los virus que causan la gripe, el herpes, el sarampión, la hepatitis C, el SARS, el SIDA y otras enfermedades. </a:t>
            </a:r>
            <a:endParaRPr lang="es-ES" sz="2000" dirty="0">
              <a:solidFill>
                <a:schemeClr val="bg1"/>
              </a:solidFill>
              <a:latin typeface="Hobo Std" pitchFamily="34" charset="0"/>
            </a:endParaRPr>
          </a:p>
        </p:txBody>
      </p:sp>
    </p:spTree>
    <p:extLst>
      <p:ext uri="{BB962C8B-B14F-4D97-AF65-F5344CB8AC3E}">
        <p14:creationId xmlns:p14="http://schemas.microsoft.com/office/powerpoint/2010/main" val="1194125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 name="88 Imagen" descr="Diapositiva48"/>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092030"/>
          </a:xfrm>
          <a:prstGeom prst="rect">
            <a:avLst/>
          </a:prstGeom>
          <a:noFill/>
          <a:ln>
            <a:noFill/>
          </a:ln>
        </p:spPr>
      </p:pic>
      <p:sp>
        <p:nvSpPr>
          <p:cNvPr id="2" name="1 Paralelogramo"/>
          <p:cNvSpPr/>
          <p:nvPr/>
        </p:nvSpPr>
        <p:spPr>
          <a:xfrm flipH="1" flipV="1">
            <a:off x="-540829" y="406893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Paralelogramo"/>
          <p:cNvSpPr/>
          <p:nvPr/>
        </p:nvSpPr>
        <p:spPr>
          <a:xfrm flipH="1" flipV="1">
            <a:off x="-48165" y="406893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Paralelogramo"/>
          <p:cNvSpPr/>
          <p:nvPr/>
        </p:nvSpPr>
        <p:spPr>
          <a:xfrm flipH="1" flipV="1">
            <a:off x="431832" y="406893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flipH="1" flipV="1">
            <a:off x="924550" y="406893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flipH="1" flipV="1">
            <a:off x="1417268" y="406893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flipH="1" flipV="1">
            <a:off x="1920279" y="4062557"/>
            <a:ext cx="1963911" cy="1103726"/>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flipH="1" flipV="1">
            <a:off x="2392064" y="4048422"/>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flipH="1" flipV="1">
            <a:off x="-531425" y="325903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flipH="1" flipV="1">
            <a:off x="-38762" y="325903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flipH="1" flipV="1">
            <a:off x="441235" y="325903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flipH="1" flipV="1">
            <a:off x="933954" y="325903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flipH="1" flipV="1">
            <a:off x="1426672" y="325903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flipH="1" flipV="1">
            <a:off x="1929682" y="3252657"/>
            <a:ext cx="1963911" cy="1103726"/>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flipH="1" flipV="1">
            <a:off x="2401467" y="3238522"/>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flipH="1" flipV="1">
            <a:off x="-540569" y="244967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flipH="1" flipV="1">
            <a:off x="-47905" y="244967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flipH="1" flipV="1">
            <a:off x="432092" y="244967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flipH="1" flipV="1">
            <a:off x="924810" y="244967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flipH="1" flipV="1">
            <a:off x="1417528" y="244967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flipH="1" flipV="1">
            <a:off x="1920539" y="2443297"/>
            <a:ext cx="1963911" cy="1103726"/>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flipH="1" flipV="1">
            <a:off x="2392323" y="2429162"/>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flipH="1" flipV="1">
            <a:off x="-531165" y="163977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flipH="1" flipV="1">
            <a:off x="-38502" y="163977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flipH="1" flipV="1">
            <a:off x="441495" y="163977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flipH="1" flipV="1">
            <a:off x="934214" y="163977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flipH="1" flipV="1">
            <a:off x="1426932" y="163977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flipH="1" flipV="1">
            <a:off x="1929942" y="1633397"/>
            <a:ext cx="1963911" cy="1103726"/>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flipH="1" flipV="1">
            <a:off x="2401727" y="1619261"/>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flipH="1" flipV="1">
            <a:off x="-528434" y="830409"/>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flipH="1" flipV="1">
            <a:off x="-35771" y="830409"/>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flipH="1" flipV="1">
            <a:off x="444227" y="830409"/>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flipH="1" flipV="1">
            <a:off x="936945" y="830409"/>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flipH="1" flipV="1">
            <a:off x="1429663" y="830409"/>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flipH="1" flipV="1">
            <a:off x="1932674" y="824036"/>
            <a:ext cx="1963911" cy="1103726"/>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flipH="1" flipV="1">
            <a:off x="2404459" y="809901"/>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flipH="1" flipV="1">
            <a:off x="-519030" y="20508"/>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flipH="1" flipV="1">
            <a:off x="-26367" y="20508"/>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flipH="1" flipV="1">
            <a:off x="453630" y="20508"/>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flipH="1" flipV="1">
            <a:off x="946349" y="20508"/>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flipH="1" flipV="1">
            <a:off x="1439067" y="20508"/>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flipH="1" flipV="1">
            <a:off x="1942077" y="14135"/>
            <a:ext cx="1963911" cy="1103726"/>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flipH="1" flipV="1">
            <a:off x="2413862" y="0"/>
            <a:ext cx="1963911" cy="1095078"/>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rot lat="0" lon="0" rev="7800000"/>
            </a:lightRig>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flipV="1">
            <a:off x="7524588" y="406893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flipV="1">
            <a:off x="7031925" y="406893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flipV="1">
            <a:off x="6551928" y="406893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flipV="1">
            <a:off x="6059209" y="406893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flipV="1">
            <a:off x="5566491" y="406893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flipV="1">
            <a:off x="5063481" y="4062558"/>
            <a:ext cx="2112075" cy="1083056"/>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flipV="1">
            <a:off x="4591696" y="4048422"/>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flipV="1">
            <a:off x="7515186" y="325903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flipV="1">
            <a:off x="7022522" y="325903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flipV="1">
            <a:off x="6542525" y="325903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flipV="1">
            <a:off x="6049807" y="325903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flipV="1">
            <a:off x="5557089" y="325903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flipV="1">
            <a:off x="5054078" y="3252658"/>
            <a:ext cx="2112075" cy="1083056"/>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flipV="1">
            <a:off x="4582293" y="3238522"/>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flipV="1">
            <a:off x="7524328" y="244967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flipV="1">
            <a:off x="7031665" y="244967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flipV="1">
            <a:off x="6551668" y="244967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flipV="1">
            <a:off x="6058949" y="244967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flipV="1">
            <a:off x="5566231" y="244967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flipV="1">
            <a:off x="5063221" y="2443298"/>
            <a:ext cx="2112075" cy="1083056"/>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flipV="1">
            <a:off x="4591436" y="2429162"/>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flipV="1">
            <a:off x="7514926" y="163977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flipV="1">
            <a:off x="7022262" y="163977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flipV="1">
            <a:off x="6542265" y="163977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flipV="1">
            <a:off x="6049547" y="163977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flipV="1">
            <a:off x="5556829" y="163977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flipV="1">
            <a:off x="5053818" y="1633398"/>
            <a:ext cx="2112075" cy="1083056"/>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flipV="1">
            <a:off x="4582033" y="1619261"/>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flipV="1">
            <a:off x="7512193" y="830409"/>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flipV="1">
            <a:off x="7019530" y="830409"/>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flipV="1">
            <a:off x="6539533" y="830409"/>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flipV="1">
            <a:off x="6046814" y="830409"/>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flipV="1">
            <a:off x="5554096" y="830409"/>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flipV="1">
            <a:off x="5051086" y="824037"/>
            <a:ext cx="2112075" cy="1083056"/>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flipV="1">
            <a:off x="4579301" y="809901"/>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flipV="1">
            <a:off x="7502791" y="20508"/>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flipV="1">
            <a:off x="7010127" y="20508"/>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flipV="1">
            <a:off x="6530130" y="20508"/>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flipV="1">
            <a:off x="6037412" y="20508"/>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flipV="1">
            <a:off x="5544694" y="20508"/>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flipV="1">
            <a:off x="5041683" y="14136"/>
            <a:ext cx="2112075" cy="1083056"/>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flipV="1">
            <a:off x="4569898" y="0"/>
            <a:ext cx="2112075" cy="1074570"/>
          </a:xfrm>
          <a:prstGeom prst="parallelogram">
            <a:avLst>
              <a:gd name="adj" fmla="val 88032"/>
            </a:avLst>
          </a:prstGeom>
          <a:solidFill>
            <a:srgbClr val="FFFF99">
              <a:alpha val="14902"/>
            </a:srgbClr>
          </a:solidFill>
          <a:ln w="19050">
            <a:solidFill>
              <a:srgbClr val="07A121"/>
            </a:solidFill>
            <a:prstDash val="sysDot"/>
          </a:ln>
          <a:effectLst/>
          <a:scene3d>
            <a:camera prst="obliqueBottomLeft"/>
            <a:lightRig rig="flood" dir="t"/>
          </a:scene3d>
          <a:sp3d prstMaterial="flat">
            <a:bevelT w="152400" h="50800" prst="softRound"/>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8" name="87 Rectángulo"/>
          <p:cNvSpPr/>
          <p:nvPr/>
        </p:nvSpPr>
        <p:spPr>
          <a:xfrm>
            <a:off x="-721096" y="-8358"/>
            <a:ext cx="10477672"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855885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0" fill="hold"/>
                                        <p:tgtEl>
                                          <p:spTgt spid="37"/>
                                        </p:tgtEl>
                                        <p:attrNameLst>
                                          <p:attrName>ppt_x</p:attrName>
                                        </p:attrNameLst>
                                      </p:cBhvr>
                                      <p:tavLst>
                                        <p:tav tm="0">
                                          <p:val>
                                            <p:strVal val="0-#ppt_w/2"/>
                                          </p:val>
                                        </p:tav>
                                        <p:tav tm="100000">
                                          <p:val>
                                            <p:strVal val="#ppt_x"/>
                                          </p:val>
                                        </p:tav>
                                      </p:tavLst>
                                    </p:anim>
                                    <p:anim calcmode="lin" valueType="num">
                                      <p:cBhvr additive="base">
                                        <p:cTn id="8" dur="5000" fill="hold"/>
                                        <p:tgtEl>
                                          <p:spTgt spid="37"/>
                                        </p:tgtEl>
                                        <p:attrNameLst>
                                          <p:attrName>ppt_y</p:attrName>
                                        </p:attrNameLst>
                                      </p:cBhvr>
                                      <p:tavLst>
                                        <p:tav tm="0">
                                          <p:val>
                                            <p:strVal val="#ppt_y"/>
                                          </p:val>
                                        </p:tav>
                                        <p:tav tm="100000">
                                          <p:val>
                                            <p:strVal val="#ppt_y"/>
                                          </p:val>
                                        </p:tav>
                                      </p:tavLst>
                                    </p:anim>
                                  </p:childTnLst>
                                </p:cTn>
                              </p:par>
                              <p:par>
                                <p:cTn id="9" presetID="2" presetClass="exit" presetSubtype="2" fill="hold" grpId="1" nodeType="withEffect">
                                  <p:stCondLst>
                                    <p:cond delay="0"/>
                                  </p:stCondLst>
                                  <p:childTnLst>
                                    <p:anim calcmode="lin" valueType="num">
                                      <p:cBhvr additive="base">
                                        <p:cTn id="10" dur="5000"/>
                                        <p:tgtEl>
                                          <p:spTgt spid="37"/>
                                        </p:tgtEl>
                                        <p:attrNameLst>
                                          <p:attrName>ppt_x</p:attrName>
                                        </p:attrNameLst>
                                      </p:cBhvr>
                                      <p:tavLst>
                                        <p:tav tm="0">
                                          <p:val>
                                            <p:strVal val="ppt_x"/>
                                          </p:val>
                                        </p:tav>
                                        <p:tav tm="100000">
                                          <p:val>
                                            <p:strVal val="1+ppt_w/2"/>
                                          </p:val>
                                        </p:tav>
                                      </p:tavLst>
                                    </p:anim>
                                    <p:anim calcmode="lin" valueType="num">
                                      <p:cBhvr additive="base">
                                        <p:cTn id="11" dur="5000"/>
                                        <p:tgtEl>
                                          <p:spTgt spid="37"/>
                                        </p:tgtEl>
                                        <p:attrNameLst>
                                          <p:attrName>ppt_y</p:attrName>
                                        </p:attrNameLst>
                                      </p:cBhvr>
                                      <p:tavLst>
                                        <p:tav tm="0">
                                          <p:val>
                                            <p:strVal val="ppt_y"/>
                                          </p:val>
                                        </p:tav>
                                        <p:tav tm="100000">
                                          <p:val>
                                            <p:strVal val="ppt_y"/>
                                          </p:val>
                                        </p:tav>
                                      </p:tavLst>
                                    </p:anim>
                                    <p:set>
                                      <p:cBhvr>
                                        <p:cTn id="12" dur="1" fill="hold">
                                          <p:stCondLst>
                                            <p:cond delay="4999"/>
                                          </p:stCondLst>
                                        </p:cTn>
                                        <p:tgtEl>
                                          <p:spTgt spid="37"/>
                                        </p:tgtEl>
                                        <p:attrNameLst>
                                          <p:attrName>style.visibility</p:attrName>
                                        </p:attrNameLst>
                                      </p:cBhvr>
                                      <p:to>
                                        <p:strVal val="hidden"/>
                                      </p:to>
                                    </p:set>
                                  </p:childTnLst>
                                </p:cTn>
                              </p:par>
                              <p:par>
                                <p:cTn id="13" presetID="3" presetClass="exit" presetSubtype="5" fill="hold" grpId="2" nodeType="withEffect">
                                  <p:stCondLst>
                                    <p:cond delay="0"/>
                                  </p:stCondLst>
                                  <p:childTnLst>
                                    <p:animEffect transition="out" filter="blinds(vertical)">
                                      <p:cBhvr>
                                        <p:cTn id="14" dur="5000"/>
                                        <p:tgtEl>
                                          <p:spTgt spid="37"/>
                                        </p:tgtEl>
                                      </p:cBhvr>
                                    </p:animEffect>
                                    <p:set>
                                      <p:cBhvr>
                                        <p:cTn id="15" dur="1" fill="hold">
                                          <p:stCondLst>
                                            <p:cond delay="4999"/>
                                          </p:stCondLst>
                                        </p:cTn>
                                        <p:tgtEl>
                                          <p:spTgt spid="37"/>
                                        </p:tgtEl>
                                        <p:attrNameLst>
                                          <p:attrName>style.visibility</p:attrName>
                                        </p:attrNameLst>
                                      </p:cBhvr>
                                      <p:to>
                                        <p:strVal val="hidden"/>
                                      </p:to>
                                    </p:set>
                                  </p:childTnLst>
                                </p:cTn>
                              </p:par>
                              <p:par>
                                <p:cTn id="16" presetID="2" presetClass="entr" presetSubtype="8" fill="hold" grpId="0" nodeType="withEffect">
                                  <p:stCondLst>
                                    <p:cond delay="0"/>
                                  </p:stCondLst>
                                  <p:childTnLst>
                                    <p:set>
                                      <p:cBhvr>
                                        <p:cTn id="17" dur="1" fill="hold">
                                          <p:stCondLst>
                                            <p:cond delay="0"/>
                                          </p:stCondLst>
                                        </p:cTn>
                                        <p:tgtEl>
                                          <p:spTgt spid="38"/>
                                        </p:tgtEl>
                                        <p:attrNameLst>
                                          <p:attrName>style.visibility</p:attrName>
                                        </p:attrNameLst>
                                      </p:cBhvr>
                                      <p:to>
                                        <p:strVal val="visible"/>
                                      </p:to>
                                    </p:set>
                                    <p:anim calcmode="lin" valueType="num">
                                      <p:cBhvr additive="base">
                                        <p:cTn id="18" dur="5000" fill="hold"/>
                                        <p:tgtEl>
                                          <p:spTgt spid="38"/>
                                        </p:tgtEl>
                                        <p:attrNameLst>
                                          <p:attrName>ppt_x</p:attrName>
                                        </p:attrNameLst>
                                      </p:cBhvr>
                                      <p:tavLst>
                                        <p:tav tm="0">
                                          <p:val>
                                            <p:strVal val="0-#ppt_w/2"/>
                                          </p:val>
                                        </p:tav>
                                        <p:tav tm="100000">
                                          <p:val>
                                            <p:strVal val="#ppt_x"/>
                                          </p:val>
                                        </p:tav>
                                      </p:tavLst>
                                    </p:anim>
                                    <p:anim calcmode="lin" valueType="num">
                                      <p:cBhvr additive="base">
                                        <p:cTn id="19" dur="5000" fill="hold"/>
                                        <p:tgtEl>
                                          <p:spTgt spid="38"/>
                                        </p:tgtEl>
                                        <p:attrNameLst>
                                          <p:attrName>ppt_y</p:attrName>
                                        </p:attrNameLst>
                                      </p:cBhvr>
                                      <p:tavLst>
                                        <p:tav tm="0">
                                          <p:val>
                                            <p:strVal val="#ppt_y"/>
                                          </p:val>
                                        </p:tav>
                                        <p:tav tm="100000">
                                          <p:val>
                                            <p:strVal val="#ppt_y"/>
                                          </p:val>
                                        </p:tav>
                                      </p:tavLst>
                                    </p:anim>
                                  </p:childTnLst>
                                </p:cTn>
                              </p:par>
                              <p:par>
                                <p:cTn id="20" presetID="2" presetClass="exit" presetSubtype="2" fill="hold" grpId="1" nodeType="withEffect">
                                  <p:stCondLst>
                                    <p:cond delay="0"/>
                                  </p:stCondLst>
                                  <p:childTnLst>
                                    <p:anim calcmode="lin" valueType="num">
                                      <p:cBhvr additive="base">
                                        <p:cTn id="21" dur="5000"/>
                                        <p:tgtEl>
                                          <p:spTgt spid="38"/>
                                        </p:tgtEl>
                                        <p:attrNameLst>
                                          <p:attrName>ppt_x</p:attrName>
                                        </p:attrNameLst>
                                      </p:cBhvr>
                                      <p:tavLst>
                                        <p:tav tm="0">
                                          <p:val>
                                            <p:strVal val="ppt_x"/>
                                          </p:val>
                                        </p:tav>
                                        <p:tav tm="100000">
                                          <p:val>
                                            <p:strVal val="1+ppt_w/2"/>
                                          </p:val>
                                        </p:tav>
                                      </p:tavLst>
                                    </p:anim>
                                    <p:anim calcmode="lin" valueType="num">
                                      <p:cBhvr additive="base">
                                        <p:cTn id="22" dur="5000"/>
                                        <p:tgtEl>
                                          <p:spTgt spid="38"/>
                                        </p:tgtEl>
                                        <p:attrNameLst>
                                          <p:attrName>ppt_y</p:attrName>
                                        </p:attrNameLst>
                                      </p:cBhvr>
                                      <p:tavLst>
                                        <p:tav tm="0">
                                          <p:val>
                                            <p:strVal val="ppt_y"/>
                                          </p:val>
                                        </p:tav>
                                        <p:tav tm="100000">
                                          <p:val>
                                            <p:strVal val="ppt_y"/>
                                          </p:val>
                                        </p:tav>
                                      </p:tavLst>
                                    </p:anim>
                                    <p:set>
                                      <p:cBhvr>
                                        <p:cTn id="23" dur="1" fill="hold">
                                          <p:stCondLst>
                                            <p:cond delay="4999"/>
                                          </p:stCondLst>
                                        </p:cTn>
                                        <p:tgtEl>
                                          <p:spTgt spid="38"/>
                                        </p:tgtEl>
                                        <p:attrNameLst>
                                          <p:attrName>style.visibility</p:attrName>
                                        </p:attrNameLst>
                                      </p:cBhvr>
                                      <p:to>
                                        <p:strVal val="hidden"/>
                                      </p:to>
                                    </p:set>
                                  </p:childTnLst>
                                </p:cTn>
                              </p:par>
                              <p:par>
                                <p:cTn id="24" presetID="3" presetClass="exit" presetSubtype="5" fill="hold" grpId="2" nodeType="withEffect">
                                  <p:stCondLst>
                                    <p:cond delay="0"/>
                                  </p:stCondLst>
                                  <p:childTnLst>
                                    <p:animEffect transition="out" filter="blinds(vertical)">
                                      <p:cBhvr>
                                        <p:cTn id="25" dur="5000"/>
                                        <p:tgtEl>
                                          <p:spTgt spid="38"/>
                                        </p:tgtEl>
                                      </p:cBhvr>
                                    </p:animEffect>
                                    <p:set>
                                      <p:cBhvr>
                                        <p:cTn id="26" dur="1" fill="hold">
                                          <p:stCondLst>
                                            <p:cond delay="4999"/>
                                          </p:stCondLst>
                                        </p:cTn>
                                        <p:tgtEl>
                                          <p:spTgt spid="38"/>
                                        </p:tgtEl>
                                        <p:attrNameLst>
                                          <p:attrName>style.visibility</p:attrName>
                                        </p:attrNameLst>
                                      </p:cBhvr>
                                      <p:to>
                                        <p:strVal val="hidden"/>
                                      </p:to>
                                    </p:set>
                                  </p:childTnLst>
                                </p:cTn>
                              </p:par>
                              <p:par>
                                <p:cTn id="27" presetID="2" presetClass="entr" presetSubtype="8" fill="hold" grpId="0" nodeType="with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additive="base">
                                        <p:cTn id="29" dur="5000" fill="hold"/>
                                        <p:tgtEl>
                                          <p:spTgt spid="39"/>
                                        </p:tgtEl>
                                        <p:attrNameLst>
                                          <p:attrName>ppt_x</p:attrName>
                                        </p:attrNameLst>
                                      </p:cBhvr>
                                      <p:tavLst>
                                        <p:tav tm="0">
                                          <p:val>
                                            <p:strVal val="0-#ppt_w/2"/>
                                          </p:val>
                                        </p:tav>
                                        <p:tav tm="100000">
                                          <p:val>
                                            <p:strVal val="#ppt_x"/>
                                          </p:val>
                                        </p:tav>
                                      </p:tavLst>
                                    </p:anim>
                                    <p:anim calcmode="lin" valueType="num">
                                      <p:cBhvr additive="base">
                                        <p:cTn id="30" dur="5000" fill="hold"/>
                                        <p:tgtEl>
                                          <p:spTgt spid="39"/>
                                        </p:tgtEl>
                                        <p:attrNameLst>
                                          <p:attrName>ppt_y</p:attrName>
                                        </p:attrNameLst>
                                      </p:cBhvr>
                                      <p:tavLst>
                                        <p:tav tm="0">
                                          <p:val>
                                            <p:strVal val="#ppt_y"/>
                                          </p:val>
                                        </p:tav>
                                        <p:tav tm="100000">
                                          <p:val>
                                            <p:strVal val="#ppt_y"/>
                                          </p:val>
                                        </p:tav>
                                      </p:tavLst>
                                    </p:anim>
                                  </p:childTnLst>
                                </p:cTn>
                              </p:par>
                              <p:par>
                                <p:cTn id="31" presetID="2" presetClass="exit" presetSubtype="2" fill="hold" grpId="1" nodeType="withEffect">
                                  <p:stCondLst>
                                    <p:cond delay="0"/>
                                  </p:stCondLst>
                                  <p:childTnLst>
                                    <p:anim calcmode="lin" valueType="num">
                                      <p:cBhvr additive="base">
                                        <p:cTn id="32" dur="5000"/>
                                        <p:tgtEl>
                                          <p:spTgt spid="39"/>
                                        </p:tgtEl>
                                        <p:attrNameLst>
                                          <p:attrName>ppt_x</p:attrName>
                                        </p:attrNameLst>
                                      </p:cBhvr>
                                      <p:tavLst>
                                        <p:tav tm="0">
                                          <p:val>
                                            <p:strVal val="ppt_x"/>
                                          </p:val>
                                        </p:tav>
                                        <p:tav tm="100000">
                                          <p:val>
                                            <p:strVal val="1+ppt_w/2"/>
                                          </p:val>
                                        </p:tav>
                                      </p:tavLst>
                                    </p:anim>
                                    <p:anim calcmode="lin" valueType="num">
                                      <p:cBhvr additive="base">
                                        <p:cTn id="33" dur="5000"/>
                                        <p:tgtEl>
                                          <p:spTgt spid="39"/>
                                        </p:tgtEl>
                                        <p:attrNameLst>
                                          <p:attrName>ppt_y</p:attrName>
                                        </p:attrNameLst>
                                      </p:cBhvr>
                                      <p:tavLst>
                                        <p:tav tm="0">
                                          <p:val>
                                            <p:strVal val="ppt_y"/>
                                          </p:val>
                                        </p:tav>
                                        <p:tav tm="100000">
                                          <p:val>
                                            <p:strVal val="ppt_y"/>
                                          </p:val>
                                        </p:tav>
                                      </p:tavLst>
                                    </p:anim>
                                    <p:set>
                                      <p:cBhvr>
                                        <p:cTn id="34" dur="1" fill="hold">
                                          <p:stCondLst>
                                            <p:cond delay="4999"/>
                                          </p:stCondLst>
                                        </p:cTn>
                                        <p:tgtEl>
                                          <p:spTgt spid="39"/>
                                        </p:tgtEl>
                                        <p:attrNameLst>
                                          <p:attrName>style.visibility</p:attrName>
                                        </p:attrNameLst>
                                      </p:cBhvr>
                                      <p:to>
                                        <p:strVal val="hidden"/>
                                      </p:to>
                                    </p:set>
                                  </p:childTnLst>
                                </p:cTn>
                              </p:par>
                              <p:par>
                                <p:cTn id="35" presetID="3" presetClass="exit" presetSubtype="5" fill="hold" grpId="2" nodeType="withEffect">
                                  <p:stCondLst>
                                    <p:cond delay="0"/>
                                  </p:stCondLst>
                                  <p:childTnLst>
                                    <p:animEffect transition="out" filter="blinds(vertical)">
                                      <p:cBhvr>
                                        <p:cTn id="36" dur="5000"/>
                                        <p:tgtEl>
                                          <p:spTgt spid="39"/>
                                        </p:tgtEl>
                                      </p:cBhvr>
                                    </p:animEffect>
                                    <p:set>
                                      <p:cBhvr>
                                        <p:cTn id="37" dur="1" fill="hold">
                                          <p:stCondLst>
                                            <p:cond delay="4999"/>
                                          </p:stCondLst>
                                        </p:cTn>
                                        <p:tgtEl>
                                          <p:spTgt spid="39"/>
                                        </p:tgtEl>
                                        <p:attrNameLst>
                                          <p:attrName>style.visibility</p:attrName>
                                        </p:attrNameLst>
                                      </p:cBhvr>
                                      <p:to>
                                        <p:strVal val="hidden"/>
                                      </p:to>
                                    </p:set>
                                  </p:childTnLst>
                                </p:cTn>
                              </p:par>
                              <p:par>
                                <p:cTn id="38" presetID="2" presetClass="entr" presetSubtype="8" fill="hold" grpId="0" nodeType="withEffect">
                                  <p:stCondLst>
                                    <p:cond delay="0"/>
                                  </p:stCondLst>
                                  <p:childTnLst>
                                    <p:set>
                                      <p:cBhvr>
                                        <p:cTn id="39" dur="1" fill="hold">
                                          <p:stCondLst>
                                            <p:cond delay="0"/>
                                          </p:stCondLst>
                                        </p:cTn>
                                        <p:tgtEl>
                                          <p:spTgt spid="42"/>
                                        </p:tgtEl>
                                        <p:attrNameLst>
                                          <p:attrName>style.visibility</p:attrName>
                                        </p:attrNameLst>
                                      </p:cBhvr>
                                      <p:to>
                                        <p:strVal val="visible"/>
                                      </p:to>
                                    </p:set>
                                    <p:anim calcmode="lin" valueType="num">
                                      <p:cBhvr additive="base">
                                        <p:cTn id="40" dur="5000" fill="hold"/>
                                        <p:tgtEl>
                                          <p:spTgt spid="42"/>
                                        </p:tgtEl>
                                        <p:attrNameLst>
                                          <p:attrName>ppt_x</p:attrName>
                                        </p:attrNameLst>
                                      </p:cBhvr>
                                      <p:tavLst>
                                        <p:tav tm="0">
                                          <p:val>
                                            <p:strVal val="0-#ppt_w/2"/>
                                          </p:val>
                                        </p:tav>
                                        <p:tav tm="100000">
                                          <p:val>
                                            <p:strVal val="#ppt_x"/>
                                          </p:val>
                                        </p:tav>
                                      </p:tavLst>
                                    </p:anim>
                                    <p:anim calcmode="lin" valueType="num">
                                      <p:cBhvr additive="base">
                                        <p:cTn id="41" dur="5000" fill="hold"/>
                                        <p:tgtEl>
                                          <p:spTgt spid="42"/>
                                        </p:tgtEl>
                                        <p:attrNameLst>
                                          <p:attrName>ppt_y</p:attrName>
                                        </p:attrNameLst>
                                      </p:cBhvr>
                                      <p:tavLst>
                                        <p:tav tm="0">
                                          <p:val>
                                            <p:strVal val="#ppt_y"/>
                                          </p:val>
                                        </p:tav>
                                        <p:tav tm="100000">
                                          <p:val>
                                            <p:strVal val="#ppt_y"/>
                                          </p:val>
                                        </p:tav>
                                      </p:tavLst>
                                    </p:anim>
                                  </p:childTnLst>
                                </p:cTn>
                              </p:par>
                              <p:par>
                                <p:cTn id="42" presetID="2" presetClass="exit" presetSubtype="2" fill="hold" grpId="1" nodeType="withEffect">
                                  <p:stCondLst>
                                    <p:cond delay="0"/>
                                  </p:stCondLst>
                                  <p:childTnLst>
                                    <p:anim calcmode="lin" valueType="num">
                                      <p:cBhvr additive="base">
                                        <p:cTn id="43" dur="5000"/>
                                        <p:tgtEl>
                                          <p:spTgt spid="42"/>
                                        </p:tgtEl>
                                        <p:attrNameLst>
                                          <p:attrName>ppt_x</p:attrName>
                                        </p:attrNameLst>
                                      </p:cBhvr>
                                      <p:tavLst>
                                        <p:tav tm="0">
                                          <p:val>
                                            <p:strVal val="ppt_x"/>
                                          </p:val>
                                        </p:tav>
                                        <p:tav tm="100000">
                                          <p:val>
                                            <p:strVal val="1+ppt_w/2"/>
                                          </p:val>
                                        </p:tav>
                                      </p:tavLst>
                                    </p:anim>
                                    <p:anim calcmode="lin" valueType="num">
                                      <p:cBhvr additive="base">
                                        <p:cTn id="44" dur="5000"/>
                                        <p:tgtEl>
                                          <p:spTgt spid="42"/>
                                        </p:tgtEl>
                                        <p:attrNameLst>
                                          <p:attrName>ppt_y</p:attrName>
                                        </p:attrNameLst>
                                      </p:cBhvr>
                                      <p:tavLst>
                                        <p:tav tm="0">
                                          <p:val>
                                            <p:strVal val="ppt_y"/>
                                          </p:val>
                                        </p:tav>
                                        <p:tav tm="100000">
                                          <p:val>
                                            <p:strVal val="ppt_y"/>
                                          </p:val>
                                        </p:tav>
                                      </p:tavLst>
                                    </p:anim>
                                    <p:set>
                                      <p:cBhvr>
                                        <p:cTn id="45" dur="1" fill="hold">
                                          <p:stCondLst>
                                            <p:cond delay="4999"/>
                                          </p:stCondLst>
                                        </p:cTn>
                                        <p:tgtEl>
                                          <p:spTgt spid="42"/>
                                        </p:tgtEl>
                                        <p:attrNameLst>
                                          <p:attrName>style.visibility</p:attrName>
                                        </p:attrNameLst>
                                      </p:cBhvr>
                                      <p:to>
                                        <p:strVal val="hidden"/>
                                      </p:to>
                                    </p:set>
                                  </p:childTnLst>
                                </p:cTn>
                              </p:par>
                              <p:par>
                                <p:cTn id="46" presetID="3" presetClass="exit" presetSubtype="5" fill="hold" grpId="2" nodeType="withEffect">
                                  <p:stCondLst>
                                    <p:cond delay="0"/>
                                  </p:stCondLst>
                                  <p:childTnLst>
                                    <p:animEffect transition="out" filter="blinds(vertical)">
                                      <p:cBhvr>
                                        <p:cTn id="47" dur="5000"/>
                                        <p:tgtEl>
                                          <p:spTgt spid="42"/>
                                        </p:tgtEl>
                                      </p:cBhvr>
                                    </p:animEffect>
                                    <p:set>
                                      <p:cBhvr>
                                        <p:cTn id="48" dur="1" fill="hold">
                                          <p:stCondLst>
                                            <p:cond delay="4999"/>
                                          </p:stCondLst>
                                        </p:cTn>
                                        <p:tgtEl>
                                          <p:spTgt spid="42"/>
                                        </p:tgtEl>
                                        <p:attrNameLst>
                                          <p:attrName>style.visibility</p:attrName>
                                        </p:attrNameLst>
                                      </p:cBhvr>
                                      <p:to>
                                        <p:strVal val="hidden"/>
                                      </p:to>
                                    </p:set>
                                  </p:childTnLst>
                                </p:cTn>
                              </p:par>
                              <p:par>
                                <p:cTn id="49" presetID="2" presetClass="entr" presetSubtype="8" fill="hold" grpId="0" nodeType="withEffect">
                                  <p:stCondLst>
                                    <p:cond delay="0"/>
                                  </p:stCondLst>
                                  <p:childTnLst>
                                    <p:set>
                                      <p:cBhvr>
                                        <p:cTn id="50" dur="1" fill="hold">
                                          <p:stCondLst>
                                            <p:cond delay="0"/>
                                          </p:stCondLst>
                                        </p:cTn>
                                        <p:tgtEl>
                                          <p:spTgt spid="40"/>
                                        </p:tgtEl>
                                        <p:attrNameLst>
                                          <p:attrName>style.visibility</p:attrName>
                                        </p:attrNameLst>
                                      </p:cBhvr>
                                      <p:to>
                                        <p:strVal val="visible"/>
                                      </p:to>
                                    </p:set>
                                    <p:anim calcmode="lin" valueType="num">
                                      <p:cBhvr additive="base">
                                        <p:cTn id="51" dur="5000" fill="hold"/>
                                        <p:tgtEl>
                                          <p:spTgt spid="40"/>
                                        </p:tgtEl>
                                        <p:attrNameLst>
                                          <p:attrName>ppt_x</p:attrName>
                                        </p:attrNameLst>
                                      </p:cBhvr>
                                      <p:tavLst>
                                        <p:tav tm="0">
                                          <p:val>
                                            <p:strVal val="0-#ppt_w/2"/>
                                          </p:val>
                                        </p:tav>
                                        <p:tav tm="100000">
                                          <p:val>
                                            <p:strVal val="#ppt_x"/>
                                          </p:val>
                                        </p:tav>
                                      </p:tavLst>
                                    </p:anim>
                                    <p:anim calcmode="lin" valueType="num">
                                      <p:cBhvr additive="base">
                                        <p:cTn id="52" dur="5000" fill="hold"/>
                                        <p:tgtEl>
                                          <p:spTgt spid="40"/>
                                        </p:tgtEl>
                                        <p:attrNameLst>
                                          <p:attrName>ppt_y</p:attrName>
                                        </p:attrNameLst>
                                      </p:cBhvr>
                                      <p:tavLst>
                                        <p:tav tm="0">
                                          <p:val>
                                            <p:strVal val="#ppt_y"/>
                                          </p:val>
                                        </p:tav>
                                        <p:tav tm="100000">
                                          <p:val>
                                            <p:strVal val="#ppt_y"/>
                                          </p:val>
                                        </p:tav>
                                      </p:tavLst>
                                    </p:anim>
                                  </p:childTnLst>
                                </p:cTn>
                              </p:par>
                              <p:par>
                                <p:cTn id="53" presetID="2" presetClass="exit" presetSubtype="2" fill="hold" grpId="1" nodeType="withEffect">
                                  <p:stCondLst>
                                    <p:cond delay="0"/>
                                  </p:stCondLst>
                                  <p:childTnLst>
                                    <p:anim calcmode="lin" valueType="num">
                                      <p:cBhvr additive="base">
                                        <p:cTn id="54" dur="5000"/>
                                        <p:tgtEl>
                                          <p:spTgt spid="40"/>
                                        </p:tgtEl>
                                        <p:attrNameLst>
                                          <p:attrName>ppt_x</p:attrName>
                                        </p:attrNameLst>
                                      </p:cBhvr>
                                      <p:tavLst>
                                        <p:tav tm="0">
                                          <p:val>
                                            <p:strVal val="ppt_x"/>
                                          </p:val>
                                        </p:tav>
                                        <p:tav tm="100000">
                                          <p:val>
                                            <p:strVal val="1+ppt_w/2"/>
                                          </p:val>
                                        </p:tav>
                                      </p:tavLst>
                                    </p:anim>
                                    <p:anim calcmode="lin" valueType="num">
                                      <p:cBhvr additive="base">
                                        <p:cTn id="55" dur="5000"/>
                                        <p:tgtEl>
                                          <p:spTgt spid="40"/>
                                        </p:tgtEl>
                                        <p:attrNameLst>
                                          <p:attrName>ppt_y</p:attrName>
                                        </p:attrNameLst>
                                      </p:cBhvr>
                                      <p:tavLst>
                                        <p:tav tm="0">
                                          <p:val>
                                            <p:strVal val="ppt_y"/>
                                          </p:val>
                                        </p:tav>
                                        <p:tav tm="100000">
                                          <p:val>
                                            <p:strVal val="ppt_y"/>
                                          </p:val>
                                        </p:tav>
                                      </p:tavLst>
                                    </p:anim>
                                    <p:set>
                                      <p:cBhvr>
                                        <p:cTn id="56" dur="1" fill="hold">
                                          <p:stCondLst>
                                            <p:cond delay="4999"/>
                                          </p:stCondLst>
                                        </p:cTn>
                                        <p:tgtEl>
                                          <p:spTgt spid="40"/>
                                        </p:tgtEl>
                                        <p:attrNameLst>
                                          <p:attrName>style.visibility</p:attrName>
                                        </p:attrNameLst>
                                      </p:cBhvr>
                                      <p:to>
                                        <p:strVal val="hidden"/>
                                      </p:to>
                                    </p:set>
                                  </p:childTnLst>
                                </p:cTn>
                              </p:par>
                              <p:par>
                                <p:cTn id="57" presetID="3" presetClass="exit" presetSubtype="5" fill="hold" grpId="2" nodeType="withEffect">
                                  <p:stCondLst>
                                    <p:cond delay="0"/>
                                  </p:stCondLst>
                                  <p:childTnLst>
                                    <p:animEffect transition="out" filter="blinds(vertical)">
                                      <p:cBhvr>
                                        <p:cTn id="58" dur="5000"/>
                                        <p:tgtEl>
                                          <p:spTgt spid="40"/>
                                        </p:tgtEl>
                                      </p:cBhvr>
                                    </p:animEffect>
                                    <p:set>
                                      <p:cBhvr>
                                        <p:cTn id="59" dur="1" fill="hold">
                                          <p:stCondLst>
                                            <p:cond delay="4999"/>
                                          </p:stCondLst>
                                        </p:cTn>
                                        <p:tgtEl>
                                          <p:spTgt spid="40"/>
                                        </p:tgtEl>
                                        <p:attrNameLst>
                                          <p:attrName>style.visibility</p:attrName>
                                        </p:attrNameLst>
                                      </p:cBhvr>
                                      <p:to>
                                        <p:strVal val="hidden"/>
                                      </p:to>
                                    </p:set>
                                  </p:childTnLst>
                                </p:cTn>
                              </p:par>
                              <p:par>
                                <p:cTn id="60" presetID="2" presetClass="entr" presetSubtype="8" fill="hold" grpId="0" nodeType="withEffect">
                                  <p:stCondLst>
                                    <p:cond delay="0"/>
                                  </p:stCondLst>
                                  <p:childTnLst>
                                    <p:set>
                                      <p:cBhvr>
                                        <p:cTn id="61" dur="1" fill="hold">
                                          <p:stCondLst>
                                            <p:cond delay="0"/>
                                          </p:stCondLst>
                                        </p:cTn>
                                        <p:tgtEl>
                                          <p:spTgt spid="43"/>
                                        </p:tgtEl>
                                        <p:attrNameLst>
                                          <p:attrName>style.visibility</p:attrName>
                                        </p:attrNameLst>
                                      </p:cBhvr>
                                      <p:to>
                                        <p:strVal val="visible"/>
                                      </p:to>
                                    </p:set>
                                    <p:anim calcmode="lin" valueType="num">
                                      <p:cBhvr additive="base">
                                        <p:cTn id="62" dur="5000" fill="hold"/>
                                        <p:tgtEl>
                                          <p:spTgt spid="43"/>
                                        </p:tgtEl>
                                        <p:attrNameLst>
                                          <p:attrName>ppt_x</p:attrName>
                                        </p:attrNameLst>
                                      </p:cBhvr>
                                      <p:tavLst>
                                        <p:tav tm="0">
                                          <p:val>
                                            <p:strVal val="0-#ppt_w/2"/>
                                          </p:val>
                                        </p:tav>
                                        <p:tav tm="100000">
                                          <p:val>
                                            <p:strVal val="#ppt_x"/>
                                          </p:val>
                                        </p:tav>
                                      </p:tavLst>
                                    </p:anim>
                                    <p:anim calcmode="lin" valueType="num">
                                      <p:cBhvr additive="base">
                                        <p:cTn id="63" dur="5000" fill="hold"/>
                                        <p:tgtEl>
                                          <p:spTgt spid="43"/>
                                        </p:tgtEl>
                                        <p:attrNameLst>
                                          <p:attrName>ppt_y</p:attrName>
                                        </p:attrNameLst>
                                      </p:cBhvr>
                                      <p:tavLst>
                                        <p:tav tm="0">
                                          <p:val>
                                            <p:strVal val="#ppt_y"/>
                                          </p:val>
                                        </p:tav>
                                        <p:tav tm="100000">
                                          <p:val>
                                            <p:strVal val="#ppt_y"/>
                                          </p:val>
                                        </p:tav>
                                      </p:tavLst>
                                    </p:anim>
                                  </p:childTnLst>
                                </p:cTn>
                              </p:par>
                              <p:par>
                                <p:cTn id="64" presetID="2" presetClass="exit" presetSubtype="2" fill="hold" grpId="1" nodeType="withEffect">
                                  <p:stCondLst>
                                    <p:cond delay="0"/>
                                  </p:stCondLst>
                                  <p:childTnLst>
                                    <p:anim calcmode="lin" valueType="num">
                                      <p:cBhvr additive="base">
                                        <p:cTn id="65" dur="5000"/>
                                        <p:tgtEl>
                                          <p:spTgt spid="43"/>
                                        </p:tgtEl>
                                        <p:attrNameLst>
                                          <p:attrName>ppt_x</p:attrName>
                                        </p:attrNameLst>
                                      </p:cBhvr>
                                      <p:tavLst>
                                        <p:tav tm="0">
                                          <p:val>
                                            <p:strVal val="ppt_x"/>
                                          </p:val>
                                        </p:tav>
                                        <p:tav tm="100000">
                                          <p:val>
                                            <p:strVal val="1+ppt_w/2"/>
                                          </p:val>
                                        </p:tav>
                                      </p:tavLst>
                                    </p:anim>
                                    <p:anim calcmode="lin" valueType="num">
                                      <p:cBhvr additive="base">
                                        <p:cTn id="66" dur="5000"/>
                                        <p:tgtEl>
                                          <p:spTgt spid="43"/>
                                        </p:tgtEl>
                                        <p:attrNameLst>
                                          <p:attrName>ppt_y</p:attrName>
                                        </p:attrNameLst>
                                      </p:cBhvr>
                                      <p:tavLst>
                                        <p:tav tm="0">
                                          <p:val>
                                            <p:strVal val="ppt_y"/>
                                          </p:val>
                                        </p:tav>
                                        <p:tav tm="100000">
                                          <p:val>
                                            <p:strVal val="ppt_y"/>
                                          </p:val>
                                        </p:tav>
                                      </p:tavLst>
                                    </p:anim>
                                    <p:set>
                                      <p:cBhvr>
                                        <p:cTn id="67" dur="1" fill="hold">
                                          <p:stCondLst>
                                            <p:cond delay="4999"/>
                                          </p:stCondLst>
                                        </p:cTn>
                                        <p:tgtEl>
                                          <p:spTgt spid="43"/>
                                        </p:tgtEl>
                                        <p:attrNameLst>
                                          <p:attrName>style.visibility</p:attrName>
                                        </p:attrNameLst>
                                      </p:cBhvr>
                                      <p:to>
                                        <p:strVal val="hidden"/>
                                      </p:to>
                                    </p:set>
                                  </p:childTnLst>
                                </p:cTn>
                              </p:par>
                              <p:par>
                                <p:cTn id="68" presetID="3" presetClass="exit" presetSubtype="5" fill="hold" grpId="2" nodeType="withEffect">
                                  <p:stCondLst>
                                    <p:cond delay="0"/>
                                  </p:stCondLst>
                                  <p:childTnLst>
                                    <p:animEffect transition="out" filter="blinds(vertical)">
                                      <p:cBhvr>
                                        <p:cTn id="69" dur="5000"/>
                                        <p:tgtEl>
                                          <p:spTgt spid="43"/>
                                        </p:tgtEl>
                                      </p:cBhvr>
                                    </p:animEffect>
                                    <p:set>
                                      <p:cBhvr>
                                        <p:cTn id="70" dur="1" fill="hold">
                                          <p:stCondLst>
                                            <p:cond delay="4999"/>
                                          </p:stCondLst>
                                        </p:cTn>
                                        <p:tgtEl>
                                          <p:spTgt spid="43"/>
                                        </p:tgtEl>
                                        <p:attrNameLst>
                                          <p:attrName>style.visibility</p:attrName>
                                        </p:attrNameLst>
                                      </p:cBhvr>
                                      <p:to>
                                        <p:strVal val="hidden"/>
                                      </p:to>
                                    </p:set>
                                  </p:childTnLst>
                                </p:cTn>
                              </p:par>
                              <p:par>
                                <p:cTn id="71" presetID="2" presetClass="entr" presetSubtype="8" fill="hold" grpId="0" nodeType="withEffect">
                                  <p:stCondLst>
                                    <p:cond delay="0"/>
                                  </p:stCondLst>
                                  <p:childTnLst>
                                    <p:set>
                                      <p:cBhvr>
                                        <p:cTn id="72" dur="1" fill="hold">
                                          <p:stCondLst>
                                            <p:cond delay="0"/>
                                          </p:stCondLst>
                                        </p:cTn>
                                        <p:tgtEl>
                                          <p:spTgt spid="41"/>
                                        </p:tgtEl>
                                        <p:attrNameLst>
                                          <p:attrName>style.visibility</p:attrName>
                                        </p:attrNameLst>
                                      </p:cBhvr>
                                      <p:to>
                                        <p:strVal val="visible"/>
                                      </p:to>
                                    </p:set>
                                    <p:anim calcmode="lin" valueType="num">
                                      <p:cBhvr additive="base">
                                        <p:cTn id="73" dur="5000" fill="hold"/>
                                        <p:tgtEl>
                                          <p:spTgt spid="41"/>
                                        </p:tgtEl>
                                        <p:attrNameLst>
                                          <p:attrName>ppt_x</p:attrName>
                                        </p:attrNameLst>
                                      </p:cBhvr>
                                      <p:tavLst>
                                        <p:tav tm="0">
                                          <p:val>
                                            <p:strVal val="0-#ppt_w/2"/>
                                          </p:val>
                                        </p:tav>
                                        <p:tav tm="100000">
                                          <p:val>
                                            <p:strVal val="#ppt_x"/>
                                          </p:val>
                                        </p:tav>
                                      </p:tavLst>
                                    </p:anim>
                                    <p:anim calcmode="lin" valueType="num">
                                      <p:cBhvr additive="base">
                                        <p:cTn id="74" dur="5000" fill="hold"/>
                                        <p:tgtEl>
                                          <p:spTgt spid="41"/>
                                        </p:tgtEl>
                                        <p:attrNameLst>
                                          <p:attrName>ppt_y</p:attrName>
                                        </p:attrNameLst>
                                      </p:cBhvr>
                                      <p:tavLst>
                                        <p:tav tm="0">
                                          <p:val>
                                            <p:strVal val="#ppt_y"/>
                                          </p:val>
                                        </p:tav>
                                        <p:tav tm="100000">
                                          <p:val>
                                            <p:strVal val="#ppt_y"/>
                                          </p:val>
                                        </p:tav>
                                      </p:tavLst>
                                    </p:anim>
                                  </p:childTnLst>
                                </p:cTn>
                              </p:par>
                              <p:par>
                                <p:cTn id="75" presetID="2" presetClass="exit" presetSubtype="2" fill="hold" grpId="1" nodeType="withEffect">
                                  <p:stCondLst>
                                    <p:cond delay="0"/>
                                  </p:stCondLst>
                                  <p:childTnLst>
                                    <p:anim calcmode="lin" valueType="num">
                                      <p:cBhvr additive="base">
                                        <p:cTn id="76" dur="5000"/>
                                        <p:tgtEl>
                                          <p:spTgt spid="41"/>
                                        </p:tgtEl>
                                        <p:attrNameLst>
                                          <p:attrName>ppt_x</p:attrName>
                                        </p:attrNameLst>
                                      </p:cBhvr>
                                      <p:tavLst>
                                        <p:tav tm="0">
                                          <p:val>
                                            <p:strVal val="ppt_x"/>
                                          </p:val>
                                        </p:tav>
                                        <p:tav tm="100000">
                                          <p:val>
                                            <p:strVal val="1+ppt_w/2"/>
                                          </p:val>
                                        </p:tav>
                                      </p:tavLst>
                                    </p:anim>
                                    <p:anim calcmode="lin" valueType="num">
                                      <p:cBhvr additive="base">
                                        <p:cTn id="77" dur="5000"/>
                                        <p:tgtEl>
                                          <p:spTgt spid="41"/>
                                        </p:tgtEl>
                                        <p:attrNameLst>
                                          <p:attrName>ppt_y</p:attrName>
                                        </p:attrNameLst>
                                      </p:cBhvr>
                                      <p:tavLst>
                                        <p:tav tm="0">
                                          <p:val>
                                            <p:strVal val="ppt_y"/>
                                          </p:val>
                                        </p:tav>
                                        <p:tav tm="100000">
                                          <p:val>
                                            <p:strVal val="ppt_y"/>
                                          </p:val>
                                        </p:tav>
                                      </p:tavLst>
                                    </p:anim>
                                    <p:set>
                                      <p:cBhvr>
                                        <p:cTn id="78" dur="1" fill="hold">
                                          <p:stCondLst>
                                            <p:cond delay="4999"/>
                                          </p:stCondLst>
                                        </p:cTn>
                                        <p:tgtEl>
                                          <p:spTgt spid="41"/>
                                        </p:tgtEl>
                                        <p:attrNameLst>
                                          <p:attrName>style.visibility</p:attrName>
                                        </p:attrNameLst>
                                      </p:cBhvr>
                                      <p:to>
                                        <p:strVal val="hidden"/>
                                      </p:to>
                                    </p:set>
                                  </p:childTnLst>
                                </p:cTn>
                              </p:par>
                              <p:par>
                                <p:cTn id="79" presetID="3" presetClass="exit" presetSubtype="5" fill="hold" grpId="2" nodeType="withEffect">
                                  <p:stCondLst>
                                    <p:cond delay="0"/>
                                  </p:stCondLst>
                                  <p:childTnLst>
                                    <p:animEffect transition="out" filter="blinds(vertical)">
                                      <p:cBhvr>
                                        <p:cTn id="80" dur="5000"/>
                                        <p:tgtEl>
                                          <p:spTgt spid="41"/>
                                        </p:tgtEl>
                                      </p:cBhvr>
                                    </p:animEffect>
                                    <p:set>
                                      <p:cBhvr>
                                        <p:cTn id="81" dur="1" fill="hold">
                                          <p:stCondLst>
                                            <p:cond delay="4999"/>
                                          </p:stCondLst>
                                        </p:cTn>
                                        <p:tgtEl>
                                          <p:spTgt spid="41"/>
                                        </p:tgtEl>
                                        <p:attrNameLst>
                                          <p:attrName>style.visibility</p:attrName>
                                        </p:attrNameLst>
                                      </p:cBhvr>
                                      <p:to>
                                        <p:strVal val="hidden"/>
                                      </p:to>
                                    </p:set>
                                  </p:childTnLst>
                                </p:cTn>
                              </p:par>
                              <p:par>
                                <p:cTn id="82" presetID="2" presetClass="entr" presetSubtype="8" fill="hold" grpId="0" nodeType="withEffect">
                                  <p:stCondLst>
                                    <p:cond delay="0"/>
                                  </p:stCondLst>
                                  <p:childTnLst>
                                    <p:set>
                                      <p:cBhvr>
                                        <p:cTn id="83" dur="1" fill="hold">
                                          <p:stCondLst>
                                            <p:cond delay="0"/>
                                          </p:stCondLst>
                                        </p:cTn>
                                        <p:tgtEl>
                                          <p:spTgt spid="30"/>
                                        </p:tgtEl>
                                        <p:attrNameLst>
                                          <p:attrName>style.visibility</p:attrName>
                                        </p:attrNameLst>
                                      </p:cBhvr>
                                      <p:to>
                                        <p:strVal val="visible"/>
                                      </p:to>
                                    </p:set>
                                    <p:anim calcmode="lin" valueType="num">
                                      <p:cBhvr additive="base">
                                        <p:cTn id="84" dur="5000" fill="hold"/>
                                        <p:tgtEl>
                                          <p:spTgt spid="30"/>
                                        </p:tgtEl>
                                        <p:attrNameLst>
                                          <p:attrName>ppt_x</p:attrName>
                                        </p:attrNameLst>
                                      </p:cBhvr>
                                      <p:tavLst>
                                        <p:tav tm="0">
                                          <p:val>
                                            <p:strVal val="0-#ppt_w/2"/>
                                          </p:val>
                                        </p:tav>
                                        <p:tav tm="100000">
                                          <p:val>
                                            <p:strVal val="#ppt_x"/>
                                          </p:val>
                                        </p:tav>
                                      </p:tavLst>
                                    </p:anim>
                                    <p:anim calcmode="lin" valueType="num">
                                      <p:cBhvr additive="base">
                                        <p:cTn id="85" dur="5000" fill="hold"/>
                                        <p:tgtEl>
                                          <p:spTgt spid="30"/>
                                        </p:tgtEl>
                                        <p:attrNameLst>
                                          <p:attrName>ppt_y</p:attrName>
                                        </p:attrNameLst>
                                      </p:cBhvr>
                                      <p:tavLst>
                                        <p:tav tm="0">
                                          <p:val>
                                            <p:strVal val="#ppt_y"/>
                                          </p:val>
                                        </p:tav>
                                        <p:tav tm="100000">
                                          <p:val>
                                            <p:strVal val="#ppt_y"/>
                                          </p:val>
                                        </p:tav>
                                      </p:tavLst>
                                    </p:anim>
                                  </p:childTnLst>
                                </p:cTn>
                              </p:par>
                              <p:par>
                                <p:cTn id="86" presetID="2" presetClass="exit" presetSubtype="2" fill="hold" grpId="1" nodeType="withEffect">
                                  <p:stCondLst>
                                    <p:cond delay="0"/>
                                  </p:stCondLst>
                                  <p:childTnLst>
                                    <p:anim calcmode="lin" valueType="num">
                                      <p:cBhvr additive="base">
                                        <p:cTn id="87" dur="5000"/>
                                        <p:tgtEl>
                                          <p:spTgt spid="30"/>
                                        </p:tgtEl>
                                        <p:attrNameLst>
                                          <p:attrName>ppt_x</p:attrName>
                                        </p:attrNameLst>
                                      </p:cBhvr>
                                      <p:tavLst>
                                        <p:tav tm="0">
                                          <p:val>
                                            <p:strVal val="ppt_x"/>
                                          </p:val>
                                        </p:tav>
                                        <p:tav tm="100000">
                                          <p:val>
                                            <p:strVal val="1+ppt_w/2"/>
                                          </p:val>
                                        </p:tav>
                                      </p:tavLst>
                                    </p:anim>
                                    <p:anim calcmode="lin" valueType="num">
                                      <p:cBhvr additive="base">
                                        <p:cTn id="88" dur="5000"/>
                                        <p:tgtEl>
                                          <p:spTgt spid="30"/>
                                        </p:tgtEl>
                                        <p:attrNameLst>
                                          <p:attrName>ppt_y</p:attrName>
                                        </p:attrNameLst>
                                      </p:cBhvr>
                                      <p:tavLst>
                                        <p:tav tm="0">
                                          <p:val>
                                            <p:strVal val="ppt_y"/>
                                          </p:val>
                                        </p:tav>
                                        <p:tav tm="100000">
                                          <p:val>
                                            <p:strVal val="ppt_y"/>
                                          </p:val>
                                        </p:tav>
                                      </p:tavLst>
                                    </p:anim>
                                    <p:set>
                                      <p:cBhvr>
                                        <p:cTn id="89" dur="1" fill="hold">
                                          <p:stCondLst>
                                            <p:cond delay="4999"/>
                                          </p:stCondLst>
                                        </p:cTn>
                                        <p:tgtEl>
                                          <p:spTgt spid="30"/>
                                        </p:tgtEl>
                                        <p:attrNameLst>
                                          <p:attrName>style.visibility</p:attrName>
                                        </p:attrNameLst>
                                      </p:cBhvr>
                                      <p:to>
                                        <p:strVal val="hidden"/>
                                      </p:to>
                                    </p:set>
                                  </p:childTnLst>
                                </p:cTn>
                              </p:par>
                              <p:par>
                                <p:cTn id="90" presetID="3" presetClass="exit" presetSubtype="5" fill="hold" grpId="2" nodeType="withEffect">
                                  <p:stCondLst>
                                    <p:cond delay="0"/>
                                  </p:stCondLst>
                                  <p:childTnLst>
                                    <p:animEffect transition="out" filter="blinds(vertical)">
                                      <p:cBhvr>
                                        <p:cTn id="91" dur="5000"/>
                                        <p:tgtEl>
                                          <p:spTgt spid="30"/>
                                        </p:tgtEl>
                                      </p:cBhvr>
                                    </p:animEffect>
                                    <p:set>
                                      <p:cBhvr>
                                        <p:cTn id="92" dur="1" fill="hold">
                                          <p:stCondLst>
                                            <p:cond delay="4999"/>
                                          </p:stCondLst>
                                        </p:cTn>
                                        <p:tgtEl>
                                          <p:spTgt spid="30"/>
                                        </p:tgtEl>
                                        <p:attrNameLst>
                                          <p:attrName>style.visibility</p:attrName>
                                        </p:attrNameLst>
                                      </p:cBhvr>
                                      <p:to>
                                        <p:strVal val="hidden"/>
                                      </p:to>
                                    </p:set>
                                  </p:childTnLst>
                                </p:cTn>
                              </p:par>
                              <p:par>
                                <p:cTn id="93" presetID="2" presetClass="entr" presetSubtype="8" fill="hold" grpId="0" nodeType="withEffect">
                                  <p:stCondLst>
                                    <p:cond delay="0"/>
                                  </p:stCondLst>
                                  <p:childTnLst>
                                    <p:set>
                                      <p:cBhvr>
                                        <p:cTn id="94" dur="1" fill="hold">
                                          <p:stCondLst>
                                            <p:cond delay="0"/>
                                          </p:stCondLst>
                                        </p:cTn>
                                        <p:tgtEl>
                                          <p:spTgt spid="36"/>
                                        </p:tgtEl>
                                        <p:attrNameLst>
                                          <p:attrName>style.visibility</p:attrName>
                                        </p:attrNameLst>
                                      </p:cBhvr>
                                      <p:to>
                                        <p:strVal val="visible"/>
                                      </p:to>
                                    </p:set>
                                    <p:anim calcmode="lin" valueType="num">
                                      <p:cBhvr additive="base">
                                        <p:cTn id="95" dur="5000" fill="hold"/>
                                        <p:tgtEl>
                                          <p:spTgt spid="36"/>
                                        </p:tgtEl>
                                        <p:attrNameLst>
                                          <p:attrName>ppt_x</p:attrName>
                                        </p:attrNameLst>
                                      </p:cBhvr>
                                      <p:tavLst>
                                        <p:tav tm="0">
                                          <p:val>
                                            <p:strVal val="0-#ppt_w/2"/>
                                          </p:val>
                                        </p:tav>
                                        <p:tav tm="100000">
                                          <p:val>
                                            <p:strVal val="#ppt_x"/>
                                          </p:val>
                                        </p:tav>
                                      </p:tavLst>
                                    </p:anim>
                                    <p:anim calcmode="lin" valueType="num">
                                      <p:cBhvr additive="base">
                                        <p:cTn id="96" dur="5000" fill="hold"/>
                                        <p:tgtEl>
                                          <p:spTgt spid="36"/>
                                        </p:tgtEl>
                                        <p:attrNameLst>
                                          <p:attrName>ppt_y</p:attrName>
                                        </p:attrNameLst>
                                      </p:cBhvr>
                                      <p:tavLst>
                                        <p:tav tm="0">
                                          <p:val>
                                            <p:strVal val="#ppt_y"/>
                                          </p:val>
                                        </p:tav>
                                        <p:tav tm="100000">
                                          <p:val>
                                            <p:strVal val="#ppt_y"/>
                                          </p:val>
                                        </p:tav>
                                      </p:tavLst>
                                    </p:anim>
                                  </p:childTnLst>
                                </p:cTn>
                              </p:par>
                              <p:par>
                                <p:cTn id="97" presetID="2" presetClass="exit" presetSubtype="2" fill="hold" grpId="1" nodeType="withEffect">
                                  <p:stCondLst>
                                    <p:cond delay="0"/>
                                  </p:stCondLst>
                                  <p:childTnLst>
                                    <p:anim calcmode="lin" valueType="num">
                                      <p:cBhvr additive="base">
                                        <p:cTn id="98" dur="5000"/>
                                        <p:tgtEl>
                                          <p:spTgt spid="36"/>
                                        </p:tgtEl>
                                        <p:attrNameLst>
                                          <p:attrName>ppt_x</p:attrName>
                                        </p:attrNameLst>
                                      </p:cBhvr>
                                      <p:tavLst>
                                        <p:tav tm="0">
                                          <p:val>
                                            <p:strVal val="ppt_x"/>
                                          </p:val>
                                        </p:tav>
                                        <p:tav tm="100000">
                                          <p:val>
                                            <p:strVal val="1+ppt_w/2"/>
                                          </p:val>
                                        </p:tav>
                                      </p:tavLst>
                                    </p:anim>
                                    <p:anim calcmode="lin" valueType="num">
                                      <p:cBhvr additive="base">
                                        <p:cTn id="99" dur="5000"/>
                                        <p:tgtEl>
                                          <p:spTgt spid="36"/>
                                        </p:tgtEl>
                                        <p:attrNameLst>
                                          <p:attrName>ppt_y</p:attrName>
                                        </p:attrNameLst>
                                      </p:cBhvr>
                                      <p:tavLst>
                                        <p:tav tm="0">
                                          <p:val>
                                            <p:strVal val="ppt_y"/>
                                          </p:val>
                                        </p:tav>
                                        <p:tav tm="100000">
                                          <p:val>
                                            <p:strVal val="ppt_y"/>
                                          </p:val>
                                        </p:tav>
                                      </p:tavLst>
                                    </p:anim>
                                    <p:set>
                                      <p:cBhvr>
                                        <p:cTn id="100" dur="1" fill="hold">
                                          <p:stCondLst>
                                            <p:cond delay="4999"/>
                                          </p:stCondLst>
                                        </p:cTn>
                                        <p:tgtEl>
                                          <p:spTgt spid="36"/>
                                        </p:tgtEl>
                                        <p:attrNameLst>
                                          <p:attrName>style.visibility</p:attrName>
                                        </p:attrNameLst>
                                      </p:cBhvr>
                                      <p:to>
                                        <p:strVal val="hidden"/>
                                      </p:to>
                                    </p:set>
                                  </p:childTnLst>
                                </p:cTn>
                              </p:par>
                              <p:par>
                                <p:cTn id="101" presetID="3" presetClass="exit" presetSubtype="5" fill="hold" grpId="2" nodeType="withEffect">
                                  <p:stCondLst>
                                    <p:cond delay="0"/>
                                  </p:stCondLst>
                                  <p:childTnLst>
                                    <p:animEffect transition="out" filter="blinds(vertical)">
                                      <p:cBhvr>
                                        <p:cTn id="102" dur="5000"/>
                                        <p:tgtEl>
                                          <p:spTgt spid="36"/>
                                        </p:tgtEl>
                                      </p:cBhvr>
                                    </p:animEffect>
                                    <p:set>
                                      <p:cBhvr>
                                        <p:cTn id="103" dur="1" fill="hold">
                                          <p:stCondLst>
                                            <p:cond delay="4999"/>
                                          </p:stCondLst>
                                        </p:cTn>
                                        <p:tgtEl>
                                          <p:spTgt spid="36"/>
                                        </p:tgtEl>
                                        <p:attrNameLst>
                                          <p:attrName>style.visibility</p:attrName>
                                        </p:attrNameLst>
                                      </p:cBhvr>
                                      <p:to>
                                        <p:strVal val="hidden"/>
                                      </p:to>
                                    </p:set>
                                  </p:childTnLst>
                                </p:cTn>
                              </p:par>
                              <p:par>
                                <p:cTn id="104" presetID="2" presetClass="entr" presetSubtype="8" fill="hold" grpId="0" nodeType="withEffect">
                                  <p:stCondLst>
                                    <p:cond delay="0"/>
                                  </p:stCondLst>
                                  <p:childTnLst>
                                    <p:set>
                                      <p:cBhvr>
                                        <p:cTn id="105" dur="1" fill="hold">
                                          <p:stCondLst>
                                            <p:cond delay="0"/>
                                          </p:stCondLst>
                                        </p:cTn>
                                        <p:tgtEl>
                                          <p:spTgt spid="35"/>
                                        </p:tgtEl>
                                        <p:attrNameLst>
                                          <p:attrName>style.visibility</p:attrName>
                                        </p:attrNameLst>
                                      </p:cBhvr>
                                      <p:to>
                                        <p:strVal val="visible"/>
                                      </p:to>
                                    </p:set>
                                    <p:anim calcmode="lin" valueType="num">
                                      <p:cBhvr additive="base">
                                        <p:cTn id="106" dur="5000" fill="hold"/>
                                        <p:tgtEl>
                                          <p:spTgt spid="35"/>
                                        </p:tgtEl>
                                        <p:attrNameLst>
                                          <p:attrName>ppt_x</p:attrName>
                                        </p:attrNameLst>
                                      </p:cBhvr>
                                      <p:tavLst>
                                        <p:tav tm="0">
                                          <p:val>
                                            <p:strVal val="0-#ppt_w/2"/>
                                          </p:val>
                                        </p:tav>
                                        <p:tav tm="100000">
                                          <p:val>
                                            <p:strVal val="#ppt_x"/>
                                          </p:val>
                                        </p:tav>
                                      </p:tavLst>
                                    </p:anim>
                                    <p:anim calcmode="lin" valueType="num">
                                      <p:cBhvr additive="base">
                                        <p:cTn id="107" dur="5000" fill="hold"/>
                                        <p:tgtEl>
                                          <p:spTgt spid="35"/>
                                        </p:tgtEl>
                                        <p:attrNameLst>
                                          <p:attrName>ppt_y</p:attrName>
                                        </p:attrNameLst>
                                      </p:cBhvr>
                                      <p:tavLst>
                                        <p:tav tm="0">
                                          <p:val>
                                            <p:strVal val="#ppt_y"/>
                                          </p:val>
                                        </p:tav>
                                        <p:tav tm="100000">
                                          <p:val>
                                            <p:strVal val="#ppt_y"/>
                                          </p:val>
                                        </p:tav>
                                      </p:tavLst>
                                    </p:anim>
                                  </p:childTnLst>
                                </p:cTn>
                              </p:par>
                              <p:par>
                                <p:cTn id="108" presetID="2" presetClass="exit" presetSubtype="2" fill="hold" grpId="1" nodeType="withEffect">
                                  <p:stCondLst>
                                    <p:cond delay="0"/>
                                  </p:stCondLst>
                                  <p:childTnLst>
                                    <p:anim calcmode="lin" valueType="num">
                                      <p:cBhvr additive="base">
                                        <p:cTn id="109" dur="5000"/>
                                        <p:tgtEl>
                                          <p:spTgt spid="35"/>
                                        </p:tgtEl>
                                        <p:attrNameLst>
                                          <p:attrName>ppt_x</p:attrName>
                                        </p:attrNameLst>
                                      </p:cBhvr>
                                      <p:tavLst>
                                        <p:tav tm="0">
                                          <p:val>
                                            <p:strVal val="ppt_x"/>
                                          </p:val>
                                        </p:tav>
                                        <p:tav tm="100000">
                                          <p:val>
                                            <p:strVal val="1+ppt_w/2"/>
                                          </p:val>
                                        </p:tav>
                                      </p:tavLst>
                                    </p:anim>
                                    <p:anim calcmode="lin" valueType="num">
                                      <p:cBhvr additive="base">
                                        <p:cTn id="110" dur="5000"/>
                                        <p:tgtEl>
                                          <p:spTgt spid="35"/>
                                        </p:tgtEl>
                                        <p:attrNameLst>
                                          <p:attrName>ppt_y</p:attrName>
                                        </p:attrNameLst>
                                      </p:cBhvr>
                                      <p:tavLst>
                                        <p:tav tm="0">
                                          <p:val>
                                            <p:strVal val="ppt_y"/>
                                          </p:val>
                                        </p:tav>
                                        <p:tav tm="100000">
                                          <p:val>
                                            <p:strVal val="ppt_y"/>
                                          </p:val>
                                        </p:tav>
                                      </p:tavLst>
                                    </p:anim>
                                    <p:set>
                                      <p:cBhvr>
                                        <p:cTn id="111" dur="1" fill="hold">
                                          <p:stCondLst>
                                            <p:cond delay="4999"/>
                                          </p:stCondLst>
                                        </p:cTn>
                                        <p:tgtEl>
                                          <p:spTgt spid="35"/>
                                        </p:tgtEl>
                                        <p:attrNameLst>
                                          <p:attrName>style.visibility</p:attrName>
                                        </p:attrNameLst>
                                      </p:cBhvr>
                                      <p:to>
                                        <p:strVal val="hidden"/>
                                      </p:to>
                                    </p:set>
                                  </p:childTnLst>
                                </p:cTn>
                              </p:par>
                              <p:par>
                                <p:cTn id="112" presetID="3" presetClass="exit" presetSubtype="5" fill="hold" grpId="2" nodeType="withEffect">
                                  <p:stCondLst>
                                    <p:cond delay="0"/>
                                  </p:stCondLst>
                                  <p:childTnLst>
                                    <p:animEffect transition="out" filter="blinds(vertical)">
                                      <p:cBhvr>
                                        <p:cTn id="113" dur="5000"/>
                                        <p:tgtEl>
                                          <p:spTgt spid="35"/>
                                        </p:tgtEl>
                                      </p:cBhvr>
                                    </p:animEffect>
                                    <p:set>
                                      <p:cBhvr>
                                        <p:cTn id="114" dur="1" fill="hold">
                                          <p:stCondLst>
                                            <p:cond delay="4999"/>
                                          </p:stCondLst>
                                        </p:cTn>
                                        <p:tgtEl>
                                          <p:spTgt spid="35"/>
                                        </p:tgtEl>
                                        <p:attrNameLst>
                                          <p:attrName>style.visibility</p:attrName>
                                        </p:attrNameLst>
                                      </p:cBhvr>
                                      <p:to>
                                        <p:strVal val="hidden"/>
                                      </p:to>
                                    </p:set>
                                  </p:childTnLst>
                                </p:cTn>
                              </p:par>
                              <p:par>
                                <p:cTn id="115" presetID="2" presetClass="entr" presetSubtype="8" fill="hold" grpId="0" nodeType="withEffect">
                                  <p:stCondLst>
                                    <p:cond delay="0"/>
                                  </p:stCondLst>
                                  <p:childTnLst>
                                    <p:set>
                                      <p:cBhvr>
                                        <p:cTn id="116" dur="1" fill="hold">
                                          <p:stCondLst>
                                            <p:cond delay="0"/>
                                          </p:stCondLst>
                                        </p:cTn>
                                        <p:tgtEl>
                                          <p:spTgt spid="34"/>
                                        </p:tgtEl>
                                        <p:attrNameLst>
                                          <p:attrName>style.visibility</p:attrName>
                                        </p:attrNameLst>
                                      </p:cBhvr>
                                      <p:to>
                                        <p:strVal val="visible"/>
                                      </p:to>
                                    </p:set>
                                    <p:anim calcmode="lin" valueType="num">
                                      <p:cBhvr additive="base">
                                        <p:cTn id="117" dur="5000" fill="hold"/>
                                        <p:tgtEl>
                                          <p:spTgt spid="34"/>
                                        </p:tgtEl>
                                        <p:attrNameLst>
                                          <p:attrName>ppt_x</p:attrName>
                                        </p:attrNameLst>
                                      </p:cBhvr>
                                      <p:tavLst>
                                        <p:tav tm="0">
                                          <p:val>
                                            <p:strVal val="0-#ppt_w/2"/>
                                          </p:val>
                                        </p:tav>
                                        <p:tav tm="100000">
                                          <p:val>
                                            <p:strVal val="#ppt_x"/>
                                          </p:val>
                                        </p:tav>
                                      </p:tavLst>
                                    </p:anim>
                                    <p:anim calcmode="lin" valueType="num">
                                      <p:cBhvr additive="base">
                                        <p:cTn id="118" dur="5000" fill="hold"/>
                                        <p:tgtEl>
                                          <p:spTgt spid="34"/>
                                        </p:tgtEl>
                                        <p:attrNameLst>
                                          <p:attrName>ppt_y</p:attrName>
                                        </p:attrNameLst>
                                      </p:cBhvr>
                                      <p:tavLst>
                                        <p:tav tm="0">
                                          <p:val>
                                            <p:strVal val="#ppt_y"/>
                                          </p:val>
                                        </p:tav>
                                        <p:tav tm="100000">
                                          <p:val>
                                            <p:strVal val="#ppt_y"/>
                                          </p:val>
                                        </p:tav>
                                      </p:tavLst>
                                    </p:anim>
                                  </p:childTnLst>
                                </p:cTn>
                              </p:par>
                              <p:par>
                                <p:cTn id="119" presetID="2" presetClass="exit" presetSubtype="2" fill="hold" grpId="1" nodeType="withEffect">
                                  <p:stCondLst>
                                    <p:cond delay="0"/>
                                  </p:stCondLst>
                                  <p:childTnLst>
                                    <p:anim calcmode="lin" valueType="num">
                                      <p:cBhvr additive="base">
                                        <p:cTn id="120" dur="5000"/>
                                        <p:tgtEl>
                                          <p:spTgt spid="34"/>
                                        </p:tgtEl>
                                        <p:attrNameLst>
                                          <p:attrName>ppt_x</p:attrName>
                                        </p:attrNameLst>
                                      </p:cBhvr>
                                      <p:tavLst>
                                        <p:tav tm="0">
                                          <p:val>
                                            <p:strVal val="ppt_x"/>
                                          </p:val>
                                        </p:tav>
                                        <p:tav tm="100000">
                                          <p:val>
                                            <p:strVal val="1+ppt_w/2"/>
                                          </p:val>
                                        </p:tav>
                                      </p:tavLst>
                                    </p:anim>
                                    <p:anim calcmode="lin" valueType="num">
                                      <p:cBhvr additive="base">
                                        <p:cTn id="121" dur="5000"/>
                                        <p:tgtEl>
                                          <p:spTgt spid="34"/>
                                        </p:tgtEl>
                                        <p:attrNameLst>
                                          <p:attrName>ppt_y</p:attrName>
                                        </p:attrNameLst>
                                      </p:cBhvr>
                                      <p:tavLst>
                                        <p:tav tm="0">
                                          <p:val>
                                            <p:strVal val="ppt_y"/>
                                          </p:val>
                                        </p:tav>
                                        <p:tav tm="100000">
                                          <p:val>
                                            <p:strVal val="ppt_y"/>
                                          </p:val>
                                        </p:tav>
                                      </p:tavLst>
                                    </p:anim>
                                    <p:set>
                                      <p:cBhvr>
                                        <p:cTn id="122" dur="1" fill="hold">
                                          <p:stCondLst>
                                            <p:cond delay="4999"/>
                                          </p:stCondLst>
                                        </p:cTn>
                                        <p:tgtEl>
                                          <p:spTgt spid="34"/>
                                        </p:tgtEl>
                                        <p:attrNameLst>
                                          <p:attrName>style.visibility</p:attrName>
                                        </p:attrNameLst>
                                      </p:cBhvr>
                                      <p:to>
                                        <p:strVal val="hidden"/>
                                      </p:to>
                                    </p:set>
                                  </p:childTnLst>
                                </p:cTn>
                              </p:par>
                              <p:par>
                                <p:cTn id="123" presetID="3" presetClass="exit" presetSubtype="5" fill="hold" grpId="2" nodeType="withEffect">
                                  <p:stCondLst>
                                    <p:cond delay="0"/>
                                  </p:stCondLst>
                                  <p:childTnLst>
                                    <p:animEffect transition="out" filter="blinds(vertical)">
                                      <p:cBhvr>
                                        <p:cTn id="124" dur="5000"/>
                                        <p:tgtEl>
                                          <p:spTgt spid="34"/>
                                        </p:tgtEl>
                                      </p:cBhvr>
                                    </p:animEffect>
                                    <p:set>
                                      <p:cBhvr>
                                        <p:cTn id="125" dur="1" fill="hold">
                                          <p:stCondLst>
                                            <p:cond delay="4999"/>
                                          </p:stCondLst>
                                        </p:cTn>
                                        <p:tgtEl>
                                          <p:spTgt spid="34"/>
                                        </p:tgtEl>
                                        <p:attrNameLst>
                                          <p:attrName>style.visibility</p:attrName>
                                        </p:attrNameLst>
                                      </p:cBhvr>
                                      <p:to>
                                        <p:strVal val="hidden"/>
                                      </p:to>
                                    </p:set>
                                  </p:childTnLst>
                                </p:cTn>
                              </p:par>
                              <p:par>
                                <p:cTn id="126" presetID="2" presetClass="entr" presetSubtype="8" fill="hold" grpId="0" nodeType="withEffect">
                                  <p:stCondLst>
                                    <p:cond delay="0"/>
                                  </p:stCondLst>
                                  <p:childTnLst>
                                    <p:set>
                                      <p:cBhvr>
                                        <p:cTn id="127" dur="1" fill="hold">
                                          <p:stCondLst>
                                            <p:cond delay="0"/>
                                          </p:stCondLst>
                                        </p:cTn>
                                        <p:tgtEl>
                                          <p:spTgt spid="33"/>
                                        </p:tgtEl>
                                        <p:attrNameLst>
                                          <p:attrName>style.visibility</p:attrName>
                                        </p:attrNameLst>
                                      </p:cBhvr>
                                      <p:to>
                                        <p:strVal val="visible"/>
                                      </p:to>
                                    </p:set>
                                    <p:anim calcmode="lin" valueType="num">
                                      <p:cBhvr additive="base">
                                        <p:cTn id="128" dur="5000" fill="hold"/>
                                        <p:tgtEl>
                                          <p:spTgt spid="33"/>
                                        </p:tgtEl>
                                        <p:attrNameLst>
                                          <p:attrName>ppt_x</p:attrName>
                                        </p:attrNameLst>
                                      </p:cBhvr>
                                      <p:tavLst>
                                        <p:tav tm="0">
                                          <p:val>
                                            <p:strVal val="0-#ppt_w/2"/>
                                          </p:val>
                                        </p:tav>
                                        <p:tav tm="100000">
                                          <p:val>
                                            <p:strVal val="#ppt_x"/>
                                          </p:val>
                                        </p:tav>
                                      </p:tavLst>
                                    </p:anim>
                                    <p:anim calcmode="lin" valueType="num">
                                      <p:cBhvr additive="base">
                                        <p:cTn id="129" dur="5000" fill="hold"/>
                                        <p:tgtEl>
                                          <p:spTgt spid="33"/>
                                        </p:tgtEl>
                                        <p:attrNameLst>
                                          <p:attrName>ppt_y</p:attrName>
                                        </p:attrNameLst>
                                      </p:cBhvr>
                                      <p:tavLst>
                                        <p:tav tm="0">
                                          <p:val>
                                            <p:strVal val="#ppt_y"/>
                                          </p:val>
                                        </p:tav>
                                        <p:tav tm="100000">
                                          <p:val>
                                            <p:strVal val="#ppt_y"/>
                                          </p:val>
                                        </p:tav>
                                      </p:tavLst>
                                    </p:anim>
                                  </p:childTnLst>
                                </p:cTn>
                              </p:par>
                              <p:par>
                                <p:cTn id="130" presetID="2" presetClass="exit" presetSubtype="2" fill="hold" grpId="1" nodeType="withEffect">
                                  <p:stCondLst>
                                    <p:cond delay="0"/>
                                  </p:stCondLst>
                                  <p:childTnLst>
                                    <p:anim calcmode="lin" valueType="num">
                                      <p:cBhvr additive="base">
                                        <p:cTn id="131" dur="5000"/>
                                        <p:tgtEl>
                                          <p:spTgt spid="33"/>
                                        </p:tgtEl>
                                        <p:attrNameLst>
                                          <p:attrName>ppt_x</p:attrName>
                                        </p:attrNameLst>
                                      </p:cBhvr>
                                      <p:tavLst>
                                        <p:tav tm="0">
                                          <p:val>
                                            <p:strVal val="ppt_x"/>
                                          </p:val>
                                        </p:tav>
                                        <p:tav tm="100000">
                                          <p:val>
                                            <p:strVal val="1+ppt_w/2"/>
                                          </p:val>
                                        </p:tav>
                                      </p:tavLst>
                                    </p:anim>
                                    <p:anim calcmode="lin" valueType="num">
                                      <p:cBhvr additive="base">
                                        <p:cTn id="132" dur="5000"/>
                                        <p:tgtEl>
                                          <p:spTgt spid="33"/>
                                        </p:tgtEl>
                                        <p:attrNameLst>
                                          <p:attrName>ppt_y</p:attrName>
                                        </p:attrNameLst>
                                      </p:cBhvr>
                                      <p:tavLst>
                                        <p:tav tm="0">
                                          <p:val>
                                            <p:strVal val="ppt_y"/>
                                          </p:val>
                                        </p:tav>
                                        <p:tav tm="100000">
                                          <p:val>
                                            <p:strVal val="ppt_y"/>
                                          </p:val>
                                        </p:tav>
                                      </p:tavLst>
                                    </p:anim>
                                    <p:set>
                                      <p:cBhvr>
                                        <p:cTn id="133" dur="1" fill="hold">
                                          <p:stCondLst>
                                            <p:cond delay="4999"/>
                                          </p:stCondLst>
                                        </p:cTn>
                                        <p:tgtEl>
                                          <p:spTgt spid="33"/>
                                        </p:tgtEl>
                                        <p:attrNameLst>
                                          <p:attrName>style.visibility</p:attrName>
                                        </p:attrNameLst>
                                      </p:cBhvr>
                                      <p:to>
                                        <p:strVal val="hidden"/>
                                      </p:to>
                                    </p:set>
                                  </p:childTnLst>
                                </p:cTn>
                              </p:par>
                              <p:par>
                                <p:cTn id="134" presetID="3" presetClass="exit" presetSubtype="5" fill="hold" grpId="2" nodeType="withEffect">
                                  <p:stCondLst>
                                    <p:cond delay="0"/>
                                  </p:stCondLst>
                                  <p:childTnLst>
                                    <p:animEffect transition="out" filter="blinds(vertical)">
                                      <p:cBhvr>
                                        <p:cTn id="135" dur="5000"/>
                                        <p:tgtEl>
                                          <p:spTgt spid="33"/>
                                        </p:tgtEl>
                                      </p:cBhvr>
                                    </p:animEffect>
                                    <p:set>
                                      <p:cBhvr>
                                        <p:cTn id="136" dur="1" fill="hold">
                                          <p:stCondLst>
                                            <p:cond delay="4999"/>
                                          </p:stCondLst>
                                        </p:cTn>
                                        <p:tgtEl>
                                          <p:spTgt spid="33"/>
                                        </p:tgtEl>
                                        <p:attrNameLst>
                                          <p:attrName>style.visibility</p:attrName>
                                        </p:attrNameLst>
                                      </p:cBhvr>
                                      <p:to>
                                        <p:strVal val="hidden"/>
                                      </p:to>
                                    </p:set>
                                  </p:childTnLst>
                                </p:cTn>
                              </p:par>
                              <p:par>
                                <p:cTn id="137" presetID="2" presetClass="entr" presetSubtype="8" fill="hold" grpId="0" nodeType="withEffect">
                                  <p:stCondLst>
                                    <p:cond delay="0"/>
                                  </p:stCondLst>
                                  <p:childTnLst>
                                    <p:set>
                                      <p:cBhvr>
                                        <p:cTn id="138" dur="1" fill="hold">
                                          <p:stCondLst>
                                            <p:cond delay="0"/>
                                          </p:stCondLst>
                                        </p:cTn>
                                        <p:tgtEl>
                                          <p:spTgt spid="32"/>
                                        </p:tgtEl>
                                        <p:attrNameLst>
                                          <p:attrName>style.visibility</p:attrName>
                                        </p:attrNameLst>
                                      </p:cBhvr>
                                      <p:to>
                                        <p:strVal val="visible"/>
                                      </p:to>
                                    </p:set>
                                    <p:anim calcmode="lin" valueType="num">
                                      <p:cBhvr additive="base">
                                        <p:cTn id="139" dur="5000" fill="hold"/>
                                        <p:tgtEl>
                                          <p:spTgt spid="32"/>
                                        </p:tgtEl>
                                        <p:attrNameLst>
                                          <p:attrName>ppt_x</p:attrName>
                                        </p:attrNameLst>
                                      </p:cBhvr>
                                      <p:tavLst>
                                        <p:tav tm="0">
                                          <p:val>
                                            <p:strVal val="0-#ppt_w/2"/>
                                          </p:val>
                                        </p:tav>
                                        <p:tav tm="100000">
                                          <p:val>
                                            <p:strVal val="#ppt_x"/>
                                          </p:val>
                                        </p:tav>
                                      </p:tavLst>
                                    </p:anim>
                                    <p:anim calcmode="lin" valueType="num">
                                      <p:cBhvr additive="base">
                                        <p:cTn id="140" dur="5000" fill="hold"/>
                                        <p:tgtEl>
                                          <p:spTgt spid="32"/>
                                        </p:tgtEl>
                                        <p:attrNameLst>
                                          <p:attrName>ppt_y</p:attrName>
                                        </p:attrNameLst>
                                      </p:cBhvr>
                                      <p:tavLst>
                                        <p:tav tm="0">
                                          <p:val>
                                            <p:strVal val="#ppt_y"/>
                                          </p:val>
                                        </p:tav>
                                        <p:tav tm="100000">
                                          <p:val>
                                            <p:strVal val="#ppt_y"/>
                                          </p:val>
                                        </p:tav>
                                      </p:tavLst>
                                    </p:anim>
                                  </p:childTnLst>
                                </p:cTn>
                              </p:par>
                              <p:par>
                                <p:cTn id="141" presetID="2" presetClass="exit" presetSubtype="2" fill="hold" grpId="1" nodeType="withEffect">
                                  <p:stCondLst>
                                    <p:cond delay="0"/>
                                  </p:stCondLst>
                                  <p:childTnLst>
                                    <p:anim calcmode="lin" valueType="num">
                                      <p:cBhvr additive="base">
                                        <p:cTn id="142" dur="5000"/>
                                        <p:tgtEl>
                                          <p:spTgt spid="32"/>
                                        </p:tgtEl>
                                        <p:attrNameLst>
                                          <p:attrName>ppt_x</p:attrName>
                                        </p:attrNameLst>
                                      </p:cBhvr>
                                      <p:tavLst>
                                        <p:tav tm="0">
                                          <p:val>
                                            <p:strVal val="ppt_x"/>
                                          </p:val>
                                        </p:tav>
                                        <p:tav tm="100000">
                                          <p:val>
                                            <p:strVal val="1+ppt_w/2"/>
                                          </p:val>
                                        </p:tav>
                                      </p:tavLst>
                                    </p:anim>
                                    <p:anim calcmode="lin" valueType="num">
                                      <p:cBhvr additive="base">
                                        <p:cTn id="143" dur="5000"/>
                                        <p:tgtEl>
                                          <p:spTgt spid="32"/>
                                        </p:tgtEl>
                                        <p:attrNameLst>
                                          <p:attrName>ppt_y</p:attrName>
                                        </p:attrNameLst>
                                      </p:cBhvr>
                                      <p:tavLst>
                                        <p:tav tm="0">
                                          <p:val>
                                            <p:strVal val="ppt_y"/>
                                          </p:val>
                                        </p:tav>
                                        <p:tav tm="100000">
                                          <p:val>
                                            <p:strVal val="ppt_y"/>
                                          </p:val>
                                        </p:tav>
                                      </p:tavLst>
                                    </p:anim>
                                    <p:set>
                                      <p:cBhvr>
                                        <p:cTn id="144" dur="1" fill="hold">
                                          <p:stCondLst>
                                            <p:cond delay="4999"/>
                                          </p:stCondLst>
                                        </p:cTn>
                                        <p:tgtEl>
                                          <p:spTgt spid="32"/>
                                        </p:tgtEl>
                                        <p:attrNameLst>
                                          <p:attrName>style.visibility</p:attrName>
                                        </p:attrNameLst>
                                      </p:cBhvr>
                                      <p:to>
                                        <p:strVal val="hidden"/>
                                      </p:to>
                                    </p:set>
                                  </p:childTnLst>
                                </p:cTn>
                              </p:par>
                              <p:par>
                                <p:cTn id="145" presetID="3" presetClass="exit" presetSubtype="5" fill="hold" grpId="2" nodeType="withEffect">
                                  <p:stCondLst>
                                    <p:cond delay="0"/>
                                  </p:stCondLst>
                                  <p:childTnLst>
                                    <p:animEffect transition="out" filter="blinds(vertical)">
                                      <p:cBhvr>
                                        <p:cTn id="146" dur="5000"/>
                                        <p:tgtEl>
                                          <p:spTgt spid="32"/>
                                        </p:tgtEl>
                                      </p:cBhvr>
                                    </p:animEffect>
                                    <p:set>
                                      <p:cBhvr>
                                        <p:cTn id="147" dur="1" fill="hold">
                                          <p:stCondLst>
                                            <p:cond delay="4999"/>
                                          </p:stCondLst>
                                        </p:cTn>
                                        <p:tgtEl>
                                          <p:spTgt spid="32"/>
                                        </p:tgtEl>
                                        <p:attrNameLst>
                                          <p:attrName>style.visibility</p:attrName>
                                        </p:attrNameLst>
                                      </p:cBhvr>
                                      <p:to>
                                        <p:strVal val="hidden"/>
                                      </p:to>
                                    </p:set>
                                  </p:childTnLst>
                                </p:cTn>
                              </p:par>
                              <p:par>
                                <p:cTn id="148" presetID="2" presetClass="entr" presetSubtype="8" fill="hold" grpId="0" nodeType="withEffect">
                                  <p:stCondLst>
                                    <p:cond delay="0"/>
                                  </p:stCondLst>
                                  <p:childTnLst>
                                    <p:set>
                                      <p:cBhvr>
                                        <p:cTn id="149" dur="1" fill="hold">
                                          <p:stCondLst>
                                            <p:cond delay="0"/>
                                          </p:stCondLst>
                                        </p:cTn>
                                        <p:tgtEl>
                                          <p:spTgt spid="31"/>
                                        </p:tgtEl>
                                        <p:attrNameLst>
                                          <p:attrName>style.visibility</p:attrName>
                                        </p:attrNameLst>
                                      </p:cBhvr>
                                      <p:to>
                                        <p:strVal val="visible"/>
                                      </p:to>
                                    </p:set>
                                    <p:anim calcmode="lin" valueType="num">
                                      <p:cBhvr additive="base">
                                        <p:cTn id="150" dur="5000" fill="hold"/>
                                        <p:tgtEl>
                                          <p:spTgt spid="31"/>
                                        </p:tgtEl>
                                        <p:attrNameLst>
                                          <p:attrName>ppt_x</p:attrName>
                                        </p:attrNameLst>
                                      </p:cBhvr>
                                      <p:tavLst>
                                        <p:tav tm="0">
                                          <p:val>
                                            <p:strVal val="0-#ppt_w/2"/>
                                          </p:val>
                                        </p:tav>
                                        <p:tav tm="100000">
                                          <p:val>
                                            <p:strVal val="#ppt_x"/>
                                          </p:val>
                                        </p:tav>
                                      </p:tavLst>
                                    </p:anim>
                                    <p:anim calcmode="lin" valueType="num">
                                      <p:cBhvr additive="base">
                                        <p:cTn id="151" dur="5000" fill="hold"/>
                                        <p:tgtEl>
                                          <p:spTgt spid="31"/>
                                        </p:tgtEl>
                                        <p:attrNameLst>
                                          <p:attrName>ppt_y</p:attrName>
                                        </p:attrNameLst>
                                      </p:cBhvr>
                                      <p:tavLst>
                                        <p:tav tm="0">
                                          <p:val>
                                            <p:strVal val="#ppt_y"/>
                                          </p:val>
                                        </p:tav>
                                        <p:tav tm="100000">
                                          <p:val>
                                            <p:strVal val="#ppt_y"/>
                                          </p:val>
                                        </p:tav>
                                      </p:tavLst>
                                    </p:anim>
                                  </p:childTnLst>
                                </p:cTn>
                              </p:par>
                              <p:par>
                                <p:cTn id="152" presetID="2" presetClass="exit" presetSubtype="2" fill="hold" grpId="1" nodeType="withEffect">
                                  <p:stCondLst>
                                    <p:cond delay="0"/>
                                  </p:stCondLst>
                                  <p:childTnLst>
                                    <p:anim calcmode="lin" valueType="num">
                                      <p:cBhvr additive="base">
                                        <p:cTn id="153" dur="5000"/>
                                        <p:tgtEl>
                                          <p:spTgt spid="31"/>
                                        </p:tgtEl>
                                        <p:attrNameLst>
                                          <p:attrName>ppt_x</p:attrName>
                                        </p:attrNameLst>
                                      </p:cBhvr>
                                      <p:tavLst>
                                        <p:tav tm="0">
                                          <p:val>
                                            <p:strVal val="ppt_x"/>
                                          </p:val>
                                        </p:tav>
                                        <p:tav tm="100000">
                                          <p:val>
                                            <p:strVal val="1+ppt_w/2"/>
                                          </p:val>
                                        </p:tav>
                                      </p:tavLst>
                                    </p:anim>
                                    <p:anim calcmode="lin" valueType="num">
                                      <p:cBhvr additive="base">
                                        <p:cTn id="154" dur="5000"/>
                                        <p:tgtEl>
                                          <p:spTgt spid="31"/>
                                        </p:tgtEl>
                                        <p:attrNameLst>
                                          <p:attrName>ppt_y</p:attrName>
                                        </p:attrNameLst>
                                      </p:cBhvr>
                                      <p:tavLst>
                                        <p:tav tm="0">
                                          <p:val>
                                            <p:strVal val="ppt_y"/>
                                          </p:val>
                                        </p:tav>
                                        <p:tav tm="100000">
                                          <p:val>
                                            <p:strVal val="ppt_y"/>
                                          </p:val>
                                        </p:tav>
                                      </p:tavLst>
                                    </p:anim>
                                    <p:set>
                                      <p:cBhvr>
                                        <p:cTn id="155" dur="1" fill="hold">
                                          <p:stCondLst>
                                            <p:cond delay="4999"/>
                                          </p:stCondLst>
                                        </p:cTn>
                                        <p:tgtEl>
                                          <p:spTgt spid="31"/>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5000"/>
                                        <p:tgtEl>
                                          <p:spTgt spid="31"/>
                                        </p:tgtEl>
                                      </p:cBhvr>
                                    </p:animEffect>
                                    <p:set>
                                      <p:cBhvr>
                                        <p:cTn id="158" dur="1" fill="hold">
                                          <p:stCondLst>
                                            <p:cond delay="4999"/>
                                          </p:stCondLst>
                                        </p:cTn>
                                        <p:tgtEl>
                                          <p:spTgt spid="31"/>
                                        </p:tgtEl>
                                        <p:attrNameLst>
                                          <p:attrName>style.visibility</p:attrName>
                                        </p:attrNameLst>
                                      </p:cBhvr>
                                      <p:to>
                                        <p:strVal val="hidden"/>
                                      </p:to>
                                    </p:set>
                                  </p:childTnLst>
                                </p:cTn>
                              </p:par>
                              <p:par>
                                <p:cTn id="159" presetID="2" presetClass="entr" presetSubtype="8" fill="hold" grpId="0" nodeType="withEffect">
                                  <p:stCondLst>
                                    <p:cond delay="0"/>
                                  </p:stCondLst>
                                  <p:childTnLst>
                                    <p:set>
                                      <p:cBhvr>
                                        <p:cTn id="160" dur="1" fill="hold">
                                          <p:stCondLst>
                                            <p:cond delay="0"/>
                                          </p:stCondLst>
                                        </p:cTn>
                                        <p:tgtEl>
                                          <p:spTgt spid="29"/>
                                        </p:tgtEl>
                                        <p:attrNameLst>
                                          <p:attrName>style.visibility</p:attrName>
                                        </p:attrNameLst>
                                      </p:cBhvr>
                                      <p:to>
                                        <p:strVal val="visible"/>
                                      </p:to>
                                    </p:set>
                                    <p:anim calcmode="lin" valueType="num">
                                      <p:cBhvr additive="base">
                                        <p:cTn id="161" dur="5000" fill="hold"/>
                                        <p:tgtEl>
                                          <p:spTgt spid="29"/>
                                        </p:tgtEl>
                                        <p:attrNameLst>
                                          <p:attrName>ppt_x</p:attrName>
                                        </p:attrNameLst>
                                      </p:cBhvr>
                                      <p:tavLst>
                                        <p:tav tm="0">
                                          <p:val>
                                            <p:strVal val="0-#ppt_w/2"/>
                                          </p:val>
                                        </p:tav>
                                        <p:tav tm="100000">
                                          <p:val>
                                            <p:strVal val="#ppt_x"/>
                                          </p:val>
                                        </p:tav>
                                      </p:tavLst>
                                    </p:anim>
                                    <p:anim calcmode="lin" valueType="num">
                                      <p:cBhvr additive="base">
                                        <p:cTn id="162" dur="5000" fill="hold"/>
                                        <p:tgtEl>
                                          <p:spTgt spid="29"/>
                                        </p:tgtEl>
                                        <p:attrNameLst>
                                          <p:attrName>ppt_y</p:attrName>
                                        </p:attrNameLst>
                                      </p:cBhvr>
                                      <p:tavLst>
                                        <p:tav tm="0">
                                          <p:val>
                                            <p:strVal val="#ppt_y"/>
                                          </p:val>
                                        </p:tav>
                                        <p:tav tm="100000">
                                          <p:val>
                                            <p:strVal val="#ppt_y"/>
                                          </p:val>
                                        </p:tav>
                                      </p:tavLst>
                                    </p:anim>
                                  </p:childTnLst>
                                </p:cTn>
                              </p:par>
                              <p:par>
                                <p:cTn id="163" presetID="2" presetClass="exit" presetSubtype="2" fill="hold" grpId="1" nodeType="withEffect">
                                  <p:stCondLst>
                                    <p:cond delay="0"/>
                                  </p:stCondLst>
                                  <p:childTnLst>
                                    <p:anim calcmode="lin" valueType="num">
                                      <p:cBhvr additive="base">
                                        <p:cTn id="164" dur="5000"/>
                                        <p:tgtEl>
                                          <p:spTgt spid="29"/>
                                        </p:tgtEl>
                                        <p:attrNameLst>
                                          <p:attrName>ppt_x</p:attrName>
                                        </p:attrNameLst>
                                      </p:cBhvr>
                                      <p:tavLst>
                                        <p:tav tm="0">
                                          <p:val>
                                            <p:strVal val="ppt_x"/>
                                          </p:val>
                                        </p:tav>
                                        <p:tav tm="100000">
                                          <p:val>
                                            <p:strVal val="1+ppt_w/2"/>
                                          </p:val>
                                        </p:tav>
                                      </p:tavLst>
                                    </p:anim>
                                    <p:anim calcmode="lin" valueType="num">
                                      <p:cBhvr additive="base">
                                        <p:cTn id="165" dur="5000"/>
                                        <p:tgtEl>
                                          <p:spTgt spid="29"/>
                                        </p:tgtEl>
                                        <p:attrNameLst>
                                          <p:attrName>ppt_y</p:attrName>
                                        </p:attrNameLst>
                                      </p:cBhvr>
                                      <p:tavLst>
                                        <p:tav tm="0">
                                          <p:val>
                                            <p:strVal val="ppt_y"/>
                                          </p:val>
                                        </p:tav>
                                        <p:tav tm="100000">
                                          <p:val>
                                            <p:strVal val="ppt_y"/>
                                          </p:val>
                                        </p:tav>
                                      </p:tavLst>
                                    </p:anim>
                                    <p:set>
                                      <p:cBhvr>
                                        <p:cTn id="166" dur="1" fill="hold">
                                          <p:stCondLst>
                                            <p:cond delay="4999"/>
                                          </p:stCondLst>
                                        </p:cTn>
                                        <p:tgtEl>
                                          <p:spTgt spid="29"/>
                                        </p:tgtEl>
                                        <p:attrNameLst>
                                          <p:attrName>style.visibility</p:attrName>
                                        </p:attrNameLst>
                                      </p:cBhvr>
                                      <p:to>
                                        <p:strVal val="hidden"/>
                                      </p:to>
                                    </p:set>
                                  </p:childTnLst>
                                </p:cTn>
                              </p:par>
                              <p:par>
                                <p:cTn id="167" presetID="3" presetClass="exit" presetSubtype="5" fill="hold" grpId="2" nodeType="withEffect">
                                  <p:stCondLst>
                                    <p:cond delay="0"/>
                                  </p:stCondLst>
                                  <p:childTnLst>
                                    <p:animEffect transition="out" filter="blinds(vertical)">
                                      <p:cBhvr>
                                        <p:cTn id="168" dur="5000"/>
                                        <p:tgtEl>
                                          <p:spTgt spid="29"/>
                                        </p:tgtEl>
                                      </p:cBhvr>
                                    </p:animEffect>
                                    <p:set>
                                      <p:cBhvr>
                                        <p:cTn id="169" dur="1" fill="hold">
                                          <p:stCondLst>
                                            <p:cond delay="4999"/>
                                          </p:stCondLst>
                                        </p:cTn>
                                        <p:tgtEl>
                                          <p:spTgt spid="29"/>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28"/>
                                        </p:tgtEl>
                                        <p:attrNameLst>
                                          <p:attrName>style.visibility</p:attrName>
                                        </p:attrNameLst>
                                      </p:cBhvr>
                                      <p:to>
                                        <p:strVal val="visible"/>
                                      </p:to>
                                    </p:set>
                                    <p:anim calcmode="lin" valueType="num">
                                      <p:cBhvr additive="base">
                                        <p:cTn id="172" dur="5000" fill="hold"/>
                                        <p:tgtEl>
                                          <p:spTgt spid="28"/>
                                        </p:tgtEl>
                                        <p:attrNameLst>
                                          <p:attrName>ppt_x</p:attrName>
                                        </p:attrNameLst>
                                      </p:cBhvr>
                                      <p:tavLst>
                                        <p:tav tm="0">
                                          <p:val>
                                            <p:strVal val="0-#ppt_w/2"/>
                                          </p:val>
                                        </p:tav>
                                        <p:tav tm="100000">
                                          <p:val>
                                            <p:strVal val="#ppt_x"/>
                                          </p:val>
                                        </p:tav>
                                      </p:tavLst>
                                    </p:anim>
                                    <p:anim calcmode="lin" valueType="num">
                                      <p:cBhvr additive="base">
                                        <p:cTn id="173" dur="5000" fill="hold"/>
                                        <p:tgtEl>
                                          <p:spTgt spid="28"/>
                                        </p:tgtEl>
                                        <p:attrNameLst>
                                          <p:attrName>ppt_y</p:attrName>
                                        </p:attrNameLst>
                                      </p:cBhvr>
                                      <p:tavLst>
                                        <p:tav tm="0">
                                          <p:val>
                                            <p:strVal val="#ppt_y"/>
                                          </p:val>
                                        </p:tav>
                                        <p:tav tm="100000">
                                          <p:val>
                                            <p:strVal val="#ppt_y"/>
                                          </p:val>
                                        </p:tav>
                                      </p:tavLst>
                                    </p:anim>
                                  </p:childTnLst>
                                </p:cTn>
                              </p:par>
                              <p:par>
                                <p:cTn id="174" presetID="2" presetClass="exit" presetSubtype="2" fill="hold" grpId="1" nodeType="withEffect">
                                  <p:stCondLst>
                                    <p:cond delay="0"/>
                                  </p:stCondLst>
                                  <p:childTnLst>
                                    <p:anim calcmode="lin" valueType="num">
                                      <p:cBhvr additive="base">
                                        <p:cTn id="175" dur="5000"/>
                                        <p:tgtEl>
                                          <p:spTgt spid="28"/>
                                        </p:tgtEl>
                                        <p:attrNameLst>
                                          <p:attrName>ppt_x</p:attrName>
                                        </p:attrNameLst>
                                      </p:cBhvr>
                                      <p:tavLst>
                                        <p:tav tm="0">
                                          <p:val>
                                            <p:strVal val="ppt_x"/>
                                          </p:val>
                                        </p:tav>
                                        <p:tav tm="100000">
                                          <p:val>
                                            <p:strVal val="1+ppt_w/2"/>
                                          </p:val>
                                        </p:tav>
                                      </p:tavLst>
                                    </p:anim>
                                    <p:anim calcmode="lin" valueType="num">
                                      <p:cBhvr additive="base">
                                        <p:cTn id="176" dur="5000"/>
                                        <p:tgtEl>
                                          <p:spTgt spid="28"/>
                                        </p:tgtEl>
                                        <p:attrNameLst>
                                          <p:attrName>ppt_y</p:attrName>
                                        </p:attrNameLst>
                                      </p:cBhvr>
                                      <p:tavLst>
                                        <p:tav tm="0">
                                          <p:val>
                                            <p:strVal val="ppt_y"/>
                                          </p:val>
                                        </p:tav>
                                        <p:tav tm="100000">
                                          <p:val>
                                            <p:strVal val="ppt_y"/>
                                          </p:val>
                                        </p:tav>
                                      </p:tavLst>
                                    </p:anim>
                                    <p:set>
                                      <p:cBhvr>
                                        <p:cTn id="177" dur="1" fill="hold">
                                          <p:stCondLst>
                                            <p:cond delay="4999"/>
                                          </p:stCondLst>
                                        </p:cTn>
                                        <p:tgtEl>
                                          <p:spTgt spid="28"/>
                                        </p:tgtEl>
                                        <p:attrNameLst>
                                          <p:attrName>style.visibility</p:attrName>
                                        </p:attrNameLst>
                                      </p:cBhvr>
                                      <p:to>
                                        <p:strVal val="hidden"/>
                                      </p:to>
                                    </p:set>
                                  </p:childTnLst>
                                </p:cTn>
                              </p:par>
                              <p:par>
                                <p:cTn id="178" presetID="3" presetClass="exit" presetSubtype="5" fill="hold" grpId="2" nodeType="withEffect">
                                  <p:stCondLst>
                                    <p:cond delay="0"/>
                                  </p:stCondLst>
                                  <p:childTnLst>
                                    <p:animEffect transition="out" filter="blinds(vertical)">
                                      <p:cBhvr>
                                        <p:cTn id="179" dur="5000"/>
                                        <p:tgtEl>
                                          <p:spTgt spid="28"/>
                                        </p:tgtEl>
                                      </p:cBhvr>
                                    </p:animEffect>
                                    <p:set>
                                      <p:cBhvr>
                                        <p:cTn id="180" dur="1" fill="hold">
                                          <p:stCondLst>
                                            <p:cond delay="4999"/>
                                          </p:stCondLst>
                                        </p:cTn>
                                        <p:tgtEl>
                                          <p:spTgt spid="28"/>
                                        </p:tgtEl>
                                        <p:attrNameLst>
                                          <p:attrName>style.visibility</p:attrName>
                                        </p:attrNameLst>
                                      </p:cBhvr>
                                      <p:to>
                                        <p:strVal val="hidden"/>
                                      </p:to>
                                    </p:set>
                                  </p:childTnLst>
                                </p:cTn>
                              </p:par>
                              <p:par>
                                <p:cTn id="181" presetID="2" presetClass="entr" presetSubtype="8" fill="hold" grpId="0" nodeType="withEffect">
                                  <p:stCondLst>
                                    <p:cond delay="0"/>
                                  </p:stCondLst>
                                  <p:childTnLst>
                                    <p:set>
                                      <p:cBhvr>
                                        <p:cTn id="182" dur="1" fill="hold">
                                          <p:stCondLst>
                                            <p:cond delay="0"/>
                                          </p:stCondLst>
                                        </p:cTn>
                                        <p:tgtEl>
                                          <p:spTgt spid="27"/>
                                        </p:tgtEl>
                                        <p:attrNameLst>
                                          <p:attrName>style.visibility</p:attrName>
                                        </p:attrNameLst>
                                      </p:cBhvr>
                                      <p:to>
                                        <p:strVal val="visible"/>
                                      </p:to>
                                    </p:set>
                                    <p:anim calcmode="lin" valueType="num">
                                      <p:cBhvr additive="base">
                                        <p:cTn id="183" dur="5000" fill="hold"/>
                                        <p:tgtEl>
                                          <p:spTgt spid="27"/>
                                        </p:tgtEl>
                                        <p:attrNameLst>
                                          <p:attrName>ppt_x</p:attrName>
                                        </p:attrNameLst>
                                      </p:cBhvr>
                                      <p:tavLst>
                                        <p:tav tm="0">
                                          <p:val>
                                            <p:strVal val="0-#ppt_w/2"/>
                                          </p:val>
                                        </p:tav>
                                        <p:tav tm="100000">
                                          <p:val>
                                            <p:strVal val="#ppt_x"/>
                                          </p:val>
                                        </p:tav>
                                      </p:tavLst>
                                    </p:anim>
                                    <p:anim calcmode="lin" valueType="num">
                                      <p:cBhvr additive="base">
                                        <p:cTn id="184" dur="5000" fill="hold"/>
                                        <p:tgtEl>
                                          <p:spTgt spid="27"/>
                                        </p:tgtEl>
                                        <p:attrNameLst>
                                          <p:attrName>ppt_y</p:attrName>
                                        </p:attrNameLst>
                                      </p:cBhvr>
                                      <p:tavLst>
                                        <p:tav tm="0">
                                          <p:val>
                                            <p:strVal val="#ppt_y"/>
                                          </p:val>
                                        </p:tav>
                                        <p:tav tm="100000">
                                          <p:val>
                                            <p:strVal val="#ppt_y"/>
                                          </p:val>
                                        </p:tav>
                                      </p:tavLst>
                                    </p:anim>
                                  </p:childTnLst>
                                </p:cTn>
                              </p:par>
                              <p:par>
                                <p:cTn id="185" presetID="2" presetClass="exit" presetSubtype="2" fill="hold" grpId="1" nodeType="withEffect">
                                  <p:stCondLst>
                                    <p:cond delay="0"/>
                                  </p:stCondLst>
                                  <p:childTnLst>
                                    <p:anim calcmode="lin" valueType="num">
                                      <p:cBhvr additive="base">
                                        <p:cTn id="186" dur="5000"/>
                                        <p:tgtEl>
                                          <p:spTgt spid="27"/>
                                        </p:tgtEl>
                                        <p:attrNameLst>
                                          <p:attrName>ppt_x</p:attrName>
                                        </p:attrNameLst>
                                      </p:cBhvr>
                                      <p:tavLst>
                                        <p:tav tm="0">
                                          <p:val>
                                            <p:strVal val="ppt_x"/>
                                          </p:val>
                                        </p:tav>
                                        <p:tav tm="100000">
                                          <p:val>
                                            <p:strVal val="1+ppt_w/2"/>
                                          </p:val>
                                        </p:tav>
                                      </p:tavLst>
                                    </p:anim>
                                    <p:anim calcmode="lin" valueType="num">
                                      <p:cBhvr additive="base">
                                        <p:cTn id="187" dur="5000"/>
                                        <p:tgtEl>
                                          <p:spTgt spid="27"/>
                                        </p:tgtEl>
                                        <p:attrNameLst>
                                          <p:attrName>ppt_y</p:attrName>
                                        </p:attrNameLst>
                                      </p:cBhvr>
                                      <p:tavLst>
                                        <p:tav tm="0">
                                          <p:val>
                                            <p:strVal val="ppt_y"/>
                                          </p:val>
                                        </p:tav>
                                        <p:tav tm="100000">
                                          <p:val>
                                            <p:strVal val="ppt_y"/>
                                          </p:val>
                                        </p:tav>
                                      </p:tavLst>
                                    </p:anim>
                                    <p:set>
                                      <p:cBhvr>
                                        <p:cTn id="188" dur="1" fill="hold">
                                          <p:stCondLst>
                                            <p:cond delay="4999"/>
                                          </p:stCondLst>
                                        </p:cTn>
                                        <p:tgtEl>
                                          <p:spTgt spid="27"/>
                                        </p:tgtEl>
                                        <p:attrNameLst>
                                          <p:attrName>style.visibility</p:attrName>
                                        </p:attrNameLst>
                                      </p:cBhvr>
                                      <p:to>
                                        <p:strVal val="hidden"/>
                                      </p:to>
                                    </p:set>
                                  </p:childTnLst>
                                </p:cTn>
                              </p:par>
                              <p:par>
                                <p:cTn id="189" presetID="3" presetClass="exit" presetSubtype="5" fill="hold" grpId="2" nodeType="withEffect">
                                  <p:stCondLst>
                                    <p:cond delay="0"/>
                                  </p:stCondLst>
                                  <p:childTnLst>
                                    <p:animEffect transition="out" filter="blinds(vertical)">
                                      <p:cBhvr>
                                        <p:cTn id="190" dur="5000"/>
                                        <p:tgtEl>
                                          <p:spTgt spid="27"/>
                                        </p:tgtEl>
                                      </p:cBhvr>
                                    </p:animEffect>
                                    <p:set>
                                      <p:cBhvr>
                                        <p:cTn id="191" dur="1" fill="hold">
                                          <p:stCondLst>
                                            <p:cond delay="4999"/>
                                          </p:stCondLst>
                                        </p:cTn>
                                        <p:tgtEl>
                                          <p:spTgt spid="27"/>
                                        </p:tgtEl>
                                        <p:attrNameLst>
                                          <p:attrName>style.visibility</p:attrName>
                                        </p:attrNameLst>
                                      </p:cBhvr>
                                      <p:to>
                                        <p:strVal val="hidden"/>
                                      </p:to>
                                    </p:set>
                                  </p:childTnLst>
                                </p:cTn>
                              </p:par>
                              <p:par>
                                <p:cTn id="192" presetID="2" presetClass="entr" presetSubtype="8" fill="hold" grpId="0" nodeType="withEffect">
                                  <p:stCondLst>
                                    <p:cond delay="0"/>
                                  </p:stCondLst>
                                  <p:childTnLst>
                                    <p:set>
                                      <p:cBhvr>
                                        <p:cTn id="193" dur="1" fill="hold">
                                          <p:stCondLst>
                                            <p:cond delay="0"/>
                                          </p:stCondLst>
                                        </p:cTn>
                                        <p:tgtEl>
                                          <p:spTgt spid="26"/>
                                        </p:tgtEl>
                                        <p:attrNameLst>
                                          <p:attrName>style.visibility</p:attrName>
                                        </p:attrNameLst>
                                      </p:cBhvr>
                                      <p:to>
                                        <p:strVal val="visible"/>
                                      </p:to>
                                    </p:set>
                                    <p:anim calcmode="lin" valueType="num">
                                      <p:cBhvr additive="base">
                                        <p:cTn id="194" dur="5000" fill="hold"/>
                                        <p:tgtEl>
                                          <p:spTgt spid="26"/>
                                        </p:tgtEl>
                                        <p:attrNameLst>
                                          <p:attrName>ppt_x</p:attrName>
                                        </p:attrNameLst>
                                      </p:cBhvr>
                                      <p:tavLst>
                                        <p:tav tm="0">
                                          <p:val>
                                            <p:strVal val="0-#ppt_w/2"/>
                                          </p:val>
                                        </p:tav>
                                        <p:tav tm="100000">
                                          <p:val>
                                            <p:strVal val="#ppt_x"/>
                                          </p:val>
                                        </p:tav>
                                      </p:tavLst>
                                    </p:anim>
                                    <p:anim calcmode="lin" valueType="num">
                                      <p:cBhvr additive="base">
                                        <p:cTn id="195" dur="5000" fill="hold"/>
                                        <p:tgtEl>
                                          <p:spTgt spid="26"/>
                                        </p:tgtEl>
                                        <p:attrNameLst>
                                          <p:attrName>ppt_y</p:attrName>
                                        </p:attrNameLst>
                                      </p:cBhvr>
                                      <p:tavLst>
                                        <p:tav tm="0">
                                          <p:val>
                                            <p:strVal val="#ppt_y"/>
                                          </p:val>
                                        </p:tav>
                                        <p:tav tm="100000">
                                          <p:val>
                                            <p:strVal val="#ppt_y"/>
                                          </p:val>
                                        </p:tav>
                                      </p:tavLst>
                                    </p:anim>
                                  </p:childTnLst>
                                </p:cTn>
                              </p:par>
                              <p:par>
                                <p:cTn id="196" presetID="2" presetClass="exit" presetSubtype="2" fill="hold" grpId="1" nodeType="withEffect">
                                  <p:stCondLst>
                                    <p:cond delay="0"/>
                                  </p:stCondLst>
                                  <p:childTnLst>
                                    <p:anim calcmode="lin" valueType="num">
                                      <p:cBhvr additive="base">
                                        <p:cTn id="197" dur="5000"/>
                                        <p:tgtEl>
                                          <p:spTgt spid="26"/>
                                        </p:tgtEl>
                                        <p:attrNameLst>
                                          <p:attrName>ppt_x</p:attrName>
                                        </p:attrNameLst>
                                      </p:cBhvr>
                                      <p:tavLst>
                                        <p:tav tm="0">
                                          <p:val>
                                            <p:strVal val="ppt_x"/>
                                          </p:val>
                                        </p:tav>
                                        <p:tav tm="100000">
                                          <p:val>
                                            <p:strVal val="1+ppt_w/2"/>
                                          </p:val>
                                        </p:tav>
                                      </p:tavLst>
                                    </p:anim>
                                    <p:anim calcmode="lin" valueType="num">
                                      <p:cBhvr additive="base">
                                        <p:cTn id="198" dur="5000"/>
                                        <p:tgtEl>
                                          <p:spTgt spid="26"/>
                                        </p:tgtEl>
                                        <p:attrNameLst>
                                          <p:attrName>ppt_y</p:attrName>
                                        </p:attrNameLst>
                                      </p:cBhvr>
                                      <p:tavLst>
                                        <p:tav tm="0">
                                          <p:val>
                                            <p:strVal val="ppt_y"/>
                                          </p:val>
                                        </p:tav>
                                        <p:tav tm="100000">
                                          <p:val>
                                            <p:strVal val="ppt_y"/>
                                          </p:val>
                                        </p:tav>
                                      </p:tavLst>
                                    </p:anim>
                                    <p:set>
                                      <p:cBhvr>
                                        <p:cTn id="199" dur="1" fill="hold">
                                          <p:stCondLst>
                                            <p:cond delay="4999"/>
                                          </p:stCondLst>
                                        </p:cTn>
                                        <p:tgtEl>
                                          <p:spTgt spid="26"/>
                                        </p:tgtEl>
                                        <p:attrNameLst>
                                          <p:attrName>style.visibility</p:attrName>
                                        </p:attrNameLst>
                                      </p:cBhvr>
                                      <p:to>
                                        <p:strVal val="hidden"/>
                                      </p:to>
                                    </p:set>
                                  </p:childTnLst>
                                </p:cTn>
                              </p:par>
                              <p:par>
                                <p:cTn id="200" presetID="3" presetClass="exit" presetSubtype="5" fill="hold" grpId="2" nodeType="withEffect">
                                  <p:stCondLst>
                                    <p:cond delay="0"/>
                                  </p:stCondLst>
                                  <p:childTnLst>
                                    <p:animEffect transition="out" filter="blinds(vertical)">
                                      <p:cBhvr>
                                        <p:cTn id="201" dur="5000"/>
                                        <p:tgtEl>
                                          <p:spTgt spid="26"/>
                                        </p:tgtEl>
                                      </p:cBhvr>
                                    </p:animEffect>
                                    <p:set>
                                      <p:cBhvr>
                                        <p:cTn id="202" dur="1" fill="hold">
                                          <p:stCondLst>
                                            <p:cond delay="4999"/>
                                          </p:stCondLst>
                                        </p:cTn>
                                        <p:tgtEl>
                                          <p:spTgt spid="26"/>
                                        </p:tgtEl>
                                        <p:attrNameLst>
                                          <p:attrName>style.visibility</p:attrName>
                                        </p:attrNameLst>
                                      </p:cBhvr>
                                      <p:to>
                                        <p:strVal val="hidden"/>
                                      </p:to>
                                    </p:set>
                                  </p:childTnLst>
                                </p:cTn>
                              </p:par>
                              <p:par>
                                <p:cTn id="203" presetID="2" presetClass="entr" presetSubtype="8" fill="hold" grpId="0" nodeType="withEffect">
                                  <p:stCondLst>
                                    <p:cond delay="0"/>
                                  </p:stCondLst>
                                  <p:childTnLst>
                                    <p:set>
                                      <p:cBhvr>
                                        <p:cTn id="204" dur="1" fill="hold">
                                          <p:stCondLst>
                                            <p:cond delay="0"/>
                                          </p:stCondLst>
                                        </p:cTn>
                                        <p:tgtEl>
                                          <p:spTgt spid="25"/>
                                        </p:tgtEl>
                                        <p:attrNameLst>
                                          <p:attrName>style.visibility</p:attrName>
                                        </p:attrNameLst>
                                      </p:cBhvr>
                                      <p:to>
                                        <p:strVal val="visible"/>
                                      </p:to>
                                    </p:set>
                                    <p:anim calcmode="lin" valueType="num">
                                      <p:cBhvr additive="base">
                                        <p:cTn id="205" dur="5000" fill="hold"/>
                                        <p:tgtEl>
                                          <p:spTgt spid="25"/>
                                        </p:tgtEl>
                                        <p:attrNameLst>
                                          <p:attrName>ppt_x</p:attrName>
                                        </p:attrNameLst>
                                      </p:cBhvr>
                                      <p:tavLst>
                                        <p:tav tm="0">
                                          <p:val>
                                            <p:strVal val="0-#ppt_w/2"/>
                                          </p:val>
                                        </p:tav>
                                        <p:tav tm="100000">
                                          <p:val>
                                            <p:strVal val="#ppt_x"/>
                                          </p:val>
                                        </p:tav>
                                      </p:tavLst>
                                    </p:anim>
                                    <p:anim calcmode="lin" valueType="num">
                                      <p:cBhvr additive="base">
                                        <p:cTn id="206" dur="5000" fill="hold"/>
                                        <p:tgtEl>
                                          <p:spTgt spid="25"/>
                                        </p:tgtEl>
                                        <p:attrNameLst>
                                          <p:attrName>ppt_y</p:attrName>
                                        </p:attrNameLst>
                                      </p:cBhvr>
                                      <p:tavLst>
                                        <p:tav tm="0">
                                          <p:val>
                                            <p:strVal val="#ppt_y"/>
                                          </p:val>
                                        </p:tav>
                                        <p:tav tm="100000">
                                          <p:val>
                                            <p:strVal val="#ppt_y"/>
                                          </p:val>
                                        </p:tav>
                                      </p:tavLst>
                                    </p:anim>
                                  </p:childTnLst>
                                </p:cTn>
                              </p:par>
                              <p:par>
                                <p:cTn id="207" presetID="2" presetClass="exit" presetSubtype="2" fill="hold" grpId="1" nodeType="withEffect">
                                  <p:stCondLst>
                                    <p:cond delay="0"/>
                                  </p:stCondLst>
                                  <p:childTnLst>
                                    <p:anim calcmode="lin" valueType="num">
                                      <p:cBhvr additive="base">
                                        <p:cTn id="208" dur="5000"/>
                                        <p:tgtEl>
                                          <p:spTgt spid="25"/>
                                        </p:tgtEl>
                                        <p:attrNameLst>
                                          <p:attrName>ppt_x</p:attrName>
                                        </p:attrNameLst>
                                      </p:cBhvr>
                                      <p:tavLst>
                                        <p:tav tm="0">
                                          <p:val>
                                            <p:strVal val="ppt_x"/>
                                          </p:val>
                                        </p:tav>
                                        <p:tav tm="100000">
                                          <p:val>
                                            <p:strVal val="1+ppt_w/2"/>
                                          </p:val>
                                        </p:tav>
                                      </p:tavLst>
                                    </p:anim>
                                    <p:anim calcmode="lin" valueType="num">
                                      <p:cBhvr additive="base">
                                        <p:cTn id="209" dur="5000"/>
                                        <p:tgtEl>
                                          <p:spTgt spid="25"/>
                                        </p:tgtEl>
                                        <p:attrNameLst>
                                          <p:attrName>ppt_y</p:attrName>
                                        </p:attrNameLst>
                                      </p:cBhvr>
                                      <p:tavLst>
                                        <p:tav tm="0">
                                          <p:val>
                                            <p:strVal val="ppt_y"/>
                                          </p:val>
                                        </p:tav>
                                        <p:tav tm="100000">
                                          <p:val>
                                            <p:strVal val="ppt_y"/>
                                          </p:val>
                                        </p:tav>
                                      </p:tavLst>
                                    </p:anim>
                                    <p:set>
                                      <p:cBhvr>
                                        <p:cTn id="210" dur="1" fill="hold">
                                          <p:stCondLst>
                                            <p:cond delay="4999"/>
                                          </p:stCondLst>
                                        </p:cTn>
                                        <p:tgtEl>
                                          <p:spTgt spid="25"/>
                                        </p:tgtEl>
                                        <p:attrNameLst>
                                          <p:attrName>style.visibility</p:attrName>
                                        </p:attrNameLst>
                                      </p:cBhvr>
                                      <p:to>
                                        <p:strVal val="hidden"/>
                                      </p:to>
                                    </p:set>
                                  </p:childTnLst>
                                </p:cTn>
                              </p:par>
                              <p:par>
                                <p:cTn id="211" presetID="3" presetClass="exit" presetSubtype="5" fill="hold" grpId="2" nodeType="withEffect">
                                  <p:stCondLst>
                                    <p:cond delay="0"/>
                                  </p:stCondLst>
                                  <p:childTnLst>
                                    <p:animEffect transition="out" filter="blinds(vertical)">
                                      <p:cBhvr>
                                        <p:cTn id="212" dur="5000"/>
                                        <p:tgtEl>
                                          <p:spTgt spid="25"/>
                                        </p:tgtEl>
                                      </p:cBhvr>
                                    </p:animEffect>
                                    <p:set>
                                      <p:cBhvr>
                                        <p:cTn id="213" dur="1" fill="hold">
                                          <p:stCondLst>
                                            <p:cond delay="4999"/>
                                          </p:stCondLst>
                                        </p:cTn>
                                        <p:tgtEl>
                                          <p:spTgt spid="25"/>
                                        </p:tgtEl>
                                        <p:attrNameLst>
                                          <p:attrName>style.visibility</p:attrName>
                                        </p:attrNameLst>
                                      </p:cBhvr>
                                      <p:to>
                                        <p:strVal val="hidden"/>
                                      </p:to>
                                    </p:set>
                                  </p:childTnLst>
                                </p:cTn>
                              </p:par>
                              <p:par>
                                <p:cTn id="214" presetID="2" presetClass="entr" presetSubtype="8" fill="hold" grpId="0" nodeType="withEffect">
                                  <p:stCondLst>
                                    <p:cond delay="0"/>
                                  </p:stCondLst>
                                  <p:childTnLst>
                                    <p:set>
                                      <p:cBhvr>
                                        <p:cTn id="215" dur="1" fill="hold">
                                          <p:stCondLst>
                                            <p:cond delay="0"/>
                                          </p:stCondLst>
                                        </p:cTn>
                                        <p:tgtEl>
                                          <p:spTgt spid="24"/>
                                        </p:tgtEl>
                                        <p:attrNameLst>
                                          <p:attrName>style.visibility</p:attrName>
                                        </p:attrNameLst>
                                      </p:cBhvr>
                                      <p:to>
                                        <p:strVal val="visible"/>
                                      </p:to>
                                    </p:set>
                                    <p:anim calcmode="lin" valueType="num">
                                      <p:cBhvr additive="base">
                                        <p:cTn id="216" dur="5000" fill="hold"/>
                                        <p:tgtEl>
                                          <p:spTgt spid="24"/>
                                        </p:tgtEl>
                                        <p:attrNameLst>
                                          <p:attrName>ppt_x</p:attrName>
                                        </p:attrNameLst>
                                      </p:cBhvr>
                                      <p:tavLst>
                                        <p:tav tm="0">
                                          <p:val>
                                            <p:strVal val="0-#ppt_w/2"/>
                                          </p:val>
                                        </p:tav>
                                        <p:tav tm="100000">
                                          <p:val>
                                            <p:strVal val="#ppt_x"/>
                                          </p:val>
                                        </p:tav>
                                      </p:tavLst>
                                    </p:anim>
                                    <p:anim calcmode="lin" valueType="num">
                                      <p:cBhvr additive="base">
                                        <p:cTn id="217" dur="5000" fill="hold"/>
                                        <p:tgtEl>
                                          <p:spTgt spid="24"/>
                                        </p:tgtEl>
                                        <p:attrNameLst>
                                          <p:attrName>ppt_y</p:attrName>
                                        </p:attrNameLst>
                                      </p:cBhvr>
                                      <p:tavLst>
                                        <p:tav tm="0">
                                          <p:val>
                                            <p:strVal val="#ppt_y"/>
                                          </p:val>
                                        </p:tav>
                                        <p:tav tm="100000">
                                          <p:val>
                                            <p:strVal val="#ppt_y"/>
                                          </p:val>
                                        </p:tav>
                                      </p:tavLst>
                                    </p:anim>
                                  </p:childTnLst>
                                </p:cTn>
                              </p:par>
                              <p:par>
                                <p:cTn id="218" presetID="2" presetClass="exit" presetSubtype="2" fill="hold" grpId="1" nodeType="withEffect">
                                  <p:stCondLst>
                                    <p:cond delay="0"/>
                                  </p:stCondLst>
                                  <p:childTnLst>
                                    <p:anim calcmode="lin" valueType="num">
                                      <p:cBhvr additive="base">
                                        <p:cTn id="219" dur="5000"/>
                                        <p:tgtEl>
                                          <p:spTgt spid="24"/>
                                        </p:tgtEl>
                                        <p:attrNameLst>
                                          <p:attrName>ppt_x</p:attrName>
                                        </p:attrNameLst>
                                      </p:cBhvr>
                                      <p:tavLst>
                                        <p:tav tm="0">
                                          <p:val>
                                            <p:strVal val="ppt_x"/>
                                          </p:val>
                                        </p:tav>
                                        <p:tav tm="100000">
                                          <p:val>
                                            <p:strVal val="1+ppt_w/2"/>
                                          </p:val>
                                        </p:tav>
                                      </p:tavLst>
                                    </p:anim>
                                    <p:anim calcmode="lin" valueType="num">
                                      <p:cBhvr additive="base">
                                        <p:cTn id="220" dur="5000"/>
                                        <p:tgtEl>
                                          <p:spTgt spid="24"/>
                                        </p:tgtEl>
                                        <p:attrNameLst>
                                          <p:attrName>ppt_y</p:attrName>
                                        </p:attrNameLst>
                                      </p:cBhvr>
                                      <p:tavLst>
                                        <p:tav tm="0">
                                          <p:val>
                                            <p:strVal val="ppt_y"/>
                                          </p:val>
                                        </p:tav>
                                        <p:tav tm="100000">
                                          <p:val>
                                            <p:strVal val="ppt_y"/>
                                          </p:val>
                                        </p:tav>
                                      </p:tavLst>
                                    </p:anim>
                                    <p:set>
                                      <p:cBhvr>
                                        <p:cTn id="221" dur="1" fill="hold">
                                          <p:stCondLst>
                                            <p:cond delay="4999"/>
                                          </p:stCondLst>
                                        </p:cTn>
                                        <p:tgtEl>
                                          <p:spTgt spid="24"/>
                                        </p:tgtEl>
                                        <p:attrNameLst>
                                          <p:attrName>style.visibility</p:attrName>
                                        </p:attrNameLst>
                                      </p:cBhvr>
                                      <p:to>
                                        <p:strVal val="hidden"/>
                                      </p:to>
                                    </p:set>
                                  </p:childTnLst>
                                </p:cTn>
                              </p:par>
                              <p:par>
                                <p:cTn id="222" presetID="3" presetClass="exit" presetSubtype="5" fill="hold" grpId="2" nodeType="withEffect">
                                  <p:stCondLst>
                                    <p:cond delay="0"/>
                                  </p:stCondLst>
                                  <p:childTnLst>
                                    <p:animEffect transition="out" filter="blinds(vertical)">
                                      <p:cBhvr>
                                        <p:cTn id="223" dur="5000"/>
                                        <p:tgtEl>
                                          <p:spTgt spid="24"/>
                                        </p:tgtEl>
                                      </p:cBhvr>
                                    </p:animEffect>
                                    <p:set>
                                      <p:cBhvr>
                                        <p:cTn id="224" dur="1" fill="hold">
                                          <p:stCondLst>
                                            <p:cond delay="4999"/>
                                          </p:stCondLst>
                                        </p:cTn>
                                        <p:tgtEl>
                                          <p:spTgt spid="24"/>
                                        </p:tgtEl>
                                        <p:attrNameLst>
                                          <p:attrName>style.visibility</p:attrName>
                                        </p:attrNameLst>
                                      </p:cBhvr>
                                      <p:to>
                                        <p:strVal val="hidden"/>
                                      </p:to>
                                    </p:set>
                                  </p:childTnLst>
                                </p:cTn>
                              </p:par>
                              <p:par>
                                <p:cTn id="225" presetID="2" presetClass="entr" presetSubtype="8" fill="hold" grpId="0" nodeType="withEffect">
                                  <p:stCondLst>
                                    <p:cond delay="0"/>
                                  </p:stCondLst>
                                  <p:childTnLst>
                                    <p:set>
                                      <p:cBhvr>
                                        <p:cTn id="226" dur="1" fill="hold">
                                          <p:stCondLst>
                                            <p:cond delay="0"/>
                                          </p:stCondLst>
                                        </p:cTn>
                                        <p:tgtEl>
                                          <p:spTgt spid="23"/>
                                        </p:tgtEl>
                                        <p:attrNameLst>
                                          <p:attrName>style.visibility</p:attrName>
                                        </p:attrNameLst>
                                      </p:cBhvr>
                                      <p:to>
                                        <p:strVal val="visible"/>
                                      </p:to>
                                    </p:set>
                                    <p:anim calcmode="lin" valueType="num">
                                      <p:cBhvr additive="base">
                                        <p:cTn id="227" dur="5000" fill="hold"/>
                                        <p:tgtEl>
                                          <p:spTgt spid="23"/>
                                        </p:tgtEl>
                                        <p:attrNameLst>
                                          <p:attrName>ppt_x</p:attrName>
                                        </p:attrNameLst>
                                      </p:cBhvr>
                                      <p:tavLst>
                                        <p:tav tm="0">
                                          <p:val>
                                            <p:strVal val="0-#ppt_w/2"/>
                                          </p:val>
                                        </p:tav>
                                        <p:tav tm="100000">
                                          <p:val>
                                            <p:strVal val="#ppt_x"/>
                                          </p:val>
                                        </p:tav>
                                      </p:tavLst>
                                    </p:anim>
                                    <p:anim calcmode="lin" valueType="num">
                                      <p:cBhvr additive="base">
                                        <p:cTn id="228" dur="5000" fill="hold"/>
                                        <p:tgtEl>
                                          <p:spTgt spid="23"/>
                                        </p:tgtEl>
                                        <p:attrNameLst>
                                          <p:attrName>ppt_y</p:attrName>
                                        </p:attrNameLst>
                                      </p:cBhvr>
                                      <p:tavLst>
                                        <p:tav tm="0">
                                          <p:val>
                                            <p:strVal val="#ppt_y"/>
                                          </p:val>
                                        </p:tav>
                                        <p:tav tm="100000">
                                          <p:val>
                                            <p:strVal val="#ppt_y"/>
                                          </p:val>
                                        </p:tav>
                                      </p:tavLst>
                                    </p:anim>
                                  </p:childTnLst>
                                </p:cTn>
                              </p:par>
                              <p:par>
                                <p:cTn id="229" presetID="2" presetClass="exit" presetSubtype="2" fill="hold" grpId="1" nodeType="withEffect">
                                  <p:stCondLst>
                                    <p:cond delay="0"/>
                                  </p:stCondLst>
                                  <p:childTnLst>
                                    <p:anim calcmode="lin" valueType="num">
                                      <p:cBhvr additive="base">
                                        <p:cTn id="230" dur="5000"/>
                                        <p:tgtEl>
                                          <p:spTgt spid="23"/>
                                        </p:tgtEl>
                                        <p:attrNameLst>
                                          <p:attrName>ppt_x</p:attrName>
                                        </p:attrNameLst>
                                      </p:cBhvr>
                                      <p:tavLst>
                                        <p:tav tm="0">
                                          <p:val>
                                            <p:strVal val="ppt_x"/>
                                          </p:val>
                                        </p:tav>
                                        <p:tav tm="100000">
                                          <p:val>
                                            <p:strVal val="1+ppt_w/2"/>
                                          </p:val>
                                        </p:tav>
                                      </p:tavLst>
                                    </p:anim>
                                    <p:anim calcmode="lin" valueType="num">
                                      <p:cBhvr additive="base">
                                        <p:cTn id="231" dur="5000"/>
                                        <p:tgtEl>
                                          <p:spTgt spid="23"/>
                                        </p:tgtEl>
                                        <p:attrNameLst>
                                          <p:attrName>ppt_y</p:attrName>
                                        </p:attrNameLst>
                                      </p:cBhvr>
                                      <p:tavLst>
                                        <p:tav tm="0">
                                          <p:val>
                                            <p:strVal val="ppt_y"/>
                                          </p:val>
                                        </p:tav>
                                        <p:tav tm="100000">
                                          <p:val>
                                            <p:strVal val="ppt_y"/>
                                          </p:val>
                                        </p:tav>
                                      </p:tavLst>
                                    </p:anim>
                                    <p:set>
                                      <p:cBhvr>
                                        <p:cTn id="232" dur="1" fill="hold">
                                          <p:stCondLst>
                                            <p:cond delay="4999"/>
                                          </p:stCondLst>
                                        </p:cTn>
                                        <p:tgtEl>
                                          <p:spTgt spid="23"/>
                                        </p:tgtEl>
                                        <p:attrNameLst>
                                          <p:attrName>style.visibility</p:attrName>
                                        </p:attrNameLst>
                                      </p:cBhvr>
                                      <p:to>
                                        <p:strVal val="hidden"/>
                                      </p:to>
                                    </p:set>
                                  </p:childTnLst>
                                </p:cTn>
                              </p:par>
                              <p:par>
                                <p:cTn id="233" presetID="3" presetClass="exit" presetSubtype="5" fill="hold" grpId="2" nodeType="withEffect">
                                  <p:stCondLst>
                                    <p:cond delay="0"/>
                                  </p:stCondLst>
                                  <p:childTnLst>
                                    <p:animEffect transition="out" filter="blinds(vertical)">
                                      <p:cBhvr>
                                        <p:cTn id="234" dur="5000"/>
                                        <p:tgtEl>
                                          <p:spTgt spid="23"/>
                                        </p:tgtEl>
                                      </p:cBhvr>
                                    </p:animEffect>
                                    <p:set>
                                      <p:cBhvr>
                                        <p:cTn id="235" dur="1" fill="hold">
                                          <p:stCondLst>
                                            <p:cond delay="4999"/>
                                          </p:stCondLst>
                                        </p:cTn>
                                        <p:tgtEl>
                                          <p:spTgt spid="23"/>
                                        </p:tgtEl>
                                        <p:attrNameLst>
                                          <p:attrName>style.visibility</p:attrName>
                                        </p:attrNameLst>
                                      </p:cBhvr>
                                      <p:to>
                                        <p:strVal val="hidden"/>
                                      </p:to>
                                    </p:set>
                                  </p:childTnLst>
                                </p:cTn>
                              </p:par>
                              <p:par>
                                <p:cTn id="236" presetID="2" presetClass="entr" presetSubtype="8" fill="hold" grpId="0" nodeType="withEffect">
                                  <p:stCondLst>
                                    <p:cond delay="0"/>
                                  </p:stCondLst>
                                  <p:childTnLst>
                                    <p:set>
                                      <p:cBhvr>
                                        <p:cTn id="237" dur="1" fill="hold">
                                          <p:stCondLst>
                                            <p:cond delay="0"/>
                                          </p:stCondLst>
                                        </p:cTn>
                                        <p:tgtEl>
                                          <p:spTgt spid="22"/>
                                        </p:tgtEl>
                                        <p:attrNameLst>
                                          <p:attrName>style.visibility</p:attrName>
                                        </p:attrNameLst>
                                      </p:cBhvr>
                                      <p:to>
                                        <p:strVal val="visible"/>
                                      </p:to>
                                    </p:set>
                                    <p:anim calcmode="lin" valueType="num">
                                      <p:cBhvr additive="base">
                                        <p:cTn id="238" dur="5000" fill="hold"/>
                                        <p:tgtEl>
                                          <p:spTgt spid="22"/>
                                        </p:tgtEl>
                                        <p:attrNameLst>
                                          <p:attrName>ppt_x</p:attrName>
                                        </p:attrNameLst>
                                      </p:cBhvr>
                                      <p:tavLst>
                                        <p:tav tm="0">
                                          <p:val>
                                            <p:strVal val="0-#ppt_w/2"/>
                                          </p:val>
                                        </p:tav>
                                        <p:tav tm="100000">
                                          <p:val>
                                            <p:strVal val="#ppt_x"/>
                                          </p:val>
                                        </p:tav>
                                      </p:tavLst>
                                    </p:anim>
                                    <p:anim calcmode="lin" valueType="num">
                                      <p:cBhvr additive="base">
                                        <p:cTn id="239" dur="5000" fill="hold"/>
                                        <p:tgtEl>
                                          <p:spTgt spid="22"/>
                                        </p:tgtEl>
                                        <p:attrNameLst>
                                          <p:attrName>ppt_y</p:attrName>
                                        </p:attrNameLst>
                                      </p:cBhvr>
                                      <p:tavLst>
                                        <p:tav tm="0">
                                          <p:val>
                                            <p:strVal val="#ppt_y"/>
                                          </p:val>
                                        </p:tav>
                                        <p:tav tm="100000">
                                          <p:val>
                                            <p:strVal val="#ppt_y"/>
                                          </p:val>
                                        </p:tav>
                                      </p:tavLst>
                                    </p:anim>
                                  </p:childTnLst>
                                </p:cTn>
                              </p:par>
                              <p:par>
                                <p:cTn id="240" presetID="2" presetClass="exit" presetSubtype="2" fill="hold" grpId="1" nodeType="withEffect">
                                  <p:stCondLst>
                                    <p:cond delay="0"/>
                                  </p:stCondLst>
                                  <p:childTnLst>
                                    <p:anim calcmode="lin" valueType="num">
                                      <p:cBhvr additive="base">
                                        <p:cTn id="241" dur="5000"/>
                                        <p:tgtEl>
                                          <p:spTgt spid="22"/>
                                        </p:tgtEl>
                                        <p:attrNameLst>
                                          <p:attrName>ppt_x</p:attrName>
                                        </p:attrNameLst>
                                      </p:cBhvr>
                                      <p:tavLst>
                                        <p:tav tm="0">
                                          <p:val>
                                            <p:strVal val="ppt_x"/>
                                          </p:val>
                                        </p:tav>
                                        <p:tav tm="100000">
                                          <p:val>
                                            <p:strVal val="1+ppt_w/2"/>
                                          </p:val>
                                        </p:tav>
                                      </p:tavLst>
                                    </p:anim>
                                    <p:anim calcmode="lin" valueType="num">
                                      <p:cBhvr additive="base">
                                        <p:cTn id="242" dur="5000"/>
                                        <p:tgtEl>
                                          <p:spTgt spid="22"/>
                                        </p:tgtEl>
                                        <p:attrNameLst>
                                          <p:attrName>ppt_y</p:attrName>
                                        </p:attrNameLst>
                                      </p:cBhvr>
                                      <p:tavLst>
                                        <p:tav tm="0">
                                          <p:val>
                                            <p:strVal val="ppt_y"/>
                                          </p:val>
                                        </p:tav>
                                        <p:tav tm="100000">
                                          <p:val>
                                            <p:strVal val="ppt_y"/>
                                          </p:val>
                                        </p:tav>
                                      </p:tavLst>
                                    </p:anim>
                                    <p:set>
                                      <p:cBhvr>
                                        <p:cTn id="243" dur="1" fill="hold">
                                          <p:stCondLst>
                                            <p:cond delay="4999"/>
                                          </p:stCondLst>
                                        </p:cTn>
                                        <p:tgtEl>
                                          <p:spTgt spid="22"/>
                                        </p:tgtEl>
                                        <p:attrNameLst>
                                          <p:attrName>style.visibility</p:attrName>
                                        </p:attrNameLst>
                                      </p:cBhvr>
                                      <p:to>
                                        <p:strVal val="hidden"/>
                                      </p:to>
                                    </p:set>
                                  </p:childTnLst>
                                </p:cTn>
                              </p:par>
                              <p:par>
                                <p:cTn id="244" presetID="3" presetClass="exit" presetSubtype="5" fill="hold" grpId="2" nodeType="withEffect">
                                  <p:stCondLst>
                                    <p:cond delay="0"/>
                                  </p:stCondLst>
                                  <p:childTnLst>
                                    <p:animEffect transition="out" filter="blinds(vertical)">
                                      <p:cBhvr>
                                        <p:cTn id="245" dur="5000"/>
                                        <p:tgtEl>
                                          <p:spTgt spid="22"/>
                                        </p:tgtEl>
                                      </p:cBhvr>
                                    </p:animEffect>
                                    <p:set>
                                      <p:cBhvr>
                                        <p:cTn id="246" dur="1" fill="hold">
                                          <p:stCondLst>
                                            <p:cond delay="4999"/>
                                          </p:stCondLst>
                                        </p:cTn>
                                        <p:tgtEl>
                                          <p:spTgt spid="22"/>
                                        </p:tgtEl>
                                        <p:attrNameLst>
                                          <p:attrName>style.visibility</p:attrName>
                                        </p:attrNameLst>
                                      </p:cBhvr>
                                      <p:to>
                                        <p:strVal val="hidden"/>
                                      </p:to>
                                    </p:set>
                                  </p:childTnLst>
                                </p:cTn>
                              </p:par>
                              <p:par>
                                <p:cTn id="247" presetID="2" presetClass="entr" presetSubtype="8" fill="hold" grpId="0" nodeType="withEffect">
                                  <p:stCondLst>
                                    <p:cond delay="0"/>
                                  </p:stCondLst>
                                  <p:childTnLst>
                                    <p:set>
                                      <p:cBhvr>
                                        <p:cTn id="248" dur="1" fill="hold">
                                          <p:stCondLst>
                                            <p:cond delay="0"/>
                                          </p:stCondLst>
                                        </p:cTn>
                                        <p:tgtEl>
                                          <p:spTgt spid="21"/>
                                        </p:tgtEl>
                                        <p:attrNameLst>
                                          <p:attrName>style.visibility</p:attrName>
                                        </p:attrNameLst>
                                      </p:cBhvr>
                                      <p:to>
                                        <p:strVal val="visible"/>
                                      </p:to>
                                    </p:set>
                                    <p:anim calcmode="lin" valueType="num">
                                      <p:cBhvr additive="base">
                                        <p:cTn id="249" dur="5000" fill="hold"/>
                                        <p:tgtEl>
                                          <p:spTgt spid="21"/>
                                        </p:tgtEl>
                                        <p:attrNameLst>
                                          <p:attrName>ppt_x</p:attrName>
                                        </p:attrNameLst>
                                      </p:cBhvr>
                                      <p:tavLst>
                                        <p:tav tm="0">
                                          <p:val>
                                            <p:strVal val="0-#ppt_w/2"/>
                                          </p:val>
                                        </p:tav>
                                        <p:tav tm="100000">
                                          <p:val>
                                            <p:strVal val="#ppt_x"/>
                                          </p:val>
                                        </p:tav>
                                      </p:tavLst>
                                    </p:anim>
                                    <p:anim calcmode="lin" valueType="num">
                                      <p:cBhvr additive="base">
                                        <p:cTn id="250" dur="5000" fill="hold"/>
                                        <p:tgtEl>
                                          <p:spTgt spid="21"/>
                                        </p:tgtEl>
                                        <p:attrNameLst>
                                          <p:attrName>ppt_y</p:attrName>
                                        </p:attrNameLst>
                                      </p:cBhvr>
                                      <p:tavLst>
                                        <p:tav tm="0">
                                          <p:val>
                                            <p:strVal val="#ppt_y"/>
                                          </p:val>
                                        </p:tav>
                                        <p:tav tm="100000">
                                          <p:val>
                                            <p:strVal val="#ppt_y"/>
                                          </p:val>
                                        </p:tav>
                                      </p:tavLst>
                                    </p:anim>
                                  </p:childTnLst>
                                </p:cTn>
                              </p:par>
                              <p:par>
                                <p:cTn id="251" presetID="2" presetClass="exit" presetSubtype="2" fill="hold" grpId="1" nodeType="withEffect">
                                  <p:stCondLst>
                                    <p:cond delay="0"/>
                                  </p:stCondLst>
                                  <p:childTnLst>
                                    <p:anim calcmode="lin" valueType="num">
                                      <p:cBhvr additive="base">
                                        <p:cTn id="252" dur="5000"/>
                                        <p:tgtEl>
                                          <p:spTgt spid="21"/>
                                        </p:tgtEl>
                                        <p:attrNameLst>
                                          <p:attrName>ppt_x</p:attrName>
                                        </p:attrNameLst>
                                      </p:cBhvr>
                                      <p:tavLst>
                                        <p:tav tm="0">
                                          <p:val>
                                            <p:strVal val="ppt_x"/>
                                          </p:val>
                                        </p:tav>
                                        <p:tav tm="100000">
                                          <p:val>
                                            <p:strVal val="1+ppt_w/2"/>
                                          </p:val>
                                        </p:tav>
                                      </p:tavLst>
                                    </p:anim>
                                    <p:anim calcmode="lin" valueType="num">
                                      <p:cBhvr additive="base">
                                        <p:cTn id="253" dur="5000"/>
                                        <p:tgtEl>
                                          <p:spTgt spid="21"/>
                                        </p:tgtEl>
                                        <p:attrNameLst>
                                          <p:attrName>ppt_y</p:attrName>
                                        </p:attrNameLst>
                                      </p:cBhvr>
                                      <p:tavLst>
                                        <p:tav tm="0">
                                          <p:val>
                                            <p:strVal val="ppt_y"/>
                                          </p:val>
                                        </p:tav>
                                        <p:tav tm="100000">
                                          <p:val>
                                            <p:strVal val="ppt_y"/>
                                          </p:val>
                                        </p:tav>
                                      </p:tavLst>
                                    </p:anim>
                                    <p:set>
                                      <p:cBhvr>
                                        <p:cTn id="254" dur="1" fill="hold">
                                          <p:stCondLst>
                                            <p:cond delay="4999"/>
                                          </p:stCondLst>
                                        </p:cTn>
                                        <p:tgtEl>
                                          <p:spTgt spid="21"/>
                                        </p:tgtEl>
                                        <p:attrNameLst>
                                          <p:attrName>style.visibility</p:attrName>
                                        </p:attrNameLst>
                                      </p:cBhvr>
                                      <p:to>
                                        <p:strVal val="hidden"/>
                                      </p:to>
                                    </p:set>
                                  </p:childTnLst>
                                </p:cTn>
                              </p:par>
                              <p:par>
                                <p:cTn id="255" presetID="3" presetClass="exit" presetSubtype="5" fill="hold" grpId="2" nodeType="withEffect">
                                  <p:stCondLst>
                                    <p:cond delay="0"/>
                                  </p:stCondLst>
                                  <p:childTnLst>
                                    <p:animEffect transition="out" filter="blinds(vertical)">
                                      <p:cBhvr>
                                        <p:cTn id="256" dur="5000"/>
                                        <p:tgtEl>
                                          <p:spTgt spid="21"/>
                                        </p:tgtEl>
                                      </p:cBhvr>
                                    </p:animEffect>
                                    <p:set>
                                      <p:cBhvr>
                                        <p:cTn id="257" dur="1" fill="hold">
                                          <p:stCondLst>
                                            <p:cond delay="4999"/>
                                          </p:stCondLst>
                                        </p:cTn>
                                        <p:tgtEl>
                                          <p:spTgt spid="21"/>
                                        </p:tgtEl>
                                        <p:attrNameLst>
                                          <p:attrName>style.visibility</p:attrName>
                                        </p:attrNameLst>
                                      </p:cBhvr>
                                      <p:to>
                                        <p:strVal val="hidden"/>
                                      </p:to>
                                    </p:set>
                                  </p:childTnLst>
                                </p:cTn>
                              </p:par>
                              <p:par>
                                <p:cTn id="258" presetID="2" presetClass="entr" presetSubtype="8" fill="hold" grpId="0" nodeType="withEffect">
                                  <p:stCondLst>
                                    <p:cond delay="0"/>
                                  </p:stCondLst>
                                  <p:childTnLst>
                                    <p:set>
                                      <p:cBhvr>
                                        <p:cTn id="259" dur="1" fill="hold">
                                          <p:stCondLst>
                                            <p:cond delay="0"/>
                                          </p:stCondLst>
                                        </p:cTn>
                                        <p:tgtEl>
                                          <p:spTgt spid="20"/>
                                        </p:tgtEl>
                                        <p:attrNameLst>
                                          <p:attrName>style.visibility</p:attrName>
                                        </p:attrNameLst>
                                      </p:cBhvr>
                                      <p:to>
                                        <p:strVal val="visible"/>
                                      </p:to>
                                    </p:set>
                                    <p:anim calcmode="lin" valueType="num">
                                      <p:cBhvr additive="base">
                                        <p:cTn id="260" dur="5000" fill="hold"/>
                                        <p:tgtEl>
                                          <p:spTgt spid="20"/>
                                        </p:tgtEl>
                                        <p:attrNameLst>
                                          <p:attrName>ppt_x</p:attrName>
                                        </p:attrNameLst>
                                      </p:cBhvr>
                                      <p:tavLst>
                                        <p:tav tm="0">
                                          <p:val>
                                            <p:strVal val="0-#ppt_w/2"/>
                                          </p:val>
                                        </p:tav>
                                        <p:tav tm="100000">
                                          <p:val>
                                            <p:strVal val="#ppt_x"/>
                                          </p:val>
                                        </p:tav>
                                      </p:tavLst>
                                    </p:anim>
                                    <p:anim calcmode="lin" valueType="num">
                                      <p:cBhvr additive="base">
                                        <p:cTn id="261" dur="5000" fill="hold"/>
                                        <p:tgtEl>
                                          <p:spTgt spid="20"/>
                                        </p:tgtEl>
                                        <p:attrNameLst>
                                          <p:attrName>ppt_y</p:attrName>
                                        </p:attrNameLst>
                                      </p:cBhvr>
                                      <p:tavLst>
                                        <p:tav tm="0">
                                          <p:val>
                                            <p:strVal val="#ppt_y"/>
                                          </p:val>
                                        </p:tav>
                                        <p:tav tm="100000">
                                          <p:val>
                                            <p:strVal val="#ppt_y"/>
                                          </p:val>
                                        </p:tav>
                                      </p:tavLst>
                                    </p:anim>
                                  </p:childTnLst>
                                </p:cTn>
                              </p:par>
                              <p:par>
                                <p:cTn id="262" presetID="2" presetClass="exit" presetSubtype="2" fill="hold" grpId="1" nodeType="withEffect">
                                  <p:stCondLst>
                                    <p:cond delay="0"/>
                                  </p:stCondLst>
                                  <p:childTnLst>
                                    <p:anim calcmode="lin" valueType="num">
                                      <p:cBhvr additive="base">
                                        <p:cTn id="263" dur="5000"/>
                                        <p:tgtEl>
                                          <p:spTgt spid="20"/>
                                        </p:tgtEl>
                                        <p:attrNameLst>
                                          <p:attrName>ppt_x</p:attrName>
                                        </p:attrNameLst>
                                      </p:cBhvr>
                                      <p:tavLst>
                                        <p:tav tm="0">
                                          <p:val>
                                            <p:strVal val="ppt_x"/>
                                          </p:val>
                                        </p:tav>
                                        <p:tav tm="100000">
                                          <p:val>
                                            <p:strVal val="1+ppt_w/2"/>
                                          </p:val>
                                        </p:tav>
                                      </p:tavLst>
                                    </p:anim>
                                    <p:anim calcmode="lin" valueType="num">
                                      <p:cBhvr additive="base">
                                        <p:cTn id="264" dur="5000"/>
                                        <p:tgtEl>
                                          <p:spTgt spid="20"/>
                                        </p:tgtEl>
                                        <p:attrNameLst>
                                          <p:attrName>ppt_y</p:attrName>
                                        </p:attrNameLst>
                                      </p:cBhvr>
                                      <p:tavLst>
                                        <p:tav tm="0">
                                          <p:val>
                                            <p:strVal val="ppt_y"/>
                                          </p:val>
                                        </p:tav>
                                        <p:tav tm="100000">
                                          <p:val>
                                            <p:strVal val="ppt_y"/>
                                          </p:val>
                                        </p:tav>
                                      </p:tavLst>
                                    </p:anim>
                                    <p:set>
                                      <p:cBhvr>
                                        <p:cTn id="265" dur="1" fill="hold">
                                          <p:stCondLst>
                                            <p:cond delay="4999"/>
                                          </p:stCondLst>
                                        </p:cTn>
                                        <p:tgtEl>
                                          <p:spTgt spid="20"/>
                                        </p:tgtEl>
                                        <p:attrNameLst>
                                          <p:attrName>style.visibility</p:attrName>
                                        </p:attrNameLst>
                                      </p:cBhvr>
                                      <p:to>
                                        <p:strVal val="hidden"/>
                                      </p:to>
                                    </p:set>
                                  </p:childTnLst>
                                </p:cTn>
                              </p:par>
                              <p:par>
                                <p:cTn id="266" presetID="3" presetClass="exit" presetSubtype="5" fill="hold" grpId="2" nodeType="withEffect">
                                  <p:stCondLst>
                                    <p:cond delay="0"/>
                                  </p:stCondLst>
                                  <p:childTnLst>
                                    <p:animEffect transition="out" filter="blinds(vertical)">
                                      <p:cBhvr>
                                        <p:cTn id="267" dur="5000"/>
                                        <p:tgtEl>
                                          <p:spTgt spid="20"/>
                                        </p:tgtEl>
                                      </p:cBhvr>
                                    </p:animEffect>
                                    <p:set>
                                      <p:cBhvr>
                                        <p:cTn id="268" dur="1" fill="hold">
                                          <p:stCondLst>
                                            <p:cond delay="4999"/>
                                          </p:stCondLst>
                                        </p:cTn>
                                        <p:tgtEl>
                                          <p:spTgt spid="20"/>
                                        </p:tgtEl>
                                        <p:attrNameLst>
                                          <p:attrName>style.visibility</p:attrName>
                                        </p:attrNameLst>
                                      </p:cBhvr>
                                      <p:to>
                                        <p:strVal val="hidden"/>
                                      </p:to>
                                    </p:set>
                                  </p:childTnLst>
                                </p:cTn>
                              </p:par>
                              <p:par>
                                <p:cTn id="269" presetID="2" presetClass="entr" presetSubtype="8" fill="hold" grpId="0" nodeType="withEffect">
                                  <p:stCondLst>
                                    <p:cond delay="0"/>
                                  </p:stCondLst>
                                  <p:childTnLst>
                                    <p:set>
                                      <p:cBhvr>
                                        <p:cTn id="270" dur="1" fill="hold">
                                          <p:stCondLst>
                                            <p:cond delay="0"/>
                                          </p:stCondLst>
                                        </p:cTn>
                                        <p:tgtEl>
                                          <p:spTgt spid="19"/>
                                        </p:tgtEl>
                                        <p:attrNameLst>
                                          <p:attrName>style.visibility</p:attrName>
                                        </p:attrNameLst>
                                      </p:cBhvr>
                                      <p:to>
                                        <p:strVal val="visible"/>
                                      </p:to>
                                    </p:set>
                                    <p:anim calcmode="lin" valueType="num">
                                      <p:cBhvr additive="base">
                                        <p:cTn id="271" dur="5000" fill="hold"/>
                                        <p:tgtEl>
                                          <p:spTgt spid="19"/>
                                        </p:tgtEl>
                                        <p:attrNameLst>
                                          <p:attrName>ppt_x</p:attrName>
                                        </p:attrNameLst>
                                      </p:cBhvr>
                                      <p:tavLst>
                                        <p:tav tm="0">
                                          <p:val>
                                            <p:strVal val="0-#ppt_w/2"/>
                                          </p:val>
                                        </p:tav>
                                        <p:tav tm="100000">
                                          <p:val>
                                            <p:strVal val="#ppt_x"/>
                                          </p:val>
                                        </p:tav>
                                      </p:tavLst>
                                    </p:anim>
                                    <p:anim calcmode="lin" valueType="num">
                                      <p:cBhvr additive="base">
                                        <p:cTn id="272" dur="5000" fill="hold"/>
                                        <p:tgtEl>
                                          <p:spTgt spid="19"/>
                                        </p:tgtEl>
                                        <p:attrNameLst>
                                          <p:attrName>ppt_y</p:attrName>
                                        </p:attrNameLst>
                                      </p:cBhvr>
                                      <p:tavLst>
                                        <p:tav tm="0">
                                          <p:val>
                                            <p:strVal val="#ppt_y"/>
                                          </p:val>
                                        </p:tav>
                                        <p:tav tm="100000">
                                          <p:val>
                                            <p:strVal val="#ppt_y"/>
                                          </p:val>
                                        </p:tav>
                                      </p:tavLst>
                                    </p:anim>
                                  </p:childTnLst>
                                </p:cTn>
                              </p:par>
                              <p:par>
                                <p:cTn id="273" presetID="2" presetClass="exit" presetSubtype="2" fill="hold" grpId="1" nodeType="withEffect">
                                  <p:stCondLst>
                                    <p:cond delay="0"/>
                                  </p:stCondLst>
                                  <p:childTnLst>
                                    <p:anim calcmode="lin" valueType="num">
                                      <p:cBhvr additive="base">
                                        <p:cTn id="274" dur="5000"/>
                                        <p:tgtEl>
                                          <p:spTgt spid="19"/>
                                        </p:tgtEl>
                                        <p:attrNameLst>
                                          <p:attrName>ppt_x</p:attrName>
                                        </p:attrNameLst>
                                      </p:cBhvr>
                                      <p:tavLst>
                                        <p:tav tm="0">
                                          <p:val>
                                            <p:strVal val="ppt_x"/>
                                          </p:val>
                                        </p:tav>
                                        <p:tav tm="100000">
                                          <p:val>
                                            <p:strVal val="1+ppt_w/2"/>
                                          </p:val>
                                        </p:tav>
                                      </p:tavLst>
                                    </p:anim>
                                    <p:anim calcmode="lin" valueType="num">
                                      <p:cBhvr additive="base">
                                        <p:cTn id="275" dur="5000"/>
                                        <p:tgtEl>
                                          <p:spTgt spid="19"/>
                                        </p:tgtEl>
                                        <p:attrNameLst>
                                          <p:attrName>ppt_y</p:attrName>
                                        </p:attrNameLst>
                                      </p:cBhvr>
                                      <p:tavLst>
                                        <p:tav tm="0">
                                          <p:val>
                                            <p:strVal val="ppt_y"/>
                                          </p:val>
                                        </p:tav>
                                        <p:tav tm="100000">
                                          <p:val>
                                            <p:strVal val="ppt_y"/>
                                          </p:val>
                                        </p:tav>
                                      </p:tavLst>
                                    </p:anim>
                                    <p:set>
                                      <p:cBhvr>
                                        <p:cTn id="276" dur="1" fill="hold">
                                          <p:stCondLst>
                                            <p:cond delay="4999"/>
                                          </p:stCondLst>
                                        </p:cTn>
                                        <p:tgtEl>
                                          <p:spTgt spid="19"/>
                                        </p:tgtEl>
                                        <p:attrNameLst>
                                          <p:attrName>style.visibility</p:attrName>
                                        </p:attrNameLst>
                                      </p:cBhvr>
                                      <p:to>
                                        <p:strVal val="hidden"/>
                                      </p:to>
                                    </p:set>
                                  </p:childTnLst>
                                </p:cTn>
                              </p:par>
                              <p:par>
                                <p:cTn id="277" presetID="3" presetClass="exit" presetSubtype="5" fill="hold" grpId="2" nodeType="withEffect">
                                  <p:stCondLst>
                                    <p:cond delay="0"/>
                                  </p:stCondLst>
                                  <p:childTnLst>
                                    <p:animEffect transition="out" filter="blinds(vertical)">
                                      <p:cBhvr>
                                        <p:cTn id="278" dur="5000"/>
                                        <p:tgtEl>
                                          <p:spTgt spid="19"/>
                                        </p:tgtEl>
                                      </p:cBhvr>
                                    </p:animEffect>
                                    <p:set>
                                      <p:cBhvr>
                                        <p:cTn id="279" dur="1" fill="hold">
                                          <p:stCondLst>
                                            <p:cond delay="4999"/>
                                          </p:stCondLst>
                                        </p:cTn>
                                        <p:tgtEl>
                                          <p:spTgt spid="19"/>
                                        </p:tgtEl>
                                        <p:attrNameLst>
                                          <p:attrName>style.visibility</p:attrName>
                                        </p:attrNameLst>
                                      </p:cBhvr>
                                      <p:to>
                                        <p:strVal val="hidden"/>
                                      </p:to>
                                    </p:set>
                                  </p:childTnLst>
                                </p:cTn>
                              </p:par>
                              <p:par>
                                <p:cTn id="280" presetID="2" presetClass="entr" presetSubtype="8" fill="hold" grpId="0" nodeType="withEffect">
                                  <p:stCondLst>
                                    <p:cond delay="0"/>
                                  </p:stCondLst>
                                  <p:childTnLst>
                                    <p:set>
                                      <p:cBhvr>
                                        <p:cTn id="281" dur="1" fill="hold">
                                          <p:stCondLst>
                                            <p:cond delay="0"/>
                                          </p:stCondLst>
                                        </p:cTn>
                                        <p:tgtEl>
                                          <p:spTgt spid="16"/>
                                        </p:tgtEl>
                                        <p:attrNameLst>
                                          <p:attrName>style.visibility</p:attrName>
                                        </p:attrNameLst>
                                      </p:cBhvr>
                                      <p:to>
                                        <p:strVal val="visible"/>
                                      </p:to>
                                    </p:set>
                                    <p:anim calcmode="lin" valueType="num">
                                      <p:cBhvr additive="base">
                                        <p:cTn id="282" dur="5000" fill="hold"/>
                                        <p:tgtEl>
                                          <p:spTgt spid="16"/>
                                        </p:tgtEl>
                                        <p:attrNameLst>
                                          <p:attrName>ppt_x</p:attrName>
                                        </p:attrNameLst>
                                      </p:cBhvr>
                                      <p:tavLst>
                                        <p:tav tm="0">
                                          <p:val>
                                            <p:strVal val="0-#ppt_w/2"/>
                                          </p:val>
                                        </p:tav>
                                        <p:tav tm="100000">
                                          <p:val>
                                            <p:strVal val="#ppt_x"/>
                                          </p:val>
                                        </p:tav>
                                      </p:tavLst>
                                    </p:anim>
                                    <p:anim calcmode="lin" valueType="num">
                                      <p:cBhvr additive="base">
                                        <p:cTn id="283" dur="5000" fill="hold"/>
                                        <p:tgtEl>
                                          <p:spTgt spid="16"/>
                                        </p:tgtEl>
                                        <p:attrNameLst>
                                          <p:attrName>ppt_y</p:attrName>
                                        </p:attrNameLst>
                                      </p:cBhvr>
                                      <p:tavLst>
                                        <p:tav tm="0">
                                          <p:val>
                                            <p:strVal val="#ppt_y"/>
                                          </p:val>
                                        </p:tav>
                                        <p:tav tm="100000">
                                          <p:val>
                                            <p:strVal val="#ppt_y"/>
                                          </p:val>
                                        </p:tav>
                                      </p:tavLst>
                                    </p:anim>
                                  </p:childTnLst>
                                </p:cTn>
                              </p:par>
                              <p:par>
                                <p:cTn id="284" presetID="2" presetClass="exit" presetSubtype="2" fill="hold" grpId="1" nodeType="withEffect">
                                  <p:stCondLst>
                                    <p:cond delay="0"/>
                                  </p:stCondLst>
                                  <p:childTnLst>
                                    <p:anim calcmode="lin" valueType="num">
                                      <p:cBhvr additive="base">
                                        <p:cTn id="285" dur="5000"/>
                                        <p:tgtEl>
                                          <p:spTgt spid="16"/>
                                        </p:tgtEl>
                                        <p:attrNameLst>
                                          <p:attrName>ppt_x</p:attrName>
                                        </p:attrNameLst>
                                      </p:cBhvr>
                                      <p:tavLst>
                                        <p:tav tm="0">
                                          <p:val>
                                            <p:strVal val="ppt_x"/>
                                          </p:val>
                                        </p:tav>
                                        <p:tav tm="100000">
                                          <p:val>
                                            <p:strVal val="1+ppt_w/2"/>
                                          </p:val>
                                        </p:tav>
                                      </p:tavLst>
                                    </p:anim>
                                    <p:anim calcmode="lin" valueType="num">
                                      <p:cBhvr additive="base">
                                        <p:cTn id="286" dur="5000"/>
                                        <p:tgtEl>
                                          <p:spTgt spid="16"/>
                                        </p:tgtEl>
                                        <p:attrNameLst>
                                          <p:attrName>ppt_y</p:attrName>
                                        </p:attrNameLst>
                                      </p:cBhvr>
                                      <p:tavLst>
                                        <p:tav tm="0">
                                          <p:val>
                                            <p:strVal val="ppt_y"/>
                                          </p:val>
                                        </p:tav>
                                        <p:tav tm="100000">
                                          <p:val>
                                            <p:strVal val="ppt_y"/>
                                          </p:val>
                                        </p:tav>
                                      </p:tavLst>
                                    </p:anim>
                                    <p:set>
                                      <p:cBhvr>
                                        <p:cTn id="287" dur="1" fill="hold">
                                          <p:stCondLst>
                                            <p:cond delay="4999"/>
                                          </p:stCondLst>
                                        </p:cTn>
                                        <p:tgtEl>
                                          <p:spTgt spid="16"/>
                                        </p:tgtEl>
                                        <p:attrNameLst>
                                          <p:attrName>style.visibility</p:attrName>
                                        </p:attrNameLst>
                                      </p:cBhvr>
                                      <p:to>
                                        <p:strVal val="hidden"/>
                                      </p:to>
                                    </p:set>
                                  </p:childTnLst>
                                </p:cTn>
                              </p:par>
                              <p:par>
                                <p:cTn id="288" presetID="3" presetClass="exit" presetSubtype="5" fill="hold" grpId="2" nodeType="withEffect">
                                  <p:stCondLst>
                                    <p:cond delay="0"/>
                                  </p:stCondLst>
                                  <p:childTnLst>
                                    <p:animEffect transition="out" filter="blinds(vertical)">
                                      <p:cBhvr>
                                        <p:cTn id="289" dur="5000"/>
                                        <p:tgtEl>
                                          <p:spTgt spid="16"/>
                                        </p:tgtEl>
                                      </p:cBhvr>
                                    </p:animEffect>
                                    <p:set>
                                      <p:cBhvr>
                                        <p:cTn id="290" dur="1" fill="hold">
                                          <p:stCondLst>
                                            <p:cond delay="4999"/>
                                          </p:stCondLst>
                                        </p:cTn>
                                        <p:tgtEl>
                                          <p:spTgt spid="16"/>
                                        </p:tgtEl>
                                        <p:attrNameLst>
                                          <p:attrName>style.visibility</p:attrName>
                                        </p:attrNameLst>
                                      </p:cBhvr>
                                      <p:to>
                                        <p:strVal val="hidden"/>
                                      </p:to>
                                    </p:set>
                                  </p:childTnLst>
                                </p:cTn>
                              </p:par>
                              <p:par>
                                <p:cTn id="291" presetID="2" presetClass="entr" presetSubtype="8" fill="hold" grpId="0" nodeType="withEffect">
                                  <p:stCondLst>
                                    <p:cond delay="0"/>
                                  </p:stCondLst>
                                  <p:childTnLst>
                                    <p:set>
                                      <p:cBhvr>
                                        <p:cTn id="292" dur="1" fill="hold">
                                          <p:stCondLst>
                                            <p:cond delay="0"/>
                                          </p:stCondLst>
                                        </p:cTn>
                                        <p:tgtEl>
                                          <p:spTgt spid="17"/>
                                        </p:tgtEl>
                                        <p:attrNameLst>
                                          <p:attrName>style.visibility</p:attrName>
                                        </p:attrNameLst>
                                      </p:cBhvr>
                                      <p:to>
                                        <p:strVal val="visible"/>
                                      </p:to>
                                    </p:set>
                                    <p:anim calcmode="lin" valueType="num">
                                      <p:cBhvr additive="base">
                                        <p:cTn id="293" dur="5000" fill="hold"/>
                                        <p:tgtEl>
                                          <p:spTgt spid="17"/>
                                        </p:tgtEl>
                                        <p:attrNameLst>
                                          <p:attrName>ppt_x</p:attrName>
                                        </p:attrNameLst>
                                      </p:cBhvr>
                                      <p:tavLst>
                                        <p:tav tm="0">
                                          <p:val>
                                            <p:strVal val="0-#ppt_w/2"/>
                                          </p:val>
                                        </p:tav>
                                        <p:tav tm="100000">
                                          <p:val>
                                            <p:strVal val="#ppt_x"/>
                                          </p:val>
                                        </p:tav>
                                      </p:tavLst>
                                    </p:anim>
                                    <p:anim calcmode="lin" valueType="num">
                                      <p:cBhvr additive="base">
                                        <p:cTn id="294" dur="5000" fill="hold"/>
                                        <p:tgtEl>
                                          <p:spTgt spid="17"/>
                                        </p:tgtEl>
                                        <p:attrNameLst>
                                          <p:attrName>ppt_y</p:attrName>
                                        </p:attrNameLst>
                                      </p:cBhvr>
                                      <p:tavLst>
                                        <p:tav tm="0">
                                          <p:val>
                                            <p:strVal val="#ppt_y"/>
                                          </p:val>
                                        </p:tav>
                                        <p:tav tm="100000">
                                          <p:val>
                                            <p:strVal val="#ppt_y"/>
                                          </p:val>
                                        </p:tav>
                                      </p:tavLst>
                                    </p:anim>
                                  </p:childTnLst>
                                </p:cTn>
                              </p:par>
                              <p:par>
                                <p:cTn id="295" presetID="2" presetClass="exit" presetSubtype="2" fill="hold" grpId="1" nodeType="withEffect">
                                  <p:stCondLst>
                                    <p:cond delay="0"/>
                                  </p:stCondLst>
                                  <p:childTnLst>
                                    <p:anim calcmode="lin" valueType="num">
                                      <p:cBhvr additive="base">
                                        <p:cTn id="296" dur="5000"/>
                                        <p:tgtEl>
                                          <p:spTgt spid="17"/>
                                        </p:tgtEl>
                                        <p:attrNameLst>
                                          <p:attrName>ppt_x</p:attrName>
                                        </p:attrNameLst>
                                      </p:cBhvr>
                                      <p:tavLst>
                                        <p:tav tm="0">
                                          <p:val>
                                            <p:strVal val="ppt_x"/>
                                          </p:val>
                                        </p:tav>
                                        <p:tav tm="100000">
                                          <p:val>
                                            <p:strVal val="1+ppt_w/2"/>
                                          </p:val>
                                        </p:tav>
                                      </p:tavLst>
                                    </p:anim>
                                    <p:anim calcmode="lin" valueType="num">
                                      <p:cBhvr additive="base">
                                        <p:cTn id="297" dur="5000"/>
                                        <p:tgtEl>
                                          <p:spTgt spid="17"/>
                                        </p:tgtEl>
                                        <p:attrNameLst>
                                          <p:attrName>ppt_y</p:attrName>
                                        </p:attrNameLst>
                                      </p:cBhvr>
                                      <p:tavLst>
                                        <p:tav tm="0">
                                          <p:val>
                                            <p:strVal val="ppt_y"/>
                                          </p:val>
                                        </p:tav>
                                        <p:tav tm="100000">
                                          <p:val>
                                            <p:strVal val="ppt_y"/>
                                          </p:val>
                                        </p:tav>
                                      </p:tavLst>
                                    </p:anim>
                                    <p:set>
                                      <p:cBhvr>
                                        <p:cTn id="298" dur="1" fill="hold">
                                          <p:stCondLst>
                                            <p:cond delay="4999"/>
                                          </p:stCondLst>
                                        </p:cTn>
                                        <p:tgtEl>
                                          <p:spTgt spid="17"/>
                                        </p:tgtEl>
                                        <p:attrNameLst>
                                          <p:attrName>style.visibility</p:attrName>
                                        </p:attrNameLst>
                                      </p:cBhvr>
                                      <p:to>
                                        <p:strVal val="hidden"/>
                                      </p:to>
                                    </p:set>
                                  </p:childTnLst>
                                </p:cTn>
                              </p:par>
                              <p:par>
                                <p:cTn id="299" presetID="3" presetClass="exit" presetSubtype="5" fill="hold" grpId="2" nodeType="withEffect">
                                  <p:stCondLst>
                                    <p:cond delay="0"/>
                                  </p:stCondLst>
                                  <p:childTnLst>
                                    <p:animEffect transition="out" filter="blinds(vertical)">
                                      <p:cBhvr>
                                        <p:cTn id="300" dur="5000"/>
                                        <p:tgtEl>
                                          <p:spTgt spid="17"/>
                                        </p:tgtEl>
                                      </p:cBhvr>
                                    </p:animEffect>
                                    <p:set>
                                      <p:cBhvr>
                                        <p:cTn id="301" dur="1" fill="hold">
                                          <p:stCondLst>
                                            <p:cond delay="4999"/>
                                          </p:stCondLst>
                                        </p:cTn>
                                        <p:tgtEl>
                                          <p:spTgt spid="17"/>
                                        </p:tgtEl>
                                        <p:attrNameLst>
                                          <p:attrName>style.visibility</p:attrName>
                                        </p:attrNameLst>
                                      </p:cBhvr>
                                      <p:to>
                                        <p:strVal val="hidden"/>
                                      </p:to>
                                    </p:set>
                                  </p:childTnLst>
                                </p:cTn>
                              </p:par>
                              <p:par>
                                <p:cTn id="302" presetID="2" presetClass="entr" presetSubtype="8" fill="hold" grpId="0" nodeType="withEffect">
                                  <p:stCondLst>
                                    <p:cond delay="0"/>
                                  </p:stCondLst>
                                  <p:childTnLst>
                                    <p:set>
                                      <p:cBhvr>
                                        <p:cTn id="303" dur="1" fill="hold">
                                          <p:stCondLst>
                                            <p:cond delay="0"/>
                                          </p:stCondLst>
                                        </p:cTn>
                                        <p:tgtEl>
                                          <p:spTgt spid="18"/>
                                        </p:tgtEl>
                                        <p:attrNameLst>
                                          <p:attrName>style.visibility</p:attrName>
                                        </p:attrNameLst>
                                      </p:cBhvr>
                                      <p:to>
                                        <p:strVal val="visible"/>
                                      </p:to>
                                    </p:set>
                                    <p:anim calcmode="lin" valueType="num">
                                      <p:cBhvr additive="base">
                                        <p:cTn id="304" dur="5000" fill="hold"/>
                                        <p:tgtEl>
                                          <p:spTgt spid="18"/>
                                        </p:tgtEl>
                                        <p:attrNameLst>
                                          <p:attrName>ppt_x</p:attrName>
                                        </p:attrNameLst>
                                      </p:cBhvr>
                                      <p:tavLst>
                                        <p:tav tm="0">
                                          <p:val>
                                            <p:strVal val="0-#ppt_w/2"/>
                                          </p:val>
                                        </p:tav>
                                        <p:tav tm="100000">
                                          <p:val>
                                            <p:strVal val="#ppt_x"/>
                                          </p:val>
                                        </p:tav>
                                      </p:tavLst>
                                    </p:anim>
                                    <p:anim calcmode="lin" valueType="num">
                                      <p:cBhvr additive="base">
                                        <p:cTn id="305" dur="5000" fill="hold"/>
                                        <p:tgtEl>
                                          <p:spTgt spid="18"/>
                                        </p:tgtEl>
                                        <p:attrNameLst>
                                          <p:attrName>ppt_y</p:attrName>
                                        </p:attrNameLst>
                                      </p:cBhvr>
                                      <p:tavLst>
                                        <p:tav tm="0">
                                          <p:val>
                                            <p:strVal val="#ppt_y"/>
                                          </p:val>
                                        </p:tav>
                                        <p:tav tm="100000">
                                          <p:val>
                                            <p:strVal val="#ppt_y"/>
                                          </p:val>
                                        </p:tav>
                                      </p:tavLst>
                                    </p:anim>
                                  </p:childTnLst>
                                </p:cTn>
                              </p:par>
                              <p:par>
                                <p:cTn id="306" presetID="2" presetClass="exit" presetSubtype="2" fill="hold" grpId="1" nodeType="withEffect">
                                  <p:stCondLst>
                                    <p:cond delay="0"/>
                                  </p:stCondLst>
                                  <p:childTnLst>
                                    <p:anim calcmode="lin" valueType="num">
                                      <p:cBhvr additive="base">
                                        <p:cTn id="307" dur="5000"/>
                                        <p:tgtEl>
                                          <p:spTgt spid="18"/>
                                        </p:tgtEl>
                                        <p:attrNameLst>
                                          <p:attrName>ppt_x</p:attrName>
                                        </p:attrNameLst>
                                      </p:cBhvr>
                                      <p:tavLst>
                                        <p:tav tm="0">
                                          <p:val>
                                            <p:strVal val="ppt_x"/>
                                          </p:val>
                                        </p:tav>
                                        <p:tav tm="100000">
                                          <p:val>
                                            <p:strVal val="1+ppt_w/2"/>
                                          </p:val>
                                        </p:tav>
                                      </p:tavLst>
                                    </p:anim>
                                    <p:anim calcmode="lin" valueType="num">
                                      <p:cBhvr additive="base">
                                        <p:cTn id="308" dur="5000"/>
                                        <p:tgtEl>
                                          <p:spTgt spid="18"/>
                                        </p:tgtEl>
                                        <p:attrNameLst>
                                          <p:attrName>ppt_y</p:attrName>
                                        </p:attrNameLst>
                                      </p:cBhvr>
                                      <p:tavLst>
                                        <p:tav tm="0">
                                          <p:val>
                                            <p:strVal val="ppt_y"/>
                                          </p:val>
                                        </p:tav>
                                        <p:tav tm="100000">
                                          <p:val>
                                            <p:strVal val="ppt_y"/>
                                          </p:val>
                                        </p:tav>
                                      </p:tavLst>
                                    </p:anim>
                                    <p:set>
                                      <p:cBhvr>
                                        <p:cTn id="309" dur="1" fill="hold">
                                          <p:stCondLst>
                                            <p:cond delay="4999"/>
                                          </p:stCondLst>
                                        </p:cTn>
                                        <p:tgtEl>
                                          <p:spTgt spid="18"/>
                                        </p:tgtEl>
                                        <p:attrNameLst>
                                          <p:attrName>style.visibility</p:attrName>
                                        </p:attrNameLst>
                                      </p:cBhvr>
                                      <p:to>
                                        <p:strVal val="hidden"/>
                                      </p:to>
                                    </p:set>
                                  </p:childTnLst>
                                </p:cTn>
                              </p:par>
                              <p:par>
                                <p:cTn id="310" presetID="3" presetClass="exit" presetSubtype="5" fill="hold" grpId="2" nodeType="withEffect">
                                  <p:stCondLst>
                                    <p:cond delay="0"/>
                                  </p:stCondLst>
                                  <p:childTnLst>
                                    <p:animEffect transition="out" filter="blinds(vertical)">
                                      <p:cBhvr>
                                        <p:cTn id="311" dur="5000"/>
                                        <p:tgtEl>
                                          <p:spTgt spid="18"/>
                                        </p:tgtEl>
                                      </p:cBhvr>
                                    </p:animEffect>
                                    <p:set>
                                      <p:cBhvr>
                                        <p:cTn id="312" dur="1" fill="hold">
                                          <p:stCondLst>
                                            <p:cond delay="4999"/>
                                          </p:stCondLst>
                                        </p:cTn>
                                        <p:tgtEl>
                                          <p:spTgt spid="18"/>
                                        </p:tgtEl>
                                        <p:attrNameLst>
                                          <p:attrName>style.visibility</p:attrName>
                                        </p:attrNameLst>
                                      </p:cBhvr>
                                      <p:to>
                                        <p:strVal val="hidden"/>
                                      </p:to>
                                    </p:set>
                                  </p:childTnLst>
                                </p:cTn>
                              </p:par>
                              <p:par>
                                <p:cTn id="313" presetID="2" presetClass="entr" presetSubtype="8" fill="hold" grpId="0" nodeType="withEffect">
                                  <p:stCondLst>
                                    <p:cond delay="0"/>
                                  </p:stCondLst>
                                  <p:childTnLst>
                                    <p:set>
                                      <p:cBhvr>
                                        <p:cTn id="314" dur="1" fill="hold">
                                          <p:stCondLst>
                                            <p:cond delay="0"/>
                                          </p:stCondLst>
                                        </p:cTn>
                                        <p:tgtEl>
                                          <p:spTgt spid="15"/>
                                        </p:tgtEl>
                                        <p:attrNameLst>
                                          <p:attrName>style.visibility</p:attrName>
                                        </p:attrNameLst>
                                      </p:cBhvr>
                                      <p:to>
                                        <p:strVal val="visible"/>
                                      </p:to>
                                    </p:set>
                                    <p:anim calcmode="lin" valueType="num">
                                      <p:cBhvr additive="base">
                                        <p:cTn id="315" dur="5000" fill="hold"/>
                                        <p:tgtEl>
                                          <p:spTgt spid="15"/>
                                        </p:tgtEl>
                                        <p:attrNameLst>
                                          <p:attrName>ppt_x</p:attrName>
                                        </p:attrNameLst>
                                      </p:cBhvr>
                                      <p:tavLst>
                                        <p:tav tm="0">
                                          <p:val>
                                            <p:strVal val="0-#ppt_w/2"/>
                                          </p:val>
                                        </p:tav>
                                        <p:tav tm="100000">
                                          <p:val>
                                            <p:strVal val="#ppt_x"/>
                                          </p:val>
                                        </p:tav>
                                      </p:tavLst>
                                    </p:anim>
                                    <p:anim calcmode="lin" valueType="num">
                                      <p:cBhvr additive="base">
                                        <p:cTn id="316" dur="5000" fill="hold"/>
                                        <p:tgtEl>
                                          <p:spTgt spid="15"/>
                                        </p:tgtEl>
                                        <p:attrNameLst>
                                          <p:attrName>ppt_y</p:attrName>
                                        </p:attrNameLst>
                                      </p:cBhvr>
                                      <p:tavLst>
                                        <p:tav tm="0">
                                          <p:val>
                                            <p:strVal val="#ppt_y"/>
                                          </p:val>
                                        </p:tav>
                                        <p:tav tm="100000">
                                          <p:val>
                                            <p:strVal val="#ppt_y"/>
                                          </p:val>
                                        </p:tav>
                                      </p:tavLst>
                                    </p:anim>
                                  </p:childTnLst>
                                </p:cTn>
                              </p:par>
                              <p:par>
                                <p:cTn id="317" presetID="2" presetClass="exit" presetSubtype="2" fill="hold" grpId="1" nodeType="withEffect">
                                  <p:stCondLst>
                                    <p:cond delay="0"/>
                                  </p:stCondLst>
                                  <p:childTnLst>
                                    <p:anim calcmode="lin" valueType="num">
                                      <p:cBhvr additive="base">
                                        <p:cTn id="318" dur="5000"/>
                                        <p:tgtEl>
                                          <p:spTgt spid="15"/>
                                        </p:tgtEl>
                                        <p:attrNameLst>
                                          <p:attrName>ppt_x</p:attrName>
                                        </p:attrNameLst>
                                      </p:cBhvr>
                                      <p:tavLst>
                                        <p:tav tm="0">
                                          <p:val>
                                            <p:strVal val="ppt_x"/>
                                          </p:val>
                                        </p:tav>
                                        <p:tav tm="100000">
                                          <p:val>
                                            <p:strVal val="1+ppt_w/2"/>
                                          </p:val>
                                        </p:tav>
                                      </p:tavLst>
                                    </p:anim>
                                    <p:anim calcmode="lin" valueType="num">
                                      <p:cBhvr additive="base">
                                        <p:cTn id="319" dur="5000"/>
                                        <p:tgtEl>
                                          <p:spTgt spid="15"/>
                                        </p:tgtEl>
                                        <p:attrNameLst>
                                          <p:attrName>ppt_y</p:attrName>
                                        </p:attrNameLst>
                                      </p:cBhvr>
                                      <p:tavLst>
                                        <p:tav tm="0">
                                          <p:val>
                                            <p:strVal val="ppt_y"/>
                                          </p:val>
                                        </p:tav>
                                        <p:tav tm="100000">
                                          <p:val>
                                            <p:strVal val="ppt_y"/>
                                          </p:val>
                                        </p:tav>
                                      </p:tavLst>
                                    </p:anim>
                                    <p:set>
                                      <p:cBhvr>
                                        <p:cTn id="320" dur="1" fill="hold">
                                          <p:stCondLst>
                                            <p:cond delay="4999"/>
                                          </p:stCondLst>
                                        </p:cTn>
                                        <p:tgtEl>
                                          <p:spTgt spid="15"/>
                                        </p:tgtEl>
                                        <p:attrNameLst>
                                          <p:attrName>style.visibility</p:attrName>
                                        </p:attrNameLst>
                                      </p:cBhvr>
                                      <p:to>
                                        <p:strVal val="hidden"/>
                                      </p:to>
                                    </p:set>
                                  </p:childTnLst>
                                </p:cTn>
                              </p:par>
                              <p:par>
                                <p:cTn id="321" presetID="3" presetClass="exit" presetSubtype="5" fill="hold" grpId="2" nodeType="withEffect">
                                  <p:stCondLst>
                                    <p:cond delay="0"/>
                                  </p:stCondLst>
                                  <p:childTnLst>
                                    <p:animEffect transition="out" filter="blinds(vertical)">
                                      <p:cBhvr>
                                        <p:cTn id="322" dur="5000"/>
                                        <p:tgtEl>
                                          <p:spTgt spid="15"/>
                                        </p:tgtEl>
                                      </p:cBhvr>
                                    </p:animEffect>
                                    <p:set>
                                      <p:cBhvr>
                                        <p:cTn id="323" dur="1" fill="hold">
                                          <p:stCondLst>
                                            <p:cond delay="4999"/>
                                          </p:stCondLst>
                                        </p:cTn>
                                        <p:tgtEl>
                                          <p:spTgt spid="15"/>
                                        </p:tgtEl>
                                        <p:attrNameLst>
                                          <p:attrName>style.visibility</p:attrName>
                                        </p:attrNameLst>
                                      </p:cBhvr>
                                      <p:to>
                                        <p:strVal val="hidden"/>
                                      </p:to>
                                    </p:set>
                                  </p:childTnLst>
                                </p:cTn>
                              </p:par>
                              <p:par>
                                <p:cTn id="324" presetID="2" presetClass="entr" presetSubtype="8" fill="hold" grpId="0" nodeType="withEffect">
                                  <p:stCondLst>
                                    <p:cond delay="0"/>
                                  </p:stCondLst>
                                  <p:childTnLst>
                                    <p:set>
                                      <p:cBhvr>
                                        <p:cTn id="325" dur="1" fill="hold">
                                          <p:stCondLst>
                                            <p:cond delay="0"/>
                                          </p:stCondLst>
                                        </p:cTn>
                                        <p:tgtEl>
                                          <p:spTgt spid="14"/>
                                        </p:tgtEl>
                                        <p:attrNameLst>
                                          <p:attrName>style.visibility</p:attrName>
                                        </p:attrNameLst>
                                      </p:cBhvr>
                                      <p:to>
                                        <p:strVal val="visible"/>
                                      </p:to>
                                    </p:set>
                                    <p:anim calcmode="lin" valueType="num">
                                      <p:cBhvr additive="base">
                                        <p:cTn id="326" dur="5000" fill="hold"/>
                                        <p:tgtEl>
                                          <p:spTgt spid="14"/>
                                        </p:tgtEl>
                                        <p:attrNameLst>
                                          <p:attrName>ppt_x</p:attrName>
                                        </p:attrNameLst>
                                      </p:cBhvr>
                                      <p:tavLst>
                                        <p:tav tm="0">
                                          <p:val>
                                            <p:strVal val="0-#ppt_w/2"/>
                                          </p:val>
                                        </p:tav>
                                        <p:tav tm="100000">
                                          <p:val>
                                            <p:strVal val="#ppt_x"/>
                                          </p:val>
                                        </p:tav>
                                      </p:tavLst>
                                    </p:anim>
                                    <p:anim calcmode="lin" valueType="num">
                                      <p:cBhvr additive="base">
                                        <p:cTn id="327" dur="5000" fill="hold"/>
                                        <p:tgtEl>
                                          <p:spTgt spid="14"/>
                                        </p:tgtEl>
                                        <p:attrNameLst>
                                          <p:attrName>ppt_y</p:attrName>
                                        </p:attrNameLst>
                                      </p:cBhvr>
                                      <p:tavLst>
                                        <p:tav tm="0">
                                          <p:val>
                                            <p:strVal val="#ppt_y"/>
                                          </p:val>
                                        </p:tav>
                                        <p:tav tm="100000">
                                          <p:val>
                                            <p:strVal val="#ppt_y"/>
                                          </p:val>
                                        </p:tav>
                                      </p:tavLst>
                                    </p:anim>
                                  </p:childTnLst>
                                </p:cTn>
                              </p:par>
                              <p:par>
                                <p:cTn id="328" presetID="2" presetClass="exit" presetSubtype="2" fill="hold" grpId="1" nodeType="withEffect">
                                  <p:stCondLst>
                                    <p:cond delay="0"/>
                                  </p:stCondLst>
                                  <p:childTnLst>
                                    <p:anim calcmode="lin" valueType="num">
                                      <p:cBhvr additive="base">
                                        <p:cTn id="329" dur="5000"/>
                                        <p:tgtEl>
                                          <p:spTgt spid="14"/>
                                        </p:tgtEl>
                                        <p:attrNameLst>
                                          <p:attrName>ppt_x</p:attrName>
                                        </p:attrNameLst>
                                      </p:cBhvr>
                                      <p:tavLst>
                                        <p:tav tm="0">
                                          <p:val>
                                            <p:strVal val="ppt_x"/>
                                          </p:val>
                                        </p:tav>
                                        <p:tav tm="100000">
                                          <p:val>
                                            <p:strVal val="1+ppt_w/2"/>
                                          </p:val>
                                        </p:tav>
                                      </p:tavLst>
                                    </p:anim>
                                    <p:anim calcmode="lin" valueType="num">
                                      <p:cBhvr additive="base">
                                        <p:cTn id="330" dur="5000"/>
                                        <p:tgtEl>
                                          <p:spTgt spid="14"/>
                                        </p:tgtEl>
                                        <p:attrNameLst>
                                          <p:attrName>ppt_y</p:attrName>
                                        </p:attrNameLst>
                                      </p:cBhvr>
                                      <p:tavLst>
                                        <p:tav tm="0">
                                          <p:val>
                                            <p:strVal val="ppt_y"/>
                                          </p:val>
                                        </p:tav>
                                        <p:tav tm="100000">
                                          <p:val>
                                            <p:strVal val="ppt_y"/>
                                          </p:val>
                                        </p:tav>
                                      </p:tavLst>
                                    </p:anim>
                                    <p:set>
                                      <p:cBhvr>
                                        <p:cTn id="331" dur="1" fill="hold">
                                          <p:stCondLst>
                                            <p:cond delay="4999"/>
                                          </p:stCondLst>
                                        </p:cTn>
                                        <p:tgtEl>
                                          <p:spTgt spid="14"/>
                                        </p:tgtEl>
                                        <p:attrNameLst>
                                          <p:attrName>style.visibility</p:attrName>
                                        </p:attrNameLst>
                                      </p:cBhvr>
                                      <p:to>
                                        <p:strVal val="hidden"/>
                                      </p:to>
                                    </p:set>
                                  </p:childTnLst>
                                </p:cTn>
                              </p:par>
                              <p:par>
                                <p:cTn id="332" presetID="3" presetClass="exit" presetSubtype="5" fill="hold" grpId="2" nodeType="withEffect">
                                  <p:stCondLst>
                                    <p:cond delay="0"/>
                                  </p:stCondLst>
                                  <p:childTnLst>
                                    <p:animEffect transition="out" filter="blinds(vertical)">
                                      <p:cBhvr>
                                        <p:cTn id="333" dur="5000"/>
                                        <p:tgtEl>
                                          <p:spTgt spid="14"/>
                                        </p:tgtEl>
                                      </p:cBhvr>
                                    </p:animEffect>
                                    <p:set>
                                      <p:cBhvr>
                                        <p:cTn id="334" dur="1" fill="hold">
                                          <p:stCondLst>
                                            <p:cond delay="4999"/>
                                          </p:stCondLst>
                                        </p:cTn>
                                        <p:tgtEl>
                                          <p:spTgt spid="14"/>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13"/>
                                        </p:tgtEl>
                                        <p:attrNameLst>
                                          <p:attrName>style.visibility</p:attrName>
                                        </p:attrNameLst>
                                      </p:cBhvr>
                                      <p:to>
                                        <p:strVal val="visible"/>
                                      </p:to>
                                    </p:set>
                                    <p:anim calcmode="lin" valueType="num">
                                      <p:cBhvr additive="base">
                                        <p:cTn id="337" dur="5000" fill="hold"/>
                                        <p:tgtEl>
                                          <p:spTgt spid="13"/>
                                        </p:tgtEl>
                                        <p:attrNameLst>
                                          <p:attrName>ppt_x</p:attrName>
                                        </p:attrNameLst>
                                      </p:cBhvr>
                                      <p:tavLst>
                                        <p:tav tm="0">
                                          <p:val>
                                            <p:strVal val="0-#ppt_w/2"/>
                                          </p:val>
                                        </p:tav>
                                        <p:tav tm="100000">
                                          <p:val>
                                            <p:strVal val="#ppt_x"/>
                                          </p:val>
                                        </p:tav>
                                      </p:tavLst>
                                    </p:anim>
                                    <p:anim calcmode="lin" valueType="num">
                                      <p:cBhvr additive="base">
                                        <p:cTn id="338" dur="5000" fill="hold"/>
                                        <p:tgtEl>
                                          <p:spTgt spid="13"/>
                                        </p:tgtEl>
                                        <p:attrNameLst>
                                          <p:attrName>ppt_y</p:attrName>
                                        </p:attrNameLst>
                                      </p:cBhvr>
                                      <p:tavLst>
                                        <p:tav tm="0">
                                          <p:val>
                                            <p:strVal val="#ppt_y"/>
                                          </p:val>
                                        </p:tav>
                                        <p:tav tm="100000">
                                          <p:val>
                                            <p:strVal val="#ppt_y"/>
                                          </p:val>
                                        </p:tav>
                                      </p:tavLst>
                                    </p:anim>
                                  </p:childTnLst>
                                </p:cTn>
                              </p:par>
                              <p:par>
                                <p:cTn id="339" presetID="2" presetClass="exit" presetSubtype="2" fill="hold" grpId="1" nodeType="withEffect">
                                  <p:stCondLst>
                                    <p:cond delay="0"/>
                                  </p:stCondLst>
                                  <p:childTnLst>
                                    <p:anim calcmode="lin" valueType="num">
                                      <p:cBhvr additive="base">
                                        <p:cTn id="340" dur="5000"/>
                                        <p:tgtEl>
                                          <p:spTgt spid="13"/>
                                        </p:tgtEl>
                                        <p:attrNameLst>
                                          <p:attrName>ppt_x</p:attrName>
                                        </p:attrNameLst>
                                      </p:cBhvr>
                                      <p:tavLst>
                                        <p:tav tm="0">
                                          <p:val>
                                            <p:strVal val="ppt_x"/>
                                          </p:val>
                                        </p:tav>
                                        <p:tav tm="100000">
                                          <p:val>
                                            <p:strVal val="1+ppt_w/2"/>
                                          </p:val>
                                        </p:tav>
                                      </p:tavLst>
                                    </p:anim>
                                    <p:anim calcmode="lin" valueType="num">
                                      <p:cBhvr additive="base">
                                        <p:cTn id="341" dur="5000"/>
                                        <p:tgtEl>
                                          <p:spTgt spid="13"/>
                                        </p:tgtEl>
                                        <p:attrNameLst>
                                          <p:attrName>ppt_y</p:attrName>
                                        </p:attrNameLst>
                                      </p:cBhvr>
                                      <p:tavLst>
                                        <p:tav tm="0">
                                          <p:val>
                                            <p:strVal val="ppt_y"/>
                                          </p:val>
                                        </p:tav>
                                        <p:tav tm="100000">
                                          <p:val>
                                            <p:strVal val="ppt_y"/>
                                          </p:val>
                                        </p:tav>
                                      </p:tavLst>
                                    </p:anim>
                                    <p:set>
                                      <p:cBhvr>
                                        <p:cTn id="342" dur="1" fill="hold">
                                          <p:stCondLst>
                                            <p:cond delay="4999"/>
                                          </p:stCondLst>
                                        </p:cTn>
                                        <p:tgtEl>
                                          <p:spTgt spid="13"/>
                                        </p:tgtEl>
                                        <p:attrNameLst>
                                          <p:attrName>style.visibility</p:attrName>
                                        </p:attrNameLst>
                                      </p:cBhvr>
                                      <p:to>
                                        <p:strVal val="hidden"/>
                                      </p:to>
                                    </p:set>
                                  </p:childTnLst>
                                </p:cTn>
                              </p:par>
                              <p:par>
                                <p:cTn id="343" presetID="3" presetClass="exit" presetSubtype="5" fill="hold" grpId="2" nodeType="withEffect">
                                  <p:stCondLst>
                                    <p:cond delay="0"/>
                                  </p:stCondLst>
                                  <p:childTnLst>
                                    <p:animEffect transition="out" filter="blinds(vertical)">
                                      <p:cBhvr>
                                        <p:cTn id="344" dur="5000"/>
                                        <p:tgtEl>
                                          <p:spTgt spid="13"/>
                                        </p:tgtEl>
                                      </p:cBhvr>
                                    </p:animEffect>
                                    <p:set>
                                      <p:cBhvr>
                                        <p:cTn id="345" dur="1" fill="hold">
                                          <p:stCondLst>
                                            <p:cond delay="4999"/>
                                          </p:stCondLst>
                                        </p:cTn>
                                        <p:tgtEl>
                                          <p:spTgt spid="13"/>
                                        </p:tgtEl>
                                        <p:attrNameLst>
                                          <p:attrName>style.visibility</p:attrName>
                                        </p:attrNameLst>
                                      </p:cBhvr>
                                      <p:to>
                                        <p:strVal val="hidden"/>
                                      </p:to>
                                    </p:set>
                                  </p:childTnLst>
                                </p:cTn>
                              </p:par>
                              <p:par>
                                <p:cTn id="346" presetID="2" presetClass="entr" presetSubtype="8" fill="hold" grpId="0" nodeType="withEffect">
                                  <p:stCondLst>
                                    <p:cond delay="0"/>
                                  </p:stCondLst>
                                  <p:childTnLst>
                                    <p:set>
                                      <p:cBhvr>
                                        <p:cTn id="347" dur="1" fill="hold">
                                          <p:stCondLst>
                                            <p:cond delay="0"/>
                                          </p:stCondLst>
                                        </p:cTn>
                                        <p:tgtEl>
                                          <p:spTgt spid="12"/>
                                        </p:tgtEl>
                                        <p:attrNameLst>
                                          <p:attrName>style.visibility</p:attrName>
                                        </p:attrNameLst>
                                      </p:cBhvr>
                                      <p:to>
                                        <p:strVal val="visible"/>
                                      </p:to>
                                    </p:set>
                                    <p:anim calcmode="lin" valueType="num">
                                      <p:cBhvr additive="base">
                                        <p:cTn id="348" dur="5000" fill="hold"/>
                                        <p:tgtEl>
                                          <p:spTgt spid="12"/>
                                        </p:tgtEl>
                                        <p:attrNameLst>
                                          <p:attrName>ppt_x</p:attrName>
                                        </p:attrNameLst>
                                      </p:cBhvr>
                                      <p:tavLst>
                                        <p:tav tm="0">
                                          <p:val>
                                            <p:strVal val="0-#ppt_w/2"/>
                                          </p:val>
                                        </p:tav>
                                        <p:tav tm="100000">
                                          <p:val>
                                            <p:strVal val="#ppt_x"/>
                                          </p:val>
                                        </p:tav>
                                      </p:tavLst>
                                    </p:anim>
                                    <p:anim calcmode="lin" valueType="num">
                                      <p:cBhvr additive="base">
                                        <p:cTn id="349" dur="5000" fill="hold"/>
                                        <p:tgtEl>
                                          <p:spTgt spid="12"/>
                                        </p:tgtEl>
                                        <p:attrNameLst>
                                          <p:attrName>ppt_y</p:attrName>
                                        </p:attrNameLst>
                                      </p:cBhvr>
                                      <p:tavLst>
                                        <p:tav tm="0">
                                          <p:val>
                                            <p:strVal val="#ppt_y"/>
                                          </p:val>
                                        </p:tav>
                                        <p:tav tm="100000">
                                          <p:val>
                                            <p:strVal val="#ppt_y"/>
                                          </p:val>
                                        </p:tav>
                                      </p:tavLst>
                                    </p:anim>
                                  </p:childTnLst>
                                </p:cTn>
                              </p:par>
                              <p:par>
                                <p:cTn id="350" presetID="2" presetClass="exit" presetSubtype="2" fill="hold" grpId="1" nodeType="withEffect">
                                  <p:stCondLst>
                                    <p:cond delay="0"/>
                                  </p:stCondLst>
                                  <p:childTnLst>
                                    <p:anim calcmode="lin" valueType="num">
                                      <p:cBhvr additive="base">
                                        <p:cTn id="351" dur="5000"/>
                                        <p:tgtEl>
                                          <p:spTgt spid="12"/>
                                        </p:tgtEl>
                                        <p:attrNameLst>
                                          <p:attrName>ppt_x</p:attrName>
                                        </p:attrNameLst>
                                      </p:cBhvr>
                                      <p:tavLst>
                                        <p:tav tm="0">
                                          <p:val>
                                            <p:strVal val="ppt_x"/>
                                          </p:val>
                                        </p:tav>
                                        <p:tav tm="100000">
                                          <p:val>
                                            <p:strVal val="1+ppt_w/2"/>
                                          </p:val>
                                        </p:tav>
                                      </p:tavLst>
                                    </p:anim>
                                    <p:anim calcmode="lin" valueType="num">
                                      <p:cBhvr additive="base">
                                        <p:cTn id="352" dur="5000"/>
                                        <p:tgtEl>
                                          <p:spTgt spid="12"/>
                                        </p:tgtEl>
                                        <p:attrNameLst>
                                          <p:attrName>ppt_y</p:attrName>
                                        </p:attrNameLst>
                                      </p:cBhvr>
                                      <p:tavLst>
                                        <p:tav tm="0">
                                          <p:val>
                                            <p:strVal val="ppt_y"/>
                                          </p:val>
                                        </p:tav>
                                        <p:tav tm="100000">
                                          <p:val>
                                            <p:strVal val="ppt_y"/>
                                          </p:val>
                                        </p:tav>
                                      </p:tavLst>
                                    </p:anim>
                                    <p:set>
                                      <p:cBhvr>
                                        <p:cTn id="353" dur="1" fill="hold">
                                          <p:stCondLst>
                                            <p:cond delay="4999"/>
                                          </p:stCondLst>
                                        </p:cTn>
                                        <p:tgtEl>
                                          <p:spTgt spid="12"/>
                                        </p:tgtEl>
                                        <p:attrNameLst>
                                          <p:attrName>style.visibility</p:attrName>
                                        </p:attrNameLst>
                                      </p:cBhvr>
                                      <p:to>
                                        <p:strVal val="hidden"/>
                                      </p:to>
                                    </p:set>
                                  </p:childTnLst>
                                </p:cTn>
                              </p:par>
                              <p:par>
                                <p:cTn id="354" presetID="3" presetClass="exit" presetSubtype="5" fill="hold" grpId="2" nodeType="withEffect">
                                  <p:stCondLst>
                                    <p:cond delay="0"/>
                                  </p:stCondLst>
                                  <p:childTnLst>
                                    <p:animEffect transition="out" filter="blinds(vertical)">
                                      <p:cBhvr>
                                        <p:cTn id="355" dur="5000"/>
                                        <p:tgtEl>
                                          <p:spTgt spid="12"/>
                                        </p:tgtEl>
                                      </p:cBhvr>
                                    </p:animEffect>
                                    <p:set>
                                      <p:cBhvr>
                                        <p:cTn id="356" dur="1" fill="hold">
                                          <p:stCondLst>
                                            <p:cond delay="4999"/>
                                          </p:stCondLst>
                                        </p:cTn>
                                        <p:tgtEl>
                                          <p:spTgt spid="12"/>
                                        </p:tgtEl>
                                        <p:attrNameLst>
                                          <p:attrName>style.visibility</p:attrName>
                                        </p:attrNameLst>
                                      </p:cBhvr>
                                      <p:to>
                                        <p:strVal val="hidden"/>
                                      </p:to>
                                    </p:set>
                                  </p:childTnLst>
                                </p:cTn>
                              </p:par>
                              <p:par>
                                <p:cTn id="357" presetID="2" presetClass="entr" presetSubtype="8" fill="hold" grpId="0" nodeType="withEffect">
                                  <p:stCondLst>
                                    <p:cond delay="0"/>
                                  </p:stCondLst>
                                  <p:childTnLst>
                                    <p:set>
                                      <p:cBhvr>
                                        <p:cTn id="358" dur="1" fill="hold">
                                          <p:stCondLst>
                                            <p:cond delay="0"/>
                                          </p:stCondLst>
                                        </p:cTn>
                                        <p:tgtEl>
                                          <p:spTgt spid="11"/>
                                        </p:tgtEl>
                                        <p:attrNameLst>
                                          <p:attrName>style.visibility</p:attrName>
                                        </p:attrNameLst>
                                      </p:cBhvr>
                                      <p:to>
                                        <p:strVal val="visible"/>
                                      </p:to>
                                    </p:set>
                                    <p:anim calcmode="lin" valueType="num">
                                      <p:cBhvr additive="base">
                                        <p:cTn id="359" dur="5000" fill="hold"/>
                                        <p:tgtEl>
                                          <p:spTgt spid="11"/>
                                        </p:tgtEl>
                                        <p:attrNameLst>
                                          <p:attrName>ppt_x</p:attrName>
                                        </p:attrNameLst>
                                      </p:cBhvr>
                                      <p:tavLst>
                                        <p:tav tm="0">
                                          <p:val>
                                            <p:strVal val="0-#ppt_w/2"/>
                                          </p:val>
                                        </p:tav>
                                        <p:tav tm="100000">
                                          <p:val>
                                            <p:strVal val="#ppt_x"/>
                                          </p:val>
                                        </p:tav>
                                      </p:tavLst>
                                    </p:anim>
                                    <p:anim calcmode="lin" valueType="num">
                                      <p:cBhvr additive="base">
                                        <p:cTn id="360" dur="5000" fill="hold"/>
                                        <p:tgtEl>
                                          <p:spTgt spid="11"/>
                                        </p:tgtEl>
                                        <p:attrNameLst>
                                          <p:attrName>ppt_y</p:attrName>
                                        </p:attrNameLst>
                                      </p:cBhvr>
                                      <p:tavLst>
                                        <p:tav tm="0">
                                          <p:val>
                                            <p:strVal val="#ppt_y"/>
                                          </p:val>
                                        </p:tav>
                                        <p:tav tm="100000">
                                          <p:val>
                                            <p:strVal val="#ppt_y"/>
                                          </p:val>
                                        </p:tav>
                                      </p:tavLst>
                                    </p:anim>
                                  </p:childTnLst>
                                </p:cTn>
                              </p:par>
                              <p:par>
                                <p:cTn id="361" presetID="2" presetClass="exit" presetSubtype="2" fill="hold" grpId="1" nodeType="withEffect">
                                  <p:stCondLst>
                                    <p:cond delay="0"/>
                                  </p:stCondLst>
                                  <p:childTnLst>
                                    <p:anim calcmode="lin" valueType="num">
                                      <p:cBhvr additive="base">
                                        <p:cTn id="362" dur="5000"/>
                                        <p:tgtEl>
                                          <p:spTgt spid="11"/>
                                        </p:tgtEl>
                                        <p:attrNameLst>
                                          <p:attrName>ppt_x</p:attrName>
                                        </p:attrNameLst>
                                      </p:cBhvr>
                                      <p:tavLst>
                                        <p:tav tm="0">
                                          <p:val>
                                            <p:strVal val="ppt_x"/>
                                          </p:val>
                                        </p:tav>
                                        <p:tav tm="100000">
                                          <p:val>
                                            <p:strVal val="1+ppt_w/2"/>
                                          </p:val>
                                        </p:tav>
                                      </p:tavLst>
                                    </p:anim>
                                    <p:anim calcmode="lin" valueType="num">
                                      <p:cBhvr additive="base">
                                        <p:cTn id="363" dur="5000"/>
                                        <p:tgtEl>
                                          <p:spTgt spid="11"/>
                                        </p:tgtEl>
                                        <p:attrNameLst>
                                          <p:attrName>ppt_y</p:attrName>
                                        </p:attrNameLst>
                                      </p:cBhvr>
                                      <p:tavLst>
                                        <p:tav tm="0">
                                          <p:val>
                                            <p:strVal val="ppt_y"/>
                                          </p:val>
                                        </p:tav>
                                        <p:tav tm="100000">
                                          <p:val>
                                            <p:strVal val="ppt_y"/>
                                          </p:val>
                                        </p:tav>
                                      </p:tavLst>
                                    </p:anim>
                                    <p:set>
                                      <p:cBhvr>
                                        <p:cTn id="364" dur="1" fill="hold">
                                          <p:stCondLst>
                                            <p:cond delay="4999"/>
                                          </p:stCondLst>
                                        </p:cTn>
                                        <p:tgtEl>
                                          <p:spTgt spid="11"/>
                                        </p:tgtEl>
                                        <p:attrNameLst>
                                          <p:attrName>style.visibility</p:attrName>
                                        </p:attrNameLst>
                                      </p:cBhvr>
                                      <p:to>
                                        <p:strVal val="hidden"/>
                                      </p:to>
                                    </p:set>
                                  </p:childTnLst>
                                </p:cTn>
                              </p:par>
                              <p:par>
                                <p:cTn id="365" presetID="3" presetClass="exit" presetSubtype="5" fill="hold" grpId="2" nodeType="withEffect">
                                  <p:stCondLst>
                                    <p:cond delay="0"/>
                                  </p:stCondLst>
                                  <p:childTnLst>
                                    <p:animEffect transition="out" filter="blinds(vertical)">
                                      <p:cBhvr>
                                        <p:cTn id="366" dur="5000"/>
                                        <p:tgtEl>
                                          <p:spTgt spid="11"/>
                                        </p:tgtEl>
                                      </p:cBhvr>
                                    </p:animEffect>
                                    <p:set>
                                      <p:cBhvr>
                                        <p:cTn id="367" dur="1" fill="hold">
                                          <p:stCondLst>
                                            <p:cond delay="4999"/>
                                          </p:stCondLst>
                                        </p:cTn>
                                        <p:tgtEl>
                                          <p:spTgt spid="11"/>
                                        </p:tgtEl>
                                        <p:attrNameLst>
                                          <p:attrName>style.visibility</p:attrName>
                                        </p:attrNameLst>
                                      </p:cBhvr>
                                      <p:to>
                                        <p:strVal val="hidden"/>
                                      </p:to>
                                    </p:set>
                                  </p:childTnLst>
                                </p:cTn>
                              </p:par>
                              <p:par>
                                <p:cTn id="368" presetID="2" presetClass="entr" presetSubtype="8" fill="hold" grpId="0" nodeType="withEffect">
                                  <p:stCondLst>
                                    <p:cond delay="0"/>
                                  </p:stCondLst>
                                  <p:childTnLst>
                                    <p:set>
                                      <p:cBhvr>
                                        <p:cTn id="369" dur="1" fill="hold">
                                          <p:stCondLst>
                                            <p:cond delay="0"/>
                                          </p:stCondLst>
                                        </p:cTn>
                                        <p:tgtEl>
                                          <p:spTgt spid="10"/>
                                        </p:tgtEl>
                                        <p:attrNameLst>
                                          <p:attrName>style.visibility</p:attrName>
                                        </p:attrNameLst>
                                      </p:cBhvr>
                                      <p:to>
                                        <p:strVal val="visible"/>
                                      </p:to>
                                    </p:set>
                                    <p:anim calcmode="lin" valueType="num">
                                      <p:cBhvr additive="base">
                                        <p:cTn id="370" dur="5000" fill="hold"/>
                                        <p:tgtEl>
                                          <p:spTgt spid="10"/>
                                        </p:tgtEl>
                                        <p:attrNameLst>
                                          <p:attrName>ppt_x</p:attrName>
                                        </p:attrNameLst>
                                      </p:cBhvr>
                                      <p:tavLst>
                                        <p:tav tm="0">
                                          <p:val>
                                            <p:strVal val="0-#ppt_w/2"/>
                                          </p:val>
                                        </p:tav>
                                        <p:tav tm="100000">
                                          <p:val>
                                            <p:strVal val="#ppt_x"/>
                                          </p:val>
                                        </p:tav>
                                      </p:tavLst>
                                    </p:anim>
                                    <p:anim calcmode="lin" valueType="num">
                                      <p:cBhvr additive="base">
                                        <p:cTn id="371" dur="5000" fill="hold"/>
                                        <p:tgtEl>
                                          <p:spTgt spid="10"/>
                                        </p:tgtEl>
                                        <p:attrNameLst>
                                          <p:attrName>ppt_y</p:attrName>
                                        </p:attrNameLst>
                                      </p:cBhvr>
                                      <p:tavLst>
                                        <p:tav tm="0">
                                          <p:val>
                                            <p:strVal val="#ppt_y"/>
                                          </p:val>
                                        </p:tav>
                                        <p:tav tm="100000">
                                          <p:val>
                                            <p:strVal val="#ppt_y"/>
                                          </p:val>
                                        </p:tav>
                                      </p:tavLst>
                                    </p:anim>
                                  </p:childTnLst>
                                </p:cTn>
                              </p:par>
                              <p:par>
                                <p:cTn id="372" presetID="2" presetClass="exit" presetSubtype="2" fill="hold" grpId="1" nodeType="withEffect">
                                  <p:stCondLst>
                                    <p:cond delay="0"/>
                                  </p:stCondLst>
                                  <p:childTnLst>
                                    <p:anim calcmode="lin" valueType="num">
                                      <p:cBhvr additive="base">
                                        <p:cTn id="373" dur="5000"/>
                                        <p:tgtEl>
                                          <p:spTgt spid="10"/>
                                        </p:tgtEl>
                                        <p:attrNameLst>
                                          <p:attrName>ppt_x</p:attrName>
                                        </p:attrNameLst>
                                      </p:cBhvr>
                                      <p:tavLst>
                                        <p:tav tm="0">
                                          <p:val>
                                            <p:strVal val="ppt_x"/>
                                          </p:val>
                                        </p:tav>
                                        <p:tav tm="100000">
                                          <p:val>
                                            <p:strVal val="1+ppt_w/2"/>
                                          </p:val>
                                        </p:tav>
                                      </p:tavLst>
                                    </p:anim>
                                    <p:anim calcmode="lin" valueType="num">
                                      <p:cBhvr additive="base">
                                        <p:cTn id="374" dur="5000"/>
                                        <p:tgtEl>
                                          <p:spTgt spid="10"/>
                                        </p:tgtEl>
                                        <p:attrNameLst>
                                          <p:attrName>ppt_y</p:attrName>
                                        </p:attrNameLst>
                                      </p:cBhvr>
                                      <p:tavLst>
                                        <p:tav tm="0">
                                          <p:val>
                                            <p:strVal val="ppt_y"/>
                                          </p:val>
                                        </p:tav>
                                        <p:tav tm="100000">
                                          <p:val>
                                            <p:strVal val="ppt_y"/>
                                          </p:val>
                                        </p:tav>
                                      </p:tavLst>
                                    </p:anim>
                                    <p:set>
                                      <p:cBhvr>
                                        <p:cTn id="375" dur="1" fill="hold">
                                          <p:stCondLst>
                                            <p:cond delay="4999"/>
                                          </p:stCondLst>
                                        </p:cTn>
                                        <p:tgtEl>
                                          <p:spTgt spid="10"/>
                                        </p:tgtEl>
                                        <p:attrNameLst>
                                          <p:attrName>style.visibility</p:attrName>
                                        </p:attrNameLst>
                                      </p:cBhvr>
                                      <p:to>
                                        <p:strVal val="hidden"/>
                                      </p:to>
                                    </p:set>
                                  </p:childTnLst>
                                </p:cTn>
                              </p:par>
                              <p:par>
                                <p:cTn id="376" presetID="3" presetClass="exit" presetSubtype="5" fill="hold" grpId="2" nodeType="withEffect">
                                  <p:stCondLst>
                                    <p:cond delay="0"/>
                                  </p:stCondLst>
                                  <p:childTnLst>
                                    <p:animEffect transition="out" filter="blinds(vertical)">
                                      <p:cBhvr>
                                        <p:cTn id="377" dur="5000"/>
                                        <p:tgtEl>
                                          <p:spTgt spid="10"/>
                                        </p:tgtEl>
                                      </p:cBhvr>
                                    </p:animEffect>
                                    <p:set>
                                      <p:cBhvr>
                                        <p:cTn id="378" dur="1" fill="hold">
                                          <p:stCondLst>
                                            <p:cond delay="4999"/>
                                          </p:stCondLst>
                                        </p:cTn>
                                        <p:tgtEl>
                                          <p:spTgt spid="10"/>
                                        </p:tgtEl>
                                        <p:attrNameLst>
                                          <p:attrName>style.visibility</p:attrName>
                                        </p:attrNameLst>
                                      </p:cBhvr>
                                      <p:to>
                                        <p:strVal val="hidden"/>
                                      </p:to>
                                    </p:set>
                                  </p:childTnLst>
                                </p:cTn>
                              </p:par>
                              <p:par>
                                <p:cTn id="379" presetID="2" presetClass="entr" presetSubtype="8" fill="hold" grpId="0" nodeType="withEffect">
                                  <p:stCondLst>
                                    <p:cond delay="0"/>
                                  </p:stCondLst>
                                  <p:childTnLst>
                                    <p:set>
                                      <p:cBhvr>
                                        <p:cTn id="380" dur="1" fill="hold">
                                          <p:stCondLst>
                                            <p:cond delay="0"/>
                                          </p:stCondLst>
                                        </p:cTn>
                                        <p:tgtEl>
                                          <p:spTgt spid="9"/>
                                        </p:tgtEl>
                                        <p:attrNameLst>
                                          <p:attrName>style.visibility</p:attrName>
                                        </p:attrNameLst>
                                      </p:cBhvr>
                                      <p:to>
                                        <p:strVal val="visible"/>
                                      </p:to>
                                    </p:set>
                                    <p:anim calcmode="lin" valueType="num">
                                      <p:cBhvr additive="base">
                                        <p:cTn id="381" dur="5000" fill="hold"/>
                                        <p:tgtEl>
                                          <p:spTgt spid="9"/>
                                        </p:tgtEl>
                                        <p:attrNameLst>
                                          <p:attrName>ppt_x</p:attrName>
                                        </p:attrNameLst>
                                      </p:cBhvr>
                                      <p:tavLst>
                                        <p:tav tm="0">
                                          <p:val>
                                            <p:strVal val="0-#ppt_w/2"/>
                                          </p:val>
                                        </p:tav>
                                        <p:tav tm="100000">
                                          <p:val>
                                            <p:strVal val="#ppt_x"/>
                                          </p:val>
                                        </p:tav>
                                      </p:tavLst>
                                    </p:anim>
                                    <p:anim calcmode="lin" valueType="num">
                                      <p:cBhvr additive="base">
                                        <p:cTn id="382" dur="5000" fill="hold"/>
                                        <p:tgtEl>
                                          <p:spTgt spid="9"/>
                                        </p:tgtEl>
                                        <p:attrNameLst>
                                          <p:attrName>ppt_y</p:attrName>
                                        </p:attrNameLst>
                                      </p:cBhvr>
                                      <p:tavLst>
                                        <p:tav tm="0">
                                          <p:val>
                                            <p:strVal val="#ppt_y"/>
                                          </p:val>
                                        </p:tav>
                                        <p:tav tm="100000">
                                          <p:val>
                                            <p:strVal val="#ppt_y"/>
                                          </p:val>
                                        </p:tav>
                                      </p:tavLst>
                                    </p:anim>
                                  </p:childTnLst>
                                </p:cTn>
                              </p:par>
                              <p:par>
                                <p:cTn id="383" presetID="2" presetClass="exit" presetSubtype="2" fill="hold" grpId="1" nodeType="withEffect">
                                  <p:stCondLst>
                                    <p:cond delay="0"/>
                                  </p:stCondLst>
                                  <p:childTnLst>
                                    <p:anim calcmode="lin" valueType="num">
                                      <p:cBhvr additive="base">
                                        <p:cTn id="384" dur="5000"/>
                                        <p:tgtEl>
                                          <p:spTgt spid="9"/>
                                        </p:tgtEl>
                                        <p:attrNameLst>
                                          <p:attrName>ppt_x</p:attrName>
                                        </p:attrNameLst>
                                      </p:cBhvr>
                                      <p:tavLst>
                                        <p:tav tm="0">
                                          <p:val>
                                            <p:strVal val="ppt_x"/>
                                          </p:val>
                                        </p:tav>
                                        <p:tav tm="100000">
                                          <p:val>
                                            <p:strVal val="1+ppt_w/2"/>
                                          </p:val>
                                        </p:tav>
                                      </p:tavLst>
                                    </p:anim>
                                    <p:anim calcmode="lin" valueType="num">
                                      <p:cBhvr additive="base">
                                        <p:cTn id="385" dur="5000"/>
                                        <p:tgtEl>
                                          <p:spTgt spid="9"/>
                                        </p:tgtEl>
                                        <p:attrNameLst>
                                          <p:attrName>ppt_y</p:attrName>
                                        </p:attrNameLst>
                                      </p:cBhvr>
                                      <p:tavLst>
                                        <p:tav tm="0">
                                          <p:val>
                                            <p:strVal val="ppt_y"/>
                                          </p:val>
                                        </p:tav>
                                        <p:tav tm="100000">
                                          <p:val>
                                            <p:strVal val="ppt_y"/>
                                          </p:val>
                                        </p:tav>
                                      </p:tavLst>
                                    </p:anim>
                                    <p:set>
                                      <p:cBhvr>
                                        <p:cTn id="386" dur="1" fill="hold">
                                          <p:stCondLst>
                                            <p:cond delay="4999"/>
                                          </p:stCondLst>
                                        </p:cTn>
                                        <p:tgtEl>
                                          <p:spTgt spid="9"/>
                                        </p:tgtEl>
                                        <p:attrNameLst>
                                          <p:attrName>style.visibility</p:attrName>
                                        </p:attrNameLst>
                                      </p:cBhvr>
                                      <p:to>
                                        <p:strVal val="hidden"/>
                                      </p:to>
                                    </p:set>
                                  </p:childTnLst>
                                </p:cTn>
                              </p:par>
                              <p:par>
                                <p:cTn id="387" presetID="3" presetClass="exit" presetSubtype="5" fill="hold" grpId="2" nodeType="withEffect">
                                  <p:stCondLst>
                                    <p:cond delay="0"/>
                                  </p:stCondLst>
                                  <p:childTnLst>
                                    <p:animEffect transition="out" filter="blinds(vertical)">
                                      <p:cBhvr>
                                        <p:cTn id="388" dur="5000"/>
                                        <p:tgtEl>
                                          <p:spTgt spid="9"/>
                                        </p:tgtEl>
                                      </p:cBhvr>
                                    </p:animEffect>
                                    <p:set>
                                      <p:cBhvr>
                                        <p:cTn id="389" dur="1" fill="hold">
                                          <p:stCondLst>
                                            <p:cond delay="4999"/>
                                          </p:stCondLst>
                                        </p:cTn>
                                        <p:tgtEl>
                                          <p:spTgt spid="9"/>
                                        </p:tgtEl>
                                        <p:attrNameLst>
                                          <p:attrName>style.visibility</p:attrName>
                                        </p:attrNameLst>
                                      </p:cBhvr>
                                      <p:to>
                                        <p:strVal val="hidden"/>
                                      </p:to>
                                    </p:set>
                                  </p:childTnLst>
                                </p:cTn>
                              </p:par>
                              <p:par>
                                <p:cTn id="390" presetID="2" presetClass="entr" presetSubtype="8" fill="hold" grpId="0" nodeType="withEffect">
                                  <p:stCondLst>
                                    <p:cond delay="0"/>
                                  </p:stCondLst>
                                  <p:childTnLst>
                                    <p:set>
                                      <p:cBhvr>
                                        <p:cTn id="391" dur="1" fill="hold">
                                          <p:stCondLst>
                                            <p:cond delay="0"/>
                                          </p:stCondLst>
                                        </p:cTn>
                                        <p:tgtEl>
                                          <p:spTgt spid="8"/>
                                        </p:tgtEl>
                                        <p:attrNameLst>
                                          <p:attrName>style.visibility</p:attrName>
                                        </p:attrNameLst>
                                      </p:cBhvr>
                                      <p:to>
                                        <p:strVal val="visible"/>
                                      </p:to>
                                    </p:set>
                                    <p:anim calcmode="lin" valueType="num">
                                      <p:cBhvr additive="base">
                                        <p:cTn id="392" dur="5000" fill="hold"/>
                                        <p:tgtEl>
                                          <p:spTgt spid="8"/>
                                        </p:tgtEl>
                                        <p:attrNameLst>
                                          <p:attrName>ppt_x</p:attrName>
                                        </p:attrNameLst>
                                      </p:cBhvr>
                                      <p:tavLst>
                                        <p:tav tm="0">
                                          <p:val>
                                            <p:strVal val="0-#ppt_w/2"/>
                                          </p:val>
                                        </p:tav>
                                        <p:tav tm="100000">
                                          <p:val>
                                            <p:strVal val="#ppt_x"/>
                                          </p:val>
                                        </p:tav>
                                      </p:tavLst>
                                    </p:anim>
                                    <p:anim calcmode="lin" valueType="num">
                                      <p:cBhvr additive="base">
                                        <p:cTn id="393" dur="5000" fill="hold"/>
                                        <p:tgtEl>
                                          <p:spTgt spid="8"/>
                                        </p:tgtEl>
                                        <p:attrNameLst>
                                          <p:attrName>ppt_y</p:attrName>
                                        </p:attrNameLst>
                                      </p:cBhvr>
                                      <p:tavLst>
                                        <p:tav tm="0">
                                          <p:val>
                                            <p:strVal val="#ppt_y"/>
                                          </p:val>
                                        </p:tav>
                                        <p:tav tm="100000">
                                          <p:val>
                                            <p:strVal val="#ppt_y"/>
                                          </p:val>
                                        </p:tav>
                                      </p:tavLst>
                                    </p:anim>
                                  </p:childTnLst>
                                </p:cTn>
                              </p:par>
                              <p:par>
                                <p:cTn id="394" presetID="2" presetClass="exit" presetSubtype="2" fill="hold" grpId="1" nodeType="withEffect">
                                  <p:stCondLst>
                                    <p:cond delay="0"/>
                                  </p:stCondLst>
                                  <p:childTnLst>
                                    <p:anim calcmode="lin" valueType="num">
                                      <p:cBhvr additive="base">
                                        <p:cTn id="395" dur="5000"/>
                                        <p:tgtEl>
                                          <p:spTgt spid="8"/>
                                        </p:tgtEl>
                                        <p:attrNameLst>
                                          <p:attrName>ppt_x</p:attrName>
                                        </p:attrNameLst>
                                      </p:cBhvr>
                                      <p:tavLst>
                                        <p:tav tm="0">
                                          <p:val>
                                            <p:strVal val="ppt_x"/>
                                          </p:val>
                                        </p:tav>
                                        <p:tav tm="100000">
                                          <p:val>
                                            <p:strVal val="1+ppt_w/2"/>
                                          </p:val>
                                        </p:tav>
                                      </p:tavLst>
                                    </p:anim>
                                    <p:anim calcmode="lin" valueType="num">
                                      <p:cBhvr additive="base">
                                        <p:cTn id="396" dur="5000"/>
                                        <p:tgtEl>
                                          <p:spTgt spid="8"/>
                                        </p:tgtEl>
                                        <p:attrNameLst>
                                          <p:attrName>ppt_y</p:attrName>
                                        </p:attrNameLst>
                                      </p:cBhvr>
                                      <p:tavLst>
                                        <p:tav tm="0">
                                          <p:val>
                                            <p:strVal val="ppt_y"/>
                                          </p:val>
                                        </p:tav>
                                        <p:tav tm="100000">
                                          <p:val>
                                            <p:strVal val="ppt_y"/>
                                          </p:val>
                                        </p:tav>
                                      </p:tavLst>
                                    </p:anim>
                                    <p:set>
                                      <p:cBhvr>
                                        <p:cTn id="397" dur="1" fill="hold">
                                          <p:stCondLst>
                                            <p:cond delay="4999"/>
                                          </p:stCondLst>
                                        </p:cTn>
                                        <p:tgtEl>
                                          <p:spTgt spid="8"/>
                                        </p:tgtEl>
                                        <p:attrNameLst>
                                          <p:attrName>style.visibility</p:attrName>
                                        </p:attrNameLst>
                                      </p:cBhvr>
                                      <p:to>
                                        <p:strVal val="hidden"/>
                                      </p:to>
                                    </p:set>
                                  </p:childTnLst>
                                </p:cTn>
                              </p:par>
                              <p:par>
                                <p:cTn id="398" presetID="3" presetClass="exit" presetSubtype="5" fill="hold" grpId="2" nodeType="withEffect">
                                  <p:stCondLst>
                                    <p:cond delay="0"/>
                                  </p:stCondLst>
                                  <p:childTnLst>
                                    <p:animEffect transition="out" filter="blinds(vertical)">
                                      <p:cBhvr>
                                        <p:cTn id="399" dur="5000"/>
                                        <p:tgtEl>
                                          <p:spTgt spid="8"/>
                                        </p:tgtEl>
                                      </p:cBhvr>
                                    </p:animEffect>
                                    <p:set>
                                      <p:cBhvr>
                                        <p:cTn id="400" dur="1" fill="hold">
                                          <p:stCondLst>
                                            <p:cond delay="4999"/>
                                          </p:stCondLst>
                                        </p:cTn>
                                        <p:tgtEl>
                                          <p:spTgt spid="8"/>
                                        </p:tgtEl>
                                        <p:attrNameLst>
                                          <p:attrName>style.visibility</p:attrName>
                                        </p:attrNameLst>
                                      </p:cBhvr>
                                      <p:to>
                                        <p:strVal val="hidden"/>
                                      </p:to>
                                    </p:set>
                                  </p:childTnLst>
                                </p:cTn>
                              </p:par>
                              <p:par>
                                <p:cTn id="401" presetID="2" presetClass="entr" presetSubtype="8" fill="hold" grpId="0" nodeType="withEffect">
                                  <p:stCondLst>
                                    <p:cond delay="0"/>
                                  </p:stCondLst>
                                  <p:childTnLst>
                                    <p:set>
                                      <p:cBhvr>
                                        <p:cTn id="402" dur="1" fill="hold">
                                          <p:stCondLst>
                                            <p:cond delay="0"/>
                                          </p:stCondLst>
                                        </p:cTn>
                                        <p:tgtEl>
                                          <p:spTgt spid="7"/>
                                        </p:tgtEl>
                                        <p:attrNameLst>
                                          <p:attrName>style.visibility</p:attrName>
                                        </p:attrNameLst>
                                      </p:cBhvr>
                                      <p:to>
                                        <p:strVal val="visible"/>
                                      </p:to>
                                    </p:set>
                                    <p:anim calcmode="lin" valueType="num">
                                      <p:cBhvr additive="base">
                                        <p:cTn id="403" dur="5000" fill="hold"/>
                                        <p:tgtEl>
                                          <p:spTgt spid="7"/>
                                        </p:tgtEl>
                                        <p:attrNameLst>
                                          <p:attrName>ppt_x</p:attrName>
                                        </p:attrNameLst>
                                      </p:cBhvr>
                                      <p:tavLst>
                                        <p:tav tm="0">
                                          <p:val>
                                            <p:strVal val="0-#ppt_w/2"/>
                                          </p:val>
                                        </p:tav>
                                        <p:tav tm="100000">
                                          <p:val>
                                            <p:strVal val="#ppt_x"/>
                                          </p:val>
                                        </p:tav>
                                      </p:tavLst>
                                    </p:anim>
                                    <p:anim calcmode="lin" valueType="num">
                                      <p:cBhvr additive="base">
                                        <p:cTn id="404" dur="5000" fill="hold"/>
                                        <p:tgtEl>
                                          <p:spTgt spid="7"/>
                                        </p:tgtEl>
                                        <p:attrNameLst>
                                          <p:attrName>ppt_y</p:attrName>
                                        </p:attrNameLst>
                                      </p:cBhvr>
                                      <p:tavLst>
                                        <p:tav tm="0">
                                          <p:val>
                                            <p:strVal val="#ppt_y"/>
                                          </p:val>
                                        </p:tav>
                                        <p:tav tm="100000">
                                          <p:val>
                                            <p:strVal val="#ppt_y"/>
                                          </p:val>
                                        </p:tav>
                                      </p:tavLst>
                                    </p:anim>
                                  </p:childTnLst>
                                </p:cTn>
                              </p:par>
                              <p:par>
                                <p:cTn id="405" presetID="2" presetClass="exit" presetSubtype="2" fill="hold" grpId="1" nodeType="withEffect">
                                  <p:stCondLst>
                                    <p:cond delay="0"/>
                                  </p:stCondLst>
                                  <p:childTnLst>
                                    <p:anim calcmode="lin" valueType="num">
                                      <p:cBhvr additive="base">
                                        <p:cTn id="406" dur="5000"/>
                                        <p:tgtEl>
                                          <p:spTgt spid="7"/>
                                        </p:tgtEl>
                                        <p:attrNameLst>
                                          <p:attrName>ppt_x</p:attrName>
                                        </p:attrNameLst>
                                      </p:cBhvr>
                                      <p:tavLst>
                                        <p:tav tm="0">
                                          <p:val>
                                            <p:strVal val="ppt_x"/>
                                          </p:val>
                                        </p:tav>
                                        <p:tav tm="100000">
                                          <p:val>
                                            <p:strVal val="1+ppt_w/2"/>
                                          </p:val>
                                        </p:tav>
                                      </p:tavLst>
                                    </p:anim>
                                    <p:anim calcmode="lin" valueType="num">
                                      <p:cBhvr additive="base">
                                        <p:cTn id="407" dur="5000"/>
                                        <p:tgtEl>
                                          <p:spTgt spid="7"/>
                                        </p:tgtEl>
                                        <p:attrNameLst>
                                          <p:attrName>ppt_y</p:attrName>
                                        </p:attrNameLst>
                                      </p:cBhvr>
                                      <p:tavLst>
                                        <p:tav tm="0">
                                          <p:val>
                                            <p:strVal val="ppt_y"/>
                                          </p:val>
                                        </p:tav>
                                        <p:tav tm="100000">
                                          <p:val>
                                            <p:strVal val="ppt_y"/>
                                          </p:val>
                                        </p:tav>
                                      </p:tavLst>
                                    </p:anim>
                                    <p:set>
                                      <p:cBhvr>
                                        <p:cTn id="408" dur="1" fill="hold">
                                          <p:stCondLst>
                                            <p:cond delay="4999"/>
                                          </p:stCondLst>
                                        </p:cTn>
                                        <p:tgtEl>
                                          <p:spTgt spid="7"/>
                                        </p:tgtEl>
                                        <p:attrNameLst>
                                          <p:attrName>style.visibility</p:attrName>
                                        </p:attrNameLst>
                                      </p:cBhvr>
                                      <p:to>
                                        <p:strVal val="hidden"/>
                                      </p:to>
                                    </p:set>
                                  </p:childTnLst>
                                </p:cTn>
                              </p:par>
                              <p:par>
                                <p:cTn id="409" presetID="3" presetClass="exit" presetSubtype="5" fill="hold" grpId="2" nodeType="withEffect">
                                  <p:stCondLst>
                                    <p:cond delay="0"/>
                                  </p:stCondLst>
                                  <p:childTnLst>
                                    <p:animEffect transition="out" filter="blinds(vertical)">
                                      <p:cBhvr>
                                        <p:cTn id="410" dur="5000"/>
                                        <p:tgtEl>
                                          <p:spTgt spid="7"/>
                                        </p:tgtEl>
                                      </p:cBhvr>
                                    </p:animEffect>
                                    <p:set>
                                      <p:cBhvr>
                                        <p:cTn id="411" dur="1" fill="hold">
                                          <p:stCondLst>
                                            <p:cond delay="4999"/>
                                          </p:stCondLst>
                                        </p:cTn>
                                        <p:tgtEl>
                                          <p:spTgt spid="7"/>
                                        </p:tgtEl>
                                        <p:attrNameLst>
                                          <p:attrName>style.visibility</p:attrName>
                                        </p:attrNameLst>
                                      </p:cBhvr>
                                      <p:to>
                                        <p:strVal val="hidden"/>
                                      </p:to>
                                    </p:set>
                                  </p:childTnLst>
                                </p:cTn>
                              </p:par>
                              <p:par>
                                <p:cTn id="412" presetID="2" presetClass="entr" presetSubtype="8" fill="hold" grpId="0" nodeType="withEffect">
                                  <p:stCondLst>
                                    <p:cond delay="0"/>
                                  </p:stCondLst>
                                  <p:childTnLst>
                                    <p:set>
                                      <p:cBhvr>
                                        <p:cTn id="413" dur="1" fill="hold">
                                          <p:stCondLst>
                                            <p:cond delay="0"/>
                                          </p:stCondLst>
                                        </p:cTn>
                                        <p:tgtEl>
                                          <p:spTgt spid="6"/>
                                        </p:tgtEl>
                                        <p:attrNameLst>
                                          <p:attrName>style.visibility</p:attrName>
                                        </p:attrNameLst>
                                      </p:cBhvr>
                                      <p:to>
                                        <p:strVal val="visible"/>
                                      </p:to>
                                    </p:set>
                                    <p:anim calcmode="lin" valueType="num">
                                      <p:cBhvr additive="base">
                                        <p:cTn id="414" dur="5000" fill="hold"/>
                                        <p:tgtEl>
                                          <p:spTgt spid="6"/>
                                        </p:tgtEl>
                                        <p:attrNameLst>
                                          <p:attrName>ppt_x</p:attrName>
                                        </p:attrNameLst>
                                      </p:cBhvr>
                                      <p:tavLst>
                                        <p:tav tm="0">
                                          <p:val>
                                            <p:strVal val="0-#ppt_w/2"/>
                                          </p:val>
                                        </p:tav>
                                        <p:tav tm="100000">
                                          <p:val>
                                            <p:strVal val="#ppt_x"/>
                                          </p:val>
                                        </p:tav>
                                      </p:tavLst>
                                    </p:anim>
                                    <p:anim calcmode="lin" valueType="num">
                                      <p:cBhvr additive="base">
                                        <p:cTn id="415" dur="5000" fill="hold"/>
                                        <p:tgtEl>
                                          <p:spTgt spid="6"/>
                                        </p:tgtEl>
                                        <p:attrNameLst>
                                          <p:attrName>ppt_y</p:attrName>
                                        </p:attrNameLst>
                                      </p:cBhvr>
                                      <p:tavLst>
                                        <p:tav tm="0">
                                          <p:val>
                                            <p:strVal val="#ppt_y"/>
                                          </p:val>
                                        </p:tav>
                                        <p:tav tm="100000">
                                          <p:val>
                                            <p:strVal val="#ppt_y"/>
                                          </p:val>
                                        </p:tav>
                                      </p:tavLst>
                                    </p:anim>
                                  </p:childTnLst>
                                </p:cTn>
                              </p:par>
                              <p:par>
                                <p:cTn id="416" presetID="2" presetClass="exit" presetSubtype="2" fill="hold" grpId="1" nodeType="withEffect">
                                  <p:stCondLst>
                                    <p:cond delay="0"/>
                                  </p:stCondLst>
                                  <p:childTnLst>
                                    <p:anim calcmode="lin" valueType="num">
                                      <p:cBhvr additive="base">
                                        <p:cTn id="417" dur="5000"/>
                                        <p:tgtEl>
                                          <p:spTgt spid="6"/>
                                        </p:tgtEl>
                                        <p:attrNameLst>
                                          <p:attrName>ppt_x</p:attrName>
                                        </p:attrNameLst>
                                      </p:cBhvr>
                                      <p:tavLst>
                                        <p:tav tm="0">
                                          <p:val>
                                            <p:strVal val="ppt_x"/>
                                          </p:val>
                                        </p:tav>
                                        <p:tav tm="100000">
                                          <p:val>
                                            <p:strVal val="1+ppt_w/2"/>
                                          </p:val>
                                        </p:tav>
                                      </p:tavLst>
                                    </p:anim>
                                    <p:anim calcmode="lin" valueType="num">
                                      <p:cBhvr additive="base">
                                        <p:cTn id="418" dur="5000"/>
                                        <p:tgtEl>
                                          <p:spTgt spid="6"/>
                                        </p:tgtEl>
                                        <p:attrNameLst>
                                          <p:attrName>ppt_y</p:attrName>
                                        </p:attrNameLst>
                                      </p:cBhvr>
                                      <p:tavLst>
                                        <p:tav tm="0">
                                          <p:val>
                                            <p:strVal val="ppt_y"/>
                                          </p:val>
                                        </p:tav>
                                        <p:tav tm="100000">
                                          <p:val>
                                            <p:strVal val="ppt_y"/>
                                          </p:val>
                                        </p:tav>
                                      </p:tavLst>
                                    </p:anim>
                                    <p:set>
                                      <p:cBhvr>
                                        <p:cTn id="419" dur="1" fill="hold">
                                          <p:stCondLst>
                                            <p:cond delay="4999"/>
                                          </p:stCondLst>
                                        </p:cTn>
                                        <p:tgtEl>
                                          <p:spTgt spid="6"/>
                                        </p:tgtEl>
                                        <p:attrNameLst>
                                          <p:attrName>style.visibility</p:attrName>
                                        </p:attrNameLst>
                                      </p:cBhvr>
                                      <p:to>
                                        <p:strVal val="hidden"/>
                                      </p:to>
                                    </p:set>
                                  </p:childTnLst>
                                </p:cTn>
                              </p:par>
                              <p:par>
                                <p:cTn id="420" presetID="3" presetClass="exit" presetSubtype="5" fill="hold" grpId="2" nodeType="withEffect">
                                  <p:stCondLst>
                                    <p:cond delay="0"/>
                                  </p:stCondLst>
                                  <p:childTnLst>
                                    <p:animEffect transition="out" filter="blinds(vertical)">
                                      <p:cBhvr>
                                        <p:cTn id="421" dur="5000"/>
                                        <p:tgtEl>
                                          <p:spTgt spid="6"/>
                                        </p:tgtEl>
                                      </p:cBhvr>
                                    </p:animEffect>
                                    <p:set>
                                      <p:cBhvr>
                                        <p:cTn id="422" dur="1" fill="hold">
                                          <p:stCondLst>
                                            <p:cond delay="4999"/>
                                          </p:stCondLst>
                                        </p:cTn>
                                        <p:tgtEl>
                                          <p:spTgt spid="6"/>
                                        </p:tgtEl>
                                        <p:attrNameLst>
                                          <p:attrName>style.visibility</p:attrName>
                                        </p:attrNameLst>
                                      </p:cBhvr>
                                      <p:to>
                                        <p:strVal val="hidden"/>
                                      </p:to>
                                    </p:set>
                                  </p:childTnLst>
                                </p:cTn>
                              </p:par>
                              <p:par>
                                <p:cTn id="423" presetID="2" presetClass="entr" presetSubtype="8" fill="hold" grpId="0" nodeType="withEffect">
                                  <p:stCondLst>
                                    <p:cond delay="0"/>
                                  </p:stCondLst>
                                  <p:childTnLst>
                                    <p:set>
                                      <p:cBhvr>
                                        <p:cTn id="424" dur="1" fill="hold">
                                          <p:stCondLst>
                                            <p:cond delay="0"/>
                                          </p:stCondLst>
                                        </p:cTn>
                                        <p:tgtEl>
                                          <p:spTgt spid="5"/>
                                        </p:tgtEl>
                                        <p:attrNameLst>
                                          <p:attrName>style.visibility</p:attrName>
                                        </p:attrNameLst>
                                      </p:cBhvr>
                                      <p:to>
                                        <p:strVal val="visible"/>
                                      </p:to>
                                    </p:set>
                                    <p:anim calcmode="lin" valueType="num">
                                      <p:cBhvr additive="base">
                                        <p:cTn id="425" dur="5000" fill="hold"/>
                                        <p:tgtEl>
                                          <p:spTgt spid="5"/>
                                        </p:tgtEl>
                                        <p:attrNameLst>
                                          <p:attrName>ppt_x</p:attrName>
                                        </p:attrNameLst>
                                      </p:cBhvr>
                                      <p:tavLst>
                                        <p:tav tm="0">
                                          <p:val>
                                            <p:strVal val="0-#ppt_w/2"/>
                                          </p:val>
                                        </p:tav>
                                        <p:tav tm="100000">
                                          <p:val>
                                            <p:strVal val="#ppt_x"/>
                                          </p:val>
                                        </p:tav>
                                      </p:tavLst>
                                    </p:anim>
                                    <p:anim calcmode="lin" valueType="num">
                                      <p:cBhvr additive="base">
                                        <p:cTn id="426" dur="5000" fill="hold"/>
                                        <p:tgtEl>
                                          <p:spTgt spid="5"/>
                                        </p:tgtEl>
                                        <p:attrNameLst>
                                          <p:attrName>ppt_y</p:attrName>
                                        </p:attrNameLst>
                                      </p:cBhvr>
                                      <p:tavLst>
                                        <p:tav tm="0">
                                          <p:val>
                                            <p:strVal val="#ppt_y"/>
                                          </p:val>
                                        </p:tav>
                                        <p:tav tm="100000">
                                          <p:val>
                                            <p:strVal val="#ppt_y"/>
                                          </p:val>
                                        </p:tav>
                                      </p:tavLst>
                                    </p:anim>
                                  </p:childTnLst>
                                </p:cTn>
                              </p:par>
                              <p:par>
                                <p:cTn id="427" presetID="2" presetClass="exit" presetSubtype="2" fill="hold" grpId="1" nodeType="withEffect">
                                  <p:stCondLst>
                                    <p:cond delay="0"/>
                                  </p:stCondLst>
                                  <p:childTnLst>
                                    <p:anim calcmode="lin" valueType="num">
                                      <p:cBhvr additive="base">
                                        <p:cTn id="428" dur="5000"/>
                                        <p:tgtEl>
                                          <p:spTgt spid="5"/>
                                        </p:tgtEl>
                                        <p:attrNameLst>
                                          <p:attrName>ppt_x</p:attrName>
                                        </p:attrNameLst>
                                      </p:cBhvr>
                                      <p:tavLst>
                                        <p:tav tm="0">
                                          <p:val>
                                            <p:strVal val="ppt_x"/>
                                          </p:val>
                                        </p:tav>
                                        <p:tav tm="100000">
                                          <p:val>
                                            <p:strVal val="1+ppt_w/2"/>
                                          </p:val>
                                        </p:tav>
                                      </p:tavLst>
                                    </p:anim>
                                    <p:anim calcmode="lin" valueType="num">
                                      <p:cBhvr additive="base">
                                        <p:cTn id="429" dur="5000"/>
                                        <p:tgtEl>
                                          <p:spTgt spid="5"/>
                                        </p:tgtEl>
                                        <p:attrNameLst>
                                          <p:attrName>ppt_y</p:attrName>
                                        </p:attrNameLst>
                                      </p:cBhvr>
                                      <p:tavLst>
                                        <p:tav tm="0">
                                          <p:val>
                                            <p:strVal val="ppt_y"/>
                                          </p:val>
                                        </p:tav>
                                        <p:tav tm="100000">
                                          <p:val>
                                            <p:strVal val="ppt_y"/>
                                          </p:val>
                                        </p:tav>
                                      </p:tavLst>
                                    </p:anim>
                                    <p:set>
                                      <p:cBhvr>
                                        <p:cTn id="430" dur="1" fill="hold">
                                          <p:stCondLst>
                                            <p:cond delay="4999"/>
                                          </p:stCondLst>
                                        </p:cTn>
                                        <p:tgtEl>
                                          <p:spTgt spid="5"/>
                                        </p:tgtEl>
                                        <p:attrNameLst>
                                          <p:attrName>style.visibility</p:attrName>
                                        </p:attrNameLst>
                                      </p:cBhvr>
                                      <p:to>
                                        <p:strVal val="hidden"/>
                                      </p:to>
                                    </p:set>
                                  </p:childTnLst>
                                </p:cTn>
                              </p:par>
                              <p:par>
                                <p:cTn id="431" presetID="3" presetClass="exit" presetSubtype="5" fill="hold" grpId="2" nodeType="withEffect">
                                  <p:stCondLst>
                                    <p:cond delay="0"/>
                                  </p:stCondLst>
                                  <p:childTnLst>
                                    <p:animEffect transition="out" filter="blinds(vertical)">
                                      <p:cBhvr>
                                        <p:cTn id="432" dur="5000"/>
                                        <p:tgtEl>
                                          <p:spTgt spid="5"/>
                                        </p:tgtEl>
                                      </p:cBhvr>
                                    </p:animEffect>
                                    <p:set>
                                      <p:cBhvr>
                                        <p:cTn id="433" dur="1" fill="hold">
                                          <p:stCondLst>
                                            <p:cond delay="4999"/>
                                          </p:stCondLst>
                                        </p:cTn>
                                        <p:tgtEl>
                                          <p:spTgt spid="5"/>
                                        </p:tgtEl>
                                        <p:attrNameLst>
                                          <p:attrName>style.visibility</p:attrName>
                                        </p:attrNameLst>
                                      </p:cBhvr>
                                      <p:to>
                                        <p:strVal val="hidden"/>
                                      </p:to>
                                    </p:set>
                                  </p:childTnLst>
                                </p:cTn>
                              </p:par>
                              <p:par>
                                <p:cTn id="434" presetID="2" presetClass="entr" presetSubtype="8" fill="hold" grpId="0" nodeType="withEffect">
                                  <p:stCondLst>
                                    <p:cond delay="0"/>
                                  </p:stCondLst>
                                  <p:childTnLst>
                                    <p:set>
                                      <p:cBhvr>
                                        <p:cTn id="435" dur="1" fill="hold">
                                          <p:stCondLst>
                                            <p:cond delay="0"/>
                                          </p:stCondLst>
                                        </p:cTn>
                                        <p:tgtEl>
                                          <p:spTgt spid="4"/>
                                        </p:tgtEl>
                                        <p:attrNameLst>
                                          <p:attrName>style.visibility</p:attrName>
                                        </p:attrNameLst>
                                      </p:cBhvr>
                                      <p:to>
                                        <p:strVal val="visible"/>
                                      </p:to>
                                    </p:set>
                                    <p:anim calcmode="lin" valueType="num">
                                      <p:cBhvr additive="base">
                                        <p:cTn id="436" dur="5000" fill="hold"/>
                                        <p:tgtEl>
                                          <p:spTgt spid="4"/>
                                        </p:tgtEl>
                                        <p:attrNameLst>
                                          <p:attrName>ppt_x</p:attrName>
                                        </p:attrNameLst>
                                      </p:cBhvr>
                                      <p:tavLst>
                                        <p:tav tm="0">
                                          <p:val>
                                            <p:strVal val="0-#ppt_w/2"/>
                                          </p:val>
                                        </p:tav>
                                        <p:tav tm="100000">
                                          <p:val>
                                            <p:strVal val="#ppt_x"/>
                                          </p:val>
                                        </p:tav>
                                      </p:tavLst>
                                    </p:anim>
                                    <p:anim calcmode="lin" valueType="num">
                                      <p:cBhvr additive="base">
                                        <p:cTn id="437" dur="5000" fill="hold"/>
                                        <p:tgtEl>
                                          <p:spTgt spid="4"/>
                                        </p:tgtEl>
                                        <p:attrNameLst>
                                          <p:attrName>ppt_y</p:attrName>
                                        </p:attrNameLst>
                                      </p:cBhvr>
                                      <p:tavLst>
                                        <p:tav tm="0">
                                          <p:val>
                                            <p:strVal val="#ppt_y"/>
                                          </p:val>
                                        </p:tav>
                                        <p:tav tm="100000">
                                          <p:val>
                                            <p:strVal val="#ppt_y"/>
                                          </p:val>
                                        </p:tav>
                                      </p:tavLst>
                                    </p:anim>
                                  </p:childTnLst>
                                </p:cTn>
                              </p:par>
                              <p:par>
                                <p:cTn id="438" presetID="2" presetClass="exit" presetSubtype="2" fill="hold" grpId="1" nodeType="withEffect">
                                  <p:stCondLst>
                                    <p:cond delay="0"/>
                                  </p:stCondLst>
                                  <p:childTnLst>
                                    <p:anim calcmode="lin" valueType="num">
                                      <p:cBhvr additive="base">
                                        <p:cTn id="439" dur="5000"/>
                                        <p:tgtEl>
                                          <p:spTgt spid="4"/>
                                        </p:tgtEl>
                                        <p:attrNameLst>
                                          <p:attrName>ppt_x</p:attrName>
                                        </p:attrNameLst>
                                      </p:cBhvr>
                                      <p:tavLst>
                                        <p:tav tm="0">
                                          <p:val>
                                            <p:strVal val="ppt_x"/>
                                          </p:val>
                                        </p:tav>
                                        <p:tav tm="100000">
                                          <p:val>
                                            <p:strVal val="1+ppt_w/2"/>
                                          </p:val>
                                        </p:tav>
                                      </p:tavLst>
                                    </p:anim>
                                    <p:anim calcmode="lin" valueType="num">
                                      <p:cBhvr additive="base">
                                        <p:cTn id="440" dur="5000"/>
                                        <p:tgtEl>
                                          <p:spTgt spid="4"/>
                                        </p:tgtEl>
                                        <p:attrNameLst>
                                          <p:attrName>ppt_y</p:attrName>
                                        </p:attrNameLst>
                                      </p:cBhvr>
                                      <p:tavLst>
                                        <p:tav tm="0">
                                          <p:val>
                                            <p:strVal val="ppt_y"/>
                                          </p:val>
                                        </p:tav>
                                        <p:tav tm="100000">
                                          <p:val>
                                            <p:strVal val="ppt_y"/>
                                          </p:val>
                                        </p:tav>
                                      </p:tavLst>
                                    </p:anim>
                                    <p:set>
                                      <p:cBhvr>
                                        <p:cTn id="441" dur="1" fill="hold">
                                          <p:stCondLst>
                                            <p:cond delay="4999"/>
                                          </p:stCondLst>
                                        </p:cTn>
                                        <p:tgtEl>
                                          <p:spTgt spid="4"/>
                                        </p:tgtEl>
                                        <p:attrNameLst>
                                          <p:attrName>style.visibility</p:attrName>
                                        </p:attrNameLst>
                                      </p:cBhvr>
                                      <p:to>
                                        <p:strVal val="hidden"/>
                                      </p:to>
                                    </p:set>
                                  </p:childTnLst>
                                </p:cTn>
                              </p:par>
                              <p:par>
                                <p:cTn id="442" presetID="3" presetClass="exit" presetSubtype="5" fill="hold" grpId="2" nodeType="withEffect">
                                  <p:stCondLst>
                                    <p:cond delay="0"/>
                                  </p:stCondLst>
                                  <p:childTnLst>
                                    <p:animEffect transition="out" filter="blinds(vertical)">
                                      <p:cBhvr>
                                        <p:cTn id="443" dur="5000"/>
                                        <p:tgtEl>
                                          <p:spTgt spid="4"/>
                                        </p:tgtEl>
                                      </p:cBhvr>
                                    </p:animEffect>
                                    <p:set>
                                      <p:cBhvr>
                                        <p:cTn id="444" dur="1" fill="hold">
                                          <p:stCondLst>
                                            <p:cond delay="4999"/>
                                          </p:stCondLst>
                                        </p:cTn>
                                        <p:tgtEl>
                                          <p:spTgt spid="4"/>
                                        </p:tgtEl>
                                        <p:attrNameLst>
                                          <p:attrName>style.visibility</p:attrName>
                                        </p:attrNameLst>
                                      </p:cBhvr>
                                      <p:to>
                                        <p:strVal val="hidden"/>
                                      </p:to>
                                    </p:set>
                                  </p:childTnLst>
                                </p:cTn>
                              </p:par>
                              <p:par>
                                <p:cTn id="445" presetID="2" presetClass="entr" presetSubtype="8" fill="hold" grpId="0" nodeType="withEffect">
                                  <p:stCondLst>
                                    <p:cond delay="0"/>
                                  </p:stCondLst>
                                  <p:childTnLst>
                                    <p:set>
                                      <p:cBhvr>
                                        <p:cTn id="446" dur="1" fill="hold">
                                          <p:stCondLst>
                                            <p:cond delay="0"/>
                                          </p:stCondLst>
                                        </p:cTn>
                                        <p:tgtEl>
                                          <p:spTgt spid="3"/>
                                        </p:tgtEl>
                                        <p:attrNameLst>
                                          <p:attrName>style.visibility</p:attrName>
                                        </p:attrNameLst>
                                      </p:cBhvr>
                                      <p:to>
                                        <p:strVal val="visible"/>
                                      </p:to>
                                    </p:set>
                                    <p:anim calcmode="lin" valueType="num">
                                      <p:cBhvr additive="base">
                                        <p:cTn id="447" dur="5000" fill="hold"/>
                                        <p:tgtEl>
                                          <p:spTgt spid="3"/>
                                        </p:tgtEl>
                                        <p:attrNameLst>
                                          <p:attrName>ppt_x</p:attrName>
                                        </p:attrNameLst>
                                      </p:cBhvr>
                                      <p:tavLst>
                                        <p:tav tm="0">
                                          <p:val>
                                            <p:strVal val="0-#ppt_w/2"/>
                                          </p:val>
                                        </p:tav>
                                        <p:tav tm="100000">
                                          <p:val>
                                            <p:strVal val="#ppt_x"/>
                                          </p:val>
                                        </p:tav>
                                      </p:tavLst>
                                    </p:anim>
                                    <p:anim calcmode="lin" valueType="num">
                                      <p:cBhvr additive="base">
                                        <p:cTn id="448" dur="5000" fill="hold"/>
                                        <p:tgtEl>
                                          <p:spTgt spid="3"/>
                                        </p:tgtEl>
                                        <p:attrNameLst>
                                          <p:attrName>ppt_y</p:attrName>
                                        </p:attrNameLst>
                                      </p:cBhvr>
                                      <p:tavLst>
                                        <p:tav tm="0">
                                          <p:val>
                                            <p:strVal val="#ppt_y"/>
                                          </p:val>
                                        </p:tav>
                                        <p:tav tm="100000">
                                          <p:val>
                                            <p:strVal val="#ppt_y"/>
                                          </p:val>
                                        </p:tav>
                                      </p:tavLst>
                                    </p:anim>
                                  </p:childTnLst>
                                </p:cTn>
                              </p:par>
                              <p:par>
                                <p:cTn id="449" presetID="2" presetClass="exit" presetSubtype="2" fill="hold" grpId="1" nodeType="withEffect">
                                  <p:stCondLst>
                                    <p:cond delay="0"/>
                                  </p:stCondLst>
                                  <p:childTnLst>
                                    <p:anim calcmode="lin" valueType="num">
                                      <p:cBhvr additive="base">
                                        <p:cTn id="450" dur="5000"/>
                                        <p:tgtEl>
                                          <p:spTgt spid="3"/>
                                        </p:tgtEl>
                                        <p:attrNameLst>
                                          <p:attrName>ppt_x</p:attrName>
                                        </p:attrNameLst>
                                      </p:cBhvr>
                                      <p:tavLst>
                                        <p:tav tm="0">
                                          <p:val>
                                            <p:strVal val="ppt_x"/>
                                          </p:val>
                                        </p:tav>
                                        <p:tav tm="100000">
                                          <p:val>
                                            <p:strVal val="1+ppt_w/2"/>
                                          </p:val>
                                        </p:tav>
                                      </p:tavLst>
                                    </p:anim>
                                    <p:anim calcmode="lin" valueType="num">
                                      <p:cBhvr additive="base">
                                        <p:cTn id="451" dur="5000"/>
                                        <p:tgtEl>
                                          <p:spTgt spid="3"/>
                                        </p:tgtEl>
                                        <p:attrNameLst>
                                          <p:attrName>ppt_y</p:attrName>
                                        </p:attrNameLst>
                                      </p:cBhvr>
                                      <p:tavLst>
                                        <p:tav tm="0">
                                          <p:val>
                                            <p:strVal val="ppt_y"/>
                                          </p:val>
                                        </p:tav>
                                        <p:tav tm="100000">
                                          <p:val>
                                            <p:strVal val="ppt_y"/>
                                          </p:val>
                                        </p:tav>
                                      </p:tavLst>
                                    </p:anim>
                                    <p:set>
                                      <p:cBhvr>
                                        <p:cTn id="452" dur="1" fill="hold">
                                          <p:stCondLst>
                                            <p:cond delay="4999"/>
                                          </p:stCondLst>
                                        </p:cTn>
                                        <p:tgtEl>
                                          <p:spTgt spid="3"/>
                                        </p:tgtEl>
                                        <p:attrNameLst>
                                          <p:attrName>style.visibility</p:attrName>
                                        </p:attrNameLst>
                                      </p:cBhvr>
                                      <p:to>
                                        <p:strVal val="hidden"/>
                                      </p:to>
                                    </p:set>
                                  </p:childTnLst>
                                </p:cTn>
                              </p:par>
                              <p:par>
                                <p:cTn id="453" presetID="3" presetClass="exit" presetSubtype="5" fill="hold" grpId="2" nodeType="withEffect">
                                  <p:stCondLst>
                                    <p:cond delay="0"/>
                                  </p:stCondLst>
                                  <p:childTnLst>
                                    <p:animEffect transition="out" filter="blinds(vertical)">
                                      <p:cBhvr>
                                        <p:cTn id="454" dur="5000"/>
                                        <p:tgtEl>
                                          <p:spTgt spid="3"/>
                                        </p:tgtEl>
                                      </p:cBhvr>
                                    </p:animEffect>
                                    <p:set>
                                      <p:cBhvr>
                                        <p:cTn id="455" dur="1" fill="hold">
                                          <p:stCondLst>
                                            <p:cond delay="4999"/>
                                          </p:stCondLst>
                                        </p:cTn>
                                        <p:tgtEl>
                                          <p:spTgt spid="3"/>
                                        </p:tgtEl>
                                        <p:attrNameLst>
                                          <p:attrName>style.visibility</p:attrName>
                                        </p:attrNameLst>
                                      </p:cBhvr>
                                      <p:to>
                                        <p:strVal val="hidden"/>
                                      </p:to>
                                    </p:set>
                                  </p:childTnLst>
                                </p:cTn>
                              </p:par>
                              <p:par>
                                <p:cTn id="456" presetID="2" presetClass="entr" presetSubtype="8" fill="hold" grpId="0" nodeType="withEffect">
                                  <p:stCondLst>
                                    <p:cond delay="0"/>
                                  </p:stCondLst>
                                  <p:childTnLst>
                                    <p:set>
                                      <p:cBhvr>
                                        <p:cTn id="457" dur="1" fill="hold">
                                          <p:stCondLst>
                                            <p:cond delay="0"/>
                                          </p:stCondLst>
                                        </p:cTn>
                                        <p:tgtEl>
                                          <p:spTgt spid="2"/>
                                        </p:tgtEl>
                                        <p:attrNameLst>
                                          <p:attrName>style.visibility</p:attrName>
                                        </p:attrNameLst>
                                      </p:cBhvr>
                                      <p:to>
                                        <p:strVal val="visible"/>
                                      </p:to>
                                    </p:set>
                                    <p:anim calcmode="lin" valueType="num">
                                      <p:cBhvr additive="base">
                                        <p:cTn id="458" dur="5000" fill="hold"/>
                                        <p:tgtEl>
                                          <p:spTgt spid="2"/>
                                        </p:tgtEl>
                                        <p:attrNameLst>
                                          <p:attrName>ppt_x</p:attrName>
                                        </p:attrNameLst>
                                      </p:cBhvr>
                                      <p:tavLst>
                                        <p:tav tm="0">
                                          <p:val>
                                            <p:strVal val="0-#ppt_w/2"/>
                                          </p:val>
                                        </p:tav>
                                        <p:tav tm="100000">
                                          <p:val>
                                            <p:strVal val="#ppt_x"/>
                                          </p:val>
                                        </p:tav>
                                      </p:tavLst>
                                    </p:anim>
                                    <p:anim calcmode="lin" valueType="num">
                                      <p:cBhvr additive="base">
                                        <p:cTn id="459" dur="5000" fill="hold"/>
                                        <p:tgtEl>
                                          <p:spTgt spid="2"/>
                                        </p:tgtEl>
                                        <p:attrNameLst>
                                          <p:attrName>ppt_y</p:attrName>
                                        </p:attrNameLst>
                                      </p:cBhvr>
                                      <p:tavLst>
                                        <p:tav tm="0">
                                          <p:val>
                                            <p:strVal val="#ppt_y"/>
                                          </p:val>
                                        </p:tav>
                                        <p:tav tm="100000">
                                          <p:val>
                                            <p:strVal val="#ppt_y"/>
                                          </p:val>
                                        </p:tav>
                                      </p:tavLst>
                                    </p:anim>
                                  </p:childTnLst>
                                </p:cTn>
                              </p:par>
                              <p:par>
                                <p:cTn id="460" presetID="2" presetClass="exit" presetSubtype="2" fill="hold" grpId="1" nodeType="withEffect">
                                  <p:stCondLst>
                                    <p:cond delay="0"/>
                                  </p:stCondLst>
                                  <p:childTnLst>
                                    <p:anim calcmode="lin" valueType="num">
                                      <p:cBhvr additive="base">
                                        <p:cTn id="461" dur="5000"/>
                                        <p:tgtEl>
                                          <p:spTgt spid="2"/>
                                        </p:tgtEl>
                                        <p:attrNameLst>
                                          <p:attrName>ppt_x</p:attrName>
                                        </p:attrNameLst>
                                      </p:cBhvr>
                                      <p:tavLst>
                                        <p:tav tm="0">
                                          <p:val>
                                            <p:strVal val="ppt_x"/>
                                          </p:val>
                                        </p:tav>
                                        <p:tav tm="100000">
                                          <p:val>
                                            <p:strVal val="1+ppt_w/2"/>
                                          </p:val>
                                        </p:tav>
                                      </p:tavLst>
                                    </p:anim>
                                    <p:anim calcmode="lin" valueType="num">
                                      <p:cBhvr additive="base">
                                        <p:cTn id="462" dur="5000"/>
                                        <p:tgtEl>
                                          <p:spTgt spid="2"/>
                                        </p:tgtEl>
                                        <p:attrNameLst>
                                          <p:attrName>ppt_y</p:attrName>
                                        </p:attrNameLst>
                                      </p:cBhvr>
                                      <p:tavLst>
                                        <p:tav tm="0">
                                          <p:val>
                                            <p:strVal val="ppt_y"/>
                                          </p:val>
                                        </p:tav>
                                        <p:tav tm="100000">
                                          <p:val>
                                            <p:strVal val="ppt_y"/>
                                          </p:val>
                                        </p:tav>
                                      </p:tavLst>
                                    </p:anim>
                                    <p:set>
                                      <p:cBhvr>
                                        <p:cTn id="463" dur="1" fill="hold">
                                          <p:stCondLst>
                                            <p:cond delay="4999"/>
                                          </p:stCondLst>
                                        </p:cTn>
                                        <p:tgtEl>
                                          <p:spTgt spid="2"/>
                                        </p:tgtEl>
                                        <p:attrNameLst>
                                          <p:attrName>style.visibility</p:attrName>
                                        </p:attrNameLst>
                                      </p:cBhvr>
                                      <p:to>
                                        <p:strVal val="hidden"/>
                                      </p:to>
                                    </p:set>
                                  </p:childTnLst>
                                </p:cTn>
                              </p:par>
                              <p:par>
                                <p:cTn id="464" presetID="3" presetClass="exit" presetSubtype="5" fill="hold" grpId="2" nodeType="withEffect">
                                  <p:stCondLst>
                                    <p:cond delay="0"/>
                                  </p:stCondLst>
                                  <p:childTnLst>
                                    <p:animEffect transition="out" filter="blinds(vertical)">
                                      <p:cBhvr>
                                        <p:cTn id="465" dur="5000"/>
                                        <p:tgtEl>
                                          <p:spTgt spid="2"/>
                                        </p:tgtEl>
                                      </p:cBhvr>
                                    </p:animEffect>
                                    <p:set>
                                      <p:cBhvr>
                                        <p:cTn id="466" dur="1" fill="hold">
                                          <p:stCondLst>
                                            <p:cond delay="4999"/>
                                          </p:stCondLst>
                                        </p:cTn>
                                        <p:tgtEl>
                                          <p:spTgt spid="2"/>
                                        </p:tgtEl>
                                        <p:attrNameLst>
                                          <p:attrName>style.visibility</p:attrName>
                                        </p:attrNameLst>
                                      </p:cBhvr>
                                      <p:to>
                                        <p:strVal val="hidden"/>
                                      </p:to>
                                    </p:set>
                                  </p:childTnLst>
                                </p:cTn>
                              </p:par>
                              <p:par>
                                <p:cTn id="467" presetID="2" presetClass="entr" presetSubtype="8" fill="hold" grpId="0" nodeType="withEffect">
                                  <p:stCondLst>
                                    <p:cond delay="0"/>
                                  </p:stCondLst>
                                  <p:childTnLst>
                                    <p:set>
                                      <p:cBhvr>
                                        <p:cTn id="468" dur="1" fill="hold">
                                          <p:stCondLst>
                                            <p:cond delay="0"/>
                                          </p:stCondLst>
                                        </p:cTn>
                                        <p:tgtEl>
                                          <p:spTgt spid="87"/>
                                        </p:tgtEl>
                                        <p:attrNameLst>
                                          <p:attrName>style.visibility</p:attrName>
                                        </p:attrNameLst>
                                      </p:cBhvr>
                                      <p:to>
                                        <p:strVal val="visible"/>
                                      </p:to>
                                    </p:set>
                                    <p:anim calcmode="lin" valueType="num">
                                      <p:cBhvr additive="base">
                                        <p:cTn id="469" dur="5000" fill="hold"/>
                                        <p:tgtEl>
                                          <p:spTgt spid="87"/>
                                        </p:tgtEl>
                                        <p:attrNameLst>
                                          <p:attrName>ppt_x</p:attrName>
                                        </p:attrNameLst>
                                      </p:cBhvr>
                                      <p:tavLst>
                                        <p:tav tm="0">
                                          <p:val>
                                            <p:strVal val="0-#ppt_w/2"/>
                                          </p:val>
                                        </p:tav>
                                        <p:tav tm="100000">
                                          <p:val>
                                            <p:strVal val="#ppt_x"/>
                                          </p:val>
                                        </p:tav>
                                      </p:tavLst>
                                    </p:anim>
                                    <p:anim calcmode="lin" valueType="num">
                                      <p:cBhvr additive="base">
                                        <p:cTn id="470" dur="5000" fill="hold"/>
                                        <p:tgtEl>
                                          <p:spTgt spid="87"/>
                                        </p:tgtEl>
                                        <p:attrNameLst>
                                          <p:attrName>ppt_y</p:attrName>
                                        </p:attrNameLst>
                                      </p:cBhvr>
                                      <p:tavLst>
                                        <p:tav tm="0">
                                          <p:val>
                                            <p:strVal val="#ppt_y"/>
                                          </p:val>
                                        </p:tav>
                                        <p:tav tm="100000">
                                          <p:val>
                                            <p:strVal val="#ppt_y"/>
                                          </p:val>
                                        </p:tav>
                                      </p:tavLst>
                                    </p:anim>
                                  </p:childTnLst>
                                </p:cTn>
                              </p:par>
                              <p:par>
                                <p:cTn id="471" presetID="2" presetClass="exit" presetSubtype="8" fill="hold" grpId="1" nodeType="withEffect">
                                  <p:stCondLst>
                                    <p:cond delay="0"/>
                                  </p:stCondLst>
                                  <p:childTnLst>
                                    <p:anim calcmode="lin" valueType="num">
                                      <p:cBhvr additive="base">
                                        <p:cTn id="472" dur="5000"/>
                                        <p:tgtEl>
                                          <p:spTgt spid="87"/>
                                        </p:tgtEl>
                                        <p:attrNameLst>
                                          <p:attrName>ppt_x</p:attrName>
                                        </p:attrNameLst>
                                      </p:cBhvr>
                                      <p:tavLst>
                                        <p:tav tm="0">
                                          <p:val>
                                            <p:strVal val="ppt_x"/>
                                          </p:val>
                                        </p:tav>
                                        <p:tav tm="100000">
                                          <p:val>
                                            <p:strVal val="0-ppt_w/2"/>
                                          </p:val>
                                        </p:tav>
                                      </p:tavLst>
                                    </p:anim>
                                    <p:anim calcmode="lin" valueType="num">
                                      <p:cBhvr additive="base">
                                        <p:cTn id="473" dur="5000"/>
                                        <p:tgtEl>
                                          <p:spTgt spid="87"/>
                                        </p:tgtEl>
                                        <p:attrNameLst>
                                          <p:attrName>ppt_y</p:attrName>
                                        </p:attrNameLst>
                                      </p:cBhvr>
                                      <p:tavLst>
                                        <p:tav tm="0">
                                          <p:val>
                                            <p:strVal val="ppt_y"/>
                                          </p:val>
                                        </p:tav>
                                        <p:tav tm="100000">
                                          <p:val>
                                            <p:strVal val="ppt_y"/>
                                          </p:val>
                                        </p:tav>
                                      </p:tavLst>
                                    </p:anim>
                                    <p:set>
                                      <p:cBhvr>
                                        <p:cTn id="474" dur="1" fill="hold">
                                          <p:stCondLst>
                                            <p:cond delay="4999"/>
                                          </p:stCondLst>
                                        </p:cTn>
                                        <p:tgtEl>
                                          <p:spTgt spid="87"/>
                                        </p:tgtEl>
                                        <p:attrNameLst>
                                          <p:attrName>style.visibility</p:attrName>
                                        </p:attrNameLst>
                                      </p:cBhvr>
                                      <p:to>
                                        <p:strVal val="hidden"/>
                                      </p:to>
                                    </p:set>
                                  </p:childTnLst>
                                </p:cTn>
                              </p:par>
                              <p:par>
                                <p:cTn id="475" presetID="3" presetClass="exit" presetSubtype="5" fill="hold" grpId="2" nodeType="withEffect">
                                  <p:stCondLst>
                                    <p:cond delay="0"/>
                                  </p:stCondLst>
                                  <p:childTnLst>
                                    <p:animEffect transition="out" filter="blinds(vertical)">
                                      <p:cBhvr>
                                        <p:cTn id="476" dur="5000"/>
                                        <p:tgtEl>
                                          <p:spTgt spid="87"/>
                                        </p:tgtEl>
                                      </p:cBhvr>
                                    </p:animEffect>
                                    <p:set>
                                      <p:cBhvr>
                                        <p:cTn id="477" dur="1" fill="hold">
                                          <p:stCondLst>
                                            <p:cond delay="4999"/>
                                          </p:stCondLst>
                                        </p:cTn>
                                        <p:tgtEl>
                                          <p:spTgt spid="87"/>
                                        </p:tgtEl>
                                        <p:attrNameLst>
                                          <p:attrName>style.visibility</p:attrName>
                                        </p:attrNameLst>
                                      </p:cBhvr>
                                      <p:to>
                                        <p:strVal val="hidden"/>
                                      </p:to>
                                    </p:set>
                                  </p:childTnLst>
                                </p:cTn>
                              </p:par>
                              <p:par>
                                <p:cTn id="478" presetID="2" presetClass="entr" presetSubtype="8" fill="hold" grpId="0" nodeType="withEffect">
                                  <p:stCondLst>
                                    <p:cond delay="0"/>
                                  </p:stCondLst>
                                  <p:childTnLst>
                                    <p:set>
                                      <p:cBhvr>
                                        <p:cTn id="479" dur="1" fill="hold">
                                          <p:stCondLst>
                                            <p:cond delay="0"/>
                                          </p:stCondLst>
                                        </p:cTn>
                                        <p:tgtEl>
                                          <p:spTgt spid="86"/>
                                        </p:tgtEl>
                                        <p:attrNameLst>
                                          <p:attrName>style.visibility</p:attrName>
                                        </p:attrNameLst>
                                      </p:cBhvr>
                                      <p:to>
                                        <p:strVal val="visible"/>
                                      </p:to>
                                    </p:set>
                                    <p:anim calcmode="lin" valueType="num">
                                      <p:cBhvr additive="base">
                                        <p:cTn id="480" dur="5000" fill="hold"/>
                                        <p:tgtEl>
                                          <p:spTgt spid="86"/>
                                        </p:tgtEl>
                                        <p:attrNameLst>
                                          <p:attrName>ppt_x</p:attrName>
                                        </p:attrNameLst>
                                      </p:cBhvr>
                                      <p:tavLst>
                                        <p:tav tm="0">
                                          <p:val>
                                            <p:strVal val="0-#ppt_w/2"/>
                                          </p:val>
                                        </p:tav>
                                        <p:tav tm="100000">
                                          <p:val>
                                            <p:strVal val="#ppt_x"/>
                                          </p:val>
                                        </p:tav>
                                      </p:tavLst>
                                    </p:anim>
                                    <p:anim calcmode="lin" valueType="num">
                                      <p:cBhvr additive="base">
                                        <p:cTn id="481" dur="5000" fill="hold"/>
                                        <p:tgtEl>
                                          <p:spTgt spid="86"/>
                                        </p:tgtEl>
                                        <p:attrNameLst>
                                          <p:attrName>ppt_y</p:attrName>
                                        </p:attrNameLst>
                                      </p:cBhvr>
                                      <p:tavLst>
                                        <p:tav tm="0">
                                          <p:val>
                                            <p:strVal val="#ppt_y"/>
                                          </p:val>
                                        </p:tav>
                                        <p:tav tm="100000">
                                          <p:val>
                                            <p:strVal val="#ppt_y"/>
                                          </p:val>
                                        </p:tav>
                                      </p:tavLst>
                                    </p:anim>
                                  </p:childTnLst>
                                </p:cTn>
                              </p:par>
                              <p:par>
                                <p:cTn id="482" presetID="2" presetClass="exit" presetSubtype="8" fill="hold" grpId="1" nodeType="withEffect">
                                  <p:stCondLst>
                                    <p:cond delay="0"/>
                                  </p:stCondLst>
                                  <p:childTnLst>
                                    <p:anim calcmode="lin" valueType="num">
                                      <p:cBhvr additive="base">
                                        <p:cTn id="483" dur="5000"/>
                                        <p:tgtEl>
                                          <p:spTgt spid="86"/>
                                        </p:tgtEl>
                                        <p:attrNameLst>
                                          <p:attrName>ppt_x</p:attrName>
                                        </p:attrNameLst>
                                      </p:cBhvr>
                                      <p:tavLst>
                                        <p:tav tm="0">
                                          <p:val>
                                            <p:strVal val="ppt_x"/>
                                          </p:val>
                                        </p:tav>
                                        <p:tav tm="100000">
                                          <p:val>
                                            <p:strVal val="0-ppt_w/2"/>
                                          </p:val>
                                        </p:tav>
                                      </p:tavLst>
                                    </p:anim>
                                    <p:anim calcmode="lin" valueType="num">
                                      <p:cBhvr additive="base">
                                        <p:cTn id="484" dur="5000"/>
                                        <p:tgtEl>
                                          <p:spTgt spid="86"/>
                                        </p:tgtEl>
                                        <p:attrNameLst>
                                          <p:attrName>ppt_y</p:attrName>
                                        </p:attrNameLst>
                                      </p:cBhvr>
                                      <p:tavLst>
                                        <p:tav tm="0">
                                          <p:val>
                                            <p:strVal val="ppt_y"/>
                                          </p:val>
                                        </p:tav>
                                        <p:tav tm="100000">
                                          <p:val>
                                            <p:strVal val="ppt_y"/>
                                          </p:val>
                                        </p:tav>
                                      </p:tavLst>
                                    </p:anim>
                                    <p:set>
                                      <p:cBhvr>
                                        <p:cTn id="485" dur="1" fill="hold">
                                          <p:stCondLst>
                                            <p:cond delay="4999"/>
                                          </p:stCondLst>
                                        </p:cTn>
                                        <p:tgtEl>
                                          <p:spTgt spid="86"/>
                                        </p:tgtEl>
                                        <p:attrNameLst>
                                          <p:attrName>style.visibility</p:attrName>
                                        </p:attrNameLst>
                                      </p:cBhvr>
                                      <p:to>
                                        <p:strVal val="hidden"/>
                                      </p:to>
                                    </p:set>
                                  </p:childTnLst>
                                </p:cTn>
                              </p:par>
                              <p:par>
                                <p:cTn id="486" presetID="3" presetClass="exit" presetSubtype="5" fill="hold" grpId="2" nodeType="withEffect">
                                  <p:stCondLst>
                                    <p:cond delay="0"/>
                                  </p:stCondLst>
                                  <p:childTnLst>
                                    <p:animEffect transition="out" filter="blinds(vertical)">
                                      <p:cBhvr>
                                        <p:cTn id="487" dur="5000"/>
                                        <p:tgtEl>
                                          <p:spTgt spid="86"/>
                                        </p:tgtEl>
                                      </p:cBhvr>
                                    </p:animEffect>
                                    <p:set>
                                      <p:cBhvr>
                                        <p:cTn id="488" dur="1" fill="hold">
                                          <p:stCondLst>
                                            <p:cond delay="4999"/>
                                          </p:stCondLst>
                                        </p:cTn>
                                        <p:tgtEl>
                                          <p:spTgt spid="86"/>
                                        </p:tgtEl>
                                        <p:attrNameLst>
                                          <p:attrName>style.visibility</p:attrName>
                                        </p:attrNameLst>
                                      </p:cBhvr>
                                      <p:to>
                                        <p:strVal val="hidden"/>
                                      </p:to>
                                    </p:set>
                                  </p:childTnLst>
                                </p:cTn>
                              </p:par>
                              <p:par>
                                <p:cTn id="489" presetID="2" presetClass="entr" presetSubtype="8" fill="hold" grpId="0" nodeType="withEffect">
                                  <p:stCondLst>
                                    <p:cond delay="0"/>
                                  </p:stCondLst>
                                  <p:childTnLst>
                                    <p:set>
                                      <p:cBhvr>
                                        <p:cTn id="490" dur="1" fill="hold">
                                          <p:stCondLst>
                                            <p:cond delay="0"/>
                                          </p:stCondLst>
                                        </p:cTn>
                                        <p:tgtEl>
                                          <p:spTgt spid="85"/>
                                        </p:tgtEl>
                                        <p:attrNameLst>
                                          <p:attrName>style.visibility</p:attrName>
                                        </p:attrNameLst>
                                      </p:cBhvr>
                                      <p:to>
                                        <p:strVal val="visible"/>
                                      </p:to>
                                    </p:set>
                                    <p:anim calcmode="lin" valueType="num">
                                      <p:cBhvr additive="base">
                                        <p:cTn id="491" dur="5000" fill="hold"/>
                                        <p:tgtEl>
                                          <p:spTgt spid="85"/>
                                        </p:tgtEl>
                                        <p:attrNameLst>
                                          <p:attrName>ppt_x</p:attrName>
                                        </p:attrNameLst>
                                      </p:cBhvr>
                                      <p:tavLst>
                                        <p:tav tm="0">
                                          <p:val>
                                            <p:strVal val="0-#ppt_w/2"/>
                                          </p:val>
                                        </p:tav>
                                        <p:tav tm="100000">
                                          <p:val>
                                            <p:strVal val="#ppt_x"/>
                                          </p:val>
                                        </p:tav>
                                      </p:tavLst>
                                    </p:anim>
                                    <p:anim calcmode="lin" valueType="num">
                                      <p:cBhvr additive="base">
                                        <p:cTn id="492" dur="5000" fill="hold"/>
                                        <p:tgtEl>
                                          <p:spTgt spid="85"/>
                                        </p:tgtEl>
                                        <p:attrNameLst>
                                          <p:attrName>ppt_y</p:attrName>
                                        </p:attrNameLst>
                                      </p:cBhvr>
                                      <p:tavLst>
                                        <p:tav tm="0">
                                          <p:val>
                                            <p:strVal val="#ppt_y"/>
                                          </p:val>
                                        </p:tav>
                                        <p:tav tm="100000">
                                          <p:val>
                                            <p:strVal val="#ppt_y"/>
                                          </p:val>
                                        </p:tav>
                                      </p:tavLst>
                                    </p:anim>
                                  </p:childTnLst>
                                </p:cTn>
                              </p:par>
                              <p:par>
                                <p:cTn id="493" presetID="2" presetClass="exit" presetSubtype="8" fill="hold" grpId="1" nodeType="withEffect">
                                  <p:stCondLst>
                                    <p:cond delay="0"/>
                                  </p:stCondLst>
                                  <p:childTnLst>
                                    <p:anim calcmode="lin" valueType="num">
                                      <p:cBhvr additive="base">
                                        <p:cTn id="494" dur="5000"/>
                                        <p:tgtEl>
                                          <p:spTgt spid="85"/>
                                        </p:tgtEl>
                                        <p:attrNameLst>
                                          <p:attrName>ppt_x</p:attrName>
                                        </p:attrNameLst>
                                      </p:cBhvr>
                                      <p:tavLst>
                                        <p:tav tm="0">
                                          <p:val>
                                            <p:strVal val="ppt_x"/>
                                          </p:val>
                                        </p:tav>
                                        <p:tav tm="100000">
                                          <p:val>
                                            <p:strVal val="0-ppt_w/2"/>
                                          </p:val>
                                        </p:tav>
                                      </p:tavLst>
                                    </p:anim>
                                    <p:anim calcmode="lin" valueType="num">
                                      <p:cBhvr additive="base">
                                        <p:cTn id="495" dur="5000"/>
                                        <p:tgtEl>
                                          <p:spTgt spid="85"/>
                                        </p:tgtEl>
                                        <p:attrNameLst>
                                          <p:attrName>ppt_y</p:attrName>
                                        </p:attrNameLst>
                                      </p:cBhvr>
                                      <p:tavLst>
                                        <p:tav tm="0">
                                          <p:val>
                                            <p:strVal val="ppt_y"/>
                                          </p:val>
                                        </p:tav>
                                        <p:tav tm="100000">
                                          <p:val>
                                            <p:strVal val="ppt_y"/>
                                          </p:val>
                                        </p:tav>
                                      </p:tavLst>
                                    </p:anim>
                                    <p:set>
                                      <p:cBhvr>
                                        <p:cTn id="496" dur="1" fill="hold">
                                          <p:stCondLst>
                                            <p:cond delay="4999"/>
                                          </p:stCondLst>
                                        </p:cTn>
                                        <p:tgtEl>
                                          <p:spTgt spid="85"/>
                                        </p:tgtEl>
                                        <p:attrNameLst>
                                          <p:attrName>style.visibility</p:attrName>
                                        </p:attrNameLst>
                                      </p:cBhvr>
                                      <p:to>
                                        <p:strVal val="hidden"/>
                                      </p:to>
                                    </p:set>
                                  </p:childTnLst>
                                </p:cTn>
                              </p:par>
                              <p:par>
                                <p:cTn id="497" presetID="3" presetClass="exit" presetSubtype="5" fill="hold" grpId="2" nodeType="withEffect">
                                  <p:stCondLst>
                                    <p:cond delay="0"/>
                                  </p:stCondLst>
                                  <p:childTnLst>
                                    <p:animEffect transition="out" filter="blinds(vertical)">
                                      <p:cBhvr>
                                        <p:cTn id="498" dur="5000"/>
                                        <p:tgtEl>
                                          <p:spTgt spid="85"/>
                                        </p:tgtEl>
                                      </p:cBhvr>
                                    </p:animEffect>
                                    <p:set>
                                      <p:cBhvr>
                                        <p:cTn id="499" dur="1" fill="hold">
                                          <p:stCondLst>
                                            <p:cond delay="4999"/>
                                          </p:stCondLst>
                                        </p:cTn>
                                        <p:tgtEl>
                                          <p:spTgt spid="85"/>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84"/>
                                        </p:tgtEl>
                                        <p:attrNameLst>
                                          <p:attrName>style.visibility</p:attrName>
                                        </p:attrNameLst>
                                      </p:cBhvr>
                                      <p:to>
                                        <p:strVal val="visible"/>
                                      </p:to>
                                    </p:set>
                                    <p:anim calcmode="lin" valueType="num">
                                      <p:cBhvr additive="base">
                                        <p:cTn id="502" dur="5000" fill="hold"/>
                                        <p:tgtEl>
                                          <p:spTgt spid="84"/>
                                        </p:tgtEl>
                                        <p:attrNameLst>
                                          <p:attrName>ppt_x</p:attrName>
                                        </p:attrNameLst>
                                      </p:cBhvr>
                                      <p:tavLst>
                                        <p:tav tm="0">
                                          <p:val>
                                            <p:strVal val="0-#ppt_w/2"/>
                                          </p:val>
                                        </p:tav>
                                        <p:tav tm="100000">
                                          <p:val>
                                            <p:strVal val="#ppt_x"/>
                                          </p:val>
                                        </p:tav>
                                      </p:tavLst>
                                    </p:anim>
                                    <p:anim calcmode="lin" valueType="num">
                                      <p:cBhvr additive="base">
                                        <p:cTn id="503" dur="5000" fill="hold"/>
                                        <p:tgtEl>
                                          <p:spTgt spid="84"/>
                                        </p:tgtEl>
                                        <p:attrNameLst>
                                          <p:attrName>ppt_y</p:attrName>
                                        </p:attrNameLst>
                                      </p:cBhvr>
                                      <p:tavLst>
                                        <p:tav tm="0">
                                          <p:val>
                                            <p:strVal val="#ppt_y"/>
                                          </p:val>
                                        </p:tav>
                                        <p:tav tm="100000">
                                          <p:val>
                                            <p:strVal val="#ppt_y"/>
                                          </p:val>
                                        </p:tav>
                                      </p:tavLst>
                                    </p:anim>
                                  </p:childTnLst>
                                </p:cTn>
                              </p:par>
                              <p:par>
                                <p:cTn id="504" presetID="2" presetClass="exit" presetSubtype="8" fill="hold" grpId="1" nodeType="withEffect">
                                  <p:stCondLst>
                                    <p:cond delay="0"/>
                                  </p:stCondLst>
                                  <p:childTnLst>
                                    <p:anim calcmode="lin" valueType="num">
                                      <p:cBhvr additive="base">
                                        <p:cTn id="505" dur="5000"/>
                                        <p:tgtEl>
                                          <p:spTgt spid="84"/>
                                        </p:tgtEl>
                                        <p:attrNameLst>
                                          <p:attrName>ppt_x</p:attrName>
                                        </p:attrNameLst>
                                      </p:cBhvr>
                                      <p:tavLst>
                                        <p:tav tm="0">
                                          <p:val>
                                            <p:strVal val="ppt_x"/>
                                          </p:val>
                                        </p:tav>
                                        <p:tav tm="100000">
                                          <p:val>
                                            <p:strVal val="0-ppt_w/2"/>
                                          </p:val>
                                        </p:tav>
                                      </p:tavLst>
                                    </p:anim>
                                    <p:anim calcmode="lin" valueType="num">
                                      <p:cBhvr additive="base">
                                        <p:cTn id="506" dur="5000"/>
                                        <p:tgtEl>
                                          <p:spTgt spid="84"/>
                                        </p:tgtEl>
                                        <p:attrNameLst>
                                          <p:attrName>ppt_y</p:attrName>
                                        </p:attrNameLst>
                                      </p:cBhvr>
                                      <p:tavLst>
                                        <p:tav tm="0">
                                          <p:val>
                                            <p:strVal val="ppt_y"/>
                                          </p:val>
                                        </p:tav>
                                        <p:tav tm="100000">
                                          <p:val>
                                            <p:strVal val="ppt_y"/>
                                          </p:val>
                                        </p:tav>
                                      </p:tavLst>
                                    </p:anim>
                                    <p:set>
                                      <p:cBhvr>
                                        <p:cTn id="507" dur="1" fill="hold">
                                          <p:stCondLst>
                                            <p:cond delay="4999"/>
                                          </p:stCondLst>
                                        </p:cTn>
                                        <p:tgtEl>
                                          <p:spTgt spid="84"/>
                                        </p:tgtEl>
                                        <p:attrNameLst>
                                          <p:attrName>style.visibility</p:attrName>
                                        </p:attrNameLst>
                                      </p:cBhvr>
                                      <p:to>
                                        <p:strVal val="hidden"/>
                                      </p:to>
                                    </p:set>
                                  </p:childTnLst>
                                </p:cTn>
                              </p:par>
                              <p:par>
                                <p:cTn id="508" presetID="3" presetClass="exit" presetSubtype="5" fill="hold" grpId="2" nodeType="withEffect">
                                  <p:stCondLst>
                                    <p:cond delay="0"/>
                                  </p:stCondLst>
                                  <p:childTnLst>
                                    <p:animEffect transition="out" filter="blinds(vertical)">
                                      <p:cBhvr>
                                        <p:cTn id="509" dur="5000"/>
                                        <p:tgtEl>
                                          <p:spTgt spid="84"/>
                                        </p:tgtEl>
                                      </p:cBhvr>
                                    </p:animEffect>
                                    <p:set>
                                      <p:cBhvr>
                                        <p:cTn id="510" dur="1" fill="hold">
                                          <p:stCondLst>
                                            <p:cond delay="4999"/>
                                          </p:stCondLst>
                                        </p:cTn>
                                        <p:tgtEl>
                                          <p:spTgt spid="84"/>
                                        </p:tgtEl>
                                        <p:attrNameLst>
                                          <p:attrName>style.visibility</p:attrName>
                                        </p:attrNameLst>
                                      </p:cBhvr>
                                      <p:to>
                                        <p:strVal val="hidden"/>
                                      </p:to>
                                    </p:set>
                                  </p:childTnLst>
                                </p:cTn>
                              </p:par>
                              <p:par>
                                <p:cTn id="511" presetID="2" presetClass="entr" presetSubtype="8" fill="hold" grpId="0" nodeType="withEffect">
                                  <p:stCondLst>
                                    <p:cond delay="0"/>
                                  </p:stCondLst>
                                  <p:childTnLst>
                                    <p:set>
                                      <p:cBhvr>
                                        <p:cTn id="512" dur="1" fill="hold">
                                          <p:stCondLst>
                                            <p:cond delay="0"/>
                                          </p:stCondLst>
                                        </p:cTn>
                                        <p:tgtEl>
                                          <p:spTgt spid="83"/>
                                        </p:tgtEl>
                                        <p:attrNameLst>
                                          <p:attrName>style.visibility</p:attrName>
                                        </p:attrNameLst>
                                      </p:cBhvr>
                                      <p:to>
                                        <p:strVal val="visible"/>
                                      </p:to>
                                    </p:set>
                                    <p:anim calcmode="lin" valueType="num">
                                      <p:cBhvr additive="base">
                                        <p:cTn id="513" dur="5000" fill="hold"/>
                                        <p:tgtEl>
                                          <p:spTgt spid="83"/>
                                        </p:tgtEl>
                                        <p:attrNameLst>
                                          <p:attrName>ppt_x</p:attrName>
                                        </p:attrNameLst>
                                      </p:cBhvr>
                                      <p:tavLst>
                                        <p:tav tm="0">
                                          <p:val>
                                            <p:strVal val="0-#ppt_w/2"/>
                                          </p:val>
                                        </p:tav>
                                        <p:tav tm="100000">
                                          <p:val>
                                            <p:strVal val="#ppt_x"/>
                                          </p:val>
                                        </p:tav>
                                      </p:tavLst>
                                    </p:anim>
                                    <p:anim calcmode="lin" valueType="num">
                                      <p:cBhvr additive="base">
                                        <p:cTn id="514" dur="5000" fill="hold"/>
                                        <p:tgtEl>
                                          <p:spTgt spid="83"/>
                                        </p:tgtEl>
                                        <p:attrNameLst>
                                          <p:attrName>ppt_y</p:attrName>
                                        </p:attrNameLst>
                                      </p:cBhvr>
                                      <p:tavLst>
                                        <p:tav tm="0">
                                          <p:val>
                                            <p:strVal val="#ppt_y"/>
                                          </p:val>
                                        </p:tav>
                                        <p:tav tm="100000">
                                          <p:val>
                                            <p:strVal val="#ppt_y"/>
                                          </p:val>
                                        </p:tav>
                                      </p:tavLst>
                                    </p:anim>
                                  </p:childTnLst>
                                </p:cTn>
                              </p:par>
                              <p:par>
                                <p:cTn id="515" presetID="2" presetClass="exit" presetSubtype="8" fill="hold" grpId="1" nodeType="withEffect">
                                  <p:stCondLst>
                                    <p:cond delay="0"/>
                                  </p:stCondLst>
                                  <p:childTnLst>
                                    <p:anim calcmode="lin" valueType="num">
                                      <p:cBhvr additive="base">
                                        <p:cTn id="516" dur="5000"/>
                                        <p:tgtEl>
                                          <p:spTgt spid="83"/>
                                        </p:tgtEl>
                                        <p:attrNameLst>
                                          <p:attrName>ppt_x</p:attrName>
                                        </p:attrNameLst>
                                      </p:cBhvr>
                                      <p:tavLst>
                                        <p:tav tm="0">
                                          <p:val>
                                            <p:strVal val="ppt_x"/>
                                          </p:val>
                                        </p:tav>
                                        <p:tav tm="100000">
                                          <p:val>
                                            <p:strVal val="0-ppt_w/2"/>
                                          </p:val>
                                        </p:tav>
                                      </p:tavLst>
                                    </p:anim>
                                    <p:anim calcmode="lin" valueType="num">
                                      <p:cBhvr additive="base">
                                        <p:cTn id="517" dur="5000"/>
                                        <p:tgtEl>
                                          <p:spTgt spid="83"/>
                                        </p:tgtEl>
                                        <p:attrNameLst>
                                          <p:attrName>ppt_y</p:attrName>
                                        </p:attrNameLst>
                                      </p:cBhvr>
                                      <p:tavLst>
                                        <p:tav tm="0">
                                          <p:val>
                                            <p:strVal val="ppt_y"/>
                                          </p:val>
                                        </p:tav>
                                        <p:tav tm="100000">
                                          <p:val>
                                            <p:strVal val="ppt_y"/>
                                          </p:val>
                                        </p:tav>
                                      </p:tavLst>
                                    </p:anim>
                                    <p:set>
                                      <p:cBhvr>
                                        <p:cTn id="518" dur="1" fill="hold">
                                          <p:stCondLst>
                                            <p:cond delay="4999"/>
                                          </p:stCondLst>
                                        </p:cTn>
                                        <p:tgtEl>
                                          <p:spTgt spid="83"/>
                                        </p:tgtEl>
                                        <p:attrNameLst>
                                          <p:attrName>style.visibility</p:attrName>
                                        </p:attrNameLst>
                                      </p:cBhvr>
                                      <p:to>
                                        <p:strVal val="hidden"/>
                                      </p:to>
                                    </p:set>
                                  </p:childTnLst>
                                </p:cTn>
                              </p:par>
                              <p:par>
                                <p:cTn id="519" presetID="3" presetClass="exit" presetSubtype="5" fill="hold" grpId="2" nodeType="withEffect">
                                  <p:stCondLst>
                                    <p:cond delay="0"/>
                                  </p:stCondLst>
                                  <p:childTnLst>
                                    <p:animEffect transition="out" filter="blinds(vertical)">
                                      <p:cBhvr>
                                        <p:cTn id="520" dur="5000"/>
                                        <p:tgtEl>
                                          <p:spTgt spid="83"/>
                                        </p:tgtEl>
                                      </p:cBhvr>
                                    </p:animEffect>
                                    <p:set>
                                      <p:cBhvr>
                                        <p:cTn id="521" dur="1" fill="hold">
                                          <p:stCondLst>
                                            <p:cond delay="4999"/>
                                          </p:stCondLst>
                                        </p:cTn>
                                        <p:tgtEl>
                                          <p:spTgt spid="83"/>
                                        </p:tgtEl>
                                        <p:attrNameLst>
                                          <p:attrName>style.visibility</p:attrName>
                                        </p:attrNameLst>
                                      </p:cBhvr>
                                      <p:to>
                                        <p:strVal val="hidden"/>
                                      </p:to>
                                    </p:set>
                                  </p:childTnLst>
                                </p:cTn>
                              </p:par>
                              <p:par>
                                <p:cTn id="522" presetID="2" presetClass="entr" presetSubtype="8" fill="hold" grpId="0" nodeType="withEffect">
                                  <p:stCondLst>
                                    <p:cond delay="0"/>
                                  </p:stCondLst>
                                  <p:childTnLst>
                                    <p:set>
                                      <p:cBhvr>
                                        <p:cTn id="523" dur="1" fill="hold">
                                          <p:stCondLst>
                                            <p:cond delay="0"/>
                                          </p:stCondLst>
                                        </p:cTn>
                                        <p:tgtEl>
                                          <p:spTgt spid="82"/>
                                        </p:tgtEl>
                                        <p:attrNameLst>
                                          <p:attrName>style.visibility</p:attrName>
                                        </p:attrNameLst>
                                      </p:cBhvr>
                                      <p:to>
                                        <p:strVal val="visible"/>
                                      </p:to>
                                    </p:set>
                                    <p:anim calcmode="lin" valueType="num">
                                      <p:cBhvr additive="base">
                                        <p:cTn id="524" dur="5000" fill="hold"/>
                                        <p:tgtEl>
                                          <p:spTgt spid="82"/>
                                        </p:tgtEl>
                                        <p:attrNameLst>
                                          <p:attrName>ppt_x</p:attrName>
                                        </p:attrNameLst>
                                      </p:cBhvr>
                                      <p:tavLst>
                                        <p:tav tm="0">
                                          <p:val>
                                            <p:strVal val="0-#ppt_w/2"/>
                                          </p:val>
                                        </p:tav>
                                        <p:tav tm="100000">
                                          <p:val>
                                            <p:strVal val="#ppt_x"/>
                                          </p:val>
                                        </p:tav>
                                      </p:tavLst>
                                    </p:anim>
                                    <p:anim calcmode="lin" valueType="num">
                                      <p:cBhvr additive="base">
                                        <p:cTn id="525" dur="5000" fill="hold"/>
                                        <p:tgtEl>
                                          <p:spTgt spid="82"/>
                                        </p:tgtEl>
                                        <p:attrNameLst>
                                          <p:attrName>ppt_y</p:attrName>
                                        </p:attrNameLst>
                                      </p:cBhvr>
                                      <p:tavLst>
                                        <p:tav tm="0">
                                          <p:val>
                                            <p:strVal val="#ppt_y"/>
                                          </p:val>
                                        </p:tav>
                                        <p:tav tm="100000">
                                          <p:val>
                                            <p:strVal val="#ppt_y"/>
                                          </p:val>
                                        </p:tav>
                                      </p:tavLst>
                                    </p:anim>
                                  </p:childTnLst>
                                </p:cTn>
                              </p:par>
                              <p:par>
                                <p:cTn id="526" presetID="2" presetClass="exit" presetSubtype="8" fill="hold" grpId="1" nodeType="withEffect">
                                  <p:stCondLst>
                                    <p:cond delay="0"/>
                                  </p:stCondLst>
                                  <p:childTnLst>
                                    <p:anim calcmode="lin" valueType="num">
                                      <p:cBhvr additive="base">
                                        <p:cTn id="527" dur="5000"/>
                                        <p:tgtEl>
                                          <p:spTgt spid="82"/>
                                        </p:tgtEl>
                                        <p:attrNameLst>
                                          <p:attrName>ppt_x</p:attrName>
                                        </p:attrNameLst>
                                      </p:cBhvr>
                                      <p:tavLst>
                                        <p:tav tm="0">
                                          <p:val>
                                            <p:strVal val="ppt_x"/>
                                          </p:val>
                                        </p:tav>
                                        <p:tav tm="100000">
                                          <p:val>
                                            <p:strVal val="0-ppt_w/2"/>
                                          </p:val>
                                        </p:tav>
                                      </p:tavLst>
                                    </p:anim>
                                    <p:anim calcmode="lin" valueType="num">
                                      <p:cBhvr additive="base">
                                        <p:cTn id="528" dur="5000"/>
                                        <p:tgtEl>
                                          <p:spTgt spid="82"/>
                                        </p:tgtEl>
                                        <p:attrNameLst>
                                          <p:attrName>ppt_y</p:attrName>
                                        </p:attrNameLst>
                                      </p:cBhvr>
                                      <p:tavLst>
                                        <p:tav tm="0">
                                          <p:val>
                                            <p:strVal val="ppt_y"/>
                                          </p:val>
                                        </p:tav>
                                        <p:tav tm="100000">
                                          <p:val>
                                            <p:strVal val="ppt_y"/>
                                          </p:val>
                                        </p:tav>
                                      </p:tavLst>
                                    </p:anim>
                                    <p:set>
                                      <p:cBhvr>
                                        <p:cTn id="529" dur="1" fill="hold">
                                          <p:stCondLst>
                                            <p:cond delay="4999"/>
                                          </p:stCondLst>
                                        </p:cTn>
                                        <p:tgtEl>
                                          <p:spTgt spid="82"/>
                                        </p:tgtEl>
                                        <p:attrNameLst>
                                          <p:attrName>style.visibility</p:attrName>
                                        </p:attrNameLst>
                                      </p:cBhvr>
                                      <p:to>
                                        <p:strVal val="hidden"/>
                                      </p:to>
                                    </p:set>
                                  </p:childTnLst>
                                </p:cTn>
                              </p:par>
                              <p:par>
                                <p:cTn id="530" presetID="3" presetClass="exit" presetSubtype="5" fill="hold" grpId="2" nodeType="withEffect">
                                  <p:stCondLst>
                                    <p:cond delay="0"/>
                                  </p:stCondLst>
                                  <p:childTnLst>
                                    <p:animEffect transition="out" filter="blinds(vertical)">
                                      <p:cBhvr>
                                        <p:cTn id="531" dur="5000"/>
                                        <p:tgtEl>
                                          <p:spTgt spid="82"/>
                                        </p:tgtEl>
                                      </p:cBhvr>
                                    </p:animEffect>
                                    <p:set>
                                      <p:cBhvr>
                                        <p:cTn id="532" dur="1" fill="hold">
                                          <p:stCondLst>
                                            <p:cond delay="4999"/>
                                          </p:stCondLst>
                                        </p:cTn>
                                        <p:tgtEl>
                                          <p:spTgt spid="82"/>
                                        </p:tgtEl>
                                        <p:attrNameLst>
                                          <p:attrName>style.visibility</p:attrName>
                                        </p:attrNameLst>
                                      </p:cBhvr>
                                      <p:to>
                                        <p:strVal val="hidden"/>
                                      </p:to>
                                    </p:set>
                                  </p:childTnLst>
                                </p:cTn>
                              </p:par>
                              <p:par>
                                <p:cTn id="533" presetID="2" presetClass="entr" presetSubtype="8" fill="hold" grpId="0" nodeType="withEffect">
                                  <p:stCondLst>
                                    <p:cond delay="0"/>
                                  </p:stCondLst>
                                  <p:childTnLst>
                                    <p:set>
                                      <p:cBhvr>
                                        <p:cTn id="534" dur="1" fill="hold">
                                          <p:stCondLst>
                                            <p:cond delay="0"/>
                                          </p:stCondLst>
                                        </p:cTn>
                                        <p:tgtEl>
                                          <p:spTgt spid="81"/>
                                        </p:tgtEl>
                                        <p:attrNameLst>
                                          <p:attrName>style.visibility</p:attrName>
                                        </p:attrNameLst>
                                      </p:cBhvr>
                                      <p:to>
                                        <p:strVal val="visible"/>
                                      </p:to>
                                    </p:set>
                                    <p:anim calcmode="lin" valueType="num">
                                      <p:cBhvr additive="base">
                                        <p:cTn id="535" dur="5000" fill="hold"/>
                                        <p:tgtEl>
                                          <p:spTgt spid="81"/>
                                        </p:tgtEl>
                                        <p:attrNameLst>
                                          <p:attrName>ppt_x</p:attrName>
                                        </p:attrNameLst>
                                      </p:cBhvr>
                                      <p:tavLst>
                                        <p:tav tm="0">
                                          <p:val>
                                            <p:strVal val="0-#ppt_w/2"/>
                                          </p:val>
                                        </p:tav>
                                        <p:tav tm="100000">
                                          <p:val>
                                            <p:strVal val="#ppt_x"/>
                                          </p:val>
                                        </p:tav>
                                      </p:tavLst>
                                    </p:anim>
                                    <p:anim calcmode="lin" valueType="num">
                                      <p:cBhvr additive="base">
                                        <p:cTn id="536" dur="5000" fill="hold"/>
                                        <p:tgtEl>
                                          <p:spTgt spid="81"/>
                                        </p:tgtEl>
                                        <p:attrNameLst>
                                          <p:attrName>ppt_y</p:attrName>
                                        </p:attrNameLst>
                                      </p:cBhvr>
                                      <p:tavLst>
                                        <p:tav tm="0">
                                          <p:val>
                                            <p:strVal val="#ppt_y"/>
                                          </p:val>
                                        </p:tav>
                                        <p:tav tm="100000">
                                          <p:val>
                                            <p:strVal val="#ppt_y"/>
                                          </p:val>
                                        </p:tav>
                                      </p:tavLst>
                                    </p:anim>
                                  </p:childTnLst>
                                </p:cTn>
                              </p:par>
                              <p:par>
                                <p:cTn id="537" presetID="2" presetClass="exit" presetSubtype="8" fill="hold" grpId="1" nodeType="withEffect">
                                  <p:stCondLst>
                                    <p:cond delay="0"/>
                                  </p:stCondLst>
                                  <p:childTnLst>
                                    <p:anim calcmode="lin" valueType="num">
                                      <p:cBhvr additive="base">
                                        <p:cTn id="538" dur="5000"/>
                                        <p:tgtEl>
                                          <p:spTgt spid="81"/>
                                        </p:tgtEl>
                                        <p:attrNameLst>
                                          <p:attrName>ppt_x</p:attrName>
                                        </p:attrNameLst>
                                      </p:cBhvr>
                                      <p:tavLst>
                                        <p:tav tm="0">
                                          <p:val>
                                            <p:strVal val="ppt_x"/>
                                          </p:val>
                                        </p:tav>
                                        <p:tav tm="100000">
                                          <p:val>
                                            <p:strVal val="0-ppt_w/2"/>
                                          </p:val>
                                        </p:tav>
                                      </p:tavLst>
                                    </p:anim>
                                    <p:anim calcmode="lin" valueType="num">
                                      <p:cBhvr additive="base">
                                        <p:cTn id="539" dur="5000"/>
                                        <p:tgtEl>
                                          <p:spTgt spid="81"/>
                                        </p:tgtEl>
                                        <p:attrNameLst>
                                          <p:attrName>ppt_y</p:attrName>
                                        </p:attrNameLst>
                                      </p:cBhvr>
                                      <p:tavLst>
                                        <p:tav tm="0">
                                          <p:val>
                                            <p:strVal val="ppt_y"/>
                                          </p:val>
                                        </p:tav>
                                        <p:tav tm="100000">
                                          <p:val>
                                            <p:strVal val="ppt_y"/>
                                          </p:val>
                                        </p:tav>
                                      </p:tavLst>
                                    </p:anim>
                                    <p:set>
                                      <p:cBhvr>
                                        <p:cTn id="540" dur="1" fill="hold">
                                          <p:stCondLst>
                                            <p:cond delay="4999"/>
                                          </p:stCondLst>
                                        </p:cTn>
                                        <p:tgtEl>
                                          <p:spTgt spid="81"/>
                                        </p:tgtEl>
                                        <p:attrNameLst>
                                          <p:attrName>style.visibility</p:attrName>
                                        </p:attrNameLst>
                                      </p:cBhvr>
                                      <p:to>
                                        <p:strVal val="hidden"/>
                                      </p:to>
                                    </p:set>
                                  </p:childTnLst>
                                </p:cTn>
                              </p:par>
                              <p:par>
                                <p:cTn id="541" presetID="3" presetClass="exit" presetSubtype="5" fill="hold" grpId="2" nodeType="withEffect">
                                  <p:stCondLst>
                                    <p:cond delay="0"/>
                                  </p:stCondLst>
                                  <p:childTnLst>
                                    <p:animEffect transition="out" filter="blinds(vertical)">
                                      <p:cBhvr>
                                        <p:cTn id="542" dur="5000"/>
                                        <p:tgtEl>
                                          <p:spTgt spid="81"/>
                                        </p:tgtEl>
                                      </p:cBhvr>
                                    </p:animEffect>
                                    <p:set>
                                      <p:cBhvr>
                                        <p:cTn id="543" dur="1" fill="hold">
                                          <p:stCondLst>
                                            <p:cond delay="4999"/>
                                          </p:stCondLst>
                                        </p:cTn>
                                        <p:tgtEl>
                                          <p:spTgt spid="81"/>
                                        </p:tgtEl>
                                        <p:attrNameLst>
                                          <p:attrName>style.visibility</p:attrName>
                                        </p:attrNameLst>
                                      </p:cBhvr>
                                      <p:to>
                                        <p:strVal val="hidden"/>
                                      </p:to>
                                    </p:set>
                                  </p:childTnLst>
                                </p:cTn>
                              </p:par>
                              <p:par>
                                <p:cTn id="544" presetID="2" presetClass="entr" presetSubtype="8" fill="hold" grpId="0" nodeType="withEffect">
                                  <p:stCondLst>
                                    <p:cond delay="0"/>
                                  </p:stCondLst>
                                  <p:childTnLst>
                                    <p:set>
                                      <p:cBhvr>
                                        <p:cTn id="545" dur="1" fill="hold">
                                          <p:stCondLst>
                                            <p:cond delay="0"/>
                                          </p:stCondLst>
                                        </p:cTn>
                                        <p:tgtEl>
                                          <p:spTgt spid="80"/>
                                        </p:tgtEl>
                                        <p:attrNameLst>
                                          <p:attrName>style.visibility</p:attrName>
                                        </p:attrNameLst>
                                      </p:cBhvr>
                                      <p:to>
                                        <p:strVal val="visible"/>
                                      </p:to>
                                    </p:set>
                                    <p:anim calcmode="lin" valueType="num">
                                      <p:cBhvr additive="base">
                                        <p:cTn id="546" dur="5000" fill="hold"/>
                                        <p:tgtEl>
                                          <p:spTgt spid="80"/>
                                        </p:tgtEl>
                                        <p:attrNameLst>
                                          <p:attrName>ppt_x</p:attrName>
                                        </p:attrNameLst>
                                      </p:cBhvr>
                                      <p:tavLst>
                                        <p:tav tm="0">
                                          <p:val>
                                            <p:strVal val="0-#ppt_w/2"/>
                                          </p:val>
                                        </p:tav>
                                        <p:tav tm="100000">
                                          <p:val>
                                            <p:strVal val="#ppt_x"/>
                                          </p:val>
                                        </p:tav>
                                      </p:tavLst>
                                    </p:anim>
                                    <p:anim calcmode="lin" valueType="num">
                                      <p:cBhvr additive="base">
                                        <p:cTn id="547" dur="5000" fill="hold"/>
                                        <p:tgtEl>
                                          <p:spTgt spid="80"/>
                                        </p:tgtEl>
                                        <p:attrNameLst>
                                          <p:attrName>ppt_y</p:attrName>
                                        </p:attrNameLst>
                                      </p:cBhvr>
                                      <p:tavLst>
                                        <p:tav tm="0">
                                          <p:val>
                                            <p:strVal val="#ppt_y"/>
                                          </p:val>
                                        </p:tav>
                                        <p:tav tm="100000">
                                          <p:val>
                                            <p:strVal val="#ppt_y"/>
                                          </p:val>
                                        </p:tav>
                                      </p:tavLst>
                                    </p:anim>
                                  </p:childTnLst>
                                </p:cTn>
                              </p:par>
                              <p:par>
                                <p:cTn id="548" presetID="2" presetClass="exit" presetSubtype="8" fill="hold" grpId="1" nodeType="withEffect">
                                  <p:stCondLst>
                                    <p:cond delay="0"/>
                                  </p:stCondLst>
                                  <p:childTnLst>
                                    <p:anim calcmode="lin" valueType="num">
                                      <p:cBhvr additive="base">
                                        <p:cTn id="549" dur="5000"/>
                                        <p:tgtEl>
                                          <p:spTgt spid="80"/>
                                        </p:tgtEl>
                                        <p:attrNameLst>
                                          <p:attrName>ppt_x</p:attrName>
                                        </p:attrNameLst>
                                      </p:cBhvr>
                                      <p:tavLst>
                                        <p:tav tm="0">
                                          <p:val>
                                            <p:strVal val="ppt_x"/>
                                          </p:val>
                                        </p:tav>
                                        <p:tav tm="100000">
                                          <p:val>
                                            <p:strVal val="0-ppt_w/2"/>
                                          </p:val>
                                        </p:tav>
                                      </p:tavLst>
                                    </p:anim>
                                    <p:anim calcmode="lin" valueType="num">
                                      <p:cBhvr additive="base">
                                        <p:cTn id="550" dur="5000"/>
                                        <p:tgtEl>
                                          <p:spTgt spid="80"/>
                                        </p:tgtEl>
                                        <p:attrNameLst>
                                          <p:attrName>ppt_y</p:attrName>
                                        </p:attrNameLst>
                                      </p:cBhvr>
                                      <p:tavLst>
                                        <p:tav tm="0">
                                          <p:val>
                                            <p:strVal val="ppt_y"/>
                                          </p:val>
                                        </p:tav>
                                        <p:tav tm="100000">
                                          <p:val>
                                            <p:strVal val="ppt_y"/>
                                          </p:val>
                                        </p:tav>
                                      </p:tavLst>
                                    </p:anim>
                                    <p:set>
                                      <p:cBhvr>
                                        <p:cTn id="551" dur="1" fill="hold">
                                          <p:stCondLst>
                                            <p:cond delay="4999"/>
                                          </p:stCondLst>
                                        </p:cTn>
                                        <p:tgtEl>
                                          <p:spTgt spid="80"/>
                                        </p:tgtEl>
                                        <p:attrNameLst>
                                          <p:attrName>style.visibility</p:attrName>
                                        </p:attrNameLst>
                                      </p:cBhvr>
                                      <p:to>
                                        <p:strVal val="hidden"/>
                                      </p:to>
                                    </p:set>
                                  </p:childTnLst>
                                </p:cTn>
                              </p:par>
                              <p:par>
                                <p:cTn id="552" presetID="3" presetClass="exit" presetSubtype="5" fill="hold" grpId="2" nodeType="withEffect">
                                  <p:stCondLst>
                                    <p:cond delay="0"/>
                                  </p:stCondLst>
                                  <p:childTnLst>
                                    <p:animEffect transition="out" filter="blinds(vertical)">
                                      <p:cBhvr>
                                        <p:cTn id="553" dur="5000"/>
                                        <p:tgtEl>
                                          <p:spTgt spid="80"/>
                                        </p:tgtEl>
                                      </p:cBhvr>
                                    </p:animEffect>
                                    <p:set>
                                      <p:cBhvr>
                                        <p:cTn id="554" dur="1" fill="hold">
                                          <p:stCondLst>
                                            <p:cond delay="4999"/>
                                          </p:stCondLst>
                                        </p:cTn>
                                        <p:tgtEl>
                                          <p:spTgt spid="80"/>
                                        </p:tgtEl>
                                        <p:attrNameLst>
                                          <p:attrName>style.visibility</p:attrName>
                                        </p:attrNameLst>
                                      </p:cBhvr>
                                      <p:to>
                                        <p:strVal val="hidden"/>
                                      </p:to>
                                    </p:set>
                                  </p:childTnLst>
                                </p:cTn>
                              </p:par>
                              <p:par>
                                <p:cTn id="555" presetID="2" presetClass="entr" presetSubtype="8" fill="hold" grpId="0" nodeType="withEffect">
                                  <p:stCondLst>
                                    <p:cond delay="0"/>
                                  </p:stCondLst>
                                  <p:childTnLst>
                                    <p:set>
                                      <p:cBhvr>
                                        <p:cTn id="556" dur="1" fill="hold">
                                          <p:stCondLst>
                                            <p:cond delay="0"/>
                                          </p:stCondLst>
                                        </p:cTn>
                                        <p:tgtEl>
                                          <p:spTgt spid="79"/>
                                        </p:tgtEl>
                                        <p:attrNameLst>
                                          <p:attrName>style.visibility</p:attrName>
                                        </p:attrNameLst>
                                      </p:cBhvr>
                                      <p:to>
                                        <p:strVal val="visible"/>
                                      </p:to>
                                    </p:set>
                                    <p:anim calcmode="lin" valueType="num">
                                      <p:cBhvr additive="base">
                                        <p:cTn id="557" dur="5000" fill="hold"/>
                                        <p:tgtEl>
                                          <p:spTgt spid="79"/>
                                        </p:tgtEl>
                                        <p:attrNameLst>
                                          <p:attrName>ppt_x</p:attrName>
                                        </p:attrNameLst>
                                      </p:cBhvr>
                                      <p:tavLst>
                                        <p:tav tm="0">
                                          <p:val>
                                            <p:strVal val="0-#ppt_w/2"/>
                                          </p:val>
                                        </p:tav>
                                        <p:tav tm="100000">
                                          <p:val>
                                            <p:strVal val="#ppt_x"/>
                                          </p:val>
                                        </p:tav>
                                      </p:tavLst>
                                    </p:anim>
                                    <p:anim calcmode="lin" valueType="num">
                                      <p:cBhvr additive="base">
                                        <p:cTn id="558" dur="5000" fill="hold"/>
                                        <p:tgtEl>
                                          <p:spTgt spid="79"/>
                                        </p:tgtEl>
                                        <p:attrNameLst>
                                          <p:attrName>ppt_y</p:attrName>
                                        </p:attrNameLst>
                                      </p:cBhvr>
                                      <p:tavLst>
                                        <p:tav tm="0">
                                          <p:val>
                                            <p:strVal val="#ppt_y"/>
                                          </p:val>
                                        </p:tav>
                                        <p:tav tm="100000">
                                          <p:val>
                                            <p:strVal val="#ppt_y"/>
                                          </p:val>
                                        </p:tav>
                                      </p:tavLst>
                                    </p:anim>
                                  </p:childTnLst>
                                </p:cTn>
                              </p:par>
                              <p:par>
                                <p:cTn id="559" presetID="2" presetClass="exit" presetSubtype="8" fill="hold" grpId="1" nodeType="withEffect">
                                  <p:stCondLst>
                                    <p:cond delay="0"/>
                                  </p:stCondLst>
                                  <p:childTnLst>
                                    <p:anim calcmode="lin" valueType="num">
                                      <p:cBhvr additive="base">
                                        <p:cTn id="560" dur="5000"/>
                                        <p:tgtEl>
                                          <p:spTgt spid="79"/>
                                        </p:tgtEl>
                                        <p:attrNameLst>
                                          <p:attrName>ppt_x</p:attrName>
                                        </p:attrNameLst>
                                      </p:cBhvr>
                                      <p:tavLst>
                                        <p:tav tm="0">
                                          <p:val>
                                            <p:strVal val="ppt_x"/>
                                          </p:val>
                                        </p:tav>
                                        <p:tav tm="100000">
                                          <p:val>
                                            <p:strVal val="0-ppt_w/2"/>
                                          </p:val>
                                        </p:tav>
                                      </p:tavLst>
                                    </p:anim>
                                    <p:anim calcmode="lin" valueType="num">
                                      <p:cBhvr additive="base">
                                        <p:cTn id="561" dur="5000"/>
                                        <p:tgtEl>
                                          <p:spTgt spid="79"/>
                                        </p:tgtEl>
                                        <p:attrNameLst>
                                          <p:attrName>ppt_y</p:attrName>
                                        </p:attrNameLst>
                                      </p:cBhvr>
                                      <p:tavLst>
                                        <p:tav tm="0">
                                          <p:val>
                                            <p:strVal val="ppt_y"/>
                                          </p:val>
                                        </p:tav>
                                        <p:tav tm="100000">
                                          <p:val>
                                            <p:strVal val="ppt_y"/>
                                          </p:val>
                                        </p:tav>
                                      </p:tavLst>
                                    </p:anim>
                                    <p:set>
                                      <p:cBhvr>
                                        <p:cTn id="562" dur="1" fill="hold">
                                          <p:stCondLst>
                                            <p:cond delay="4999"/>
                                          </p:stCondLst>
                                        </p:cTn>
                                        <p:tgtEl>
                                          <p:spTgt spid="79"/>
                                        </p:tgtEl>
                                        <p:attrNameLst>
                                          <p:attrName>style.visibility</p:attrName>
                                        </p:attrNameLst>
                                      </p:cBhvr>
                                      <p:to>
                                        <p:strVal val="hidden"/>
                                      </p:to>
                                    </p:set>
                                  </p:childTnLst>
                                </p:cTn>
                              </p:par>
                              <p:par>
                                <p:cTn id="563" presetID="3" presetClass="exit" presetSubtype="5" fill="hold" grpId="2" nodeType="withEffect">
                                  <p:stCondLst>
                                    <p:cond delay="0"/>
                                  </p:stCondLst>
                                  <p:childTnLst>
                                    <p:animEffect transition="out" filter="blinds(vertical)">
                                      <p:cBhvr>
                                        <p:cTn id="564" dur="5000"/>
                                        <p:tgtEl>
                                          <p:spTgt spid="79"/>
                                        </p:tgtEl>
                                      </p:cBhvr>
                                    </p:animEffect>
                                    <p:set>
                                      <p:cBhvr>
                                        <p:cTn id="565" dur="1" fill="hold">
                                          <p:stCondLst>
                                            <p:cond delay="4999"/>
                                          </p:stCondLst>
                                        </p:cTn>
                                        <p:tgtEl>
                                          <p:spTgt spid="79"/>
                                        </p:tgtEl>
                                        <p:attrNameLst>
                                          <p:attrName>style.visibility</p:attrName>
                                        </p:attrNameLst>
                                      </p:cBhvr>
                                      <p:to>
                                        <p:strVal val="hidden"/>
                                      </p:to>
                                    </p:set>
                                  </p:childTnLst>
                                </p:cTn>
                              </p:par>
                              <p:par>
                                <p:cTn id="566" presetID="2" presetClass="entr" presetSubtype="8" fill="hold" grpId="0" nodeType="withEffect">
                                  <p:stCondLst>
                                    <p:cond delay="0"/>
                                  </p:stCondLst>
                                  <p:childTnLst>
                                    <p:set>
                                      <p:cBhvr>
                                        <p:cTn id="567" dur="1" fill="hold">
                                          <p:stCondLst>
                                            <p:cond delay="0"/>
                                          </p:stCondLst>
                                        </p:cTn>
                                        <p:tgtEl>
                                          <p:spTgt spid="78"/>
                                        </p:tgtEl>
                                        <p:attrNameLst>
                                          <p:attrName>style.visibility</p:attrName>
                                        </p:attrNameLst>
                                      </p:cBhvr>
                                      <p:to>
                                        <p:strVal val="visible"/>
                                      </p:to>
                                    </p:set>
                                    <p:anim calcmode="lin" valueType="num">
                                      <p:cBhvr additive="base">
                                        <p:cTn id="568" dur="5000" fill="hold"/>
                                        <p:tgtEl>
                                          <p:spTgt spid="78"/>
                                        </p:tgtEl>
                                        <p:attrNameLst>
                                          <p:attrName>ppt_x</p:attrName>
                                        </p:attrNameLst>
                                      </p:cBhvr>
                                      <p:tavLst>
                                        <p:tav tm="0">
                                          <p:val>
                                            <p:strVal val="0-#ppt_w/2"/>
                                          </p:val>
                                        </p:tav>
                                        <p:tav tm="100000">
                                          <p:val>
                                            <p:strVal val="#ppt_x"/>
                                          </p:val>
                                        </p:tav>
                                      </p:tavLst>
                                    </p:anim>
                                    <p:anim calcmode="lin" valueType="num">
                                      <p:cBhvr additive="base">
                                        <p:cTn id="569" dur="5000" fill="hold"/>
                                        <p:tgtEl>
                                          <p:spTgt spid="78"/>
                                        </p:tgtEl>
                                        <p:attrNameLst>
                                          <p:attrName>ppt_y</p:attrName>
                                        </p:attrNameLst>
                                      </p:cBhvr>
                                      <p:tavLst>
                                        <p:tav tm="0">
                                          <p:val>
                                            <p:strVal val="#ppt_y"/>
                                          </p:val>
                                        </p:tav>
                                        <p:tav tm="100000">
                                          <p:val>
                                            <p:strVal val="#ppt_y"/>
                                          </p:val>
                                        </p:tav>
                                      </p:tavLst>
                                    </p:anim>
                                  </p:childTnLst>
                                </p:cTn>
                              </p:par>
                              <p:par>
                                <p:cTn id="570" presetID="2" presetClass="exit" presetSubtype="8" fill="hold" grpId="1" nodeType="withEffect">
                                  <p:stCondLst>
                                    <p:cond delay="0"/>
                                  </p:stCondLst>
                                  <p:childTnLst>
                                    <p:anim calcmode="lin" valueType="num">
                                      <p:cBhvr additive="base">
                                        <p:cTn id="571" dur="5000"/>
                                        <p:tgtEl>
                                          <p:spTgt spid="78"/>
                                        </p:tgtEl>
                                        <p:attrNameLst>
                                          <p:attrName>ppt_x</p:attrName>
                                        </p:attrNameLst>
                                      </p:cBhvr>
                                      <p:tavLst>
                                        <p:tav tm="0">
                                          <p:val>
                                            <p:strVal val="ppt_x"/>
                                          </p:val>
                                        </p:tav>
                                        <p:tav tm="100000">
                                          <p:val>
                                            <p:strVal val="0-ppt_w/2"/>
                                          </p:val>
                                        </p:tav>
                                      </p:tavLst>
                                    </p:anim>
                                    <p:anim calcmode="lin" valueType="num">
                                      <p:cBhvr additive="base">
                                        <p:cTn id="572" dur="5000"/>
                                        <p:tgtEl>
                                          <p:spTgt spid="78"/>
                                        </p:tgtEl>
                                        <p:attrNameLst>
                                          <p:attrName>ppt_y</p:attrName>
                                        </p:attrNameLst>
                                      </p:cBhvr>
                                      <p:tavLst>
                                        <p:tav tm="0">
                                          <p:val>
                                            <p:strVal val="ppt_y"/>
                                          </p:val>
                                        </p:tav>
                                        <p:tav tm="100000">
                                          <p:val>
                                            <p:strVal val="ppt_y"/>
                                          </p:val>
                                        </p:tav>
                                      </p:tavLst>
                                    </p:anim>
                                    <p:set>
                                      <p:cBhvr>
                                        <p:cTn id="573" dur="1" fill="hold">
                                          <p:stCondLst>
                                            <p:cond delay="4999"/>
                                          </p:stCondLst>
                                        </p:cTn>
                                        <p:tgtEl>
                                          <p:spTgt spid="78"/>
                                        </p:tgtEl>
                                        <p:attrNameLst>
                                          <p:attrName>style.visibility</p:attrName>
                                        </p:attrNameLst>
                                      </p:cBhvr>
                                      <p:to>
                                        <p:strVal val="hidden"/>
                                      </p:to>
                                    </p:set>
                                  </p:childTnLst>
                                </p:cTn>
                              </p:par>
                              <p:par>
                                <p:cTn id="574" presetID="3" presetClass="exit" presetSubtype="5" fill="hold" grpId="2" nodeType="withEffect">
                                  <p:stCondLst>
                                    <p:cond delay="0"/>
                                  </p:stCondLst>
                                  <p:childTnLst>
                                    <p:animEffect transition="out" filter="blinds(vertical)">
                                      <p:cBhvr>
                                        <p:cTn id="575" dur="5000"/>
                                        <p:tgtEl>
                                          <p:spTgt spid="78"/>
                                        </p:tgtEl>
                                      </p:cBhvr>
                                    </p:animEffect>
                                    <p:set>
                                      <p:cBhvr>
                                        <p:cTn id="576" dur="1" fill="hold">
                                          <p:stCondLst>
                                            <p:cond delay="4999"/>
                                          </p:stCondLst>
                                        </p:cTn>
                                        <p:tgtEl>
                                          <p:spTgt spid="78"/>
                                        </p:tgtEl>
                                        <p:attrNameLst>
                                          <p:attrName>style.visibility</p:attrName>
                                        </p:attrNameLst>
                                      </p:cBhvr>
                                      <p:to>
                                        <p:strVal val="hidden"/>
                                      </p:to>
                                    </p:set>
                                  </p:childTnLst>
                                </p:cTn>
                              </p:par>
                              <p:par>
                                <p:cTn id="577" presetID="2" presetClass="entr" presetSubtype="8" fill="hold" grpId="0" nodeType="withEffect">
                                  <p:stCondLst>
                                    <p:cond delay="0"/>
                                  </p:stCondLst>
                                  <p:childTnLst>
                                    <p:set>
                                      <p:cBhvr>
                                        <p:cTn id="578" dur="1" fill="hold">
                                          <p:stCondLst>
                                            <p:cond delay="0"/>
                                          </p:stCondLst>
                                        </p:cTn>
                                        <p:tgtEl>
                                          <p:spTgt spid="77"/>
                                        </p:tgtEl>
                                        <p:attrNameLst>
                                          <p:attrName>style.visibility</p:attrName>
                                        </p:attrNameLst>
                                      </p:cBhvr>
                                      <p:to>
                                        <p:strVal val="visible"/>
                                      </p:to>
                                    </p:set>
                                    <p:anim calcmode="lin" valueType="num">
                                      <p:cBhvr additive="base">
                                        <p:cTn id="579" dur="5000" fill="hold"/>
                                        <p:tgtEl>
                                          <p:spTgt spid="77"/>
                                        </p:tgtEl>
                                        <p:attrNameLst>
                                          <p:attrName>ppt_x</p:attrName>
                                        </p:attrNameLst>
                                      </p:cBhvr>
                                      <p:tavLst>
                                        <p:tav tm="0">
                                          <p:val>
                                            <p:strVal val="0-#ppt_w/2"/>
                                          </p:val>
                                        </p:tav>
                                        <p:tav tm="100000">
                                          <p:val>
                                            <p:strVal val="#ppt_x"/>
                                          </p:val>
                                        </p:tav>
                                      </p:tavLst>
                                    </p:anim>
                                    <p:anim calcmode="lin" valueType="num">
                                      <p:cBhvr additive="base">
                                        <p:cTn id="580" dur="5000" fill="hold"/>
                                        <p:tgtEl>
                                          <p:spTgt spid="77"/>
                                        </p:tgtEl>
                                        <p:attrNameLst>
                                          <p:attrName>ppt_y</p:attrName>
                                        </p:attrNameLst>
                                      </p:cBhvr>
                                      <p:tavLst>
                                        <p:tav tm="0">
                                          <p:val>
                                            <p:strVal val="#ppt_y"/>
                                          </p:val>
                                        </p:tav>
                                        <p:tav tm="100000">
                                          <p:val>
                                            <p:strVal val="#ppt_y"/>
                                          </p:val>
                                        </p:tav>
                                      </p:tavLst>
                                    </p:anim>
                                  </p:childTnLst>
                                </p:cTn>
                              </p:par>
                              <p:par>
                                <p:cTn id="581" presetID="2" presetClass="exit" presetSubtype="8" fill="hold" grpId="1" nodeType="withEffect">
                                  <p:stCondLst>
                                    <p:cond delay="0"/>
                                  </p:stCondLst>
                                  <p:childTnLst>
                                    <p:anim calcmode="lin" valueType="num">
                                      <p:cBhvr additive="base">
                                        <p:cTn id="582" dur="5000"/>
                                        <p:tgtEl>
                                          <p:spTgt spid="77"/>
                                        </p:tgtEl>
                                        <p:attrNameLst>
                                          <p:attrName>ppt_x</p:attrName>
                                        </p:attrNameLst>
                                      </p:cBhvr>
                                      <p:tavLst>
                                        <p:tav tm="0">
                                          <p:val>
                                            <p:strVal val="ppt_x"/>
                                          </p:val>
                                        </p:tav>
                                        <p:tav tm="100000">
                                          <p:val>
                                            <p:strVal val="0-ppt_w/2"/>
                                          </p:val>
                                        </p:tav>
                                      </p:tavLst>
                                    </p:anim>
                                    <p:anim calcmode="lin" valueType="num">
                                      <p:cBhvr additive="base">
                                        <p:cTn id="583" dur="5000"/>
                                        <p:tgtEl>
                                          <p:spTgt spid="77"/>
                                        </p:tgtEl>
                                        <p:attrNameLst>
                                          <p:attrName>ppt_y</p:attrName>
                                        </p:attrNameLst>
                                      </p:cBhvr>
                                      <p:tavLst>
                                        <p:tav tm="0">
                                          <p:val>
                                            <p:strVal val="ppt_y"/>
                                          </p:val>
                                        </p:tav>
                                        <p:tav tm="100000">
                                          <p:val>
                                            <p:strVal val="ppt_y"/>
                                          </p:val>
                                        </p:tav>
                                      </p:tavLst>
                                    </p:anim>
                                    <p:set>
                                      <p:cBhvr>
                                        <p:cTn id="584" dur="1" fill="hold">
                                          <p:stCondLst>
                                            <p:cond delay="4999"/>
                                          </p:stCondLst>
                                        </p:cTn>
                                        <p:tgtEl>
                                          <p:spTgt spid="77"/>
                                        </p:tgtEl>
                                        <p:attrNameLst>
                                          <p:attrName>style.visibility</p:attrName>
                                        </p:attrNameLst>
                                      </p:cBhvr>
                                      <p:to>
                                        <p:strVal val="hidden"/>
                                      </p:to>
                                    </p:set>
                                  </p:childTnLst>
                                </p:cTn>
                              </p:par>
                              <p:par>
                                <p:cTn id="585" presetID="3" presetClass="exit" presetSubtype="5" fill="hold" grpId="2" nodeType="withEffect">
                                  <p:stCondLst>
                                    <p:cond delay="0"/>
                                  </p:stCondLst>
                                  <p:childTnLst>
                                    <p:animEffect transition="out" filter="blinds(vertical)">
                                      <p:cBhvr>
                                        <p:cTn id="586" dur="5000"/>
                                        <p:tgtEl>
                                          <p:spTgt spid="77"/>
                                        </p:tgtEl>
                                      </p:cBhvr>
                                    </p:animEffect>
                                    <p:set>
                                      <p:cBhvr>
                                        <p:cTn id="587" dur="1" fill="hold">
                                          <p:stCondLst>
                                            <p:cond delay="4999"/>
                                          </p:stCondLst>
                                        </p:cTn>
                                        <p:tgtEl>
                                          <p:spTgt spid="77"/>
                                        </p:tgtEl>
                                        <p:attrNameLst>
                                          <p:attrName>style.visibility</p:attrName>
                                        </p:attrNameLst>
                                      </p:cBhvr>
                                      <p:to>
                                        <p:strVal val="hidden"/>
                                      </p:to>
                                    </p:set>
                                  </p:childTnLst>
                                </p:cTn>
                              </p:par>
                              <p:par>
                                <p:cTn id="588" presetID="2" presetClass="entr" presetSubtype="8" fill="hold" grpId="0" nodeType="withEffect">
                                  <p:stCondLst>
                                    <p:cond delay="0"/>
                                  </p:stCondLst>
                                  <p:childTnLst>
                                    <p:set>
                                      <p:cBhvr>
                                        <p:cTn id="589" dur="1" fill="hold">
                                          <p:stCondLst>
                                            <p:cond delay="0"/>
                                          </p:stCondLst>
                                        </p:cTn>
                                        <p:tgtEl>
                                          <p:spTgt spid="76"/>
                                        </p:tgtEl>
                                        <p:attrNameLst>
                                          <p:attrName>style.visibility</p:attrName>
                                        </p:attrNameLst>
                                      </p:cBhvr>
                                      <p:to>
                                        <p:strVal val="visible"/>
                                      </p:to>
                                    </p:set>
                                    <p:anim calcmode="lin" valueType="num">
                                      <p:cBhvr additive="base">
                                        <p:cTn id="590" dur="5000" fill="hold"/>
                                        <p:tgtEl>
                                          <p:spTgt spid="76"/>
                                        </p:tgtEl>
                                        <p:attrNameLst>
                                          <p:attrName>ppt_x</p:attrName>
                                        </p:attrNameLst>
                                      </p:cBhvr>
                                      <p:tavLst>
                                        <p:tav tm="0">
                                          <p:val>
                                            <p:strVal val="0-#ppt_w/2"/>
                                          </p:val>
                                        </p:tav>
                                        <p:tav tm="100000">
                                          <p:val>
                                            <p:strVal val="#ppt_x"/>
                                          </p:val>
                                        </p:tav>
                                      </p:tavLst>
                                    </p:anim>
                                    <p:anim calcmode="lin" valueType="num">
                                      <p:cBhvr additive="base">
                                        <p:cTn id="591" dur="5000" fill="hold"/>
                                        <p:tgtEl>
                                          <p:spTgt spid="76"/>
                                        </p:tgtEl>
                                        <p:attrNameLst>
                                          <p:attrName>ppt_y</p:attrName>
                                        </p:attrNameLst>
                                      </p:cBhvr>
                                      <p:tavLst>
                                        <p:tav tm="0">
                                          <p:val>
                                            <p:strVal val="#ppt_y"/>
                                          </p:val>
                                        </p:tav>
                                        <p:tav tm="100000">
                                          <p:val>
                                            <p:strVal val="#ppt_y"/>
                                          </p:val>
                                        </p:tav>
                                      </p:tavLst>
                                    </p:anim>
                                  </p:childTnLst>
                                </p:cTn>
                              </p:par>
                              <p:par>
                                <p:cTn id="592" presetID="2" presetClass="exit" presetSubtype="8" fill="hold" grpId="1" nodeType="withEffect">
                                  <p:stCondLst>
                                    <p:cond delay="0"/>
                                  </p:stCondLst>
                                  <p:childTnLst>
                                    <p:anim calcmode="lin" valueType="num">
                                      <p:cBhvr additive="base">
                                        <p:cTn id="593" dur="5000"/>
                                        <p:tgtEl>
                                          <p:spTgt spid="76"/>
                                        </p:tgtEl>
                                        <p:attrNameLst>
                                          <p:attrName>ppt_x</p:attrName>
                                        </p:attrNameLst>
                                      </p:cBhvr>
                                      <p:tavLst>
                                        <p:tav tm="0">
                                          <p:val>
                                            <p:strVal val="ppt_x"/>
                                          </p:val>
                                        </p:tav>
                                        <p:tav tm="100000">
                                          <p:val>
                                            <p:strVal val="0-ppt_w/2"/>
                                          </p:val>
                                        </p:tav>
                                      </p:tavLst>
                                    </p:anim>
                                    <p:anim calcmode="lin" valueType="num">
                                      <p:cBhvr additive="base">
                                        <p:cTn id="594" dur="5000"/>
                                        <p:tgtEl>
                                          <p:spTgt spid="76"/>
                                        </p:tgtEl>
                                        <p:attrNameLst>
                                          <p:attrName>ppt_y</p:attrName>
                                        </p:attrNameLst>
                                      </p:cBhvr>
                                      <p:tavLst>
                                        <p:tav tm="0">
                                          <p:val>
                                            <p:strVal val="ppt_y"/>
                                          </p:val>
                                        </p:tav>
                                        <p:tav tm="100000">
                                          <p:val>
                                            <p:strVal val="ppt_y"/>
                                          </p:val>
                                        </p:tav>
                                      </p:tavLst>
                                    </p:anim>
                                    <p:set>
                                      <p:cBhvr>
                                        <p:cTn id="595" dur="1" fill="hold">
                                          <p:stCondLst>
                                            <p:cond delay="4999"/>
                                          </p:stCondLst>
                                        </p:cTn>
                                        <p:tgtEl>
                                          <p:spTgt spid="76"/>
                                        </p:tgtEl>
                                        <p:attrNameLst>
                                          <p:attrName>style.visibility</p:attrName>
                                        </p:attrNameLst>
                                      </p:cBhvr>
                                      <p:to>
                                        <p:strVal val="hidden"/>
                                      </p:to>
                                    </p:set>
                                  </p:childTnLst>
                                </p:cTn>
                              </p:par>
                              <p:par>
                                <p:cTn id="596" presetID="3" presetClass="exit" presetSubtype="5" fill="hold" grpId="2" nodeType="withEffect">
                                  <p:stCondLst>
                                    <p:cond delay="0"/>
                                  </p:stCondLst>
                                  <p:childTnLst>
                                    <p:animEffect transition="out" filter="blinds(vertical)">
                                      <p:cBhvr>
                                        <p:cTn id="597" dur="5000"/>
                                        <p:tgtEl>
                                          <p:spTgt spid="76"/>
                                        </p:tgtEl>
                                      </p:cBhvr>
                                    </p:animEffect>
                                    <p:set>
                                      <p:cBhvr>
                                        <p:cTn id="598" dur="1" fill="hold">
                                          <p:stCondLst>
                                            <p:cond delay="4999"/>
                                          </p:stCondLst>
                                        </p:cTn>
                                        <p:tgtEl>
                                          <p:spTgt spid="76"/>
                                        </p:tgtEl>
                                        <p:attrNameLst>
                                          <p:attrName>style.visibility</p:attrName>
                                        </p:attrNameLst>
                                      </p:cBhvr>
                                      <p:to>
                                        <p:strVal val="hidden"/>
                                      </p:to>
                                    </p:set>
                                  </p:childTnLst>
                                </p:cTn>
                              </p:par>
                              <p:par>
                                <p:cTn id="599" presetID="2" presetClass="entr" presetSubtype="8" fill="hold" grpId="0" nodeType="withEffect">
                                  <p:stCondLst>
                                    <p:cond delay="0"/>
                                  </p:stCondLst>
                                  <p:childTnLst>
                                    <p:set>
                                      <p:cBhvr>
                                        <p:cTn id="600" dur="1" fill="hold">
                                          <p:stCondLst>
                                            <p:cond delay="0"/>
                                          </p:stCondLst>
                                        </p:cTn>
                                        <p:tgtEl>
                                          <p:spTgt spid="75"/>
                                        </p:tgtEl>
                                        <p:attrNameLst>
                                          <p:attrName>style.visibility</p:attrName>
                                        </p:attrNameLst>
                                      </p:cBhvr>
                                      <p:to>
                                        <p:strVal val="visible"/>
                                      </p:to>
                                    </p:set>
                                    <p:anim calcmode="lin" valueType="num">
                                      <p:cBhvr additive="base">
                                        <p:cTn id="601" dur="5000" fill="hold"/>
                                        <p:tgtEl>
                                          <p:spTgt spid="75"/>
                                        </p:tgtEl>
                                        <p:attrNameLst>
                                          <p:attrName>ppt_x</p:attrName>
                                        </p:attrNameLst>
                                      </p:cBhvr>
                                      <p:tavLst>
                                        <p:tav tm="0">
                                          <p:val>
                                            <p:strVal val="0-#ppt_w/2"/>
                                          </p:val>
                                        </p:tav>
                                        <p:tav tm="100000">
                                          <p:val>
                                            <p:strVal val="#ppt_x"/>
                                          </p:val>
                                        </p:tav>
                                      </p:tavLst>
                                    </p:anim>
                                    <p:anim calcmode="lin" valueType="num">
                                      <p:cBhvr additive="base">
                                        <p:cTn id="602" dur="5000" fill="hold"/>
                                        <p:tgtEl>
                                          <p:spTgt spid="75"/>
                                        </p:tgtEl>
                                        <p:attrNameLst>
                                          <p:attrName>ppt_y</p:attrName>
                                        </p:attrNameLst>
                                      </p:cBhvr>
                                      <p:tavLst>
                                        <p:tav tm="0">
                                          <p:val>
                                            <p:strVal val="#ppt_y"/>
                                          </p:val>
                                        </p:tav>
                                        <p:tav tm="100000">
                                          <p:val>
                                            <p:strVal val="#ppt_y"/>
                                          </p:val>
                                        </p:tav>
                                      </p:tavLst>
                                    </p:anim>
                                  </p:childTnLst>
                                </p:cTn>
                              </p:par>
                              <p:par>
                                <p:cTn id="603" presetID="2" presetClass="exit" presetSubtype="8" fill="hold" grpId="1" nodeType="withEffect">
                                  <p:stCondLst>
                                    <p:cond delay="0"/>
                                  </p:stCondLst>
                                  <p:childTnLst>
                                    <p:anim calcmode="lin" valueType="num">
                                      <p:cBhvr additive="base">
                                        <p:cTn id="604" dur="5000"/>
                                        <p:tgtEl>
                                          <p:spTgt spid="75"/>
                                        </p:tgtEl>
                                        <p:attrNameLst>
                                          <p:attrName>ppt_x</p:attrName>
                                        </p:attrNameLst>
                                      </p:cBhvr>
                                      <p:tavLst>
                                        <p:tav tm="0">
                                          <p:val>
                                            <p:strVal val="ppt_x"/>
                                          </p:val>
                                        </p:tav>
                                        <p:tav tm="100000">
                                          <p:val>
                                            <p:strVal val="0-ppt_w/2"/>
                                          </p:val>
                                        </p:tav>
                                      </p:tavLst>
                                    </p:anim>
                                    <p:anim calcmode="lin" valueType="num">
                                      <p:cBhvr additive="base">
                                        <p:cTn id="605" dur="5000"/>
                                        <p:tgtEl>
                                          <p:spTgt spid="75"/>
                                        </p:tgtEl>
                                        <p:attrNameLst>
                                          <p:attrName>ppt_y</p:attrName>
                                        </p:attrNameLst>
                                      </p:cBhvr>
                                      <p:tavLst>
                                        <p:tav tm="0">
                                          <p:val>
                                            <p:strVal val="ppt_y"/>
                                          </p:val>
                                        </p:tav>
                                        <p:tav tm="100000">
                                          <p:val>
                                            <p:strVal val="ppt_y"/>
                                          </p:val>
                                        </p:tav>
                                      </p:tavLst>
                                    </p:anim>
                                    <p:set>
                                      <p:cBhvr>
                                        <p:cTn id="606" dur="1" fill="hold">
                                          <p:stCondLst>
                                            <p:cond delay="4999"/>
                                          </p:stCondLst>
                                        </p:cTn>
                                        <p:tgtEl>
                                          <p:spTgt spid="75"/>
                                        </p:tgtEl>
                                        <p:attrNameLst>
                                          <p:attrName>style.visibility</p:attrName>
                                        </p:attrNameLst>
                                      </p:cBhvr>
                                      <p:to>
                                        <p:strVal val="hidden"/>
                                      </p:to>
                                    </p:set>
                                  </p:childTnLst>
                                </p:cTn>
                              </p:par>
                              <p:par>
                                <p:cTn id="607" presetID="3" presetClass="exit" presetSubtype="5" fill="hold" grpId="2" nodeType="withEffect">
                                  <p:stCondLst>
                                    <p:cond delay="0"/>
                                  </p:stCondLst>
                                  <p:childTnLst>
                                    <p:animEffect transition="out" filter="blinds(vertical)">
                                      <p:cBhvr>
                                        <p:cTn id="608" dur="5000"/>
                                        <p:tgtEl>
                                          <p:spTgt spid="75"/>
                                        </p:tgtEl>
                                      </p:cBhvr>
                                    </p:animEffect>
                                    <p:set>
                                      <p:cBhvr>
                                        <p:cTn id="609" dur="1" fill="hold">
                                          <p:stCondLst>
                                            <p:cond delay="4999"/>
                                          </p:stCondLst>
                                        </p:cTn>
                                        <p:tgtEl>
                                          <p:spTgt spid="75"/>
                                        </p:tgtEl>
                                        <p:attrNameLst>
                                          <p:attrName>style.visibility</p:attrName>
                                        </p:attrNameLst>
                                      </p:cBhvr>
                                      <p:to>
                                        <p:strVal val="hidden"/>
                                      </p:to>
                                    </p:set>
                                  </p:childTnLst>
                                </p:cTn>
                              </p:par>
                              <p:par>
                                <p:cTn id="610" presetID="2" presetClass="entr" presetSubtype="8" fill="hold" grpId="0" nodeType="withEffect">
                                  <p:stCondLst>
                                    <p:cond delay="0"/>
                                  </p:stCondLst>
                                  <p:childTnLst>
                                    <p:set>
                                      <p:cBhvr>
                                        <p:cTn id="611" dur="1" fill="hold">
                                          <p:stCondLst>
                                            <p:cond delay="0"/>
                                          </p:stCondLst>
                                        </p:cTn>
                                        <p:tgtEl>
                                          <p:spTgt spid="74"/>
                                        </p:tgtEl>
                                        <p:attrNameLst>
                                          <p:attrName>style.visibility</p:attrName>
                                        </p:attrNameLst>
                                      </p:cBhvr>
                                      <p:to>
                                        <p:strVal val="visible"/>
                                      </p:to>
                                    </p:set>
                                    <p:anim calcmode="lin" valueType="num">
                                      <p:cBhvr additive="base">
                                        <p:cTn id="612" dur="5000" fill="hold"/>
                                        <p:tgtEl>
                                          <p:spTgt spid="74"/>
                                        </p:tgtEl>
                                        <p:attrNameLst>
                                          <p:attrName>ppt_x</p:attrName>
                                        </p:attrNameLst>
                                      </p:cBhvr>
                                      <p:tavLst>
                                        <p:tav tm="0">
                                          <p:val>
                                            <p:strVal val="0-#ppt_w/2"/>
                                          </p:val>
                                        </p:tav>
                                        <p:tav tm="100000">
                                          <p:val>
                                            <p:strVal val="#ppt_x"/>
                                          </p:val>
                                        </p:tav>
                                      </p:tavLst>
                                    </p:anim>
                                    <p:anim calcmode="lin" valueType="num">
                                      <p:cBhvr additive="base">
                                        <p:cTn id="613" dur="5000" fill="hold"/>
                                        <p:tgtEl>
                                          <p:spTgt spid="74"/>
                                        </p:tgtEl>
                                        <p:attrNameLst>
                                          <p:attrName>ppt_y</p:attrName>
                                        </p:attrNameLst>
                                      </p:cBhvr>
                                      <p:tavLst>
                                        <p:tav tm="0">
                                          <p:val>
                                            <p:strVal val="#ppt_y"/>
                                          </p:val>
                                        </p:tav>
                                        <p:tav tm="100000">
                                          <p:val>
                                            <p:strVal val="#ppt_y"/>
                                          </p:val>
                                        </p:tav>
                                      </p:tavLst>
                                    </p:anim>
                                  </p:childTnLst>
                                </p:cTn>
                              </p:par>
                              <p:par>
                                <p:cTn id="614" presetID="2" presetClass="exit" presetSubtype="8" fill="hold" grpId="1" nodeType="withEffect">
                                  <p:stCondLst>
                                    <p:cond delay="0"/>
                                  </p:stCondLst>
                                  <p:childTnLst>
                                    <p:anim calcmode="lin" valueType="num">
                                      <p:cBhvr additive="base">
                                        <p:cTn id="615" dur="5000"/>
                                        <p:tgtEl>
                                          <p:spTgt spid="74"/>
                                        </p:tgtEl>
                                        <p:attrNameLst>
                                          <p:attrName>ppt_x</p:attrName>
                                        </p:attrNameLst>
                                      </p:cBhvr>
                                      <p:tavLst>
                                        <p:tav tm="0">
                                          <p:val>
                                            <p:strVal val="ppt_x"/>
                                          </p:val>
                                        </p:tav>
                                        <p:tav tm="100000">
                                          <p:val>
                                            <p:strVal val="0-ppt_w/2"/>
                                          </p:val>
                                        </p:tav>
                                      </p:tavLst>
                                    </p:anim>
                                    <p:anim calcmode="lin" valueType="num">
                                      <p:cBhvr additive="base">
                                        <p:cTn id="616" dur="5000"/>
                                        <p:tgtEl>
                                          <p:spTgt spid="74"/>
                                        </p:tgtEl>
                                        <p:attrNameLst>
                                          <p:attrName>ppt_y</p:attrName>
                                        </p:attrNameLst>
                                      </p:cBhvr>
                                      <p:tavLst>
                                        <p:tav tm="0">
                                          <p:val>
                                            <p:strVal val="ppt_y"/>
                                          </p:val>
                                        </p:tav>
                                        <p:tav tm="100000">
                                          <p:val>
                                            <p:strVal val="ppt_y"/>
                                          </p:val>
                                        </p:tav>
                                      </p:tavLst>
                                    </p:anim>
                                    <p:set>
                                      <p:cBhvr>
                                        <p:cTn id="617" dur="1" fill="hold">
                                          <p:stCondLst>
                                            <p:cond delay="4999"/>
                                          </p:stCondLst>
                                        </p:cTn>
                                        <p:tgtEl>
                                          <p:spTgt spid="74"/>
                                        </p:tgtEl>
                                        <p:attrNameLst>
                                          <p:attrName>style.visibility</p:attrName>
                                        </p:attrNameLst>
                                      </p:cBhvr>
                                      <p:to>
                                        <p:strVal val="hidden"/>
                                      </p:to>
                                    </p:set>
                                  </p:childTnLst>
                                </p:cTn>
                              </p:par>
                              <p:par>
                                <p:cTn id="618" presetID="3" presetClass="exit" presetSubtype="5" fill="hold" grpId="2" nodeType="withEffect">
                                  <p:stCondLst>
                                    <p:cond delay="0"/>
                                  </p:stCondLst>
                                  <p:childTnLst>
                                    <p:animEffect transition="out" filter="blinds(vertical)">
                                      <p:cBhvr>
                                        <p:cTn id="619" dur="5000"/>
                                        <p:tgtEl>
                                          <p:spTgt spid="74"/>
                                        </p:tgtEl>
                                      </p:cBhvr>
                                    </p:animEffect>
                                    <p:set>
                                      <p:cBhvr>
                                        <p:cTn id="620" dur="1" fill="hold">
                                          <p:stCondLst>
                                            <p:cond delay="4999"/>
                                          </p:stCondLst>
                                        </p:cTn>
                                        <p:tgtEl>
                                          <p:spTgt spid="74"/>
                                        </p:tgtEl>
                                        <p:attrNameLst>
                                          <p:attrName>style.visibility</p:attrName>
                                        </p:attrNameLst>
                                      </p:cBhvr>
                                      <p:to>
                                        <p:strVal val="hidden"/>
                                      </p:to>
                                    </p:set>
                                  </p:childTnLst>
                                </p:cTn>
                              </p:par>
                              <p:par>
                                <p:cTn id="621" presetID="2" presetClass="entr" presetSubtype="8" fill="hold" grpId="0" nodeType="withEffect">
                                  <p:stCondLst>
                                    <p:cond delay="0"/>
                                  </p:stCondLst>
                                  <p:childTnLst>
                                    <p:set>
                                      <p:cBhvr>
                                        <p:cTn id="622" dur="1" fill="hold">
                                          <p:stCondLst>
                                            <p:cond delay="0"/>
                                          </p:stCondLst>
                                        </p:cTn>
                                        <p:tgtEl>
                                          <p:spTgt spid="73"/>
                                        </p:tgtEl>
                                        <p:attrNameLst>
                                          <p:attrName>style.visibility</p:attrName>
                                        </p:attrNameLst>
                                      </p:cBhvr>
                                      <p:to>
                                        <p:strVal val="visible"/>
                                      </p:to>
                                    </p:set>
                                    <p:anim calcmode="lin" valueType="num">
                                      <p:cBhvr additive="base">
                                        <p:cTn id="623" dur="5000" fill="hold"/>
                                        <p:tgtEl>
                                          <p:spTgt spid="73"/>
                                        </p:tgtEl>
                                        <p:attrNameLst>
                                          <p:attrName>ppt_x</p:attrName>
                                        </p:attrNameLst>
                                      </p:cBhvr>
                                      <p:tavLst>
                                        <p:tav tm="0">
                                          <p:val>
                                            <p:strVal val="0-#ppt_w/2"/>
                                          </p:val>
                                        </p:tav>
                                        <p:tav tm="100000">
                                          <p:val>
                                            <p:strVal val="#ppt_x"/>
                                          </p:val>
                                        </p:tav>
                                      </p:tavLst>
                                    </p:anim>
                                    <p:anim calcmode="lin" valueType="num">
                                      <p:cBhvr additive="base">
                                        <p:cTn id="624" dur="5000" fill="hold"/>
                                        <p:tgtEl>
                                          <p:spTgt spid="73"/>
                                        </p:tgtEl>
                                        <p:attrNameLst>
                                          <p:attrName>ppt_y</p:attrName>
                                        </p:attrNameLst>
                                      </p:cBhvr>
                                      <p:tavLst>
                                        <p:tav tm="0">
                                          <p:val>
                                            <p:strVal val="#ppt_y"/>
                                          </p:val>
                                        </p:tav>
                                        <p:tav tm="100000">
                                          <p:val>
                                            <p:strVal val="#ppt_y"/>
                                          </p:val>
                                        </p:tav>
                                      </p:tavLst>
                                    </p:anim>
                                  </p:childTnLst>
                                </p:cTn>
                              </p:par>
                              <p:par>
                                <p:cTn id="625" presetID="2" presetClass="exit" presetSubtype="8" fill="hold" grpId="1" nodeType="withEffect">
                                  <p:stCondLst>
                                    <p:cond delay="0"/>
                                  </p:stCondLst>
                                  <p:childTnLst>
                                    <p:anim calcmode="lin" valueType="num">
                                      <p:cBhvr additive="base">
                                        <p:cTn id="626" dur="5000"/>
                                        <p:tgtEl>
                                          <p:spTgt spid="73"/>
                                        </p:tgtEl>
                                        <p:attrNameLst>
                                          <p:attrName>ppt_x</p:attrName>
                                        </p:attrNameLst>
                                      </p:cBhvr>
                                      <p:tavLst>
                                        <p:tav tm="0">
                                          <p:val>
                                            <p:strVal val="ppt_x"/>
                                          </p:val>
                                        </p:tav>
                                        <p:tav tm="100000">
                                          <p:val>
                                            <p:strVal val="0-ppt_w/2"/>
                                          </p:val>
                                        </p:tav>
                                      </p:tavLst>
                                    </p:anim>
                                    <p:anim calcmode="lin" valueType="num">
                                      <p:cBhvr additive="base">
                                        <p:cTn id="627" dur="5000"/>
                                        <p:tgtEl>
                                          <p:spTgt spid="73"/>
                                        </p:tgtEl>
                                        <p:attrNameLst>
                                          <p:attrName>ppt_y</p:attrName>
                                        </p:attrNameLst>
                                      </p:cBhvr>
                                      <p:tavLst>
                                        <p:tav tm="0">
                                          <p:val>
                                            <p:strVal val="ppt_y"/>
                                          </p:val>
                                        </p:tav>
                                        <p:tav tm="100000">
                                          <p:val>
                                            <p:strVal val="ppt_y"/>
                                          </p:val>
                                        </p:tav>
                                      </p:tavLst>
                                    </p:anim>
                                    <p:set>
                                      <p:cBhvr>
                                        <p:cTn id="628" dur="1" fill="hold">
                                          <p:stCondLst>
                                            <p:cond delay="4999"/>
                                          </p:stCondLst>
                                        </p:cTn>
                                        <p:tgtEl>
                                          <p:spTgt spid="73"/>
                                        </p:tgtEl>
                                        <p:attrNameLst>
                                          <p:attrName>style.visibility</p:attrName>
                                        </p:attrNameLst>
                                      </p:cBhvr>
                                      <p:to>
                                        <p:strVal val="hidden"/>
                                      </p:to>
                                    </p:set>
                                  </p:childTnLst>
                                </p:cTn>
                              </p:par>
                              <p:par>
                                <p:cTn id="629" presetID="3" presetClass="exit" presetSubtype="5" fill="hold" grpId="2" nodeType="withEffect">
                                  <p:stCondLst>
                                    <p:cond delay="0"/>
                                  </p:stCondLst>
                                  <p:childTnLst>
                                    <p:animEffect transition="out" filter="blinds(vertical)">
                                      <p:cBhvr>
                                        <p:cTn id="630" dur="5000"/>
                                        <p:tgtEl>
                                          <p:spTgt spid="73"/>
                                        </p:tgtEl>
                                      </p:cBhvr>
                                    </p:animEffect>
                                    <p:set>
                                      <p:cBhvr>
                                        <p:cTn id="631" dur="1" fill="hold">
                                          <p:stCondLst>
                                            <p:cond delay="4999"/>
                                          </p:stCondLst>
                                        </p:cTn>
                                        <p:tgtEl>
                                          <p:spTgt spid="73"/>
                                        </p:tgtEl>
                                        <p:attrNameLst>
                                          <p:attrName>style.visibility</p:attrName>
                                        </p:attrNameLst>
                                      </p:cBhvr>
                                      <p:to>
                                        <p:strVal val="hidden"/>
                                      </p:to>
                                    </p:set>
                                  </p:childTnLst>
                                </p:cTn>
                              </p:par>
                              <p:par>
                                <p:cTn id="632" presetID="2" presetClass="entr" presetSubtype="8" fill="hold" grpId="0" nodeType="withEffect">
                                  <p:stCondLst>
                                    <p:cond delay="0"/>
                                  </p:stCondLst>
                                  <p:childTnLst>
                                    <p:set>
                                      <p:cBhvr>
                                        <p:cTn id="633" dur="1" fill="hold">
                                          <p:stCondLst>
                                            <p:cond delay="0"/>
                                          </p:stCondLst>
                                        </p:cTn>
                                        <p:tgtEl>
                                          <p:spTgt spid="72"/>
                                        </p:tgtEl>
                                        <p:attrNameLst>
                                          <p:attrName>style.visibility</p:attrName>
                                        </p:attrNameLst>
                                      </p:cBhvr>
                                      <p:to>
                                        <p:strVal val="visible"/>
                                      </p:to>
                                    </p:set>
                                    <p:anim calcmode="lin" valueType="num">
                                      <p:cBhvr additive="base">
                                        <p:cTn id="634" dur="5000" fill="hold"/>
                                        <p:tgtEl>
                                          <p:spTgt spid="72"/>
                                        </p:tgtEl>
                                        <p:attrNameLst>
                                          <p:attrName>ppt_x</p:attrName>
                                        </p:attrNameLst>
                                      </p:cBhvr>
                                      <p:tavLst>
                                        <p:tav tm="0">
                                          <p:val>
                                            <p:strVal val="0-#ppt_w/2"/>
                                          </p:val>
                                        </p:tav>
                                        <p:tav tm="100000">
                                          <p:val>
                                            <p:strVal val="#ppt_x"/>
                                          </p:val>
                                        </p:tav>
                                      </p:tavLst>
                                    </p:anim>
                                    <p:anim calcmode="lin" valueType="num">
                                      <p:cBhvr additive="base">
                                        <p:cTn id="635" dur="5000" fill="hold"/>
                                        <p:tgtEl>
                                          <p:spTgt spid="72"/>
                                        </p:tgtEl>
                                        <p:attrNameLst>
                                          <p:attrName>ppt_y</p:attrName>
                                        </p:attrNameLst>
                                      </p:cBhvr>
                                      <p:tavLst>
                                        <p:tav tm="0">
                                          <p:val>
                                            <p:strVal val="#ppt_y"/>
                                          </p:val>
                                        </p:tav>
                                        <p:tav tm="100000">
                                          <p:val>
                                            <p:strVal val="#ppt_y"/>
                                          </p:val>
                                        </p:tav>
                                      </p:tavLst>
                                    </p:anim>
                                  </p:childTnLst>
                                </p:cTn>
                              </p:par>
                              <p:par>
                                <p:cTn id="636" presetID="2" presetClass="exit" presetSubtype="8" fill="hold" grpId="1" nodeType="withEffect">
                                  <p:stCondLst>
                                    <p:cond delay="0"/>
                                  </p:stCondLst>
                                  <p:childTnLst>
                                    <p:anim calcmode="lin" valueType="num">
                                      <p:cBhvr additive="base">
                                        <p:cTn id="637" dur="5000"/>
                                        <p:tgtEl>
                                          <p:spTgt spid="72"/>
                                        </p:tgtEl>
                                        <p:attrNameLst>
                                          <p:attrName>ppt_x</p:attrName>
                                        </p:attrNameLst>
                                      </p:cBhvr>
                                      <p:tavLst>
                                        <p:tav tm="0">
                                          <p:val>
                                            <p:strVal val="ppt_x"/>
                                          </p:val>
                                        </p:tav>
                                        <p:tav tm="100000">
                                          <p:val>
                                            <p:strVal val="0-ppt_w/2"/>
                                          </p:val>
                                        </p:tav>
                                      </p:tavLst>
                                    </p:anim>
                                    <p:anim calcmode="lin" valueType="num">
                                      <p:cBhvr additive="base">
                                        <p:cTn id="638" dur="5000"/>
                                        <p:tgtEl>
                                          <p:spTgt spid="72"/>
                                        </p:tgtEl>
                                        <p:attrNameLst>
                                          <p:attrName>ppt_y</p:attrName>
                                        </p:attrNameLst>
                                      </p:cBhvr>
                                      <p:tavLst>
                                        <p:tav tm="0">
                                          <p:val>
                                            <p:strVal val="ppt_y"/>
                                          </p:val>
                                        </p:tav>
                                        <p:tav tm="100000">
                                          <p:val>
                                            <p:strVal val="ppt_y"/>
                                          </p:val>
                                        </p:tav>
                                      </p:tavLst>
                                    </p:anim>
                                    <p:set>
                                      <p:cBhvr>
                                        <p:cTn id="639" dur="1" fill="hold">
                                          <p:stCondLst>
                                            <p:cond delay="4999"/>
                                          </p:stCondLst>
                                        </p:cTn>
                                        <p:tgtEl>
                                          <p:spTgt spid="72"/>
                                        </p:tgtEl>
                                        <p:attrNameLst>
                                          <p:attrName>style.visibility</p:attrName>
                                        </p:attrNameLst>
                                      </p:cBhvr>
                                      <p:to>
                                        <p:strVal val="hidden"/>
                                      </p:to>
                                    </p:set>
                                  </p:childTnLst>
                                </p:cTn>
                              </p:par>
                              <p:par>
                                <p:cTn id="640" presetID="3" presetClass="exit" presetSubtype="5" fill="hold" grpId="2" nodeType="withEffect">
                                  <p:stCondLst>
                                    <p:cond delay="0"/>
                                  </p:stCondLst>
                                  <p:childTnLst>
                                    <p:animEffect transition="out" filter="blinds(vertical)">
                                      <p:cBhvr>
                                        <p:cTn id="641" dur="5000"/>
                                        <p:tgtEl>
                                          <p:spTgt spid="72"/>
                                        </p:tgtEl>
                                      </p:cBhvr>
                                    </p:animEffect>
                                    <p:set>
                                      <p:cBhvr>
                                        <p:cTn id="642" dur="1" fill="hold">
                                          <p:stCondLst>
                                            <p:cond delay="4999"/>
                                          </p:stCondLst>
                                        </p:cTn>
                                        <p:tgtEl>
                                          <p:spTgt spid="72"/>
                                        </p:tgtEl>
                                        <p:attrNameLst>
                                          <p:attrName>style.visibility</p:attrName>
                                        </p:attrNameLst>
                                      </p:cBhvr>
                                      <p:to>
                                        <p:strVal val="hidden"/>
                                      </p:to>
                                    </p:set>
                                  </p:childTnLst>
                                </p:cTn>
                              </p:par>
                              <p:par>
                                <p:cTn id="643" presetID="2" presetClass="entr" presetSubtype="8" fill="hold" grpId="0" nodeType="withEffect">
                                  <p:stCondLst>
                                    <p:cond delay="0"/>
                                  </p:stCondLst>
                                  <p:childTnLst>
                                    <p:set>
                                      <p:cBhvr>
                                        <p:cTn id="644" dur="1" fill="hold">
                                          <p:stCondLst>
                                            <p:cond delay="0"/>
                                          </p:stCondLst>
                                        </p:cTn>
                                        <p:tgtEl>
                                          <p:spTgt spid="71"/>
                                        </p:tgtEl>
                                        <p:attrNameLst>
                                          <p:attrName>style.visibility</p:attrName>
                                        </p:attrNameLst>
                                      </p:cBhvr>
                                      <p:to>
                                        <p:strVal val="visible"/>
                                      </p:to>
                                    </p:set>
                                    <p:anim calcmode="lin" valueType="num">
                                      <p:cBhvr additive="base">
                                        <p:cTn id="645" dur="5000" fill="hold"/>
                                        <p:tgtEl>
                                          <p:spTgt spid="71"/>
                                        </p:tgtEl>
                                        <p:attrNameLst>
                                          <p:attrName>ppt_x</p:attrName>
                                        </p:attrNameLst>
                                      </p:cBhvr>
                                      <p:tavLst>
                                        <p:tav tm="0">
                                          <p:val>
                                            <p:strVal val="0-#ppt_w/2"/>
                                          </p:val>
                                        </p:tav>
                                        <p:tav tm="100000">
                                          <p:val>
                                            <p:strVal val="#ppt_x"/>
                                          </p:val>
                                        </p:tav>
                                      </p:tavLst>
                                    </p:anim>
                                    <p:anim calcmode="lin" valueType="num">
                                      <p:cBhvr additive="base">
                                        <p:cTn id="646" dur="5000" fill="hold"/>
                                        <p:tgtEl>
                                          <p:spTgt spid="71"/>
                                        </p:tgtEl>
                                        <p:attrNameLst>
                                          <p:attrName>ppt_y</p:attrName>
                                        </p:attrNameLst>
                                      </p:cBhvr>
                                      <p:tavLst>
                                        <p:tav tm="0">
                                          <p:val>
                                            <p:strVal val="#ppt_y"/>
                                          </p:val>
                                        </p:tav>
                                        <p:tav tm="100000">
                                          <p:val>
                                            <p:strVal val="#ppt_y"/>
                                          </p:val>
                                        </p:tav>
                                      </p:tavLst>
                                    </p:anim>
                                  </p:childTnLst>
                                </p:cTn>
                              </p:par>
                              <p:par>
                                <p:cTn id="647" presetID="2" presetClass="exit" presetSubtype="8" fill="hold" grpId="1" nodeType="withEffect">
                                  <p:stCondLst>
                                    <p:cond delay="0"/>
                                  </p:stCondLst>
                                  <p:childTnLst>
                                    <p:anim calcmode="lin" valueType="num">
                                      <p:cBhvr additive="base">
                                        <p:cTn id="648" dur="5000"/>
                                        <p:tgtEl>
                                          <p:spTgt spid="71"/>
                                        </p:tgtEl>
                                        <p:attrNameLst>
                                          <p:attrName>ppt_x</p:attrName>
                                        </p:attrNameLst>
                                      </p:cBhvr>
                                      <p:tavLst>
                                        <p:tav tm="0">
                                          <p:val>
                                            <p:strVal val="ppt_x"/>
                                          </p:val>
                                        </p:tav>
                                        <p:tav tm="100000">
                                          <p:val>
                                            <p:strVal val="0-ppt_w/2"/>
                                          </p:val>
                                        </p:tav>
                                      </p:tavLst>
                                    </p:anim>
                                    <p:anim calcmode="lin" valueType="num">
                                      <p:cBhvr additive="base">
                                        <p:cTn id="649" dur="5000"/>
                                        <p:tgtEl>
                                          <p:spTgt spid="71"/>
                                        </p:tgtEl>
                                        <p:attrNameLst>
                                          <p:attrName>ppt_y</p:attrName>
                                        </p:attrNameLst>
                                      </p:cBhvr>
                                      <p:tavLst>
                                        <p:tav tm="0">
                                          <p:val>
                                            <p:strVal val="ppt_y"/>
                                          </p:val>
                                        </p:tav>
                                        <p:tav tm="100000">
                                          <p:val>
                                            <p:strVal val="ppt_y"/>
                                          </p:val>
                                        </p:tav>
                                      </p:tavLst>
                                    </p:anim>
                                    <p:set>
                                      <p:cBhvr>
                                        <p:cTn id="650" dur="1" fill="hold">
                                          <p:stCondLst>
                                            <p:cond delay="4999"/>
                                          </p:stCondLst>
                                        </p:cTn>
                                        <p:tgtEl>
                                          <p:spTgt spid="71"/>
                                        </p:tgtEl>
                                        <p:attrNameLst>
                                          <p:attrName>style.visibility</p:attrName>
                                        </p:attrNameLst>
                                      </p:cBhvr>
                                      <p:to>
                                        <p:strVal val="hidden"/>
                                      </p:to>
                                    </p:set>
                                  </p:childTnLst>
                                </p:cTn>
                              </p:par>
                              <p:par>
                                <p:cTn id="651" presetID="3" presetClass="exit" presetSubtype="5" fill="hold" grpId="2" nodeType="withEffect">
                                  <p:stCondLst>
                                    <p:cond delay="0"/>
                                  </p:stCondLst>
                                  <p:childTnLst>
                                    <p:animEffect transition="out" filter="blinds(vertical)">
                                      <p:cBhvr>
                                        <p:cTn id="652" dur="5000"/>
                                        <p:tgtEl>
                                          <p:spTgt spid="71"/>
                                        </p:tgtEl>
                                      </p:cBhvr>
                                    </p:animEffect>
                                    <p:set>
                                      <p:cBhvr>
                                        <p:cTn id="653" dur="1" fill="hold">
                                          <p:stCondLst>
                                            <p:cond delay="4999"/>
                                          </p:stCondLst>
                                        </p:cTn>
                                        <p:tgtEl>
                                          <p:spTgt spid="71"/>
                                        </p:tgtEl>
                                        <p:attrNameLst>
                                          <p:attrName>style.visibility</p:attrName>
                                        </p:attrNameLst>
                                      </p:cBhvr>
                                      <p:to>
                                        <p:strVal val="hidden"/>
                                      </p:to>
                                    </p:set>
                                  </p:childTnLst>
                                </p:cTn>
                              </p:par>
                              <p:par>
                                <p:cTn id="654" presetID="2" presetClass="entr" presetSubtype="8" fill="hold" grpId="0" nodeType="withEffect">
                                  <p:stCondLst>
                                    <p:cond delay="0"/>
                                  </p:stCondLst>
                                  <p:childTnLst>
                                    <p:set>
                                      <p:cBhvr>
                                        <p:cTn id="655" dur="1" fill="hold">
                                          <p:stCondLst>
                                            <p:cond delay="0"/>
                                          </p:stCondLst>
                                        </p:cTn>
                                        <p:tgtEl>
                                          <p:spTgt spid="70"/>
                                        </p:tgtEl>
                                        <p:attrNameLst>
                                          <p:attrName>style.visibility</p:attrName>
                                        </p:attrNameLst>
                                      </p:cBhvr>
                                      <p:to>
                                        <p:strVal val="visible"/>
                                      </p:to>
                                    </p:set>
                                    <p:anim calcmode="lin" valueType="num">
                                      <p:cBhvr additive="base">
                                        <p:cTn id="656" dur="5000" fill="hold"/>
                                        <p:tgtEl>
                                          <p:spTgt spid="70"/>
                                        </p:tgtEl>
                                        <p:attrNameLst>
                                          <p:attrName>ppt_x</p:attrName>
                                        </p:attrNameLst>
                                      </p:cBhvr>
                                      <p:tavLst>
                                        <p:tav tm="0">
                                          <p:val>
                                            <p:strVal val="0-#ppt_w/2"/>
                                          </p:val>
                                        </p:tav>
                                        <p:tav tm="100000">
                                          <p:val>
                                            <p:strVal val="#ppt_x"/>
                                          </p:val>
                                        </p:tav>
                                      </p:tavLst>
                                    </p:anim>
                                    <p:anim calcmode="lin" valueType="num">
                                      <p:cBhvr additive="base">
                                        <p:cTn id="657" dur="5000" fill="hold"/>
                                        <p:tgtEl>
                                          <p:spTgt spid="70"/>
                                        </p:tgtEl>
                                        <p:attrNameLst>
                                          <p:attrName>ppt_y</p:attrName>
                                        </p:attrNameLst>
                                      </p:cBhvr>
                                      <p:tavLst>
                                        <p:tav tm="0">
                                          <p:val>
                                            <p:strVal val="#ppt_y"/>
                                          </p:val>
                                        </p:tav>
                                        <p:tav tm="100000">
                                          <p:val>
                                            <p:strVal val="#ppt_y"/>
                                          </p:val>
                                        </p:tav>
                                      </p:tavLst>
                                    </p:anim>
                                  </p:childTnLst>
                                </p:cTn>
                              </p:par>
                              <p:par>
                                <p:cTn id="658" presetID="2" presetClass="exit" presetSubtype="8" fill="hold" grpId="1" nodeType="withEffect">
                                  <p:stCondLst>
                                    <p:cond delay="0"/>
                                  </p:stCondLst>
                                  <p:childTnLst>
                                    <p:anim calcmode="lin" valueType="num">
                                      <p:cBhvr additive="base">
                                        <p:cTn id="659" dur="5000"/>
                                        <p:tgtEl>
                                          <p:spTgt spid="70"/>
                                        </p:tgtEl>
                                        <p:attrNameLst>
                                          <p:attrName>ppt_x</p:attrName>
                                        </p:attrNameLst>
                                      </p:cBhvr>
                                      <p:tavLst>
                                        <p:tav tm="0">
                                          <p:val>
                                            <p:strVal val="ppt_x"/>
                                          </p:val>
                                        </p:tav>
                                        <p:tav tm="100000">
                                          <p:val>
                                            <p:strVal val="0-ppt_w/2"/>
                                          </p:val>
                                        </p:tav>
                                      </p:tavLst>
                                    </p:anim>
                                    <p:anim calcmode="lin" valueType="num">
                                      <p:cBhvr additive="base">
                                        <p:cTn id="660" dur="5000"/>
                                        <p:tgtEl>
                                          <p:spTgt spid="70"/>
                                        </p:tgtEl>
                                        <p:attrNameLst>
                                          <p:attrName>ppt_y</p:attrName>
                                        </p:attrNameLst>
                                      </p:cBhvr>
                                      <p:tavLst>
                                        <p:tav tm="0">
                                          <p:val>
                                            <p:strVal val="ppt_y"/>
                                          </p:val>
                                        </p:tav>
                                        <p:tav tm="100000">
                                          <p:val>
                                            <p:strVal val="ppt_y"/>
                                          </p:val>
                                        </p:tav>
                                      </p:tavLst>
                                    </p:anim>
                                    <p:set>
                                      <p:cBhvr>
                                        <p:cTn id="661" dur="1" fill="hold">
                                          <p:stCondLst>
                                            <p:cond delay="4999"/>
                                          </p:stCondLst>
                                        </p:cTn>
                                        <p:tgtEl>
                                          <p:spTgt spid="70"/>
                                        </p:tgtEl>
                                        <p:attrNameLst>
                                          <p:attrName>style.visibility</p:attrName>
                                        </p:attrNameLst>
                                      </p:cBhvr>
                                      <p:to>
                                        <p:strVal val="hidden"/>
                                      </p:to>
                                    </p:set>
                                  </p:childTnLst>
                                </p:cTn>
                              </p:par>
                              <p:par>
                                <p:cTn id="662" presetID="3" presetClass="exit" presetSubtype="5" fill="hold" grpId="2" nodeType="withEffect">
                                  <p:stCondLst>
                                    <p:cond delay="0"/>
                                  </p:stCondLst>
                                  <p:childTnLst>
                                    <p:animEffect transition="out" filter="blinds(vertical)">
                                      <p:cBhvr>
                                        <p:cTn id="663" dur="5000"/>
                                        <p:tgtEl>
                                          <p:spTgt spid="70"/>
                                        </p:tgtEl>
                                      </p:cBhvr>
                                    </p:animEffect>
                                    <p:set>
                                      <p:cBhvr>
                                        <p:cTn id="664" dur="1" fill="hold">
                                          <p:stCondLst>
                                            <p:cond delay="4999"/>
                                          </p:stCondLst>
                                        </p:cTn>
                                        <p:tgtEl>
                                          <p:spTgt spid="70"/>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69"/>
                                        </p:tgtEl>
                                        <p:attrNameLst>
                                          <p:attrName>style.visibility</p:attrName>
                                        </p:attrNameLst>
                                      </p:cBhvr>
                                      <p:to>
                                        <p:strVal val="visible"/>
                                      </p:to>
                                    </p:set>
                                    <p:anim calcmode="lin" valueType="num">
                                      <p:cBhvr additive="base">
                                        <p:cTn id="667" dur="5000" fill="hold"/>
                                        <p:tgtEl>
                                          <p:spTgt spid="69"/>
                                        </p:tgtEl>
                                        <p:attrNameLst>
                                          <p:attrName>ppt_x</p:attrName>
                                        </p:attrNameLst>
                                      </p:cBhvr>
                                      <p:tavLst>
                                        <p:tav tm="0">
                                          <p:val>
                                            <p:strVal val="0-#ppt_w/2"/>
                                          </p:val>
                                        </p:tav>
                                        <p:tav tm="100000">
                                          <p:val>
                                            <p:strVal val="#ppt_x"/>
                                          </p:val>
                                        </p:tav>
                                      </p:tavLst>
                                    </p:anim>
                                    <p:anim calcmode="lin" valueType="num">
                                      <p:cBhvr additive="base">
                                        <p:cTn id="668" dur="5000" fill="hold"/>
                                        <p:tgtEl>
                                          <p:spTgt spid="69"/>
                                        </p:tgtEl>
                                        <p:attrNameLst>
                                          <p:attrName>ppt_y</p:attrName>
                                        </p:attrNameLst>
                                      </p:cBhvr>
                                      <p:tavLst>
                                        <p:tav tm="0">
                                          <p:val>
                                            <p:strVal val="#ppt_y"/>
                                          </p:val>
                                        </p:tav>
                                        <p:tav tm="100000">
                                          <p:val>
                                            <p:strVal val="#ppt_y"/>
                                          </p:val>
                                        </p:tav>
                                      </p:tavLst>
                                    </p:anim>
                                  </p:childTnLst>
                                </p:cTn>
                              </p:par>
                              <p:par>
                                <p:cTn id="669" presetID="2" presetClass="exit" presetSubtype="8" fill="hold" grpId="1" nodeType="withEffect">
                                  <p:stCondLst>
                                    <p:cond delay="0"/>
                                  </p:stCondLst>
                                  <p:childTnLst>
                                    <p:anim calcmode="lin" valueType="num">
                                      <p:cBhvr additive="base">
                                        <p:cTn id="670" dur="5000"/>
                                        <p:tgtEl>
                                          <p:spTgt spid="69"/>
                                        </p:tgtEl>
                                        <p:attrNameLst>
                                          <p:attrName>ppt_x</p:attrName>
                                        </p:attrNameLst>
                                      </p:cBhvr>
                                      <p:tavLst>
                                        <p:tav tm="0">
                                          <p:val>
                                            <p:strVal val="ppt_x"/>
                                          </p:val>
                                        </p:tav>
                                        <p:tav tm="100000">
                                          <p:val>
                                            <p:strVal val="0-ppt_w/2"/>
                                          </p:val>
                                        </p:tav>
                                      </p:tavLst>
                                    </p:anim>
                                    <p:anim calcmode="lin" valueType="num">
                                      <p:cBhvr additive="base">
                                        <p:cTn id="671" dur="5000"/>
                                        <p:tgtEl>
                                          <p:spTgt spid="69"/>
                                        </p:tgtEl>
                                        <p:attrNameLst>
                                          <p:attrName>ppt_y</p:attrName>
                                        </p:attrNameLst>
                                      </p:cBhvr>
                                      <p:tavLst>
                                        <p:tav tm="0">
                                          <p:val>
                                            <p:strVal val="ppt_y"/>
                                          </p:val>
                                        </p:tav>
                                        <p:tav tm="100000">
                                          <p:val>
                                            <p:strVal val="ppt_y"/>
                                          </p:val>
                                        </p:tav>
                                      </p:tavLst>
                                    </p:anim>
                                    <p:set>
                                      <p:cBhvr>
                                        <p:cTn id="672" dur="1" fill="hold">
                                          <p:stCondLst>
                                            <p:cond delay="4999"/>
                                          </p:stCondLst>
                                        </p:cTn>
                                        <p:tgtEl>
                                          <p:spTgt spid="69"/>
                                        </p:tgtEl>
                                        <p:attrNameLst>
                                          <p:attrName>style.visibility</p:attrName>
                                        </p:attrNameLst>
                                      </p:cBhvr>
                                      <p:to>
                                        <p:strVal val="hidden"/>
                                      </p:to>
                                    </p:set>
                                  </p:childTnLst>
                                </p:cTn>
                              </p:par>
                              <p:par>
                                <p:cTn id="673" presetID="3" presetClass="exit" presetSubtype="5" fill="hold" grpId="2" nodeType="withEffect">
                                  <p:stCondLst>
                                    <p:cond delay="0"/>
                                  </p:stCondLst>
                                  <p:childTnLst>
                                    <p:animEffect transition="out" filter="blinds(vertical)">
                                      <p:cBhvr>
                                        <p:cTn id="674" dur="5000"/>
                                        <p:tgtEl>
                                          <p:spTgt spid="69"/>
                                        </p:tgtEl>
                                      </p:cBhvr>
                                    </p:animEffect>
                                    <p:set>
                                      <p:cBhvr>
                                        <p:cTn id="675" dur="1" fill="hold">
                                          <p:stCondLst>
                                            <p:cond delay="4999"/>
                                          </p:stCondLst>
                                        </p:cTn>
                                        <p:tgtEl>
                                          <p:spTgt spid="69"/>
                                        </p:tgtEl>
                                        <p:attrNameLst>
                                          <p:attrName>style.visibility</p:attrName>
                                        </p:attrNameLst>
                                      </p:cBhvr>
                                      <p:to>
                                        <p:strVal val="hidden"/>
                                      </p:to>
                                    </p:set>
                                  </p:childTnLst>
                                </p:cTn>
                              </p:par>
                              <p:par>
                                <p:cTn id="676" presetID="2" presetClass="entr" presetSubtype="8" fill="hold" grpId="0" nodeType="withEffect">
                                  <p:stCondLst>
                                    <p:cond delay="0"/>
                                  </p:stCondLst>
                                  <p:childTnLst>
                                    <p:set>
                                      <p:cBhvr>
                                        <p:cTn id="677" dur="1" fill="hold">
                                          <p:stCondLst>
                                            <p:cond delay="0"/>
                                          </p:stCondLst>
                                        </p:cTn>
                                        <p:tgtEl>
                                          <p:spTgt spid="68"/>
                                        </p:tgtEl>
                                        <p:attrNameLst>
                                          <p:attrName>style.visibility</p:attrName>
                                        </p:attrNameLst>
                                      </p:cBhvr>
                                      <p:to>
                                        <p:strVal val="visible"/>
                                      </p:to>
                                    </p:set>
                                    <p:anim calcmode="lin" valueType="num">
                                      <p:cBhvr additive="base">
                                        <p:cTn id="678" dur="5000" fill="hold"/>
                                        <p:tgtEl>
                                          <p:spTgt spid="68"/>
                                        </p:tgtEl>
                                        <p:attrNameLst>
                                          <p:attrName>ppt_x</p:attrName>
                                        </p:attrNameLst>
                                      </p:cBhvr>
                                      <p:tavLst>
                                        <p:tav tm="0">
                                          <p:val>
                                            <p:strVal val="0-#ppt_w/2"/>
                                          </p:val>
                                        </p:tav>
                                        <p:tav tm="100000">
                                          <p:val>
                                            <p:strVal val="#ppt_x"/>
                                          </p:val>
                                        </p:tav>
                                      </p:tavLst>
                                    </p:anim>
                                    <p:anim calcmode="lin" valueType="num">
                                      <p:cBhvr additive="base">
                                        <p:cTn id="679" dur="5000" fill="hold"/>
                                        <p:tgtEl>
                                          <p:spTgt spid="68"/>
                                        </p:tgtEl>
                                        <p:attrNameLst>
                                          <p:attrName>ppt_y</p:attrName>
                                        </p:attrNameLst>
                                      </p:cBhvr>
                                      <p:tavLst>
                                        <p:tav tm="0">
                                          <p:val>
                                            <p:strVal val="#ppt_y"/>
                                          </p:val>
                                        </p:tav>
                                        <p:tav tm="100000">
                                          <p:val>
                                            <p:strVal val="#ppt_y"/>
                                          </p:val>
                                        </p:tav>
                                      </p:tavLst>
                                    </p:anim>
                                  </p:childTnLst>
                                </p:cTn>
                              </p:par>
                              <p:par>
                                <p:cTn id="680" presetID="2" presetClass="exit" presetSubtype="8" fill="hold" grpId="1" nodeType="withEffect">
                                  <p:stCondLst>
                                    <p:cond delay="0"/>
                                  </p:stCondLst>
                                  <p:childTnLst>
                                    <p:anim calcmode="lin" valueType="num">
                                      <p:cBhvr additive="base">
                                        <p:cTn id="681" dur="5000"/>
                                        <p:tgtEl>
                                          <p:spTgt spid="68"/>
                                        </p:tgtEl>
                                        <p:attrNameLst>
                                          <p:attrName>ppt_x</p:attrName>
                                        </p:attrNameLst>
                                      </p:cBhvr>
                                      <p:tavLst>
                                        <p:tav tm="0">
                                          <p:val>
                                            <p:strVal val="ppt_x"/>
                                          </p:val>
                                        </p:tav>
                                        <p:tav tm="100000">
                                          <p:val>
                                            <p:strVal val="0-ppt_w/2"/>
                                          </p:val>
                                        </p:tav>
                                      </p:tavLst>
                                    </p:anim>
                                    <p:anim calcmode="lin" valueType="num">
                                      <p:cBhvr additive="base">
                                        <p:cTn id="682" dur="5000"/>
                                        <p:tgtEl>
                                          <p:spTgt spid="68"/>
                                        </p:tgtEl>
                                        <p:attrNameLst>
                                          <p:attrName>ppt_y</p:attrName>
                                        </p:attrNameLst>
                                      </p:cBhvr>
                                      <p:tavLst>
                                        <p:tav tm="0">
                                          <p:val>
                                            <p:strVal val="ppt_y"/>
                                          </p:val>
                                        </p:tav>
                                        <p:tav tm="100000">
                                          <p:val>
                                            <p:strVal val="ppt_y"/>
                                          </p:val>
                                        </p:tav>
                                      </p:tavLst>
                                    </p:anim>
                                    <p:set>
                                      <p:cBhvr>
                                        <p:cTn id="683" dur="1" fill="hold">
                                          <p:stCondLst>
                                            <p:cond delay="4999"/>
                                          </p:stCondLst>
                                        </p:cTn>
                                        <p:tgtEl>
                                          <p:spTgt spid="68"/>
                                        </p:tgtEl>
                                        <p:attrNameLst>
                                          <p:attrName>style.visibility</p:attrName>
                                        </p:attrNameLst>
                                      </p:cBhvr>
                                      <p:to>
                                        <p:strVal val="hidden"/>
                                      </p:to>
                                    </p:set>
                                  </p:childTnLst>
                                </p:cTn>
                              </p:par>
                              <p:par>
                                <p:cTn id="684" presetID="3" presetClass="exit" presetSubtype="5" fill="hold" grpId="2" nodeType="withEffect">
                                  <p:stCondLst>
                                    <p:cond delay="0"/>
                                  </p:stCondLst>
                                  <p:childTnLst>
                                    <p:animEffect transition="out" filter="blinds(vertical)">
                                      <p:cBhvr>
                                        <p:cTn id="685" dur="5000"/>
                                        <p:tgtEl>
                                          <p:spTgt spid="68"/>
                                        </p:tgtEl>
                                      </p:cBhvr>
                                    </p:animEffect>
                                    <p:set>
                                      <p:cBhvr>
                                        <p:cTn id="686" dur="1" fill="hold">
                                          <p:stCondLst>
                                            <p:cond delay="4999"/>
                                          </p:stCondLst>
                                        </p:cTn>
                                        <p:tgtEl>
                                          <p:spTgt spid="68"/>
                                        </p:tgtEl>
                                        <p:attrNameLst>
                                          <p:attrName>style.visibility</p:attrName>
                                        </p:attrNameLst>
                                      </p:cBhvr>
                                      <p:to>
                                        <p:strVal val="hidden"/>
                                      </p:to>
                                    </p:set>
                                  </p:childTnLst>
                                </p:cTn>
                              </p:par>
                              <p:par>
                                <p:cTn id="687" presetID="2" presetClass="entr" presetSubtype="8" fill="hold" grpId="0" nodeType="withEffect">
                                  <p:stCondLst>
                                    <p:cond delay="0"/>
                                  </p:stCondLst>
                                  <p:childTnLst>
                                    <p:set>
                                      <p:cBhvr>
                                        <p:cTn id="688" dur="1" fill="hold">
                                          <p:stCondLst>
                                            <p:cond delay="0"/>
                                          </p:stCondLst>
                                        </p:cTn>
                                        <p:tgtEl>
                                          <p:spTgt spid="67"/>
                                        </p:tgtEl>
                                        <p:attrNameLst>
                                          <p:attrName>style.visibility</p:attrName>
                                        </p:attrNameLst>
                                      </p:cBhvr>
                                      <p:to>
                                        <p:strVal val="visible"/>
                                      </p:to>
                                    </p:set>
                                    <p:anim calcmode="lin" valueType="num">
                                      <p:cBhvr additive="base">
                                        <p:cTn id="689" dur="5000" fill="hold"/>
                                        <p:tgtEl>
                                          <p:spTgt spid="67"/>
                                        </p:tgtEl>
                                        <p:attrNameLst>
                                          <p:attrName>ppt_x</p:attrName>
                                        </p:attrNameLst>
                                      </p:cBhvr>
                                      <p:tavLst>
                                        <p:tav tm="0">
                                          <p:val>
                                            <p:strVal val="0-#ppt_w/2"/>
                                          </p:val>
                                        </p:tav>
                                        <p:tav tm="100000">
                                          <p:val>
                                            <p:strVal val="#ppt_x"/>
                                          </p:val>
                                        </p:tav>
                                      </p:tavLst>
                                    </p:anim>
                                    <p:anim calcmode="lin" valueType="num">
                                      <p:cBhvr additive="base">
                                        <p:cTn id="690" dur="5000" fill="hold"/>
                                        <p:tgtEl>
                                          <p:spTgt spid="67"/>
                                        </p:tgtEl>
                                        <p:attrNameLst>
                                          <p:attrName>ppt_y</p:attrName>
                                        </p:attrNameLst>
                                      </p:cBhvr>
                                      <p:tavLst>
                                        <p:tav tm="0">
                                          <p:val>
                                            <p:strVal val="#ppt_y"/>
                                          </p:val>
                                        </p:tav>
                                        <p:tav tm="100000">
                                          <p:val>
                                            <p:strVal val="#ppt_y"/>
                                          </p:val>
                                        </p:tav>
                                      </p:tavLst>
                                    </p:anim>
                                  </p:childTnLst>
                                </p:cTn>
                              </p:par>
                              <p:par>
                                <p:cTn id="691" presetID="2" presetClass="exit" presetSubtype="8" fill="hold" grpId="1" nodeType="withEffect">
                                  <p:stCondLst>
                                    <p:cond delay="0"/>
                                  </p:stCondLst>
                                  <p:childTnLst>
                                    <p:anim calcmode="lin" valueType="num">
                                      <p:cBhvr additive="base">
                                        <p:cTn id="692" dur="5000"/>
                                        <p:tgtEl>
                                          <p:spTgt spid="67"/>
                                        </p:tgtEl>
                                        <p:attrNameLst>
                                          <p:attrName>ppt_x</p:attrName>
                                        </p:attrNameLst>
                                      </p:cBhvr>
                                      <p:tavLst>
                                        <p:tav tm="0">
                                          <p:val>
                                            <p:strVal val="ppt_x"/>
                                          </p:val>
                                        </p:tav>
                                        <p:tav tm="100000">
                                          <p:val>
                                            <p:strVal val="0-ppt_w/2"/>
                                          </p:val>
                                        </p:tav>
                                      </p:tavLst>
                                    </p:anim>
                                    <p:anim calcmode="lin" valueType="num">
                                      <p:cBhvr additive="base">
                                        <p:cTn id="693" dur="5000"/>
                                        <p:tgtEl>
                                          <p:spTgt spid="67"/>
                                        </p:tgtEl>
                                        <p:attrNameLst>
                                          <p:attrName>ppt_y</p:attrName>
                                        </p:attrNameLst>
                                      </p:cBhvr>
                                      <p:tavLst>
                                        <p:tav tm="0">
                                          <p:val>
                                            <p:strVal val="ppt_y"/>
                                          </p:val>
                                        </p:tav>
                                        <p:tav tm="100000">
                                          <p:val>
                                            <p:strVal val="ppt_y"/>
                                          </p:val>
                                        </p:tav>
                                      </p:tavLst>
                                    </p:anim>
                                    <p:set>
                                      <p:cBhvr>
                                        <p:cTn id="694" dur="1" fill="hold">
                                          <p:stCondLst>
                                            <p:cond delay="4999"/>
                                          </p:stCondLst>
                                        </p:cTn>
                                        <p:tgtEl>
                                          <p:spTgt spid="67"/>
                                        </p:tgtEl>
                                        <p:attrNameLst>
                                          <p:attrName>style.visibility</p:attrName>
                                        </p:attrNameLst>
                                      </p:cBhvr>
                                      <p:to>
                                        <p:strVal val="hidden"/>
                                      </p:to>
                                    </p:set>
                                  </p:childTnLst>
                                </p:cTn>
                              </p:par>
                              <p:par>
                                <p:cTn id="695" presetID="3" presetClass="exit" presetSubtype="5" fill="hold" grpId="2" nodeType="withEffect">
                                  <p:stCondLst>
                                    <p:cond delay="0"/>
                                  </p:stCondLst>
                                  <p:childTnLst>
                                    <p:animEffect transition="out" filter="blinds(vertical)">
                                      <p:cBhvr>
                                        <p:cTn id="696" dur="5000"/>
                                        <p:tgtEl>
                                          <p:spTgt spid="67"/>
                                        </p:tgtEl>
                                      </p:cBhvr>
                                    </p:animEffect>
                                    <p:set>
                                      <p:cBhvr>
                                        <p:cTn id="697" dur="1" fill="hold">
                                          <p:stCondLst>
                                            <p:cond delay="4999"/>
                                          </p:stCondLst>
                                        </p:cTn>
                                        <p:tgtEl>
                                          <p:spTgt spid="67"/>
                                        </p:tgtEl>
                                        <p:attrNameLst>
                                          <p:attrName>style.visibility</p:attrName>
                                        </p:attrNameLst>
                                      </p:cBhvr>
                                      <p:to>
                                        <p:strVal val="hidden"/>
                                      </p:to>
                                    </p:set>
                                  </p:childTnLst>
                                </p:cTn>
                              </p:par>
                              <p:par>
                                <p:cTn id="698" presetID="2" presetClass="entr" presetSubtype="8" fill="hold" grpId="0" nodeType="withEffect">
                                  <p:stCondLst>
                                    <p:cond delay="0"/>
                                  </p:stCondLst>
                                  <p:childTnLst>
                                    <p:set>
                                      <p:cBhvr>
                                        <p:cTn id="699" dur="1" fill="hold">
                                          <p:stCondLst>
                                            <p:cond delay="0"/>
                                          </p:stCondLst>
                                        </p:cTn>
                                        <p:tgtEl>
                                          <p:spTgt spid="66"/>
                                        </p:tgtEl>
                                        <p:attrNameLst>
                                          <p:attrName>style.visibility</p:attrName>
                                        </p:attrNameLst>
                                      </p:cBhvr>
                                      <p:to>
                                        <p:strVal val="visible"/>
                                      </p:to>
                                    </p:set>
                                    <p:anim calcmode="lin" valueType="num">
                                      <p:cBhvr additive="base">
                                        <p:cTn id="700" dur="5000" fill="hold"/>
                                        <p:tgtEl>
                                          <p:spTgt spid="66"/>
                                        </p:tgtEl>
                                        <p:attrNameLst>
                                          <p:attrName>ppt_x</p:attrName>
                                        </p:attrNameLst>
                                      </p:cBhvr>
                                      <p:tavLst>
                                        <p:tav tm="0">
                                          <p:val>
                                            <p:strVal val="0-#ppt_w/2"/>
                                          </p:val>
                                        </p:tav>
                                        <p:tav tm="100000">
                                          <p:val>
                                            <p:strVal val="#ppt_x"/>
                                          </p:val>
                                        </p:tav>
                                      </p:tavLst>
                                    </p:anim>
                                    <p:anim calcmode="lin" valueType="num">
                                      <p:cBhvr additive="base">
                                        <p:cTn id="701" dur="5000" fill="hold"/>
                                        <p:tgtEl>
                                          <p:spTgt spid="66"/>
                                        </p:tgtEl>
                                        <p:attrNameLst>
                                          <p:attrName>ppt_y</p:attrName>
                                        </p:attrNameLst>
                                      </p:cBhvr>
                                      <p:tavLst>
                                        <p:tav tm="0">
                                          <p:val>
                                            <p:strVal val="#ppt_y"/>
                                          </p:val>
                                        </p:tav>
                                        <p:tav tm="100000">
                                          <p:val>
                                            <p:strVal val="#ppt_y"/>
                                          </p:val>
                                        </p:tav>
                                      </p:tavLst>
                                    </p:anim>
                                  </p:childTnLst>
                                </p:cTn>
                              </p:par>
                              <p:par>
                                <p:cTn id="702" presetID="2" presetClass="exit" presetSubtype="8" fill="hold" grpId="1" nodeType="withEffect">
                                  <p:stCondLst>
                                    <p:cond delay="0"/>
                                  </p:stCondLst>
                                  <p:childTnLst>
                                    <p:anim calcmode="lin" valueType="num">
                                      <p:cBhvr additive="base">
                                        <p:cTn id="703" dur="5000"/>
                                        <p:tgtEl>
                                          <p:spTgt spid="66"/>
                                        </p:tgtEl>
                                        <p:attrNameLst>
                                          <p:attrName>ppt_x</p:attrName>
                                        </p:attrNameLst>
                                      </p:cBhvr>
                                      <p:tavLst>
                                        <p:tav tm="0">
                                          <p:val>
                                            <p:strVal val="ppt_x"/>
                                          </p:val>
                                        </p:tav>
                                        <p:tav tm="100000">
                                          <p:val>
                                            <p:strVal val="0-ppt_w/2"/>
                                          </p:val>
                                        </p:tav>
                                      </p:tavLst>
                                    </p:anim>
                                    <p:anim calcmode="lin" valueType="num">
                                      <p:cBhvr additive="base">
                                        <p:cTn id="704" dur="5000"/>
                                        <p:tgtEl>
                                          <p:spTgt spid="66"/>
                                        </p:tgtEl>
                                        <p:attrNameLst>
                                          <p:attrName>ppt_y</p:attrName>
                                        </p:attrNameLst>
                                      </p:cBhvr>
                                      <p:tavLst>
                                        <p:tav tm="0">
                                          <p:val>
                                            <p:strVal val="ppt_y"/>
                                          </p:val>
                                        </p:tav>
                                        <p:tav tm="100000">
                                          <p:val>
                                            <p:strVal val="ppt_y"/>
                                          </p:val>
                                        </p:tav>
                                      </p:tavLst>
                                    </p:anim>
                                    <p:set>
                                      <p:cBhvr>
                                        <p:cTn id="705" dur="1" fill="hold">
                                          <p:stCondLst>
                                            <p:cond delay="4999"/>
                                          </p:stCondLst>
                                        </p:cTn>
                                        <p:tgtEl>
                                          <p:spTgt spid="66"/>
                                        </p:tgtEl>
                                        <p:attrNameLst>
                                          <p:attrName>style.visibility</p:attrName>
                                        </p:attrNameLst>
                                      </p:cBhvr>
                                      <p:to>
                                        <p:strVal val="hidden"/>
                                      </p:to>
                                    </p:set>
                                  </p:childTnLst>
                                </p:cTn>
                              </p:par>
                              <p:par>
                                <p:cTn id="706" presetID="3" presetClass="exit" presetSubtype="5" fill="hold" grpId="2" nodeType="withEffect">
                                  <p:stCondLst>
                                    <p:cond delay="0"/>
                                  </p:stCondLst>
                                  <p:childTnLst>
                                    <p:animEffect transition="out" filter="blinds(vertical)">
                                      <p:cBhvr>
                                        <p:cTn id="707" dur="5000"/>
                                        <p:tgtEl>
                                          <p:spTgt spid="66"/>
                                        </p:tgtEl>
                                      </p:cBhvr>
                                    </p:animEffect>
                                    <p:set>
                                      <p:cBhvr>
                                        <p:cTn id="708" dur="1" fill="hold">
                                          <p:stCondLst>
                                            <p:cond delay="4999"/>
                                          </p:stCondLst>
                                        </p:cTn>
                                        <p:tgtEl>
                                          <p:spTgt spid="66"/>
                                        </p:tgtEl>
                                        <p:attrNameLst>
                                          <p:attrName>style.visibility</p:attrName>
                                        </p:attrNameLst>
                                      </p:cBhvr>
                                      <p:to>
                                        <p:strVal val="hidden"/>
                                      </p:to>
                                    </p:set>
                                  </p:childTnLst>
                                </p:cTn>
                              </p:par>
                              <p:par>
                                <p:cTn id="709" presetID="2" presetClass="entr" presetSubtype="8" fill="hold" grpId="0" nodeType="withEffect">
                                  <p:stCondLst>
                                    <p:cond delay="0"/>
                                  </p:stCondLst>
                                  <p:childTnLst>
                                    <p:set>
                                      <p:cBhvr>
                                        <p:cTn id="710" dur="1" fill="hold">
                                          <p:stCondLst>
                                            <p:cond delay="0"/>
                                          </p:stCondLst>
                                        </p:cTn>
                                        <p:tgtEl>
                                          <p:spTgt spid="65"/>
                                        </p:tgtEl>
                                        <p:attrNameLst>
                                          <p:attrName>style.visibility</p:attrName>
                                        </p:attrNameLst>
                                      </p:cBhvr>
                                      <p:to>
                                        <p:strVal val="visible"/>
                                      </p:to>
                                    </p:set>
                                    <p:anim calcmode="lin" valueType="num">
                                      <p:cBhvr additive="base">
                                        <p:cTn id="711" dur="5000" fill="hold"/>
                                        <p:tgtEl>
                                          <p:spTgt spid="65"/>
                                        </p:tgtEl>
                                        <p:attrNameLst>
                                          <p:attrName>ppt_x</p:attrName>
                                        </p:attrNameLst>
                                      </p:cBhvr>
                                      <p:tavLst>
                                        <p:tav tm="0">
                                          <p:val>
                                            <p:strVal val="0-#ppt_w/2"/>
                                          </p:val>
                                        </p:tav>
                                        <p:tav tm="100000">
                                          <p:val>
                                            <p:strVal val="#ppt_x"/>
                                          </p:val>
                                        </p:tav>
                                      </p:tavLst>
                                    </p:anim>
                                    <p:anim calcmode="lin" valueType="num">
                                      <p:cBhvr additive="base">
                                        <p:cTn id="712" dur="5000" fill="hold"/>
                                        <p:tgtEl>
                                          <p:spTgt spid="65"/>
                                        </p:tgtEl>
                                        <p:attrNameLst>
                                          <p:attrName>ppt_y</p:attrName>
                                        </p:attrNameLst>
                                      </p:cBhvr>
                                      <p:tavLst>
                                        <p:tav tm="0">
                                          <p:val>
                                            <p:strVal val="#ppt_y"/>
                                          </p:val>
                                        </p:tav>
                                        <p:tav tm="100000">
                                          <p:val>
                                            <p:strVal val="#ppt_y"/>
                                          </p:val>
                                        </p:tav>
                                      </p:tavLst>
                                    </p:anim>
                                  </p:childTnLst>
                                </p:cTn>
                              </p:par>
                              <p:par>
                                <p:cTn id="713" presetID="2" presetClass="exit" presetSubtype="8" fill="hold" grpId="1" nodeType="withEffect">
                                  <p:stCondLst>
                                    <p:cond delay="0"/>
                                  </p:stCondLst>
                                  <p:childTnLst>
                                    <p:anim calcmode="lin" valueType="num">
                                      <p:cBhvr additive="base">
                                        <p:cTn id="714" dur="5000"/>
                                        <p:tgtEl>
                                          <p:spTgt spid="65"/>
                                        </p:tgtEl>
                                        <p:attrNameLst>
                                          <p:attrName>ppt_x</p:attrName>
                                        </p:attrNameLst>
                                      </p:cBhvr>
                                      <p:tavLst>
                                        <p:tav tm="0">
                                          <p:val>
                                            <p:strVal val="ppt_x"/>
                                          </p:val>
                                        </p:tav>
                                        <p:tav tm="100000">
                                          <p:val>
                                            <p:strVal val="0-ppt_w/2"/>
                                          </p:val>
                                        </p:tav>
                                      </p:tavLst>
                                    </p:anim>
                                    <p:anim calcmode="lin" valueType="num">
                                      <p:cBhvr additive="base">
                                        <p:cTn id="715" dur="5000"/>
                                        <p:tgtEl>
                                          <p:spTgt spid="65"/>
                                        </p:tgtEl>
                                        <p:attrNameLst>
                                          <p:attrName>ppt_y</p:attrName>
                                        </p:attrNameLst>
                                      </p:cBhvr>
                                      <p:tavLst>
                                        <p:tav tm="0">
                                          <p:val>
                                            <p:strVal val="ppt_y"/>
                                          </p:val>
                                        </p:tav>
                                        <p:tav tm="100000">
                                          <p:val>
                                            <p:strVal val="ppt_y"/>
                                          </p:val>
                                        </p:tav>
                                      </p:tavLst>
                                    </p:anim>
                                    <p:set>
                                      <p:cBhvr>
                                        <p:cTn id="716" dur="1" fill="hold">
                                          <p:stCondLst>
                                            <p:cond delay="4999"/>
                                          </p:stCondLst>
                                        </p:cTn>
                                        <p:tgtEl>
                                          <p:spTgt spid="65"/>
                                        </p:tgtEl>
                                        <p:attrNameLst>
                                          <p:attrName>style.visibility</p:attrName>
                                        </p:attrNameLst>
                                      </p:cBhvr>
                                      <p:to>
                                        <p:strVal val="hidden"/>
                                      </p:to>
                                    </p:set>
                                  </p:childTnLst>
                                </p:cTn>
                              </p:par>
                              <p:par>
                                <p:cTn id="717" presetID="3" presetClass="exit" presetSubtype="5" fill="hold" grpId="2" nodeType="withEffect">
                                  <p:stCondLst>
                                    <p:cond delay="0"/>
                                  </p:stCondLst>
                                  <p:childTnLst>
                                    <p:animEffect transition="out" filter="blinds(vertical)">
                                      <p:cBhvr>
                                        <p:cTn id="718" dur="5000"/>
                                        <p:tgtEl>
                                          <p:spTgt spid="65"/>
                                        </p:tgtEl>
                                      </p:cBhvr>
                                    </p:animEffect>
                                    <p:set>
                                      <p:cBhvr>
                                        <p:cTn id="719" dur="1" fill="hold">
                                          <p:stCondLst>
                                            <p:cond delay="4999"/>
                                          </p:stCondLst>
                                        </p:cTn>
                                        <p:tgtEl>
                                          <p:spTgt spid="65"/>
                                        </p:tgtEl>
                                        <p:attrNameLst>
                                          <p:attrName>style.visibility</p:attrName>
                                        </p:attrNameLst>
                                      </p:cBhvr>
                                      <p:to>
                                        <p:strVal val="hidden"/>
                                      </p:to>
                                    </p:set>
                                  </p:childTnLst>
                                </p:cTn>
                              </p:par>
                              <p:par>
                                <p:cTn id="720" presetID="2" presetClass="entr" presetSubtype="8" fill="hold" grpId="0" nodeType="withEffect">
                                  <p:stCondLst>
                                    <p:cond delay="0"/>
                                  </p:stCondLst>
                                  <p:childTnLst>
                                    <p:set>
                                      <p:cBhvr>
                                        <p:cTn id="721" dur="1" fill="hold">
                                          <p:stCondLst>
                                            <p:cond delay="0"/>
                                          </p:stCondLst>
                                        </p:cTn>
                                        <p:tgtEl>
                                          <p:spTgt spid="64"/>
                                        </p:tgtEl>
                                        <p:attrNameLst>
                                          <p:attrName>style.visibility</p:attrName>
                                        </p:attrNameLst>
                                      </p:cBhvr>
                                      <p:to>
                                        <p:strVal val="visible"/>
                                      </p:to>
                                    </p:set>
                                    <p:anim calcmode="lin" valueType="num">
                                      <p:cBhvr additive="base">
                                        <p:cTn id="722" dur="5000" fill="hold"/>
                                        <p:tgtEl>
                                          <p:spTgt spid="64"/>
                                        </p:tgtEl>
                                        <p:attrNameLst>
                                          <p:attrName>ppt_x</p:attrName>
                                        </p:attrNameLst>
                                      </p:cBhvr>
                                      <p:tavLst>
                                        <p:tav tm="0">
                                          <p:val>
                                            <p:strVal val="0-#ppt_w/2"/>
                                          </p:val>
                                        </p:tav>
                                        <p:tav tm="100000">
                                          <p:val>
                                            <p:strVal val="#ppt_x"/>
                                          </p:val>
                                        </p:tav>
                                      </p:tavLst>
                                    </p:anim>
                                    <p:anim calcmode="lin" valueType="num">
                                      <p:cBhvr additive="base">
                                        <p:cTn id="723" dur="5000" fill="hold"/>
                                        <p:tgtEl>
                                          <p:spTgt spid="64"/>
                                        </p:tgtEl>
                                        <p:attrNameLst>
                                          <p:attrName>ppt_y</p:attrName>
                                        </p:attrNameLst>
                                      </p:cBhvr>
                                      <p:tavLst>
                                        <p:tav tm="0">
                                          <p:val>
                                            <p:strVal val="#ppt_y"/>
                                          </p:val>
                                        </p:tav>
                                        <p:tav tm="100000">
                                          <p:val>
                                            <p:strVal val="#ppt_y"/>
                                          </p:val>
                                        </p:tav>
                                      </p:tavLst>
                                    </p:anim>
                                  </p:childTnLst>
                                </p:cTn>
                              </p:par>
                              <p:par>
                                <p:cTn id="724" presetID="2" presetClass="exit" presetSubtype="8" fill="hold" grpId="1" nodeType="withEffect">
                                  <p:stCondLst>
                                    <p:cond delay="0"/>
                                  </p:stCondLst>
                                  <p:childTnLst>
                                    <p:anim calcmode="lin" valueType="num">
                                      <p:cBhvr additive="base">
                                        <p:cTn id="725" dur="5000"/>
                                        <p:tgtEl>
                                          <p:spTgt spid="64"/>
                                        </p:tgtEl>
                                        <p:attrNameLst>
                                          <p:attrName>ppt_x</p:attrName>
                                        </p:attrNameLst>
                                      </p:cBhvr>
                                      <p:tavLst>
                                        <p:tav tm="0">
                                          <p:val>
                                            <p:strVal val="ppt_x"/>
                                          </p:val>
                                        </p:tav>
                                        <p:tav tm="100000">
                                          <p:val>
                                            <p:strVal val="0-ppt_w/2"/>
                                          </p:val>
                                        </p:tav>
                                      </p:tavLst>
                                    </p:anim>
                                    <p:anim calcmode="lin" valueType="num">
                                      <p:cBhvr additive="base">
                                        <p:cTn id="726" dur="5000"/>
                                        <p:tgtEl>
                                          <p:spTgt spid="64"/>
                                        </p:tgtEl>
                                        <p:attrNameLst>
                                          <p:attrName>ppt_y</p:attrName>
                                        </p:attrNameLst>
                                      </p:cBhvr>
                                      <p:tavLst>
                                        <p:tav tm="0">
                                          <p:val>
                                            <p:strVal val="ppt_y"/>
                                          </p:val>
                                        </p:tav>
                                        <p:tav tm="100000">
                                          <p:val>
                                            <p:strVal val="ppt_y"/>
                                          </p:val>
                                        </p:tav>
                                      </p:tavLst>
                                    </p:anim>
                                    <p:set>
                                      <p:cBhvr>
                                        <p:cTn id="727" dur="1" fill="hold">
                                          <p:stCondLst>
                                            <p:cond delay="4999"/>
                                          </p:stCondLst>
                                        </p:cTn>
                                        <p:tgtEl>
                                          <p:spTgt spid="64"/>
                                        </p:tgtEl>
                                        <p:attrNameLst>
                                          <p:attrName>style.visibility</p:attrName>
                                        </p:attrNameLst>
                                      </p:cBhvr>
                                      <p:to>
                                        <p:strVal val="hidden"/>
                                      </p:to>
                                    </p:set>
                                  </p:childTnLst>
                                </p:cTn>
                              </p:par>
                              <p:par>
                                <p:cTn id="728" presetID="3" presetClass="exit" presetSubtype="5" fill="hold" grpId="2" nodeType="withEffect">
                                  <p:stCondLst>
                                    <p:cond delay="0"/>
                                  </p:stCondLst>
                                  <p:childTnLst>
                                    <p:animEffect transition="out" filter="blinds(vertical)">
                                      <p:cBhvr>
                                        <p:cTn id="729" dur="5000"/>
                                        <p:tgtEl>
                                          <p:spTgt spid="64"/>
                                        </p:tgtEl>
                                      </p:cBhvr>
                                    </p:animEffect>
                                    <p:set>
                                      <p:cBhvr>
                                        <p:cTn id="730" dur="1" fill="hold">
                                          <p:stCondLst>
                                            <p:cond delay="4999"/>
                                          </p:stCondLst>
                                        </p:cTn>
                                        <p:tgtEl>
                                          <p:spTgt spid="64"/>
                                        </p:tgtEl>
                                        <p:attrNameLst>
                                          <p:attrName>style.visibility</p:attrName>
                                        </p:attrNameLst>
                                      </p:cBhvr>
                                      <p:to>
                                        <p:strVal val="hidden"/>
                                      </p:to>
                                    </p:set>
                                  </p:childTnLst>
                                </p:cTn>
                              </p:par>
                              <p:par>
                                <p:cTn id="731" presetID="2" presetClass="entr" presetSubtype="8" fill="hold" grpId="0" nodeType="withEffect">
                                  <p:stCondLst>
                                    <p:cond delay="0"/>
                                  </p:stCondLst>
                                  <p:childTnLst>
                                    <p:set>
                                      <p:cBhvr>
                                        <p:cTn id="732" dur="1" fill="hold">
                                          <p:stCondLst>
                                            <p:cond delay="0"/>
                                          </p:stCondLst>
                                        </p:cTn>
                                        <p:tgtEl>
                                          <p:spTgt spid="63"/>
                                        </p:tgtEl>
                                        <p:attrNameLst>
                                          <p:attrName>style.visibility</p:attrName>
                                        </p:attrNameLst>
                                      </p:cBhvr>
                                      <p:to>
                                        <p:strVal val="visible"/>
                                      </p:to>
                                    </p:set>
                                    <p:anim calcmode="lin" valueType="num">
                                      <p:cBhvr additive="base">
                                        <p:cTn id="733" dur="5000" fill="hold"/>
                                        <p:tgtEl>
                                          <p:spTgt spid="63"/>
                                        </p:tgtEl>
                                        <p:attrNameLst>
                                          <p:attrName>ppt_x</p:attrName>
                                        </p:attrNameLst>
                                      </p:cBhvr>
                                      <p:tavLst>
                                        <p:tav tm="0">
                                          <p:val>
                                            <p:strVal val="0-#ppt_w/2"/>
                                          </p:val>
                                        </p:tav>
                                        <p:tav tm="100000">
                                          <p:val>
                                            <p:strVal val="#ppt_x"/>
                                          </p:val>
                                        </p:tav>
                                      </p:tavLst>
                                    </p:anim>
                                    <p:anim calcmode="lin" valueType="num">
                                      <p:cBhvr additive="base">
                                        <p:cTn id="734" dur="5000" fill="hold"/>
                                        <p:tgtEl>
                                          <p:spTgt spid="63"/>
                                        </p:tgtEl>
                                        <p:attrNameLst>
                                          <p:attrName>ppt_y</p:attrName>
                                        </p:attrNameLst>
                                      </p:cBhvr>
                                      <p:tavLst>
                                        <p:tav tm="0">
                                          <p:val>
                                            <p:strVal val="#ppt_y"/>
                                          </p:val>
                                        </p:tav>
                                        <p:tav tm="100000">
                                          <p:val>
                                            <p:strVal val="#ppt_y"/>
                                          </p:val>
                                        </p:tav>
                                      </p:tavLst>
                                    </p:anim>
                                  </p:childTnLst>
                                </p:cTn>
                              </p:par>
                              <p:par>
                                <p:cTn id="735" presetID="2" presetClass="exit" presetSubtype="8" fill="hold" grpId="1" nodeType="withEffect">
                                  <p:stCondLst>
                                    <p:cond delay="0"/>
                                  </p:stCondLst>
                                  <p:childTnLst>
                                    <p:anim calcmode="lin" valueType="num">
                                      <p:cBhvr additive="base">
                                        <p:cTn id="736" dur="5000"/>
                                        <p:tgtEl>
                                          <p:spTgt spid="63"/>
                                        </p:tgtEl>
                                        <p:attrNameLst>
                                          <p:attrName>ppt_x</p:attrName>
                                        </p:attrNameLst>
                                      </p:cBhvr>
                                      <p:tavLst>
                                        <p:tav tm="0">
                                          <p:val>
                                            <p:strVal val="ppt_x"/>
                                          </p:val>
                                        </p:tav>
                                        <p:tav tm="100000">
                                          <p:val>
                                            <p:strVal val="0-ppt_w/2"/>
                                          </p:val>
                                        </p:tav>
                                      </p:tavLst>
                                    </p:anim>
                                    <p:anim calcmode="lin" valueType="num">
                                      <p:cBhvr additive="base">
                                        <p:cTn id="737" dur="5000"/>
                                        <p:tgtEl>
                                          <p:spTgt spid="63"/>
                                        </p:tgtEl>
                                        <p:attrNameLst>
                                          <p:attrName>ppt_y</p:attrName>
                                        </p:attrNameLst>
                                      </p:cBhvr>
                                      <p:tavLst>
                                        <p:tav tm="0">
                                          <p:val>
                                            <p:strVal val="ppt_y"/>
                                          </p:val>
                                        </p:tav>
                                        <p:tav tm="100000">
                                          <p:val>
                                            <p:strVal val="ppt_y"/>
                                          </p:val>
                                        </p:tav>
                                      </p:tavLst>
                                    </p:anim>
                                    <p:set>
                                      <p:cBhvr>
                                        <p:cTn id="738" dur="1" fill="hold">
                                          <p:stCondLst>
                                            <p:cond delay="4999"/>
                                          </p:stCondLst>
                                        </p:cTn>
                                        <p:tgtEl>
                                          <p:spTgt spid="63"/>
                                        </p:tgtEl>
                                        <p:attrNameLst>
                                          <p:attrName>style.visibility</p:attrName>
                                        </p:attrNameLst>
                                      </p:cBhvr>
                                      <p:to>
                                        <p:strVal val="hidden"/>
                                      </p:to>
                                    </p:set>
                                  </p:childTnLst>
                                </p:cTn>
                              </p:par>
                              <p:par>
                                <p:cTn id="739" presetID="3" presetClass="exit" presetSubtype="5" fill="hold" grpId="2" nodeType="withEffect">
                                  <p:stCondLst>
                                    <p:cond delay="0"/>
                                  </p:stCondLst>
                                  <p:childTnLst>
                                    <p:animEffect transition="out" filter="blinds(vertical)">
                                      <p:cBhvr>
                                        <p:cTn id="740" dur="5000"/>
                                        <p:tgtEl>
                                          <p:spTgt spid="63"/>
                                        </p:tgtEl>
                                      </p:cBhvr>
                                    </p:animEffect>
                                    <p:set>
                                      <p:cBhvr>
                                        <p:cTn id="741" dur="1" fill="hold">
                                          <p:stCondLst>
                                            <p:cond delay="4999"/>
                                          </p:stCondLst>
                                        </p:cTn>
                                        <p:tgtEl>
                                          <p:spTgt spid="63"/>
                                        </p:tgtEl>
                                        <p:attrNameLst>
                                          <p:attrName>style.visibility</p:attrName>
                                        </p:attrNameLst>
                                      </p:cBhvr>
                                      <p:to>
                                        <p:strVal val="hidden"/>
                                      </p:to>
                                    </p:set>
                                  </p:childTnLst>
                                </p:cTn>
                              </p:par>
                              <p:par>
                                <p:cTn id="742" presetID="2" presetClass="entr" presetSubtype="8" fill="hold" grpId="0" nodeType="withEffect">
                                  <p:stCondLst>
                                    <p:cond delay="0"/>
                                  </p:stCondLst>
                                  <p:childTnLst>
                                    <p:set>
                                      <p:cBhvr>
                                        <p:cTn id="743" dur="1" fill="hold">
                                          <p:stCondLst>
                                            <p:cond delay="0"/>
                                          </p:stCondLst>
                                        </p:cTn>
                                        <p:tgtEl>
                                          <p:spTgt spid="62"/>
                                        </p:tgtEl>
                                        <p:attrNameLst>
                                          <p:attrName>style.visibility</p:attrName>
                                        </p:attrNameLst>
                                      </p:cBhvr>
                                      <p:to>
                                        <p:strVal val="visible"/>
                                      </p:to>
                                    </p:set>
                                    <p:anim calcmode="lin" valueType="num">
                                      <p:cBhvr additive="base">
                                        <p:cTn id="744" dur="5000" fill="hold"/>
                                        <p:tgtEl>
                                          <p:spTgt spid="62"/>
                                        </p:tgtEl>
                                        <p:attrNameLst>
                                          <p:attrName>ppt_x</p:attrName>
                                        </p:attrNameLst>
                                      </p:cBhvr>
                                      <p:tavLst>
                                        <p:tav tm="0">
                                          <p:val>
                                            <p:strVal val="0-#ppt_w/2"/>
                                          </p:val>
                                        </p:tav>
                                        <p:tav tm="100000">
                                          <p:val>
                                            <p:strVal val="#ppt_x"/>
                                          </p:val>
                                        </p:tav>
                                      </p:tavLst>
                                    </p:anim>
                                    <p:anim calcmode="lin" valueType="num">
                                      <p:cBhvr additive="base">
                                        <p:cTn id="745" dur="5000" fill="hold"/>
                                        <p:tgtEl>
                                          <p:spTgt spid="62"/>
                                        </p:tgtEl>
                                        <p:attrNameLst>
                                          <p:attrName>ppt_y</p:attrName>
                                        </p:attrNameLst>
                                      </p:cBhvr>
                                      <p:tavLst>
                                        <p:tav tm="0">
                                          <p:val>
                                            <p:strVal val="#ppt_y"/>
                                          </p:val>
                                        </p:tav>
                                        <p:tav tm="100000">
                                          <p:val>
                                            <p:strVal val="#ppt_y"/>
                                          </p:val>
                                        </p:tav>
                                      </p:tavLst>
                                    </p:anim>
                                  </p:childTnLst>
                                </p:cTn>
                              </p:par>
                              <p:par>
                                <p:cTn id="746" presetID="2" presetClass="exit" presetSubtype="8" fill="hold" grpId="1" nodeType="withEffect">
                                  <p:stCondLst>
                                    <p:cond delay="0"/>
                                  </p:stCondLst>
                                  <p:childTnLst>
                                    <p:anim calcmode="lin" valueType="num">
                                      <p:cBhvr additive="base">
                                        <p:cTn id="747" dur="5000"/>
                                        <p:tgtEl>
                                          <p:spTgt spid="62"/>
                                        </p:tgtEl>
                                        <p:attrNameLst>
                                          <p:attrName>ppt_x</p:attrName>
                                        </p:attrNameLst>
                                      </p:cBhvr>
                                      <p:tavLst>
                                        <p:tav tm="0">
                                          <p:val>
                                            <p:strVal val="ppt_x"/>
                                          </p:val>
                                        </p:tav>
                                        <p:tav tm="100000">
                                          <p:val>
                                            <p:strVal val="0-ppt_w/2"/>
                                          </p:val>
                                        </p:tav>
                                      </p:tavLst>
                                    </p:anim>
                                    <p:anim calcmode="lin" valueType="num">
                                      <p:cBhvr additive="base">
                                        <p:cTn id="748" dur="5000"/>
                                        <p:tgtEl>
                                          <p:spTgt spid="62"/>
                                        </p:tgtEl>
                                        <p:attrNameLst>
                                          <p:attrName>ppt_y</p:attrName>
                                        </p:attrNameLst>
                                      </p:cBhvr>
                                      <p:tavLst>
                                        <p:tav tm="0">
                                          <p:val>
                                            <p:strVal val="ppt_y"/>
                                          </p:val>
                                        </p:tav>
                                        <p:tav tm="100000">
                                          <p:val>
                                            <p:strVal val="ppt_y"/>
                                          </p:val>
                                        </p:tav>
                                      </p:tavLst>
                                    </p:anim>
                                    <p:set>
                                      <p:cBhvr>
                                        <p:cTn id="749" dur="1" fill="hold">
                                          <p:stCondLst>
                                            <p:cond delay="4999"/>
                                          </p:stCondLst>
                                        </p:cTn>
                                        <p:tgtEl>
                                          <p:spTgt spid="62"/>
                                        </p:tgtEl>
                                        <p:attrNameLst>
                                          <p:attrName>style.visibility</p:attrName>
                                        </p:attrNameLst>
                                      </p:cBhvr>
                                      <p:to>
                                        <p:strVal val="hidden"/>
                                      </p:to>
                                    </p:set>
                                  </p:childTnLst>
                                </p:cTn>
                              </p:par>
                              <p:par>
                                <p:cTn id="750" presetID="3" presetClass="exit" presetSubtype="5" fill="hold" grpId="2" nodeType="withEffect">
                                  <p:stCondLst>
                                    <p:cond delay="0"/>
                                  </p:stCondLst>
                                  <p:childTnLst>
                                    <p:animEffect transition="out" filter="blinds(vertical)">
                                      <p:cBhvr>
                                        <p:cTn id="751" dur="5000"/>
                                        <p:tgtEl>
                                          <p:spTgt spid="62"/>
                                        </p:tgtEl>
                                      </p:cBhvr>
                                    </p:animEffect>
                                    <p:set>
                                      <p:cBhvr>
                                        <p:cTn id="752" dur="1" fill="hold">
                                          <p:stCondLst>
                                            <p:cond delay="4999"/>
                                          </p:stCondLst>
                                        </p:cTn>
                                        <p:tgtEl>
                                          <p:spTgt spid="62"/>
                                        </p:tgtEl>
                                        <p:attrNameLst>
                                          <p:attrName>style.visibility</p:attrName>
                                        </p:attrNameLst>
                                      </p:cBhvr>
                                      <p:to>
                                        <p:strVal val="hidden"/>
                                      </p:to>
                                    </p:set>
                                  </p:childTnLst>
                                </p:cTn>
                              </p:par>
                              <p:par>
                                <p:cTn id="753" presetID="2" presetClass="entr" presetSubtype="8" fill="hold" grpId="0" nodeType="withEffect">
                                  <p:stCondLst>
                                    <p:cond delay="0"/>
                                  </p:stCondLst>
                                  <p:childTnLst>
                                    <p:set>
                                      <p:cBhvr>
                                        <p:cTn id="754" dur="1" fill="hold">
                                          <p:stCondLst>
                                            <p:cond delay="0"/>
                                          </p:stCondLst>
                                        </p:cTn>
                                        <p:tgtEl>
                                          <p:spTgt spid="61"/>
                                        </p:tgtEl>
                                        <p:attrNameLst>
                                          <p:attrName>style.visibility</p:attrName>
                                        </p:attrNameLst>
                                      </p:cBhvr>
                                      <p:to>
                                        <p:strVal val="visible"/>
                                      </p:to>
                                    </p:set>
                                    <p:anim calcmode="lin" valueType="num">
                                      <p:cBhvr additive="base">
                                        <p:cTn id="755" dur="5000" fill="hold"/>
                                        <p:tgtEl>
                                          <p:spTgt spid="61"/>
                                        </p:tgtEl>
                                        <p:attrNameLst>
                                          <p:attrName>ppt_x</p:attrName>
                                        </p:attrNameLst>
                                      </p:cBhvr>
                                      <p:tavLst>
                                        <p:tav tm="0">
                                          <p:val>
                                            <p:strVal val="0-#ppt_w/2"/>
                                          </p:val>
                                        </p:tav>
                                        <p:tav tm="100000">
                                          <p:val>
                                            <p:strVal val="#ppt_x"/>
                                          </p:val>
                                        </p:tav>
                                      </p:tavLst>
                                    </p:anim>
                                    <p:anim calcmode="lin" valueType="num">
                                      <p:cBhvr additive="base">
                                        <p:cTn id="756" dur="5000" fill="hold"/>
                                        <p:tgtEl>
                                          <p:spTgt spid="61"/>
                                        </p:tgtEl>
                                        <p:attrNameLst>
                                          <p:attrName>ppt_y</p:attrName>
                                        </p:attrNameLst>
                                      </p:cBhvr>
                                      <p:tavLst>
                                        <p:tav tm="0">
                                          <p:val>
                                            <p:strVal val="#ppt_y"/>
                                          </p:val>
                                        </p:tav>
                                        <p:tav tm="100000">
                                          <p:val>
                                            <p:strVal val="#ppt_y"/>
                                          </p:val>
                                        </p:tav>
                                      </p:tavLst>
                                    </p:anim>
                                  </p:childTnLst>
                                </p:cTn>
                              </p:par>
                              <p:par>
                                <p:cTn id="757" presetID="2" presetClass="exit" presetSubtype="8" fill="hold" grpId="1" nodeType="withEffect">
                                  <p:stCondLst>
                                    <p:cond delay="0"/>
                                  </p:stCondLst>
                                  <p:childTnLst>
                                    <p:anim calcmode="lin" valueType="num">
                                      <p:cBhvr additive="base">
                                        <p:cTn id="758" dur="5000"/>
                                        <p:tgtEl>
                                          <p:spTgt spid="61"/>
                                        </p:tgtEl>
                                        <p:attrNameLst>
                                          <p:attrName>ppt_x</p:attrName>
                                        </p:attrNameLst>
                                      </p:cBhvr>
                                      <p:tavLst>
                                        <p:tav tm="0">
                                          <p:val>
                                            <p:strVal val="ppt_x"/>
                                          </p:val>
                                        </p:tav>
                                        <p:tav tm="100000">
                                          <p:val>
                                            <p:strVal val="0-ppt_w/2"/>
                                          </p:val>
                                        </p:tav>
                                      </p:tavLst>
                                    </p:anim>
                                    <p:anim calcmode="lin" valueType="num">
                                      <p:cBhvr additive="base">
                                        <p:cTn id="759" dur="5000"/>
                                        <p:tgtEl>
                                          <p:spTgt spid="61"/>
                                        </p:tgtEl>
                                        <p:attrNameLst>
                                          <p:attrName>ppt_y</p:attrName>
                                        </p:attrNameLst>
                                      </p:cBhvr>
                                      <p:tavLst>
                                        <p:tav tm="0">
                                          <p:val>
                                            <p:strVal val="ppt_y"/>
                                          </p:val>
                                        </p:tav>
                                        <p:tav tm="100000">
                                          <p:val>
                                            <p:strVal val="ppt_y"/>
                                          </p:val>
                                        </p:tav>
                                      </p:tavLst>
                                    </p:anim>
                                    <p:set>
                                      <p:cBhvr>
                                        <p:cTn id="760" dur="1" fill="hold">
                                          <p:stCondLst>
                                            <p:cond delay="4999"/>
                                          </p:stCondLst>
                                        </p:cTn>
                                        <p:tgtEl>
                                          <p:spTgt spid="61"/>
                                        </p:tgtEl>
                                        <p:attrNameLst>
                                          <p:attrName>style.visibility</p:attrName>
                                        </p:attrNameLst>
                                      </p:cBhvr>
                                      <p:to>
                                        <p:strVal val="hidden"/>
                                      </p:to>
                                    </p:set>
                                  </p:childTnLst>
                                </p:cTn>
                              </p:par>
                              <p:par>
                                <p:cTn id="761" presetID="3" presetClass="exit" presetSubtype="5" fill="hold" grpId="2" nodeType="withEffect">
                                  <p:stCondLst>
                                    <p:cond delay="0"/>
                                  </p:stCondLst>
                                  <p:childTnLst>
                                    <p:animEffect transition="out" filter="blinds(vertical)">
                                      <p:cBhvr>
                                        <p:cTn id="762" dur="5000"/>
                                        <p:tgtEl>
                                          <p:spTgt spid="61"/>
                                        </p:tgtEl>
                                      </p:cBhvr>
                                    </p:animEffect>
                                    <p:set>
                                      <p:cBhvr>
                                        <p:cTn id="763" dur="1" fill="hold">
                                          <p:stCondLst>
                                            <p:cond delay="4999"/>
                                          </p:stCondLst>
                                        </p:cTn>
                                        <p:tgtEl>
                                          <p:spTgt spid="61"/>
                                        </p:tgtEl>
                                        <p:attrNameLst>
                                          <p:attrName>style.visibility</p:attrName>
                                        </p:attrNameLst>
                                      </p:cBhvr>
                                      <p:to>
                                        <p:strVal val="hidden"/>
                                      </p:to>
                                    </p:set>
                                  </p:childTnLst>
                                </p:cTn>
                              </p:par>
                              <p:par>
                                <p:cTn id="764" presetID="2" presetClass="entr" presetSubtype="8" fill="hold" grpId="0" nodeType="withEffect">
                                  <p:stCondLst>
                                    <p:cond delay="0"/>
                                  </p:stCondLst>
                                  <p:childTnLst>
                                    <p:set>
                                      <p:cBhvr>
                                        <p:cTn id="765" dur="1" fill="hold">
                                          <p:stCondLst>
                                            <p:cond delay="0"/>
                                          </p:stCondLst>
                                        </p:cTn>
                                        <p:tgtEl>
                                          <p:spTgt spid="60"/>
                                        </p:tgtEl>
                                        <p:attrNameLst>
                                          <p:attrName>style.visibility</p:attrName>
                                        </p:attrNameLst>
                                      </p:cBhvr>
                                      <p:to>
                                        <p:strVal val="visible"/>
                                      </p:to>
                                    </p:set>
                                    <p:anim calcmode="lin" valueType="num">
                                      <p:cBhvr additive="base">
                                        <p:cTn id="766" dur="5000" fill="hold"/>
                                        <p:tgtEl>
                                          <p:spTgt spid="60"/>
                                        </p:tgtEl>
                                        <p:attrNameLst>
                                          <p:attrName>ppt_x</p:attrName>
                                        </p:attrNameLst>
                                      </p:cBhvr>
                                      <p:tavLst>
                                        <p:tav tm="0">
                                          <p:val>
                                            <p:strVal val="0-#ppt_w/2"/>
                                          </p:val>
                                        </p:tav>
                                        <p:tav tm="100000">
                                          <p:val>
                                            <p:strVal val="#ppt_x"/>
                                          </p:val>
                                        </p:tav>
                                      </p:tavLst>
                                    </p:anim>
                                    <p:anim calcmode="lin" valueType="num">
                                      <p:cBhvr additive="base">
                                        <p:cTn id="767" dur="5000" fill="hold"/>
                                        <p:tgtEl>
                                          <p:spTgt spid="60"/>
                                        </p:tgtEl>
                                        <p:attrNameLst>
                                          <p:attrName>ppt_y</p:attrName>
                                        </p:attrNameLst>
                                      </p:cBhvr>
                                      <p:tavLst>
                                        <p:tav tm="0">
                                          <p:val>
                                            <p:strVal val="#ppt_y"/>
                                          </p:val>
                                        </p:tav>
                                        <p:tav tm="100000">
                                          <p:val>
                                            <p:strVal val="#ppt_y"/>
                                          </p:val>
                                        </p:tav>
                                      </p:tavLst>
                                    </p:anim>
                                  </p:childTnLst>
                                </p:cTn>
                              </p:par>
                              <p:par>
                                <p:cTn id="768" presetID="2" presetClass="exit" presetSubtype="8" fill="hold" grpId="1" nodeType="withEffect">
                                  <p:stCondLst>
                                    <p:cond delay="0"/>
                                  </p:stCondLst>
                                  <p:childTnLst>
                                    <p:anim calcmode="lin" valueType="num">
                                      <p:cBhvr additive="base">
                                        <p:cTn id="769" dur="5000"/>
                                        <p:tgtEl>
                                          <p:spTgt spid="60"/>
                                        </p:tgtEl>
                                        <p:attrNameLst>
                                          <p:attrName>ppt_x</p:attrName>
                                        </p:attrNameLst>
                                      </p:cBhvr>
                                      <p:tavLst>
                                        <p:tav tm="0">
                                          <p:val>
                                            <p:strVal val="ppt_x"/>
                                          </p:val>
                                        </p:tav>
                                        <p:tav tm="100000">
                                          <p:val>
                                            <p:strVal val="0-ppt_w/2"/>
                                          </p:val>
                                        </p:tav>
                                      </p:tavLst>
                                    </p:anim>
                                    <p:anim calcmode="lin" valueType="num">
                                      <p:cBhvr additive="base">
                                        <p:cTn id="770" dur="5000"/>
                                        <p:tgtEl>
                                          <p:spTgt spid="60"/>
                                        </p:tgtEl>
                                        <p:attrNameLst>
                                          <p:attrName>ppt_y</p:attrName>
                                        </p:attrNameLst>
                                      </p:cBhvr>
                                      <p:tavLst>
                                        <p:tav tm="0">
                                          <p:val>
                                            <p:strVal val="ppt_y"/>
                                          </p:val>
                                        </p:tav>
                                        <p:tav tm="100000">
                                          <p:val>
                                            <p:strVal val="ppt_y"/>
                                          </p:val>
                                        </p:tav>
                                      </p:tavLst>
                                    </p:anim>
                                    <p:set>
                                      <p:cBhvr>
                                        <p:cTn id="771" dur="1" fill="hold">
                                          <p:stCondLst>
                                            <p:cond delay="4999"/>
                                          </p:stCondLst>
                                        </p:cTn>
                                        <p:tgtEl>
                                          <p:spTgt spid="60"/>
                                        </p:tgtEl>
                                        <p:attrNameLst>
                                          <p:attrName>style.visibility</p:attrName>
                                        </p:attrNameLst>
                                      </p:cBhvr>
                                      <p:to>
                                        <p:strVal val="hidden"/>
                                      </p:to>
                                    </p:set>
                                  </p:childTnLst>
                                </p:cTn>
                              </p:par>
                              <p:par>
                                <p:cTn id="772" presetID="3" presetClass="exit" presetSubtype="5" fill="hold" grpId="2" nodeType="withEffect">
                                  <p:stCondLst>
                                    <p:cond delay="0"/>
                                  </p:stCondLst>
                                  <p:childTnLst>
                                    <p:animEffect transition="out" filter="blinds(vertical)">
                                      <p:cBhvr>
                                        <p:cTn id="773" dur="5000"/>
                                        <p:tgtEl>
                                          <p:spTgt spid="60"/>
                                        </p:tgtEl>
                                      </p:cBhvr>
                                    </p:animEffect>
                                    <p:set>
                                      <p:cBhvr>
                                        <p:cTn id="774" dur="1" fill="hold">
                                          <p:stCondLst>
                                            <p:cond delay="4999"/>
                                          </p:stCondLst>
                                        </p:cTn>
                                        <p:tgtEl>
                                          <p:spTgt spid="60"/>
                                        </p:tgtEl>
                                        <p:attrNameLst>
                                          <p:attrName>style.visibility</p:attrName>
                                        </p:attrNameLst>
                                      </p:cBhvr>
                                      <p:to>
                                        <p:strVal val="hidden"/>
                                      </p:to>
                                    </p:set>
                                  </p:childTnLst>
                                </p:cTn>
                              </p:par>
                              <p:par>
                                <p:cTn id="775" presetID="2" presetClass="entr" presetSubtype="8" fill="hold" grpId="0" nodeType="withEffect">
                                  <p:stCondLst>
                                    <p:cond delay="0"/>
                                  </p:stCondLst>
                                  <p:childTnLst>
                                    <p:set>
                                      <p:cBhvr>
                                        <p:cTn id="776" dur="1" fill="hold">
                                          <p:stCondLst>
                                            <p:cond delay="0"/>
                                          </p:stCondLst>
                                        </p:cTn>
                                        <p:tgtEl>
                                          <p:spTgt spid="59"/>
                                        </p:tgtEl>
                                        <p:attrNameLst>
                                          <p:attrName>style.visibility</p:attrName>
                                        </p:attrNameLst>
                                      </p:cBhvr>
                                      <p:to>
                                        <p:strVal val="visible"/>
                                      </p:to>
                                    </p:set>
                                    <p:anim calcmode="lin" valueType="num">
                                      <p:cBhvr additive="base">
                                        <p:cTn id="777" dur="5000" fill="hold"/>
                                        <p:tgtEl>
                                          <p:spTgt spid="59"/>
                                        </p:tgtEl>
                                        <p:attrNameLst>
                                          <p:attrName>ppt_x</p:attrName>
                                        </p:attrNameLst>
                                      </p:cBhvr>
                                      <p:tavLst>
                                        <p:tav tm="0">
                                          <p:val>
                                            <p:strVal val="0-#ppt_w/2"/>
                                          </p:val>
                                        </p:tav>
                                        <p:tav tm="100000">
                                          <p:val>
                                            <p:strVal val="#ppt_x"/>
                                          </p:val>
                                        </p:tav>
                                      </p:tavLst>
                                    </p:anim>
                                    <p:anim calcmode="lin" valueType="num">
                                      <p:cBhvr additive="base">
                                        <p:cTn id="778" dur="5000" fill="hold"/>
                                        <p:tgtEl>
                                          <p:spTgt spid="59"/>
                                        </p:tgtEl>
                                        <p:attrNameLst>
                                          <p:attrName>ppt_y</p:attrName>
                                        </p:attrNameLst>
                                      </p:cBhvr>
                                      <p:tavLst>
                                        <p:tav tm="0">
                                          <p:val>
                                            <p:strVal val="#ppt_y"/>
                                          </p:val>
                                        </p:tav>
                                        <p:tav tm="100000">
                                          <p:val>
                                            <p:strVal val="#ppt_y"/>
                                          </p:val>
                                        </p:tav>
                                      </p:tavLst>
                                    </p:anim>
                                  </p:childTnLst>
                                </p:cTn>
                              </p:par>
                              <p:par>
                                <p:cTn id="779" presetID="2" presetClass="exit" presetSubtype="8" fill="hold" grpId="1" nodeType="withEffect">
                                  <p:stCondLst>
                                    <p:cond delay="0"/>
                                  </p:stCondLst>
                                  <p:childTnLst>
                                    <p:anim calcmode="lin" valueType="num">
                                      <p:cBhvr additive="base">
                                        <p:cTn id="780" dur="5000"/>
                                        <p:tgtEl>
                                          <p:spTgt spid="59"/>
                                        </p:tgtEl>
                                        <p:attrNameLst>
                                          <p:attrName>ppt_x</p:attrName>
                                        </p:attrNameLst>
                                      </p:cBhvr>
                                      <p:tavLst>
                                        <p:tav tm="0">
                                          <p:val>
                                            <p:strVal val="ppt_x"/>
                                          </p:val>
                                        </p:tav>
                                        <p:tav tm="100000">
                                          <p:val>
                                            <p:strVal val="0-ppt_w/2"/>
                                          </p:val>
                                        </p:tav>
                                      </p:tavLst>
                                    </p:anim>
                                    <p:anim calcmode="lin" valueType="num">
                                      <p:cBhvr additive="base">
                                        <p:cTn id="781" dur="5000"/>
                                        <p:tgtEl>
                                          <p:spTgt spid="59"/>
                                        </p:tgtEl>
                                        <p:attrNameLst>
                                          <p:attrName>ppt_y</p:attrName>
                                        </p:attrNameLst>
                                      </p:cBhvr>
                                      <p:tavLst>
                                        <p:tav tm="0">
                                          <p:val>
                                            <p:strVal val="ppt_y"/>
                                          </p:val>
                                        </p:tav>
                                        <p:tav tm="100000">
                                          <p:val>
                                            <p:strVal val="ppt_y"/>
                                          </p:val>
                                        </p:tav>
                                      </p:tavLst>
                                    </p:anim>
                                    <p:set>
                                      <p:cBhvr>
                                        <p:cTn id="782" dur="1" fill="hold">
                                          <p:stCondLst>
                                            <p:cond delay="4999"/>
                                          </p:stCondLst>
                                        </p:cTn>
                                        <p:tgtEl>
                                          <p:spTgt spid="59"/>
                                        </p:tgtEl>
                                        <p:attrNameLst>
                                          <p:attrName>style.visibility</p:attrName>
                                        </p:attrNameLst>
                                      </p:cBhvr>
                                      <p:to>
                                        <p:strVal val="hidden"/>
                                      </p:to>
                                    </p:set>
                                  </p:childTnLst>
                                </p:cTn>
                              </p:par>
                              <p:par>
                                <p:cTn id="783" presetID="3" presetClass="exit" presetSubtype="5" fill="hold" grpId="2" nodeType="withEffect">
                                  <p:stCondLst>
                                    <p:cond delay="0"/>
                                  </p:stCondLst>
                                  <p:childTnLst>
                                    <p:animEffect transition="out" filter="blinds(vertical)">
                                      <p:cBhvr>
                                        <p:cTn id="784" dur="5000"/>
                                        <p:tgtEl>
                                          <p:spTgt spid="59"/>
                                        </p:tgtEl>
                                      </p:cBhvr>
                                    </p:animEffect>
                                    <p:set>
                                      <p:cBhvr>
                                        <p:cTn id="785" dur="1" fill="hold">
                                          <p:stCondLst>
                                            <p:cond delay="4999"/>
                                          </p:stCondLst>
                                        </p:cTn>
                                        <p:tgtEl>
                                          <p:spTgt spid="59"/>
                                        </p:tgtEl>
                                        <p:attrNameLst>
                                          <p:attrName>style.visibility</p:attrName>
                                        </p:attrNameLst>
                                      </p:cBhvr>
                                      <p:to>
                                        <p:strVal val="hidden"/>
                                      </p:to>
                                    </p:set>
                                  </p:childTnLst>
                                </p:cTn>
                              </p:par>
                              <p:par>
                                <p:cTn id="786" presetID="2" presetClass="entr" presetSubtype="8" fill="hold" grpId="0" nodeType="withEffect">
                                  <p:stCondLst>
                                    <p:cond delay="0"/>
                                  </p:stCondLst>
                                  <p:childTnLst>
                                    <p:set>
                                      <p:cBhvr>
                                        <p:cTn id="787" dur="1" fill="hold">
                                          <p:stCondLst>
                                            <p:cond delay="0"/>
                                          </p:stCondLst>
                                        </p:cTn>
                                        <p:tgtEl>
                                          <p:spTgt spid="58"/>
                                        </p:tgtEl>
                                        <p:attrNameLst>
                                          <p:attrName>style.visibility</p:attrName>
                                        </p:attrNameLst>
                                      </p:cBhvr>
                                      <p:to>
                                        <p:strVal val="visible"/>
                                      </p:to>
                                    </p:set>
                                    <p:anim calcmode="lin" valueType="num">
                                      <p:cBhvr additive="base">
                                        <p:cTn id="788" dur="5000" fill="hold"/>
                                        <p:tgtEl>
                                          <p:spTgt spid="58"/>
                                        </p:tgtEl>
                                        <p:attrNameLst>
                                          <p:attrName>ppt_x</p:attrName>
                                        </p:attrNameLst>
                                      </p:cBhvr>
                                      <p:tavLst>
                                        <p:tav tm="0">
                                          <p:val>
                                            <p:strVal val="0-#ppt_w/2"/>
                                          </p:val>
                                        </p:tav>
                                        <p:tav tm="100000">
                                          <p:val>
                                            <p:strVal val="#ppt_x"/>
                                          </p:val>
                                        </p:tav>
                                      </p:tavLst>
                                    </p:anim>
                                    <p:anim calcmode="lin" valueType="num">
                                      <p:cBhvr additive="base">
                                        <p:cTn id="789" dur="5000" fill="hold"/>
                                        <p:tgtEl>
                                          <p:spTgt spid="58"/>
                                        </p:tgtEl>
                                        <p:attrNameLst>
                                          <p:attrName>ppt_y</p:attrName>
                                        </p:attrNameLst>
                                      </p:cBhvr>
                                      <p:tavLst>
                                        <p:tav tm="0">
                                          <p:val>
                                            <p:strVal val="#ppt_y"/>
                                          </p:val>
                                        </p:tav>
                                        <p:tav tm="100000">
                                          <p:val>
                                            <p:strVal val="#ppt_y"/>
                                          </p:val>
                                        </p:tav>
                                      </p:tavLst>
                                    </p:anim>
                                  </p:childTnLst>
                                </p:cTn>
                              </p:par>
                              <p:par>
                                <p:cTn id="790" presetID="2" presetClass="exit" presetSubtype="8" fill="hold" grpId="1" nodeType="withEffect">
                                  <p:stCondLst>
                                    <p:cond delay="0"/>
                                  </p:stCondLst>
                                  <p:childTnLst>
                                    <p:anim calcmode="lin" valueType="num">
                                      <p:cBhvr additive="base">
                                        <p:cTn id="791" dur="5000"/>
                                        <p:tgtEl>
                                          <p:spTgt spid="58"/>
                                        </p:tgtEl>
                                        <p:attrNameLst>
                                          <p:attrName>ppt_x</p:attrName>
                                        </p:attrNameLst>
                                      </p:cBhvr>
                                      <p:tavLst>
                                        <p:tav tm="0">
                                          <p:val>
                                            <p:strVal val="ppt_x"/>
                                          </p:val>
                                        </p:tav>
                                        <p:tav tm="100000">
                                          <p:val>
                                            <p:strVal val="0-ppt_w/2"/>
                                          </p:val>
                                        </p:tav>
                                      </p:tavLst>
                                    </p:anim>
                                    <p:anim calcmode="lin" valueType="num">
                                      <p:cBhvr additive="base">
                                        <p:cTn id="792" dur="5000"/>
                                        <p:tgtEl>
                                          <p:spTgt spid="58"/>
                                        </p:tgtEl>
                                        <p:attrNameLst>
                                          <p:attrName>ppt_y</p:attrName>
                                        </p:attrNameLst>
                                      </p:cBhvr>
                                      <p:tavLst>
                                        <p:tav tm="0">
                                          <p:val>
                                            <p:strVal val="ppt_y"/>
                                          </p:val>
                                        </p:tav>
                                        <p:tav tm="100000">
                                          <p:val>
                                            <p:strVal val="ppt_y"/>
                                          </p:val>
                                        </p:tav>
                                      </p:tavLst>
                                    </p:anim>
                                    <p:set>
                                      <p:cBhvr>
                                        <p:cTn id="793" dur="1" fill="hold">
                                          <p:stCondLst>
                                            <p:cond delay="4999"/>
                                          </p:stCondLst>
                                        </p:cTn>
                                        <p:tgtEl>
                                          <p:spTgt spid="58"/>
                                        </p:tgtEl>
                                        <p:attrNameLst>
                                          <p:attrName>style.visibility</p:attrName>
                                        </p:attrNameLst>
                                      </p:cBhvr>
                                      <p:to>
                                        <p:strVal val="hidden"/>
                                      </p:to>
                                    </p:set>
                                  </p:childTnLst>
                                </p:cTn>
                              </p:par>
                              <p:par>
                                <p:cTn id="794" presetID="3" presetClass="exit" presetSubtype="5" fill="hold" grpId="2" nodeType="withEffect">
                                  <p:stCondLst>
                                    <p:cond delay="0"/>
                                  </p:stCondLst>
                                  <p:childTnLst>
                                    <p:animEffect transition="out" filter="blinds(vertical)">
                                      <p:cBhvr>
                                        <p:cTn id="795" dur="5000"/>
                                        <p:tgtEl>
                                          <p:spTgt spid="58"/>
                                        </p:tgtEl>
                                      </p:cBhvr>
                                    </p:animEffect>
                                    <p:set>
                                      <p:cBhvr>
                                        <p:cTn id="796" dur="1" fill="hold">
                                          <p:stCondLst>
                                            <p:cond delay="4999"/>
                                          </p:stCondLst>
                                        </p:cTn>
                                        <p:tgtEl>
                                          <p:spTgt spid="58"/>
                                        </p:tgtEl>
                                        <p:attrNameLst>
                                          <p:attrName>style.visibility</p:attrName>
                                        </p:attrNameLst>
                                      </p:cBhvr>
                                      <p:to>
                                        <p:strVal val="hidden"/>
                                      </p:to>
                                    </p:set>
                                  </p:childTnLst>
                                </p:cTn>
                              </p:par>
                              <p:par>
                                <p:cTn id="797" presetID="2" presetClass="entr" presetSubtype="8" fill="hold" grpId="0" nodeType="withEffect">
                                  <p:stCondLst>
                                    <p:cond delay="0"/>
                                  </p:stCondLst>
                                  <p:childTnLst>
                                    <p:set>
                                      <p:cBhvr>
                                        <p:cTn id="798" dur="1" fill="hold">
                                          <p:stCondLst>
                                            <p:cond delay="0"/>
                                          </p:stCondLst>
                                        </p:cTn>
                                        <p:tgtEl>
                                          <p:spTgt spid="57"/>
                                        </p:tgtEl>
                                        <p:attrNameLst>
                                          <p:attrName>style.visibility</p:attrName>
                                        </p:attrNameLst>
                                      </p:cBhvr>
                                      <p:to>
                                        <p:strVal val="visible"/>
                                      </p:to>
                                    </p:set>
                                    <p:anim calcmode="lin" valueType="num">
                                      <p:cBhvr additive="base">
                                        <p:cTn id="799" dur="5000" fill="hold"/>
                                        <p:tgtEl>
                                          <p:spTgt spid="57"/>
                                        </p:tgtEl>
                                        <p:attrNameLst>
                                          <p:attrName>ppt_x</p:attrName>
                                        </p:attrNameLst>
                                      </p:cBhvr>
                                      <p:tavLst>
                                        <p:tav tm="0">
                                          <p:val>
                                            <p:strVal val="0-#ppt_w/2"/>
                                          </p:val>
                                        </p:tav>
                                        <p:tav tm="100000">
                                          <p:val>
                                            <p:strVal val="#ppt_x"/>
                                          </p:val>
                                        </p:tav>
                                      </p:tavLst>
                                    </p:anim>
                                    <p:anim calcmode="lin" valueType="num">
                                      <p:cBhvr additive="base">
                                        <p:cTn id="800" dur="5000" fill="hold"/>
                                        <p:tgtEl>
                                          <p:spTgt spid="57"/>
                                        </p:tgtEl>
                                        <p:attrNameLst>
                                          <p:attrName>ppt_y</p:attrName>
                                        </p:attrNameLst>
                                      </p:cBhvr>
                                      <p:tavLst>
                                        <p:tav tm="0">
                                          <p:val>
                                            <p:strVal val="#ppt_y"/>
                                          </p:val>
                                        </p:tav>
                                        <p:tav tm="100000">
                                          <p:val>
                                            <p:strVal val="#ppt_y"/>
                                          </p:val>
                                        </p:tav>
                                      </p:tavLst>
                                    </p:anim>
                                  </p:childTnLst>
                                </p:cTn>
                              </p:par>
                              <p:par>
                                <p:cTn id="801" presetID="2" presetClass="exit" presetSubtype="8" fill="hold" grpId="1" nodeType="withEffect">
                                  <p:stCondLst>
                                    <p:cond delay="0"/>
                                  </p:stCondLst>
                                  <p:childTnLst>
                                    <p:anim calcmode="lin" valueType="num">
                                      <p:cBhvr additive="base">
                                        <p:cTn id="802" dur="5000"/>
                                        <p:tgtEl>
                                          <p:spTgt spid="57"/>
                                        </p:tgtEl>
                                        <p:attrNameLst>
                                          <p:attrName>ppt_x</p:attrName>
                                        </p:attrNameLst>
                                      </p:cBhvr>
                                      <p:tavLst>
                                        <p:tav tm="0">
                                          <p:val>
                                            <p:strVal val="ppt_x"/>
                                          </p:val>
                                        </p:tav>
                                        <p:tav tm="100000">
                                          <p:val>
                                            <p:strVal val="0-ppt_w/2"/>
                                          </p:val>
                                        </p:tav>
                                      </p:tavLst>
                                    </p:anim>
                                    <p:anim calcmode="lin" valueType="num">
                                      <p:cBhvr additive="base">
                                        <p:cTn id="803" dur="5000"/>
                                        <p:tgtEl>
                                          <p:spTgt spid="57"/>
                                        </p:tgtEl>
                                        <p:attrNameLst>
                                          <p:attrName>ppt_y</p:attrName>
                                        </p:attrNameLst>
                                      </p:cBhvr>
                                      <p:tavLst>
                                        <p:tav tm="0">
                                          <p:val>
                                            <p:strVal val="ppt_y"/>
                                          </p:val>
                                        </p:tav>
                                        <p:tav tm="100000">
                                          <p:val>
                                            <p:strVal val="ppt_y"/>
                                          </p:val>
                                        </p:tav>
                                      </p:tavLst>
                                    </p:anim>
                                    <p:set>
                                      <p:cBhvr>
                                        <p:cTn id="804" dur="1" fill="hold">
                                          <p:stCondLst>
                                            <p:cond delay="4999"/>
                                          </p:stCondLst>
                                        </p:cTn>
                                        <p:tgtEl>
                                          <p:spTgt spid="57"/>
                                        </p:tgtEl>
                                        <p:attrNameLst>
                                          <p:attrName>style.visibility</p:attrName>
                                        </p:attrNameLst>
                                      </p:cBhvr>
                                      <p:to>
                                        <p:strVal val="hidden"/>
                                      </p:to>
                                    </p:set>
                                  </p:childTnLst>
                                </p:cTn>
                              </p:par>
                              <p:par>
                                <p:cTn id="805" presetID="3" presetClass="exit" presetSubtype="5" fill="hold" grpId="2" nodeType="withEffect">
                                  <p:stCondLst>
                                    <p:cond delay="0"/>
                                  </p:stCondLst>
                                  <p:childTnLst>
                                    <p:animEffect transition="out" filter="blinds(vertical)">
                                      <p:cBhvr>
                                        <p:cTn id="806" dur="5000"/>
                                        <p:tgtEl>
                                          <p:spTgt spid="57"/>
                                        </p:tgtEl>
                                      </p:cBhvr>
                                    </p:animEffect>
                                    <p:set>
                                      <p:cBhvr>
                                        <p:cTn id="807" dur="1" fill="hold">
                                          <p:stCondLst>
                                            <p:cond delay="4999"/>
                                          </p:stCondLst>
                                        </p:cTn>
                                        <p:tgtEl>
                                          <p:spTgt spid="57"/>
                                        </p:tgtEl>
                                        <p:attrNameLst>
                                          <p:attrName>style.visibility</p:attrName>
                                        </p:attrNameLst>
                                      </p:cBhvr>
                                      <p:to>
                                        <p:strVal val="hidden"/>
                                      </p:to>
                                    </p:set>
                                  </p:childTnLst>
                                </p:cTn>
                              </p:par>
                              <p:par>
                                <p:cTn id="808" presetID="2" presetClass="entr" presetSubtype="8" fill="hold" grpId="0" nodeType="withEffect">
                                  <p:stCondLst>
                                    <p:cond delay="0"/>
                                  </p:stCondLst>
                                  <p:childTnLst>
                                    <p:set>
                                      <p:cBhvr>
                                        <p:cTn id="809" dur="1" fill="hold">
                                          <p:stCondLst>
                                            <p:cond delay="0"/>
                                          </p:stCondLst>
                                        </p:cTn>
                                        <p:tgtEl>
                                          <p:spTgt spid="56"/>
                                        </p:tgtEl>
                                        <p:attrNameLst>
                                          <p:attrName>style.visibility</p:attrName>
                                        </p:attrNameLst>
                                      </p:cBhvr>
                                      <p:to>
                                        <p:strVal val="visible"/>
                                      </p:to>
                                    </p:set>
                                    <p:anim calcmode="lin" valueType="num">
                                      <p:cBhvr additive="base">
                                        <p:cTn id="810" dur="5000" fill="hold"/>
                                        <p:tgtEl>
                                          <p:spTgt spid="56"/>
                                        </p:tgtEl>
                                        <p:attrNameLst>
                                          <p:attrName>ppt_x</p:attrName>
                                        </p:attrNameLst>
                                      </p:cBhvr>
                                      <p:tavLst>
                                        <p:tav tm="0">
                                          <p:val>
                                            <p:strVal val="0-#ppt_w/2"/>
                                          </p:val>
                                        </p:tav>
                                        <p:tav tm="100000">
                                          <p:val>
                                            <p:strVal val="#ppt_x"/>
                                          </p:val>
                                        </p:tav>
                                      </p:tavLst>
                                    </p:anim>
                                    <p:anim calcmode="lin" valueType="num">
                                      <p:cBhvr additive="base">
                                        <p:cTn id="811" dur="5000" fill="hold"/>
                                        <p:tgtEl>
                                          <p:spTgt spid="56"/>
                                        </p:tgtEl>
                                        <p:attrNameLst>
                                          <p:attrName>ppt_y</p:attrName>
                                        </p:attrNameLst>
                                      </p:cBhvr>
                                      <p:tavLst>
                                        <p:tav tm="0">
                                          <p:val>
                                            <p:strVal val="#ppt_y"/>
                                          </p:val>
                                        </p:tav>
                                        <p:tav tm="100000">
                                          <p:val>
                                            <p:strVal val="#ppt_y"/>
                                          </p:val>
                                        </p:tav>
                                      </p:tavLst>
                                    </p:anim>
                                  </p:childTnLst>
                                </p:cTn>
                              </p:par>
                              <p:par>
                                <p:cTn id="812" presetID="2" presetClass="exit" presetSubtype="8" fill="hold" grpId="1" nodeType="withEffect">
                                  <p:stCondLst>
                                    <p:cond delay="0"/>
                                  </p:stCondLst>
                                  <p:childTnLst>
                                    <p:anim calcmode="lin" valueType="num">
                                      <p:cBhvr additive="base">
                                        <p:cTn id="813" dur="5000"/>
                                        <p:tgtEl>
                                          <p:spTgt spid="56"/>
                                        </p:tgtEl>
                                        <p:attrNameLst>
                                          <p:attrName>ppt_x</p:attrName>
                                        </p:attrNameLst>
                                      </p:cBhvr>
                                      <p:tavLst>
                                        <p:tav tm="0">
                                          <p:val>
                                            <p:strVal val="ppt_x"/>
                                          </p:val>
                                        </p:tav>
                                        <p:tav tm="100000">
                                          <p:val>
                                            <p:strVal val="0-ppt_w/2"/>
                                          </p:val>
                                        </p:tav>
                                      </p:tavLst>
                                    </p:anim>
                                    <p:anim calcmode="lin" valueType="num">
                                      <p:cBhvr additive="base">
                                        <p:cTn id="814" dur="5000"/>
                                        <p:tgtEl>
                                          <p:spTgt spid="56"/>
                                        </p:tgtEl>
                                        <p:attrNameLst>
                                          <p:attrName>ppt_y</p:attrName>
                                        </p:attrNameLst>
                                      </p:cBhvr>
                                      <p:tavLst>
                                        <p:tav tm="0">
                                          <p:val>
                                            <p:strVal val="ppt_y"/>
                                          </p:val>
                                        </p:tav>
                                        <p:tav tm="100000">
                                          <p:val>
                                            <p:strVal val="ppt_y"/>
                                          </p:val>
                                        </p:tav>
                                      </p:tavLst>
                                    </p:anim>
                                    <p:set>
                                      <p:cBhvr>
                                        <p:cTn id="815" dur="1" fill="hold">
                                          <p:stCondLst>
                                            <p:cond delay="4999"/>
                                          </p:stCondLst>
                                        </p:cTn>
                                        <p:tgtEl>
                                          <p:spTgt spid="56"/>
                                        </p:tgtEl>
                                        <p:attrNameLst>
                                          <p:attrName>style.visibility</p:attrName>
                                        </p:attrNameLst>
                                      </p:cBhvr>
                                      <p:to>
                                        <p:strVal val="hidden"/>
                                      </p:to>
                                    </p:set>
                                  </p:childTnLst>
                                </p:cTn>
                              </p:par>
                              <p:par>
                                <p:cTn id="816" presetID="3" presetClass="exit" presetSubtype="5" fill="hold" grpId="2" nodeType="withEffect">
                                  <p:stCondLst>
                                    <p:cond delay="0"/>
                                  </p:stCondLst>
                                  <p:childTnLst>
                                    <p:animEffect transition="out" filter="blinds(vertical)">
                                      <p:cBhvr>
                                        <p:cTn id="817" dur="5000"/>
                                        <p:tgtEl>
                                          <p:spTgt spid="56"/>
                                        </p:tgtEl>
                                      </p:cBhvr>
                                    </p:animEffect>
                                    <p:set>
                                      <p:cBhvr>
                                        <p:cTn id="818" dur="1" fill="hold">
                                          <p:stCondLst>
                                            <p:cond delay="4999"/>
                                          </p:stCondLst>
                                        </p:cTn>
                                        <p:tgtEl>
                                          <p:spTgt spid="56"/>
                                        </p:tgtEl>
                                        <p:attrNameLst>
                                          <p:attrName>style.visibility</p:attrName>
                                        </p:attrNameLst>
                                      </p:cBhvr>
                                      <p:to>
                                        <p:strVal val="hidden"/>
                                      </p:to>
                                    </p:set>
                                  </p:childTnLst>
                                </p:cTn>
                              </p:par>
                              <p:par>
                                <p:cTn id="819" presetID="2" presetClass="entr" presetSubtype="8" fill="hold" grpId="0" nodeType="withEffect">
                                  <p:stCondLst>
                                    <p:cond delay="0"/>
                                  </p:stCondLst>
                                  <p:childTnLst>
                                    <p:set>
                                      <p:cBhvr>
                                        <p:cTn id="820" dur="1" fill="hold">
                                          <p:stCondLst>
                                            <p:cond delay="0"/>
                                          </p:stCondLst>
                                        </p:cTn>
                                        <p:tgtEl>
                                          <p:spTgt spid="55"/>
                                        </p:tgtEl>
                                        <p:attrNameLst>
                                          <p:attrName>style.visibility</p:attrName>
                                        </p:attrNameLst>
                                      </p:cBhvr>
                                      <p:to>
                                        <p:strVal val="visible"/>
                                      </p:to>
                                    </p:set>
                                    <p:anim calcmode="lin" valueType="num">
                                      <p:cBhvr additive="base">
                                        <p:cTn id="821" dur="5000" fill="hold"/>
                                        <p:tgtEl>
                                          <p:spTgt spid="55"/>
                                        </p:tgtEl>
                                        <p:attrNameLst>
                                          <p:attrName>ppt_x</p:attrName>
                                        </p:attrNameLst>
                                      </p:cBhvr>
                                      <p:tavLst>
                                        <p:tav tm="0">
                                          <p:val>
                                            <p:strVal val="0-#ppt_w/2"/>
                                          </p:val>
                                        </p:tav>
                                        <p:tav tm="100000">
                                          <p:val>
                                            <p:strVal val="#ppt_x"/>
                                          </p:val>
                                        </p:tav>
                                      </p:tavLst>
                                    </p:anim>
                                    <p:anim calcmode="lin" valueType="num">
                                      <p:cBhvr additive="base">
                                        <p:cTn id="822" dur="5000" fill="hold"/>
                                        <p:tgtEl>
                                          <p:spTgt spid="55"/>
                                        </p:tgtEl>
                                        <p:attrNameLst>
                                          <p:attrName>ppt_y</p:attrName>
                                        </p:attrNameLst>
                                      </p:cBhvr>
                                      <p:tavLst>
                                        <p:tav tm="0">
                                          <p:val>
                                            <p:strVal val="#ppt_y"/>
                                          </p:val>
                                        </p:tav>
                                        <p:tav tm="100000">
                                          <p:val>
                                            <p:strVal val="#ppt_y"/>
                                          </p:val>
                                        </p:tav>
                                      </p:tavLst>
                                    </p:anim>
                                  </p:childTnLst>
                                </p:cTn>
                              </p:par>
                              <p:par>
                                <p:cTn id="823" presetID="2" presetClass="exit" presetSubtype="8" fill="hold" grpId="1" nodeType="withEffect">
                                  <p:stCondLst>
                                    <p:cond delay="0"/>
                                  </p:stCondLst>
                                  <p:childTnLst>
                                    <p:anim calcmode="lin" valueType="num">
                                      <p:cBhvr additive="base">
                                        <p:cTn id="824" dur="5000"/>
                                        <p:tgtEl>
                                          <p:spTgt spid="55"/>
                                        </p:tgtEl>
                                        <p:attrNameLst>
                                          <p:attrName>ppt_x</p:attrName>
                                        </p:attrNameLst>
                                      </p:cBhvr>
                                      <p:tavLst>
                                        <p:tav tm="0">
                                          <p:val>
                                            <p:strVal val="ppt_x"/>
                                          </p:val>
                                        </p:tav>
                                        <p:tav tm="100000">
                                          <p:val>
                                            <p:strVal val="0-ppt_w/2"/>
                                          </p:val>
                                        </p:tav>
                                      </p:tavLst>
                                    </p:anim>
                                    <p:anim calcmode="lin" valueType="num">
                                      <p:cBhvr additive="base">
                                        <p:cTn id="825" dur="5000"/>
                                        <p:tgtEl>
                                          <p:spTgt spid="55"/>
                                        </p:tgtEl>
                                        <p:attrNameLst>
                                          <p:attrName>ppt_y</p:attrName>
                                        </p:attrNameLst>
                                      </p:cBhvr>
                                      <p:tavLst>
                                        <p:tav tm="0">
                                          <p:val>
                                            <p:strVal val="ppt_y"/>
                                          </p:val>
                                        </p:tav>
                                        <p:tav tm="100000">
                                          <p:val>
                                            <p:strVal val="ppt_y"/>
                                          </p:val>
                                        </p:tav>
                                      </p:tavLst>
                                    </p:anim>
                                    <p:set>
                                      <p:cBhvr>
                                        <p:cTn id="826" dur="1" fill="hold">
                                          <p:stCondLst>
                                            <p:cond delay="4999"/>
                                          </p:stCondLst>
                                        </p:cTn>
                                        <p:tgtEl>
                                          <p:spTgt spid="55"/>
                                        </p:tgtEl>
                                        <p:attrNameLst>
                                          <p:attrName>style.visibility</p:attrName>
                                        </p:attrNameLst>
                                      </p:cBhvr>
                                      <p:to>
                                        <p:strVal val="hidden"/>
                                      </p:to>
                                    </p:set>
                                  </p:childTnLst>
                                </p:cTn>
                              </p:par>
                              <p:par>
                                <p:cTn id="827" presetID="3" presetClass="exit" presetSubtype="5" fill="hold" grpId="2" nodeType="withEffect">
                                  <p:stCondLst>
                                    <p:cond delay="0"/>
                                  </p:stCondLst>
                                  <p:childTnLst>
                                    <p:animEffect transition="out" filter="blinds(vertical)">
                                      <p:cBhvr>
                                        <p:cTn id="828" dur="5000"/>
                                        <p:tgtEl>
                                          <p:spTgt spid="55"/>
                                        </p:tgtEl>
                                      </p:cBhvr>
                                    </p:animEffect>
                                    <p:set>
                                      <p:cBhvr>
                                        <p:cTn id="829" dur="1" fill="hold">
                                          <p:stCondLst>
                                            <p:cond delay="4999"/>
                                          </p:stCondLst>
                                        </p:cTn>
                                        <p:tgtEl>
                                          <p:spTgt spid="5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54"/>
                                        </p:tgtEl>
                                        <p:attrNameLst>
                                          <p:attrName>style.visibility</p:attrName>
                                        </p:attrNameLst>
                                      </p:cBhvr>
                                      <p:to>
                                        <p:strVal val="visible"/>
                                      </p:to>
                                    </p:set>
                                    <p:anim calcmode="lin" valueType="num">
                                      <p:cBhvr additive="base">
                                        <p:cTn id="832" dur="5000" fill="hold"/>
                                        <p:tgtEl>
                                          <p:spTgt spid="54"/>
                                        </p:tgtEl>
                                        <p:attrNameLst>
                                          <p:attrName>ppt_x</p:attrName>
                                        </p:attrNameLst>
                                      </p:cBhvr>
                                      <p:tavLst>
                                        <p:tav tm="0">
                                          <p:val>
                                            <p:strVal val="0-#ppt_w/2"/>
                                          </p:val>
                                        </p:tav>
                                        <p:tav tm="100000">
                                          <p:val>
                                            <p:strVal val="#ppt_x"/>
                                          </p:val>
                                        </p:tav>
                                      </p:tavLst>
                                    </p:anim>
                                    <p:anim calcmode="lin" valueType="num">
                                      <p:cBhvr additive="base">
                                        <p:cTn id="833" dur="5000" fill="hold"/>
                                        <p:tgtEl>
                                          <p:spTgt spid="54"/>
                                        </p:tgtEl>
                                        <p:attrNameLst>
                                          <p:attrName>ppt_y</p:attrName>
                                        </p:attrNameLst>
                                      </p:cBhvr>
                                      <p:tavLst>
                                        <p:tav tm="0">
                                          <p:val>
                                            <p:strVal val="#ppt_y"/>
                                          </p:val>
                                        </p:tav>
                                        <p:tav tm="100000">
                                          <p:val>
                                            <p:strVal val="#ppt_y"/>
                                          </p:val>
                                        </p:tav>
                                      </p:tavLst>
                                    </p:anim>
                                  </p:childTnLst>
                                </p:cTn>
                              </p:par>
                              <p:par>
                                <p:cTn id="834" presetID="2" presetClass="exit" presetSubtype="8" fill="hold" grpId="1" nodeType="withEffect">
                                  <p:stCondLst>
                                    <p:cond delay="0"/>
                                  </p:stCondLst>
                                  <p:childTnLst>
                                    <p:anim calcmode="lin" valueType="num">
                                      <p:cBhvr additive="base">
                                        <p:cTn id="835" dur="5000"/>
                                        <p:tgtEl>
                                          <p:spTgt spid="54"/>
                                        </p:tgtEl>
                                        <p:attrNameLst>
                                          <p:attrName>ppt_x</p:attrName>
                                        </p:attrNameLst>
                                      </p:cBhvr>
                                      <p:tavLst>
                                        <p:tav tm="0">
                                          <p:val>
                                            <p:strVal val="ppt_x"/>
                                          </p:val>
                                        </p:tav>
                                        <p:tav tm="100000">
                                          <p:val>
                                            <p:strVal val="0-ppt_w/2"/>
                                          </p:val>
                                        </p:tav>
                                      </p:tavLst>
                                    </p:anim>
                                    <p:anim calcmode="lin" valueType="num">
                                      <p:cBhvr additive="base">
                                        <p:cTn id="836" dur="5000"/>
                                        <p:tgtEl>
                                          <p:spTgt spid="54"/>
                                        </p:tgtEl>
                                        <p:attrNameLst>
                                          <p:attrName>ppt_y</p:attrName>
                                        </p:attrNameLst>
                                      </p:cBhvr>
                                      <p:tavLst>
                                        <p:tav tm="0">
                                          <p:val>
                                            <p:strVal val="ppt_y"/>
                                          </p:val>
                                        </p:tav>
                                        <p:tav tm="100000">
                                          <p:val>
                                            <p:strVal val="ppt_y"/>
                                          </p:val>
                                        </p:tav>
                                      </p:tavLst>
                                    </p:anim>
                                    <p:set>
                                      <p:cBhvr>
                                        <p:cTn id="837" dur="1" fill="hold">
                                          <p:stCondLst>
                                            <p:cond delay="4999"/>
                                          </p:stCondLst>
                                        </p:cTn>
                                        <p:tgtEl>
                                          <p:spTgt spid="54"/>
                                        </p:tgtEl>
                                        <p:attrNameLst>
                                          <p:attrName>style.visibility</p:attrName>
                                        </p:attrNameLst>
                                      </p:cBhvr>
                                      <p:to>
                                        <p:strVal val="hidden"/>
                                      </p:to>
                                    </p:set>
                                  </p:childTnLst>
                                </p:cTn>
                              </p:par>
                              <p:par>
                                <p:cTn id="838" presetID="3" presetClass="exit" presetSubtype="5" fill="hold" grpId="2" nodeType="withEffect">
                                  <p:stCondLst>
                                    <p:cond delay="0"/>
                                  </p:stCondLst>
                                  <p:childTnLst>
                                    <p:animEffect transition="out" filter="blinds(vertical)">
                                      <p:cBhvr>
                                        <p:cTn id="839" dur="5000"/>
                                        <p:tgtEl>
                                          <p:spTgt spid="54"/>
                                        </p:tgtEl>
                                      </p:cBhvr>
                                    </p:animEffect>
                                    <p:set>
                                      <p:cBhvr>
                                        <p:cTn id="840" dur="1" fill="hold">
                                          <p:stCondLst>
                                            <p:cond delay="4999"/>
                                          </p:stCondLst>
                                        </p:cTn>
                                        <p:tgtEl>
                                          <p:spTgt spid="54"/>
                                        </p:tgtEl>
                                        <p:attrNameLst>
                                          <p:attrName>style.visibility</p:attrName>
                                        </p:attrNameLst>
                                      </p:cBhvr>
                                      <p:to>
                                        <p:strVal val="hidden"/>
                                      </p:to>
                                    </p:set>
                                  </p:childTnLst>
                                </p:cTn>
                              </p:par>
                              <p:par>
                                <p:cTn id="841" presetID="2" presetClass="entr" presetSubtype="8" fill="hold" grpId="0" nodeType="withEffect">
                                  <p:stCondLst>
                                    <p:cond delay="0"/>
                                  </p:stCondLst>
                                  <p:childTnLst>
                                    <p:set>
                                      <p:cBhvr>
                                        <p:cTn id="842" dur="1" fill="hold">
                                          <p:stCondLst>
                                            <p:cond delay="0"/>
                                          </p:stCondLst>
                                        </p:cTn>
                                        <p:tgtEl>
                                          <p:spTgt spid="53"/>
                                        </p:tgtEl>
                                        <p:attrNameLst>
                                          <p:attrName>style.visibility</p:attrName>
                                        </p:attrNameLst>
                                      </p:cBhvr>
                                      <p:to>
                                        <p:strVal val="visible"/>
                                      </p:to>
                                    </p:set>
                                    <p:anim calcmode="lin" valueType="num">
                                      <p:cBhvr additive="base">
                                        <p:cTn id="843" dur="5000" fill="hold"/>
                                        <p:tgtEl>
                                          <p:spTgt spid="53"/>
                                        </p:tgtEl>
                                        <p:attrNameLst>
                                          <p:attrName>ppt_x</p:attrName>
                                        </p:attrNameLst>
                                      </p:cBhvr>
                                      <p:tavLst>
                                        <p:tav tm="0">
                                          <p:val>
                                            <p:strVal val="0-#ppt_w/2"/>
                                          </p:val>
                                        </p:tav>
                                        <p:tav tm="100000">
                                          <p:val>
                                            <p:strVal val="#ppt_x"/>
                                          </p:val>
                                        </p:tav>
                                      </p:tavLst>
                                    </p:anim>
                                    <p:anim calcmode="lin" valueType="num">
                                      <p:cBhvr additive="base">
                                        <p:cTn id="844" dur="5000" fill="hold"/>
                                        <p:tgtEl>
                                          <p:spTgt spid="53"/>
                                        </p:tgtEl>
                                        <p:attrNameLst>
                                          <p:attrName>ppt_y</p:attrName>
                                        </p:attrNameLst>
                                      </p:cBhvr>
                                      <p:tavLst>
                                        <p:tav tm="0">
                                          <p:val>
                                            <p:strVal val="#ppt_y"/>
                                          </p:val>
                                        </p:tav>
                                        <p:tav tm="100000">
                                          <p:val>
                                            <p:strVal val="#ppt_y"/>
                                          </p:val>
                                        </p:tav>
                                      </p:tavLst>
                                    </p:anim>
                                  </p:childTnLst>
                                </p:cTn>
                              </p:par>
                              <p:par>
                                <p:cTn id="845" presetID="2" presetClass="exit" presetSubtype="8" fill="hold" grpId="1" nodeType="withEffect">
                                  <p:stCondLst>
                                    <p:cond delay="0"/>
                                  </p:stCondLst>
                                  <p:childTnLst>
                                    <p:anim calcmode="lin" valueType="num">
                                      <p:cBhvr additive="base">
                                        <p:cTn id="846" dur="5000"/>
                                        <p:tgtEl>
                                          <p:spTgt spid="53"/>
                                        </p:tgtEl>
                                        <p:attrNameLst>
                                          <p:attrName>ppt_x</p:attrName>
                                        </p:attrNameLst>
                                      </p:cBhvr>
                                      <p:tavLst>
                                        <p:tav tm="0">
                                          <p:val>
                                            <p:strVal val="ppt_x"/>
                                          </p:val>
                                        </p:tav>
                                        <p:tav tm="100000">
                                          <p:val>
                                            <p:strVal val="0-ppt_w/2"/>
                                          </p:val>
                                        </p:tav>
                                      </p:tavLst>
                                    </p:anim>
                                    <p:anim calcmode="lin" valueType="num">
                                      <p:cBhvr additive="base">
                                        <p:cTn id="847" dur="5000"/>
                                        <p:tgtEl>
                                          <p:spTgt spid="53"/>
                                        </p:tgtEl>
                                        <p:attrNameLst>
                                          <p:attrName>ppt_y</p:attrName>
                                        </p:attrNameLst>
                                      </p:cBhvr>
                                      <p:tavLst>
                                        <p:tav tm="0">
                                          <p:val>
                                            <p:strVal val="ppt_y"/>
                                          </p:val>
                                        </p:tav>
                                        <p:tav tm="100000">
                                          <p:val>
                                            <p:strVal val="ppt_y"/>
                                          </p:val>
                                        </p:tav>
                                      </p:tavLst>
                                    </p:anim>
                                    <p:set>
                                      <p:cBhvr>
                                        <p:cTn id="848" dur="1" fill="hold">
                                          <p:stCondLst>
                                            <p:cond delay="4999"/>
                                          </p:stCondLst>
                                        </p:cTn>
                                        <p:tgtEl>
                                          <p:spTgt spid="53"/>
                                        </p:tgtEl>
                                        <p:attrNameLst>
                                          <p:attrName>style.visibility</p:attrName>
                                        </p:attrNameLst>
                                      </p:cBhvr>
                                      <p:to>
                                        <p:strVal val="hidden"/>
                                      </p:to>
                                    </p:set>
                                  </p:childTnLst>
                                </p:cTn>
                              </p:par>
                              <p:par>
                                <p:cTn id="849" presetID="3" presetClass="exit" presetSubtype="5" fill="hold" grpId="2" nodeType="withEffect">
                                  <p:stCondLst>
                                    <p:cond delay="0"/>
                                  </p:stCondLst>
                                  <p:childTnLst>
                                    <p:animEffect transition="out" filter="blinds(vertical)">
                                      <p:cBhvr>
                                        <p:cTn id="850" dur="5000"/>
                                        <p:tgtEl>
                                          <p:spTgt spid="53"/>
                                        </p:tgtEl>
                                      </p:cBhvr>
                                    </p:animEffect>
                                    <p:set>
                                      <p:cBhvr>
                                        <p:cTn id="851" dur="1" fill="hold">
                                          <p:stCondLst>
                                            <p:cond delay="4999"/>
                                          </p:stCondLst>
                                        </p:cTn>
                                        <p:tgtEl>
                                          <p:spTgt spid="53"/>
                                        </p:tgtEl>
                                        <p:attrNameLst>
                                          <p:attrName>style.visibility</p:attrName>
                                        </p:attrNameLst>
                                      </p:cBhvr>
                                      <p:to>
                                        <p:strVal val="hidden"/>
                                      </p:to>
                                    </p:set>
                                  </p:childTnLst>
                                </p:cTn>
                              </p:par>
                              <p:par>
                                <p:cTn id="852" presetID="2" presetClass="entr" presetSubtype="8" fill="hold" grpId="0" nodeType="withEffect">
                                  <p:stCondLst>
                                    <p:cond delay="0"/>
                                  </p:stCondLst>
                                  <p:childTnLst>
                                    <p:set>
                                      <p:cBhvr>
                                        <p:cTn id="853" dur="1" fill="hold">
                                          <p:stCondLst>
                                            <p:cond delay="0"/>
                                          </p:stCondLst>
                                        </p:cTn>
                                        <p:tgtEl>
                                          <p:spTgt spid="52"/>
                                        </p:tgtEl>
                                        <p:attrNameLst>
                                          <p:attrName>style.visibility</p:attrName>
                                        </p:attrNameLst>
                                      </p:cBhvr>
                                      <p:to>
                                        <p:strVal val="visible"/>
                                      </p:to>
                                    </p:set>
                                    <p:anim calcmode="lin" valueType="num">
                                      <p:cBhvr additive="base">
                                        <p:cTn id="854" dur="5000" fill="hold"/>
                                        <p:tgtEl>
                                          <p:spTgt spid="52"/>
                                        </p:tgtEl>
                                        <p:attrNameLst>
                                          <p:attrName>ppt_x</p:attrName>
                                        </p:attrNameLst>
                                      </p:cBhvr>
                                      <p:tavLst>
                                        <p:tav tm="0">
                                          <p:val>
                                            <p:strVal val="0-#ppt_w/2"/>
                                          </p:val>
                                        </p:tav>
                                        <p:tav tm="100000">
                                          <p:val>
                                            <p:strVal val="#ppt_x"/>
                                          </p:val>
                                        </p:tav>
                                      </p:tavLst>
                                    </p:anim>
                                    <p:anim calcmode="lin" valueType="num">
                                      <p:cBhvr additive="base">
                                        <p:cTn id="855" dur="5000" fill="hold"/>
                                        <p:tgtEl>
                                          <p:spTgt spid="52"/>
                                        </p:tgtEl>
                                        <p:attrNameLst>
                                          <p:attrName>ppt_y</p:attrName>
                                        </p:attrNameLst>
                                      </p:cBhvr>
                                      <p:tavLst>
                                        <p:tav tm="0">
                                          <p:val>
                                            <p:strVal val="#ppt_y"/>
                                          </p:val>
                                        </p:tav>
                                        <p:tav tm="100000">
                                          <p:val>
                                            <p:strVal val="#ppt_y"/>
                                          </p:val>
                                        </p:tav>
                                      </p:tavLst>
                                    </p:anim>
                                  </p:childTnLst>
                                </p:cTn>
                              </p:par>
                              <p:par>
                                <p:cTn id="856" presetID="2" presetClass="exit" presetSubtype="8" fill="hold" grpId="1" nodeType="withEffect">
                                  <p:stCondLst>
                                    <p:cond delay="0"/>
                                  </p:stCondLst>
                                  <p:childTnLst>
                                    <p:anim calcmode="lin" valueType="num">
                                      <p:cBhvr additive="base">
                                        <p:cTn id="857" dur="5000"/>
                                        <p:tgtEl>
                                          <p:spTgt spid="52"/>
                                        </p:tgtEl>
                                        <p:attrNameLst>
                                          <p:attrName>ppt_x</p:attrName>
                                        </p:attrNameLst>
                                      </p:cBhvr>
                                      <p:tavLst>
                                        <p:tav tm="0">
                                          <p:val>
                                            <p:strVal val="ppt_x"/>
                                          </p:val>
                                        </p:tav>
                                        <p:tav tm="100000">
                                          <p:val>
                                            <p:strVal val="0-ppt_w/2"/>
                                          </p:val>
                                        </p:tav>
                                      </p:tavLst>
                                    </p:anim>
                                    <p:anim calcmode="lin" valueType="num">
                                      <p:cBhvr additive="base">
                                        <p:cTn id="858" dur="5000"/>
                                        <p:tgtEl>
                                          <p:spTgt spid="52"/>
                                        </p:tgtEl>
                                        <p:attrNameLst>
                                          <p:attrName>ppt_y</p:attrName>
                                        </p:attrNameLst>
                                      </p:cBhvr>
                                      <p:tavLst>
                                        <p:tav tm="0">
                                          <p:val>
                                            <p:strVal val="ppt_y"/>
                                          </p:val>
                                        </p:tav>
                                        <p:tav tm="100000">
                                          <p:val>
                                            <p:strVal val="ppt_y"/>
                                          </p:val>
                                        </p:tav>
                                      </p:tavLst>
                                    </p:anim>
                                    <p:set>
                                      <p:cBhvr>
                                        <p:cTn id="859" dur="1" fill="hold">
                                          <p:stCondLst>
                                            <p:cond delay="4999"/>
                                          </p:stCondLst>
                                        </p:cTn>
                                        <p:tgtEl>
                                          <p:spTgt spid="52"/>
                                        </p:tgtEl>
                                        <p:attrNameLst>
                                          <p:attrName>style.visibility</p:attrName>
                                        </p:attrNameLst>
                                      </p:cBhvr>
                                      <p:to>
                                        <p:strVal val="hidden"/>
                                      </p:to>
                                    </p:set>
                                  </p:childTnLst>
                                </p:cTn>
                              </p:par>
                              <p:par>
                                <p:cTn id="860" presetID="3" presetClass="exit" presetSubtype="5" fill="hold" grpId="2" nodeType="withEffect">
                                  <p:stCondLst>
                                    <p:cond delay="0"/>
                                  </p:stCondLst>
                                  <p:childTnLst>
                                    <p:animEffect transition="out" filter="blinds(vertical)">
                                      <p:cBhvr>
                                        <p:cTn id="861" dur="5000"/>
                                        <p:tgtEl>
                                          <p:spTgt spid="52"/>
                                        </p:tgtEl>
                                      </p:cBhvr>
                                    </p:animEffect>
                                    <p:set>
                                      <p:cBhvr>
                                        <p:cTn id="862" dur="1" fill="hold">
                                          <p:stCondLst>
                                            <p:cond delay="4999"/>
                                          </p:stCondLst>
                                        </p:cTn>
                                        <p:tgtEl>
                                          <p:spTgt spid="52"/>
                                        </p:tgtEl>
                                        <p:attrNameLst>
                                          <p:attrName>style.visibility</p:attrName>
                                        </p:attrNameLst>
                                      </p:cBhvr>
                                      <p:to>
                                        <p:strVal val="hidden"/>
                                      </p:to>
                                    </p:set>
                                  </p:childTnLst>
                                </p:cTn>
                              </p:par>
                              <p:par>
                                <p:cTn id="863" presetID="2" presetClass="entr" presetSubtype="8" fill="hold" grpId="0" nodeType="withEffect">
                                  <p:stCondLst>
                                    <p:cond delay="0"/>
                                  </p:stCondLst>
                                  <p:childTnLst>
                                    <p:set>
                                      <p:cBhvr>
                                        <p:cTn id="864" dur="1" fill="hold">
                                          <p:stCondLst>
                                            <p:cond delay="0"/>
                                          </p:stCondLst>
                                        </p:cTn>
                                        <p:tgtEl>
                                          <p:spTgt spid="51"/>
                                        </p:tgtEl>
                                        <p:attrNameLst>
                                          <p:attrName>style.visibility</p:attrName>
                                        </p:attrNameLst>
                                      </p:cBhvr>
                                      <p:to>
                                        <p:strVal val="visible"/>
                                      </p:to>
                                    </p:set>
                                    <p:anim calcmode="lin" valueType="num">
                                      <p:cBhvr additive="base">
                                        <p:cTn id="865" dur="5000" fill="hold"/>
                                        <p:tgtEl>
                                          <p:spTgt spid="51"/>
                                        </p:tgtEl>
                                        <p:attrNameLst>
                                          <p:attrName>ppt_x</p:attrName>
                                        </p:attrNameLst>
                                      </p:cBhvr>
                                      <p:tavLst>
                                        <p:tav tm="0">
                                          <p:val>
                                            <p:strVal val="0-#ppt_w/2"/>
                                          </p:val>
                                        </p:tav>
                                        <p:tav tm="100000">
                                          <p:val>
                                            <p:strVal val="#ppt_x"/>
                                          </p:val>
                                        </p:tav>
                                      </p:tavLst>
                                    </p:anim>
                                    <p:anim calcmode="lin" valueType="num">
                                      <p:cBhvr additive="base">
                                        <p:cTn id="866" dur="5000" fill="hold"/>
                                        <p:tgtEl>
                                          <p:spTgt spid="51"/>
                                        </p:tgtEl>
                                        <p:attrNameLst>
                                          <p:attrName>ppt_y</p:attrName>
                                        </p:attrNameLst>
                                      </p:cBhvr>
                                      <p:tavLst>
                                        <p:tav tm="0">
                                          <p:val>
                                            <p:strVal val="#ppt_y"/>
                                          </p:val>
                                        </p:tav>
                                        <p:tav tm="100000">
                                          <p:val>
                                            <p:strVal val="#ppt_y"/>
                                          </p:val>
                                        </p:tav>
                                      </p:tavLst>
                                    </p:anim>
                                  </p:childTnLst>
                                </p:cTn>
                              </p:par>
                              <p:par>
                                <p:cTn id="867" presetID="2" presetClass="exit" presetSubtype="8" fill="hold" grpId="1" nodeType="withEffect">
                                  <p:stCondLst>
                                    <p:cond delay="0"/>
                                  </p:stCondLst>
                                  <p:childTnLst>
                                    <p:anim calcmode="lin" valueType="num">
                                      <p:cBhvr additive="base">
                                        <p:cTn id="868" dur="5000"/>
                                        <p:tgtEl>
                                          <p:spTgt spid="51"/>
                                        </p:tgtEl>
                                        <p:attrNameLst>
                                          <p:attrName>ppt_x</p:attrName>
                                        </p:attrNameLst>
                                      </p:cBhvr>
                                      <p:tavLst>
                                        <p:tav tm="0">
                                          <p:val>
                                            <p:strVal val="ppt_x"/>
                                          </p:val>
                                        </p:tav>
                                        <p:tav tm="100000">
                                          <p:val>
                                            <p:strVal val="0-ppt_w/2"/>
                                          </p:val>
                                        </p:tav>
                                      </p:tavLst>
                                    </p:anim>
                                    <p:anim calcmode="lin" valueType="num">
                                      <p:cBhvr additive="base">
                                        <p:cTn id="869" dur="5000"/>
                                        <p:tgtEl>
                                          <p:spTgt spid="51"/>
                                        </p:tgtEl>
                                        <p:attrNameLst>
                                          <p:attrName>ppt_y</p:attrName>
                                        </p:attrNameLst>
                                      </p:cBhvr>
                                      <p:tavLst>
                                        <p:tav tm="0">
                                          <p:val>
                                            <p:strVal val="ppt_y"/>
                                          </p:val>
                                        </p:tav>
                                        <p:tav tm="100000">
                                          <p:val>
                                            <p:strVal val="ppt_y"/>
                                          </p:val>
                                        </p:tav>
                                      </p:tavLst>
                                    </p:anim>
                                    <p:set>
                                      <p:cBhvr>
                                        <p:cTn id="870" dur="1" fill="hold">
                                          <p:stCondLst>
                                            <p:cond delay="4999"/>
                                          </p:stCondLst>
                                        </p:cTn>
                                        <p:tgtEl>
                                          <p:spTgt spid="51"/>
                                        </p:tgtEl>
                                        <p:attrNameLst>
                                          <p:attrName>style.visibility</p:attrName>
                                        </p:attrNameLst>
                                      </p:cBhvr>
                                      <p:to>
                                        <p:strVal val="hidden"/>
                                      </p:to>
                                    </p:set>
                                  </p:childTnLst>
                                </p:cTn>
                              </p:par>
                              <p:par>
                                <p:cTn id="871" presetID="3" presetClass="exit" presetSubtype="5" fill="hold" grpId="2" nodeType="withEffect">
                                  <p:stCondLst>
                                    <p:cond delay="0"/>
                                  </p:stCondLst>
                                  <p:childTnLst>
                                    <p:animEffect transition="out" filter="blinds(vertical)">
                                      <p:cBhvr>
                                        <p:cTn id="872" dur="5000"/>
                                        <p:tgtEl>
                                          <p:spTgt spid="51"/>
                                        </p:tgtEl>
                                      </p:cBhvr>
                                    </p:animEffect>
                                    <p:set>
                                      <p:cBhvr>
                                        <p:cTn id="873" dur="1" fill="hold">
                                          <p:stCondLst>
                                            <p:cond delay="4999"/>
                                          </p:stCondLst>
                                        </p:cTn>
                                        <p:tgtEl>
                                          <p:spTgt spid="51"/>
                                        </p:tgtEl>
                                        <p:attrNameLst>
                                          <p:attrName>style.visibility</p:attrName>
                                        </p:attrNameLst>
                                      </p:cBhvr>
                                      <p:to>
                                        <p:strVal val="hidden"/>
                                      </p:to>
                                    </p:set>
                                  </p:childTnLst>
                                </p:cTn>
                              </p:par>
                              <p:par>
                                <p:cTn id="874" presetID="2" presetClass="entr" presetSubtype="8" fill="hold" grpId="0" nodeType="withEffect">
                                  <p:stCondLst>
                                    <p:cond delay="0"/>
                                  </p:stCondLst>
                                  <p:childTnLst>
                                    <p:set>
                                      <p:cBhvr>
                                        <p:cTn id="875" dur="1" fill="hold">
                                          <p:stCondLst>
                                            <p:cond delay="0"/>
                                          </p:stCondLst>
                                        </p:cTn>
                                        <p:tgtEl>
                                          <p:spTgt spid="50"/>
                                        </p:tgtEl>
                                        <p:attrNameLst>
                                          <p:attrName>style.visibility</p:attrName>
                                        </p:attrNameLst>
                                      </p:cBhvr>
                                      <p:to>
                                        <p:strVal val="visible"/>
                                      </p:to>
                                    </p:set>
                                    <p:anim calcmode="lin" valueType="num">
                                      <p:cBhvr additive="base">
                                        <p:cTn id="876" dur="5000" fill="hold"/>
                                        <p:tgtEl>
                                          <p:spTgt spid="50"/>
                                        </p:tgtEl>
                                        <p:attrNameLst>
                                          <p:attrName>ppt_x</p:attrName>
                                        </p:attrNameLst>
                                      </p:cBhvr>
                                      <p:tavLst>
                                        <p:tav tm="0">
                                          <p:val>
                                            <p:strVal val="0-#ppt_w/2"/>
                                          </p:val>
                                        </p:tav>
                                        <p:tav tm="100000">
                                          <p:val>
                                            <p:strVal val="#ppt_x"/>
                                          </p:val>
                                        </p:tav>
                                      </p:tavLst>
                                    </p:anim>
                                    <p:anim calcmode="lin" valueType="num">
                                      <p:cBhvr additive="base">
                                        <p:cTn id="877" dur="5000" fill="hold"/>
                                        <p:tgtEl>
                                          <p:spTgt spid="50"/>
                                        </p:tgtEl>
                                        <p:attrNameLst>
                                          <p:attrName>ppt_y</p:attrName>
                                        </p:attrNameLst>
                                      </p:cBhvr>
                                      <p:tavLst>
                                        <p:tav tm="0">
                                          <p:val>
                                            <p:strVal val="#ppt_y"/>
                                          </p:val>
                                        </p:tav>
                                        <p:tav tm="100000">
                                          <p:val>
                                            <p:strVal val="#ppt_y"/>
                                          </p:val>
                                        </p:tav>
                                      </p:tavLst>
                                    </p:anim>
                                  </p:childTnLst>
                                </p:cTn>
                              </p:par>
                              <p:par>
                                <p:cTn id="878" presetID="2" presetClass="exit" presetSubtype="8" fill="hold" grpId="1" nodeType="withEffect">
                                  <p:stCondLst>
                                    <p:cond delay="0"/>
                                  </p:stCondLst>
                                  <p:childTnLst>
                                    <p:anim calcmode="lin" valueType="num">
                                      <p:cBhvr additive="base">
                                        <p:cTn id="879" dur="5000"/>
                                        <p:tgtEl>
                                          <p:spTgt spid="50"/>
                                        </p:tgtEl>
                                        <p:attrNameLst>
                                          <p:attrName>ppt_x</p:attrName>
                                        </p:attrNameLst>
                                      </p:cBhvr>
                                      <p:tavLst>
                                        <p:tav tm="0">
                                          <p:val>
                                            <p:strVal val="ppt_x"/>
                                          </p:val>
                                        </p:tav>
                                        <p:tav tm="100000">
                                          <p:val>
                                            <p:strVal val="0-ppt_w/2"/>
                                          </p:val>
                                        </p:tav>
                                      </p:tavLst>
                                    </p:anim>
                                    <p:anim calcmode="lin" valueType="num">
                                      <p:cBhvr additive="base">
                                        <p:cTn id="880" dur="5000"/>
                                        <p:tgtEl>
                                          <p:spTgt spid="50"/>
                                        </p:tgtEl>
                                        <p:attrNameLst>
                                          <p:attrName>ppt_y</p:attrName>
                                        </p:attrNameLst>
                                      </p:cBhvr>
                                      <p:tavLst>
                                        <p:tav tm="0">
                                          <p:val>
                                            <p:strVal val="ppt_y"/>
                                          </p:val>
                                        </p:tav>
                                        <p:tav tm="100000">
                                          <p:val>
                                            <p:strVal val="ppt_y"/>
                                          </p:val>
                                        </p:tav>
                                      </p:tavLst>
                                    </p:anim>
                                    <p:set>
                                      <p:cBhvr>
                                        <p:cTn id="881" dur="1" fill="hold">
                                          <p:stCondLst>
                                            <p:cond delay="4999"/>
                                          </p:stCondLst>
                                        </p:cTn>
                                        <p:tgtEl>
                                          <p:spTgt spid="50"/>
                                        </p:tgtEl>
                                        <p:attrNameLst>
                                          <p:attrName>style.visibility</p:attrName>
                                        </p:attrNameLst>
                                      </p:cBhvr>
                                      <p:to>
                                        <p:strVal val="hidden"/>
                                      </p:to>
                                    </p:set>
                                  </p:childTnLst>
                                </p:cTn>
                              </p:par>
                              <p:par>
                                <p:cTn id="882" presetID="3" presetClass="exit" presetSubtype="5" fill="hold" grpId="2" nodeType="withEffect">
                                  <p:stCondLst>
                                    <p:cond delay="0"/>
                                  </p:stCondLst>
                                  <p:childTnLst>
                                    <p:animEffect transition="out" filter="blinds(vertical)">
                                      <p:cBhvr>
                                        <p:cTn id="883" dur="5000"/>
                                        <p:tgtEl>
                                          <p:spTgt spid="50"/>
                                        </p:tgtEl>
                                      </p:cBhvr>
                                    </p:animEffect>
                                    <p:set>
                                      <p:cBhvr>
                                        <p:cTn id="884" dur="1" fill="hold">
                                          <p:stCondLst>
                                            <p:cond delay="4999"/>
                                          </p:stCondLst>
                                        </p:cTn>
                                        <p:tgtEl>
                                          <p:spTgt spid="50"/>
                                        </p:tgtEl>
                                        <p:attrNameLst>
                                          <p:attrName>style.visibility</p:attrName>
                                        </p:attrNameLst>
                                      </p:cBhvr>
                                      <p:to>
                                        <p:strVal val="hidden"/>
                                      </p:to>
                                    </p:set>
                                  </p:childTnLst>
                                </p:cTn>
                              </p:par>
                              <p:par>
                                <p:cTn id="885" presetID="2" presetClass="entr" presetSubtype="8" fill="hold" grpId="0" nodeType="withEffect">
                                  <p:stCondLst>
                                    <p:cond delay="0"/>
                                  </p:stCondLst>
                                  <p:childTnLst>
                                    <p:set>
                                      <p:cBhvr>
                                        <p:cTn id="886" dur="1" fill="hold">
                                          <p:stCondLst>
                                            <p:cond delay="0"/>
                                          </p:stCondLst>
                                        </p:cTn>
                                        <p:tgtEl>
                                          <p:spTgt spid="49"/>
                                        </p:tgtEl>
                                        <p:attrNameLst>
                                          <p:attrName>style.visibility</p:attrName>
                                        </p:attrNameLst>
                                      </p:cBhvr>
                                      <p:to>
                                        <p:strVal val="visible"/>
                                      </p:to>
                                    </p:set>
                                    <p:anim calcmode="lin" valueType="num">
                                      <p:cBhvr additive="base">
                                        <p:cTn id="887" dur="5000" fill="hold"/>
                                        <p:tgtEl>
                                          <p:spTgt spid="49"/>
                                        </p:tgtEl>
                                        <p:attrNameLst>
                                          <p:attrName>ppt_x</p:attrName>
                                        </p:attrNameLst>
                                      </p:cBhvr>
                                      <p:tavLst>
                                        <p:tav tm="0">
                                          <p:val>
                                            <p:strVal val="0-#ppt_w/2"/>
                                          </p:val>
                                        </p:tav>
                                        <p:tav tm="100000">
                                          <p:val>
                                            <p:strVal val="#ppt_x"/>
                                          </p:val>
                                        </p:tav>
                                      </p:tavLst>
                                    </p:anim>
                                    <p:anim calcmode="lin" valueType="num">
                                      <p:cBhvr additive="base">
                                        <p:cTn id="888" dur="5000" fill="hold"/>
                                        <p:tgtEl>
                                          <p:spTgt spid="49"/>
                                        </p:tgtEl>
                                        <p:attrNameLst>
                                          <p:attrName>ppt_y</p:attrName>
                                        </p:attrNameLst>
                                      </p:cBhvr>
                                      <p:tavLst>
                                        <p:tav tm="0">
                                          <p:val>
                                            <p:strVal val="#ppt_y"/>
                                          </p:val>
                                        </p:tav>
                                        <p:tav tm="100000">
                                          <p:val>
                                            <p:strVal val="#ppt_y"/>
                                          </p:val>
                                        </p:tav>
                                      </p:tavLst>
                                    </p:anim>
                                  </p:childTnLst>
                                </p:cTn>
                              </p:par>
                              <p:par>
                                <p:cTn id="889" presetID="2" presetClass="exit" presetSubtype="8" fill="hold" grpId="1" nodeType="withEffect">
                                  <p:stCondLst>
                                    <p:cond delay="0"/>
                                  </p:stCondLst>
                                  <p:childTnLst>
                                    <p:anim calcmode="lin" valueType="num">
                                      <p:cBhvr additive="base">
                                        <p:cTn id="890" dur="5000"/>
                                        <p:tgtEl>
                                          <p:spTgt spid="49"/>
                                        </p:tgtEl>
                                        <p:attrNameLst>
                                          <p:attrName>ppt_x</p:attrName>
                                        </p:attrNameLst>
                                      </p:cBhvr>
                                      <p:tavLst>
                                        <p:tav tm="0">
                                          <p:val>
                                            <p:strVal val="ppt_x"/>
                                          </p:val>
                                        </p:tav>
                                        <p:tav tm="100000">
                                          <p:val>
                                            <p:strVal val="0-ppt_w/2"/>
                                          </p:val>
                                        </p:tav>
                                      </p:tavLst>
                                    </p:anim>
                                    <p:anim calcmode="lin" valueType="num">
                                      <p:cBhvr additive="base">
                                        <p:cTn id="891" dur="5000"/>
                                        <p:tgtEl>
                                          <p:spTgt spid="49"/>
                                        </p:tgtEl>
                                        <p:attrNameLst>
                                          <p:attrName>ppt_y</p:attrName>
                                        </p:attrNameLst>
                                      </p:cBhvr>
                                      <p:tavLst>
                                        <p:tav tm="0">
                                          <p:val>
                                            <p:strVal val="ppt_y"/>
                                          </p:val>
                                        </p:tav>
                                        <p:tav tm="100000">
                                          <p:val>
                                            <p:strVal val="ppt_y"/>
                                          </p:val>
                                        </p:tav>
                                      </p:tavLst>
                                    </p:anim>
                                    <p:set>
                                      <p:cBhvr>
                                        <p:cTn id="892" dur="1" fill="hold">
                                          <p:stCondLst>
                                            <p:cond delay="4999"/>
                                          </p:stCondLst>
                                        </p:cTn>
                                        <p:tgtEl>
                                          <p:spTgt spid="49"/>
                                        </p:tgtEl>
                                        <p:attrNameLst>
                                          <p:attrName>style.visibility</p:attrName>
                                        </p:attrNameLst>
                                      </p:cBhvr>
                                      <p:to>
                                        <p:strVal val="hidden"/>
                                      </p:to>
                                    </p:set>
                                  </p:childTnLst>
                                </p:cTn>
                              </p:par>
                              <p:par>
                                <p:cTn id="893" presetID="3" presetClass="exit" presetSubtype="5" fill="hold" grpId="2" nodeType="withEffect">
                                  <p:stCondLst>
                                    <p:cond delay="0"/>
                                  </p:stCondLst>
                                  <p:childTnLst>
                                    <p:animEffect transition="out" filter="blinds(vertical)">
                                      <p:cBhvr>
                                        <p:cTn id="894" dur="5000"/>
                                        <p:tgtEl>
                                          <p:spTgt spid="49"/>
                                        </p:tgtEl>
                                      </p:cBhvr>
                                    </p:animEffect>
                                    <p:set>
                                      <p:cBhvr>
                                        <p:cTn id="895" dur="1" fill="hold">
                                          <p:stCondLst>
                                            <p:cond delay="4999"/>
                                          </p:stCondLst>
                                        </p:cTn>
                                        <p:tgtEl>
                                          <p:spTgt spid="49"/>
                                        </p:tgtEl>
                                        <p:attrNameLst>
                                          <p:attrName>style.visibility</p:attrName>
                                        </p:attrNameLst>
                                      </p:cBhvr>
                                      <p:to>
                                        <p:strVal val="hidden"/>
                                      </p:to>
                                    </p:set>
                                  </p:childTnLst>
                                </p:cTn>
                              </p:par>
                              <p:par>
                                <p:cTn id="896" presetID="2" presetClass="entr" presetSubtype="8" fill="hold" grpId="0" nodeType="withEffect">
                                  <p:stCondLst>
                                    <p:cond delay="0"/>
                                  </p:stCondLst>
                                  <p:childTnLst>
                                    <p:set>
                                      <p:cBhvr>
                                        <p:cTn id="897" dur="1" fill="hold">
                                          <p:stCondLst>
                                            <p:cond delay="0"/>
                                          </p:stCondLst>
                                        </p:cTn>
                                        <p:tgtEl>
                                          <p:spTgt spid="48"/>
                                        </p:tgtEl>
                                        <p:attrNameLst>
                                          <p:attrName>style.visibility</p:attrName>
                                        </p:attrNameLst>
                                      </p:cBhvr>
                                      <p:to>
                                        <p:strVal val="visible"/>
                                      </p:to>
                                    </p:set>
                                    <p:anim calcmode="lin" valueType="num">
                                      <p:cBhvr additive="base">
                                        <p:cTn id="898" dur="5000" fill="hold"/>
                                        <p:tgtEl>
                                          <p:spTgt spid="48"/>
                                        </p:tgtEl>
                                        <p:attrNameLst>
                                          <p:attrName>ppt_x</p:attrName>
                                        </p:attrNameLst>
                                      </p:cBhvr>
                                      <p:tavLst>
                                        <p:tav tm="0">
                                          <p:val>
                                            <p:strVal val="0-#ppt_w/2"/>
                                          </p:val>
                                        </p:tav>
                                        <p:tav tm="100000">
                                          <p:val>
                                            <p:strVal val="#ppt_x"/>
                                          </p:val>
                                        </p:tav>
                                      </p:tavLst>
                                    </p:anim>
                                    <p:anim calcmode="lin" valueType="num">
                                      <p:cBhvr additive="base">
                                        <p:cTn id="899" dur="5000" fill="hold"/>
                                        <p:tgtEl>
                                          <p:spTgt spid="48"/>
                                        </p:tgtEl>
                                        <p:attrNameLst>
                                          <p:attrName>ppt_y</p:attrName>
                                        </p:attrNameLst>
                                      </p:cBhvr>
                                      <p:tavLst>
                                        <p:tav tm="0">
                                          <p:val>
                                            <p:strVal val="#ppt_y"/>
                                          </p:val>
                                        </p:tav>
                                        <p:tav tm="100000">
                                          <p:val>
                                            <p:strVal val="#ppt_y"/>
                                          </p:val>
                                        </p:tav>
                                      </p:tavLst>
                                    </p:anim>
                                  </p:childTnLst>
                                </p:cTn>
                              </p:par>
                              <p:par>
                                <p:cTn id="900" presetID="2" presetClass="exit" presetSubtype="8" fill="hold" grpId="1" nodeType="withEffect">
                                  <p:stCondLst>
                                    <p:cond delay="0"/>
                                  </p:stCondLst>
                                  <p:childTnLst>
                                    <p:anim calcmode="lin" valueType="num">
                                      <p:cBhvr additive="base">
                                        <p:cTn id="901" dur="5000"/>
                                        <p:tgtEl>
                                          <p:spTgt spid="48"/>
                                        </p:tgtEl>
                                        <p:attrNameLst>
                                          <p:attrName>ppt_x</p:attrName>
                                        </p:attrNameLst>
                                      </p:cBhvr>
                                      <p:tavLst>
                                        <p:tav tm="0">
                                          <p:val>
                                            <p:strVal val="ppt_x"/>
                                          </p:val>
                                        </p:tav>
                                        <p:tav tm="100000">
                                          <p:val>
                                            <p:strVal val="0-ppt_w/2"/>
                                          </p:val>
                                        </p:tav>
                                      </p:tavLst>
                                    </p:anim>
                                    <p:anim calcmode="lin" valueType="num">
                                      <p:cBhvr additive="base">
                                        <p:cTn id="902" dur="5000"/>
                                        <p:tgtEl>
                                          <p:spTgt spid="48"/>
                                        </p:tgtEl>
                                        <p:attrNameLst>
                                          <p:attrName>ppt_y</p:attrName>
                                        </p:attrNameLst>
                                      </p:cBhvr>
                                      <p:tavLst>
                                        <p:tav tm="0">
                                          <p:val>
                                            <p:strVal val="ppt_y"/>
                                          </p:val>
                                        </p:tav>
                                        <p:tav tm="100000">
                                          <p:val>
                                            <p:strVal val="ppt_y"/>
                                          </p:val>
                                        </p:tav>
                                      </p:tavLst>
                                    </p:anim>
                                    <p:set>
                                      <p:cBhvr>
                                        <p:cTn id="903" dur="1" fill="hold">
                                          <p:stCondLst>
                                            <p:cond delay="4999"/>
                                          </p:stCondLst>
                                        </p:cTn>
                                        <p:tgtEl>
                                          <p:spTgt spid="48"/>
                                        </p:tgtEl>
                                        <p:attrNameLst>
                                          <p:attrName>style.visibility</p:attrName>
                                        </p:attrNameLst>
                                      </p:cBhvr>
                                      <p:to>
                                        <p:strVal val="hidden"/>
                                      </p:to>
                                    </p:set>
                                  </p:childTnLst>
                                </p:cTn>
                              </p:par>
                              <p:par>
                                <p:cTn id="904" presetID="3" presetClass="exit" presetSubtype="5" fill="hold" grpId="2" nodeType="withEffect">
                                  <p:stCondLst>
                                    <p:cond delay="0"/>
                                  </p:stCondLst>
                                  <p:childTnLst>
                                    <p:animEffect transition="out" filter="blinds(vertical)">
                                      <p:cBhvr>
                                        <p:cTn id="905" dur="5000"/>
                                        <p:tgtEl>
                                          <p:spTgt spid="48"/>
                                        </p:tgtEl>
                                      </p:cBhvr>
                                    </p:animEffect>
                                    <p:set>
                                      <p:cBhvr>
                                        <p:cTn id="906" dur="1" fill="hold">
                                          <p:stCondLst>
                                            <p:cond delay="4999"/>
                                          </p:stCondLst>
                                        </p:cTn>
                                        <p:tgtEl>
                                          <p:spTgt spid="48"/>
                                        </p:tgtEl>
                                        <p:attrNameLst>
                                          <p:attrName>style.visibility</p:attrName>
                                        </p:attrNameLst>
                                      </p:cBhvr>
                                      <p:to>
                                        <p:strVal val="hidden"/>
                                      </p:to>
                                    </p:set>
                                  </p:childTnLst>
                                </p:cTn>
                              </p:par>
                              <p:par>
                                <p:cTn id="907" presetID="2" presetClass="entr" presetSubtype="8" fill="hold" grpId="0" nodeType="withEffect">
                                  <p:stCondLst>
                                    <p:cond delay="0"/>
                                  </p:stCondLst>
                                  <p:childTnLst>
                                    <p:set>
                                      <p:cBhvr>
                                        <p:cTn id="908" dur="1" fill="hold">
                                          <p:stCondLst>
                                            <p:cond delay="0"/>
                                          </p:stCondLst>
                                        </p:cTn>
                                        <p:tgtEl>
                                          <p:spTgt spid="47"/>
                                        </p:tgtEl>
                                        <p:attrNameLst>
                                          <p:attrName>style.visibility</p:attrName>
                                        </p:attrNameLst>
                                      </p:cBhvr>
                                      <p:to>
                                        <p:strVal val="visible"/>
                                      </p:to>
                                    </p:set>
                                    <p:anim calcmode="lin" valueType="num">
                                      <p:cBhvr additive="base">
                                        <p:cTn id="909" dur="5000" fill="hold"/>
                                        <p:tgtEl>
                                          <p:spTgt spid="47"/>
                                        </p:tgtEl>
                                        <p:attrNameLst>
                                          <p:attrName>ppt_x</p:attrName>
                                        </p:attrNameLst>
                                      </p:cBhvr>
                                      <p:tavLst>
                                        <p:tav tm="0">
                                          <p:val>
                                            <p:strVal val="0-#ppt_w/2"/>
                                          </p:val>
                                        </p:tav>
                                        <p:tav tm="100000">
                                          <p:val>
                                            <p:strVal val="#ppt_x"/>
                                          </p:val>
                                        </p:tav>
                                      </p:tavLst>
                                    </p:anim>
                                    <p:anim calcmode="lin" valueType="num">
                                      <p:cBhvr additive="base">
                                        <p:cTn id="910" dur="5000" fill="hold"/>
                                        <p:tgtEl>
                                          <p:spTgt spid="47"/>
                                        </p:tgtEl>
                                        <p:attrNameLst>
                                          <p:attrName>ppt_y</p:attrName>
                                        </p:attrNameLst>
                                      </p:cBhvr>
                                      <p:tavLst>
                                        <p:tav tm="0">
                                          <p:val>
                                            <p:strVal val="#ppt_y"/>
                                          </p:val>
                                        </p:tav>
                                        <p:tav tm="100000">
                                          <p:val>
                                            <p:strVal val="#ppt_y"/>
                                          </p:val>
                                        </p:tav>
                                      </p:tavLst>
                                    </p:anim>
                                  </p:childTnLst>
                                </p:cTn>
                              </p:par>
                              <p:par>
                                <p:cTn id="911" presetID="2" presetClass="exit" presetSubtype="8" fill="hold" grpId="1" nodeType="withEffect">
                                  <p:stCondLst>
                                    <p:cond delay="0"/>
                                  </p:stCondLst>
                                  <p:childTnLst>
                                    <p:anim calcmode="lin" valueType="num">
                                      <p:cBhvr additive="base">
                                        <p:cTn id="912" dur="5000"/>
                                        <p:tgtEl>
                                          <p:spTgt spid="47"/>
                                        </p:tgtEl>
                                        <p:attrNameLst>
                                          <p:attrName>ppt_x</p:attrName>
                                        </p:attrNameLst>
                                      </p:cBhvr>
                                      <p:tavLst>
                                        <p:tav tm="0">
                                          <p:val>
                                            <p:strVal val="ppt_x"/>
                                          </p:val>
                                        </p:tav>
                                        <p:tav tm="100000">
                                          <p:val>
                                            <p:strVal val="0-ppt_w/2"/>
                                          </p:val>
                                        </p:tav>
                                      </p:tavLst>
                                    </p:anim>
                                    <p:anim calcmode="lin" valueType="num">
                                      <p:cBhvr additive="base">
                                        <p:cTn id="913" dur="5000"/>
                                        <p:tgtEl>
                                          <p:spTgt spid="47"/>
                                        </p:tgtEl>
                                        <p:attrNameLst>
                                          <p:attrName>ppt_y</p:attrName>
                                        </p:attrNameLst>
                                      </p:cBhvr>
                                      <p:tavLst>
                                        <p:tav tm="0">
                                          <p:val>
                                            <p:strVal val="ppt_y"/>
                                          </p:val>
                                        </p:tav>
                                        <p:tav tm="100000">
                                          <p:val>
                                            <p:strVal val="ppt_y"/>
                                          </p:val>
                                        </p:tav>
                                      </p:tavLst>
                                    </p:anim>
                                    <p:set>
                                      <p:cBhvr>
                                        <p:cTn id="914" dur="1" fill="hold">
                                          <p:stCondLst>
                                            <p:cond delay="4999"/>
                                          </p:stCondLst>
                                        </p:cTn>
                                        <p:tgtEl>
                                          <p:spTgt spid="47"/>
                                        </p:tgtEl>
                                        <p:attrNameLst>
                                          <p:attrName>style.visibility</p:attrName>
                                        </p:attrNameLst>
                                      </p:cBhvr>
                                      <p:to>
                                        <p:strVal val="hidden"/>
                                      </p:to>
                                    </p:set>
                                  </p:childTnLst>
                                </p:cTn>
                              </p:par>
                              <p:par>
                                <p:cTn id="915" presetID="3" presetClass="exit" presetSubtype="5" fill="hold" grpId="2" nodeType="withEffect">
                                  <p:stCondLst>
                                    <p:cond delay="0"/>
                                  </p:stCondLst>
                                  <p:childTnLst>
                                    <p:animEffect transition="out" filter="blinds(vertical)">
                                      <p:cBhvr>
                                        <p:cTn id="916" dur="5000"/>
                                        <p:tgtEl>
                                          <p:spTgt spid="47"/>
                                        </p:tgtEl>
                                      </p:cBhvr>
                                    </p:animEffect>
                                    <p:set>
                                      <p:cBhvr>
                                        <p:cTn id="917" dur="1" fill="hold">
                                          <p:stCondLst>
                                            <p:cond delay="4999"/>
                                          </p:stCondLst>
                                        </p:cTn>
                                        <p:tgtEl>
                                          <p:spTgt spid="47"/>
                                        </p:tgtEl>
                                        <p:attrNameLst>
                                          <p:attrName>style.visibility</p:attrName>
                                        </p:attrNameLst>
                                      </p:cBhvr>
                                      <p:to>
                                        <p:strVal val="hidden"/>
                                      </p:to>
                                    </p:set>
                                  </p:childTnLst>
                                </p:cTn>
                              </p:par>
                              <p:par>
                                <p:cTn id="918" presetID="2" presetClass="entr" presetSubtype="8" fill="hold" grpId="0" nodeType="withEffect">
                                  <p:stCondLst>
                                    <p:cond delay="0"/>
                                  </p:stCondLst>
                                  <p:childTnLst>
                                    <p:set>
                                      <p:cBhvr>
                                        <p:cTn id="919" dur="1" fill="hold">
                                          <p:stCondLst>
                                            <p:cond delay="0"/>
                                          </p:stCondLst>
                                        </p:cTn>
                                        <p:tgtEl>
                                          <p:spTgt spid="46"/>
                                        </p:tgtEl>
                                        <p:attrNameLst>
                                          <p:attrName>style.visibility</p:attrName>
                                        </p:attrNameLst>
                                      </p:cBhvr>
                                      <p:to>
                                        <p:strVal val="visible"/>
                                      </p:to>
                                    </p:set>
                                    <p:anim calcmode="lin" valueType="num">
                                      <p:cBhvr additive="base">
                                        <p:cTn id="920" dur="5000" fill="hold"/>
                                        <p:tgtEl>
                                          <p:spTgt spid="46"/>
                                        </p:tgtEl>
                                        <p:attrNameLst>
                                          <p:attrName>ppt_x</p:attrName>
                                        </p:attrNameLst>
                                      </p:cBhvr>
                                      <p:tavLst>
                                        <p:tav tm="0">
                                          <p:val>
                                            <p:strVal val="0-#ppt_w/2"/>
                                          </p:val>
                                        </p:tav>
                                        <p:tav tm="100000">
                                          <p:val>
                                            <p:strVal val="#ppt_x"/>
                                          </p:val>
                                        </p:tav>
                                      </p:tavLst>
                                    </p:anim>
                                    <p:anim calcmode="lin" valueType="num">
                                      <p:cBhvr additive="base">
                                        <p:cTn id="921" dur="5000" fill="hold"/>
                                        <p:tgtEl>
                                          <p:spTgt spid="46"/>
                                        </p:tgtEl>
                                        <p:attrNameLst>
                                          <p:attrName>ppt_y</p:attrName>
                                        </p:attrNameLst>
                                      </p:cBhvr>
                                      <p:tavLst>
                                        <p:tav tm="0">
                                          <p:val>
                                            <p:strVal val="#ppt_y"/>
                                          </p:val>
                                        </p:tav>
                                        <p:tav tm="100000">
                                          <p:val>
                                            <p:strVal val="#ppt_y"/>
                                          </p:val>
                                        </p:tav>
                                      </p:tavLst>
                                    </p:anim>
                                  </p:childTnLst>
                                </p:cTn>
                              </p:par>
                              <p:par>
                                <p:cTn id="922" presetID="2" presetClass="exit" presetSubtype="8" fill="hold" grpId="1" nodeType="withEffect">
                                  <p:stCondLst>
                                    <p:cond delay="0"/>
                                  </p:stCondLst>
                                  <p:childTnLst>
                                    <p:anim calcmode="lin" valueType="num">
                                      <p:cBhvr additive="base">
                                        <p:cTn id="923" dur="5000"/>
                                        <p:tgtEl>
                                          <p:spTgt spid="46"/>
                                        </p:tgtEl>
                                        <p:attrNameLst>
                                          <p:attrName>ppt_x</p:attrName>
                                        </p:attrNameLst>
                                      </p:cBhvr>
                                      <p:tavLst>
                                        <p:tav tm="0">
                                          <p:val>
                                            <p:strVal val="ppt_x"/>
                                          </p:val>
                                        </p:tav>
                                        <p:tav tm="100000">
                                          <p:val>
                                            <p:strVal val="0-ppt_w/2"/>
                                          </p:val>
                                        </p:tav>
                                      </p:tavLst>
                                    </p:anim>
                                    <p:anim calcmode="lin" valueType="num">
                                      <p:cBhvr additive="base">
                                        <p:cTn id="924" dur="5000"/>
                                        <p:tgtEl>
                                          <p:spTgt spid="46"/>
                                        </p:tgtEl>
                                        <p:attrNameLst>
                                          <p:attrName>ppt_y</p:attrName>
                                        </p:attrNameLst>
                                      </p:cBhvr>
                                      <p:tavLst>
                                        <p:tav tm="0">
                                          <p:val>
                                            <p:strVal val="ppt_y"/>
                                          </p:val>
                                        </p:tav>
                                        <p:tav tm="100000">
                                          <p:val>
                                            <p:strVal val="ppt_y"/>
                                          </p:val>
                                        </p:tav>
                                      </p:tavLst>
                                    </p:anim>
                                    <p:set>
                                      <p:cBhvr>
                                        <p:cTn id="925" dur="1" fill="hold">
                                          <p:stCondLst>
                                            <p:cond delay="4999"/>
                                          </p:stCondLst>
                                        </p:cTn>
                                        <p:tgtEl>
                                          <p:spTgt spid="46"/>
                                        </p:tgtEl>
                                        <p:attrNameLst>
                                          <p:attrName>style.visibility</p:attrName>
                                        </p:attrNameLst>
                                      </p:cBhvr>
                                      <p:to>
                                        <p:strVal val="hidden"/>
                                      </p:to>
                                    </p:set>
                                  </p:childTnLst>
                                </p:cTn>
                              </p:par>
                              <p:par>
                                <p:cTn id="926" presetID="3" presetClass="exit" presetSubtype="5" fill="hold" grpId="2" nodeType="withEffect">
                                  <p:stCondLst>
                                    <p:cond delay="0"/>
                                  </p:stCondLst>
                                  <p:childTnLst>
                                    <p:animEffect transition="out" filter="blinds(vertical)">
                                      <p:cBhvr>
                                        <p:cTn id="927" dur="5000"/>
                                        <p:tgtEl>
                                          <p:spTgt spid="46"/>
                                        </p:tgtEl>
                                      </p:cBhvr>
                                    </p:animEffect>
                                    <p:set>
                                      <p:cBhvr>
                                        <p:cTn id="928" dur="1" fill="hold">
                                          <p:stCondLst>
                                            <p:cond delay="4999"/>
                                          </p:stCondLst>
                                        </p:cTn>
                                        <p:tgtEl>
                                          <p:spTgt spid="46"/>
                                        </p:tgtEl>
                                        <p:attrNameLst>
                                          <p:attrName>style.visibility</p:attrName>
                                        </p:attrNameLst>
                                      </p:cBhvr>
                                      <p:to>
                                        <p:strVal val="hidden"/>
                                      </p:to>
                                    </p:set>
                                  </p:childTnLst>
                                </p:cTn>
                              </p:par>
                              <p:par>
                                <p:cTn id="929" presetID="8" presetClass="emph" presetSubtype="0" fill="hold" grpId="3" nodeType="withEffect">
                                  <p:stCondLst>
                                    <p:cond delay="0"/>
                                  </p:stCondLst>
                                  <p:childTnLst>
                                    <p:animRot by="21600000">
                                      <p:cBhvr>
                                        <p:cTn id="930" dur="5000" fill="hold"/>
                                        <p:tgtEl>
                                          <p:spTgt spid="38"/>
                                        </p:tgtEl>
                                        <p:attrNameLst>
                                          <p:attrName>r</p:attrName>
                                        </p:attrNameLst>
                                      </p:cBhvr>
                                    </p:animRot>
                                  </p:childTnLst>
                                </p:cTn>
                              </p:par>
                              <p:par>
                                <p:cTn id="931" presetID="8" presetClass="emph" presetSubtype="0" fill="hold" grpId="3" nodeType="withEffect">
                                  <p:stCondLst>
                                    <p:cond delay="0"/>
                                  </p:stCondLst>
                                  <p:childTnLst>
                                    <p:animRot by="21600000">
                                      <p:cBhvr>
                                        <p:cTn id="932" dur="5000" fill="hold"/>
                                        <p:tgtEl>
                                          <p:spTgt spid="39"/>
                                        </p:tgtEl>
                                        <p:attrNameLst>
                                          <p:attrName>r</p:attrName>
                                        </p:attrNameLst>
                                      </p:cBhvr>
                                    </p:animRot>
                                  </p:childTnLst>
                                </p:cTn>
                              </p:par>
                              <p:par>
                                <p:cTn id="933" presetID="8" presetClass="emph" presetSubtype="0" fill="hold" grpId="3" nodeType="withEffect">
                                  <p:stCondLst>
                                    <p:cond delay="0"/>
                                  </p:stCondLst>
                                  <p:childTnLst>
                                    <p:animRot by="21600000">
                                      <p:cBhvr>
                                        <p:cTn id="934" dur="5000" fill="hold"/>
                                        <p:tgtEl>
                                          <p:spTgt spid="42"/>
                                        </p:tgtEl>
                                        <p:attrNameLst>
                                          <p:attrName>r</p:attrName>
                                        </p:attrNameLst>
                                      </p:cBhvr>
                                    </p:animRot>
                                  </p:childTnLst>
                                </p:cTn>
                              </p:par>
                              <p:par>
                                <p:cTn id="935" presetID="8" presetClass="emph" presetSubtype="0" fill="hold" grpId="3" nodeType="withEffect">
                                  <p:stCondLst>
                                    <p:cond delay="0"/>
                                  </p:stCondLst>
                                  <p:childTnLst>
                                    <p:animRot by="21600000">
                                      <p:cBhvr>
                                        <p:cTn id="936" dur="5000" fill="hold"/>
                                        <p:tgtEl>
                                          <p:spTgt spid="40"/>
                                        </p:tgtEl>
                                        <p:attrNameLst>
                                          <p:attrName>r</p:attrName>
                                        </p:attrNameLst>
                                      </p:cBhvr>
                                    </p:animRot>
                                  </p:childTnLst>
                                </p:cTn>
                              </p:par>
                              <p:par>
                                <p:cTn id="937" presetID="8" presetClass="emph" presetSubtype="0" fill="hold" grpId="3" nodeType="withEffect">
                                  <p:stCondLst>
                                    <p:cond delay="0"/>
                                  </p:stCondLst>
                                  <p:childTnLst>
                                    <p:animRot by="21600000">
                                      <p:cBhvr>
                                        <p:cTn id="938" dur="5000" fill="hold"/>
                                        <p:tgtEl>
                                          <p:spTgt spid="43"/>
                                        </p:tgtEl>
                                        <p:attrNameLst>
                                          <p:attrName>r</p:attrName>
                                        </p:attrNameLst>
                                      </p:cBhvr>
                                    </p:animRot>
                                  </p:childTnLst>
                                </p:cTn>
                              </p:par>
                              <p:par>
                                <p:cTn id="939" presetID="8" presetClass="emph" presetSubtype="0" fill="hold" grpId="3" nodeType="withEffect">
                                  <p:stCondLst>
                                    <p:cond delay="0"/>
                                  </p:stCondLst>
                                  <p:childTnLst>
                                    <p:animRot by="21600000">
                                      <p:cBhvr>
                                        <p:cTn id="940" dur="5000" fill="hold"/>
                                        <p:tgtEl>
                                          <p:spTgt spid="41"/>
                                        </p:tgtEl>
                                        <p:attrNameLst>
                                          <p:attrName>r</p:attrName>
                                        </p:attrNameLst>
                                      </p:cBhvr>
                                    </p:animRot>
                                  </p:childTnLst>
                                </p:cTn>
                              </p:par>
                              <p:par>
                                <p:cTn id="941" presetID="8" presetClass="emph" presetSubtype="0" fill="hold" grpId="3" nodeType="withEffect">
                                  <p:stCondLst>
                                    <p:cond delay="0"/>
                                  </p:stCondLst>
                                  <p:childTnLst>
                                    <p:animRot by="21600000">
                                      <p:cBhvr>
                                        <p:cTn id="942" dur="5000" fill="hold"/>
                                        <p:tgtEl>
                                          <p:spTgt spid="30"/>
                                        </p:tgtEl>
                                        <p:attrNameLst>
                                          <p:attrName>r</p:attrName>
                                        </p:attrNameLst>
                                      </p:cBhvr>
                                    </p:animRot>
                                  </p:childTnLst>
                                </p:cTn>
                              </p:par>
                              <p:par>
                                <p:cTn id="943" presetID="8" presetClass="emph" presetSubtype="0" fill="hold" grpId="3" nodeType="withEffect">
                                  <p:stCondLst>
                                    <p:cond delay="0"/>
                                  </p:stCondLst>
                                  <p:childTnLst>
                                    <p:animRot by="21600000">
                                      <p:cBhvr>
                                        <p:cTn id="944" dur="5000" fill="hold"/>
                                        <p:tgtEl>
                                          <p:spTgt spid="36"/>
                                        </p:tgtEl>
                                        <p:attrNameLst>
                                          <p:attrName>r</p:attrName>
                                        </p:attrNameLst>
                                      </p:cBhvr>
                                    </p:animRot>
                                  </p:childTnLst>
                                </p:cTn>
                              </p:par>
                              <p:par>
                                <p:cTn id="945" presetID="8" presetClass="emph" presetSubtype="0" fill="hold" grpId="3" nodeType="withEffect">
                                  <p:stCondLst>
                                    <p:cond delay="0"/>
                                  </p:stCondLst>
                                  <p:childTnLst>
                                    <p:animRot by="21600000">
                                      <p:cBhvr>
                                        <p:cTn id="946" dur="5000" fill="hold"/>
                                        <p:tgtEl>
                                          <p:spTgt spid="35"/>
                                        </p:tgtEl>
                                        <p:attrNameLst>
                                          <p:attrName>r</p:attrName>
                                        </p:attrNameLst>
                                      </p:cBhvr>
                                    </p:animRot>
                                  </p:childTnLst>
                                </p:cTn>
                              </p:par>
                              <p:par>
                                <p:cTn id="947" presetID="8" presetClass="emph" presetSubtype="0" fill="hold" grpId="3" nodeType="withEffect">
                                  <p:stCondLst>
                                    <p:cond delay="0"/>
                                  </p:stCondLst>
                                  <p:childTnLst>
                                    <p:animRot by="21600000">
                                      <p:cBhvr>
                                        <p:cTn id="948" dur="5000" fill="hold"/>
                                        <p:tgtEl>
                                          <p:spTgt spid="34"/>
                                        </p:tgtEl>
                                        <p:attrNameLst>
                                          <p:attrName>r</p:attrName>
                                        </p:attrNameLst>
                                      </p:cBhvr>
                                    </p:animRot>
                                  </p:childTnLst>
                                </p:cTn>
                              </p:par>
                              <p:par>
                                <p:cTn id="949" presetID="8" presetClass="emph" presetSubtype="0" fill="hold" grpId="3" nodeType="withEffect">
                                  <p:stCondLst>
                                    <p:cond delay="0"/>
                                  </p:stCondLst>
                                  <p:childTnLst>
                                    <p:animRot by="21600000">
                                      <p:cBhvr>
                                        <p:cTn id="950" dur="5000" fill="hold"/>
                                        <p:tgtEl>
                                          <p:spTgt spid="33"/>
                                        </p:tgtEl>
                                        <p:attrNameLst>
                                          <p:attrName>r</p:attrName>
                                        </p:attrNameLst>
                                      </p:cBhvr>
                                    </p:animRot>
                                  </p:childTnLst>
                                </p:cTn>
                              </p:par>
                              <p:par>
                                <p:cTn id="951" presetID="8" presetClass="emph" presetSubtype="0" fill="hold" grpId="3" nodeType="withEffect">
                                  <p:stCondLst>
                                    <p:cond delay="0"/>
                                  </p:stCondLst>
                                  <p:childTnLst>
                                    <p:animRot by="21600000">
                                      <p:cBhvr>
                                        <p:cTn id="952" dur="5000" fill="hold"/>
                                        <p:tgtEl>
                                          <p:spTgt spid="32"/>
                                        </p:tgtEl>
                                        <p:attrNameLst>
                                          <p:attrName>r</p:attrName>
                                        </p:attrNameLst>
                                      </p:cBhvr>
                                    </p:animRot>
                                  </p:childTnLst>
                                </p:cTn>
                              </p:par>
                              <p:par>
                                <p:cTn id="953" presetID="8" presetClass="emph" presetSubtype="0" fill="hold" grpId="3" nodeType="withEffect">
                                  <p:stCondLst>
                                    <p:cond delay="0"/>
                                  </p:stCondLst>
                                  <p:childTnLst>
                                    <p:animRot by="21600000">
                                      <p:cBhvr>
                                        <p:cTn id="954" dur="5000" fill="hold"/>
                                        <p:tgtEl>
                                          <p:spTgt spid="37"/>
                                        </p:tgtEl>
                                        <p:attrNameLst>
                                          <p:attrName>r</p:attrName>
                                        </p:attrNameLst>
                                      </p:cBhvr>
                                    </p:animRot>
                                  </p:childTnLst>
                                </p:cTn>
                              </p:par>
                              <p:par>
                                <p:cTn id="955" presetID="8" presetClass="emph" presetSubtype="0" fill="hold" grpId="3" nodeType="withEffect">
                                  <p:stCondLst>
                                    <p:cond delay="0"/>
                                  </p:stCondLst>
                                  <p:childTnLst>
                                    <p:animRot by="21600000">
                                      <p:cBhvr>
                                        <p:cTn id="956" dur="5000" fill="hold"/>
                                        <p:tgtEl>
                                          <p:spTgt spid="31"/>
                                        </p:tgtEl>
                                        <p:attrNameLst>
                                          <p:attrName>r</p:attrName>
                                        </p:attrNameLst>
                                      </p:cBhvr>
                                    </p:animRot>
                                  </p:childTnLst>
                                </p:cTn>
                              </p:par>
                              <p:par>
                                <p:cTn id="957" presetID="8" presetClass="emph" presetSubtype="0" fill="hold" grpId="3" nodeType="withEffect">
                                  <p:stCondLst>
                                    <p:cond delay="0"/>
                                  </p:stCondLst>
                                  <p:childTnLst>
                                    <p:animRot by="21600000">
                                      <p:cBhvr>
                                        <p:cTn id="958" dur="5000" fill="hold"/>
                                        <p:tgtEl>
                                          <p:spTgt spid="29"/>
                                        </p:tgtEl>
                                        <p:attrNameLst>
                                          <p:attrName>r</p:attrName>
                                        </p:attrNameLst>
                                      </p:cBhvr>
                                    </p:animRot>
                                  </p:childTnLst>
                                </p:cTn>
                              </p:par>
                              <p:par>
                                <p:cTn id="959" presetID="8" presetClass="emph" presetSubtype="0" fill="hold" grpId="3" nodeType="withEffect">
                                  <p:stCondLst>
                                    <p:cond delay="0"/>
                                  </p:stCondLst>
                                  <p:childTnLst>
                                    <p:animRot by="21600000">
                                      <p:cBhvr>
                                        <p:cTn id="960" dur="5000" fill="hold"/>
                                        <p:tgtEl>
                                          <p:spTgt spid="28"/>
                                        </p:tgtEl>
                                        <p:attrNameLst>
                                          <p:attrName>r</p:attrName>
                                        </p:attrNameLst>
                                      </p:cBhvr>
                                    </p:animRot>
                                  </p:childTnLst>
                                </p:cTn>
                              </p:par>
                              <p:par>
                                <p:cTn id="961" presetID="8" presetClass="emph" presetSubtype="0" fill="hold" grpId="3" nodeType="withEffect">
                                  <p:stCondLst>
                                    <p:cond delay="0"/>
                                  </p:stCondLst>
                                  <p:childTnLst>
                                    <p:animRot by="21600000">
                                      <p:cBhvr>
                                        <p:cTn id="962" dur="5000" fill="hold"/>
                                        <p:tgtEl>
                                          <p:spTgt spid="27"/>
                                        </p:tgtEl>
                                        <p:attrNameLst>
                                          <p:attrName>r</p:attrName>
                                        </p:attrNameLst>
                                      </p:cBhvr>
                                    </p:animRot>
                                  </p:childTnLst>
                                </p:cTn>
                              </p:par>
                              <p:par>
                                <p:cTn id="963" presetID="8" presetClass="emph" presetSubtype="0" fill="hold" grpId="3" nodeType="withEffect">
                                  <p:stCondLst>
                                    <p:cond delay="0"/>
                                  </p:stCondLst>
                                  <p:childTnLst>
                                    <p:animRot by="21600000">
                                      <p:cBhvr>
                                        <p:cTn id="964" dur="5000" fill="hold"/>
                                        <p:tgtEl>
                                          <p:spTgt spid="26"/>
                                        </p:tgtEl>
                                        <p:attrNameLst>
                                          <p:attrName>r</p:attrName>
                                        </p:attrNameLst>
                                      </p:cBhvr>
                                    </p:animRot>
                                  </p:childTnLst>
                                </p:cTn>
                              </p:par>
                              <p:par>
                                <p:cTn id="965" presetID="8" presetClass="emph" presetSubtype="0" fill="hold" grpId="3" nodeType="withEffect">
                                  <p:stCondLst>
                                    <p:cond delay="0"/>
                                  </p:stCondLst>
                                  <p:childTnLst>
                                    <p:animRot by="21600000">
                                      <p:cBhvr>
                                        <p:cTn id="966" dur="5000" fill="hold"/>
                                        <p:tgtEl>
                                          <p:spTgt spid="25"/>
                                        </p:tgtEl>
                                        <p:attrNameLst>
                                          <p:attrName>r</p:attrName>
                                        </p:attrNameLst>
                                      </p:cBhvr>
                                    </p:animRot>
                                  </p:childTnLst>
                                </p:cTn>
                              </p:par>
                              <p:par>
                                <p:cTn id="967" presetID="8" presetClass="emph" presetSubtype="0" fill="hold" grpId="3" nodeType="withEffect">
                                  <p:stCondLst>
                                    <p:cond delay="0"/>
                                  </p:stCondLst>
                                  <p:childTnLst>
                                    <p:animRot by="21600000">
                                      <p:cBhvr>
                                        <p:cTn id="968" dur="5000" fill="hold"/>
                                        <p:tgtEl>
                                          <p:spTgt spid="24"/>
                                        </p:tgtEl>
                                        <p:attrNameLst>
                                          <p:attrName>r</p:attrName>
                                        </p:attrNameLst>
                                      </p:cBhvr>
                                    </p:animRot>
                                  </p:childTnLst>
                                </p:cTn>
                              </p:par>
                              <p:par>
                                <p:cTn id="969" presetID="8" presetClass="emph" presetSubtype="0" fill="hold" grpId="3" nodeType="withEffect">
                                  <p:stCondLst>
                                    <p:cond delay="0"/>
                                  </p:stCondLst>
                                  <p:childTnLst>
                                    <p:animRot by="21600000">
                                      <p:cBhvr>
                                        <p:cTn id="970" dur="5000" fill="hold"/>
                                        <p:tgtEl>
                                          <p:spTgt spid="23"/>
                                        </p:tgtEl>
                                        <p:attrNameLst>
                                          <p:attrName>r</p:attrName>
                                        </p:attrNameLst>
                                      </p:cBhvr>
                                    </p:animRot>
                                  </p:childTnLst>
                                </p:cTn>
                              </p:par>
                              <p:par>
                                <p:cTn id="971" presetID="8" presetClass="emph" presetSubtype="0" fill="hold" grpId="3" nodeType="withEffect">
                                  <p:stCondLst>
                                    <p:cond delay="0"/>
                                  </p:stCondLst>
                                  <p:childTnLst>
                                    <p:animRot by="21600000">
                                      <p:cBhvr>
                                        <p:cTn id="972" dur="5000" fill="hold"/>
                                        <p:tgtEl>
                                          <p:spTgt spid="22"/>
                                        </p:tgtEl>
                                        <p:attrNameLst>
                                          <p:attrName>r</p:attrName>
                                        </p:attrNameLst>
                                      </p:cBhvr>
                                    </p:animRot>
                                  </p:childTnLst>
                                </p:cTn>
                              </p:par>
                              <p:par>
                                <p:cTn id="973" presetID="8" presetClass="emph" presetSubtype="0" fill="hold" grpId="3" nodeType="withEffect">
                                  <p:stCondLst>
                                    <p:cond delay="0"/>
                                  </p:stCondLst>
                                  <p:childTnLst>
                                    <p:animRot by="21600000">
                                      <p:cBhvr>
                                        <p:cTn id="974" dur="5000" fill="hold"/>
                                        <p:tgtEl>
                                          <p:spTgt spid="21"/>
                                        </p:tgtEl>
                                        <p:attrNameLst>
                                          <p:attrName>r</p:attrName>
                                        </p:attrNameLst>
                                      </p:cBhvr>
                                    </p:animRot>
                                  </p:childTnLst>
                                </p:cTn>
                              </p:par>
                              <p:par>
                                <p:cTn id="975" presetID="8" presetClass="emph" presetSubtype="0" fill="hold" grpId="3" nodeType="withEffect">
                                  <p:stCondLst>
                                    <p:cond delay="0"/>
                                  </p:stCondLst>
                                  <p:childTnLst>
                                    <p:animRot by="21600000">
                                      <p:cBhvr>
                                        <p:cTn id="976" dur="5000" fill="hold"/>
                                        <p:tgtEl>
                                          <p:spTgt spid="20"/>
                                        </p:tgtEl>
                                        <p:attrNameLst>
                                          <p:attrName>r</p:attrName>
                                        </p:attrNameLst>
                                      </p:cBhvr>
                                    </p:animRot>
                                  </p:childTnLst>
                                </p:cTn>
                              </p:par>
                              <p:par>
                                <p:cTn id="977" presetID="8" presetClass="emph" presetSubtype="0" fill="hold" grpId="3" nodeType="withEffect">
                                  <p:stCondLst>
                                    <p:cond delay="0"/>
                                  </p:stCondLst>
                                  <p:childTnLst>
                                    <p:animRot by="21600000">
                                      <p:cBhvr>
                                        <p:cTn id="978" dur="5000" fill="hold"/>
                                        <p:tgtEl>
                                          <p:spTgt spid="19"/>
                                        </p:tgtEl>
                                        <p:attrNameLst>
                                          <p:attrName>r</p:attrName>
                                        </p:attrNameLst>
                                      </p:cBhvr>
                                    </p:animRot>
                                  </p:childTnLst>
                                </p:cTn>
                              </p:par>
                              <p:par>
                                <p:cTn id="979" presetID="8" presetClass="emph" presetSubtype="0" fill="hold" grpId="3" nodeType="withEffect">
                                  <p:stCondLst>
                                    <p:cond delay="0"/>
                                  </p:stCondLst>
                                  <p:childTnLst>
                                    <p:animRot by="21600000">
                                      <p:cBhvr>
                                        <p:cTn id="980" dur="5000" fill="hold"/>
                                        <p:tgtEl>
                                          <p:spTgt spid="16"/>
                                        </p:tgtEl>
                                        <p:attrNameLst>
                                          <p:attrName>r</p:attrName>
                                        </p:attrNameLst>
                                      </p:cBhvr>
                                    </p:animRot>
                                  </p:childTnLst>
                                </p:cTn>
                              </p:par>
                              <p:par>
                                <p:cTn id="981" presetID="8" presetClass="emph" presetSubtype="0" fill="hold" grpId="3" nodeType="withEffect">
                                  <p:stCondLst>
                                    <p:cond delay="0"/>
                                  </p:stCondLst>
                                  <p:childTnLst>
                                    <p:animRot by="21600000">
                                      <p:cBhvr>
                                        <p:cTn id="982" dur="5000" fill="hold"/>
                                        <p:tgtEl>
                                          <p:spTgt spid="17"/>
                                        </p:tgtEl>
                                        <p:attrNameLst>
                                          <p:attrName>r</p:attrName>
                                        </p:attrNameLst>
                                      </p:cBhvr>
                                    </p:animRot>
                                  </p:childTnLst>
                                </p:cTn>
                              </p:par>
                              <p:par>
                                <p:cTn id="983" presetID="8" presetClass="emph" presetSubtype="0" fill="hold" grpId="3" nodeType="withEffect">
                                  <p:stCondLst>
                                    <p:cond delay="0"/>
                                  </p:stCondLst>
                                  <p:childTnLst>
                                    <p:animRot by="21600000">
                                      <p:cBhvr>
                                        <p:cTn id="984" dur="5000" fill="hold"/>
                                        <p:tgtEl>
                                          <p:spTgt spid="18"/>
                                        </p:tgtEl>
                                        <p:attrNameLst>
                                          <p:attrName>r</p:attrName>
                                        </p:attrNameLst>
                                      </p:cBhvr>
                                    </p:animRot>
                                  </p:childTnLst>
                                </p:cTn>
                              </p:par>
                              <p:par>
                                <p:cTn id="985" presetID="8" presetClass="emph" presetSubtype="0" fill="hold" grpId="3" nodeType="withEffect">
                                  <p:stCondLst>
                                    <p:cond delay="0"/>
                                  </p:stCondLst>
                                  <p:childTnLst>
                                    <p:animRot by="21600000">
                                      <p:cBhvr>
                                        <p:cTn id="986" dur="5000" fill="hold"/>
                                        <p:tgtEl>
                                          <p:spTgt spid="15"/>
                                        </p:tgtEl>
                                        <p:attrNameLst>
                                          <p:attrName>r</p:attrName>
                                        </p:attrNameLst>
                                      </p:cBhvr>
                                    </p:animRot>
                                  </p:childTnLst>
                                </p:cTn>
                              </p:par>
                              <p:par>
                                <p:cTn id="987" presetID="8" presetClass="emph" presetSubtype="0" fill="hold" grpId="3" nodeType="withEffect">
                                  <p:stCondLst>
                                    <p:cond delay="0"/>
                                  </p:stCondLst>
                                  <p:childTnLst>
                                    <p:animRot by="21600000">
                                      <p:cBhvr>
                                        <p:cTn id="988" dur="5000" fill="hold"/>
                                        <p:tgtEl>
                                          <p:spTgt spid="14"/>
                                        </p:tgtEl>
                                        <p:attrNameLst>
                                          <p:attrName>r</p:attrName>
                                        </p:attrNameLst>
                                      </p:cBhvr>
                                    </p:animRot>
                                  </p:childTnLst>
                                </p:cTn>
                              </p:par>
                              <p:par>
                                <p:cTn id="989" presetID="8" presetClass="emph" presetSubtype="0" fill="hold" grpId="3" nodeType="withEffect">
                                  <p:stCondLst>
                                    <p:cond delay="0"/>
                                  </p:stCondLst>
                                  <p:childTnLst>
                                    <p:animRot by="21600000">
                                      <p:cBhvr>
                                        <p:cTn id="990" dur="5000" fill="hold"/>
                                        <p:tgtEl>
                                          <p:spTgt spid="13"/>
                                        </p:tgtEl>
                                        <p:attrNameLst>
                                          <p:attrName>r</p:attrName>
                                        </p:attrNameLst>
                                      </p:cBhvr>
                                    </p:animRot>
                                  </p:childTnLst>
                                </p:cTn>
                              </p:par>
                              <p:par>
                                <p:cTn id="991" presetID="8" presetClass="emph" presetSubtype="0" fill="hold" grpId="3" nodeType="withEffect">
                                  <p:stCondLst>
                                    <p:cond delay="0"/>
                                  </p:stCondLst>
                                  <p:childTnLst>
                                    <p:animRot by="21600000">
                                      <p:cBhvr>
                                        <p:cTn id="992" dur="5000" fill="hold"/>
                                        <p:tgtEl>
                                          <p:spTgt spid="12"/>
                                        </p:tgtEl>
                                        <p:attrNameLst>
                                          <p:attrName>r</p:attrName>
                                        </p:attrNameLst>
                                      </p:cBhvr>
                                    </p:animRot>
                                  </p:childTnLst>
                                </p:cTn>
                              </p:par>
                              <p:par>
                                <p:cTn id="993" presetID="8" presetClass="emph" presetSubtype="0" fill="hold" grpId="3" nodeType="withEffect">
                                  <p:stCondLst>
                                    <p:cond delay="0"/>
                                  </p:stCondLst>
                                  <p:childTnLst>
                                    <p:animRot by="21600000">
                                      <p:cBhvr>
                                        <p:cTn id="994" dur="5000" fill="hold"/>
                                        <p:tgtEl>
                                          <p:spTgt spid="11"/>
                                        </p:tgtEl>
                                        <p:attrNameLst>
                                          <p:attrName>r</p:attrName>
                                        </p:attrNameLst>
                                      </p:cBhvr>
                                    </p:animRot>
                                  </p:childTnLst>
                                </p:cTn>
                              </p:par>
                              <p:par>
                                <p:cTn id="995" presetID="8" presetClass="emph" presetSubtype="0" fill="hold" grpId="3" nodeType="withEffect">
                                  <p:stCondLst>
                                    <p:cond delay="0"/>
                                  </p:stCondLst>
                                  <p:childTnLst>
                                    <p:animRot by="21600000">
                                      <p:cBhvr>
                                        <p:cTn id="996" dur="5000" fill="hold"/>
                                        <p:tgtEl>
                                          <p:spTgt spid="10"/>
                                        </p:tgtEl>
                                        <p:attrNameLst>
                                          <p:attrName>r</p:attrName>
                                        </p:attrNameLst>
                                      </p:cBhvr>
                                    </p:animRot>
                                  </p:childTnLst>
                                </p:cTn>
                              </p:par>
                              <p:par>
                                <p:cTn id="997" presetID="8" presetClass="emph" presetSubtype="0" fill="hold" grpId="3" nodeType="withEffect">
                                  <p:stCondLst>
                                    <p:cond delay="0"/>
                                  </p:stCondLst>
                                  <p:childTnLst>
                                    <p:animRot by="21600000">
                                      <p:cBhvr>
                                        <p:cTn id="998" dur="5000" fill="hold"/>
                                        <p:tgtEl>
                                          <p:spTgt spid="9"/>
                                        </p:tgtEl>
                                        <p:attrNameLst>
                                          <p:attrName>r</p:attrName>
                                        </p:attrNameLst>
                                      </p:cBhvr>
                                    </p:animRot>
                                  </p:childTnLst>
                                </p:cTn>
                              </p:par>
                              <p:par>
                                <p:cTn id="999" presetID="8" presetClass="emph" presetSubtype="0" fill="hold" grpId="3" nodeType="withEffect">
                                  <p:stCondLst>
                                    <p:cond delay="0"/>
                                  </p:stCondLst>
                                  <p:childTnLst>
                                    <p:animRot by="21600000">
                                      <p:cBhvr>
                                        <p:cTn id="1000" dur="5000" fill="hold"/>
                                        <p:tgtEl>
                                          <p:spTgt spid="8"/>
                                        </p:tgtEl>
                                        <p:attrNameLst>
                                          <p:attrName>r</p:attrName>
                                        </p:attrNameLst>
                                      </p:cBhvr>
                                    </p:animRot>
                                  </p:childTnLst>
                                </p:cTn>
                              </p:par>
                              <p:par>
                                <p:cTn id="1001" presetID="8" presetClass="emph" presetSubtype="0" fill="hold" grpId="3" nodeType="withEffect">
                                  <p:stCondLst>
                                    <p:cond delay="0"/>
                                  </p:stCondLst>
                                  <p:childTnLst>
                                    <p:animRot by="21600000">
                                      <p:cBhvr>
                                        <p:cTn id="1002" dur="5000" fill="hold"/>
                                        <p:tgtEl>
                                          <p:spTgt spid="7"/>
                                        </p:tgtEl>
                                        <p:attrNameLst>
                                          <p:attrName>r</p:attrName>
                                        </p:attrNameLst>
                                      </p:cBhvr>
                                    </p:animRot>
                                  </p:childTnLst>
                                </p:cTn>
                              </p:par>
                              <p:par>
                                <p:cTn id="1003" presetID="8" presetClass="emph" presetSubtype="0" fill="hold" grpId="3" nodeType="withEffect">
                                  <p:stCondLst>
                                    <p:cond delay="0"/>
                                  </p:stCondLst>
                                  <p:childTnLst>
                                    <p:animRot by="21600000">
                                      <p:cBhvr>
                                        <p:cTn id="1004" dur="5000" fill="hold"/>
                                        <p:tgtEl>
                                          <p:spTgt spid="6"/>
                                        </p:tgtEl>
                                        <p:attrNameLst>
                                          <p:attrName>r</p:attrName>
                                        </p:attrNameLst>
                                      </p:cBhvr>
                                    </p:animRot>
                                  </p:childTnLst>
                                </p:cTn>
                              </p:par>
                              <p:par>
                                <p:cTn id="1005" presetID="8" presetClass="emph" presetSubtype="0" fill="hold" grpId="3" nodeType="withEffect">
                                  <p:stCondLst>
                                    <p:cond delay="0"/>
                                  </p:stCondLst>
                                  <p:childTnLst>
                                    <p:animRot by="21600000">
                                      <p:cBhvr>
                                        <p:cTn id="1006" dur="5000" fill="hold"/>
                                        <p:tgtEl>
                                          <p:spTgt spid="5"/>
                                        </p:tgtEl>
                                        <p:attrNameLst>
                                          <p:attrName>r</p:attrName>
                                        </p:attrNameLst>
                                      </p:cBhvr>
                                    </p:animRot>
                                  </p:childTnLst>
                                </p:cTn>
                              </p:par>
                              <p:par>
                                <p:cTn id="1007" presetID="8" presetClass="emph" presetSubtype="0" fill="hold" grpId="3" nodeType="withEffect">
                                  <p:stCondLst>
                                    <p:cond delay="0"/>
                                  </p:stCondLst>
                                  <p:childTnLst>
                                    <p:animRot by="21600000">
                                      <p:cBhvr>
                                        <p:cTn id="1008" dur="5000" fill="hold"/>
                                        <p:tgtEl>
                                          <p:spTgt spid="4"/>
                                        </p:tgtEl>
                                        <p:attrNameLst>
                                          <p:attrName>r</p:attrName>
                                        </p:attrNameLst>
                                      </p:cBhvr>
                                    </p:animRot>
                                  </p:childTnLst>
                                </p:cTn>
                              </p:par>
                              <p:par>
                                <p:cTn id="1009" presetID="8" presetClass="emph" presetSubtype="0" fill="hold" grpId="3" nodeType="withEffect">
                                  <p:stCondLst>
                                    <p:cond delay="0"/>
                                  </p:stCondLst>
                                  <p:childTnLst>
                                    <p:animRot by="21600000">
                                      <p:cBhvr>
                                        <p:cTn id="1010" dur="5000" fill="hold"/>
                                        <p:tgtEl>
                                          <p:spTgt spid="3"/>
                                        </p:tgtEl>
                                        <p:attrNameLst>
                                          <p:attrName>r</p:attrName>
                                        </p:attrNameLst>
                                      </p:cBhvr>
                                    </p:animRot>
                                  </p:childTnLst>
                                </p:cTn>
                              </p:par>
                              <p:par>
                                <p:cTn id="1011" presetID="8" presetClass="emph" presetSubtype="0" fill="hold" grpId="3" nodeType="withEffect">
                                  <p:stCondLst>
                                    <p:cond delay="0"/>
                                  </p:stCondLst>
                                  <p:childTnLst>
                                    <p:animRot by="21600000">
                                      <p:cBhvr>
                                        <p:cTn id="1012" dur="5000" fill="hold"/>
                                        <p:tgtEl>
                                          <p:spTgt spid="2"/>
                                        </p:tgtEl>
                                        <p:attrNameLst>
                                          <p:attrName>r</p:attrName>
                                        </p:attrNameLst>
                                      </p:cBhvr>
                                    </p:animRot>
                                  </p:childTnLst>
                                </p:cTn>
                              </p:par>
                              <p:par>
                                <p:cTn id="1013" presetID="8" presetClass="emph" presetSubtype="0" fill="hold" grpId="3" nodeType="withEffect">
                                  <p:stCondLst>
                                    <p:cond delay="0"/>
                                  </p:stCondLst>
                                  <p:childTnLst>
                                    <p:animRot by="-21600000">
                                      <p:cBhvr>
                                        <p:cTn id="1014" dur="5000" fill="hold"/>
                                        <p:tgtEl>
                                          <p:spTgt spid="46"/>
                                        </p:tgtEl>
                                        <p:attrNameLst>
                                          <p:attrName>r</p:attrName>
                                        </p:attrNameLst>
                                      </p:cBhvr>
                                    </p:animRot>
                                  </p:childTnLst>
                                </p:cTn>
                              </p:par>
                              <p:par>
                                <p:cTn id="1015" presetID="8" presetClass="emph" presetSubtype="0" fill="hold" grpId="3" nodeType="withEffect">
                                  <p:stCondLst>
                                    <p:cond delay="0"/>
                                  </p:stCondLst>
                                  <p:childTnLst>
                                    <p:animRot by="-21600000">
                                      <p:cBhvr>
                                        <p:cTn id="1016" dur="5000" fill="hold"/>
                                        <p:tgtEl>
                                          <p:spTgt spid="47"/>
                                        </p:tgtEl>
                                        <p:attrNameLst>
                                          <p:attrName>r</p:attrName>
                                        </p:attrNameLst>
                                      </p:cBhvr>
                                    </p:animRot>
                                  </p:childTnLst>
                                </p:cTn>
                              </p:par>
                              <p:par>
                                <p:cTn id="1017" presetID="8" presetClass="emph" presetSubtype="0" fill="hold" grpId="3" nodeType="withEffect">
                                  <p:stCondLst>
                                    <p:cond delay="0"/>
                                  </p:stCondLst>
                                  <p:childTnLst>
                                    <p:animRot by="-21600000">
                                      <p:cBhvr>
                                        <p:cTn id="1018" dur="5000" fill="hold"/>
                                        <p:tgtEl>
                                          <p:spTgt spid="48"/>
                                        </p:tgtEl>
                                        <p:attrNameLst>
                                          <p:attrName>r</p:attrName>
                                        </p:attrNameLst>
                                      </p:cBhvr>
                                    </p:animRot>
                                  </p:childTnLst>
                                </p:cTn>
                              </p:par>
                              <p:par>
                                <p:cTn id="1019" presetID="8" presetClass="emph" presetSubtype="0" fill="hold" grpId="3" nodeType="withEffect">
                                  <p:stCondLst>
                                    <p:cond delay="0"/>
                                  </p:stCondLst>
                                  <p:childTnLst>
                                    <p:animRot by="-21600000">
                                      <p:cBhvr>
                                        <p:cTn id="1020" dur="5000" fill="hold"/>
                                        <p:tgtEl>
                                          <p:spTgt spid="49"/>
                                        </p:tgtEl>
                                        <p:attrNameLst>
                                          <p:attrName>r</p:attrName>
                                        </p:attrNameLst>
                                      </p:cBhvr>
                                    </p:animRot>
                                  </p:childTnLst>
                                </p:cTn>
                              </p:par>
                              <p:par>
                                <p:cTn id="1021" presetID="8" presetClass="emph" presetSubtype="0" fill="hold" grpId="3" nodeType="withEffect">
                                  <p:stCondLst>
                                    <p:cond delay="0"/>
                                  </p:stCondLst>
                                  <p:childTnLst>
                                    <p:animRot by="-21600000">
                                      <p:cBhvr>
                                        <p:cTn id="1022" dur="5000" fill="hold"/>
                                        <p:tgtEl>
                                          <p:spTgt spid="50"/>
                                        </p:tgtEl>
                                        <p:attrNameLst>
                                          <p:attrName>r</p:attrName>
                                        </p:attrNameLst>
                                      </p:cBhvr>
                                    </p:animRot>
                                  </p:childTnLst>
                                </p:cTn>
                              </p:par>
                              <p:par>
                                <p:cTn id="1023" presetID="8" presetClass="emph" presetSubtype="0" fill="hold" grpId="3" nodeType="withEffect">
                                  <p:stCondLst>
                                    <p:cond delay="0"/>
                                  </p:stCondLst>
                                  <p:childTnLst>
                                    <p:animRot by="-21600000">
                                      <p:cBhvr>
                                        <p:cTn id="1024" dur="5000" fill="hold"/>
                                        <p:tgtEl>
                                          <p:spTgt spid="51"/>
                                        </p:tgtEl>
                                        <p:attrNameLst>
                                          <p:attrName>r</p:attrName>
                                        </p:attrNameLst>
                                      </p:cBhvr>
                                    </p:animRot>
                                  </p:childTnLst>
                                </p:cTn>
                              </p:par>
                              <p:par>
                                <p:cTn id="1025" presetID="8" presetClass="emph" presetSubtype="0" fill="hold" grpId="3" nodeType="withEffect">
                                  <p:stCondLst>
                                    <p:cond delay="0"/>
                                  </p:stCondLst>
                                  <p:childTnLst>
                                    <p:animRot by="-21600000">
                                      <p:cBhvr>
                                        <p:cTn id="1026" dur="5000" fill="hold"/>
                                        <p:tgtEl>
                                          <p:spTgt spid="52"/>
                                        </p:tgtEl>
                                        <p:attrNameLst>
                                          <p:attrName>r</p:attrName>
                                        </p:attrNameLst>
                                      </p:cBhvr>
                                    </p:animRot>
                                  </p:childTnLst>
                                </p:cTn>
                              </p:par>
                              <p:par>
                                <p:cTn id="1027" presetID="8" presetClass="emph" presetSubtype="0" fill="hold" grpId="3" nodeType="withEffect">
                                  <p:stCondLst>
                                    <p:cond delay="0"/>
                                  </p:stCondLst>
                                  <p:childTnLst>
                                    <p:animRot by="-21600000">
                                      <p:cBhvr>
                                        <p:cTn id="1028" dur="5000" fill="hold"/>
                                        <p:tgtEl>
                                          <p:spTgt spid="53"/>
                                        </p:tgtEl>
                                        <p:attrNameLst>
                                          <p:attrName>r</p:attrName>
                                        </p:attrNameLst>
                                      </p:cBhvr>
                                    </p:animRot>
                                  </p:childTnLst>
                                </p:cTn>
                              </p:par>
                              <p:par>
                                <p:cTn id="1029" presetID="8" presetClass="emph" presetSubtype="0" fill="hold" grpId="3" nodeType="withEffect">
                                  <p:stCondLst>
                                    <p:cond delay="0"/>
                                  </p:stCondLst>
                                  <p:childTnLst>
                                    <p:animRot by="-21600000">
                                      <p:cBhvr>
                                        <p:cTn id="1030" dur="5000" fill="hold"/>
                                        <p:tgtEl>
                                          <p:spTgt spid="54"/>
                                        </p:tgtEl>
                                        <p:attrNameLst>
                                          <p:attrName>r</p:attrName>
                                        </p:attrNameLst>
                                      </p:cBhvr>
                                    </p:animRot>
                                  </p:childTnLst>
                                </p:cTn>
                              </p:par>
                              <p:par>
                                <p:cTn id="1031" presetID="8" presetClass="emph" presetSubtype="0" fill="hold" grpId="3" nodeType="withEffect">
                                  <p:stCondLst>
                                    <p:cond delay="0"/>
                                  </p:stCondLst>
                                  <p:childTnLst>
                                    <p:animRot by="-21600000">
                                      <p:cBhvr>
                                        <p:cTn id="1032" dur="5000" fill="hold"/>
                                        <p:tgtEl>
                                          <p:spTgt spid="55"/>
                                        </p:tgtEl>
                                        <p:attrNameLst>
                                          <p:attrName>r</p:attrName>
                                        </p:attrNameLst>
                                      </p:cBhvr>
                                    </p:animRot>
                                  </p:childTnLst>
                                </p:cTn>
                              </p:par>
                              <p:par>
                                <p:cTn id="1033" presetID="8" presetClass="emph" presetSubtype="0" fill="hold" grpId="3" nodeType="withEffect">
                                  <p:stCondLst>
                                    <p:cond delay="0"/>
                                  </p:stCondLst>
                                  <p:childTnLst>
                                    <p:animRot by="-21600000">
                                      <p:cBhvr>
                                        <p:cTn id="1034" dur="5000" fill="hold"/>
                                        <p:tgtEl>
                                          <p:spTgt spid="56"/>
                                        </p:tgtEl>
                                        <p:attrNameLst>
                                          <p:attrName>r</p:attrName>
                                        </p:attrNameLst>
                                      </p:cBhvr>
                                    </p:animRot>
                                  </p:childTnLst>
                                </p:cTn>
                              </p:par>
                              <p:par>
                                <p:cTn id="1035" presetID="8" presetClass="emph" presetSubtype="0" fill="hold" grpId="3" nodeType="withEffect">
                                  <p:stCondLst>
                                    <p:cond delay="0"/>
                                  </p:stCondLst>
                                  <p:childTnLst>
                                    <p:animRot by="-21600000">
                                      <p:cBhvr>
                                        <p:cTn id="1036" dur="5000" fill="hold"/>
                                        <p:tgtEl>
                                          <p:spTgt spid="57"/>
                                        </p:tgtEl>
                                        <p:attrNameLst>
                                          <p:attrName>r</p:attrName>
                                        </p:attrNameLst>
                                      </p:cBhvr>
                                    </p:animRot>
                                  </p:childTnLst>
                                </p:cTn>
                              </p:par>
                              <p:par>
                                <p:cTn id="1037" presetID="8" presetClass="emph" presetSubtype="0" fill="hold" grpId="3" nodeType="withEffect">
                                  <p:stCondLst>
                                    <p:cond delay="0"/>
                                  </p:stCondLst>
                                  <p:childTnLst>
                                    <p:animRot by="-21600000">
                                      <p:cBhvr>
                                        <p:cTn id="1038" dur="5000" fill="hold"/>
                                        <p:tgtEl>
                                          <p:spTgt spid="58"/>
                                        </p:tgtEl>
                                        <p:attrNameLst>
                                          <p:attrName>r</p:attrName>
                                        </p:attrNameLst>
                                      </p:cBhvr>
                                    </p:animRot>
                                  </p:childTnLst>
                                </p:cTn>
                              </p:par>
                              <p:par>
                                <p:cTn id="1039" presetID="8" presetClass="emph" presetSubtype="0" fill="hold" grpId="3" nodeType="withEffect">
                                  <p:stCondLst>
                                    <p:cond delay="0"/>
                                  </p:stCondLst>
                                  <p:childTnLst>
                                    <p:animRot by="-21600000">
                                      <p:cBhvr>
                                        <p:cTn id="1040" dur="5000" fill="hold"/>
                                        <p:tgtEl>
                                          <p:spTgt spid="59"/>
                                        </p:tgtEl>
                                        <p:attrNameLst>
                                          <p:attrName>r</p:attrName>
                                        </p:attrNameLst>
                                      </p:cBhvr>
                                    </p:animRot>
                                  </p:childTnLst>
                                </p:cTn>
                              </p:par>
                              <p:par>
                                <p:cTn id="1041" presetID="8" presetClass="emph" presetSubtype="0" fill="hold" grpId="3" nodeType="withEffect">
                                  <p:stCondLst>
                                    <p:cond delay="0"/>
                                  </p:stCondLst>
                                  <p:childTnLst>
                                    <p:animRot by="-21600000">
                                      <p:cBhvr>
                                        <p:cTn id="1042" dur="5000" fill="hold"/>
                                        <p:tgtEl>
                                          <p:spTgt spid="60"/>
                                        </p:tgtEl>
                                        <p:attrNameLst>
                                          <p:attrName>r</p:attrName>
                                        </p:attrNameLst>
                                      </p:cBhvr>
                                    </p:animRot>
                                  </p:childTnLst>
                                </p:cTn>
                              </p:par>
                              <p:par>
                                <p:cTn id="1043" presetID="8" presetClass="emph" presetSubtype="0" fill="hold" grpId="3" nodeType="withEffect">
                                  <p:stCondLst>
                                    <p:cond delay="0"/>
                                  </p:stCondLst>
                                  <p:childTnLst>
                                    <p:animRot by="-21600000">
                                      <p:cBhvr>
                                        <p:cTn id="1044" dur="5000" fill="hold"/>
                                        <p:tgtEl>
                                          <p:spTgt spid="61"/>
                                        </p:tgtEl>
                                        <p:attrNameLst>
                                          <p:attrName>r</p:attrName>
                                        </p:attrNameLst>
                                      </p:cBhvr>
                                    </p:animRot>
                                  </p:childTnLst>
                                </p:cTn>
                              </p:par>
                              <p:par>
                                <p:cTn id="1045" presetID="8" presetClass="emph" presetSubtype="0" fill="hold" grpId="3" nodeType="withEffect">
                                  <p:stCondLst>
                                    <p:cond delay="0"/>
                                  </p:stCondLst>
                                  <p:childTnLst>
                                    <p:animRot by="-21600000">
                                      <p:cBhvr>
                                        <p:cTn id="1046" dur="5000" fill="hold"/>
                                        <p:tgtEl>
                                          <p:spTgt spid="62"/>
                                        </p:tgtEl>
                                        <p:attrNameLst>
                                          <p:attrName>r</p:attrName>
                                        </p:attrNameLst>
                                      </p:cBhvr>
                                    </p:animRot>
                                  </p:childTnLst>
                                </p:cTn>
                              </p:par>
                              <p:par>
                                <p:cTn id="1047" presetID="8" presetClass="emph" presetSubtype="0" fill="hold" grpId="3" nodeType="withEffect">
                                  <p:stCondLst>
                                    <p:cond delay="0"/>
                                  </p:stCondLst>
                                  <p:childTnLst>
                                    <p:animRot by="-21600000">
                                      <p:cBhvr>
                                        <p:cTn id="1048" dur="5000" fill="hold"/>
                                        <p:tgtEl>
                                          <p:spTgt spid="63"/>
                                        </p:tgtEl>
                                        <p:attrNameLst>
                                          <p:attrName>r</p:attrName>
                                        </p:attrNameLst>
                                      </p:cBhvr>
                                    </p:animRot>
                                  </p:childTnLst>
                                </p:cTn>
                              </p:par>
                              <p:par>
                                <p:cTn id="1049" presetID="8" presetClass="emph" presetSubtype="0" fill="hold" grpId="3" nodeType="withEffect">
                                  <p:stCondLst>
                                    <p:cond delay="0"/>
                                  </p:stCondLst>
                                  <p:childTnLst>
                                    <p:animRot by="-21600000">
                                      <p:cBhvr>
                                        <p:cTn id="1050" dur="5000" fill="hold"/>
                                        <p:tgtEl>
                                          <p:spTgt spid="64"/>
                                        </p:tgtEl>
                                        <p:attrNameLst>
                                          <p:attrName>r</p:attrName>
                                        </p:attrNameLst>
                                      </p:cBhvr>
                                    </p:animRot>
                                  </p:childTnLst>
                                </p:cTn>
                              </p:par>
                              <p:par>
                                <p:cTn id="1051" presetID="8" presetClass="emph" presetSubtype="0" fill="hold" grpId="3" nodeType="withEffect">
                                  <p:stCondLst>
                                    <p:cond delay="0"/>
                                  </p:stCondLst>
                                  <p:childTnLst>
                                    <p:animRot by="-21600000">
                                      <p:cBhvr>
                                        <p:cTn id="1052" dur="5000" fill="hold"/>
                                        <p:tgtEl>
                                          <p:spTgt spid="65"/>
                                        </p:tgtEl>
                                        <p:attrNameLst>
                                          <p:attrName>r</p:attrName>
                                        </p:attrNameLst>
                                      </p:cBhvr>
                                    </p:animRot>
                                  </p:childTnLst>
                                </p:cTn>
                              </p:par>
                              <p:par>
                                <p:cTn id="1053" presetID="8" presetClass="emph" presetSubtype="0" fill="hold" grpId="3" nodeType="withEffect">
                                  <p:stCondLst>
                                    <p:cond delay="0"/>
                                  </p:stCondLst>
                                  <p:childTnLst>
                                    <p:animRot by="-21600000">
                                      <p:cBhvr>
                                        <p:cTn id="1054" dur="5000" fill="hold"/>
                                        <p:tgtEl>
                                          <p:spTgt spid="66"/>
                                        </p:tgtEl>
                                        <p:attrNameLst>
                                          <p:attrName>r</p:attrName>
                                        </p:attrNameLst>
                                      </p:cBhvr>
                                    </p:animRot>
                                  </p:childTnLst>
                                </p:cTn>
                              </p:par>
                              <p:par>
                                <p:cTn id="1055" presetID="8" presetClass="emph" presetSubtype="0" fill="hold" grpId="3" nodeType="withEffect">
                                  <p:stCondLst>
                                    <p:cond delay="0"/>
                                  </p:stCondLst>
                                  <p:childTnLst>
                                    <p:animRot by="-21600000">
                                      <p:cBhvr>
                                        <p:cTn id="1056" dur="5000" fill="hold"/>
                                        <p:tgtEl>
                                          <p:spTgt spid="67"/>
                                        </p:tgtEl>
                                        <p:attrNameLst>
                                          <p:attrName>r</p:attrName>
                                        </p:attrNameLst>
                                      </p:cBhvr>
                                    </p:animRot>
                                  </p:childTnLst>
                                </p:cTn>
                              </p:par>
                              <p:par>
                                <p:cTn id="1057" presetID="8" presetClass="emph" presetSubtype="0" fill="hold" grpId="3" nodeType="withEffect">
                                  <p:stCondLst>
                                    <p:cond delay="0"/>
                                  </p:stCondLst>
                                  <p:childTnLst>
                                    <p:animRot by="-21600000">
                                      <p:cBhvr>
                                        <p:cTn id="1058" dur="5000" fill="hold"/>
                                        <p:tgtEl>
                                          <p:spTgt spid="68"/>
                                        </p:tgtEl>
                                        <p:attrNameLst>
                                          <p:attrName>r</p:attrName>
                                        </p:attrNameLst>
                                      </p:cBhvr>
                                    </p:animRot>
                                  </p:childTnLst>
                                </p:cTn>
                              </p:par>
                              <p:par>
                                <p:cTn id="1059" presetID="8" presetClass="emph" presetSubtype="0" fill="hold" grpId="3" nodeType="withEffect">
                                  <p:stCondLst>
                                    <p:cond delay="0"/>
                                  </p:stCondLst>
                                  <p:childTnLst>
                                    <p:animRot by="-21600000">
                                      <p:cBhvr>
                                        <p:cTn id="1060" dur="5000" fill="hold"/>
                                        <p:tgtEl>
                                          <p:spTgt spid="69"/>
                                        </p:tgtEl>
                                        <p:attrNameLst>
                                          <p:attrName>r</p:attrName>
                                        </p:attrNameLst>
                                      </p:cBhvr>
                                    </p:animRot>
                                  </p:childTnLst>
                                </p:cTn>
                              </p:par>
                              <p:par>
                                <p:cTn id="1061" presetID="8" presetClass="emph" presetSubtype="0" fill="hold" grpId="3" nodeType="withEffect">
                                  <p:stCondLst>
                                    <p:cond delay="0"/>
                                  </p:stCondLst>
                                  <p:childTnLst>
                                    <p:animRot by="-21600000">
                                      <p:cBhvr>
                                        <p:cTn id="1062" dur="5000" fill="hold"/>
                                        <p:tgtEl>
                                          <p:spTgt spid="70"/>
                                        </p:tgtEl>
                                        <p:attrNameLst>
                                          <p:attrName>r</p:attrName>
                                        </p:attrNameLst>
                                      </p:cBhvr>
                                    </p:animRot>
                                  </p:childTnLst>
                                </p:cTn>
                              </p:par>
                              <p:par>
                                <p:cTn id="1063" presetID="8" presetClass="emph" presetSubtype="0" fill="hold" grpId="3" nodeType="withEffect">
                                  <p:stCondLst>
                                    <p:cond delay="0"/>
                                  </p:stCondLst>
                                  <p:childTnLst>
                                    <p:animRot by="-21600000">
                                      <p:cBhvr>
                                        <p:cTn id="1064" dur="5000" fill="hold"/>
                                        <p:tgtEl>
                                          <p:spTgt spid="71"/>
                                        </p:tgtEl>
                                        <p:attrNameLst>
                                          <p:attrName>r</p:attrName>
                                        </p:attrNameLst>
                                      </p:cBhvr>
                                    </p:animRot>
                                  </p:childTnLst>
                                </p:cTn>
                              </p:par>
                              <p:par>
                                <p:cTn id="1065" presetID="8" presetClass="emph" presetSubtype="0" fill="hold" grpId="3" nodeType="withEffect">
                                  <p:stCondLst>
                                    <p:cond delay="0"/>
                                  </p:stCondLst>
                                  <p:childTnLst>
                                    <p:animRot by="-21600000">
                                      <p:cBhvr>
                                        <p:cTn id="1066" dur="5000" fill="hold"/>
                                        <p:tgtEl>
                                          <p:spTgt spid="72"/>
                                        </p:tgtEl>
                                        <p:attrNameLst>
                                          <p:attrName>r</p:attrName>
                                        </p:attrNameLst>
                                      </p:cBhvr>
                                    </p:animRot>
                                  </p:childTnLst>
                                </p:cTn>
                              </p:par>
                              <p:par>
                                <p:cTn id="1067" presetID="8" presetClass="emph" presetSubtype="0" fill="hold" grpId="3" nodeType="withEffect">
                                  <p:stCondLst>
                                    <p:cond delay="0"/>
                                  </p:stCondLst>
                                  <p:childTnLst>
                                    <p:animRot by="-21600000">
                                      <p:cBhvr>
                                        <p:cTn id="1068" dur="5000" fill="hold"/>
                                        <p:tgtEl>
                                          <p:spTgt spid="73"/>
                                        </p:tgtEl>
                                        <p:attrNameLst>
                                          <p:attrName>r</p:attrName>
                                        </p:attrNameLst>
                                      </p:cBhvr>
                                    </p:animRot>
                                  </p:childTnLst>
                                </p:cTn>
                              </p:par>
                              <p:par>
                                <p:cTn id="1069" presetID="8" presetClass="emph" presetSubtype="0" fill="hold" grpId="3" nodeType="withEffect">
                                  <p:stCondLst>
                                    <p:cond delay="0"/>
                                  </p:stCondLst>
                                  <p:childTnLst>
                                    <p:animRot by="-21600000">
                                      <p:cBhvr>
                                        <p:cTn id="1070" dur="5000" fill="hold"/>
                                        <p:tgtEl>
                                          <p:spTgt spid="74"/>
                                        </p:tgtEl>
                                        <p:attrNameLst>
                                          <p:attrName>r</p:attrName>
                                        </p:attrNameLst>
                                      </p:cBhvr>
                                    </p:animRot>
                                  </p:childTnLst>
                                </p:cTn>
                              </p:par>
                              <p:par>
                                <p:cTn id="1071" presetID="8" presetClass="emph" presetSubtype="0" fill="hold" grpId="3" nodeType="withEffect">
                                  <p:stCondLst>
                                    <p:cond delay="0"/>
                                  </p:stCondLst>
                                  <p:childTnLst>
                                    <p:animRot by="-21600000">
                                      <p:cBhvr>
                                        <p:cTn id="1072" dur="5000" fill="hold"/>
                                        <p:tgtEl>
                                          <p:spTgt spid="75"/>
                                        </p:tgtEl>
                                        <p:attrNameLst>
                                          <p:attrName>r</p:attrName>
                                        </p:attrNameLst>
                                      </p:cBhvr>
                                    </p:animRot>
                                  </p:childTnLst>
                                </p:cTn>
                              </p:par>
                              <p:par>
                                <p:cTn id="1073" presetID="8" presetClass="emph" presetSubtype="0" fill="hold" grpId="3" nodeType="withEffect">
                                  <p:stCondLst>
                                    <p:cond delay="0"/>
                                  </p:stCondLst>
                                  <p:childTnLst>
                                    <p:animRot by="-21600000">
                                      <p:cBhvr>
                                        <p:cTn id="1074" dur="5000" fill="hold"/>
                                        <p:tgtEl>
                                          <p:spTgt spid="76"/>
                                        </p:tgtEl>
                                        <p:attrNameLst>
                                          <p:attrName>r</p:attrName>
                                        </p:attrNameLst>
                                      </p:cBhvr>
                                    </p:animRot>
                                  </p:childTnLst>
                                </p:cTn>
                              </p:par>
                              <p:par>
                                <p:cTn id="1075" presetID="8" presetClass="emph" presetSubtype="0" fill="hold" grpId="3" nodeType="withEffect">
                                  <p:stCondLst>
                                    <p:cond delay="0"/>
                                  </p:stCondLst>
                                  <p:childTnLst>
                                    <p:animRot by="-21600000">
                                      <p:cBhvr>
                                        <p:cTn id="1076" dur="5000" fill="hold"/>
                                        <p:tgtEl>
                                          <p:spTgt spid="77"/>
                                        </p:tgtEl>
                                        <p:attrNameLst>
                                          <p:attrName>r</p:attrName>
                                        </p:attrNameLst>
                                      </p:cBhvr>
                                    </p:animRot>
                                  </p:childTnLst>
                                </p:cTn>
                              </p:par>
                              <p:par>
                                <p:cTn id="1077" presetID="8" presetClass="emph" presetSubtype="0" fill="hold" grpId="3" nodeType="withEffect">
                                  <p:stCondLst>
                                    <p:cond delay="0"/>
                                  </p:stCondLst>
                                  <p:childTnLst>
                                    <p:animRot by="-21600000">
                                      <p:cBhvr>
                                        <p:cTn id="1078" dur="5000" fill="hold"/>
                                        <p:tgtEl>
                                          <p:spTgt spid="78"/>
                                        </p:tgtEl>
                                        <p:attrNameLst>
                                          <p:attrName>r</p:attrName>
                                        </p:attrNameLst>
                                      </p:cBhvr>
                                    </p:animRot>
                                  </p:childTnLst>
                                </p:cTn>
                              </p:par>
                              <p:par>
                                <p:cTn id="1079" presetID="8" presetClass="emph" presetSubtype="0" fill="hold" grpId="3" nodeType="withEffect">
                                  <p:stCondLst>
                                    <p:cond delay="0"/>
                                  </p:stCondLst>
                                  <p:childTnLst>
                                    <p:animRot by="-21600000">
                                      <p:cBhvr>
                                        <p:cTn id="1080" dur="5000" fill="hold"/>
                                        <p:tgtEl>
                                          <p:spTgt spid="79"/>
                                        </p:tgtEl>
                                        <p:attrNameLst>
                                          <p:attrName>r</p:attrName>
                                        </p:attrNameLst>
                                      </p:cBhvr>
                                    </p:animRot>
                                  </p:childTnLst>
                                </p:cTn>
                              </p:par>
                              <p:par>
                                <p:cTn id="1081" presetID="8" presetClass="emph" presetSubtype="0" fill="hold" grpId="3" nodeType="withEffect">
                                  <p:stCondLst>
                                    <p:cond delay="0"/>
                                  </p:stCondLst>
                                  <p:childTnLst>
                                    <p:animRot by="-21600000">
                                      <p:cBhvr>
                                        <p:cTn id="1082" dur="5000" fill="hold"/>
                                        <p:tgtEl>
                                          <p:spTgt spid="80"/>
                                        </p:tgtEl>
                                        <p:attrNameLst>
                                          <p:attrName>r</p:attrName>
                                        </p:attrNameLst>
                                      </p:cBhvr>
                                    </p:animRot>
                                  </p:childTnLst>
                                </p:cTn>
                              </p:par>
                              <p:par>
                                <p:cTn id="1083" presetID="8" presetClass="emph" presetSubtype="0" fill="hold" grpId="3" nodeType="withEffect">
                                  <p:stCondLst>
                                    <p:cond delay="0"/>
                                  </p:stCondLst>
                                  <p:childTnLst>
                                    <p:animRot by="-21600000">
                                      <p:cBhvr>
                                        <p:cTn id="1084" dur="5000" fill="hold"/>
                                        <p:tgtEl>
                                          <p:spTgt spid="81"/>
                                        </p:tgtEl>
                                        <p:attrNameLst>
                                          <p:attrName>r</p:attrName>
                                        </p:attrNameLst>
                                      </p:cBhvr>
                                    </p:animRot>
                                  </p:childTnLst>
                                </p:cTn>
                              </p:par>
                              <p:par>
                                <p:cTn id="1085" presetID="8" presetClass="emph" presetSubtype="0" fill="hold" grpId="3" nodeType="withEffect">
                                  <p:stCondLst>
                                    <p:cond delay="0"/>
                                  </p:stCondLst>
                                  <p:childTnLst>
                                    <p:animRot by="-21600000">
                                      <p:cBhvr>
                                        <p:cTn id="1086" dur="5000" fill="hold"/>
                                        <p:tgtEl>
                                          <p:spTgt spid="82"/>
                                        </p:tgtEl>
                                        <p:attrNameLst>
                                          <p:attrName>r</p:attrName>
                                        </p:attrNameLst>
                                      </p:cBhvr>
                                    </p:animRot>
                                  </p:childTnLst>
                                </p:cTn>
                              </p:par>
                              <p:par>
                                <p:cTn id="1087" presetID="8" presetClass="emph" presetSubtype="0" fill="hold" grpId="3" nodeType="withEffect">
                                  <p:stCondLst>
                                    <p:cond delay="0"/>
                                  </p:stCondLst>
                                  <p:childTnLst>
                                    <p:animRot by="-21600000">
                                      <p:cBhvr>
                                        <p:cTn id="1088" dur="5000" fill="hold"/>
                                        <p:tgtEl>
                                          <p:spTgt spid="83"/>
                                        </p:tgtEl>
                                        <p:attrNameLst>
                                          <p:attrName>r</p:attrName>
                                        </p:attrNameLst>
                                      </p:cBhvr>
                                    </p:animRot>
                                  </p:childTnLst>
                                </p:cTn>
                              </p:par>
                              <p:par>
                                <p:cTn id="1089" presetID="8" presetClass="emph" presetSubtype="0" fill="hold" grpId="3" nodeType="withEffect">
                                  <p:stCondLst>
                                    <p:cond delay="0"/>
                                  </p:stCondLst>
                                  <p:childTnLst>
                                    <p:animRot by="-21600000">
                                      <p:cBhvr>
                                        <p:cTn id="1090" dur="5000" fill="hold"/>
                                        <p:tgtEl>
                                          <p:spTgt spid="84"/>
                                        </p:tgtEl>
                                        <p:attrNameLst>
                                          <p:attrName>r</p:attrName>
                                        </p:attrNameLst>
                                      </p:cBhvr>
                                    </p:animRot>
                                  </p:childTnLst>
                                </p:cTn>
                              </p:par>
                              <p:par>
                                <p:cTn id="1091" presetID="8" presetClass="emph" presetSubtype="0" fill="hold" grpId="3" nodeType="withEffect">
                                  <p:stCondLst>
                                    <p:cond delay="0"/>
                                  </p:stCondLst>
                                  <p:childTnLst>
                                    <p:animRot by="-21600000">
                                      <p:cBhvr>
                                        <p:cTn id="1092" dur="5000" fill="hold"/>
                                        <p:tgtEl>
                                          <p:spTgt spid="85"/>
                                        </p:tgtEl>
                                        <p:attrNameLst>
                                          <p:attrName>r</p:attrName>
                                        </p:attrNameLst>
                                      </p:cBhvr>
                                    </p:animRot>
                                  </p:childTnLst>
                                </p:cTn>
                              </p:par>
                              <p:par>
                                <p:cTn id="1093" presetID="8" presetClass="emph" presetSubtype="0" fill="hold" grpId="3" nodeType="withEffect">
                                  <p:stCondLst>
                                    <p:cond delay="0"/>
                                  </p:stCondLst>
                                  <p:childTnLst>
                                    <p:animRot by="-21600000">
                                      <p:cBhvr>
                                        <p:cTn id="1094" dur="5000" fill="hold"/>
                                        <p:tgtEl>
                                          <p:spTgt spid="86"/>
                                        </p:tgtEl>
                                        <p:attrNameLst>
                                          <p:attrName>r</p:attrName>
                                        </p:attrNameLst>
                                      </p:cBhvr>
                                    </p:animRot>
                                  </p:childTnLst>
                                </p:cTn>
                              </p:par>
                              <p:par>
                                <p:cTn id="1095" presetID="8" presetClass="emph" presetSubtype="0" fill="hold" grpId="3" nodeType="withEffect">
                                  <p:stCondLst>
                                    <p:cond delay="0"/>
                                  </p:stCondLst>
                                  <p:childTnLst>
                                    <p:animRot by="-21600000">
                                      <p:cBhvr>
                                        <p:cTn id="1096" dur="5000" fill="hold"/>
                                        <p:tgtEl>
                                          <p:spTgt spid="87"/>
                                        </p:tgtEl>
                                        <p:attrNameLst>
                                          <p:attrName>r</p:attrName>
                                        </p:attrNameLst>
                                      </p:cBhvr>
                                    </p:animRot>
                                  </p:childTnLst>
                                </p:cTn>
                              </p:par>
                              <p:par>
                                <p:cTn id="1097" presetID="23" presetClass="entr" presetSubtype="288" fill="hold" nodeType="withEffect">
                                  <p:stCondLst>
                                    <p:cond delay="750"/>
                                  </p:stCondLst>
                                  <p:childTnLst>
                                    <p:set>
                                      <p:cBhvr>
                                        <p:cTn id="1098" dur="1" fill="hold">
                                          <p:stCondLst>
                                            <p:cond delay="0"/>
                                          </p:stCondLst>
                                        </p:cTn>
                                        <p:tgtEl>
                                          <p:spTgt spid="89"/>
                                        </p:tgtEl>
                                        <p:attrNameLst>
                                          <p:attrName>style.visibility</p:attrName>
                                        </p:attrNameLst>
                                      </p:cBhvr>
                                      <p:to>
                                        <p:strVal val="visible"/>
                                      </p:to>
                                    </p:set>
                                    <p:anim calcmode="lin" valueType="num">
                                      <p:cBhvr>
                                        <p:cTn id="1099" dur="4000" fill="hold"/>
                                        <p:tgtEl>
                                          <p:spTgt spid="89"/>
                                        </p:tgtEl>
                                        <p:attrNameLst>
                                          <p:attrName>ppt_w</p:attrName>
                                        </p:attrNameLst>
                                      </p:cBhvr>
                                      <p:tavLst>
                                        <p:tav tm="0">
                                          <p:val>
                                            <p:strVal val="4/3*#ppt_w"/>
                                          </p:val>
                                        </p:tav>
                                        <p:tav tm="100000">
                                          <p:val>
                                            <p:strVal val="#ppt_w"/>
                                          </p:val>
                                        </p:tav>
                                      </p:tavLst>
                                    </p:anim>
                                    <p:anim calcmode="lin" valueType="num">
                                      <p:cBhvr>
                                        <p:cTn id="1100" dur="4000" fill="hold"/>
                                        <p:tgtEl>
                                          <p:spTgt spid="89"/>
                                        </p:tgtEl>
                                        <p:attrNameLst>
                                          <p:attrName>ppt_h</p:attrName>
                                        </p:attrNameLst>
                                      </p:cBhvr>
                                      <p:tavLst>
                                        <p:tav tm="0">
                                          <p:val>
                                            <p:strVal val="4/3*#ppt_h"/>
                                          </p:val>
                                        </p:tav>
                                        <p:tav tm="100000">
                                          <p:val>
                                            <p:strVal val="#ppt_h"/>
                                          </p:val>
                                        </p:tav>
                                      </p:tavLst>
                                    </p:anim>
                                  </p:childTnLst>
                                </p:cTn>
                              </p:par>
                              <p:par>
                                <p:cTn id="1101" presetID="16" presetClass="entr" presetSubtype="37" fill="hold" nodeType="withEffect">
                                  <p:stCondLst>
                                    <p:cond delay="750"/>
                                  </p:stCondLst>
                                  <p:childTnLst>
                                    <p:set>
                                      <p:cBhvr>
                                        <p:cTn id="1102" dur="1" fill="hold">
                                          <p:stCondLst>
                                            <p:cond delay="0"/>
                                          </p:stCondLst>
                                        </p:cTn>
                                        <p:tgtEl>
                                          <p:spTgt spid="89"/>
                                        </p:tgtEl>
                                        <p:attrNameLst>
                                          <p:attrName>style.visibility</p:attrName>
                                        </p:attrNameLst>
                                      </p:cBhvr>
                                      <p:to>
                                        <p:strVal val="visible"/>
                                      </p:to>
                                    </p:set>
                                    <p:animEffect transition="in" filter="barn(outVertical)">
                                      <p:cBhvr>
                                        <p:cTn id="1103" dur="4000"/>
                                        <p:tgtEl>
                                          <p:spTgt spid="89"/>
                                        </p:tgtEl>
                                      </p:cBhvr>
                                    </p:animEffect>
                                  </p:childTnLst>
                                </p:cTn>
                              </p:par>
                              <p:par>
                                <p:cTn id="1104" presetID="9" presetClass="emph" presetSubtype="0" grpId="0" nodeType="withEffect">
                                  <p:stCondLst>
                                    <p:cond delay="0"/>
                                  </p:stCondLst>
                                  <p:childTnLst>
                                    <p:set>
                                      <p:cBhvr rctx="PPT">
                                        <p:cTn id="1105" dur="indefinite"/>
                                        <p:tgtEl>
                                          <p:spTgt spid="88"/>
                                        </p:tgtEl>
                                        <p:attrNameLst>
                                          <p:attrName>style.opacity</p:attrName>
                                        </p:attrNameLst>
                                      </p:cBhvr>
                                      <p:to>
                                        <p:strVal val="0"/>
                                      </p:to>
                                    </p:set>
                                    <p:animEffect filter="image" prLst="opacity: 0">
                                      <p:cBhvr rctx="IE">
                                        <p:cTn id="1106" dur="indefinite"/>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 name="26 Imagen" descr="Diapositiva49"/>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4206404" y="-1316682"/>
            <a:ext cx="73119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4995714" y="-654422"/>
            <a:ext cx="73119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a:off x="3417094" y="-654422"/>
            <a:ext cx="73119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4206404" y="1"/>
            <a:ext cx="73119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a:off x="5785024" y="-24797"/>
            <a:ext cx="73119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a:off x="2627784" y="-1775"/>
            <a:ext cx="73119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0800000">
            <a:off x="4163631" y="5760640"/>
            <a:ext cx="744733"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0800000">
            <a:off x="3359705" y="5098381"/>
            <a:ext cx="744733"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0800000">
            <a:off x="4967558" y="5098381"/>
            <a:ext cx="744733"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0800000">
            <a:off x="4163631" y="4443958"/>
            <a:ext cx="744733"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0800000">
            <a:off x="2555778" y="4468756"/>
            <a:ext cx="744733"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0800000">
            <a:off x="5771485" y="4445734"/>
            <a:ext cx="744733"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5400000">
            <a:off x="7801284" y="2208535"/>
            <a:ext cx="71765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5400000">
            <a:off x="7139024" y="2983228"/>
            <a:ext cx="71765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5400000">
            <a:off x="7139024" y="1433842"/>
            <a:ext cx="71765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5400000">
            <a:off x="6484602" y="2208535"/>
            <a:ext cx="71765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5400000">
            <a:off x="6509399" y="3757921"/>
            <a:ext cx="71765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5400000">
            <a:off x="6486376" y="659149"/>
            <a:ext cx="71765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flipH="1">
            <a:off x="579946" y="2208535"/>
            <a:ext cx="71765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6200000" flipH="1">
            <a:off x="1242206" y="2983228"/>
            <a:ext cx="71765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6200000" flipH="1">
            <a:off x="1242206" y="1433842"/>
            <a:ext cx="71765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6200000" flipH="1">
            <a:off x="1896628" y="2208535"/>
            <a:ext cx="71765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6200000" flipH="1">
            <a:off x="1871831" y="3757921"/>
            <a:ext cx="71765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6200000" flipH="1">
            <a:off x="1894853" y="659149"/>
            <a:ext cx="717652" cy="654422"/>
          </a:xfrm>
          <a:prstGeom prst="rect">
            <a:avLst/>
          </a:prstGeom>
          <a:gradFill>
            <a:gsLst>
              <a:gs pos="93750">
                <a:schemeClr val="accent6">
                  <a:lumMod val="75000"/>
                  <a:alpha val="68000"/>
                </a:schemeClr>
              </a:gs>
              <a:gs pos="20000">
                <a:schemeClr val="accent6">
                  <a:lumMod val="50000"/>
                  <a:alpha val="78000"/>
                </a:schemeClr>
              </a:gs>
              <a:gs pos="51672">
                <a:srgbClr val="FFC000"/>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a:off x="-396552" y="-1388690"/>
            <a:ext cx="9865096" cy="7848872"/>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214923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4000" fill="hold"/>
                                        <p:tgtEl>
                                          <p:spTgt spid="8"/>
                                        </p:tgtEl>
                                        <p:attrNameLst>
                                          <p:attrName>ppt_x</p:attrName>
                                        </p:attrNameLst>
                                      </p:cBhvr>
                                      <p:tavLst>
                                        <p:tav tm="0">
                                          <p:val>
                                            <p:strVal val="#ppt_x"/>
                                          </p:val>
                                        </p:tav>
                                        <p:tav tm="100000">
                                          <p:val>
                                            <p:strVal val="#ppt_x"/>
                                          </p:val>
                                        </p:tav>
                                      </p:tavLst>
                                    </p:anim>
                                    <p:anim calcmode="lin" valueType="num">
                                      <p:cBhvr additive="base">
                                        <p:cTn id="8" dur="4000" fill="hold"/>
                                        <p:tgtEl>
                                          <p:spTgt spid="8"/>
                                        </p:tgtEl>
                                        <p:attrNameLst>
                                          <p:attrName>ppt_y</p:attrName>
                                        </p:attrNameLst>
                                      </p:cBhvr>
                                      <p:tavLst>
                                        <p:tav tm="0">
                                          <p:val>
                                            <p:strVal val="1+#ppt_h/2"/>
                                          </p:val>
                                        </p:tav>
                                        <p:tav tm="100000">
                                          <p:val>
                                            <p:strVal val="#ppt_y"/>
                                          </p:val>
                                        </p:tav>
                                      </p:tavLst>
                                    </p:anim>
                                  </p:childTnLst>
                                </p:cTn>
                              </p:par>
                              <p:par>
                                <p:cTn id="9" presetID="3" presetClass="entr" presetSubtype="10" fill="hold" grpId="1" nodeType="with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linds(horizontal)">
                                      <p:cBhvr>
                                        <p:cTn id="11" dur="4000"/>
                                        <p:tgtEl>
                                          <p:spTgt spid="8"/>
                                        </p:tgtEl>
                                      </p:cBhvr>
                                    </p:animEffect>
                                  </p:childTnLst>
                                </p:cTn>
                              </p:par>
                              <p:par>
                                <p:cTn id="12" presetID="19" presetClass="entr" presetSubtype="5" fill="hold" grpId="2"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p:cTn id="14" dur="4000" fill="hold"/>
                                        <p:tgtEl>
                                          <p:spTgt spid="8"/>
                                        </p:tgtEl>
                                        <p:attrNameLst>
                                          <p:attrName>ppt_w</p:attrName>
                                        </p:attrNameLst>
                                      </p:cBhvr>
                                      <p:tavLst>
                                        <p:tav tm="0">
                                          <p:val>
                                            <p:strVal val="#ppt_w"/>
                                          </p:val>
                                        </p:tav>
                                        <p:tav tm="100000">
                                          <p:val>
                                            <p:strVal val="#ppt_w"/>
                                          </p:val>
                                        </p:tav>
                                      </p:tavLst>
                                    </p:anim>
                                    <p:anim calcmode="lin" valueType="num">
                                      <p:cBhvr>
                                        <p:cTn id="15" dur="4000" fill="hold"/>
                                        <p:tgtEl>
                                          <p:spTgt spid="8"/>
                                        </p:tgtEl>
                                        <p:attrNameLst>
                                          <p:attrName>ppt_h</p:attrName>
                                        </p:attrNameLst>
                                      </p:cBhvr>
                                      <p:tavLst>
                                        <p:tav tm="0" fmla="#ppt_h*sin(2.5*pi*$)">
                                          <p:val>
                                            <p:fltVal val="0"/>
                                          </p:val>
                                        </p:tav>
                                        <p:tav tm="100000">
                                          <p:val>
                                            <p:fltVal val="1"/>
                                          </p:val>
                                        </p:tav>
                                      </p:tavLst>
                                    </p:anim>
                                  </p:childTnLst>
                                </p:cTn>
                              </p:par>
                              <p:par>
                                <p:cTn id="16" presetID="2" presetClass="exit" presetSubtype="4" fill="hold" grpId="3" nodeType="withEffect">
                                  <p:stCondLst>
                                    <p:cond delay="0"/>
                                  </p:stCondLst>
                                  <p:childTnLst>
                                    <p:anim calcmode="lin" valueType="num">
                                      <p:cBhvr additive="base">
                                        <p:cTn id="17" dur="4000"/>
                                        <p:tgtEl>
                                          <p:spTgt spid="8"/>
                                        </p:tgtEl>
                                        <p:attrNameLst>
                                          <p:attrName>ppt_x</p:attrName>
                                        </p:attrNameLst>
                                      </p:cBhvr>
                                      <p:tavLst>
                                        <p:tav tm="0">
                                          <p:val>
                                            <p:strVal val="ppt_x"/>
                                          </p:val>
                                        </p:tav>
                                        <p:tav tm="100000">
                                          <p:val>
                                            <p:strVal val="ppt_x"/>
                                          </p:val>
                                        </p:tav>
                                      </p:tavLst>
                                    </p:anim>
                                    <p:anim calcmode="lin" valueType="num">
                                      <p:cBhvr additive="base">
                                        <p:cTn id="18" dur="4000"/>
                                        <p:tgtEl>
                                          <p:spTgt spid="8"/>
                                        </p:tgtEl>
                                        <p:attrNameLst>
                                          <p:attrName>ppt_y</p:attrName>
                                        </p:attrNameLst>
                                      </p:cBhvr>
                                      <p:tavLst>
                                        <p:tav tm="0">
                                          <p:val>
                                            <p:strVal val="ppt_y"/>
                                          </p:val>
                                        </p:tav>
                                        <p:tav tm="100000">
                                          <p:val>
                                            <p:strVal val="1+ppt_h/2"/>
                                          </p:val>
                                        </p:tav>
                                      </p:tavLst>
                                    </p:anim>
                                    <p:set>
                                      <p:cBhvr>
                                        <p:cTn id="19" dur="1" fill="hold">
                                          <p:stCondLst>
                                            <p:cond delay="3999"/>
                                          </p:stCondLst>
                                        </p:cTn>
                                        <p:tgtEl>
                                          <p:spTgt spid="8"/>
                                        </p:tgtEl>
                                        <p:attrNameLst>
                                          <p:attrName>style.visibility</p:attrName>
                                        </p:attrNameLst>
                                      </p:cBhvr>
                                      <p:to>
                                        <p:strVal val="hidden"/>
                                      </p:to>
                                    </p:set>
                                  </p:childTnLst>
                                </p:cTn>
                              </p:par>
                              <p:par>
                                <p:cTn id="20" presetID="2"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4000" fill="hold"/>
                                        <p:tgtEl>
                                          <p:spTgt spid="6"/>
                                        </p:tgtEl>
                                        <p:attrNameLst>
                                          <p:attrName>ppt_x</p:attrName>
                                        </p:attrNameLst>
                                      </p:cBhvr>
                                      <p:tavLst>
                                        <p:tav tm="0">
                                          <p:val>
                                            <p:strVal val="#ppt_x"/>
                                          </p:val>
                                        </p:tav>
                                        <p:tav tm="100000">
                                          <p:val>
                                            <p:strVal val="#ppt_x"/>
                                          </p:val>
                                        </p:tav>
                                      </p:tavLst>
                                    </p:anim>
                                    <p:anim calcmode="lin" valueType="num">
                                      <p:cBhvr additive="base">
                                        <p:cTn id="23" dur="4000" fill="hold"/>
                                        <p:tgtEl>
                                          <p:spTgt spid="6"/>
                                        </p:tgtEl>
                                        <p:attrNameLst>
                                          <p:attrName>ppt_y</p:attrName>
                                        </p:attrNameLst>
                                      </p:cBhvr>
                                      <p:tavLst>
                                        <p:tav tm="0">
                                          <p:val>
                                            <p:strVal val="1+#ppt_h/2"/>
                                          </p:val>
                                        </p:tav>
                                        <p:tav tm="100000">
                                          <p:val>
                                            <p:strVal val="#ppt_y"/>
                                          </p:val>
                                        </p:tav>
                                      </p:tavLst>
                                    </p:anim>
                                  </p:childTnLst>
                                </p:cTn>
                              </p:par>
                              <p:par>
                                <p:cTn id="24" presetID="3" presetClass="entr" presetSubtype="10" fill="hold" grpId="1" nodeType="with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blinds(horizontal)">
                                      <p:cBhvr>
                                        <p:cTn id="26" dur="4000"/>
                                        <p:tgtEl>
                                          <p:spTgt spid="6"/>
                                        </p:tgtEl>
                                      </p:cBhvr>
                                    </p:animEffect>
                                  </p:childTnLst>
                                </p:cTn>
                              </p:par>
                              <p:par>
                                <p:cTn id="27" presetID="19" presetClass="entr" presetSubtype="5" fill="hold" grpId="2" nodeType="withEffect">
                                  <p:stCondLst>
                                    <p:cond delay="0"/>
                                  </p:stCondLst>
                                  <p:childTnLst>
                                    <p:set>
                                      <p:cBhvr>
                                        <p:cTn id="28" dur="1" fill="hold">
                                          <p:stCondLst>
                                            <p:cond delay="0"/>
                                          </p:stCondLst>
                                        </p:cTn>
                                        <p:tgtEl>
                                          <p:spTgt spid="6"/>
                                        </p:tgtEl>
                                        <p:attrNameLst>
                                          <p:attrName>style.visibility</p:attrName>
                                        </p:attrNameLst>
                                      </p:cBhvr>
                                      <p:to>
                                        <p:strVal val="visible"/>
                                      </p:to>
                                    </p:set>
                                    <p:anim calcmode="lin" valueType="num">
                                      <p:cBhvr>
                                        <p:cTn id="29" dur="4000" fill="hold"/>
                                        <p:tgtEl>
                                          <p:spTgt spid="6"/>
                                        </p:tgtEl>
                                        <p:attrNameLst>
                                          <p:attrName>ppt_w</p:attrName>
                                        </p:attrNameLst>
                                      </p:cBhvr>
                                      <p:tavLst>
                                        <p:tav tm="0">
                                          <p:val>
                                            <p:strVal val="#ppt_w"/>
                                          </p:val>
                                        </p:tav>
                                        <p:tav tm="100000">
                                          <p:val>
                                            <p:strVal val="#ppt_w"/>
                                          </p:val>
                                        </p:tav>
                                      </p:tavLst>
                                    </p:anim>
                                    <p:anim calcmode="lin" valueType="num">
                                      <p:cBhvr>
                                        <p:cTn id="30" dur="4000" fill="hold"/>
                                        <p:tgtEl>
                                          <p:spTgt spid="6"/>
                                        </p:tgtEl>
                                        <p:attrNameLst>
                                          <p:attrName>ppt_h</p:attrName>
                                        </p:attrNameLst>
                                      </p:cBhvr>
                                      <p:tavLst>
                                        <p:tav tm="0" fmla="#ppt_h*sin(2.5*pi*$)">
                                          <p:val>
                                            <p:fltVal val="0"/>
                                          </p:val>
                                        </p:tav>
                                        <p:tav tm="100000">
                                          <p:val>
                                            <p:fltVal val="1"/>
                                          </p:val>
                                        </p:tav>
                                      </p:tavLst>
                                    </p:anim>
                                  </p:childTnLst>
                                </p:cTn>
                              </p:par>
                              <p:par>
                                <p:cTn id="31" presetID="2" presetClass="exit" presetSubtype="4" fill="hold" grpId="3" nodeType="withEffect">
                                  <p:stCondLst>
                                    <p:cond delay="0"/>
                                  </p:stCondLst>
                                  <p:childTnLst>
                                    <p:anim calcmode="lin" valueType="num">
                                      <p:cBhvr additive="base">
                                        <p:cTn id="32" dur="4000"/>
                                        <p:tgtEl>
                                          <p:spTgt spid="6"/>
                                        </p:tgtEl>
                                        <p:attrNameLst>
                                          <p:attrName>ppt_x</p:attrName>
                                        </p:attrNameLst>
                                      </p:cBhvr>
                                      <p:tavLst>
                                        <p:tav tm="0">
                                          <p:val>
                                            <p:strVal val="ppt_x"/>
                                          </p:val>
                                        </p:tav>
                                        <p:tav tm="100000">
                                          <p:val>
                                            <p:strVal val="ppt_x"/>
                                          </p:val>
                                        </p:tav>
                                      </p:tavLst>
                                    </p:anim>
                                    <p:anim calcmode="lin" valueType="num">
                                      <p:cBhvr additive="base">
                                        <p:cTn id="33" dur="4000"/>
                                        <p:tgtEl>
                                          <p:spTgt spid="6"/>
                                        </p:tgtEl>
                                        <p:attrNameLst>
                                          <p:attrName>ppt_y</p:attrName>
                                        </p:attrNameLst>
                                      </p:cBhvr>
                                      <p:tavLst>
                                        <p:tav tm="0">
                                          <p:val>
                                            <p:strVal val="ppt_y"/>
                                          </p:val>
                                        </p:tav>
                                        <p:tav tm="100000">
                                          <p:val>
                                            <p:strVal val="1+ppt_h/2"/>
                                          </p:val>
                                        </p:tav>
                                      </p:tavLst>
                                    </p:anim>
                                    <p:set>
                                      <p:cBhvr>
                                        <p:cTn id="34" dur="1" fill="hold">
                                          <p:stCondLst>
                                            <p:cond delay="3999"/>
                                          </p:stCondLst>
                                        </p:cTn>
                                        <p:tgtEl>
                                          <p:spTgt spid="6"/>
                                        </p:tgtEl>
                                        <p:attrNameLst>
                                          <p:attrName>style.visibility</p:attrName>
                                        </p:attrNameLst>
                                      </p:cBhvr>
                                      <p:to>
                                        <p:strVal val="hidden"/>
                                      </p:to>
                                    </p:set>
                                  </p:childTnLst>
                                </p:cTn>
                              </p:par>
                              <p:par>
                                <p:cTn id="35" presetID="2" presetClass="entr" presetSubtype="4"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4000" fill="hold"/>
                                        <p:tgtEl>
                                          <p:spTgt spid="7"/>
                                        </p:tgtEl>
                                        <p:attrNameLst>
                                          <p:attrName>ppt_x</p:attrName>
                                        </p:attrNameLst>
                                      </p:cBhvr>
                                      <p:tavLst>
                                        <p:tav tm="0">
                                          <p:val>
                                            <p:strVal val="#ppt_x"/>
                                          </p:val>
                                        </p:tav>
                                        <p:tav tm="100000">
                                          <p:val>
                                            <p:strVal val="#ppt_x"/>
                                          </p:val>
                                        </p:tav>
                                      </p:tavLst>
                                    </p:anim>
                                    <p:anim calcmode="lin" valueType="num">
                                      <p:cBhvr additive="base">
                                        <p:cTn id="38" dur="4000" fill="hold"/>
                                        <p:tgtEl>
                                          <p:spTgt spid="7"/>
                                        </p:tgtEl>
                                        <p:attrNameLst>
                                          <p:attrName>ppt_y</p:attrName>
                                        </p:attrNameLst>
                                      </p:cBhvr>
                                      <p:tavLst>
                                        <p:tav tm="0">
                                          <p:val>
                                            <p:strVal val="1+#ppt_h/2"/>
                                          </p:val>
                                        </p:tav>
                                        <p:tav tm="100000">
                                          <p:val>
                                            <p:strVal val="#ppt_y"/>
                                          </p:val>
                                        </p:tav>
                                      </p:tavLst>
                                    </p:anim>
                                  </p:childTnLst>
                                </p:cTn>
                              </p:par>
                              <p:par>
                                <p:cTn id="39" presetID="3" presetClass="entr" presetSubtype="10" fill="hold" grpId="1"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blinds(horizontal)">
                                      <p:cBhvr>
                                        <p:cTn id="41" dur="4000"/>
                                        <p:tgtEl>
                                          <p:spTgt spid="7"/>
                                        </p:tgtEl>
                                      </p:cBhvr>
                                    </p:animEffect>
                                  </p:childTnLst>
                                </p:cTn>
                              </p:par>
                              <p:par>
                                <p:cTn id="42" presetID="19" presetClass="entr" presetSubtype="5" fill="hold" grpId="2" nodeType="withEffect">
                                  <p:stCondLst>
                                    <p:cond delay="0"/>
                                  </p:stCondLst>
                                  <p:childTnLst>
                                    <p:set>
                                      <p:cBhvr>
                                        <p:cTn id="43" dur="1" fill="hold">
                                          <p:stCondLst>
                                            <p:cond delay="0"/>
                                          </p:stCondLst>
                                        </p:cTn>
                                        <p:tgtEl>
                                          <p:spTgt spid="7"/>
                                        </p:tgtEl>
                                        <p:attrNameLst>
                                          <p:attrName>style.visibility</p:attrName>
                                        </p:attrNameLst>
                                      </p:cBhvr>
                                      <p:to>
                                        <p:strVal val="visible"/>
                                      </p:to>
                                    </p:set>
                                    <p:anim calcmode="lin" valueType="num">
                                      <p:cBhvr>
                                        <p:cTn id="44" dur="4000" fill="hold"/>
                                        <p:tgtEl>
                                          <p:spTgt spid="7"/>
                                        </p:tgtEl>
                                        <p:attrNameLst>
                                          <p:attrName>ppt_w</p:attrName>
                                        </p:attrNameLst>
                                      </p:cBhvr>
                                      <p:tavLst>
                                        <p:tav tm="0">
                                          <p:val>
                                            <p:strVal val="#ppt_w"/>
                                          </p:val>
                                        </p:tav>
                                        <p:tav tm="100000">
                                          <p:val>
                                            <p:strVal val="#ppt_w"/>
                                          </p:val>
                                        </p:tav>
                                      </p:tavLst>
                                    </p:anim>
                                    <p:anim calcmode="lin" valueType="num">
                                      <p:cBhvr>
                                        <p:cTn id="45" dur="4000" fill="hold"/>
                                        <p:tgtEl>
                                          <p:spTgt spid="7"/>
                                        </p:tgtEl>
                                        <p:attrNameLst>
                                          <p:attrName>ppt_h</p:attrName>
                                        </p:attrNameLst>
                                      </p:cBhvr>
                                      <p:tavLst>
                                        <p:tav tm="0" fmla="#ppt_h*sin(2.5*pi*$)">
                                          <p:val>
                                            <p:fltVal val="0"/>
                                          </p:val>
                                        </p:tav>
                                        <p:tav tm="100000">
                                          <p:val>
                                            <p:fltVal val="1"/>
                                          </p:val>
                                        </p:tav>
                                      </p:tavLst>
                                    </p:anim>
                                  </p:childTnLst>
                                </p:cTn>
                              </p:par>
                              <p:par>
                                <p:cTn id="46" presetID="2" presetClass="exit" presetSubtype="4" fill="hold" grpId="3" nodeType="withEffect">
                                  <p:stCondLst>
                                    <p:cond delay="0"/>
                                  </p:stCondLst>
                                  <p:childTnLst>
                                    <p:anim calcmode="lin" valueType="num">
                                      <p:cBhvr additive="base">
                                        <p:cTn id="47" dur="4000"/>
                                        <p:tgtEl>
                                          <p:spTgt spid="7"/>
                                        </p:tgtEl>
                                        <p:attrNameLst>
                                          <p:attrName>ppt_x</p:attrName>
                                        </p:attrNameLst>
                                      </p:cBhvr>
                                      <p:tavLst>
                                        <p:tav tm="0">
                                          <p:val>
                                            <p:strVal val="ppt_x"/>
                                          </p:val>
                                        </p:tav>
                                        <p:tav tm="100000">
                                          <p:val>
                                            <p:strVal val="ppt_x"/>
                                          </p:val>
                                        </p:tav>
                                      </p:tavLst>
                                    </p:anim>
                                    <p:anim calcmode="lin" valueType="num">
                                      <p:cBhvr additive="base">
                                        <p:cTn id="48" dur="4000"/>
                                        <p:tgtEl>
                                          <p:spTgt spid="7"/>
                                        </p:tgtEl>
                                        <p:attrNameLst>
                                          <p:attrName>ppt_y</p:attrName>
                                        </p:attrNameLst>
                                      </p:cBhvr>
                                      <p:tavLst>
                                        <p:tav tm="0">
                                          <p:val>
                                            <p:strVal val="ppt_y"/>
                                          </p:val>
                                        </p:tav>
                                        <p:tav tm="100000">
                                          <p:val>
                                            <p:strVal val="1+ppt_h/2"/>
                                          </p:val>
                                        </p:tav>
                                      </p:tavLst>
                                    </p:anim>
                                    <p:set>
                                      <p:cBhvr>
                                        <p:cTn id="49" dur="1" fill="hold">
                                          <p:stCondLst>
                                            <p:cond delay="3999"/>
                                          </p:stCondLst>
                                        </p:cTn>
                                        <p:tgtEl>
                                          <p:spTgt spid="7"/>
                                        </p:tgtEl>
                                        <p:attrNameLst>
                                          <p:attrName>style.visibility</p:attrName>
                                        </p:attrNameLst>
                                      </p:cBhvr>
                                      <p:to>
                                        <p:strVal val="hidden"/>
                                      </p:to>
                                    </p:set>
                                  </p:childTnLst>
                                </p:cTn>
                              </p:par>
                              <p:par>
                                <p:cTn id="50" presetID="2" presetClass="entr" presetSubtype="4" fill="hold" grpId="0" nodeType="withEffect">
                                  <p:stCondLst>
                                    <p:cond delay="0"/>
                                  </p:stCondLst>
                                  <p:childTnLst>
                                    <p:set>
                                      <p:cBhvr>
                                        <p:cTn id="51" dur="1" fill="hold">
                                          <p:stCondLst>
                                            <p:cond delay="0"/>
                                          </p:stCondLst>
                                        </p:cTn>
                                        <p:tgtEl>
                                          <p:spTgt spid="3"/>
                                        </p:tgtEl>
                                        <p:attrNameLst>
                                          <p:attrName>style.visibility</p:attrName>
                                        </p:attrNameLst>
                                      </p:cBhvr>
                                      <p:to>
                                        <p:strVal val="visible"/>
                                      </p:to>
                                    </p:set>
                                    <p:anim calcmode="lin" valueType="num">
                                      <p:cBhvr additive="base">
                                        <p:cTn id="52" dur="4000" fill="hold"/>
                                        <p:tgtEl>
                                          <p:spTgt spid="3"/>
                                        </p:tgtEl>
                                        <p:attrNameLst>
                                          <p:attrName>ppt_x</p:attrName>
                                        </p:attrNameLst>
                                      </p:cBhvr>
                                      <p:tavLst>
                                        <p:tav tm="0">
                                          <p:val>
                                            <p:strVal val="#ppt_x"/>
                                          </p:val>
                                        </p:tav>
                                        <p:tav tm="100000">
                                          <p:val>
                                            <p:strVal val="#ppt_x"/>
                                          </p:val>
                                        </p:tav>
                                      </p:tavLst>
                                    </p:anim>
                                    <p:anim calcmode="lin" valueType="num">
                                      <p:cBhvr additive="base">
                                        <p:cTn id="53" dur="4000" fill="hold"/>
                                        <p:tgtEl>
                                          <p:spTgt spid="3"/>
                                        </p:tgtEl>
                                        <p:attrNameLst>
                                          <p:attrName>ppt_y</p:attrName>
                                        </p:attrNameLst>
                                      </p:cBhvr>
                                      <p:tavLst>
                                        <p:tav tm="0">
                                          <p:val>
                                            <p:strVal val="1+#ppt_h/2"/>
                                          </p:val>
                                        </p:tav>
                                        <p:tav tm="100000">
                                          <p:val>
                                            <p:strVal val="#ppt_y"/>
                                          </p:val>
                                        </p:tav>
                                      </p:tavLst>
                                    </p:anim>
                                  </p:childTnLst>
                                </p:cTn>
                              </p:par>
                              <p:par>
                                <p:cTn id="54" presetID="3" presetClass="entr" presetSubtype="10" fill="hold" grpId="1" nodeType="withEffect">
                                  <p:stCondLst>
                                    <p:cond delay="0"/>
                                  </p:stCondLst>
                                  <p:childTnLst>
                                    <p:set>
                                      <p:cBhvr>
                                        <p:cTn id="55" dur="1" fill="hold">
                                          <p:stCondLst>
                                            <p:cond delay="0"/>
                                          </p:stCondLst>
                                        </p:cTn>
                                        <p:tgtEl>
                                          <p:spTgt spid="3"/>
                                        </p:tgtEl>
                                        <p:attrNameLst>
                                          <p:attrName>style.visibility</p:attrName>
                                        </p:attrNameLst>
                                      </p:cBhvr>
                                      <p:to>
                                        <p:strVal val="visible"/>
                                      </p:to>
                                    </p:set>
                                    <p:animEffect transition="in" filter="blinds(horizontal)">
                                      <p:cBhvr>
                                        <p:cTn id="56" dur="4000"/>
                                        <p:tgtEl>
                                          <p:spTgt spid="3"/>
                                        </p:tgtEl>
                                      </p:cBhvr>
                                    </p:animEffect>
                                  </p:childTnLst>
                                </p:cTn>
                              </p:par>
                              <p:par>
                                <p:cTn id="57" presetID="19" presetClass="entr" presetSubtype="5" fill="hold" grpId="2" nodeType="withEffect">
                                  <p:stCondLst>
                                    <p:cond delay="0"/>
                                  </p:stCondLst>
                                  <p:childTnLst>
                                    <p:set>
                                      <p:cBhvr>
                                        <p:cTn id="58" dur="1" fill="hold">
                                          <p:stCondLst>
                                            <p:cond delay="0"/>
                                          </p:stCondLst>
                                        </p:cTn>
                                        <p:tgtEl>
                                          <p:spTgt spid="3"/>
                                        </p:tgtEl>
                                        <p:attrNameLst>
                                          <p:attrName>style.visibility</p:attrName>
                                        </p:attrNameLst>
                                      </p:cBhvr>
                                      <p:to>
                                        <p:strVal val="visible"/>
                                      </p:to>
                                    </p:set>
                                    <p:anim calcmode="lin" valueType="num">
                                      <p:cBhvr>
                                        <p:cTn id="59" dur="4000" fill="hold"/>
                                        <p:tgtEl>
                                          <p:spTgt spid="3"/>
                                        </p:tgtEl>
                                        <p:attrNameLst>
                                          <p:attrName>ppt_w</p:attrName>
                                        </p:attrNameLst>
                                      </p:cBhvr>
                                      <p:tavLst>
                                        <p:tav tm="0">
                                          <p:val>
                                            <p:strVal val="#ppt_w"/>
                                          </p:val>
                                        </p:tav>
                                        <p:tav tm="100000">
                                          <p:val>
                                            <p:strVal val="#ppt_w"/>
                                          </p:val>
                                        </p:tav>
                                      </p:tavLst>
                                    </p:anim>
                                    <p:anim calcmode="lin" valueType="num">
                                      <p:cBhvr>
                                        <p:cTn id="60" dur="4000" fill="hold"/>
                                        <p:tgtEl>
                                          <p:spTgt spid="3"/>
                                        </p:tgtEl>
                                        <p:attrNameLst>
                                          <p:attrName>ppt_h</p:attrName>
                                        </p:attrNameLst>
                                      </p:cBhvr>
                                      <p:tavLst>
                                        <p:tav tm="0" fmla="#ppt_h*sin(2.5*pi*$)">
                                          <p:val>
                                            <p:fltVal val="0"/>
                                          </p:val>
                                        </p:tav>
                                        <p:tav tm="100000">
                                          <p:val>
                                            <p:fltVal val="1"/>
                                          </p:val>
                                        </p:tav>
                                      </p:tavLst>
                                    </p:anim>
                                  </p:childTnLst>
                                </p:cTn>
                              </p:par>
                              <p:par>
                                <p:cTn id="61" presetID="2" presetClass="exit" presetSubtype="4" fill="hold" grpId="3" nodeType="withEffect">
                                  <p:stCondLst>
                                    <p:cond delay="0"/>
                                  </p:stCondLst>
                                  <p:childTnLst>
                                    <p:anim calcmode="lin" valueType="num">
                                      <p:cBhvr additive="base">
                                        <p:cTn id="62" dur="4400"/>
                                        <p:tgtEl>
                                          <p:spTgt spid="3"/>
                                        </p:tgtEl>
                                        <p:attrNameLst>
                                          <p:attrName>ppt_x</p:attrName>
                                        </p:attrNameLst>
                                      </p:cBhvr>
                                      <p:tavLst>
                                        <p:tav tm="0">
                                          <p:val>
                                            <p:strVal val="ppt_x"/>
                                          </p:val>
                                        </p:tav>
                                        <p:tav tm="100000">
                                          <p:val>
                                            <p:strVal val="ppt_x"/>
                                          </p:val>
                                        </p:tav>
                                      </p:tavLst>
                                    </p:anim>
                                    <p:anim calcmode="lin" valueType="num">
                                      <p:cBhvr additive="base">
                                        <p:cTn id="63" dur="4400"/>
                                        <p:tgtEl>
                                          <p:spTgt spid="3"/>
                                        </p:tgtEl>
                                        <p:attrNameLst>
                                          <p:attrName>ppt_y</p:attrName>
                                        </p:attrNameLst>
                                      </p:cBhvr>
                                      <p:tavLst>
                                        <p:tav tm="0">
                                          <p:val>
                                            <p:strVal val="ppt_y"/>
                                          </p:val>
                                        </p:tav>
                                        <p:tav tm="100000">
                                          <p:val>
                                            <p:strVal val="1+ppt_h/2"/>
                                          </p:val>
                                        </p:tav>
                                      </p:tavLst>
                                    </p:anim>
                                    <p:set>
                                      <p:cBhvr>
                                        <p:cTn id="64" dur="1" fill="hold">
                                          <p:stCondLst>
                                            <p:cond delay="4399"/>
                                          </p:stCondLst>
                                        </p:cTn>
                                        <p:tgtEl>
                                          <p:spTgt spid="3"/>
                                        </p:tgtEl>
                                        <p:attrNameLst>
                                          <p:attrName>style.visibility</p:attrName>
                                        </p:attrNameLst>
                                      </p:cBhvr>
                                      <p:to>
                                        <p:strVal val="hidden"/>
                                      </p:to>
                                    </p:set>
                                  </p:childTnLst>
                                </p:cTn>
                              </p:par>
                              <p:par>
                                <p:cTn id="65" presetID="2" presetClass="entr" presetSubtype="4" fill="hold" grpId="0" nodeType="withEffect">
                                  <p:stCondLst>
                                    <p:cond delay="0"/>
                                  </p:stCondLst>
                                  <p:childTnLst>
                                    <p:set>
                                      <p:cBhvr>
                                        <p:cTn id="66" dur="1" fill="hold">
                                          <p:stCondLst>
                                            <p:cond delay="0"/>
                                          </p:stCondLst>
                                        </p:cTn>
                                        <p:tgtEl>
                                          <p:spTgt spid="5"/>
                                        </p:tgtEl>
                                        <p:attrNameLst>
                                          <p:attrName>style.visibility</p:attrName>
                                        </p:attrNameLst>
                                      </p:cBhvr>
                                      <p:to>
                                        <p:strVal val="visible"/>
                                      </p:to>
                                    </p:set>
                                    <p:anim calcmode="lin" valueType="num">
                                      <p:cBhvr additive="base">
                                        <p:cTn id="67" dur="4000" fill="hold"/>
                                        <p:tgtEl>
                                          <p:spTgt spid="5"/>
                                        </p:tgtEl>
                                        <p:attrNameLst>
                                          <p:attrName>ppt_x</p:attrName>
                                        </p:attrNameLst>
                                      </p:cBhvr>
                                      <p:tavLst>
                                        <p:tav tm="0">
                                          <p:val>
                                            <p:strVal val="#ppt_x"/>
                                          </p:val>
                                        </p:tav>
                                        <p:tav tm="100000">
                                          <p:val>
                                            <p:strVal val="#ppt_x"/>
                                          </p:val>
                                        </p:tav>
                                      </p:tavLst>
                                    </p:anim>
                                    <p:anim calcmode="lin" valueType="num">
                                      <p:cBhvr additive="base">
                                        <p:cTn id="68" dur="4000" fill="hold"/>
                                        <p:tgtEl>
                                          <p:spTgt spid="5"/>
                                        </p:tgtEl>
                                        <p:attrNameLst>
                                          <p:attrName>ppt_y</p:attrName>
                                        </p:attrNameLst>
                                      </p:cBhvr>
                                      <p:tavLst>
                                        <p:tav tm="0">
                                          <p:val>
                                            <p:strVal val="1+#ppt_h/2"/>
                                          </p:val>
                                        </p:tav>
                                        <p:tav tm="100000">
                                          <p:val>
                                            <p:strVal val="#ppt_y"/>
                                          </p:val>
                                        </p:tav>
                                      </p:tavLst>
                                    </p:anim>
                                  </p:childTnLst>
                                </p:cTn>
                              </p:par>
                              <p:par>
                                <p:cTn id="69" presetID="3" presetClass="entr" presetSubtype="10" fill="hold" grpId="1" nodeType="withEffect">
                                  <p:stCondLst>
                                    <p:cond delay="0"/>
                                  </p:stCondLst>
                                  <p:childTnLst>
                                    <p:set>
                                      <p:cBhvr>
                                        <p:cTn id="70" dur="1" fill="hold">
                                          <p:stCondLst>
                                            <p:cond delay="0"/>
                                          </p:stCondLst>
                                        </p:cTn>
                                        <p:tgtEl>
                                          <p:spTgt spid="5"/>
                                        </p:tgtEl>
                                        <p:attrNameLst>
                                          <p:attrName>style.visibility</p:attrName>
                                        </p:attrNameLst>
                                      </p:cBhvr>
                                      <p:to>
                                        <p:strVal val="visible"/>
                                      </p:to>
                                    </p:set>
                                    <p:animEffect transition="in" filter="blinds(horizontal)">
                                      <p:cBhvr>
                                        <p:cTn id="71" dur="4000"/>
                                        <p:tgtEl>
                                          <p:spTgt spid="5"/>
                                        </p:tgtEl>
                                      </p:cBhvr>
                                    </p:animEffect>
                                  </p:childTnLst>
                                </p:cTn>
                              </p:par>
                              <p:par>
                                <p:cTn id="72" presetID="19" presetClass="entr" presetSubtype="5" fill="hold" grpId="2" nodeType="withEffect">
                                  <p:stCondLst>
                                    <p:cond delay="0"/>
                                  </p:stCondLst>
                                  <p:childTnLst>
                                    <p:set>
                                      <p:cBhvr>
                                        <p:cTn id="73" dur="1" fill="hold">
                                          <p:stCondLst>
                                            <p:cond delay="0"/>
                                          </p:stCondLst>
                                        </p:cTn>
                                        <p:tgtEl>
                                          <p:spTgt spid="5"/>
                                        </p:tgtEl>
                                        <p:attrNameLst>
                                          <p:attrName>style.visibility</p:attrName>
                                        </p:attrNameLst>
                                      </p:cBhvr>
                                      <p:to>
                                        <p:strVal val="visible"/>
                                      </p:to>
                                    </p:set>
                                    <p:anim calcmode="lin" valueType="num">
                                      <p:cBhvr>
                                        <p:cTn id="74" dur="4000" fill="hold"/>
                                        <p:tgtEl>
                                          <p:spTgt spid="5"/>
                                        </p:tgtEl>
                                        <p:attrNameLst>
                                          <p:attrName>ppt_w</p:attrName>
                                        </p:attrNameLst>
                                      </p:cBhvr>
                                      <p:tavLst>
                                        <p:tav tm="0">
                                          <p:val>
                                            <p:strVal val="#ppt_w"/>
                                          </p:val>
                                        </p:tav>
                                        <p:tav tm="100000">
                                          <p:val>
                                            <p:strVal val="#ppt_w"/>
                                          </p:val>
                                        </p:tav>
                                      </p:tavLst>
                                    </p:anim>
                                    <p:anim calcmode="lin" valueType="num">
                                      <p:cBhvr>
                                        <p:cTn id="75" dur="4000" fill="hold"/>
                                        <p:tgtEl>
                                          <p:spTgt spid="5"/>
                                        </p:tgtEl>
                                        <p:attrNameLst>
                                          <p:attrName>ppt_h</p:attrName>
                                        </p:attrNameLst>
                                      </p:cBhvr>
                                      <p:tavLst>
                                        <p:tav tm="0" fmla="#ppt_h*sin(2.5*pi*$)">
                                          <p:val>
                                            <p:fltVal val="0"/>
                                          </p:val>
                                        </p:tav>
                                        <p:tav tm="100000">
                                          <p:val>
                                            <p:fltVal val="1"/>
                                          </p:val>
                                        </p:tav>
                                      </p:tavLst>
                                    </p:anim>
                                  </p:childTnLst>
                                </p:cTn>
                              </p:par>
                              <p:par>
                                <p:cTn id="76" presetID="2" presetClass="exit" presetSubtype="4" fill="hold" grpId="3" nodeType="withEffect">
                                  <p:stCondLst>
                                    <p:cond delay="0"/>
                                  </p:stCondLst>
                                  <p:childTnLst>
                                    <p:anim calcmode="lin" valueType="num">
                                      <p:cBhvr additive="base">
                                        <p:cTn id="77" dur="4200"/>
                                        <p:tgtEl>
                                          <p:spTgt spid="5"/>
                                        </p:tgtEl>
                                        <p:attrNameLst>
                                          <p:attrName>ppt_x</p:attrName>
                                        </p:attrNameLst>
                                      </p:cBhvr>
                                      <p:tavLst>
                                        <p:tav tm="0">
                                          <p:val>
                                            <p:strVal val="ppt_x"/>
                                          </p:val>
                                        </p:tav>
                                        <p:tav tm="100000">
                                          <p:val>
                                            <p:strVal val="ppt_x"/>
                                          </p:val>
                                        </p:tav>
                                      </p:tavLst>
                                    </p:anim>
                                    <p:anim calcmode="lin" valueType="num">
                                      <p:cBhvr additive="base">
                                        <p:cTn id="78" dur="4200"/>
                                        <p:tgtEl>
                                          <p:spTgt spid="5"/>
                                        </p:tgtEl>
                                        <p:attrNameLst>
                                          <p:attrName>ppt_y</p:attrName>
                                        </p:attrNameLst>
                                      </p:cBhvr>
                                      <p:tavLst>
                                        <p:tav tm="0">
                                          <p:val>
                                            <p:strVal val="ppt_y"/>
                                          </p:val>
                                        </p:tav>
                                        <p:tav tm="100000">
                                          <p:val>
                                            <p:strVal val="1+ppt_h/2"/>
                                          </p:val>
                                        </p:tav>
                                      </p:tavLst>
                                    </p:anim>
                                    <p:set>
                                      <p:cBhvr>
                                        <p:cTn id="79" dur="1" fill="hold">
                                          <p:stCondLst>
                                            <p:cond delay="4199"/>
                                          </p:stCondLst>
                                        </p:cTn>
                                        <p:tgtEl>
                                          <p:spTgt spid="5"/>
                                        </p:tgtEl>
                                        <p:attrNameLst>
                                          <p:attrName>style.visibility</p:attrName>
                                        </p:attrNameLst>
                                      </p:cBhvr>
                                      <p:to>
                                        <p:strVal val="hidden"/>
                                      </p:to>
                                    </p:set>
                                  </p:childTnLst>
                                </p:cTn>
                              </p:par>
                              <p:par>
                                <p:cTn id="80" presetID="2" presetClass="entr" presetSubtype="4" fill="hold" grpId="0" nodeType="withEffect">
                                  <p:stCondLst>
                                    <p:cond delay="0"/>
                                  </p:stCondLst>
                                  <p:childTnLst>
                                    <p:set>
                                      <p:cBhvr>
                                        <p:cTn id="81" dur="1" fill="hold">
                                          <p:stCondLst>
                                            <p:cond delay="0"/>
                                          </p:stCondLst>
                                        </p:cTn>
                                        <p:tgtEl>
                                          <p:spTgt spid="4"/>
                                        </p:tgtEl>
                                        <p:attrNameLst>
                                          <p:attrName>style.visibility</p:attrName>
                                        </p:attrNameLst>
                                      </p:cBhvr>
                                      <p:to>
                                        <p:strVal val="visible"/>
                                      </p:to>
                                    </p:set>
                                    <p:anim calcmode="lin" valueType="num">
                                      <p:cBhvr additive="base">
                                        <p:cTn id="82" dur="4000" fill="hold"/>
                                        <p:tgtEl>
                                          <p:spTgt spid="4"/>
                                        </p:tgtEl>
                                        <p:attrNameLst>
                                          <p:attrName>ppt_x</p:attrName>
                                        </p:attrNameLst>
                                      </p:cBhvr>
                                      <p:tavLst>
                                        <p:tav tm="0">
                                          <p:val>
                                            <p:strVal val="#ppt_x"/>
                                          </p:val>
                                        </p:tav>
                                        <p:tav tm="100000">
                                          <p:val>
                                            <p:strVal val="#ppt_x"/>
                                          </p:val>
                                        </p:tav>
                                      </p:tavLst>
                                    </p:anim>
                                    <p:anim calcmode="lin" valueType="num">
                                      <p:cBhvr additive="base">
                                        <p:cTn id="83" dur="4000" fill="hold"/>
                                        <p:tgtEl>
                                          <p:spTgt spid="4"/>
                                        </p:tgtEl>
                                        <p:attrNameLst>
                                          <p:attrName>ppt_y</p:attrName>
                                        </p:attrNameLst>
                                      </p:cBhvr>
                                      <p:tavLst>
                                        <p:tav tm="0">
                                          <p:val>
                                            <p:strVal val="1+#ppt_h/2"/>
                                          </p:val>
                                        </p:tav>
                                        <p:tav tm="100000">
                                          <p:val>
                                            <p:strVal val="#ppt_y"/>
                                          </p:val>
                                        </p:tav>
                                      </p:tavLst>
                                    </p:anim>
                                  </p:childTnLst>
                                </p:cTn>
                              </p:par>
                              <p:par>
                                <p:cTn id="84" presetID="3" presetClass="entr" presetSubtype="10" fill="hold" grpId="1" nodeType="withEffect">
                                  <p:stCondLst>
                                    <p:cond delay="0"/>
                                  </p:stCondLst>
                                  <p:childTnLst>
                                    <p:set>
                                      <p:cBhvr>
                                        <p:cTn id="85" dur="1" fill="hold">
                                          <p:stCondLst>
                                            <p:cond delay="0"/>
                                          </p:stCondLst>
                                        </p:cTn>
                                        <p:tgtEl>
                                          <p:spTgt spid="4"/>
                                        </p:tgtEl>
                                        <p:attrNameLst>
                                          <p:attrName>style.visibility</p:attrName>
                                        </p:attrNameLst>
                                      </p:cBhvr>
                                      <p:to>
                                        <p:strVal val="visible"/>
                                      </p:to>
                                    </p:set>
                                    <p:animEffect transition="in" filter="blinds(horizontal)">
                                      <p:cBhvr>
                                        <p:cTn id="86" dur="4000"/>
                                        <p:tgtEl>
                                          <p:spTgt spid="4"/>
                                        </p:tgtEl>
                                      </p:cBhvr>
                                    </p:animEffect>
                                  </p:childTnLst>
                                </p:cTn>
                              </p:par>
                              <p:par>
                                <p:cTn id="87" presetID="19" presetClass="entr" presetSubtype="5" fill="hold" grpId="2" nodeType="withEffect">
                                  <p:stCondLst>
                                    <p:cond delay="0"/>
                                  </p:stCondLst>
                                  <p:childTnLst>
                                    <p:set>
                                      <p:cBhvr>
                                        <p:cTn id="88" dur="1" fill="hold">
                                          <p:stCondLst>
                                            <p:cond delay="0"/>
                                          </p:stCondLst>
                                        </p:cTn>
                                        <p:tgtEl>
                                          <p:spTgt spid="4"/>
                                        </p:tgtEl>
                                        <p:attrNameLst>
                                          <p:attrName>style.visibility</p:attrName>
                                        </p:attrNameLst>
                                      </p:cBhvr>
                                      <p:to>
                                        <p:strVal val="visible"/>
                                      </p:to>
                                    </p:set>
                                    <p:anim calcmode="lin" valueType="num">
                                      <p:cBhvr>
                                        <p:cTn id="89" dur="4000" fill="hold"/>
                                        <p:tgtEl>
                                          <p:spTgt spid="4"/>
                                        </p:tgtEl>
                                        <p:attrNameLst>
                                          <p:attrName>ppt_w</p:attrName>
                                        </p:attrNameLst>
                                      </p:cBhvr>
                                      <p:tavLst>
                                        <p:tav tm="0">
                                          <p:val>
                                            <p:strVal val="#ppt_w"/>
                                          </p:val>
                                        </p:tav>
                                        <p:tav tm="100000">
                                          <p:val>
                                            <p:strVal val="#ppt_w"/>
                                          </p:val>
                                        </p:tav>
                                      </p:tavLst>
                                    </p:anim>
                                    <p:anim calcmode="lin" valueType="num">
                                      <p:cBhvr>
                                        <p:cTn id="90" dur="4000" fill="hold"/>
                                        <p:tgtEl>
                                          <p:spTgt spid="4"/>
                                        </p:tgtEl>
                                        <p:attrNameLst>
                                          <p:attrName>ppt_h</p:attrName>
                                        </p:attrNameLst>
                                      </p:cBhvr>
                                      <p:tavLst>
                                        <p:tav tm="0" fmla="#ppt_h*sin(2.5*pi*$)">
                                          <p:val>
                                            <p:fltVal val="0"/>
                                          </p:val>
                                        </p:tav>
                                        <p:tav tm="100000">
                                          <p:val>
                                            <p:fltVal val="1"/>
                                          </p:val>
                                        </p:tav>
                                      </p:tavLst>
                                    </p:anim>
                                  </p:childTnLst>
                                </p:cTn>
                              </p:par>
                              <p:par>
                                <p:cTn id="91" presetID="2" presetClass="exit" presetSubtype="4" fill="hold" grpId="3" nodeType="withEffect">
                                  <p:stCondLst>
                                    <p:cond delay="0"/>
                                  </p:stCondLst>
                                  <p:childTnLst>
                                    <p:anim calcmode="lin" valueType="num">
                                      <p:cBhvr additive="base">
                                        <p:cTn id="92" dur="4200"/>
                                        <p:tgtEl>
                                          <p:spTgt spid="4"/>
                                        </p:tgtEl>
                                        <p:attrNameLst>
                                          <p:attrName>ppt_x</p:attrName>
                                        </p:attrNameLst>
                                      </p:cBhvr>
                                      <p:tavLst>
                                        <p:tav tm="0">
                                          <p:val>
                                            <p:strVal val="ppt_x"/>
                                          </p:val>
                                        </p:tav>
                                        <p:tav tm="100000">
                                          <p:val>
                                            <p:strVal val="ppt_x"/>
                                          </p:val>
                                        </p:tav>
                                      </p:tavLst>
                                    </p:anim>
                                    <p:anim calcmode="lin" valueType="num">
                                      <p:cBhvr additive="base">
                                        <p:cTn id="93" dur="4200"/>
                                        <p:tgtEl>
                                          <p:spTgt spid="4"/>
                                        </p:tgtEl>
                                        <p:attrNameLst>
                                          <p:attrName>ppt_y</p:attrName>
                                        </p:attrNameLst>
                                      </p:cBhvr>
                                      <p:tavLst>
                                        <p:tav tm="0">
                                          <p:val>
                                            <p:strVal val="ppt_y"/>
                                          </p:val>
                                        </p:tav>
                                        <p:tav tm="100000">
                                          <p:val>
                                            <p:strVal val="1+ppt_h/2"/>
                                          </p:val>
                                        </p:tav>
                                      </p:tavLst>
                                    </p:anim>
                                    <p:set>
                                      <p:cBhvr>
                                        <p:cTn id="94" dur="1" fill="hold">
                                          <p:stCondLst>
                                            <p:cond delay="4199"/>
                                          </p:stCondLst>
                                        </p:cTn>
                                        <p:tgtEl>
                                          <p:spTgt spid="4"/>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13"/>
                                        </p:tgtEl>
                                        <p:attrNameLst>
                                          <p:attrName>style.visibility</p:attrName>
                                        </p:attrNameLst>
                                      </p:cBhvr>
                                      <p:to>
                                        <p:strVal val="visible"/>
                                      </p:to>
                                    </p:set>
                                    <p:anim calcmode="lin" valueType="num">
                                      <p:cBhvr additive="base">
                                        <p:cTn id="97" dur="4000" fill="hold"/>
                                        <p:tgtEl>
                                          <p:spTgt spid="13"/>
                                        </p:tgtEl>
                                        <p:attrNameLst>
                                          <p:attrName>ppt_x</p:attrName>
                                        </p:attrNameLst>
                                      </p:cBhvr>
                                      <p:tavLst>
                                        <p:tav tm="0">
                                          <p:val>
                                            <p:strVal val="#ppt_x"/>
                                          </p:val>
                                        </p:tav>
                                        <p:tav tm="100000">
                                          <p:val>
                                            <p:strVal val="#ppt_x"/>
                                          </p:val>
                                        </p:tav>
                                      </p:tavLst>
                                    </p:anim>
                                    <p:anim calcmode="lin" valueType="num">
                                      <p:cBhvr additive="base">
                                        <p:cTn id="98" dur="4000" fill="hold"/>
                                        <p:tgtEl>
                                          <p:spTgt spid="13"/>
                                        </p:tgtEl>
                                        <p:attrNameLst>
                                          <p:attrName>ppt_y</p:attrName>
                                        </p:attrNameLst>
                                      </p:cBhvr>
                                      <p:tavLst>
                                        <p:tav tm="0">
                                          <p:val>
                                            <p:strVal val="0-#ppt_h/2"/>
                                          </p:val>
                                        </p:tav>
                                        <p:tav tm="100000">
                                          <p:val>
                                            <p:strVal val="#ppt_y"/>
                                          </p:val>
                                        </p:tav>
                                      </p:tavLst>
                                    </p:anim>
                                  </p:childTnLst>
                                </p:cTn>
                              </p:par>
                              <p:par>
                                <p:cTn id="99" presetID="3" presetClass="entr" presetSubtype="10" fill="hold" grpId="1" nodeType="withEffect">
                                  <p:stCondLst>
                                    <p:cond delay="0"/>
                                  </p:stCondLst>
                                  <p:childTnLst>
                                    <p:set>
                                      <p:cBhvr>
                                        <p:cTn id="100" dur="1" fill="hold">
                                          <p:stCondLst>
                                            <p:cond delay="0"/>
                                          </p:stCondLst>
                                        </p:cTn>
                                        <p:tgtEl>
                                          <p:spTgt spid="13"/>
                                        </p:tgtEl>
                                        <p:attrNameLst>
                                          <p:attrName>style.visibility</p:attrName>
                                        </p:attrNameLst>
                                      </p:cBhvr>
                                      <p:to>
                                        <p:strVal val="visible"/>
                                      </p:to>
                                    </p:set>
                                    <p:animEffect transition="in" filter="blinds(horizontal)">
                                      <p:cBhvr>
                                        <p:cTn id="101" dur="4000"/>
                                        <p:tgtEl>
                                          <p:spTgt spid="13"/>
                                        </p:tgtEl>
                                      </p:cBhvr>
                                    </p:animEffect>
                                  </p:childTnLst>
                                </p:cTn>
                              </p:par>
                              <p:par>
                                <p:cTn id="102" presetID="19" presetClass="entr" presetSubtype="5" fill="hold" grpId="2" nodeType="withEffect">
                                  <p:stCondLst>
                                    <p:cond delay="0"/>
                                  </p:stCondLst>
                                  <p:childTnLst>
                                    <p:set>
                                      <p:cBhvr>
                                        <p:cTn id="103" dur="1" fill="hold">
                                          <p:stCondLst>
                                            <p:cond delay="0"/>
                                          </p:stCondLst>
                                        </p:cTn>
                                        <p:tgtEl>
                                          <p:spTgt spid="13"/>
                                        </p:tgtEl>
                                        <p:attrNameLst>
                                          <p:attrName>style.visibility</p:attrName>
                                        </p:attrNameLst>
                                      </p:cBhvr>
                                      <p:to>
                                        <p:strVal val="visible"/>
                                      </p:to>
                                    </p:set>
                                    <p:anim calcmode="lin" valueType="num">
                                      <p:cBhvr>
                                        <p:cTn id="104" dur="4000" fill="hold"/>
                                        <p:tgtEl>
                                          <p:spTgt spid="13"/>
                                        </p:tgtEl>
                                        <p:attrNameLst>
                                          <p:attrName>ppt_w</p:attrName>
                                        </p:attrNameLst>
                                      </p:cBhvr>
                                      <p:tavLst>
                                        <p:tav tm="0">
                                          <p:val>
                                            <p:strVal val="#ppt_w"/>
                                          </p:val>
                                        </p:tav>
                                        <p:tav tm="100000">
                                          <p:val>
                                            <p:strVal val="#ppt_w"/>
                                          </p:val>
                                        </p:tav>
                                      </p:tavLst>
                                    </p:anim>
                                    <p:anim calcmode="lin" valueType="num">
                                      <p:cBhvr>
                                        <p:cTn id="105" dur="4000" fill="hold"/>
                                        <p:tgtEl>
                                          <p:spTgt spid="13"/>
                                        </p:tgtEl>
                                        <p:attrNameLst>
                                          <p:attrName>ppt_h</p:attrName>
                                        </p:attrNameLst>
                                      </p:cBhvr>
                                      <p:tavLst>
                                        <p:tav tm="0" fmla="#ppt_h*sin(2.5*pi*$)">
                                          <p:val>
                                            <p:fltVal val="0"/>
                                          </p:val>
                                        </p:tav>
                                        <p:tav tm="100000">
                                          <p:val>
                                            <p:fltVal val="1"/>
                                          </p:val>
                                        </p:tav>
                                      </p:tavLst>
                                    </p:anim>
                                  </p:childTnLst>
                                </p:cTn>
                              </p:par>
                              <p:par>
                                <p:cTn id="106" presetID="2" presetClass="exit" presetSubtype="1" fill="hold" grpId="3" nodeType="withEffect">
                                  <p:stCondLst>
                                    <p:cond delay="0"/>
                                  </p:stCondLst>
                                  <p:childTnLst>
                                    <p:anim calcmode="lin" valueType="num">
                                      <p:cBhvr additive="base">
                                        <p:cTn id="107" dur="4000"/>
                                        <p:tgtEl>
                                          <p:spTgt spid="13"/>
                                        </p:tgtEl>
                                        <p:attrNameLst>
                                          <p:attrName>ppt_x</p:attrName>
                                        </p:attrNameLst>
                                      </p:cBhvr>
                                      <p:tavLst>
                                        <p:tav tm="0">
                                          <p:val>
                                            <p:strVal val="ppt_x"/>
                                          </p:val>
                                        </p:tav>
                                        <p:tav tm="100000">
                                          <p:val>
                                            <p:strVal val="ppt_x"/>
                                          </p:val>
                                        </p:tav>
                                      </p:tavLst>
                                    </p:anim>
                                    <p:anim calcmode="lin" valueType="num">
                                      <p:cBhvr additive="base">
                                        <p:cTn id="108" dur="4000"/>
                                        <p:tgtEl>
                                          <p:spTgt spid="13"/>
                                        </p:tgtEl>
                                        <p:attrNameLst>
                                          <p:attrName>ppt_y</p:attrName>
                                        </p:attrNameLst>
                                      </p:cBhvr>
                                      <p:tavLst>
                                        <p:tav tm="0">
                                          <p:val>
                                            <p:strVal val="ppt_y"/>
                                          </p:val>
                                        </p:tav>
                                        <p:tav tm="100000">
                                          <p:val>
                                            <p:strVal val="0-ppt_h/2"/>
                                          </p:val>
                                        </p:tav>
                                      </p:tavLst>
                                    </p:anim>
                                    <p:set>
                                      <p:cBhvr>
                                        <p:cTn id="109" dur="1" fill="hold">
                                          <p:stCondLst>
                                            <p:cond delay="3999"/>
                                          </p:stCondLst>
                                        </p:cTn>
                                        <p:tgtEl>
                                          <p:spTgt spid="1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12"/>
                                        </p:tgtEl>
                                        <p:attrNameLst>
                                          <p:attrName>style.visibility</p:attrName>
                                        </p:attrNameLst>
                                      </p:cBhvr>
                                      <p:to>
                                        <p:strVal val="visible"/>
                                      </p:to>
                                    </p:set>
                                    <p:anim calcmode="lin" valueType="num">
                                      <p:cBhvr additive="base">
                                        <p:cTn id="112" dur="4000" fill="hold"/>
                                        <p:tgtEl>
                                          <p:spTgt spid="12"/>
                                        </p:tgtEl>
                                        <p:attrNameLst>
                                          <p:attrName>ppt_x</p:attrName>
                                        </p:attrNameLst>
                                      </p:cBhvr>
                                      <p:tavLst>
                                        <p:tav tm="0">
                                          <p:val>
                                            <p:strVal val="#ppt_x"/>
                                          </p:val>
                                        </p:tav>
                                        <p:tav tm="100000">
                                          <p:val>
                                            <p:strVal val="#ppt_x"/>
                                          </p:val>
                                        </p:tav>
                                      </p:tavLst>
                                    </p:anim>
                                    <p:anim calcmode="lin" valueType="num">
                                      <p:cBhvr additive="base">
                                        <p:cTn id="113" dur="4000" fill="hold"/>
                                        <p:tgtEl>
                                          <p:spTgt spid="12"/>
                                        </p:tgtEl>
                                        <p:attrNameLst>
                                          <p:attrName>ppt_y</p:attrName>
                                        </p:attrNameLst>
                                      </p:cBhvr>
                                      <p:tavLst>
                                        <p:tav tm="0">
                                          <p:val>
                                            <p:strVal val="0-#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12"/>
                                        </p:tgtEl>
                                        <p:attrNameLst>
                                          <p:attrName>style.visibility</p:attrName>
                                        </p:attrNameLst>
                                      </p:cBhvr>
                                      <p:to>
                                        <p:strVal val="visible"/>
                                      </p:to>
                                    </p:set>
                                    <p:animEffect transition="in" filter="blinds(horizontal)">
                                      <p:cBhvr>
                                        <p:cTn id="116" dur="4000"/>
                                        <p:tgtEl>
                                          <p:spTgt spid="12"/>
                                        </p:tgtEl>
                                      </p:cBhvr>
                                    </p:animEffect>
                                  </p:childTnLst>
                                </p:cTn>
                              </p:par>
                              <p:par>
                                <p:cTn id="117" presetID="19" presetClass="entr" presetSubtype="5" fill="hold" grpId="2" nodeType="withEffect">
                                  <p:stCondLst>
                                    <p:cond delay="0"/>
                                  </p:stCondLst>
                                  <p:childTnLst>
                                    <p:set>
                                      <p:cBhvr>
                                        <p:cTn id="118" dur="1" fill="hold">
                                          <p:stCondLst>
                                            <p:cond delay="0"/>
                                          </p:stCondLst>
                                        </p:cTn>
                                        <p:tgtEl>
                                          <p:spTgt spid="12"/>
                                        </p:tgtEl>
                                        <p:attrNameLst>
                                          <p:attrName>style.visibility</p:attrName>
                                        </p:attrNameLst>
                                      </p:cBhvr>
                                      <p:to>
                                        <p:strVal val="visible"/>
                                      </p:to>
                                    </p:set>
                                    <p:anim calcmode="lin" valueType="num">
                                      <p:cBhvr>
                                        <p:cTn id="119" dur="4000" fill="hold"/>
                                        <p:tgtEl>
                                          <p:spTgt spid="12"/>
                                        </p:tgtEl>
                                        <p:attrNameLst>
                                          <p:attrName>ppt_w</p:attrName>
                                        </p:attrNameLst>
                                      </p:cBhvr>
                                      <p:tavLst>
                                        <p:tav tm="0">
                                          <p:val>
                                            <p:strVal val="#ppt_w"/>
                                          </p:val>
                                        </p:tav>
                                        <p:tav tm="100000">
                                          <p:val>
                                            <p:strVal val="#ppt_w"/>
                                          </p:val>
                                        </p:tav>
                                      </p:tavLst>
                                    </p:anim>
                                    <p:anim calcmode="lin" valueType="num">
                                      <p:cBhvr>
                                        <p:cTn id="120" dur="4000" fill="hold"/>
                                        <p:tgtEl>
                                          <p:spTgt spid="12"/>
                                        </p:tgtEl>
                                        <p:attrNameLst>
                                          <p:attrName>ppt_h</p:attrName>
                                        </p:attrNameLst>
                                      </p:cBhvr>
                                      <p:tavLst>
                                        <p:tav tm="0" fmla="#ppt_h*sin(2.5*pi*$)">
                                          <p:val>
                                            <p:fltVal val="0"/>
                                          </p:val>
                                        </p:tav>
                                        <p:tav tm="100000">
                                          <p:val>
                                            <p:fltVal val="1"/>
                                          </p:val>
                                        </p:tav>
                                      </p:tavLst>
                                    </p:anim>
                                  </p:childTnLst>
                                </p:cTn>
                              </p:par>
                              <p:par>
                                <p:cTn id="121" presetID="2" presetClass="exit" presetSubtype="1" fill="hold" grpId="3" nodeType="withEffect">
                                  <p:stCondLst>
                                    <p:cond delay="0"/>
                                  </p:stCondLst>
                                  <p:childTnLst>
                                    <p:anim calcmode="lin" valueType="num">
                                      <p:cBhvr additive="base">
                                        <p:cTn id="122" dur="4000"/>
                                        <p:tgtEl>
                                          <p:spTgt spid="12"/>
                                        </p:tgtEl>
                                        <p:attrNameLst>
                                          <p:attrName>ppt_x</p:attrName>
                                        </p:attrNameLst>
                                      </p:cBhvr>
                                      <p:tavLst>
                                        <p:tav tm="0">
                                          <p:val>
                                            <p:strVal val="ppt_x"/>
                                          </p:val>
                                        </p:tav>
                                        <p:tav tm="100000">
                                          <p:val>
                                            <p:strVal val="ppt_x"/>
                                          </p:val>
                                        </p:tav>
                                      </p:tavLst>
                                    </p:anim>
                                    <p:anim calcmode="lin" valueType="num">
                                      <p:cBhvr additive="base">
                                        <p:cTn id="123" dur="4000"/>
                                        <p:tgtEl>
                                          <p:spTgt spid="12"/>
                                        </p:tgtEl>
                                        <p:attrNameLst>
                                          <p:attrName>ppt_y</p:attrName>
                                        </p:attrNameLst>
                                      </p:cBhvr>
                                      <p:tavLst>
                                        <p:tav tm="0">
                                          <p:val>
                                            <p:strVal val="ppt_y"/>
                                          </p:val>
                                        </p:tav>
                                        <p:tav tm="100000">
                                          <p:val>
                                            <p:strVal val="0-ppt_h/2"/>
                                          </p:val>
                                        </p:tav>
                                      </p:tavLst>
                                    </p:anim>
                                    <p:set>
                                      <p:cBhvr>
                                        <p:cTn id="124" dur="1" fill="hold">
                                          <p:stCondLst>
                                            <p:cond delay="3999"/>
                                          </p:stCondLst>
                                        </p:cTn>
                                        <p:tgtEl>
                                          <p:spTgt spid="12"/>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14"/>
                                        </p:tgtEl>
                                        <p:attrNameLst>
                                          <p:attrName>style.visibility</p:attrName>
                                        </p:attrNameLst>
                                      </p:cBhvr>
                                      <p:to>
                                        <p:strVal val="visible"/>
                                      </p:to>
                                    </p:set>
                                    <p:anim calcmode="lin" valueType="num">
                                      <p:cBhvr additive="base">
                                        <p:cTn id="127" dur="4000" fill="hold"/>
                                        <p:tgtEl>
                                          <p:spTgt spid="14"/>
                                        </p:tgtEl>
                                        <p:attrNameLst>
                                          <p:attrName>ppt_x</p:attrName>
                                        </p:attrNameLst>
                                      </p:cBhvr>
                                      <p:tavLst>
                                        <p:tav tm="0">
                                          <p:val>
                                            <p:strVal val="#ppt_x"/>
                                          </p:val>
                                        </p:tav>
                                        <p:tav tm="100000">
                                          <p:val>
                                            <p:strVal val="#ppt_x"/>
                                          </p:val>
                                        </p:tav>
                                      </p:tavLst>
                                    </p:anim>
                                    <p:anim calcmode="lin" valueType="num">
                                      <p:cBhvr additive="base">
                                        <p:cTn id="128" dur="4000" fill="hold"/>
                                        <p:tgtEl>
                                          <p:spTgt spid="14"/>
                                        </p:tgtEl>
                                        <p:attrNameLst>
                                          <p:attrName>ppt_y</p:attrName>
                                        </p:attrNameLst>
                                      </p:cBhvr>
                                      <p:tavLst>
                                        <p:tav tm="0">
                                          <p:val>
                                            <p:strVal val="0-#ppt_h/2"/>
                                          </p:val>
                                        </p:tav>
                                        <p:tav tm="100000">
                                          <p:val>
                                            <p:strVal val="#ppt_y"/>
                                          </p:val>
                                        </p:tav>
                                      </p:tavLst>
                                    </p:anim>
                                  </p:childTnLst>
                                </p:cTn>
                              </p:par>
                              <p:par>
                                <p:cTn id="129" presetID="3" presetClass="entr" presetSubtype="10" fill="hold" grpId="1" nodeType="withEffect">
                                  <p:stCondLst>
                                    <p:cond delay="0"/>
                                  </p:stCondLst>
                                  <p:childTnLst>
                                    <p:set>
                                      <p:cBhvr>
                                        <p:cTn id="130" dur="1" fill="hold">
                                          <p:stCondLst>
                                            <p:cond delay="0"/>
                                          </p:stCondLst>
                                        </p:cTn>
                                        <p:tgtEl>
                                          <p:spTgt spid="14"/>
                                        </p:tgtEl>
                                        <p:attrNameLst>
                                          <p:attrName>style.visibility</p:attrName>
                                        </p:attrNameLst>
                                      </p:cBhvr>
                                      <p:to>
                                        <p:strVal val="visible"/>
                                      </p:to>
                                    </p:set>
                                    <p:animEffect transition="in" filter="blinds(horizontal)">
                                      <p:cBhvr>
                                        <p:cTn id="131" dur="4000"/>
                                        <p:tgtEl>
                                          <p:spTgt spid="14"/>
                                        </p:tgtEl>
                                      </p:cBhvr>
                                    </p:animEffect>
                                  </p:childTnLst>
                                </p:cTn>
                              </p:par>
                              <p:par>
                                <p:cTn id="132" presetID="19" presetClass="entr" presetSubtype="5" fill="hold" grpId="2" nodeType="withEffect">
                                  <p:stCondLst>
                                    <p:cond delay="0"/>
                                  </p:stCondLst>
                                  <p:childTnLst>
                                    <p:set>
                                      <p:cBhvr>
                                        <p:cTn id="133" dur="1" fill="hold">
                                          <p:stCondLst>
                                            <p:cond delay="0"/>
                                          </p:stCondLst>
                                        </p:cTn>
                                        <p:tgtEl>
                                          <p:spTgt spid="14"/>
                                        </p:tgtEl>
                                        <p:attrNameLst>
                                          <p:attrName>style.visibility</p:attrName>
                                        </p:attrNameLst>
                                      </p:cBhvr>
                                      <p:to>
                                        <p:strVal val="visible"/>
                                      </p:to>
                                    </p:set>
                                    <p:anim calcmode="lin" valueType="num">
                                      <p:cBhvr>
                                        <p:cTn id="134" dur="4000" fill="hold"/>
                                        <p:tgtEl>
                                          <p:spTgt spid="14"/>
                                        </p:tgtEl>
                                        <p:attrNameLst>
                                          <p:attrName>ppt_w</p:attrName>
                                        </p:attrNameLst>
                                      </p:cBhvr>
                                      <p:tavLst>
                                        <p:tav tm="0">
                                          <p:val>
                                            <p:strVal val="#ppt_w"/>
                                          </p:val>
                                        </p:tav>
                                        <p:tav tm="100000">
                                          <p:val>
                                            <p:strVal val="#ppt_w"/>
                                          </p:val>
                                        </p:tav>
                                      </p:tavLst>
                                    </p:anim>
                                    <p:anim calcmode="lin" valueType="num">
                                      <p:cBhvr>
                                        <p:cTn id="135" dur="4000" fill="hold"/>
                                        <p:tgtEl>
                                          <p:spTgt spid="14"/>
                                        </p:tgtEl>
                                        <p:attrNameLst>
                                          <p:attrName>ppt_h</p:attrName>
                                        </p:attrNameLst>
                                      </p:cBhvr>
                                      <p:tavLst>
                                        <p:tav tm="0" fmla="#ppt_h*sin(2.5*pi*$)">
                                          <p:val>
                                            <p:fltVal val="0"/>
                                          </p:val>
                                        </p:tav>
                                        <p:tav tm="100000">
                                          <p:val>
                                            <p:fltVal val="1"/>
                                          </p:val>
                                        </p:tav>
                                      </p:tavLst>
                                    </p:anim>
                                  </p:childTnLst>
                                </p:cTn>
                              </p:par>
                              <p:par>
                                <p:cTn id="136" presetID="2" presetClass="exit" presetSubtype="1" fill="hold" grpId="3" nodeType="withEffect">
                                  <p:stCondLst>
                                    <p:cond delay="0"/>
                                  </p:stCondLst>
                                  <p:childTnLst>
                                    <p:anim calcmode="lin" valueType="num">
                                      <p:cBhvr additive="base">
                                        <p:cTn id="137" dur="4000"/>
                                        <p:tgtEl>
                                          <p:spTgt spid="14"/>
                                        </p:tgtEl>
                                        <p:attrNameLst>
                                          <p:attrName>ppt_x</p:attrName>
                                        </p:attrNameLst>
                                      </p:cBhvr>
                                      <p:tavLst>
                                        <p:tav tm="0">
                                          <p:val>
                                            <p:strVal val="ppt_x"/>
                                          </p:val>
                                        </p:tav>
                                        <p:tav tm="100000">
                                          <p:val>
                                            <p:strVal val="ppt_x"/>
                                          </p:val>
                                        </p:tav>
                                      </p:tavLst>
                                    </p:anim>
                                    <p:anim calcmode="lin" valueType="num">
                                      <p:cBhvr additive="base">
                                        <p:cTn id="138" dur="4000"/>
                                        <p:tgtEl>
                                          <p:spTgt spid="14"/>
                                        </p:tgtEl>
                                        <p:attrNameLst>
                                          <p:attrName>ppt_y</p:attrName>
                                        </p:attrNameLst>
                                      </p:cBhvr>
                                      <p:tavLst>
                                        <p:tav tm="0">
                                          <p:val>
                                            <p:strVal val="ppt_y"/>
                                          </p:val>
                                        </p:tav>
                                        <p:tav tm="100000">
                                          <p:val>
                                            <p:strVal val="0-ppt_h/2"/>
                                          </p:val>
                                        </p:tav>
                                      </p:tavLst>
                                    </p:anim>
                                    <p:set>
                                      <p:cBhvr>
                                        <p:cTn id="139" dur="1" fill="hold">
                                          <p:stCondLst>
                                            <p:cond delay="3999"/>
                                          </p:stCondLst>
                                        </p:cTn>
                                        <p:tgtEl>
                                          <p:spTgt spid="14"/>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9"/>
                                        </p:tgtEl>
                                        <p:attrNameLst>
                                          <p:attrName>style.visibility</p:attrName>
                                        </p:attrNameLst>
                                      </p:cBhvr>
                                      <p:to>
                                        <p:strVal val="visible"/>
                                      </p:to>
                                    </p:set>
                                    <p:anim calcmode="lin" valueType="num">
                                      <p:cBhvr additive="base">
                                        <p:cTn id="142" dur="4000" fill="hold"/>
                                        <p:tgtEl>
                                          <p:spTgt spid="9"/>
                                        </p:tgtEl>
                                        <p:attrNameLst>
                                          <p:attrName>ppt_x</p:attrName>
                                        </p:attrNameLst>
                                      </p:cBhvr>
                                      <p:tavLst>
                                        <p:tav tm="0">
                                          <p:val>
                                            <p:strVal val="#ppt_x"/>
                                          </p:val>
                                        </p:tav>
                                        <p:tav tm="100000">
                                          <p:val>
                                            <p:strVal val="#ppt_x"/>
                                          </p:val>
                                        </p:tav>
                                      </p:tavLst>
                                    </p:anim>
                                    <p:anim calcmode="lin" valueType="num">
                                      <p:cBhvr additive="base">
                                        <p:cTn id="143" dur="4000" fill="hold"/>
                                        <p:tgtEl>
                                          <p:spTgt spid="9"/>
                                        </p:tgtEl>
                                        <p:attrNameLst>
                                          <p:attrName>ppt_y</p:attrName>
                                        </p:attrNameLst>
                                      </p:cBhvr>
                                      <p:tavLst>
                                        <p:tav tm="0">
                                          <p:val>
                                            <p:strVal val="0-#ppt_h/2"/>
                                          </p:val>
                                        </p:tav>
                                        <p:tav tm="100000">
                                          <p:val>
                                            <p:strVal val="#ppt_y"/>
                                          </p:val>
                                        </p:tav>
                                      </p:tavLst>
                                    </p:anim>
                                  </p:childTnLst>
                                </p:cTn>
                              </p:par>
                              <p:par>
                                <p:cTn id="144" presetID="3" presetClass="entr" presetSubtype="10" fill="hold" grpId="1" nodeType="withEffect">
                                  <p:stCondLst>
                                    <p:cond delay="0"/>
                                  </p:stCondLst>
                                  <p:childTnLst>
                                    <p:set>
                                      <p:cBhvr>
                                        <p:cTn id="145" dur="1" fill="hold">
                                          <p:stCondLst>
                                            <p:cond delay="0"/>
                                          </p:stCondLst>
                                        </p:cTn>
                                        <p:tgtEl>
                                          <p:spTgt spid="9"/>
                                        </p:tgtEl>
                                        <p:attrNameLst>
                                          <p:attrName>style.visibility</p:attrName>
                                        </p:attrNameLst>
                                      </p:cBhvr>
                                      <p:to>
                                        <p:strVal val="visible"/>
                                      </p:to>
                                    </p:set>
                                    <p:animEffect transition="in" filter="blinds(horizontal)">
                                      <p:cBhvr>
                                        <p:cTn id="146" dur="4000"/>
                                        <p:tgtEl>
                                          <p:spTgt spid="9"/>
                                        </p:tgtEl>
                                      </p:cBhvr>
                                    </p:animEffect>
                                  </p:childTnLst>
                                </p:cTn>
                              </p:par>
                              <p:par>
                                <p:cTn id="147" presetID="19" presetClass="entr" presetSubtype="5" fill="hold" grpId="2" nodeType="withEffect">
                                  <p:stCondLst>
                                    <p:cond delay="0"/>
                                  </p:stCondLst>
                                  <p:childTnLst>
                                    <p:set>
                                      <p:cBhvr>
                                        <p:cTn id="148" dur="1" fill="hold">
                                          <p:stCondLst>
                                            <p:cond delay="0"/>
                                          </p:stCondLst>
                                        </p:cTn>
                                        <p:tgtEl>
                                          <p:spTgt spid="9"/>
                                        </p:tgtEl>
                                        <p:attrNameLst>
                                          <p:attrName>style.visibility</p:attrName>
                                        </p:attrNameLst>
                                      </p:cBhvr>
                                      <p:to>
                                        <p:strVal val="visible"/>
                                      </p:to>
                                    </p:set>
                                    <p:anim calcmode="lin" valueType="num">
                                      <p:cBhvr>
                                        <p:cTn id="149" dur="4000" fill="hold"/>
                                        <p:tgtEl>
                                          <p:spTgt spid="9"/>
                                        </p:tgtEl>
                                        <p:attrNameLst>
                                          <p:attrName>ppt_w</p:attrName>
                                        </p:attrNameLst>
                                      </p:cBhvr>
                                      <p:tavLst>
                                        <p:tav tm="0">
                                          <p:val>
                                            <p:strVal val="#ppt_w"/>
                                          </p:val>
                                        </p:tav>
                                        <p:tav tm="100000">
                                          <p:val>
                                            <p:strVal val="#ppt_w"/>
                                          </p:val>
                                        </p:tav>
                                      </p:tavLst>
                                    </p:anim>
                                    <p:anim calcmode="lin" valueType="num">
                                      <p:cBhvr>
                                        <p:cTn id="150" dur="4000" fill="hold"/>
                                        <p:tgtEl>
                                          <p:spTgt spid="9"/>
                                        </p:tgtEl>
                                        <p:attrNameLst>
                                          <p:attrName>ppt_h</p:attrName>
                                        </p:attrNameLst>
                                      </p:cBhvr>
                                      <p:tavLst>
                                        <p:tav tm="0" fmla="#ppt_h*sin(2.5*pi*$)">
                                          <p:val>
                                            <p:fltVal val="0"/>
                                          </p:val>
                                        </p:tav>
                                        <p:tav tm="100000">
                                          <p:val>
                                            <p:fltVal val="1"/>
                                          </p:val>
                                        </p:tav>
                                      </p:tavLst>
                                    </p:anim>
                                  </p:childTnLst>
                                </p:cTn>
                              </p:par>
                              <p:par>
                                <p:cTn id="151" presetID="2" presetClass="exit" presetSubtype="1" fill="hold" grpId="3" nodeType="withEffect">
                                  <p:stCondLst>
                                    <p:cond delay="0"/>
                                  </p:stCondLst>
                                  <p:childTnLst>
                                    <p:anim calcmode="lin" valueType="num">
                                      <p:cBhvr additive="base">
                                        <p:cTn id="152" dur="4400"/>
                                        <p:tgtEl>
                                          <p:spTgt spid="9"/>
                                        </p:tgtEl>
                                        <p:attrNameLst>
                                          <p:attrName>ppt_x</p:attrName>
                                        </p:attrNameLst>
                                      </p:cBhvr>
                                      <p:tavLst>
                                        <p:tav tm="0">
                                          <p:val>
                                            <p:strVal val="ppt_x"/>
                                          </p:val>
                                        </p:tav>
                                        <p:tav tm="100000">
                                          <p:val>
                                            <p:strVal val="ppt_x"/>
                                          </p:val>
                                        </p:tav>
                                      </p:tavLst>
                                    </p:anim>
                                    <p:anim calcmode="lin" valueType="num">
                                      <p:cBhvr additive="base">
                                        <p:cTn id="153" dur="4400"/>
                                        <p:tgtEl>
                                          <p:spTgt spid="9"/>
                                        </p:tgtEl>
                                        <p:attrNameLst>
                                          <p:attrName>ppt_y</p:attrName>
                                        </p:attrNameLst>
                                      </p:cBhvr>
                                      <p:tavLst>
                                        <p:tav tm="0">
                                          <p:val>
                                            <p:strVal val="ppt_y"/>
                                          </p:val>
                                        </p:tav>
                                        <p:tav tm="100000">
                                          <p:val>
                                            <p:strVal val="0-ppt_h/2"/>
                                          </p:val>
                                        </p:tav>
                                      </p:tavLst>
                                    </p:anim>
                                    <p:set>
                                      <p:cBhvr>
                                        <p:cTn id="154" dur="1" fill="hold">
                                          <p:stCondLst>
                                            <p:cond delay="4399"/>
                                          </p:stCondLst>
                                        </p:cTn>
                                        <p:tgtEl>
                                          <p:spTgt spid="9"/>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10"/>
                                        </p:tgtEl>
                                        <p:attrNameLst>
                                          <p:attrName>style.visibility</p:attrName>
                                        </p:attrNameLst>
                                      </p:cBhvr>
                                      <p:to>
                                        <p:strVal val="visible"/>
                                      </p:to>
                                    </p:set>
                                    <p:anim calcmode="lin" valueType="num">
                                      <p:cBhvr additive="base">
                                        <p:cTn id="157" dur="4000" fill="hold"/>
                                        <p:tgtEl>
                                          <p:spTgt spid="10"/>
                                        </p:tgtEl>
                                        <p:attrNameLst>
                                          <p:attrName>ppt_x</p:attrName>
                                        </p:attrNameLst>
                                      </p:cBhvr>
                                      <p:tavLst>
                                        <p:tav tm="0">
                                          <p:val>
                                            <p:strVal val="#ppt_x"/>
                                          </p:val>
                                        </p:tav>
                                        <p:tav tm="100000">
                                          <p:val>
                                            <p:strVal val="#ppt_x"/>
                                          </p:val>
                                        </p:tav>
                                      </p:tavLst>
                                    </p:anim>
                                    <p:anim calcmode="lin" valueType="num">
                                      <p:cBhvr additive="base">
                                        <p:cTn id="158" dur="4000" fill="hold"/>
                                        <p:tgtEl>
                                          <p:spTgt spid="10"/>
                                        </p:tgtEl>
                                        <p:attrNameLst>
                                          <p:attrName>ppt_y</p:attrName>
                                        </p:attrNameLst>
                                      </p:cBhvr>
                                      <p:tavLst>
                                        <p:tav tm="0">
                                          <p:val>
                                            <p:strVal val="0-#ppt_h/2"/>
                                          </p:val>
                                        </p:tav>
                                        <p:tav tm="100000">
                                          <p:val>
                                            <p:strVal val="#ppt_y"/>
                                          </p:val>
                                        </p:tav>
                                      </p:tavLst>
                                    </p:anim>
                                  </p:childTnLst>
                                </p:cTn>
                              </p:par>
                              <p:par>
                                <p:cTn id="159" presetID="3" presetClass="entr" presetSubtype="10" fill="hold" grpId="1" nodeType="withEffect">
                                  <p:stCondLst>
                                    <p:cond delay="0"/>
                                  </p:stCondLst>
                                  <p:childTnLst>
                                    <p:set>
                                      <p:cBhvr>
                                        <p:cTn id="160" dur="1" fill="hold">
                                          <p:stCondLst>
                                            <p:cond delay="0"/>
                                          </p:stCondLst>
                                        </p:cTn>
                                        <p:tgtEl>
                                          <p:spTgt spid="10"/>
                                        </p:tgtEl>
                                        <p:attrNameLst>
                                          <p:attrName>style.visibility</p:attrName>
                                        </p:attrNameLst>
                                      </p:cBhvr>
                                      <p:to>
                                        <p:strVal val="visible"/>
                                      </p:to>
                                    </p:set>
                                    <p:animEffect transition="in" filter="blinds(horizontal)">
                                      <p:cBhvr>
                                        <p:cTn id="161" dur="4000"/>
                                        <p:tgtEl>
                                          <p:spTgt spid="10"/>
                                        </p:tgtEl>
                                      </p:cBhvr>
                                    </p:animEffect>
                                  </p:childTnLst>
                                </p:cTn>
                              </p:par>
                              <p:par>
                                <p:cTn id="162" presetID="19" presetClass="entr" presetSubtype="5" fill="hold" grpId="2" nodeType="withEffect">
                                  <p:stCondLst>
                                    <p:cond delay="0"/>
                                  </p:stCondLst>
                                  <p:childTnLst>
                                    <p:set>
                                      <p:cBhvr>
                                        <p:cTn id="163" dur="1" fill="hold">
                                          <p:stCondLst>
                                            <p:cond delay="0"/>
                                          </p:stCondLst>
                                        </p:cTn>
                                        <p:tgtEl>
                                          <p:spTgt spid="10"/>
                                        </p:tgtEl>
                                        <p:attrNameLst>
                                          <p:attrName>style.visibility</p:attrName>
                                        </p:attrNameLst>
                                      </p:cBhvr>
                                      <p:to>
                                        <p:strVal val="visible"/>
                                      </p:to>
                                    </p:set>
                                    <p:anim calcmode="lin" valueType="num">
                                      <p:cBhvr>
                                        <p:cTn id="164" dur="4000" fill="hold"/>
                                        <p:tgtEl>
                                          <p:spTgt spid="10"/>
                                        </p:tgtEl>
                                        <p:attrNameLst>
                                          <p:attrName>ppt_w</p:attrName>
                                        </p:attrNameLst>
                                      </p:cBhvr>
                                      <p:tavLst>
                                        <p:tav tm="0">
                                          <p:val>
                                            <p:strVal val="#ppt_w"/>
                                          </p:val>
                                        </p:tav>
                                        <p:tav tm="100000">
                                          <p:val>
                                            <p:strVal val="#ppt_w"/>
                                          </p:val>
                                        </p:tav>
                                      </p:tavLst>
                                    </p:anim>
                                    <p:anim calcmode="lin" valueType="num">
                                      <p:cBhvr>
                                        <p:cTn id="165" dur="4000" fill="hold"/>
                                        <p:tgtEl>
                                          <p:spTgt spid="10"/>
                                        </p:tgtEl>
                                        <p:attrNameLst>
                                          <p:attrName>ppt_h</p:attrName>
                                        </p:attrNameLst>
                                      </p:cBhvr>
                                      <p:tavLst>
                                        <p:tav tm="0" fmla="#ppt_h*sin(2.5*pi*$)">
                                          <p:val>
                                            <p:fltVal val="0"/>
                                          </p:val>
                                        </p:tav>
                                        <p:tav tm="100000">
                                          <p:val>
                                            <p:fltVal val="1"/>
                                          </p:val>
                                        </p:tav>
                                      </p:tavLst>
                                    </p:anim>
                                  </p:childTnLst>
                                </p:cTn>
                              </p:par>
                              <p:par>
                                <p:cTn id="166" presetID="2" presetClass="exit" presetSubtype="1" fill="hold" grpId="3" nodeType="withEffect">
                                  <p:stCondLst>
                                    <p:cond delay="0"/>
                                  </p:stCondLst>
                                  <p:childTnLst>
                                    <p:anim calcmode="lin" valueType="num">
                                      <p:cBhvr additive="base">
                                        <p:cTn id="167" dur="4200"/>
                                        <p:tgtEl>
                                          <p:spTgt spid="10"/>
                                        </p:tgtEl>
                                        <p:attrNameLst>
                                          <p:attrName>ppt_x</p:attrName>
                                        </p:attrNameLst>
                                      </p:cBhvr>
                                      <p:tavLst>
                                        <p:tav tm="0">
                                          <p:val>
                                            <p:strVal val="ppt_x"/>
                                          </p:val>
                                        </p:tav>
                                        <p:tav tm="100000">
                                          <p:val>
                                            <p:strVal val="ppt_x"/>
                                          </p:val>
                                        </p:tav>
                                      </p:tavLst>
                                    </p:anim>
                                    <p:anim calcmode="lin" valueType="num">
                                      <p:cBhvr additive="base">
                                        <p:cTn id="168" dur="4200"/>
                                        <p:tgtEl>
                                          <p:spTgt spid="10"/>
                                        </p:tgtEl>
                                        <p:attrNameLst>
                                          <p:attrName>ppt_y</p:attrName>
                                        </p:attrNameLst>
                                      </p:cBhvr>
                                      <p:tavLst>
                                        <p:tav tm="0">
                                          <p:val>
                                            <p:strVal val="ppt_y"/>
                                          </p:val>
                                        </p:tav>
                                        <p:tav tm="100000">
                                          <p:val>
                                            <p:strVal val="0-ppt_h/2"/>
                                          </p:val>
                                        </p:tav>
                                      </p:tavLst>
                                    </p:anim>
                                    <p:set>
                                      <p:cBhvr>
                                        <p:cTn id="169" dur="1" fill="hold">
                                          <p:stCondLst>
                                            <p:cond delay="4199"/>
                                          </p:stCondLst>
                                        </p:cTn>
                                        <p:tgtEl>
                                          <p:spTgt spid="10"/>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11"/>
                                        </p:tgtEl>
                                        <p:attrNameLst>
                                          <p:attrName>style.visibility</p:attrName>
                                        </p:attrNameLst>
                                      </p:cBhvr>
                                      <p:to>
                                        <p:strVal val="visible"/>
                                      </p:to>
                                    </p:set>
                                    <p:anim calcmode="lin" valueType="num">
                                      <p:cBhvr additive="base">
                                        <p:cTn id="172" dur="4000" fill="hold"/>
                                        <p:tgtEl>
                                          <p:spTgt spid="11"/>
                                        </p:tgtEl>
                                        <p:attrNameLst>
                                          <p:attrName>ppt_x</p:attrName>
                                        </p:attrNameLst>
                                      </p:cBhvr>
                                      <p:tavLst>
                                        <p:tav tm="0">
                                          <p:val>
                                            <p:strVal val="#ppt_x"/>
                                          </p:val>
                                        </p:tav>
                                        <p:tav tm="100000">
                                          <p:val>
                                            <p:strVal val="#ppt_x"/>
                                          </p:val>
                                        </p:tav>
                                      </p:tavLst>
                                    </p:anim>
                                    <p:anim calcmode="lin" valueType="num">
                                      <p:cBhvr additive="base">
                                        <p:cTn id="173" dur="4000" fill="hold"/>
                                        <p:tgtEl>
                                          <p:spTgt spid="11"/>
                                        </p:tgtEl>
                                        <p:attrNameLst>
                                          <p:attrName>ppt_y</p:attrName>
                                        </p:attrNameLst>
                                      </p:cBhvr>
                                      <p:tavLst>
                                        <p:tav tm="0">
                                          <p:val>
                                            <p:strVal val="0-#ppt_h/2"/>
                                          </p:val>
                                        </p:tav>
                                        <p:tav tm="100000">
                                          <p:val>
                                            <p:strVal val="#ppt_y"/>
                                          </p:val>
                                        </p:tav>
                                      </p:tavLst>
                                    </p:anim>
                                  </p:childTnLst>
                                </p:cTn>
                              </p:par>
                              <p:par>
                                <p:cTn id="174" presetID="3" presetClass="entr" presetSubtype="10" fill="hold" grpId="1" nodeType="withEffect">
                                  <p:stCondLst>
                                    <p:cond delay="0"/>
                                  </p:stCondLst>
                                  <p:childTnLst>
                                    <p:set>
                                      <p:cBhvr>
                                        <p:cTn id="175" dur="1" fill="hold">
                                          <p:stCondLst>
                                            <p:cond delay="0"/>
                                          </p:stCondLst>
                                        </p:cTn>
                                        <p:tgtEl>
                                          <p:spTgt spid="11"/>
                                        </p:tgtEl>
                                        <p:attrNameLst>
                                          <p:attrName>style.visibility</p:attrName>
                                        </p:attrNameLst>
                                      </p:cBhvr>
                                      <p:to>
                                        <p:strVal val="visible"/>
                                      </p:to>
                                    </p:set>
                                    <p:animEffect transition="in" filter="blinds(horizontal)">
                                      <p:cBhvr>
                                        <p:cTn id="176" dur="4000"/>
                                        <p:tgtEl>
                                          <p:spTgt spid="11"/>
                                        </p:tgtEl>
                                      </p:cBhvr>
                                    </p:animEffect>
                                  </p:childTnLst>
                                </p:cTn>
                              </p:par>
                              <p:par>
                                <p:cTn id="177" presetID="19" presetClass="entr" presetSubtype="5" fill="hold" grpId="2" nodeType="withEffect">
                                  <p:stCondLst>
                                    <p:cond delay="0"/>
                                  </p:stCondLst>
                                  <p:childTnLst>
                                    <p:set>
                                      <p:cBhvr>
                                        <p:cTn id="178" dur="1" fill="hold">
                                          <p:stCondLst>
                                            <p:cond delay="0"/>
                                          </p:stCondLst>
                                        </p:cTn>
                                        <p:tgtEl>
                                          <p:spTgt spid="11"/>
                                        </p:tgtEl>
                                        <p:attrNameLst>
                                          <p:attrName>style.visibility</p:attrName>
                                        </p:attrNameLst>
                                      </p:cBhvr>
                                      <p:to>
                                        <p:strVal val="visible"/>
                                      </p:to>
                                    </p:set>
                                    <p:anim calcmode="lin" valueType="num">
                                      <p:cBhvr>
                                        <p:cTn id="179" dur="4000" fill="hold"/>
                                        <p:tgtEl>
                                          <p:spTgt spid="11"/>
                                        </p:tgtEl>
                                        <p:attrNameLst>
                                          <p:attrName>ppt_w</p:attrName>
                                        </p:attrNameLst>
                                      </p:cBhvr>
                                      <p:tavLst>
                                        <p:tav tm="0">
                                          <p:val>
                                            <p:strVal val="#ppt_w"/>
                                          </p:val>
                                        </p:tav>
                                        <p:tav tm="100000">
                                          <p:val>
                                            <p:strVal val="#ppt_w"/>
                                          </p:val>
                                        </p:tav>
                                      </p:tavLst>
                                    </p:anim>
                                    <p:anim calcmode="lin" valueType="num">
                                      <p:cBhvr>
                                        <p:cTn id="180" dur="4000" fill="hold"/>
                                        <p:tgtEl>
                                          <p:spTgt spid="11"/>
                                        </p:tgtEl>
                                        <p:attrNameLst>
                                          <p:attrName>ppt_h</p:attrName>
                                        </p:attrNameLst>
                                      </p:cBhvr>
                                      <p:tavLst>
                                        <p:tav tm="0" fmla="#ppt_h*sin(2.5*pi*$)">
                                          <p:val>
                                            <p:fltVal val="0"/>
                                          </p:val>
                                        </p:tav>
                                        <p:tav tm="100000">
                                          <p:val>
                                            <p:fltVal val="1"/>
                                          </p:val>
                                        </p:tav>
                                      </p:tavLst>
                                    </p:anim>
                                  </p:childTnLst>
                                </p:cTn>
                              </p:par>
                              <p:par>
                                <p:cTn id="181" presetID="2" presetClass="exit" presetSubtype="1" fill="hold" grpId="3" nodeType="withEffect">
                                  <p:stCondLst>
                                    <p:cond delay="0"/>
                                  </p:stCondLst>
                                  <p:childTnLst>
                                    <p:anim calcmode="lin" valueType="num">
                                      <p:cBhvr additive="base">
                                        <p:cTn id="182" dur="4200"/>
                                        <p:tgtEl>
                                          <p:spTgt spid="11"/>
                                        </p:tgtEl>
                                        <p:attrNameLst>
                                          <p:attrName>ppt_x</p:attrName>
                                        </p:attrNameLst>
                                      </p:cBhvr>
                                      <p:tavLst>
                                        <p:tav tm="0">
                                          <p:val>
                                            <p:strVal val="ppt_x"/>
                                          </p:val>
                                        </p:tav>
                                        <p:tav tm="100000">
                                          <p:val>
                                            <p:strVal val="ppt_x"/>
                                          </p:val>
                                        </p:tav>
                                      </p:tavLst>
                                    </p:anim>
                                    <p:anim calcmode="lin" valueType="num">
                                      <p:cBhvr additive="base">
                                        <p:cTn id="183" dur="4200"/>
                                        <p:tgtEl>
                                          <p:spTgt spid="11"/>
                                        </p:tgtEl>
                                        <p:attrNameLst>
                                          <p:attrName>ppt_y</p:attrName>
                                        </p:attrNameLst>
                                      </p:cBhvr>
                                      <p:tavLst>
                                        <p:tav tm="0">
                                          <p:val>
                                            <p:strVal val="ppt_y"/>
                                          </p:val>
                                        </p:tav>
                                        <p:tav tm="100000">
                                          <p:val>
                                            <p:strVal val="0-ppt_h/2"/>
                                          </p:val>
                                        </p:tav>
                                      </p:tavLst>
                                    </p:anim>
                                    <p:set>
                                      <p:cBhvr>
                                        <p:cTn id="184" dur="1" fill="hold">
                                          <p:stCondLst>
                                            <p:cond delay="4199"/>
                                          </p:stCondLst>
                                        </p:cTn>
                                        <p:tgtEl>
                                          <p:spTgt spid="11"/>
                                        </p:tgtEl>
                                        <p:attrNameLst>
                                          <p:attrName>style.visibility</p:attrName>
                                        </p:attrNameLst>
                                      </p:cBhvr>
                                      <p:to>
                                        <p:strVal val="hidden"/>
                                      </p:to>
                                    </p:set>
                                  </p:childTnLst>
                                </p:cTn>
                              </p:par>
                              <p:par>
                                <p:cTn id="185" presetID="2" presetClass="entr" presetSubtype="2" fill="hold" grpId="0"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additive="base">
                                        <p:cTn id="187" dur="4000" fill="hold"/>
                                        <p:tgtEl>
                                          <p:spTgt spid="21"/>
                                        </p:tgtEl>
                                        <p:attrNameLst>
                                          <p:attrName>ppt_x</p:attrName>
                                        </p:attrNameLst>
                                      </p:cBhvr>
                                      <p:tavLst>
                                        <p:tav tm="0">
                                          <p:val>
                                            <p:strVal val="1+#ppt_w/2"/>
                                          </p:val>
                                        </p:tav>
                                        <p:tav tm="100000">
                                          <p:val>
                                            <p:strVal val="#ppt_x"/>
                                          </p:val>
                                        </p:tav>
                                      </p:tavLst>
                                    </p:anim>
                                    <p:anim calcmode="lin" valueType="num">
                                      <p:cBhvr additive="base">
                                        <p:cTn id="188" dur="4000" fill="hold"/>
                                        <p:tgtEl>
                                          <p:spTgt spid="21"/>
                                        </p:tgtEl>
                                        <p:attrNameLst>
                                          <p:attrName>ppt_y</p:attrName>
                                        </p:attrNameLst>
                                      </p:cBhvr>
                                      <p:tavLst>
                                        <p:tav tm="0">
                                          <p:val>
                                            <p:strVal val="#ppt_y"/>
                                          </p:val>
                                        </p:tav>
                                        <p:tav tm="100000">
                                          <p:val>
                                            <p:strVal val="#ppt_y"/>
                                          </p:val>
                                        </p:tav>
                                      </p:tavLst>
                                    </p:anim>
                                  </p:childTnLst>
                                </p:cTn>
                              </p:par>
                              <p:par>
                                <p:cTn id="189" presetID="3" presetClass="entr" presetSubtype="5" fill="hold" grpId="1" nodeType="withEffect">
                                  <p:stCondLst>
                                    <p:cond delay="0"/>
                                  </p:stCondLst>
                                  <p:childTnLst>
                                    <p:set>
                                      <p:cBhvr>
                                        <p:cTn id="190" dur="1" fill="hold">
                                          <p:stCondLst>
                                            <p:cond delay="0"/>
                                          </p:stCondLst>
                                        </p:cTn>
                                        <p:tgtEl>
                                          <p:spTgt spid="21"/>
                                        </p:tgtEl>
                                        <p:attrNameLst>
                                          <p:attrName>style.visibility</p:attrName>
                                        </p:attrNameLst>
                                      </p:cBhvr>
                                      <p:to>
                                        <p:strVal val="visible"/>
                                      </p:to>
                                    </p:set>
                                    <p:animEffect transition="in" filter="blinds(vertical)">
                                      <p:cBhvr>
                                        <p:cTn id="191" dur="4000"/>
                                        <p:tgtEl>
                                          <p:spTgt spid="21"/>
                                        </p:tgtEl>
                                      </p:cBhvr>
                                    </p:animEffect>
                                  </p:childTnLst>
                                </p:cTn>
                              </p:par>
                              <p:par>
                                <p:cTn id="192" presetID="19" presetClass="entr" presetSubtype="10" fill="hold" grpId="2" nodeType="withEffect">
                                  <p:stCondLst>
                                    <p:cond delay="0"/>
                                  </p:stCondLst>
                                  <p:childTnLst>
                                    <p:set>
                                      <p:cBhvr>
                                        <p:cTn id="193" dur="1" fill="hold">
                                          <p:stCondLst>
                                            <p:cond delay="0"/>
                                          </p:stCondLst>
                                        </p:cTn>
                                        <p:tgtEl>
                                          <p:spTgt spid="21"/>
                                        </p:tgtEl>
                                        <p:attrNameLst>
                                          <p:attrName>style.visibility</p:attrName>
                                        </p:attrNameLst>
                                      </p:cBhvr>
                                      <p:to>
                                        <p:strVal val="visible"/>
                                      </p:to>
                                    </p:set>
                                    <p:anim calcmode="lin" valueType="num">
                                      <p:cBhvr>
                                        <p:cTn id="194" dur="4000" fill="hold"/>
                                        <p:tgtEl>
                                          <p:spTgt spid="21"/>
                                        </p:tgtEl>
                                        <p:attrNameLst>
                                          <p:attrName>ppt_w</p:attrName>
                                        </p:attrNameLst>
                                      </p:cBhvr>
                                      <p:tavLst>
                                        <p:tav tm="0" fmla="#ppt_w*sin(2.5*pi*$)">
                                          <p:val>
                                            <p:fltVal val="0"/>
                                          </p:val>
                                        </p:tav>
                                        <p:tav tm="100000">
                                          <p:val>
                                            <p:fltVal val="1"/>
                                          </p:val>
                                        </p:tav>
                                      </p:tavLst>
                                    </p:anim>
                                    <p:anim calcmode="lin" valueType="num">
                                      <p:cBhvr>
                                        <p:cTn id="195" dur="4000" fill="hold"/>
                                        <p:tgtEl>
                                          <p:spTgt spid="21"/>
                                        </p:tgtEl>
                                        <p:attrNameLst>
                                          <p:attrName>ppt_h</p:attrName>
                                        </p:attrNameLst>
                                      </p:cBhvr>
                                      <p:tavLst>
                                        <p:tav tm="0">
                                          <p:val>
                                            <p:strVal val="#ppt_h"/>
                                          </p:val>
                                        </p:tav>
                                        <p:tav tm="100000">
                                          <p:val>
                                            <p:strVal val="#ppt_h"/>
                                          </p:val>
                                        </p:tav>
                                      </p:tavLst>
                                    </p:anim>
                                  </p:childTnLst>
                                </p:cTn>
                              </p:par>
                              <p:par>
                                <p:cTn id="196" presetID="2" presetClass="exit" presetSubtype="2" fill="hold" grpId="3" nodeType="withEffect">
                                  <p:stCondLst>
                                    <p:cond delay="0"/>
                                  </p:stCondLst>
                                  <p:childTnLst>
                                    <p:anim calcmode="lin" valueType="num">
                                      <p:cBhvr additive="base">
                                        <p:cTn id="197" dur="4400"/>
                                        <p:tgtEl>
                                          <p:spTgt spid="21"/>
                                        </p:tgtEl>
                                        <p:attrNameLst>
                                          <p:attrName>ppt_x</p:attrName>
                                        </p:attrNameLst>
                                      </p:cBhvr>
                                      <p:tavLst>
                                        <p:tav tm="0">
                                          <p:val>
                                            <p:strVal val="ppt_x"/>
                                          </p:val>
                                        </p:tav>
                                        <p:tav tm="100000">
                                          <p:val>
                                            <p:strVal val="1+ppt_w/2"/>
                                          </p:val>
                                        </p:tav>
                                      </p:tavLst>
                                    </p:anim>
                                    <p:anim calcmode="lin" valueType="num">
                                      <p:cBhvr additive="base">
                                        <p:cTn id="198" dur="4400"/>
                                        <p:tgtEl>
                                          <p:spTgt spid="21"/>
                                        </p:tgtEl>
                                        <p:attrNameLst>
                                          <p:attrName>ppt_y</p:attrName>
                                        </p:attrNameLst>
                                      </p:cBhvr>
                                      <p:tavLst>
                                        <p:tav tm="0">
                                          <p:val>
                                            <p:strVal val="ppt_y"/>
                                          </p:val>
                                        </p:tav>
                                        <p:tav tm="100000">
                                          <p:val>
                                            <p:strVal val="ppt_y"/>
                                          </p:val>
                                        </p:tav>
                                      </p:tavLst>
                                    </p:anim>
                                    <p:set>
                                      <p:cBhvr>
                                        <p:cTn id="199" dur="1" fill="hold">
                                          <p:stCondLst>
                                            <p:cond delay="4399"/>
                                          </p:stCondLst>
                                        </p:cTn>
                                        <p:tgtEl>
                                          <p:spTgt spid="21"/>
                                        </p:tgtEl>
                                        <p:attrNameLst>
                                          <p:attrName>style.visibility</p:attrName>
                                        </p:attrNameLst>
                                      </p:cBhvr>
                                      <p:to>
                                        <p:strVal val="hidden"/>
                                      </p:to>
                                    </p:set>
                                  </p:childTnLst>
                                </p:cTn>
                              </p:par>
                              <p:par>
                                <p:cTn id="200" presetID="2" presetClass="entr" presetSubtype="2" fill="hold" grpId="0" nodeType="withEffect">
                                  <p:stCondLst>
                                    <p:cond delay="0"/>
                                  </p:stCondLst>
                                  <p:childTnLst>
                                    <p:set>
                                      <p:cBhvr>
                                        <p:cTn id="201" dur="1" fill="hold">
                                          <p:stCondLst>
                                            <p:cond delay="0"/>
                                          </p:stCondLst>
                                        </p:cTn>
                                        <p:tgtEl>
                                          <p:spTgt spid="23"/>
                                        </p:tgtEl>
                                        <p:attrNameLst>
                                          <p:attrName>style.visibility</p:attrName>
                                        </p:attrNameLst>
                                      </p:cBhvr>
                                      <p:to>
                                        <p:strVal val="visible"/>
                                      </p:to>
                                    </p:set>
                                    <p:anim calcmode="lin" valueType="num">
                                      <p:cBhvr additive="base">
                                        <p:cTn id="202" dur="4000" fill="hold"/>
                                        <p:tgtEl>
                                          <p:spTgt spid="23"/>
                                        </p:tgtEl>
                                        <p:attrNameLst>
                                          <p:attrName>ppt_x</p:attrName>
                                        </p:attrNameLst>
                                      </p:cBhvr>
                                      <p:tavLst>
                                        <p:tav tm="0">
                                          <p:val>
                                            <p:strVal val="1+#ppt_w/2"/>
                                          </p:val>
                                        </p:tav>
                                        <p:tav tm="100000">
                                          <p:val>
                                            <p:strVal val="#ppt_x"/>
                                          </p:val>
                                        </p:tav>
                                      </p:tavLst>
                                    </p:anim>
                                    <p:anim calcmode="lin" valueType="num">
                                      <p:cBhvr additive="base">
                                        <p:cTn id="203" dur="4000" fill="hold"/>
                                        <p:tgtEl>
                                          <p:spTgt spid="23"/>
                                        </p:tgtEl>
                                        <p:attrNameLst>
                                          <p:attrName>ppt_y</p:attrName>
                                        </p:attrNameLst>
                                      </p:cBhvr>
                                      <p:tavLst>
                                        <p:tav tm="0">
                                          <p:val>
                                            <p:strVal val="#ppt_y"/>
                                          </p:val>
                                        </p:tav>
                                        <p:tav tm="100000">
                                          <p:val>
                                            <p:strVal val="#ppt_y"/>
                                          </p:val>
                                        </p:tav>
                                      </p:tavLst>
                                    </p:anim>
                                  </p:childTnLst>
                                </p:cTn>
                              </p:par>
                              <p:par>
                                <p:cTn id="204" presetID="3" presetClass="entr" presetSubtype="5" fill="hold" grpId="1" nodeType="withEffect">
                                  <p:stCondLst>
                                    <p:cond delay="0"/>
                                  </p:stCondLst>
                                  <p:childTnLst>
                                    <p:set>
                                      <p:cBhvr>
                                        <p:cTn id="205" dur="1" fill="hold">
                                          <p:stCondLst>
                                            <p:cond delay="0"/>
                                          </p:stCondLst>
                                        </p:cTn>
                                        <p:tgtEl>
                                          <p:spTgt spid="23"/>
                                        </p:tgtEl>
                                        <p:attrNameLst>
                                          <p:attrName>style.visibility</p:attrName>
                                        </p:attrNameLst>
                                      </p:cBhvr>
                                      <p:to>
                                        <p:strVal val="visible"/>
                                      </p:to>
                                    </p:set>
                                    <p:animEffect transition="in" filter="blinds(vertical)">
                                      <p:cBhvr>
                                        <p:cTn id="206" dur="4000"/>
                                        <p:tgtEl>
                                          <p:spTgt spid="23"/>
                                        </p:tgtEl>
                                      </p:cBhvr>
                                    </p:animEffect>
                                  </p:childTnLst>
                                </p:cTn>
                              </p:par>
                              <p:par>
                                <p:cTn id="207" presetID="19" presetClass="entr" presetSubtype="10" fill="hold" grpId="2" nodeType="withEffect">
                                  <p:stCondLst>
                                    <p:cond delay="0"/>
                                  </p:stCondLst>
                                  <p:childTnLst>
                                    <p:set>
                                      <p:cBhvr>
                                        <p:cTn id="208" dur="1" fill="hold">
                                          <p:stCondLst>
                                            <p:cond delay="0"/>
                                          </p:stCondLst>
                                        </p:cTn>
                                        <p:tgtEl>
                                          <p:spTgt spid="23"/>
                                        </p:tgtEl>
                                        <p:attrNameLst>
                                          <p:attrName>style.visibility</p:attrName>
                                        </p:attrNameLst>
                                      </p:cBhvr>
                                      <p:to>
                                        <p:strVal val="visible"/>
                                      </p:to>
                                    </p:set>
                                    <p:anim calcmode="lin" valueType="num">
                                      <p:cBhvr>
                                        <p:cTn id="209" dur="4000" fill="hold"/>
                                        <p:tgtEl>
                                          <p:spTgt spid="23"/>
                                        </p:tgtEl>
                                        <p:attrNameLst>
                                          <p:attrName>ppt_w</p:attrName>
                                        </p:attrNameLst>
                                      </p:cBhvr>
                                      <p:tavLst>
                                        <p:tav tm="0" fmla="#ppt_w*sin(2.5*pi*$)">
                                          <p:val>
                                            <p:fltVal val="0"/>
                                          </p:val>
                                        </p:tav>
                                        <p:tav tm="100000">
                                          <p:val>
                                            <p:fltVal val="1"/>
                                          </p:val>
                                        </p:tav>
                                      </p:tavLst>
                                    </p:anim>
                                    <p:anim calcmode="lin" valueType="num">
                                      <p:cBhvr>
                                        <p:cTn id="210" dur="4000" fill="hold"/>
                                        <p:tgtEl>
                                          <p:spTgt spid="23"/>
                                        </p:tgtEl>
                                        <p:attrNameLst>
                                          <p:attrName>ppt_h</p:attrName>
                                        </p:attrNameLst>
                                      </p:cBhvr>
                                      <p:tavLst>
                                        <p:tav tm="0">
                                          <p:val>
                                            <p:strVal val="#ppt_h"/>
                                          </p:val>
                                        </p:tav>
                                        <p:tav tm="100000">
                                          <p:val>
                                            <p:strVal val="#ppt_h"/>
                                          </p:val>
                                        </p:tav>
                                      </p:tavLst>
                                    </p:anim>
                                  </p:childTnLst>
                                </p:cTn>
                              </p:par>
                              <p:par>
                                <p:cTn id="211" presetID="2" presetClass="exit" presetSubtype="2" fill="hold" grpId="3" nodeType="withEffect">
                                  <p:stCondLst>
                                    <p:cond delay="0"/>
                                  </p:stCondLst>
                                  <p:childTnLst>
                                    <p:anim calcmode="lin" valueType="num">
                                      <p:cBhvr additive="base">
                                        <p:cTn id="212" dur="4200"/>
                                        <p:tgtEl>
                                          <p:spTgt spid="23"/>
                                        </p:tgtEl>
                                        <p:attrNameLst>
                                          <p:attrName>ppt_x</p:attrName>
                                        </p:attrNameLst>
                                      </p:cBhvr>
                                      <p:tavLst>
                                        <p:tav tm="0">
                                          <p:val>
                                            <p:strVal val="ppt_x"/>
                                          </p:val>
                                        </p:tav>
                                        <p:tav tm="100000">
                                          <p:val>
                                            <p:strVal val="1+ppt_w/2"/>
                                          </p:val>
                                        </p:tav>
                                      </p:tavLst>
                                    </p:anim>
                                    <p:anim calcmode="lin" valueType="num">
                                      <p:cBhvr additive="base">
                                        <p:cTn id="213" dur="4200"/>
                                        <p:tgtEl>
                                          <p:spTgt spid="23"/>
                                        </p:tgtEl>
                                        <p:attrNameLst>
                                          <p:attrName>ppt_y</p:attrName>
                                        </p:attrNameLst>
                                      </p:cBhvr>
                                      <p:tavLst>
                                        <p:tav tm="0">
                                          <p:val>
                                            <p:strVal val="ppt_y"/>
                                          </p:val>
                                        </p:tav>
                                        <p:tav tm="100000">
                                          <p:val>
                                            <p:strVal val="ppt_y"/>
                                          </p:val>
                                        </p:tav>
                                      </p:tavLst>
                                    </p:anim>
                                    <p:set>
                                      <p:cBhvr>
                                        <p:cTn id="214" dur="1" fill="hold">
                                          <p:stCondLst>
                                            <p:cond delay="4199"/>
                                          </p:stCondLst>
                                        </p:cTn>
                                        <p:tgtEl>
                                          <p:spTgt spid="23"/>
                                        </p:tgtEl>
                                        <p:attrNameLst>
                                          <p:attrName>style.visibility</p:attrName>
                                        </p:attrNameLst>
                                      </p:cBhvr>
                                      <p:to>
                                        <p:strVal val="hidden"/>
                                      </p:to>
                                    </p:set>
                                  </p:childTnLst>
                                </p:cTn>
                              </p:par>
                              <p:par>
                                <p:cTn id="215" presetID="2" presetClass="entr" presetSubtype="2"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4000" fill="hold"/>
                                        <p:tgtEl>
                                          <p:spTgt spid="22"/>
                                        </p:tgtEl>
                                        <p:attrNameLst>
                                          <p:attrName>ppt_x</p:attrName>
                                        </p:attrNameLst>
                                      </p:cBhvr>
                                      <p:tavLst>
                                        <p:tav tm="0">
                                          <p:val>
                                            <p:strVal val="1+#ppt_w/2"/>
                                          </p:val>
                                        </p:tav>
                                        <p:tav tm="100000">
                                          <p:val>
                                            <p:strVal val="#ppt_x"/>
                                          </p:val>
                                        </p:tav>
                                      </p:tavLst>
                                    </p:anim>
                                    <p:anim calcmode="lin" valueType="num">
                                      <p:cBhvr additive="base">
                                        <p:cTn id="218" dur="4000" fill="hold"/>
                                        <p:tgtEl>
                                          <p:spTgt spid="22"/>
                                        </p:tgtEl>
                                        <p:attrNameLst>
                                          <p:attrName>ppt_y</p:attrName>
                                        </p:attrNameLst>
                                      </p:cBhvr>
                                      <p:tavLst>
                                        <p:tav tm="0">
                                          <p:val>
                                            <p:strVal val="#ppt_y"/>
                                          </p:val>
                                        </p:tav>
                                        <p:tav tm="100000">
                                          <p:val>
                                            <p:strVal val="#ppt_y"/>
                                          </p:val>
                                        </p:tav>
                                      </p:tavLst>
                                    </p:anim>
                                  </p:childTnLst>
                                </p:cTn>
                              </p:par>
                              <p:par>
                                <p:cTn id="219" presetID="3" presetClass="entr" presetSubtype="5" fill="hold" grpId="1" nodeType="withEffect">
                                  <p:stCondLst>
                                    <p:cond delay="0"/>
                                  </p:stCondLst>
                                  <p:childTnLst>
                                    <p:set>
                                      <p:cBhvr>
                                        <p:cTn id="220" dur="1" fill="hold">
                                          <p:stCondLst>
                                            <p:cond delay="0"/>
                                          </p:stCondLst>
                                        </p:cTn>
                                        <p:tgtEl>
                                          <p:spTgt spid="22"/>
                                        </p:tgtEl>
                                        <p:attrNameLst>
                                          <p:attrName>style.visibility</p:attrName>
                                        </p:attrNameLst>
                                      </p:cBhvr>
                                      <p:to>
                                        <p:strVal val="visible"/>
                                      </p:to>
                                    </p:set>
                                    <p:animEffect transition="in" filter="blinds(vertical)">
                                      <p:cBhvr>
                                        <p:cTn id="221" dur="4000"/>
                                        <p:tgtEl>
                                          <p:spTgt spid="22"/>
                                        </p:tgtEl>
                                      </p:cBhvr>
                                    </p:animEffect>
                                  </p:childTnLst>
                                </p:cTn>
                              </p:par>
                              <p:par>
                                <p:cTn id="222" presetID="19" presetClass="entr" presetSubtype="10" fill="hold" grpId="2" nodeType="withEffect">
                                  <p:stCondLst>
                                    <p:cond delay="0"/>
                                  </p:stCondLst>
                                  <p:childTnLst>
                                    <p:set>
                                      <p:cBhvr>
                                        <p:cTn id="223" dur="1" fill="hold">
                                          <p:stCondLst>
                                            <p:cond delay="0"/>
                                          </p:stCondLst>
                                        </p:cTn>
                                        <p:tgtEl>
                                          <p:spTgt spid="22"/>
                                        </p:tgtEl>
                                        <p:attrNameLst>
                                          <p:attrName>style.visibility</p:attrName>
                                        </p:attrNameLst>
                                      </p:cBhvr>
                                      <p:to>
                                        <p:strVal val="visible"/>
                                      </p:to>
                                    </p:set>
                                    <p:anim calcmode="lin" valueType="num">
                                      <p:cBhvr>
                                        <p:cTn id="224" dur="4000" fill="hold"/>
                                        <p:tgtEl>
                                          <p:spTgt spid="22"/>
                                        </p:tgtEl>
                                        <p:attrNameLst>
                                          <p:attrName>ppt_w</p:attrName>
                                        </p:attrNameLst>
                                      </p:cBhvr>
                                      <p:tavLst>
                                        <p:tav tm="0" fmla="#ppt_w*sin(2.5*pi*$)">
                                          <p:val>
                                            <p:fltVal val="0"/>
                                          </p:val>
                                        </p:tav>
                                        <p:tav tm="100000">
                                          <p:val>
                                            <p:fltVal val="1"/>
                                          </p:val>
                                        </p:tav>
                                      </p:tavLst>
                                    </p:anim>
                                    <p:anim calcmode="lin" valueType="num">
                                      <p:cBhvr>
                                        <p:cTn id="225" dur="4000" fill="hold"/>
                                        <p:tgtEl>
                                          <p:spTgt spid="22"/>
                                        </p:tgtEl>
                                        <p:attrNameLst>
                                          <p:attrName>ppt_h</p:attrName>
                                        </p:attrNameLst>
                                      </p:cBhvr>
                                      <p:tavLst>
                                        <p:tav tm="0">
                                          <p:val>
                                            <p:strVal val="#ppt_h"/>
                                          </p:val>
                                        </p:tav>
                                        <p:tav tm="100000">
                                          <p:val>
                                            <p:strVal val="#ppt_h"/>
                                          </p:val>
                                        </p:tav>
                                      </p:tavLst>
                                    </p:anim>
                                  </p:childTnLst>
                                </p:cTn>
                              </p:par>
                              <p:par>
                                <p:cTn id="226" presetID="2" presetClass="exit" presetSubtype="2" fill="hold" grpId="3" nodeType="withEffect">
                                  <p:stCondLst>
                                    <p:cond delay="0"/>
                                  </p:stCondLst>
                                  <p:childTnLst>
                                    <p:anim calcmode="lin" valueType="num">
                                      <p:cBhvr additive="base">
                                        <p:cTn id="227" dur="4200"/>
                                        <p:tgtEl>
                                          <p:spTgt spid="22"/>
                                        </p:tgtEl>
                                        <p:attrNameLst>
                                          <p:attrName>ppt_x</p:attrName>
                                        </p:attrNameLst>
                                      </p:cBhvr>
                                      <p:tavLst>
                                        <p:tav tm="0">
                                          <p:val>
                                            <p:strVal val="ppt_x"/>
                                          </p:val>
                                        </p:tav>
                                        <p:tav tm="100000">
                                          <p:val>
                                            <p:strVal val="1+ppt_w/2"/>
                                          </p:val>
                                        </p:tav>
                                      </p:tavLst>
                                    </p:anim>
                                    <p:anim calcmode="lin" valueType="num">
                                      <p:cBhvr additive="base">
                                        <p:cTn id="228" dur="4200"/>
                                        <p:tgtEl>
                                          <p:spTgt spid="22"/>
                                        </p:tgtEl>
                                        <p:attrNameLst>
                                          <p:attrName>ppt_y</p:attrName>
                                        </p:attrNameLst>
                                      </p:cBhvr>
                                      <p:tavLst>
                                        <p:tav tm="0">
                                          <p:val>
                                            <p:strVal val="ppt_y"/>
                                          </p:val>
                                        </p:tav>
                                        <p:tav tm="100000">
                                          <p:val>
                                            <p:strVal val="ppt_y"/>
                                          </p:val>
                                        </p:tav>
                                      </p:tavLst>
                                    </p:anim>
                                    <p:set>
                                      <p:cBhvr>
                                        <p:cTn id="229" dur="1" fill="hold">
                                          <p:stCondLst>
                                            <p:cond delay="4199"/>
                                          </p:stCondLst>
                                        </p:cTn>
                                        <p:tgtEl>
                                          <p:spTgt spid="22"/>
                                        </p:tgtEl>
                                        <p:attrNameLst>
                                          <p:attrName>style.visibility</p:attrName>
                                        </p:attrNameLst>
                                      </p:cBhvr>
                                      <p:to>
                                        <p:strVal val="hidden"/>
                                      </p:to>
                                    </p:set>
                                  </p:childTnLst>
                                </p:cTn>
                              </p:par>
                              <p:par>
                                <p:cTn id="230" presetID="2" presetClass="entr" presetSubtype="2" fill="hold" grpId="0" nodeType="withEffect">
                                  <p:stCondLst>
                                    <p:cond delay="0"/>
                                  </p:stCondLst>
                                  <p:childTnLst>
                                    <p:set>
                                      <p:cBhvr>
                                        <p:cTn id="231" dur="1" fill="hold">
                                          <p:stCondLst>
                                            <p:cond delay="0"/>
                                          </p:stCondLst>
                                        </p:cTn>
                                        <p:tgtEl>
                                          <p:spTgt spid="26"/>
                                        </p:tgtEl>
                                        <p:attrNameLst>
                                          <p:attrName>style.visibility</p:attrName>
                                        </p:attrNameLst>
                                      </p:cBhvr>
                                      <p:to>
                                        <p:strVal val="visible"/>
                                      </p:to>
                                    </p:set>
                                    <p:anim calcmode="lin" valueType="num">
                                      <p:cBhvr additive="base">
                                        <p:cTn id="232" dur="4000" fill="hold"/>
                                        <p:tgtEl>
                                          <p:spTgt spid="26"/>
                                        </p:tgtEl>
                                        <p:attrNameLst>
                                          <p:attrName>ppt_x</p:attrName>
                                        </p:attrNameLst>
                                      </p:cBhvr>
                                      <p:tavLst>
                                        <p:tav tm="0">
                                          <p:val>
                                            <p:strVal val="1+#ppt_w/2"/>
                                          </p:val>
                                        </p:tav>
                                        <p:tav tm="100000">
                                          <p:val>
                                            <p:strVal val="#ppt_x"/>
                                          </p:val>
                                        </p:tav>
                                      </p:tavLst>
                                    </p:anim>
                                    <p:anim calcmode="lin" valueType="num">
                                      <p:cBhvr additive="base">
                                        <p:cTn id="233" dur="4000" fill="hold"/>
                                        <p:tgtEl>
                                          <p:spTgt spid="26"/>
                                        </p:tgtEl>
                                        <p:attrNameLst>
                                          <p:attrName>ppt_y</p:attrName>
                                        </p:attrNameLst>
                                      </p:cBhvr>
                                      <p:tavLst>
                                        <p:tav tm="0">
                                          <p:val>
                                            <p:strVal val="#ppt_y"/>
                                          </p:val>
                                        </p:tav>
                                        <p:tav tm="100000">
                                          <p:val>
                                            <p:strVal val="#ppt_y"/>
                                          </p:val>
                                        </p:tav>
                                      </p:tavLst>
                                    </p:anim>
                                  </p:childTnLst>
                                </p:cTn>
                              </p:par>
                              <p:par>
                                <p:cTn id="234" presetID="3" presetClass="entr" presetSubtype="5" fill="hold" grpId="1" nodeType="withEffect">
                                  <p:stCondLst>
                                    <p:cond delay="0"/>
                                  </p:stCondLst>
                                  <p:childTnLst>
                                    <p:set>
                                      <p:cBhvr>
                                        <p:cTn id="235" dur="1" fill="hold">
                                          <p:stCondLst>
                                            <p:cond delay="0"/>
                                          </p:stCondLst>
                                        </p:cTn>
                                        <p:tgtEl>
                                          <p:spTgt spid="26"/>
                                        </p:tgtEl>
                                        <p:attrNameLst>
                                          <p:attrName>style.visibility</p:attrName>
                                        </p:attrNameLst>
                                      </p:cBhvr>
                                      <p:to>
                                        <p:strVal val="visible"/>
                                      </p:to>
                                    </p:set>
                                    <p:animEffect transition="in" filter="blinds(vertical)">
                                      <p:cBhvr>
                                        <p:cTn id="236" dur="4000"/>
                                        <p:tgtEl>
                                          <p:spTgt spid="26"/>
                                        </p:tgtEl>
                                      </p:cBhvr>
                                    </p:animEffect>
                                  </p:childTnLst>
                                </p:cTn>
                              </p:par>
                              <p:par>
                                <p:cTn id="237" presetID="19" presetClass="entr" presetSubtype="10" fill="hold" grpId="2" nodeType="withEffect">
                                  <p:stCondLst>
                                    <p:cond delay="0"/>
                                  </p:stCondLst>
                                  <p:childTnLst>
                                    <p:set>
                                      <p:cBhvr>
                                        <p:cTn id="238" dur="1" fill="hold">
                                          <p:stCondLst>
                                            <p:cond delay="0"/>
                                          </p:stCondLst>
                                        </p:cTn>
                                        <p:tgtEl>
                                          <p:spTgt spid="26"/>
                                        </p:tgtEl>
                                        <p:attrNameLst>
                                          <p:attrName>style.visibility</p:attrName>
                                        </p:attrNameLst>
                                      </p:cBhvr>
                                      <p:to>
                                        <p:strVal val="visible"/>
                                      </p:to>
                                    </p:set>
                                    <p:anim calcmode="lin" valueType="num">
                                      <p:cBhvr>
                                        <p:cTn id="239" dur="4000" fill="hold"/>
                                        <p:tgtEl>
                                          <p:spTgt spid="26"/>
                                        </p:tgtEl>
                                        <p:attrNameLst>
                                          <p:attrName>ppt_w</p:attrName>
                                        </p:attrNameLst>
                                      </p:cBhvr>
                                      <p:tavLst>
                                        <p:tav tm="0" fmla="#ppt_w*sin(2.5*pi*$)">
                                          <p:val>
                                            <p:fltVal val="0"/>
                                          </p:val>
                                        </p:tav>
                                        <p:tav tm="100000">
                                          <p:val>
                                            <p:fltVal val="1"/>
                                          </p:val>
                                        </p:tav>
                                      </p:tavLst>
                                    </p:anim>
                                    <p:anim calcmode="lin" valueType="num">
                                      <p:cBhvr>
                                        <p:cTn id="240" dur="4000" fill="hold"/>
                                        <p:tgtEl>
                                          <p:spTgt spid="26"/>
                                        </p:tgtEl>
                                        <p:attrNameLst>
                                          <p:attrName>ppt_h</p:attrName>
                                        </p:attrNameLst>
                                      </p:cBhvr>
                                      <p:tavLst>
                                        <p:tav tm="0">
                                          <p:val>
                                            <p:strVal val="#ppt_h"/>
                                          </p:val>
                                        </p:tav>
                                        <p:tav tm="100000">
                                          <p:val>
                                            <p:strVal val="#ppt_h"/>
                                          </p:val>
                                        </p:tav>
                                      </p:tavLst>
                                    </p:anim>
                                  </p:childTnLst>
                                </p:cTn>
                              </p:par>
                              <p:par>
                                <p:cTn id="241" presetID="2" presetClass="exit" presetSubtype="2" fill="hold" grpId="3" nodeType="withEffect">
                                  <p:stCondLst>
                                    <p:cond delay="0"/>
                                  </p:stCondLst>
                                  <p:childTnLst>
                                    <p:anim calcmode="lin" valueType="num">
                                      <p:cBhvr additive="base">
                                        <p:cTn id="242" dur="4000"/>
                                        <p:tgtEl>
                                          <p:spTgt spid="26"/>
                                        </p:tgtEl>
                                        <p:attrNameLst>
                                          <p:attrName>ppt_x</p:attrName>
                                        </p:attrNameLst>
                                      </p:cBhvr>
                                      <p:tavLst>
                                        <p:tav tm="0">
                                          <p:val>
                                            <p:strVal val="ppt_x"/>
                                          </p:val>
                                        </p:tav>
                                        <p:tav tm="100000">
                                          <p:val>
                                            <p:strVal val="1+ppt_w/2"/>
                                          </p:val>
                                        </p:tav>
                                      </p:tavLst>
                                    </p:anim>
                                    <p:anim calcmode="lin" valueType="num">
                                      <p:cBhvr additive="base">
                                        <p:cTn id="243" dur="4000"/>
                                        <p:tgtEl>
                                          <p:spTgt spid="26"/>
                                        </p:tgtEl>
                                        <p:attrNameLst>
                                          <p:attrName>ppt_y</p:attrName>
                                        </p:attrNameLst>
                                      </p:cBhvr>
                                      <p:tavLst>
                                        <p:tav tm="0">
                                          <p:val>
                                            <p:strVal val="ppt_y"/>
                                          </p:val>
                                        </p:tav>
                                        <p:tav tm="100000">
                                          <p:val>
                                            <p:strVal val="ppt_y"/>
                                          </p:val>
                                        </p:tav>
                                      </p:tavLst>
                                    </p:anim>
                                    <p:set>
                                      <p:cBhvr>
                                        <p:cTn id="244" dur="1" fill="hold">
                                          <p:stCondLst>
                                            <p:cond delay="3999"/>
                                          </p:stCondLst>
                                        </p:cTn>
                                        <p:tgtEl>
                                          <p:spTgt spid="26"/>
                                        </p:tgtEl>
                                        <p:attrNameLst>
                                          <p:attrName>style.visibility</p:attrName>
                                        </p:attrNameLst>
                                      </p:cBhvr>
                                      <p:to>
                                        <p:strVal val="hidden"/>
                                      </p:to>
                                    </p:set>
                                  </p:childTnLst>
                                </p:cTn>
                              </p:par>
                              <p:par>
                                <p:cTn id="245" presetID="2" presetClass="entr" presetSubtype="2" fill="hold" grpId="0" nodeType="withEffect">
                                  <p:stCondLst>
                                    <p:cond delay="0"/>
                                  </p:stCondLst>
                                  <p:childTnLst>
                                    <p:set>
                                      <p:cBhvr>
                                        <p:cTn id="246" dur="1" fill="hold">
                                          <p:stCondLst>
                                            <p:cond delay="0"/>
                                          </p:stCondLst>
                                        </p:cTn>
                                        <p:tgtEl>
                                          <p:spTgt spid="24"/>
                                        </p:tgtEl>
                                        <p:attrNameLst>
                                          <p:attrName>style.visibility</p:attrName>
                                        </p:attrNameLst>
                                      </p:cBhvr>
                                      <p:to>
                                        <p:strVal val="visible"/>
                                      </p:to>
                                    </p:set>
                                    <p:anim calcmode="lin" valueType="num">
                                      <p:cBhvr additive="base">
                                        <p:cTn id="247" dur="4000" fill="hold"/>
                                        <p:tgtEl>
                                          <p:spTgt spid="24"/>
                                        </p:tgtEl>
                                        <p:attrNameLst>
                                          <p:attrName>ppt_x</p:attrName>
                                        </p:attrNameLst>
                                      </p:cBhvr>
                                      <p:tavLst>
                                        <p:tav tm="0">
                                          <p:val>
                                            <p:strVal val="1+#ppt_w/2"/>
                                          </p:val>
                                        </p:tav>
                                        <p:tav tm="100000">
                                          <p:val>
                                            <p:strVal val="#ppt_x"/>
                                          </p:val>
                                        </p:tav>
                                      </p:tavLst>
                                    </p:anim>
                                    <p:anim calcmode="lin" valueType="num">
                                      <p:cBhvr additive="base">
                                        <p:cTn id="248" dur="4000" fill="hold"/>
                                        <p:tgtEl>
                                          <p:spTgt spid="24"/>
                                        </p:tgtEl>
                                        <p:attrNameLst>
                                          <p:attrName>ppt_y</p:attrName>
                                        </p:attrNameLst>
                                      </p:cBhvr>
                                      <p:tavLst>
                                        <p:tav tm="0">
                                          <p:val>
                                            <p:strVal val="#ppt_y"/>
                                          </p:val>
                                        </p:tav>
                                        <p:tav tm="100000">
                                          <p:val>
                                            <p:strVal val="#ppt_y"/>
                                          </p:val>
                                        </p:tav>
                                      </p:tavLst>
                                    </p:anim>
                                  </p:childTnLst>
                                </p:cTn>
                              </p:par>
                              <p:par>
                                <p:cTn id="249" presetID="3" presetClass="entr" presetSubtype="5" fill="hold" grpId="1" nodeType="withEffect">
                                  <p:stCondLst>
                                    <p:cond delay="0"/>
                                  </p:stCondLst>
                                  <p:childTnLst>
                                    <p:set>
                                      <p:cBhvr>
                                        <p:cTn id="250" dur="1" fill="hold">
                                          <p:stCondLst>
                                            <p:cond delay="0"/>
                                          </p:stCondLst>
                                        </p:cTn>
                                        <p:tgtEl>
                                          <p:spTgt spid="24"/>
                                        </p:tgtEl>
                                        <p:attrNameLst>
                                          <p:attrName>style.visibility</p:attrName>
                                        </p:attrNameLst>
                                      </p:cBhvr>
                                      <p:to>
                                        <p:strVal val="visible"/>
                                      </p:to>
                                    </p:set>
                                    <p:animEffect transition="in" filter="blinds(vertical)">
                                      <p:cBhvr>
                                        <p:cTn id="251" dur="4000"/>
                                        <p:tgtEl>
                                          <p:spTgt spid="24"/>
                                        </p:tgtEl>
                                      </p:cBhvr>
                                    </p:animEffect>
                                  </p:childTnLst>
                                </p:cTn>
                              </p:par>
                              <p:par>
                                <p:cTn id="252" presetID="19" presetClass="entr" presetSubtype="10" fill="hold" grpId="2" nodeType="withEffect">
                                  <p:stCondLst>
                                    <p:cond delay="0"/>
                                  </p:stCondLst>
                                  <p:childTnLst>
                                    <p:set>
                                      <p:cBhvr>
                                        <p:cTn id="253" dur="1" fill="hold">
                                          <p:stCondLst>
                                            <p:cond delay="0"/>
                                          </p:stCondLst>
                                        </p:cTn>
                                        <p:tgtEl>
                                          <p:spTgt spid="24"/>
                                        </p:tgtEl>
                                        <p:attrNameLst>
                                          <p:attrName>style.visibility</p:attrName>
                                        </p:attrNameLst>
                                      </p:cBhvr>
                                      <p:to>
                                        <p:strVal val="visible"/>
                                      </p:to>
                                    </p:set>
                                    <p:anim calcmode="lin" valueType="num">
                                      <p:cBhvr>
                                        <p:cTn id="254" dur="4000" fill="hold"/>
                                        <p:tgtEl>
                                          <p:spTgt spid="24"/>
                                        </p:tgtEl>
                                        <p:attrNameLst>
                                          <p:attrName>ppt_w</p:attrName>
                                        </p:attrNameLst>
                                      </p:cBhvr>
                                      <p:tavLst>
                                        <p:tav tm="0" fmla="#ppt_w*sin(2.5*pi*$)">
                                          <p:val>
                                            <p:fltVal val="0"/>
                                          </p:val>
                                        </p:tav>
                                        <p:tav tm="100000">
                                          <p:val>
                                            <p:fltVal val="1"/>
                                          </p:val>
                                        </p:tav>
                                      </p:tavLst>
                                    </p:anim>
                                    <p:anim calcmode="lin" valueType="num">
                                      <p:cBhvr>
                                        <p:cTn id="255" dur="4000" fill="hold"/>
                                        <p:tgtEl>
                                          <p:spTgt spid="24"/>
                                        </p:tgtEl>
                                        <p:attrNameLst>
                                          <p:attrName>ppt_h</p:attrName>
                                        </p:attrNameLst>
                                      </p:cBhvr>
                                      <p:tavLst>
                                        <p:tav tm="0">
                                          <p:val>
                                            <p:strVal val="#ppt_h"/>
                                          </p:val>
                                        </p:tav>
                                        <p:tav tm="100000">
                                          <p:val>
                                            <p:strVal val="#ppt_h"/>
                                          </p:val>
                                        </p:tav>
                                      </p:tavLst>
                                    </p:anim>
                                  </p:childTnLst>
                                </p:cTn>
                              </p:par>
                              <p:par>
                                <p:cTn id="256" presetID="2" presetClass="exit" presetSubtype="2" fill="hold" grpId="3" nodeType="withEffect">
                                  <p:stCondLst>
                                    <p:cond delay="0"/>
                                  </p:stCondLst>
                                  <p:childTnLst>
                                    <p:anim calcmode="lin" valueType="num">
                                      <p:cBhvr additive="base">
                                        <p:cTn id="257" dur="4000"/>
                                        <p:tgtEl>
                                          <p:spTgt spid="24"/>
                                        </p:tgtEl>
                                        <p:attrNameLst>
                                          <p:attrName>ppt_x</p:attrName>
                                        </p:attrNameLst>
                                      </p:cBhvr>
                                      <p:tavLst>
                                        <p:tav tm="0">
                                          <p:val>
                                            <p:strVal val="ppt_x"/>
                                          </p:val>
                                        </p:tav>
                                        <p:tav tm="100000">
                                          <p:val>
                                            <p:strVal val="1+ppt_w/2"/>
                                          </p:val>
                                        </p:tav>
                                      </p:tavLst>
                                    </p:anim>
                                    <p:anim calcmode="lin" valueType="num">
                                      <p:cBhvr additive="base">
                                        <p:cTn id="258" dur="4000"/>
                                        <p:tgtEl>
                                          <p:spTgt spid="24"/>
                                        </p:tgtEl>
                                        <p:attrNameLst>
                                          <p:attrName>ppt_y</p:attrName>
                                        </p:attrNameLst>
                                      </p:cBhvr>
                                      <p:tavLst>
                                        <p:tav tm="0">
                                          <p:val>
                                            <p:strVal val="ppt_y"/>
                                          </p:val>
                                        </p:tav>
                                        <p:tav tm="100000">
                                          <p:val>
                                            <p:strVal val="ppt_y"/>
                                          </p:val>
                                        </p:tav>
                                      </p:tavLst>
                                    </p:anim>
                                    <p:set>
                                      <p:cBhvr>
                                        <p:cTn id="259" dur="1" fill="hold">
                                          <p:stCondLst>
                                            <p:cond delay="3999"/>
                                          </p:stCondLst>
                                        </p:cTn>
                                        <p:tgtEl>
                                          <p:spTgt spid="24"/>
                                        </p:tgtEl>
                                        <p:attrNameLst>
                                          <p:attrName>style.visibility</p:attrName>
                                        </p:attrNameLst>
                                      </p:cBhvr>
                                      <p:to>
                                        <p:strVal val="hidden"/>
                                      </p:to>
                                    </p:set>
                                  </p:childTnLst>
                                </p:cTn>
                              </p:par>
                              <p:par>
                                <p:cTn id="260" presetID="2" presetClass="entr" presetSubtype="2" fill="hold" grpId="0" nodeType="withEffect">
                                  <p:stCondLst>
                                    <p:cond delay="0"/>
                                  </p:stCondLst>
                                  <p:childTnLst>
                                    <p:set>
                                      <p:cBhvr>
                                        <p:cTn id="261" dur="1" fill="hold">
                                          <p:stCondLst>
                                            <p:cond delay="0"/>
                                          </p:stCondLst>
                                        </p:cTn>
                                        <p:tgtEl>
                                          <p:spTgt spid="25"/>
                                        </p:tgtEl>
                                        <p:attrNameLst>
                                          <p:attrName>style.visibility</p:attrName>
                                        </p:attrNameLst>
                                      </p:cBhvr>
                                      <p:to>
                                        <p:strVal val="visible"/>
                                      </p:to>
                                    </p:set>
                                    <p:anim calcmode="lin" valueType="num">
                                      <p:cBhvr additive="base">
                                        <p:cTn id="262" dur="4000" fill="hold"/>
                                        <p:tgtEl>
                                          <p:spTgt spid="25"/>
                                        </p:tgtEl>
                                        <p:attrNameLst>
                                          <p:attrName>ppt_x</p:attrName>
                                        </p:attrNameLst>
                                      </p:cBhvr>
                                      <p:tavLst>
                                        <p:tav tm="0">
                                          <p:val>
                                            <p:strVal val="1+#ppt_w/2"/>
                                          </p:val>
                                        </p:tav>
                                        <p:tav tm="100000">
                                          <p:val>
                                            <p:strVal val="#ppt_x"/>
                                          </p:val>
                                        </p:tav>
                                      </p:tavLst>
                                    </p:anim>
                                    <p:anim calcmode="lin" valueType="num">
                                      <p:cBhvr additive="base">
                                        <p:cTn id="263" dur="4000" fill="hold"/>
                                        <p:tgtEl>
                                          <p:spTgt spid="25"/>
                                        </p:tgtEl>
                                        <p:attrNameLst>
                                          <p:attrName>ppt_y</p:attrName>
                                        </p:attrNameLst>
                                      </p:cBhvr>
                                      <p:tavLst>
                                        <p:tav tm="0">
                                          <p:val>
                                            <p:strVal val="#ppt_y"/>
                                          </p:val>
                                        </p:tav>
                                        <p:tav tm="100000">
                                          <p:val>
                                            <p:strVal val="#ppt_y"/>
                                          </p:val>
                                        </p:tav>
                                      </p:tavLst>
                                    </p:anim>
                                  </p:childTnLst>
                                </p:cTn>
                              </p:par>
                              <p:par>
                                <p:cTn id="264" presetID="3" presetClass="entr" presetSubtype="5" fill="hold" grpId="1" nodeType="withEffect">
                                  <p:stCondLst>
                                    <p:cond delay="0"/>
                                  </p:stCondLst>
                                  <p:childTnLst>
                                    <p:set>
                                      <p:cBhvr>
                                        <p:cTn id="265" dur="1" fill="hold">
                                          <p:stCondLst>
                                            <p:cond delay="0"/>
                                          </p:stCondLst>
                                        </p:cTn>
                                        <p:tgtEl>
                                          <p:spTgt spid="25"/>
                                        </p:tgtEl>
                                        <p:attrNameLst>
                                          <p:attrName>style.visibility</p:attrName>
                                        </p:attrNameLst>
                                      </p:cBhvr>
                                      <p:to>
                                        <p:strVal val="visible"/>
                                      </p:to>
                                    </p:set>
                                    <p:animEffect transition="in" filter="blinds(vertical)">
                                      <p:cBhvr>
                                        <p:cTn id="266" dur="4000"/>
                                        <p:tgtEl>
                                          <p:spTgt spid="25"/>
                                        </p:tgtEl>
                                      </p:cBhvr>
                                    </p:animEffect>
                                  </p:childTnLst>
                                </p:cTn>
                              </p:par>
                              <p:par>
                                <p:cTn id="267" presetID="19" presetClass="entr" presetSubtype="10" fill="hold" grpId="2" nodeType="withEffect">
                                  <p:stCondLst>
                                    <p:cond delay="0"/>
                                  </p:stCondLst>
                                  <p:childTnLst>
                                    <p:set>
                                      <p:cBhvr>
                                        <p:cTn id="268" dur="1" fill="hold">
                                          <p:stCondLst>
                                            <p:cond delay="0"/>
                                          </p:stCondLst>
                                        </p:cTn>
                                        <p:tgtEl>
                                          <p:spTgt spid="25"/>
                                        </p:tgtEl>
                                        <p:attrNameLst>
                                          <p:attrName>style.visibility</p:attrName>
                                        </p:attrNameLst>
                                      </p:cBhvr>
                                      <p:to>
                                        <p:strVal val="visible"/>
                                      </p:to>
                                    </p:set>
                                    <p:anim calcmode="lin" valueType="num">
                                      <p:cBhvr>
                                        <p:cTn id="269" dur="4000" fill="hold"/>
                                        <p:tgtEl>
                                          <p:spTgt spid="25"/>
                                        </p:tgtEl>
                                        <p:attrNameLst>
                                          <p:attrName>ppt_w</p:attrName>
                                        </p:attrNameLst>
                                      </p:cBhvr>
                                      <p:tavLst>
                                        <p:tav tm="0" fmla="#ppt_w*sin(2.5*pi*$)">
                                          <p:val>
                                            <p:fltVal val="0"/>
                                          </p:val>
                                        </p:tav>
                                        <p:tav tm="100000">
                                          <p:val>
                                            <p:fltVal val="1"/>
                                          </p:val>
                                        </p:tav>
                                      </p:tavLst>
                                    </p:anim>
                                    <p:anim calcmode="lin" valueType="num">
                                      <p:cBhvr>
                                        <p:cTn id="270" dur="4000" fill="hold"/>
                                        <p:tgtEl>
                                          <p:spTgt spid="25"/>
                                        </p:tgtEl>
                                        <p:attrNameLst>
                                          <p:attrName>ppt_h</p:attrName>
                                        </p:attrNameLst>
                                      </p:cBhvr>
                                      <p:tavLst>
                                        <p:tav tm="0">
                                          <p:val>
                                            <p:strVal val="#ppt_h"/>
                                          </p:val>
                                        </p:tav>
                                        <p:tav tm="100000">
                                          <p:val>
                                            <p:strVal val="#ppt_h"/>
                                          </p:val>
                                        </p:tav>
                                      </p:tavLst>
                                    </p:anim>
                                  </p:childTnLst>
                                </p:cTn>
                              </p:par>
                              <p:par>
                                <p:cTn id="271" presetID="2" presetClass="exit" presetSubtype="2" fill="hold" grpId="3" nodeType="withEffect">
                                  <p:stCondLst>
                                    <p:cond delay="0"/>
                                  </p:stCondLst>
                                  <p:childTnLst>
                                    <p:anim calcmode="lin" valueType="num">
                                      <p:cBhvr additive="base">
                                        <p:cTn id="272" dur="4000"/>
                                        <p:tgtEl>
                                          <p:spTgt spid="25"/>
                                        </p:tgtEl>
                                        <p:attrNameLst>
                                          <p:attrName>ppt_x</p:attrName>
                                        </p:attrNameLst>
                                      </p:cBhvr>
                                      <p:tavLst>
                                        <p:tav tm="0">
                                          <p:val>
                                            <p:strVal val="ppt_x"/>
                                          </p:val>
                                        </p:tav>
                                        <p:tav tm="100000">
                                          <p:val>
                                            <p:strVal val="1+ppt_w/2"/>
                                          </p:val>
                                        </p:tav>
                                      </p:tavLst>
                                    </p:anim>
                                    <p:anim calcmode="lin" valueType="num">
                                      <p:cBhvr additive="base">
                                        <p:cTn id="273" dur="4000"/>
                                        <p:tgtEl>
                                          <p:spTgt spid="25"/>
                                        </p:tgtEl>
                                        <p:attrNameLst>
                                          <p:attrName>ppt_y</p:attrName>
                                        </p:attrNameLst>
                                      </p:cBhvr>
                                      <p:tavLst>
                                        <p:tav tm="0">
                                          <p:val>
                                            <p:strVal val="ppt_y"/>
                                          </p:val>
                                        </p:tav>
                                        <p:tav tm="100000">
                                          <p:val>
                                            <p:strVal val="ppt_y"/>
                                          </p:val>
                                        </p:tav>
                                      </p:tavLst>
                                    </p:anim>
                                    <p:set>
                                      <p:cBhvr>
                                        <p:cTn id="274" dur="1" fill="hold">
                                          <p:stCondLst>
                                            <p:cond delay="3999"/>
                                          </p:stCondLst>
                                        </p:cTn>
                                        <p:tgtEl>
                                          <p:spTgt spid="25"/>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15"/>
                                        </p:tgtEl>
                                        <p:attrNameLst>
                                          <p:attrName>style.visibility</p:attrName>
                                        </p:attrNameLst>
                                      </p:cBhvr>
                                      <p:to>
                                        <p:strVal val="visible"/>
                                      </p:to>
                                    </p:set>
                                    <p:anim calcmode="lin" valueType="num">
                                      <p:cBhvr additive="base">
                                        <p:cTn id="277" dur="4000" fill="hold"/>
                                        <p:tgtEl>
                                          <p:spTgt spid="15"/>
                                        </p:tgtEl>
                                        <p:attrNameLst>
                                          <p:attrName>ppt_x</p:attrName>
                                        </p:attrNameLst>
                                      </p:cBhvr>
                                      <p:tavLst>
                                        <p:tav tm="0">
                                          <p:val>
                                            <p:strVal val="0-#ppt_w/2"/>
                                          </p:val>
                                        </p:tav>
                                        <p:tav tm="100000">
                                          <p:val>
                                            <p:strVal val="#ppt_x"/>
                                          </p:val>
                                        </p:tav>
                                      </p:tavLst>
                                    </p:anim>
                                    <p:anim calcmode="lin" valueType="num">
                                      <p:cBhvr additive="base">
                                        <p:cTn id="278" dur="4000" fill="hold"/>
                                        <p:tgtEl>
                                          <p:spTgt spid="15"/>
                                        </p:tgtEl>
                                        <p:attrNameLst>
                                          <p:attrName>ppt_y</p:attrName>
                                        </p:attrNameLst>
                                      </p:cBhvr>
                                      <p:tavLst>
                                        <p:tav tm="0">
                                          <p:val>
                                            <p:strVal val="#ppt_y"/>
                                          </p:val>
                                        </p:tav>
                                        <p:tav tm="100000">
                                          <p:val>
                                            <p:strVal val="#ppt_y"/>
                                          </p:val>
                                        </p:tav>
                                      </p:tavLst>
                                    </p:anim>
                                  </p:childTnLst>
                                </p:cTn>
                              </p:par>
                              <p:par>
                                <p:cTn id="279" presetID="3" presetClass="entr" presetSubtype="5" fill="hold" grpId="1" nodeType="withEffect">
                                  <p:stCondLst>
                                    <p:cond delay="0"/>
                                  </p:stCondLst>
                                  <p:childTnLst>
                                    <p:set>
                                      <p:cBhvr>
                                        <p:cTn id="280" dur="1" fill="hold">
                                          <p:stCondLst>
                                            <p:cond delay="0"/>
                                          </p:stCondLst>
                                        </p:cTn>
                                        <p:tgtEl>
                                          <p:spTgt spid="15"/>
                                        </p:tgtEl>
                                        <p:attrNameLst>
                                          <p:attrName>style.visibility</p:attrName>
                                        </p:attrNameLst>
                                      </p:cBhvr>
                                      <p:to>
                                        <p:strVal val="visible"/>
                                      </p:to>
                                    </p:set>
                                    <p:animEffect transition="in" filter="blinds(vertical)">
                                      <p:cBhvr>
                                        <p:cTn id="281" dur="4000"/>
                                        <p:tgtEl>
                                          <p:spTgt spid="15"/>
                                        </p:tgtEl>
                                      </p:cBhvr>
                                    </p:animEffect>
                                  </p:childTnLst>
                                </p:cTn>
                              </p:par>
                              <p:par>
                                <p:cTn id="282" presetID="19" presetClass="entr" presetSubtype="10" fill="hold" grpId="2" nodeType="withEffect">
                                  <p:stCondLst>
                                    <p:cond delay="0"/>
                                  </p:stCondLst>
                                  <p:childTnLst>
                                    <p:set>
                                      <p:cBhvr>
                                        <p:cTn id="283" dur="1" fill="hold">
                                          <p:stCondLst>
                                            <p:cond delay="0"/>
                                          </p:stCondLst>
                                        </p:cTn>
                                        <p:tgtEl>
                                          <p:spTgt spid="15"/>
                                        </p:tgtEl>
                                        <p:attrNameLst>
                                          <p:attrName>style.visibility</p:attrName>
                                        </p:attrNameLst>
                                      </p:cBhvr>
                                      <p:to>
                                        <p:strVal val="visible"/>
                                      </p:to>
                                    </p:set>
                                    <p:anim calcmode="lin" valueType="num">
                                      <p:cBhvr>
                                        <p:cTn id="284" dur="4000" fill="hold"/>
                                        <p:tgtEl>
                                          <p:spTgt spid="15"/>
                                        </p:tgtEl>
                                        <p:attrNameLst>
                                          <p:attrName>ppt_w</p:attrName>
                                        </p:attrNameLst>
                                      </p:cBhvr>
                                      <p:tavLst>
                                        <p:tav tm="0" fmla="#ppt_w*sin(2.5*pi*$)">
                                          <p:val>
                                            <p:fltVal val="0"/>
                                          </p:val>
                                        </p:tav>
                                        <p:tav tm="100000">
                                          <p:val>
                                            <p:fltVal val="1"/>
                                          </p:val>
                                        </p:tav>
                                      </p:tavLst>
                                    </p:anim>
                                    <p:anim calcmode="lin" valueType="num">
                                      <p:cBhvr>
                                        <p:cTn id="285" dur="4000" fill="hold"/>
                                        <p:tgtEl>
                                          <p:spTgt spid="15"/>
                                        </p:tgtEl>
                                        <p:attrNameLst>
                                          <p:attrName>ppt_h</p:attrName>
                                        </p:attrNameLst>
                                      </p:cBhvr>
                                      <p:tavLst>
                                        <p:tav tm="0">
                                          <p:val>
                                            <p:strVal val="#ppt_h"/>
                                          </p:val>
                                        </p:tav>
                                        <p:tav tm="100000">
                                          <p:val>
                                            <p:strVal val="#ppt_h"/>
                                          </p:val>
                                        </p:tav>
                                      </p:tavLst>
                                    </p:anim>
                                  </p:childTnLst>
                                </p:cTn>
                              </p:par>
                              <p:par>
                                <p:cTn id="286" presetID="2" presetClass="exit" presetSubtype="8" fill="hold" grpId="3" nodeType="withEffect">
                                  <p:stCondLst>
                                    <p:cond delay="0"/>
                                  </p:stCondLst>
                                  <p:childTnLst>
                                    <p:anim calcmode="lin" valueType="num">
                                      <p:cBhvr additive="base">
                                        <p:cTn id="287" dur="4400"/>
                                        <p:tgtEl>
                                          <p:spTgt spid="15"/>
                                        </p:tgtEl>
                                        <p:attrNameLst>
                                          <p:attrName>ppt_x</p:attrName>
                                        </p:attrNameLst>
                                      </p:cBhvr>
                                      <p:tavLst>
                                        <p:tav tm="0">
                                          <p:val>
                                            <p:strVal val="ppt_x"/>
                                          </p:val>
                                        </p:tav>
                                        <p:tav tm="100000">
                                          <p:val>
                                            <p:strVal val="0-ppt_w/2"/>
                                          </p:val>
                                        </p:tav>
                                      </p:tavLst>
                                    </p:anim>
                                    <p:anim calcmode="lin" valueType="num">
                                      <p:cBhvr additive="base">
                                        <p:cTn id="288" dur="4400"/>
                                        <p:tgtEl>
                                          <p:spTgt spid="15"/>
                                        </p:tgtEl>
                                        <p:attrNameLst>
                                          <p:attrName>ppt_y</p:attrName>
                                        </p:attrNameLst>
                                      </p:cBhvr>
                                      <p:tavLst>
                                        <p:tav tm="0">
                                          <p:val>
                                            <p:strVal val="ppt_y"/>
                                          </p:val>
                                        </p:tav>
                                        <p:tav tm="100000">
                                          <p:val>
                                            <p:strVal val="ppt_y"/>
                                          </p:val>
                                        </p:tav>
                                      </p:tavLst>
                                    </p:anim>
                                    <p:set>
                                      <p:cBhvr>
                                        <p:cTn id="289" dur="1" fill="hold">
                                          <p:stCondLst>
                                            <p:cond delay="4399"/>
                                          </p:stCondLst>
                                        </p:cTn>
                                        <p:tgtEl>
                                          <p:spTgt spid="15"/>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17"/>
                                        </p:tgtEl>
                                        <p:attrNameLst>
                                          <p:attrName>style.visibility</p:attrName>
                                        </p:attrNameLst>
                                      </p:cBhvr>
                                      <p:to>
                                        <p:strVal val="visible"/>
                                      </p:to>
                                    </p:set>
                                    <p:anim calcmode="lin" valueType="num">
                                      <p:cBhvr additive="base">
                                        <p:cTn id="292" dur="4000" fill="hold"/>
                                        <p:tgtEl>
                                          <p:spTgt spid="17"/>
                                        </p:tgtEl>
                                        <p:attrNameLst>
                                          <p:attrName>ppt_x</p:attrName>
                                        </p:attrNameLst>
                                      </p:cBhvr>
                                      <p:tavLst>
                                        <p:tav tm="0">
                                          <p:val>
                                            <p:strVal val="0-#ppt_w/2"/>
                                          </p:val>
                                        </p:tav>
                                        <p:tav tm="100000">
                                          <p:val>
                                            <p:strVal val="#ppt_x"/>
                                          </p:val>
                                        </p:tav>
                                      </p:tavLst>
                                    </p:anim>
                                    <p:anim calcmode="lin" valueType="num">
                                      <p:cBhvr additive="base">
                                        <p:cTn id="293" dur="4000" fill="hold"/>
                                        <p:tgtEl>
                                          <p:spTgt spid="17"/>
                                        </p:tgtEl>
                                        <p:attrNameLst>
                                          <p:attrName>ppt_y</p:attrName>
                                        </p:attrNameLst>
                                      </p:cBhvr>
                                      <p:tavLst>
                                        <p:tav tm="0">
                                          <p:val>
                                            <p:strVal val="#ppt_y"/>
                                          </p:val>
                                        </p:tav>
                                        <p:tav tm="100000">
                                          <p:val>
                                            <p:strVal val="#ppt_y"/>
                                          </p:val>
                                        </p:tav>
                                      </p:tavLst>
                                    </p:anim>
                                  </p:childTnLst>
                                </p:cTn>
                              </p:par>
                              <p:par>
                                <p:cTn id="294" presetID="3" presetClass="entr" presetSubtype="5" fill="hold" grpId="1" nodeType="withEffect">
                                  <p:stCondLst>
                                    <p:cond delay="0"/>
                                  </p:stCondLst>
                                  <p:childTnLst>
                                    <p:set>
                                      <p:cBhvr>
                                        <p:cTn id="295" dur="1" fill="hold">
                                          <p:stCondLst>
                                            <p:cond delay="0"/>
                                          </p:stCondLst>
                                        </p:cTn>
                                        <p:tgtEl>
                                          <p:spTgt spid="17"/>
                                        </p:tgtEl>
                                        <p:attrNameLst>
                                          <p:attrName>style.visibility</p:attrName>
                                        </p:attrNameLst>
                                      </p:cBhvr>
                                      <p:to>
                                        <p:strVal val="visible"/>
                                      </p:to>
                                    </p:set>
                                    <p:animEffect transition="in" filter="blinds(vertical)">
                                      <p:cBhvr>
                                        <p:cTn id="296" dur="4000"/>
                                        <p:tgtEl>
                                          <p:spTgt spid="17"/>
                                        </p:tgtEl>
                                      </p:cBhvr>
                                    </p:animEffect>
                                  </p:childTnLst>
                                </p:cTn>
                              </p:par>
                              <p:par>
                                <p:cTn id="297" presetID="19" presetClass="entr" presetSubtype="10" fill="hold" grpId="2" nodeType="withEffect">
                                  <p:stCondLst>
                                    <p:cond delay="0"/>
                                  </p:stCondLst>
                                  <p:childTnLst>
                                    <p:set>
                                      <p:cBhvr>
                                        <p:cTn id="298" dur="1" fill="hold">
                                          <p:stCondLst>
                                            <p:cond delay="0"/>
                                          </p:stCondLst>
                                        </p:cTn>
                                        <p:tgtEl>
                                          <p:spTgt spid="17"/>
                                        </p:tgtEl>
                                        <p:attrNameLst>
                                          <p:attrName>style.visibility</p:attrName>
                                        </p:attrNameLst>
                                      </p:cBhvr>
                                      <p:to>
                                        <p:strVal val="visible"/>
                                      </p:to>
                                    </p:set>
                                    <p:anim calcmode="lin" valueType="num">
                                      <p:cBhvr>
                                        <p:cTn id="299" dur="4000" fill="hold"/>
                                        <p:tgtEl>
                                          <p:spTgt spid="17"/>
                                        </p:tgtEl>
                                        <p:attrNameLst>
                                          <p:attrName>ppt_w</p:attrName>
                                        </p:attrNameLst>
                                      </p:cBhvr>
                                      <p:tavLst>
                                        <p:tav tm="0" fmla="#ppt_w*sin(2.5*pi*$)">
                                          <p:val>
                                            <p:fltVal val="0"/>
                                          </p:val>
                                        </p:tav>
                                        <p:tav tm="100000">
                                          <p:val>
                                            <p:fltVal val="1"/>
                                          </p:val>
                                        </p:tav>
                                      </p:tavLst>
                                    </p:anim>
                                    <p:anim calcmode="lin" valueType="num">
                                      <p:cBhvr>
                                        <p:cTn id="300" dur="4000" fill="hold"/>
                                        <p:tgtEl>
                                          <p:spTgt spid="17"/>
                                        </p:tgtEl>
                                        <p:attrNameLst>
                                          <p:attrName>ppt_h</p:attrName>
                                        </p:attrNameLst>
                                      </p:cBhvr>
                                      <p:tavLst>
                                        <p:tav tm="0">
                                          <p:val>
                                            <p:strVal val="#ppt_h"/>
                                          </p:val>
                                        </p:tav>
                                        <p:tav tm="100000">
                                          <p:val>
                                            <p:strVal val="#ppt_h"/>
                                          </p:val>
                                        </p:tav>
                                      </p:tavLst>
                                    </p:anim>
                                  </p:childTnLst>
                                </p:cTn>
                              </p:par>
                              <p:par>
                                <p:cTn id="301" presetID="2" presetClass="exit" presetSubtype="8" fill="hold" grpId="3" nodeType="withEffect">
                                  <p:stCondLst>
                                    <p:cond delay="0"/>
                                  </p:stCondLst>
                                  <p:childTnLst>
                                    <p:anim calcmode="lin" valueType="num">
                                      <p:cBhvr additive="base">
                                        <p:cTn id="302" dur="4200"/>
                                        <p:tgtEl>
                                          <p:spTgt spid="17"/>
                                        </p:tgtEl>
                                        <p:attrNameLst>
                                          <p:attrName>ppt_x</p:attrName>
                                        </p:attrNameLst>
                                      </p:cBhvr>
                                      <p:tavLst>
                                        <p:tav tm="0">
                                          <p:val>
                                            <p:strVal val="ppt_x"/>
                                          </p:val>
                                        </p:tav>
                                        <p:tav tm="100000">
                                          <p:val>
                                            <p:strVal val="0-ppt_w/2"/>
                                          </p:val>
                                        </p:tav>
                                      </p:tavLst>
                                    </p:anim>
                                    <p:anim calcmode="lin" valueType="num">
                                      <p:cBhvr additive="base">
                                        <p:cTn id="303" dur="4200"/>
                                        <p:tgtEl>
                                          <p:spTgt spid="17"/>
                                        </p:tgtEl>
                                        <p:attrNameLst>
                                          <p:attrName>ppt_y</p:attrName>
                                        </p:attrNameLst>
                                      </p:cBhvr>
                                      <p:tavLst>
                                        <p:tav tm="0">
                                          <p:val>
                                            <p:strVal val="ppt_y"/>
                                          </p:val>
                                        </p:tav>
                                        <p:tav tm="100000">
                                          <p:val>
                                            <p:strVal val="ppt_y"/>
                                          </p:val>
                                        </p:tav>
                                      </p:tavLst>
                                    </p:anim>
                                    <p:set>
                                      <p:cBhvr>
                                        <p:cTn id="304" dur="1" fill="hold">
                                          <p:stCondLst>
                                            <p:cond delay="4199"/>
                                          </p:stCondLst>
                                        </p:cTn>
                                        <p:tgtEl>
                                          <p:spTgt spid="17"/>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16"/>
                                        </p:tgtEl>
                                        <p:attrNameLst>
                                          <p:attrName>style.visibility</p:attrName>
                                        </p:attrNameLst>
                                      </p:cBhvr>
                                      <p:to>
                                        <p:strVal val="visible"/>
                                      </p:to>
                                    </p:set>
                                    <p:anim calcmode="lin" valueType="num">
                                      <p:cBhvr additive="base">
                                        <p:cTn id="307" dur="4000" fill="hold"/>
                                        <p:tgtEl>
                                          <p:spTgt spid="16"/>
                                        </p:tgtEl>
                                        <p:attrNameLst>
                                          <p:attrName>ppt_x</p:attrName>
                                        </p:attrNameLst>
                                      </p:cBhvr>
                                      <p:tavLst>
                                        <p:tav tm="0">
                                          <p:val>
                                            <p:strVal val="0-#ppt_w/2"/>
                                          </p:val>
                                        </p:tav>
                                        <p:tav tm="100000">
                                          <p:val>
                                            <p:strVal val="#ppt_x"/>
                                          </p:val>
                                        </p:tav>
                                      </p:tavLst>
                                    </p:anim>
                                    <p:anim calcmode="lin" valueType="num">
                                      <p:cBhvr additive="base">
                                        <p:cTn id="308" dur="4000" fill="hold"/>
                                        <p:tgtEl>
                                          <p:spTgt spid="16"/>
                                        </p:tgtEl>
                                        <p:attrNameLst>
                                          <p:attrName>ppt_y</p:attrName>
                                        </p:attrNameLst>
                                      </p:cBhvr>
                                      <p:tavLst>
                                        <p:tav tm="0">
                                          <p:val>
                                            <p:strVal val="#ppt_y"/>
                                          </p:val>
                                        </p:tav>
                                        <p:tav tm="100000">
                                          <p:val>
                                            <p:strVal val="#ppt_y"/>
                                          </p:val>
                                        </p:tav>
                                      </p:tavLst>
                                    </p:anim>
                                  </p:childTnLst>
                                </p:cTn>
                              </p:par>
                              <p:par>
                                <p:cTn id="309" presetID="3" presetClass="entr" presetSubtype="5" fill="hold" grpId="1" nodeType="withEffect">
                                  <p:stCondLst>
                                    <p:cond delay="0"/>
                                  </p:stCondLst>
                                  <p:childTnLst>
                                    <p:set>
                                      <p:cBhvr>
                                        <p:cTn id="310" dur="1" fill="hold">
                                          <p:stCondLst>
                                            <p:cond delay="0"/>
                                          </p:stCondLst>
                                        </p:cTn>
                                        <p:tgtEl>
                                          <p:spTgt spid="16"/>
                                        </p:tgtEl>
                                        <p:attrNameLst>
                                          <p:attrName>style.visibility</p:attrName>
                                        </p:attrNameLst>
                                      </p:cBhvr>
                                      <p:to>
                                        <p:strVal val="visible"/>
                                      </p:to>
                                    </p:set>
                                    <p:animEffect transition="in" filter="blinds(vertical)">
                                      <p:cBhvr>
                                        <p:cTn id="311" dur="4000"/>
                                        <p:tgtEl>
                                          <p:spTgt spid="16"/>
                                        </p:tgtEl>
                                      </p:cBhvr>
                                    </p:animEffect>
                                  </p:childTnLst>
                                </p:cTn>
                              </p:par>
                              <p:par>
                                <p:cTn id="312" presetID="19" presetClass="entr" presetSubtype="10" fill="hold" grpId="2" nodeType="withEffect">
                                  <p:stCondLst>
                                    <p:cond delay="0"/>
                                  </p:stCondLst>
                                  <p:childTnLst>
                                    <p:set>
                                      <p:cBhvr>
                                        <p:cTn id="313" dur="1" fill="hold">
                                          <p:stCondLst>
                                            <p:cond delay="0"/>
                                          </p:stCondLst>
                                        </p:cTn>
                                        <p:tgtEl>
                                          <p:spTgt spid="16"/>
                                        </p:tgtEl>
                                        <p:attrNameLst>
                                          <p:attrName>style.visibility</p:attrName>
                                        </p:attrNameLst>
                                      </p:cBhvr>
                                      <p:to>
                                        <p:strVal val="visible"/>
                                      </p:to>
                                    </p:set>
                                    <p:anim calcmode="lin" valueType="num">
                                      <p:cBhvr>
                                        <p:cTn id="314" dur="4000" fill="hold"/>
                                        <p:tgtEl>
                                          <p:spTgt spid="16"/>
                                        </p:tgtEl>
                                        <p:attrNameLst>
                                          <p:attrName>ppt_w</p:attrName>
                                        </p:attrNameLst>
                                      </p:cBhvr>
                                      <p:tavLst>
                                        <p:tav tm="0" fmla="#ppt_w*sin(2.5*pi*$)">
                                          <p:val>
                                            <p:fltVal val="0"/>
                                          </p:val>
                                        </p:tav>
                                        <p:tav tm="100000">
                                          <p:val>
                                            <p:fltVal val="1"/>
                                          </p:val>
                                        </p:tav>
                                      </p:tavLst>
                                    </p:anim>
                                    <p:anim calcmode="lin" valueType="num">
                                      <p:cBhvr>
                                        <p:cTn id="315" dur="4000" fill="hold"/>
                                        <p:tgtEl>
                                          <p:spTgt spid="16"/>
                                        </p:tgtEl>
                                        <p:attrNameLst>
                                          <p:attrName>ppt_h</p:attrName>
                                        </p:attrNameLst>
                                      </p:cBhvr>
                                      <p:tavLst>
                                        <p:tav tm="0">
                                          <p:val>
                                            <p:strVal val="#ppt_h"/>
                                          </p:val>
                                        </p:tav>
                                        <p:tav tm="100000">
                                          <p:val>
                                            <p:strVal val="#ppt_h"/>
                                          </p:val>
                                        </p:tav>
                                      </p:tavLst>
                                    </p:anim>
                                  </p:childTnLst>
                                </p:cTn>
                              </p:par>
                              <p:par>
                                <p:cTn id="316" presetID="2" presetClass="exit" presetSubtype="8" fill="hold" grpId="3" nodeType="withEffect">
                                  <p:stCondLst>
                                    <p:cond delay="0"/>
                                  </p:stCondLst>
                                  <p:childTnLst>
                                    <p:anim calcmode="lin" valueType="num">
                                      <p:cBhvr additive="base">
                                        <p:cTn id="317" dur="4200"/>
                                        <p:tgtEl>
                                          <p:spTgt spid="16"/>
                                        </p:tgtEl>
                                        <p:attrNameLst>
                                          <p:attrName>ppt_x</p:attrName>
                                        </p:attrNameLst>
                                      </p:cBhvr>
                                      <p:tavLst>
                                        <p:tav tm="0">
                                          <p:val>
                                            <p:strVal val="ppt_x"/>
                                          </p:val>
                                        </p:tav>
                                        <p:tav tm="100000">
                                          <p:val>
                                            <p:strVal val="0-ppt_w/2"/>
                                          </p:val>
                                        </p:tav>
                                      </p:tavLst>
                                    </p:anim>
                                    <p:anim calcmode="lin" valueType="num">
                                      <p:cBhvr additive="base">
                                        <p:cTn id="318" dur="4200"/>
                                        <p:tgtEl>
                                          <p:spTgt spid="16"/>
                                        </p:tgtEl>
                                        <p:attrNameLst>
                                          <p:attrName>ppt_y</p:attrName>
                                        </p:attrNameLst>
                                      </p:cBhvr>
                                      <p:tavLst>
                                        <p:tav tm="0">
                                          <p:val>
                                            <p:strVal val="ppt_y"/>
                                          </p:val>
                                        </p:tav>
                                        <p:tav tm="100000">
                                          <p:val>
                                            <p:strVal val="ppt_y"/>
                                          </p:val>
                                        </p:tav>
                                      </p:tavLst>
                                    </p:anim>
                                    <p:set>
                                      <p:cBhvr>
                                        <p:cTn id="319" dur="1" fill="hold">
                                          <p:stCondLst>
                                            <p:cond delay="4199"/>
                                          </p:stCondLst>
                                        </p:cTn>
                                        <p:tgtEl>
                                          <p:spTgt spid="16"/>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0"/>
                                        </p:tgtEl>
                                        <p:attrNameLst>
                                          <p:attrName>style.visibility</p:attrName>
                                        </p:attrNameLst>
                                      </p:cBhvr>
                                      <p:to>
                                        <p:strVal val="visible"/>
                                      </p:to>
                                    </p:set>
                                    <p:anim calcmode="lin" valueType="num">
                                      <p:cBhvr additive="base">
                                        <p:cTn id="322" dur="4000" fill="hold"/>
                                        <p:tgtEl>
                                          <p:spTgt spid="20"/>
                                        </p:tgtEl>
                                        <p:attrNameLst>
                                          <p:attrName>ppt_x</p:attrName>
                                        </p:attrNameLst>
                                      </p:cBhvr>
                                      <p:tavLst>
                                        <p:tav tm="0">
                                          <p:val>
                                            <p:strVal val="0-#ppt_w/2"/>
                                          </p:val>
                                        </p:tav>
                                        <p:tav tm="100000">
                                          <p:val>
                                            <p:strVal val="#ppt_x"/>
                                          </p:val>
                                        </p:tav>
                                      </p:tavLst>
                                    </p:anim>
                                    <p:anim calcmode="lin" valueType="num">
                                      <p:cBhvr additive="base">
                                        <p:cTn id="323" dur="4000" fill="hold"/>
                                        <p:tgtEl>
                                          <p:spTgt spid="20"/>
                                        </p:tgtEl>
                                        <p:attrNameLst>
                                          <p:attrName>ppt_y</p:attrName>
                                        </p:attrNameLst>
                                      </p:cBhvr>
                                      <p:tavLst>
                                        <p:tav tm="0">
                                          <p:val>
                                            <p:strVal val="#ppt_y"/>
                                          </p:val>
                                        </p:tav>
                                        <p:tav tm="100000">
                                          <p:val>
                                            <p:strVal val="#ppt_y"/>
                                          </p:val>
                                        </p:tav>
                                      </p:tavLst>
                                    </p:anim>
                                  </p:childTnLst>
                                </p:cTn>
                              </p:par>
                              <p:par>
                                <p:cTn id="324" presetID="3" presetClass="entr" presetSubtype="5" fill="hold" grpId="1" nodeType="withEffect">
                                  <p:stCondLst>
                                    <p:cond delay="0"/>
                                  </p:stCondLst>
                                  <p:childTnLst>
                                    <p:set>
                                      <p:cBhvr>
                                        <p:cTn id="325" dur="1" fill="hold">
                                          <p:stCondLst>
                                            <p:cond delay="0"/>
                                          </p:stCondLst>
                                        </p:cTn>
                                        <p:tgtEl>
                                          <p:spTgt spid="20"/>
                                        </p:tgtEl>
                                        <p:attrNameLst>
                                          <p:attrName>style.visibility</p:attrName>
                                        </p:attrNameLst>
                                      </p:cBhvr>
                                      <p:to>
                                        <p:strVal val="visible"/>
                                      </p:to>
                                    </p:set>
                                    <p:animEffect transition="in" filter="blinds(vertical)">
                                      <p:cBhvr>
                                        <p:cTn id="326" dur="4000"/>
                                        <p:tgtEl>
                                          <p:spTgt spid="20"/>
                                        </p:tgtEl>
                                      </p:cBhvr>
                                    </p:animEffect>
                                  </p:childTnLst>
                                </p:cTn>
                              </p:par>
                              <p:par>
                                <p:cTn id="327" presetID="19" presetClass="entr" presetSubtype="10" fill="hold" grpId="2" nodeType="withEffect">
                                  <p:stCondLst>
                                    <p:cond delay="0"/>
                                  </p:stCondLst>
                                  <p:childTnLst>
                                    <p:set>
                                      <p:cBhvr>
                                        <p:cTn id="328" dur="1" fill="hold">
                                          <p:stCondLst>
                                            <p:cond delay="0"/>
                                          </p:stCondLst>
                                        </p:cTn>
                                        <p:tgtEl>
                                          <p:spTgt spid="20"/>
                                        </p:tgtEl>
                                        <p:attrNameLst>
                                          <p:attrName>style.visibility</p:attrName>
                                        </p:attrNameLst>
                                      </p:cBhvr>
                                      <p:to>
                                        <p:strVal val="visible"/>
                                      </p:to>
                                    </p:set>
                                    <p:anim calcmode="lin" valueType="num">
                                      <p:cBhvr>
                                        <p:cTn id="329" dur="4000" fill="hold"/>
                                        <p:tgtEl>
                                          <p:spTgt spid="20"/>
                                        </p:tgtEl>
                                        <p:attrNameLst>
                                          <p:attrName>ppt_w</p:attrName>
                                        </p:attrNameLst>
                                      </p:cBhvr>
                                      <p:tavLst>
                                        <p:tav tm="0" fmla="#ppt_w*sin(2.5*pi*$)">
                                          <p:val>
                                            <p:fltVal val="0"/>
                                          </p:val>
                                        </p:tav>
                                        <p:tav tm="100000">
                                          <p:val>
                                            <p:fltVal val="1"/>
                                          </p:val>
                                        </p:tav>
                                      </p:tavLst>
                                    </p:anim>
                                    <p:anim calcmode="lin" valueType="num">
                                      <p:cBhvr>
                                        <p:cTn id="330" dur="4000" fill="hold"/>
                                        <p:tgtEl>
                                          <p:spTgt spid="20"/>
                                        </p:tgtEl>
                                        <p:attrNameLst>
                                          <p:attrName>ppt_h</p:attrName>
                                        </p:attrNameLst>
                                      </p:cBhvr>
                                      <p:tavLst>
                                        <p:tav tm="0">
                                          <p:val>
                                            <p:strVal val="#ppt_h"/>
                                          </p:val>
                                        </p:tav>
                                        <p:tav tm="100000">
                                          <p:val>
                                            <p:strVal val="#ppt_h"/>
                                          </p:val>
                                        </p:tav>
                                      </p:tavLst>
                                    </p:anim>
                                  </p:childTnLst>
                                </p:cTn>
                              </p:par>
                              <p:par>
                                <p:cTn id="331" presetID="2" presetClass="exit" presetSubtype="8" fill="hold" grpId="3" nodeType="withEffect">
                                  <p:stCondLst>
                                    <p:cond delay="0"/>
                                  </p:stCondLst>
                                  <p:childTnLst>
                                    <p:anim calcmode="lin" valueType="num">
                                      <p:cBhvr additive="base">
                                        <p:cTn id="332" dur="4000"/>
                                        <p:tgtEl>
                                          <p:spTgt spid="20"/>
                                        </p:tgtEl>
                                        <p:attrNameLst>
                                          <p:attrName>ppt_x</p:attrName>
                                        </p:attrNameLst>
                                      </p:cBhvr>
                                      <p:tavLst>
                                        <p:tav tm="0">
                                          <p:val>
                                            <p:strVal val="ppt_x"/>
                                          </p:val>
                                        </p:tav>
                                        <p:tav tm="100000">
                                          <p:val>
                                            <p:strVal val="0-ppt_w/2"/>
                                          </p:val>
                                        </p:tav>
                                      </p:tavLst>
                                    </p:anim>
                                    <p:anim calcmode="lin" valueType="num">
                                      <p:cBhvr additive="base">
                                        <p:cTn id="333" dur="4000"/>
                                        <p:tgtEl>
                                          <p:spTgt spid="20"/>
                                        </p:tgtEl>
                                        <p:attrNameLst>
                                          <p:attrName>ppt_y</p:attrName>
                                        </p:attrNameLst>
                                      </p:cBhvr>
                                      <p:tavLst>
                                        <p:tav tm="0">
                                          <p:val>
                                            <p:strVal val="ppt_y"/>
                                          </p:val>
                                        </p:tav>
                                        <p:tav tm="100000">
                                          <p:val>
                                            <p:strVal val="ppt_y"/>
                                          </p:val>
                                        </p:tav>
                                      </p:tavLst>
                                    </p:anim>
                                    <p:set>
                                      <p:cBhvr>
                                        <p:cTn id="334" dur="1" fill="hold">
                                          <p:stCondLst>
                                            <p:cond delay="3999"/>
                                          </p:stCondLst>
                                        </p:cTn>
                                        <p:tgtEl>
                                          <p:spTgt spid="20"/>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18"/>
                                        </p:tgtEl>
                                        <p:attrNameLst>
                                          <p:attrName>style.visibility</p:attrName>
                                        </p:attrNameLst>
                                      </p:cBhvr>
                                      <p:to>
                                        <p:strVal val="visible"/>
                                      </p:to>
                                    </p:set>
                                    <p:anim calcmode="lin" valueType="num">
                                      <p:cBhvr additive="base">
                                        <p:cTn id="337" dur="4000" fill="hold"/>
                                        <p:tgtEl>
                                          <p:spTgt spid="18"/>
                                        </p:tgtEl>
                                        <p:attrNameLst>
                                          <p:attrName>ppt_x</p:attrName>
                                        </p:attrNameLst>
                                      </p:cBhvr>
                                      <p:tavLst>
                                        <p:tav tm="0">
                                          <p:val>
                                            <p:strVal val="0-#ppt_w/2"/>
                                          </p:val>
                                        </p:tav>
                                        <p:tav tm="100000">
                                          <p:val>
                                            <p:strVal val="#ppt_x"/>
                                          </p:val>
                                        </p:tav>
                                      </p:tavLst>
                                    </p:anim>
                                    <p:anim calcmode="lin" valueType="num">
                                      <p:cBhvr additive="base">
                                        <p:cTn id="338" dur="4000" fill="hold"/>
                                        <p:tgtEl>
                                          <p:spTgt spid="18"/>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18"/>
                                        </p:tgtEl>
                                        <p:attrNameLst>
                                          <p:attrName>style.visibility</p:attrName>
                                        </p:attrNameLst>
                                      </p:cBhvr>
                                      <p:to>
                                        <p:strVal val="visible"/>
                                      </p:to>
                                    </p:set>
                                    <p:animEffect transition="in" filter="blinds(vertical)">
                                      <p:cBhvr>
                                        <p:cTn id="341" dur="4000"/>
                                        <p:tgtEl>
                                          <p:spTgt spid="18"/>
                                        </p:tgtEl>
                                      </p:cBhvr>
                                    </p:animEffect>
                                  </p:childTnLst>
                                </p:cTn>
                              </p:par>
                              <p:par>
                                <p:cTn id="342" presetID="19" presetClass="entr" presetSubtype="10" fill="hold" grpId="2" nodeType="withEffect">
                                  <p:stCondLst>
                                    <p:cond delay="0"/>
                                  </p:stCondLst>
                                  <p:childTnLst>
                                    <p:set>
                                      <p:cBhvr>
                                        <p:cTn id="343" dur="1" fill="hold">
                                          <p:stCondLst>
                                            <p:cond delay="0"/>
                                          </p:stCondLst>
                                        </p:cTn>
                                        <p:tgtEl>
                                          <p:spTgt spid="18"/>
                                        </p:tgtEl>
                                        <p:attrNameLst>
                                          <p:attrName>style.visibility</p:attrName>
                                        </p:attrNameLst>
                                      </p:cBhvr>
                                      <p:to>
                                        <p:strVal val="visible"/>
                                      </p:to>
                                    </p:set>
                                    <p:anim calcmode="lin" valueType="num">
                                      <p:cBhvr>
                                        <p:cTn id="344" dur="4000" fill="hold"/>
                                        <p:tgtEl>
                                          <p:spTgt spid="18"/>
                                        </p:tgtEl>
                                        <p:attrNameLst>
                                          <p:attrName>ppt_w</p:attrName>
                                        </p:attrNameLst>
                                      </p:cBhvr>
                                      <p:tavLst>
                                        <p:tav tm="0" fmla="#ppt_w*sin(2.5*pi*$)">
                                          <p:val>
                                            <p:fltVal val="0"/>
                                          </p:val>
                                        </p:tav>
                                        <p:tav tm="100000">
                                          <p:val>
                                            <p:fltVal val="1"/>
                                          </p:val>
                                        </p:tav>
                                      </p:tavLst>
                                    </p:anim>
                                    <p:anim calcmode="lin" valueType="num">
                                      <p:cBhvr>
                                        <p:cTn id="345" dur="4000" fill="hold"/>
                                        <p:tgtEl>
                                          <p:spTgt spid="18"/>
                                        </p:tgtEl>
                                        <p:attrNameLst>
                                          <p:attrName>ppt_h</p:attrName>
                                        </p:attrNameLst>
                                      </p:cBhvr>
                                      <p:tavLst>
                                        <p:tav tm="0">
                                          <p:val>
                                            <p:strVal val="#ppt_h"/>
                                          </p:val>
                                        </p:tav>
                                        <p:tav tm="100000">
                                          <p:val>
                                            <p:strVal val="#ppt_h"/>
                                          </p:val>
                                        </p:tav>
                                      </p:tavLst>
                                    </p:anim>
                                  </p:childTnLst>
                                </p:cTn>
                              </p:par>
                              <p:par>
                                <p:cTn id="346" presetID="2" presetClass="exit" presetSubtype="8" fill="hold" grpId="3" nodeType="withEffect">
                                  <p:stCondLst>
                                    <p:cond delay="0"/>
                                  </p:stCondLst>
                                  <p:childTnLst>
                                    <p:anim calcmode="lin" valueType="num">
                                      <p:cBhvr additive="base">
                                        <p:cTn id="347" dur="4000"/>
                                        <p:tgtEl>
                                          <p:spTgt spid="18"/>
                                        </p:tgtEl>
                                        <p:attrNameLst>
                                          <p:attrName>ppt_x</p:attrName>
                                        </p:attrNameLst>
                                      </p:cBhvr>
                                      <p:tavLst>
                                        <p:tav tm="0">
                                          <p:val>
                                            <p:strVal val="ppt_x"/>
                                          </p:val>
                                        </p:tav>
                                        <p:tav tm="100000">
                                          <p:val>
                                            <p:strVal val="0-ppt_w/2"/>
                                          </p:val>
                                        </p:tav>
                                      </p:tavLst>
                                    </p:anim>
                                    <p:anim calcmode="lin" valueType="num">
                                      <p:cBhvr additive="base">
                                        <p:cTn id="348" dur="4000"/>
                                        <p:tgtEl>
                                          <p:spTgt spid="18"/>
                                        </p:tgtEl>
                                        <p:attrNameLst>
                                          <p:attrName>ppt_y</p:attrName>
                                        </p:attrNameLst>
                                      </p:cBhvr>
                                      <p:tavLst>
                                        <p:tav tm="0">
                                          <p:val>
                                            <p:strVal val="ppt_y"/>
                                          </p:val>
                                        </p:tav>
                                        <p:tav tm="100000">
                                          <p:val>
                                            <p:strVal val="ppt_y"/>
                                          </p:val>
                                        </p:tav>
                                      </p:tavLst>
                                    </p:anim>
                                    <p:set>
                                      <p:cBhvr>
                                        <p:cTn id="349" dur="1" fill="hold">
                                          <p:stCondLst>
                                            <p:cond delay="3999"/>
                                          </p:stCondLst>
                                        </p:cTn>
                                        <p:tgtEl>
                                          <p:spTgt spid="18"/>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19"/>
                                        </p:tgtEl>
                                        <p:attrNameLst>
                                          <p:attrName>style.visibility</p:attrName>
                                        </p:attrNameLst>
                                      </p:cBhvr>
                                      <p:to>
                                        <p:strVal val="visible"/>
                                      </p:to>
                                    </p:set>
                                    <p:anim calcmode="lin" valueType="num">
                                      <p:cBhvr additive="base">
                                        <p:cTn id="352" dur="4000" fill="hold"/>
                                        <p:tgtEl>
                                          <p:spTgt spid="19"/>
                                        </p:tgtEl>
                                        <p:attrNameLst>
                                          <p:attrName>ppt_x</p:attrName>
                                        </p:attrNameLst>
                                      </p:cBhvr>
                                      <p:tavLst>
                                        <p:tav tm="0">
                                          <p:val>
                                            <p:strVal val="0-#ppt_w/2"/>
                                          </p:val>
                                        </p:tav>
                                        <p:tav tm="100000">
                                          <p:val>
                                            <p:strVal val="#ppt_x"/>
                                          </p:val>
                                        </p:tav>
                                      </p:tavLst>
                                    </p:anim>
                                    <p:anim calcmode="lin" valueType="num">
                                      <p:cBhvr additive="base">
                                        <p:cTn id="353" dur="4000" fill="hold"/>
                                        <p:tgtEl>
                                          <p:spTgt spid="19"/>
                                        </p:tgtEl>
                                        <p:attrNameLst>
                                          <p:attrName>ppt_y</p:attrName>
                                        </p:attrNameLst>
                                      </p:cBhvr>
                                      <p:tavLst>
                                        <p:tav tm="0">
                                          <p:val>
                                            <p:strVal val="#ppt_y"/>
                                          </p:val>
                                        </p:tav>
                                        <p:tav tm="100000">
                                          <p:val>
                                            <p:strVal val="#ppt_y"/>
                                          </p:val>
                                        </p:tav>
                                      </p:tavLst>
                                    </p:anim>
                                  </p:childTnLst>
                                </p:cTn>
                              </p:par>
                              <p:par>
                                <p:cTn id="354" presetID="3" presetClass="entr" presetSubtype="5" fill="hold" grpId="1" nodeType="withEffect">
                                  <p:stCondLst>
                                    <p:cond delay="0"/>
                                  </p:stCondLst>
                                  <p:childTnLst>
                                    <p:set>
                                      <p:cBhvr>
                                        <p:cTn id="355" dur="1" fill="hold">
                                          <p:stCondLst>
                                            <p:cond delay="0"/>
                                          </p:stCondLst>
                                        </p:cTn>
                                        <p:tgtEl>
                                          <p:spTgt spid="19"/>
                                        </p:tgtEl>
                                        <p:attrNameLst>
                                          <p:attrName>style.visibility</p:attrName>
                                        </p:attrNameLst>
                                      </p:cBhvr>
                                      <p:to>
                                        <p:strVal val="visible"/>
                                      </p:to>
                                    </p:set>
                                    <p:animEffect transition="in" filter="blinds(vertical)">
                                      <p:cBhvr>
                                        <p:cTn id="356" dur="4000"/>
                                        <p:tgtEl>
                                          <p:spTgt spid="19"/>
                                        </p:tgtEl>
                                      </p:cBhvr>
                                    </p:animEffect>
                                  </p:childTnLst>
                                </p:cTn>
                              </p:par>
                              <p:par>
                                <p:cTn id="357" presetID="19" presetClass="entr" presetSubtype="10" fill="hold" grpId="2" nodeType="withEffect">
                                  <p:stCondLst>
                                    <p:cond delay="0"/>
                                  </p:stCondLst>
                                  <p:childTnLst>
                                    <p:set>
                                      <p:cBhvr>
                                        <p:cTn id="358" dur="1" fill="hold">
                                          <p:stCondLst>
                                            <p:cond delay="0"/>
                                          </p:stCondLst>
                                        </p:cTn>
                                        <p:tgtEl>
                                          <p:spTgt spid="19"/>
                                        </p:tgtEl>
                                        <p:attrNameLst>
                                          <p:attrName>style.visibility</p:attrName>
                                        </p:attrNameLst>
                                      </p:cBhvr>
                                      <p:to>
                                        <p:strVal val="visible"/>
                                      </p:to>
                                    </p:set>
                                    <p:anim calcmode="lin" valueType="num">
                                      <p:cBhvr>
                                        <p:cTn id="359" dur="4000" fill="hold"/>
                                        <p:tgtEl>
                                          <p:spTgt spid="19"/>
                                        </p:tgtEl>
                                        <p:attrNameLst>
                                          <p:attrName>ppt_w</p:attrName>
                                        </p:attrNameLst>
                                      </p:cBhvr>
                                      <p:tavLst>
                                        <p:tav tm="0" fmla="#ppt_w*sin(2.5*pi*$)">
                                          <p:val>
                                            <p:fltVal val="0"/>
                                          </p:val>
                                        </p:tav>
                                        <p:tav tm="100000">
                                          <p:val>
                                            <p:fltVal val="1"/>
                                          </p:val>
                                        </p:tav>
                                      </p:tavLst>
                                    </p:anim>
                                    <p:anim calcmode="lin" valueType="num">
                                      <p:cBhvr>
                                        <p:cTn id="360" dur="4000" fill="hold"/>
                                        <p:tgtEl>
                                          <p:spTgt spid="19"/>
                                        </p:tgtEl>
                                        <p:attrNameLst>
                                          <p:attrName>ppt_h</p:attrName>
                                        </p:attrNameLst>
                                      </p:cBhvr>
                                      <p:tavLst>
                                        <p:tav tm="0">
                                          <p:val>
                                            <p:strVal val="#ppt_h"/>
                                          </p:val>
                                        </p:tav>
                                        <p:tav tm="100000">
                                          <p:val>
                                            <p:strVal val="#ppt_h"/>
                                          </p:val>
                                        </p:tav>
                                      </p:tavLst>
                                    </p:anim>
                                  </p:childTnLst>
                                </p:cTn>
                              </p:par>
                              <p:par>
                                <p:cTn id="361" presetID="2" presetClass="exit" presetSubtype="8" fill="hold" grpId="3" nodeType="withEffect">
                                  <p:stCondLst>
                                    <p:cond delay="0"/>
                                  </p:stCondLst>
                                  <p:childTnLst>
                                    <p:anim calcmode="lin" valueType="num">
                                      <p:cBhvr additive="base">
                                        <p:cTn id="362" dur="4000"/>
                                        <p:tgtEl>
                                          <p:spTgt spid="19"/>
                                        </p:tgtEl>
                                        <p:attrNameLst>
                                          <p:attrName>ppt_x</p:attrName>
                                        </p:attrNameLst>
                                      </p:cBhvr>
                                      <p:tavLst>
                                        <p:tav tm="0">
                                          <p:val>
                                            <p:strVal val="ppt_x"/>
                                          </p:val>
                                        </p:tav>
                                        <p:tav tm="100000">
                                          <p:val>
                                            <p:strVal val="0-ppt_w/2"/>
                                          </p:val>
                                        </p:tav>
                                      </p:tavLst>
                                    </p:anim>
                                    <p:anim calcmode="lin" valueType="num">
                                      <p:cBhvr additive="base">
                                        <p:cTn id="363" dur="4000"/>
                                        <p:tgtEl>
                                          <p:spTgt spid="19"/>
                                        </p:tgtEl>
                                        <p:attrNameLst>
                                          <p:attrName>ppt_y</p:attrName>
                                        </p:attrNameLst>
                                      </p:cBhvr>
                                      <p:tavLst>
                                        <p:tav tm="0">
                                          <p:val>
                                            <p:strVal val="ppt_y"/>
                                          </p:val>
                                        </p:tav>
                                        <p:tav tm="100000">
                                          <p:val>
                                            <p:strVal val="ppt_y"/>
                                          </p:val>
                                        </p:tav>
                                      </p:tavLst>
                                    </p:anim>
                                    <p:set>
                                      <p:cBhvr>
                                        <p:cTn id="364" dur="1" fill="hold">
                                          <p:stCondLst>
                                            <p:cond delay="3999"/>
                                          </p:stCondLst>
                                        </p:cTn>
                                        <p:tgtEl>
                                          <p:spTgt spid="19"/>
                                        </p:tgtEl>
                                        <p:attrNameLst>
                                          <p:attrName>style.visibility</p:attrName>
                                        </p:attrNameLst>
                                      </p:cBhvr>
                                      <p:to>
                                        <p:strVal val="hidden"/>
                                      </p:to>
                                    </p:set>
                                  </p:childTnLst>
                                </p:cTn>
                              </p:par>
                              <p:par>
                                <p:cTn id="365" presetID="23" presetClass="entr" presetSubtype="272" fill="hold" nodeType="withEffect">
                                  <p:stCondLst>
                                    <p:cond delay="190"/>
                                  </p:stCondLst>
                                  <p:childTnLst>
                                    <p:set>
                                      <p:cBhvr>
                                        <p:cTn id="366" dur="1" fill="hold">
                                          <p:stCondLst>
                                            <p:cond delay="0"/>
                                          </p:stCondLst>
                                        </p:cTn>
                                        <p:tgtEl>
                                          <p:spTgt spid="27"/>
                                        </p:tgtEl>
                                        <p:attrNameLst>
                                          <p:attrName>style.visibility</p:attrName>
                                        </p:attrNameLst>
                                      </p:cBhvr>
                                      <p:to>
                                        <p:strVal val="visible"/>
                                      </p:to>
                                    </p:set>
                                    <p:anim calcmode="lin" valueType="num">
                                      <p:cBhvr>
                                        <p:cTn id="367" dur="4000" fill="hold"/>
                                        <p:tgtEl>
                                          <p:spTgt spid="27"/>
                                        </p:tgtEl>
                                        <p:attrNameLst>
                                          <p:attrName>ppt_w</p:attrName>
                                        </p:attrNameLst>
                                      </p:cBhvr>
                                      <p:tavLst>
                                        <p:tav tm="0">
                                          <p:val>
                                            <p:strVal val="2/3*#ppt_w"/>
                                          </p:val>
                                        </p:tav>
                                        <p:tav tm="100000">
                                          <p:val>
                                            <p:strVal val="#ppt_w"/>
                                          </p:val>
                                        </p:tav>
                                      </p:tavLst>
                                    </p:anim>
                                    <p:anim calcmode="lin" valueType="num">
                                      <p:cBhvr>
                                        <p:cTn id="368" dur="4000" fill="hold"/>
                                        <p:tgtEl>
                                          <p:spTgt spid="27"/>
                                        </p:tgtEl>
                                        <p:attrNameLst>
                                          <p:attrName>ppt_h</p:attrName>
                                        </p:attrNameLst>
                                      </p:cBhvr>
                                      <p:tavLst>
                                        <p:tav tm="0">
                                          <p:val>
                                            <p:strVal val="2/3*#ppt_h"/>
                                          </p:val>
                                        </p:tav>
                                        <p:tav tm="100000">
                                          <p:val>
                                            <p:strVal val="#ppt_h"/>
                                          </p:val>
                                        </p:tav>
                                      </p:tavLst>
                                    </p:anim>
                                  </p:childTnLst>
                                </p:cTn>
                              </p:par>
                              <p:par>
                                <p:cTn id="369" presetID="4" presetClass="entr" presetSubtype="32" fill="hold" nodeType="withEffect">
                                  <p:stCondLst>
                                    <p:cond delay="190"/>
                                  </p:stCondLst>
                                  <p:childTnLst>
                                    <p:set>
                                      <p:cBhvr>
                                        <p:cTn id="370" dur="1" fill="hold">
                                          <p:stCondLst>
                                            <p:cond delay="0"/>
                                          </p:stCondLst>
                                        </p:cTn>
                                        <p:tgtEl>
                                          <p:spTgt spid="27"/>
                                        </p:tgtEl>
                                        <p:attrNameLst>
                                          <p:attrName>style.visibility</p:attrName>
                                        </p:attrNameLst>
                                      </p:cBhvr>
                                      <p:to>
                                        <p:strVal val="visible"/>
                                      </p:to>
                                    </p:set>
                                    <p:animEffect transition="in" filter="box(out)">
                                      <p:cBhvr>
                                        <p:cTn id="371" dur="4000"/>
                                        <p:tgtEl>
                                          <p:spTgt spid="27"/>
                                        </p:tgtEl>
                                      </p:cBhvr>
                                    </p:animEffect>
                                  </p:childTnLst>
                                </p:cTn>
                              </p:par>
                              <p:par>
                                <p:cTn id="372" presetID="9" presetClass="emph" presetSubtype="0" grpId="0" nodeType="withEffect">
                                  <p:stCondLst>
                                    <p:cond delay="0"/>
                                  </p:stCondLst>
                                  <p:childTnLst>
                                    <p:set>
                                      <p:cBhvr rctx="PPT">
                                        <p:cTn id="373" dur="indefinite"/>
                                        <p:tgtEl>
                                          <p:spTgt spid="28"/>
                                        </p:tgtEl>
                                        <p:attrNameLst>
                                          <p:attrName>style.opacity</p:attrName>
                                        </p:attrNameLst>
                                      </p:cBhvr>
                                      <p:to>
                                        <p:strVal val="0"/>
                                      </p:to>
                                    </p:set>
                                    <p:animEffect filter="image" prLst="opacity: 0">
                                      <p:cBhvr rctx="IE">
                                        <p:cTn id="374" dur="indefinite"/>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8"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8" name="87 Imagen" descr="Diapositiva5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4" name="3 Paralelogramo"/>
          <p:cNvSpPr/>
          <p:nvPr/>
        </p:nvSpPr>
        <p:spPr>
          <a:xfrm rot="16200000" flipH="1" flipV="1">
            <a:off x="474391" y="3605922"/>
            <a:ext cx="1095077"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16200000" flipH="1" flipV="1">
            <a:off x="967057" y="3605921"/>
            <a:ext cx="1095077" cy="1983537"/>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16200000" flipH="1" flipV="1">
            <a:off x="1447061"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16200000" flipH="1" flipV="1">
            <a:off x="1939780"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16200000" flipH="1" flipV="1">
            <a:off x="2432498"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2933778" y="3597823"/>
            <a:ext cx="1095075" cy="199919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3407293" y="3585417"/>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V="1">
            <a:off x="483799" y="2796022"/>
            <a:ext cx="1095073" cy="1983530"/>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V="1">
            <a:off x="976462"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V="1">
            <a:off x="1456454"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V="1">
            <a:off x="1949173"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V="1">
            <a:off x="2441893" y="2796019"/>
            <a:ext cx="1095077" cy="198353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6200000" flipV="1">
            <a:off x="2943178" y="2787920"/>
            <a:ext cx="1095075" cy="1999194"/>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6200000" flipV="1">
            <a:off x="3416693" y="2775514"/>
            <a:ext cx="1095075" cy="1983530"/>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16200000" flipH="1" flipV="1">
            <a:off x="474656" y="1986663"/>
            <a:ext cx="1095075" cy="1983529"/>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16200000" flipH="1" flipV="1">
            <a:off x="967320" y="1986663"/>
            <a:ext cx="1095071" cy="1983532"/>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16200000" flipH="1" flipV="1">
            <a:off x="1447321" y="198666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16200000" flipH="1" flipV="1">
            <a:off x="1940040" y="198666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16200000" flipH="1" flipV="1">
            <a:off x="2432760" y="1986669"/>
            <a:ext cx="1095071"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2934038" y="1978563"/>
            <a:ext cx="1095075" cy="199919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3407552" y="1966159"/>
            <a:ext cx="1095071" cy="198352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V="1">
            <a:off x="484056" y="1176759"/>
            <a:ext cx="1095077" cy="198353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V="1">
            <a:off x="976722" y="117676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V="1">
            <a:off x="1456724"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V="1">
            <a:off x="1949443"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V="1">
            <a:off x="2442160"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6200000" flipV="1">
            <a:off x="2943434" y="1168656"/>
            <a:ext cx="1095078" cy="1999194"/>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6200000" flipV="1">
            <a:off x="3416952" y="1156252"/>
            <a:ext cx="1095077" cy="198352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16200000" flipH="1" flipV="1">
            <a:off x="486792" y="367405"/>
            <a:ext cx="1095071" cy="198353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16200000" flipH="1" flipV="1">
            <a:off x="979459" y="36740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16200000" flipH="1" flipV="1">
            <a:off x="1459456" y="367404"/>
            <a:ext cx="1095075" cy="198352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16200000" flipH="1" flipV="1">
            <a:off x="1952174" y="367407"/>
            <a:ext cx="1095073" cy="198352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16200000" flipH="1" flipV="1">
            <a:off x="2444894" y="367407"/>
            <a:ext cx="1095075" cy="198352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2946175" y="359307"/>
            <a:ext cx="1095070" cy="199918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3419690" y="346902"/>
            <a:ext cx="1095071"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V="1">
            <a:off x="496199" y="-442497"/>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V="1">
            <a:off x="988856" y="-442501"/>
            <a:ext cx="1095077" cy="198353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V="1">
            <a:off x="1468856" y="-442495"/>
            <a:ext cx="1095075" cy="198352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V="1">
            <a:off x="1961572" y="-442502"/>
            <a:ext cx="1095078" cy="198352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V="1">
            <a:off x="2454290" y="-442501"/>
            <a:ext cx="1095077" cy="198352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4" name="43 Paralelogramo"/>
          <p:cNvSpPr/>
          <p:nvPr/>
        </p:nvSpPr>
        <p:spPr>
          <a:xfrm rot="16200000" flipV="1">
            <a:off x="2955573" y="-450599"/>
            <a:ext cx="1095077" cy="199918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5" name="44 Paralelogramo"/>
          <p:cNvSpPr/>
          <p:nvPr/>
        </p:nvSpPr>
        <p:spPr>
          <a:xfrm rot="16200000" flipV="1">
            <a:off x="3429085" y="-463012"/>
            <a:ext cx="1095078" cy="198352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21594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6200000" flipV="1">
            <a:off x="7499188" y="3483989"/>
            <a:ext cx="1095080" cy="2223942"/>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6200000" flipV="1">
            <a:off x="7006524"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6200000" flipV="1">
            <a:off x="6526527"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6200000" flipV="1">
            <a:off x="6033808"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6200000" flipV="1">
            <a:off x="5541090"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6200000" flipV="1">
            <a:off x="5040761" y="3474936"/>
            <a:ext cx="1095079" cy="2241507"/>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6200000" flipV="1">
            <a:off x="4566296" y="3463480"/>
            <a:ext cx="1095079"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6200000" flipH="1" flipV="1">
            <a:off x="7489786"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6200000" flipH="1" flipV="1">
            <a:off x="6997122"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6200000" flipH="1" flipV="1">
            <a:off x="6517125"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6200000" flipH="1" flipV="1">
            <a:off x="6024407"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6200000" flipH="1" flipV="1">
            <a:off x="5531689"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6200000" flipH="1" flipV="1">
            <a:off x="5031358" y="2665039"/>
            <a:ext cx="1095076"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6200000" flipH="1" flipV="1">
            <a:off x="4556893" y="2653583"/>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6200000" flipV="1">
            <a:off x="7498927"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6200000" flipV="1">
            <a:off x="7006264"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6200000" flipV="1">
            <a:off x="6526267"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6200000" flipV="1">
            <a:off x="6033548"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6200000" flipV="1">
            <a:off x="5540830"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6200000" flipV="1">
            <a:off x="5040500" y="1855677"/>
            <a:ext cx="1095080"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6200000" flipV="1">
            <a:off x="4566035" y="1844221"/>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6200000" flipH="1" flipV="1">
            <a:off x="7489523" y="1054831"/>
            <a:ext cx="1095079" cy="222393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6200000" flipH="1" flipV="1">
            <a:off x="6996862"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6200000" flipH="1" flipV="1">
            <a:off x="6516865"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6200000" flipH="1" flipV="1">
            <a:off x="6024147"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6200000" flipH="1" flipV="1">
            <a:off x="5531429"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6200000" flipH="1" flipV="1">
            <a:off x="5031098" y="1045780"/>
            <a:ext cx="1095076"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6200000" flipH="1" flipV="1">
            <a:off x="4556633" y="1034323"/>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6200000" flipV="1">
            <a:off x="7486791"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6200000" flipV="1">
            <a:off x="6994128"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6200000" flipV="1">
            <a:off x="6514131"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6200000" flipV="1">
            <a:off x="6021412"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6200000" flipV="1">
            <a:off x="5528694"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6200000" flipV="1">
            <a:off x="5028364" y="236413"/>
            <a:ext cx="1095082" cy="2241505"/>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6200000" flipV="1">
            <a:off x="4553899" y="224956"/>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6200000" flipH="1" flipV="1">
            <a:off x="7477391"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6200000" flipH="1" flipV="1">
            <a:off x="6984727"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6200000" flipH="1" flipV="1">
            <a:off x="6504730"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6200000" flipH="1" flipV="1">
            <a:off x="6012009" y="-564430"/>
            <a:ext cx="1095079" cy="2223938"/>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6200000" flipH="1" flipV="1">
            <a:off x="5519294"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6200000" flipH="1" flipV="1">
            <a:off x="5018962" y="-573484"/>
            <a:ext cx="1095079" cy="2241507"/>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6200000" flipH="1" flipV="1">
            <a:off x="4544497" y="-584940"/>
            <a:ext cx="1095079" cy="2223943"/>
          </a:xfrm>
          <a:prstGeom prst="parallelogram">
            <a:avLst>
              <a:gd name="adj" fmla="val 88032"/>
            </a:avLst>
          </a:prstGeom>
          <a:solidFill>
            <a:srgbClr val="99FF33">
              <a:alpha val="25000"/>
            </a:srgbClr>
          </a:solidFill>
          <a:ln w="12700">
            <a:gradFill flip="none" rotWithShape="1">
              <a:gsLst>
                <a:gs pos="0">
                  <a:srgbClr val="99FF33"/>
                </a:gs>
                <a:gs pos="25000">
                  <a:srgbClr val="21D6E0"/>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rthographicFront"/>
            <a:lightRig rig="chilly" dir="t">
              <a:rot lat="0" lon="0" rev="14400000"/>
            </a:lightRig>
          </a:scene3d>
          <a:sp3d prstMaterial="powder">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9" name="88 Rectángulo"/>
          <p:cNvSpPr/>
          <p:nvPr/>
        </p:nvSpPr>
        <p:spPr>
          <a:xfrm>
            <a:off x="-396552" y="-23970"/>
            <a:ext cx="9865096"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77582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4000" fill="hold"/>
                                        <p:tgtEl>
                                          <p:spTgt spid="39"/>
                                        </p:tgtEl>
                                        <p:attrNameLst>
                                          <p:attrName>ppt_x</p:attrName>
                                        </p:attrNameLst>
                                      </p:cBhvr>
                                      <p:tavLst>
                                        <p:tav tm="0">
                                          <p:val>
                                            <p:strVal val="0-#ppt_w/2"/>
                                          </p:val>
                                        </p:tav>
                                        <p:tav tm="100000">
                                          <p:val>
                                            <p:strVal val="#ppt_x"/>
                                          </p:val>
                                        </p:tav>
                                      </p:tavLst>
                                    </p:anim>
                                    <p:anim calcmode="lin" valueType="num">
                                      <p:cBhvr additive="base">
                                        <p:cTn id="8" dur="4000" fill="hold"/>
                                        <p:tgtEl>
                                          <p:spTgt spid="39"/>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39"/>
                                        </p:tgtEl>
                                        <p:attrNameLst>
                                          <p:attrName>style.visibility</p:attrName>
                                        </p:attrNameLst>
                                      </p:cBhvr>
                                      <p:to>
                                        <p:strVal val="visible"/>
                                      </p:to>
                                    </p:set>
                                    <p:anim calcmode="lin" valueType="num">
                                      <p:cBhvr>
                                        <p:cTn id="11" dur="4000" fill="hold"/>
                                        <p:tgtEl>
                                          <p:spTgt spid="39"/>
                                        </p:tgtEl>
                                        <p:attrNameLst>
                                          <p:attrName>ppt_w</p:attrName>
                                        </p:attrNameLst>
                                      </p:cBhvr>
                                      <p:tavLst>
                                        <p:tav tm="0" fmla="#ppt_w*sin(2.5*pi*$)">
                                          <p:val>
                                            <p:fltVal val="0"/>
                                          </p:val>
                                        </p:tav>
                                        <p:tav tm="100000">
                                          <p:val>
                                            <p:fltVal val="1"/>
                                          </p:val>
                                        </p:tav>
                                      </p:tavLst>
                                    </p:anim>
                                    <p:anim calcmode="lin" valueType="num">
                                      <p:cBhvr>
                                        <p:cTn id="12" dur="4000" fill="hold"/>
                                        <p:tgtEl>
                                          <p:spTgt spid="39"/>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4500"/>
                                        <p:tgtEl>
                                          <p:spTgt spid="39"/>
                                        </p:tgtEl>
                                        <p:attrNameLst>
                                          <p:attrName>ppt_x</p:attrName>
                                        </p:attrNameLst>
                                      </p:cBhvr>
                                      <p:tavLst>
                                        <p:tav tm="0">
                                          <p:val>
                                            <p:strVal val="ppt_x"/>
                                          </p:val>
                                        </p:tav>
                                        <p:tav tm="100000">
                                          <p:val>
                                            <p:strVal val="1+ppt_w/2"/>
                                          </p:val>
                                        </p:tav>
                                      </p:tavLst>
                                    </p:anim>
                                    <p:anim calcmode="lin" valueType="num">
                                      <p:cBhvr additive="base">
                                        <p:cTn id="15" dur="4500"/>
                                        <p:tgtEl>
                                          <p:spTgt spid="39"/>
                                        </p:tgtEl>
                                        <p:attrNameLst>
                                          <p:attrName>ppt_y</p:attrName>
                                        </p:attrNameLst>
                                      </p:cBhvr>
                                      <p:tavLst>
                                        <p:tav tm="0">
                                          <p:val>
                                            <p:strVal val="ppt_y"/>
                                          </p:val>
                                        </p:tav>
                                        <p:tav tm="100000">
                                          <p:val>
                                            <p:strVal val="ppt_y"/>
                                          </p:val>
                                        </p:tav>
                                      </p:tavLst>
                                    </p:anim>
                                    <p:set>
                                      <p:cBhvr>
                                        <p:cTn id="16" dur="1" fill="hold">
                                          <p:stCondLst>
                                            <p:cond delay="4499"/>
                                          </p:stCondLst>
                                        </p:cTn>
                                        <p:tgtEl>
                                          <p:spTgt spid="39"/>
                                        </p:tgtEl>
                                        <p:attrNameLst>
                                          <p:attrName>style.visibility</p:attrName>
                                        </p:attrNameLst>
                                      </p:cBhvr>
                                      <p:to>
                                        <p:strVal val="hidden"/>
                                      </p:to>
                                    </p:set>
                                  </p:childTnLst>
                                </p:cTn>
                              </p:par>
                              <p:par>
                                <p:cTn id="17" presetID="3" presetClass="exit" presetSubtype="5" fill="hold" grpId="3" nodeType="withEffect">
                                  <p:stCondLst>
                                    <p:cond delay="0"/>
                                  </p:stCondLst>
                                  <p:childTnLst>
                                    <p:animEffect transition="out" filter="blinds(vertical)">
                                      <p:cBhvr>
                                        <p:cTn id="18" dur="5500"/>
                                        <p:tgtEl>
                                          <p:spTgt spid="39"/>
                                        </p:tgtEl>
                                      </p:cBhvr>
                                    </p:animEffect>
                                    <p:set>
                                      <p:cBhvr>
                                        <p:cTn id="19" dur="1" fill="hold">
                                          <p:stCondLst>
                                            <p:cond delay="5499"/>
                                          </p:stCondLst>
                                        </p:cTn>
                                        <p:tgtEl>
                                          <p:spTgt spid="39"/>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 calcmode="lin" valueType="num">
                                      <p:cBhvr additive="base">
                                        <p:cTn id="22" dur="4000" fill="hold"/>
                                        <p:tgtEl>
                                          <p:spTgt spid="40"/>
                                        </p:tgtEl>
                                        <p:attrNameLst>
                                          <p:attrName>ppt_x</p:attrName>
                                        </p:attrNameLst>
                                      </p:cBhvr>
                                      <p:tavLst>
                                        <p:tav tm="0">
                                          <p:val>
                                            <p:strVal val="0-#ppt_w/2"/>
                                          </p:val>
                                        </p:tav>
                                        <p:tav tm="100000">
                                          <p:val>
                                            <p:strVal val="#ppt_x"/>
                                          </p:val>
                                        </p:tav>
                                      </p:tavLst>
                                    </p:anim>
                                    <p:anim calcmode="lin" valueType="num">
                                      <p:cBhvr additive="base">
                                        <p:cTn id="23" dur="4000" fill="hold"/>
                                        <p:tgtEl>
                                          <p:spTgt spid="40"/>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40"/>
                                        </p:tgtEl>
                                        <p:attrNameLst>
                                          <p:attrName>style.visibility</p:attrName>
                                        </p:attrNameLst>
                                      </p:cBhvr>
                                      <p:to>
                                        <p:strVal val="visible"/>
                                      </p:to>
                                    </p:set>
                                    <p:anim calcmode="lin" valueType="num">
                                      <p:cBhvr>
                                        <p:cTn id="26" dur="4000" fill="hold"/>
                                        <p:tgtEl>
                                          <p:spTgt spid="40"/>
                                        </p:tgtEl>
                                        <p:attrNameLst>
                                          <p:attrName>ppt_w</p:attrName>
                                        </p:attrNameLst>
                                      </p:cBhvr>
                                      <p:tavLst>
                                        <p:tav tm="0" fmla="#ppt_w*sin(2.5*pi*$)">
                                          <p:val>
                                            <p:fltVal val="0"/>
                                          </p:val>
                                        </p:tav>
                                        <p:tav tm="100000">
                                          <p:val>
                                            <p:fltVal val="1"/>
                                          </p:val>
                                        </p:tav>
                                      </p:tavLst>
                                    </p:anim>
                                    <p:anim calcmode="lin" valueType="num">
                                      <p:cBhvr>
                                        <p:cTn id="27" dur="4000" fill="hold"/>
                                        <p:tgtEl>
                                          <p:spTgt spid="40"/>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4500"/>
                                        <p:tgtEl>
                                          <p:spTgt spid="40"/>
                                        </p:tgtEl>
                                        <p:attrNameLst>
                                          <p:attrName>ppt_x</p:attrName>
                                        </p:attrNameLst>
                                      </p:cBhvr>
                                      <p:tavLst>
                                        <p:tav tm="0">
                                          <p:val>
                                            <p:strVal val="ppt_x"/>
                                          </p:val>
                                        </p:tav>
                                        <p:tav tm="100000">
                                          <p:val>
                                            <p:strVal val="1+ppt_w/2"/>
                                          </p:val>
                                        </p:tav>
                                      </p:tavLst>
                                    </p:anim>
                                    <p:anim calcmode="lin" valueType="num">
                                      <p:cBhvr additive="base">
                                        <p:cTn id="30" dur="4500"/>
                                        <p:tgtEl>
                                          <p:spTgt spid="40"/>
                                        </p:tgtEl>
                                        <p:attrNameLst>
                                          <p:attrName>ppt_y</p:attrName>
                                        </p:attrNameLst>
                                      </p:cBhvr>
                                      <p:tavLst>
                                        <p:tav tm="0">
                                          <p:val>
                                            <p:strVal val="ppt_y"/>
                                          </p:val>
                                        </p:tav>
                                        <p:tav tm="100000">
                                          <p:val>
                                            <p:strVal val="ppt_y"/>
                                          </p:val>
                                        </p:tav>
                                      </p:tavLst>
                                    </p:anim>
                                    <p:set>
                                      <p:cBhvr>
                                        <p:cTn id="31" dur="1" fill="hold">
                                          <p:stCondLst>
                                            <p:cond delay="4499"/>
                                          </p:stCondLst>
                                        </p:cTn>
                                        <p:tgtEl>
                                          <p:spTgt spid="40"/>
                                        </p:tgtEl>
                                        <p:attrNameLst>
                                          <p:attrName>style.visibility</p:attrName>
                                        </p:attrNameLst>
                                      </p:cBhvr>
                                      <p:to>
                                        <p:strVal val="hidden"/>
                                      </p:to>
                                    </p:set>
                                  </p:childTnLst>
                                </p:cTn>
                              </p:par>
                              <p:par>
                                <p:cTn id="32" presetID="3" presetClass="exit" presetSubtype="5" fill="hold" grpId="3" nodeType="withEffect">
                                  <p:stCondLst>
                                    <p:cond delay="0"/>
                                  </p:stCondLst>
                                  <p:childTnLst>
                                    <p:animEffect transition="out" filter="blinds(vertical)">
                                      <p:cBhvr>
                                        <p:cTn id="33" dur="5500"/>
                                        <p:tgtEl>
                                          <p:spTgt spid="40"/>
                                        </p:tgtEl>
                                      </p:cBhvr>
                                    </p:animEffect>
                                    <p:set>
                                      <p:cBhvr>
                                        <p:cTn id="34" dur="1" fill="hold">
                                          <p:stCondLst>
                                            <p:cond delay="5499"/>
                                          </p:stCondLst>
                                        </p:cTn>
                                        <p:tgtEl>
                                          <p:spTgt spid="40"/>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41"/>
                                        </p:tgtEl>
                                        <p:attrNameLst>
                                          <p:attrName>style.visibility</p:attrName>
                                        </p:attrNameLst>
                                      </p:cBhvr>
                                      <p:to>
                                        <p:strVal val="visible"/>
                                      </p:to>
                                    </p:set>
                                    <p:anim calcmode="lin" valueType="num">
                                      <p:cBhvr additive="base">
                                        <p:cTn id="37" dur="4000" fill="hold"/>
                                        <p:tgtEl>
                                          <p:spTgt spid="41"/>
                                        </p:tgtEl>
                                        <p:attrNameLst>
                                          <p:attrName>ppt_x</p:attrName>
                                        </p:attrNameLst>
                                      </p:cBhvr>
                                      <p:tavLst>
                                        <p:tav tm="0">
                                          <p:val>
                                            <p:strVal val="0-#ppt_w/2"/>
                                          </p:val>
                                        </p:tav>
                                        <p:tav tm="100000">
                                          <p:val>
                                            <p:strVal val="#ppt_x"/>
                                          </p:val>
                                        </p:tav>
                                      </p:tavLst>
                                    </p:anim>
                                    <p:anim calcmode="lin" valueType="num">
                                      <p:cBhvr additive="base">
                                        <p:cTn id="38" dur="4000" fill="hold"/>
                                        <p:tgtEl>
                                          <p:spTgt spid="41"/>
                                        </p:tgtEl>
                                        <p:attrNameLst>
                                          <p:attrName>ppt_y</p:attrName>
                                        </p:attrNameLst>
                                      </p:cBhvr>
                                      <p:tavLst>
                                        <p:tav tm="0">
                                          <p:val>
                                            <p:strVal val="#ppt_y"/>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41"/>
                                        </p:tgtEl>
                                        <p:attrNameLst>
                                          <p:attrName>style.visibility</p:attrName>
                                        </p:attrNameLst>
                                      </p:cBhvr>
                                      <p:to>
                                        <p:strVal val="visible"/>
                                      </p:to>
                                    </p:set>
                                    <p:anim calcmode="lin" valueType="num">
                                      <p:cBhvr>
                                        <p:cTn id="41" dur="4000" fill="hold"/>
                                        <p:tgtEl>
                                          <p:spTgt spid="41"/>
                                        </p:tgtEl>
                                        <p:attrNameLst>
                                          <p:attrName>ppt_w</p:attrName>
                                        </p:attrNameLst>
                                      </p:cBhvr>
                                      <p:tavLst>
                                        <p:tav tm="0" fmla="#ppt_w*sin(2.5*pi*$)">
                                          <p:val>
                                            <p:fltVal val="0"/>
                                          </p:val>
                                        </p:tav>
                                        <p:tav tm="100000">
                                          <p:val>
                                            <p:fltVal val="1"/>
                                          </p:val>
                                        </p:tav>
                                      </p:tavLst>
                                    </p:anim>
                                    <p:anim calcmode="lin" valueType="num">
                                      <p:cBhvr>
                                        <p:cTn id="42" dur="4000" fill="hold"/>
                                        <p:tgtEl>
                                          <p:spTgt spid="41"/>
                                        </p:tgtEl>
                                        <p:attrNameLst>
                                          <p:attrName>ppt_h</p:attrName>
                                        </p:attrNameLst>
                                      </p:cBhvr>
                                      <p:tavLst>
                                        <p:tav tm="0">
                                          <p:val>
                                            <p:strVal val="#ppt_h"/>
                                          </p:val>
                                        </p:tav>
                                        <p:tav tm="100000">
                                          <p:val>
                                            <p:strVal val="#ppt_h"/>
                                          </p:val>
                                        </p:tav>
                                      </p:tavLst>
                                    </p:anim>
                                  </p:childTnLst>
                                </p:cTn>
                              </p:par>
                              <p:par>
                                <p:cTn id="43" presetID="2" presetClass="exit" presetSubtype="2" fill="hold" grpId="2" nodeType="withEffect">
                                  <p:stCondLst>
                                    <p:cond delay="0"/>
                                  </p:stCondLst>
                                  <p:childTnLst>
                                    <p:anim calcmode="lin" valueType="num">
                                      <p:cBhvr additive="base">
                                        <p:cTn id="44" dur="4500"/>
                                        <p:tgtEl>
                                          <p:spTgt spid="41"/>
                                        </p:tgtEl>
                                        <p:attrNameLst>
                                          <p:attrName>ppt_x</p:attrName>
                                        </p:attrNameLst>
                                      </p:cBhvr>
                                      <p:tavLst>
                                        <p:tav tm="0">
                                          <p:val>
                                            <p:strVal val="ppt_x"/>
                                          </p:val>
                                        </p:tav>
                                        <p:tav tm="100000">
                                          <p:val>
                                            <p:strVal val="1+ppt_w/2"/>
                                          </p:val>
                                        </p:tav>
                                      </p:tavLst>
                                    </p:anim>
                                    <p:anim calcmode="lin" valueType="num">
                                      <p:cBhvr additive="base">
                                        <p:cTn id="45" dur="4500"/>
                                        <p:tgtEl>
                                          <p:spTgt spid="41"/>
                                        </p:tgtEl>
                                        <p:attrNameLst>
                                          <p:attrName>ppt_y</p:attrName>
                                        </p:attrNameLst>
                                      </p:cBhvr>
                                      <p:tavLst>
                                        <p:tav tm="0">
                                          <p:val>
                                            <p:strVal val="ppt_y"/>
                                          </p:val>
                                        </p:tav>
                                        <p:tav tm="100000">
                                          <p:val>
                                            <p:strVal val="ppt_y"/>
                                          </p:val>
                                        </p:tav>
                                      </p:tavLst>
                                    </p:anim>
                                    <p:set>
                                      <p:cBhvr>
                                        <p:cTn id="46" dur="1" fill="hold">
                                          <p:stCondLst>
                                            <p:cond delay="4499"/>
                                          </p:stCondLst>
                                        </p:cTn>
                                        <p:tgtEl>
                                          <p:spTgt spid="41"/>
                                        </p:tgtEl>
                                        <p:attrNameLst>
                                          <p:attrName>style.visibility</p:attrName>
                                        </p:attrNameLst>
                                      </p:cBhvr>
                                      <p:to>
                                        <p:strVal val="hidden"/>
                                      </p:to>
                                    </p:set>
                                  </p:childTnLst>
                                </p:cTn>
                              </p:par>
                              <p:par>
                                <p:cTn id="47" presetID="3" presetClass="exit" presetSubtype="5" fill="hold" grpId="3" nodeType="withEffect">
                                  <p:stCondLst>
                                    <p:cond delay="0"/>
                                  </p:stCondLst>
                                  <p:childTnLst>
                                    <p:animEffect transition="out" filter="blinds(vertical)">
                                      <p:cBhvr>
                                        <p:cTn id="48" dur="5500"/>
                                        <p:tgtEl>
                                          <p:spTgt spid="41"/>
                                        </p:tgtEl>
                                      </p:cBhvr>
                                    </p:animEffect>
                                    <p:set>
                                      <p:cBhvr>
                                        <p:cTn id="49" dur="1" fill="hold">
                                          <p:stCondLst>
                                            <p:cond delay="5499"/>
                                          </p:stCondLst>
                                        </p:cTn>
                                        <p:tgtEl>
                                          <p:spTgt spid="41"/>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44"/>
                                        </p:tgtEl>
                                        <p:attrNameLst>
                                          <p:attrName>style.visibility</p:attrName>
                                        </p:attrNameLst>
                                      </p:cBhvr>
                                      <p:to>
                                        <p:strVal val="visible"/>
                                      </p:to>
                                    </p:set>
                                    <p:anim calcmode="lin" valueType="num">
                                      <p:cBhvr additive="base">
                                        <p:cTn id="52" dur="4000" fill="hold"/>
                                        <p:tgtEl>
                                          <p:spTgt spid="44"/>
                                        </p:tgtEl>
                                        <p:attrNameLst>
                                          <p:attrName>ppt_x</p:attrName>
                                        </p:attrNameLst>
                                      </p:cBhvr>
                                      <p:tavLst>
                                        <p:tav tm="0">
                                          <p:val>
                                            <p:strVal val="0-#ppt_w/2"/>
                                          </p:val>
                                        </p:tav>
                                        <p:tav tm="100000">
                                          <p:val>
                                            <p:strVal val="#ppt_x"/>
                                          </p:val>
                                        </p:tav>
                                      </p:tavLst>
                                    </p:anim>
                                    <p:anim calcmode="lin" valueType="num">
                                      <p:cBhvr additive="base">
                                        <p:cTn id="53" dur="4000" fill="hold"/>
                                        <p:tgtEl>
                                          <p:spTgt spid="44"/>
                                        </p:tgtEl>
                                        <p:attrNameLst>
                                          <p:attrName>ppt_y</p:attrName>
                                        </p:attrNameLst>
                                      </p:cBhvr>
                                      <p:tavLst>
                                        <p:tav tm="0">
                                          <p:val>
                                            <p:strVal val="#ppt_y"/>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44"/>
                                        </p:tgtEl>
                                        <p:attrNameLst>
                                          <p:attrName>style.visibility</p:attrName>
                                        </p:attrNameLst>
                                      </p:cBhvr>
                                      <p:to>
                                        <p:strVal val="visible"/>
                                      </p:to>
                                    </p:set>
                                    <p:anim calcmode="lin" valueType="num">
                                      <p:cBhvr>
                                        <p:cTn id="56" dur="4000" fill="hold"/>
                                        <p:tgtEl>
                                          <p:spTgt spid="44"/>
                                        </p:tgtEl>
                                        <p:attrNameLst>
                                          <p:attrName>ppt_w</p:attrName>
                                        </p:attrNameLst>
                                      </p:cBhvr>
                                      <p:tavLst>
                                        <p:tav tm="0" fmla="#ppt_w*sin(2.5*pi*$)">
                                          <p:val>
                                            <p:fltVal val="0"/>
                                          </p:val>
                                        </p:tav>
                                        <p:tav tm="100000">
                                          <p:val>
                                            <p:fltVal val="1"/>
                                          </p:val>
                                        </p:tav>
                                      </p:tavLst>
                                    </p:anim>
                                    <p:anim calcmode="lin" valueType="num">
                                      <p:cBhvr>
                                        <p:cTn id="57" dur="4000" fill="hold"/>
                                        <p:tgtEl>
                                          <p:spTgt spid="44"/>
                                        </p:tgtEl>
                                        <p:attrNameLst>
                                          <p:attrName>ppt_h</p:attrName>
                                        </p:attrNameLst>
                                      </p:cBhvr>
                                      <p:tavLst>
                                        <p:tav tm="0">
                                          <p:val>
                                            <p:strVal val="#ppt_h"/>
                                          </p:val>
                                        </p:tav>
                                        <p:tav tm="100000">
                                          <p:val>
                                            <p:strVal val="#ppt_h"/>
                                          </p:val>
                                        </p:tav>
                                      </p:tavLst>
                                    </p:anim>
                                  </p:childTnLst>
                                </p:cTn>
                              </p:par>
                              <p:par>
                                <p:cTn id="58" presetID="2" presetClass="exit" presetSubtype="2" fill="hold" grpId="2" nodeType="withEffect">
                                  <p:stCondLst>
                                    <p:cond delay="0"/>
                                  </p:stCondLst>
                                  <p:childTnLst>
                                    <p:anim calcmode="lin" valueType="num">
                                      <p:cBhvr additive="base">
                                        <p:cTn id="59" dur="4500"/>
                                        <p:tgtEl>
                                          <p:spTgt spid="44"/>
                                        </p:tgtEl>
                                        <p:attrNameLst>
                                          <p:attrName>ppt_x</p:attrName>
                                        </p:attrNameLst>
                                      </p:cBhvr>
                                      <p:tavLst>
                                        <p:tav tm="0">
                                          <p:val>
                                            <p:strVal val="ppt_x"/>
                                          </p:val>
                                        </p:tav>
                                        <p:tav tm="100000">
                                          <p:val>
                                            <p:strVal val="1+ppt_w/2"/>
                                          </p:val>
                                        </p:tav>
                                      </p:tavLst>
                                    </p:anim>
                                    <p:anim calcmode="lin" valueType="num">
                                      <p:cBhvr additive="base">
                                        <p:cTn id="60" dur="4500"/>
                                        <p:tgtEl>
                                          <p:spTgt spid="44"/>
                                        </p:tgtEl>
                                        <p:attrNameLst>
                                          <p:attrName>ppt_y</p:attrName>
                                        </p:attrNameLst>
                                      </p:cBhvr>
                                      <p:tavLst>
                                        <p:tav tm="0">
                                          <p:val>
                                            <p:strVal val="ppt_y"/>
                                          </p:val>
                                        </p:tav>
                                        <p:tav tm="100000">
                                          <p:val>
                                            <p:strVal val="ppt_y"/>
                                          </p:val>
                                        </p:tav>
                                      </p:tavLst>
                                    </p:anim>
                                    <p:set>
                                      <p:cBhvr>
                                        <p:cTn id="61" dur="1" fill="hold">
                                          <p:stCondLst>
                                            <p:cond delay="4499"/>
                                          </p:stCondLst>
                                        </p:cTn>
                                        <p:tgtEl>
                                          <p:spTgt spid="44"/>
                                        </p:tgtEl>
                                        <p:attrNameLst>
                                          <p:attrName>style.visibility</p:attrName>
                                        </p:attrNameLst>
                                      </p:cBhvr>
                                      <p:to>
                                        <p:strVal val="hidden"/>
                                      </p:to>
                                    </p:set>
                                  </p:childTnLst>
                                </p:cTn>
                              </p:par>
                              <p:par>
                                <p:cTn id="62" presetID="3" presetClass="exit" presetSubtype="5" fill="hold" grpId="3" nodeType="withEffect">
                                  <p:stCondLst>
                                    <p:cond delay="0"/>
                                  </p:stCondLst>
                                  <p:childTnLst>
                                    <p:animEffect transition="out" filter="blinds(vertical)">
                                      <p:cBhvr>
                                        <p:cTn id="63" dur="5500"/>
                                        <p:tgtEl>
                                          <p:spTgt spid="44"/>
                                        </p:tgtEl>
                                      </p:cBhvr>
                                    </p:animEffect>
                                    <p:set>
                                      <p:cBhvr>
                                        <p:cTn id="64" dur="1" fill="hold">
                                          <p:stCondLst>
                                            <p:cond delay="5499"/>
                                          </p:stCondLst>
                                        </p:cTn>
                                        <p:tgtEl>
                                          <p:spTgt spid="44"/>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4000" fill="hold"/>
                                        <p:tgtEl>
                                          <p:spTgt spid="42"/>
                                        </p:tgtEl>
                                        <p:attrNameLst>
                                          <p:attrName>ppt_x</p:attrName>
                                        </p:attrNameLst>
                                      </p:cBhvr>
                                      <p:tavLst>
                                        <p:tav tm="0">
                                          <p:val>
                                            <p:strVal val="0-#ppt_w/2"/>
                                          </p:val>
                                        </p:tav>
                                        <p:tav tm="100000">
                                          <p:val>
                                            <p:strVal val="#ppt_x"/>
                                          </p:val>
                                        </p:tav>
                                      </p:tavLst>
                                    </p:anim>
                                    <p:anim calcmode="lin" valueType="num">
                                      <p:cBhvr additive="base">
                                        <p:cTn id="68" dur="4000" fill="hold"/>
                                        <p:tgtEl>
                                          <p:spTgt spid="42"/>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42"/>
                                        </p:tgtEl>
                                        <p:attrNameLst>
                                          <p:attrName>style.visibility</p:attrName>
                                        </p:attrNameLst>
                                      </p:cBhvr>
                                      <p:to>
                                        <p:strVal val="visible"/>
                                      </p:to>
                                    </p:set>
                                    <p:anim calcmode="lin" valueType="num">
                                      <p:cBhvr>
                                        <p:cTn id="71" dur="4000" fill="hold"/>
                                        <p:tgtEl>
                                          <p:spTgt spid="42"/>
                                        </p:tgtEl>
                                        <p:attrNameLst>
                                          <p:attrName>ppt_w</p:attrName>
                                        </p:attrNameLst>
                                      </p:cBhvr>
                                      <p:tavLst>
                                        <p:tav tm="0" fmla="#ppt_w*sin(2.5*pi*$)">
                                          <p:val>
                                            <p:fltVal val="0"/>
                                          </p:val>
                                        </p:tav>
                                        <p:tav tm="100000">
                                          <p:val>
                                            <p:fltVal val="1"/>
                                          </p:val>
                                        </p:tav>
                                      </p:tavLst>
                                    </p:anim>
                                    <p:anim calcmode="lin" valueType="num">
                                      <p:cBhvr>
                                        <p:cTn id="72" dur="4000" fill="hold"/>
                                        <p:tgtEl>
                                          <p:spTgt spid="42"/>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4500"/>
                                        <p:tgtEl>
                                          <p:spTgt spid="42"/>
                                        </p:tgtEl>
                                        <p:attrNameLst>
                                          <p:attrName>ppt_x</p:attrName>
                                        </p:attrNameLst>
                                      </p:cBhvr>
                                      <p:tavLst>
                                        <p:tav tm="0">
                                          <p:val>
                                            <p:strVal val="ppt_x"/>
                                          </p:val>
                                        </p:tav>
                                        <p:tav tm="100000">
                                          <p:val>
                                            <p:strVal val="1+ppt_w/2"/>
                                          </p:val>
                                        </p:tav>
                                      </p:tavLst>
                                    </p:anim>
                                    <p:anim calcmode="lin" valueType="num">
                                      <p:cBhvr additive="base">
                                        <p:cTn id="75" dur="4500"/>
                                        <p:tgtEl>
                                          <p:spTgt spid="42"/>
                                        </p:tgtEl>
                                        <p:attrNameLst>
                                          <p:attrName>ppt_y</p:attrName>
                                        </p:attrNameLst>
                                      </p:cBhvr>
                                      <p:tavLst>
                                        <p:tav tm="0">
                                          <p:val>
                                            <p:strVal val="ppt_y"/>
                                          </p:val>
                                        </p:tav>
                                        <p:tav tm="100000">
                                          <p:val>
                                            <p:strVal val="ppt_y"/>
                                          </p:val>
                                        </p:tav>
                                      </p:tavLst>
                                    </p:anim>
                                    <p:set>
                                      <p:cBhvr>
                                        <p:cTn id="76" dur="1" fill="hold">
                                          <p:stCondLst>
                                            <p:cond delay="4499"/>
                                          </p:stCondLst>
                                        </p:cTn>
                                        <p:tgtEl>
                                          <p:spTgt spid="42"/>
                                        </p:tgtEl>
                                        <p:attrNameLst>
                                          <p:attrName>style.visibility</p:attrName>
                                        </p:attrNameLst>
                                      </p:cBhvr>
                                      <p:to>
                                        <p:strVal val="hidden"/>
                                      </p:to>
                                    </p:set>
                                  </p:childTnLst>
                                </p:cTn>
                              </p:par>
                              <p:par>
                                <p:cTn id="77" presetID="3" presetClass="exit" presetSubtype="5" fill="hold" grpId="3" nodeType="withEffect">
                                  <p:stCondLst>
                                    <p:cond delay="0"/>
                                  </p:stCondLst>
                                  <p:childTnLst>
                                    <p:animEffect transition="out" filter="blinds(vertical)">
                                      <p:cBhvr>
                                        <p:cTn id="78" dur="5500"/>
                                        <p:tgtEl>
                                          <p:spTgt spid="42"/>
                                        </p:tgtEl>
                                      </p:cBhvr>
                                    </p:animEffect>
                                    <p:set>
                                      <p:cBhvr>
                                        <p:cTn id="79" dur="1" fill="hold">
                                          <p:stCondLst>
                                            <p:cond delay="5499"/>
                                          </p:stCondLst>
                                        </p:cTn>
                                        <p:tgtEl>
                                          <p:spTgt spid="42"/>
                                        </p:tgtEl>
                                        <p:attrNameLst>
                                          <p:attrName>style.visibility</p:attrName>
                                        </p:attrNameLst>
                                      </p:cBhvr>
                                      <p:to>
                                        <p:strVal val="hidden"/>
                                      </p:to>
                                    </p:set>
                                  </p:childTnLst>
                                </p:cTn>
                              </p:par>
                              <p:par>
                                <p:cTn id="80" presetID="2" presetClass="entr" presetSubtype="8" fill="hold" grpId="0" nodeType="withEffect">
                                  <p:stCondLst>
                                    <p:cond delay="0"/>
                                  </p:stCondLst>
                                  <p:childTnLst>
                                    <p:set>
                                      <p:cBhvr>
                                        <p:cTn id="81" dur="1" fill="hold">
                                          <p:stCondLst>
                                            <p:cond delay="0"/>
                                          </p:stCondLst>
                                        </p:cTn>
                                        <p:tgtEl>
                                          <p:spTgt spid="45"/>
                                        </p:tgtEl>
                                        <p:attrNameLst>
                                          <p:attrName>style.visibility</p:attrName>
                                        </p:attrNameLst>
                                      </p:cBhvr>
                                      <p:to>
                                        <p:strVal val="visible"/>
                                      </p:to>
                                    </p:set>
                                    <p:anim calcmode="lin" valueType="num">
                                      <p:cBhvr additive="base">
                                        <p:cTn id="82" dur="4000" fill="hold"/>
                                        <p:tgtEl>
                                          <p:spTgt spid="45"/>
                                        </p:tgtEl>
                                        <p:attrNameLst>
                                          <p:attrName>ppt_x</p:attrName>
                                        </p:attrNameLst>
                                      </p:cBhvr>
                                      <p:tavLst>
                                        <p:tav tm="0">
                                          <p:val>
                                            <p:strVal val="0-#ppt_w/2"/>
                                          </p:val>
                                        </p:tav>
                                        <p:tav tm="100000">
                                          <p:val>
                                            <p:strVal val="#ppt_x"/>
                                          </p:val>
                                        </p:tav>
                                      </p:tavLst>
                                    </p:anim>
                                    <p:anim calcmode="lin" valueType="num">
                                      <p:cBhvr additive="base">
                                        <p:cTn id="83" dur="4000" fill="hold"/>
                                        <p:tgtEl>
                                          <p:spTgt spid="45"/>
                                        </p:tgtEl>
                                        <p:attrNameLst>
                                          <p:attrName>ppt_y</p:attrName>
                                        </p:attrNameLst>
                                      </p:cBhvr>
                                      <p:tavLst>
                                        <p:tav tm="0">
                                          <p:val>
                                            <p:strVal val="#ppt_y"/>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45"/>
                                        </p:tgtEl>
                                        <p:attrNameLst>
                                          <p:attrName>style.visibility</p:attrName>
                                        </p:attrNameLst>
                                      </p:cBhvr>
                                      <p:to>
                                        <p:strVal val="visible"/>
                                      </p:to>
                                    </p:set>
                                    <p:anim calcmode="lin" valueType="num">
                                      <p:cBhvr>
                                        <p:cTn id="86" dur="4000" fill="hold"/>
                                        <p:tgtEl>
                                          <p:spTgt spid="45"/>
                                        </p:tgtEl>
                                        <p:attrNameLst>
                                          <p:attrName>ppt_w</p:attrName>
                                        </p:attrNameLst>
                                      </p:cBhvr>
                                      <p:tavLst>
                                        <p:tav tm="0" fmla="#ppt_w*sin(2.5*pi*$)">
                                          <p:val>
                                            <p:fltVal val="0"/>
                                          </p:val>
                                        </p:tav>
                                        <p:tav tm="100000">
                                          <p:val>
                                            <p:fltVal val="1"/>
                                          </p:val>
                                        </p:tav>
                                      </p:tavLst>
                                    </p:anim>
                                    <p:anim calcmode="lin" valueType="num">
                                      <p:cBhvr>
                                        <p:cTn id="87" dur="4000" fill="hold"/>
                                        <p:tgtEl>
                                          <p:spTgt spid="45"/>
                                        </p:tgtEl>
                                        <p:attrNameLst>
                                          <p:attrName>ppt_h</p:attrName>
                                        </p:attrNameLst>
                                      </p:cBhvr>
                                      <p:tavLst>
                                        <p:tav tm="0">
                                          <p:val>
                                            <p:strVal val="#ppt_h"/>
                                          </p:val>
                                        </p:tav>
                                        <p:tav tm="100000">
                                          <p:val>
                                            <p:strVal val="#ppt_h"/>
                                          </p:val>
                                        </p:tav>
                                      </p:tavLst>
                                    </p:anim>
                                  </p:childTnLst>
                                </p:cTn>
                              </p:par>
                              <p:par>
                                <p:cTn id="88" presetID="2" presetClass="exit" presetSubtype="2" fill="hold" grpId="2" nodeType="withEffect">
                                  <p:stCondLst>
                                    <p:cond delay="0"/>
                                  </p:stCondLst>
                                  <p:childTnLst>
                                    <p:anim calcmode="lin" valueType="num">
                                      <p:cBhvr additive="base">
                                        <p:cTn id="89" dur="4500"/>
                                        <p:tgtEl>
                                          <p:spTgt spid="45"/>
                                        </p:tgtEl>
                                        <p:attrNameLst>
                                          <p:attrName>ppt_x</p:attrName>
                                        </p:attrNameLst>
                                      </p:cBhvr>
                                      <p:tavLst>
                                        <p:tav tm="0">
                                          <p:val>
                                            <p:strVal val="ppt_x"/>
                                          </p:val>
                                        </p:tav>
                                        <p:tav tm="100000">
                                          <p:val>
                                            <p:strVal val="1+ppt_w/2"/>
                                          </p:val>
                                        </p:tav>
                                      </p:tavLst>
                                    </p:anim>
                                    <p:anim calcmode="lin" valueType="num">
                                      <p:cBhvr additive="base">
                                        <p:cTn id="90" dur="4500"/>
                                        <p:tgtEl>
                                          <p:spTgt spid="45"/>
                                        </p:tgtEl>
                                        <p:attrNameLst>
                                          <p:attrName>ppt_y</p:attrName>
                                        </p:attrNameLst>
                                      </p:cBhvr>
                                      <p:tavLst>
                                        <p:tav tm="0">
                                          <p:val>
                                            <p:strVal val="ppt_y"/>
                                          </p:val>
                                        </p:tav>
                                        <p:tav tm="100000">
                                          <p:val>
                                            <p:strVal val="ppt_y"/>
                                          </p:val>
                                        </p:tav>
                                      </p:tavLst>
                                    </p:anim>
                                    <p:set>
                                      <p:cBhvr>
                                        <p:cTn id="91" dur="1" fill="hold">
                                          <p:stCondLst>
                                            <p:cond delay="4499"/>
                                          </p:stCondLst>
                                        </p:cTn>
                                        <p:tgtEl>
                                          <p:spTgt spid="45"/>
                                        </p:tgtEl>
                                        <p:attrNameLst>
                                          <p:attrName>style.visibility</p:attrName>
                                        </p:attrNameLst>
                                      </p:cBhvr>
                                      <p:to>
                                        <p:strVal val="hidden"/>
                                      </p:to>
                                    </p:set>
                                  </p:childTnLst>
                                </p:cTn>
                              </p:par>
                              <p:par>
                                <p:cTn id="92" presetID="3" presetClass="exit" presetSubtype="5" fill="hold" grpId="3" nodeType="withEffect">
                                  <p:stCondLst>
                                    <p:cond delay="0"/>
                                  </p:stCondLst>
                                  <p:childTnLst>
                                    <p:animEffect transition="out" filter="blinds(vertical)">
                                      <p:cBhvr>
                                        <p:cTn id="93" dur="5500"/>
                                        <p:tgtEl>
                                          <p:spTgt spid="45"/>
                                        </p:tgtEl>
                                      </p:cBhvr>
                                    </p:animEffect>
                                    <p:set>
                                      <p:cBhvr>
                                        <p:cTn id="94" dur="1" fill="hold">
                                          <p:stCondLst>
                                            <p:cond delay="5499"/>
                                          </p:stCondLst>
                                        </p:cTn>
                                        <p:tgtEl>
                                          <p:spTgt spid="45"/>
                                        </p:tgtEl>
                                        <p:attrNameLst>
                                          <p:attrName>style.visibility</p:attrName>
                                        </p:attrNameLst>
                                      </p:cBhvr>
                                      <p:to>
                                        <p:strVal val="hidden"/>
                                      </p:to>
                                    </p:set>
                                  </p:childTnLst>
                                </p:cTn>
                              </p:par>
                              <p:par>
                                <p:cTn id="95" presetID="2" presetClass="entr" presetSubtype="8" fill="hold" grpId="0" nodeType="withEffect">
                                  <p:stCondLst>
                                    <p:cond delay="0"/>
                                  </p:stCondLst>
                                  <p:childTnLst>
                                    <p:set>
                                      <p:cBhvr>
                                        <p:cTn id="96" dur="1" fill="hold">
                                          <p:stCondLst>
                                            <p:cond delay="0"/>
                                          </p:stCondLst>
                                        </p:cTn>
                                        <p:tgtEl>
                                          <p:spTgt spid="43"/>
                                        </p:tgtEl>
                                        <p:attrNameLst>
                                          <p:attrName>style.visibility</p:attrName>
                                        </p:attrNameLst>
                                      </p:cBhvr>
                                      <p:to>
                                        <p:strVal val="visible"/>
                                      </p:to>
                                    </p:set>
                                    <p:anim calcmode="lin" valueType="num">
                                      <p:cBhvr additive="base">
                                        <p:cTn id="97" dur="4000" fill="hold"/>
                                        <p:tgtEl>
                                          <p:spTgt spid="43"/>
                                        </p:tgtEl>
                                        <p:attrNameLst>
                                          <p:attrName>ppt_x</p:attrName>
                                        </p:attrNameLst>
                                      </p:cBhvr>
                                      <p:tavLst>
                                        <p:tav tm="0">
                                          <p:val>
                                            <p:strVal val="0-#ppt_w/2"/>
                                          </p:val>
                                        </p:tav>
                                        <p:tav tm="100000">
                                          <p:val>
                                            <p:strVal val="#ppt_x"/>
                                          </p:val>
                                        </p:tav>
                                      </p:tavLst>
                                    </p:anim>
                                    <p:anim calcmode="lin" valueType="num">
                                      <p:cBhvr additive="base">
                                        <p:cTn id="98" dur="4000" fill="hold"/>
                                        <p:tgtEl>
                                          <p:spTgt spid="43"/>
                                        </p:tgtEl>
                                        <p:attrNameLst>
                                          <p:attrName>ppt_y</p:attrName>
                                        </p:attrNameLst>
                                      </p:cBhvr>
                                      <p:tavLst>
                                        <p:tav tm="0">
                                          <p:val>
                                            <p:strVal val="#ppt_y"/>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43"/>
                                        </p:tgtEl>
                                        <p:attrNameLst>
                                          <p:attrName>style.visibility</p:attrName>
                                        </p:attrNameLst>
                                      </p:cBhvr>
                                      <p:to>
                                        <p:strVal val="visible"/>
                                      </p:to>
                                    </p:set>
                                    <p:anim calcmode="lin" valueType="num">
                                      <p:cBhvr>
                                        <p:cTn id="101" dur="4000" fill="hold"/>
                                        <p:tgtEl>
                                          <p:spTgt spid="43"/>
                                        </p:tgtEl>
                                        <p:attrNameLst>
                                          <p:attrName>ppt_w</p:attrName>
                                        </p:attrNameLst>
                                      </p:cBhvr>
                                      <p:tavLst>
                                        <p:tav tm="0" fmla="#ppt_w*sin(2.5*pi*$)">
                                          <p:val>
                                            <p:fltVal val="0"/>
                                          </p:val>
                                        </p:tav>
                                        <p:tav tm="100000">
                                          <p:val>
                                            <p:fltVal val="1"/>
                                          </p:val>
                                        </p:tav>
                                      </p:tavLst>
                                    </p:anim>
                                    <p:anim calcmode="lin" valueType="num">
                                      <p:cBhvr>
                                        <p:cTn id="102" dur="4000" fill="hold"/>
                                        <p:tgtEl>
                                          <p:spTgt spid="43"/>
                                        </p:tgtEl>
                                        <p:attrNameLst>
                                          <p:attrName>ppt_h</p:attrName>
                                        </p:attrNameLst>
                                      </p:cBhvr>
                                      <p:tavLst>
                                        <p:tav tm="0">
                                          <p:val>
                                            <p:strVal val="#ppt_h"/>
                                          </p:val>
                                        </p:tav>
                                        <p:tav tm="100000">
                                          <p:val>
                                            <p:strVal val="#ppt_h"/>
                                          </p:val>
                                        </p:tav>
                                      </p:tavLst>
                                    </p:anim>
                                  </p:childTnLst>
                                </p:cTn>
                              </p:par>
                              <p:par>
                                <p:cTn id="103" presetID="2" presetClass="exit" presetSubtype="2" fill="hold" grpId="2" nodeType="withEffect">
                                  <p:stCondLst>
                                    <p:cond delay="0"/>
                                  </p:stCondLst>
                                  <p:childTnLst>
                                    <p:anim calcmode="lin" valueType="num">
                                      <p:cBhvr additive="base">
                                        <p:cTn id="104" dur="4500"/>
                                        <p:tgtEl>
                                          <p:spTgt spid="43"/>
                                        </p:tgtEl>
                                        <p:attrNameLst>
                                          <p:attrName>ppt_x</p:attrName>
                                        </p:attrNameLst>
                                      </p:cBhvr>
                                      <p:tavLst>
                                        <p:tav tm="0">
                                          <p:val>
                                            <p:strVal val="ppt_x"/>
                                          </p:val>
                                        </p:tav>
                                        <p:tav tm="100000">
                                          <p:val>
                                            <p:strVal val="1+ppt_w/2"/>
                                          </p:val>
                                        </p:tav>
                                      </p:tavLst>
                                    </p:anim>
                                    <p:anim calcmode="lin" valueType="num">
                                      <p:cBhvr additive="base">
                                        <p:cTn id="105" dur="4500"/>
                                        <p:tgtEl>
                                          <p:spTgt spid="43"/>
                                        </p:tgtEl>
                                        <p:attrNameLst>
                                          <p:attrName>ppt_y</p:attrName>
                                        </p:attrNameLst>
                                      </p:cBhvr>
                                      <p:tavLst>
                                        <p:tav tm="0">
                                          <p:val>
                                            <p:strVal val="ppt_y"/>
                                          </p:val>
                                        </p:tav>
                                        <p:tav tm="100000">
                                          <p:val>
                                            <p:strVal val="ppt_y"/>
                                          </p:val>
                                        </p:tav>
                                      </p:tavLst>
                                    </p:anim>
                                    <p:set>
                                      <p:cBhvr>
                                        <p:cTn id="106" dur="1" fill="hold">
                                          <p:stCondLst>
                                            <p:cond delay="4499"/>
                                          </p:stCondLst>
                                        </p:cTn>
                                        <p:tgtEl>
                                          <p:spTgt spid="43"/>
                                        </p:tgtEl>
                                        <p:attrNameLst>
                                          <p:attrName>style.visibility</p:attrName>
                                        </p:attrNameLst>
                                      </p:cBhvr>
                                      <p:to>
                                        <p:strVal val="hidden"/>
                                      </p:to>
                                    </p:set>
                                  </p:childTnLst>
                                </p:cTn>
                              </p:par>
                              <p:par>
                                <p:cTn id="107" presetID="3" presetClass="exit" presetSubtype="5" fill="hold" grpId="3" nodeType="withEffect">
                                  <p:stCondLst>
                                    <p:cond delay="0"/>
                                  </p:stCondLst>
                                  <p:childTnLst>
                                    <p:animEffect transition="out" filter="blinds(vertical)">
                                      <p:cBhvr>
                                        <p:cTn id="108" dur="5500"/>
                                        <p:tgtEl>
                                          <p:spTgt spid="43"/>
                                        </p:tgtEl>
                                      </p:cBhvr>
                                    </p:animEffect>
                                    <p:set>
                                      <p:cBhvr>
                                        <p:cTn id="109" dur="1" fill="hold">
                                          <p:stCondLst>
                                            <p:cond delay="5499"/>
                                          </p:stCondLst>
                                        </p:cTn>
                                        <p:tgtEl>
                                          <p:spTgt spid="43"/>
                                        </p:tgtEl>
                                        <p:attrNameLst>
                                          <p:attrName>style.visibility</p:attrName>
                                        </p:attrNameLst>
                                      </p:cBhvr>
                                      <p:to>
                                        <p:strVal val="hidden"/>
                                      </p:to>
                                    </p:set>
                                  </p:childTnLst>
                                </p:cTn>
                              </p:par>
                              <p:par>
                                <p:cTn id="110" presetID="2" presetClass="entr" presetSubtype="8" fill="hold" grpId="0" nodeType="withEffect">
                                  <p:stCondLst>
                                    <p:cond delay="0"/>
                                  </p:stCondLst>
                                  <p:childTnLst>
                                    <p:set>
                                      <p:cBhvr>
                                        <p:cTn id="111" dur="1" fill="hold">
                                          <p:stCondLst>
                                            <p:cond delay="0"/>
                                          </p:stCondLst>
                                        </p:cTn>
                                        <p:tgtEl>
                                          <p:spTgt spid="32"/>
                                        </p:tgtEl>
                                        <p:attrNameLst>
                                          <p:attrName>style.visibility</p:attrName>
                                        </p:attrNameLst>
                                      </p:cBhvr>
                                      <p:to>
                                        <p:strVal val="visible"/>
                                      </p:to>
                                    </p:set>
                                    <p:anim calcmode="lin" valueType="num">
                                      <p:cBhvr additive="base">
                                        <p:cTn id="112" dur="4000" fill="hold"/>
                                        <p:tgtEl>
                                          <p:spTgt spid="32"/>
                                        </p:tgtEl>
                                        <p:attrNameLst>
                                          <p:attrName>ppt_x</p:attrName>
                                        </p:attrNameLst>
                                      </p:cBhvr>
                                      <p:tavLst>
                                        <p:tav tm="0">
                                          <p:val>
                                            <p:strVal val="0-#ppt_w/2"/>
                                          </p:val>
                                        </p:tav>
                                        <p:tav tm="100000">
                                          <p:val>
                                            <p:strVal val="#ppt_x"/>
                                          </p:val>
                                        </p:tav>
                                      </p:tavLst>
                                    </p:anim>
                                    <p:anim calcmode="lin" valueType="num">
                                      <p:cBhvr additive="base">
                                        <p:cTn id="113" dur="4000" fill="hold"/>
                                        <p:tgtEl>
                                          <p:spTgt spid="32"/>
                                        </p:tgtEl>
                                        <p:attrNameLst>
                                          <p:attrName>ppt_y</p:attrName>
                                        </p:attrNameLst>
                                      </p:cBhvr>
                                      <p:tavLst>
                                        <p:tav tm="0">
                                          <p:val>
                                            <p:strVal val="#ppt_y"/>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32"/>
                                        </p:tgtEl>
                                        <p:attrNameLst>
                                          <p:attrName>style.visibility</p:attrName>
                                        </p:attrNameLst>
                                      </p:cBhvr>
                                      <p:to>
                                        <p:strVal val="visible"/>
                                      </p:to>
                                    </p:set>
                                    <p:anim calcmode="lin" valueType="num">
                                      <p:cBhvr>
                                        <p:cTn id="116" dur="4000" fill="hold"/>
                                        <p:tgtEl>
                                          <p:spTgt spid="32"/>
                                        </p:tgtEl>
                                        <p:attrNameLst>
                                          <p:attrName>ppt_w</p:attrName>
                                        </p:attrNameLst>
                                      </p:cBhvr>
                                      <p:tavLst>
                                        <p:tav tm="0" fmla="#ppt_w*sin(2.5*pi*$)">
                                          <p:val>
                                            <p:fltVal val="0"/>
                                          </p:val>
                                        </p:tav>
                                        <p:tav tm="100000">
                                          <p:val>
                                            <p:fltVal val="1"/>
                                          </p:val>
                                        </p:tav>
                                      </p:tavLst>
                                    </p:anim>
                                    <p:anim calcmode="lin" valueType="num">
                                      <p:cBhvr>
                                        <p:cTn id="117" dur="4000" fill="hold"/>
                                        <p:tgtEl>
                                          <p:spTgt spid="32"/>
                                        </p:tgtEl>
                                        <p:attrNameLst>
                                          <p:attrName>ppt_h</p:attrName>
                                        </p:attrNameLst>
                                      </p:cBhvr>
                                      <p:tavLst>
                                        <p:tav tm="0">
                                          <p:val>
                                            <p:strVal val="#ppt_h"/>
                                          </p:val>
                                        </p:tav>
                                        <p:tav tm="100000">
                                          <p:val>
                                            <p:strVal val="#ppt_h"/>
                                          </p:val>
                                        </p:tav>
                                      </p:tavLst>
                                    </p:anim>
                                  </p:childTnLst>
                                </p:cTn>
                              </p:par>
                              <p:par>
                                <p:cTn id="118" presetID="2" presetClass="exit" presetSubtype="2" fill="hold" grpId="2" nodeType="withEffect">
                                  <p:stCondLst>
                                    <p:cond delay="0"/>
                                  </p:stCondLst>
                                  <p:childTnLst>
                                    <p:anim calcmode="lin" valueType="num">
                                      <p:cBhvr additive="base">
                                        <p:cTn id="119" dur="4500"/>
                                        <p:tgtEl>
                                          <p:spTgt spid="32"/>
                                        </p:tgtEl>
                                        <p:attrNameLst>
                                          <p:attrName>ppt_x</p:attrName>
                                        </p:attrNameLst>
                                      </p:cBhvr>
                                      <p:tavLst>
                                        <p:tav tm="0">
                                          <p:val>
                                            <p:strVal val="ppt_x"/>
                                          </p:val>
                                        </p:tav>
                                        <p:tav tm="100000">
                                          <p:val>
                                            <p:strVal val="1+ppt_w/2"/>
                                          </p:val>
                                        </p:tav>
                                      </p:tavLst>
                                    </p:anim>
                                    <p:anim calcmode="lin" valueType="num">
                                      <p:cBhvr additive="base">
                                        <p:cTn id="120" dur="4500"/>
                                        <p:tgtEl>
                                          <p:spTgt spid="32"/>
                                        </p:tgtEl>
                                        <p:attrNameLst>
                                          <p:attrName>ppt_y</p:attrName>
                                        </p:attrNameLst>
                                      </p:cBhvr>
                                      <p:tavLst>
                                        <p:tav tm="0">
                                          <p:val>
                                            <p:strVal val="ppt_y"/>
                                          </p:val>
                                        </p:tav>
                                        <p:tav tm="100000">
                                          <p:val>
                                            <p:strVal val="ppt_y"/>
                                          </p:val>
                                        </p:tav>
                                      </p:tavLst>
                                    </p:anim>
                                    <p:set>
                                      <p:cBhvr>
                                        <p:cTn id="121" dur="1" fill="hold">
                                          <p:stCondLst>
                                            <p:cond delay="4499"/>
                                          </p:stCondLst>
                                        </p:cTn>
                                        <p:tgtEl>
                                          <p:spTgt spid="32"/>
                                        </p:tgtEl>
                                        <p:attrNameLst>
                                          <p:attrName>style.visibility</p:attrName>
                                        </p:attrNameLst>
                                      </p:cBhvr>
                                      <p:to>
                                        <p:strVal val="hidden"/>
                                      </p:to>
                                    </p:set>
                                  </p:childTnLst>
                                </p:cTn>
                              </p:par>
                              <p:par>
                                <p:cTn id="122" presetID="3" presetClass="exit" presetSubtype="5" fill="hold" grpId="3" nodeType="withEffect">
                                  <p:stCondLst>
                                    <p:cond delay="0"/>
                                  </p:stCondLst>
                                  <p:childTnLst>
                                    <p:animEffect transition="out" filter="blinds(vertical)">
                                      <p:cBhvr>
                                        <p:cTn id="123" dur="5500"/>
                                        <p:tgtEl>
                                          <p:spTgt spid="32"/>
                                        </p:tgtEl>
                                      </p:cBhvr>
                                    </p:animEffect>
                                    <p:set>
                                      <p:cBhvr>
                                        <p:cTn id="124" dur="1" fill="hold">
                                          <p:stCondLst>
                                            <p:cond delay="5499"/>
                                          </p:stCondLst>
                                        </p:cTn>
                                        <p:tgtEl>
                                          <p:spTgt spid="32"/>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38"/>
                                        </p:tgtEl>
                                        <p:attrNameLst>
                                          <p:attrName>style.visibility</p:attrName>
                                        </p:attrNameLst>
                                      </p:cBhvr>
                                      <p:to>
                                        <p:strVal val="visible"/>
                                      </p:to>
                                    </p:set>
                                    <p:anim calcmode="lin" valueType="num">
                                      <p:cBhvr additive="base">
                                        <p:cTn id="127" dur="4000" fill="hold"/>
                                        <p:tgtEl>
                                          <p:spTgt spid="38"/>
                                        </p:tgtEl>
                                        <p:attrNameLst>
                                          <p:attrName>ppt_x</p:attrName>
                                        </p:attrNameLst>
                                      </p:cBhvr>
                                      <p:tavLst>
                                        <p:tav tm="0">
                                          <p:val>
                                            <p:strVal val="0-#ppt_w/2"/>
                                          </p:val>
                                        </p:tav>
                                        <p:tav tm="100000">
                                          <p:val>
                                            <p:strVal val="#ppt_x"/>
                                          </p:val>
                                        </p:tav>
                                      </p:tavLst>
                                    </p:anim>
                                    <p:anim calcmode="lin" valueType="num">
                                      <p:cBhvr additive="base">
                                        <p:cTn id="128" dur="4000" fill="hold"/>
                                        <p:tgtEl>
                                          <p:spTgt spid="38"/>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38"/>
                                        </p:tgtEl>
                                        <p:attrNameLst>
                                          <p:attrName>style.visibility</p:attrName>
                                        </p:attrNameLst>
                                      </p:cBhvr>
                                      <p:to>
                                        <p:strVal val="visible"/>
                                      </p:to>
                                    </p:set>
                                    <p:anim calcmode="lin" valueType="num">
                                      <p:cBhvr>
                                        <p:cTn id="131" dur="4000" fill="hold"/>
                                        <p:tgtEl>
                                          <p:spTgt spid="38"/>
                                        </p:tgtEl>
                                        <p:attrNameLst>
                                          <p:attrName>ppt_w</p:attrName>
                                        </p:attrNameLst>
                                      </p:cBhvr>
                                      <p:tavLst>
                                        <p:tav tm="0" fmla="#ppt_w*sin(2.5*pi*$)">
                                          <p:val>
                                            <p:fltVal val="0"/>
                                          </p:val>
                                        </p:tav>
                                        <p:tav tm="100000">
                                          <p:val>
                                            <p:fltVal val="1"/>
                                          </p:val>
                                        </p:tav>
                                      </p:tavLst>
                                    </p:anim>
                                    <p:anim calcmode="lin" valueType="num">
                                      <p:cBhvr>
                                        <p:cTn id="132" dur="4000" fill="hold"/>
                                        <p:tgtEl>
                                          <p:spTgt spid="38"/>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4500"/>
                                        <p:tgtEl>
                                          <p:spTgt spid="38"/>
                                        </p:tgtEl>
                                        <p:attrNameLst>
                                          <p:attrName>ppt_x</p:attrName>
                                        </p:attrNameLst>
                                      </p:cBhvr>
                                      <p:tavLst>
                                        <p:tav tm="0">
                                          <p:val>
                                            <p:strVal val="ppt_x"/>
                                          </p:val>
                                        </p:tav>
                                        <p:tav tm="100000">
                                          <p:val>
                                            <p:strVal val="1+ppt_w/2"/>
                                          </p:val>
                                        </p:tav>
                                      </p:tavLst>
                                    </p:anim>
                                    <p:anim calcmode="lin" valueType="num">
                                      <p:cBhvr additive="base">
                                        <p:cTn id="135" dur="4500"/>
                                        <p:tgtEl>
                                          <p:spTgt spid="38"/>
                                        </p:tgtEl>
                                        <p:attrNameLst>
                                          <p:attrName>ppt_y</p:attrName>
                                        </p:attrNameLst>
                                      </p:cBhvr>
                                      <p:tavLst>
                                        <p:tav tm="0">
                                          <p:val>
                                            <p:strVal val="ppt_y"/>
                                          </p:val>
                                        </p:tav>
                                        <p:tav tm="100000">
                                          <p:val>
                                            <p:strVal val="ppt_y"/>
                                          </p:val>
                                        </p:tav>
                                      </p:tavLst>
                                    </p:anim>
                                    <p:set>
                                      <p:cBhvr>
                                        <p:cTn id="136" dur="1" fill="hold">
                                          <p:stCondLst>
                                            <p:cond delay="4499"/>
                                          </p:stCondLst>
                                        </p:cTn>
                                        <p:tgtEl>
                                          <p:spTgt spid="38"/>
                                        </p:tgtEl>
                                        <p:attrNameLst>
                                          <p:attrName>style.visibility</p:attrName>
                                        </p:attrNameLst>
                                      </p:cBhvr>
                                      <p:to>
                                        <p:strVal val="hidden"/>
                                      </p:to>
                                    </p:set>
                                  </p:childTnLst>
                                </p:cTn>
                              </p:par>
                              <p:par>
                                <p:cTn id="137" presetID="3" presetClass="exit" presetSubtype="5" fill="hold" grpId="3" nodeType="withEffect">
                                  <p:stCondLst>
                                    <p:cond delay="0"/>
                                  </p:stCondLst>
                                  <p:childTnLst>
                                    <p:animEffect transition="out" filter="blinds(vertical)">
                                      <p:cBhvr>
                                        <p:cTn id="138" dur="5500"/>
                                        <p:tgtEl>
                                          <p:spTgt spid="38"/>
                                        </p:tgtEl>
                                      </p:cBhvr>
                                    </p:animEffect>
                                    <p:set>
                                      <p:cBhvr>
                                        <p:cTn id="139" dur="1" fill="hold">
                                          <p:stCondLst>
                                            <p:cond delay="5499"/>
                                          </p:stCondLst>
                                        </p:cTn>
                                        <p:tgtEl>
                                          <p:spTgt spid="38"/>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7"/>
                                        </p:tgtEl>
                                        <p:attrNameLst>
                                          <p:attrName>style.visibility</p:attrName>
                                        </p:attrNameLst>
                                      </p:cBhvr>
                                      <p:to>
                                        <p:strVal val="visible"/>
                                      </p:to>
                                    </p:set>
                                    <p:anim calcmode="lin" valueType="num">
                                      <p:cBhvr additive="base">
                                        <p:cTn id="142" dur="4000" fill="hold"/>
                                        <p:tgtEl>
                                          <p:spTgt spid="37"/>
                                        </p:tgtEl>
                                        <p:attrNameLst>
                                          <p:attrName>ppt_x</p:attrName>
                                        </p:attrNameLst>
                                      </p:cBhvr>
                                      <p:tavLst>
                                        <p:tav tm="0">
                                          <p:val>
                                            <p:strVal val="0-#ppt_w/2"/>
                                          </p:val>
                                        </p:tav>
                                        <p:tav tm="100000">
                                          <p:val>
                                            <p:strVal val="#ppt_x"/>
                                          </p:val>
                                        </p:tav>
                                      </p:tavLst>
                                    </p:anim>
                                    <p:anim calcmode="lin" valueType="num">
                                      <p:cBhvr additive="base">
                                        <p:cTn id="143" dur="4000" fill="hold"/>
                                        <p:tgtEl>
                                          <p:spTgt spid="37"/>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p:cTn id="146" dur="4000" fill="hold"/>
                                        <p:tgtEl>
                                          <p:spTgt spid="37"/>
                                        </p:tgtEl>
                                        <p:attrNameLst>
                                          <p:attrName>ppt_w</p:attrName>
                                        </p:attrNameLst>
                                      </p:cBhvr>
                                      <p:tavLst>
                                        <p:tav tm="0" fmla="#ppt_w*sin(2.5*pi*$)">
                                          <p:val>
                                            <p:fltVal val="0"/>
                                          </p:val>
                                        </p:tav>
                                        <p:tav tm="100000">
                                          <p:val>
                                            <p:fltVal val="1"/>
                                          </p:val>
                                        </p:tav>
                                      </p:tavLst>
                                    </p:anim>
                                    <p:anim calcmode="lin" valueType="num">
                                      <p:cBhvr>
                                        <p:cTn id="147" dur="4000" fill="hold"/>
                                        <p:tgtEl>
                                          <p:spTgt spid="37"/>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4500"/>
                                        <p:tgtEl>
                                          <p:spTgt spid="37"/>
                                        </p:tgtEl>
                                        <p:attrNameLst>
                                          <p:attrName>ppt_x</p:attrName>
                                        </p:attrNameLst>
                                      </p:cBhvr>
                                      <p:tavLst>
                                        <p:tav tm="0">
                                          <p:val>
                                            <p:strVal val="ppt_x"/>
                                          </p:val>
                                        </p:tav>
                                        <p:tav tm="100000">
                                          <p:val>
                                            <p:strVal val="1+ppt_w/2"/>
                                          </p:val>
                                        </p:tav>
                                      </p:tavLst>
                                    </p:anim>
                                    <p:anim calcmode="lin" valueType="num">
                                      <p:cBhvr additive="base">
                                        <p:cTn id="150" dur="4500"/>
                                        <p:tgtEl>
                                          <p:spTgt spid="37"/>
                                        </p:tgtEl>
                                        <p:attrNameLst>
                                          <p:attrName>ppt_y</p:attrName>
                                        </p:attrNameLst>
                                      </p:cBhvr>
                                      <p:tavLst>
                                        <p:tav tm="0">
                                          <p:val>
                                            <p:strVal val="ppt_y"/>
                                          </p:val>
                                        </p:tav>
                                        <p:tav tm="100000">
                                          <p:val>
                                            <p:strVal val="ppt_y"/>
                                          </p:val>
                                        </p:tav>
                                      </p:tavLst>
                                    </p:anim>
                                    <p:set>
                                      <p:cBhvr>
                                        <p:cTn id="151" dur="1" fill="hold">
                                          <p:stCondLst>
                                            <p:cond delay="4499"/>
                                          </p:stCondLst>
                                        </p:cTn>
                                        <p:tgtEl>
                                          <p:spTgt spid="37"/>
                                        </p:tgtEl>
                                        <p:attrNameLst>
                                          <p:attrName>style.visibility</p:attrName>
                                        </p:attrNameLst>
                                      </p:cBhvr>
                                      <p:to>
                                        <p:strVal val="hidden"/>
                                      </p:to>
                                    </p:set>
                                  </p:childTnLst>
                                </p:cTn>
                              </p:par>
                              <p:par>
                                <p:cTn id="152" presetID="3" presetClass="exit" presetSubtype="5" fill="hold" grpId="3" nodeType="withEffect">
                                  <p:stCondLst>
                                    <p:cond delay="0"/>
                                  </p:stCondLst>
                                  <p:childTnLst>
                                    <p:animEffect transition="out" filter="blinds(vertical)">
                                      <p:cBhvr>
                                        <p:cTn id="153" dur="5500"/>
                                        <p:tgtEl>
                                          <p:spTgt spid="37"/>
                                        </p:tgtEl>
                                      </p:cBhvr>
                                    </p:animEffect>
                                    <p:set>
                                      <p:cBhvr>
                                        <p:cTn id="154" dur="1" fill="hold">
                                          <p:stCondLst>
                                            <p:cond delay="5499"/>
                                          </p:stCondLst>
                                        </p:cTn>
                                        <p:tgtEl>
                                          <p:spTgt spid="37"/>
                                        </p:tgtEl>
                                        <p:attrNameLst>
                                          <p:attrName>style.visibility</p:attrName>
                                        </p:attrNameLst>
                                      </p:cBhvr>
                                      <p:to>
                                        <p:strVal val="hidden"/>
                                      </p:to>
                                    </p:set>
                                  </p:childTnLst>
                                </p:cTn>
                              </p:par>
                              <p:par>
                                <p:cTn id="155" presetID="2" presetClass="entr" presetSubtype="8" fill="hold" grpId="0" nodeType="withEffect">
                                  <p:stCondLst>
                                    <p:cond delay="0"/>
                                  </p:stCondLst>
                                  <p:childTnLst>
                                    <p:set>
                                      <p:cBhvr>
                                        <p:cTn id="156" dur="1" fill="hold">
                                          <p:stCondLst>
                                            <p:cond delay="0"/>
                                          </p:stCondLst>
                                        </p:cTn>
                                        <p:tgtEl>
                                          <p:spTgt spid="36"/>
                                        </p:tgtEl>
                                        <p:attrNameLst>
                                          <p:attrName>style.visibility</p:attrName>
                                        </p:attrNameLst>
                                      </p:cBhvr>
                                      <p:to>
                                        <p:strVal val="visible"/>
                                      </p:to>
                                    </p:set>
                                    <p:anim calcmode="lin" valueType="num">
                                      <p:cBhvr additive="base">
                                        <p:cTn id="157" dur="4000" fill="hold"/>
                                        <p:tgtEl>
                                          <p:spTgt spid="36"/>
                                        </p:tgtEl>
                                        <p:attrNameLst>
                                          <p:attrName>ppt_x</p:attrName>
                                        </p:attrNameLst>
                                      </p:cBhvr>
                                      <p:tavLst>
                                        <p:tav tm="0">
                                          <p:val>
                                            <p:strVal val="0-#ppt_w/2"/>
                                          </p:val>
                                        </p:tav>
                                        <p:tav tm="100000">
                                          <p:val>
                                            <p:strVal val="#ppt_x"/>
                                          </p:val>
                                        </p:tav>
                                      </p:tavLst>
                                    </p:anim>
                                    <p:anim calcmode="lin" valueType="num">
                                      <p:cBhvr additive="base">
                                        <p:cTn id="158" dur="4000" fill="hold"/>
                                        <p:tgtEl>
                                          <p:spTgt spid="36"/>
                                        </p:tgtEl>
                                        <p:attrNameLst>
                                          <p:attrName>ppt_y</p:attrName>
                                        </p:attrNameLst>
                                      </p:cBhvr>
                                      <p:tavLst>
                                        <p:tav tm="0">
                                          <p:val>
                                            <p:strVal val="#ppt_y"/>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6"/>
                                        </p:tgtEl>
                                        <p:attrNameLst>
                                          <p:attrName>style.visibility</p:attrName>
                                        </p:attrNameLst>
                                      </p:cBhvr>
                                      <p:to>
                                        <p:strVal val="visible"/>
                                      </p:to>
                                    </p:set>
                                    <p:anim calcmode="lin" valueType="num">
                                      <p:cBhvr>
                                        <p:cTn id="161" dur="4000" fill="hold"/>
                                        <p:tgtEl>
                                          <p:spTgt spid="36"/>
                                        </p:tgtEl>
                                        <p:attrNameLst>
                                          <p:attrName>ppt_w</p:attrName>
                                        </p:attrNameLst>
                                      </p:cBhvr>
                                      <p:tavLst>
                                        <p:tav tm="0" fmla="#ppt_w*sin(2.5*pi*$)">
                                          <p:val>
                                            <p:fltVal val="0"/>
                                          </p:val>
                                        </p:tav>
                                        <p:tav tm="100000">
                                          <p:val>
                                            <p:fltVal val="1"/>
                                          </p:val>
                                        </p:tav>
                                      </p:tavLst>
                                    </p:anim>
                                    <p:anim calcmode="lin" valueType="num">
                                      <p:cBhvr>
                                        <p:cTn id="162" dur="4000" fill="hold"/>
                                        <p:tgtEl>
                                          <p:spTgt spid="36"/>
                                        </p:tgtEl>
                                        <p:attrNameLst>
                                          <p:attrName>ppt_h</p:attrName>
                                        </p:attrNameLst>
                                      </p:cBhvr>
                                      <p:tavLst>
                                        <p:tav tm="0">
                                          <p:val>
                                            <p:strVal val="#ppt_h"/>
                                          </p:val>
                                        </p:tav>
                                        <p:tav tm="100000">
                                          <p:val>
                                            <p:strVal val="#ppt_h"/>
                                          </p:val>
                                        </p:tav>
                                      </p:tavLst>
                                    </p:anim>
                                  </p:childTnLst>
                                </p:cTn>
                              </p:par>
                              <p:par>
                                <p:cTn id="163" presetID="2" presetClass="exit" presetSubtype="2" fill="hold" grpId="2" nodeType="withEffect">
                                  <p:stCondLst>
                                    <p:cond delay="0"/>
                                  </p:stCondLst>
                                  <p:childTnLst>
                                    <p:anim calcmode="lin" valueType="num">
                                      <p:cBhvr additive="base">
                                        <p:cTn id="164" dur="4500"/>
                                        <p:tgtEl>
                                          <p:spTgt spid="36"/>
                                        </p:tgtEl>
                                        <p:attrNameLst>
                                          <p:attrName>ppt_x</p:attrName>
                                        </p:attrNameLst>
                                      </p:cBhvr>
                                      <p:tavLst>
                                        <p:tav tm="0">
                                          <p:val>
                                            <p:strVal val="ppt_x"/>
                                          </p:val>
                                        </p:tav>
                                        <p:tav tm="100000">
                                          <p:val>
                                            <p:strVal val="1+ppt_w/2"/>
                                          </p:val>
                                        </p:tav>
                                      </p:tavLst>
                                    </p:anim>
                                    <p:anim calcmode="lin" valueType="num">
                                      <p:cBhvr additive="base">
                                        <p:cTn id="165" dur="4500"/>
                                        <p:tgtEl>
                                          <p:spTgt spid="36"/>
                                        </p:tgtEl>
                                        <p:attrNameLst>
                                          <p:attrName>ppt_y</p:attrName>
                                        </p:attrNameLst>
                                      </p:cBhvr>
                                      <p:tavLst>
                                        <p:tav tm="0">
                                          <p:val>
                                            <p:strVal val="ppt_y"/>
                                          </p:val>
                                        </p:tav>
                                        <p:tav tm="100000">
                                          <p:val>
                                            <p:strVal val="ppt_y"/>
                                          </p:val>
                                        </p:tav>
                                      </p:tavLst>
                                    </p:anim>
                                    <p:set>
                                      <p:cBhvr>
                                        <p:cTn id="166" dur="1" fill="hold">
                                          <p:stCondLst>
                                            <p:cond delay="4499"/>
                                          </p:stCondLst>
                                        </p:cTn>
                                        <p:tgtEl>
                                          <p:spTgt spid="3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5500"/>
                                        <p:tgtEl>
                                          <p:spTgt spid="36"/>
                                        </p:tgtEl>
                                      </p:cBhvr>
                                    </p:animEffect>
                                    <p:set>
                                      <p:cBhvr>
                                        <p:cTn id="169" dur="1" fill="hold">
                                          <p:stCondLst>
                                            <p:cond delay="5499"/>
                                          </p:stCondLst>
                                        </p:cTn>
                                        <p:tgtEl>
                                          <p:spTgt spid="36"/>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35"/>
                                        </p:tgtEl>
                                        <p:attrNameLst>
                                          <p:attrName>style.visibility</p:attrName>
                                        </p:attrNameLst>
                                      </p:cBhvr>
                                      <p:to>
                                        <p:strVal val="visible"/>
                                      </p:to>
                                    </p:set>
                                    <p:anim calcmode="lin" valueType="num">
                                      <p:cBhvr additive="base">
                                        <p:cTn id="172" dur="4000" fill="hold"/>
                                        <p:tgtEl>
                                          <p:spTgt spid="35"/>
                                        </p:tgtEl>
                                        <p:attrNameLst>
                                          <p:attrName>ppt_x</p:attrName>
                                        </p:attrNameLst>
                                      </p:cBhvr>
                                      <p:tavLst>
                                        <p:tav tm="0">
                                          <p:val>
                                            <p:strVal val="0-#ppt_w/2"/>
                                          </p:val>
                                        </p:tav>
                                        <p:tav tm="100000">
                                          <p:val>
                                            <p:strVal val="#ppt_x"/>
                                          </p:val>
                                        </p:tav>
                                      </p:tavLst>
                                    </p:anim>
                                    <p:anim calcmode="lin" valueType="num">
                                      <p:cBhvr additive="base">
                                        <p:cTn id="173" dur="4000" fill="hold"/>
                                        <p:tgtEl>
                                          <p:spTgt spid="35"/>
                                        </p:tgtEl>
                                        <p:attrNameLst>
                                          <p:attrName>ppt_y</p:attrName>
                                        </p:attrNameLst>
                                      </p:cBhvr>
                                      <p:tavLst>
                                        <p:tav tm="0">
                                          <p:val>
                                            <p:strVal val="#ppt_y"/>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5"/>
                                        </p:tgtEl>
                                        <p:attrNameLst>
                                          <p:attrName>style.visibility</p:attrName>
                                        </p:attrNameLst>
                                      </p:cBhvr>
                                      <p:to>
                                        <p:strVal val="visible"/>
                                      </p:to>
                                    </p:set>
                                    <p:anim calcmode="lin" valueType="num">
                                      <p:cBhvr>
                                        <p:cTn id="176" dur="4000" fill="hold"/>
                                        <p:tgtEl>
                                          <p:spTgt spid="35"/>
                                        </p:tgtEl>
                                        <p:attrNameLst>
                                          <p:attrName>ppt_w</p:attrName>
                                        </p:attrNameLst>
                                      </p:cBhvr>
                                      <p:tavLst>
                                        <p:tav tm="0" fmla="#ppt_w*sin(2.5*pi*$)">
                                          <p:val>
                                            <p:fltVal val="0"/>
                                          </p:val>
                                        </p:tav>
                                        <p:tav tm="100000">
                                          <p:val>
                                            <p:fltVal val="1"/>
                                          </p:val>
                                        </p:tav>
                                      </p:tavLst>
                                    </p:anim>
                                    <p:anim calcmode="lin" valueType="num">
                                      <p:cBhvr>
                                        <p:cTn id="177" dur="4000" fill="hold"/>
                                        <p:tgtEl>
                                          <p:spTgt spid="35"/>
                                        </p:tgtEl>
                                        <p:attrNameLst>
                                          <p:attrName>ppt_h</p:attrName>
                                        </p:attrNameLst>
                                      </p:cBhvr>
                                      <p:tavLst>
                                        <p:tav tm="0">
                                          <p:val>
                                            <p:strVal val="#ppt_h"/>
                                          </p:val>
                                        </p:tav>
                                        <p:tav tm="100000">
                                          <p:val>
                                            <p:strVal val="#ppt_h"/>
                                          </p:val>
                                        </p:tav>
                                      </p:tavLst>
                                    </p:anim>
                                  </p:childTnLst>
                                </p:cTn>
                              </p:par>
                              <p:par>
                                <p:cTn id="178" presetID="2" presetClass="exit" presetSubtype="2" fill="hold" grpId="2" nodeType="withEffect">
                                  <p:stCondLst>
                                    <p:cond delay="0"/>
                                  </p:stCondLst>
                                  <p:childTnLst>
                                    <p:anim calcmode="lin" valueType="num">
                                      <p:cBhvr additive="base">
                                        <p:cTn id="179" dur="4500"/>
                                        <p:tgtEl>
                                          <p:spTgt spid="35"/>
                                        </p:tgtEl>
                                        <p:attrNameLst>
                                          <p:attrName>ppt_x</p:attrName>
                                        </p:attrNameLst>
                                      </p:cBhvr>
                                      <p:tavLst>
                                        <p:tav tm="0">
                                          <p:val>
                                            <p:strVal val="ppt_x"/>
                                          </p:val>
                                        </p:tav>
                                        <p:tav tm="100000">
                                          <p:val>
                                            <p:strVal val="1+ppt_w/2"/>
                                          </p:val>
                                        </p:tav>
                                      </p:tavLst>
                                    </p:anim>
                                    <p:anim calcmode="lin" valueType="num">
                                      <p:cBhvr additive="base">
                                        <p:cTn id="180" dur="4500"/>
                                        <p:tgtEl>
                                          <p:spTgt spid="35"/>
                                        </p:tgtEl>
                                        <p:attrNameLst>
                                          <p:attrName>ppt_y</p:attrName>
                                        </p:attrNameLst>
                                      </p:cBhvr>
                                      <p:tavLst>
                                        <p:tav tm="0">
                                          <p:val>
                                            <p:strVal val="ppt_y"/>
                                          </p:val>
                                        </p:tav>
                                        <p:tav tm="100000">
                                          <p:val>
                                            <p:strVal val="ppt_y"/>
                                          </p:val>
                                        </p:tav>
                                      </p:tavLst>
                                    </p:anim>
                                    <p:set>
                                      <p:cBhvr>
                                        <p:cTn id="181" dur="1" fill="hold">
                                          <p:stCondLst>
                                            <p:cond delay="4499"/>
                                          </p:stCondLst>
                                        </p:cTn>
                                        <p:tgtEl>
                                          <p:spTgt spid="35"/>
                                        </p:tgtEl>
                                        <p:attrNameLst>
                                          <p:attrName>style.visibility</p:attrName>
                                        </p:attrNameLst>
                                      </p:cBhvr>
                                      <p:to>
                                        <p:strVal val="hidden"/>
                                      </p:to>
                                    </p:set>
                                  </p:childTnLst>
                                </p:cTn>
                              </p:par>
                              <p:par>
                                <p:cTn id="182" presetID="3" presetClass="exit" presetSubtype="5" fill="hold" grpId="3" nodeType="withEffect">
                                  <p:stCondLst>
                                    <p:cond delay="0"/>
                                  </p:stCondLst>
                                  <p:childTnLst>
                                    <p:animEffect transition="out" filter="blinds(vertical)">
                                      <p:cBhvr>
                                        <p:cTn id="183" dur="5500"/>
                                        <p:tgtEl>
                                          <p:spTgt spid="35"/>
                                        </p:tgtEl>
                                      </p:cBhvr>
                                    </p:animEffect>
                                    <p:set>
                                      <p:cBhvr>
                                        <p:cTn id="184" dur="1" fill="hold">
                                          <p:stCondLst>
                                            <p:cond delay="5499"/>
                                          </p:stCondLst>
                                        </p:cTn>
                                        <p:tgtEl>
                                          <p:spTgt spid="35"/>
                                        </p:tgtEl>
                                        <p:attrNameLst>
                                          <p:attrName>style.visibility</p:attrName>
                                        </p:attrNameLst>
                                      </p:cBhvr>
                                      <p:to>
                                        <p:strVal val="hidden"/>
                                      </p:to>
                                    </p:set>
                                  </p:childTnLst>
                                </p:cTn>
                              </p:par>
                              <p:par>
                                <p:cTn id="185" presetID="2" presetClass="entr" presetSubtype="8" fill="hold" grpId="0" nodeType="withEffect">
                                  <p:stCondLst>
                                    <p:cond delay="0"/>
                                  </p:stCondLst>
                                  <p:childTnLst>
                                    <p:set>
                                      <p:cBhvr>
                                        <p:cTn id="186" dur="1" fill="hold">
                                          <p:stCondLst>
                                            <p:cond delay="0"/>
                                          </p:stCondLst>
                                        </p:cTn>
                                        <p:tgtEl>
                                          <p:spTgt spid="34"/>
                                        </p:tgtEl>
                                        <p:attrNameLst>
                                          <p:attrName>style.visibility</p:attrName>
                                        </p:attrNameLst>
                                      </p:cBhvr>
                                      <p:to>
                                        <p:strVal val="visible"/>
                                      </p:to>
                                    </p:set>
                                    <p:anim calcmode="lin" valueType="num">
                                      <p:cBhvr additive="base">
                                        <p:cTn id="187" dur="4000" fill="hold"/>
                                        <p:tgtEl>
                                          <p:spTgt spid="34"/>
                                        </p:tgtEl>
                                        <p:attrNameLst>
                                          <p:attrName>ppt_x</p:attrName>
                                        </p:attrNameLst>
                                      </p:cBhvr>
                                      <p:tavLst>
                                        <p:tav tm="0">
                                          <p:val>
                                            <p:strVal val="0-#ppt_w/2"/>
                                          </p:val>
                                        </p:tav>
                                        <p:tav tm="100000">
                                          <p:val>
                                            <p:strVal val="#ppt_x"/>
                                          </p:val>
                                        </p:tav>
                                      </p:tavLst>
                                    </p:anim>
                                    <p:anim calcmode="lin" valueType="num">
                                      <p:cBhvr additive="base">
                                        <p:cTn id="188" dur="4000" fill="hold"/>
                                        <p:tgtEl>
                                          <p:spTgt spid="34"/>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4"/>
                                        </p:tgtEl>
                                        <p:attrNameLst>
                                          <p:attrName>style.visibility</p:attrName>
                                        </p:attrNameLst>
                                      </p:cBhvr>
                                      <p:to>
                                        <p:strVal val="visible"/>
                                      </p:to>
                                    </p:set>
                                    <p:anim calcmode="lin" valueType="num">
                                      <p:cBhvr>
                                        <p:cTn id="191" dur="4000" fill="hold"/>
                                        <p:tgtEl>
                                          <p:spTgt spid="34"/>
                                        </p:tgtEl>
                                        <p:attrNameLst>
                                          <p:attrName>ppt_w</p:attrName>
                                        </p:attrNameLst>
                                      </p:cBhvr>
                                      <p:tavLst>
                                        <p:tav tm="0" fmla="#ppt_w*sin(2.5*pi*$)">
                                          <p:val>
                                            <p:fltVal val="0"/>
                                          </p:val>
                                        </p:tav>
                                        <p:tav tm="100000">
                                          <p:val>
                                            <p:fltVal val="1"/>
                                          </p:val>
                                        </p:tav>
                                      </p:tavLst>
                                    </p:anim>
                                    <p:anim calcmode="lin" valueType="num">
                                      <p:cBhvr>
                                        <p:cTn id="192" dur="4000" fill="hold"/>
                                        <p:tgtEl>
                                          <p:spTgt spid="34"/>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4500"/>
                                        <p:tgtEl>
                                          <p:spTgt spid="34"/>
                                        </p:tgtEl>
                                        <p:attrNameLst>
                                          <p:attrName>ppt_x</p:attrName>
                                        </p:attrNameLst>
                                      </p:cBhvr>
                                      <p:tavLst>
                                        <p:tav tm="0">
                                          <p:val>
                                            <p:strVal val="ppt_x"/>
                                          </p:val>
                                        </p:tav>
                                        <p:tav tm="100000">
                                          <p:val>
                                            <p:strVal val="1+ppt_w/2"/>
                                          </p:val>
                                        </p:tav>
                                      </p:tavLst>
                                    </p:anim>
                                    <p:anim calcmode="lin" valueType="num">
                                      <p:cBhvr additive="base">
                                        <p:cTn id="195" dur="4500"/>
                                        <p:tgtEl>
                                          <p:spTgt spid="34"/>
                                        </p:tgtEl>
                                        <p:attrNameLst>
                                          <p:attrName>ppt_y</p:attrName>
                                        </p:attrNameLst>
                                      </p:cBhvr>
                                      <p:tavLst>
                                        <p:tav tm="0">
                                          <p:val>
                                            <p:strVal val="ppt_y"/>
                                          </p:val>
                                        </p:tav>
                                        <p:tav tm="100000">
                                          <p:val>
                                            <p:strVal val="ppt_y"/>
                                          </p:val>
                                        </p:tav>
                                      </p:tavLst>
                                    </p:anim>
                                    <p:set>
                                      <p:cBhvr>
                                        <p:cTn id="196" dur="1" fill="hold">
                                          <p:stCondLst>
                                            <p:cond delay="4499"/>
                                          </p:stCondLst>
                                        </p:cTn>
                                        <p:tgtEl>
                                          <p:spTgt spid="34"/>
                                        </p:tgtEl>
                                        <p:attrNameLst>
                                          <p:attrName>style.visibility</p:attrName>
                                        </p:attrNameLst>
                                      </p:cBhvr>
                                      <p:to>
                                        <p:strVal val="hidden"/>
                                      </p:to>
                                    </p:set>
                                  </p:childTnLst>
                                </p:cTn>
                              </p:par>
                              <p:par>
                                <p:cTn id="197" presetID="3" presetClass="exit" presetSubtype="5" fill="hold" grpId="3" nodeType="withEffect">
                                  <p:stCondLst>
                                    <p:cond delay="0"/>
                                  </p:stCondLst>
                                  <p:childTnLst>
                                    <p:animEffect transition="out" filter="blinds(vertical)">
                                      <p:cBhvr>
                                        <p:cTn id="198" dur="5500"/>
                                        <p:tgtEl>
                                          <p:spTgt spid="34"/>
                                        </p:tgtEl>
                                      </p:cBhvr>
                                    </p:animEffect>
                                    <p:set>
                                      <p:cBhvr>
                                        <p:cTn id="199" dur="1" fill="hold">
                                          <p:stCondLst>
                                            <p:cond delay="5499"/>
                                          </p:stCondLst>
                                        </p:cTn>
                                        <p:tgtEl>
                                          <p:spTgt spid="34"/>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33"/>
                                        </p:tgtEl>
                                        <p:attrNameLst>
                                          <p:attrName>style.visibility</p:attrName>
                                        </p:attrNameLst>
                                      </p:cBhvr>
                                      <p:to>
                                        <p:strVal val="visible"/>
                                      </p:to>
                                    </p:set>
                                    <p:anim calcmode="lin" valueType="num">
                                      <p:cBhvr additive="base">
                                        <p:cTn id="202" dur="4000" fill="hold"/>
                                        <p:tgtEl>
                                          <p:spTgt spid="33"/>
                                        </p:tgtEl>
                                        <p:attrNameLst>
                                          <p:attrName>ppt_x</p:attrName>
                                        </p:attrNameLst>
                                      </p:cBhvr>
                                      <p:tavLst>
                                        <p:tav tm="0">
                                          <p:val>
                                            <p:strVal val="0-#ppt_w/2"/>
                                          </p:val>
                                        </p:tav>
                                        <p:tav tm="100000">
                                          <p:val>
                                            <p:strVal val="#ppt_x"/>
                                          </p:val>
                                        </p:tav>
                                      </p:tavLst>
                                    </p:anim>
                                    <p:anim calcmode="lin" valueType="num">
                                      <p:cBhvr additive="base">
                                        <p:cTn id="203" dur="4000" fill="hold"/>
                                        <p:tgtEl>
                                          <p:spTgt spid="33"/>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33"/>
                                        </p:tgtEl>
                                        <p:attrNameLst>
                                          <p:attrName>style.visibility</p:attrName>
                                        </p:attrNameLst>
                                      </p:cBhvr>
                                      <p:to>
                                        <p:strVal val="visible"/>
                                      </p:to>
                                    </p:set>
                                    <p:anim calcmode="lin" valueType="num">
                                      <p:cBhvr>
                                        <p:cTn id="206" dur="4000" fill="hold"/>
                                        <p:tgtEl>
                                          <p:spTgt spid="33"/>
                                        </p:tgtEl>
                                        <p:attrNameLst>
                                          <p:attrName>ppt_w</p:attrName>
                                        </p:attrNameLst>
                                      </p:cBhvr>
                                      <p:tavLst>
                                        <p:tav tm="0" fmla="#ppt_w*sin(2.5*pi*$)">
                                          <p:val>
                                            <p:fltVal val="0"/>
                                          </p:val>
                                        </p:tav>
                                        <p:tav tm="100000">
                                          <p:val>
                                            <p:fltVal val="1"/>
                                          </p:val>
                                        </p:tav>
                                      </p:tavLst>
                                    </p:anim>
                                    <p:anim calcmode="lin" valueType="num">
                                      <p:cBhvr>
                                        <p:cTn id="207" dur="4000" fill="hold"/>
                                        <p:tgtEl>
                                          <p:spTgt spid="33"/>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4500"/>
                                        <p:tgtEl>
                                          <p:spTgt spid="33"/>
                                        </p:tgtEl>
                                        <p:attrNameLst>
                                          <p:attrName>ppt_x</p:attrName>
                                        </p:attrNameLst>
                                      </p:cBhvr>
                                      <p:tavLst>
                                        <p:tav tm="0">
                                          <p:val>
                                            <p:strVal val="ppt_x"/>
                                          </p:val>
                                        </p:tav>
                                        <p:tav tm="100000">
                                          <p:val>
                                            <p:strVal val="1+ppt_w/2"/>
                                          </p:val>
                                        </p:tav>
                                      </p:tavLst>
                                    </p:anim>
                                    <p:anim calcmode="lin" valueType="num">
                                      <p:cBhvr additive="base">
                                        <p:cTn id="210" dur="4500"/>
                                        <p:tgtEl>
                                          <p:spTgt spid="33"/>
                                        </p:tgtEl>
                                        <p:attrNameLst>
                                          <p:attrName>ppt_y</p:attrName>
                                        </p:attrNameLst>
                                      </p:cBhvr>
                                      <p:tavLst>
                                        <p:tav tm="0">
                                          <p:val>
                                            <p:strVal val="ppt_y"/>
                                          </p:val>
                                        </p:tav>
                                        <p:tav tm="100000">
                                          <p:val>
                                            <p:strVal val="ppt_y"/>
                                          </p:val>
                                        </p:tav>
                                      </p:tavLst>
                                    </p:anim>
                                    <p:set>
                                      <p:cBhvr>
                                        <p:cTn id="211" dur="1" fill="hold">
                                          <p:stCondLst>
                                            <p:cond delay="4499"/>
                                          </p:stCondLst>
                                        </p:cTn>
                                        <p:tgtEl>
                                          <p:spTgt spid="33"/>
                                        </p:tgtEl>
                                        <p:attrNameLst>
                                          <p:attrName>style.visibility</p:attrName>
                                        </p:attrNameLst>
                                      </p:cBhvr>
                                      <p:to>
                                        <p:strVal val="hidden"/>
                                      </p:to>
                                    </p:set>
                                  </p:childTnLst>
                                </p:cTn>
                              </p:par>
                              <p:par>
                                <p:cTn id="212" presetID="3" presetClass="exit" presetSubtype="5" fill="hold" grpId="3" nodeType="withEffect">
                                  <p:stCondLst>
                                    <p:cond delay="0"/>
                                  </p:stCondLst>
                                  <p:childTnLst>
                                    <p:animEffect transition="out" filter="blinds(vertical)">
                                      <p:cBhvr>
                                        <p:cTn id="213" dur="5500"/>
                                        <p:tgtEl>
                                          <p:spTgt spid="33"/>
                                        </p:tgtEl>
                                      </p:cBhvr>
                                    </p:animEffect>
                                    <p:set>
                                      <p:cBhvr>
                                        <p:cTn id="214" dur="1" fill="hold">
                                          <p:stCondLst>
                                            <p:cond delay="5499"/>
                                          </p:stCondLst>
                                        </p:cTn>
                                        <p:tgtEl>
                                          <p:spTgt spid="33"/>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31"/>
                                        </p:tgtEl>
                                        <p:attrNameLst>
                                          <p:attrName>style.visibility</p:attrName>
                                        </p:attrNameLst>
                                      </p:cBhvr>
                                      <p:to>
                                        <p:strVal val="visible"/>
                                      </p:to>
                                    </p:set>
                                    <p:anim calcmode="lin" valueType="num">
                                      <p:cBhvr additive="base">
                                        <p:cTn id="217" dur="4000" fill="hold"/>
                                        <p:tgtEl>
                                          <p:spTgt spid="31"/>
                                        </p:tgtEl>
                                        <p:attrNameLst>
                                          <p:attrName>ppt_x</p:attrName>
                                        </p:attrNameLst>
                                      </p:cBhvr>
                                      <p:tavLst>
                                        <p:tav tm="0">
                                          <p:val>
                                            <p:strVal val="0-#ppt_w/2"/>
                                          </p:val>
                                        </p:tav>
                                        <p:tav tm="100000">
                                          <p:val>
                                            <p:strVal val="#ppt_x"/>
                                          </p:val>
                                        </p:tav>
                                      </p:tavLst>
                                    </p:anim>
                                    <p:anim calcmode="lin" valueType="num">
                                      <p:cBhvr additive="base">
                                        <p:cTn id="218" dur="4000" fill="hold"/>
                                        <p:tgtEl>
                                          <p:spTgt spid="31"/>
                                        </p:tgtEl>
                                        <p:attrNameLst>
                                          <p:attrName>ppt_y</p:attrName>
                                        </p:attrNameLst>
                                      </p:cBhvr>
                                      <p:tavLst>
                                        <p:tav tm="0">
                                          <p:val>
                                            <p:strVal val="#ppt_y"/>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31"/>
                                        </p:tgtEl>
                                        <p:attrNameLst>
                                          <p:attrName>style.visibility</p:attrName>
                                        </p:attrNameLst>
                                      </p:cBhvr>
                                      <p:to>
                                        <p:strVal val="visible"/>
                                      </p:to>
                                    </p:set>
                                    <p:anim calcmode="lin" valueType="num">
                                      <p:cBhvr>
                                        <p:cTn id="221" dur="4000" fill="hold"/>
                                        <p:tgtEl>
                                          <p:spTgt spid="31"/>
                                        </p:tgtEl>
                                        <p:attrNameLst>
                                          <p:attrName>ppt_w</p:attrName>
                                        </p:attrNameLst>
                                      </p:cBhvr>
                                      <p:tavLst>
                                        <p:tav tm="0" fmla="#ppt_w*sin(2.5*pi*$)">
                                          <p:val>
                                            <p:fltVal val="0"/>
                                          </p:val>
                                        </p:tav>
                                        <p:tav tm="100000">
                                          <p:val>
                                            <p:fltVal val="1"/>
                                          </p:val>
                                        </p:tav>
                                      </p:tavLst>
                                    </p:anim>
                                    <p:anim calcmode="lin" valueType="num">
                                      <p:cBhvr>
                                        <p:cTn id="222" dur="4000" fill="hold"/>
                                        <p:tgtEl>
                                          <p:spTgt spid="31"/>
                                        </p:tgtEl>
                                        <p:attrNameLst>
                                          <p:attrName>ppt_h</p:attrName>
                                        </p:attrNameLst>
                                      </p:cBhvr>
                                      <p:tavLst>
                                        <p:tav tm="0">
                                          <p:val>
                                            <p:strVal val="#ppt_h"/>
                                          </p:val>
                                        </p:tav>
                                        <p:tav tm="100000">
                                          <p:val>
                                            <p:strVal val="#ppt_h"/>
                                          </p:val>
                                        </p:tav>
                                      </p:tavLst>
                                    </p:anim>
                                  </p:childTnLst>
                                </p:cTn>
                              </p:par>
                              <p:par>
                                <p:cTn id="223" presetID="2" presetClass="exit" presetSubtype="2" fill="hold" grpId="2" nodeType="withEffect">
                                  <p:stCondLst>
                                    <p:cond delay="0"/>
                                  </p:stCondLst>
                                  <p:childTnLst>
                                    <p:anim calcmode="lin" valueType="num">
                                      <p:cBhvr additive="base">
                                        <p:cTn id="224" dur="4500"/>
                                        <p:tgtEl>
                                          <p:spTgt spid="31"/>
                                        </p:tgtEl>
                                        <p:attrNameLst>
                                          <p:attrName>ppt_x</p:attrName>
                                        </p:attrNameLst>
                                      </p:cBhvr>
                                      <p:tavLst>
                                        <p:tav tm="0">
                                          <p:val>
                                            <p:strVal val="ppt_x"/>
                                          </p:val>
                                        </p:tav>
                                        <p:tav tm="100000">
                                          <p:val>
                                            <p:strVal val="1+ppt_w/2"/>
                                          </p:val>
                                        </p:tav>
                                      </p:tavLst>
                                    </p:anim>
                                    <p:anim calcmode="lin" valueType="num">
                                      <p:cBhvr additive="base">
                                        <p:cTn id="225" dur="4500"/>
                                        <p:tgtEl>
                                          <p:spTgt spid="31"/>
                                        </p:tgtEl>
                                        <p:attrNameLst>
                                          <p:attrName>ppt_y</p:attrName>
                                        </p:attrNameLst>
                                      </p:cBhvr>
                                      <p:tavLst>
                                        <p:tav tm="0">
                                          <p:val>
                                            <p:strVal val="ppt_y"/>
                                          </p:val>
                                        </p:tav>
                                        <p:tav tm="100000">
                                          <p:val>
                                            <p:strVal val="ppt_y"/>
                                          </p:val>
                                        </p:tav>
                                      </p:tavLst>
                                    </p:anim>
                                    <p:set>
                                      <p:cBhvr>
                                        <p:cTn id="226" dur="1" fill="hold">
                                          <p:stCondLst>
                                            <p:cond delay="4499"/>
                                          </p:stCondLst>
                                        </p:cTn>
                                        <p:tgtEl>
                                          <p:spTgt spid="31"/>
                                        </p:tgtEl>
                                        <p:attrNameLst>
                                          <p:attrName>style.visibility</p:attrName>
                                        </p:attrNameLst>
                                      </p:cBhvr>
                                      <p:to>
                                        <p:strVal val="hidden"/>
                                      </p:to>
                                    </p:set>
                                  </p:childTnLst>
                                </p:cTn>
                              </p:par>
                              <p:par>
                                <p:cTn id="227" presetID="3" presetClass="exit" presetSubtype="5" fill="hold" grpId="3" nodeType="withEffect">
                                  <p:stCondLst>
                                    <p:cond delay="0"/>
                                  </p:stCondLst>
                                  <p:childTnLst>
                                    <p:animEffect transition="out" filter="blinds(vertical)">
                                      <p:cBhvr>
                                        <p:cTn id="228" dur="5500"/>
                                        <p:tgtEl>
                                          <p:spTgt spid="31"/>
                                        </p:tgtEl>
                                      </p:cBhvr>
                                    </p:animEffect>
                                    <p:set>
                                      <p:cBhvr>
                                        <p:cTn id="229" dur="1" fill="hold">
                                          <p:stCondLst>
                                            <p:cond delay="5499"/>
                                          </p:stCondLst>
                                        </p:cTn>
                                        <p:tgtEl>
                                          <p:spTgt spid="31"/>
                                        </p:tgtEl>
                                        <p:attrNameLst>
                                          <p:attrName>style.visibility</p:attrName>
                                        </p:attrNameLst>
                                      </p:cBhvr>
                                      <p:to>
                                        <p:strVal val="hidden"/>
                                      </p:to>
                                    </p:set>
                                  </p:childTnLst>
                                </p:cTn>
                              </p:par>
                              <p:par>
                                <p:cTn id="230" presetID="2" presetClass="entr" presetSubtype="8" fill="hold" grpId="0" nodeType="withEffect">
                                  <p:stCondLst>
                                    <p:cond delay="0"/>
                                  </p:stCondLst>
                                  <p:childTnLst>
                                    <p:set>
                                      <p:cBhvr>
                                        <p:cTn id="231" dur="1" fill="hold">
                                          <p:stCondLst>
                                            <p:cond delay="0"/>
                                          </p:stCondLst>
                                        </p:cTn>
                                        <p:tgtEl>
                                          <p:spTgt spid="30"/>
                                        </p:tgtEl>
                                        <p:attrNameLst>
                                          <p:attrName>style.visibility</p:attrName>
                                        </p:attrNameLst>
                                      </p:cBhvr>
                                      <p:to>
                                        <p:strVal val="visible"/>
                                      </p:to>
                                    </p:set>
                                    <p:anim calcmode="lin" valueType="num">
                                      <p:cBhvr additive="base">
                                        <p:cTn id="232" dur="4000" fill="hold"/>
                                        <p:tgtEl>
                                          <p:spTgt spid="30"/>
                                        </p:tgtEl>
                                        <p:attrNameLst>
                                          <p:attrName>ppt_x</p:attrName>
                                        </p:attrNameLst>
                                      </p:cBhvr>
                                      <p:tavLst>
                                        <p:tav tm="0">
                                          <p:val>
                                            <p:strVal val="0-#ppt_w/2"/>
                                          </p:val>
                                        </p:tav>
                                        <p:tav tm="100000">
                                          <p:val>
                                            <p:strVal val="#ppt_x"/>
                                          </p:val>
                                        </p:tav>
                                      </p:tavLst>
                                    </p:anim>
                                    <p:anim calcmode="lin" valueType="num">
                                      <p:cBhvr additive="base">
                                        <p:cTn id="233" dur="4000" fill="hold"/>
                                        <p:tgtEl>
                                          <p:spTgt spid="30"/>
                                        </p:tgtEl>
                                        <p:attrNameLst>
                                          <p:attrName>ppt_y</p:attrName>
                                        </p:attrNameLst>
                                      </p:cBhvr>
                                      <p:tavLst>
                                        <p:tav tm="0">
                                          <p:val>
                                            <p:strVal val="#ppt_y"/>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30"/>
                                        </p:tgtEl>
                                        <p:attrNameLst>
                                          <p:attrName>style.visibility</p:attrName>
                                        </p:attrNameLst>
                                      </p:cBhvr>
                                      <p:to>
                                        <p:strVal val="visible"/>
                                      </p:to>
                                    </p:set>
                                    <p:anim calcmode="lin" valueType="num">
                                      <p:cBhvr>
                                        <p:cTn id="236" dur="4000" fill="hold"/>
                                        <p:tgtEl>
                                          <p:spTgt spid="30"/>
                                        </p:tgtEl>
                                        <p:attrNameLst>
                                          <p:attrName>ppt_w</p:attrName>
                                        </p:attrNameLst>
                                      </p:cBhvr>
                                      <p:tavLst>
                                        <p:tav tm="0" fmla="#ppt_w*sin(2.5*pi*$)">
                                          <p:val>
                                            <p:fltVal val="0"/>
                                          </p:val>
                                        </p:tav>
                                        <p:tav tm="100000">
                                          <p:val>
                                            <p:fltVal val="1"/>
                                          </p:val>
                                        </p:tav>
                                      </p:tavLst>
                                    </p:anim>
                                    <p:anim calcmode="lin" valueType="num">
                                      <p:cBhvr>
                                        <p:cTn id="237" dur="4000" fill="hold"/>
                                        <p:tgtEl>
                                          <p:spTgt spid="30"/>
                                        </p:tgtEl>
                                        <p:attrNameLst>
                                          <p:attrName>ppt_h</p:attrName>
                                        </p:attrNameLst>
                                      </p:cBhvr>
                                      <p:tavLst>
                                        <p:tav tm="0">
                                          <p:val>
                                            <p:strVal val="#ppt_h"/>
                                          </p:val>
                                        </p:tav>
                                        <p:tav tm="100000">
                                          <p:val>
                                            <p:strVal val="#ppt_h"/>
                                          </p:val>
                                        </p:tav>
                                      </p:tavLst>
                                    </p:anim>
                                  </p:childTnLst>
                                </p:cTn>
                              </p:par>
                              <p:par>
                                <p:cTn id="238" presetID="2" presetClass="exit" presetSubtype="2" fill="hold" grpId="2" nodeType="withEffect">
                                  <p:stCondLst>
                                    <p:cond delay="0"/>
                                  </p:stCondLst>
                                  <p:childTnLst>
                                    <p:anim calcmode="lin" valueType="num">
                                      <p:cBhvr additive="base">
                                        <p:cTn id="239" dur="4500"/>
                                        <p:tgtEl>
                                          <p:spTgt spid="30"/>
                                        </p:tgtEl>
                                        <p:attrNameLst>
                                          <p:attrName>ppt_x</p:attrName>
                                        </p:attrNameLst>
                                      </p:cBhvr>
                                      <p:tavLst>
                                        <p:tav tm="0">
                                          <p:val>
                                            <p:strVal val="ppt_x"/>
                                          </p:val>
                                        </p:tav>
                                        <p:tav tm="100000">
                                          <p:val>
                                            <p:strVal val="1+ppt_w/2"/>
                                          </p:val>
                                        </p:tav>
                                      </p:tavLst>
                                    </p:anim>
                                    <p:anim calcmode="lin" valueType="num">
                                      <p:cBhvr additive="base">
                                        <p:cTn id="240" dur="4500"/>
                                        <p:tgtEl>
                                          <p:spTgt spid="30"/>
                                        </p:tgtEl>
                                        <p:attrNameLst>
                                          <p:attrName>ppt_y</p:attrName>
                                        </p:attrNameLst>
                                      </p:cBhvr>
                                      <p:tavLst>
                                        <p:tav tm="0">
                                          <p:val>
                                            <p:strVal val="ppt_y"/>
                                          </p:val>
                                        </p:tav>
                                        <p:tav tm="100000">
                                          <p:val>
                                            <p:strVal val="ppt_y"/>
                                          </p:val>
                                        </p:tav>
                                      </p:tavLst>
                                    </p:anim>
                                    <p:set>
                                      <p:cBhvr>
                                        <p:cTn id="241" dur="1" fill="hold">
                                          <p:stCondLst>
                                            <p:cond delay="4499"/>
                                          </p:stCondLst>
                                        </p:cTn>
                                        <p:tgtEl>
                                          <p:spTgt spid="30"/>
                                        </p:tgtEl>
                                        <p:attrNameLst>
                                          <p:attrName>style.visibility</p:attrName>
                                        </p:attrNameLst>
                                      </p:cBhvr>
                                      <p:to>
                                        <p:strVal val="hidden"/>
                                      </p:to>
                                    </p:set>
                                  </p:childTnLst>
                                </p:cTn>
                              </p:par>
                              <p:par>
                                <p:cTn id="242" presetID="3" presetClass="exit" presetSubtype="5" fill="hold" grpId="3" nodeType="withEffect">
                                  <p:stCondLst>
                                    <p:cond delay="0"/>
                                  </p:stCondLst>
                                  <p:childTnLst>
                                    <p:animEffect transition="out" filter="blinds(vertical)">
                                      <p:cBhvr>
                                        <p:cTn id="243" dur="5500"/>
                                        <p:tgtEl>
                                          <p:spTgt spid="30"/>
                                        </p:tgtEl>
                                      </p:cBhvr>
                                    </p:animEffect>
                                    <p:set>
                                      <p:cBhvr>
                                        <p:cTn id="244" dur="1" fill="hold">
                                          <p:stCondLst>
                                            <p:cond delay="5499"/>
                                          </p:stCondLst>
                                        </p:cTn>
                                        <p:tgtEl>
                                          <p:spTgt spid="30"/>
                                        </p:tgtEl>
                                        <p:attrNameLst>
                                          <p:attrName>style.visibility</p:attrName>
                                        </p:attrNameLst>
                                      </p:cBhvr>
                                      <p:to>
                                        <p:strVal val="hidden"/>
                                      </p:to>
                                    </p:set>
                                  </p:childTnLst>
                                </p:cTn>
                              </p:par>
                              <p:par>
                                <p:cTn id="245" presetID="2" presetClass="entr" presetSubtype="8" fill="hold" grpId="0" nodeType="withEffect">
                                  <p:stCondLst>
                                    <p:cond delay="0"/>
                                  </p:stCondLst>
                                  <p:childTnLst>
                                    <p:set>
                                      <p:cBhvr>
                                        <p:cTn id="246" dur="1" fill="hold">
                                          <p:stCondLst>
                                            <p:cond delay="0"/>
                                          </p:stCondLst>
                                        </p:cTn>
                                        <p:tgtEl>
                                          <p:spTgt spid="29"/>
                                        </p:tgtEl>
                                        <p:attrNameLst>
                                          <p:attrName>style.visibility</p:attrName>
                                        </p:attrNameLst>
                                      </p:cBhvr>
                                      <p:to>
                                        <p:strVal val="visible"/>
                                      </p:to>
                                    </p:set>
                                    <p:anim calcmode="lin" valueType="num">
                                      <p:cBhvr additive="base">
                                        <p:cTn id="247" dur="4000" fill="hold"/>
                                        <p:tgtEl>
                                          <p:spTgt spid="29"/>
                                        </p:tgtEl>
                                        <p:attrNameLst>
                                          <p:attrName>ppt_x</p:attrName>
                                        </p:attrNameLst>
                                      </p:cBhvr>
                                      <p:tavLst>
                                        <p:tav tm="0">
                                          <p:val>
                                            <p:strVal val="0-#ppt_w/2"/>
                                          </p:val>
                                        </p:tav>
                                        <p:tav tm="100000">
                                          <p:val>
                                            <p:strVal val="#ppt_x"/>
                                          </p:val>
                                        </p:tav>
                                      </p:tavLst>
                                    </p:anim>
                                    <p:anim calcmode="lin" valueType="num">
                                      <p:cBhvr additive="base">
                                        <p:cTn id="248" dur="4000" fill="hold"/>
                                        <p:tgtEl>
                                          <p:spTgt spid="29"/>
                                        </p:tgtEl>
                                        <p:attrNameLst>
                                          <p:attrName>ppt_y</p:attrName>
                                        </p:attrNameLst>
                                      </p:cBhvr>
                                      <p:tavLst>
                                        <p:tav tm="0">
                                          <p:val>
                                            <p:strVal val="#ppt_y"/>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29"/>
                                        </p:tgtEl>
                                        <p:attrNameLst>
                                          <p:attrName>style.visibility</p:attrName>
                                        </p:attrNameLst>
                                      </p:cBhvr>
                                      <p:to>
                                        <p:strVal val="visible"/>
                                      </p:to>
                                    </p:set>
                                    <p:anim calcmode="lin" valueType="num">
                                      <p:cBhvr>
                                        <p:cTn id="251" dur="4000" fill="hold"/>
                                        <p:tgtEl>
                                          <p:spTgt spid="29"/>
                                        </p:tgtEl>
                                        <p:attrNameLst>
                                          <p:attrName>ppt_w</p:attrName>
                                        </p:attrNameLst>
                                      </p:cBhvr>
                                      <p:tavLst>
                                        <p:tav tm="0" fmla="#ppt_w*sin(2.5*pi*$)">
                                          <p:val>
                                            <p:fltVal val="0"/>
                                          </p:val>
                                        </p:tav>
                                        <p:tav tm="100000">
                                          <p:val>
                                            <p:fltVal val="1"/>
                                          </p:val>
                                        </p:tav>
                                      </p:tavLst>
                                    </p:anim>
                                    <p:anim calcmode="lin" valueType="num">
                                      <p:cBhvr>
                                        <p:cTn id="252" dur="4000" fill="hold"/>
                                        <p:tgtEl>
                                          <p:spTgt spid="29"/>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4500"/>
                                        <p:tgtEl>
                                          <p:spTgt spid="29"/>
                                        </p:tgtEl>
                                        <p:attrNameLst>
                                          <p:attrName>ppt_x</p:attrName>
                                        </p:attrNameLst>
                                      </p:cBhvr>
                                      <p:tavLst>
                                        <p:tav tm="0">
                                          <p:val>
                                            <p:strVal val="ppt_x"/>
                                          </p:val>
                                        </p:tav>
                                        <p:tav tm="100000">
                                          <p:val>
                                            <p:strVal val="1+ppt_w/2"/>
                                          </p:val>
                                        </p:tav>
                                      </p:tavLst>
                                    </p:anim>
                                    <p:anim calcmode="lin" valueType="num">
                                      <p:cBhvr additive="base">
                                        <p:cTn id="255" dur="4500"/>
                                        <p:tgtEl>
                                          <p:spTgt spid="29"/>
                                        </p:tgtEl>
                                        <p:attrNameLst>
                                          <p:attrName>ppt_y</p:attrName>
                                        </p:attrNameLst>
                                      </p:cBhvr>
                                      <p:tavLst>
                                        <p:tav tm="0">
                                          <p:val>
                                            <p:strVal val="ppt_y"/>
                                          </p:val>
                                        </p:tav>
                                        <p:tav tm="100000">
                                          <p:val>
                                            <p:strVal val="ppt_y"/>
                                          </p:val>
                                        </p:tav>
                                      </p:tavLst>
                                    </p:anim>
                                    <p:set>
                                      <p:cBhvr>
                                        <p:cTn id="256" dur="1" fill="hold">
                                          <p:stCondLst>
                                            <p:cond delay="4499"/>
                                          </p:stCondLst>
                                        </p:cTn>
                                        <p:tgtEl>
                                          <p:spTgt spid="29"/>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5500"/>
                                        <p:tgtEl>
                                          <p:spTgt spid="29"/>
                                        </p:tgtEl>
                                      </p:cBhvr>
                                    </p:animEffect>
                                    <p:set>
                                      <p:cBhvr>
                                        <p:cTn id="259" dur="1" fill="hold">
                                          <p:stCondLst>
                                            <p:cond delay="5499"/>
                                          </p:stCondLst>
                                        </p:cTn>
                                        <p:tgtEl>
                                          <p:spTgt spid="29"/>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28"/>
                                        </p:tgtEl>
                                        <p:attrNameLst>
                                          <p:attrName>style.visibility</p:attrName>
                                        </p:attrNameLst>
                                      </p:cBhvr>
                                      <p:to>
                                        <p:strVal val="visible"/>
                                      </p:to>
                                    </p:set>
                                    <p:anim calcmode="lin" valueType="num">
                                      <p:cBhvr additive="base">
                                        <p:cTn id="262" dur="4000" fill="hold"/>
                                        <p:tgtEl>
                                          <p:spTgt spid="28"/>
                                        </p:tgtEl>
                                        <p:attrNameLst>
                                          <p:attrName>ppt_x</p:attrName>
                                        </p:attrNameLst>
                                      </p:cBhvr>
                                      <p:tavLst>
                                        <p:tav tm="0">
                                          <p:val>
                                            <p:strVal val="0-#ppt_w/2"/>
                                          </p:val>
                                        </p:tav>
                                        <p:tav tm="100000">
                                          <p:val>
                                            <p:strVal val="#ppt_x"/>
                                          </p:val>
                                        </p:tav>
                                      </p:tavLst>
                                    </p:anim>
                                    <p:anim calcmode="lin" valueType="num">
                                      <p:cBhvr additive="base">
                                        <p:cTn id="263" dur="4000" fill="hold"/>
                                        <p:tgtEl>
                                          <p:spTgt spid="28"/>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28"/>
                                        </p:tgtEl>
                                        <p:attrNameLst>
                                          <p:attrName>style.visibility</p:attrName>
                                        </p:attrNameLst>
                                      </p:cBhvr>
                                      <p:to>
                                        <p:strVal val="visible"/>
                                      </p:to>
                                    </p:set>
                                    <p:anim calcmode="lin" valueType="num">
                                      <p:cBhvr>
                                        <p:cTn id="266" dur="4000" fill="hold"/>
                                        <p:tgtEl>
                                          <p:spTgt spid="28"/>
                                        </p:tgtEl>
                                        <p:attrNameLst>
                                          <p:attrName>ppt_w</p:attrName>
                                        </p:attrNameLst>
                                      </p:cBhvr>
                                      <p:tavLst>
                                        <p:tav tm="0" fmla="#ppt_w*sin(2.5*pi*$)">
                                          <p:val>
                                            <p:fltVal val="0"/>
                                          </p:val>
                                        </p:tav>
                                        <p:tav tm="100000">
                                          <p:val>
                                            <p:fltVal val="1"/>
                                          </p:val>
                                        </p:tav>
                                      </p:tavLst>
                                    </p:anim>
                                    <p:anim calcmode="lin" valueType="num">
                                      <p:cBhvr>
                                        <p:cTn id="267" dur="4000" fill="hold"/>
                                        <p:tgtEl>
                                          <p:spTgt spid="28"/>
                                        </p:tgtEl>
                                        <p:attrNameLst>
                                          <p:attrName>ppt_h</p:attrName>
                                        </p:attrNameLst>
                                      </p:cBhvr>
                                      <p:tavLst>
                                        <p:tav tm="0">
                                          <p:val>
                                            <p:strVal val="#ppt_h"/>
                                          </p:val>
                                        </p:tav>
                                        <p:tav tm="100000">
                                          <p:val>
                                            <p:strVal val="#ppt_h"/>
                                          </p:val>
                                        </p:tav>
                                      </p:tavLst>
                                    </p:anim>
                                  </p:childTnLst>
                                </p:cTn>
                              </p:par>
                              <p:par>
                                <p:cTn id="268" presetID="2" presetClass="exit" presetSubtype="2" fill="hold" grpId="2" nodeType="withEffect">
                                  <p:stCondLst>
                                    <p:cond delay="0"/>
                                  </p:stCondLst>
                                  <p:childTnLst>
                                    <p:anim calcmode="lin" valueType="num">
                                      <p:cBhvr additive="base">
                                        <p:cTn id="269" dur="4500"/>
                                        <p:tgtEl>
                                          <p:spTgt spid="28"/>
                                        </p:tgtEl>
                                        <p:attrNameLst>
                                          <p:attrName>ppt_x</p:attrName>
                                        </p:attrNameLst>
                                      </p:cBhvr>
                                      <p:tavLst>
                                        <p:tav tm="0">
                                          <p:val>
                                            <p:strVal val="ppt_x"/>
                                          </p:val>
                                        </p:tav>
                                        <p:tav tm="100000">
                                          <p:val>
                                            <p:strVal val="1+ppt_w/2"/>
                                          </p:val>
                                        </p:tav>
                                      </p:tavLst>
                                    </p:anim>
                                    <p:anim calcmode="lin" valueType="num">
                                      <p:cBhvr additive="base">
                                        <p:cTn id="270" dur="4500"/>
                                        <p:tgtEl>
                                          <p:spTgt spid="28"/>
                                        </p:tgtEl>
                                        <p:attrNameLst>
                                          <p:attrName>ppt_y</p:attrName>
                                        </p:attrNameLst>
                                      </p:cBhvr>
                                      <p:tavLst>
                                        <p:tav tm="0">
                                          <p:val>
                                            <p:strVal val="ppt_y"/>
                                          </p:val>
                                        </p:tav>
                                        <p:tav tm="100000">
                                          <p:val>
                                            <p:strVal val="ppt_y"/>
                                          </p:val>
                                        </p:tav>
                                      </p:tavLst>
                                    </p:anim>
                                    <p:set>
                                      <p:cBhvr>
                                        <p:cTn id="271" dur="1" fill="hold">
                                          <p:stCondLst>
                                            <p:cond delay="4499"/>
                                          </p:stCondLst>
                                        </p:cTn>
                                        <p:tgtEl>
                                          <p:spTgt spid="28"/>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5500"/>
                                        <p:tgtEl>
                                          <p:spTgt spid="28"/>
                                        </p:tgtEl>
                                      </p:cBhvr>
                                    </p:animEffect>
                                    <p:set>
                                      <p:cBhvr>
                                        <p:cTn id="274" dur="1" fill="hold">
                                          <p:stCondLst>
                                            <p:cond delay="5499"/>
                                          </p:stCondLst>
                                        </p:cTn>
                                        <p:tgtEl>
                                          <p:spTgt spid="28"/>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27"/>
                                        </p:tgtEl>
                                        <p:attrNameLst>
                                          <p:attrName>style.visibility</p:attrName>
                                        </p:attrNameLst>
                                      </p:cBhvr>
                                      <p:to>
                                        <p:strVal val="visible"/>
                                      </p:to>
                                    </p:set>
                                    <p:anim calcmode="lin" valueType="num">
                                      <p:cBhvr additive="base">
                                        <p:cTn id="277" dur="4000" fill="hold"/>
                                        <p:tgtEl>
                                          <p:spTgt spid="27"/>
                                        </p:tgtEl>
                                        <p:attrNameLst>
                                          <p:attrName>ppt_x</p:attrName>
                                        </p:attrNameLst>
                                      </p:cBhvr>
                                      <p:tavLst>
                                        <p:tav tm="0">
                                          <p:val>
                                            <p:strVal val="0-#ppt_w/2"/>
                                          </p:val>
                                        </p:tav>
                                        <p:tav tm="100000">
                                          <p:val>
                                            <p:strVal val="#ppt_x"/>
                                          </p:val>
                                        </p:tav>
                                      </p:tavLst>
                                    </p:anim>
                                    <p:anim calcmode="lin" valueType="num">
                                      <p:cBhvr additive="base">
                                        <p:cTn id="278" dur="4000" fill="hold"/>
                                        <p:tgtEl>
                                          <p:spTgt spid="27"/>
                                        </p:tgtEl>
                                        <p:attrNameLst>
                                          <p:attrName>ppt_y</p:attrName>
                                        </p:attrNameLst>
                                      </p:cBhvr>
                                      <p:tavLst>
                                        <p:tav tm="0">
                                          <p:val>
                                            <p:strVal val="#ppt_y"/>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7"/>
                                        </p:tgtEl>
                                        <p:attrNameLst>
                                          <p:attrName>style.visibility</p:attrName>
                                        </p:attrNameLst>
                                      </p:cBhvr>
                                      <p:to>
                                        <p:strVal val="visible"/>
                                      </p:to>
                                    </p:set>
                                    <p:anim calcmode="lin" valueType="num">
                                      <p:cBhvr>
                                        <p:cTn id="281" dur="4000" fill="hold"/>
                                        <p:tgtEl>
                                          <p:spTgt spid="27"/>
                                        </p:tgtEl>
                                        <p:attrNameLst>
                                          <p:attrName>ppt_w</p:attrName>
                                        </p:attrNameLst>
                                      </p:cBhvr>
                                      <p:tavLst>
                                        <p:tav tm="0" fmla="#ppt_w*sin(2.5*pi*$)">
                                          <p:val>
                                            <p:fltVal val="0"/>
                                          </p:val>
                                        </p:tav>
                                        <p:tav tm="100000">
                                          <p:val>
                                            <p:fltVal val="1"/>
                                          </p:val>
                                        </p:tav>
                                      </p:tavLst>
                                    </p:anim>
                                    <p:anim calcmode="lin" valueType="num">
                                      <p:cBhvr>
                                        <p:cTn id="282" dur="4000" fill="hold"/>
                                        <p:tgtEl>
                                          <p:spTgt spid="27"/>
                                        </p:tgtEl>
                                        <p:attrNameLst>
                                          <p:attrName>ppt_h</p:attrName>
                                        </p:attrNameLst>
                                      </p:cBhvr>
                                      <p:tavLst>
                                        <p:tav tm="0">
                                          <p:val>
                                            <p:strVal val="#ppt_h"/>
                                          </p:val>
                                        </p:tav>
                                        <p:tav tm="100000">
                                          <p:val>
                                            <p:strVal val="#ppt_h"/>
                                          </p:val>
                                        </p:tav>
                                      </p:tavLst>
                                    </p:anim>
                                  </p:childTnLst>
                                </p:cTn>
                              </p:par>
                              <p:par>
                                <p:cTn id="283" presetID="2" presetClass="exit" presetSubtype="2" fill="hold" grpId="2" nodeType="withEffect">
                                  <p:stCondLst>
                                    <p:cond delay="0"/>
                                  </p:stCondLst>
                                  <p:childTnLst>
                                    <p:anim calcmode="lin" valueType="num">
                                      <p:cBhvr additive="base">
                                        <p:cTn id="284" dur="4500"/>
                                        <p:tgtEl>
                                          <p:spTgt spid="27"/>
                                        </p:tgtEl>
                                        <p:attrNameLst>
                                          <p:attrName>ppt_x</p:attrName>
                                        </p:attrNameLst>
                                      </p:cBhvr>
                                      <p:tavLst>
                                        <p:tav tm="0">
                                          <p:val>
                                            <p:strVal val="ppt_x"/>
                                          </p:val>
                                        </p:tav>
                                        <p:tav tm="100000">
                                          <p:val>
                                            <p:strVal val="1+ppt_w/2"/>
                                          </p:val>
                                        </p:tav>
                                      </p:tavLst>
                                    </p:anim>
                                    <p:anim calcmode="lin" valueType="num">
                                      <p:cBhvr additive="base">
                                        <p:cTn id="285" dur="4500"/>
                                        <p:tgtEl>
                                          <p:spTgt spid="27"/>
                                        </p:tgtEl>
                                        <p:attrNameLst>
                                          <p:attrName>ppt_y</p:attrName>
                                        </p:attrNameLst>
                                      </p:cBhvr>
                                      <p:tavLst>
                                        <p:tav tm="0">
                                          <p:val>
                                            <p:strVal val="ppt_y"/>
                                          </p:val>
                                        </p:tav>
                                        <p:tav tm="100000">
                                          <p:val>
                                            <p:strVal val="ppt_y"/>
                                          </p:val>
                                        </p:tav>
                                      </p:tavLst>
                                    </p:anim>
                                    <p:set>
                                      <p:cBhvr>
                                        <p:cTn id="286" dur="1" fill="hold">
                                          <p:stCondLst>
                                            <p:cond delay="4499"/>
                                          </p:stCondLst>
                                        </p:cTn>
                                        <p:tgtEl>
                                          <p:spTgt spid="27"/>
                                        </p:tgtEl>
                                        <p:attrNameLst>
                                          <p:attrName>style.visibility</p:attrName>
                                        </p:attrNameLst>
                                      </p:cBhvr>
                                      <p:to>
                                        <p:strVal val="hidden"/>
                                      </p:to>
                                    </p:set>
                                  </p:childTnLst>
                                </p:cTn>
                              </p:par>
                              <p:par>
                                <p:cTn id="287" presetID="3" presetClass="exit" presetSubtype="5" fill="hold" grpId="3" nodeType="withEffect">
                                  <p:stCondLst>
                                    <p:cond delay="0"/>
                                  </p:stCondLst>
                                  <p:childTnLst>
                                    <p:animEffect transition="out" filter="blinds(vertical)">
                                      <p:cBhvr>
                                        <p:cTn id="288" dur="5500"/>
                                        <p:tgtEl>
                                          <p:spTgt spid="27"/>
                                        </p:tgtEl>
                                      </p:cBhvr>
                                    </p:animEffect>
                                    <p:set>
                                      <p:cBhvr>
                                        <p:cTn id="289" dur="1" fill="hold">
                                          <p:stCondLst>
                                            <p:cond delay="5499"/>
                                          </p:stCondLst>
                                        </p:cTn>
                                        <p:tgtEl>
                                          <p:spTgt spid="27"/>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26"/>
                                        </p:tgtEl>
                                        <p:attrNameLst>
                                          <p:attrName>style.visibility</p:attrName>
                                        </p:attrNameLst>
                                      </p:cBhvr>
                                      <p:to>
                                        <p:strVal val="visible"/>
                                      </p:to>
                                    </p:set>
                                    <p:anim calcmode="lin" valueType="num">
                                      <p:cBhvr additive="base">
                                        <p:cTn id="292" dur="4000" fill="hold"/>
                                        <p:tgtEl>
                                          <p:spTgt spid="26"/>
                                        </p:tgtEl>
                                        <p:attrNameLst>
                                          <p:attrName>ppt_x</p:attrName>
                                        </p:attrNameLst>
                                      </p:cBhvr>
                                      <p:tavLst>
                                        <p:tav tm="0">
                                          <p:val>
                                            <p:strVal val="0-#ppt_w/2"/>
                                          </p:val>
                                        </p:tav>
                                        <p:tav tm="100000">
                                          <p:val>
                                            <p:strVal val="#ppt_x"/>
                                          </p:val>
                                        </p:tav>
                                      </p:tavLst>
                                    </p:anim>
                                    <p:anim calcmode="lin" valueType="num">
                                      <p:cBhvr additive="base">
                                        <p:cTn id="293" dur="4000" fill="hold"/>
                                        <p:tgtEl>
                                          <p:spTgt spid="26"/>
                                        </p:tgtEl>
                                        <p:attrNameLst>
                                          <p:attrName>ppt_y</p:attrName>
                                        </p:attrNameLst>
                                      </p:cBhvr>
                                      <p:tavLst>
                                        <p:tav tm="0">
                                          <p:val>
                                            <p:strVal val="#ppt_y"/>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6"/>
                                        </p:tgtEl>
                                        <p:attrNameLst>
                                          <p:attrName>style.visibility</p:attrName>
                                        </p:attrNameLst>
                                      </p:cBhvr>
                                      <p:to>
                                        <p:strVal val="visible"/>
                                      </p:to>
                                    </p:set>
                                    <p:anim calcmode="lin" valueType="num">
                                      <p:cBhvr>
                                        <p:cTn id="296" dur="4000" fill="hold"/>
                                        <p:tgtEl>
                                          <p:spTgt spid="26"/>
                                        </p:tgtEl>
                                        <p:attrNameLst>
                                          <p:attrName>ppt_w</p:attrName>
                                        </p:attrNameLst>
                                      </p:cBhvr>
                                      <p:tavLst>
                                        <p:tav tm="0" fmla="#ppt_w*sin(2.5*pi*$)">
                                          <p:val>
                                            <p:fltVal val="0"/>
                                          </p:val>
                                        </p:tav>
                                        <p:tav tm="100000">
                                          <p:val>
                                            <p:fltVal val="1"/>
                                          </p:val>
                                        </p:tav>
                                      </p:tavLst>
                                    </p:anim>
                                    <p:anim calcmode="lin" valueType="num">
                                      <p:cBhvr>
                                        <p:cTn id="297" dur="4000" fill="hold"/>
                                        <p:tgtEl>
                                          <p:spTgt spid="26"/>
                                        </p:tgtEl>
                                        <p:attrNameLst>
                                          <p:attrName>ppt_h</p:attrName>
                                        </p:attrNameLst>
                                      </p:cBhvr>
                                      <p:tavLst>
                                        <p:tav tm="0">
                                          <p:val>
                                            <p:strVal val="#ppt_h"/>
                                          </p:val>
                                        </p:tav>
                                        <p:tav tm="100000">
                                          <p:val>
                                            <p:strVal val="#ppt_h"/>
                                          </p:val>
                                        </p:tav>
                                      </p:tavLst>
                                    </p:anim>
                                  </p:childTnLst>
                                </p:cTn>
                              </p:par>
                              <p:par>
                                <p:cTn id="298" presetID="2" presetClass="exit" presetSubtype="2" fill="hold" grpId="2" nodeType="withEffect">
                                  <p:stCondLst>
                                    <p:cond delay="0"/>
                                  </p:stCondLst>
                                  <p:childTnLst>
                                    <p:anim calcmode="lin" valueType="num">
                                      <p:cBhvr additive="base">
                                        <p:cTn id="299" dur="4500"/>
                                        <p:tgtEl>
                                          <p:spTgt spid="26"/>
                                        </p:tgtEl>
                                        <p:attrNameLst>
                                          <p:attrName>ppt_x</p:attrName>
                                        </p:attrNameLst>
                                      </p:cBhvr>
                                      <p:tavLst>
                                        <p:tav tm="0">
                                          <p:val>
                                            <p:strVal val="ppt_x"/>
                                          </p:val>
                                        </p:tav>
                                        <p:tav tm="100000">
                                          <p:val>
                                            <p:strVal val="1+ppt_w/2"/>
                                          </p:val>
                                        </p:tav>
                                      </p:tavLst>
                                    </p:anim>
                                    <p:anim calcmode="lin" valueType="num">
                                      <p:cBhvr additive="base">
                                        <p:cTn id="300" dur="4500"/>
                                        <p:tgtEl>
                                          <p:spTgt spid="26"/>
                                        </p:tgtEl>
                                        <p:attrNameLst>
                                          <p:attrName>ppt_y</p:attrName>
                                        </p:attrNameLst>
                                      </p:cBhvr>
                                      <p:tavLst>
                                        <p:tav tm="0">
                                          <p:val>
                                            <p:strVal val="ppt_y"/>
                                          </p:val>
                                        </p:tav>
                                        <p:tav tm="100000">
                                          <p:val>
                                            <p:strVal val="ppt_y"/>
                                          </p:val>
                                        </p:tav>
                                      </p:tavLst>
                                    </p:anim>
                                    <p:set>
                                      <p:cBhvr>
                                        <p:cTn id="301" dur="1" fill="hold">
                                          <p:stCondLst>
                                            <p:cond delay="4499"/>
                                          </p:stCondLst>
                                        </p:cTn>
                                        <p:tgtEl>
                                          <p:spTgt spid="26"/>
                                        </p:tgtEl>
                                        <p:attrNameLst>
                                          <p:attrName>style.visibility</p:attrName>
                                        </p:attrNameLst>
                                      </p:cBhvr>
                                      <p:to>
                                        <p:strVal val="hidden"/>
                                      </p:to>
                                    </p:set>
                                  </p:childTnLst>
                                </p:cTn>
                              </p:par>
                              <p:par>
                                <p:cTn id="302" presetID="3" presetClass="exit" presetSubtype="5" fill="hold" grpId="3" nodeType="withEffect">
                                  <p:stCondLst>
                                    <p:cond delay="0"/>
                                  </p:stCondLst>
                                  <p:childTnLst>
                                    <p:animEffect transition="out" filter="blinds(vertical)">
                                      <p:cBhvr>
                                        <p:cTn id="303" dur="5500"/>
                                        <p:tgtEl>
                                          <p:spTgt spid="26"/>
                                        </p:tgtEl>
                                      </p:cBhvr>
                                    </p:animEffect>
                                    <p:set>
                                      <p:cBhvr>
                                        <p:cTn id="304" dur="1" fill="hold">
                                          <p:stCondLst>
                                            <p:cond delay="5499"/>
                                          </p:stCondLst>
                                        </p:cTn>
                                        <p:tgtEl>
                                          <p:spTgt spid="26"/>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25"/>
                                        </p:tgtEl>
                                        <p:attrNameLst>
                                          <p:attrName>style.visibility</p:attrName>
                                        </p:attrNameLst>
                                      </p:cBhvr>
                                      <p:to>
                                        <p:strVal val="visible"/>
                                      </p:to>
                                    </p:set>
                                    <p:anim calcmode="lin" valueType="num">
                                      <p:cBhvr additive="base">
                                        <p:cTn id="307" dur="4000" fill="hold"/>
                                        <p:tgtEl>
                                          <p:spTgt spid="25"/>
                                        </p:tgtEl>
                                        <p:attrNameLst>
                                          <p:attrName>ppt_x</p:attrName>
                                        </p:attrNameLst>
                                      </p:cBhvr>
                                      <p:tavLst>
                                        <p:tav tm="0">
                                          <p:val>
                                            <p:strVal val="0-#ppt_w/2"/>
                                          </p:val>
                                        </p:tav>
                                        <p:tav tm="100000">
                                          <p:val>
                                            <p:strVal val="#ppt_x"/>
                                          </p:val>
                                        </p:tav>
                                      </p:tavLst>
                                    </p:anim>
                                    <p:anim calcmode="lin" valueType="num">
                                      <p:cBhvr additive="base">
                                        <p:cTn id="308" dur="4000" fill="hold"/>
                                        <p:tgtEl>
                                          <p:spTgt spid="25"/>
                                        </p:tgtEl>
                                        <p:attrNameLst>
                                          <p:attrName>ppt_y</p:attrName>
                                        </p:attrNameLst>
                                      </p:cBhvr>
                                      <p:tavLst>
                                        <p:tav tm="0">
                                          <p:val>
                                            <p:strVal val="#ppt_y"/>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5"/>
                                        </p:tgtEl>
                                        <p:attrNameLst>
                                          <p:attrName>style.visibility</p:attrName>
                                        </p:attrNameLst>
                                      </p:cBhvr>
                                      <p:to>
                                        <p:strVal val="visible"/>
                                      </p:to>
                                    </p:set>
                                    <p:anim calcmode="lin" valueType="num">
                                      <p:cBhvr>
                                        <p:cTn id="311" dur="4000" fill="hold"/>
                                        <p:tgtEl>
                                          <p:spTgt spid="25"/>
                                        </p:tgtEl>
                                        <p:attrNameLst>
                                          <p:attrName>ppt_w</p:attrName>
                                        </p:attrNameLst>
                                      </p:cBhvr>
                                      <p:tavLst>
                                        <p:tav tm="0" fmla="#ppt_w*sin(2.5*pi*$)">
                                          <p:val>
                                            <p:fltVal val="0"/>
                                          </p:val>
                                        </p:tav>
                                        <p:tav tm="100000">
                                          <p:val>
                                            <p:fltVal val="1"/>
                                          </p:val>
                                        </p:tav>
                                      </p:tavLst>
                                    </p:anim>
                                    <p:anim calcmode="lin" valueType="num">
                                      <p:cBhvr>
                                        <p:cTn id="312" dur="4000" fill="hold"/>
                                        <p:tgtEl>
                                          <p:spTgt spid="25"/>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4500"/>
                                        <p:tgtEl>
                                          <p:spTgt spid="25"/>
                                        </p:tgtEl>
                                        <p:attrNameLst>
                                          <p:attrName>ppt_x</p:attrName>
                                        </p:attrNameLst>
                                      </p:cBhvr>
                                      <p:tavLst>
                                        <p:tav tm="0">
                                          <p:val>
                                            <p:strVal val="ppt_x"/>
                                          </p:val>
                                        </p:tav>
                                        <p:tav tm="100000">
                                          <p:val>
                                            <p:strVal val="1+ppt_w/2"/>
                                          </p:val>
                                        </p:tav>
                                      </p:tavLst>
                                    </p:anim>
                                    <p:anim calcmode="lin" valueType="num">
                                      <p:cBhvr additive="base">
                                        <p:cTn id="315" dur="4500"/>
                                        <p:tgtEl>
                                          <p:spTgt spid="25"/>
                                        </p:tgtEl>
                                        <p:attrNameLst>
                                          <p:attrName>ppt_y</p:attrName>
                                        </p:attrNameLst>
                                      </p:cBhvr>
                                      <p:tavLst>
                                        <p:tav tm="0">
                                          <p:val>
                                            <p:strVal val="ppt_y"/>
                                          </p:val>
                                        </p:tav>
                                        <p:tav tm="100000">
                                          <p:val>
                                            <p:strVal val="ppt_y"/>
                                          </p:val>
                                        </p:tav>
                                      </p:tavLst>
                                    </p:anim>
                                    <p:set>
                                      <p:cBhvr>
                                        <p:cTn id="316" dur="1" fill="hold">
                                          <p:stCondLst>
                                            <p:cond delay="4499"/>
                                          </p:stCondLst>
                                        </p:cTn>
                                        <p:tgtEl>
                                          <p:spTgt spid="25"/>
                                        </p:tgtEl>
                                        <p:attrNameLst>
                                          <p:attrName>style.visibility</p:attrName>
                                        </p:attrNameLst>
                                      </p:cBhvr>
                                      <p:to>
                                        <p:strVal val="hidden"/>
                                      </p:to>
                                    </p:set>
                                  </p:childTnLst>
                                </p:cTn>
                              </p:par>
                              <p:par>
                                <p:cTn id="317" presetID="3" presetClass="exit" presetSubtype="5" fill="hold" grpId="3" nodeType="withEffect">
                                  <p:stCondLst>
                                    <p:cond delay="0"/>
                                  </p:stCondLst>
                                  <p:childTnLst>
                                    <p:animEffect transition="out" filter="blinds(vertical)">
                                      <p:cBhvr>
                                        <p:cTn id="318" dur="5500"/>
                                        <p:tgtEl>
                                          <p:spTgt spid="25"/>
                                        </p:tgtEl>
                                      </p:cBhvr>
                                    </p:animEffect>
                                    <p:set>
                                      <p:cBhvr>
                                        <p:cTn id="319" dur="1" fill="hold">
                                          <p:stCondLst>
                                            <p:cond delay="5499"/>
                                          </p:stCondLst>
                                        </p:cTn>
                                        <p:tgtEl>
                                          <p:spTgt spid="25"/>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4"/>
                                        </p:tgtEl>
                                        <p:attrNameLst>
                                          <p:attrName>style.visibility</p:attrName>
                                        </p:attrNameLst>
                                      </p:cBhvr>
                                      <p:to>
                                        <p:strVal val="visible"/>
                                      </p:to>
                                    </p:set>
                                    <p:anim calcmode="lin" valueType="num">
                                      <p:cBhvr additive="base">
                                        <p:cTn id="322" dur="4000" fill="hold"/>
                                        <p:tgtEl>
                                          <p:spTgt spid="24"/>
                                        </p:tgtEl>
                                        <p:attrNameLst>
                                          <p:attrName>ppt_x</p:attrName>
                                        </p:attrNameLst>
                                      </p:cBhvr>
                                      <p:tavLst>
                                        <p:tav tm="0">
                                          <p:val>
                                            <p:strVal val="0-#ppt_w/2"/>
                                          </p:val>
                                        </p:tav>
                                        <p:tav tm="100000">
                                          <p:val>
                                            <p:strVal val="#ppt_x"/>
                                          </p:val>
                                        </p:tav>
                                      </p:tavLst>
                                    </p:anim>
                                    <p:anim calcmode="lin" valueType="num">
                                      <p:cBhvr additive="base">
                                        <p:cTn id="323" dur="4000" fill="hold"/>
                                        <p:tgtEl>
                                          <p:spTgt spid="24"/>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24"/>
                                        </p:tgtEl>
                                        <p:attrNameLst>
                                          <p:attrName>style.visibility</p:attrName>
                                        </p:attrNameLst>
                                      </p:cBhvr>
                                      <p:to>
                                        <p:strVal val="visible"/>
                                      </p:to>
                                    </p:set>
                                    <p:anim calcmode="lin" valueType="num">
                                      <p:cBhvr>
                                        <p:cTn id="326" dur="4000" fill="hold"/>
                                        <p:tgtEl>
                                          <p:spTgt spid="24"/>
                                        </p:tgtEl>
                                        <p:attrNameLst>
                                          <p:attrName>ppt_w</p:attrName>
                                        </p:attrNameLst>
                                      </p:cBhvr>
                                      <p:tavLst>
                                        <p:tav tm="0" fmla="#ppt_w*sin(2.5*pi*$)">
                                          <p:val>
                                            <p:fltVal val="0"/>
                                          </p:val>
                                        </p:tav>
                                        <p:tav tm="100000">
                                          <p:val>
                                            <p:fltVal val="1"/>
                                          </p:val>
                                        </p:tav>
                                      </p:tavLst>
                                    </p:anim>
                                    <p:anim calcmode="lin" valueType="num">
                                      <p:cBhvr>
                                        <p:cTn id="327" dur="4000" fill="hold"/>
                                        <p:tgtEl>
                                          <p:spTgt spid="24"/>
                                        </p:tgtEl>
                                        <p:attrNameLst>
                                          <p:attrName>ppt_h</p:attrName>
                                        </p:attrNameLst>
                                      </p:cBhvr>
                                      <p:tavLst>
                                        <p:tav tm="0">
                                          <p:val>
                                            <p:strVal val="#ppt_h"/>
                                          </p:val>
                                        </p:tav>
                                        <p:tav tm="100000">
                                          <p:val>
                                            <p:strVal val="#ppt_h"/>
                                          </p:val>
                                        </p:tav>
                                      </p:tavLst>
                                    </p:anim>
                                  </p:childTnLst>
                                </p:cTn>
                              </p:par>
                              <p:par>
                                <p:cTn id="328" presetID="2" presetClass="exit" presetSubtype="2" fill="hold" grpId="2" nodeType="withEffect">
                                  <p:stCondLst>
                                    <p:cond delay="0"/>
                                  </p:stCondLst>
                                  <p:childTnLst>
                                    <p:anim calcmode="lin" valueType="num">
                                      <p:cBhvr additive="base">
                                        <p:cTn id="329" dur="4500"/>
                                        <p:tgtEl>
                                          <p:spTgt spid="24"/>
                                        </p:tgtEl>
                                        <p:attrNameLst>
                                          <p:attrName>ppt_x</p:attrName>
                                        </p:attrNameLst>
                                      </p:cBhvr>
                                      <p:tavLst>
                                        <p:tav tm="0">
                                          <p:val>
                                            <p:strVal val="ppt_x"/>
                                          </p:val>
                                        </p:tav>
                                        <p:tav tm="100000">
                                          <p:val>
                                            <p:strVal val="1+ppt_w/2"/>
                                          </p:val>
                                        </p:tav>
                                      </p:tavLst>
                                    </p:anim>
                                    <p:anim calcmode="lin" valueType="num">
                                      <p:cBhvr additive="base">
                                        <p:cTn id="330" dur="4500"/>
                                        <p:tgtEl>
                                          <p:spTgt spid="24"/>
                                        </p:tgtEl>
                                        <p:attrNameLst>
                                          <p:attrName>ppt_y</p:attrName>
                                        </p:attrNameLst>
                                      </p:cBhvr>
                                      <p:tavLst>
                                        <p:tav tm="0">
                                          <p:val>
                                            <p:strVal val="ppt_y"/>
                                          </p:val>
                                        </p:tav>
                                        <p:tav tm="100000">
                                          <p:val>
                                            <p:strVal val="ppt_y"/>
                                          </p:val>
                                        </p:tav>
                                      </p:tavLst>
                                    </p:anim>
                                    <p:set>
                                      <p:cBhvr>
                                        <p:cTn id="331" dur="1" fill="hold">
                                          <p:stCondLst>
                                            <p:cond delay="4499"/>
                                          </p:stCondLst>
                                        </p:cTn>
                                        <p:tgtEl>
                                          <p:spTgt spid="24"/>
                                        </p:tgtEl>
                                        <p:attrNameLst>
                                          <p:attrName>style.visibility</p:attrName>
                                        </p:attrNameLst>
                                      </p:cBhvr>
                                      <p:to>
                                        <p:strVal val="hidden"/>
                                      </p:to>
                                    </p:set>
                                  </p:childTnLst>
                                </p:cTn>
                              </p:par>
                              <p:par>
                                <p:cTn id="332" presetID="3" presetClass="exit" presetSubtype="5" fill="hold" grpId="3" nodeType="withEffect">
                                  <p:stCondLst>
                                    <p:cond delay="0"/>
                                  </p:stCondLst>
                                  <p:childTnLst>
                                    <p:animEffect transition="out" filter="blinds(vertical)">
                                      <p:cBhvr>
                                        <p:cTn id="333" dur="5500"/>
                                        <p:tgtEl>
                                          <p:spTgt spid="24"/>
                                        </p:tgtEl>
                                      </p:cBhvr>
                                    </p:animEffect>
                                    <p:set>
                                      <p:cBhvr>
                                        <p:cTn id="334" dur="1" fill="hold">
                                          <p:stCondLst>
                                            <p:cond delay="5499"/>
                                          </p:stCondLst>
                                        </p:cTn>
                                        <p:tgtEl>
                                          <p:spTgt spid="24"/>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3"/>
                                        </p:tgtEl>
                                        <p:attrNameLst>
                                          <p:attrName>style.visibility</p:attrName>
                                        </p:attrNameLst>
                                      </p:cBhvr>
                                      <p:to>
                                        <p:strVal val="visible"/>
                                      </p:to>
                                    </p:set>
                                    <p:anim calcmode="lin" valueType="num">
                                      <p:cBhvr additive="base">
                                        <p:cTn id="337" dur="4000" fill="hold"/>
                                        <p:tgtEl>
                                          <p:spTgt spid="23"/>
                                        </p:tgtEl>
                                        <p:attrNameLst>
                                          <p:attrName>ppt_x</p:attrName>
                                        </p:attrNameLst>
                                      </p:cBhvr>
                                      <p:tavLst>
                                        <p:tav tm="0">
                                          <p:val>
                                            <p:strVal val="0-#ppt_w/2"/>
                                          </p:val>
                                        </p:tav>
                                        <p:tav tm="100000">
                                          <p:val>
                                            <p:strVal val="#ppt_x"/>
                                          </p:val>
                                        </p:tav>
                                      </p:tavLst>
                                    </p:anim>
                                    <p:anim calcmode="lin" valueType="num">
                                      <p:cBhvr additive="base">
                                        <p:cTn id="338" dur="4000" fill="hold"/>
                                        <p:tgtEl>
                                          <p:spTgt spid="23"/>
                                        </p:tgtEl>
                                        <p:attrNameLst>
                                          <p:attrName>ppt_y</p:attrName>
                                        </p:attrNameLst>
                                      </p:cBhvr>
                                      <p:tavLst>
                                        <p:tav tm="0">
                                          <p:val>
                                            <p:strVal val="#ppt_y"/>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23"/>
                                        </p:tgtEl>
                                        <p:attrNameLst>
                                          <p:attrName>style.visibility</p:attrName>
                                        </p:attrNameLst>
                                      </p:cBhvr>
                                      <p:to>
                                        <p:strVal val="visible"/>
                                      </p:to>
                                    </p:set>
                                    <p:anim calcmode="lin" valueType="num">
                                      <p:cBhvr>
                                        <p:cTn id="341" dur="4000" fill="hold"/>
                                        <p:tgtEl>
                                          <p:spTgt spid="23"/>
                                        </p:tgtEl>
                                        <p:attrNameLst>
                                          <p:attrName>ppt_w</p:attrName>
                                        </p:attrNameLst>
                                      </p:cBhvr>
                                      <p:tavLst>
                                        <p:tav tm="0" fmla="#ppt_w*sin(2.5*pi*$)">
                                          <p:val>
                                            <p:fltVal val="0"/>
                                          </p:val>
                                        </p:tav>
                                        <p:tav tm="100000">
                                          <p:val>
                                            <p:fltVal val="1"/>
                                          </p:val>
                                        </p:tav>
                                      </p:tavLst>
                                    </p:anim>
                                    <p:anim calcmode="lin" valueType="num">
                                      <p:cBhvr>
                                        <p:cTn id="342" dur="4000" fill="hold"/>
                                        <p:tgtEl>
                                          <p:spTgt spid="23"/>
                                        </p:tgtEl>
                                        <p:attrNameLst>
                                          <p:attrName>ppt_h</p:attrName>
                                        </p:attrNameLst>
                                      </p:cBhvr>
                                      <p:tavLst>
                                        <p:tav tm="0">
                                          <p:val>
                                            <p:strVal val="#ppt_h"/>
                                          </p:val>
                                        </p:tav>
                                        <p:tav tm="100000">
                                          <p:val>
                                            <p:strVal val="#ppt_h"/>
                                          </p:val>
                                        </p:tav>
                                      </p:tavLst>
                                    </p:anim>
                                  </p:childTnLst>
                                </p:cTn>
                              </p:par>
                              <p:par>
                                <p:cTn id="343" presetID="2" presetClass="exit" presetSubtype="2" fill="hold" grpId="2" nodeType="withEffect">
                                  <p:stCondLst>
                                    <p:cond delay="0"/>
                                  </p:stCondLst>
                                  <p:childTnLst>
                                    <p:anim calcmode="lin" valueType="num">
                                      <p:cBhvr additive="base">
                                        <p:cTn id="344" dur="4500"/>
                                        <p:tgtEl>
                                          <p:spTgt spid="23"/>
                                        </p:tgtEl>
                                        <p:attrNameLst>
                                          <p:attrName>ppt_x</p:attrName>
                                        </p:attrNameLst>
                                      </p:cBhvr>
                                      <p:tavLst>
                                        <p:tav tm="0">
                                          <p:val>
                                            <p:strVal val="ppt_x"/>
                                          </p:val>
                                        </p:tav>
                                        <p:tav tm="100000">
                                          <p:val>
                                            <p:strVal val="1+ppt_w/2"/>
                                          </p:val>
                                        </p:tav>
                                      </p:tavLst>
                                    </p:anim>
                                    <p:anim calcmode="lin" valueType="num">
                                      <p:cBhvr additive="base">
                                        <p:cTn id="345" dur="4500"/>
                                        <p:tgtEl>
                                          <p:spTgt spid="23"/>
                                        </p:tgtEl>
                                        <p:attrNameLst>
                                          <p:attrName>ppt_y</p:attrName>
                                        </p:attrNameLst>
                                      </p:cBhvr>
                                      <p:tavLst>
                                        <p:tav tm="0">
                                          <p:val>
                                            <p:strVal val="ppt_y"/>
                                          </p:val>
                                        </p:tav>
                                        <p:tav tm="100000">
                                          <p:val>
                                            <p:strVal val="ppt_y"/>
                                          </p:val>
                                        </p:tav>
                                      </p:tavLst>
                                    </p:anim>
                                    <p:set>
                                      <p:cBhvr>
                                        <p:cTn id="346" dur="1" fill="hold">
                                          <p:stCondLst>
                                            <p:cond delay="4499"/>
                                          </p:stCondLst>
                                        </p:cTn>
                                        <p:tgtEl>
                                          <p:spTgt spid="23"/>
                                        </p:tgtEl>
                                        <p:attrNameLst>
                                          <p:attrName>style.visibility</p:attrName>
                                        </p:attrNameLst>
                                      </p:cBhvr>
                                      <p:to>
                                        <p:strVal val="hidden"/>
                                      </p:to>
                                    </p:set>
                                  </p:childTnLst>
                                </p:cTn>
                              </p:par>
                              <p:par>
                                <p:cTn id="347" presetID="3" presetClass="exit" presetSubtype="5" fill="hold" grpId="3" nodeType="withEffect">
                                  <p:stCondLst>
                                    <p:cond delay="0"/>
                                  </p:stCondLst>
                                  <p:childTnLst>
                                    <p:animEffect transition="out" filter="blinds(vertical)">
                                      <p:cBhvr>
                                        <p:cTn id="348" dur="5500"/>
                                        <p:tgtEl>
                                          <p:spTgt spid="23"/>
                                        </p:tgtEl>
                                      </p:cBhvr>
                                    </p:animEffect>
                                    <p:set>
                                      <p:cBhvr>
                                        <p:cTn id="349" dur="1" fill="hold">
                                          <p:stCondLst>
                                            <p:cond delay="5499"/>
                                          </p:stCondLst>
                                        </p:cTn>
                                        <p:tgtEl>
                                          <p:spTgt spid="23"/>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2"/>
                                        </p:tgtEl>
                                        <p:attrNameLst>
                                          <p:attrName>style.visibility</p:attrName>
                                        </p:attrNameLst>
                                      </p:cBhvr>
                                      <p:to>
                                        <p:strVal val="visible"/>
                                      </p:to>
                                    </p:set>
                                    <p:anim calcmode="lin" valueType="num">
                                      <p:cBhvr additive="base">
                                        <p:cTn id="352" dur="4000" fill="hold"/>
                                        <p:tgtEl>
                                          <p:spTgt spid="22"/>
                                        </p:tgtEl>
                                        <p:attrNameLst>
                                          <p:attrName>ppt_x</p:attrName>
                                        </p:attrNameLst>
                                      </p:cBhvr>
                                      <p:tavLst>
                                        <p:tav tm="0">
                                          <p:val>
                                            <p:strVal val="0-#ppt_w/2"/>
                                          </p:val>
                                        </p:tav>
                                        <p:tav tm="100000">
                                          <p:val>
                                            <p:strVal val="#ppt_x"/>
                                          </p:val>
                                        </p:tav>
                                      </p:tavLst>
                                    </p:anim>
                                    <p:anim calcmode="lin" valueType="num">
                                      <p:cBhvr additive="base">
                                        <p:cTn id="353" dur="4000" fill="hold"/>
                                        <p:tgtEl>
                                          <p:spTgt spid="22"/>
                                        </p:tgtEl>
                                        <p:attrNameLst>
                                          <p:attrName>ppt_y</p:attrName>
                                        </p:attrNameLst>
                                      </p:cBhvr>
                                      <p:tavLst>
                                        <p:tav tm="0">
                                          <p:val>
                                            <p:strVal val="#ppt_y"/>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22"/>
                                        </p:tgtEl>
                                        <p:attrNameLst>
                                          <p:attrName>style.visibility</p:attrName>
                                        </p:attrNameLst>
                                      </p:cBhvr>
                                      <p:to>
                                        <p:strVal val="visible"/>
                                      </p:to>
                                    </p:set>
                                    <p:anim calcmode="lin" valueType="num">
                                      <p:cBhvr>
                                        <p:cTn id="356" dur="4000" fill="hold"/>
                                        <p:tgtEl>
                                          <p:spTgt spid="22"/>
                                        </p:tgtEl>
                                        <p:attrNameLst>
                                          <p:attrName>ppt_w</p:attrName>
                                        </p:attrNameLst>
                                      </p:cBhvr>
                                      <p:tavLst>
                                        <p:tav tm="0" fmla="#ppt_w*sin(2.5*pi*$)">
                                          <p:val>
                                            <p:fltVal val="0"/>
                                          </p:val>
                                        </p:tav>
                                        <p:tav tm="100000">
                                          <p:val>
                                            <p:fltVal val="1"/>
                                          </p:val>
                                        </p:tav>
                                      </p:tavLst>
                                    </p:anim>
                                    <p:anim calcmode="lin" valueType="num">
                                      <p:cBhvr>
                                        <p:cTn id="357" dur="4000" fill="hold"/>
                                        <p:tgtEl>
                                          <p:spTgt spid="22"/>
                                        </p:tgtEl>
                                        <p:attrNameLst>
                                          <p:attrName>ppt_h</p:attrName>
                                        </p:attrNameLst>
                                      </p:cBhvr>
                                      <p:tavLst>
                                        <p:tav tm="0">
                                          <p:val>
                                            <p:strVal val="#ppt_h"/>
                                          </p:val>
                                        </p:tav>
                                        <p:tav tm="100000">
                                          <p:val>
                                            <p:strVal val="#ppt_h"/>
                                          </p:val>
                                        </p:tav>
                                      </p:tavLst>
                                    </p:anim>
                                  </p:childTnLst>
                                </p:cTn>
                              </p:par>
                              <p:par>
                                <p:cTn id="358" presetID="2" presetClass="exit" presetSubtype="2" fill="hold" grpId="2" nodeType="withEffect">
                                  <p:stCondLst>
                                    <p:cond delay="0"/>
                                  </p:stCondLst>
                                  <p:childTnLst>
                                    <p:anim calcmode="lin" valueType="num">
                                      <p:cBhvr additive="base">
                                        <p:cTn id="359" dur="4500"/>
                                        <p:tgtEl>
                                          <p:spTgt spid="22"/>
                                        </p:tgtEl>
                                        <p:attrNameLst>
                                          <p:attrName>ppt_x</p:attrName>
                                        </p:attrNameLst>
                                      </p:cBhvr>
                                      <p:tavLst>
                                        <p:tav tm="0">
                                          <p:val>
                                            <p:strVal val="ppt_x"/>
                                          </p:val>
                                        </p:tav>
                                        <p:tav tm="100000">
                                          <p:val>
                                            <p:strVal val="1+ppt_w/2"/>
                                          </p:val>
                                        </p:tav>
                                      </p:tavLst>
                                    </p:anim>
                                    <p:anim calcmode="lin" valueType="num">
                                      <p:cBhvr additive="base">
                                        <p:cTn id="360" dur="4500"/>
                                        <p:tgtEl>
                                          <p:spTgt spid="22"/>
                                        </p:tgtEl>
                                        <p:attrNameLst>
                                          <p:attrName>ppt_y</p:attrName>
                                        </p:attrNameLst>
                                      </p:cBhvr>
                                      <p:tavLst>
                                        <p:tav tm="0">
                                          <p:val>
                                            <p:strVal val="ppt_y"/>
                                          </p:val>
                                        </p:tav>
                                        <p:tav tm="100000">
                                          <p:val>
                                            <p:strVal val="ppt_y"/>
                                          </p:val>
                                        </p:tav>
                                      </p:tavLst>
                                    </p:anim>
                                    <p:set>
                                      <p:cBhvr>
                                        <p:cTn id="361" dur="1" fill="hold">
                                          <p:stCondLst>
                                            <p:cond delay="4499"/>
                                          </p:stCondLst>
                                        </p:cTn>
                                        <p:tgtEl>
                                          <p:spTgt spid="22"/>
                                        </p:tgtEl>
                                        <p:attrNameLst>
                                          <p:attrName>style.visibility</p:attrName>
                                        </p:attrNameLst>
                                      </p:cBhvr>
                                      <p:to>
                                        <p:strVal val="hidden"/>
                                      </p:to>
                                    </p:set>
                                  </p:childTnLst>
                                </p:cTn>
                              </p:par>
                              <p:par>
                                <p:cTn id="362" presetID="3" presetClass="exit" presetSubtype="5" fill="hold" grpId="3" nodeType="withEffect">
                                  <p:stCondLst>
                                    <p:cond delay="0"/>
                                  </p:stCondLst>
                                  <p:childTnLst>
                                    <p:animEffect transition="out" filter="blinds(vertical)">
                                      <p:cBhvr>
                                        <p:cTn id="363" dur="5500"/>
                                        <p:tgtEl>
                                          <p:spTgt spid="22"/>
                                        </p:tgtEl>
                                      </p:cBhvr>
                                    </p:animEffect>
                                    <p:set>
                                      <p:cBhvr>
                                        <p:cTn id="364" dur="1" fill="hold">
                                          <p:stCondLst>
                                            <p:cond delay="5499"/>
                                          </p:stCondLst>
                                        </p:cTn>
                                        <p:tgtEl>
                                          <p:spTgt spid="22"/>
                                        </p:tgtEl>
                                        <p:attrNameLst>
                                          <p:attrName>style.visibility</p:attrName>
                                        </p:attrNameLst>
                                      </p:cBhvr>
                                      <p:to>
                                        <p:strVal val="hidden"/>
                                      </p:to>
                                    </p:set>
                                  </p:childTnLst>
                                </p:cTn>
                              </p:par>
                              <p:par>
                                <p:cTn id="365" presetID="2" presetClass="entr" presetSubtype="8" fill="hold" grpId="0" nodeType="withEffect">
                                  <p:stCondLst>
                                    <p:cond delay="0"/>
                                  </p:stCondLst>
                                  <p:childTnLst>
                                    <p:set>
                                      <p:cBhvr>
                                        <p:cTn id="366" dur="1" fill="hold">
                                          <p:stCondLst>
                                            <p:cond delay="0"/>
                                          </p:stCondLst>
                                        </p:cTn>
                                        <p:tgtEl>
                                          <p:spTgt spid="21"/>
                                        </p:tgtEl>
                                        <p:attrNameLst>
                                          <p:attrName>style.visibility</p:attrName>
                                        </p:attrNameLst>
                                      </p:cBhvr>
                                      <p:to>
                                        <p:strVal val="visible"/>
                                      </p:to>
                                    </p:set>
                                    <p:anim calcmode="lin" valueType="num">
                                      <p:cBhvr additive="base">
                                        <p:cTn id="367" dur="4000" fill="hold"/>
                                        <p:tgtEl>
                                          <p:spTgt spid="21"/>
                                        </p:tgtEl>
                                        <p:attrNameLst>
                                          <p:attrName>ppt_x</p:attrName>
                                        </p:attrNameLst>
                                      </p:cBhvr>
                                      <p:tavLst>
                                        <p:tav tm="0">
                                          <p:val>
                                            <p:strVal val="0-#ppt_w/2"/>
                                          </p:val>
                                        </p:tav>
                                        <p:tav tm="100000">
                                          <p:val>
                                            <p:strVal val="#ppt_x"/>
                                          </p:val>
                                        </p:tav>
                                      </p:tavLst>
                                    </p:anim>
                                    <p:anim calcmode="lin" valueType="num">
                                      <p:cBhvr additive="base">
                                        <p:cTn id="368" dur="4000" fill="hold"/>
                                        <p:tgtEl>
                                          <p:spTgt spid="21"/>
                                        </p:tgtEl>
                                        <p:attrNameLst>
                                          <p:attrName>ppt_y</p:attrName>
                                        </p:attrNameLst>
                                      </p:cBhvr>
                                      <p:tavLst>
                                        <p:tav tm="0">
                                          <p:val>
                                            <p:strVal val="#ppt_y"/>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21"/>
                                        </p:tgtEl>
                                        <p:attrNameLst>
                                          <p:attrName>style.visibility</p:attrName>
                                        </p:attrNameLst>
                                      </p:cBhvr>
                                      <p:to>
                                        <p:strVal val="visible"/>
                                      </p:to>
                                    </p:set>
                                    <p:anim calcmode="lin" valueType="num">
                                      <p:cBhvr>
                                        <p:cTn id="371" dur="4000" fill="hold"/>
                                        <p:tgtEl>
                                          <p:spTgt spid="21"/>
                                        </p:tgtEl>
                                        <p:attrNameLst>
                                          <p:attrName>ppt_w</p:attrName>
                                        </p:attrNameLst>
                                      </p:cBhvr>
                                      <p:tavLst>
                                        <p:tav tm="0" fmla="#ppt_w*sin(2.5*pi*$)">
                                          <p:val>
                                            <p:fltVal val="0"/>
                                          </p:val>
                                        </p:tav>
                                        <p:tav tm="100000">
                                          <p:val>
                                            <p:fltVal val="1"/>
                                          </p:val>
                                        </p:tav>
                                      </p:tavLst>
                                    </p:anim>
                                    <p:anim calcmode="lin" valueType="num">
                                      <p:cBhvr>
                                        <p:cTn id="372" dur="4000" fill="hold"/>
                                        <p:tgtEl>
                                          <p:spTgt spid="21"/>
                                        </p:tgtEl>
                                        <p:attrNameLst>
                                          <p:attrName>ppt_h</p:attrName>
                                        </p:attrNameLst>
                                      </p:cBhvr>
                                      <p:tavLst>
                                        <p:tav tm="0">
                                          <p:val>
                                            <p:strVal val="#ppt_h"/>
                                          </p:val>
                                        </p:tav>
                                        <p:tav tm="100000">
                                          <p:val>
                                            <p:strVal val="#ppt_h"/>
                                          </p:val>
                                        </p:tav>
                                      </p:tavLst>
                                    </p:anim>
                                  </p:childTnLst>
                                </p:cTn>
                              </p:par>
                              <p:par>
                                <p:cTn id="373" presetID="2" presetClass="exit" presetSubtype="2" fill="hold" grpId="2" nodeType="withEffect">
                                  <p:stCondLst>
                                    <p:cond delay="0"/>
                                  </p:stCondLst>
                                  <p:childTnLst>
                                    <p:anim calcmode="lin" valueType="num">
                                      <p:cBhvr additive="base">
                                        <p:cTn id="374" dur="4500"/>
                                        <p:tgtEl>
                                          <p:spTgt spid="21"/>
                                        </p:tgtEl>
                                        <p:attrNameLst>
                                          <p:attrName>ppt_x</p:attrName>
                                        </p:attrNameLst>
                                      </p:cBhvr>
                                      <p:tavLst>
                                        <p:tav tm="0">
                                          <p:val>
                                            <p:strVal val="ppt_x"/>
                                          </p:val>
                                        </p:tav>
                                        <p:tav tm="100000">
                                          <p:val>
                                            <p:strVal val="1+ppt_w/2"/>
                                          </p:val>
                                        </p:tav>
                                      </p:tavLst>
                                    </p:anim>
                                    <p:anim calcmode="lin" valueType="num">
                                      <p:cBhvr additive="base">
                                        <p:cTn id="375" dur="4500"/>
                                        <p:tgtEl>
                                          <p:spTgt spid="21"/>
                                        </p:tgtEl>
                                        <p:attrNameLst>
                                          <p:attrName>ppt_y</p:attrName>
                                        </p:attrNameLst>
                                      </p:cBhvr>
                                      <p:tavLst>
                                        <p:tav tm="0">
                                          <p:val>
                                            <p:strVal val="ppt_y"/>
                                          </p:val>
                                        </p:tav>
                                        <p:tav tm="100000">
                                          <p:val>
                                            <p:strVal val="ppt_y"/>
                                          </p:val>
                                        </p:tav>
                                      </p:tavLst>
                                    </p:anim>
                                    <p:set>
                                      <p:cBhvr>
                                        <p:cTn id="376" dur="1" fill="hold">
                                          <p:stCondLst>
                                            <p:cond delay="4499"/>
                                          </p:stCondLst>
                                        </p:cTn>
                                        <p:tgtEl>
                                          <p:spTgt spid="21"/>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5500"/>
                                        <p:tgtEl>
                                          <p:spTgt spid="21"/>
                                        </p:tgtEl>
                                      </p:cBhvr>
                                    </p:animEffect>
                                    <p:set>
                                      <p:cBhvr>
                                        <p:cTn id="379" dur="1" fill="hold">
                                          <p:stCondLst>
                                            <p:cond delay="5499"/>
                                          </p:stCondLst>
                                        </p:cTn>
                                        <p:tgtEl>
                                          <p:spTgt spid="21"/>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18"/>
                                        </p:tgtEl>
                                        <p:attrNameLst>
                                          <p:attrName>style.visibility</p:attrName>
                                        </p:attrNameLst>
                                      </p:cBhvr>
                                      <p:to>
                                        <p:strVal val="visible"/>
                                      </p:to>
                                    </p:set>
                                    <p:anim calcmode="lin" valueType="num">
                                      <p:cBhvr additive="base">
                                        <p:cTn id="382" dur="4000" fill="hold"/>
                                        <p:tgtEl>
                                          <p:spTgt spid="18"/>
                                        </p:tgtEl>
                                        <p:attrNameLst>
                                          <p:attrName>ppt_x</p:attrName>
                                        </p:attrNameLst>
                                      </p:cBhvr>
                                      <p:tavLst>
                                        <p:tav tm="0">
                                          <p:val>
                                            <p:strVal val="0-#ppt_w/2"/>
                                          </p:val>
                                        </p:tav>
                                        <p:tav tm="100000">
                                          <p:val>
                                            <p:strVal val="#ppt_x"/>
                                          </p:val>
                                        </p:tav>
                                      </p:tavLst>
                                    </p:anim>
                                    <p:anim calcmode="lin" valueType="num">
                                      <p:cBhvr additive="base">
                                        <p:cTn id="383" dur="4000" fill="hold"/>
                                        <p:tgtEl>
                                          <p:spTgt spid="18"/>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8"/>
                                        </p:tgtEl>
                                        <p:attrNameLst>
                                          <p:attrName>style.visibility</p:attrName>
                                        </p:attrNameLst>
                                      </p:cBhvr>
                                      <p:to>
                                        <p:strVal val="visible"/>
                                      </p:to>
                                    </p:set>
                                    <p:anim calcmode="lin" valueType="num">
                                      <p:cBhvr>
                                        <p:cTn id="386" dur="4000" fill="hold"/>
                                        <p:tgtEl>
                                          <p:spTgt spid="18"/>
                                        </p:tgtEl>
                                        <p:attrNameLst>
                                          <p:attrName>ppt_w</p:attrName>
                                        </p:attrNameLst>
                                      </p:cBhvr>
                                      <p:tavLst>
                                        <p:tav tm="0" fmla="#ppt_w*sin(2.5*pi*$)">
                                          <p:val>
                                            <p:fltVal val="0"/>
                                          </p:val>
                                        </p:tav>
                                        <p:tav tm="100000">
                                          <p:val>
                                            <p:fltVal val="1"/>
                                          </p:val>
                                        </p:tav>
                                      </p:tavLst>
                                    </p:anim>
                                    <p:anim calcmode="lin" valueType="num">
                                      <p:cBhvr>
                                        <p:cTn id="387" dur="4000" fill="hold"/>
                                        <p:tgtEl>
                                          <p:spTgt spid="18"/>
                                        </p:tgtEl>
                                        <p:attrNameLst>
                                          <p:attrName>ppt_h</p:attrName>
                                        </p:attrNameLst>
                                      </p:cBhvr>
                                      <p:tavLst>
                                        <p:tav tm="0">
                                          <p:val>
                                            <p:strVal val="#ppt_h"/>
                                          </p:val>
                                        </p:tav>
                                        <p:tav tm="100000">
                                          <p:val>
                                            <p:strVal val="#ppt_h"/>
                                          </p:val>
                                        </p:tav>
                                      </p:tavLst>
                                    </p:anim>
                                  </p:childTnLst>
                                </p:cTn>
                              </p:par>
                              <p:par>
                                <p:cTn id="388" presetID="2" presetClass="exit" presetSubtype="2" fill="hold" grpId="2" nodeType="withEffect">
                                  <p:stCondLst>
                                    <p:cond delay="0"/>
                                  </p:stCondLst>
                                  <p:childTnLst>
                                    <p:anim calcmode="lin" valueType="num">
                                      <p:cBhvr additive="base">
                                        <p:cTn id="389" dur="4500"/>
                                        <p:tgtEl>
                                          <p:spTgt spid="18"/>
                                        </p:tgtEl>
                                        <p:attrNameLst>
                                          <p:attrName>ppt_x</p:attrName>
                                        </p:attrNameLst>
                                      </p:cBhvr>
                                      <p:tavLst>
                                        <p:tav tm="0">
                                          <p:val>
                                            <p:strVal val="ppt_x"/>
                                          </p:val>
                                        </p:tav>
                                        <p:tav tm="100000">
                                          <p:val>
                                            <p:strVal val="1+ppt_w/2"/>
                                          </p:val>
                                        </p:tav>
                                      </p:tavLst>
                                    </p:anim>
                                    <p:anim calcmode="lin" valueType="num">
                                      <p:cBhvr additive="base">
                                        <p:cTn id="390" dur="4500"/>
                                        <p:tgtEl>
                                          <p:spTgt spid="18"/>
                                        </p:tgtEl>
                                        <p:attrNameLst>
                                          <p:attrName>ppt_y</p:attrName>
                                        </p:attrNameLst>
                                      </p:cBhvr>
                                      <p:tavLst>
                                        <p:tav tm="0">
                                          <p:val>
                                            <p:strVal val="ppt_y"/>
                                          </p:val>
                                        </p:tav>
                                        <p:tav tm="100000">
                                          <p:val>
                                            <p:strVal val="ppt_y"/>
                                          </p:val>
                                        </p:tav>
                                      </p:tavLst>
                                    </p:anim>
                                    <p:set>
                                      <p:cBhvr>
                                        <p:cTn id="391" dur="1" fill="hold">
                                          <p:stCondLst>
                                            <p:cond delay="4499"/>
                                          </p:stCondLst>
                                        </p:cTn>
                                        <p:tgtEl>
                                          <p:spTgt spid="18"/>
                                        </p:tgtEl>
                                        <p:attrNameLst>
                                          <p:attrName>style.visibility</p:attrName>
                                        </p:attrNameLst>
                                      </p:cBhvr>
                                      <p:to>
                                        <p:strVal val="hidden"/>
                                      </p:to>
                                    </p:set>
                                  </p:childTnLst>
                                </p:cTn>
                              </p:par>
                              <p:par>
                                <p:cTn id="392" presetID="3" presetClass="exit" presetSubtype="5" fill="hold" grpId="3" nodeType="withEffect">
                                  <p:stCondLst>
                                    <p:cond delay="0"/>
                                  </p:stCondLst>
                                  <p:childTnLst>
                                    <p:animEffect transition="out" filter="blinds(vertical)">
                                      <p:cBhvr>
                                        <p:cTn id="393" dur="5500"/>
                                        <p:tgtEl>
                                          <p:spTgt spid="18"/>
                                        </p:tgtEl>
                                      </p:cBhvr>
                                    </p:animEffect>
                                    <p:set>
                                      <p:cBhvr>
                                        <p:cTn id="394" dur="1" fill="hold">
                                          <p:stCondLst>
                                            <p:cond delay="5499"/>
                                          </p:stCondLst>
                                        </p:cTn>
                                        <p:tgtEl>
                                          <p:spTgt spid="18"/>
                                        </p:tgtEl>
                                        <p:attrNameLst>
                                          <p:attrName>style.visibility</p:attrName>
                                        </p:attrNameLst>
                                      </p:cBhvr>
                                      <p:to>
                                        <p:strVal val="hidden"/>
                                      </p:to>
                                    </p:set>
                                  </p:childTnLst>
                                </p:cTn>
                              </p:par>
                              <p:par>
                                <p:cTn id="395" presetID="2" presetClass="entr" presetSubtype="8" fill="hold" grpId="0" nodeType="withEffect">
                                  <p:stCondLst>
                                    <p:cond delay="0"/>
                                  </p:stCondLst>
                                  <p:childTnLst>
                                    <p:set>
                                      <p:cBhvr>
                                        <p:cTn id="396" dur="1" fill="hold">
                                          <p:stCondLst>
                                            <p:cond delay="0"/>
                                          </p:stCondLst>
                                        </p:cTn>
                                        <p:tgtEl>
                                          <p:spTgt spid="19"/>
                                        </p:tgtEl>
                                        <p:attrNameLst>
                                          <p:attrName>style.visibility</p:attrName>
                                        </p:attrNameLst>
                                      </p:cBhvr>
                                      <p:to>
                                        <p:strVal val="visible"/>
                                      </p:to>
                                    </p:set>
                                    <p:anim calcmode="lin" valueType="num">
                                      <p:cBhvr additive="base">
                                        <p:cTn id="397" dur="4000" fill="hold"/>
                                        <p:tgtEl>
                                          <p:spTgt spid="19"/>
                                        </p:tgtEl>
                                        <p:attrNameLst>
                                          <p:attrName>ppt_x</p:attrName>
                                        </p:attrNameLst>
                                      </p:cBhvr>
                                      <p:tavLst>
                                        <p:tav tm="0">
                                          <p:val>
                                            <p:strVal val="0-#ppt_w/2"/>
                                          </p:val>
                                        </p:tav>
                                        <p:tav tm="100000">
                                          <p:val>
                                            <p:strVal val="#ppt_x"/>
                                          </p:val>
                                        </p:tav>
                                      </p:tavLst>
                                    </p:anim>
                                    <p:anim calcmode="lin" valueType="num">
                                      <p:cBhvr additive="base">
                                        <p:cTn id="398" dur="4000" fill="hold"/>
                                        <p:tgtEl>
                                          <p:spTgt spid="19"/>
                                        </p:tgtEl>
                                        <p:attrNameLst>
                                          <p:attrName>ppt_y</p:attrName>
                                        </p:attrNameLst>
                                      </p:cBhvr>
                                      <p:tavLst>
                                        <p:tav tm="0">
                                          <p:val>
                                            <p:strVal val="#ppt_y"/>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19"/>
                                        </p:tgtEl>
                                        <p:attrNameLst>
                                          <p:attrName>style.visibility</p:attrName>
                                        </p:attrNameLst>
                                      </p:cBhvr>
                                      <p:to>
                                        <p:strVal val="visible"/>
                                      </p:to>
                                    </p:set>
                                    <p:anim calcmode="lin" valueType="num">
                                      <p:cBhvr>
                                        <p:cTn id="401" dur="4000" fill="hold"/>
                                        <p:tgtEl>
                                          <p:spTgt spid="19"/>
                                        </p:tgtEl>
                                        <p:attrNameLst>
                                          <p:attrName>ppt_w</p:attrName>
                                        </p:attrNameLst>
                                      </p:cBhvr>
                                      <p:tavLst>
                                        <p:tav tm="0" fmla="#ppt_w*sin(2.5*pi*$)">
                                          <p:val>
                                            <p:fltVal val="0"/>
                                          </p:val>
                                        </p:tav>
                                        <p:tav tm="100000">
                                          <p:val>
                                            <p:fltVal val="1"/>
                                          </p:val>
                                        </p:tav>
                                      </p:tavLst>
                                    </p:anim>
                                    <p:anim calcmode="lin" valueType="num">
                                      <p:cBhvr>
                                        <p:cTn id="402" dur="4000" fill="hold"/>
                                        <p:tgtEl>
                                          <p:spTgt spid="19"/>
                                        </p:tgtEl>
                                        <p:attrNameLst>
                                          <p:attrName>ppt_h</p:attrName>
                                        </p:attrNameLst>
                                      </p:cBhvr>
                                      <p:tavLst>
                                        <p:tav tm="0">
                                          <p:val>
                                            <p:strVal val="#ppt_h"/>
                                          </p:val>
                                        </p:tav>
                                        <p:tav tm="100000">
                                          <p:val>
                                            <p:strVal val="#ppt_h"/>
                                          </p:val>
                                        </p:tav>
                                      </p:tavLst>
                                    </p:anim>
                                  </p:childTnLst>
                                </p:cTn>
                              </p:par>
                              <p:par>
                                <p:cTn id="403" presetID="2" presetClass="exit" presetSubtype="2" fill="hold" grpId="2" nodeType="withEffect">
                                  <p:stCondLst>
                                    <p:cond delay="0"/>
                                  </p:stCondLst>
                                  <p:childTnLst>
                                    <p:anim calcmode="lin" valueType="num">
                                      <p:cBhvr additive="base">
                                        <p:cTn id="404" dur="4500"/>
                                        <p:tgtEl>
                                          <p:spTgt spid="19"/>
                                        </p:tgtEl>
                                        <p:attrNameLst>
                                          <p:attrName>ppt_x</p:attrName>
                                        </p:attrNameLst>
                                      </p:cBhvr>
                                      <p:tavLst>
                                        <p:tav tm="0">
                                          <p:val>
                                            <p:strVal val="ppt_x"/>
                                          </p:val>
                                        </p:tav>
                                        <p:tav tm="100000">
                                          <p:val>
                                            <p:strVal val="1+ppt_w/2"/>
                                          </p:val>
                                        </p:tav>
                                      </p:tavLst>
                                    </p:anim>
                                    <p:anim calcmode="lin" valueType="num">
                                      <p:cBhvr additive="base">
                                        <p:cTn id="405" dur="4500"/>
                                        <p:tgtEl>
                                          <p:spTgt spid="19"/>
                                        </p:tgtEl>
                                        <p:attrNameLst>
                                          <p:attrName>ppt_y</p:attrName>
                                        </p:attrNameLst>
                                      </p:cBhvr>
                                      <p:tavLst>
                                        <p:tav tm="0">
                                          <p:val>
                                            <p:strVal val="ppt_y"/>
                                          </p:val>
                                        </p:tav>
                                        <p:tav tm="100000">
                                          <p:val>
                                            <p:strVal val="ppt_y"/>
                                          </p:val>
                                        </p:tav>
                                      </p:tavLst>
                                    </p:anim>
                                    <p:set>
                                      <p:cBhvr>
                                        <p:cTn id="406" dur="1" fill="hold">
                                          <p:stCondLst>
                                            <p:cond delay="4499"/>
                                          </p:stCondLst>
                                        </p:cTn>
                                        <p:tgtEl>
                                          <p:spTgt spid="19"/>
                                        </p:tgtEl>
                                        <p:attrNameLst>
                                          <p:attrName>style.visibility</p:attrName>
                                        </p:attrNameLst>
                                      </p:cBhvr>
                                      <p:to>
                                        <p:strVal val="hidden"/>
                                      </p:to>
                                    </p:set>
                                  </p:childTnLst>
                                </p:cTn>
                              </p:par>
                              <p:par>
                                <p:cTn id="407" presetID="3" presetClass="exit" presetSubtype="5" fill="hold" grpId="3" nodeType="withEffect">
                                  <p:stCondLst>
                                    <p:cond delay="0"/>
                                  </p:stCondLst>
                                  <p:childTnLst>
                                    <p:animEffect transition="out" filter="blinds(vertical)">
                                      <p:cBhvr>
                                        <p:cTn id="408" dur="5500"/>
                                        <p:tgtEl>
                                          <p:spTgt spid="19"/>
                                        </p:tgtEl>
                                      </p:cBhvr>
                                    </p:animEffect>
                                    <p:set>
                                      <p:cBhvr>
                                        <p:cTn id="409" dur="1" fill="hold">
                                          <p:stCondLst>
                                            <p:cond delay="5499"/>
                                          </p:stCondLst>
                                        </p:cTn>
                                        <p:tgtEl>
                                          <p:spTgt spid="19"/>
                                        </p:tgtEl>
                                        <p:attrNameLst>
                                          <p:attrName>style.visibility</p:attrName>
                                        </p:attrNameLst>
                                      </p:cBhvr>
                                      <p:to>
                                        <p:strVal val="hidden"/>
                                      </p:to>
                                    </p:set>
                                  </p:childTnLst>
                                </p:cTn>
                              </p:par>
                              <p:par>
                                <p:cTn id="410" presetID="2" presetClass="entr" presetSubtype="8" fill="hold" grpId="0" nodeType="withEffect">
                                  <p:stCondLst>
                                    <p:cond delay="0"/>
                                  </p:stCondLst>
                                  <p:childTnLst>
                                    <p:set>
                                      <p:cBhvr>
                                        <p:cTn id="411" dur="1" fill="hold">
                                          <p:stCondLst>
                                            <p:cond delay="0"/>
                                          </p:stCondLst>
                                        </p:cTn>
                                        <p:tgtEl>
                                          <p:spTgt spid="20"/>
                                        </p:tgtEl>
                                        <p:attrNameLst>
                                          <p:attrName>style.visibility</p:attrName>
                                        </p:attrNameLst>
                                      </p:cBhvr>
                                      <p:to>
                                        <p:strVal val="visible"/>
                                      </p:to>
                                    </p:set>
                                    <p:anim calcmode="lin" valueType="num">
                                      <p:cBhvr additive="base">
                                        <p:cTn id="412" dur="4000" fill="hold"/>
                                        <p:tgtEl>
                                          <p:spTgt spid="20"/>
                                        </p:tgtEl>
                                        <p:attrNameLst>
                                          <p:attrName>ppt_x</p:attrName>
                                        </p:attrNameLst>
                                      </p:cBhvr>
                                      <p:tavLst>
                                        <p:tav tm="0">
                                          <p:val>
                                            <p:strVal val="0-#ppt_w/2"/>
                                          </p:val>
                                        </p:tav>
                                        <p:tav tm="100000">
                                          <p:val>
                                            <p:strVal val="#ppt_x"/>
                                          </p:val>
                                        </p:tav>
                                      </p:tavLst>
                                    </p:anim>
                                    <p:anim calcmode="lin" valueType="num">
                                      <p:cBhvr additive="base">
                                        <p:cTn id="413" dur="4000" fill="hold"/>
                                        <p:tgtEl>
                                          <p:spTgt spid="20"/>
                                        </p:tgtEl>
                                        <p:attrNameLst>
                                          <p:attrName>ppt_y</p:attrName>
                                        </p:attrNameLst>
                                      </p:cBhvr>
                                      <p:tavLst>
                                        <p:tav tm="0">
                                          <p:val>
                                            <p:strVal val="#ppt_y"/>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20"/>
                                        </p:tgtEl>
                                        <p:attrNameLst>
                                          <p:attrName>style.visibility</p:attrName>
                                        </p:attrNameLst>
                                      </p:cBhvr>
                                      <p:to>
                                        <p:strVal val="visible"/>
                                      </p:to>
                                    </p:set>
                                    <p:anim calcmode="lin" valueType="num">
                                      <p:cBhvr>
                                        <p:cTn id="416" dur="4000" fill="hold"/>
                                        <p:tgtEl>
                                          <p:spTgt spid="20"/>
                                        </p:tgtEl>
                                        <p:attrNameLst>
                                          <p:attrName>ppt_w</p:attrName>
                                        </p:attrNameLst>
                                      </p:cBhvr>
                                      <p:tavLst>
                                        <p:tav tm="0" fmla="#ppt_w*sin(2.5*pi*$)">
                                          <p:val>
                                            <p:fltVal val="0"/>
                                          </p:val>
                                        </p:tav>
                                        <p:tav tm="100000">
                                          <p:val>
                                            <p:fltVal val="1"/>
                                          </p:val>
                                        </p:tav>
                                      </p:tavLst>
                                    </p:anim>
                                    <p:anim calcmode="lin" valueType="num">
                                      <p:cBhvr>
                                        <p:cTn id="417" dur="4000" fill="hold"/>
                                        <p:tgtEl>
                                          <p:spTgt spid="20"/>
                                        </p:tgtEl>
                                        <p:attrNameLst>
                                          <p:attrName>ppt_h</p:attrName>
                                        </p:attrNameLst>
                                      </p:cBhvr>
                                      <p:tavLst>
                                        <p:tav tm="0">
                                          <p:val>
                                            <p:strVal val="#ppt_h"/>
                                          </p:val>
                                        </p:tav>
                                        <p:tav tm="100000">
                                          <p:val>
                                            <p:strVal val="#ppt_h"/>
                                          </p:val>
                                        </p:tav>
                                      </p:tavLst>
                                    </p:anim>
                                  </p:childTnLst>
                                </p:cTn>
                              </p:par>
                              <p:par>
                                <p:cTn id="418" presetID="2" presetClass="exit" presetSubtype="2" fill="hold" grpId="2" nodeType="withEffect">
                                  <p:stCondLst>
                                    <p:cond delay="0"/>
                                  </p:stCondLst>
                                  <p:childTnLst>
                                    <p:anim calcmode="lin" valueType="num">
                                      <p:cBhvr additive="base">
                                        <p:cTn id="419" dur="4500"/>
                                        <p:tgtEl>
                                          <p:spTgt spid="20"/>
                                        </p:tgtEl>
                                        <p:attrNameLst>
                                          <p:attrName>ppt_x</p:attrName>
                                        </p:attrNameLst>
                                      </p:cBhvr>
                                      <p:tavLst>
                                        <p:tav tm="0">
                                          <p:val>
                                            <p:strVal val="ppt_x"/>
                                          </p:val>
                                        </p:tav>
                                        <p:tav tm="100000">
                                          <p:val>
                                            <p:strVal val="1+ppt_w/2"/>
                                          </p:val>
                                        </p:tav>
                                      </p:tavLst>
                                    </p:anim>
                                    <p:anim calcmode="lin" valueType="num">
                                      <p:cBhvr additive="base">
                                        <p:cTn id="420" dur="4500"/>
                                        <p:tgtEl>
                                          <p:spTgt spid="20"/>
                                        </p:tgtEl>
                                        <p:attrNameLst>
                                          <p:attrName>ppt_y</p:attrName>
                                        </p:attrNameLst>
                                      </p:cBhvr>
                                      <p:tavLst>
                                        <p:tav tm="0">
                                          <p:val>
                                            <p:strVal val="ppt_y"/>
                                          </p:val>
                                        </p:tav>
                                        <p:tav tm="100000">
                                          <p:val>
                                            <p:strVal val="ppt_y"/>
                                          </p:val>
                                        </p:tav>
                                      </p:tavLst>
                                    </p:anim>
                                    <p:set>
                                      <p:cBhvr>
                                        <p:cTn id="421" dur="1" fill="hold">
                                          <p:stCondLst>
                                            <p:cond delay="4499"/>
                                          </p:stCondLst>
                                        </p:cTn>
                                        <p:tgtEl>
                                          <p:spTgt spid="20"/>
                                        </p:tgtEl>
                                        <p:attrNameLst>
                                          <p:attrName>style.visibility</p:attrName>
                                        </p:attrNameLst>
                                      </p:cBhvr>
                                      <p:to>
                                        <p:strVal val="hidden"/>
                                      </p:to>
                                    </p:set>
                                  </p:childTnLst>
                                </p:cTn>
                              </p:par>
                              <p:par>
                                <p:cTn id="422" presetID="3" presetClass="exit" presetSubtype="5" fill="hold" grpId="3" nodeType="withEffect">
                                  <p:stCondLst>
                                    <p:cond delay="0"/>
                                  </p:stCondLst>
                                  <p:childTnLst>
                                    <p:animEffect transition="out" filter="blinds(vertical)">
                                      <p:cBhvr>
                                        <p:cTn id="423" dur="5500"/>
                                        <p:tgtEl>
                                          <p:spTgt spid="20"/>
                                        </p:tgtEl>
                                      </p:cBhvr>
                                    </p:animEffect>
                                    <p:set>
                                      <p:cBhvr>
                                        <p:cTn id="424" dur="1" fill="hold">
                                          <p:stCondLst>
                                            <p:cond delay="5499"/>
                                          </p:stCondLst>
                                        </p:cTn>
                                        <p:tgtEl>
                                          <p:spTgt spid="20"/>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17"/>
                                        </p:tgtEl>
                                        <p:attrNameLst>
                                          <p:attrName>style.visibility</p:attrName>
                                        </p:attrNameLst>
                                      </p:cBhvr>
                                      <p:to>
                                        <p:strVal val="visible"/>
                                      </p:to>
                                    </p:set>
                                    <p:anim calcmode="lin" valueType="num">
                                      <p:cBhvr additive="base">
                                        <p:cTn id="427" dur="4000" fill="hold"/>
                                        <p:tgtEl>
                                          <p:spTgt spid="17"/>
                                        </p:tgtEl>
                                        <p:attrNameLst>
                                          <p:attrName>ppt_x</p:attrName>
                                        </p:attrNameLst>
                                      </p:cBhvr>
                                      <p:tavLst>
                                        <p:tav tm="0">
                                          <p:val>
                                            <p:strVal val="0-#ppt_w/2"/>
                                          </p:val>
                                        </p:tav>
                                        <p:tav tm="100000">
                                          <p:val>
                                            <p:strVal val="#ppt_x"/>
                                          </p:val>
                                        </p:tav>
                                      </p:tavLst>
                                    </p:anim>
                                    <p:anim calcmode="lin" valueType="num">
                                      <p:cBhvr additive="base">
                                        <p:cTn id="428" dur="4000" fill="hold"/>
                                        <p:tgtEl>
                                          <p:spTgt spid="17"/>
                                        </p:tgtEl>
                                        <p:attrNameLst>
                                          <p:attrName>ppt_y</p:attrName>
                                        </p:attrNameLst>
                                      </p:cBhvr>
                                      <p:tavLst>
                                        <p:tav tm="0">
                                          <p:val>
                                            <p:strVal val="#ppt_y"/>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17"/>
                                        </p:tgtEl>
                                        <p:attrNameLst>
                                          <p:attrName>style.visibility</p:attrName>
                                        </p:attrNameLst>
                                      </p:cBhvr>
                                      <p:to>
                                        <p:strVal val="visible"/>
                                      </p:to>
                                    </p:set>
                                    <p:anim calcmode="lin" valueType="num">
                                      <p:cBhvr>
                                        <p:cTn id="431" dur="4000" fill="hold"/>
                                        <p:tgtEl>
                                          <p:spTgt spid="17"/>
                                        </p:tgtEl>
                                        <p:attrNameLst>
                                          <p:attrName>ppt_w</p:attrName>
                                        </p:attrNameLst>
                                      </p:cBhvr>
                                      <p:tavLst>
                                        <p:tav tm="0" fmla="#ppt_w*sin(2.5*pi*$)">
                                          <p:val>
                                            <p:fltVal val="0"/>
                                          </p:val>
                                        </p:tav>
                                        <p:tav tm="100000">
                                          <p:val>
                                            <p:fltVal val="1"/>
                                          </p:val>
                                        </p:tav>
                                      </p:tavLst>
                                    </p:anim>
                                    <p:anim calcmode="lin" valueType="num">
                                      <p:cBhvr>
                                        <p:cTn id="432" dur="4000" fill="hold"/>
                                        <p:tgtEl>
                                          <p:spTgt spid="17"/>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4500"/>
                                        <p:tgtEl>
                                          <p:spTgt spid="17"/>
                                        </p:tgtEl>
                                        <p:attrNameLst>
                                          <p:attrName>ppt_x</p:attrName>
                                        </p:attrNameLst>
                                      </p:cBhvr>
                                      <p:tavLst>
                                        <p:tav tm="0">
                                          <p:val>
                                            <p:strVal val="ppt_x"/>
                                          </p:val>
                                        </p:tav>
                                        <p:tav tm="100000">
                                          <p:val>
                                            <p:strVal val="1+ppt_w/2"/>
                                          </p:val>
                                        </p:tav>
                                      </p:tavLst>
                                    </p:anim>
                                    <p:anim calcmode="lin" valueType="num">
                                      <p:cBhvr additive="base">
                                        <p:cTn id="435" dur="4500"/>
                                        <p:tgtEl>
                                          <p:spTgt spid="17"/>
                                        </p:tgtEl>
                                        <p:attrNameLst>
                                          <p:attrName>ppt_y</p:attrName>
                                        </p:attrNameLst>
                                      </p:cBhvr>
                                      <p:tavLst>
                                        <p:tav tm="0">
                                          <p:val>
                                            <p:strVal val="ppt_y"/>
                                          </p:val>
                                        </p:tav>
                                        <p:tav tm="100000">
                                          <p:val>
                                            <p:strVal val="ppt_y"/>
                                          </p:val>
                                        </p:tav>
                                      </p:tavLst>
                                    </p:anim>
                                    <p:set>
                                      <p:cBhvr>
                                        <p:cTn id="436" dur="1" fill="hold">
                                          <p:stCondLst>
                                            <p:cond delay="4499"/>
                                          </p:stCondLst>
                                        </p:cTn>
                                        <p:tgtEl>
                                          <p:spTgt spid="17"/>
                                        </p:tgtEl>
                                        <p:attrNameLst>
                                          <p:attrName>style.visibility</p:attrName>
                                        </p:attrNameLst>
                                      </p:cBhvr>
                                      <p:to>
                                        <p:strVal val="hidden"/>
                                      </p:to>
                                    </p:set>
                                  </p:childTnLst>
                                </p:cTn>
                              </p:par>
                              <p:par>
                                <p:cTn id="437" presetID="3" presetClass="exit" presetSubtype="5" fill="hold" grpId="3" nodeType="withEffect">
                                  <p:stCondLst>
                                    <p:cond delay="0"/>
                                  </p:stCondLst>
                                  <p:childTnLst>
                                    <p:animEffect transition="out" filter="blinds(vertical)">
                                      <p:cBhvr>
                                        <p:cTn id="438" dur="5500"/>
                                        <p:tgtEl>
                                          <p:spTgt spid="17"/>
                                        </p:tgtEl>
                                      </p:cBhvr>
                                    </p:animEffect>
                                    <p:set>
                                      <p:cBhvr>
                                        <p:cTn id="439" dur="1" fill="hold">
                                          <p:stCondLst>
                                            <p:cond delay="5499"/>
                                          </p:stCondLst>
                                        </p:cTn>
                                        <p:tgtEl>
                                          <p:spTgt spid="17"/>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16"/>
                                        </p:tgtEl>
                                        <p:attrNameLst>
                                          <p:attrName>style.visibility</p:attrName>
                                        </p:attrNameLst>
                                      </p:cBhvr>
                                      <p:to>
                                        <p:strVal val="visible"/>
                                      </p:to>
                                    </p:set>
                                    <p:anim calcmode="lin" valueType="num">
                                      <p:cBhvr additive="base">
                                        <p:cTn id="442" dur="4000" fill="hold"/>
                                        <p:tgtEl>
                                          <p:spTgt spid="16"/>
                                        </p:tgtEl>
                                        <p:attrNameLst>
                                          <p:attrName>ppt_x</p:attrName>
                                        </p:attrNameLst>
                                      </p:cBhvr>
                                      <p:tavLst>
                                        <p:tav tm="0">
                                          <p:val>
                                            <p:strVal val="0-#ppt_w/2"/>
                                          </p:val>
                                        </p:tav>
                                        <p:tav tm="100000">
                                          <p:val>
                                            <p:strVal val="#ppt_x"/>
                                          </p:val>
                                        </p:tav>
                                      </p:tavLst>
                                    </p:anim>
                                    <p:anim calcmode="lin" valueType="num">
                                      <p:cBhvr additive="base">
                                        <p:cTn id="443" dur="4000" fill="hold"/>
                                        <p:tgtEl>
                                          <p:spTgt spid="16"/>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16"/>
                                        </p:tgtEl>
                                        <p:attrNameLst>
                                          <p:attrName>style.visibility</p:attrName>
                                        </p:attrNameLst>
                                      </p:cBhvr>
                                      <p:to>
                                        <p:strVal val="visible"/>
                                      </p:to>
                                    </p:set>
                                    <p:anim calcmode="lin" valueType="num">
                                      <p:cBhvr>
                                        <p:cTn id="446" dur="4000" fill="hold"/>
                                        <p:tgtEl>
                                          <p:spTgt spid="16"/>
                                        </p:tgtEl>
                                        <p:attrNameLst>
                                          <p:attrName>ppt_w</p:attrName>
                                        </p:attrNameLst>
                                      </p:cBhvr>
                                      <p:tavLst>
                                        <p:tav tm="0" fmla="#ppt_w*sin(2.5*pi*$)">
                                          <p:val>
                                            <p:fltVal val="0"/>
                                          </p:val>
                                        </p:tav>
                                        <p:tav tm="100000">
                                          <p:val>
                                            <p:fltVal val="1"/>
                                          </p:val>
                                        </p:tav>
                                      </p:tavLst>
                                    </p:anim>
                                    <p:anim calcmode="lin" valueType="num">
                                      <p:cBhvr>
                                        <p:cTn id="447" dur="4000" fill="hold"/>
                                        <p:tgtEl>
                                          <p:spTgt spid="16"/>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4500"/>
                                        <p:tgtEl>
                                          <p:spTgt spid="16"/>
                                        </p:tgtEl>
                                        <p:attrNameLst>
                                          <p:attrName>ppt_x</p:attrName>
                                        </p:attrNameLst>
                                      </p:cBhvr>
                                      <p:tavLst>
                                        <p:tav tm="0">
                                          <p:val>
                                            <p:strVal val="ppt_x"/>
                                          </p:val>
                                        </p:tav>
                                        <p:tav tm="100000">
                                          <p:val>
                                            <p:strVal val="1+ppt_w/2"/>
                                          </p:val>
                                        </p:tav>
                                      </p:tavLst>
                                    </p:anim>
                                    <p:anim calcmode="lin" valueType="num">
                                      <p:cBhvr additive="base">
                                        <p:cTn id="450" dur="4500"/>
                                        <p:tgtEl>
                                          <p:spTgt spid="16"/>
                                        </p:tgtEl>
                                        <p:attrNameLst>
                                          <p:attrName>ppt_y</p:attrName>
                                        </p:attrNameLst>
                                      </p:cBhvr>
                                      <p:tavLst>
                                        <p:tav tm="0">
                                          <p:val>
                                            <p:strVal val="ppt_y"/>
                                          </p:val>
                                        </p:tav>
                                        <p:tav tm="100000">
                                          <p:val>
                                            <p:strVal val="ppt_y"/>
                                          </p:val>
                                        </p:tav>
                                      </p:tavLst>
                                    </p:anim>
                                    <p:set>
                                      <p:cBhvr>
                                        <p:cTn id="451" dur="1" fill="hold">
                                          <p:stCondLst>
                                            <p:cond delay="4499"/>
                                          </p:stCondLst>
                                        </p:cTn>
                                        <p:tgtEl>
                                          <p:spTgt spid="16"/>
                                        </p:tgtEl>
                                        <p:attrNameLst>
                                          <p:attrName>style.visibility</p:attrName>
                                        </p:attrNameLst>
                                      </p:cBhvr>
                                      <p:to>
                                        <p:strVal val="hidden"/>
                                      </p:to>
                                    </p:set>
                                  </p:childTnLst>
                                </p:cTn>
                              </p:par>
                              <p:par>
                                <p:cTn id="452" presetID="3" presetClass="exit" presetSubtype="5" fill="hold" grpId="3" nodeType="withEffect">
                                  <p:stCondLst>
                                    <p:cond delay="0"/>
                                  </p:stCondLst>
                                  <p:childTnLst>
                                    <p:animEffect transition="out" filter="blinds(vertical)">
                                      <p:cBhvr>
                                        <p:cTn id="453" dur="5500"/>
                                        <p:tgtEl>
                                          <p:spTgt spid="16"/>
                                        </p:tgtEl>
                                      </p:cBhvr>
                                    </p:animEffect>
                                    <p:set>
                                      <p:cBhvr>
                                        <p:cTn id="454" dur="1" fill="hold">
                                          <p:stCondLst>
                                            <p:cond delay="5499"/>
                                          </p:stCondLst>
                                        </p:cTn>
                                        <p:tgtEl>
                                          <p:spTgt spid="16"/>
                                        </p:tgtEl>
                                        <p:attrNameLst>
                                          <p:attrName>style.visibility</p:attrName>
                                        </p:attrNameLst>
                                      </p:cBhvr>
                                      <p:to>
                                        <p:strVal val="hidden"/>
                                      </p:to>
                                    </p:set>
                                  </p:childTnLst>
                                </p:cTn>
                              </p:par>
                              <p:par>
                                <p:cTn id="455" presetID="2" presetClass="entr" presetSubtype="8" fill="hold" grpId="0" nodeType="withEffect">
                                  <p:stCondLst>
                                    <p:cond delay="0"/>
                                  </p:stCondLst>
                                  <p:childTnLst>
                                    <p:set>
                                      <p:cBhvr>
                                        <p:cTn id="456" dur="1" fill="hold">
                                          <p:stCondLst>
                                            <p:cond delay="0"/>
                                          </p:stCondLst>
                                        </p:cTn>
                                        <p:tgtEl>
                                          <p:spTgt spid="15"/>
                                        </p:tgtEl>
                                        <p:attrNameLst>
                                          <p:attrName>style.visibility</p:attrName>
                                        </p:attrNameLst>
                                      </p:cBhvr>
                                      <p:to>
                                        <p:strVal val="visible"/>
                                      </p:to>
                                    </p:set>
                                    <p:anim calcmode="lin" valueType="num">
                                      <p:cBhvr additive="base">
                                        <p:cTn id="457" dur="4000" fill="hold"/>
                                        <p:tgtEl>
                                          <p:spTgt spid="15"/>
                                        </p:tgtEl>
                                        <p:attrNameLst>
                                          <p:attrName>ppt_x</p:attrName>
                                        </p:attrNameLst>
                                      </p:cBhvr>
                                      <p:tavLst>
                                        <p:tav tm="0">
                                          <p:val>
                                            <p:strVal val="0-#ppt_w/2"/>
                                          </p:val>
                                        </p:tav>
                                        <p:tav tm="100000">
                                          <p:val>
                                            <p:strVal val="#ppt_x"/>
                                          </p:val>
                                        </p:tav>
                                      </p:tavLst>
                                    </p:anim>
                                    <p:anim calcmode="lin" valueType="num">
                                      <p:cBhvr additive="base">
                                        <p:cTn id="458" dur="4000" fill="hold"/>
                                        <p:tgtEl>
                                          <p:spTgt spid="15"/>
                                        </p:tgtEl>
                                        <p:attrNameLst>
                                          <p:attrName>ppt_y</p:attrName>
                                        </p:attrNameLst>
                                      </p:cBhvr>
                                      <p:tavLst>
                                        <p:tav tm="0">
                                          <p:val>
                                            <p:strVal val="#ppt_y"/>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15"/>
                                        </p:tgtEl>
                                        <p:attrNameLst>
                                          <p:attrName>style.visibility</p:attrName>
                                        </p:attrNameLst>
                                      </p:cBhvr>
                                      <p:to>
                                        <p:strVal val="visible"/>
                                      </p:to>
                                    </p:set>
                                    <p:anim calcmode="lin" valueType="num">
                                      <p:cBhvr>
                                        <p:cTn id="461" dur="4000" fill="hold"/>
                                        <p:tgtEl>
                                          <p:spTgt spid="15"/>
                                        </p:tgtEl>
                                        <p:attrNameLst>
                                          <p:attrName>ppt_w</p:attrName>
                                        </p:attrNameLst>
                                      </p:cBhvr>
                                      <p:tavLst>
                                        <p:tav tm="0" fmla="#ppt_w*sin(2.5*pi*$)">
                                          <p:val>
                                            <p:fltVal val="0"/>
                                          </p:val>
                                        </p:tav>
                                        <p:tav tm="100000">
                                          <p:val>
                                            <p:fltVal val="1"/>
                                          </p:val>
                                        </p:tav>
                                      </p:tavLst>
                                    </p:anim>
                                    <p:anim calcmode="lin" valueType="num">
                                      <p:cBhvr>
                                        <p:cTn id="462" dur="4000" fill="hold"/>
                                        <p:tgtEl>
                                          <p:spTgt spid="15"/>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4500"/>
                                        <p:tgtEl>
                                          <p:spTgt spid="15"/>
                                        </p:tgtEl>
                                        <p:attrNameLst>
                                          <p:attrName>ppt_x</p:attrName>
                                        </p:attrNameLst>
                                      </p:cBhvr>
                                      <p:tavLst>
                                        <p:tav tm="0">
                                          <p:val>
                                            <p:strVal val="ppt_x"/>
                                          </p:val>
                                        </p:tav>
                                        <p:tav tm="100000">
                                          <p:val>
                                            <p:strVal val="1+ppt_w/2"/>
                                          </p:val>
                                        </p:tav>
                                      </p:tavLst>
                                    </p:anim>
                                    <p:anim calcmode="lin" valueType="num">
                                      <p:cBhvr additive="base">
                                        <p:cTn id="465" dur="4500"/>
                                        <p:tgtEl>
                                          <p:spTgt spid="15"/>
                                        </p:tgtEl>
                                        <p:attrNameLst>
                                          <p:attrName>ppt_y</p:attrName>
                                        </p:attrNameLst>
                                      </p:cBhvr>
                                      <p:tavLst>
                                        <p:tav tm="0">
                                          <p:val>
                                            <p:strVal val="ppt_y"/>
                                          </p:val>
                                        </p:tav>
                                        <p:tav tm="100000">
                                          <p:val>
                                            <p:strVal val="ppt_y"/>
                                          </p:val>
                                        </p:tav>
                                      </p:tavLst>
                                    </p:anim>
                                    <p:set>
                                      <p:cBhvr>
                                        <p:cTn id="466" dur="1" fill="hold">
                                          <p:stCondLst>
                                            <p:cond delay="4499"/>
                                          </p:stCondLst>
                                        </p:cTn>
                                        <p:tgtEl>
                                          <p:spTgt spid="15"/>
                                        </p:tgtEl>
                                        <p:attrNameLst>
                                          <p:attrName>style.visibility</p:attrName>
                                        </p:attrNameLst>
                                      </p:cBhvr>
                                      <p:to>
                                        <p:strVal val="hidden"/>
                                      </p:to>
                                    </p:set>
                                  </p:childTnLst>
                                </p:cTn>
                              </p:par>
                              <p:par>
                                <p:cTn id="467" presetID="3" presetClass="exit" presetSubtype="5" fill="hold" grpId="3" nodeType="withEffect">
                                  <p:stCondLst>
                                    <p:cond delay="0"/>
                                  </p:stCondLst>
                                  <p:childTnLst>
                                    <p:animEffect transition="out" filter="blinds(vertical)">
                                      <p:cBhvr>
                                        <p:cTn id="468" dur="5500"/>
                                        <p:tgtEl>
                                          <p:spTgt spid="15"/>
                                        </p:tgtEl>
                                      </p:cBhvr>
                                    </p:animEffect>
                                    <p:set>
                                      <p:cBhvr>
                                        <p:cTn id="469" dur="1" fill="hold">
                                          <p:stCondLst>
                                            <p:cond delay="5499"/>
                                          </p:stCondLst>
                                        </p:cTn>
                                        <p:tgtEl>
                                          <p:spTgt spid="15"/>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14"/>
                                        </p:tgtEl>
                                        <p:attrNameLst>
                                          <p:attrName>style.visibility</p:attrName>
                                        </p:attrNameLst>
                                      </p:cBhvr>
                                      <p:to>
                                        <p:strVal val="visible"/>
                                      </p:to>
                                    </p:set>
                                    <p:anim calcmode="lin" valueType="num">
                                      <p:cBhvr additive="base">
                                        <p:cTn id="472" dur="4000" fill="hold"/>
                                        <p:tgtEl>
                                          <p:spTgt spid="14"/>
                                        </p:tgtEl>
                                        <p:attrNameLst>
                                          <p:attrName>ppt_x</p:attrName>
                                        </p:attrNameLst>
                                      </p:cBhvr>
                                      <p:tavLst>
                                        <p:tav tm="0">
                                          <p:val>
                                            <p:strVal val="0-#ppt_w/2"/>
                                          </p:val>
                                        </p:tav>
                                        <p:tav tm="100000">
                                          <p:val>
                                            <p:strVal val="#ppt_x"/>
                                          </p:val>
                                        </p:tav>
                                      </p:tavLst>
                                    </p:anim>
                                    <p:anim calcmode="lin" valueType="num">
                                      <p:cBhvr additive="base">
                                        <p:cTn id="473" dur="4000" fill="hold"/>
                                        <p:tgtEl>
                                          <p:spTgt spid="14"/>
                                        </p:tgtEl>
                                        <p:attrNameLst>
                                          <p:attrName>ppt_y</p:attrName>
                                        </p:attrNameLst>
                                      </p:cBhvr>
                                      <p:tavLst>
                                        <p:tav tm="0">
                                          <p:val>
                                            <p:strVal val="#ppt_y"/>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14"/>
                                        </p:tgtEl>
                                        <p:attrNameLst>
                                          <p:attrName>style.visibility</p:attrName>
                                        </p:attrNameLst>
                                      </p:cBhvr>
                                      <p:to>
                                        <p:strVal val="visible"/>
                                      </p:to>
                                    </p:set>
                                    <p:anim calcmode="lin" valueType="num">
                                      <p:cBhvr>
                                        <p:cTn id="476" dur="4000" fill="hold"/>
                                        <p:tgtEl>
                                          <p:spTgt spid="14"/>
                                        </p:tgtEl>
                                        <p:attrNameLst>
                                          <p:attrName>ppt_w</p:attrName>
                                        </p:attrNameLst>
                                      </p:cBhvr>
                                      <p:tavLst>
                                        <p:tav tm="0" fmla="#ppt_w*sin(2.5*pi*$)">
                                          <p:val>
                                            <p:fltVal val="0"/>
                                          </p:val>
                                        </p:tav>
                                        <p:tav tm="100000">
                                          <p:val>
                                            <p:fltVal val="1"/>
                                          </p:val>
                                        </p:tav>
                                      </p:tavLst>
                                    </p:anim>
                                    <p:anim calcmode="lin" valueType="num">
                                      <p:cBhvr>
                                        <p:cTn id="477" dur="4000" fill="hold"/>
                                        <p:tgtEl>
                                          <p:spTgt spid="14"/>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4500"/>
                                        <p:tgtEl>
                                          <p:spTgt spid="14"/>
                                        </p:tgtEl>
                                        <p:attrNameLst>
                                          <p:attrName>ppt_x</p:attrName>
                                        </p:attrNameLst>
                                      </p:cBhvr>
                                      <p:tavLst>
                                        <p:tav tm="0">
                                          <p:val>
                                            <p:strVal val="ppt_x"/>
                                          </p:val>
                                        </p:tav>
                                        <p:tav tm="100000">
                                          <p:val>
                                            <p:strVal val="1+ppt_w/2"/>
                                          </p:val>
                                        </p:tav>
                                      </p:tavLst>
                                    </p:anim>
                                    <p:anim calcmode="lin" valueType="num">
                                      <p:cBhvr additive="base">
                                        <p:cTn id="480" dur="4500"/>
                                        <p:tgtEl>
                                          <p:spTgt spid="14"/>
                                        </p:tgtEl>
                                        <p:attrNameLst>
                                          <p:attrName>ppt_y</p:attrName>
                                        </p:attrNameLst>
                                      </p:cBhvr>
                                      <p:tavLst>
                                        <p:tav tm="0">
                                          <p:val>
                                            <p:strVal val="ppt_y"/>
                                          </p:val>
                                        </p:tav>
                                        <p:tav tm="100000">
                                          <p:val>
                                            <p:strVal val="ppt_y"/>
                                          </p:val>
                                        </p:tav>
                                      </p:tavLst>
                                    </p:anim>
                                    <p:set>
                                      <p:cBhvr>
                                        <p:cTn id="481" dur="1" fill="hold">
                                          <p:stCondLst>
                                            <p:cond delay="4499"/>
                                          </p:stCondLst>
                                        </p:cTn>
                                        <p:tgtEl>
                                          <p:spTgt spid="14"/>
                                        </p:tgtEl>
                                        <p:attrNameLst>
                                          <p:attrName>style.visibility</p:attrName>
                                        </p:attrNameLst>
                                      </p:cBhvr>
                                      <p:to>
                                        <p:strVal val="hidden"/>
                                      </p:to>
                                    </p:set>
                                  </p:childTnLst>
                                </p:cTn>
                              </p:par>
                              <p:par>
                                <p:cTn id="482" presetID="3" presetClass="exit" presetSubtype="5" fill="hold" grpId="3" nodeType="withEffect">
                                  <p:stCondLst>
                                    <p:cond delay="0"/>
                                  </p:stCondLst>
                                  <p:childTnLst>
                                    <p:animEffect transition="out" filter="blinds(vertical)">
                                      <p:cBhvr>
                                        <p:cTn id="483" dur="5500"/>
                                        <p:tgtEl>
                                          <p:spTgt spid="14"/>
                                        </p:tgtEl>
                                      </p:cBhvr>
                                    </p:animEffect>
                                    <p:set>
                                      <p:cBhvr>
                                        <p:cTn id="484" dur="1" fill="hold">
                                          <p:stCondLst>
                                            <p:cond delay="5499"/>
                                          </p:stCondLst>
                                        </p:cTn>
                                        <p:tgtEl>
                                          <p:spTgt spid="14"/>
                                        </p:tgtEl>
                                        <p:attrNameLst>
                                          <p:attrName>style.visibility</p:attrName>
                                        </p:attrNameLst>
                                      </p:cBhvr>
                                      <p:to>
                                        <p:strVal val="hidden"/>
                                      </p:to>
                                    </p:set>
                                  </p:childTnLst>
                                </p:cTn>
                              </p:par>
                              <p:par>
                                <p:cTn id="485" presetID="2" presetClass="entr" presetSubtype="8" fill="hold" grpId="0" nodeType="withEffect">
                                  <p:stCondLst>
                                    <p:cond delay="0"/>
                                  </p:stCondLst>
                                  <p:childTnLst>
                                    <p:set>
                                      <p:cBhvr>
                                        <p:cTn id="486" dur="1" fill="hold">
                                          <p:stCondLst>
                                            <p:cond delay="0"/>
                                          </p:stCondLst>
                                        </p:cTn>
                                        <p:tgtEl>
                                          <p:spTgt spid="13"/>
                                        </p:tgtEl>
                                        <p:attrNameLst>
                                          <p:attrName>style.visibility</p:attrName>
                                        </p:attrNameLst>
                                      </p:cBhvr>
                                      <p:to>
                                        <p:strVal val="visible"/>
                                      </p:to>
                                    </p:set>
                                    <p:anim calcmode="lin" valueType="num">
                                      <p:cBhvr additive="base">
                                        <p:cTn id="487" dur="4000" fill="hold"/>
                                        <p:tgtEl>
                                          <p:spTgt spid="13"/>
                                        </p:tgtEl>
                                        <p:attrNameLst>
                                          <p:attrName>ppt_x</p:attrName>
                                        </p:attrNameLst>
                                      </p:cBhvr>
                                      <p:tavLst>
                                        <p:tav tm="0">
                                          <p:val>
                                            <p:strVal val="0-#ppt_w/2"/>
                                          </p:val>
                                        </p:tav>
                                        <p:tav tm="100000">
                                          <p:val>
                                            <p:strVal val="#ppt_x"/>
                                          </p:val>
                                        </p:tav>
                                      </p:tavLst>
                                    </p:anim>
                                    <p:anim calcmode="lin" valueType="num">
                                      <p:cBhvr additive="base">
                                        <p:cTn id="488" dur="4000" fill="hold"/>
                                        <p:tgtEl>
                                          <p:spTgt spid="13"/>
                                        </p:tgtEl>
                                        <p:attrNameLst>
                                          <p:attrName>ppt_y</p:attrName>
                                        </p:attrNameLst>
                                      </p:cBhvr>
                                      <p:tavLst>
                                        <p:tav tm="0">
                                          <p:val>
                                            <p:strVal val="#ppt_y"/>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13"/>
                                        </p:tgtEl>
                                        <p:attrNameLst>
                                          <p:attrName>style.visibility</p:attrName>
                                        </p:attrNameLst>
                                      </p:cBhvr>
                                      <p:to>
                                        <p:strVal val="visible"/>
                                      </p:to>
                                    </p:set>
                                    <p:anim calcmode="lin" valueType="num">
                                      <p:cBhvr>
                                        <p:cTn id="491" dur="4000" fill="hold"/>
                                        <p:tgtEl>
                                          <p:spTgt spid="13"/>
                                        </p:tgtEl>
                                        <p:attrNameLst>
                                          <p:attrName>ppt_w</p:attrName>
                                        </p:attrNameLst>
                                      </p:cBhvr>
                                      <p:tavLst>
                                        <p:tav tm="0" fmla="#ppt_w*sin(2.5*pi*$)">
                                          <p:val>
                                            <p:fltVal val="0"/>
                                          </p:val>
                                        </p:tav>
                                        <p:tav tm="100000">
                                          <p:val>
                                            <p:fltVal val="1"/>
                                          </p:val>
                                        </p:tav>
                                      </p:tavLst>
                                    </p:anim>
                                    <p:anim calcmode="lin" valueType="num">
                                      <p:cBhvr>
                                        <p:cTn id="492" dur="4000" fill="hold"/>
                                        <p:tgtEl>
                                          <p:spTgt spid="13"/>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4500"/>
                                        <p:tgtEl>
                                          <p:spTgt spid="13"/>
                                        </p:tgtEl>
                                        <p:attrNameLst>
                                          <p:attrName>ppt_x</p:attrName>
                                        </p:attrNameLst>
                                      </p:cBhvr>
                                      <p:tavLst>
                                        <p:tav tm="0">
                                          <p:val>
                                            <p:strVal val="ppt_x"/>
                                          </p:val>
                                        </p:tav>
                                        <p:tav tm="100000">
                                          <p:val>
                                            <p:strVal val="1+ppt_w/2"/>
                                          </p:val>
                                        </p:tav>
                                      </p:tavLst>
                                    </p:anim>
                                    <p:anim calcmode="lin" valueType="num">
                                      <p:cBhvr additive="base">
                                        <p:cTn id="495" dur="4500"/>
                                        <p:tgtEl>
                                          <p:spTgt spid="13"/>
                                        </p:tgtEl>
                                        <p:attrNameLst>
                                          <p:attrName>ppt_y</p:attrName>
                                        </p:attrNameLst>
                                      </p:cBhvr>
                                      <p:tavLst>
                                        <p:tav tm="0">
                                          <p:val>
                                            <p:strVal val="ppt_y"/>
                                          </p:val>
                                        </p:tav>
                                        <p:tav tm="100000">
                                          <p:val>
                                            <p:strVal val="ppt_y"/>
                                          </p:val>
                                        </p:tav>
                                      </p:tavLst>
                                    </p:anim>
                                    <p:set>
                                      <p:cBhvr>
                                        <p:cTn id="496" dur="1" fill="hold">
                                          <p:stCondLst>
                                            <p:cond delay="4499"/>
                                          </p:stCondLst>
                                        </p:cTn>
                                        <p:tgtEl>
                                          <p:spTgt spid="13"/>
                                        </p:tgtEl>
                                        <p:attrNameLst>
                                          <p:attrName>style.visibility</p:attrName>
                                        </p:attrNameLst>
                                      </p:cBhvr>
                                      <p:to>
                                        <p:strVal val="hidden"/>
                                      </p:to>
                                    </p:set>
                                  </p:childTnLst>
                                </p:cTn>
                              </p:par>
                              <p:par>
                                <p:cTn id="497" presetID="3" presetClass="exit" presetSubtype="5" fill="hold" grpId="3" nodeType="withEffect">
                                  <p:stCondLst>
                                    <p:cond delay="0"/>
                                  </p:stCondLst>
                                  <p:childTnLst>
                                    <p:animEffect transition="out" filter="blinds(vertical)">
                                      <p:cBhvr>
                                        <p:cTn id="498" dur="5500"/>
                                        <p:tgtEl>
                                          <p:spTgt spid="13"/>
                                        </p:tgtEl>
                                      </p:cBhvr>
                                    </p:animEffect>
                                    <p:set>
                                      <p:cBhvr>
                                        <p:cTn id="499" dur="1" fill="hold">
                                          <p:stCondLst>
                                            <p:cond delay="5499"/>
                                          </p:stCondLst>
                                        </p:cTn>
                                        <p:tgtEl>
                                          <p:spTgt spid="13"/>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12"/>
                                        </p:tgtEl>
                                        <p:attrNameLst>
                                          <p:attrName>style.visibility</p:attrName>
                                        </p:attrNameLst>
                                      </p:cBhvr>
                                      <p:to>
                                        <p:strVal val="visible"/>
                                      </p:to>
                                    </p:set>
                                    <p:anim calcmode="lin" valueType="num">
                                      <p:cBhvr additive="base">
                                        <p:cTn id="502" dur="4000" fill="hold"/>
                                        <p:tgtEl>
                                          <p:spTgt spid="12"/>
                                        </p:tgtEl>
                                        <p:attrNameLst>
                                          <p:attrName>ppt_x</p:attrName>
                                        </p:attrNameLst>
                                      </p:cBhvr>
                                      <p:tavLst>
                                        <p:tav tm="0">
                                          <p:val>
                                            <p:strVal val="0-#ppt_w/2"/>
                                          </p:val>
                                        </p:tav>
                                        <p:tav tm="100000">
                                          <p:val>
                                            <p:strVal val="#ppt_x"/>
                                          </p:val>
                                        </p:tav>
                                      </p:tavLst>
                                    </p:anim>
                                    <p:anim calcmode="lin" valueType="num">
                                      <p:cBhvr additive="base">
                                        <p:cTn id="503" dur="4000" fill="hold"/>
                                        <p:tgtEl>
                                          <p:spTgt spid="12"/>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12"/>
                                        </p:tgtEl>
                                        <p:attrNameLst>
                                          <p:attrName>style.visibility</p:attrName>
                                        </p:attrNameLst>
                                      </p:cBhvr>
                                      <p:to>
                                        <p:strVal val="visible"/>
                                      </p:to>
                                    </p:set>
                                    <p:anim calcmode="lin" valueType="num">
                                      <p:cBhvr>
                                        <p:cTn id="506" dur="4000" fill="hold"/>
                                        <p:tgtEl>
                                          <p:spTgt spid="12"/>
                                        </p:tgtEl>
                                        <p:attrNameLst>
                                          <p:attrName>ppt_w</p:attrName>
                                        </p:attrNameLst>
                                      </p:cBhvr>
                                      <p:tavLst>
                                        <p:tav tm="0" fmla="#ppt_w*sin(2.5*pi*$)">
                                          <p:val>
                                            <p:fltVal val="0"/>
                                          </p:val>
                                        </p:tav>
                                        <p:tav tm="100000">
                                          <p:val>
                                            <p:fltVal val="1"/>
                                          </p:val>
                                        </p:tav>
                                      </p:tavLst>
                                    </p:anim>
                                    <p:anim calcmode="lin" valueType="num">
                                      <p:cBhvr>
                                        <p:cTn id="507" dur="4000" fill="hold"/>
                                        <p:tgtEl>
                                          <p:spTgt spid="12"/>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4500"/>
                                        <p:tgtEl>
                                          <p:spTgt spid="12"/>
                                        </p:tgtEl>
                                        <p:attrNameLst>
                                          <p:attrName>ppt_x</p:attrName>
                                        </p:attrNameLst>
                                      </p:cBhvr>
                                      <p:tavLst>
                                        <p:tav tm="0">
                                          <p:val>
                                            <p:strVal val="ppt_x"/>
                                          </p:val>
                                        </p:tav>
                                        <p:tav tm="100000">
                                          <p:val>
                                            <p:strVal val="1+ppt_w/2"/>
                                          </p:val>
                                        </p:tav>
                                      </p:tavLst>
                                    </p:anim>
                                    <p:anim calcmode="lin" valueType="num">
                                      <p:cBhvr additive="base">
                                        <p:cTn id="510" dur="4500"/>
                                        <p:tgtEl>
                                          <p:spTgt spid="12"/>
                                        </p:tgtEl>
                                        <p:attrNameLst>
                                          <p:attrName>ppt_y</p:attrName>
                                        </p:attrNameLst>
                                      </p:cBhvr>
                                      <p:tavLst>
                                        <p:tav tm="0">
                                          <p:val>
                                            <p:strVal val="ppt_y"/>
                                          </p:val>
                                        </p:tav>
                                        <p:tav tm="100000">
                                          <p:val>
                                            <p:strVal val="ppt_y"/>
                                          </p:val>
                                        </p:tav>
                                      </p:tavLst>
                                    </p:anim>
                                    <p:set>
                                      <p:cBhvr>
                                        <p:cTn id="511" dur="1" fill="hold">
                                          <p:stCondLst>
                                            <p:cond delay="4499"/>
                                          </p:stCondLst>
                                        </p:cTn>
                                        <p:tgtEl>
                                          <p:spTgt spid="12"/>
                                        </p:tgtEl>
                                        <p:attrNameLst>
                                          <p:attrName>style.visibility</p:attrName>
                                        </p:attrNameLst>
                                      </p:cBhvr>
                                      <p:to>
                                        <p:strVal val="hidden"/>
                                      </p:to>
                                    </p:set>
                                  </p:childTnLst>
                                </p:cTn>
                              </p:par>
                              <p:par>
                                <p:cTn id="512" presetID="3" presetClass="exit" presetSubtype="5" fill="hold" grpId="3" nodeType="withEffect">
                                  <p:stCondLst>
                                    <p:cond delay="0"/>
                                  </p:stCondLst>
                                  <p:childTnLst>
                                    <p:animEffect transition="out" filter="blinds(vertical)">
                                      <p:cBhvr>
                                        <p:cTn id="513" dur="5500"/>
                                        <p:tgtEl>
                                          <p:spTgt spid="12"/>
                                        </p:tgtEl>
                                      </p:cBhvr>
                                    </p:animEffect>
                                    <p:set>
                                      <p:cBhvr>
                                        <p:cTn id="514" dur="1" fill="hold">
                                          <p:stCondLst>
                                            <p:cond delay="5499"/>
                                          </p:stCondLst>
                                        </p:cTn>
                                        <p:tgtEl>
                                          <p:spTgt spid="12"/>
                                        </p:tgtEl>
                                        <p:attrNameLst>
                                          <p:attrName>style.visibility</p:attrName>
                                        </p:attrNameLst>
                                      </p:cBhvr>
                                      <p:to>
                                        <p:strVal val="hidden"/>
                                      </p:to>
                                    </p:set>
                                  </p:childTnLst>
                                </p:cTn>
                              </p:par>
                              <p:par>
                                <p:cTn id="515" presetID="2" presetClass="entr" presetSubtype="8" fill="hold" grpId="0" nodeType="withEffect">
                                  <p:stCondLst>
                                    <p:cond delay="0"/>
                                  </p:stCondLst>
                                  <p:childTnLst>
                                    <p:set>
                                      <p:cBhvr>
                                        <p:cTn id="516" dur="1" fill="hold">
                                          <p:stCondLst>
                                            <p:cond delay="0"/>
                                          </p:stCondLst>
                                        </p:cTn>
                                        <p:tgtEl>
                                          <p:spTgt spid="11"/>
                                        </p:tgtEl>
                                        <p:attrNameLst>
                                          <p:attrName>style.visibility</p:attrName>
                                        </p:attrNameLst>
                                      </p:cBhvr>
                                      <p:to>
                                        <p:strVal val="visible"/>
                                      </p:to>
                                    </p:set>
                                    <p:anim calcmode="lin" valueType="num">
                                      <p:cBhvr additive="base">
                                        <p:cTn id="517" dur="4000" fill="hold"/>
                                        <p:tgtEl>
                                          <p:spTgt spid="11"/>
                                        </p:tgtEl>
                                        <p:attrNameLst>
                                          <p:attrName>ppt_x</p:attrName>
                                        </p:attrNameLst>
                                      </p:cBhvr>
                                      <p:tavLst>
                                        <p:tav tm="0">
                                          <p:val>
                                            <p:strVal val="0-#ppt_w/2"/>
                                          </p:val>
                                        </p:tav>
                                        <p:tav tm="100000">
                                          <p:val>
                                            <p:strVal val="#ppt_x"/>
                                          </p:val>
                                        </p:tav>
                                      </p:tavLst>
                                    </p:anim>
                                    <p:anim calcmode="lin" valueType="num">
                                      <p:cBhvr additive="base">
                                        <p:cTn id="518" dur="4000" fill="hold"/>
                                        <p:tgtEl>
                                          <p:spTgt spid="11"/>
                                        </p:tgtEl>
                                        <p:attrNameLst>
                                          <p:attrName>ppt_y</p:attrName>
                                        </p:attrNameLst>
                                      </p:cBhvr>
                                      <p:tavLst>
                                        <p:tav tm="0">
                                          <p:val>
                                            <p:strVal val="#ppt_y"/>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11"/>
                                        </p:tgtEl>
                                        <p:attrNameLst>
                                          <p:attrName>style.visibility</p:attrName>
                                        </p:attrNameLst>
                                      </p:cBhvr>
                                      <p:to>
                                        <p:strVal val="visible"/>
                                      </p:to>
                                    </p:set>
                                    <p:anim calcmode="lin" valueType="num">
                                      <p:cBhvr>
                                        <p:cTn id="521" dur="4000" fill="hold"/>
                                        <p:tgtEl>
                                          <p:spTgt spid="11"/>
                                        </p:tgtEl>
                                        <p:attrNameLst>
                                          <p:attrName>ppt_w</p:attrName>
                                        </p:attrNameLst>
                                      </p:cBhvr>
                                      <p:tavLst>
                                        <p:tav tm="0" fmla="#ppt_w*sin(2.5*pi*$)">
                                          <p:val>
                                            <p:fltVal val="0"/>
                                          </p:val>
                                        </p:tav>
                                        <p:tav tm="100000">
                                          <p:val>
                                            <p:fltVal val="1"/>
                                          </p:val>
                                        </p:tav>
                                      </p:tavLst>
                                    </p:anim>
                                    <p:anim calcmode="lin" valueType="num">
                                      <p:cBhvr>
                                        <p:cTn id="522" dur="4000" fill="hold"/>
                                        <p:tgtEl>
                                          <p:spTgt spid="11"/>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4500"/>
                                        <p:tgtEl>
                                          <p:spTgt spid="11"/>
                                        </p:tgtEl>
                                        <p:attrNameLst>
                                          <p:attrName>ppt_x</p:attrName>
                                        </p:attrNameLst>
                                      </p:cBhvr>
                                      <p:tavLst>
                                        <p:tav tm="0">
                                          <p:val>
                                            <p:strVal val="ppt_x"/>
                                          </p:val>
                                        </p:tav>
                                        <p:tav tm="100000">
                                          <p:val>
                                            <p:strVal val="1+ppt_w/2"/>
                                          </p:val>
                                        </p:tav>
                                      </p:tavLst>
                                    </p:anim>
                                    <p:anim calcmode="lin" valueType="num">
                                      <p:cBhvr additive="base">
                                        <p:cTn id="525" dur="4500"/>
                                        <p:tgtEl>
                                          <p:spTgt spid="11"/>
                                        </p:tgtEl>
                                        <p:attrNameLst>
                                          <p:attrName>ppt_y</p:attrName>
                                        </p:attrNameLst>
                                      </p:cBhvr>
                                      <p:tavLst>
                                        <p:tav tm="0">
                                          <p:val>
                                            <p:strVal val="ppt_y"/>
                                          </p:val>
                                        </p:tav>
                                        <p:tav tm="100000">
                                          <p:val>
                                            <p:strVal val="ppt_y"/>
                                          </p:val>
                                        </p:tav>
                                      </p:tavLst>
                                    </p:anim>
                                    <p:set>
                                      <p:cBhvr>
                                        <p:cTn id="526" dur="1" fill="hold">
                                          <p:stCondLst>
                                            <p:cond delay="4499"/>
                                          </p:stCondLst>
                                        </p:cTn>
                                        <p:tgtEl>
                                          <p:spTgt spid="11"/>
                                        </p:tgtEl>
                                        <p:attrNameLst>
                                          <p:attrName>style.visibility</p:attrName>
                                        </p:attrNameLst>
                                      </p:cBhvr>
                                      <p:to>
                                        <p:strVal val="hidden"/>
                                      </p:to>
                                    </p:set>
                                  </p:childTnLst>
                                </p:cTn>
                              </p:par>
                              <p:par>
                                <p:cTn id="527" presetID="3" presetClass="exit" presetSubtype="5" fill="hold" grpId="3" nodeType="withEffect">
                                  <p:stCondLst>
                                    <p:cond delay="0"/>
                                  </p:stCondLst>
                                  <p:childTnLst>
                                    <p:animEffect transition="out" filter="blinds(vertical)">
                                      <p:cBhvr>
                                        <p:cTn id="528" dur="5500"/>
                                        <p:tgtEl>
                                          <p:spTgt spid="11"/>
                                        </p:tgtEl>
                                      </p:cBhvr>
                                    </p:animEffect>
                                    <p:set>
                                      <p:cBhvr>
                                        <p:cTn id="529" dur="1" fill="hold">
                                          <p:stCondLst>
                                            <p:cond delay="5499"/>
                                          </p:stCondLst>
                                        </p:cTn>
                                        <p:tgtEl>
                                          <p:spTgt spid="11"/>
                                        </p:tgtEl>
                                        <p:attrNameLst>
                                          <p:attrName>style.visibility</p:attrName>
                                        </p:attrNameLst>
                                      </p:cBhvr>
                                      <p:to>
                                        <p:strVal val="hidden"/>
                                      </p:to>
                                    </p:set>
                                  </p:childTnLst>
                                </p:cTn>
                              </p:par>
                              <p:par>
                                <p:cTn id="530" presetID="2" presetClass="entr" presetSubtype="8" fill="hold" grpId="0" nodeType="withEffect">
                                  <p:stCondLst>
                                    <p:cond delay="0"/>
                                  </p:stCondLst>
                                  <p:childTnLst>
                                    <p:set>
                                      <p:cBhvr>
                                        <p:cTn id="531" dur="1" fill="hold">
                                          <p:stCondLst>
                                            <p:cond delay="0"/>
                                          </p:stCondLst>
                                        </p:cTn>
                                        <p:tgtEl>
                                          <p:spTgt spid="10"/>
                                        </p:tgtEl>
                                        <p:attrNameLst>
                                          <p:attrName>style.visibility</p:attrName>
                                        </p:attrNameLst>
                                      </p:cBhvr>
                                      <p:to>
                                        <p:strVal val="visible"/>
                                      </p:to>
                                    </p:set>
                                    <p:anim calcmode="lin" valueType="num">
                                      <p:cBhvr additive="base">
                                        <p:cTn id="532" dur="4000" fill="hold"/>
                                        <p:tgtEl>
                                          <p:spTgt spid="10"/>
                                        </p:tgtEl>
                                        <p:attrNameLst>
                                          <p:attrName>ppt_x</p:attrName>
                                        </p:attrNameLst>
                                      </p:cBhvr>
                                      <p:tavLst>
                                        <p:tav tm="0">
                                          <p:val>
                                            <p:strVal val="0-#ppt_w/2"/>
                                          </p:val>
                                        </p:tav>
                                        <p:tav tm="100000">
                                          <p:val>
                                            <p:strVal val="#ppt_x"/>
                                          </p:val>
                                        </p:tav>
                                      </p:tavLst>
                                    </p:anim>
                                    <p:anim calcmode="lin" valueType="num">
                                      <p:cBhvr additive="base">
                                        <p:cTn id="533" dur="4000" fill="hold"/>
                                        <p:tgtEl>
                                          <p:spTgt spid="10"/>
                                        </p:tgtEl>
                                        <p:attrNameLst>
                                          <p:attrName>ppt_y</p:attrName>
                                        </p:attrNameLst>
                                      </p:cBhvr>
                                      <p:tavLst>
                                        <p:tav tm="0">
                                          <p:val>
                                            <p:strVal val="#ppt_y"/>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10"/>
                                        </p:tgtEl>
                                        <p:attrNameLst>
                                          <p:attrName>style.visibility</p:attrName>
                                        </p:attrNameLst>
                                      </p:cBhvr>
                                      <p:to>
                                        <p:strVal val="visible"/>
                                      </p:to>
                                    </p:set>
                                    <p:anim calcmode="lin" valueType="num">
                                      <p:cBhvr>
                                        <p:cTn id="536" dur="4000" fill="hold"/>
                                        <p:tgtEl>
                                          <p:spTgt spid="10"/>
                                        </p:tgtEl>
                                        <p:attrNameLst>
                                          <p:attrName>ppt_w</p:attrName>
                                        </p:attrNameLst>
                                      </p:cBhvr>
                                      <p:tavLst>
                                        <p:tav tm="0" fmla="#ppt_w*sin(2.5*pi*$)">
                                          <p:val>
                                            <p:fltVal val="0"/>
                                          </p:val>
                                        </p:tav>
                                        <p:tav tm="100000">
                                          <p:val>
                                            <p:fltVal val="1"/>
                                          </p:val>
                                        </p:tav>
                                      </p:tavLst>
                                    </p:anim>
                                    <p:anim calcmode="lin" valueType="num">
                                      <p:cBhvr>
                                        <p:cTn id="537" dur="4000" fill="hold"/>
                                        <p:tgtEl>
                                          <p:spTgt spid="10"/>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4500"/>
                                        <p:tgtEl>
                                          <p:spTgt spid="10"/>
                                        </p:tgtEl>
                                        <p:attrNameLst>
                                          <p:attrName>ppt_x</p:attrName>
                                        </p:attrNameLst>
                                      </p:cBhvr>
                                      <p:tavLst>
                                        <p:tav tm="0">
                                          <p:val>
                                            <p:strVal val="ppt_x"/>
                                          </p:val>
                                        </p:tav>
                                        <p:tav tm="100000">
                                          <p:val>
                                            <p:strVal val="1+ppt_w/2"/>
                                          </p:val>
                                        </p:tav>
                                      </p:tavLst>
                                    </p:anim>
                                    <p:anim calcmode="lin" valueType="num">
                                      <p:cBhvr additive="base">
                                        <p:cTn id="540" dur="4500"/>
                                        <p:tgtEl>
                                          <p:spTgt spid="10"/>
                                        </p:tgtEl>
                                        <p:attrNameLst>
                                          <p:attrName>ppt_y</p:attrName>
                                        </p:attrNameLst>
                                      </p:cBhvr>
                                      <p:tavLst>
                                        <p:tav tm="0">
                                          <p:val>
                                            <p:strVal val="ppt_y"/>
                                          </p:val>
                                        </p:tav>
                                        <p:tav tm="100000">
                                          <p:val>
                                            <p:strVal val="ppt_y"/>
                                          </p:val>
                                        </p:tav>
                                      </p:tavLst>
                                    </p:anim>
                                    <p:set>
                                      <p:cBhvr>
                                        <p:cTn id="541" dur="1" fill="hold">
                                          <p:stCondLst>
                                            <p:cond delay="4499"/>
                                          </p:stCondLst>
                                        </p:cTn>
                                        <p:tgtEl>
                                          <p:spTgt spid="10"/>
                                        </p:tgtEl>
                                        <p:attrNameLst>
                                          <p:attrName>style.visibility</p:attrName>
                                        </p:attrNameLst>
                                      </p:cBhvr>
                                      <p:to>
                                        <p:strVal val="hidden"/>
                                      </p:to>
                                    </p:set>
                                  </p:childTnLst>
                                </p:cTn>
                              </p:par>
                              <p:par>
                                <p:cTn id="542" presetID="3" presetClass="exit" presetSubtype="5" fill="hold" grpId="3" nodeType="withEffect">
                                  <p:stCondLst>
                                    <p:cond delay="0"/>
                                  </p:stCondLst>
                                  <p:childTnLst>
                                    <p:animEffect transition="out" filter="blinds(vertical)">
                                      <p:cBhvr>
                                        <p:cTn id="543" dur="5500"/>
                                        <p:tgtEl>
                                          <p:spTgt spid="10"/>
                                        </p:tgtEl>
                                      </p:cBhvr>
                                    </p:animEffect>
                                    <p:set>
                                      <p:cBhvr>
                                        <p:cTn id="544" dur="1" fill="hold">
                                          <p:stCondLst>
                                            <p:cond delay="5499"/>
                                          </p:stCondLst>
                                        </p:cTn>
                                        <p:tgtEl>
                                          <p:spTgt spid="10"/>
                                        </p:tgtEl>
                                        <p:attrNameLst>
                                          <p:attrName>style.visibility</p:attrName>
                                        </p:attrNameLst>
                                      </p:cBhvr>
                                      <p:to>
                                        <p:strVal val="hidden"/>
                                      </p:to>
                                    </p:set>
                                  </p:childTnLst>
                                </p:cTn>
                              </p:par>
                              <p:par>
                                <p:cTn id="545" presetID="2" presetClass="entr" presetSubtype="8" fill="hold" grpId="0" nodeType="withEffect">
                                  <p:stCondLst>
                                    <p:cond delay="0"/>
                                  </p:stCondLst>
                                  <p:childTnLst>
                                    <p:set>
                                      <p:cBhvr>
                                        <p:cTn id="546" dur="1" fill="hold">
                                          <p:stCondLst>
                                            <p:cond delay="0"/>
                                          </p:stCondLst>
                                        </p:cTn>
                                        <p:tgtEl>
                                          <p:spTgt spid="9"/>
                                        </p:tgtEl>
                                        <p:attrNameLst>
                                          <p:attrName>style.visibility</p:attrName>
                                        </p:attrNameLst>
                                      </p:cBhvr>
                                      <p:to>
                                        <p:strVal val="visible"/>
                                      </p:to>
                                    </p:set>
                                    <p:anim calcmode="lin" valueType="num">
                                      <p:cBhvr additive="base">
                                        <p:cTn id="547" dur="4000" fill="hold"/>
                                        <p:tgtEl>
                                          <p:spTgt spid="9"/>
                                        </p:tgtEl>
                                        <p:attrNameLst>
                                          <p:attrName>ppt_x</p:attrName>
                                        </p:attrNameLst>
                                      </p:cBhvr>
                                      <p:tavLst>
                                        <p:tav tm="0">
                                          <p:val>
                                            <p:strVal val="0-#ppt_w/2"/>
                                          </p:val>
                                        </p:tav>
                                        <p:tav tm="100000">
                                          <p:val>
                                            <p:strVal val="#ppt_x"/>
                                          </p:val>
                                        </p:tav>
                                      </p:tavLst>
                                    </p:anim>
                                    <p:anim calcmode="lin" valueType="num">
                                      <p:cBhvr additive="base">
                                        <p:cTn id="548" dur="4000" fill="hold"/>
                                        <p:tgtEl>
                                          <p:spTgt spid="9"/>
                                        </p:tgtEl>
                                        <p:attrNameLst>
                                          <p:attrName>ppt_y</p:attrName>
                                        </p:attrNameLst>
                                      </p:cBhvr>
                                      <p:tavLst>
                                        <p:tav tm="0">
                                          <p:val>
                                            <p:strVal val="#ppt_y"/>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9"/>
                                        </p:tgtEl>
                                        <p:attrNameLst>
                                          <p:attrName>style.visibility</p:attrName>
                                        </p:attrNameLst>
                                      </p:cBhvr>
                                      <p:to>
                                        <p:strVal val="visible"/>
                                      </p:to>
                                    </p:set>
                                    <p:anim calcmode="lin" valueType="num">
                                      <p:cBhvr>
                                        <p:cTn id="551" dur="4000" fill="hold"/>
                                        <p:tgtEl>
                                          <p:spTgt spid="9"/>
                                        </p:tgtEl>
                                        <p:attrNameLst>
                                          <p:attrName>ppt_w</p:attrName>
                                        </p:attrNameLst>
                                      </p:cBhvr>
                                      <p:tavLst>
                                        <p:tav tm="0" fmla="#ppt_w*sin(2.5*pi*$)">
                                          <p:val>
                                            <p:fltVal val="0"/>
                                          </p:val>
                                        </p:tav>
                                        <p:tav tm="100000">
                                          <p:val>
                                            <p:fltVal val="1"/>
                                          </p:val>
                                        </p:tav>
                                      </p:tavLst>
                                    </p:anim>
                                    <p:anim calcmode="lin" valueType="num">
                                      <p:cBhvr>
                                        <p:cTn id="552" dur="4000" fill="hold"/>
                                        <p:tgtEl>
                                          <p:spTgt spid="9"/>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4500"/>
                                        <p:tgtEl>
                                          <p:spTgt spid="9"/>
                                        </p:tgtEl>
                                        <p:attrNameLst>
                                          <p:attrName>ppt_x</p:attrName>
                                        </p:attrNameLst>
                                      </p:cBhvr>
                                      <p:tavLst>
                                        <p:tav tm="0">
                                          <p:val>
                                            <p:strVal val="ppt_x"/>
                                          </p:val>
                                        </p:tav>
                                        <p:tav tm="100000">
                                          <p:val>
                                            <p:strVal val="1+ppt_w/2"/>
                                          </p:val>
                                        </p:tav>
                                      </p:tavLst>
                                    </p:anim>
                                    <p:anim calcmode="lin" valueType="num">
                                      <p:cBhvr additive="base">
                                        <p:cTn id="555" dur="4500"/>
                                        <p:tgtEl>
                                          <p:spTgt spid="9"/>
                                        </p:tgtEl>
                                        <p:attrNameLst>
                                          <p:attrName>ppt_y</p:attrName>
                                        </p:attrNameLst>
                                      </p:cBhvr>
                                      <p:tavLst>
                                        <p:tav tm="0">
                                          <p:val>
                                            <p:strVal val="ppt_y"/>
                                          </p:val>
                                        </p:tav>
                                        <p:tav tm="100000">
                                          <p:val>
                                            <p:strVal val="ppt_y"/>
                                          </p:val>
                                        </p:tav>
                                      </p:tavLst>
                                    </p:anim>
                                    <p:set>
                                      <p:cBhvr>
                                        <p:cTn id="556" dur="1" fill="hold">
                                          <p:stCondLst>
                                            <p:cond delay="4499"/>
                                          </p:stCondLst>
                                        </p:cTn>
                                        <p:tgtEl>
                                          <p:spTgt spid="9"/>
                                        </p:tgtEl>
                                        <p:attrNameLst>
                                          <p:attrName>style.visibility</p:attrName>
                                        </p:attrNameLst>
                                      </p:cBhvr>
                                      <p:to>
                                        <p:strVal val="hidden"/>
                                      </p:to>
                                    </p:set>
                                  </p:childTnLst>
                                </p:cTn>
                              </p:par>
                              <p:par>
                                <p:cTn id="557" presetID="3" presetClass="exit" presetSubtype="5" fill="hold" grpId="3" nodeType="withEffect">
                                  <p:stCondLst>
                                    <p:cond delay="0"/>
                                  </p:stCondLst>
                                  <p:childTnLst>
                                    <p:animEffect transition="out" filter="blinds(vertical)">
                                      <p:cBhvr>
                                        <p:cTn id="558" dur="5500"/>
                                        <p:tgtEl>
                                          <p:spTgt spid="9"/>
                                        </p:tgtEl>
                                      </p:cBhvr>
                                    </p:animEffect>
                                    <p:set>
                                      <p:cBhvr>
                                        <p:cTn id="559" dur="1" fill="hold">
                                          <p:stCondLst>
                                            <p:cond delay="5499"/>
                                          </p:stCondLst>
                                        </p:cTn>
                                        <p:tgtEl>
                                          <p:spTgt spid="9"/>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8"/>
                                        </p:tgtEl>
                                        <p:attrNameLst>
                                          <p:attrName>style.visibility</p:attrName>
                                        </p:attrNameLst>
                                      </p:cBhvr>
                                      <p:to>
                                        <p:strVal val="visible"/>
                                      </p:to>
                                    </p:set>
                                    <p:anim calcmode="lin" valueType="num">
                                      <p:cBhvr additive="base">
                                        <p:cTn id="562" dur="4000" fill="hold"/>
                                        <p:tgtEl>
                                          <p:spTgt spid="8"/>
                                        </p:tgtEl>
                                        <p:attrNameLst>
                                          <p:attrName>ppt_x</p:attrName>
                                        </p:attrNameLst>
                                      </p:cBhvr>
                                      <p:tavLst>
                                        <p:tav tm="0">
                                          <p:val>
                                            <p:strVal val="0-#ppt_w/2"/>
                                          </p:val>
                                        </p:tav>
                                        <p:tav tm="100000">
                                          <p:val>
                                            <p:strVal val="#ppt_x"/>
                                          </p:val>
                                        </p:tav>
                                      </p:tavLst>
                                    </p:anim>
                                    <p:anim calcmode="lin" valueType="num">
                                      <p:cBhvr additive="base">
                                        <p:cTn id="563" dur="4000" fill="hold"/>
                                        <p:tgtEl>
                                          <p:spTgt spid="8"/>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8"/>
                                        </p:tgtEl>
                                        <p:attrNameLst>
                                          <p:attrName>style.visibility</p:attrName>
                                        </p:attrNameLst>
                                      </p:cBhvr>
                                      <p:to>
                                        <p:strVal val="visible"/>
                                      </p:to>
                                    </p:set>
                                    <p:anim calcmode="lin" valueType="num">
                                      <p:cBhvr>
                                        <p:cTn id="566" dur="4000" fill="hold"/>
                                        <p:tgtEl>
                                          <p:spTgt spid="8"/>
                                        </p:tgtEl>
                                        <p:attrNameLst>
                                          <p:attrName>ppt_w</p:attrName>
                                        </p:attrNameLst>
                                      </p:cBhvr>
                                      <p:tavLst>
                                        <p:tav tm="0" fmla="#ppt_w*sin(2.5*pi*$)">
                                          <p:val>
                                            <p:fltVal val="0"/>
                                          </p:val>
                                        </p:tav>
                                        <p:tav tm="100000">
                                          <p:val>
                                            <p:fltVal val="1"/>
                                          </p:val>
                                        </p:tav>
                                      </p:tavLst>
                                    </p:anim>
                                    <p:anim calcmode="lin" valueType="num">
                                      <p:cBhvr>
                                        <p:cTn id="567" dur="4000" fill="hold"/>
                                        <p:tgtEl>
                                          <p:spTgt spid="8"/>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4500"/>
                                        <p:tgtEl>
                                          <p:spTgt spid="8"/>
                                        </p:tgtEl>
                                        <p:attrNameLst>
                                          <p:attrName>ppt_x</p:attrName>
                                        </p:attrNameLst>
                                      </p:cBhvr>
                                      <p:tavLst>
                                        <p:tav tm="0">
                                          <p:val>
                                            <p:strVal val="ppt_x"/>
                                          </p:val>
                                        </p:tav>
                                        <p:tav tm="100000">
                                          <p:val>
                                            <p:strVal val="1+ppt_w/2"/>
                                          </p:val>
                                        </p:tav>
                                      </p:tavLst>
                                    </p:anim>
                                    <p:anim calcmode="lin" valueType="num">
                                      <p:cBhvr additive="base">
                                        <p:cTn id="570" dur="4500"/>
                                        <p:tgtEl>
                                          <p:spTgt spid="8"/>
                                        </p:tgtEl>
                                        <p:attrNameLst>
                                          <p:attrName>ppt_y</p:attrName>
                                        </p:attrNameLst>
                                      </p:cBhvr>
                                      <p:tavLst>
                                        <p:tav tm="0">
                                          <p:val>
                                            <p:strVal val="ppt_y"/>
                                          </p:val>
                                        </p:tav>
                                        <p:tav tm="100000">
                                          <p:val>
                                            <p:strVal val="ppt_y"/>
                                          </p:val>
                                        </p:tav>
                                      </p:tavLst>
                                    </p:anim>
                                    <p:set>
                                      <p:cBhvr>
                                        <p:cTn id="571" dur="1" fill="hold">
                                          <p:stCondLst>
                                            <p:cond delay="4499"/>
                                          </p:stCondLst>
                                        </p:cTn>
                                        <p:tgtEl>
                                          <p:spTgt spid="8"/>
                                        </p:tgtEl>
                                        <p:attrNameLst>
                                          <p:attrName>style.visibility</p:attrName>
                                        </p:attrNameLst>
                                      </p:cBhvr>
                                      <p:to>
                                        <p:strVal val="hidden"/>
                                      </p:to>
                                    </p:set>
                                  </p:childTnLst>
                                </p:cTn>
                              </p:par>
                              <p:par>
                                <p:cTn id="572" presetID="3" presetClass="exit" presetSubtype="5" fill="hold" grpId="3" nodeType="withEffect">
                                  <p:stCondLst>
                                    <p:cond delay="0"/>
                                  </p:stCondLst>
                                  <p:childTnLst>
                                    <p:animEffect transition="out" filter="blinds(vertical)">
                                      <p:cBhvr>
                                        <p:cTn id="573" dur="5500"/>
                                        <p:tgtEl>
                                          <p:spTgt spid="8"/>
                                        </p:tgtEl>
                                      </p:cBhvr>
                                    </p:animEffect>
                                    <p:set>
                                      <p:cBhvr>
                                        <p:cTn id="574" dur="1" fill="hold">
                                          <p:stCondLst>
                                            <p:cond delay="5499"/>
                                          </p:stCondLst>
                                        </p:cTn>
                                        <p:tgtEl>
                                          <p:spTgt spid="8"/>
                                        </p:tgtEl>
                                        <p:attrNameLst>
                                          <p:attrName>style.visibility</p:attrName>
                                        </p:attrNameLst>
                                      </p:cBhvr>
                                      <p:to>
                                        <p:strVal val="hidden"/>
                                      </p:to>
                                    </p:set>
                                  </p:childTnLst>
                                </p:cTn>
                              </p:par>
                              <p:par>
                                <p:cTn id="575" presetID="2" presetClass="entr" presetSubtype="8" fill="hold" grpId="0" nodeType="withEffect">
                                  <p:stCondLst>
                                    <p:cond delay="0"/>
                                  </p:stCondLst>
                                  <p:childTnLst>
                                    <p:set>
                                      <p:cBhvr>
                                        <p:cTn id="576" dur="1" fill="hold">
                                          <p:stCondLst>
                                            <p:cond delay="0"/>
                                          </p:stCondLst>
                                        </p:cTn>
                                        <p:tgtEl>
                                          <p:spTgt spid="7"/>
                                        </p:tgtEl>
                                        <p:attrNameLst>
                                          <p:attrName>style.visibility</p:attrName>
                                        </p:attrNameLst>
                                      </p:cBhvr>
                                      <p:to>
                                        <p:strVal val="visible"/>
                                      </p:to>
                                    </p:set>
                                    <p:anim calcmode="lin" valueType="num">
                                      <p:cBhvr additive="base">
                                        <p:cTn id="577" dur="4000" fill="hold"/>
                                        <p:tgtEl>
                                          <p:spTgt spid="7"/>
                                        </p:tgtEl>
                                        <p:attrNameLst>
                                          <p:attrName>ppt_x</p:attrName>
                                        </p:attrNameLst>
                                      </p:cBhvr>
                                      <p:tavLst>
                                        <p:tav tm="0">
                                          <p:val>
                                            <p:strVal val="0-#ppt_w/2"/>
                                          </p:val>
                                        </p:tav>
                                        <p:tav tm="100000">
                                          <p:val>
                                            <p:strVal val="#ppt_x"/>
                                          </p:val>
                                        </p:tav>
                                      </p:tavLst>
                                    </p:anim>
                                    <p:anim calcmode="lin" valueType="num">
                                      <p:cBhvr additive="base">
                                        <p:cTn id="578" dur="4000" fill="hold"/>
                                        <p:tgtEl>
                                          <p:spTgt spid="7"/>
                                        </p:tgtEl>
                                        <p:attrNameLst>
                                          <p:attrName>ppt_y</p:attrName>
                                        </p:attrNameLst>
                                      </p:cBhvr>
                                      <p:tavLst>
                                        <p:tav tm="0">
                                          <p:val>
                                            <p:strVal val="#ppt_y"/>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7"/>
                                        </p:tgtEl>
                                        <p:attrNameLst>
                                          <p:attrName>style.visibility</p:attrName>
                                        </p:attrNameLst>
                                      </p:cBhvr>
                                      <p:to>
                                        <p:strVal val="visible"/>
                                      </p:to>
                                    </p:set>
                                    <p:anim calcmode="lin" valueType="num">
                                      <p:cBhvr>
                                        <p:cTn id="581" dur="4000" fill="hold"/>
                                        <p:tgtEl>
                                          <p:spTgt spid="7"/>
                                        </p:tgtEl>
                                        <p:attrNameLst>
                                          <p:attrName>ppt_w</p:attrName>
                                        </p:attrNameLst>
                                      </p:cBhvr>
                                      <p:tavLst>
                                        <p:tav tm="0" fmla="#ppt_w*sin(2.5*pi*$)">
                                          <p:val>
                                            <p:fltVal val="0"/>
                                          </p:val>
                                        </p:tav>
                                        <p:tav tm="100000">
                                          <p:val>
                                            <p:fltVal val="1"/>
                                          </p:val>
                                        </p:tav>
                                      </p:tavLst>
                                    </p:anim>
                                    <p:anim calcmode="lin" valueType="num">
                                      <p:cBhvr>
                                        <p:cTn id="582" dur="4000" fill="hold"/>
                                        <p:tgtEl>
                                          <p:spTgt spid="7"/>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4500"/>
                                        <p:tgtEl>
                                          <p:spTgt spid="7"/>
                                        </p:tgtEl>
                                        <p:attrNameLst>
                                          <p:attrName>ppt_x</p:attrName>
                                        </p:attrNameLst>
                                      </p:cBhvr>
                                      <p:tavLst>
                                        <p:tav tm="0">
                                          <p:val>
                                            <p:strVal val="ppt_x"/>
                                          </p:val>
                                        </p:tav>
                                        <p:tav tm="100000">
                                          <p:val>
                                            <p:strVal val="1+ppt_w/2"/>
                                          </p:val>
                                        </p:tav>
                                      </p:tavLst>
                                    </p:anim>
                                    <p:anim calcmode="lin" valueType="num">
                                      <p:cBhvr additive="base">
                                        <p:cTn id="585" dur="4500"/>
                                        <p:tgtEl>
                                          <p:spTgt spid="7"/>
                                        </p:tgtEl>
                                        <p:attrNameLst>
                                          <p:attrName>ppt_y</p:attrName>
                                        </p:attrNameLst>
                                      </p:cBhvr>
                                      <p:tavLst>
                                        <p:tav tm="0">
                                          <p:val>
                                            <p:strVal val="ppt_y"/>
                                          </p:val>
                                        </p:tav>
                                        <p:tav tm="100000">
                                          <p:val>
                                            <p:strVal val="ppt_y"/>
                                          </p:val>
                                        </p:tav>
                                      </p:tavLst>
                                    </p:anim>
                                    <p:set>
                                      <p:cBhvr>
                                        <p:cTn id="586" dur="1" fill="hold">
                                          <p:stCondLst>
                                            <p:cond delay="4499"/>
                                          </p:stCondLst>
                                        </p:cTn>
                                        <p:tgtEl>
                                          <p:spTgt spid="7"/>
                                        </p:tgtEl>
                                        <p:attrNameLst>
                                          <p:attrName>style.visibility</p:attrName>
                                        </p:attrNameLst>
                                      </p:cBhvr>
                                      <p:to>
                                        <p:strVal val="hidden"/>
                                      </p:to>
                                    </p:set>
                                  </p:childTnLst>
                                </p:cTn>
                              </p:par>
                              <p:par>
                                <p:cTn id="587" presetID="3" presetClass="exit" presetSubtype="5" fill="hold" grpId="3" nodeType="withEffect">
                                  <p:stCondLst>
                                    <p:cond delay="0"/>
                                  </p:stCondLst>
                                  <p:childTnLst>
                                    <p:animEffect transition="out" filter="blinds(vertical)">
                                      <p:cBhvr>
                                        <p:cTn id="588" dur="5500"/>
                                        <p:tgtEl>
                                          <p:spTgt spid="7"/>
                                        </p:tgtEl>
                                      </p:cBhvr>
                                    </p:animEffect>
                                    <p:set>
                                      <p:cBhvr>
                                        <p:cTn id="589" dur="1" fill="hold">
                                          <p:stCondLst>
                                            <p:cond delay="5499"/>
                                          </p:stCondLst>
                                        </p:cTn>
                                        <p:tgtEl>
                                          <p:spTgt spid="7"/>
                                        </p:tgtEl>
                                        <p:attrNameLst>
                                          <p:attrName>style.visibility</p:attrName>
                                        </p:attrNameLst>
                                      </p:cBhvr>
                                      <p:to>
                                        <p:strVal val="hidden"/>
                                      </p:to>
                                    </p:set>
                                  </p:childTnLst>
                                </p:cTn>
                              </p:par>
                              <p:par>
                                <p:cTn id="590" presetID="2" presetClass="entr" presetSubtype="8" fill="hold" grpId="0" nodeType="withEffect">
                                  <p:stCondLst>
                                    <p:cond delay="0"/>
                                  </p:stCondLst>
                                  <p:childTnLst>
                                    <p:set>
                                      <p:cBhvr>
                                        <p:cTn id="591" dur="1" fill="hold">
                                          <p:stCondLst>
                                            <p:cond delay="0"/>
                                          </p:stCondLst>
                                        </p:cTn>
                                        <p:tgtEl>
                                          <p:spTgt spid="6"/>
                                        </p:tgtEl>
                                        <p:attrNameLst>
                                          <p:attrName>style.visibility</p:attrName>
                                        </p:attrNameLst>
                                      </p:cBhvr>
                                      <p:to>
                                        <p:strVal val="visible"/>
                                      </p:to>
                                    </p:set>
                                    <p:anim calcmode="lin" valueType="num">
                                      <p:cBhvr additive="base">
                                        <p:cTn id="592" dur="4000" fill="hold"/>
                                        <p:tgtEl>
                                          <p:spTgt spid="6"/>
                                        </p:tgtEl>
                                        <p:attrNameLst>
                                          <p:attrName>ppt_x</p:attrName>
                                        </p:attrNameLst>
                                      </p:cBhvr>
                                      <p:tavLst>
                                        <p:tav tm="0">
                                          <p:val>
                                            <p:strVal val="0-#ppt_w/2"/>
                                          </p:val>
                                        </p:tav>
                                        <p:tav tm="100000">
                                          <p:val>
                                            <p:strVal val="#ppt_x"/>
                                          </p:val>
                                        </p:tav>
                                      </p:tavLst>
                                    </p:anim>
                                    <p:anim calcmode="lin" valueType="num">
                                      <p:cBhvr additive="base">
                                        <p:cTn id="593" dur="4000" fill="hold"/>
                                        <p:tgtEl>
                                          <p:spTgt spid="6"/>
                                        </p:tgtEl>
                                        <p:attrNameLst>
                                          <p:attrName>ppt_y</p:attrName>
                                        </p:attrNameLst>
                                      </p:cBhvr>
                                      <p:tavLst>
                                        <p:tav tm="0">
                                          <p:val>
                                            <p:strVal val="#ppt_y"/>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6"/>
                                        </p:tgtEl>
                                        <p:attrNameLst>
                                          <p:attrName>style.visibility</p:attrName>
                                        </p:attrNameLst>
                                      </p:cBhvr>
                                      <p:to>
                                        <p:strVal val="visible"/>
                                      </p:to>
                                    </p:set>
                                    <p:anim calcmode="lin" valueType="num">
                                      <p:cBhvr>
                                        <p:cTn id="596" dur="4000" fill="hold"/>
                                        <p:tgtEl>
                                          <p:spTgt spid="6"/>
                                        </p:tgtEl>
                                        <p:attrNameLst>
                                          <p:attrName>ppt_w</p:attrName>
                                        </p:attrNameLst>
                                      </p:cBhvr>
                                      <p:tavLst>
                                        <p:tav tm="0" fmla="#ppt_w*sin(2.5*pi*$)">
                                          <p:val>
                                            <p:fltVal val="0"/>
                                          </p:val>
                                        </p:tav>
                                        <p:tav tm="100000">
                                          <p:val>
                                            <p:fltVal val="1"/>
                                          </p:val>
                                        </p:tav>
                                      </p:tavLst>
                                    </p:anim>
                                    <p:anim calcmode="lin" valueType="num">
                                      <p:cBhvr>
                                        <p:cTn id="597" dur="4000" fill="hold"/>
                                        <p:tgtEl>
                                          <p:spTgt spid="6"/>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4500"/>
                                        <p:tgtEl>
                                          <p:spTgt spid="6"/>
                                        </p:tgtEl>
                                        <p:attrNameLst>
                                          <p:attrName>ppt_x</p:attrName>
                                        </p:attrNameLst>
                                      </p:cBhvr>
                                      <p:tavLst>
                                        <p:tav tm="0">
                                          <p:val>
                                            <p:strVal val="ppt_x"/>
                                          </p:val>
                                        </p:tav>
                                        <p:tav tm="100000">
                                          <p:val>
                                            <p:strVal val="1+ppt_w/2"/>
                                          </p:val>
                                        </p:tav>
                                      </p:tavLst>
                                    </p:anim>
                                    <p:anim calcmode="lin" valueType="num">
                                      <p:cBhvr additive="base">
                                        <p:cTn id="600" dur="4500"/>
                                        <p:tgtEl>
                                          <p:spTgt spid="6"/>
                                        </p:tgtEl>
                                        <p:attrNameLst>
                                          <p:attrName>ppt_y</p:attrName>
                                        </p:attrNameLst>
                                      </p:cBhvr>
                                      <p:tavLst>
                                        <p:tav tm="0">
                                          <p:val>
                                            <p:strVal val="ppt_y"/>
                                          </p:val>
                                        </p:tav>
                                        <p:tav tm="100000">
                                          <p:val>
                                            <p:strVal val="ppt_y"/>
                                          </p:val>
                                        </p:tav>
                                      </p:tavLst>
                                    </p:anim>
                                    <p:set>
                                      <p:cBhvr>
                                        <p:cTn id="601" dur="1" fill="hold">
                                          <p:stCondLst>
                                            <p:cond delay="4499"/>
                                          </p:stCondLst>
                                        </p:cTn>
                                        <p:tgtEl>
                                          <p:spTgt spid="6"/>
                                        </p:tgtEl>
                                        <p:attrNameLst>
                                          <p:attrName>style.visibility</p:attrName>
                                        </p:attrNameLst>
                                      </p:cBhvr>
                                      <p:to>
                                        <p:strVal val="hidden"/>
                                      </p:to>
                                    </p:set>
                                  </p:childTnLst>
                                </p:cTn>
                              </p:par>
                              <p:par>
                                <p:cTn id="602" presetID="3" presetClass="exit" presetSubtype="5" fill="hold" grpId="3" nodeType="withEffect">
                                  <p:stCondLst>
                                    <p:cond delay="0"/>
                                  </p:stCondLst>
                                  <p:childTnLst>
                                    <p:animEffect transition="out" filter="blinds(vertical)">
                                      <p:cBhvr>
                                        <p:cTn id="603" dur="5500"/>
                                        <p:tgtEl>
                                          <p:spTgt spid="6"/>
                                        </p:tgtEl>
                                      </p:cBhvr>
                                    </p:animEffect>
                                    <p:set>
                                      <p:cBhvr>
                                        <p:cTn id="604" dur="1" fill="hold">
                                          <p:stCondLst>
                                            <p:cond delay="5499"/>
                                          </p:stCondLst>
                                        </p:cTn>
                                        <p:tgtEl>
                                          <p:spTgt spid="6"/>
                                        </p:tgtEl>
                                        <p:attrNameLst>
                                          <p:attrName>style.visibility</p:attrName>
                                        </p:attrNameLst>
                                      </p:cBhvr>
                                      <p:to>
                                        <p:strVal val="hidden"/>
                                      </p:to>
                                    </p:set>
                                  </p:childTnLst>
                                </p:cTn>
                              </p:par>
                              <p:par>
                                <p:cTn id="605" presetID="2" presetClass="entr" presetSubtype="8" fill="hold" grpId="0" nodeType="withEffect">
                                  <p:stCondLst>
                                    <p:cond delay="0"/>
                                  </p:stCondLst>
                                  <p:childTnLst>
                                    <p:set>
                                      <p:cBhvr>
                                        <p:cTn id="606" dur="1" fill="hold">
                                          <p:stCondLst>
                                            <p:cond delay="0"/>
                                          </p:stCondLst>
                                        </p:cTn>
                                        <p:tgtEl>
                                          <p:spTgt spid="5"/>
                                        </p:tgtEl>
                                        <p:attrNameLst>
                                          <p:attrName>style.visibility</p:attrName>
                                        </p:attrNameLst>
                                      </p:cBhvr>
                                      <p:to>
                                        <p:strVal val="visible"/>
                                      </p:to>
                                    </p:set>
                                    <p:anim calcmode="lin" valueType="num">
                                      <p:cBhvr additive="base">
                                        <p:cTn id="607" dur="4000" fill="hold"/>
                                        <p:tgtEl>
                                          <p:spTgt spid="5"/>
                                        </p:tgtEl>
                                        <p:attrNameLst>
                                          <p:attrName>ppt_x</p:attrName>
                                        </p:attrNameLst>
                                      </p:cBhvr>
                                      <p:tavLst>
                                        <p:tav tm="0">
                                          <p:val>
                                            <p:strVal val="0-#ppt_w/2"/>
                                          </p:val>
                                        </p:tav>
                                        <p:tav tm="100000">
                                          <p:val>
                                            <p:strVal val="#ppt_x"/>
                                          </p:val>
                                        </p:tav>
                                      </p:tavLst>
                                    </p:anim>
                                    <p:anim calcmode="lin" valueType="num">
                                      <p:cBhvr additive="base">
                                        <p:cTn id="608" dur="4000" fill="hold"/>
                                        <p:tgtEl>
                                          <p:spTgt spid="5"/>
                                        </p:tgtEl>
                                        <p:attrNameLst>
                                          <p:attrName>ppt_y</p:attrName>
                                        </p:attrNameLst>
                                      </p:cBhvr>
                                      <p:tavLst>
                                        <p:tav tm="0">
                                          <p:val>
                                            <p:strVal val="#ppt_y"/>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
                                        </p:tgtEl>
                                        <p:attrNameLst>
                                          <p:attrName>style.visibility</p:attrName>
                                        </p:attrNameLst>
                                      </p:cBhvr>
                                      <p:to>
                                        <p:strVal val="visible"/>
                                      </p:to>
                                    </p:set>
                                    <p:anim calcmode="lin" valueType="num">
                                      <p:cBhvr>
                                        <p:cTn id="611" dur="4000" fill="hold"/>
                                        <p:tgtEl>
                                          <p:spTgt spid="5"/>
                                        </p:tgtEl>
                                        <p:attrNameLst>
                                          <p:attrName>ppt_w</p:attrName>
                                        </p:attrNameLst>
                                      </p:cBhvr>
                                      <p:tavLst>
                                        <p:tav tm="0" fmla="#ppt_w*sin(2.5*pi*$)">
                                          <p:val>
                                            <p:fltVal val="0"/>
                                          </p:val>
                                        </p:tav>
                                        <p:tav tm="100000">
                                          <p:val>
                                            <p:fltVal val="1"/>
                                          </p:val>
                                        </p:tav>
                                      </p:tavLst>
                                    </p:anim>
                                    <p:anim calcmode="lin" valueType="num">
                                      <p:cBhvr>
                                        <p:cTn id="612" dur="4000" fill="hold"/>
                                        <p:tgtEl>
                                          <p:spTgt spid="5"/>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4500"/>
                                        <p:tgtEl>
                                          <p:spTgt spid="5"/>
                                        </p:tgtEl>
                                        <p:attrNameLst>
                                          <p:attrName>ppt_x</p:attrName>
                                        </p:attrNameLst>
                                      </p:cBhvr>
                                      <p:tavLst>
                                        <p:tav tm="0">
                                          <p:val>
                                            <p:strVal val="ppt_x"/>
                                          </p:val>
                                        </p:tav>
                                        <p:tav tm="100000">
                                          <p:val>
                                            <p:strVal val="1+ppt_w/2"/>
                                          </p:val>
                                        </p:tav>
                                      </p:tavLst>
                                    </p:anim>
                                    <p:anim calcmode="lin" valueType="num">
                                      <p:cBhvr additive="base">
                                        <p:cTn id="615" dur="4500"/>
                                        <p:tgtEl>
                                          <p:spTgt spid="5"/>
                                        </p:tgtEl>
                                        <p:attrNameLst>
                                          <p:attrName>ppt_y</p:attrName>
                                        </p:attrNameLst>
                                      </p:cBhvr>
                                      <p:tavLst>
                                        <p:tav tm="0">
                                          <p:val>
                                            <p:strVal val="ppt_y"/>
                                          </p:val>
                                        </p:tav>
                                        <p:tav tm="100000">
                                          <p:val>
                                            <p:strVal val="ppt_y"/>
                                          </p:val>
                                        </p:tav>
                                      </p:tavLst>
                                    </p:anim>
                                    <p:set>
                                      <p:cBhvr>
                                        <p:cTn id="616" dur="1" fill="hold">
                                          <p:stCondLst>
                                            <p:cond delay="4499"/>
                                          </p:stCondLst>
                                        </p:cTn>
                                        <p:tgtEl>
                                          <p:spTgt spid="5"/>
                                        </p:tgtEl>
                                        <p:attrNameLst>
                                          <p:attrName>style.visibility</p:attrName>
                                        </p:attrNameLst>
                                      </p:cBhvr>
                                      <p:to>
                                        <p:strVal val="hidden"/>
                                      </p:to>
                                    </p:set>
                                  </p:childTnLst>
                                </p:cTn>
                              </p:par>
                              <p:par>
                                <p:cTn id="617" presetID="3" presetClass="exit" presetSubtype="5" fill="hold" grpId="3" nodeType="withEffect">
                                  <p:stCondLst>
                                    <p:cond delay="0"/>
                                  </p:stCondLst>
                                  <p:childTnLst>
                                    <p:animEffect transition="out" filter="blinds(vertical)">
                                      <p:cBhvr>
                                        <p:cTn id="618" dur="5500"/>
                                        <p:tgtEl>
                                          <p:spTgt spid="5"/>
                                        </p:tgtEl>
                                      </p:cBhvr>
                                    </p:animEffect>
                                    <p:set>
                                      <p:cBhvr>
                                        <p:cTn id="619" dur="1" fill="hold">
                                          <p:stCondLst>
                                            <p:cond delay="5499"/>
                                          </p:stCondLst>
                                        </p:cTn>
                                        <p:tgtEl>
                                          <p:spTgt spid="5"/>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4"/>
                                        </p:tgtEl>
                                        <p:attrNameLst>
                                          <p:attrName>style.visibility</p:attrName>
                                        </p:attrNameLst>
                                      </p:cBhvr>
                                      <p:to>
                                        <p:strVal val="visible"/>
                                      </p:to>
                                    </p:set>
                                    <p:anim calcmode="lin" valueType="num">
                                      <p:cBhvr additive="base">
                                        <p:cTn id="622" dur="4000" fill="hold"/>
                                        <p:tgtEl>
                                          <p:spTgt spid="4"/>
                                        </p:tgtEl>
                                        <p:attrNameLst>
                                          <p:attrName>ppt_x</p:attrName>
                                        </p:attrNameLst>
                                      </p:cBhvr>
                                      <p:tavLst>
                                        <p:tav tm="0">
                                          <p:val>
                                            <p:strVal val="0-#ppt_w/2"/>
                                          </p:val>
                                        </p:tav>
                                        <p:tav tm="100000">
                                          <p:val>
                                            <p:strVal val="#ppt_x"/>
                                          </p:val>
                                        </p:tav>
                                      </p:tavLst>
                                    </p:anim>
                                    <p:anim calcmode="lin" valueType="num">
                                      <p:cBhvr additive="base">
                                        <p:cTn id="623" dur="4000" fill="hold"/>
                                        <p:tgtEl>
                                          <p:spTgt spid="4"/>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4"/>
                                        </p:tgtEl>
                                        <p:attrNameLst>
                                          <p:attrName>style.visibility</p:attrName>
                                        </p:attrNameLst>
                                      </p:cBhvr>
                                      <p:to>
                                        <p:strVal val="visible"/>
                                      </p:to>
                                    </p:set>
                                    <p:anim calcmode="lin" valueType="num">
                                      <p:cBhvr>
                                        <p:cTn id="626" dur="4000" fill="hold"/>
                                        <p:tgtEl>
                                          <p:spTgt spid="4"/>
                                        </p:tgtEl>
                                        <p:attrNameLst>
                                          <p:attrName>ppt_w</p:attrName>
                                        </p:attrNameLst>
                                      </p:cBhvr>
                                      <p:tavLst>
                                        <p:tav tm="0" fmla="#ppt_w*sin(2.5*pi*$)">
                                          <p:val>
                                            <p:fltVal val="0"/>
                                          </p:val>
                                        </p:tav>
                                        <p:tav tm="100000">
                                          <p:val>
                                            <p:fltVal val="1"/>
                                          </p:val>
                                        </p:tav>
                                      </p:tavLst>
                                    </p:anim>
                                    <p:anim calcmode="lin" valueType="num">
                                      <p:cBhvr>
                                        <p:cTn id="627" dur="4000" fill="hold"/>
                                        <p:tgtEl>
                                          <p:spTgt spid="4"/>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4500"/>
                                        <p:tgtEl>
                                          <p:spTgt spid="4"/>
                                        </p:tgtEl>
                                        <p:attrNameLst>
                                          <p:attrName>ppt_x</p:attrName>
                                        </p:attrNameLst>
                                      </p:cBhvr>
                                      <p:tavLst>
                                        <p:tav tm="0">
                                          <p:val>
                                            <p:strVal val="ppt_x"/>
                                          </p:val>
                                        </p:tav>
                                        <p:tav tm="100000">
                                          <p:val>
                                            <p:strVal val="1+ppt_w/2"/>
                                          </p:val>
                                        </p:tav>
                                      </p:tavLst>
                                    </p:anim>
                                    <p:anim calcmode="lin" valueType="num">
                                      <p:cBhvr additive="base">
                                        <p:cTn id="630" dur="4500"/>
                                        <p:tgtEl>
                                          <p:spTgt spid="4"/>
                                        </p:tgtEl>
                                        <p:attrNameLst>
                                          <p:attrName>ppt_y</p:attrName>
                                        </p:attrNameLst>
                                      </p:cBhvr>
                                      <p:tavLst>
                                        <p:tav tm="0">
                                          <p:val>
                                            <p:strVal val="ppt_y"/>
                                          </p:val>
                                        </p:tav>
                                        <p:tav tm="100000">
                                          <p:val>
                                            <p:strVal val="ppt_y"/>
                                          </p:val>
                                        </p:tav>
                                      </p:tavLst>
                                    </p:anim>
                                    <p:set>
                                      <p:cBhvr>
                                        <p:cTn id="631" dur="1" fill="hold">
                                          <p:stCondLst>
                                            <p:cond delay="4499"/>
                                          </p:stCondLst>
                                        </p:cTn>
                                        <p:tgtEl>
                                          <p:spTgt spid="4"/>
                                        </p:tgtEl>
                                        <p:attrNameLst>
                                          <p:attrName>style.visibility</p:attrName>
                                        </p:attrNameLst>
                                      </p:cBhvr>
                                      <p:to>
                                        <p:strVal val="hidden"/>
                                      </p:to>
                                    </p:set>
                                  </p:childTnLst>
                                </p:cTn>
                              </p:par>
                              <p:par>
                                <p:cTn id="632" presetID="3" presetClass="exit" presetSubtype="5" fill="hold" grpId="3" nodeType="withEffect">
                                  <p:stCondLst>
                                    <p:cond delay="0"/>
                                  </p:stCondLst>
                                  <p:childTnLst>
                                    <p:animEffect transition="out" filter="blinds(vertical)">
                                      <p:cBhvr>
                                        <p:cTn id="633" dur="5500"/>
                                        <p:tgtEl>
                                          <p:spTgt spid="4"/>
                                        </p:tgtEl>
                                      </p:cBhvr>
                                    </p:animEffect>
                                    <p:set>
                                      <p:cBhvr>
                                        <p:cTn id="634" dur="1" fill="hold">
                                          <p:stCondLst>
                                            <p:cond delay="5499"/>
                                          </p:stCondLst>
                                        </p:cTn>
                                        <p:tgtEl>
                                          <p:spTgt spid="4"/>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87"/>
                                        </p:tgtEl>
                                        <p:attrNameLst>
                                          <p:attrName>style.visibility</p:attrName>
                                        </p:attrNameLst>
                                      </p:cBhvr>
                                      <p:to>
                                        <p:strVal val="visible"/>
                                      </p:to>
                                    </p:set>
                                    <p:anim calcmode="lin" valueType="num">
                                      <p:cBhvr additive="base">
                                        <p:cTn id="637" dur="4000" fill="hold"/>
                                        <p:tgtEl>
                                          <p:spTgt spid="87"/>
                                        </p:tgtEl>
                                        <p:attrNameLst>
                                          <p:attrName>ppt_x</p:attrName>
                                        </p:attrNameLst>
                                      </p:cBhvr>
                                      <p:tavLst>
                                        <p:tav tm="0">
                                          <p:val>
                                            <p:strVal val="0-#ppt_w/2"/>
                                          </p:val>
                                        </p:tav>
                                        <p:tav tm="100000">
                                          <p:val>
                                            <p:strVal val="#ppt_x"/>
                                          </p:val>
                                        </p:tav>
                                      </p:tavLst>
                                    </p:anim>
                                    <p:anim calcmode="lin" valueType="num">
                                      <p:cBhvr additive="base">
                                        <p:cTn id="638" dur="4000" fill="hold"/>
                                        <p:tgtEl>
                                          <p:spTgt spid="87"/>
                                        </p:tgtEl>
                                        <p:attrNameLst>
                                          <p:attrName>ppt_y</p:attrName>
                                        </p:attrNameLst>
                                      </p:cBhvr>
                                      <p:tavLst>
                                        <p:tav tm="0">
                                          <p:val>
                                            <p:strVal val="#ppt_y"/>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87"/>
                                        </p:tgtEl>
                                        <p:attrNameLst>
                                          <p:attrName>style.visibility</p:attrName>
                                        </p:attrNameLst>
                                      </p:cBhvr>
                                      <p:to>
                                        <p:strVal val="visible"/>
                                      </p:to>
                                    </p:set>
                                    <p:anim calcmode="lin" valueType="num">
                                      <p:cBhvr>
                                        <p:cTn id="641" dur="4000" fill="hold"/>
                                        <p:tgtEl>
                                          <p:spTgt spid="87"/>
                                        </p:tgtEl>
                                        <p:attrNameLst>
                                          <p:attrName>ppt_w</p:attrName>
                                        </p:attrNameLst>
                                      </p:cBhvr>
                                      <p:tavLst>
                                        <p:tav tm="0" fmla="#ppt_w*sin(2.5*pi*$)">
                                          <p:val>
                                            <p:fltVal val="0"/>
                                          </p:val>
                                        </p:tav>
                                        <p:tav tm="100000">
                                          <p:val>
                                            <p:fltVal val="1"/>
                                          </p:val>
                                        </p:tav>
                                      </p:tavLst>
                                    </p:anim>
                                    <p:anim calcmode="lin" valueType="num">
                                      <p:cBhvr>
                                        <p:cTn id="642" dur="4000" fill="hold"/>
                                        <p:tgtEl>
                                          <p:spTgt spid="87"/>
                                        </p:tgtEl>
                                        <p:attrNameLst>
                                          <p:attrName>ppt_h</p:attrName>
                                        </p:attrNameLst>
                                      </p:cBhvr>
                                      <p:tavLst>
                                        <p:tav tm="0">
                                          <p:val>
                                            <p:strVal val="#ppt_h"/>
                                          </p:val>
                                        </p:tav>
                                        <p:tav tm="100000">
                                          <p:val>
                                            <p:strVal val="#ppt_h"/>
                                          </p:val>
                                        </p:tav>
                                      </p:tavLst>
                                    </p:anim>
                                  </p:childTnLst>
                                </p:cTn>
                              </p:par>
                              <p:par>
                                <p:cTn id="643" presetID="2" presetClass="exit" presetSubtype="8" fill="hold" grpId="2" nodeType="withEffect">
                                  <p:stCondLst>
                                    <p:cond delay="0"/>
                                  </p:stCondLst>
                                  <p:childTnLst>
                                    <p:anim calcmode="lin" valueType="num">
                                      <p:cBhvr additive="base">
                                        <p:cTn id="644" dur="4500"/>
                                        <p:tgtEl>
                                          <p:spTgt spid="87"/>
                                        </p:tgtEl>
                                        <p:attrNameLst>
                                          <p:attrName>ppt_x</p:attrName>
                                        </p:attrNameLst>
                                      </p:cBhvr>
                                      <p:tavLst>
                                        <p:tav tm="0">
                                          <p:val>
                                            <p:strVal val="ppt_x"/>
                                          </p:val>
                                        </p:tav>
                                        <p:tav tm="100000">
                                          <p:val>
                                            <p:strVal val="0-ppt_w/2"/>
                                          </p:val>
                                        </p:tav>
                                      </p:tavLst>
                                    </p:anim>
                                    <p:anim calcmode="lin" valueType="num">
                                      <p:cBhvr additive="base">
                                        <p:cTn id="645" dur="4500"/>
                                        <p:tgtEl>
                                          <p:spTgt spid="87"/>
                                        </p:tgtEl>
                                        <p:attrNameLst>
                                          <p:attrName>ppt_y</p:attrName>
                                        </p:attrNameLst>
                                      </p:cBhvr>
                                      <p:tavLst>
                                        <p:tav tm="0">
                                          <p:val>
                                            <p:strVal val="ppt_y"/>
                                          </p:val>
                                        </p:tav>
                                        <p:tav tm="100000">
                                          <p:val>
                                            <p:strVal val="ppt_y"/>
                                          </p:val>
                                        </p:tav>
                                      </p:tavLst>
                                    </p:anim>
                                    <p:set>
                                      <p:cBhvr>
                                        <p:cTn id="646" dur="1" fill="hold">
                                          <p:stCondLst>
                                            <p:cond delay="4499"/>
                                          </p:stCondLst>
                                        </p:cTn>
                                        <p:tgtEl>
                                          <p:spTgt spid="87"/>
                                        </p:tgtEl>
                                        <p:attrNameLst>
                                          <p:attrName>style.visibility</p:attrName>
                                        </p:attrNameLst>
                                      </p:cBhvr>
                                      <p:to>
                                        <p:strVal val="hidden"/>
                                      </p:to>
                                    </p:set>
                                  </p:childTnLst>
                                </p:cTn>
                              </p:par>
                              <p:par>
                                <p:cTn id="647" presetID="3" presetClass="exit" presetSubtype="5" fill="hold" grpId="3" nodeType="withEffect">
                                  <p:stCondLst>
                                    <p:cond delay="0"/>
                                  </p:stCondLst>
                                  <p:childTnLst>
                                    <p:animEffect transition="out" filter="blinds(vertical)">
                                      <p:cBhvr>
                                        <p:cTn id="648" dur="5500"/>
                                        <p:tgtEl>
                                          <p:spTgt spid="87"/>
                                        </p:tgtEl>
                                      </p:cBhvr>
                                    </p:animEffect>
                                    <p:set>
                                      <p:cBhvr>
                                        <p:cTn id="649" dur="1" fill="hold">
                                          <p:stCondLst>
                                            <p:cond delay="5499"/>
                                          </p:stCondLst>
                                        </p:cTn>
                                        <p:tgtEl>
                                          <p:spTgt spid="87"/>
                                        </p:tgtEl>
                                        <p:attrNameLst>
                                          <p:attrName>style.visibility</p:attrName>
                                        </p:attrNameLst>
                                      </p:cBhvr>
                                      <p:to>
                                        <p:strVal val="hidden"/>
                                      </p:to>
                                    </p:set>
                                  </p:childTnLst>
                                </p:cTn>
                              </p:par>
                              <p:par>
                                <p:cTn id="650" presetID="2" presetClass="entr" presetSubtype="8" fill="hold" grpId="0" nodeType="withEffect">
                                  <p:stCondLst>
                                    <p:cond delay="0"/>
                                  </p:stCondLst>
                                  <p:childTnLst>
                                    <p:set>
                                      <p:cBhvr>
                                        <p:cTn id="651" dur="1" fill="hold">
                                          <p:stCondLst>
                                            <p:cond delay="0"/>
                                          </p:stCondLst>
                                        </p:cTn>
                                        <p:tgtEl>
                                          <p:spTgt spid="86"/>
                                        </p:tgtEl>
                                        <p:attrNameLst>
                                          <p:attrName>style.visibility</p:attrName>
                                        </p:attrNameLst>
                                      </p:cBhvr>
                                      <p:to>
                                        <p:strVal val="visible"/>
                                      </p:to>
                                    </p:set>
                                    <p:anim calcmode="lin" valueType="num">
                                      <p:cBhvr additive="base">
                                        <p:cTn id="652" dur="4000" fill="hold"/>
                                        <p:tgtEl>
                                          <p:spTgt spid="86"/>
                                        </p:tgtEl>
                                        <p:attrNameLst>
                                          <p:attrName>ppt_x</p:attrName>
                                        </p:attrNameLst>
                                      </p:cBhvr>
                                      <p:tavLst>
                                        <p:tav tm="0">
                                          <p:val>
                                            <p:strVal val="0-#ppt_w/2"/>
                                          </p:val>
                                        </p:tav>
                                        <p:tav tm="100000">
                                          <p:val>
                                            <p:strVal val="#ppt_x"/>
                                          </p:val>
                                        </p:tav>
                                      </p:tavLst>
                                    </p:anim>
                                    <p:anim calcmode="lin" valueType="num">
                                      <p:cBhvr additive="base">
                                        <p:cTn id="653" dur="4000" fill="hold"/>
                                        <p:tgtEl>
                                          <p:spTgt spid="86"/>
                                        </p:tgtEl>
                                        <p:attrNameLst>
                                          <p:attrName>ppt_y</p:attrName>
                                        </p:attrNameLst>
                                      </p:cBhvr>
                                      <p:tavLst>
                                        <p:tav tm="0">
                                          <p:val>
                                            <p:strVal val="#ppt_y"/>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86"/>
                                        </p:tgtEl>
                                        <p:attrNameLst>
                                          <p:attrName>style.visibility</p:attrName>
                                        </p:attrNameLst>
                                      </p:cBhvr>
                                      <p:to>
                                        <p:strVal val="visible"/>
                                      </p:to>
                                    </p:set>
                                    <p:anim calcmode="lin" valueType="num">
                                      <p:cBhvr>
                                        <p:cTn id="656" dur="4000" fill="hold"/>
                                        <p:tgtEl>
                                          <p:spTgt spid="86"/>
                                        </p:tgtEl>
                                        <p:attrNameLst>
                                          <p:attrName>ppt_w</p:attrName>
                                        </p:attrNameLst>
                                      </p:cBhvr>
                                      <p:tavLst>
                                        <p:tav tm="0" fmla="#ppt_w*sin(2.5*pi*$)">
                                          <p:val>
                                            <p:fltVal val="0"/>
                                          </p:val>
                                        </p:tav>
                                        <p:tav tm="100000">
                                          <p:val>
                                            <p:fltVal val="1"/>
                                          </p:val>
                                        </p:tav>
                                      </p:tavLst>
                                    </p:anim>
                                    <p:anim calcmode="lin" valueType="num">
                                      <p:cBhvr>
                                        <p:cTn id="657" dur="4000" fill="hold"/>
                                        <p:tgtEl>
                                          <p:spTgt spid="86"/>
                                        </p:tgtEl>
                                        <p:attrNameLst>
                                          <p:attrName>ppt_h</p:attrName>
                                        </p:attrNameLst>
                                      </p:cBhvr>
                                      <p:tavLst>
                                        <p:tav tm="0">
                                          <p:val>
                                            <p:strVal val="#ppt_h"/>
                                          </p:val>
                                        </p:tav>
                                        <p:tav tm="100000">
                                          <p:val>
                                            <p:strVal val="#ppt_h"/>
                                          </p:val>
                                        </p:tav>
                                      </p:tavLst>
                                    </p:anim>
                                  </p:childTnLst>
                                </p:cTn>
                              </p:par>
                              <p:par>
                                <p:cTn id="658" presetID="2" presetClass="exit" presetSubtype="8" fill="hold" grpId="2" nodeType="withEffect">
                                  <p:stCondLst>
                                    <p:cond delay="0"/>
                                  </p:stCondLst>
                                  <p:childTnLst>
                                    <p:anim calcmode="lin" valueType="num">
                                      <p:cBhvr additive="base">
                                        <p:cTn id="659" dur="4500"/>
                                        <p:tgtEl>
                                          <p:spTgt spid="86"/>
                                        </p:tgtEl>
                                        <p:attrNameLst>
                                          <p:attrName>ppt_x</p:attrName>
                                        </p:attrNameLst>
                                      </p:cBhvr>
                                      <p:tavLst>
                                        <p:tav tm="0">
                                          <p:val>
                                            <p:strVal val="ppt_x"/>
                                          </p:val>
                                        </p:tav>
                                        <p:tav tm="100000">
                                          <p:val>
                                            <p:strVal val="0-ppt_w/2"/>
                                          </p:val>
                                        </p:tav>
                                      </p:tavLst>
                                    </p:anim>
                                    <p:anim calcmode="lin" valueType="num">
                                      <p:cBhvr additive="base">
                                        <p:cTn id="660" dur="4500"/>
                                        <p:tgtEl>
                                          <p:spTgt spid="86"/>
                                        </p:tgtEl>
                                        <p:attrNameLst>
                                          <p:attrName>ppt_y</p:attrName>
                                        </p:attrNameLst>
                                      </p:cBhvr>
                                      <p:tavLst>
                                        <p:tav tm="0">
                                          <p:val>
                                            <p:strVal val="ppt_y"/>
                                          </p:val>
                                        </p:tav>
                                        <p:tav tm="100000">
                                          <p:val>
                                            <p:strVal val="ppt_y"/>
                                          </p:val>
                                        </p:tav>
                                      </p:tavLst>
                                    </p:anim>
                                    <p:set>
                                      <p:cBhvr>
                                        <p:cTn id="661" dur="1" fill="hold">
                                          <p:stCondLst>
                                            <p:cond delay="4499"/>
                                          </p:stCondLst>
                                        </p:cTn>
                                        <p:tgtEl>
                                          <p:spTgt spid="86"/>
                                        </p:tgtEl>
                                        <p:attrNameLst>
                                          <p:attrName>style.visibility</p:attrName>
                                        </p:attrNameLst>
                                      </p:cBhvr>
                                      <p:to>
                                        <p:strVal val="hidden"/>
                                      </p:to>
                                    </p:set>
                                  </p:childTnLst>
                                </p:cTn>
                              </p:par>
                              <p:par>
                                <p:cTn id="662" presetID="3" presetClass="exit" presetSubtype="5" fill="hold" grpId="3" nodeType="withEffect">
                                  <p:stCondLst>
                                    <p:cond delay="0"/>
                                  </p:stCondLst>
                                  <p:childTnLst>
                                    <p:animEffect transition="out" filter="blinds(vertical)">
                                      <p:cBhvr>
                                        <p:cTn id="663" dur="5500"/>
                                        <p:tgtEl>
                                          <p:spTgt spid="86"/>
                                        </p:tgtEl>
                                      </p:cBhvr>
                                    </p:animEffect>
                                    <p:set>
                                      <p:cBhvr>
                                        <p:cTn id="664" dur="1" fill="hold">
                                          <p:stCondLst>
                                            <p:cond delay="5499"/>
                                          </p:stCondLst>
                                        </p:cTn>
                                        <p:tgtEl>
                                          <p:spTgt spid="86"/>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85"/>
                                        </p:tgtEl>
                                        <p:attrNameLst>
                                          <p:attrName>style.visibility</p:attrName>
                                        </p:attrNameLst>
                                      </p:cBhvr>
                                      <p:to>
                                        <p:strVal val="visible"/>
                                      </p:to>
                                    </p:set>
                                    <p:anim calcmode="lin" valueType="num">
                                      <p:cBhvr additive="base">
                                        <p:cTn id="667" dur="4000" fill="hold"/>
                                        <p:tgtEl>
                                          <p:spTgt spid="85"/>
                                        </p:tgtEl>
                                        <p:attrNameLst>
                                          <p:attrName>ppt_x</p:attrName>
                                        </p:attrNameLst>
                                      </p:cBhvr>
                                      <p:tavLst>
                                        <p:tav tm="0">
                                          <p:val>
                                            <p:strVal val="0-#ppt_w/2"/>
                                          </p:val>
                                        </p:tav>
                                        <p:tav tm="100000">
                                          <p:val>
                                            <p:strVal val="#ppt_x"/>
                                          </p:val>
                                        </p:tav>
                                      </p:tavLst>
                                    </p:anim>
                                    <p:anim calcmode="lin" valueType="num">
                                      <p:cBhvr additive="base">
                                        <p:cTn id="668" dur="4000" fill="hold"/>
                                        <p:tgtEl>
                                          <p:spTgt spid="85"/>
                                        </p:tgtEl>
                                        <p:attrNameLst>
                                          <p:attrName>ppt_y</p:attrName>
                                        </p:attrNameLst>
                                      </p:cBhvr>
                                      <p:tavLst>
                                        <p:tav tm="0">
                                          <p:val>
                                            <p:strVal val="#ppt_y"/>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85"/>
                                        </p:tgtEl>
                                        <p:attrNameLst>
                                          <p:attrName>style.visibility</p:attrName>
                                        </p:attrNameLst>
                                      </p:cBhvr>
                                      <p:to>
                                        <p:strVal val="visible"/>
                                      </p:to>
                                    </p:set>
                                    <p:anim calcmode="lin" valueType="num">
                                      <p:cBhvr>
                                        <p:cTn id="671" dur="4000" fill="hold"/>
                                        <p:tgtEl>
                                          <p:spTgt spid="85"/>
                                        </p:tgtEl>
                                        <p:attrNameLst>
                                          <p:attrName>ppt_w</p:attrName>
                                        </p:attrNameLst>
                                      </p:cBhvr>
                                      <p:tavLst>
                                        <p:tav tm="0" fmla="#ppt_w*sin(2.5*pi*$)">
                                          <p:val>
                                            <p:fltVal val="0"/>
                                          </p:val>
                                        </p:tav>
                                        <p:tav tm="100000">
                                          <p:val>
                                            <p:fltVal val="1"/>
                                          </p:val>
                                        </p:tav>
                                      </p:tavLst>
                                    </p:anim>
                                    <p:anim calcmode="lin" valueType="num">
                                      <p:cBhvr>
                                        <p:cTn id="672" dur="4000" fill="hold"/>
                                        <p:tgtEl>
                                          <p:spTgt spid="85"/>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4500"/>
                                        <p:tgtEl>
                                          <p:spTgt spid="85"/>
                                        </p:tgtEl>
                                        <p:attrNameLst>
                                          <p:attrName>ppt_x</p:attrName>
                                        </p:attrNameLst>
                                      </p:cBhvr>
                                      <p:tavLst>
                                        <p:tav tm="0">
                                          <p:val>
                                            <p:strVal val="ppt_x"/>
                                          </p:val>
                                        </p:tav>
                                        <p:tav tm="100000">
                                          <p:val>
                                            <p:strVal val="0-ppt_w/2"/>
                                          </p:val>
                                        </p:tav>
                                      </p:tavLst>
                                    </p:anim>
                                    <p:anim calcmode="lin" valueType="num">
                                      <p:cBhvr additive="base">
                                        <p:cTn id="675" dur="4500"/>
                                        <p:tgtEl>
                                          <p:spTgt spid="85"/>
                                        </p:tgtEl>
                                        <p:attrNameLst>
                                          <p:attrName>ppt_y</p:attrName>
                                        </p:attrNameLst>
                                      </p:cBhvr>
                                      <p:tavLst>
                                        <p:tav tm="0">
                                          <p:val>
                                            <p:strVal val="ppt_y"/>
                                          </p:val>
                                        </p:tav>
                                        <p:tav tm="100000">
                                          <p:val>
                                            <p:strVal val="ppt_y"/>
                                          </p:val>
                                        </p:tav>
                                      </p:tavLst>
                                    </p:anim>
                                    <p:set>
                                      <p:cBhvr>
                                        <p:cTn id="676" dur="1" fill="hold">
                                          <p:stCondLst>
                                            <p:cond delay="4499"/>
                                          </p:stCondLst>
                                        </p:cTn>
                                        <p:tgtEl>
                                          <p:spTgt spid="85"/>
                                        </p:tgtEl>
                                        <p:attrNameLst>
                                          <p:attrName>style.visibility</p:attrName>
                                        </p:attrNameLst>
                                      </p:cBhvr>
                                      <p:to>
                                        <p:strVal val="hidden"/>
                                      </p:to>
                                    </p:set>
                                  </p:childTnLst>
                                </p:cTn>
                              </p:par>
                              <p:par>
                                <p:cTn id="677" presetID="3" presetClass="exit" presetSubtype="5" fill="hold" grpId="3" nodeType="withEffect">
                                  <p:stCondLst>
                                    <p:cond delay="0"/>
                                  </p:stCondLst>
                                  <p:childTnLst>
                                    <p:animEffect transition="out" filter="blinds(vertical)">
                                      <p:cBhvr>
                                        <p:cTn id="678" dur="5500"/>
                                        <p:tgtEl>
                                          <p:spTgt spid="85"/>
                                        </p:tgtEl>
                                      </p:cBhvr>
                                    </p:animEffect>
                                    <p:set>
                                      <p:cBhvr>
                                        <p:cTn id="679" dur="1" fill="hold">
                                          <p:stCondLst>
                                            <p:cond delay="5499"/>
                                          </p:stCondLst>
                                        </p:cTn>
                                        <p:tgtEl>
                                          <p:spTgt spid="85"/>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84"/>
                                        </p:tgtEl>
                                        <p:attrNameLst>
                                          <p:attrName>style.visibility</p:attrName>
                                        </p:attrNameLst>
                                      </p:cBhvr>
                                      <p:to>
                                        <p:strVal val="visible"/>
                                      </p:to>
                                    </p:set>
                                    <p:anim calcmode="lin" valueType="num">
                                      <p:cBhvr additive="base">
                                        <p:cTn id="682" dur="4000" fill="hold"/>
                                        <p:tgtEl>
                                          <p:spTgt spid="84"/>
                                        </p:tgtEl>
                                        <p:attrNameLst>
                                          <p:attrName>ppt_x</p:attrName>
                                        </p:attrNameLst>
                                      </p:cBhvr>
                                      <p:tavLst>
                                        <p:tav tm="0">
                                          <p:val>
                                            <p:strVal val="0-#ppt_w/2"/>
                                          </p:val>
                                        </p:tav>
                                        <p:tav tm="100000">
                                          <p:val>
                                            <p:strVal val="#ppt_x"/>
                                          </p:val>
                                        </p:tav>
                                      </p:tavLst>
                                    </p:anim>
                                    <p:anim calcmode="lin" valueType="num">
                                      <p:cBhvr additive="base">
                                        <p:cTn id="683" dur="4000" fill="hold"/>
                                        <p:tgtEl>
                                          <p:spTgt spid="84"/>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84"/>
                                        </p:tgtEl>
                                        <p:attrNameLst>
                                          <p:attrName>style.visibility</p:attrName>
                                        </p:attrNameLst>
                                      </p:cBhvr>
                                      <p:to>
                                        <p:strVal val="visible"/>
                                      </p:to>
                                    </p:set>
                                    <p:anim calcmode="lin" valueType="num">
                                      <p:cBhvr>
                                        <p:cTn id="686" dur="4000" fill="hold"/>
                                        <p:tgtEl>
                                          <p:spTgt spid="84"/>
                                        </p:tgtEl>
                                        <p:attrNameLst>
                                          <p:attrName>ppt_w</p:attrName>
                                        </p:attrNameLst>
                                      </p:cBhvr>
                                      <p:tavLst>
                                        <p:tav tm="0" fmla="#ppt_w*sin(2.5*pi*$)">
                                          <p:val>
                                            <p:fltVal val="0"/>
                                          </p:val>
                                        </p:tav>
                                        <p:tav tm="100000">
                                          <p:val>
                                            <p:fltVal val="1"/>
                                          </p:val>
                                        </p:tav>
                                      </p:tavLst>
                                    </p:anim>
                                    <p:anim calcmode="lin" valueType="num">
                                      <p:cBhvr>
                                        <p:cTn id="687" dur="4000" fill="hold"/>
                                        <p:tgtEl>
                                          <p:spTgt spid="84"/>
                                        </p:tgtEl>
                                        <p:attrNameLst>
                                          <p:attrName>ppt_h</p:attrName>
                                        </p:attrNameLst>
                                      </p:cBhvr>
                                      <p:tavLst>
                                        <p:tav tm="0">
                                          <p:val>
                                            <p:strVal val="#ppt_h"/>
                                          </p:val>
                                        </p:tav>
                                        <p:tav tm="100000">
                                          <p:val>
                                            <p:strVal val="#ppt_h"/>
                                          </p:val>
                                        </p:tav>
                                      </p:tavLst>
                                    </p:anim>
                                  </p:childTnLst>
                                </p:cTn>
                              </p:par>
                              <p:par>
                                <p:cTn id="688" presetID="2" presetClass="exit" presetSubtype="8" fill="hold" grpId="2" nodeType="withEffect">
                                  <p:stCondLst>
                                    <p:cond delay="0"/>
                                  </p:stCondLst>
                                  <p:childTnLst>
                                    <p:anim calcmode="lin" valueType="num">
                                      <p:cBhvr additive="base">
                                        <p:cTn id="689" dur="4500"/>
                                        <p:tgtEl>
                                          <p:spTgt spid="84"/>
                                        </p:tgtEl>
                                        <p:attrNameLst>
                                          <p:attrName>ppt_x</p:attrName>
                                        </p:attrNameLst>
                                      </p:cBhvr>
                                      <p:tavLst>
                                        <p:tav tm="0">
                                          <p:val>
                                            <p:strVal val="ppt_x"/>
                                          </p:val>
                                        </p:tav>
                                        <p:tav tm="100000">
                                          <p:val>
                                            <p:strVal val="0-ppt_w/2"/>
                                          </p:val>
                                        </p:tav>
                                      </p:tavLst>
                                    </p:anim>
                                    <p:anim calcmode="lin" valueType="num">
                                      <p:cBhvr additive="base">
                                        <p:cTn id="690" dur="4500"/>
                                        <p:tgtEl>
                                          <p:spTgt spid="84"/>
                                        </p:tgtEl>
                                        <p:attrNameLst>
                                          <p:attrName>ppt_y</p:attrName>
                                        </p:attrNameLst>
                                      </p:cBhvr>
                                      <p:tavLst>
                                        <p:tav tm="0">
                                          <p:val>
                                            <p:strVal val="ppt_y"/>
                                          </p:val>
                                        </p:tav>
                                        <p:tav tm="100000">
                                          <p:val>
                                            <p:strVal val="ppt_y"/>
                                          </p:val>
                                        </p:tav>
                                      </p:tavLst>
                                    </p:anim>
                                    <p:set>
                                      <p:cBhvr>
                                        <p:cTn id="691" dur="1" fill="hold">
                                          <p:stCondLst>
                                            <p:cond delay="4499"/>
                                          </p:stCondLst>
                                        </p:cTn>
                                        <p:tgtEl>
                                          <p:spTgt spid="84"/>
                                        </p:tgtEl>
                                        <p:attrNameLst>
                                          <p:attrName>style.visibility</p:attrName>
                                        </p:attrNameLst>
                                      </p:cBhvr>
                                      <p:to>
                                        <p:strVal val="hidden"/>
                                      </p:to>
                                    </p:set>
                                  </p:childTnLst>
                                </p:cTn>
                              </p:par>
                              <p:par>
                                <p:cTn id="692" presetID="3" presetClass="exit" presetSubtype="5" fill="hold" grpId="3" nodeType="withEffect">
                                  <p:stCondLst>
                                    <p:cond delay="0"/>
                                  </p:stCondLst>
                                  <p:childTnLst>
                                    <p:animEffect transition="out" filter="blinds(vertical)">
                                      <p:cBhvr>
                                        <p:cTn id="693" dur="5500"/>
                                        <p:tgtEl>
                                          <p:spTgt spid="84"/>
                                        </p:tgtEl>
                                      </p:cBhvr>
                                    </p:animEffect>
                                    <p:set>
                                      <p:cBhvr>
                                        <p:cTn id="694" dur="1" fill="hold">
                                          <p:stCondLst>
                                            <p:cond delay="5499"/>
                                          </p:stCondLst>
                                        </p:cTn>
                                        <p:tgtEl>
                                          <p:spTgt spid="84"/>
                                        </p:tgtEl>
                                        <p:attrNameLst>
                                          <p:attrName>style.visibility</p:attrName>
                                        </p:attrNameLst>
                                      </p:cBhvr>
                                      <p:to>
                                        <p:strVal val="hidden"/>
                                      </p:to>
                                    </p:set>
                                  </p:childTnLst>
                                </p:cTn>
                              </p:par>
                              <p:par>
                                <p:cTn id="695" presetID="2" presetClass="entr" presetSubtype="8" fill="hold" grpId="0" nodeType="withEffect">
                                  <p:stCondLst>
                                    <p:cond delay="0"/>
                                  </p:stCondLst>
                                  <p:childTnLst>
                                    <p:set>
                                      <p:cBhvr>
                                        <p:cTn id="696" dur="1" fill="hold">
                                          <p:stCondLst>
                                            <p:cond delay="0"/>
                                          </p:stCondLst>
                                        </p:cTn>
                                        <p:tgtEl>
                                          <p:spTgt spid="83"/>
                                        </p:tgtEl>
                                        <p:attrNameLst>
                                          <p:attrName>style.visibility</p:attrName>
                                        </p:attrNameLst>
                                      </p:cBhvr>
                                      <p:to>
                                        <p:strVal val="visible"/>
                                      </p:to>
                                    </p:set>
                                    <p:anim calcmode="lin" valueType="num">
                                      <p:cBhvr additive="base">
                                        <p:cTn id="697" dur="4000" fill="hold"/>
                                        <p:tgtEl>
                                          <p:spTgt spid="83"/>
                                        </p:tgtEl>
                                        <p:attrNameLst>
                                          <p:attrName>ppt_x</p:attrName>
                                        </p:attrNameLst>
                                      </p:cBhvr>
                                      <p:tavLst>
                                        <p:tav tm="0">
                                          <p:val>
                                            <p:strVal val="0-#ppt_w/2"/>
                                          </p:val>
                                        </p:tav>
                                        <p:tav tm="100000">
                                          <p:val>
                                            <p:strVal val="#ppt_x"/>
                                          </p:val>
                                        </p:tav>
                                      </p:tavLst>
                                    </p:anim>
                                    <p:anim calcmode="lin" valueType="num">
                                      <p:cBhvr additive="base">
                                        <p:cTn id="698" dur="4000" fill="hold"/>
                                        <p:tgtEl>
                                          <p:spTgt spid="83"/>
                                        </p:tgtEl>
                                        <p:attrNameLst>
                                          <p:attrName>ppt_y</p:attrName>
                                        </p:attrNameLst>
                                      </p:cBhvr>
                                      <p:tavLst>
                                        <p:tav tm="0">
                                          <p:val>
                                            <p:strVal val="#ppt_y"/>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83"/>
                                        </p:tgtEl>
                                        <p:attrNameLst>
                                          <p:attrName>style.visibility</p:attrName>
                                        </p:attrNameLst>
                                      </p:cBhvr>
                                      <p:to>
                                        <p:strVal val="visible"/>
                                      </p:to>
                                    </p:set>
                                    <p:anim calcmode="lin" valueType="num">
                                      <p:cBhvr>
                                        <p:cTn id="701" dur="4000" fill="hold"/>
                                        <p:tgtEl>
                                          <p:spTgt spid="83"/>
                                        </p:tgtEl>
                                        <p:attrNameLst>
                                          <p:attrName>ppt_w</p:attrName>
                                        </p:attrNameLst>
                                      </p:cBhvr>
                                      <p:tavLst>
                                        <p:tav tm="0" fmla="#ppt_w*sin(2.5*pi*$)">
                                          <p:val>
                                            <p:fltVal val="0"/>
                                          </p:val>
                                        </p:tav>
                                        <p:tav tm="100000">
                                          <p:val>
                                            <p:fltVal val="1"/>
                                          </p:val>
                                        </p:tav>
                                      </p:tavLst>
                                    </p:anim>
                                    <p:anim calcmode="lin" valueType="num">
                                      <p:cBhvr>
                                        <p:cTn id="702" dur="4000" fill="hold"/>
                                        <p:tgtEl>
                                          <p:spTgt spid="83"/>
                                        </p:tgtEl>
                                        <p:attrNameLst>
                                          <p:attrName>ppt_h</p:attrName>
                                        </p:attrNameLst>
                                      </p:cBhvr>
                                      <p:tavLst>
                                        <p:tav tm="0">
                                          <p:val>
                                            <p:strVal val="#ppt_h"/>
                                          </p:val>
                                        </p:tav>
                                        <p:tav tm="100000">
                                          <p:val>
                                            <p:strVal val="#ppt_h"/>
                                          </p:val>
                                        </p:tav>
                                      </p:tavLst>
                                    </p:anim>
                                  </p:childTnLst>
                                </p:cTn>
                              </p:par>
                              <p:par>
                                <p:cTn id="703" presetID="2" presetClass="exit" presetSubtype="8" fill="hold" grpId="2" nodeType="withEffect">
                                  <p:stCondLst>
                                    <p:cond delay="0"/>
                                  </p:stCondLst>
                                  <p:childTnLst>
                                    <p:anim calcmode="lin" valueType="num">
                                      <p:cBhvr additive="base">
                                        <p:cTn id="704" dur="4500"/>
                                        <p:tgtEl>
                                          <p:spTgt spid="83"/>
                                        </p:tgtEl>
                                        <p:attrNameLst>
                                          <p:attrName>ppt_x</p:attrName>
                                        </p:attrNameLst>
                                      </p:cBhvr>
                                      <p:tavLst>
                                        <p:tav tm="0">
                                          <p:val>
                                            <p:strVal val="ppt_x"/>
                                          </p:val>
                                        </p:tav>
                                        <p:tav tm="100000">
                                          <p:val>
                                            <p:strVal val="0-ppt_w/2"/>
                                          </p:val>
                                        </p:tav>
                                      </p:tavLst>
                                    </p:anim>
                                    <p:anim calcmode="lin" valueType="num">
                                      <p:cBhvr additive="base">
                                        <p:cTn id="705" dur="4500"/>
                                        <p:tgtEl>
                                          <p:spTgt spid="83"/>
                                        </p:tgtEl>
                                        <p:attrNameLst>
                                          <p:attrName>ppt_y</p:attrName>
                                        </p:attrNameLst>
                                      </p:cBhvr>
                                      <p:tavLst>
                                        <p:tav tm="0">
                                          <p:val>
                                            <p:strVal val="ppt_y"/>
                                          </p:val>
                                        </p:tav>
                                        <p:tav tm="100000">
                                          <p:val>
                                            <p:strVal val="ppt_y"/>
                                          </p:val>
                                        </p:tav>
                                      </p:tavLst>
                                    </p:anim>
                                    <p:set>
                                      <p:cBhvr>
                                        <p:cTn id="706" dur="1" fill="hold">
                                          <p:stCondLst>
                                            <p:cond delay="4499"/>
                                          </p:stCondLst>
                                        </p:cTn>
                                        <p:tgtEl>
                                          <p:spTgt spid="83"/>
                                        </p:tgtEl>
                                        <p:attrNameLst>
                                          <p:attrName>style.visibility</p:attrName>
                                        </p:attrNameLst>
                                      </p:cBhvr>
                                      <p:to>
                                        <p:strVal val="hidden"/>
                                      </p:to>
                                    </p:set>
                                  </p:childTnLst>
                                </p:cTn>
                              </p:par>
                              <p:par>
                                <p:cTn id="707" presetID="3" presetClass="exit" presetSubtype="5" fill="hold" grpId="3" nodeType="withEffect">
                                  <p:stCondLst>
                                    <p:cond delay="0"/>
                                  </p:stCondLst>
                                  <p:childTnLst>
                                    <p:animEffect transition="out" filter="blinds(vertical)">
                                      <p:cBhvr>
                                        <p:cTn id="708" dur="5500"/>
                                        <p:tgtEl>
                                          <p:spTgt spid="83"/>
                                        </p:tgtEl>
                                      </p:cBhvr>
                                    </p:animEffect>
                                    <p:set>
                                      <p:cBhvr>
                                        <p:cTn id="709" dur="1" fill="hold">
                                          <p:stCondLst>
                                            <p:cond delay="5499"/>
                                          </p:stCondLst>
                                        </p:cTn>
                                        <p:tgtEl>
                                          <p:spTgt spid="83"/>
                                        </p:tgtEl>
                                        <p:attrNameLst>
                                          <p:attrName>style.visibility</p:attrName>
                                        </p:attrNameLst>
                                      </p:cBhvr>
                                      <p:to>
                                        <p:strVal val="hidden"/>
                                      </p:to>
                                    </p:set>
                                  </p:childTnLst>
                                </p:cTn>
                              </p:par>
                              <p:par>
                                <p:cTn id="710" presetID="2" presetClass="entr" presetSubtype="8" fill="hold" grpId="0" nodeType="withEffect">
                                  <p:stCondLst>
                                    <p:cond delay="0"/>
                                  </p:stCondLst>
                                  <p:childTnLst>
                                    <p:set>
                                      <p:cBhvr>
                                        <p:cTn id="711" dur="1" fill="hold">
                                          <p:stCondLst>
                                            <p:cond delay="0"/>
                                          </p:stCondLst>
                                        </p:cTn>
                                        <p:tgtEl>
                                          <p:spTgt spid="82"/>
                                        </p:tgtEl>
                                        <p:attrNameLst>
                                          <p:attrName>style.visibility</p:attrName>
                                        </p:attrNameLst>
                                      </p:cBhvr>
                                      <p:to>
                                        <p:strVal val="visible"/>
                                      </p:to>
                                    </p:set>
                                    <p:anim calcmode="lin" valueType="num">
                                      <p:cBhvr additive="base">
                                        <p:cTn id="712" dur="4000" fill="hold"/>
                                        <p:tgtEl>
                                          <p:spTgt spid="82"/>
                                        </p:tgtEl>
                                        <p:attrNameLst>
                                          <p:attrName>ppt_x</p:attrName>
                                        </p:attrNameLst>
                                      </p:cBhvr>
                                      <p:tavLst>
                                        <p:tav tm="0">
                                          <p:val>
                                            <p:strVal val="0-#ppt_w/2"/>
                                          </p:val>
                                        </p:tav>
                                        <p:tav tm="100000">
                                          <p:val>
                                            <p:strVal val="#ppt_x"/>
                                          </p:val>
                                        </p:tav>
                                      </p:tavLst>
                                    </p:anim>
                                    <p:anim calcmode="lin" valueType="num">
                                      <p:cBhvr additive="base">
                                        <p:cTn id="713" dur="4000" fill="hold"/>
                                        <p:tgtEl>
                                          <p:spTgt spid="82"/>
                                        </p:tgtEl>
                                        <p:attrNameLst>
                                          <p:attrName>ppt_y</p:attrName>
                                        </p:attrNameLst>
                                      </p:cBhvr>
                                      <p:tavLst>
                                        <p:tav tm="0">
                                          <p:val>
                                            <p:strVal val="#ppt_y"/>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82"/>
                                        </p:tgtEl>
                                        <p:attrNameLst>
                                          <p:attrName>style.visibility</p:attrName>
                                        </p:attrNameLst>
                                      </p:cBhvr>
                                      <p:to>
                                        <p:strVal val="visible"/>
                                      </p:to>
                                    </p:set>
                                    <p:anim calcmode="lin" valueType="num">
                                      <p:cBhvr>
                                        <p:cTn id="716" dur="4000" fill="hold"/>
                                        <p:tgtEl>
                                          <p:spTgt spid="82"/>
                                        </p:tgtEl>
                                        <p:attrNameLst>
                                          <p:attrName>ppt_w</p:attrName>
                                        </p:attrNameLst>
                                      </p:cBhvr>
                                      <p:tavLst>
                                        <p:tav tm="0" fmla="#ppt_w*sin(2.5*pi*$)">
                                          <p:val>
                                            <p:fltVal val="0"/>
                                          </p:val>
                                        </p:tav>
                                        <p:tav tm="100000">
                                          <p:val>
                                            <p:fltVal val="1"/>
                                          </p:val>
                                        </p:tav>
                                      </p:tavLst>
                                    </p:anim>
                                    <p:anim calcmode="lin" valueType="num">
                                      <p:cBhvr>
                                        <p:cTn id="717" dur="4000" fill="hold"/>
                                        <p:tgtEl>
                                          <p:spTgt spid="82"/>
                                        </p:tgtEl>
                                        <p:attrNameLst>
                                          <p:attrName>ppt_h</p:attrName>
                                        </p:attrNameLst>
                                      </p:cBhvr>
                                      <p:tavLst>
                                        <p:tav tm="0">
                                          <p:val>
                                            <p:strVal val="#ppt_h"/>
                                          </p:val>
                                        </p:tav>
                                        <p:tav tm="100000">
                                          <p:val>
                                            <p:strVal val="#ppt_h"/>
                                          </p:val>
                                        </p:tav>
                                      </p:tavLst>
                                    </p:anim>
                                  </p:childTnLst>
                                </p:cTn>
                              </p:par>
                              <p:par>
                                <p:cTn id="718" presetID="2" presetClass="exit" presetSubtype="8" fill="hold" grpId="2" nodeType="withEffect">
                                  <p:stCondLst>
                                    <p:cond delay="0"/>
                                  </p:stCondLst>
                                  <p:childTnLst>
                                    <p:anim calcmode="lin" valueType="num">
                                      <p:cBhvr additive="base">
                                        <p:cTn id="719" dur="4500"/>
                                        <p:tgtEl>
                                          <p:spTgt spid="82"/>
                                        </p:tgtEl>
                                        <p:attrNameLst>
                                          <p:attrName>ppt_x</p:attrName>
                                        </p:attrNameLst>
                                      </p:cBhvr>
                                      <p:tavLst>
                                        <p:tav tm="0">
                                          <p:val>
                                            <p:strVal val="ppt_x"/>
                                          </p:val>
                                        </p:tav>
                                        <p:tav tm="100000">
                                          <p:val>
                                            <p:strVal val="0-ppt_w/2"/>
                                          </p:val>
                                        </p:tav>
                                      </p:tavLst>
                                    </p:anim>
                                    <p:anim calcmode="lin" valueType="num">
                                      <p:cBhvr additive="base">
                                        <p:cTn id="720" dur="4500"/>
                                        <p:tgtEl>
                                          <p:spTgt spid="82"/>
                                        </p:tgtEl>
                                        <p:attrNameLst>
                                          <p:attrName>ppt_y</p:attrName>
                                        </p:attrNameLst>
                                      </p:cBhvr>
                                      <p:tavLst>
                                        <p:tav tm="0">
                                          <p:val>
                                            <p:strVal val="ppt_y"/>
                                          </p:val>
                                        </p:tav>
                                        <p:tav tm="100000">
                                          <p:val>
                                            <p:strVal val="ppt_y"/>
                                          </p:val>
                                        </p:tav>
                                      </p:tavLst>
                                    </p:anim>
                                    <p:set>
                                      <p:cBhvr>
                                        <p:cTn id="721" dur="1" fill="hold">
                                          <p:stCondLst>
                                            <p:cond delay="4499"/>
                                          </p:stCondLst>
                                        </p:cTn>
                                        <p:tgtEl>
                                          <p:spTgt spid="82"/>
                                        </p:tgtEl>
                                        <p:attrNameLst>
                                          <p:attrName>style.visibility</p:attrName>
                                        </p:attrNameLst>
                                      </p:cBhvr>
                                      <p:to>
                                        <p:strVal val="hidden"/>
                                      </p:to>
                                    </p:set>
                                  </p:childTnLst>
                                </p:cTn>
                              </p:par>
                              <p:par>
                                <p:cTn id="722" presetID="3" presetClass="exit" presetSubtype="5" fill="hold" grpId="3" nodeType="withEffect">
                                  <p:stCondLst>
                                    <p:cond delay="0"/>
                                  </p:stCondLst>
                                  <p:childTnLst>
                                    <p:animEffect transition="out" filter="blinds(vertical)">
                                      <p:cBhvr>
                                        <p:cTn id="723" dur="5500"/>
                                        <p:tgtEl>
                                          <p:spTgt spid="82"/>
                                        </p:tgtEl>
                                      </p:cBhvr>
                                    </p:animEffect>
                                    <p:set>
                                      <p:cBhvr>
                                        <p:cTn id="724" dur="1" fill="hold">
                                          <p:stCondLst>
                                            <p:cond delay="5499"/>
                                          </p:stCondLst>
                                        </p:cTn>
                                        <p:tgtEl>
                                          <p:spTgt spid="82"/>
                                        </p:tgtEl>
                                        <p:attrNameLst>
                                          <p:attrName>style.visibility</p:attrName>
                                        </p:attrNameLst>
                                      </p:cBhvr>
                                      <p:to>
                                        <p:strVal val="hidden"/>
                                      </p:to>
                                    </p:set>
                                  </p:childTnLst>
                                </p:cTn>
                              </p:par>
                              <p:par>
                                <p:cTn id="725" presetID="2" presetClass="entr" presetSubtype="8" fill="hold" grpId="0" nodeType="withEffect">
                                  <p:stCondLst>
                                    <p:cond delay="0"/>
                                  </p:stCondLst>
                                  <p:childTnLst>
                                    <p:set>
                                      <p:cBhvr>
                                        <p:cTn id="726" dur="1" fill="hold">
                                          <p:stCondLst>
                                            <p:cond delay="0"/>
                                          </p:stCondLst>
                                        </p:cTn>
                                        <p:tgtEl>
                                          <p:spTgt spid="81"/>
                                        </p:tgtEl>
                                        <p:attrNameLst>
                                          <p:attrName>style.visibility</p:attrName>
                                        </p:attrNameLst>
                                      </p:cBhvr>
                                      <p:to>
                                        <p:strVal val="visible"/>
                                      </p:to>
                                    </p:set>
                                    <p:anim calcmode="lin" valueType="num">
                                      <p:cBhvr additive="base">
                                        <p:cTn id="727" dur="4000" fill="hold"/>
                                        <p:tgtEl>
                                          <p:spTgt spid="81"/>
                                        </p:tgtEl>
                                        <p:attrNameLst>
                                          <p:attrName>ppt_x</p:attrName>
                                        </p:attrNameLst>
                                      </p:cBhvr>
                                      <p:tavLst>
                                        <p:tav tm="0">
                                          <p:val>
                                            <p:strVal val="0-#ppt_w/2"/>
                                          </p:val>
                                        </p:tav>
                                        <p:tav tm="100000">
                                          <p:val>
                                            <p:strVal val="#ppt_x"/>
                                          </p:val>
                                        </p:tav>
                                      </p:tavLst>
                                    </p:anim>
                                    <p:anim calcmode="lin" valueType="num">
                                      <p:cBhvr additive="base">
                                        <p:cTn id="728" dur="4000" fill="hold"/>
                                        <p:tgtEl>
                                          <p:spTgt spid="81"/>
                                        </p:tgtEl>
                                        <p:attrNameLst>
                                          <p:attrName>ppt_y</p:attrName>
                                        </p:attrNameLst>
                                      </p:cBhvr>
                                      <p:tavLst>
                                        <p:tav tm="0">
                                          <p:val>
                                            <p:strVal val="#ppt_y"/>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81"/>
                                        </p:tgtEl>
                                        <p:attrNameLst>
                                          <p:attrName>style.visibility</p:attrName>
                                        </p:attrNameLst>
                                      </p:cBhvr>
                                      <p:to>
                                        <p:strVal val="visible"/>
                                      </p:to>
                                    </p:set>
                                    <p:anim calcmode="lin" valueType="num">
                                      <p:cBhvr>
                                        <p:cTn id="731" dur="4000" fill="hold"/>
                                        <p:tgtEl>
                                          <p:spTgt spid="81"/>
                                        </p:tgtEl>
                                        <p:attrNameLst>
                                          <p:attrName>ppt_w</p:attrName>
                                        </p:attrNameLst>
                                      </p:cBhvr>
                                      <p:tavLst>
                                        <p:tav tm="0" fmla="#ppt_w*sin(2.5*pi*$)">
                                          <p:val>
                                            <p:fltVal val="0"/>
                                          </p:val>
                                        </p:tav>
                                        <p:tav tm="100000">
                                          <p:val>
                                            <p:fltVal val="1"/>
                                          </p:val>
                                        </p:tav>
                                      </p:tavLst>
                                    </p:anim>
                                    <p:anim calcmode="lin" valueType="num">
                                      <p:cBhvr>
                                        <p:cTn id="732" dur="4000" fill="hold"/>
                                        <p:tgtEl>
                                          <p:spTgt spid="81"/>
                                        </p:tgtEl>
                                        <p:attrNameLst>
                                          <p:attrName>ppt_h</p:attrName>
                                        </p:attrNameLst>
                                      </p:cBhvr>
                                      <p:tavLst>
                                        <p:tav tm="0">
                                          <p:val>
                                            <p:strVal val="#ppt_h"/>
                                          </p:val>
                                        </p:tav>
                                        <p:tav tm="100000">
                                          <p:val>
                                            <p:strVal val="#ppt_h"/>
                                          </p:val>
                                        </p:tav>
                                      </p:tavLst>
                                    </p:anim>
                                  </p:childTnLst>
                                </p:cTn>
                              </p:par>
                              <p:par>
                                <p:cTn id="733" presetID="2" presetClass="exit" presetSubtype="8" fill="hold" grpId="2" nodeType="withEffect">
                                  <p:stCondLst>
                                    <p:cond delay="0"/>
                                  </p:stCondLst>
                                  <p:childTnLst>
                                    <p:anim calcmode="lin" valueType="num">
                                      <p:cBhvr additive="base">
                                        <p:cTn id="734" dur="4500"/>
                                        <p:tgtEl>
                                          <p:spTgt spid="81"/>
                                        </p:tgtEl>
                                        <p:attrNameLst>
                                          <p:attrName>ppt_x</p:attrName>
                                        </p:attrNameLst>
                                      </p:cBhvr>
                                      <p:tavLst>
                                        <p:tav tm="0">
                                          <p:val>
                                            <p:strVal val="ppt_x"/>
                                          </p:val>
                                        </p:tav>
                                        <p:tav tm="100000">
                                          <p:val>
                                            <p:strVal val="0-ppt_w/2"/>
                                          </p:val>
                                        </p:tav>
                                      </p:tavLst>
                                    </p:anim>
                                    <p:anim calcmode="lin" valueType="num">
                                      <p:cBhvr additive="base">
                                        <p:cTn id="735" dur="4500"/>
                                        <p:tgtEl>
                                          <p:spTgt spid="81"/>
                                        </p:tgtEl>
                                        <p:attrNameLst>
                                          <p:attrName>ppt_y</p:attrName>
                                        </p:attrNameLst>
                                      </p:cBhvr>
                                      <p:tavLst>
                                        <p:tav tm="0">
                                          <p:val>
                                            <p:strVal val="ppt_y"/>
                                          </p:val>
                                        </p:tav>
                                        <p:tav tm="100000">
                                          <p:val>
                                            <p:strVal val="ppt_y"/>
                                          </p:val>
                                        </p:tav>
                                      </p:tavLst>
                                    </p:anim>
                                    <p:set>
                                      <p:cBhvr>
                                        <p:cTn id="736" dur="1" fill="hold">
                                          <p:stCondLst>
                                            <p:cond delay="4499"/>
                                          </p:stCondLst>
                                        </p:cTn>
                                        <p:tgtEl>
                                          <p:spTgt spid="81"/>
                                        </p:tgtEl>
                                        <p:attrNameLst>
                                          <p:attrName>style.visibility</p:attrName>
                                        </p:attrNameLst>
                                      </p:cBhvr>
                                      <p:to>
                                        <p:strVal val="hidden"/>
                                      </p:to>
                                    </p:set>
                                  </p:childTnLst>
                                </p:cTn>
                              </p:par>
                              <p:par>
                                <p:cTn id="737" presetID="3" presetClass="exit" presetSubtype="5" fill="hold" grpId="3" nodeType="withEffect">
                                  <p:stCondLst>
                                    <p:cond delay="0"/>
                                  </p:stCondLst>
                                  <p:childTnLst>
                                    <p:animEffect transition="out" filter="blinds(vertical)">
                                      <p:cBhvr>
                                        <p:cTn id="738" dur="5500"/>
                                        <p:tgtEl>
                                          <p:spTgt spid="81"/>
                                        </p:tgtEl>
                                      </p:cBhvr>
                                    </p:animEffect>
                                    <p:set>
                                      <p:cBhvr>
                                        <p:cTn id="739" dur="1" fill="hold">
                                          <p:stCondLst>
                                            <p:cond delay="5499"/>
                                          </p:stCondLst>
                                        </p:cTn>
                                        <p:tgtEl>
                                          <p:spTgt spid="81"/>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80"/>
                                        </p:tgtEl>
                                        <p:attrNameLst>
                                          <p:attrName>style.visibility</p:attrName>
                                        </p:attrNameLst>
                                      </p:cBhvr>
                                      <p:to>
                                        <p:strVal val="visible"/>
                                      </p:to>
                                    </p:set>
                                    <p:anim calcmode="lin" valueType="num">
                                      <p:cBhvr additive="base">
                                        <p:cTn id="742" dur="4000" fill="hold"/>
                                        <p:tgtEl>
                                          <p:spTgt spid="80"/>
                                        </p:tgtEl>
                                        <p:attrNameLst>
                                          <p:attrName>ppt_x</p:attrName>
                                        </p:attrNameLst>
                                      </p:cBhvr>
                                      <p:tavLst>
                                        <p:tav tm="0">
                                          <p:val>
                                            <p:strVal val="0-#ppt_w/2"/>
                                          </p:val>
                                        </p:tav>
                                        <p:tav tm="100000">
                                          <p:val>
                                            <p:strVal val="#ppt_x"/>
                                          </p:val>
                                        </p:tav>
                                      </p:tavLst>
                                    </p:anim>
                                    <p:anim calcmode="lin" valueType="num">
                                      <p:cBhvr additive="base">
                                        <p:cTn id="743" dur="4000" fill="hold"/>
                                        <p:tgtEl>
                                          <p:spTgt spid="80"/>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80"/>
                                        </p:tgtEl>
                                        <p:attrNameLst>
                                          <p:attrName>style.visibility</p:attrName>
                                        </p:attrNameLst>
                                      </p:cBhvr>
                                      <p:to>
                                        <p:strVal val="visible"/>
                                      </p:to>
                                    </p:set>
                                    <p:anim calcmode="lin" valueType="num">
                                      <p:cBhvr>
                                        <p:cTn id="746" dur="4000" fill="hold"/>
                                        <p:tgtEl>
                                          <p:spTgt spid="80"/>
                                        </p:tgtEl>
                                        <p:attrNameLst>
                                          <p:attrName>ppt_w</p:attrName>
                                        </p:attrNameLst>
                                      </p:cBhvr>
                                      <p:tavLst>
                                        <p:tav tm="0" fmla="#ppt_w*sin(2.5*pi*$)">
                                          <p:val>
                                            <p:fltVal val="0"/>
                                          </p:val>
                                        </p:tav>
                                        <p:tav tm="100000">
                                          <p:val>
                                            <p:fltVal val="1"/>
                                          </p:val>
                                        </p:tav>
                                      </p:tavLst>
                                    </p:anim>
                                    <p:anim calcmode="lin" valueType="num">
                                      <p:cBhvr>
                                        <p:cTn id="747" dur="4000" fill="hold"/>
                                        <p:tgtEl>
                                          <p:spTgt spid="80"/>
                                        </p:tgtEl>
                                        <p:attrNameLst>
                                          <p:attrName>ppt_h</p:attrName>
                                        </p:attrNameLst>
                                      </p:cBhvr>
                                      <p:tavLst>
                                        <p:tav tm="0">
                                          <p:val>
                                            <p:strVal val="#ppt_h"/>
                                          </p:val>
                                        </p:tav>
                                        <p:tav tm="100000">
                                          <p:val>
                                            <p:strVal val="#ppt_h"/>
                                          </p:val>
                                        </p:tav>
                                      </p:tavLst>
                                    </p:anim>
                                  </p:childTnLst>
                                </p:cTn>
                              </p:par>
                              <p:par>
                                <p:cTn id="748" presetID="2" presetClass="exit" presetSubtype="8" fill="hold" grpId="2" nodeType="withEffect">
                                  <p:stCondLst>
                                    <p:cond delay="0"/>
                                  </p:stCondLst>
                                  <p:childTnLst>
                                    <p:anim calcmode="lin" valueType="num">
                                      <p:cBhvr additive="base">
                                        <p:cTn id="749" dur="4500"/>
                                        <p:tgtEl>
                                          <p:spTgt spid="80"/>
                                        </p:tgtEl>
                                        <p:attrNameLst>
                                          <p:attrName>ppt_x</p:attrName>
                                        </p:attrNameLst>
                                      </p:cBhvr>
                                      <p:tavLst>
                                        <p:tav tm="0">
                                          <p:val>
                                            <p:strVal val="ppt_x"/>
                                          </p:val>
                                        </p:tav>
                                        <p:tav tm="100000">
                                          <p:val>
                                            <p:strVal val="0-ppt_w/2"/>
                                          </p:val>
                                        </p:tav>
                                      </p:tavLst>
                                    </p:anim>
                                    <p:anim calcmode="lin" valueType="num">
                                      <p:cBhvr additive="base">
                                        <p:cTn id="750" dur="4500"/>
                                        <p:tgtEl>
                                          <p:spTgt spid="80"/>
                                        </p:tgtEl>
                                        <p:attrNameLst>
                                          <p:attrName>ppt_y</p:attrName>
                                        </p:attrNameLst>
                                      </p:cBhvr>
                                      <p:tavLst>
                                        <p:tav tm="0">
                                          <p:val>
                                            <p:strVal val="ppt_y"/>
                                          </p:val>
                                        </p:tav>
                                        <p:tav tm="100000">
                                          <p:val>
                                            <p:strVal val="ppt_y"/>
                                          </p:val>
                                        </p:tav>
                                      </p:tavLst>
                                    </p:anim>
                                    <p:set>
                                      <p:cBhvr>
                                        <p:cTn id="751" dur="1" fill="hold">
                                          <p:stCondLst>
                                            <p:cond delay="4499"/>
                                          </p:stCondLst>
                                        </p:cTn>
                                        <p:tgtEl>
                                          <p:spTgt spid="80"/>
                                        </p:tgtEl>
                                        <p:attrNameLst>
                                          <p:attrName>style.visibility</p:attrName>
                                        </p:attrNameLst>
                                      </p:cBhvr>
                                      <p:to>
                                        <p:strVal val="hidden"/>
                                      </p:to>
                                    </p:set>
                                  </p:childTnLst>
                                </p:cTn>
                              </p:par>
                              <p:par>
                                <p:cTn id="752" presetID="3" presetClass="exit" presetSubtype="5" fill="hold" grpId="3" nodeType="withEffect">
                                  <p:stCondLst>
                                    <p:cond delay="0"/>
                                  </p:stCondLst>
                                  <p:childTnLst>
                                    <p:animEffect transition="out" filter="blinds(vertical)">
                                      <p:cBhvr>
                                        <p:cTn id="753" dur="5500"/>
                                        <p:tgtEl>
                                          <p:spTgt spid="80"/>
                                        </p:tgtEl>
                                      </p:cBhvr>
                                    </p:animEffect>
                                    <p:set>
                                      <p:cBhvr>
                                        <p:cTn id="754" dur="1" fill="hold">
                                          <p:stCondLst>
                                            <p:cond delay="5499"/>
                                          </p:stCondLst>
                                        </p:cTn>
                                        <p:tgtEl>
                                          <p:spTgt spid="80"/>
                                        </p:tgtEl>
                                        <p:attrNameLst>
                                          <p:attrName>style.visibility</p:attrName>
                                        </p:attrNameLst>
                                      </p:cBhvr>
                                      <p:to>
                                        <p:strVal val="hidden"/>
                                      </p:to>
                                    </p:set>
                                  </p:childTnLst>
                                </p:cTn>
                              </p:par>
                              <p:par>
                                <p:cTn id="755" presetID="2" presetClass="entr" presetSubtype="8" fill="hold" grpId="0" nodeType="withEffect">
                                  <p:stCondLst>
                                    <p:cond delay="0"/>
                                  </p:stCondLst>
                                  <p:childTnLst>
                                    <p:set>
                                      <p:cBhvr>
                                        <p:cTn id="756" dur="1" fill="hold">
                                          <p:stCondLst>
                                            <p:cond delay="0"/>
                                          </p:stCondLst>
                                        </p:cTn>
                                        <p:tgtEl>
                                          <p:spTgt spid="79"/>
                                        </p:tgtEl>
                                        <p:attrNameLst>
                                          <p:attrName>style.visibility</p:attrName>
                                        </p:attrNameLst>
                                      </p:cBhvr>
                                      <p:to>
                                        <p:strVal val="visible"/>
                                      </p:to>
                                    </p:set>
                                    <p:anim calcmode="lin" valueType="num">
                                      <p:cBhvr additive="base">
                                        <p:cTn id="757" dur="4000" fill="hold"/>
                                        <p:tgtEl>
                                          <p:spTgt spid="79"/>
                                        </p:tgtEl>
                                        <p:attrNameLst>
                                          <p:attrName>ppt_x</p:attrName>
                                        </p:attrNameLst>
                                      </p:cBhvr>
                                      <p:tavLst>
                                        <p:tav tm="0">
                                          <p:val>
                                            <p:strVal val="0-#ppt_w/2"/>
                                          </p:val>
                                        </p:tav>
                                        <p:tav tm="100000">
                                          <p:val>
                                            <p:strVal val="#ppt_x"/>
                                          </p:val>
                                        </p:tav>
                                      </p:tavLst>
                                    </p:anim>
                                    <p:anim calcmode="lin" valueType="num">
                                      <p:cBhvr additive="base">
                                        <p:cTn id="758" dur="4000" fill="hold"/>
                                        <p:tgtEl>
                                          <p:spTgt spid="79"/>
                                        </p:tgtEl>
                                        <p:attrNameLst>
                                          <p:attrName>ppt_y</p:attrName>
                                        </p:attrNameLst>
                                      </p:cBhvr>
                                      <p:tavLst>
                                        <p:tav tm="0">
                                          <p:val>
                                            <p:strVal val="#ppt_y"/>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79"/>
                                        </p:tgtEl>
                                        <p:attrNameLst>
                                          <p:attrName>style.visibility</p:attrName>
                                        </p:attrNameLst>
                                      </p:cBhvr>
                                      <p:to>
                                        <p:strVal val="visible"/>
                                      </p:to>
                                    </p:set>
                                    <p:anim calcmode="lin" valueType="num">
                                      <p:cBhvr>
                                        <p:cTn id="761" dur="4000" fill="hold"/>
                                        <p:tgtEl>
                                          <p:spTgt spid="79"/>
                                        </p:tgtEl>
                                        <p:attrNameLst>
                                          <p:attrName>ppt_w</p:attrName>
                                        </p:attrNameLst>
                                      </p:cBhvr>
                                      <p:tavLst>
                                        <p:tav tm="0" fmla="#ppt_w*sin(2.5*pi*$)">
                                          <p:val>
                                            <p:fltVal val="0"/>
                                          </p:val>
                                        </p:tav>
                                        <p:tav tm="100000">
                                          <p:val>
                                            <p:fltVal val="1"/>
                                          </p:val>
                                        </p:tav>
                                      </p:tavLst>
                                    </p:anim>
                                    <p:anim calcmode="lin" valueType="num">
                                      <p:cBhvr>
                                        <p:cTn id="762" dur="4000" fill="hold"/>
                                        <p:tgtEl>
                                          <p:spTgt spid="79"/>
                                        </p:tgtEl>
                                        <p:attrNameLst>
                                          <p:attrName>ppt_h</p:attrName>
                                        </p:attrNameLst>
                                      </p:cBhvr>
                                      <p:tavLst>
                                        <p:tav tm="0">
                                          <p:val>
                                            <p:strVal val="#ppt_h"/>
                                          </p:val>
                                        </p:tav>
                                        <p:tav tm="100000">
                                          <p:val>
                                            <p:strVal val="#ppt_h"/>
                                          </p:val>
                                        </p:tav>
                                      </p:tavLst>
                                    </p:anim>
                                  </p:childTnLst>
                                </p:cTn>
                              </p:par>
                              <p:par>
                                <p:cTn id="763" presetID="2" presetClass="exit" presetSubtype="8" fill="hold" grpId="2" nodeType="withEffect">
                                  <p:stCondLst>
                                    <p:cond delay="0"/>
                                  </p:stCondLst>
                                  <p:childTnLst>
                                    <p:anim calcmode="lin" valueType="num">
                                      <p:cBhvr additive="base">
                                        <p:cTn id="764" dur="4500"/>
                                        <p:tgtEl>
                                          <p:spTgt spid="79"/>
                                        </p:tgtEl>
                                        <p:attrNameLst>
                                          <p:attrName>ppt_x</p:attrName>
                                        </p:attrNameLst>
                                      </p:cBhvr>
                                      <p:tavLst>
                                        <p:tav tm="0">
                                          <p:val>
                                            <p:strVal val="ppt_x"/>
                                          </p:val>
                                        </p:tav>
                                        <p:tav tm="100000">
                                          <p:val>
                                            <p:strVal val="0-ppt_w/2"/>
                                          </p:val>
                                        </p:tav>
                                      </p:tavLst>
                                    </p:anim>
                                    <p:anim calcmode="lin" valueType="num">
                                      <p:cBhvr additive="base">
                                        <p:cTn id="765" dur="4500"/>
                                        <p:tgtEl>
                                          <p:spTgt spid="79"/>
                                        </p:tgtEl>
                                        <p:attrNameLst>
                                          <p:attrName>ppt_y</p:attrName>
                                        </p:attrNameLst>
                                      </p:cBhvr>
                                      <p:tavLst>
                                        <p:tav tm="0">
                                          <p:val>
                                            <p:strVal val="ppt_y"/>
                                          </p:val>
                                        </p:tav>
                                        <p:tav tm="100000">
                                          <p:val>
                                            <p:strVal val="ppt_y"/>
                                          </p:val>
                                        </p:tav>
                                      </p:tavLst>
                                    </p:anim>
                                    <p:set>
                                      <p:cBhvr>
                                        <p:cTn id="766" dur="1" fill="hold">
                                          <p:stCondLst>
                                            <p:cond delay="4499"/>
                                          </p:stCondLst>
                                        </p:cTn>
                                        <p:tgtEl>
                                          <p:spTgt spid="79"/>
                                        </p:tgtEl>
                                        <p:attrNameLst>
                                          <p:attrName>style.visibility</p:attrName>
                                        </p:attrNameLst>
                                      </p:cBhvr>
                                      <p:to>
                                        <p:strVal val="hidden"/>
                                      </p:to>
                                    </p:set>
                                  </p:childTnLst>
                                </p:cTn>
                              </p:par>
                              <p:par>
                                <p:cTn id="767" presetID="3" presetClass="exit" presetSubtype="5" fill="hold" grpId="3" nodeType="withEffect">
                                  <p:stCondLst>
                                    <p:cond delay="0"/>
                                  </p:stCondLst>
                                  <p:childTnLst>
                                    <p:animEffect transition="out" filter="blinds(vertical)">
                                      <p:cBhvr>
                                        <p:cTn id="768" dur="5500"/>
                                        <p:tgtEl>
                                          <p:spTgt spid="79"/>
                                        </p:tgtEl>
                                      </p:cBhvr>
                                    </p:animEffect>
                                    <p:set>
                                      <p:cBhvr>
                                        <p:cTn id="769" dur="1" fill="hold">
                                          <p:stCondLst>
                                            <p:cond delay="5499"/>
                                          </p:stCondLst>
                                        </p:cTn>
                                        <p:tgtEl>
                                          <p:spTgt spid="79"/>
                                        </p:tgtEl>
                                        <p:attrNameLst>
                                          <p:attrName>style.visibility</p:attrName>
                                        </p:attrNameLst>
                                      </p:cBhvr>
                                      <p:to>
                                        <p:strVal val="hidden"/>
                                      </p:to>
                                    </p:set>
                                  </p:childTnLst>
                                </p:cTn>
                              </p:par>
                              <p:par>
                                <p:cTn id="770" presetID="2" presetClass="entr" presetSubtype="8" fill="hold" grpId="0" nodeType="withEffect">
                                  <p:stCondLst>
                                    <p:cond delay="0"/>
                                  </p:stCondLst>
                                  <p:childTnLst>
                                    <p:set>
                                      <p:cBhvr>
                                        <p:cTn id="771" dur="1" fill="hold">
                                          <p:stCondLst>
                                            <p:cond delay="0"/>
                                          </p:stCondLst>
                                        </p:cTn>
                                        <p:tgtEl>
                                          <p:spTgt spid="78"/>
                                        </p:tgtEl>
                                        <p:attrNameLst>
                                          <p:attrName>style.visibility</p:attrName>
                                        </p:attrNameLst>
                                      </p:cBhvr>
                                      <p:to>
                                        <p:strVal val="visible"/>
                                      </p:to>
                                    </p:set>
                                    <p:anim calcmode="lin" valueType="num">
                                      <p:cBhvr additive="base">
                                        <p:cTn id="772" dur="4000" fill="hold"/>
                                        <p:tgtEl>
                                          <p:spTgt spid="78"/>
                                        </p:tgtEl>
                                        <p:attrNameLst>
                                          <p:attrName>ppt_x</p:attrName>
                                        </p:attrNameLst>
                                      </p:cBhvr>
                                      <p:tavLst>
                                        <p:tav tm="0">
                                          <p:val>
                                            <p:strVal val="0-#ppt_w/2"/>
                                          </p:val>
                                        </p:tav>
                                        <p:tav tm="100000">
                                          <p:val>
                                            <p:strVal val="#ppt_x"/>
                                          </p:val>
                                        </p:tav>
                                      </p:tavLst>
                                    </p:anim>
                                    <p:anim calcmode="lin" valueType="num">
                                      <p:cBhvr additive="base">
                                        <p:cTn id="773" dur="4000" fill="hold"/>
                                        <p:tgtEl>
                                          <p:spTgt spid="78"/>
                                        </p:tgtEl>
                                        <p:attrNameLst>
                                          <p:attrName>ppt_y</p:attrName>
                                        </p:attrNameLst>
                                      </p:cBhvr>
                                      <p:tavLst>
                                        <p:tav tm="0">
                                          <p:val>
                                            <p:strVal val="#ppt_y"/>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78"/>
                                        </p:tgtEl>
                                        <p:attrNameLst>
                                          <p:attrName>style.visibility</p:attrName>
                                        </p:attrNameLst>
                                      </p:cBhvr>
                                      <p:to>
                                        <p:strVal val="visible"/>
                                      </p:to>
                                    </p:set>
                                    <p:anim calcmode="lin" valueType="num">
                                      <p:cBhvr>
                                        <p:cTn id="776" dur="4000" fill="hold"/>
                                        <p:tgtEl>
                                          <p:spTgt spid="78"/>
                                        </p:tgtEl>
                                        <p:attrNameLst>
                                          <p:attrName>ppt_w</p:attrName>
                                        </p:attrNameLst>
                                      </p:cBhvr>
                                      <p:tavLst>
                                        <p:tav tm="0" fmla="#ppt_w*sin(2.5*pi*$)">
                                          <p:val>
                                            <p:fltVal val="0"/>
                                          </p:val>
                                        </p:tav>
                                        <p:tav tm="100000">
                                          <p:val>
                                            <p:fltVal val="1"/>
                                          </p:val>
                                        </p:tav>
                                      </p:tavLst>
                                    </p:anim>
                                    <p:anim calcmode="lin" valueType="num">
                                      <p:cBhvr>
                                        <p:cTn id="777" dur="4000" fill="hold"/>
                                        <p:tgtEl>
                                          <p:spTgt spid="78"/>
                                        </p:tgtEl>
                                        <p:attrNameLst>
                                          <p:attrName>ppt_h</p:attrName>
                                        </p:attrNameLst>
                                      </p:cBhvr>
                                      <p:tavLst>
                                        <p:tav tm="0">
                                          <p:val>
                                            <p:strVal val="#ppt_h"/>
                                          </p:val>
                                        </p:tav>
                                        <p:tav tm="100000">
                                          <p:val>
                                            <p:strVal val="#ppt_h"/>
                                          </p:val>
                                        </p:tav>
                                      </p:tavLst>
                                    </p:anim>
                                  </p:childTnLst>
                                </p:cTn>
                              </p:par>
                              <p:par>
                                <p:cTn id="778" presetID="2" presetClass="exit" presetSubtype="8" fill="hold" grpId="2" nodeType="withEffect">
                                  <p:stCondLst>
                                    <p:cond delay="0"/>
                                  </p:stCondLst>
                                  <p:childTnLst>
                                    <p:anim calcmode="lin" valueType="num">
                                      <p:cBhvr additive="base">
                                        <p:cTn id="779" dur="4500"/>
                                        <p:tgtEl>
                                          <p:spTgt spid="78"/>
                                        </p:tgtEl>
                                        <p:attrNameLst>
                                          <p:attrName>ppt_x</p:attrName>
                                        </p:attrNameLst>
                                      </p:cBhvr>
                                      <p:tavLst>
                                        <p:tav tm="0">
                                          <p:val>
                                            <p:strVal val="ppt_x"/>
                                          </p:val>
                                        </p:tav>
                                        <p:tav tm="100000">
                                          <p:val>
                                            <p:strVal val="0-ppt_w/2"/>
                                          </p:val>
                                        </p:tav>
                                      </p:tavLst>
                                    </p:anim>
                                    <p:anim calcmode="lin" valueType="num">
                                      <p:cBhvr additive="base">
                                        <p:cTn id="780" dur="4500"/>
                                        <p:tgtEl>
                                          <p:spTgt spid="78"/>
                                        </p:tgtEl>
                                        <p:attrNameLst>
                                          <p:attrName>ppt_y</p:attrName>
                                        </p:attrNameLst>
                                      </p:cBhvr>
                                      <p:tavLst>
                                        <p:tav tm="0">
                                          <p:val>
                                            <p:strVal val="ppt_y"/>
                                          </p:val>
                                        </p:tav>
                                        <p:tav tm="100000">
                                          <p:val>
                                            <p:strVal val="ppt_y"/>
                                          </p:val>
                                        </p:tav>
                                      </p:tavLst>
                                    </p:anim>
                                    <p:set>
                                      <p:cBhvr>
                                        <p:cTn id="781" dur="1" fill="hold">
                                          <p:stCondLst>
                                            <p:cond delay="4499"/>
                                          </p:stCondLst>
                                        </p:cTn>
                                        <p:tgtEl>
                                          <p:spTgt spid="78"/>
                                        </p:tgtEl>
                                        <p:attrNameLst>
                                          <p:attrName>style.visibility</p:attrName>
                                        </p:attrNameLst>
                                      </p:cBhvr>
                                      <p:to>
                                        <p:strVal val="hidden"/>
                                      </p:to>
                                    </p:set>
                                  </p:childTnLst>
                                </p:cTn>
                              </p:par>
                              <p:par>
                                <p:cTn id="782" presetID="3" presetClass="exit" presetSubtype="5" fill="hold" grpId="3" nodeType="withEffect">
                                  <p:stCondLst>
                                    <p:cond delay="0"/>
                                  </p:stCondLst>
                                  <p:childTnLst>
                                    <p:animEffect transition="out" filter="blinds(vertical)">
                                      <p:cBhvr>
                                        <p:cTn id="783" dur="5500"/>
                                        <p:tgtEl>
                                          <p:spTgt spid="78"/>
                                        </p:tgtEl>
                                      </p:cBhvr>
                                    </p:animEffect>
                                    <p:set>
                                      <p:cBhvr>
                                        <p:cTn id="784" dur="1" fill="hold">
                                          <p:stCondLst>
                                            <p:cond delay="5499"/>
                                          </p:stCondLst>
                                        </p:cTn>
                                        <p:tgtEl>
                                          <p:spTgt spid="78"/>
                                        </p:tgtEl>
                                        <p:attrNameLst>
                                          <p:attrName>style.visibility</p:attrName>
                                        </p:attrNameLst>
                                      </p:cBhvr>
                                      <p:to>
                                        <p:strVal val="hidden"/>
                                      </p:to>
                                    </p:set>
                                  </p:childTnLst>
                                </p:cTn>
                              </p:par>
                              <p:par>
                                <p:cTn id="785" presetID="2" presetClass="entr" presetSubtype="8" fill="hold" grpId="0" nodeType="withEffect">
                                  <p:stCondLst>
                                    <p:cond delay="0"/>
                                  </p:stCondLst>
                                  <p:childTnLst>
                                    <p:set>
                                      <p:cBhvr>
                                        <p:cTn id="786" dur="1" fill="hold">
                                          <p:stCondLst>
                                            <p:cond delay="0"/>
                                          </p:stCondLst>
                                        </p:cTn>
                                        <p:tgtEl>
                                          <p:spTgt spid="77"/>
                                        </p:tgtEl>
                                        <p:attrNameLst>
                                          <p:attrName>style.visibility</p:attrName>
                                        </p:attrNameLst>
                                      </p:cBhvr>
                                      <p:to>
                                        <p:strVal val="visible"/>
                                      </p:to>
                                    </p:set>
                                    <p:anim calcmode="lin" valueType="num">
                                      <p:cBhvr additive="base">
                                        <p:cTn id="787" dur="4000" fill="hold"/>
                                        <p:tgtEl>
                                          <p:spTgt spid="77"/>
                                        </p:tgtEl>
                                        <p:attrNameLst>
                                          <p:attrName>ppt_x</p:attrName>
                                        </p:attrNameLst>
                                      </p:cBhvr>
                                      <p:tavLst>
                                        <p:tav tm="0">
                                          <p:val>
                                            <p:strVal val="0-#ppt_w/2"/>
                                          </p:val>
                                        </p:tav>
                                        <p:tav tm="100000">
                                          <p:val>
                                            <p:strVal val="#ppt_x"/>
                                          </p:val>
                                        </p:tav>
                                      </p:tavLst>
                                    </p:anim>
                                    <p:anim calcmode="lin" valueType="num">
                                      <p:cBhvr additive="base">
                                        <p:cTn id="788" dur="4000" fill="hold"/>
                                        <p:tgtEl>
                                          <p:spTgt spid="77"/>
                                        </p:tgtEl>
                                        <p:attrNameLst>
                                          <p:attrName>ppt_y</p:attrName>
                                        </p:attrNameLst>
                                      </p:cBhvr>
                                      <p:tavLst>
                                        <p:tav tm="0">
                                          <p:val>
                                            <p:strVal val="#ppt_y"/>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77"/>
                                        </p:tgtEl>
                                        <p:attrNameLst>
                                          <p:attrName>style.visibility</p:attrName>
                                        </p:attrNameLst>
                                      </p:cBhvr>
                                      <p:to>
                                        <p:strVal val="visible"/>
                                      </p:to>
                                    </p:set>
                                    <p:anim calcmode="lin" valueType="num">
                                      <p:cBhvr>
                                        <p:cTn id="791" dur="4000" fill="hold"/>
                                        <p:tgtEl>
                                          <p:spTgt spid="77"/>
                                        </p:tgtEl>
                                        <p:attrNameLst>
                                          <p:attrName>ppt_w</p:attrName>
                                        </p:attrNameLst>
                                      </p:cBhvr>
                                      <p:tavLst>
                                        <p:tav tm="0" fmla="#ppt_w*sin(2.5*pi*$)">
                                          <p:val>
                                            <p:fltVal val="0"/>
                                          </p:val>
                                        </p:tav>
                                        <p:tav tm="100000">
                                          <p:val>
                                            <p:fltVal val="1"/>
                                          </p:val>
                                        </p:tav>
                                      </p:tavLst>
                                    </p:anim>
                                    <p:anim calcmode="lin" valueType="num">
                                      <p:cBhvr>
                                        <p:cTn id="792" dur="4000" fill="hold"/>
                                        <p:tgtEl>
                                          <p:spTgt spid="77"/>
                                        </p:tgtEl>
                                        <p:attrNameLst>
                                          <p:attrName>ppt_h</p:attrName>
                                        </p:attrNameLst>
                                      </p:cBhvr>
                                      <p:tavLst>
                                        <p:tav tm="0">
                                          <p:val>
                                            <p:strVal val="#ppt_h"/>
                                          </p:val>
                                        </p:tav>
                                        <p:tav tm="100000">
                                          <p:val>
                                            <p:strVal val="#ppt_h"/>
                                          </p:val>
                                        </p:tav>
                                      </p:tavLst>
                                    </p:anim>
                                  </p:childTnLst>
                                </p:cTn>
                              </p:par>
                              <p:par>
                                <p:cTn id="793" presetID="2" presetClass="exit" presetSubtype="8" fill="hold" grpId="2" nodeType="withEffect">
                                  <p:stCondLst>
                                    <p:cond delay="0"/>
                                  </p:stCondLst>
                                  <p:childTnLst>
                                    <p:anim calcmode="lin" valueType="num">
                                      <p:cBhvr additive="base">
                                        <p:cTn id="794" dur="4500"/>
                                        <p:tgtEl>
                                          <p:spTgt spid="77"/>
                                        </p:tgtEl>
                                        <p:attrNameLst>
                                          <p:attrName>ppt_x</p:attrName>
                                        </p:attrNameLst>
                                      </p:cBhvr>
                                      <p:tavLst>
                                        <p:tav tm="0">
                                          <p:val>
                                            <p:strVal val="ppt_x"/>
                                          </p:val>
                                        </p:tav>
                                        <p:tav tm="100000">
                                          <p:val>
                                            <p:strVal val="0-ppt_w/2"/>
                                          </p:val>
                                        </p:tav>
                                      </p:tavLst>
                                    </p:anim>
                                    <p:anim calcmode="lin" valueType="num">
                                      <p:cBhvr additive="base">
                                        <p:cTn id="795" dur="4500"/>
                                        <p:tgtEl>
                                          <p:spTgt spid="77"/>
                                        </p:tgtEl>
                                        <p:attrNameLst>
                                          <p:attrName>ppt_y</p:attrName>
                                        </p:attrNameLst>
                                      </p:cBhvr>
                                      <p:tavLst>
                                        <p:tav tm="0">
                                          <p:val>
                                            <p:strVal val="ppt_y"/>
                                          </p:val>
                                        </p:tav>
                                        <p:tav tm="100000">
                                          <p:val>
                                            <p:strVal val="ppt_y"/>
                                          </p:val>
                                        </p:tav>
                                      </p:tavLst>
                                    </p:anim>
                                    <p:set>
                                      <p:cBhvr>
                                        <p:cTn id="796" dur="1" fill="hold">
                                          <p:stCondLst>
                                            <p:cond delay="4499"/>
                                          </p:stCondLst>
                                        </p:cTn>
                                        <p:tgtEl>
                                          <p:spTgt spid="77"/>
                                        </p:tgtEl>
                                        <p:attrNameLst>
                                          <p:attrName>style.visibility</p:attrName>
                                        </p:attrNameLst>
                                      </p:cBhvr>
                                      <p:to>
                                        <p:strVal val="hidden"/>
                                      </p:to>
                                    </p:set>
                                  </p:childTnLst>
                                </p:cTn>
                              </p:par>
                              <p:par>
                                <p:cTn id="797" presetID="3" presetClass="exit" presetSubtype="5" fill="hold" grpId="3" nodeType="withEffect">
                                  <p:stCondLst>
                                    <p:cond delay="0"/>
                                  </p:stCondLst>
                                  <p:childTnLst>
                                    <p:animEffect transition="out" filter="blinds(vertical)">
                                      <p:cBhvr>
                                        <p:cTn id="798" dur="5500"/>
                                        <p:tgtEl>
                                          <p:spTgt spid="77"/>
                                        </p:tgtEl>
                                      </p:cBhvr>
                                    </p:animEffect>
                                    <p:set>
                                      <p:cBhvr>
                                        <p:cTn id="799" dur="1" fill="hold">
                                          <p:stCondLst>
                                            <p:cond delay="5499"/>
                                          </p:stCondLst>
                                        </p:cTn>
                                        <p:tgtEl>
                                          <p:spTgt spid="7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76"/>
                                        </p:tgtEl>
                                        <p:attrNameLst>
                                          <p:attrName>style.visibility</p:attrName>
                                        </p:attrNameLst>
                                      </p:cBhvr>
                                      <p:to>
                                        <p:strVal val="visible"/>
                                      </p:to>
                                    </p:set>
                                    <p:anim calcmode="lin" valueType="num">
                                      <p:cBhvr additive="base">
                                        <p:cTn id="802" dur="4000" fill="hold"/>
                                        <p:tgtEl>
                                          <p:spTgt spid="76"/>
                                        </p:tgtEl>
                                        <p:attrNameLst>
                                          <p:attrName>ppt_x</p:attrName>
                                        </p:attrNameLst>
                                      </p:cBhvr>
                                      <p:tavLst>
                                        <p:tav tm="0">
                                          <p:val>
                                            <p:strVal val="0-#ppt_w/2"/>
                                          </p:val>
                                        </p:tav>
                                        <p:tav tm="100000">
                                          <p:val>
                                            <p:strVal val="#ppt_x"/>
                                          </p:val>
                                        </p:tav>
                                      </p:tavLst>
                                    </p:anim>
                                    <p:anim calcmode="lin" valueType="num">
                                      <p:cBhvr additive="base">
                                        <p:cTn id="803" dur="4000" fill="hold"/>
                                        <p:tgtEl>
                                          <p:spTgt spid="7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76"/>
                                        </p:tgtEl>
                                        <p:attrNameLst>
                                          <p:attrName>style.visibility</p:attrName>
                                        </p:attrNameLst>
                                      </p:cBhvr>
                                      <p:to>
                                        <p:strVal val="visible"/>
                                      </p:to>
                                    </p:set>
                                    <p:anim calcmode="lin" valueType="num">
                                      <p:cBhvr>
                                        <p:cTn id="806" dur="4000" fill="hold"/>
                                        <p:tgtEl>
                                          <p:spTgt spid="76"/>
                                        </p:tgtEl>
                                        <p:attrNameLst>
                                          <p:attrName>ppt_w</p:attrName>
                                        </p:attrNameLst>
                                      </p:cBhvr>
                                      <p:tavLst>
                                        <p:tav tm="0" fmla="#ppt_w*sin(2.5*pi*$)">
                                          <p:val>
                                            <p:fltVal val="0"/>
                                          </p:val>
                                        </p:tav>
                                        <p:tav tm="100000">
                                          <p:val>
                                            <p:fltVal val="1"/>
                                          </p:val>
                                        </p:tav>
                                      </p:tavLst>
                                    </p:anim>
                                    <p:anim calcmode="lin" valueType="num">
                                      <p:cBhvr>
                                        <p:cTn id="807" dur="4000" fill="hold"/>
                                        <p:tgtEl>
                                          <p:spTgt spid="76"/>
                                        </p:tgtEl>
                                        <p:attrNameLst>
                                          <p:attrName>ppt_h</p:attrName>
                                        </p:attrNameLst>
                                      </p:cBhvr>
                                      <p:tavLst>
                                        <p:tav tm="0">
                                          <p:val>
                                            <p:strVal val="#ppt_h"/>
                                          </p:val>
                                        </p:tav>
                                        <p:tav tm="100000">
                                          <p:val>
                                            <p:strVal val="#ppt_h"/>
                                          </p:val>
                                        </p:tav>
                                      </p:tavLst>
                                    </p:anim>
                                  </p:childTnLst>
                                </p:cTn>
                              </p:par>
                              <p:par>
                                <p:cTn id="808" presetID="2" presetClass="exit" presetSubtype="8" fill="hold" grpId="2" nodeType="withEffect">
                                  <p:stCondLst>
                                    <p:cond delay="0"/>
                                  </p:stCondLst>
                                  <p:childTnLst>
                                    <p:anim calcmode="lin" valueType="num">
                                      <p:cBhvr additive="base">
                                        <p:cTn id="809" dur="4500"/>
                                        <p:tgtEl>
                                          <p:spTgt spid="76"/>
                                        </p:tgtEl>
                                        <p:attrNameLst>
                                          <p:attrName>ppt_x</p:attrName>
                                        </p:attrNameLst>
                                      </p:cBhvr>
                                      <p:tavLst>
                                        <p:tav tm="0">
                                          <p:val>
                                            <p:strVal val="ppt_x"/>
                                          </p:val>
                                        </p:tav>
                                        <p:tav tm="100000">
                                          <p:val>
                                            <p:strVal val="0-ppt_w/2"/>
                                          </p:val>
                                        </p:tav>
                                      </p:tavLst>
                                    </p:anim>
                                    <p:anim calcmode="lin" valueType="num">
                                      <p:cBhvr additive="base">
                                        <p:cTn id="810" dur="4500"/>
                                        <p:tgtEl>
                                          <p:spTgt spid="76"/>
                                        </p:tgtEl>
                                        <p:attrNameLst>
                                          <p:attrName>ppt_y</p:attrName>
                                        </p:attrNameLst>
                                      </p:cBhvr>
                                      <p:tavLst>
                                        <p:tav tm="0">
                                          <p:val>
                                            <p:strVal val="ppt_y"/>
                                          </p:val>
                                        </p:tav>
                                        <p:tav tm="100000">
                                          <p:val>
                                            <p:strVal val="ppt_y"/>
                                          </p:val>
                                        </p:tav>
                                      </p:tavLst>
                                    </p:anim>
                                    <p:set>
                                      <p:cBhvr>
                                        <p:cTn id="811" dur="1" fill="hold">
                                          <p:stCondLst>
                                            <p:cond delay="4499"/>
                                          </p:stCondLst>
                                        </p:cTn>
                                        <p:tgtEl>
                                          <p:spTgt spid="76"/>
                                        </p:tgtEl>
                                        <p:attrNameLst>
                                          <p:attrName>style.visibility</p:attrName>
                                        </p:attrNameLst>
                                      </p:cBhvr>
                                      <p:to>
                                        <p:strVal val="hidden"/>
                                      </p:to>
                                    </p:set>
                                  </p:childTnLst>
                                </p:cTn>
                              </p:par>
                              <p:par>
                                <p:cTn id="812" presetID="3" presetClass="exit" presetSubtype="5" fill="hold" grpId="3" nodeType="withEffect">
                                  <p:stCondLst>
                                    <p:cond delay="0"/>
                                  </p:stCondLst>
                                  <p:childTnLst>
                                    <p:animEffect transition="out" filter="blinds(vertical)">
                                      <p:cBhvr>
                                        <p:cTn id="813" dur="5500"/>
                                        <p:tgtEl>
                                          <p:spTgt spid="76"/>
                                        </p:tgtEl>
                                      </p:cBhvr>
                                    </p:animEffect>
                                    <p:set>
                                      <p:cBhvr>
                                        <p:cTn id="814" dur="1" fill="hold">
                                          <p:stCondLst>
                                            <p:cond delay="5499"/>
                                          </p:stCondLst>
                                        </p:cTn>
                                        <p:tgtEl>
                                          <p:spTgt spid="76"/>
                                        </p:tgtEl>
                                        <p:attrNameLst>
                                          <p:attrName>style.visibility</p:attrName>
                                        </p:attrNameLst>
                                      </p:cBhvr>
                                      <p:to>
                                        <p:strVal val="hidden"/>
                                      </p:to>
                                    </p:set>
                                  </p:childTnLst>
                                </p:cTn>
                              </p:par>
                              <p:par>
                                <p:cTn id="815" presetID="2" presetClass="entr" presetSubtype="8" fill="hold" grpId="0" nodeType="withEffect">
                                  <p:stCondLst>
                                    <p:cond delay="0"/>
                                  </p:stCondLst>
                                  <p:childTnLst>
                                    <p:set>
                                      <p:cBhvr>
                                        <p:cTn id="816" dur="1" fill="hold">
                                          <p:stCondLst>
                                            <p:cond delay="0"/>
                                          </p:stCondLst>
                                        </p:cTn>
                                        <p:tgtEl>
                                          <p:spTgt spid="75"/>
                                        </p:tgtEl>
                                        <p:attrNameLst>
                                          <p:attrName>style.visibility</p:attrName>
                                        </p:attrNameLst>
                                      </p:cBhvr>
                                      <p:to>
                                        <p:strVal val="visible"/>
                                      </p:to>
                                    </p:set>
                                    <p:anim calcmode="lin" valueType="num">
                                      <p:cBhvr additive="base">
                                        <p:cTn id="817" dur="4000" fill="hold"/>
                                        <p:tgtEl>
                                          <p:spTgt spid="75"/>
                                        </p:tgtEl>
                                        <p:attrNameLst>
                                          <p:attrName>ppt_x</p:attrName>
                                        </p:attrNameLst>
                                      </p:cBhvr>
                                      <p:tavLst>
                                        <p:tav tm="0">
                                          <p:val>
                                            <p:strVal val="0-#ppt_w/2"/>
                                          </p:val>
                                        </p:tav>
                                        <p:tav tm="100000">
                                          <p:val>
                                            <p:strVal val="#ppt_x"/>
                                          </p:val>
                                        </p:tav>
                                      </p:tavLst>
                                    </p:anim>
                                    <p:anim calcmode="lin" valueType="num">
                                      <p:cBhvr additive="base">
                                        <p:cTn id="818" dur="4000" fill="hold"/>
                                        <p:tgtEl>
                                          <p:spTgt spid="75"/>
                                        </p:tgtEl>
                                        <p:attrNameLst>
                                          <p:attrName>ppt_y</p:attrName>
                                        </p:attrNameLst>
                                      </p:cBhvr>
                                      <p:tavLst>
                                        <p:tav tm="0">
                                          <p:val>
                                            <p:strVal val="#ppt_y"/>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75"/>
                                        </p:tgtEl>
                                        <p:attrNameLst>
                                          <p:attrName>style.visibility</p:attrName>
                                        </p:attrNameLst>
                                      </p:cBhvr>
                                      <p:to>
                                        <p:strVal val="visible"/>
                                      </p:to>
                                    </p:set>
                                    <p:anim calcmode="lin" valueType="num">
                                      <p:cBhvr>
                                        <p:cTn id="821" dur="4000" fill="hold"/>
                                        <p:tgtEl>
                                          <p:spTgt spid="75"/>
                                        </p:tgtEl>
                                        <p:attrNameLst>
                                          <p:attrName>ppt_w</p:attrName>
                                        </p:attrNameLst>
                                      </p:cBhvr>
                                      <p:tavLst>
                                        <p:tav tm="0" fmla="#ppt_w*sin(2.5*pi*$)">
                                          <p:val>
                                            <p:fltVal val="0"/>
                                          </p:val>
                                        </p:tav>
                                        <p:tav tm="100000">
                                          <p:val>
                                            <p:fltVal val="1"/>
                                          </p:val>
                                        </p:tav>
                                      </p:tavLst>
                                    </p:anim>
                                    <p:anim calcmode="lin" valueType="num">
                                      <p:cBhvr>
                                        <p:cTn id="822" dur="4000" fill="hold"/>
                                        <p:tgtEl>
                                          <p:spTgt spid="75"/>
                                        </p:tgtEl>
                                        <p:attrNameLst>
                                          <p:attrName>ppt_h</p:attrName>
                                        </p:attrNameLst>
                                      </p:cBhvr>
                                      <p:tavLst>
                                        <p:tav tm="0">
                                          <p:val>
                                            <p:strVal val="#ppt_h"/>
                                          </p:val>
                                        </p:tav>
                                        <p:tav tm="100000">
                                          <p:val>
                                            <p:strVal val="#ppt_h"/>
                                          </p:val>
                                        </p:tav>
                                      </p:tavLst>
                                    </p:anim>
                                  </p:childTnLst>
                                </p:cTn>
                              </p:par>
                              <p:par>
                                <p:cTn id="823" presetID="2" presetClass="exit" presetSubtype="8" fill="hold" grpId="2" nodeType="withEffect">
                                  <p:stCondLst>
                                    <p:cond delay="0"/>
                                  </p:stCondLst>
                                  <p:childTnLst>
                                    <p:anim calcmode="lin" valueType="num">
                                      <p:cBhvr additive="base">
                                        <p:cTn id="824" dur="4500"/>
                                        <p:tgtEl>
                                          <p:spTgt spid="75"/>
                                        </p:tgtEl>
                                        <p:attrNameLst>
                                          <p:attrName>ppt_x</p:attrName>
                                        </p:attrNameLst>
                                      </p:cBhvr>
                                      <p:tavLst>
                                        <p:tav tm="0">
                                          <p:val>
                                            <p:strVal val="ppt_x"/>
                                          </p:val>
                                        </p:tav>
                                        <p:tav tm="100000">
                                          <p:val>
                                            <p:strVal val="0-ppt_w/2"/>
                                          </p:val>
                                        </p:tav>
                                      </p:tavLst>
                                    </p:anim>
                                    <p:anim calcmode="lin" valueType="num">
                                      <p:cBhvr additive="base">
                                        <p:cTn id="825" dur="4500"/>
                                        <p:tgtEl>
                                          <p:spTgt spid="75"/>
                                        </p:tgtEl>
                                        <p:attrNameLst>
                                          <p:attrName>ppt_y</p:attrName>
                                        </p:attrNameLst>
                                      </p:cBhvr>
                                      <p:tavLst>
                                        <p:tav tm="0">
                                          <p:val>
                                            <p:strVal val="ppt_y"/>
                                          </p:val>
                                        </p:tav>
                                        <p:tav tm="100000">
                                          <p:val>
                                            <p:strVal val="ppt_y"/>
                                          </p:val>
                                        </p:tav>
                                      </p:tavLst>
                                    </p:anim>
                                    <p:set>
                                      <p:cBhvr>
                                        <p:cTn id="826" dur="1" fill="hold">
                                          <p:stCondLst>
                                            <p:cond delay="4499"/>
                                          </p:stCondLst>
                                        </p:cTn>
                                        <p:tgtEl>
                                          <p:spTgt spid="75"/>
                                        </p:tgtEl>
                                        <p:attrNameLst>
                                          <p:attrName>style.visibility</p:attrName>
                                        </p:attrNameLst>
                                      </p:cBhvr>
                                      <p:to>
                                        <p:strVal val="hidden"/>
                                      </p:to>
                                    </p:set>
                                  </p:childTnLst>
                                </p:cTn>
                              </p:par>
                              <p:par>
                                <p:cTn id="827" presetID="3" presetClass="exit" presetSubtype="5" fill="hold" grpId="3" nodeType="withEffect">
                                  <p:stCondLst>
                                    <p:cond delay="0"/>
                                  </p:stCondLst>
                                  <p:childTnLst>
                                    <p:animEffect transition="out" filter="blinds(vertical)">
                                      <p:cBhvr>
                                        <p:cTn id="828" dur="5500"/>
                                        <p:tgtEl>
                                          <p:spTgt spid="75"/>
                                        </p:tgtEl>
                                      </p:cBhvr>
                                    </p:animEffect>
                                    <p:set>
                                      <p:cBhvr>
                                        <p:cTn id="829" dur="1" fill="hold">
                                          <p:stCondLst>
                                            <p:cond delay="5499"/>
                                          </p:stCondLst>
                                        </p:cTn>
                                        <p:tgtEl>
                                          <p:spTgt spid="7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74"/>
                                        </p:tgtEl>
                                        <p:attrNameLst>
                                          <p:attrName>style.visibility</p:attrName>
                                        </p:attrNameLst>
                                      </p:cBhvr>
                                      <p:to>
                                        <p:strVal val="visible"/>
                                      </p:to>
                                    </p:set>
                                    <p:anim calcmode="lin" valueType="num">
                                      <p:cBhvr additive="base">
                                        <p:cTn id="832" dur="4000" fill="hold"/>
                                        <p:tgtEl>
                                          <p:spTgt spid="74"/>
                                        </p:tgtEl>
                                        <p:attrNameLst>
                                          <p:attrName>ppt_x</p:attrName>
                                        </p:attrNameLst>
                                      </p:cBhvr>
                                      <p:tavLst>
                                        <p:tav tm="0">
                                          <p:val>
                                            <p:strVal val="0-#ppt_w/2"/>
                                          </p:val>
                                        </p:tav>
                                        <p:tav tm="100000">
                                          <p:val>
                                            <p:strVal val="#ppt_x"/>
                                          </p:val>
                                        </p:tav>
                                      </p:tavLst>
                                    </p:anim>
                                    <p:anim calcmode="lin" valueType="num">
                                      <p:cBhvr additive="base">
                                        <p:cTn id="833" dur="4000" fill="hold"/>
                                        <p:tgtEl>
                                          <p:spTgt spid="74"/>
                                        </p:tgtEl>
                                        <p:attrNameLst>
                                          <p:attrName>ppt_y</p:attrName>
                                        </p:attrNameLst>
                                      </p:cBhvr>
                                      <p:tavLst>
                                        <p:tav tm="0">
                                          <p:val>
                                            <p:strVal val="#ppt_y"/>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74"/>
                                        </p:tgtEl>
                                        <p:attrNameLst>
                                          <p:attrName>style.visibility</p:attrName>
                                        </p:attrNameLst>
                                      </p:cBhvr>
                                      <p:to>
                                        <p:strVal val="visible"/>
                                      </p:to>
                                    </p:set>
                                    <p:anim calcmode="lin" valueType="num">
                                      <p:cBhvr>
                                        <p:cTn id="836" dur="4000" fill="hold"/>
                                        <p:tgtEl>
                                          <p:spTgt spid="74"/>
                                        </p:tgtEl>
                                        <p:attrNameLst>
                                          <p:attrName>ppt_w</p:attrName>
                                        </p:attrNameLst>
                                      </p:cBhvr>
                                      <p:tavLst>
                                        <p:tav tm="0" fmla="#ppt_w*sin(2.5*pi*$)">
                                          <p:val>
                                            <p:fltVal val="0"/>
                                          </p:val>
                                        </p:tav>
                                        <p:tav tm="100000">
                                          <p:val>
                                            <p:fltVal val="1"/>
                                          </p:val>
                                        </p:tav>
                                      </p:tavLst>
                                    </p:anim>
                                    <p:anim calcmode="lin" valueType="num">
                                      <p:cBhvr>
                                        <p:cTn id="837" dur="4000" fill="hold"/>
                                        <p:tgtEl>
                                          <p:spTgt spid="74"/>
                                        </p:tgtEl>
                                        <p:attrNameLst>
                                          <p:attrName>ppt_h</p:attrName>
                                        </p:attrNameLst>
                                      </p:cBhvr>
                                      <p:tavLst>
                                        <p:tav tm="0">
                                          <p:val>
                                            <p:strVal val="#ppt_h"/>
                                          </p:val>
                                        </p:tav>
                                        <p:tav tm="100000">
                                          <p:val>
                                            <p:strVal val="#ppt_h"/>
                                          </p:val>
                                        </p:tav>
                                      </p:tavLst>
                                    </p:anim>
                                  </p:childTnLst>
                                </p:cTn>
                              </p:par>
                              <p:par>
                                <p:cTn id="838" presetID="2" presetClass="exit" presetSubtype="8" fill="hold" grpId="2" nodeType="withEffect">
                                  <p:stCondLst>
                                    <p:cond delay="0"/>
                                  </p:stCondLst>
                                  <p:childTnLst>
                                    <p:anim calcmode="lin" valueType="num">
                                      <p:cBhvr additive="base">
                                        <p:cTn id="839" dur="4500"/>
                                        <p:tgtEl>
                                          <p:spTgt spid="74"/>
                                        </p:tgtEl>
                                        <p:attrNameLst>
                                          <p:attrName>ppt_x</p:attrName>
                                        </p:attrNameLst>
                                      </p:cBhvr>
                                      <p:tavLst>
                                        <p:tav tm="0">
                                          <p:val>
                                            <p:strVal val="ppt_x"/>
                                          </p:val>
                                        </p:tav>
                                        <p:tav tm="100000">
                                          <p:val>
                                            <p:strVal val="0-ppt_w/2"/>
                                          </p:val>
                                        </p:tav>
                                      </p:tavLst>
                                    </p:anim>
                                    <p:anim calcmode="lin" valueType="num">
                                      <p:cBhvr additive="base">
                                        <p:cTn id="840" dur="4500"/>
                                        <p:tgtEl>
                                          <p:spTgt spid="74"/>
                                        </p:tgtEl>
                                        <p:attrNameLst>
                                          <p:attrName>ppt_y</p:attrName>
                                        </p:attrNameLst>
                                      </p:cBhvr>
                                      <p:tavLst>
                                        <p:tav tm="0">
                                          <p:val>
                                            <p:strVal val="ppt_y"/>
                                          </p:val>
                                        </p:tav>
                                        <p:tav tm="100000">
                                          <p:val>
                                            <p:strVal val="ppt_y"/>
                                          </p:val>
                                        </p:tav>
                                      </p:tavLst>
                                    </p:anim>
                                    <p:set>
                                      <p:cBhvr>
                                        <p:cTn id="841" dur="1" fill="hold">
                                          <p:stCondLst>
                                            <p:cond delay="4499"/>
                                          </p:stCondLst>
                                        </p:cTn>
                                        <p:tgtEl>
                                          <p:spTgt spid="74"/>
                                        </p:tgtEl>
                                        <p:attrNameLst>
                                          <p:attrName>style.visibility</p:attrName>
                                        </p:attrNameLst>
                                      </p:cBhvr>
                                      <p:to>
                                        <p:strVal val="hidden"/>
                                      </p:to>
                                    </p:set>
                                  </p:childTnLst>
                                </p:cTn>
                              </p:par>
                              <p:par>
                                <p:cTn id="842" presetID="3" presetClass="exit" presetSubtype="5" fill="hold" grpId="3" nodeType="withEffect">
                                  <p:stCondLst>
                                    <p:cond delay="0"/>
                                  </p:stCondLst>
                                  <p:childTnLst>
                                    <p:animEffect transition="out" filter="blinds(vertical)">
                                      <p:cBhvr>
                                        <p:cTn id="843" dur="5500"/>
                                        <p:tgtEl>
                                          <p:spTgt spid="74"/>
                                        </p:tgtEl>
                                      </p:cBhvr>
                                    </p:animEffect>
                                    <p:set>
                                      <p:cBhvr>
                                        <p:cTn id="844" dur="1" fill="hold">
                                          <p:stCondLst>
                                            <p:cond delay="5499"/>
                                          </p:stCondLst>
                                        </p:cTn>
                                        <p:tgtEl>
                                          <p:spTgt spid="74"/>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73"/>
                                        </p:tgtEl>
                                        <p:attrNameLst>
                                          <p:attrName>style.visibility</p:attrName>
                                        </p:attrNameLst>
                                      </p:cBhvr>
                                      <p:to>
                                        <p:strVal val="visible"/>
                                      </p:to>
                                    </p:set>
                                    <p:anim calcmode="lin" valueType="num">
                                      <p:cBhvr additive="base">
                                        <p:cTn id="847" dur="4000" fill="hold"/>
                                        <p:tgtEl>
                                          <p:spTgt spid="73"/>
                                        </p:tgtEl>
                                        <p:attrNameLst>
                                          <p:attrName>ppt_x</p:attrName>
                                        </p:attrNameLst>
                                      </p:cBhvr>
                                      <p:tavLst>
                                        <p:tav tm="0">
                                          <p:val>
                                            <p:strVal val="0-#ppt_w/2"/>
                                          </p:val>
                                        </p:tav>
                                        <p:tav tm="100000">
                                          <p:val>
                                            <p:strVal val="#ppt_x"/>
                                          </p:val>
                                        </p:tav>
                                      </p:tavLst>
                                    </p:anim>
                                    <p:anim calcmode="lin" valueType="num">
                                      <p:cBhvr additive="base">
                                        <p:cTn id="848" dur="4000" fill="hold"/>
                                        <p:tgtEl>
                                          <p:spTgt spid="73"/>
                                        </p:tgtEl>
                                        <p:attrNameLst>
                                          <p:attrName>ppt_y</p:attrName>
                                        </p:attrNameLst>
                                      </p:cBhvr>
                                      <p:tavLst>
                                        <p:tav tm="0">
                                          <p:val>
                                            <p:strVal val="#ppt_y"/>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73"/>
                                        </p:tgtEl>
                                        <p:attrNameLst>
                                          <p:attrName>style.visibility</p:attrName>
                                        </p:attrNameLst>
                                      </p:cBhvr>
                                      <p:to>
                                        <p:strVal val="visible"/>
                                      </p:to>
                                    </p:set>
                                    <p:anim calcmode="lin" valueType="num">
                                      <p:cBhvr>
                                        <p:cTn id="851" dur="4000" fill="hold"/>
                                        <p:tgtEl>
                                          <p:spTgt spid="73"/>
                                        </p:tgtEl>
                                        <p:attrNameLst>
                                          <p:attrName>ppt_w</p:attrName>
                                        </p:attrNameLst>
                                      </p:cBhvr>
                                      <p:tavLst>
                                        <p:tav tm="0" fmla="#ppt_w*sin(2.5*pi*$)">
                                          <p:val>
                                            <p:fltVal val="0"/>
                                          </p:val>
                                        </p:tav>
                                        <p:tav tm="100000">
                                          <p:val>
                                            <p:fltVal val="1"/>
                                          </p:val>
                                        </p:tav>
                                      </p:tavLst>
                                    </p:anim>
                                    <p:anim calcmode="lin" valueType="num">
                                      <p:cBhvr>
                                        <p:cTn id="852" dur="4000" fill="hold"/>
                                        <p:tgtEl>
                                          <p:spTgt spid="73"/>
                                        </p:tgtEl>
                                        <p:attrNameLst>
                                          <p:attrName>ppt_h</p:attrName>
                                        </p:attrNameLst>
                                      </p:cBhvr>
                                      <p:tavLst>
                                        <p:tav tm="0">
                                          <p:val>
                                            <p:strVal val="#ppt_h"/>
                                          </p:val>
                                        </p:tav>
                                        <p:tav tm="100000">
                                          <p:val>
                                            <p:strVal val="#ppt_h"/>
                                          </p:val>
                                        </p:tav>
                                      </p:tavLst>
                                    </p:anim>
                                  </p:childTnLst>
                                </p:cTn>
                              </p:par>
                              <p:par>
                                <p:cTn id="853" presetID="2" presetClass="exit" presetSubtype="8" fill="hold" grpId="2" nodeType="withEffect">
                                  <p:stCondLst>
                                    <p:cond delay="0"/>
                                  </p:stCondLst>
                                  <p:childTnLst>
                                    <p:anim calcmode="lin" valueType="num">
                                      <p:cBhvr additive="base">
                                        <p:cTn id="854" dur="4500"/>
                                        <p:tgtEl>
                                          <p:spTgt spid="73"/>
                                        </p:tgtEl>
                                        <p:attrNameLst>
                                          <p:attrName>ppt_x</p:attrName>
                                        </p:attrNameLst>
                                      </p:cBhvr>
                                      <p:tavLst>
                                        <p:tav tm="0">
                                          <p:val>
                                            <p:strVal val="ppt_x"/>
                                          </p:val>
                                        </p:tav>
                                        <p:tav tm="100000">
                                          <p:val>
                                            <p:strVal val="0-ppt_w/2"/>
                                          </p:val>
                                        </p:tav>
                                      </p:tavLst>
                                    </p:anim>
                                    <p:anim calcmode="lin" valueType="num">
                                      <p:cBhvr additive="base">
                                        <p:cTn id="855" dur="4500"/>
                                        <p:tgtEl>
                                          <p:spTgt spid="73"/>
                                        </p:tgtEl>
                                        <p:attrNameLst>
                                          <p:attrName>ppt_y</p:attrName>
                                        </p:attrNameLst>
                                      </p:cBhvr>
                                      <p:tavLst>
                                        <p:tav tm="0">
                                          <p:val>
                                            <p:strVal val="ppt_y"/>
                                          </p:val>
                                        </p:tav>
                                        <p:tav tm="100000">
                                          <p:val>
                                            <p:strVal val="ppt_y"/>
                                          </p:val>
                                        </p:tav>
                                      </p:tavLst>
                                    </p:anim>
                                    <p:set>
                                      <p:cBhvr>
                                        <p:cTn id="856" dur="1" fill="hold">
                                          <p:stCondLst>
                                            <p:cond delay="4499"/>
                                          </p:stCondLst>
                                        </p:cTn>
                                        <p:tgtEl>
                                          <p:spTgt spid="73"/>
                                        </p:tgtEl>
                                        <p:attrNameLst>
                                          <p:attrName>style.visibility</p:attrName>
                                        </p:attrNameLst>
                                      </p:cBhvr>
                                      <p:to>
                                        <p:strVal val="hidden"/>
                                      </p:to>
                                    </p:set>
                                  </p:childTnLst>
                                </p:cTn>
                              </p:par>
                              <p:par>
                                <p:cTn id="857" presetID="3" presetClass="exit" presetSubtype="5" fill="hold" grpId="3" nodeType="withEffect">
                                  <p:stCondLst>
                                    <p:cond delay="0"/>
                                  </p:stCondLst>
                                  <p:childTnLst>
                                    <p:animEffect transition="out" filter="blinds(vertical)">
                                      <p:cBhvr>
                                        <p:cTn id="858" dur="5500"/>
                                        <p:tgtEl>
                                          <p:spTgt spid="73"/>
                                        </p:tgtEl>
                                      </p:cBhvr>
                                    </p:animEffect>
                                    <p:set>
                                      <p:cBhvr>
                                        <p:cTn id="859" dur="1" fill="hold">
                                          <p:stCondLst>
                                            <p:cond delay="5499"/>
                                          </p:stCondLst>
                                        </p:cTn>
                                        <p:tgtEl>
                                          <p:spTgt spid="73"/>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72"/>
                                        </p:tgtEl>
                                        <p:attrNameLst>
                                          <p:attrName>style.visibility</p:attrName>
                                        </p:attrNameLst>
                                      </p:cBhvr>
                                      <p:to>
                                        <p:strVal val="visible"/>
                                      </p:to>
                                    </p:set>
                                    <p:anim calcmode="lin" valueType="num">
                                      <p:cBhvr additive="base">
                                        <p:cTn id="862" dur="4000" fill="hold"/>
                                        <p:tgtEl>
                                          <p:spTgt spid="72"/>
                                        </p:tgtEl>
                                        <p:attrNameLst>
                                          <p:attrName>ppt_x</p:attrName>
                                        </p:attrNameLst>
                                      </p:cBhvr>
                                      <p:tavLst>
                                        <p:tav tm="0">
                                          <p:val>
                                            <p:strVal val="0-#ppt_w/2"/>
                                          </p:val>
                                        </p:tav>
                                        <p:tav tm="100000">
                                          <p:val>
                                            <p:strVal val="#ppt_x"/>
                                          </p:val>
                                        </p:tav>
                                      </p:tavLst>
                                    </p:anim>
                                    <p:anim calcmode="lin" valueType="num">
                                      <p:cBhvr additive="base">
                                        <p:cTn id="863" dur="4000" fill="hold"/>
                                        <p:tgtEl>
                                          <p:spTgt spid="72"/>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72"/>
                                        </p:tgtEl>
                                        <p:attrNameLst>
                                          <p:attrName>style.visibility</p:attrName>
                                        </p:attrNameLst>
                                      </p:cBhvr>
                                      <p:to>
                                        <p:strVal val="visible"/>
                                      </p:to>
                                    </p:set>
                                    <p:anim calcmode="lin" valueType="num">
                                      <p:cBhvr>
                                        <p:cTn id="866" dur="4000" fill="hold"/>
                                        <p:tgtEl>
                                          <p:spTgt spid="72"/>
                                        </p:tgtEl>
                                        <p:attrNameLst>
                                          <p:attrName>ppt_w</p:attrName>
                                        </p:attrNameLst>
                                      </p:cBhvr>
                                      <p:tavLst>
                                        <p:tav tm="0" fmla="#ppt_w*sin(2.5*pi*$)">
                                          <p:val>
                                            <p:fltVal val="0"/>
                                          </p:val>
                                        </p:tav>
                                        <p:tav tm="100000">
                                          <p:val>
                                            <p:fltVal val="1"/>
                                          </p:val>
                                        </p:tav>
                                      </p:tavLst>
                                    </p:anim>
                                    <p:anim calcmode="lin" valueType="num">
                                      <p:cBhvr>
                                        <p:cTn id="867" dur="4000" fill="hold"/>
                                        <p:tgtEl>
                                          <p:spTgt spid="72"/>
                                        </p:tgtEl>
                                        <p:attrNameLst>
                                          <p:attrName>ppt_h</p:attrName>
                                        </p:attrNameLst>
                                      </p:cBhvr>
                                      <p:tavLst>
                                        <p:tav tm="0">
                                          <p:val>
                                            <p:strVal val="#ppt_h"/>
                                          </p:val>
                                        </p:tav>
                                        <p:tav tm="100000">
                                          <p:val>
                                            <p:strVal val="#ppt_h"/>
                                          </p:val>
                                        </p:tav>
                                      </p:tavLst>
                                    </p:anim>
                                  </p:childTnLst>
                                </p:cTn>
                              </p:par>
                              <p:par>
                                <p:cTn id="868" presetID="2" presetClass="exit" presetSubtype="8" fill="hold" grpId="2" nodeType="withEffect">
                                  <p:stCondLst>
                                    <p:cond delay="0"/>
                                  </p:stCondLst>
                                  <p:childTnLst>
                                    <p:anim calcmode="lin" valueType="num">
                                      <p:cBhvr additive="base">
                                        <p:cTn id="869" dur="4500"/>
                                        <p:tgtEl>
                                          <p:spTgt spid="72"/>
                                        </p:tgtEl>
                                        <p:attrNameLst>
                                          <p:attrName>ppt_x</p:attrName>
                                        </p:attrNameLst>
                                      </p:cBhvr>
                                      <p:tavLst>
                                        <p:tav tm="0">
                                          <p:val>
                                            <p:strVal val="ppt_x"/>
                                          </p:val>
                                        </p:tav>
                                        <p:tav tm="100000">
                                          <p:val>
                                            <p:strVal val="0-ppt_w/2"/>
                                          </p:val>
                                        </p:tav>
                                      </p:tavLst>
                                    </p:anim>
                                    <p:anim calcmode="lin" valueType="num">
                                      <p:cBhvr additive="base">
                                        <p:cTn id="870" dur="4500"/>
                                        <p:tgtEl>
                                          <p:spTgt spid="72"/>
                                        </p:tgtEl>
                                        <p:attrNameLst>
                                          <p:attrName>ppt_y</p:attrName>
                                        </p:attrNameLst>
                                      </p:cBhvr>
                                      <p:tavLst>
                                        <p:tav tm="0">
                                          <p:val>
                                            <p:strVal val="ppt_y"/>
                                          </p:val>
                                        </p:tav>
                                        <p:tav tm="100000">
                                          <p:val>
                                            <p:strVal val="ppt_y"/>
                                          </p:val>
                                        </p:tav>
                                      </p:tavLst>
                                    </p:anim>
                                    <p:set>
                                      <p:cBhvr>
                                        <p:cTn id="871" dur="1" fill="hold">
                                          <p:stCondLst>
                                            <p:cond delay="4499"/>
                                          </p:stCondLst>
                                        </p:cTn>
                                        <p:tgtEl>
                                          <p:spTgt spid="72"/>
                                        </p:tgtEl>
                                        <p:attrNameLst>
                                          <p:attrName>style.visibility</p:attrName>
                                        </p:attrNameLst>
                                      </p:cBhvr>
                                      <p:to>
                                        <p:strVal val="hidden"/>
                                      </p:to>
                                    </p:set>
                                  </p:childTnLst>
                                </p:cTn>
                              </p:par>
                              <p:par>
                                <p:cTn id="872" presetID="3" presetClass="exit" presetSubtype="5" fill="hold" grpId="3" nodeType="withEffect">
                                  <p:stCondLst>
                                    <p:cond delay="0"/>
                                  </p:stCondLst>
                                  <p:childTnLst>
                                    <p:animEffect transition="out" filter="blinds(vertical)">
                                      <p:cBhvr>
                                        <p:cTn id="873" dur="5500"/>
                                        <p:tgtEl>
                                          <p:spTgt spid="72"/>
                                        </p:tgtEl>
                                      </p:cBhvr>
                                    </p:animEffect>
                                    <p:set>
                                      <p:cBhvr>
                                        <p:cTn id="874" dur="1" fill="hold">
                                          <p:stCondLst>
                                            <p:cond delay="5499"/>
                                          </p:stCondLst>
                                        </p:cTn>
                                        <p:tgtEl>
                                          <p:spTgt spid="72"/>
                                        </p:tgtEl>
                                        <p:attrNameLst>
                                          <p:attrName>style.visibility</p:attrName>
                                        </p:attrNameLst>
                                      </p:cBhvr>
                                      <p:to>
                                        <p:strVal val="hidden"/>
                                      </p:to>
                                    </p:set>
                                  </p:childTnLst>
                                </p:cTn>
                              </p:par>
                              <p:par>
                                <p:cTn id="875" presetID="2" presetClass="entr" presetSubtype="8" fill="hold" grpId="0" nodeType="withEffect">
                                  <p:stCondLst>
                                    <p:cond delay="0"/>
                                  </p:stCondLst>
                                  <p:childTnLst>
                                    <p:set>
                                      <p:cBhvr>
                                        <p:cTn id="876" dur="1" fill="hold">
                                          <p:stCondLst>
                                            <p:cond delay="0"/>
                                          </p:stCondLst>
                                        </p:cTn>
                                        <p:tgtEl>
                                          <p:spTgt spid="71"/>
                                        </p:tgtEl>
                                        <p:attrNameLst>
                                          <p:attrName>style.visibility</p:attrName>
                                        </p:attrNameLst>
                                      </p:cBhvr>
                                      <p:to>
                                        <p:strVal val="visible"/>
                                      </p:to>
                                    </p:set>
                                    <p:anim calcmode="lin" valueType="num">
                                      <p:cBhvr additive="base">
                                        <p:cTn id="877" dur="4000" fill="hold"/>
                                        <p:tgtEl>
                                          <p:spTgt spid="71"/>
                                        </p:tgtEl>
                                        <p:attrNameLst>
                                          <p:attrName>ppt_x</p:attrName>
                                        </p:attrNameLst>
                                      </p:cBhvr>
                                      <p:tavLst>
                                        <p:tav tm="0">
                                          <p:val>
                                            <p:strVal val="0-#ppt_w/2"/>
                                          </p:val>
                                        </p:tav>
                                        <p:tav tm="100000">
                                          <p:val>
                                            <p:strVal val="#ppt_x"/>
                                          </p:val>
                                        </p:tav>
                                      </p:tavLst>
                                    </p:anim>
                                    <p:anim calcmode="lin" valueType="num">
                                      <p:cBhvr additive="base">
                                        <p:cTn id="878" dur="4000" fill="hold"/>
                                        <p:tgtEl>
                                          <p:spTgt spid="71"/>
                                        </p:tgtEl>
                                        <p:attrNameLst>
                                          <p:attrName>ppt_y</p:attrName>
                                        </p:attrNameLst>
                                      </p:cBhvr>
                                      <p:tavLst>
                                        <p:tav tm="0">
                                          <p:val>
                                            <p:strVal val="#ppt_y"/>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71"/>
                                        </p:tgtEl>
                                        <p:attrNameLst>
                                          <p:attrName>style.visibility</p:attrName>
                                        </p:attrNameLst>
                                      </p:cBhvr>
                                      <p:to>
                                        <p:strVal val="visible"/>
                                      </p:to>
                                    </p:set>
                                    <p:anim calcmode="lin" valueType="num">
                                      <p:cBhvr>
                                        <p:cTn id="881" dur="4000" fill="hold"/>
                                        <p:tgtEl>
                                          <p:spTgt spid="71"/>
                                        </p:tgtEl>
                                        <p:attrNameLst>
                                          <p:attrName>ppt_w</p:attrName>
                                        </p:attrNameLst>
                                      </p:cBhvr>
                                      <p:tavLst>
                                        <p:tav tm="0" fmla="#ppt_w*sin(2.5*pi*$)">
                                          <p:val>
                                            <p:fltVal val="0"/>
                                          </p:val>
                                        </p:tav>
                                        <p:tav tm="100000">
                                          <p:val>
                                            <p:fltVal val="1"/>
                                          </p:val>
                                        </p:tav>
                                      </p:tavLst>
                                    </p:anim>
                                    <p:anim calcmode="lin" valueType="num">
                                      <p:cBhvr>
                                        <p:cTn id="882" dur="4000" fill="hold"/>
                                        <p:tgtEl>
                                          <p:spTgt spid="71"/>
                                        </p:tgtEl>
                                        <p:attrNameLst>
                                          <p:attrName>ppt_h</p:attrName>
                                        </p:attrNameLst>
                                      </p:cBhvr>
                                      <p:tavLst>
                                        <p:tav tm="0">
                                          <p:val>
                                            <p:strVal val="#ppt_h"/>
                                          </p:val>
                                        </p:tav>
                                        <p:tav tm="100000">
                                          <p:val>
                                            <p:strVal val="#ppt_h"/>
                                          </p:val>
                                        </p:tav>
                                      </p:tavLst>
                                    </p:anim>
                                  </p:childTnLst>
                                </p:cTn>
                              </p:par>
                              <p:par>
                                <p:cTn id="883" presetID="2" presetClass="exit" presetSubtype="8" fill="hold" grpId="2" nodeType="withEffect">
                                  <p:stCondLst>
                                    <p:cond delay="0"/>
                                  </p:stCondLst>
                                  <p:childTnLst>
                                    <p:anim calcmode="lin" valueType="num">
                                      <p:cBhvr additive="base">
                                        <p:cTn id="884" dur="4500"/>
                                        <p:tgtEl>
                                          <p:spTgt spid="71"/>
                                        </p:tgtEl>
                                        <p:attrNameLst>
                                          <p:attrName>ppt_x</p:attrName>
                                        </p:attrNameLst>
                                      </p:cBhvr>
                                      <p:tavLst>
                                        <p:tav tm="0">
                                          <p:val>
                                            <p:strVal val="ppt_x"/>
                                          </p:val>
                                        </p:tav>
                                        <p:tav tm="100000">
                                          <p:val>
                                            <p:strVal val="0-ppt_w/2"/>
                                          </p:val>
                                        </p:tav>
                                      </p:tavLst>
                                    </p:anim>
                                    <p:anim calcmode="lin" valueType="num">
                                      <p:cBhvr additive="base">
                                        <p:cTn id="885" dur="4500"/>
                                        <p:tgtEl>
                                          <p:spTgt spid="71"/>
                                        </p:tgtEl>
                                        <p:attrNameLst>
                                          <p:attrName>ppt_y</p:attrName>
                                        </p:attrNameLst>
                                      </p:cBhvr>
                                      <p:tavLst>
                                        <p:tav tm="0">
                                          <p:val>
                                            <p:strVal val="ppt_y"/>
                                          </p:val>
                                        </p:tav>
                                        <p:tav tm="100000">
                                          <p:val>
                                            <p:strVal val="ppt_y"/>
                                          </p:val>
                                        </p:tav>
                                      </p:tavLst>
                                    </p:anim>
                                    <p:set>
                                      <p:cBhvr>
                                        <p:cTn id="886" dur="1" fill="hold">
                                          <p:stCondLst>
                                            <p:cond delay="4499"/>
                                          </p:stCondLst>
                                        </p:cTn>
                                        <p:tgtEl>
                                          <p:spTgt spid="71"/>
                                        </p:tgtEl>
                                        <p:attrNameLst>
                                          <p:attrName>style.visibility</p:attrName>
                                        </p:attrNameLst>
                                      </p:cBhvr>
                                      <p:to>
                                        <p:strVal val="hidden"/>
                                      </p:to>
                                    </p:set>
                                  </p:childTnLst>
                                </p:cTn>
                              </p:par>
                              <p:par>
                                <p:cTn id="887" presetID="3" presetClass="exit" presetSubtype="5" fill="hold" grpId="3" nodeType="withEffect">
                                  <p:stCondLst>
                                    <p:cond delay="0"/>
                                  </p:stCondLst>
                                  <p:childTnLst>
                                    <p:animEffect transition="out" filter="blinds(vertical)">
                                      <p:cBhvr>
                                        <p:cTn id="888" dur="5500"/>
                                        <p:tgtEl>
                                          <p:spTgt spid="71"/>
                                        </p:tgtEl>
                                      </p:cBhvr>
                                    </p:animEffect>
                                    <p:set>
                                      <p:cBhvr>
                                        <p:cTn id="889" dur="1" fill="hold">
                                          <p:stCondLst>
                                            <p:cond delay="5499"/>
                                          </p:stCondLst>
                                        </p:cTn>
                                        <p:tgtEl>
                                          <p:spTgt spid="71"/>
                                        </p:tgtEl>
                                        <p:attrNameLst>
                                          <p:attrName>style.visibility</p:attrName>
                                        </p:attrNameLst>
                                      </p:cBhvr>
                                      <p:to>
                                        <p:strVal val="hidden"/>
                                      </p:to>
                                    </p:set>
                                  </p:childTnLst>
                                </p:cTn>
                              </p:par>
                              <p:par>
                                <p:cTn id="890" presetID="2" presetClass="entr" presetSubtype="8" fill="hold" grpId="0" nodeType="withEffect">
                                  <p:stCondLst>
                                    <p:cond delay="0"/>
                                  </p:stCondLst>
                                  <p:childTnLst>
                                    <p:set>
                                      <p:cBhvr>
                                        <p:cTn id="891" dur="1" fill="hold">
                                          <p:stCondLst>
                                            <p:cond delay="0"/>
                                          </p:stCondLst>
                                        </p:cTn>
                                        <p:tgtEl>
                                          <p:spTgt spid="70"/>
                                        </p:tgtEl>
                                        <p:attrNameLst>
                                          <p:attrName>style.visibility</p:attrName>
                                        </p:attrNameLst>
                                      </p:cBhvr>
                                      <p:to>
                                        <p:strVal val="visible"/>
                                      </p:to>
                                    </p:set>
                                    <p:anim calcmode="lin" valueType="num">
                                      <p:cBhvr additive="base">
                                        <p:cTn id="892" dur="4000" fill="hold"/>
                                        <p:tgtEl>
                                          <p:spTgt spid="70"/>
                                        </p:tgtEl>
                                        <p:attrNameLst>
                                          <p:attrName>ppt_x</p:attrName>
                                        </p:attrNameLst>
                                      </p:cBhvr>
                                      <p:tavLst>
                                        <p:tav tm="0">
                                          <p:val>
                                            <p:strVal val="0-#ppt_w/2"/>
                                          </p:val>
                                        </p:tav>
                                        <p:tav tm="100000">
                                          <p:val>
                                            <p:strVal val="#ppt_x"/>
                                          </p:val>
                                        </p:tav>
                                      </p:tavLst>
                                    </p:anim>
                                    <p:anim calcmode="lin" valueType="num">
                                      <p:cBhvr additive="base">
                                        <p:cTn id="893" dur="4000" fill="hold"/>
                                        <p:tgtEl>
                                          <p:spTgt spid="70"/>
                                        </p:tgtEl>
                                        <p:attrNameLst>
                                          <p:attrName>ppt_y</p:attrName>
                                        </p:attrNameLst>
                                      </p:cBhvr>
                                      <p:tavLst>
                                        <p:tav tm="0">
                                          <p:val>
                                            <p:strVal val="#ppt_y"/>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0"/>
                                        </p:tgtEl>
                                        <p:attrNameLst>
                                          <p:attrName>style.visibility</p:attrName>
                                        </p:attrNameLst>
                                      </p:cBhvr>
                                      <p:to>
                                        <p:strVal val="visible"/>
                                      </p:to>
                                    </p:set>
                                    <p:anim calcmode="lin" valueType="num">
                                      <p:cBhvr>
                                        <p:cTn id="896" dur="4000" fill="hold"/>
                                        <p:tgtEl>
                                          <p:spTgt spid="70"/>
                                        </p:tgtEl>
                                        <p:attrNameLst>
                                          <p:attrName>ppt_w</p:attrName>
                                        </p:attrNameLst>
                                      </p:cBhvr>
                                      <p:tavLst>
                                        <p:tav tm="0" fmla="#ppt_w*sin(2.5*pi*$)">
                                          <p:val>
                                            <p:fltVal val="0"/>
                                          </p:val>
                                        </p:tav>
                                        <p:tav tm="100000">
                                          <p:val>
                                            <p:fltVal val="1"/>
                                          </p:val>
                                        </p:tav>
                                      </p:tavLst>
                                    </p:anim>
                                    <p:anim calcmode="lin" valueType="num">
                                      <p:cBhvr>
                                        <p:cTn id="897" dur="4000" fill="hold"/>
                                        <p:tgtEl>
                                          <p:spTgt spid="70"/>
                                        </p:tgtEl>
                                        <p:attrNameLst>
                                          <p:attrName>ppt_h</p:attrName>
                                        </p:attrNameLst>
                                      </p:cBhvr>
                                      <p:tavLst>
                                        <p:tav tm="0">
                                          <p:val>
                                            <p:strVal val="#ppt_h"/>
                                          </p:val>
                                        </p:tav>
                                        <p:tav tm="100000">
                                          <p:val>
                                            <p:strVal val="#ppt_h"/>
                                          </p:val>
                                        </p:tav>
                                      </p:tavLst>
                                    </p:anim>
                                  </p:childTnLst>
                                </p:cTn>
                              </p:par>
                              <p:par>
                                <p:cTn id="898" presetID="2" presetClass="exit" presetSubtype="8" fill="hold" grpId="2" nodeType="withEffect">
                                  <p:stCondLst>
                                    <p:cond delay="0"/>
                                  </p:stCondLst>
                                  <p:childTnLst>
                                    <p:anim calcmode="lin" valueType="num">
                                      <p:cBhvr additive="base">
                                        <p:cTn id="899" dur="4500"/>
                                        <p:tgtEl>
                                          <p:spTgt spid="70"/>
                                        </p:tgtEl>
                                        <p:attrNameLst>
                                          <p:attrName>ppt_x</p:attrName>
                                        </p:attrNameLst>
                                      </p:cBhvr>
                                      <p:tavLst>
                                        <p:tav tm="0">
                                          <p:val>
                                            <p:strVal val="ppt_x"/>
                                          </p:val>
                                        </p:tav>
                                        <p:tav tm="100000">
                                          <p:val>
                                            <p:strVal val="0-ppt_w/2"/>
                                          </p:val>
                                        </p:tav>
                                      </p:tavLst>
                                    </p:anim>
                                    <p:anim calcmode="lin" valueType="num">
                                      <p:cBhvr additive="base">
                                        <p:cTn id="900" dur="4500"/>
                                        <p:tgtEl>
                                          <p:spTgt spid="70"/>
                                        </p:tgtEl>
                                        <p:attrNameLst>
                                          <p:attrName>ppt_y</p:attrName>
                                        </p:attrNameLst>
                                      </p:cBhvr>
                                      <p:tavLst>
                                        <p:tav tm="0">
                                          <p:val>
                                            <p:strVal val="ppt_y"/>
                                          </p:val>
                                        </p:tav>
                                        <p:tav tm="100000">
                                          <p:val>
                                            <p:strVal val="ppt_y"/>
                                          </p:val>
                                        </p:tav>
                                      </p:tavLst>
                                    </p:anim>
                                    <p:set>
                                      <p:cBhvr>
                                        <p:cTn id="901" dur="1" fill="hold">
                                          <p:stCondLst>
                                            <p:cond delay="4499"/>
                                          </p:stCondLst>
                                        </p:cTn>
                                        <p:tgtEl>
                                          <p:spTgt spid="70"/>
                                        </p:tgtEl>
                                        <p:attrNameLst>
                                          <p:attrName>style.visibility</p:attrName>
                                        </p:attrNameLst>
                                      </p:cBhvr>
                                      <p:to>
                                        <p:strVal val="hidden"/>
                                      </p:to>
                                    </p:set>
                                  </p:childTnLst>
                                </p:cTn>
                              </p:par>
                              <p:par>
                                <p:cTn id="902" presetID="3" presetClass="exit" presetSubtype="5" fill="hold" grpId="3" nodeType="withEffect">
                                  <p:stCondLst>
                                    <p:cond delay="0"/>
                                  </p:stCondLst>
                                  <p:childTnLst>
                                    <p:animEffect transition="out" filter="blinds(vertical)">
                                      <p:cBhvr>
                                        <p:cTn id="903" dur="5500"/>
                                        <p:tgtEl>
                                          <p:spTgt spid="70"/>
                                        </p:tgtEl>
                                      </p:cBhvr>
                                    </p:animEffect>
                                    <p:set>
                                      <p:cBhvr>
                                        <p:cTn id="904" dur="1" fill="hold">
                                          <p:stCondLst>
                                            <p:cond delay="5499"/>
                                          </p:stCondLst>
                                        </p:cTn>
                                        <p:tgtEl>
                                          <p:spTgt spid="70"/>
                                        </p:tgtEl>
                                        <p:attrNameLst>
                                          <p:attrName>style.visibility</p:attrName>
                                        </p:attrNameLst>
                                      </p:cBhvr>
                                      <p:to>
                                        <p:strVal val="hidden"/>
                                      </p:to>
                                    </p:set>
                                  </p:childTnLst>
                                </p:cTn>
                              </p:par>
                              <p:par>
                                <p:cTn id="905" presetID="2" presetClass="entr" presetSubtype="8" fill="hold" grpId="0" nodeType="withEffect">
                                  <p:stCondLst>
                                    <p:cond delay="0"/>
                                  </p:stCondLst>
                                  <p:childTnLst>
                                    <p:set>
                                      <p:cBhvr>
                                        <p:cTn id="906" dur="1" fill="hold">
                                          <p:stCondLst>
                                            <p:cond delay="0"/>
                                          </p:stCondLst>
                                        </p:cTn>
                                        <p:tgtEl>
                                          <p:spTgt spid="69"/>
                                        </p:tgtEl>
                                        <p:attrNameLst>
                                          <p:attrName>style.visibility</p:attrName>
                                        </p:attrNameLst>
                                      </p:cBhvr>
                                      <p:to>
                                        <p:strVal val="visible"/>
                                      </p:to>
                                    </p:set>
                                    <p:anim calcmode="lin" valueType="num">
                                      <p:cBhvr additive="base">
                                        <p:cTn id="907" dur="4000" fill="hold"/>
                                        <p:tgtEl>
                                          <p:spTgt spid="69"/>
                                        </p:tgtEl>
                                        <p:attrNameLst>
                                          <p:attrName>ppt_x</p:attrName>
                                        </p:attrNameLst>
                                      </p:cBhvr>
                                      <p:tavLst>
                                        <p:tav tm="0">
                                          <p:val>
                                            <p:strVal val="0-#ppt_w/2"/>
                                          </p:val>
                                        </p:tav>
                                        <p:tav tm="100000">
                                          <p:val>
                                            <p:strVal val="#ppt_x"/>
                                          </p:val>
                                        </p:tav>
                                      </p:tavLst>
                                    </p:anim>
                                    <p:anim calcmode="lin" valueType="num">
                                      <p:cBhvr additive="base">
                                        <p:cTn id="908" dur="4000" fill="hold"/>
                                        <p:tgtEl>
                                          <p:spTgt spid="69"/>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69"/>
                                        </p:tgtEl>
                                        <p:attrNameLst>
                                          <p:attrName>style.visibility</p:attrName>
                                        </p:attrNameLst>
                                      </p:cBhvr>
                                      <p:to>
                                        <p:strVal val="visible"/>
                                      </p:to>
                                    </p:set>
                                    <p:anim calcmode="lin" valueType="num">
                                      <p:cBhvr>
                                        <p:cTn id="911" dur="4000" fill="hold"/>
                                        <p:tgtEl>
                                          <p:spTgt spid="69"/>
                                        </p:tgtEl>
                                        <p:attrNameLst>
                                          <p:attrName>ppt_w</p:attrName>
                                        </p:attrNameLst>
                                      </p:cBhvr>
                                      <p:tavLst>
                                        <p:tav tm="0" fmla="#ppt_w*sin(2.5*pi*$)">
                                          <p:val>
                                            <p:fltVal val="0"/>
                                          </p:val>
                                        </p:tav>
                                        <p:tav tm="100000">
                                          <p:val>
                                            <p:fltVal val="1"/>
                                          </p:val>
                                        </p:tav>
                                      </p:tavLst>
                                    </p:anim>
                                    <p:anim calcmode="lin" valueType="num">
                                      <p:cBhvr>
                                        <p:cTn id="912" dur="4000" fill="hold"/>
                                        <p:tgtEl>
                                          <p:spTgt spid="69"/>
                                        </p:tgtEl>
                                        <p:attrNameLst>
                                          <p:attrName>ppt_h</p:attrName>
                                        </p:attrNameLst>
                                      </p:cBhvr>
                                      <p:tavLst>
                                        <p:tav tm="0">
                                          <p:val>
                                            <p:strVal val="#ppt_h"/>
                                          </p:val>
                                        </p:tav>
                                        <p:tav tm="100000">
                                          <p:val>
                                            <p:strVal val="#ppt_h"/>
                                          </p:val>
                                        </p:tav>
                                      </p:tavLst>
                                    </p:anim>
                                  </p:childTnLst>
                                </p:cTn>
                              </p:par>
                              <p:par>
                                <p:cTn id="913" presetID="2" presetClass="exit" presetSubtype="8" fill="hold" grpId="2" nodeType="withEffect">
                                  <p:stCondLst>
                                    <p:cond delay="0"/>
                                  </p:stCondLst>
                                  <p:childTnLst>
                                    <p:anim calcmode="lin" valueType="num">
                                      <p:cBhvr additive="base">
                                        <p:cTn id="914" dur="4500"/>
                                        <p:tgtEl>
                                          <p:spTgt spid="69"/>
                                        </p:tgtEl>
                                        <p:attrNameLst>
                                          <p:attrName>ppt_x</p:attrName>
                                        </p:attrNameLst>
                                      </p:cBhvr>
                                      <p:tavLst>
                                        <p:tav tm="0">
                                          <p:val>
                                            <p:strVal val="ppt_x"/>
                                          </p:val>
                                        </p:tav>
                                        <p:tav tm="100000">
                                          <p:val>
                                            <p:strVal val="0-ppt_w/2"/>
                                          </p:val>
                                        </p:tav>
                                      </p:tavLst>
                                    </p:anim>
                                    <p:anim calcmode="lin" valueType="num">
                                      <p:cBhvr additive="base">
                                        <p:cTn id="915" dur="4500"/>
                                        <p:tgtEl>
                                          <p:spTgt spid="69"/>
                                        </p:tgtEl>
                                        <p:attrNameLst>
                                          <p:attrName>ppt_y</p:attrName>
                                        </p:attrNameLst>
                                      </p:cBhvr>
                                      <p:tavLst>
                                        <p:tav tm="0">
                                          <p:val>
                                            <p:strVal val="ppt_y"/>
                                          </p:val>
                                        </p:tav>
                                        <p:tav tm="100000">
                                          <p:val>
                                            <p:strVal val="ppt_y"/>
                                          </p:val>
                                        </p:tav>
                                      </p:tavLst>
                                    </p:anim>
                                    <p:set>
                                      <p:cBhvr>
                                        <p:cTn id="916" dur="1" fill="hold">
                                          <p:stCondLst>
                                            <p:cond delay="4499"/>
                                          </p:stCondLst>
                                        </p:cTn>
                                        <p:tgtEl>
                                          <p:spTgt spid="69"/>
                                        </p:tgtEl>
                                        <p:attrNameLst>
                                          <p:attrName>style.visibility</p:attrName>
                                        </p:attrNameLst>
                                      </p:cBhvr>
                                      <p:to>
                                        <p:strVal val="hidden"/>
                                      </p:to>
                                    </p:set>
                                  </p:childTnLst>
                                </p:cTn>
                              </p:par>
                              <p:par>
                                <p:cTn id="917" presetID="3" presetClass="exit" presetSubtype="5" fill="hold" grpId="3" nodeType="withEffect">
                                  <p:stCondLst>
                                    <p:cond delay="0"/>
                                  </p:stCondLst>
                                  <p:childTnLst>
                                    <p:animEffect transition="out" filter="blinds(vertical)">
                                      <p:cBhvr>
                                        <p:cTn id="918" dur="5500"/>
                                        <p:tgtEl>
                                          <p:spTgt spid="69"/>
                                        </p:tgtEl>
                                      </p:cBhvr>
                                    </p:animEffect>
                                    <p:set>
                                      <p:cBhvr>
                                        <p:cTn id="919" dur="1" fill="hold">
                                          <p:stCondLst>
                                            <p:cond delay="5499"/>
                                          </p:stCondLst>
                                        </p:cTn>
                                        <p:tgtEl>
                                          <p:spTgt spid="69"/>
                                        </p:tgtEl>
                                        <p:attrNameLst>
                                          <p:attrName>style.visibility</p:attrName>
                                        </p:attrNameLst>
                                      </p:cBhvr>
                                      <p:to>
                                        <p:strVal val="hidden"/>
                                      </p:to>
                                    </p:set>
                                  </p:childTnLst>
                                </p:cTn>
                              </p:par>
                              <p:par>
                                <p:cTn id="920" presetID="2" presetClass="entr" presetSubtype="8" fill="hold" grpId="0" nodeType="withEffect">
                                  <p:stCondLst>
                                    <p:cond delay="0"/>
                                  </p:stCondLst>
                                  <p:childTnLst>
                                    <p:set>
                                      <p:cBhvr>
                                        <p:cTn id="921" dur="1" fill="hold">
                                          <p:stCondLst>
                                            <p:cond delay="0"/>
                                          </p:stCondLst>
                                        </p:cTn>
                                        <p:tgtEl>
                                          <p:spTgt spid="68"/>
                                        </p:tgtEl>
                                        <p:attrNameLst>
                                          <p:attrName>style.visibility</p:attrName>
                                        </p:attrNameLst>
                                      </p:cBhvr>
                                      <p:to>
                                        <p:strVal val="visible"/>
                                      </p:to>
                                    </p:set>
                                    <p:anim calcmode="lin" valueType="num">
                                      <p:cBhvr additive="base">
                                        <p:cTn id="922" dur="4000" fill="hold"/>
                                        <p:tgtEl>
                                          <p:spTgt spid="68"/>
                                        </p:tgtEl>
                                        <p:attrNameLst>
                                          <p:attrName>ppt_x</p:attrName>
                                        </p:attrNameLst>
                                      </p:cBhvr>
                                      <p:tavLst>
                                        <p:tav tm="0">
                                          <p:val>
                                            <p:strVal val="0-#ppt_w/2"/>
                                          </p:val>
                                        </p:tav>
                                        <p:tav tm="100000">
                                          <p:val>
                                            <p:strVal val="#ppt_x"/>
                                          </p:val>
                                        </p:tav>
                                      </p:tavLst>
                                    </p:anim>
                                    <p:anim calcmode="lin" valueType="num">
                                      <p:cBhvr additive="base">
                                        <p:cTn id="923" dur="4000" fill="hold"/>
                                        <p:tgtEl>
                                          <p:spTgt spid="68"/>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68"/>
                                        </p:tgtEl>
                                        <p:attrNameLst>
                                          <p:attrName>style.visibility</p:attrName>
                                        </p:attrNameLst>
                                      </p:cBhvr>
                                      <p:to>
                                        <p:strVal val="visible"/>
                                      </p:to>
                                    </p:set>
                                    <p:anim calcmode="lin" valueType="num">
                                      <p:cBhvr>
                                        <p:cTn id="926" dur="4000" fill="hold"/>
                                        <p:tgtEl>
                                          <p:spTgt spid="68"/>
                                        </p:tgtEl>
                                        <p:attrNameLst>
                                          <p:attrName>ppt_w</p:attrName>
                                        </p:attrNameLst>
                                      </p:cBhvr>
                                      <p:tavLst>
                                        <p:tav tm="0" fmla="#ppt_w*sin(2.5*pi*$)">
                                          <p:val>
                                            <p:fltVal val="0"/>
                                          </p:val>
                                        </p:tav>
                                        <p:tav tm="100000">
                                          <p:val>
                                            <p:fltVal val="1"/>
                                          </p:val>
                                        </p:tav>
                                      </p:tavLst>
                                    </p:anim>
                                    <p:anim calcmode="lin" valueType="num">
                                      <p:cBhvr>
                                        <p:cTn id="927" dur="4000" fill="hold"/>
                                        <p:tgtEl>
                                          <p:spTgt spid="68"/>
                                        </p:tgtEl>
                                        <p:attrNameLst>
                                          <p:attrName>ppt_h</p:attrName>
                                        </p:attrNameLst>
                                      </p:cBhvr>
                                      <p:tavLst>
                                        <p:tav tm="0">
                                          <p:val>
                                            <p:strVal val="#ppt_h"/>
                                          </p:val>
                                        </p:tav>
                                        <p:tav tm="100000">
                                          <p:val>
                                            <p:strVal val="#ppt_h"/>
                                          </p:val>
                                        </p:tav>
                                      </p:tavLst>
                                    </p:anim>
                                  </p:childTnLst>
                                </p:cTn>
                              </p:par>
                              <p:par>
                                <p:cTn id="928" presetID="2" presetClass="exit" presetSubtype="8" fill="hold" grpId="2" nodeType="withEffect">
                                  <p:stCondLst>
                                    <p:cond delay="0"/>
                                  </p:stCondLst>
                                  <p:childTnLst>
                                    <p:anim calcmode="lin" valueType="num">
                                      <p:cBhvr additive="base">
                                        <p:cTn id="929" dur="4500"/>
                                        <p:tgtEl>
                                          <p:spTgt spid="68"/>
                                        </p:tgtEl>
                                        <p:attrNameLst>
                                          <p:attrName>ppt_x</p:attrName>
                                        </p:attrNameLst>
                                      </p:cBhvr>
                                      <p:tavLst>
                                        <p:tav tm="0">
                                          <p:val>
                                            <p:strVal val="ppt_x"/>
                                          </p:val>
                                        </p:tav>
                                        <p:tav tm="100000">
                                          <p:val>
                                            <p:strVal val="0-ppt_w/2"/>
                                          </p:val>
                                        </p:tav>
                                      </p:tavLst>
                                    </p:anim>
                                    <p:anim calcmode="lin" valueType="num">
                                      <p:cBhvr additive="base">
                                        <p:cTn id="930" dur="4500"/>
                                        <p:tgtEl>
                                          <p:spTgt spid="68"/>
                                        </p:tgtEl>
                                        <p:attrNameLst>
                                          <p:attrName>ppt_y</p:attrName>
                                        </p:attrNameLst>
                                      </p:cBhvr>
                                      <p:tavLst>
                                        <p:tav tm="0">
                                          <p:val>
                                            <p:strVal val="ppt_y"/>
                                          </p:val>
                                        </p:tav>
                                        <p:tav tm="100000">
                                          <p:val>
                                            <p:strVal val="ppt_y"/>
                                          </p:val>
                                        </p:tav>
                                      </p:tavLst>
                                    </p:anim>
                                    <p:set>
                                      <p:cBhvr>
                                        <p:cTn id="931" dur="1" fill="hold">
                                          <p:stCondLst>
                                            <p:cond delay="4499"/>
                                          </p:stCondLst>
                                        </p:cTn>
                                        <p:tgtEl>
                                          <p:spTgt spid="68"/>
                                        </p:tgtEl>
                                        <p:attrNameLst>
                                          <p:attrName>style.visibility</p:attrName>
                                        </p:attrNameLst>
                                      </p:cBhvr>
                                      <p:to>
                                        <p:strVal val="hidden"/>
                                      </p:to>
                                    </p:set>
                                  </p:childTnLst>
                                </p:cTn>
                              </p:par>
                              <p:par>
                                <p:cTn id="932" presetID="3" presetClass="exit" presetSubtype="5" fill="hold" grpId="3" nodeType="withEffect">
                                  <p:stCondLst>
                                    <p:cond delay="0"/>
                                  </p:stCondLst>
                                  <p:childTnLst>
                                    <p:animEffect transition="out" filter="blinds(vertical)">
                                      <p:cBhvr>
                                        <p:cTn id="933" dur="5500"/>
                                        <p:tgtEl>
                                          <p:spTgt spid="68"/>
                                        </p:tgtEl>
                                      </p:cBhvr>
                                    </p:animEffect>
                                    <p:set>
                                      <p:cBhvr>
                                        <p:cTn id="934" dur="1" fill="hold">
                                          <p:stCondLst>
                                            <p:cond delay="5499"/>
                                          </p:stCondLst>
                                        </p:cTn>
                                        <p:tgtEl>
                                          <p:spTgt spid="68"/>
                                        </p:tgtEl>
                                        <p:attrNameLst>
                                          <p:attrName>style.visibility</p:attrName>
                                        </p:attrNameLst>
                                      </p:cBhvr>
                                      <p:to>
                                        <p:strVal val="hidden"/>
                                      </p:to>
                                    </p:set>
                                  </p:childTnLst>
                                </p:cTn>
                              </p:par>
                              <p:par>
                                <p:cTn id="935" presetID="2" presetClass="entr" presetSubtype="8" fill="hold" grpId="0" nodeType="withEffect">
                                  <p:stCondLst>
                                    <p:cond delay="0"/>
                                  </p:stCondLst>
                                  <p:childTnLst>
                                    <p:set>
                                      <p:cBhvr>
                                        <p:cTn id="936" dur="1" fill="hold">
                                          <p:stCondLst>
                                            <p:cond delay="0"/>
                                          </p:stCondLst>
                                        </p:cTn>
                                        <p:tgtEl>
                                          <p:spTgt spid="67"/>
                                        </p:tgtEl>
                                        <p:attrNameLst>
                                          <p:attrName>style.visibility</p:attrName>
                                        </p:attrNameLst>
                                      </p:cBhvr>
                                      <p:to>
                                        <p:strVal val="visible"/>
                                      </p:to>
                                    </p:set>
                                    <p:anim calcmode="lin" valueType="num">
                                      <p:cBhvr additive="base">
                                        <p:cTn id="937" dur="4000" fill="hold"/>
                                        <p:tgtEl>
                                          <p:spTgt spid="67"/>
                                        </p:tgtEl>
                                        <p:attrNameLst>
                                          <p:attrName>ppt_x</p:attrName>
                                        </p:attrNameLst>
                                      </p:cBhvr>
                                      <p:tavLst>
                                        <p:tav tm="0">
                                          <p:val>
                                            <p:strVal val="0-#ppt_w/2"/>
                                          </p:val>
                                        </p:tav>
                                        <p:tav tm="100000">
                                          <p:val>
                                            <p:strVal val="#ppt_x"/>
                                          </p:val>
                                        </p:tav>
                                      </p:tavLst>
                                    </p:anim>
                                    <p:anim calcmode="lin" valueType="num">
                                      <p:cBhvr additive="base">
                                        <p:cTn id="938" dur="4000" fill="hold"/>
                                        <p:tgtEl>
                                          <p:spTgt spid="67"/>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67"/>
                                        </p:tgtEl>
                                        <p:attrNameLst>
                                          <p:attrName>style.visibility</p:attrName>
                                        </p:attrNameLst>
                                      </p:cBhvr>
                                      <p:to>
                                        <p:strVal val="visible"/>
                                      </p:to>
                                    </p:set>
                                    <p:anim calcmode="lin" valueType="num">
                                      <p:cBhvr>
                                        <p:cTn id="941" dur="4000" fill="hold"/>
                                        <p:tgtEl>
                                          <p:spTgt spid="67"/>
                                        </p:tgtEl>
                                        <p:attrNameLst>
                                          <p:attrName>ppt_w</p:attrName>
                                        </p:attrNameLst>
                                      </p:cBhvr>
                                      <p:tavLst>
                                        <p:tav tm="0" fmla="#ppt_w*sin(2.5*pi*$)">
                                          <p:val>
                                            <p:fltVal val="0"/>
                                          </p:val>
                                        </p:tav>
                                        <p:tav tm="100000">
                                          <p:val>
                                            <p:fltVal val="1"/>
                                          </p:val>
                                        </p:tav>
                                      </p:tavLst>
                                    </p:anim>
                                    <p:anim calcmode="lin" valueType="num">
                                      <p:cBhvr>
                                        <p:cTn id="942" dur="4000" fill="hold"/>
                                        <p:tgtEl>
                                          <p:spTgt spid="67"/>
                                        </p:tgtEl>
                                        <p:attrNameLst>
                                          <p:attrName>ppt_h</p:attrName>
                                        </p:attrNameLst>
                                      </p:cBhvr>
                                      <p:tavLst>
                                        <p:tav tm="0">
                                          <p:val>
                                            <p:strVal val="#ppt_h"/>
                                          </p:val>
                                        </p:tav>
                                        <p:tav tm="100000">
                                          <p:val>
                                            <p:strVal val="#ppt_h"/>
                                          </p:val>
                                        </p:tav>
                                      </p:tavLst>
                                    </p:anim>
                                  </p:childTnLst>
                                </p:cTn>
                              </p:par>
                              <p:par>
                                <p:cTn id="943" presetID="2" presetClass="exit" presetSubtype="8" fill="hold" grpId="2" nodeType="withEffect">
                                  <p:stCondLst>
                                    <p:cond delay="0"/>
                                  </p:stCondLst>
                                  <p:childTnLst>
                                    <p:anim calcmode="lin" valueType="num">
                                      <p:cBhvr additive="base">
                                        <p:cTn id="944" dur="4500"/>
                                        <p:tgtEl>
                                          <p:spTgt spid="67"/>
                                        </p:tgtEl>
                                        <p:attrNameLst>
                                          <p:attrName>ppt_x</p:attrName>
                                        </p:attrNameLst>
                                      </p:cBhvr>
                                      <p:tavLst>
                                        <p:tav tm="0">
                                          <p:val>
                                            <p:strVal val="ppt_x"/>
                                          </p:val>
                                        </p:tav>
                                        <p:tav tm="100000">
                                          <p:val>
                                            <p:strVal val="0-ppt_w/2"/>
                                          </p:val>
                                        </p:tav>
                                      </p:tavLst>
                                    </p:anim>
                                    <p:anim calcmode="lin" valueType="num">
                                      <p:cBhvr additive="base">
                                        <p:cTn id="945" dur="4500"/>
                                        <p:tgtEl>
                                          <p:spTgt spid="67"/>
                                        </p:tgtEl>
                                        <p:attrNameLst>
                                          <p:attrName>ppt_y</p:attrName>
                                        </p:attrNameLst>
                                      </p:cBhvr>
                                      <p:tavLst>
                                        <p:tav tm="0">
                                          <p:val>
                                            <p:strVal val="ppt_y"/>
                                          </p:val>
                                        </p:tav>
                                        <p:tav tm="100000">
                                          <p:val>
                                            <p:strVal val="ppt_y"/>
                                          </p:val>
                                        </p:tav>
                                      </p:tavLst>
                                    </p:anim>
                                    <p:set>
                                      <p:cBhvr>
                                        <p:cTn id="946" dur="1" fill="hold">
                                          <p:stCondLst>
                                            <p:cond delay="4499"/>
                                          </p:stCondLst>
                                        </p:cTn>
                                        <p:tgtEl>
                                          <p:spTgt spid="67"/>
                                        </p:tgtEl>
                                        <p:attrNameLst>
                                          <p:attrName>style.visibility</p:attrName>
                                        </p:attrNameLst>
                                      </p:cBhvr>
                                      <p:to>
                                        <p:strVal val="hidden"/>
                                      </p:to>
                                    </p:set>
                                  </p:childTnLst>
                                </p:cTn>
                              </p:par>
                              <p:par>
                                <p:cTn id="947" presetID="3" presetClass="exit" presetSubtype="5" fill="hold" grpId="3" nodeType="withEffect">
                                  <p:stCondLst>
                                    <p:cond delay="0"/>
                                  </p:stCondLst>
                                  <p:childTnLst>
                                    <p:animEffect transition="out" filter="blinds(vertical)">
                                      <p:cBhvr>
                                        <p:cTn id="948" dur="5500"/>
                                        <p:tgtEl>
                                          <p:spTgt spid="67"/>
                                        </p:tgtEl>
                                      </p:cBhvr>
                                    </p:animEffect>
                                    <p:set>
                                      <p:cBhvr>
                                        <p:cTn id="949" dur="1" fill="hold">
                                          <p:stCondLst>
                                            <p:cond delay="5499"/>
                                          </p:stCondLst>
                                        </p:cTn>
                                        <p:tgtEl>
                                          <p:spTgt spid="67"/>
                                        </p:tgtEl>
                                        <p:attrNameLst>
                                          <p:attrName>style.visibility</p:attrName>
                                        </p:attrNameLst>
                                      </p:cBhvr>
                                      <p:to>
                                        <p:strVal val="hidden"/>
                                      </p:to>
                                    </p:set>
                                  </p:childTnLst>
                                </p:cTn>
                              </p:par>
                              <p:par>
                                <p:cTn id="950" presetID="2" presetClass="entr" presetSubtype="8" fill="hold" grpId="0" nodeType="withEffect">
                                  <p:stCondLst>
                                    <p:cond delay="0"/>
                                  </p:stCondLst>
                                  <p:childTnLst>
                                    <p:set>
                                      <p:cBhvr>
                                        <p:cTn id="951" dur="1" fill="hold">
                                          <p:stCondLst>
                                            <p:cond delay="0"/>
                                          </p:stCondLst>
                                        </p:cTn>
                                        <p:tgtEl>
                                          <p:spTgt spid="66"/>
                                        </p:tgtEl>
                                        <p:attrNameLst>
                                          <p:attrName>style.visibility</p:attrName>
                                        </p:attrNameLst>
                                      </p:cBhvr>
                                      <p:to>
                                        <p:strVal val="visible"/>
                                      </p:to>
                                    </p:set>
                                    <p:anim calcmode="lin" valueType="num">
                                      <p:cBhvr additive="base">
                                        <p:cTn id="952" dur="4000" fill="hold"/>
                                        <p:tgtEl>
                                          <p:spTgt spid="66"/>
                                        </p:tgtEl>
                                        <p:attrNameLst>
                                          <p:attrName>ppt_x</p:attrName>
                                        </p:attrNameLst>
                                      </p:cBhvr>
                                      <p:tavLst>
                                        <p:tav tm="0">
                                          <p:val>
                                            <p:strVal val="0-#ppt_w/2"/>
                                          </p:val>
                                        </p:tav>
                                        <p:tav tm="100000">
                                          <p:val>
                                            <p:strVal val="#ppt_x"/>
                                          </p:val>
                                        </p:tav>
                                      </p:tavLst>
                                    </p:anim>
                                    <p:anim calcmode="lin" valueType="num">
                                      <p:cBhvr additive="base">
                                        <p:cTn id="953" dur="4000" fill="hold"/>
                                        <p:tgtEl>
                                          <p:spTgt spid="66"/>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66"/>
                                        </p:tgtEl>
                                        <p:attrNameLst>
                                          <p:attrName>style.visibility</p:attrName>
                                        </p:attrNameLst>
                                      </p:cBhvr>
                                      <p:to>
                                        <p:strVal val="visible"/>
                                      </p:to>
                                    </p:set>
                                    <p:anim calcmode="lin" valueType="num">
                                      <p:cBhvr>
                                        <p:cTn id="956" dur="4000" fill="hold"/>
                                        <p:tgtEl>
                                          <p:spTgt spid="66"/>
                                        </p:tgtEl>
                                        <p:attrNameLst>
                                          <p:attrName>ppt_w</p:attrName>
                                        </p:attrNameLst>
                                      </p:cBhvr>
                                      <p:tavLst>
                                        <p:tav tm="0" fmla="#ppt_w*sin(2.5*pi*$)">
                                          <p:val>
                                            <p:fltVal val="0"/>
                                          </p:val>
                                        </p:tav>
                                        <p:tav tm="100000">
                                          <p:val>
                                            <p:fltVal val="1"/>
                                          </p:val>
                                        </p:tav>
                                      </p:tavLst>
                                    </p:anim>
                                    <p:anim calcmode="lin" valueType="num">
                                      <p:cBhvr>
                                        <p:cTn id="957" dur="4000" fill="hold"/>
                                        <p:tgtEl>
                                          <p:spTgt spid="66"/>
                                        </p:tgtEl>
                                        <p:attrNameLst>
                                          <p:attrName>ppt_h</p:attrName>
                                        </p:attrNameLst>
                                      </p:cBhvr>
                                      <p:tavLst>
                                        <p:tav tm="0">
                                          <p:val>
                                            <p:strVal val="#ppt_h"/>
                                          </p:val>
                                        </p:tav>
                                        <p:tav tm="100000">
                                          <p:val>
                                            <p:strVal val="#ppt_h"/>
                                          </p:val>
                                        </p:tav>
                                      </p:tavLst>
                                    </p:anim>
                                  </p:childTnLst>
                                </p:cTn>
                              </p:par>
                              <p:par>
                                <p:cTn id="958" presetID="2" presetClass="exit" presetSubtype="8" fill="hold" grpId="2" nodeType="withEffect">
                                  <p:stCondLst>
                                    <p:cond delay="0"/>
                                  </p:stCondLst>
                                  <p:childTnLst>
                                    <p:anim calcmode="lin" valueType="num">
                                      <p:cBhvr additive="base">
                                        <p:cTn id="959" dur="4500"/>
                                        <p:tgtEl>
                                          <p:spTgt spid="66"/>
                                        </p:tgtEl>
                                        <p:attrNameLst>
                                          <p:attrName>ppt_x</p:attrName>
                                        </p:attrNameLst>
                                      </p:cBhvr>
                                      <p:tavLst>
                                        <p:tav tm="0">
                                          <p:val>
                                            <p:strVal val="ppt_x"/>
                                          </p:val>
                                        </p:tav>
                                        <p:tav tm="100000">
                                          <p:val>
                                            <p:strVal val="0-ppt_w/2"/>
                                          </p:val>
                                        </p:tav>
                                      </p:tavLst>
                                    </p:anim>
                                    <p:anim calcmode="lin" valueType="num">
                                      <p:cBhvr additive="base">
                                        <p:cTn id="960" dur="4500"/>
                                        <p:tgtEl>
                                          <p:spTgt spid="66"/>
                                        </p:tgtEl>
                                        <p:attrNameLst>
                                          <p:attrName>ppt_y</p:attrName>
                                        </p:attrNameLst>
                                      </p:cBhvr>
                                      <p:tavLst>
                                        <p:tav tm="0">
                                          <p:val>
                                            <p:strVal val="ppt_y"/>
                                          </p:val>
                                        </p:tav>
                                        <p:tav tm="100000">
                                          <p:val>
                                            <p:strVal val="ppt_y"/>
                                          </p:val>
                                        </p:tav>
                                      </p:tavLst>
                                    </p:anim>
                                    <p:set>
                                      <p:cBhvr>
                                        <p:cTn id="961" dur="1" fill="hold">
                                          <p:stCondLst>
                                            <p:cond delay="4499"/>
                                          </p:stCondLst>
                                        </p:cTn>
                                        <p:tgtEl>
                                          <p:spTgt spid="66"/>
                                        </p:tgtEl>
                                        <p:attrNameLst>
                                          <p:attrName>style.visibility</p:attrName>
                                        </p:attrNameLst>
                                      </p:cBhvr>
                                      <p:to>
                                        <p:strVal val="hidden"/>
                                      </p:to>
                                    </p:set>
                                  </p:childTnLst>
                                </p:cTn>
                              </p:par>
                              <p:par>
                                <p:cTn id="962" presetID="3" presetClass="exit" presetSubtype="5" fill="hold" grpId="3" nodeType="withEffect">
                                  <p:stCondLst>
                                    <p:cond delay="0"/>
                                  </p:stCondLst>
                                  <p:childTnLst>
                                    <p:animEffect transition="out" filter="blinds(vertical)">
                                      <p:cBhvr>
                                        <p:cTn id="963" dur="5500"/>
                                        <p:tgtEl>
                                          <p:spTgt spid="66"/>
                                        </p:tgtEl>
                                      </p:cBhvr>
                                    </p:animEffect>
                                    <p:set>
                                      <p:cBhvr>
                                        <p:cTn id="964" dur="1" fill="hold">
                                          <p:stCondLst>
                                            <p:cond delay="5499"/>
                                          </p:stCondLst>
                                        </p:cTn>
                                        <p:tgtEl>
                                          <p:spTgt spid="66"/>
                                        </p:tgtEl>
                                        <p:attrNameLst>
                                          <p:attrName>style.visibility</p:attrName>
                                        </p:attrNameLst>
                                      </p:cBhvr>
                                      <p:to>
                                        <p:strVal val="hidden"/>
                                      </p:to>
                                    </p:set>
                                  </p:childTnLst>
                                </p:cTn>
                              </p:par>
                              <p:par>
                                <p:cTn id="965" presetID="2" presetClass="entr" presetSubtype="8" fill="hold" grpId="0" nodeType="withEffect">
                                  <p:stCondLst>
                                    <p:cond delay="0"/>
                                  </p:stCondLst>
                                  <p:childTnLst>
                                    <p:set>
                                      <p:cBhvr>
                                        <p:cTn id="966" dur="1" fill="hold">
                                          <p:stCondLst>
                                            <p:cond delay="0"/>
                                          </p:stCondLst>
                                        </p:cTn>
                                        <p:tgtEl>
                                          <p:spTgt spid="65"/>
                                        </p:tgtEl>
                                        <p:attrNameLst>
                                          <p:attrName>style.visibility</p:attrName>
                                        </p:attrNameLst>
                                      </p:cBhvr>
                                      <p:to>
                                        <p:strVal val="visible"/>
                                      </p:to>
                                    </p:set>
                                    <p:anim calcmode="lin" valueType="num">
                                      <p:cBhvr additive="base">
                                        <p:cTn id="967" dur="4000" fill="hold"/>
                                        <p:tgtEl>
                                          <p:spTgt spid="65"/>
                                        </p:tgtEl>
                                        <p:attrNameLst>
                                          <p:attrName>ppt_x</p:attrName>
                                        </p:attrNameLst>
                                      </p:cBhvr>
                                      <p:tavLst>
                                        <p:tav tm="0">
                                          <p:val>
                                            <p:strVal val="0-#ppt_w/2"/>
                                          </p:val>
                                        </p:tav>
                                        <p:tav tm="100000">
                                          <p:val>
                                            <p:strVal val="#ppt_x"/>
                                          </p:val>
                                        </p:tav>
                                      </p:tavLst>
                                    </p:anim>
                                    <p:anim calcmode="lin" valueType="num">
                                      <p:cBhvr additive="base">
                                        <p:cTn id="968" dur="4000" fill="hold"/>
                                        <p:tgtEl>
                                          <p:spTgt spid="65"/>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65"/>
                                        </p:tgtEl>
                                        <p:attrNameLst>
                                          <p:attrName>style.visibility</p:attrName>
                                        </p:attrNameLst>
                                      </p:cBhvr>
                                      <p:to>
                                        <p:strVal val="visible"/>
                                      </p:to>
                                    </p:set>
                                    <p:anim calcmode="lin" valueType="num">
                                      <p:cBhvr>
                                        <p:cTn id="971" dur="4000" fill="hold"/>
                                        <p:tgtEl>
                                          <p:spTgt spid="65"/>
                                        </p:tgtEl>
                                        <p:attrNameLst>
                                          <p:attrName>ppt_w</p:attrName>
                                        </p:attrNameLst>
                                      </p:cBhvr>
                                      <p:tavLst>
                                        <p:tav tm="0" fmla="#ppt_w*sin(2.5*pi*$)">
                                          <p:val>
                                            <p:fltVal val="0"/>
                                          </p:val>
                                        </p:tav>
                                        <p:tav tm="100000">
                                          <p:val>
                                            <p:fltVal val="1"/>
                                          </p:val>
                                        </p:tav>
                                      </p:tavLst>
                                    </p:anim>
                                    <p:anim calcmode="lin" valueType="num">
                                      <p:cBhvr>
                                        <p:cTn id="972" dur="4000" fill="hold"/>
                                        <p:tgtEl>
                                          <p:spTgt spid="65"/>
                                        </p:tgtEl>
                                        <p:attrNameLst>
                                          <p:attrName>ppt_h</p:attrName>
                                        </p:attrNameLst>
                                      </p:cBhvr>
                                      <p:tavLst>
                                        <p:tav tm="0">
                                          <p:val>
                                            <p:strVal val="#ppt_h"/>
                                          </p:val>
                                        </p:tav>
                                        <p:tav tm="100000">
                                          <p:val>
                                            <p:strVal val="#ppt_h"/>
                                          </p:val>
                                        </p:tav>
                                      </p:tavLst>
                                    </p:anim>
                                  </p:childTnLst>
                                </p:cTn>
                              </p:par>
                              <p:par>
                                <p:cTn id="973" presetID="2" presetClass="exit" presetSubtype="8" fill="hold" grpId="2" nodeType="withEffect">
                                  <p:stCondLst>
                                    <p:cond delay="0"/>
                                  </p:stCondLst>
                                  <p:childTnLst>
                                    <p:anim calcmode="lin" valueType="num">
                                      <p:cBhvr additive="base">
                                        <p:cTn id="974" dur="4500"/>
                                        <p:tgtEl>
                                          <p:spTgt spid="65"/>
                                        </p:tgtEl>
                                        <p:attrNameLst>
                                          <p:attrName>ppt_x</p:attrName>
                                        </p:attrNameLst>
                                      </p:cBhvr>
                                      <p:tavLst>
                                        <p:tav tm="0">
                                          <p:val>
                                            <p:strVal val="ppt_x"/>
                                          </p:val>
                                        </p:tav>
                                        <p:tav tm="100000">
                                          <p:val>
                                            <p:strVal val="0-ppt_w/2"/>
                                          </p:val>
                                        </p:tav>
                                      </p:tavLst>
                                    </p:anim>
                                    <p:anim calcmode="lin" valueType="num">
                                      <p:cBhvr additive="base">
                                        <p:cTn id="975" dur="4500"/>
                                        <p:tgtEl>
                                          <p:spTgt spid="65"/>
                                        </p:tgtEl>
                                        <p:attrNameLst>
                                          <p:attrName>ppt_y</p:attrName>
                                        </p:attrNameLst>
                                      </p:cBhvr>
                                      <p:tavLst>
                                        <p:tav tm="0">
                                          <p:val>
                                            <p:strVal val="ppt_y"/>
                                          </p:val>
                                        </p:tav>
                                        <p:tav tm="100000">
                                          <p:val>
                                            <p:strVal val="ppt_y"/>
                                          </p:val>
                                        </p:tav>
                                      </p:tavLst>
                                    </p:anim>
                                    <p:set>
                                      <p:cBhvr>
                                        <p:cTn id="976" dur="1" fill="hold">
                                          <p:stCondLst>
                                            <p:cond delay="4499"/>
                                          </p:stCondLst>
                                        </p:cTn>
                                        <p:tgtEl>
                                          <p:spTgt spid="65"/>
                                        </p:tgtEl>
                                        <p:attrNameLst>
                                          <p:attrName>style.visibility</p:attrName>
                                        </p:attrNameLst>
                                      </p:cBhvr>
                                      <p:to>
                                        <p:strVal val="hidden"/>
                                      </p:to>
                                    </p:set>
                                  </p:childTnLst>
                                </p:cTn>
                              </p:par>
                              <p:par>
                                <p:cTn id="977" presetID="3" presetClass="exit" presetSubtype="5" fill="hold" grpId="3" nodeType="withEffect">
                                  <p:stCondLst>
                                    <p:cond delay="0"/>
                                  </p:stCondLst>
                                  <p:childTnLst>
                                    <p:animEffect transition="out" filter="blinds(vertical)">
                                      <p:cBhvr>
                                        <p:cTn id="978" dur="5500"/>
                                        <p:tgtEl>
                                          <p:spTgt spid="65"/>
                                        </p:tgtEl>
                                      </p:cBhvr>
                                    </p:animEffect>
                                    <p:set>
                                      <p:cBhvr>
                                        <p:cTn id="979" dur="1" fill="hold">
                                          <p:stCondLst>
                                            <p:cond delay="5499"/>
                                          </p:stCondLst>
                                        </p:cTn>
                                        <p:tgtEl>
                                          <p:spTgt spid="65"/>
                                        </p:tgtEl>
                                        <p:attrNameLst>
                                          <p:attrName>style.visibility</p:attrName>
                                        </p:attrNameLst>
                                      </p:cBhvr>
                                      <p:to>
                                        <p:strVal val="hidden"/>
                                      </p:to>
                                    </p:set>
                                  </p:childTnLst>
                                </p:cTn>
                              </p:par>
                              <p:par>
                                <p:cTn id="980" presetID="2" presetClass="entr" presetSubtype="8" fill="hold" grpId="0" nodeType="withEffect">
                                  <p:stCondLst>
                                    <p:cond delay="0"/>
                                  </p:stCondLst>
                                  <p:childTnLst>
                                    <p:set>
                                      <p:cBhvr>
                                        <p:cTn id="981" dur="1" fill="hold">
                                          <p:stCondLst>
                                            <p:cond delay="0"/>
                                          </p:stCondLst>
                                        </p:cTn>
                                        <p:tgtEl>
                                          <p:spTgt spid="64"/>
                                        </p:tgtEl>
                                        <p:attrNameLst>
                                          <p:attrName>style.visibility</p:attrName>
                                        </p:attrNameLst>
                                      </p:cBhvr>
                                      <p:to>
                                        <p:strVal val="visible"/>
                                      </p:to>
                                    </p:set>
                                    <p:anim calcmode="lin" valueType="num">
                                      <p:cBhvr additive="base">
                                        <p:cTn id="982" dur="4000" fill="hold"/>
                                        <p:tgtEl>
                                          <p:spTgt spid="64"/>
                                        </p:tgtEl>
                                        <p:attrNameLst>
                                          <p:attrName>ppt_x</p:attrName>
                                        </p:attrNameLst>
                                      </p:cBhvr>
                                      <p:tavLst>
                                        <p:tav tm="0">
                                          <p:val>
                                            <p:strVal val="0-#ppt_w/2"/>
                                          </p:val>
                                        </p:tav>
                                        <p:tav tm="100000">
                                          <p:val>
                                            <p:strVal val="#ppt_x"/>
                                          </p:val>
                                        </p:tav>
                                      </p:tavLst>
                                    </p:anim>
                                    <p:anim calcmode="lin" valueType="num">
                                      <p:cBhvr additive="base">
                                        <p:cTn id="983" dur="4000" fill="hold"/>
                                        <p:tgtEl>
                                          <p:spTgt spid="64"/>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64"/>
                                        </p:tgtEl>
                                        <p:attrNameLst>
                                          <p:attrName>style.visibility</p:attrName>
                                        </p:attrNameLst>
                                      </p:cBhvr>
                                      <p:to>
                                        <p:strVal val="visible"/>
                                      </p:to>
                                    </p:set>
                                    <p:anim calcmode="lin" valueType="num">
                                      <p:cBhvr>
                                        <p:cTn id="986" dur="4000" fill="hold"/>
                                        <p:tgtEl>
                                          <p:spTgt spid="64"/>
                                        </p:tgtEl>
                                        <p:attrNameLst>
                                          <p:attrName>ppt_w</p:attrName>
                                        </p:attrNameLst>
                                      </p:cBhvr>
                                      <p:tavLst>
                                        <p:tav tm="0" fmla="#ppt_w*sin(2.5*pi*$)">
                                          <p:val>
                                            <p:fltVal val="0"/>
                                          </p:val>
                                        </p:tav>
                                        <p:tav tm="100000">
                                          <p:val>
                                            <p:fltVal val="1"/>
                                          </p:val>
                                        </p:tav>
                                      </p:tavLst>
                                    </p:anim>
                                    <p:anim calcmode="lin" valueType="num">
                                      <p:cBhvr>
                                        <p:cTn id="987" dur="4000" fill="hold"/>
                                        <p:tgtEl>
                                          <p:spTgt spid="64"/>
                                        </p:tgtEl>
                                        <p:attrNameLst>
                                          <p:attrName>ppt_h</p:attrName>
                                        </p:attrNameLst>
                                      </p:cBhvr>
                                      <p:tavLst>
                                        <p:tav tm="0">
                                          <p:val>
                                            <p:strVal val="#ppt_h"/>
                                          </p:val>
                                        </p:tav>
                                        <p:tav tm="100000">
                                          <p:val>
                                            <p:strVal val="#ppt_h"/>
                                          </p:val>
                                        </p:tav>
                                      </p:tavLst>
                                    </p:anim>
                                  </p:childTnLst>
                                </p:cTn>
                              </p:par>
                              <p:par>
                                <p:cTn id="988" presetID="2" presetClass="exit" presetSubtype="8" fill="hold" grpId="2" nodeType="withEffect">
                                  <p:stCondLst>
                                    <p:cond delay="0"/>
                                  </p:stCondLst>
                                  <p:childTnLst>
                                    <p:anim calcmode="lin" valueType="num">
                                      <p:cBhvr additive="base">
                                        <p:cTn id="989" dur="4500"/>
                                        <p:tgtEl>
                                          <p:spTgt spid="64"/>
                                        </p:tgtEl>
                                        <p:attrNameLst>
                                          <p:attrName>ppt_x</p:attrName>
                                        </p:attrNameLst>
                                      </p:cBhvr>
                                      <p:tavLst>
                                        <p:tav tm="0">
                                          <p:val>
                                            <p:strVal val="ppt_x"/>
                                          </p:val>
                                        </p:tav>
                                        <p:tav tm="100000">
                                          <p:val>
                                            <p:strVal val="0-ppt_w/2"/>
                                          </p:val>
                                        </p:tav>
                                      </p:tavLst>
                                    </p:anim>
                                    <p:anim calcmode="lin" valueType="num">
                                      <p:cBhvr additive="base">
                                        <p:cTn id="990" dur="4500"/>
                                        <p:tgtEl>
                                          <p:spTgt spid="64"/>
                                        </p:tgtEl>
                                        <p:attrNameLst>
                                          <p:attrName>ppt_y</p:attrName>
                                        </p:attrNameLst>
                                      </p:cBhvr>
                                      <p:tavLst>
                                        <p:tav tm="0">
                                          <p:val>
                                            <p:strVal val="ppt_y"/>
                                          </p:val>
                                        </p:tav>
                                        <p:tav tm="100000">
                                          <p:val>
                                            <p:strVal val="ppt_y"/>
                                          </p:val>
                                        </p:tav>
                                      </p:tavLst>
                                    </p:anim>
                                    <p:set>
                                      <p:cBhvr>
                                        <p:cTn id="991" dur="1" fill="hold">
                                          <p:stCondLst>
                                            <p:cond delay="4499"/>
                                          </p:stCondLst>
                                        </p:cTn>
                                        <p:tgtEl>
                                          <p:spTgt spid="64"/>
                                        </p:tgtEl>
                                        <p:attrNameLst>
                                          <p:attrName>style.visibility</p:attrName>
                                        </p:attrNameLst>
                                      </p:cBhvr>
                                      <p:to>
                                        <p:strVal val="hidden"/>
                                      </p:to>
                                    </p:set>
                                  </p:childTnLst>
                                </p:cTn>
                              </p:par>
                              <p:par>
                                <p:cTn id="992" presetID="3" presetClass="exit" presetSubtype="5" fill="hold" grpId="3" nodeType="withEffect">
                                  <p:stCondLst>
                                    <p:cond delay="0"/>
                                  </p:stCondLst>
                                  <p:childTnLst>
                                    <p:animEffect transition="out" filter="blinds(vertical)">
                                      <p:cBhvr>
                                        <p:cTn id="993" dur="5500"/>
                                        <p:tgtEl>
                                          <p:spTgt spid="64"/>
                                        </p:tgtEl>
                                      </p:cBhvr>
                                    </p:animEffect>
                                    <p:set>
                                      <p:cBhvr>
                                        <p:cTn id="994" dur="1" fill="hold">
                                          <p:stCondLst>
                                            <p:cond delay="5499"/>
                                          </p:stCondLst>
                                        </p:cTn>
                                        <p:tgtEl>
                                          <p:spTgt spid="64"/>
                                        </p:tgtEl>
                                        <p:attrNameLst>
                                          <p:attrName>style.visibility</p:attrName>
                                        </p:attrNameLst>
                                      </p:cBhvr>
                                      <p:to>
                                        <p:strVal val="hidden"/>
                                      </p:to>
                                    </p:set>
                                  </p:childTnLst>
                                </p:cTn>
                              </p:par>
                              <p:par>
                                <p:cTn id="995" presetID="2" presetClass="entr" presetSubtype="8" fill="hold" grpId="0" nodeType="withEffect">
                                  <p:stCondLst>
                                    <p:cond delay="0"/>
                                  </p:stCondLst>
                                  <p:childTnLst>
                                    <p:set>
                                      <p:cBhvr>
                                        <p:cTn id="996" dur="1" fill="hold">
                                          <p:stCondLst>
                                            <p:cond delay="0"/>
                                          </p:stCondLst>
                                        </p:cTn>
                                        <p:tgtEl>
                                          <p:spTgt spid="63"/>
                                        </p:tgtEl>
                                        <p:attrNameLst>
                                          <p:attrName>style.visibility</p:attrName>
                                        </p:attrNameLst>
                                      </p:cBhvr>
                                      <p:to>
                                        <p:strVal val="visible"/>
                                      </p:to>
                                    </p:set>
                                    <p:anim calcmode="lin" valueType="num">
                                      <p:cBhvr additive="base">
                                        <p:cTn id="997" dur="4000" fill="hold"/>
                                        <p:tgtEl>
                                          <p:spTgt spid="63"/>
                                        </p:tgtEl>
                                        <p:attrNameLst>
                                          <p:attrName>ppt_x</p:attrName>
                                        </p:attrNameLst>
                                      </p:cBhvr>
                                      <p:tavLst>
                                        <p:tav tm="0">
                                          <p:val>
                                            <p:strVal val="0-#ppt_w/2"/>
                                          </p:val>
                                        </p:tav>
                                        <p:tav tm="100000">
                                          <p:val>
                                            <p:strVal val="#ppt_x"/>
                                          </p:val>
                                        </p:tav>
                                      </p:tavLst>
                                    </p:anim>
                                    <p:anim calcmode="lin" valueType="num">
                                      <p:cBhvr additive="base">
                                        <p:cTn id="998" dur="4000" fill="hold"/>
                                        <p:tgtEl>
                                          <p:spTgt spid="63"/>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63"/>
                                        </p:tgtEl>
                                        <p:attrNameLst>
                                          <p:attrName>style.visibility</p:attrName>
                                        </p:attrNameLst>
                                      </p:cBhvr>
                                      <p:to>
                                        <p:strVal val="visible"/>
                                      </p:to>
                                    </p:set>
                                    <p:anim calcmode="lin" valueType="num">
                                      <p:cBhvr>
                                        <p:cTn id="1001" dur="4000" fill="hold"/>
                                        <p:tgtEl>
                                          <p:spTgt spid="63"/>
                                        </p:tgtEl>
                                        <p:attrNameLst>
                                          <p:attrName>ppt_w</p:attrName>
                                        </p:attrNameLst>
                                      </p:cBhvr>
                                      <p:tavLst>
                                        <p:tav tm="0" fmla="#ppt_w*sin(2.5*pi*$)">
                                          <p:val>
                                            <p:fltVal val="0"/>
                                          </p:val>
                                        </p:tav>
                                        <p:tav tm="100000">
                                          <p:val>
                                            <p:fltVal val="1"/>
                                          </p:val>
                                        </p:tav>
                                      </p:tavLst>
                                    </p:anim>
                                    <p:anim calcmode="lin" valueType="num">
                                      <p:cBhvr>
                                        <p:cTn id="1002" dur="4000" fill="hold"/>
                                        <p:tgtEl>
                                          <p:spTgt spid="63"/>
                                        </p:tgtEl>
                                        <p:attrNameLst>
                                          <p:attrName>ppt_h</p:attrName>
                                        </p:attrNameLst>
                                      </p:cBhvr>
                                      <p:tavLst>
                                        <p:tav tm="0">
                                          <p:val>
                                            <p:strVal val="#ppt_h"/>
                                          </p:val>
                                        </p:tav>
                                        <p:tav tm="100000">
                                          <p:val>
                                            <p:strVal val="#ppt_h"/>
                                          </p:val>
                                        </p:tav>
                                      </p:tavLst>
                                    </p:anim>
                                  </p:childTnLst>
                                </p:cTn>
                              </p:par>
                              <p:par>
                                <p:cTn id="1003" presetID="2" presetClass="exit" presetSubtype="8" fill="hold" grpId="2" nodeType="withEffect">
                                  <p:stCondLst>
                                    <p:cond delay="0"/>
                                  </p:stCondLst>
                                  <p:childTnLst>
                                    <p:anim calcmode="lin" valueType="num">
                                      <p:cBhvr additive="base">
                                        <p:cTn id="1004" dur="4500"/>
                                        <p:tgtEl>
                                          <p:spTgt spid="63"/>
                                        </p:tgtEl>
                                        <p:attrNameLst>
                                          <p:attrName>ppt_x</p:attrName>
                                        </p:attrNameLst>
                                      </p:cBhvr>
                                      <p:tavLst>
                                        <p:tav tm="0">
                                          <p:val>
                                            <p:strVal val="ppt_x"/>
                                          </p:val>
                                        </p:tav>
                                        <p:tav tm="100000">
                                          <p:val>
                                            <p:strVal val="0-ppt_w/2"/>
                                          </p:val>
                                        </p:tav>
                                      </p:tavLst>
                                    </p:anim>
                                    <p:anim calcmode="lin" valueType="num">
                                      <p:cBhvr additive="base">
                                        <p:cTn id="1005" dur="4500"/>
                                        <p:tgtEl>
                                          <p:spTgt spid="63"/>
                                        </p:tgtEl>
                                        <p:attrNameLst>
                                          <p:attrName>ppt_y</p:attrName>
                                        </p:attrNameLst>
                                      </p:cBhvr>
                                      <p:tavLst>
                                        <p:tav tm="0">
                                          <p:val>
                                            <p:strVal val="ppt_y"/>
                                          </p:val>
                                        </p:tav>
                                        <p:tav tm="100000">
                                          <p:val>
                                            <p:strVal val="ppt_y"/>
                                          </p:val>
                                        </p:tav>
                                      </p:tavLst>
                                    </p:anim>
                                    <p:set>
                                      <p:cBhvr>
                                        <p:cTn id="1006" dur="1" fill="hold">
                                          <p:stCondLst>
                                            <p:cond delay="4499"/>
                                          </p:stCondLst>
                                        </p:cTn>
                                        <p:tgtEl>
                                          <p:spTgt spid="63"/>
                                        </p:tgtEl>
                                        <p:attrNameLst>
                                          <p:attrName>style.visibility</p:attrName>
                                        </p:attrNameLst>
                                      </p:cBhvr>
                                      <p:to>
                                        <p:strVal val="hidden"/>
                                      </p:to>
                                    </p:set>
                                  </p:childTnLst>
                                </p:cTn>
                              </p:par>
                              <p:par>
                                <p:cTn id="1007" presetID="3" presetClass="exit" presetSubtype="5" fill="hold" grpId="3" nodeType="withEffect">
                                  <p:stCondLst>
                                    <p:cond delay="0"/>
                                  </p:stCondLst>
                                  <p:childTnLst>
                                    <p:animEffect transition="out" filter="blinds(vertical)">
                                      <p:cBhvr>
                                        <p:cTn id="1008" dur="5500"/>
                                        <p:tgtEl>
                                          <p:spTgt spid="63"/>
                                        </p:tgtEl>
                                      </p:cBhvr>
                                    </p:animEffect>
                                    <p:set>
                                      <p:cBhvr>
                                        <p:cTn id="1009" dur="1" fill="hold">
                                          <p:stCondLst>
                                            <p:cond delay="5499"/>
                                          </p:stCondLst>
                                        </p:cTn>
                                        <p:tgtEl>
                                          <p:spTgt spid="63"/>
                                        </p:tgtEl>
                                        <p:attrNameLst>
                                          <p:attrName>style.visibility</p:attrName>
                                        </p:attrNameLst>
                                      </p:cBhvr>
                                      <p:to>
                                        <p:strVal val="hidden"/>
                                      </p:to>
                                    </p:set>
                                  </p:childTnLst>
                                </p:cTn>
                              </p:par>
                              <p:par>
                                <p:cTn id="1010" presetID="2" presetClass="entr" presetSubtype="8" fill="hold" grpId="0" nodeType="withEffect">
                                  <p:stCondLst>
                                    <p:cond delay="0"/>
                                  </p:stCondLst>
                                  <p:childTnLst>
                                    <p:set>
                                      <p:cBhvr>
                                        <p:cTn id="1011" dur="1" fill="hold">
                                          <p:stCondLst>
                                            <p:cond delay="0"/>
                                          </p:stCondLst>
                                        </p:cTn>
                                        <p:tgtEl>
                                          <p:spTgt spid="62"/>
                                        </p:tgtEl>
                                        <p:attrNameLst>
                                          <p:attrName>style.visibility</p:attrName>
                                        </p:attrNameLst>
                                      </p:cBhvr>
                                      <p:to>
                                        <p:strVal val="visible"/>
                                      </p:to>
                                    </p:set>
                                    <p:anim calcmode="lin" valueType="num">
                                      <p:cBhvr additive="base">
                                        <p:cTn id="1012" dur="4000" fill="hold"/>
                                        <p:tgtEl>
                                          <p:spTgt spid="62"/>
                                        </p:tgtEl>
                                        <p:attrNameLst>
                                          <p:attrName>ppt_x</p:attrName>
                                        </p:attrNameLst>
                                      </p:cBhvr>
                                      <p:tavLst>
                                        <p:tav tm="0">
                                          <p:val>
                                            <p:strVal val="0-#ppt_w/2"/>
                                          </p:val>
                                        </p:tav>
                                        <p:tav tm="100000">
                                          <p:val>
                                            <p:strVal val="#ppt_x"/>
                                          </p:val>
                                        </p:tav>
                                      </p:tavLst>
                                    </p:anim>
                                    <p:anim calcmode="lin" valueType="num">
                                      <p:cBhvr additive="base">
                                        <p:cTn id="1013" dur="4000" fill="hold"/>
                                        <p:tgtEl>
                                          <p:spTgt spid="62"/>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62"/>
                                        </p:tgtEl>
                                        <p:attrNameLst>
                                          <p:attrName>style.visibility</p:attrName>
                                        </p:attrNameLst>
                                      </p:cBhvr>
                                      <p:to>
                                        <p:strVal val="visible"/>
                                      </p:to>
                                    </p:set>
                                    <p:anim calcmode="lin" valueType="num">
                                      <p:cBhvr>
                                        <p:cTn id="1016" dur="4000" fill="hold"/>
                                        <p:tgtEl>
                                          <p:spTgt spid="62"/>
                                        </p:tgtEl>
                                        <p:attrNameLst>
                                          <p:attrName>ppt_w</p:attrName>
                                        </p:attrNameLst>
                                      </p:cBhvr>
                                      <p:tavLst>
                                        <p:tav tm="0" fmla="#ppt_w*sin(2.5*pi*$)">
                                          <p:val>
                                            <p:fltVal val="0"/>
                                          </p:val>
                                        </p:tav>
                                        <p:tav tm="100000">
                                          <p:val>
                                            <p:fltVal val="1"/>
                                          </p:val>
                                        </p:tav>
                                      </p:tavLst>
                                    </p:anim>
                                    <p:anim calcmode="lin" valueType="num">
                                      <p:cBhvr>
                                        <p:cTn id="1017" dur="4000" fill="hold"/>
                                        <p:tgtEl>
                                          <p:spTgt spid="62"/>
                                        </p:tgtEl>
                                        <p:attrNameLst>
                                          <p:attrName>ppt_h</p:attrName>
                                        </p:attrNameLst>
                                      </p:cBhvr>
                                      <p:tavLst>
                                        <p:tav tm="0">
                                          <p:val>
                                            <p:strVal val="#ppt_h"/>
                                          </p:val>
                                        </p:tav>
                                        <p:tav tm="100000">
                                          <p:val>
                                            <p:strVal val="#ppt_h"/>
                                          </p:val>
                                        </p:tav>
                                      </p:tavLst>
                                    </p:anim>
                                  </p:childTnLst>
                                </p:cTn>
                              </p:par>
                              <p:par>
                                <p:cTn id="1018" presetID="2" presetClass="exit" presetSubtype="8" fill="hold" grpId="2" nodeType="withEffect">
                                  <p:stCondLst>
                                    <p:cond delay="0"/>
                                  </p:stCondLst>
                                  <p:childTnLst>
                                    <p:anim calcmode="lin" valueType="num">
                                      <p:cBhvr additive="base">
                                        <p:cTn id="1019" dur="4500"/>
                                        <p:tgtEl>
                                          <p:spTgt spid="62"/>
                                        </p:tgtEl>
                                        <p:attrNameLst>
                                          <p:attrName>ppt_x</p:attrName>
                                        </p:attrNameLst>
                                      </p:cBhvr>
                                      <p:tavLst>
                                        <p:tav tm="0">
                                          <p:val>
                                            <p:strVal val="ppt_x"/>
                                          </p:val>
                                        </p:tav>
                                        <p:tav tm="100000">
                                          <p:val>
                                            <p:strVal val="0-ppt_w/2"/>
                                          </p:val>
                                        </p:tav>
                                      </p:tavLst>
                                    </p:anim>
                                    <p:anim calcmode="lin" valueType="num">
                                      <p:cBhvr additive="base">
                                        <p:cTn id="1020" dur="4500"/>
                                        <p:tgtEl>
                                          <p:spTgt spid="62"/>
                                        </p:tgtEl>
                                        <p:attrNameLst>
                                          <p:attrName>ppt_y</p:attrName>
                                        </p:attrNameLst>
                                      </p:cBhvr>
                                      <p:tavLst>
                                        <p:tav tm="0">
                                          <p:val>
                                            <p:strVal val="ppt_y"/>
                                          </p:val>
                                        </p:tav>
                                        <p:tav tm="100000">
                                          <p:val>
                                            <p:strVal val="ppt_y"/>
                                          </p:val>
                                        </p:tav>
                                      </p:tavLst>
                                    </p:anim>
                                    <p:set>
                                      <p:cBhvr>
                                        <p:cTn id="1021" dur="1" fill="hold">
                                          <p:stCondLst>
                                            <p:cond delay="4499"/>
                                          </p:stCondLst>
                                        </p:cTn>
                                        <p:tgtEl>
                                          <p:spTgt spid="62"/>
                                        </p:tgtEl>
                                        <p:attrNameLst>
                                          <p:attrName>style.visibility</p:attrName>
                                        </p:attrNameLst>
                                      </p:cBhvr>
                                      <p:to>
                                        <p:strVal val="hidden"/>
                                      </p:to>
                                    </p:set>
                                  </p:childTnLst>
                                </p:cTn>
                              </p:par>
                              <p:par>
                                <p:cTn id="1022" presetID="3" presetClass="exit" presetSubtype="5" fill="hold" grpId="3" nodeType="withEffect">
                                  <p:stCondLst>
                                    <p:cond delay="0"/>
                                  </p:stCondLst>
                                  <p:childTnLst>
                                    <p:animEffect transition="out" filter="blinds(vertical)">
                                      <p:cBhvr>
                                        <p:cTn id="1023" dur="5500"/>
                                        <p:tgtEl>
                                          <p:spTgt spid="62"/>
                                        </p:tgtEl>
                                      </p:cBhvr>
                                    </p:animEffect>
                                    <p:set>
                                      <p:cBhvr>
                                        <p:cTn id="1024" dur="1" fill="hold">
                                          <p:stCondLst>
                                            <p:cond delay="5499"/>
                                          </p:stCondLst>
                                        </p:cTn>
                                        <p:tgtEl>
                                          <p:spTgt spid="62"/>
                                        </p:tgtEl>
                                        <p:attrNameLst>
                                          <p:attrName>style.visibility</p:attrName>
                                        </p:attrNameLst>
                                      </p:cBhvr>
                                      <p:to>
                                        <p:strVal val="hidden"/>
                                      </p:to>
                                    </p:set>
                                  </p:childTnLst>
                                </p:cTn>
                              </p:par>
                              <p:par>
                                <p:cTn id="1025" presetID="2" presetClass="entr" presetSubtype="8" fill="hold" grpId="0" nodeType="withEffect">
                                  <p:stCondLst>
                                    <p:cond delay="0"/>
                                  </p:stCondLst>
                                  <p:childTnLst>
                                    <p:set>
                                      <p:cBhvr>
                                        <p:cTn id="1026" dur="1" fill="hold">
                                          <p:stCondLst>
                                            <p:cond delay="0"/>
                                          </p:stCondLst>
                                        </p:cTn>
                                        <p:tgtEl>
                                          <p:spTgt spid="61"/>
                                        </p:tgtEl>
                                        <p:attrNameLst>
                                          <p:attrName>style.visibility</p:attrName>
                                        </p:attrNameLst>
                                      </p:cBhvr>
                                      <p:to>
                                        <p:strVal val="visible"/>
                                      </p:to>
                                    </p:set>
                                    <p:anim calcmode="lin" valueType="num">
                                      <p:cBhvr additive="base">
                                        <p:cTn id="1027" dur="4000" fill="hold"/>
                                        <p:tgtEl>
                                          <p:spTgt spid="61"/>
                                        </p:tgtEl>
                                        <p:attrNameLst>
                                          <p:attrName>ppt_x</p:attrName>
                                        </p:attrNameLst>
                                      </p:cBhvr>
                                      <p:tavLst>
                                        <p:tav tm="0">
                                          <p:val>
                                            <p:strVal val="0-#ppt_w/2"/>
                                          </p:val>
                                        </p:tav>
                                        <p:tav tm="100000">
                                          <p:val>
                                            <p:strVal val="#ppt_x"/>
                                          </p:val>
                                        </p:tav>
                                      </p:tavLst>
                                    </p:anim>
                                    <p:anim calcmode="lin" valueType="num">
                                      <p:cBhvr additive="base">
                                        <p:cTn id="1028" dur="4000" fill="hold"/>
                                        <p:tgtEl>
                                          <p:spTgt spid="61"/>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61"/>
                                        </p:tgtEl>
                                        <p:attrNameLst>
                                          <p:attrName>style.visibility</p:attrName>
                                        </p:attrNameLst>
                                      </p:cBhvr>
                                      <p:to>
                                        <p:strVal val="visible"/>
                                      </p:to>
                                    </p:set>
                                    <p:anim calcmode="lin" valueType="num">
                                      <p:cBhvr>
                                        <p:cTn id="1031" dur="4000" fill="hold"/>
                                        <p:tgtEl>
                                          <p:spTgt spid="61"/>
                                        </p:tgtEl>
                                        <p:attrNameLst>
                                          <p:attrName>ppt_w</p:attrName>
                                        </p:attrNameLst>
                                      </p:cBhvr>
                                      <p:tavLst>
                                        <p:tav tm="0" fmla="#ppt_w*sin(2.5*pi*$)">
                                          <p:val>
                                            <p:fltVal val="0"/>
                                          </p:val>
                                        </p:tav>
                                        <p:tav tm="100000">
                                          <p:val>
                                            <p:fltVal val="1"/>
                                          </p:val>
                                        </p:tav>
                                      </p:tavLst>
                                    </p:anim>
                                    <p:anim calcmode="lin" valueType="num">
                                      <p:cBhvr>
                                        <p:cTn id="1032" dur="4000" fill="hold"/>
                                        <p:tgtEl>
                                          <p:spTgt spid="61"/>
                                        </p:tgtEl>
                                        <p:attrNameLst>
                                          <p:attrName>ppt_h</p:attrName>
                                        </p:attrNameLst>
                                      </p:cBhvr>
                                      <p:tavLst>
                                        <p:tav tm="0">
                                          <p:val>
                                            <p:strVal val="#ppt_h"/>
                                          </p:val>
                                        </p:tav>
                                        <p:tav tm="100000">
                                          <p:val>
                                            <p:strVal val="#ppt_h"/>
                                          </p:val>
                                        </p:tav>
                                      </p:tavLst>
                                    </p:anim>
                                  </p:childTnLst>
                                </p:cTn>
                              </p:par>
                              <p:par>
                                <p:cTn id="1033" presetID="2" presetClass="exit" presetSubtype="8" fill="hold" grpId="2" nodeType="withEffect">
                                  <p:stCondLst>
                                    <p:cond delay="0"/>
                                  </p:stCondLst>
                                  <p:childTnLst>
                                    <p:anim calcmode="lin" valueType="num">
                                      <p:cBhvr additive="base">
                                        <p:cTn id="1034" dur="4500"/>
                                        <p:tgtEl>
                                          <p:spTgt spid="61"/>
                                        </p:tgtEl>
                                        <p:attrNameLst>
                                          <p:attrName>ppt_x</p:attrName>
                                        </p:attrNameLst>
                                      </p:cBhvr>
                                      <p:tavLst>
                                        <p:tav tm="0">
                                          <p:val>
                                            <p:strVal val="ppt_x"/>
                                          </p:val>
                                        </p:tav>
                                        <p:tav tm="100000">
                                          <p:val>
                                            <p:strVal val="0-ppt_w/2"/>
                                          </p:val>
                                        </p:tav>
                                      </p:tavLst>
                                    </p:anim>
                                    <p:anim calcmode="lin" valueType="num">
                                      <p:cBhvr additive="base">
                                        <p:cTn id="1035" dur="4500"/>
                                        <p:tgtEl>
                                          <p:spTgt spid="61"/>
                                        </p:tgtEl>
                                        <p:attrNameLst>
                                          <p:attrName>ppt_y</p:attrName>
                                        </p:attrNameLst>
                                      </p:cBhvr>
                                      <p:tavLst>
                                        <p:tav tm="0">
                                          <p:val>
                                            <p:strVal val="ppt_y"/>
                                          </p:val>
                                        </p:tav>
                                        <p:tav tm="100000">
                                          <p:val>
                                            <p:strVal val="ppt_y"/>
                                          </p:val>
                                        </p:tav>
                                      </p:tavLst>
                                    </p:anim>
                                    <p:set>
                                      <p:cBhvr>
                                        <p:cTn id="1036" dur="1" fill="hold">
                                          <p:stCondLst>
                                            <p:cond delay="4499"/>
                                          </p:stCondLst>
                                        </p:cTn>
                                        <p:tgtEl>
                                          <p:spTgt spid="61"/>
                                        </p:tgtEl>
                                        <p:attrNameLst>
                                          <p:attrName>style.visibility</p:attrName>
                                        </p:attrNameLst>
                                      </p:cBhvr>
                                      <p:to>
                                        <p:strVal val="hidden"/>
                                      </p:to>
                                    </p:set>
                                  </p:childTnLst>
                                </p:cTn>
                              </p:par>
                              <p:par>
                                <p:cTn id="1037" presetID="3" presetClass="exit" presetSubtype="5" fill="hold" grpId="3" nodeType="withEffect">
                                  <p:stCondLst>
                                    <p:cond delay="0"/>
                                  </p:stCondLst>
                                  <p:childTnLst>
                                    <p:animEffect transition="out" filter="blinds(vertical)">
                                      <p:cBhvr>
                                        <p:cTn id="1038" dur="5500"/>
                                        <p:tgtEl>
                                          <p:spTgt spid="61"/>
                                        </p:tgtEl>
                                      </p:cBhvr>
                                    </p:animEffect>
                                    <p:set>
                                      <p:cBhvr>
                                        <p:cTn id="1039" dur="1" fill="hold">
                                          <p:stCondLst>
                                            <p:cond delay="5499"/>
                                          </p:stCondLst>
                                        </p:cTn>
                                        <p:tgtEl>
                                          <p:spTgt spid="61"/>
                                        </p:tgtEl>
                                        <p:attrNameLst>
                                          <p:attrName>style.visibility</p:attrName>
                                        </p:attrNameLst>
                                      </p:cBhvr>
                                      <p:to>
                                        <p:strVal val="hidden"/>
                                      </p:to>
                                    </p:set>
                                  </p:childTnLst>
                                </p:cTn>
                              </p:par>
                              <p:par>
                                <p:cTn id="1040" presetID="2" presetClass="entr" presetSubtype="8" fill="hold" grpId="0" nodeType="withEffect">
                                  <p:stCondLst>
                                    <p:cond delay="0"/>
                                  </p:stCondLst>
                                  <p:childTnLst>
                                    <p:set>
                                      <p:cBhvr>
                                        <p:cTn id="1041" dur="1" fill="hold">
                                          <p:stCondLst>
                                            <p:cond delay="0"/>
                                          </p:stCondLst>
                                        </p:cTn>
                                        <p:tgtEl>
                                          <p:spTgt spid="60"/>
                                        </p:tgtEl>
                                        <p:attrNameLst>
                                          <p:attrName>style.visibility</p:attrName>
                                        </p:attrNameLst>
                                      </p:cBhvr>
                                      <p:to>
                                        <p:strVal val="visible"/>
                                      </p:to>
                                    </p:set>
                                    <p:anim calcmode="lin" valueType="num">
                                      <p:cBhvr additive="base">
                                        <p:cTn id="1042" dur="4000" fill="hold"/>
                                        <p:tgtEl>
                                          <p:spTgt spid="60"/>
                                        </p:tgtEl>
                                        <p:attrNameLst>
                                          <p:attrName>ppt_x</p:attrName>
                                        </p:attrNameLst>
                                      </p:cBhvr>
                                      <p:tavLst>
                                        <p:tav tm="0">
                                          <p:val>
                                            <p:strVal val="0-#ppt_w/2"/>
                                          </p:val>
                                        </p:tav>
                                        <p:tav tm="100000">
                                          <p:val>
                                            <p:strVal val="#ppt_x"/>
                                          </p:val>
                                        </p:tav>
                                      </p:tavLst>
                                    </p:anim>
                                    <p:anim calcmode="lin" valueType="num">
                                      <p:cBhvr additive="base">
                                        <p:cTn id="1043" dur="4000" fill="hold"/>
                                        <p:tgtEl>
                                          <p:spTgt spid="60"/>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60"/>
                                        </p:tgtEl>
                                        <p:attrNameLst>
                                          <p:attrName>style.visibility</p:attrName>
                                        </p:attrNameLst>
                                      </p:cBhvr>
                                      <p:to>
                                        <p:strVal val="visible"/>
                                      </p:to>
                                    </p:set>
                                    <p:anim calcmode="lin" valueType="num">
                                      <p:cBhvr>
                                        <p:cTn id="1046" dur="4000" fill="hold"/>
                                        <p:tgtEl>
                                          <p:spTgt spid="60"/>
                                        </p:tgtEl>
                                        <p:attrNameLst>
                                          <p:attrName>ppt_w</p:attrName>
                                        </p:attrNameLst>
                                      </p:cBhvr>
                                      <p:tavLst>
                                        <p:tav tm="0" fmla="#ppt_w*sin(2.5*pi*$)">
                                          <p:val>
                                            <p:fltVal val="0"/>
                                          </p:val>
                                        </p:tav>
                                        <p:tav tm="100000">
                                          <p:val>
                                            <p:fltVal val="1"/>
                                          </p:val>
                                        </p:tav>
                                      </p:tavLst>
                                    </p:anim>
                                    <p:anim calcmode="lin" valueType="num">
                                      <p:cBhvr>
                                        <p:cTn id="1047" dur="4000" fill="hold"/>
                                        <p:tgtEl>
                                          <p:spTgt spid="60"/>
                                        </p:tgtEl>
                                        <p:attrNameLst>
                                          <p:attrName>ppt_h</p:attrName>
                                        </p:attrNameLst>
                                      </p:cBhvr>
                                      <p:tavLst>
                                        <p:tav tm="0">
                                          <p:val>
                                            <p:strVal val="#ppt_h"/>
                                          </p:val>
                                        </p:tav>
                                        <p:tav tm="100000">
                                          <p:val>
                                            <p:strVal val="#ppt_h"/>
                                          </p:val>
                                        </p:tav>
                                      </p:tavLst>
                                    </p:anim>
                                  </p:childTnLst>
                                </p:cTn>
                              </p:par>
                              <p:par>
                                <p:cTn id="1048" presetID="2" presetClass="exit" presetSubtype="8" fill="hold" grpId="2" nodeType="withEffect">
                                  <p:stCondLst>
                                    <p:cond delay="0"/>
                                  </p:stCondLst>
                                  <p:childTnLst>
                                    <p:anim calcmode="lin" valueType="num">
                                      <p:cBhvr additive="base">
                                        <p:cTn id="1049" dur="4500"/>
                                        <p:tgtEl>
                                          <p:spTgt spid="60"/>
                                        </p:tgtEl>
                                        <p:attrNameLst>
                                          <p:attrName>ppt_x</p:attrName>
                                        </p:attrNameLst>
                                      </p:cBhvr>
                                      <p:tavLst>
                                        <p:tav tm="0">
                                          <p:val>
                                            <p:strVal val="ppt_x"/>
                                          </p:val>
                                        </p:tav>
                                        <p:tav tm="100000">
                                          <p:val>
                                            <p:strVal val="0-ppt_w/2"/>
                                          </p:val>
                                        </p:tav>
                                      </p:tavLst>
                                    </p:anim>
                                    <p:anim calcmode="lin" valueType="num">
                                      <p:cBhvr additive="base">
                                        <p:cTn id="1050" dur="4500"/>
                                        <p:tgtEl>
                                          <p:spTgt spid="60"/>
                                        </p:tgtEl>
                                        <p:attrNameLst>
                                          <p:attrName>ppt_y</p:attrName>
                                        </p:attrNameLst>
                                      </p:cBhvr>
                                      <p:tavLst>
                                        <p:tav tm="0">
                                          <p:val>
                                            <p:strVal val="ppt_y"/>
                                          </p:val>
                                        </p:tav>
                                        <p:tav tm="100000">
                                          <p:val>
                                            <p:strVal val="ppt_y"/>
                                          </p:val>
                                        </p:tav>
                                      </p:tavLst>
                                    </p:anim>
                                    <p:set>
                                      <p:cBhvr>
                                        <p:cTn id="1051" dur="1" fill="hold">
                                          <p:stCondLst>
                                            <p:cond delay="4499"/>
                                          </p:stCondLst>
                                        </p:cTn>
                                        <p:tgtEl>
                                          <p:spTgt spid="60"/>
                                        </p:tgtEl>
                                        <p:attrNameLst>
                                          <p:attrName>style.visibility</p:attrName>
                                        </p:attrNameLst>
                                      </p:cBhvr>
                                      <p:to>
                                        <p:strVal val="hidden"/>
                                      </p:to>
                                    </p:set>
                                  </p:childTnLst>
                                </p:cTn>
                              </p:par>
                              <p:par>
                                <p:cTn id="1052" presetID="3" presetClass="exit" presetSubtype="5" fill="hold" grpId="3" nodeType="withEffect">
                                  <p:stCondLst>
                                    <p:cond delay="0"/>
                                  </p:stCondLst>
                                  <p:childTnLst>
                                    <p:animEffect transition="out" filter="blinds(vertical)">
                                      <p:cBhvr>
                                        <p:cTn id="1053" dur="5500"/>
                                        <p:tgtEl>
                                          <p:spTgt spid="60"/>
                                        </p:tgtEl>
                                      </p:cBhvr>
                                    </p:animEffect>
                                    <p:set>
                                      <p:cBhvr>
                                        <p:cTn id="1054" dur="1" fill="hold">
                                          <p:stCondLst>
                                            <p:cond delay="5499"/>
                                          </p:stCondLst>
                                        </p:cTn>
                                        <p:tgtEl>
                                          <p:spTgt spid="60"/>
                                        </p:tgtEl>
                                        <p:attrNameLst>
                                          <p:attrName>style.visibility</p:attrName>
                                        </p:attrNameLst>
                                      </p:cBhvr>
                                      <p:to>
                                        <p:strVal val="hidden"/>
                                      </p:to>
                                    </p:set>
                                  </p:childTnLst>
                                </p:cTn>
                              </p:par>
                              <p:par>
                                <p:cTn id="1055" presetID="2" presetClass="entr" presetSubtype="8" fill="hold" grpId="0" nodeType="withEffect">
                                  <p:stCondLst>
                                    <p:cond delay="0"/>
                                  </p:stCondLst>
                                  <p:childTnLst>
                                    <p:set>
                                      <p:cBhvr>
                                        <p:cTn id="1056" dur="1" fill="hold">
                                          <p:stCondLst>
                                            <p:cond delay="0"/>
                                          </p:stCondLst>
                                        </p:cTn>
                                        <p:tgtEl>
                                          <p:spTgt spid="59"/>
                                        </p:tgtEl>
                                        <p:attrNameLst>
                                          <p:attrName>style.visibility</p:attrName>
                                        </p:attrNameLst>
                                      </p:cBhvr>
                                      <p:to>
                                        <p:strVal val="visible"/>
                                      </p:to>
                                    </p:set>
                                    <p:anim calcmode="lin" valueType="num">
                                      <p:cBhvr additive="base">
                                        <p:cTn id="1057" dur="4000" fill="hold"/>
                                        <p:tgtEl>
                                          <p:spTgt spid="59"/>
                                        </p:tgtEl>
                                        <p:attrNameLst>
                                          <p:attrName>ppt_x</p:attrName>
                                        </p:attrNameLst>
                                      </p:cBhvr>
                                      <p:tavLst>
                                        <p:tav tm="0">
                                          <p:val>
                                            <p:strVal val="0-#ppt_w/2"/>
                                          </p:val>
                                        </p:tav>
                                        <p:tav tm="100000">
                                          <p:val>
                                            <p:strVal val="#ppt_x"/>
                                          </p:val>
                                        </p:tav>
                                      </p:tavLst>
                                    </p:anim>
                                    <p:anim calcmode="lin" valueType="num">
                                      <p:cBhvr additive="base">
                                        <p:cTn id="1058" dur="4000" fill="hold"/>
                                        <p:tgtEl>
                                          <p:spTgt spid="59"/>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59"/>
                                        </p:tgtEl>
                                        <p:attrNameLst>
                                          <p:attrName>style.visibility</p:attrName>
                                        </p:attrNameLst>
                                      </p:cBhvr>
                                      <p:to>
                                        <p:strVal val="visible"/>
                                      </p:to>
                                    </p:set>
                                    <p:anim calcmode="lin" valueType="num">
                                      <p:cBhvr>
                                        <p:cTn id="1061" dur="4000" fill="hold"/>
                                        <p:tgtEl>
                                          <p:spTgt spid="59"/>
                                        </p:tgtEl>
                                        <p:attrNameLst>
                                          <p:attrName>ppt_w</p:attrName>
                                        </p:attrNameLst>
                                      </p:cBhvr>
                                      <p:tavLst>
                                        <p:tav tm="0" fmla="#ppt_w*sin(2.5*pi*$)">
                                          <p:val>
                                            <p:fltVal val="0"/>
                                          </p:val>
                                        </p:tav>
                                        <p:tav tm="100000">
                                          <p:val>
                                            <p:fltVal val="1"/>
                                          </p:val>
                                        </p:tav>
                                      </p:tavLst>
                                    </p:anim>
                                    <p:anim calcmode="lin" valueType="num">
                                      <p:cBhvr>
                                        <p:cTn id="1062" dur="4000" fill="hold"/>
                                        <p:tgtEl>
                                          <p:spTgt spid="59"/>
                                        </p:tgtEl>
                                        <p:attrNameLst>
                                          <p:attrName>ppt_h</p:attrName>
                                        </p:attrNameLst>
                                      </p:cBhvr>
                                      <p:tavLst>
                                        <p:tav tm="0">
                                          <p:val>
                                            <p:strVal val="#ppt_h"/>
                                          </p:val>
                                        </p:tav>
                                        <p:tav tm="100000">
                                          <p:val>
                                            <p:strVal val="#ppt_h"/>
                                          </p:val>
                                        </p:tav>
                                      </p:tavLst>
                                    </p:anim>
                                  </p:childTnLst>
                                </p:cTn>
                              </p:par>
                              <p:par>
                                <p:cTn id="1063" presetID="2" presetClass="exit" presetSubtype="8" fill="hold" grpId="2" nodeType="withEffect">
                                  <p:stCondLst>
                                    <p:cond delay="0"/>
                                  </p:stCondLst>
                                  <p:childTnLst>
                                    <p:anim calcmode="lin" valueType="num">
                                      <p:cBhvr additive="base">
                                        <p:cTn id="1064" dur="4500"/>
                                        <p:tgtEl>
                                          <p:spTgt spid="59"/>
                                        </p:tgtEl>
                                        <p:attrNameLst>
                                          <p:attrName>ppt_x</p:attrName>
                                        </p:attrNameLst>
                                      </p:cBhvr>
                                      <p:tavLst>
                                        <p:tav tm="0">
                                          <p:val>
                                            <p:strVal val="ppt_x"/>
                                          </p:val>
                                        </p:tav>
                                        <p:tav tm="100000">
                                          <p:val>
                                            <p:strVal val="0-ppt_w/2"/>
                                          </p:val>
                                        </p:tav>
                                      </p:tavLst>
                                    </p:anim>
                                    <p:anim calcmode="lin" valueType="num">
                                      <p:cBhvr additive="base">
                                        <p:cTn id="1065" dur="4500"/>
                                        <p:tgtEl>
                                          <p:spTgt spid="59"/>
                                        </p:tgtEl>
                                        <p:attrNameLst>
                                          <p:attrName>ppt_y</p:attrName>
                                        </p:attrNameLst>
                                      </p:cBhvr>
                                      <p:tavLst>
                                        <p:tav tm="0">
                                          <p:val>
                                            <p:strVal val="ppt_y"/>
                                          </p:val>
                                        </p:tav>
                                        <p:tav tm="100000">
                                          <p:val>
                                            <p:strVal val="ppt_y"/>
                                          </p:val>
                                        </p:tav>
                                      </p:tavLst>
                                    </p:anim>
                                    <p:set>
                                      <p:cBhvr>
                                        <p:cTn id="1066" dur="1" fill="hold">
                                          <p:stCondLst>
                                            <p:cond delay="4499"/>
                                          </p:stCondLst>
                                        </p:cTn>
                                        <p:tgtEl>
                                          <p:spTgt spid="59"/>
                                        </p:tgtEl>
                                        <p:attrNameLst>
                                          <p:attrName>style.visibility</p:attrName>
                                        </p:attrNameLst>
                                      </p:cBhvr>
                                      <p:to>
                                        <p:strVal val="hidden"/>
                                      </p:to>
                                    </p:set>
                                  </p:childTnLst>
                                </p:cTn>
                              </p:par>
                              <p:par>
                                <p:cTn id="1067" presetID="3" presetClass="exit" presetSubtype="5" fill="hold" grpId="3" nodeType="withEffect">
                                  <p:stCondLst>
                                    <p:cond delay="0"/>
                                  </p:stCondLst>
                                  <p:childTnLst>
                                    <p:animEffect transition="out" filter="blinds(vertical)">
                                      <p:cBhvr>
                                        <p:cTn id="1068" dur="5500"/>
                                        <p:tgtEl>
                                          <p:spTgt spid="59"/>
                                        </p:tgtEl>
                                      </p:cBhvr>
                                    </p:animEffect>
                                    <p:set>
                                      <p:cBhvr>
                                        <p:cTn id="1069" dur="1" fill="hold">
                                          <p:stCondLst>
                                            <p:cond delay="5499"/>
                                          </p:stCondLst>
                                        </p:cTn>
                                        <p:tgtEl>
                                          <p:spTgt spid="59"/>
                                        </p:tgtEl>
                                        <p:attrNameLst>
                                          <p:attrName>style.visibility</p:attrName>
                                        </p:attrNameLst>
                                      </p:cBhvr>
                                      <p:to>
                                        <p:strVal val="hidden"/>
                                      </p:to>
                                    </p:set>
                                  </p:childTnLst>
                                </p:cTn>
                              </p:par>
                              <p:par>
                                <p:cTn id="1070" presetID="2" presetClass="entr" presetSubtype="8" fill="hold" grpId="0" nodeType="withEffect">
                                  <p:stCondLst>
                                    <p:cond delay="0"/>
                                  </p:stCondLst>
                                  <p:childTnLst>
                                    <p:set>
                                      <p:cBhvr>
                                        <p:cTn id="1071" dur="1" fill="hold">
                                          <p:stCondLst>
                                            <p:cond delay="0"/>
                                          </p:stCondLst>
                                        </p:cTn>
                                        <p:tgtEl>
                                          <p:spTgt spid="58"/>
                                        </p:tgtEl>
                                        <p:attrNameLst>
                                          <p:attrName>style.visibility</p:attrName>
                                        </p:attrNameLst>
                                      </p:cBhvr>
                                      <p:to>
                                        <p:strVal val="visible"/>
                                      </p:to>
                                    </p:set>
                                    <p:anim calcmode="lin" valueType="num">
                                      <p:cBhvr additive="base">
                                        <p:cTn id="1072" dur="4000" fill="hold"/>
                                        <p:tgtEl>
                                          <p:spTgt spid="58"/>
                                        </p:tgtEl>
                                        <p:attrNameLst>
                                          <p:attrName>ppt_x</p:attrName>
                                        </p:attrNameLst>
                                      </p:cBhvr>
                                      <p:tavLst>
                                        <p:tav tm="0">
                                          <p:val>
                                            <p:strVal val="0-#ppt_w/2"/>
                                          </p:val>
                                        </p:tav>
                                        <p:tav tm="100000">
                                          <p:val>
                                            <p:strVal val="#ppt_x"/>
                                          </p:val>
                                        </p:tav>
                                      </p:tavLst>
                                    </p:anim>
                                    <p:anim calcmode="lin" valueType="num">
                                      <p:cBhvr additive="base">
                                        <p:cTn id="1073" dur="4000" fill="hold"/>
                                        <p:tgtEl>
                                          <p:spTgt spid="58"/>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58"/>
                                        </p:tgtEl>
                                        <p:attrNameLst>
                                          <p:attrName>style.visibility</p:attrName>
                                        </p:attrNameLst>
                                      </p:cBhvr>
                                      <p:to>
                                        <p:strVal val="visible"/>
                                      </p:to>
                                    </p:set>
                                    <p:anim calcmode="lin" valueType="num">
                                      <p:cBhvr>
                                        <p:cTn id="1076" dur="4000" fill="hold"/>
                                        <p:tgtEl>
                                          <p:spTgt spid="58"/>
                                        </p:tgtEl>
                                        <p:attrNameLst>
                                          <p:attrName>ppt_w</p:attrName>
                                        </p:attrNameLst>
                                      </p:cBhvr>
                                      <p:tavLst>
                                        <p:tav tm="0" fmla="#ppt_w*sin(2.5*pi*$)">
                                          <p:val>
                                            <p:fltVal val="0"/>
                                          </p:val>
                                        </p:tav>
                                        <p:tav tm="100000">
                                          <p:val>
                                            <p:fltVal val="1"/>
                                          </p:val>
                                        </p:tav>
                                      </p:tavLst>
                                    </p:anim>
                                    <p:anim calcmode="lin" valueType="num">
                                      <p:cBhvr>
                                        <p:cTn id="1077" dur="4000" fill="hold"/>
                                        <p:tgtEl>
                                          <p:spTgt spid="58"/>
                                        </p:tgtEl>
                                        <p:attrNameLst>
                                          <p:attrName>ppt_h</p:attrName>
                                        </p:attrNameLst>
                                      </p:cBhvr>
                                      <p:tavLst>
                                        <p:tav tm="0">
                                          <p:val>
                                            <p:strVal val="#ppt_h"/>
                                          </p:val>
                                        </p:tav>
                                        <p:tav tm="100000">
                                          <p:val>
                                            <p:strVal val="#ppt_h"/>
                                          </p:val>
                                        </p:tav>
                                      </p:tavLst>
                                    </p:anim>
                                  </p:childTnLst>
                                </p:cTn>
                              </p:par>
                              <p:par>
                                <p:cTn id="1078" presetID="2" presetClass="exit" presetSubtype="8" fill="hold" grpId="2" nodeType="withEffect">
                                  <p:stCondLst>
                                    <p:cond delay="0"/>
                                  </p:stCondLst>
                                  <p:childTnLst>
                                    <p:anim calcmode="lin" valueType="num">
                                      <p:cBhvr additive="base">
                                        <p:cTn id="1079" dur="4500"/>
                                        <p:tgtEl>
                                          <p:spTgt spid="58"/>
                                        </p:tgtEl>
                                        <p:attrNameLst>
                                          <p:attrName>ppt_x</p:attrName>
                                        </p:attrNameLst>
                                      </p:cBhvr>
                                      <p:tavLst>
                                        <p:tav tm="0">
                                          <p:val>
                                            <p:strVal val="ppt_x"/>
                                          </p:val>
                                        </p:tav>
                                        <p:tav tm="100000">
                                          <p:val>
                                            <p:strVal val="0-ppt_w/2"/>
                                          </p:val>
                                        </p:tav>
                                      </p:tavLst>
                                    </p:anim>
                                    <p:anim calcmode="lin" valueType="num">
                                      <p:cBhvr additive="base">
                                        <p:cTn id="1080" dur="4500"/>
                                        <p:tgtEl>
                                          <p:spTgt spid="58"/>
                                        </p:tgtEl>
                                        <p:attrNameLst>
                                          <p:attrName>ppt_y</p:attrName>
                                        </p:attrNameLst>
                                      </p:cBhvr>
                                      <p:tavLst>
                                        <p:tav tm="0">
                                          <p:val>
                                            <p:strVal val="ppt_y"/>
                                          </p:val>
                                        </p:tav>
                                        <p:tav tm="100000">
                                          <p:val>
                                            <p:strVal val="ppt_y"/>
                                          </p:val>
                                        </p:tav>
                                      </p:tavLst>
                                    </p:anim>
                                    <p:set>
                                      <p:cBhvr>
                                        <p:cTn id="1081" dur="1" fill="hold">
                                          <p:stCondLst>
                                            <p:cond delay="4499"/>
                                          </p:stCondLst>
                                        </p:cTn>
                                        <p:tgtEl>
                                          <p:spTgt spid="58"/>
                                        </p:tgtEl>
                                        <p:attrNameLst>
                                          <p:attrName>style.visibility</p:attrName>
                                        </p:attrNameLst>
                                      </p:cBhvr>
                                      <p:to>
                                        <p:strVal val="hidden"/>
                                      </p:to>
                                    </p:set>
                                  </p:childTnLst>
                                </p:cTn>
                              </p:par>
                              <p:par>
                                <p:cTn id="1082" presetID="3" presetClass="exit" presetSubtype="5" fill="hold" grpId="3" nodeType="withEffect">
                                  <p:stCondLst>
                                    <p:cond delay="0"/>
                                  </p:stCondLst>
                                  <p:childTnLst>
                                    <p:animEffect transition="out" filter="blinds(vertical)">
                                      <p:cBhvr>
                                        <p:cTn id="1083" dur="5500"/>
                                        <p:tgtEl>
                                          <p:spTgt spid="58"/>
                                        </p:tgtEl>
                                      </p:cBhvr>
                                    </p:animEffect>
                                    <p:set>
                                      <p:cBhvr>
                                        <p:cTn id="1084" dur="1" fill="hold">
                                          <p:stCondLst>
                                            <p:cond delay="5499"/>
                                          </p:stCondLst>
                                        </p:cTn>
                                        <p:tgtEl>
                                          <p:spTgt spid="58"/>
                                        </p:tgtEl>
                                        <p:attrNameLst>
                                          <p:attrName>style.visibility</p:attrName>
                                        </p:attrNameLst>
                                      </p:cBhvr>
                                      <p:to>
                                        <p:strVal val="hidden"/>
                                      </p:to>
                                    </p:set>
                                  </p:childTnLst>
                                </p:cTn>
                              </p:par>
                              <p:par>
                                <p:cTn id="1085" presetID="2" presetClass="entr" presetSubtype="8" fill="hold" grpId="0" nodeType="withEffect">
                                  <p:stCondLst>
                                    <p:cond delay="0"/>
                                  </p:stCondLst>
                                  <p:childTnLst>
                                    <p:set>
                                      <p:cBhvr>
                                        <p:cTn id="1086" dur="1" fill="hold">
                                          <p:stCondLst>
                                            <p:cond delay="0"/>
                                          </p:stCondLst>
                                        </p:cTn>
                                        <p:tgtEl>
                                          <p:spTgt spid="57"/>
                                        </p:tgtEl>
                                        <p:attrNameLst>
                                          <p:attrName>style.visibility</p:attrName>
                                        </p:attrNameLst>
                                      </p:cBhvr>
                                      <p:to>
                                        <p:strVal val="visible"/>
                                      </p:to>
                                    </p:set>
                                    <p:anim calcmode="lin" valueType="num">
                                      <p:cBhvr additive="base">
                                        <p:cTn id="1087" dur="4000" fill="hold"/>
                                        <p:tgtEl>
                                          <p:spTgt spid="57"/>
                                        </p:tgtEl>
                                        <p:attrNameLst>
                                          <p:attrName>ppt_x</p:attrName>
                                        </p:attrNameLst>
                                      </p:cBhvr>
                                      <p:tavLst>
                                        <p:tav tm="0">
                                          <p:val>
                                            <p:strVal val="0-#ppt_w/2"/>
                                          </p:val>
                                        </p:tav>
                                        <p:tav tm="100000">
                                          <p:val>
                                            <p:strVal val="#ppt_x"/>
                                          </p:val>
                                        </p:tav>
                                      </p:tavLst>
                                    </p:anim>
                                    <p:anim calcmode="lin" valueType="num">
                                      <p:cBhvr additive="base">
                                        <p:cTn id="1088" dur="4000" fill="hold"/>
                                        <p:tgtEl>
                                          <p:spTgt spid="57"/>
                                        </p:tgtEl>
                                        <p:attrNameLst>
                                          <p:attrName>ppt_y</p:attrName>
                                        </p:attrNameLst>
                                      </p:cBhvr>
                                      <p:tavLst>
                                        <p:tav tm="0">
                                          <p:val>
                                            <p:strVal val="#ppt_y"/>
                                          </p:val>
                                        </p:tav>
                                        <p:tav tm="100000">
                                          <p:val>
                                            <p:strVal val="#ppt_y"/>
                                          </p:val>
                                        </p:tav>
                                      </p:tavLst>
                                    </p:anim>
                                  </p:childTnLst>
                                </p:cTn>
                              </p:par>
                              <p:par>
                                <p:cTn id="1089" presetID="19" presetClass="entr" presetSubtype="10" fill="hold" grpId="1" nodeType="withEffect">
                                  <p:stCondLst>
                                    <p:cond delay="0"/>
                                  </p:stCondLst>
                                  <p:childTnLst>
                                    <p:set>
                                      <p:cBhvr>
                                        <p:cTn id="1090" dur="1" fill="hold">
                                          <p:stCondLst>
                                            <p:cond delay="0"/>
                                          </p:stCondLst>
                                        </p:cTn>
                                        <p:tgtEl>
                                          <p:spTgt spid="57"/>
                                        </p:tgtEl>
                                        <p:attrNameLst>
                                          <p:attrName>style.visibility</p:attrName>
                                        </p:attrNameLst>
                                      </p:cBhvr>
                                      <p:to>
                                        <p:strVal val="visible"/>
                                      </p:to>
                                    </p:set>
                                    <p:anim calcmode="lin" valueType="num">
                                      <p:cBhvr>
                                        <p:cTn id="1091" dur="4000" fill="hold"/>
                                        <p:tgtEl>
                                          <p:spTgt spid="57"/>
                                        </p:tgtEl>
                                        <p:attrNameLst>
                                          <p:attrName>ppt_w</p:attrName>
                                        </p:attrNameLst>
                                      </p:cBhvr>
                                      <p:tavLst>
                                        <p:tav tm="0" fmla="#ppt_w*sin(2.5*pi*$)">
                                          <p:val>
                                            <p:fltVal val="0"/>
                                          </p:val>
                                        </p:tav>
                                        <p:tav tm="100000">
                                          <p:val>
                                            <p:fltVal val="1"/>
                                          </p:val>
                                        </p:tav>
                                      </p:tavLst>
                                    </p:anim>
                                    <p:anim calcmode="lin" valueType="num">
                                      <p:cBhvr>
                                        <p:cTn id="1092" dur="4000" fill="hold"/>
                                        <p:tgtEl>
                                          <p:spTgt spid="57"/>
                                        </p:tgtEl>
                                        <p:attrNameLst>
                                          <p:attrName>ppt_h</p:attrName>
                                        </p:attrNameLst>
                                      </p:cBhvr>
                                      <p:tavLst>
                                        <p:tav tm="0">
                                          <p:val>
                                            <p:strVal val="#ppt_h"/>
                                          </p:val>
                                        </p:tav>
                                        <p:tav tm="100000">
                                          <p:val>
                                            <p:strVal val="#ppt_h"/>
                                          </p:val>
                                        </p:tav>
                                      </p:tavLst>
                                    </p:anim>
                                  </p:childTnLst>
                                </p:cTn>
                              </p:par>
                              <p:par>
                                <p:cTn id="1093" presetID="2" presetClass="exit" presetSubtype="8" fill="hold" grpId="2" nodeType="withEffect">
                                  <p:stCondLst>
                                    <p:cond delay="0"/>
                                  </p:stCondLst>
                                  <p:childTnLst>
                                    <p:anim calcmode="lin" valueType="num">
                                      <p:cBhvr additive="base">
                                        <p:cTn id="1094" dur="4500"/>
                                        <p:tgtEl>
                                          <p:spTgt spid="57"/>
                                        </p:tgtEl>
                                        <p:attrNameLst>
                                          <p:attrName>ppt_x</p:attrName>
                                        </p:attrNameLst>
                                      </p:cBhvr>
                                      <p:tavLst>
                                        <p:tav tm="0">
                                          <p:val>
                                            <p:strVal val="ppt_x"/>
                                          </p:val>
                                        </p:tav>
                                        <p:tav tm="100000">
                                          <p:val>
                                            <p:strVal val="0-ppt_w/2"/>
                                          </p:val>
                                        </p:tav>
                                      </p:tavLst>
                                    </p:anim>
                                    <p:anim calcmode="lin" valueType="num">
                                      <p:cBhvr additive="base">
                                        <p:cTn id="1095" dur="4500"/>
                                        <p:tgtEl>
                                          <p:spTgt spid="57"/>
                                        </p:tgtEl>
                                        <p:attrNameLst>
                                          <p:attrName>ppt_y</p:attrName>
                                        </p:attrNameLst>
                                      </p:cBhvr>
                                      <p:tavLst>
                                        <p:tav tm="0">
                                          <p:val>
                                            <p:strVal val="ppt_y"/>
                                          </p:val>
                                        </p:tav>
                                        <p:tav tm="100000">
                                          <p:val>
                                            <p:strVal val="ppt_y"/>
                                          </p:val>
                                        </p:tav>
                                      </p:tavLst>
                                    </p:anim>
                                    <p:set>
                                      <p:cBhvr>
                                        <p:cTn id="1096" dur="1" fill="hold">
                                          <p:stCondLst>
                                            <p:cond delay="4499"/>
                                          </p:stCondLst>
                                        </p:cTn>
                                        <p:tgtEl>
                                          <p:spTgt spid="57"/>
                                        </p:tgtEl>
                                        <p:attrNameLst>
                                          <p:attrName>style.visibility</p:attrName>
                                        </p:attrNameLst>
                                      </p:cBhvr>
                                      <p:to>
                                        <p:strVal val="hidden"/>
                                      </p:to>
                                    </p:set>
                                  </p:childTnLst>
                                </p:cTn>
                              </p:par>
                              <p:par>
                                <p:cTn id="1097" presetID="3" presetClass="exit" presetSubtype="5" fill="hold" grpId="3" nodeType="withEffect">
                                  <p:stCondLst>
                                    <p:cond delay="0"/>
                                  </p:stCondLst>
                                  <p:childTnLst>
                                    <p:animEffect transition="out" filter="blinds(vertical)">
                                      <p:cBhvr>
                                        <p:cTn id="1098" dur="5500"/>
                                        <p:tgtEl>
                                          <p:spTgt spid="57"/>
                                        </p:tgtEl>
                                      </p:cBhvr>
                                    </p:animEffect>
                                    <p:set>
                                      <p:cBhvr>
                                        <p:cTn id="1099" dur="1" fill="hold">
                                          <p:stCondLst>
                                            <p:cond delay="5499"/>
                                          </p:stCondLst>
                                        </p:cTn>
                                        <p:tgtEl>
                                          <p:spTgt spid="57"/>
                                        </p:tgtEl>
                                        <p:attrNameLst>
                                          <p:attrName>style.visibility</p:attrName>
                                        </p:attrNameLst>
                                      </p:cBhvr>
                                      <p:to>
                                        <p:strVal val="hidden"/>
                                      </p:to>
                                    </p:set>
                                  </p:childTnLst>
                                </p:cTn>
                              </p:par>
                              <p:par>
                                <p:cTn id="1100" presetID="2" presetClass="entr" presetSubtype="8" fill="hold" grpId="0" nodeType="withEffect">
                                  <p:stCondLst>
                                    <p:cond delay="0"/>
                                  </p:stCondLst>
                                  <p:childTnLst>
                                    <p:set>
                                      <p:cBhvr>
                                        <p:cTn id="1101" dur="1" fill="hold">
                                          <p:stCondLst>
                                            <p:cond delay="0"/>
                                          </p:stCondLst>
                                        </p:cTn>
                                        <p:tgtEl>
                                          <p:spTgt spid="56"/>
                                        </p:tgtEl>
                                        <p:attrNameLst>
                                          <p:attrName>style.visibility</p:attrName>
                                        </p:attrNameLst>
                                      </p:cBhvr>
                                      <p:to>
                                        <p:strVal val="visible"/>
                                      </p:to>
                                    </p:set>
                                    <p:anim calcmode="lin" valueType="num">
                                      <p:cBhvr additive="base">
                                        <p:cTn id="1102" dur="4000" fill="hold"/>
                                        <p:tgtEl>
                                          <p:spTgt spid="56"/>
                                        </p:tgtEl>
                                        <p:attrNameLst>
                                          <p:attrName>ppt_x</p:attrName>
                                        </p:attrNameLst>
                                      </p:cBhvr>
                                      <p:tavLst>
                                        <p:tav tm="0">
                                          <p:val>
                                            <p:strVal val="0-#ppt_w/2"/>
                                          </p:val>
                                        </p:tav>
                                        <p:tav tm="100000">
                                          <p:val>
                                            <p:strVal val="#ppt_x"/>
                                          </p:val>
                                        </p:tav>
                                      </p:tavLst>
                                    </p:anim>
                                    <p:anim calcmode="lin" valueType="num">
                                      <p:cBhvr additive="base">
                                        <p:cTn id="1103" dur="4000" fill="hold"/>
                                        <p:tgtEl>
                                          <p:spTgt spid="56"/>
                                        </p:tgtEl>
                                        <p:attrNameLst>
                                          <p:attrName>ppt_y</p:attrName>
                                        </p:attrNameLst>
                                      </p:cBhvr>
                                      <p:tavLst>
                                        <p:tav tm="0">
                                          <p:val>
                                            <p:strVal val="#ppt_y"/>
                                          </p:val>
                                        </p:tav>
                                        <p:tav tm="100000">
                                          <p:val>
                                            <p:strVal val="#ppt_y"/>
                                          </p:val>
                                        </p:tav>
                                      </p:tavLst>
                                    </p:anim>
                                  </p:childTnLst>
                                </p:cTn>
                              </p:par>
                              <p:par>
                                <p:cTn id="1104" presetID="19" presetClass="entr" presetSubtype="10" fill="hold" grpId="1" nodeType="withEffect">
                                  <p:stCondLst>
                                    <p:cond delay="0"/>
                                  </p:stCondLst>
                                  <p:childTnLst>
                                    <p:set>
                                      <p:cBhvr>
                                        <p:cTn id="1105" dur="1" fill="hold">
                                          <p:stCondLst>
                                            <p:cond delay="0"/>
                                          </p:stCondLst>
                                        </p:cTn>
                                        <p:tgtEl>
                                          <p:spTgt spid="56"/>
                                        </p:tgtEl>
                                        <p:attrNameLst>
                                          <p:attrName>style.visibility</p:attrName>
                                        </p:attrNameLst>
                                      </p:cBhvr>
                                      <p:to>
                                        <p:strVal val="visible"/>
                                      </p:to>
                                    </p:set>
                                    <p:anim calcmode="lin" valueType="num">
                                      <p:cBhvr>
                                        <p:cTn id="1106" dur="4000" fill="hold"/>
                                        <p:tgtEl>
                                          <p:spTgt spid="56"/>
                                        </p:tgtEl>
                                        <p:attrNameLst>
                                          <p:attrName>ppt_w</p:attrName>
                                        </p:attrNameLst>
                                      </p:cBhvr>
                                      <p:tavLst>
                                        <p:tav tm="0" fmla="#ppt_w*sin(2.5*pi*$)">
                                          <p:val>
                                            <p:fltVal val="0"/>
                                          </p:val>
                                        </p:tav>
                                        <p:tav tm="100000">
                                          <p:val>
                                            <p:fltVal val="1"/>
                                          </p:val>
                                        </p:tav>
                                      </p:tavLst>
                                    </p:anim>
                                    <p:anim calcmode="lin" valueType="num">
                                      <p:cBhvr>
                                        <p:cTn id="1107" dur="4000" fill="hold"/>
                                        <p:tgtEl>
                                          <p:spTgt spid="56"/>
                                        </p:tgtEl>
                                        <p:attrNameLst>
                                          <p:attrName>ppt_h</p:attrName>
                                        </p:attrNameLst>
                                      </p:cBhvr>
                                      <p:tavLst>
                                        <p:tav tm="0">
                                          <p:val>
                                            <p:strVal val="#ppt_h"/>
                                          </p:val>
                                        </p:tav>
                                        <p:tav tm="100000">
                                          <p:val>
                                            <p:strVal val="#ppt_h"/>
                                          </p:val>
                                        </p:tav>
                                      </p:tavLst>
                                    </p:anim>
                                  </p:childTnLst>
                                </p:cTn>
                              </p:par>
                              <p:par>
                                <p:cTn id="1108" presetID="2" presetClass="exit" presetSubtype="8" fill="hold" grpId="2" nodeType="withEffect">
                                  <p:stCondLst>
                                    <p:cond delay="0"/>
                                  </p:stCondLst>
                                  <p:childTnLst>
                                    <p:anim calcmode="lin" valueType="num">
                                      <p:cBhvr additive="base">
                                        <p:cTn id="1109" dur="4500"/>
                                        <p:tgtEl>
                                          <p:spTgt spid="56"/>
                                        </p:tgtEl>
                                        <p:attrNameLst>
                                          <p:attrName>ppt_x</p:attrName>
                                        </p:attrNameLst>
                                      </p:cBhvr>
                                      <p:tavLst>
                                        <p:tav tm="0">
                                          <p:val>
                                            <p:strVal val="ppt_x"/>
                                          </p:val>
                                        </p:tav>
                                        <p:tav tm="100000">
                                          <p:val>
                                            <p:strVal val="0-ppt_w/2"/>
                                          </p:val>
                                        </p:tav>
                                      </p:tavLst>
                                    </p:anim>
                                    <p:anim calcmode="lin" valueType="num">
                                      <p:cBhvr additive="base">
                                        <p:cTn id="1110" dur="4500"/>
                                        <p:tgtEl>
                                          <p:spTgt spid="56"/>
                                        </p:tgtEl>
                                        <p:attrNameLst>
                                          <p:attrName>ppt_y</p:attrName>
                                        </p:attrNameLst>
                                      </p:cBhvr>
                                      <p:tavLst>
                                        <p:tav tm="0">
                                          <p:val>
                                            <p:strVal val="ppt_y"/>
                                          </p:val>
                                        </p:tav>
                                        <p:tav tm="100000">
                                          <p:val>
                                            <p:strVal val="ppt_y"/>
                                          </p:val>
                                        </p:tav>
                                      </p:tavLst>
                                    </p:anim>
                                    <p:set>
                                      <p:cBhvr>
                                        <p:cTn id="1111" dur="1" fill="hold">
                                          <p:stCondLst>
                                            <p:cond delay="4499"/>
                                          </p:stCondLst>
                                        </p:cTn>
                                        <p:tgtEl>
                                          <p:spTgt spid="56"/>
                                        </p:tgtEl>
                                        <p:attrNameLst>
                                          <p:attrName>style.visibility</p:attrName>
                                        </p:attrNameLst>
                                      </p:cBhvr>
                                      <p:to>
                                        <p:strVal val="hidden"/>
                                      </p:to>
                                    </p:set>
                                  </p:childTnLst>
                                </p:cTn>
                              </p:par>
                              <p:par>
                                <p:cTn id="1112" presetID="3" presetClass="exit" presetSubtype="5" fill="hold" grpId="3" nodeType="withEffect">
                                  <p:stCondLst>
                                    <p:cond delay="0"/>
                                  </p:stCondLst>
                                  <p:childTnLst>
                                    <p:animEffect transition="out" filter="blinds(vertical)">
                                      <p:cBhvr>
                                        <p:cTn id="1113" dur="5500"/>
                                        <p:tgtEl>
                                          <p:spTgt spid="56"/>
                                        </p:tgtEl>
                                      </p:cBhvr>
                                    </p:animEffect>
                                    <p:set>
                                      <p:cBhvr>
                                        <p:cTn id="1114" dur="1" fill="hold">
                                          <p:stCondLst>
                                            <p:cond delay="5499"/>
                                          </p:stCondLst>
                                        </p:cTn>
                                        <p:tgtEl>
                                          <p:spTgt spid="56"/>
                                        </p:tgtEl>
                                        <p:attrNameLst>
                                          <p:attrName>style.visibility</p:attrName>
                                        </p:attrNameLst>
                                      </p:cBhvr>
                                      <p:to>
                                        <p:strVal val="hidden"/>
                                      </p:to>
                                    </p:set>
                                  </p:childTnLst>
                                </p:cTn>
                              </p:par>
                              <p:par>
                                <p:cTn id="1115" presetID="2" presetClass="entr" presetSubtype="8" fill="hold" grpId="0" nodeType="withEffect">
                                  <p:stCondLst>
                                    <p:cond delay="0"/>
                                  </p:stCondLst>
                                  <p:childTnLst>
                                    <p:set>
                                      <p:cBhvr>
                                        <p:cTn id="1116" dur="1" fill="hold">
                                          <p:stCondLst>
                                            <p:cond delay="0"/>
                                          </p:stCondLst>
                                        </p:cTn>
                                        <p:tgtEl>
                                          <p:spTgt spid="55"/>
                                        </p:tgtEl>
                                        <p:attrNameLst>
                                          <p:attrName>style.visibility</p:attrName>
                                        </p:attrNameLst>
                                      </p:cBhvr>
                                      <p:to>
                                        <p:strVal val="visible"/>
                                      </p:to>
                                    </p:set>
                                    <p:anim calcmode="lin" valueType="num">
                                      <p:cBhvr additive="base">
                                        <p:cTn id="1117" dur="4000" fill="hold"/>
                                        <p:tgtEl>
                                          <p:spTgt spid="55"/>
                                        </p:tgtEl>
                                        <p:attrNameLst>
                                          <p:attrName>ppt_x</p:attrName>
                                        </p:attrNameLst>
                                      </p:cBhvr>
                                      <p:tavLst>
                                        <p:tav tm="0">
                                          <p:val>
                                            <p:strVal val="0-#ppt_w/2"/>
                                          </p:val>
                                        </p:tav>
                                        <p:tav tm="100000">
                                          <p:val>
                                            <p:strVal val="#ppt_x"/>
                                          </p:val>
                                        </p:tav>
                                      </p:tavLst>
                                    </p:anim>
                                    <p:anim calcmode="lin" valueType="num">
                                      <p:cBhvr additive="base">
                                        <p:cTn id="1118" dur="4000" fill="hold"/>
                                        <p:tgtEl>
                                          <p:spTgt spid="55"/>
                                        </p:tgtEl>
                                        <p:attrNameLst>
                                          <p:attrName>ppt_y</p:attrName>
                                        </p:attrNameLst>
                                      </p:cBhvr>
                                      <p:tavLst>
                                        <p:tav tm="0">
                                          <p:val>
                                            <p:strVal val="#ppt_y"/>
                                          </p:val>
                                        </p:tav>
                                        <p:tav tm="100000">
                                          <p:val>
                                            <p:strVal val="#ppt_y"/>
                                          </p:val>
                                        </p:tav>
                                      </p:tavLst>
                                    </p:anim>
                                  </p:childTnLst>
                                </p:cTn>
                              </p:par>
                              <p:par>
                                <p:cTn id="1119" presetID="19" presetClass="entr" presetSubtype="10" fill="hold" grpId="1" nodeType="withEffect">
                                  <p:stCondLst>
                                    <p:cond delay="0"/>
                                  </p:stCondLst>
                                  <p:childTnLst>
                                    <p:set>
                                      <p:cBhvr>
                                        <p:cTn id="1120" dur="1" fill="hold">
                                          <p:stCondLst>
                                            <p:cond delay="0"/>
                                          </p:stCondLst>
                                        </p:cTn>
                                        <p:tgtEl>
                                          <p:spTgt spid="55"/>
                                        </p:tgtEl>
                                        <p:attrNameLst>
                                          <p:attrName>style.visibility</p:attrName>
                                        </p:attrNameLst>
                                      </p:cBhvr>
                                      <p:to>
                                        <p:strVal val="visible"/>
                                      </p:to>
                                    </p:set>
                                    <p:anim calcmode="lin" valueType="num">
                                      <p:cBhvr>
                                        <p:cTn id="1121" dur="4000" fill="hold"/>
                                        <p:tgtEl>
                                          <p:spTgt spid="55"/>
                                        </p:tgtEl>
                                        <p:attrNameLst>
                                          <p:attrName>ppt_w</p:attrName>
                                        </p:attrNameLst>
                                      </p:cBhvr>
                                      <p:tavLst>
                                        <p:tav tm="0" fmla="#ppt_w*sin(2.5*pi*$)">
                                          <p:val>
                                            <p:fltVal val="0"/>
                                          </p:val>
                                        </p:tav>
                                        <p:tav tm="100000">
                                          <p:val>
                                            <p:fltVal val="1"/>
                                          </p:val>
                                        </p:tav>
                                      </p:tavLst>
                                    </p:anim>
                                    <p:anim calcmode="lin" valueType="num">
                                      <p:cBhvr>
                                        <p:cTn id="1122" dur="4000" fill="hold"/>
                                        <p:tgtEl>
                                          <p:spTgt spid="55"/>
                                        </p:tgtEl>
                                        <p:attrNameLst>
                                          <p:attrName>ppt_h</p:attrName>
                                        </p:attrNameLst>
                                      </p:cBhvr>
                                      <p:tavLst>
                                        <p:tav tm="0">
                                          <p:val>
                                            <p:strVal val="#ppt_h"/>
                                          </p:val>
                                        </p:tav>
                                        <p:tav tm="100000">
                                          <p:val>
                                            <p:strVal val="#ppt_h"/>
                                          </p:val>
                                        </p:tav>
                                      </p:tavLst>
                                    </p:anim>
                                  </p:childTnLst>
                                </p:cTn>
                              </p:par>
                              <p:par>
                                <p:cTn id="1123" presetID="2" presetClass="exit" presetSubtype="8" fill="hold" grpId="2" nodeType="withEffect">
                                  <p:stCondLst>
                                    <p:cond delay="0"/>
                                  </p:stCondLst>
                                  <p:childTnLst>
                                    <p:anim calcmode="lin" valueType="num">
                                      <p:cBhvr additive="base">
                                        <p:cTn id="1124" dur="4500"/>
                                        <p:tgtEl>
                                          <p:spTgt spid="55"/>
                                        </p:tgtEl>
                                        <p:attrNameLst>
                                          <p:attrName>ppt_x</p:attrName>
                                        </p:attrNameLst>
                                      </p:cBhvr>
                                      <p:tavLst>
                                        <p:tav tm="0">
                                          <p:val>
                                            <p:strVal val="ppt_x"/>
                                          </p:val>
                                        </p:tav>
                                        <p:tav tm="100000">
                                          <p:val>
                                            <p:strVal val="0-ppt_w/2"/>
                                          </p:val>
                                        </p:tav>
                                      </p:tavLst>
                                    </p:anim>
                                    <p:anim calcmode="lin" valueType="num">
                                      <p:cBhvr additive="base">
                                        <p:cTn id="1125" dur="4500"/>
                                        <p:tgtEl>
                                          <p:spTgt spid="55"/>
                                        </p:tgtEl>
                                        <p:attrNameLst>
                                          <p:attrName>ppt_y</p:attrName>
                                        </p:attrNameLst>
                                      </p:cBhvr>
                                      <p:tavLst>
                                        <p:tav tm="0">
                                          <p:val>
                                            <p:strVal val="ppt_y"/>
                                          </p:val>
                                        </p:tav>
                                        <p:tav tm="100000">
                                          <p:val>
                                            <p:strVal val="ppt_y"/>
                                          </p:val>
                                        </p:tav>
                                      </p:tavLst>
                                    </p:anim>
                                    <p:set>
                                      <p:cBhvr>
                                        <p:cTn id="1126" dur="1" fill="hold">
                                          <p:stCondLst>
                                            <p:cond delay="4499"/>
                                          </p:stCondLst>
                                        </p:cTn>
                                        <p:tgtEl>
                                          <p:spTgt spid="55"/>
                                        </p:tgtEl>
                                        <p:attrNameLst>
                                          <p:attrName>style.visibility</p:attrName>
                                        </p:attrNameLst>
                                      </p:cBhvr>
                                      <p:to>
                                        <p:strVal val="hidden"/>
                                      </p:to>
                                    </p:set>
                                  </p:childTnLst>
                                </p:cTn>
                              </p:par>
                              <p:par>
                                <p:cTn id="1127" presetID="3" presetClass="exit" presetSubtype="5" fill="hold" grpId="3" nodeType="withEffect">
                                  <p:stCondLst>
                                    <p:cond delay="0"/>
                                  </p:stCondLst>
                                  <p:childTnLst>
                                    <p:animEffect transition="out" filter="blinds(vertical)">
                                      <p:cBhvr>
                                        <p:cTn id="1128" dur="5500"/>
                                        <p:tgtEl>
                                          <p:spTgt spid="55"/>
                                        </p:tgtEl>
                                      </p:cBhvr>
                                    </p:animEffect>
                                    <p:set>
                                      <p:cBhvr>
                                        <p:cTn id="1129" dur="1" fill="hold">
                                          <p:stCondLst>
                                            <p:cond delay="5499"/>
                                          </p:stCondLst>
                                        </p:cTn>
                                        <p:tgtEl>
                                          <p:spTgt spid="55"/>
                                        </p:tgtEl>
                                        <p:attrNameLst>
                                          <p:attrName>style.visibility</p:attrName>
                                        </p:attrNameLst>
                                      </p:cBhvr>
                                      <p:to>
                                        <p:strVal val="hidden"/>
                                      </p:to>
                                    </p:set>
                                  </p:childTnLst>
                                </p:cTn>
                              </p:par>
                              <p:par>
                                <p:cTn id="1130" presetID="2" presetClass="entr" presetSubtype="8" fill="hold" grpId="0" nodeType="withEffect">
                                  <p:stCondLst>
                                    <p:cond delay="0"/>
                                  </p:stCondLst>
                                  <p:childTnLst>
                                    <p:set>
                                      <p:cBhvr>
                                        <p:cTn id="1131" dur="1" fill="hold">
                                          <p:stCondLst>
                                            <p:cond delay="0"/>
                                          </p:stCondLst>
                                        </p:cTn>
                                        <p:tgtEl>
                                          <p:spTgt spid="54"/>
                                        </p:tgtEl>
                                        <p:attrNameLst>
                                          <p:attrName>style.visibility</p:attrName>
                                        </p:attrNameLst>
                                      </p:cBhvr>
                                      <p:to>
                                        <p:strVal val="visible"/>
                                      </p:to>
                                    </p:set>
                                    <p:anim calcmode="lin" valueType="num">
                                      <p:cBhvr additive="base">
                                        <p:cTn id="1132" dur="4000" fill="hold"/>
                                        <p:tgtEl>
                                          <p:spTgt spid="54"/>
                                        </p:tgtEl>
                                        <p:attrNameLst>
                                          <p:attrName>ppt_x</p:attrName>
                                        </p:attrNameLst>
                                      </p:cBhvr>
                                      <p:tavLst>
                                        <p:tav tm="0">
                                          <p:val>
                                            <p:strVal val="0-#ppt_w/2"/>
                                          </p:val>
                                        </p:tav>
                                        <p:tav tm="100000">
                                          <p:val>
                                            <p:strVal val="#ppt_x"/>
                                          </p:val>
                                        </p:tav>
                                      </p:tavLst>
                                    </p:anim>
                                    <p:anim calcmode="lin" valueType="num">
                                      <p:cBhvr additive="base">
                                        <p:cTn id="1133" dur="4000" fill="hold"/>
                                        <p:tgtEl>
                                          <p:spTgt spid="54"/>
                                        </p:tgtEl>
                                        <p:attrNameLst>
                                          <p:attrName>ppt_y</p:attrName>
                                        </p:attrNameLst>
                                      </p:cBhvr>
                                      <p:tavLst>
                                        <p:tav tm="0">
                                          <p:val>
                                            <p:strVal val="#ppt_y"/>
                                          </p:val>
                                        </p:tav>
                                        <p:tav tm="100000">
                                          <p:val>
                                            <p:strVal val="#ppt_y"/>
                                          </p:val>
                                        </p:tav>
                                      </p:tavLst>
                                    </p:anim>
                                  </p:childTnLst>
                                </p:cTn>
                              </p:par>
                              <p:par>
                                <p:cTn id="1134" presetID="19" presetClass="entr" presetSubtype="10" fill="hold" grpId="1" nodeType="withEffect">
                                  <p:stCondLst>
                                    <p:cond delay="0"/>
                                  </p:stCondLst>
                                  <p:childTnLst>
                                    <p:set>
                                      <p:cBhvr>
                                        <p:cTn id="1135" dur="1" fill="hold">
                                          <p:stCondLst>
                                            <p:cond delay="0"/>
                                          </p:stCondLst>
                                        </p:cTn>
                                        <p:tgtEl>
                                          <p:spTgt spid="54"/>
                                        </p:tgtEl>
                                        <p:attrNameLst>
                                          <p:attrName>style.visibility</p:attrName>
                                        </p:attrNameLst>
                                      </p:cBhvr>
                                      <p:to>
                                        <p:strVal val="visible"/>
                                      </p:to>
                                    </p:set>
                                    <p:anim calcmode="lin" valueType="num">
                                      <p:cBhvr>
                                        <p:cTn id="1136" dur="4000" fill="hold"/>
                                        <p:tgtEl>
                                          <p:spTgt spid="54"/>
                                        </p:tgtEl>
                                        <p:attrNameLst>
                                          <p:attrName>ppt_w</p:attrName>
                                        </p:attrNameLst>
                                      </p:cBhvr>
                                      <p:tavLst>
                                        <p:tav tm="0" fmla="#ppt_w*sin(2.5*pi*$)">
                                          <p:val>
                                            <p:fltVal val="0"/>
                                          </p:val>
                                        </p:tav>
                                        <p:tav tm="100000">
                                          <p:val>
                                            <p:fltVal val="1"/>
                                          </p:val>
                                        </p:tav>
                                      </p:tavLst>
                                    </p:anim>
                                    <p:anim calcmode="lin" valueType="num">
                                      <p:cBhvr>
                                        <p:cTn id="1137" dur="4000" fill="hold"/>
                                        <p:tgtEl>
                                          <p:spTgt spid="54"/>
                                        </p:tgtEl>
                                        <p:attrNameLst>
                                          <p:attrName>ppt_h</p:attrName>
                                        </p:attrNameLst>
                                      </p:cBhvr>
                                      <p:tavLst>
                                        <p:tav tm="0">
                                          <p:val>
                                            <p:strVal val="#ppt_h"/>
                                          </p:val>
                                        </p:tav>
                                        <p:tav tm="100000">
                                          <p:val>
                                            <p:strVal val="#ppt_h"/>
                                          </p:val>
                                        </p:tav>
                                      </p:tavLst>
                                    </p:anim>
                                  </p:childTnLst>
                                </p:cTn>
                              </p:par>
                              <p:par>
                                <p:cTn id="1138" presetID="2" presetClass="exit" presetSubtype="8" fill="hold" grpId="2" nodeType="withEffect">
                                  <p:stCondLst>
                                    <p:cond delay="0"/>
                                  </p:stCondLst>
                                  <p:childTnLst>
                                    <p:anim calcmode="lin" valueType="num">
                                      <p:cBhvr additive="base">
                                        <p:cTn id="1139" dur="4500"/>
                                        <p:tgtEl>
                                          <p:spTgt spid="54"/>
                                        </p:tgtEl>
                                        <p:attrNameLst>
                                          <p:attrName>ppt_x</p:attrName>
                                        </p:attrNameLst>
                                      </p:cBhvr>
                                      <p:tavLst>
                                        <p:tav tm="0">
                                          <p:val>
                                            <p:strVal val="ppt_x"/>
                                          </p:val>
                                        </p:tav>
                                        <p:tav tm="100000">
                                          <p:val>
                                            <p:strVal val="0-ppt_w/2"/>
                                          </p:val>
                                        </p:tav>
                                      </p:tavLst>
                                    </p:anim>
                                    <p:anim calcmode="lin" valueType="num">
                                      <p:cBhvr additive="base">
                                        <p:cTn id="1140" dur="4500"/>
                                        <p:tgtEl>
                                          <p:spTgt spid="54"/>
                                        </p:tgtEl>
                                        <p:attrNameLst>
                                          <p:attrName>ppt_y</p:attrName>
                                        </p:attrNameLst>
                                      </p:cBhvr>
                                      <p:tavLst>
                                        <p:tav tm="0">
                                          <p:val>
                                            <p:strVal val="ppt_y"/>
                                          </p:val>
                                        </p:tav>
                                        <p:tav tm="100000">
                                          <p:val>
                                            <p:strVal val="ppt_y"/>
                                          </p:val>
                                        </p:tav>
                                      </p:tavLst>
                                    </p:anim>
                                    <p:set>
                                      <p:cBhvr>
                                        <p:cTn id="1141" dur="1" fill="hold">
                                          <p:stCondLst>
                                            <p:cond delay="4499"/>
                                          </p:stCondLst>
                                        </p:cTn>
                                        <p:tgtEl>
                                          <p:spTgt spid="54"/>
                                        </p:tgtEl>
                                        <p:attrNameLst>
                                          <p:attrName>style.visibility</p:attrName>
                                        </p:attrNameLst>
                                      </p:cBhvr>
                                      <p:to>
                                        <p:strVal val="hidden"/>
                                      </p:to>
                                    </p:set>
                                  </p:childTnLst>
                                </p:cTn>
                              </p:par>
                              <p:par>
                                <p:cTn id="1142" presetID="3" presetClass="exit" presetSubtype="5" fill="hold" grpId="3" nodeType="withEffect">
                                  <p:stCondLst>
                                    <p:cond delay="0"/>
                                  </p:stCondLst>
                                  <p:childTnLst>
                                    <p:animEffect transition="out" filter="blinds(vertical)">
                                      <p:cBhvr>
                                        <p:cTn id="1143" dur="5500"/>
                                        <p:tgtEl>
                                          <p:spTgt spid="54"/>
                                        </p:tgtEl>
                                      </p:cBhvr>
                                    </p:animEffect>
                                    <p:set>
                                      <p:cBhvr>
                                        <p:cTn id="1144" dur="1" fill="hold">
                                          <p:stCondLst>
                                            <p:cond delay="5499"/>
                                          </p:stCondLst>
                                        </p:cTn>
                                        <p:tgtEl>
                                          <p:spTgt spid="54"/>
                                        </p:tgtEl>
                                        <p:attrNameLst>
                                          <p:attrName>style.visibility</p:attrName>
                                        </p:attrNameLst>
                                      </p:cBhvr>
                                      <p:to>
                                        <p:strVal val="hidden"/>
                                      </p:to>
                                    </p:set>
                                  </p:childTnLst>
                                </p:cTn>
                              </p:par>
                              <p:par>
                                <p:cTn id="1145" presetID="2" presetClass="entr" presetSubtype="8" fill="hold" grpId="0" nodeType="withEffect">
                                  <p:stCondLst>
                                    <p:cond delay="0"/>
                                  </p:stCondLst>
                                  <p:childTnLst>
                                    <p:set>
                                      <p:cBhvr>
                                        <p:cTn id="1146" dur="1" fill="hold">
                                          <p:stCondLst>
                                            <p:cond delay="0"/>
                                          </p:stCondLst>
                                        </p:cTn>
                                        <p:tgtEl>
                                          <p:spTgt spid="53"/>
                                        </p:tgtEl>
                                        <p:attrNameLst>
                                          <p:attrName>style.visibility</p:attrName>
                                        </p:attrNameLst>
                                      </p:cBhvr>
                                      <p:to>
                                        <p:strVal val="visible"/>
                                      </p:to>
                                    </p:set>
                                    <p:anim calcmode="lin" valueType="num">
                                      <p:cBhvr additive="base">
                                        <p:cTn id="1147" dur="4000" fill="hold"/>
                                        <p:tgtEl>
                                          <p:spTgt spid="53"/>
                                        </p:tgtEl>
                                        <p:attrNameLst>
                                          <p:attrName>ppt_x</p:attrName>
                                        </p:attrNameLst>
                                      </p:cBhvr>
                                      <p:tavLst>
                                        <p:tav tm="0">
                                          <p:val>
                                            <p:strVal val="0-#ppt_w/2"/>
                                          </p:val>
                                        </p:tav>
                                        <p:tav tm="100000">
                                          <p:val>
                                            <p:strVal val="#ppt_x"/>
                                          </p:val>
                                        </p:tav>
                                      </p:tavLst>
                                    </p:anim>
                                    <p:anim calcmode="lin" valueType="num">
                                      <p:cBhvr additive="base">
                                        <p:cTn id="1148" dur="4000" fill="hold"/>
                                        <p:tgtEl>
                                          <p:spTgt spid="53"/>
                                        </p:tgtEl>
                                        <p:attrNameLst>
                                          <p:attrName>ppt_y</p:attrName>
                                        </p:attrNameLst>
                                      </p:cBhvr>
                                      <p:tavLst>
                                        <p:tav tm="0">
                                          <p:val>
                                            <p:strVal val="#ppt_y"/>
                                          </p:val>
                                        </p:tav>
                                        <p:tav tm="100000">
                                          <p:val>
                                            <p:strVal val="#ppt_y"/>
                                          </p:val>
                                        </p:tav>
                                      </p:tavLst>
                                    </p:anim>
                                  </p:childTnLst>
                                </p:cTn>
                              </p:par>
                              <p:par>
                                <p:cTn id="1149" presetID="19" presetClass="entr" presetSubtype="10" fill="hold" grpId="1" nodeType="withEffect">
                                  <p:stCondLst>
                                    <p:cond delay="0"/>
                                  </p:stCondLst>
                                  <p:childTnLst>
                                    <p:set>
                                      <p:cBhvr>
                                        <p:cTn id="1150" dur="1" fill="hold">
                                          <p:stCondLst>
                                            <p:cond delay="0"/>
                                          </p:stCondLst>
                                        </p:cTn>
                                        <p:tgtEl>
                                          <p:spTgt spid="53"/>
                                        </p:tgtEl>
                                        <p:attrNameLst>
                                          <p:attrName>style.visibility</p:attrName>
                                        </p:attrNameLst>
                                      </p:cBhvr>
                                      <p:to>
                                        <p:strVal val="visible"/>
                                      </p:to>
                                    </p:set>
                                    <p:anim calcmode="lin" valueType="num">
                                      <p:cBhvr>
                                        <p:cTn id="1151" dur="4000" fill="hold"/>
                                        <p:tgtEl>
                                          <p:spTgt spid="53"/>
                                        </p:tgtEl>
                                        <p:attrNameLst>
                                          <p:attrName>ppt_w</p:attrName>
                                        </p:attrNameLst>
                                      </p:cBhvr>
                                      <p:tavLst>
                                        <p:tav tm="0" fmla="#ppt_w*sin(2.5*pi*$)">
                                          <p:val>
                                            <p:fltVal val="0"/>
                                          </p:val>
                                        </p:tav>
                                        <p:tav tm="100000">
                                          <p:val>
                                            <p:fltVal val="1"/>
                                          </p:val>
                                        </p:tav>
                                      </p:tavLst>
                                    </p:anim>
                                    <p:anim calcmode="lin" valueType="num">
                                      <p:cBhvr>
                                        <p:cTn id="1152" dur="4000" fill="hold"/>
                                        <p:tgtEl>
                                          <p:spTgt spid="53"/>
                                        </p:tgtEl>
                                        <p:attrNameLst>
                                          <p:attrName>ppt_h</p:attrName>
                                        </p:attrNameLst>
                                      </p:cBhvr>
                                      <p:tavLst>
                                        <p:tav tm="0">
                                          <p:val>
                                            <p:strVal val="#ppt_h"/>
                                          </p:val>
                                        </p:tav>
                                        <p:tav tm="100000">
                                          <p:val>
                                            <p:strVal val="#ppt_h"/>
                                          </p:val>
                                        </p:tav>
                                      </p:tavLst>
                                    </p:anim>
                                  </p:childTnLst>
                                </p:cTn>
                              </p:par>
                              <p:par>
                                <p:cTn id="1153" presetID="2" presetClass="exit" presetSubtype="8" fill="hold" grpId="2" nodeType="withEffect">
                                  <p:stCondLst>
                                    <p:cond delay="0"/>
                                  </p:stCondLst>
                                  <p:childTnLst>
                                    <p:anim calcmode="lin" valueType="num">
                                      <p:cBhvr additive="base">
                                        <p:cTn id="1154" dur="4500"/>
                                        <p:tgtEl>
                                          <p:spTgt spid="53"/>
                                        </p:tgtEl>
                                        <p:attrNameLst>
                                          <p:attrName>ppt_x</p:attrName>
                                        </p:attrNameLst>
                                      </p:cBhvr>
                                      <p:tavLst>
                                        <p:tav tm="0">
                                          <p:val>
                                            <p:strVal val="ppt_x"/>
                                          </p:val>
                                        </p:tav>
                                        <p:tav tm="100000">
                                          <p:val>
                                            <p:strVal val="0-ppt_w/2"/>
                                          </p:val>
                                        </p:tav>
                                      </p:tavLst>
                                    </p:anim>
                                    <p:anim calcmode="lin" valueType="num">
                                      <p:cBhvr additive="base">
                                        <p:cTn id="1155" dur="4500"/>
                                        <p:tgtEl>
                                          <p:spTgt spid="53"/>
                                        </p:tgtEl>
                                        <p:attrNameLst>
                                          <p:attrName>ppt_y</p:attrName>
                                        </p:attrNameLst>
                                      </p:cBhvr>
                                      <p:tavLst>
                                        <p:tav tm="0">
                                          <p:val>
                                            <p:strVal val="ppt_y"/>
                                          </p:val>
                                        </p:tav>
                                        <p:tav tm="100000">
                                          <p:val>
                                            <p:strVal val="ppt_y"/>
                                          </p:val>
                                        </p:tav>
                                      </p:tavLst>
                                    </p:anim>
                                    <p:set>
                                      <p:cBhvr>
                                        <p:cTn id="1156" dur="1" fill="hold">
                                          <p:stCondLst>
                                            <p:cond delay="4499"/>
                                          </p:stCondLst>
                                        </p:cTn>
                                        <p:tgtEl>
                                          <p:spTgt spid="53"/>
                                        </p:tgtEl>
                                        <p:attrNameLst>
                                          <p:attrName>style.visibility</p:attrName>
                                        </p:attrNameLst>
                                      </p:cBhvr>
                                      <p:to>
                                        <p:strVal val="hidden"/>
                                      </p:to>
                                    </p:set>
                                  </p:childTnLst>
                                </p:cTn>
                              </p:par>
                              <p:par>
                                <p:cTn id="1157" presetID="3" presetClass="exit" presetSubtype="5" fill="hold" grpId="3" nodeType="withEffect">
                                  <p:stCondLst>
                                    <p:cond delay="0"/>
                                  </p:stCondLst>
                                  <p:childTnLst>
                                    <p:animEffect transition="out" filter="blinds(vertical)">
                                      <p:cBhvr>
                                        <p:cTn id="1158" dur="5500"/>
                                        <p:tgtEl>
                                          <p:spTgt spid="53"/>
                                        </p:tgtEl>
                                      </p:cBhvr>
                                    </p:animEffect>
                                    <p:set>
                                      <p:cBhvr>
                                        <p:cTn id="1159" dur="1" fill="hold">
                                          <p:stCondLst>
                                            <p:cond delay="5499"/>
                                          </p:stCondLst>
                                        </p:cTn>
                                        <p:tgtEl>
                                          <p:spTgt spid="53"/>
                                        </p:tgtEl>
                                        <p:attrNameLst>
                                          <p:attrName>style.visibility</p:attrName>
                                        </p:attrNameLst>
                                      </p:cBhvr>
                                      <p:to>
                                        <p:strVal val="hidden"/>
                                      </p:to>
                                    </p:set>
                                  </p:childTnLst>
                                </p:cTn>
                              </p:par>
                              <p:par>
                                <p:cTn id="1160" presetID="2" presetClass="entr" presetSubtype="8" fill="hold" grpId="0" nodeType="withEffect">
                                  <p:stCondLst>
                                    <p:cond delay="0"/>
                                  </p:stCondLst>
                                  <p:childTnLst>
                                    <p:set>
                                      <p:cBhvr>
                                        <p:cTn id="1161" dur="1" fill="hold">
                                          <p:stCondLst>
                                            <p:cond delay="0"/>
                                          </p:stCondLst>
                                        </p:cTn>
                                        <p:tgtEl>
                                          <p:spTgt spid="52"/>
                                        </p:tgtEl>
                                        <p:attrNameLst>
                                          <p:attrName>style.visibility</p:attrName>
                                        </p:attrNameLst>
                                      </p:cBhvr>
                                      <p:to>
                                        <p:strVal val="visible"/>
                                      </p:to>
                                    </p:set>
                                    <p:anim calcmode="lin" valueType="num">
                                      <p:cBhvr additive="base">
                                        <p:cTn id="1162" dur="4000" fill="hold"/>
                                        <p:tgtEl>
                                          <p:spTgt spid="52"/>
                                        </p:tgtEl>
                                        <p:attrNameLst>
                                          <p:attrName>ppt_x</p:attrName>
                                        </p:attrNameLst>
                                      </p:cBhvr>
                                      <p:tavLst>
                                        <p:tav tm="0">
                                          <p:val>
                                            <p:strVal val="0-#ppt_w/2"/>
                                          </p:val>
                                        </p:tav>
                                        <p:tav tm="100000">
                                          <p:val>
                                            <p:strVal val="#ppt_x"/>
                                          </p:val>
                                        </p:tav>
                                      </p:tavLst>
                                    </p:anim>
                                    <p:anim calcmode="lin" valueType="num">
                                      <p:cBhvr additive="base">
                                        <p:cTn id="1163" dur="4000" fill="hold"/>
                                        <p:tgtEl>
                                          <p:spTgt spid="52"/>
                                        </p:tgtEl>
                                        <p:attrNameLst>
                                          <p:attrName>ppt_y</p:attrName>
                                        </p:attrNameLst>
                                      </p:cBhvr>
                                      <p:tavLst>
                                        <p:tav tm="0">
                                          <p:val>
                                            <p:strVal val="#ppt_y"/>
                                          </p:val>
                                        </p:tav>
                                        <p:tav tm="100000">
                                          <p:val>
                                            <p:strVal val="#ppt_y"/>
                                          </p:val>
                                        </p:tav>
                                      </p:tavLst>
                                    </p:anim>
                                  </p:childTnLst>
                                </p:cTn>
                              </p:par>
                              <p:par>
                                <p:cTn id="1164" presetID="19" presetClass="entr" presetSubtype="10" fill="hold" grpId="1" nodeType="withEffect">
                                  <p:stCondLst>
                                    <p:cond delay="0"/>
                                  </p:stCondLst>
                                  <p:childTnLst>
                                    <p:set>
                                      <p:cBhvr>
                                        <p:cTn id="1165" dur="1" fill="hold">
                                          <p:stCondLst>
                                            <p:cond delay="0"/>
                                          </p:stCondLst>
                                        </p:cTn>
                                        <p:tgtEl>
                                          <p:spTgt spid="52"/>
                                        </p:tgtEl>
                                        <p:attrNameLst>
                                          <p:attrName>style.visibility</p:attrName>
                                        </p:attrNameLst>
                                      </p:cBhvr>
                                      <p:to>
                                        <p:strVal val="visible"/>
                                      </p:to>
                                    </p:set>
                                    <p:anim calcmode="lin" valueType="num">
                                      <p:cBhvr>
                                        <p:cTn id="1166" dur="4000" fill="hold"/>
                                        <p:tgtEl>
                                          <p:spTgt spid="52"/>
                                        </p:tgtEl>
                                        <p:attrNameLst>
                                          <p:attrName>ppt_w</p:attrName>
                                        </p:attrNameLst>
                                      </p:cBhvr>
                                      <p:tavLst>
                                        <p:tav tm="0" fmla="#ppt_w*sin(2.5*pi*$)">
                                          <p:val>
                                            <p:fltVal val="0"/>
                                          </p:val>
                                        </p:tav>
                                        <p:tav tm="100000">
                                          <p:val>
                                            <p:fltVal val="1"/>
                                          </p:val>
                                        </p:tav>
                                      </p:tavLst>
                                    </p:anim>
                                    <p:anim calcmode="lin" valueType="num">
                                      <p:cBhvr>
                                        <p:cTn id="1167" dur="4000" fill="hold"/>
                                        <p:tgtEl>
                                          <p:spTgt spid="52"/>
                                        </p:tgtEl>
                                        <p:attrNameLst>
                                          <p:attrName>ppt_h</p:attrName>
                                        </p:attrNameLst>
                                      </p:cBhvr>
                                      <p:tavLst>
                                        <p:tav tm="0">
                                          <p:val>
                                            <p:strVal val="#ppt_h"/>
                                          </p:val>
                                        </p:tav>
                                        <p:tav tm="100000">
                                          <p:val>
                                            <p:strVal val="#ppt_h"/>
                                          </p:val>
                                        </p:tav>
                                      </p:tavLst>
                                    </p:anim>
                                  </p:childTnLst>
                                </p:cTn>
                              </p:par>
                              <p:par>
                                <p:cTn id="1168" presetID="2" presetClass="exit" presetSubtype="8" fill="hold" grpId="2" nodeType="withEffect">
                                  <p:stCondLst>
                                    <p:cond delay="0"/>
                                  </p:stCondLst>
                                  <p:childTnLst>
                                    <p:anim calcmode="lin" valueType="num">
                                      <p:cBhvr additive="base">
                                        <p:cTn id="1169" dur="4500"/>
                                        <p:tgtEl>
                                          <p:spTgt spid="52"/>
                                        </p:tgtEl>
                                        <p:attrNameLst>
                                          <p:attrName>ppt_x</p:attrName>
                                        </p:attrNameLst>
                                      </p:cBhvr>
                                      <p:tavLst>
                                        <p:tav tm="0">
                                          <p:val>
                                            <p:strVal val="ppt_x"/>
                                          </p:val>
                                        </p:tav>
                                        <p:tav tm="100000">
                                          <p:val>
                                            <p:strVal val="0-ppt_w/2"/>
                                          </p:val>
                                        </p:tav>
                                      </p:tavLst>
                                    </p:anim>
                                    <p:anim calcmode="lin" valueType="num">
                                      <p:cBhvr additive="base">
                                        <p:cTn id="1170" dur="4500"/>
                                        <p:tgtEl>
                                          <p:spTgt spid="52"/>
                                        </p:tgtEl>
                                        <p:attrNameLst>
                                          <p:attrName>ppt_y</p:attrName>
                                        </p:attrNameLst>
                                      </p:cBhvr>
                                      <p:tavLst>
                                        <p:tav tm="0">
                                          <p:val>
                                            <p:strVal val="ppt_y"/>
                                          </p:val>
                                        </p:tav>
                                        <p:tav tm="100000">
                                          <p:val>
                                            <p:strVal val="ppt_y"/>
                                          </p:val>
                                        </p:tav>
                                      </p:tavLst>
                                    </p:anim>
                                    <p:set>
                                      <p:cBhvr>
                                        <p:cTn id="1171" dur="1" fill="hold">
                                          <p:stCondLst>
                                            <p:cond delay="4499"/>
                                          </p:stCondLst>
                                        </p:cTn>
                                        <p:tgtEl>
                                          <p:spTgt spid="52"/>
                                        </p:tgtEl>
                                        <p:attrNameLst>
                                          <p:attrName>style.visibility</p:attrName>
                                        </p:attrNameLst>
                                      </p:cBhvr>
                                      <p:to>
                                        <p:strVal val="hidden"/>
                                      </p:to>
                                    </p:set>
                                  </p:childTnLst>
                                </p:cTn>
                              </p:par>
                              <p:par>
                                <p:cTn id="1172" presetID="3" presetClass="exit" presetSubtype="5" fill="hold" grpId="3" nodeType="withEffect">
                                  <p:stCondLst>
                                    <p:cond delay="0"/>
                                  </p:stCondLst>
                                  <p:childTnLst>
                                    <p:animEffect transition="out" filter="blinds(vertical)">
                                      <p:cBhvr>
                                        <p:cTn id="1173" dur="5500"/>
                                        <p:tgtEl>
                                          <p:spTgt spid="52"/>
                                        </p:tgtEl>
                                      </p:cBhvr>
                                    </p:animEffect>
                                    <p:set>
                                      <p:cBhvr>
                                        <p:cTn id="1174" dur="1" fill="hold">
                                          <p:stCondLst>
                                            <p:cond delay="5499"/>
                                          </p:stCondLst>
                                        </p:cTn>
                                        <p:tgtEl>
                                          <p:spTgt spid="52"/>
                                        </p:tgtEl>
                                        <p:attrNameLst>
                                          <p:attrName>style.visibility</p:attrName>
                                        </p:attrNameLst>
                                      </p:cBhvr>
                                      <p:to>
                                        <p:strVal val="hidden"/>
                                      </p:to>
                                    </p:set>
                                  </p:childTnLst>
                                </p:cTn>
                              </p:par>
                              <p:par>
                                <p:cTn id="1175" presetID="2" presetClass="entr" presetSubtype="8" fill="hold" grpId="0" nodeType="withEffect">
                                  <p:stCondLst>
                                    <p:cond delay="0"/>
                                  </p:stCondLst>
                                  <p:childTnLst>
                                    <p:set>
                                      <p:cBhvr>
                                        <p:cTn id="1176" dur="1" fill="hold">
                                          <p:stCondLst>
                                            <p:cond delay="0"/>
                                          </p:stCondLst>
                                        </p:cTn>
                                        <p:tgtEl>
                                          <p:spTgt spid="51"/>
                                        </p:tgtEl>
                                        <p:attrNameLst>
                                          <p:attrName>style.visibility</p:attrName>
                                        </p:attrNameLst>
                                      </p:cBhvr>
                                      <p:to>
                                        <p:strVal val="visible"/>
                                      </p:to>
                                    </p:set>
                                    <p:anim calcmode="lin" valueType="num">
                                      <p:cBhvr additive="base">
                                        <p:cTn id="1177" dur="4000" fill="hold"/>
                                        <p:tgtEl>
                                          <p:spTgt spid="51"/>
                                        </p:tgtEl>
                                        <p:attrNameLst>
                                          <p:attrName>ppt_x</p:attrName>
                                        </p:attrNameLst>
                                      </p:cBhvr>
                                      <p:tavLst>
                                        <p:tav tm="0">
                                          <p:val>
                                            <p:strVal val="0-#ppt_w/2"/>
                                          </p:val>
                                        </p:tav>
                                        <p:tav tm="100000">
                                          <p:val>
                                            <p:strVal val="#ppt_x"/>
                                          </p:val>
                                        </p:tav>
                                      </p:tavLst>
                                    </p:anim>
                                    <p:anim calcmode="lin" valueType="num">
                                      <p:cBhvr additive="base">
                                        <p:cTn id="1178" dur="4000" fill="hold"/>
                                        <p:tgtEl>
                                          <p:spTgt spid="51"/>
                                        </p:tgtEl>
                                        <p:attrNameLst>
                                          <p:attrName>ppt_y</p:attrName>
                                        </p:attrNameLst>
                                      </p:cBhvr>
                                      <p:tavLst>
                                        <p:tav tm="0">
                                          <p:val>
                                            <p:strVal val="#ppt_y"/>
                                          </p:val>
                                        </p:tav>
                                        <p:tav tm="100000">
                                          <p:val>
                                            <p:strVal val="#ppt_y"/>
                                          </p:val>
                                        </p:tav>
                                      </p:tavLst>
                                    </p:anim>
                                  </p:childTnLst>
                                </p:cTn>
                              </p:par>
                              <p:par>
                                <p:cTn id="1179" presetID="19" presetClass="entr" presetSubtype="10" fill="hold" grpId="1" nodeType="withEffect">
                                  <p:stCondLst>
                                    <p:cond delay="0"/>
                                  </p:stCondLst>
                                  <p:childTnLst>
                                    <p:set>
                                      <p:cBhvr>
                                        <p:cTn id="1180" dur="1" fill="hold">
                                          <p:stCondLst>
                                            <p:cond delay="0"/>
                                          </p:stCondLst>
                                        </p:cTn>
                                        <p:tgtEl>
                                          <p:spTgt spid="51"/>
                                        </p:tgtEl>
                                        <p:attrNameLst>
                                          <p:attrName>style.visibility</p:attrName>
                                        </p:attrNameLst>
                                      </p:cBhvr>
                                      <p:to>
                                        <p:strVal val="visible"/>
                                      </p:to>
                                    </p:set>
                                    <p:anim calcmode="lin" valueType="num">
                                      <p:cBhvr>
                                        <p:cTn id="1181" dur="4000" fill="hold"/>
                                        <p:tgtEl>
                                          <p:spTgt spid="51"/>
                                        </p:tgtEl>
                                        <p:attrNameLst>
                                          <p:attrName>ppt_w</p:attrName>
                                        </p:attrNameLst>
                                      </p:cBhvr>
                                      <p:tavLst>
                                        <p:tav tm="0" fmla="#ppt_w*sin(2.5*pi*$)">
                                          <p:val>
                                            <p:fltVal val="0"/>
                                          </p:val>
                                        </p:tav>
                                        <p:tav tm="100000">
                                          <p:val>
                                            <p:fltVal val="1"/>
                                          </p:val>
                                        </p:tav>
                                      </p:tavLst>
                                    </p:anim>
                                    <p:anim calcmode="lin" valueType="num">
                                      <p:cBhvr>
                                        <p:cTn id="1182" dur="4000" fill="hold"/>
                                        <p:tgtEl>
                                          <p:spTgt spid="51"/>
                                        </p:tgtEl>
                                        <p:attrNameLst>
                                          <p:attrName>ppt_h</p:attrName>
                                        </p:attrNameLst>
                                      </p:cBhvr>
                                      <p:tavLst>
                                        <p:tav tm="0">
                                          <p:val>
                                            <p:strVal val="#ppt_h"/>
                                          </p:val>
                                        </p:tav>
                                        <p:tav tm="100000">
                                          <p:val>
                                            <p:strVal val="#ppt_h"/>
                                          </p:val>
                                        </p:tav>
                                      </p:tavLst>
                                    </p:anim>
                                  </p:childTnLst>
                                </p:cTn>
                              </p:par>
                              <p:par>
                                <p:cTn id="1183" presetID="2" presetClass="exit" presetSubtype="8" fill="hold" grpId="2" nodeType="withEffect">
                                  <p:stCondLst>
                                    <p:cond delay="0"/>
                                  </p:stCondLst>
                                  <p:childTnLst>
                                    <p:anim calcmode="lin" valueType="num">
                                      <p:cBhvr additive="base">
                                        <p:cTn id="1184" dur="4500"/>
                                        <p:tgtEl>
                                          <p:spTgt spid="51"/>
                                        </p:tgtEl>
                                        <p:attrNameLst>
                                          <p:attrName>ppt_x</p:attrName>
                                        </p:attrNameLst>
                                      </p:cBhvr>
                                      <p:tavLst>
                                        <p:tav tm="0">
                                          <p:val>
                                            <p:strVal val="ppt_x"/>
                                          </p:val>
                                        </p:tav>
                                        <p:tav tm="100000">
                                          <p:val>
                                            <p:strVal val="0-ppt_w/2"/>
                                          </p:val>
                                        </p:tav>
                                      </p:tavLst>
                                    </p:anim>
                                    <p:anim calcmode="lin" valueType="num">
                                      <p:cBhvr additive="base">
                                        <p:cTn id="1185" dur="4500"/>
                                        <p:tgtEl>
                                          <p:spTgt spid="51"/>
                                        </p:tgtEl>
                                        <p:attrNameLst>
                                          <p:attrName>ppt_y</p:attrName>
                                        </p:attrNameLst>
                                      </p:cBhvr>
                                      <p:tavLst>
                                        <p:tav tm="0">
                                          <p:val>
                                            <p:strVal val="ppt_y"/>
                                          </p:val>
                                        </p:tav>
                                        <p:tav tm="100000">
                                          <p:val>
                                            <p:strVal val="ppt_y"/>
                                          </p:val>
                                        </p:tav>
                                      </p:tavLst>
                                    </p:anim>
                                    <p:set>
                                      <p:cBhvr>
                                        <p:cTn id="1186" dur="1" fill="hold">
                                          <p:stCondLst>
                                            <p:cond delay="4499"/>
                                          </p:stCondLst>
                                        </p:cTn>
                                        <p:tgtEl>
                                          <p:spTgt spid="51"/>
                                        </p:tgtEl>
                                        <p:attrNameLst>
                                          <p:attrName>style.visibility</p:attrName>
                                        </p:attrNameLst>
                                      </p:cBhvr>
                                      <p:to>
                                        <p:strVal val="hidden"/>
                                      </p:to>
                                    </p:set>
                                  </p:childTnLst>
                                </p:cTn>
                              </p:par>
                              <p:par>
                                <p:cTn id="1187" presetID="3" presetClass="exit" presetSubtype="5" fill="hold" grpId="3" nodeType="withEffect">
                                  <p:stCondLst>
                                    <p:cond delay="0"/>
                                  </p:stCondLst>
                                  <p:childTnLst>
                                    <p:animEffect transition="out" filter="blinds(vertical)">
                                      <p:cBhvr>
                                        <p:cTn id="1188" dur="5500"/>
                                        <p:tgtEl>
                                          <p:spTgt spid="51"/>
                                        </p:tgtEl>
                                      </p:cBhvr>
                                    </p:animEffect>
                                    <p:set>
                                      <p:cBhvr>
                                        <p:cTn id="1189" dur="1" fill="hold">
                                          <p:stCondLst>
                                            <p:cond delay="5499"/>
                                          </p:stCondLst>
                                        </p:cTn>
                                        <p:tgtEl>
                                          <p:spTgt spid="51"/>
                                        </p:tgtEl>
                                        <p:attrNameLst>
                                          <p:attrName>style.visibility</p:attrName>
                                        </p:attrNameLst>
                                      </p:cBhvr>
                                      <p:to>
                                        <p:strVal val="hidden"/>
                                      </p:to>
                                    </p:set>
                                  </p:childTnLst>
                                </p:cTn>
                              </p:par>
                              <p:par>
                                <p:cTn id="1190" presetID="2" presetClass="entr" presetSubtype="8" fill="hold" grpId="0" nodeType="withEffect">
                                  <p:stCondLst>
                                    <p:cond delay="0"/>
                                  </p:stCondLst>
                                  <p:childTnLst>
                                    <p:set>
                                      <p:cBhvr>
                                        <p:cTn id="1191" dur="1" fill="hold">
                                          <p:stCondLst>
                                            <p:cond delay="0"/>
                                          </p:stCondLst>
                                        </p:cTn>
                                        <p:tgtEl>
                                          <p:spTgt spid="50"/>
                                        </p:tgtEl>
                                        <p:attrNameLst>
                                          <p:attrName>style.visibility</p:attrName>
                                        </p:attrNameLst>
                                      </p:cBhvr>
                                      <p:to>
                                        <p:strVal val="visible"/>
                                      </p:to>
                                    </p:set>
                                    <p:anim calcmode="lin" valueType="num">
                                      <p:cBhvr additive="base">
                                        <p:cTn id="1192" dur="4000" fill="hold"/>
                                        <p:tgtEl>
                                          <p:spTgt spid="50"/>
                                        </p:tgtEl>
                                        <p:attrNameLst>
                                          <p:attrName>ppt_x</p:attrName>
                                        </p:attrNameLst>
                                      </p:cBhvr>
                                      <p:tavLst>
                                        <p:tav tm="0">
                                          <p:val>
                                            <p:strVal val="0-#ppt_w/2"/>
                                          </p:val>
                                        </p:tav>
                                        <p:tav tm="100000">
                                          <p:val>
                                            <p:strVal val="#ppt_x"/>
                                          </p:val>
                                        </p:tav>
                                      </p:tavLst>
                                    </p:anim>
                                    <p:anim calcmode="lin" valueType="num">
                                      <p:cBhvr additive="base">
                                        <p:cTn id="1193" dur="4000" fill="hold"/>
                                        <p:tgtEl>
                                          <p:spTgt spid="50"/>
                                        </p:tgtEl>
                                        <p:attrNameLst>
                                          <p:attrName>ppt_y</p:attrName>
                                        </p:attrNameLst>
                                      </p:cBhvr>
                                      <p:tavLst>
                                        <p:tav tm="0">
                                          <p:val>
                                            <p:strVal val="#ppt_y"/>
                                          </p:val>
                                        </p:tav>
                                        <p:tav tm="100000">
                                          <p:val>
                                            <p:strVal val="#ppt_y"/>
                                          </p:val>
                                        </p:tav>
                                      </p:tavLst>
                                    </p:anim>
                                  </p:childTnLst>
                                </p:cTn>
                              </p:par>
                              <p:par>
                                <p:cTn id="1194" presetID="19" presetClass="entr" presetSubtype="10" fill="hold" grpId="1" nodeType="withEffect">
                                  <p:stCondLst>
                                    <p:cond delay="0"/>
                                  </p:stCondLst>
                                  <p:childTnLst>
                                    <p:set>
                                      <p:cBhvr>
                                        <p:cTn id="1195" dur="1" fill="hold">
                                          <p:stCondLst>
                                            <p:cond delay="0"/>
                                          </p:stCondLst>
                                        </p:cTn>
                                        <p:tgtEl>
                                          <p:spTgt spid="50"/>
                                        </p:tgtEl>
                                        <p:attrNameLst>
                                          <p:attrName>style.visibility</p:attrName>
                                        </p:attrNameLst>
                                      </p:cBhvr>
                                      <p:to>
                                        <p:strVal val="visible"/>
                                      </p:to>
                                    </p:set>
                                    <p:anim calcmode="lin" valueType="num">
                                      <p:cBhvr>
                                        <p:cTn id="1196" dur="4000" fill="hold"/>
                                        <p:tgtEl>
                                          <p:spTgt spid="50"/>
                                        </p:tgtEl>
                                        <p:attrNameLst>
                                          <p:attrName>ppt_w</p:attrName>
                                        </p:attrNameLst>
                                      </p:cBhvr>
                                      <p:tavLst>
                                        <p:tav tm="0" fmla="#ppt_w*sin(2.5*pi*$)">
                                          <p:val>
                                            <p:fltVal val="0"/>
                                          </p:val>
                                        </p:tav>
                                        <p:tav tm="100000">
                                          <p:val>
                                            <p:fltVal val="1"/>
                                          </p:val>
                                        </p:tav>
                                      </p:tavLst>
                                    </p:anim>
                                    <p:anim calcmode="lin" valueType="num">
                                      <p:cBhvr>
                                        <p:cTn id="1197" dur="4000" fill="hold"/>
                                        <p:tgtEl>
                                          <p:spTgt spid="50"/>
                                        </p:tgtEl>
                                        <p:attrNameLst>
                                          <p:attrName>ppt_h</p:attrName>
                                        </p:attrNameLst>
                                      </p:cBhvr>
                                      <p:tavLst>
                                        <p:tav tm="0">
                                          <p:val>
                                            <p:strVal val="#ppt_h"/>
                                          </p:val>
                                        </p:tav>
                                        <p:tav tm="100000">
                                          <p:val>
                                            <p:strVal val="#ppt_h"/>
                                          </p:val>
                                        </p:tav>
                                      </p:tavLst>
                                    </p:anim>
                                  </p:childTnLst>
                                </p:cTn>
                              </p:par>
                              <p:par>
                                <p:cTn id="1198" presetID="2" presetClass="exit" presetSubtype="8" fill="hold" grpId="2" nodeType="withEffect">
                                  <p:stCondLst>
                                    <p:cond delay="0"/>
                                  </p:stCondLst>
                                  <p:childTnLst>
                                    <p:anim calcmode="lin" valueType="num">
                                      <p:cBhvr additive="base">
                                        <p:cTn id="1199" dur="4500"/>
                                        <p:tgtEl>
                                          <p:spTgt spid="50"/>
                                        </p:tgtEl>
                                        <p:attrNameLst>
                                          <p:attrName>ppt_x</p:attrName>
                                        </p:attrNameLst>
                                      </p:cBhvr>
                                      <p:tavLst>
                                        <p:tav tm="0">
                                          <p:val>
                                            <p:strVal val="ppt_x"/>
                                          </p:val>
                                        </p:tav>
                                        <p:tav tm="100000">
                                          <p:val>
                                            <p:strVal val="0-ppt_w/2"/>
                                          </p:val>
                                        </p:tav>
                                      </p:tavLst>
                                    </p:anim>
                                    <p:anim calcmode="lin" valueType="num">
                                      <p:cBhvr additive="base">
                                        <p:cTn id="1200" dur="4500"/>
                                        <p:tgtEl>
                                          <p:spTgt spid="50"/>
                                        </p:tgtEl>
                                        <p:attrNameLst>
                                          <p:attrName>ppt_y</p:attrName>
                                        </p:attrNameLst>
                                      </p:cBhvr>
                                      <p:tavLst>
                                        <p:tav tm="0">
                                          <p:val>
                                            <p:strVal val="ppt_y"/>
                                          </p:val>
                                        </p:tav>
                                        <p:tav tm="100000">
                                          <p:val>
                                            <p:strVal val="ppt_y"/>
                                          </p:val>
                                        </p:tav>
                                      </p:tavLst>
                                    </p:anim>
                                    <p:set>
                                      <p:cBhvr>
                                        <p:cTn id="1201" dur="1" fill="hold">
                                          <p:stCondLst>
                                            <p:cond delay="4499"/>
                                          </p:stCondLst>
                                        </p:cTn>
                                        <p:tgtEl>
                                          <p:spTgt spid="50"/>
                                        </p:tgtEl>
                                        <p:attrNameLst>
                                          <p:attrName>style.visibility</p:attrName>
                                        </p:attrNameLst>
                                      </p:cBhvr>
                                      <p:to>
                                        <p:strVal val="hidden"/>
                                      </p:to>
                                    </p:set>
                                  </p:childTnLst>
                                </p:cTn>
                              </p:par>
                              <p:par>
                                <p:cTn id="1202" presetID="3" presetClass="exit" presetSubtype="5" fill="hold" grpId="3" nodeType="withEffect">
                                  <p:stCondLst>
                                    <p:cond delay="0"/>
                                  </p:stCondLst>
                                  <p:childTnLst>
                                    <p:animEffect transition="out" filter="blinds(vertical)">
                                      <p:cBhvr>
                                        <p:cTn id="1203" dur="5500"/>
                                        <p:tgtEl>
                                          <p:spTgt spid="50"/>
                                        </p:tgtEl>
                                      </p:cBhvr>
                                    </p:animEffect>
                                    <p:set>
                                      <p:cBhvr>
                                        <p:cTn id="1204" dur="1" fill="hold">
                                          <p:stCondLst>
                                            <p:cond delay="5499"/>
                                          </p:stCondLst>
                                        </p:cTn>
                                        <p:tgtEl>
                                          <p:spTgt spid="50"/>
                                        </p:tgtEl>
                                        <p:attrNameLst>
                                          <p:attrName>style.visibility</p:attrName>
                                        </p:attrNameLst>
                                      </p:cBhvr>
                                      <p:to>
                                        <p:strVal val="hidden"/>
                                      </p:to>
                                    </p:set>
                                  </p:childTnLst>
                                </p:cTn>
                              </p:par>
                              <p:par>
                                <p:cTn id="1205" presetID="2" presetClass="entr" presetSubtype="8" fill="hold" grpId="0" nodeType="withEffect">
                                  <p:stCondLst>
                                    <p:cond delay="0"/>
                                  </p:stCondLst>
                                  <p:childTnLst>
                                    <p:set>
                                      <p:cBhvr>
                                        <p:cTn id="1206" dur="1" fill="hold">
                                          <p:stCondLst>
                                            <p:cond delay="0"/>
                                          </p:stCondLst>
                                        </p:cTn>
                                        <p:tgtEl>
                                          <p:spTgt spid="49"/>
                                        </p:tgtEl>
                                        <p:attrNameLst>
                                          <p:attrName>style.visibility</p:attrName>
                                        </p:attrNameLst>
                                      </p:cBhvr>
                                      <p:to>
                                        <p:strVal val="visible"/>
                                      </p:to>
                                    </p:set>
                                    <p:anim calcmode="lin" valueType="num">
                                      <p:cBhvr additive="base">
                                        <p:cTn id="1207" dur="4000" fill="hold"/>
                                        <p:tgtEl>
                                          <p:spTgt spid="49"/>
                                        </p:tgtEl>
                                        <p:attrNameLst>
                                          <p:attrName>ppt_x</p:attrName>
                                        </p:attrNameLst>
                                      </p:cBhvr>
                                      <p:tavLst>
                                        <p:tav tm="0">
                                          <p:val>
                                            <p:strVal val="0-#ppt_w/2"/>
                                          </p:val>
                                        </p:tav>
                                        <p:tav tm="100000">
                                          <p:val>
                                            <p:strVal val="#ppt_x"/>
                                          </p:val>
                                        </p:tav>
                                      </p:tavLst>
                                    </p:anim>
                                    <p:anim calcmode="lin" valueType="num">
                                      <p:cBhvr additive="base">
                                        <p:cTn id="1208" dur="4000" fill="hold"/>
                                        <p:tgtEl>
                                          <p:spTgt spid="49"/>
                                        </p:tgtEl>
                                        <p:attrNameLst>
                                          <p:attrName>ppt_y</p:attrName>
                                        </p:attrNameLst>
                                      </p:cBhvr>
                                      <p:tavLst>
                                        <p:tav tm="0">
                                          <p:val>
                                            <p:strVal val="#ppt_y"/>
                                          </p:val>
                                        </p:tav>
                                        <p:tav tm="100000">
                                          <p:val>
                                            <p:strVal val="#ppt_y"/>
                                          </p:val>
                                        </p:tav>
                                      </p:tavLst>
                                    </p:anim>
                                  </p:childTnLst>
                                </p:cTn>
                              </p:par>
                              <p:par>
                                <p:cTn id="1209" presetID="19" presetClass="entr" presetSubtype="10" fill="hold" grpId="1" nodeType="withEffect">
                                  <p:stCondLst>
                                    <p:cond delay="0"/>
                                  </p:stCondLst>
                                  <p:childTnLst>
                                    <p:set>
                                      <p:cBhvr>
                                        <p:cTn id="1210" dur="1" fill="hold">
                                          <p:stCondLst>
                                            <p:cond delay="0"/>
                                          </p:stCondLst>
                                        </p:cTn>
                                        <p:tgtEl>
                                          <p:spTgt spid="49"/>
                                        </p:tgtEl>
                                        <p:attrNameLst>
                                          <p:attrName>style.visibility</p:attrName>
                                        </p:attrNameLst>
                                      </p:cBhvr>
                                      <p:to>
                                        <p:strVal val="visible"/>
                                      </p:to>
                                    </p:set>
                                    <p:anim calcmode="lin" valueType="num">
                                      <p:cBhvr>
                                        <p:cTn id="1211" dur="4000" fill="hold"/>
                                        <p:tgtEl>
                                          <p:spTgt spid="49"/>
                                        </p:tgtEl>
                                        <p:attrNameLst>
                                          <p:attrName>ppt_w</p:attrName>
                                        </p:attrNameLst>
                                      </p:cBhvr>
                                      <p:tavLst>
                                        <p:tav tm="0" fmla="#ppt_w*sin(2.5*pi*$)">
                                          <p:val>
                                            <p:fltVal val="0"/>
                                          </p:val>
                                        </p:tav>
                                        <p:tav tm="100000">
                                          <p:val>
                                            <p:fltVal val="1"/>
                                          </p:val>
                                        </p:tav>
                                      </p:tavLst>
                                    </p:anim>
                                    <p:anim calcmode="lin" valueType="num">
                                      <p:cBhvr>
                                        <p:cTn id="1212" dur="4000" fill="hold"/>
                                        <p:tgtEl>
                                          <p:spTgt spid="49"/>
                                        </p:tgtEl>
                                        <p:attrNameLst>
                                          <p:attrName>ppt_h</p:attrName>
                                        </p:attrNameLst>
                                      </p:cBhvr>
                                      <p:tavLst>
                                        <p:tav tm="0">
                                          <p:val>
                                            <p:strVal val="#ppt_h"/>
                                          </p:val>
                                        </p:tav>
                                        <p:tav tm="100000">
                                          <p:val>
                                            <p:strVal val="#ppt_h"/>
                                          </p:val>
                                        </p:tav>
                                      </p:tavLst>
                                    </p:anim>
                                  </p:childTnLst>
                                </p:cTn>
                              </p:par>
                              <p:par>
                                <p:cTn id="1213" presetID="2" presetClass="exit" presetSubtype="8" fill="hold" grpId="2" nodeType="withEffect">
                                  <p:stCondLst>
                                    <p:cond delay="0"/>
                                  </p:stCondLst>
                                  <p:childTnLst>
                                    <p:anim calcmode="lin" valueType="num">
                                      <p:cBhvr additive="base">
                                        <p:cTn id="1214" dur="4500"/>
                                        <p:tgtEl>
                                          <p:spTgt spid="49"/>
                                        </p:tgtEl>
                                        <p:attrNameLst>
                                          <p:attrName>ppt_x</p:attrName>
                                        </p:attrNameLst>
                                      </p:cBhvr>
                                      <p:tavLst>
                                        <p:tav tm="0">
                                          <p:val>
                                            <p:strVal val="ppt_x"/>
                                          </p:val>
                                        </p:tav>
                                        <p:tav tm="100000">
                                          <p:val>
                                            <p:strVal val="0-ppt_w/2"/>
                                          </p:val>
                                        </p:tav>
                                      </p:tavLst>
                                    </p:anim>
                                    <p:anim calcmode="lin" valueType="num">
                                      <p:cBhvr additive="base">
                                        <p:cTn id="1215" dur="4500"/>
                                        <p:tgtEl>
                                          <p:spTgt spid="49"/>
                                        </p:tgtEl>
                                        <p:attrNameLst>
                                          <p:attrName>ppt_y</p:attrName>
                                        </p:attrNameLst>
                                      </p:cBhvr>
                                      <p:tavLst>
                                        <p:tav tm="0">
                                          <p:val>
                                            <p:strVal val="ppt_y"/>
                                          </p:val>
                                        </p:tav>
                                        <p:tav tm="100000">
                                          <p:val>
                                            <p:strVal val="ppt_y"/>
                                          </p:val>
                                        </p:tav>
                                      </p:tavLst>
                                    </p:anim>
                                    <p:set>
                                      <p:cBhvr>
                                        <p:cTn id="1216" dur="1" fill="hold">
                                          <p:stCondLst>
                                            <p:cond delay="4499"/>
                                          </p:stCondLst>
                                        </p:cTn>
                                        <p:tgtEl>
                                          <p:spTgt spid="49"/>
                                        </p:tgtEl>
                                        <p:attrNameLst>
                                          <p:attrName>style.visibility</p:attrName>
                                        </p:attrNameLst>
                                      </p:cBhvr>
                                      <p:to>
                                        <p:strVal val="hidden"/>
                                      </p:to>
                                    </p:set>
                                  </p:childTnLst>
                                </p:cTn>
                              </p:par>
                              <p:par>
                                <p:cTn id="1217" presetID="3" presetClass="exit" presetSubtype="5" fill="hold" grpId="3" nodeType="withEffect">
                                  <p:stCondLst>
                                    <p:cond delay="0"/>
                                  </p:stCondLst>
                                  <p:childTnLst>
                                    <p:animEffect transition="out" filter="blinds(vertical)">
                                      <p:cBhvr>
                                        <p:cTn id="1218" dur="5500"/>
                                        <p:tgtEl>
                                          <p:spTgt spid="49"/>
                                        </p:tgtEl>
                                      </p:cBhvr>
                                    </p:animEffect>
                                    <p:set>
                                      <p:cBhvr>
                                        <p:cTn id="1219" dur="1" fill="hold">
                                          <p:stCondLst>
                                            <p:cond delay="5499"/>
                                          </p:stCondLst>
                                        </p:cTn>
                                        <p:tgtEl>
                                          <p:spTgt spid="49"/>
                                        </p:tgtEl>
                                        <p:attrNameLst>
                                          <p:attrName>style.visibility</p:attrName>
                                        </p:attrNameLst>
                                      </p:cBhvr>
                                      <p:to>
                                        <p:strVal val="hidden"/>
                                      </p:to>
                                    </p:set>
                                  </p:childTnLst>
                                </p:cTn>
                              </p:par>
                              <p:par>
                                <p:cTn id="1220" presetID="2" presetClass="entr" presetSubtype="8" fill="hold" grpId="0" nodeType="withEffect">
                                  <p:stCondLst>
                                    <p:cond delay="0"/>
                                  </p:stCondLst>
                                  <p:childTnLst>
                                    <p:set>
                                      <p:cBhvr>
                                        <p:cTn id="1221" dur="1" fill="hold">
                                          <p:stCondLst>
                                            <p:cond delay="0"/>
                                          </p:stCondLst>
                                        </p:cTn>
                                        <p:tgtEl>
                                          <p:spTgt spid="48"/>
                                        </p:tgtEl>
                                        <p:attrNameLst>
                                          <p:attrName>style.visibility</p:attrName>
                                        </p:attrNameLst>
                                      </p:cBhvr>
                                      <p:to>
                                        <p:strVal val="visible"/>
                                      </p:to>
                                    </p:set>
                                    <p:anim calcmode="lin" valueType="num">
                                      <p:cBhvr additive="base">
                                        <p:cTn id="1222" dur="4000" fill="hold"/>
                                        <p:tgtEl>
                                          <p:spTgt spid="48"/>
                                        </p:tgtEl>
                                        <p:attrNameLst>
                                          <p:attrName>ppt_x</p:attrName>
                                        </p:attrNameLst>
                                      </p:cBhvr>
                                      <p:tavLst>
                                        <p:tav tm="0">
                                          <p:val>
                                            <p:strVal val="0-#ppt_w/2"/>
                                          </p:val>
                                        </p:tav>
                                        <p:tav tm="100000">
                                          <p:val>
                                            <p:strVal val="#ppt_x"/>
                                          </p:val>
                                        </p:tav>
                                      </p:tavLst>
                                    </p:anim>
                                    <p:anim calcmode="lin" valueType="num">
                                      <p:cBhvr additive="base">
                                        <p:cTn id="1223" dur="4000" fill="hold"/>
                                        <p:tgtEl>
                                          <p:spTgt spid="48"/>
                                        </p:tgtEl>
                                        <p:attrNameLst>
                                          <p:attrName>ppt_y</p:attrName>
                                        </p:attrNameLst>
                                      </p:cBhvr>
                                      <p:tavLst>
                                        <p:tav tm="0">
                                          <p:val>
                                            <p:strVal val="#ppt_y"/>
                                          </p:val>
                                        </p:tav>
                                        <p:tav tm="100000">
                                          <p:val>
                                            <p:strVal val="#ppt_y"/>
                                          </p:val>
                                        </p:tav>
                                      </p:tavLst>
                                    </p:anim>
                                  </p:childTnLst>
                                </p:cTn>
                              </p:par>
                              <p:par>
                                <p:cTn id="1224" presetID="19" presetClass="entr" presetSubtype="10" fill="hold" grpId="1" nodeType="withEffect">
                                  <p:stCondLst>
                                    <p:cond delay="0"/>
                                  </p:stCondLst>
                                  <p:childTnLst>
                                    <p:set>
                                      <p:cBhvr>
                                        <p:cTn id="1225" dur="1" fill="hold">
                                          <p:stCondLst>
                                            <p:cond delay="0"/>
                                          </p:stCondLst>
                                        </p:cTn>
                                        <p:tgtEl>
                                          <p:spTgt spid="48"/>
                                        </p:tgtEl>
                                        <p:attrNameLst>
                                          <p:attrName>style.visibility</p:attrName>
                                        </p:attrNameLst>
                                      </p:cBhvr>
                                      <p:to>
                                        <p:strVal val="visible"/>
                                      </p:to>
                                    </p:set>
                                    <p:anim calcmode="lin" valueType="num">
                                      <p:cBhvr>
                                        <p:cTn id="1226" dur="4000" fill="hold"/>
                                        <p:tgtEl>
                                          <p:spTgt spid="48"/>
                                        </p:tgtEl>
                                        <p:attrNameLst>
                                          <p:attrName>ppt_w</p:attrName>
                                        </p:attrNameLst>
                                      </p:cBhvr>
                                      <p:tavLst>
                                        <p:tav tm="0" fmla="#ppt_w*sin(2.5*pi*$)">
                                          <p:val>
                                            <p:fltVal val="0"/>
                                          </p:val>
                                        </p:tav>
                                        <p:tav tm="100000">
                                          <p:val>
                                            <p:fltVal val="1"/>
                                          </p:val>
                                        </p:tav>
                                      </p:tavLst>
                                    </p:anim>
                                    <p:anim calcmode="lin" valueType="num">
                                      <p:cBhvr>
                                        <p:cTn id="1227" dur="4000" fill="hold"/>
                                        <p:tgtEl>
                                          <p:spTgt spid="48"/>
                                        </p:tgtEl>
                                        <p:attrNameLst>
                                          <p:attrName>ppt_h</p:attrName>
                                        </p:attrNameLst>
                                      </p:cBhvr>
                                      <p:tavLst>
                                        <p:tav tm="0">
                                          <p:val>
                                            <p:strVal val="#ppt_h"/>
                                          </p:val>
                                        </p:tav>
                                        <p:tav tm="100000">
                                          <p:val>
                                            <p:strVal val="#ppt_h"/>
                                          </p:val>
                                        </p:tav>
                                      </p:tavLst>
                                    </p:anim>
                                  </p:childTnLst>
                                </p:cTn>
                              </p:par>
                              <p:par>
                                <p:cTn id="1228" presetID="2" presetClass="exit" presetSubtype="8" fill="hold" grpId="2" nodeType="withEffect">
                                  <p:stCondLst>
                                    <p:cond delay="0"/>
                                  </p:stCondLst>
                                  <p:childTnLst>
                                    <p:anim calcmode="lin" valueType="num">
                                      <p:cBhvr additive="base">
                                        <p:cTn id="1229" dur="4500"/>
                                        <p:tgtEl>
                                          <p:spTgt spid="48"/>
                                        </p:tgtEl>
                                        <p:attrNameLst>
                                          <p:attrName>ppt_x</p:attrName>
                                        </p:attrNameLst>
                                      </p:cBhvr>
                                      <p:tavLst>
                                        <p:tav tm="0">
                                          <p:val>
                                            <p:strVal val="ppt_x"/>
                                          </p:val>
                                        </p:tav>
                                        <p:tav tm="100000">
                                          <p:val>
                                            <p:strVal val="0-ppt_w/2"/>
                                          </p:val>
                                        </p:tav>
                                      </p:tavLst>
                                    </p:anim>
                                    <p:anim calcmode="lin" valueType="num">
                                      <p:cBhvr additive="base">
                                        <p:cTn id="1230" dur="4500"/>
                                        <p:tgtEl>
                                          <p:spTgt spid="48"/>
                                        </p:tgtEl>
                                        <p:attrNameLst>
                                          <p:attrName>ppt_y</p:attrName>
                                        </p:attrNameLst>
                                      </p:cBhvr>
                                      <p:tavLst>
                                        <p:tav tm="0">
                                          <p:val>
                                            <p:strVal val="ppt_y"/>
                                          </p:val>
                                        </p:tav>
                                        <p:tav tm="100000">
                                          <p:val>
                                            <p:strVal val="ppt_y"/>
                                          </p:val>
                                        </p:tav>
                                      </p:tavLst>
                                    </p:anim>
                                    <p:set>
                                      <p:cBhvr>
                                        <p:cTn id="1231" dur="1" fill="hold">
                                          <p:stCondLst>
                                            <p:cond delay="4499"/>
                                          </p:stCondLst>
                                        </p:cTn>
                                        <p:tgtEl>
                                          <p:spTgt spid="48"/>
                                        </p:tgtEl>
                                        <p:attrNameLst>
                                          <p:attrName>style.visibility</p:attrName>
                                        </p:attrNameLst>
                                      </p:cBhvr>
                                      <p:to>
                                        <p:strVal val="hidden"/>
                                      </p:to>
                                    </p:set>
                                  </p:childTnLst>
                                </p:cTn>
                              </p:par>
                              <p:par>
                                <p:cTn id="1232" presetID="3" presetClass="exit" presetSubtype="5" fill="hold" grpId="3" nodeType="withEffect">
                                  <p:stCondLst>
                                    <p:cond delay="0"/>
                                  </p:stCondLst>
                                  <p:childTnLst>
                                    <p:animEffect transition="out" filter="blinds(vertical)">
                                      <p:cBhvr>
                                        <p:cTn id="1233" dur="5500"/>
                                        <p:tgtEl>
                                          <p:spTgt spid="48"/>
                                        </p:tgtEl>
                                      </p:cBhvr>
                                    </p:animEffect>
                                    <p:set>
                                      <p:cBhvr>
                                        <p:cTn id="1234" dur="1" fill="hold">
                                          <p:stCondLst>
                                            <p:cond delay="5499"/>
                                          </p:stCondLst>
                                        </p:cTn>
                                        <p:tgtEl>
                                          <p:spTgt spid="48"/>
                                        </p:tgtEl>
                                        <p:attrNameLst>
                                          <p:attrName>style.visibility</p:attrName>
                                        </p:attrNameLst>
                                      </p:cBhvr>
                                      <p:to>
                                        <p:strVal val="hidden"/>
                                      </p:to>
                                    </p:set>
                                  </p:childTnLst>
                                </p:cTn>
                              </p:par>
                              <p:par>
                                <p:cTn id="1235" presetID="2" presetClass="entr" presetSubtype="8" fill="hold" grpId="0" nodeType="withEffect">
                                  <p:stCondLst>
                                    <p:cond delay="0"/>
                                  </p:stCondLst>
                                  <p:childTnLst>
                                    <p:set>
                                      <p:cBhvr>
                                        <p:cTn id="1236" dur="1" fill="hold">
                                          <p:stCondLst>
                                            <p:cond delay="0"/>
                                          </p:stCondLst>
                                        </p:cTn>
                                        <p:tgtEl>
                                          <p:spTgt spid="47"/>
                                        </p:tgtEl>
                                        <p:attrNameLst>
                                          <p:attrName>style.visibility</p:attrName>
                                        </p:attrNameLst>
                                      </p:cBhvr>
                                      <p:to>
                                        <p:strVal val="visible"/>
                                      </p:to>
                                    </p:set>
                                    <p:anim calcmode="lin" valueType="num">
                                      <p:cBhvr additive="base">
                                        <p:cTn id="1237" dur="4000" fill="hold"/>
                                        <p:tgtEl>
                                          <p:spTgt spid="47"/>
                                        </p:tgtEl>
                                        <p:attrNameLst>
                                          <p:attrName>ppt_x</p:attrName>
                                        </p:attrNameLst>
                                      </p:cBhvr>
                                      <p:tavLst>
                                        <p:tav tm="0">
                                          <p:val>
                                            <p:strVal val="0-#ppt_w/2"/>
                                          </p:val>
                                        </p:tav>
                                        <p:tav tm="100000">
                                          <p:val>
                                            <p:strVal val="#ppt_x"/>
                                          </p:val>
                                        </p:tav>
                                      </p:tavLst>
                                    </p:anim>
                                    <p:anim calcmode="lin" valueType="num">
                                      <p:cBhvr additive="base">
                                        <p:cTn id="1238" dur="4000" fill="hold"/>
                                        <p:tgtEl>
                                          <p:spTgt spid="47"/>
                                        </p:tgtEl>
                                        <p:attrNameLst>
                                          <p:attrName>ppt_y</p:attrName>
                                        </p:attrNameLst>
                                      </p:cBhvr>
                                      <p:tavLst>
                                        <p:tav tm="0">
                                          <p:val>
                                            <p:strVal val="#ppt_y"/>
                                          </p:val>
                                        </p:tav>
                                        <p:tav tm="100000">
                                          <p:val>
                                            <p:strVal val="#ppt_y"/>
                                          </p:val>
                                        </p:tav>
                                      </p:tavLst>
                                    </p:anim>
                                  </p:childTnLst>
                                </p:cTn>
                              </p:par>
                              <p:par>
                                <p:cTn id="1239" presetID="19" presetClass="entr" presetSubtype="10" fill="hold" grpId="1" nodeType="withEffect">
                                  <p:stCondLst>
                                    <p:cond delay="0"/>
                                  </p:stCondLst>
                                  <p:childTnLst>
                                    <p:set>
                                      <p:cBhvr>
                                        <p:cTn id="1240" dur="1" fill="hold">
                                          <p:stCondLst>
                                            <p:cond delay="0"/>
                                          </p:stCondLst>
                                        </p:cTn>
                                        <p:tgtEl>
                                          <p:spTgt spid="47"/>
                                        </p:tgtEl>
                                        <p:attrNameLst>
                                          <p:attrName>style.visibility</p:attrName>
                                        </p:attrNameLst>
                                      </p:cBhvr>
                                      <p:to>
                                        <p:strVal val="visible"/>
                                      </p:to>
                                    </p:set>
                                    <p:anim calcmode="lin" valueType="num">
                                      <p:cBhvr>
                                        <p:cTn id="1241" dur="4000" fill="hold"/>
                                        <p:tgtEl>
                                          <p:spTgt spid="47"/>
                                        </p:tgtEl>
                                        <p:attrNameLst>
                                          <p:attrName>ppt_w</p:attrName>
                                        </p:attrNameLst>
                                      </p:cBhvr>
                                      <p:tavLst>
                                        <p:tav tm="0" fmla="#ppt_w*sin(2.5*pi*$)">
                                          <p:val>
                                            <p:fltVal val="0"/>
                                          </p:val>
                                        </p:tav>
                                        <p:tav tm="100000">
                                          <p:val>
                                            <p:fltVal val="1"/>
                                          </p:val>
                                        </p:tav>
                                      </p:tavLst>
                                    </p:anim>
                                    <p:anim calcmode="lin" valueType="num">
                                      <p:cBhvr>
                                        <p:cTn id="1242" dur="4000" fill="hold"/>
                                        <p:tgtEl>
                                          <p:spTgt spid="47"/>
                                        </p:tgtEl>
                                        <p:attrNameLst>
                                          <p:attrName>ppt_h</p:attrName>
                                        </p:attrNameLst>
                                      </p:cBhvr>
                                      <p:tavLst>
                                        <p:tav tm="0">
                                          <p:val>
                                            <p:strVal val="#ppt_h"/>
                                          </p:val>
                                        </p:tav>
                                        <p:tav tm="100000">
                                          <p:val>
                                            <p:strVal val="#ppt_h"/>
                                          </p:val>
                                        </p:tav>
                                      </p:tavLst>
                                    </p:anim>
                                  </p:childTnLst>
                                </p:cTn>
                              </p:par>
                              <p:par>
                                <p:cTn id="1243" presetID="2" presetClass="exit" presetSubtype="8" fill="hold" grpId="2" nodeType="withEffect">
                                  <p:stCondLst>
                                    <p:cond delay="0"/>
                                  </p:stCondLst>
                                  <p:childTnLst>
                                    <p:anim calcmode="lin" valueType="num">
                                      <p:cBhvr additive="base">
                                        <p:cTn id="1244" dur="4500"/>
                                        <p:tgtEl>
                                          <p:spTgt spid="47"/>
                                        </p:tgtEl>
                                        <p:attrNameLst>
                                          <p:attrName>ppt_x</p:attrName>
                                        </p:attrNameLst>
                                      </p:cBhvr>
                                      <p:tavLst>
                                        <p:tav tm="0">
                                          <p:val>
                                            <p:strVal val="ppt_x"/>
                                          </p:val>
                                        </p:tav>
                                        <p:tav tm="100000">
                                          <p:val>
                                            <p:strVal val="0-ppt_w/2"/>
                                          </p:val>
                                        </p:tav>
                                      </p:tavLst>
                                    </p:anim>
                                    <p:anim calcmode="lin" valueType="num">
                                      <p:cBhvr additive="base">
                                        <p:cTn id="1245" dur="4500"/>
                                        <p:tgtEl>
                                          <p:spTgt spid="47"/>
                                        </p:tgtEl>
                                        <p:attrNameLst>
                                          <p:attrName>ppt_y</p:attrName>
                                        </p:attrNameLst>
                                      </p:cBhvr>
                                      <p:tavLst>
                                        <p:tav tm="0">
                                          <p:val>
                                            <p:strVal val="ppt_y"/>
                                          </p:val>
                                        </p:tav>
                                        <p:tav tm="100000">
                                          <p:val>
                                            <p:strVal val="ppt_y"/>
                                          </p:val>
                                        </p:tav>
                                      </p:tavLst>
                                    </p:anim>
                                    <p:set>
                                      <p:cBhvr>
                                        <p:cTn id="1246" dur="1" fill="hold">
                                          <p:stCondLst>
                                            <p:cond delay="4499"/>
                                          </p:stCondLst>
                                        </p:cTn>
                                        <p:tgtEl>
                                          <p:spTgt spid="47"/>
                                        </p:tgtEl>
                                        <p:attrNameLst>
                                          <p:attrName>style.visibility</p:attrName>
                                        </p:attrNameLst>
                                      </p:cBhvr>
                                      <p:to>
                                        <p:strVal val="hidden"/>
                                      </p:to>
                                    </p:set>
                                  </p:childTnLst>
                                </p:cTn>
                              </p:par>
                              <p:par>
                                <p:cTn id="1247" presetID="3" presetClass="exit" presetSubtype="5" fill="hold" grpId="3" nodeType="withEffect">
                                  <p:stCondLst>
                                    <p:cond delay="0"/>
                                  </p:stCondLst>
                                  <p:childTnLst>
                                    <p:animEffect transition="out" filter="blinds(vertical)">
                                      <p:cBhvr>
                                        <p:cTn id="1248" dur="5500"/>
                                        <p:tgtEl>
                                          <p:spTgt spid="47"/>
                                        </p:tgtEl>
                                      </p:cBhvr>
                                    </p:animEffect>
                                    <p:set>
                                      <p:cBhvr>
                                        <p:cTn id="1249" dur="1" fill="hold">
                                          <p:stCondLst>
                                            <p:cond delay="5499"/>
                                          </p:stCondLst>
                                        </p:cTn>
                                        <p:tgtEl>
                                          <p:spTgt spid="47"/>
                                        </p:tgtEl>
                                        <p:attrNameLst>
                                          <p:attrName>style.visibility</p:attrName>
                                        </p:attrNameLst>
                                      </p:cBhvr>
                                      <p:to>
                                        <p:strVal val="hidden"/>
                                      </p:to>
                                    </p:set>
                                  </p:childTnLst>
                                </p:cTn>
                              </p:par>
                              <p:par>
                                <p:cTn id="1250" presetID="2" presetClass="entr" presetSubtype="8" fill="hold" grpId="0" nodeType="withEffect">
                                  <p:stCondLst>
                                    <p:cond delay="0"/>
                                  </p:stCondLst>
                                  <p:childTnLst>
                                    <p:set>
                                      <p:cBhvr>
                                        <p:cTn id="1251" dur="1" fill="hold">
                                          <p:stCondLst>
                                            <p:cond delay="0"/>
                                          </p:stCondLst>
                                        </p:cTn>
                                        <p:tgtEl>
                                          <p:spTgt spid="46"/>
                                        </p:tgtEl>
                                        <p:attrNameLst>
                                          <p:attrName>style.visibility</p:attrName>
                                        </p:attrNameLst>
                                      </p:cBhvr>
                                      <p:to>
                                        <p:strVal val="visible"/>
                                      </p:to>
                                    </p:set>
                                    <p:anim calcmode="lin" valueType="num">
                                      <p:cBhvr additive="base">
                                        <p:cTn id="1252" dur="4000" fill="hold"/>
                                        <p:tgtEl>
                                          <p:spTgt spid="46"/>
                                        </p:tgtEl>
                                        <p:attrNameLst>
                                          <p:attrName>ppt_x</p:attrName>
                                        </p:attrNameLst>
                                      </p:cBhvr>
                                      <p:tavLst>
                                        <p:tav tm="0">
                                          <p:val>
                                            <p:strVal val="0-#ppt_w/2"/>
                                          </p:val>
                                        </p:tav>
                                        <p:tav tm="100000">
                                          <p:val>
                                            <p:strVal val="#ppt_x"/>
                                          </p:val>
                                        </p:tav>
                                      </p:tavLst>
                                    </p:anim>
                                    <p:anim calcmode="lin" valueType="num">
                                      <p:cBhvr additive="base">
                                        <p:cTn id="1253" dur="4000" fill="hold"/>
                                        <p:tgtEl>
                                          <p:spTgt spid="46"/>
                                        </p:tgtEl>
                                        <p:attrNameLst>
                                          <p:attrName>ppt_y</p:attrName>
                                        </p:attrNameLst>
                                      </p:cBhvr>
                                      <p:tavLst>
                                        <p:tav tm="0">
                                          <p:val>
                                            <p:strVal val="#ppt_y"/>
                                          </p:val>
                                        </p:tav>
                                        <p:tav tm="100000">
                                          <p:val>
                                            <p:strVal val="#ppt_y"/>
                                          </p:val>
                                        </p:tav>
                                      </p:tavLst>
                                    </p:anim>
                                  </p:childTnLst>
                                </p:cTn>
                              </p:par>
                              <p:par>
                                <p:cTn id="1254" presetID="19" presetClass="entr" presetSubtype="10" fill="hold" grpId="1" nodeType="withEffect">
                                  <p:stCondLst>
                                    <p:cond delay="0"/>
                                  </p:stCondLst>
                                  <p:childTnLst>
                                    <p:set>
                                      <p:cBhvr>
                                        <p:cTn id="1255" dur="1" fill="hold">
                                          <p:stCondLst>
                                            <p:cond delay="0"/>
                                          </p:stCondLst>
                                        </p:cTn>
                                        <p:tgtEl>
                                          <p:spTgt spid="46"/>
                                        </p:tgtEl>
                                        <p:attrNameLst>
                                          <p:attrName>style.visibility</p:attrName>
                                        </p:attrNameLst>
                                      </p:cBhvr>
                                      <p:to>
                                        <p:strVal val="visible"/>
                                      </p:to>
                                    </p:set>
                                    <p:anim calcmode="lin" valueType="num">
                                      <p:cBhvr>
                                        <p:cTn id="1256" dur="4000" fill="hold"/>
                                        <p:tgtEl>
                                          <p:spTgt spid="46"/>
                                        </p:tgtEl>
                                        <p:attrNameLst>
                                          <p:attrName>ppt_w</p:attrName>
                                        </p:attrNameLst>
                                      </p:cBhvr>
                                      <p:tavLst>
                                        <p:tav tm="0" fmla="#ppt_w*sin(2.5*pi*$)">
                                          <p:val>
                                            <p:fltVal val="0"/>
                                          </p:val>
                                        </p:tav>
                                        <p:tav tm="100000">
                                          <p:val>
                                            <p:fltVal val="1"/>
                                          </p:val>
                                        </p:tav>
                                      </p:tavLst>
                                    </p:anim>
                                    <p:anim calcmode="lin" valueType="num">
                                      <p:cBhvr>
                                        <p:cTn id="1257" dur="4000" fill="hold"/>
                                        <p:tgtEl>
                                          <p:spTgt spid="46"/>
                                        </p:tgtEl>
                                        <p:attrNameLst>
                                          <p:attrName>ppt_h</p:attrName>
                                        </p:attrNameLst>
                                      </p:cBhvr>
                                      <p:tavLst>
                                        <p:tav tm="0">
                                          <p:val>
                                            <p:strVal val="#ppt_h"/>
                                          </p:val>
                                        </p:tav>
                                        <p:tav tm="100000">
                                          <p:val>
                                            <p:strVal val="#ppt_h"/>
                                          </p:val>
                                        </p:tav>
                                      </p:tavLst>
                                    </p:anim>
                                  </p:childTnLst>
                                </p:cTn>
                              </p:par>
                              <p:par>
                                <p:cTn id="1258" presetID="2" presetClass="exit" presetSubtype="8" fill="hold" grpId="2" nodeType="withEffect">
                                  <p:stCondLst>
                                    <p:cond delay="0"/>
                                  </p:stCondLst>
                                  <p:childTnLst>
                                    <p:anim calcmode="lin" valueType="num">
                                      <p:cBhvr additive="base">
                                        <p:cTn id="1259" dur="4500"/>
                                        <p:tgtEl>
                                          <p:spTgt spid="46"/>
                                        </p:tgtEl>
                                        <p:attrNameLst>
                                          <p:attrName>ppt_x</p:attrName>
                                        </p:attrNameLst>
                                      </p:cBhvr>
                                      <p:tavLst>
                                        <p:tav tm="0">
                                          <p:val>
                                            <p:strVal val="ppt_x"/>
                                          </p:val>
                                        </p:tav>
                                        <p:tav tm="100000">
                                          <p:val>
                                            <p:strVal val="0-ppt_w/2"/>
                                          </p:val>
                                        </p:tav>
                                      </p:tavLst>
                                    </p:anim>
                                    <p:anim calcmode="lin" valueType="num">
                                      <p:cBhvr additive="base">
                                        <p:cTn id="1260" dur="4500"/>
                                        <p:tgtEl>
                                          <p:spTgt spid="46"/>
                                        </p:tgtEl>
                                        <p:attrNameLst>
                                          <p:attrName>ppt_y</p:attrName>
                                        </p:attrNameLst>
                                      </p:cBhvr>
                                      <p:tavLst>
                                        <p:tav tm="0">
                                          <p:val>
                                            <p:strVal val="ppt_y"/>
                                          </p:val>
                                        </p:tav>
                                        <p:tav tm="100000">
                                          <p:val>
                                            <p:strVal val="ppt_y"/>
                                          </p:val>
                                        </p:tav>
                                      </p:tavLst>
                                    </p:anim>
                                    <p:set>
                                      <p:cBhvr>
                                        <p:cTn id="1261" dur="1" fill="hold">
                                          <p:stCondLst>
                                            <p:cond delay="4499"/>
                                          </p:stCondLst>
                                        </p:cTn>
                                        <p:tgtEl>
                                          <p:spTgt spid="46"/>
                                        </p:tgtEl>
                                        <p:attrNameLst>
                                          <p:attrName>style.visibility</p:attrName>
                                        </p:attrNameLst>
                                      </p:cBhvr>
                                      <p:to>
                                        <p:strVal val="hidden"/>
                                      </p:to>
                                    </p:set>
                                  </p:childTnLst>
                                </p:cTn>
                              </p:par>
                              <p:par>
                                <p:cTn id="1262" presetID="3" presetClass="exit" presetSubtype="5" fill="hold" grpId="3" nodeType="withEffect">
                                  <p:stCondLst>
                                    <p:cond delay="0"/>
                                  </p:stCondLst>
                                  <p:childTnLst>
                                    <p:animEffect transition="out" filter="blinds(vertical)">
                                      <p:cBhvr>
                                        <p:cTn id="1263" dur="5500"/>
                                        <p:tgtEl>
                                          <p:spTgt spid="46"/>
                                        </p:tgtEl>
                                      </p:cBhvr>
                                    </p:animEffect>
                                    <p:set>
                                      <p:cBhvr>
                                        <p:cTn id="1264" dur="1" fill="hold">
                                          <p:stCondLst>
                                            <p:cond delay="5499"/>
                                          </p:stCondLst>
                                        </p:cTn>
                                        <p:tgtEl>
                                          <p:spTgt spid="46"/>
                                        </p:tgtEl>
                                        <p:attrNameLst>
                                          <p:attrName>style.visibility</p:attrName>
                                        </p:attrNameLst>
                                      </p:cBhvr>
                                      <p:to>
                                        <p:strVal val="hidden"/>
                                      </p:to>
                                    </p:set>
                                  </p:childTnLst>
                                </p:cTn>
                              </p:par>
                              <p:par>
                                <p:cTn id="1265" presetID="23" presetClass="entr" presetSubtype="288" fill="hold" nodeType="withEffect">
                                  <p:stCondLst>
                                    <p:cond delay="750"/>
                                  </p:stCondLst>
                                  <p:childTnLst>
                                    <p:set>
                                      <p:cBhvr>
                                        <p:cTn id="1266" dur="1" fill="hold">
                                          <p:stCondLst>
                                            <p:cond delay="0"/>
                                          </p:stCondLst>
                                        </p:cTn>
                                        <p:tgtEl>
                                          <p:spTgt spid="88"/>
                                        </p:tgtEl>
                                        <p:attrNameLst>
                                          <p:attrName>style.visibility</p:attrName>
                                        </p:attrNameLst>
                                      </p:cBhvr>
                                      <p:to>
                                        <p:strVal val="visible"/>
                                      </p:to>
                                    </p:set>
                                    <p:anim calcmode="lin" valueType="num">
                                      <p:cBhvr>
                                        <p:cTn id="1267" dur="4000" fill="hold"/>
                                        <p:tgtEl>
                                          <p:spTgt spid="88"/>
                                        </p:tgtEl>
                                        <p:attrNameLst>
                                          <p:attrName>ppt_w</p:attrName>
                                        </p:attrNameLst>
                                      </p:cBhvr>
                                      <p:tavLst>
                                        <p:tav tm="0">
                                          <p:val>
                                            <p:strVal val="4/3*#ppt_w"/>
                                          </p:val>
                                        </p:tav>
                                        <p:tav tm="100000">
                                          <p:val>
                                            <p:strVal val="#ppt_w"/>
                                          </p:val>
                                        </p:tav>
                                      </p:tavLst>
                                    </p:anim>
                                    <p:anim calcmode="lin" valueType="num">
                                      <p:cBhvr>
                                        <p:cTn id="1268" dur="4000" fill="hold"/>
                                        <p:tgtEl>
                                          <p:spTgt spid="88"/>
                                        </p:tgtEl>
                                        <p:attrNameLst>
                                          <p:attrName>ppt_h</p:attrName>
                                        </p:attrNameLst>
                                      </p:cBhvr>
                                      <p:tavLst>
                                        <p:tav tm="0">
                                          <p:val>
                                            <p:strVal val="4/3*#ppt_h"/>
                                          </p:val>
                                        </p:tav>
                                        <p:tav tm="100000">
                                          <p:val>
                                            <p:strVal val="#ppt_h"/>
                                          </p:val>
                                        </p:tav>
                                      </p:tavLst>
                                    </p:anim>
                                  </p:childTnLst>
                                </p:cTn>
                              </p:par>
                              <p:par>
                                <p:cTn id="1269" presetID="16" presetClass="entr" presetSubtype="37" fill="hold" nodeType="withEffect">
                                  <p:stCondLst>
                                    <p:cond delay="750"/>
                                  </p:stCondLst>
                                  <p:childTnLst>
                                    <p:set>
                                      <p:cBhvr>
                                        <p:cTn id="1270" dur="1" fill="hold">
                                          <p:stCondLst>
                                            <p:cond delay="0"/>
                                          </p:stCondLst>
                                        </p:cTn>
                                        <p:tgtEl>
                                          <p:spTgt spid="88"/>
                                        </p:tgtEl>
                                        <p:attrNameLst>
                                          <p:attrName>style.visibility</p:attrName>
                                        </p:attrNameLst>
                                      </p:cBhvr>
                                      <p:to>
                                        <p:strVal val="visible"/>
                                      </p:to>
                                    </p:set>
                                    <p:animEffect transition="in" filter="barn(outVertical)">
                                      <p:cBhvr>
                                        <p:cTn id="1271" dur="4000"/>
                                        <p:tgtEl>
                                          <p:spTgt spid="88"/>
                                        </p:tgtEl>
                                      </p:cBhvr>
                                    </p:animEffect>
                                  </p:childTnLst>
                                </p:cTn>
                              </p:par>
                              <p:par>
                                <p:cTn id="1272" presetID="9" presetClass="emph" presetSubtype="0" grpId="0" nodeType="withEffect">
                                  <p:stCondLst>
                                    <p:cond delay="0"/>
                                  </p:stCondLst>
                                  <p:childTnLst>
                                    <p:set>
                                      <p:cBhvr rctx="PPT">
                                        <p:cTn id="1273" dur="indefinite"/>
                                        <p:tgtEl>
                                          <p:spTgt spid="89"/>
                                        </p:tgtEl>
                                        <p:attrNameLst>
                                          <p:attrName>style.opacity</p:attrName>
                                        </p:attrNameLst>
                                      </p:cBhvr>
                                      <p:to>
                                        <p:strVal val="0"/>
                                      </p:to>
                                    </p:set>
                                    <p:animEffect filter="image" prLst="opacity: 0">
                                      <p:cBhvr rctx="IE">
                                        <p:cTn id="1274" dur="indefinite"/>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9"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1"/>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7440" y="0"/>
            <a:ext cx="9144000" cy="5020022"/>
          </a:xfrm>
          <a:prstGeom prst="rect">
            <a:avLst/>
          </a:prstGeom>
          <a:noFill/>
          <a:ln>
            <a:noFill/>
          </a:ln>
        </p:spPr>
      </p:pic>
      <p:sp>
        <p:nvSpPr>
          <p:cNvPr id="3" name="2 Rectángulo"/>
          <p:cNvSpPr/>
          <p:nvPr/>
        </p:nvSpPr>
        <p:spPr>
          <a:xfrm>
            <a:off x="539552" y="771550"/>
            <a:ext cx="6120680" cy="3539430"/>
          </a:xfrm>
          <a:prstGeom prst="rect">
            <a:avLst/>
          </a:prstGeom>
        </p:spPr>
        <p:txBody>
          <a:bodyPr wrap="square">
            <a:spAutoFit/>
            <a:scene3d>
              <a:camera prst="obliqueBottomLeft"/>
              <a:lightRig rig="threePt" dir="t"/>
            </a:scene3d>
            <a:sp3d extrusionH="31750">
              <a:extrusionClr>
                <a:srgbClr val="CCFF33"/>
              </a:extrusionClr>
            </a:sp3d>
          </a:bodyPr>
          <a:lstStyle/>
          <a:p>
            <a:pPr algn="ctr"/>
            <a:r>
              <a:rPr lang="es-ES" sz="1400" dirty="0" smtClean="0">
                <a:solidFill>
                  <a:schemeClr val="bg1"/>
                </a:solidFill>
                <a:latin typeface="Hobo Std" pitchFamily="34" charset="0"/>
              </a:rPr>
              <a:t>Contraindicaciones </a:t>
            </a:r>
            <a:r>
              <a:rPr lang="es-ES" sz="1400" dirty="0">
                <a:solidFill>
                  <a:schemeClr val="bg1"/>
                </a:solidFill>
                <a:latin typeface="Hobo Std" pitchFamily="34" charset="0"/>
              </a:rPr>
              <a:t>y efectos </a:t>
            </a:r>
            <a:r>
              <a:rPr lang="es-ES" sz="1400" dirty="0" smtClean="0">
                <a:solidFill>
                  <a:schemeClr val="bg1"/>
                </a:solidFill>
                <a:latin typeface="Hobo Std" pitchFamily="34" charset="0"/>
              </a:rPr>
              <a:t>secundarios:</a:t>
            </a:r>
            <a:endParaRPr lang="es-ES" sz="1400" dirty="0">
              <a:solidFill>
                <a:schemeClr val="bg1"/>
              </a:solidFill>
              <a:latin typeface="Hobo Std" pitchFamily="34" charset="0"/>
            </a:endParaRPr>
          </a:p>
          <a:p>
            <a:pPr algn="ctr"/>
            <a:r>
              <a:rPr lang="es-ES" sz="1400" dirty="0" smtClean="0">
                <a:solidFill>
                  <a:schemeClr val="bg1"/>
                </a:solidFill>
                <a:latin typeface="Hobo Std" pitchFamily="34" charset="0"/>
              </a:rPr>
              <a:t>El </a:t>
            </a:r>
            <a:r>
              <a:rPr lang="es-ES" sz="1400" dirty="0">
                <a:solidFill>
                  <a:schemeClr val="bg1"/>
                </a:solidFill>
                <a:latin typeface="Hobo Std" pitchFamily="34" charset="0"/>
              </a:rPr>
              <a:t>coco aporta mayormente grandes beneficios, no obstante</a:t>
            </a:r>
            <a:r>
              <a:rPr lang="es-ES" sz="1400" dirty="0" smtClean="0">
                <a:solidFill>
                  <a:schemeClr val="bg1"/>
                </a:solidFill>
                <a:latin typeface="Hobo Std" pitchFamily="34" charset="0"/>
              </a:rPr>
              <a:t>,</a:t>
            </a:r>
          </a:p>
          <a:p>
            <a:pPr algn="ctr"/>
            <a:r>
              <a:rPr lang="es-ES" sz="1400" dirty="0" smtClean="0">
                <a:solidFill>
                  <a:schemeClr val="bg1"/>
                </a:solidFill>
                <a:latin typeface="Hobo Std" pitchFamily="34" charset="0"/>
              </a:rPr>
              <a:t> </a:t>
            </a:r>
            <a:r>
              <a:rPr lang="es-ES" sz="1400" dirty="0">
                <a:solidFill>
                  <a:schemeClr val="bg1"/>
                </a:solidFill>
                <a:latin typeface="Hobo Std" pitchFamily="34" charset="0"/>
              </a:rPr>
              <a:t>tanto el agua como el aceite en exceso pueden </a:t>
            </a:r>
            <a:r>
              <a:rPr lang="es-ES" sz="1400" dirty="0" smtClean="0">
                <a:solidFill>
                  <a:schemeClr val="bg1"/>
                </a:solidFill>
                <a:latin typeface="Hobo Std" pitchFamily="34" charset="0"/>
              </a:rPr>
              <a:t>desencadenar</a:t>
            </a:r>
          </a:p>
          <a:p>
            <a:pPr algn="ctr"/>
            <a:r>
              <a:rPr lang="es-ES" sz="1400" dirty="0" smtClean="0">
                <a:solidFill>
                  <a:schemeClr val="bg1"/>
                </a:solidFill>
                <a:latin typeface="Hobo Std" pitchFamily="34" charset="0"/>
              </a:rPr>
              <a:t> </a:t>
            </a:r>
            <a:r>
              <a:rPr lang="es-ES" sz="1400" dirty="0">
                <a:solidFill>
                  <a:schemeClr val="bg1"/>
                </a:solidFill>
                <a:latin typeface="Hobo Std" pitchFamily="34" charset="0"/>
              </a:rPr>
              <a:t>algunos efectos secundarios que pueden afectar a la salud.</a:t>
            </a:r>
          </a:p>
          <a:p>
            <a:pPr algn="ctr"/>
            <a:r>
              <a:rPr lang="es-ES" sz="1400" dirty="0" smtClean="0">
                <a:solidFill>
                  <a:schemeClr val="bg1"/>
                </a:solidFill>
                <a:latin typeface="Hobo Std" pitchFamily="34" charset="0"/>
              </a:rPr>
              <a:t>En </a:t>
            </a:r>
            <a:r>
              <a:rPr lang="es-ES" sz="1400" dirty="0">
                <a:solidFill>
                  <a:schemeClr val="bg1"/>
                </a:solidFill>
                <a:latin typeface="Hobo Std" pitchFamily="34" charset="0"/>
              </a:rPr>
              <a:t>el caso del aceite de coco consumido en exceso puede aumentar el peso corporal por su concentración de grasa, causar trastornos metabólicos, alterar e incrementar la presión arterial, elevar los niveles de colesterol o incluso desarrollar algunas enfermedades coronarias.</a:t>
            </a:r>
          </a:p>
          <a:p>
            <a:pPr algn="ctr"/>
            <a:r>
              <a:rPr lang="es-ES" sz="1400" dirty="0" smtClean="0">
                <a:solidFill>
                  <a:schemeClr val="bg1"/>
                </a:solidFill>
                <a:latin typeface="Hobo Std" pitchFamily="34" charset="0"/>
              </a:rPr>
              <a:t>Por </a:t>
            </a:r>
            <a:r>
              <a:rPr lang="es-ES" sz="1400" dirty="0">
                <a:solidFill>
                  <a:schemeClr val="bg1"/>
                </a:solidFill>
                <a:latin typeface="Hobo Std" pitchFamily="34" charset="0"/>
              </a:rPr>
              <a:t>otro lado, aunque el agua de coco se considera una bebida saludable, consumida en exceso puede afectar los niveles de sodio o causar reacciones alérgicas, además de contener altos niveles de azúcar, </a:t>
            </a:r>
            <a:endParaRPr lang="es-ES" sz="1400" dirty="0" smtClean="0">
              <a:solidFill>
                <a:schemeClr val="bg1"/>
              </a:solidFill>
              <a:latin typeface="Hobo Std" pitchFamily="34" charset="0"/>
            </a:endParaRPr>
          </a:p>
          <a:p>
            <a:pPr algn="ctr"/>
            <a:r>
              <a:rPr lang="es-ES" sz="1400" dirty="0" smtClean="0">
                <a:solidFill>
                  <a:schemeClr val="bg1"/>
                </a:solidFill>
                <a:latin typeface="Hobo Std" pitchFamily="34" charset="0"/>
              </a:rPr>
              <a:t>aunque </a:t>
            </a:r>
            <a:r>
              <a:rPr lang="es-ES" sz="1400" dirty="0">
                <a:solidFill>
                  <a:schemeClr val="bg1"/>
                </a:solidFill>
                <a:latin typeface="Hobo Std" pitchFamily="34" charset="0"/>
              </a:rPr>
              <a:t>no se perciba en su sabor.</a:t>
            </a:r>
          </a:p>
          <a:p>
            <a:pPr algn="ctr"/>
            <a:r>
              <a:rPr lang="es-ES" sz="1400" dirty="0" smtClean="0">
                <a:solidFill>
                  <a:schemeClr val="bg1"/>
                </a:solidFill>
                <a:latin typeface="Hobo Std" pitchFamily="34" charset="0"/>
              </a:rPr>
              <a:t>En </a:t>
            </a:r>
            <a:r>
              <a:rPr lang="es-ES" sz="1400" dirty="0">
                <a:solidFill>
                  <a:schemeClr val="bg1"/>
                </a:solidFill>
                <a:latin typeface="Hobo Std" pitchFamily="34" charset="0"/>
              </a:rPr>
              <a:t>definitiva, el coco es un excelente alimento que puede aportar múltiples beneficios a nuestra salud, pero que consumido en </a:t>
            </a:r>
            <a:endParaRPr lang="es-ES" sz="1400" dirty="0" smtClean="0">
              <a:solidFill>
                <a:schemeClr val="bg1"/>
              </a:solidFill>
              <a:latin typeface="Hobo Std" pitchFamily="34" charset="0"/>
            </a:endParaRPr>
          </a:p>
          <a:p>
            <a:pPr algn="ctr"/>
            <a:r>
              <a:rPr lang="es-ES" sz="1400" dirty="0" smtClean="0">
                <a:solidFill>
                  <a:schemeClr val="bg1"/>
                </a:solidFill>
                <a:latin typeface="Hobo Std" pitchFamily="34" charset="0"/>
              </a:rPr>
              <a:t>exceso</a:t>
            </a:r>
            <a:r>
              <a:rPr lang="es-ES" sz="1400" dirty="0">
                <a:solidFill>
                  <a:schemeClr val="bg1"/>
                </a:solidFill>
                <a:latin typeface="Hobo Std" pitchFamily="34" charset="0"/>
              </a:rPr>
              <a:t>, también puede </a:t>
            </a:r>
            <a:r>
              <a:rPr lang="es-ES" sz="1400" dirty="0" smtClean="0">
                <a:solidFill>
                  <a:schemeClr val="bg1"/>
                </a:solidFill>
                <a:latin typeface="Hobo Std" pitchFamily="34" charset="0"/>
              </a:rPr>
              <a:t>desencadenar</a:t>
            </a:r>
          </a:p>
          <a:p>
            <a:pPr algn="ctr"/>
            <a:r>
              <a:rPr lang="es-ES" sz="1400" dirty="0" smtClean="0">
                <a:solidFill>
                  <a:schemeClr val="bg1"/>
                </a:solidFill>
                <a:latin typeface="Hobo Std" pitchFamily="34" charset="0"/>
              </a:rPr>
              <a:t> </a:t>
            </a:r>
            <a:r>
              <a:rPr lang="es-ES" sz="1400" dirty="0">
                <a:solidFill>
                  <a:schemeClr val="bg1"/>
                </a:solidFill>
                <a:latin typeface="Hobo Std" pitchFamily="34" charset="0"/>
              </a:rPr>
              <a:t>efectos secundarios.</a:t>
            </a:r>
            <a:endParaRPr lang="es-ES" dirty="0">
              <a:solidFill>
                <a:schemeClr val="bg1"/>
              </a:solidFill>
              <a:latin typeface="Hobo Std" pitchFamily="34" charset="0"/>
            </a:endParaRPr>
          </a:p>
        </p:txBody>
      </p:sp>
    </p:spTree>
    <p:extLst>
      <p:ext uri="{BB962C8B-B14F-4D97-AF65-F5344CB8AC3E}">
        <p14:creationId xmlns:p14="http://schemas.microsoft.com/office/powerpoint/2010/main" val="10925069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94 Rectángulo"/>
          <p:cNvSpPr/>
          <p:nvPr/>
        </p:nvSpPr>
        <p:spPr>
          <a:xfrm>
            <a:off x="0" y="30514"/>
            <a:ext cx="9144000" cy="5143500"/>
          </a:xfrm>
          <a:prstGeom prst="rect">
            <a:avLst/>
          </a:prstGeom>
          <a:gradFill>
            <a:gsLst>
              <a:gs pos="20000">
                <a:srgbClr val="023515"/>
              </a:gs>
              <a:gs pos="81000">
                <a:srgbClr val="00642D">
                  <a:lumMod val="47000"/>
                </a:srgbClr>
              </a:gs>
              <a:gs pos="0">
                <a:srgbClr val="156B13"/>
              </a:gs>
              <a:gs pos="100000">
                <a:srgbClr val="156B13"/>
              </a:gs>
            </a:gsLst>
            <a:lin ang="5400000" scaled="0"/>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pic>
        <p:nvPicPr>
          <p:cNvPr id="93" name="92 Imagen" descr="Diapositiva3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rot="16200000">
            <a:off x="620258" y="2298765"/>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6200000">
            <a:off x="971062" y="2961024"/>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6200000">
            <a:off x="269453" y="2961024"/>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6200000">
            <a:off x="620258" y="3615447"/>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6200000">
            <a:off x="1321867" y="3590649"/>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6200000">
            <a:off x="-81351" y="3613671"/>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6200000">
            <a:off x="4328162" y="2298765"/>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6200000">
            <a:off x="4678966" y="2961024"/>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6200000">
            <a:off x="3977357" y="2961024"/>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6200000">
            <a:off x="4328162" y="3615447"/>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6200000">
            <a:off x="5029771" y="3590649"/>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6200000">
            <a:off x="3626553" y="3613671"/>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6200000">
            <a:off x="2455954" y="2298765"/>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6200000">
            <a:off x="2806758" y="2961024"/>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6200000">
            <a:off x="2105149" y="2961024"/>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6200000">
            <a:off x="2455954" y="3615447"/>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6200000">
            <a:off x="3157563" y="3590649"/>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6200000">
            <a:off x="1754345" y="3613671"/>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6200000">
            <a:off x="8036066" y="2298765"/>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6200000">
            <a:off x="8386870" y="2961024"/>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6200000">
            <a:off x="7685261" y="2961024"/>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6200000">
            <a:off x="8036066" y="3615447"/>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6200000">
            <a:off x="8737675" y="3590649"/>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6200000">
            <a:off x="7334457" y="3613671"/>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6200000">
            <a:off x="6200370" y="2298765"/>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6200000">
            <a:off x="6551174" y="2961024"/>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6200000">
            <a:off x="5849565" y="2961024"/>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6200000">
            <a:off x="6200370" y="3615447"/>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6200000">
            <a:off x="6901979" y="3590649"/>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6200000">
            <a:off x="5498761" y="3613671"/>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6200000" flipH="1" flipV="1">
            <a:off x="8033756" y="1599218"/>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6200000" flipH="1" flipV="1">
            <a:off x="7682952" y="936959"/>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6200000" flipH="1" flipV="1">
            <a:off x="8384561" y="936959"/>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6200000" flipH="1" flipV="1">
            <a:off x="8033756" y="282535"/>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6200000" flipH="1" flipV="1">
            <a:off x="7332147" y="307333"/>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6200000" flipH="1" flipV="1">
            <a:off x="8735365" y="284311"/>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6200000" flipH="1" flipV="1">
            <a:off x="4325852" y="1599218"/>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6200000" flipH="1" flipV="1">
            <a:off x="3975048" y="936959"/>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6200000" flipH="1" flipV="1">
            <a:off x="4676657" y="936959"/>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6200000" flipH="1" flipV="1">
            <a:off x="4325852" y="282535"/>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6200000" flipH="1" flipV="1">
            <a:off x="3624243" y="307333"/>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6200000" flipH="1" flipV="1">
            <a:off x="5027461" y="284311"/>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6200000" flipH="1" flipV="1">
            <a:off x="6198060" y="1599218"/>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6200000" flipH="1" flipV="1">
            <a:off x="5847256" y="936959"/>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6200000" flipH="1" flipV="1">
            <a:off x="6548865" y="936959"/>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6200000" flipH="1" flipV="1">
            <a:off x="6198060" y="282535"/>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6200000" flipH="1" flipV="1">
            <a:off x="5496451" y="307333"/>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6200000" flipH="1" flipV="1">
            <a:off x="6899669" y="284311"/>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6200000" flipH="1" flipV="1">
            <a:off x="617948" y="1599218"/>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6200000" flipH="1" flipV="1">
            <a:off x="267144" y="936959"/>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6200000" flipH="1" flipV="1">
            <a:off x="968753" y="936959"/>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6200000" flipH="1" flipV="1">
            <a:off x="617948" y="282535"/>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6200000" flipH="1" flipV="1">
            <a:off x="-83661" y="307333"/>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6200000" flipH="1" flipV="1">
            <a:off x="1319557" y="284311"/>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6200000" flipH="1" flipV="1">
            <a:off x="2453644" y="1599218"/>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6200000" flipH="1" flipV="1">
            <a:off x="2102840" y="936959"/>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6200000" flipH="1" flipV="1">
            <a:off x="2804449" y="936959"/>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6200000" flipH="1" flipV="1">
            <a:off x="2453644" y="282535"/>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6200000" flipH="1" flipV="1">
            <a:off x="1752035" y="307333"/>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6200000" flipH="1" flipV="1">
            <a:off x="3155253" y="284311"/>
            <a:ext cx="455069" cy="1153574"/>
          </a:xfrm>
          <a:prstGeom prst="rect">
            <a:avLst/>
          </a:prstGeom>
          <a:gradFill>
            <a:gsLst>
              <a:gs pos="42000">
                <a:schemeClr val="tx1">
                  <a:alpha val="32000"/>
                </a:schemeClr>
              </a:gs>
              <a:gs pos="50000">
                <a:srgbClr val="66FF33"/>
              </a:gs>
              <a:gs pos="58000">
                <a:schemeClr val="tx1">
                  <a:alpha val="30000"/>
                </a:schemeClr>
              </a:gs>
            </a:gsLst>
            <a:lin ang="5400000" scaled="0"/>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a:off x="-540568" y="-23970"/>
            <a:ext cx="10153128"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48630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23" presetClass="entr" presetSubtype="288" fill="hold" nodeType="withEffect">
                                  <p:stCondLst>
                                    <p:cond delay="1500"/>
                                  </p:stCondLst>
                                  <p:childTnLst>
                                    <p:set>
                                      <p:cBhvr>
                                        <p:cTn id="906" dur="1" fill="hold">
                                          <p:stCondLst>
                                            <p:cond delay="0"/>
                                          </p:stCondLst>
                                        </p:cTn>
                                        <p:tgtEl>
                                          <p:spTgt spid="93"/>
                                        </p:tgtEl>
                                        <p:attrNameLst>
                                          <p:attrName>style.visibility</p:attrName>
                                        </p:attrNameLst>
                                      </p:cBhvr>
                                      <p:to>
                                        <p:strVal val="visible"/>
                                      </p:to>
                                    </p:set>
                                    <p:anim calcmode="lin" valueType="num">
                                      <p:cBhvr>
                                        <p:cTn id="907" dur="3500" fill="hold"/>
                                        <p:tgtEl>
                                          <p:spTgt spid="93"/>
                                        </p:tgtEl>
                                        <p:attrNameLst>
                                          <p:attrName>ppt_w</p:attrName>
                                        </p:attrNameLst>
                                      </p:cBhvr>
                                      <p:tavLst>
                                        <p:tav tm="0">
                                          <p:val>
                                            <p:strVal val="4/3*#ppt_w"/>
                                          </p:val>
                                        </p:tav>
                                        <p:tav tm="100000">
                                          <p:val>
                                            <p:strVal val="#ppt_w"/>
                                          </p:val>
                                        </p:tav>
                                      </p:tavLst>
                                    </p:anim>
                                    <p:anim calcmode="lin" valueType="num">
                                      <p:cBhvr>
                                        <p:cTn id="908" dur="3500" fill="hold"/>
                                        <p:tgtEl>
                                          <p:spTgt spid="93"/>
                                        </p:tgtEl>
                                        <p:attrNameLst>
                                          <p:attrName>ppt_h</p:attrName>
                                        </p:attrNameLst>
                                      </p:cBhvr>
                                      <p:tavLst>
                                        <p:tav tm="0">
                                          <p:val>
                                            <p:strVal val="4/3*#ppt_h"/>
                                          </p:val>
                                        </p:tav>
                                        <p:tav tm="100000">
                                          <p:val>
                                            <p:strVal val="#ppt_h"/>
                                          </p:val>
                                        </p:tav>
                                      </p:tavLst>
                                    </p:anim>
                                  </p:childTnLst>
                                </p:cTn>
                              </p:par>
                              <p:par>
                                <p:cTn id="909" presetID="16" presetClass="entr" presetSubtype="42" fill="hold" nodeType="withEffect">
                                  <p:stCondLst>
                                    <p:cond delay="1500"/>
                                  </p:stCondLst>
                                  <p:childTnLst>
                                    <p:set>
                                      <p:cBhvr>
                                        <p:cTn id="910" dur="1" fill="hold">
                                          <p:stCondLst>
                                            <p:cond delay="0"/>
                                          </p:stCondLst>
                                        </p:cTn>
                                        <p:tgtEl>
                                          <p:spTgt spid="93"/>
                                        </p:tgtEl>
                                        <p:attrNameLst>
                                          <p:attrName>style.visibility</p:attrName>
                                        </p:attrNameLst>
                                      </p:cBhvr>
                                      <p:to>
                                        <p:strVal val="visible"/>
                                      </p:to>
                                    </p:set>
                                    <p:animEffect transition="in" filter="barn(outHorizontal)">
                                      <p:cBhvr>
                                        <p:cTn id="911" dur="3500"/>
                                        <p:tgtEl>
                                          <p:spTgt spid="93"/>
                                        </p:tgtEl>
                                      </p:cBhvr>
                                    </p:animEffect>
                                  </p:childTnLst>
                                </p:cTn>
                              </p:par>
                              <p:par>
                                <p:cTn id="912" presetID="9" presetClass="emph" presetSubtype="0" grpId="0" nodeType="withEffect">
                                  <p:stCondLst>
                                    <p:cond delay="0"/>
                                  </p:stCondLst>
                                  <p:childTnLst>
                                    <p:set>
                                      <p:cBhvr rctx="PPT">
                                        <p:cTn id="913" dur="indefinite"/>
                                        <p:tgtEl>
                                          <p:spTgt spid="94"/>
                                        </p:tgtEl>
                                        <p:attrNameLst>
                                          <p:attrName>style.opacity</p:attrName>
                                        </p:attrNameLst>
                                      </p:cBhvr>
                                      <p:to>
                                        <p:strVal val="0"/>
                                      </p:to>
                                    </p:set>
                                    <p:animEffect filter="image" prLst="opacity: 0">
                                      <p:cBhvr rctx="IE">
                                        <p:cTn id="914" dur="indefinite"/>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4"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8" name="87 Imagen" descr="Diapositiva46"/>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5292" y="0"/>
            <a:ext cx="9144000" cy="5143500"/>
          </a:xfrm>
          <a:prstGeom prst="rect">
            <a:avLst/>
          </a:prstGeom>
          <a:solidFill>
            <a:schemeClr val="tx1"/>
          </a:solidFill>
          <a:ln>
            <a:noFill/>
          </a:ln>
        </p:spPr>
      </p:pic>
      <p:sp>
        <p:nvSpPr>
          <p:cNvPr id="2" name="1 Paralelogramo"/>
          <p:cNvSpPr/>
          <p:nvPr/>
        </p:nvSpPr>
        <p:spPr>
          <a:xfrm rot="5400000" flipH="1" flipV="1">
            <a:off x="413120" y="3845894"/>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Paralelogramo"/>
          <p:cNvSpPr/>
          <p:nvPr/>
        </p:nvSpPr>
        <p:spPr>
          <a:xfrm rot="5400000" flipH="1" flipV="1">
            <a:off x="905784" y="3845894"/>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Paralelogramo"/>
          <p:cNvSpPr/>
          <p:nvPr/>
        </p:nvSpPr>
        <p:spPr>
          <a:xfrm rot="5400000" flipH="1" flipV="1">
            <a:off x="1385781" y="3845894"/>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5400000" flipH="1" flipV="1">
            <a:off x="1878499" y="3845894"/>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5400000" flipH="1" flipV="1">
            <a:off x="2371217" y="3845894"/>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5400000" flipH="1" flipV="1">
            <a:off x="2874228" y="3839522"/>
            <a:ext cx="802952" cy="1557505"/>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5400000" flipH="1" flipV="1">
            <a:off x="3346013" y="3825386"/>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422524" y="3035994"/>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915187" y="3035994"/>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H="1" flipV="1">
            <a:off x="1395184" y="3035994"/>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H="1" flipV="1">
            <a:off x="1887903" y="3035994"/>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H="1" flipV="1">
            <a:off x="2380621" y="3035994"/>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H="1" flipV="1">
            <a:off x="2883631" y="3029622"/>
            <a:ext cx="802952" cy="1557505"/>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H="1" flipV="1">
            <a:off x="3355416" y="3015486"/>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5400000" flipH="1" flipV="1">
            <a:off x="413380" y="2226634"/>
            <a:ext cx="802952" cy="1545301"/>
          </a:xfrm>
          <a:prstGeom prst="parallelogram">
            <a:avLst>
              <a:gd name="adj" fmla="val 88032"/>
            </a:avLst>
          </a:prstGeom>
          <a:solidFill>
            <a:srgbClr val="FF0000">
              <a:alpha val="79000"/>
            </a:srgbClr>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5400000" flipH="1" flipV="1">
            <a:off x="906044" y="2226634"/>
            <a:ext cx="802952" cy="1545301"/>
          </a:xfrm>
          <a:prstGeom prst="parallelogram">
            <a:avLst>
              <a:gd name="adj" fmla="val 88032"/>
            </a:avLst>
          </a:prstGeom>
          <a:solidFill>
            <a:srgbClr val="FF0000">
              <a:alpha val="79000"/>
            </a:srgbClr>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5400000" flipH="1" flipV="1">
            <a:off x="1386041" y="2226634"/>
            <a:ext cx="802952" cy="1545301"/>
          </a:xfrm>
          <a:prstGeom prst="parallelogram">
            <a:avLst>
              <a:gd name="adj" fmla="val 88032"/>
            </a:avLst>
          </a:prstGeom>
          <a:solidFill>
            <a:srgbClr val="FF0000">
              <a:alpha val="79000"/>
            </a:srgbClr>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5400000" flipH="1" flipV="1">
            <a:off x="1878759" y="2226634"/>
            <a:ext cx="802952" cy="1545301"/>
          </a:xfrm>
          <a:prstGeom prst="parallelogram">
            <a:avLst>
              <a:gd name="adj" fmla="val 88032"/>
            </a:avLst>
          </a:prstGeom>
          <a:solidFill>
            <a:srgbClr val="FF0000">
              <a:alpha val="79000"/>
            </a:srgbClr>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5400000" flipH="1" flipV="1">
            <a:off x="2371477" y="2226634"/>
            <a:ext cx="802952" cy="1545301"/>
          </a:xfrm>
          <a:prstGeom prst="parallelogram">
            <a:avLst>
              <a:gd name="adj" fmla="val 88032"/>
            </a:avLst>
          </a:prstGeom>
          <a:solidFill>
            <a:srgbClr val="FF0000">
              <a:alpha val="79000"/>
            </a:srgbClr>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5400000" flipH="1" flipV="1">
            <a:off x="2874488" y="2220262"/>
            <a:ext cx="802952" cy="1557505"/>
          </a:xfrm>
          <a:prstGeom prst="parallelogram">
            <a:avLst>
              <a:gd name="adj" fmla="val 88032"/>
            </a:avLst>
          </a:prstGeom>
          <a:solidFill>
            <a:srgbClr val="FF0000">
              <a:alpha val="79000"/>
            </a:srgbClr>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5400000" flipH="1" flipV="1">
            <a:off x="3346272" y="2206126"/>
            <a:ext cx="802952" cy="1545301"/>
          </a:xfrm>
          <a:prstGeom prst="parallelogram">
            <a:avLst>
              <a:gd name="adj" fmla="val 88032"/>
            </a:avLst>
          </a:prstGeom>
          <a:solidFill>
            <a:srgbClr val="FF0000">
              <a:alpha val="79000"/>
            </a:srgbClr>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422784" y="1416734"/>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915447" y="1416734"/>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H="1" flipV="1">
            <a:off x="1395444" y="1416734"/>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H="1" flipV="1">
            <a:off x="1888163" y="1416734"/>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H="1" flipV="1">
            <a:off x="2380881" y="1416734"/>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H="1" flipV="1">
            <a:off x="2883891" y="1410362"/>
            <a:ext cx="802952" cy="1557505"/>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H="1" flipV="1">
            <a:off x="3355676" y="1396225"/>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5400000" flipH="1" flipV="1">
            <a:off x="425515" y="607373"/>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5400000" flipH="1" flipV="1">
            <a:off x="918178" y="607373"/>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5400000" flipH="1" flipV="1">
            <a:off x="1398176" y="607373"/>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5400000" flipH="1" flipV="1">
            <a:off x="1890894" y="607373"/>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5400000" flipH="1" flipV="1">
            <a:off x="2383612" y="607373"/>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5400000" flipH="1" flipV="1">
            <a:off x="2886623" y="601001"/>
            <a:ext cx="802952" cy="1557505"/>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5400000" flipH="1" flipV="1">
            <a:off x="3358408" y="586865"/>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434919" y="-202528"/>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927582" y="-202528"/>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H="1" flipV="1">
            <a:off x="1407579" y="-202528"/>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H="1" flipV="1">
            <a:off x="1900298" y="-202528"/>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H="1" flipV="1">
            <a:off x="2393016" y="-202528"/>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H="1" flipV="1">
            <a:off x="2896026" y="-208900"/>
            <a:ext cx="802952" cy="1557505"/>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H="1" flipV="1">
            <a:off x="3367811" y="-223036"/>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54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6200000" flipV="1">
            <a:off x="7903811" y="3835811"/>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6200000" flipV="1">
            <a:off x="7411148" y="3835811"/>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6200000" flipV="1">
            <a:off x="6931151" y="3835811"/>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6200000" flipV="1">
            <a:off x="6438432" y="3835811"/>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6200000" flipV="1">
            <a:off x="5945714" y="3835811"/>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6200000" flipV="1">
            <a:off x="5442704" y="3829439"/>
            <a:ext cx="802952" cy="1557505"/>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6200000" flipV="1">
            <a:off x="4970919" y="3815303"/>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5400000" flipV="1">
            <a:off x="7894408" y="3025911"/>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5400000" flipV="1">
            <a:off x="7401744" y="3025911"/>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5400000" flipV="1">
            <a:off x="6921747" y="3025911"/>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5400000" flipV="1">
            <a:off x="6429029" y="3025911"/>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5400000" flipV="1">
            <a:off x="5936311" y="3025911"/>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5400000" flipV="1">
            <a:off x="5433300" y="3019539"/>
            <a:ext cx="802952" cy="1557505"/>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5400000" flipV="1">
            <a:off x="4961515" y="3005403"/>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6200000" flipV="1">
            <a:off x="7903551" y="2216551"/>
            <a:ext cx="802952" cy="1545301"/>
          </a:xfrm>
          <a:prstGeom prst="parallelogram">
            <a:avLst>
              <a:gd name="adj" fmla="val 88032"/>
            </a:avLst>
          </a:prstGeom>
          <a:solidFill>
            <a:srgbClr val="FF0000">
              <a:alpha val="79000"/>
            </a:srgbClr>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6200000" flipV="1">
            <a:off x="7410888" y="2216551"/>
            <a:ext cx="802952" cy="1545301"/>
          </a:xfrm>
          <a:prstGeom prst="parallelogram">
            <a:avLst>
              <a:gd name="adj" fmla="val 88032"/>
            </a:avLst>
          </a:prstGeom>
          <a:solidFill>
            <a:srgbClr val="FF0000">
              <a:alpha val="79000"/>
            </a:srgbClr>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6200000" flipV="1">
            <a:off x="6930891" y="2216551"/>
            <a:ext cx="802952" cy="1545301"/>
          </a:xfrm>
          <a:prstGeom prst="parallelogram">
            <a:avLst>
              <a:gd name="adj" fmla="val 88032"/>
            </a:avLst>
          </a:prstGeom>
          <a:solidFill>
            <a:srgbClr val="FF0000">
              <a:alpha val="79000"/>
            </a:srgbClr>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6200000" flipV="1">
            <a:off x="6438172" y="2216551"/>
            <a:ext cx="802952" cy="1545301"/>
          </a:xfrm>
          <a:prstGeom prst="parallelogram">
            <a:avLst>
              <a:gd name="adj" fmla="val 88032"/>
            </a:avLst>
          </a:prstGeom>
          <a:solidFill>
            <a:srgbClr val="FF0000">
              <a:alpha val="79000"/>
            </a:srgbClr>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6200000" flipV="1">
            <a:off x="5945454" y="2216551"/>
            <a:ext cx="802952" cy="1545301"/>
          </a:xfrm>
          <a:prstGeom prst="parallelogram">
            <a:avLst>
              <a:gd name="adj" fmla="val 88032"/>
            </a:avLst>
          </a:prstGeom>
          <a:solidFill>
            <a:srgbClr val="FF0000">
              <a:alpha val="79000"/>
            </a:srgbClr>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6200000" flipV="1">
            <a:off x="5442444" y="2210179"/>
            <a:ext cx="802952" cy="1557505"/>
          </a:xfrm>
          <a:prstGeom prst="parallelogram">
            <a:avLst>
              <a:gd name="adj" fmla="val 88032"/>
            </a:avLst>
          </a:prstGeom>
          <a:solidFill>
            <a:srgbClr val="FF0000">
              <a:alpha val="79000"/>
            </a:srgbClr>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6200000" flipV="1">
            <a:off x="4970659" y="2196043"/>
            <a:ext cx="802952" cy="1545301"/>
          </a:xfrm>
          <a:prstGeom prst="parallelogram">
            <a:avLst>
              <a:gd name="adj" fmla="val 88032"/>
            </a:avLst>
          </a:prstGeom>
          <a:solidFill>
            <a:srgbClr val="FF0000">
              <a:alpha val="79000"/>
            </a:srgbClr>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5400000" flipV="1">
            <a:off x="7894148" y="1406651"/>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5400000" flipV="1">
            <a:off x="7401484" y="1406651"/>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5400000" flipV="1">
            <a:off x="6921487" y="1406651"/>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5400000" flipV="1">
            <a:off x="6428769" y="1406651"/>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5400000" flipV="1">
            <a:off x="5936051" y="1406651"/>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5400000" flipV="1">
            <a:off x="5433040" y="1400279"/>
            <a:ext cx="802952" cy="1557505"/>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5400000" flipV="1">
            <a:off x="4961255" y="1386142"/>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6200000" flipV="1">
            <a:off x="7891416" y="597290"/>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6200000" flipV="1">
            <a:off x="7398753" y="597290"/>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6200000" flipV="1">
            <a:off x="6918756" y="597290"/>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6200000" flipV="1">
            <a:off x="6426037" y="597290"/>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6200000" flipV="1">
            <a:off x="5933319" y="597290"/>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6200000" flipV="1">
            <a:off x="5430309" y="590918"/>
            <a:ext cx="802952" cy="1557505"/>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6200000" flipV="1">
            <a:off x="4958524" y="576782"/>
            <a:ext cx="802952" cy="1545301"/>
          </a:xfrm>
          <a:prstGeom prst="parallelogram">
            <a:avLst>
              <a:gd name="adj" fmla="val 88032"/>
            </a:avLst>
          </a:prstGeom>
          <a:solidFill>
            <a:srgbClr val="FF0000"/>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scene3d>
          <a:sp3d prstMaterial="soft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5400000" flipV="1">
            <a:off x="7882013" y="-212611"/>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5400000" flipV="1">
            <a:off x="7389349" y="-212611"/>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5400000" flipV="1">
            <a:off x="6909352" y="-212611"/>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5400000" flipV="1">
            <a:off x="6416634" y="-212611"/>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5400000" flipV="1">
            <a:off x="5923916" y="-212611"/>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5400000" flipV="1">
            <a:off x="5420905" y="-218983"/>
            <a:ext cx="802952" cy="1557505"/>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5400000" flipV="1">
            <a:off x="4949120" y="-233119"/>
            <a:ext cx="802952" cy="1545301"/>
          </a:xfrm>
          <a:prstGeom prst="parallelogram">
            <a:avLst>
              <a:gd name="adj" fmla="val 88032"/>
            </a:avLst>
          </a:prstGeom>
          <a:solidFill>
            <a:srgbClr val="CCFF33"/>
          </a:solidFill>
          <a:ln w="15875">
            <a:solidFill>
              <a:srgbClr val="FF3399"/>
            </a:solidFill>
            <a:prstDash val="sysDot"/>
          </a:ln>
          <a:effectLst>
            <a:reflection blurRad="6350" stA="50000" endA="295" endPos="92000" dist="101600" dir="5400000" sy="-100000" algn="bl" rotWithShape="0"/>
          </a:effectLst>
          <a:scene3d>
            <a:camera prst="orthographicFront"/>
            <a:lightRig rig="morning" dir="t">
              <a:rot lat="0" lon="0" rev="9000000"/>
            </a:lightRig>
          </a:scene3d>
          <a:sp3d prstMaterial="dkEdge">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9" name="88 Rectángulo"/>
          <p:cNvSpPr/>
          <p:nvPr/>
        </p:nvSpPr>
        <p:spPr>
          <a:xfrm>
            <a:off x="-396552" y="-23970"/>
            <a:ext cx="9865096" cy="598009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93068753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0" fill="hold"/>
                                        <p:tgtEl>
                                          <p:spTgt spid="37"/>
                                        </p:tgtEl>
                                        <p:attrNameLst>
                                          <p:attrName>ppt_x</p:attrName>
                                        </p:attrNameLst>
                                      </p:cBhvr>
                                      <p:tavLst>
                                        <p:tav tm="0">
                                          <p:val>
                                            <p:strVal val="0-#ppt_w/2"/>
                                          </p:val>
                                        </p:tav>
                                        <p:tav tm="100000">
                                          <p:val>
                                            <p:strVal val="#ppt_x"/>
                                          </p:val>
                                        </p:tav>
                                      </p:tavLst>
                                    </p:anim>
                                    <p:anim calcmode="lin" valueType="num">
                                      <p:cBhvr additive="base">
                                        <p:cTn id="8" dur="5000" fill="hold"/>
                                        <p:tgtEl>
                                          <p:spTgt spid="37"/>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p:cTn id="11" dur="5000" fill="hold"/>
                                        <p:tgtEl>
                                          <p:spTgt spid="37"/>
                                        </p:tgtEl>
                                        <p:attrNameLst>
                                          <p:attrName>ppt_w</p:attrName>
                                        </p:attrNameLst>
                                      </p:cBhvr>
                                      <p:tavLst>
                                        <p:tav tm="0" fmla="#ppt_w*sin(2.5*pi*$)">
                                          <p:val>
                                            <p:fltVal val="0"/>
                                          </p:val>
                                        </p:tav>
                                        <p:tav tm="100000">
                                          <p:val>
                                            <p:fltVal val="1"/>
                                          </p:val>
                                        </p:tav>
                                      </p:tavLst>
                                    </p:anim>
                                    <p:anim calcmode="lin" valueType="num">
                                      <p:cBhvr>
                                        <p:cTn id="12" dur="5000" fill="hold"/>
                                        <p:tgtEl>
                                          <p:spTgt spid="37"/>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5000"/>
                                        <p:tgtEl>
                                          <p:spTgt spid="37"/>
                                        </p:tgtEl>
                                        <p:attrNameLst>
                                          <p:attrName>ppt_x</p:attrName>
                                        </p:attrNameLst>
                                      </p:cBhvr>
                                      <p:tavLst>
                                        <p:tav tm="0">
                                          <p:val>
                                            <p:strVal val="ppt_x"/>
                                          </p:val>
                                        </p:tav>
                                        <p:tav tm="100000">
                                          <p:val>
                                            <p:strVal val="1+ppt_w/2"/>
                                          </p:val>
                                        </p:tav>
                                      </p:tavLst>
                                    </p:anim>
                                    <p:anim calcmode="lin" valueType="num">
                                      <p:cBhvr additive="base">
                                        <p:cTn id="15" dur="5000"/>
                                        <p:tgtEl>
                                          <p:spTgt spid="37"/>
                                        </p:tgtEl>
                                        <p:attrNameLst>
                                          <p:attrName>ppt_y</p:attrName>
                                        </p:attrNameLst>
                                      </p:cBhvr>
                                      <p:tavLst>
                                        <p:tav tm="0">
                                          <p:val>
                                            <p:strVal val="ppt_y"/>
                                          </p:val>
                                        </p:tav>
                                        <p:tav tm="100000">
                                          <p:val>
                                            <p:strVal val="ppt_y"/>
                                          </p:val>
                                        </p:tav>
                                      </p:tavLst>
                                    </p:anim>
                                    <p:set>
                                      <p:cBhvr>
                                        <p:cTn id="16" dur="1" fill="hold">
                                          <p:stCondLst>
                                            <p:cond delay="4999"/>
                                          </p:stCondLst>
                                        </p:cTn>
                                        <p:tgtEl>
                                          <p:spTgt spid="37"/>
                                        </p:tgtEl>
                                        <p:attrNameLst>
                                          <p:attrName>style.visibility</p:attrName>
                                        </p:attrNameLst>
                                      </p:cBhvr>
                                      <p:to>
                                        <p:strVal val="hidden"/>
                                      </p:to>
                                    </p:set>
                                  </p:childTnLst>
                                </p:cTn>
                              </p:par>
                              <p:par>
                                <p:cTn id="17" presetID="3" presetClass="exit" presetSubtype="5" fill="hold" grpId="3" nodeType="withEffect">
                                  <p:stCondLst>
                                    <p:cond delay="0"/>
                                  </p:stCondLst>
                                  <p:childTnLst>
                                    <p:animEffect transition="out" filter="blinds(vertical)">
                                      <p:cBhvr>
                                        <p:cTn id="18" dur="5000"/>
                                        <p:tgtEl>
                                          <p:spTgt spid="37"/>
                                        </p:tgtEl>
                                      </p:cBhvr>
                                    </p:animEffect>
                                    <p:set>
                                      <p:cBhvr>
                                        <p:cTn id="19" dur="1" fill="hold">
                                          <p:stCondLst>
                                            <p:cond delay="4999"/>
                                          </p:stCondLst>
                                        </p:cTn>
                                        <p:tgtEl>
                                          <p:spTgt spid="37"/>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 calcmode="lin" valueType="num">
                                      <p:cBhvr additive="base">
                                        <p:cTn id="22" dur="5000" fill="hold"/>
                                        <p:tgtEl>
                                          <p:spTgt spid="38"/>
                                        </p:tgtEl>
                                        <p:attrNameLst>
                                          <p:attrName>ppt_x</p:attrName>
                                        </p:attrNameLst>
                                      </p:cBhvr>
                                      <p:tavLst>
                                        <p:tav tm="0">
                                          <p:val>
                                            <p:strVal val="0-#ppt_w/2"/>
                                          </p:val>
                                        </p:tav>
                                        <p:tav tm="100000">
                                          <p:val>
                                            <p:strVal val="#ppt_x"/>
                                          </p:val>
                                        </p:tav>
                                      </p:tavLst>
                                    </p:anim>
                                    <p:anim calcmode="lin" valueType="num">
                                      <p:cBhvr additive="base">
                                        <p:cTn id="23" dur="5000" fill="hold"/>
                                        <p:tgtEl>
                                          <p:spTgt spid="38"/>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38"/>
                                        </p:tgtEl>
                                        <p:attrNameLst>
                                          <p:attrName>style.visibility</p:attrName>
                                        </p:attrNameLst>
                                      </p:cBhvr>
                                      <p:to>
                                        <p:strVal val="visible"/>
                                      </p:to>
                                    </p:set>
                                    <p:anim calcmode="lin" valueType="num">
                                      <p:cBhvr>
                                        <p:cTn id="26" dur="5000" fill="hold"/>
                                        <p:tgtEl>
                                          <p:spTgt spid="38"/>
                                        </p:tgtEl>
                                        <p:attrNameLst>
                                          <p:attrName>ppt_w</p:attrName>
                                        </p:attrNameLst>
                                      </p:cBhvr>
                                      <p:tavLst>
                                        <p:tav tm="0" fmla="#ppt_w*sin(2.5*pi*$)">
                                          <p:val>
                                            <p:fltVal val="0"/>
                                          </p:val>
                                        </p:tav>
                                        <p:tav tm="100000">
                                          <p:val>
                                            <p:fltVal val="1"/>
                                          </p:val>
                                        </p:tav>
                                      </p:tavLst>
                                    </p:anim>
                                    <p:anim calcmode="lin" valueType="num">
                                      <p:cBhvr>
                                        <p:cTn id="27" dur="5000" fill="hold"/>
                                        <p:tgtEl>
                                          <p:spTgt spid="38"/>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5000"/>
                                        <p:tgtEl>
                                          <p:spTgt spid="38"/>
                                        </p:tgtEl>
                                        <p:attrNameLst>
                                          <p:attrName>ppt_x</p:attrName>
                                        </p:attrNameLst>
                                      </p:cBhvr>
                                      <p:tavLst>
                                        <p:tav tm="0">
                                          <p:val>
                                            <p:strVal val="ppt_x"/>
                                          </p:val>
                                        </p:tav>
                                        <p:tav tm="100000">
                                          <p:val>
                                            <p:strVal val="1+ppt_w/2"/>
                                          </p:val>
                                        </p:tav>
                                      </p:tavLst>
                                    </p:anim>
                                    <p:anim calcmode="lin" valueType="num">
                                      <p:cBhvr additive="base">
                                        <p:cTn id="30" dur="5000"/>
                                        <p:tgtEl>
                                          <p:spTgt spid="38"/>
                                        </p:tgtEl>
                                        <p:attrNameLst>
                                          <p:attrName>ppt_y</p:attrName>
                                        </p:attrNameLst>
                                      </p:cBhvr>
                                      <p:tavLst>
                                        <p:tav tm="0">
                                          <p:val>
                                            <p:strVal val="ppt_y"/>
                                          </p:val>
                                        </p:tav>
                                        <p:tav tm="100000">
                                          <p:val>
                                            <p:strVal val="ppt_y"/>
                                          </p:val>
                                        </p:tav>
                                      </p:tavLst>
                                    </p:anim>
                                    <p:set>
                                      <p:cBhvr>
                                        <p:cTn id="31" dur="1" fill="hold">
                                          <p:stCondLst>
                                            <p:cond delay="4999"/>
                                          </p:stCondLst>
                                        </p:cTn>
                                        <p:tgtEl>
                                          <p:spTgt spid="38"/>
                                        </p:tgtEl>
                                        <p:attrNameLst>
                                          <p:attrName>style.visibility</p:attrName>
                                        </p:attrNameLst>
                                      </p:cBhvr>
                                      <p:to>
                                        <p:strVal val="hidden"/>
                                      </p:to>
                                    </p:set>
                                  </p:childTnLst>
                                </p:cTn>
                              </p:par>
                              <p:par>
                                <p:cTn id="32" presetID="3" presetClass="exit" presetSubtype="5" fill="hold" grpId="3" nodeType="withEffect">
                                  <p:stCondLst>
                                    <p:cond delay="0"/>
                                  </p:stCondLst>
                                  <p:childTnLst>
                                    <p:animEffect transition="out" filter="blinds(vertical)">
                                      <p:cBhvr>
                                        <p:cTn id="33" dur="5000"/>
                                        <p:tgtEl>
                                          <p:spTgt spid="38"/>
                                        </p:tgtEl>
                                      </p:cBhvr>
                                    </p:animEffect>
                                    <p:set>
                                      <p:cBhvr>
                                        <p:cTn id="34" dur="1" fill="hold">
                                          <p:stCondLst>
                                            <p:cond delay="4999"/>
                                          </p:stCondLst>
                                        </p:cTn>
                                        <p:tgtEl>
                                          <p:spTgt spid="38"/>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39"/>
                                        </p:tgtEl>
                                        <p:attrNameLst>
                                          <p:attrName>style.visibility</p:attrName>
                                        </p:attrNameLst>
                                      </p:cBhvr>
                                      <p:to>
                                        <p:strVal val="visible"/>
                                      </p:to>
                                    </p:set>
                                    <p:anim calcmode="lin" valueType="num">
                                      <p:cBhvr additive="base">
                                        <p:cTn id="37" dur="5000" fill="hold"/>
                                        <p:tgtEl>
                                          <p:spTgt spid="39"/>
                                        </p:tgtEl>
                                        <p:attrNameLst>
                                          <p:attrName>ppt_x</p:attrName>
                                        </p:attrNameLst>
                                      </p:cBhvr>
                                      <p:tavLst>
                                        <p:tav tm="0">
                                          <p:val>
                                            <p:strVal val="0-#ppt_w/2"/>
                                          </p:val>
                                        </p:tav>
                                        <p:tav tm="100000">
                                          <p:val>
                                            <p:strVal val="#ppt_x"/>
                                          </p:val>
                                        </p:tav>
                                      </p:tavLst>
                                    </p:anim>
                                    <p:anim calcmode="lin" valueType="num">
                                      <p:cBhvr additive="base">
                                        <p:cTn id="38" dur="5000" fill="hold"/>
                                        <p:tgtEl>
                                          <p:spTgt spid="39"/>
                                        </p:tgtEl>
                                        <p:attrNameLst>
                                          <p:attrName>ppt_y</p:attrName>
                                        </p:attrNameLst>
                                      </p:cBhvr>
                                      <p:tavLst>
                                        <p:tav tm="0">
                                          <p:val>
                                            <p:strVal val="#ppt_y"/>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39"/>
                                        </p:tgtEl>
                                        <p:attrNameLst>
                                          <p:attrName>style.visibility</p:attrName>
                                        </p:attrNameLst>
                                      </p:cBhvr>
                                      <p:to>
                                        <p:strVal val="visible"/>
                                      </p:to>
                                    </p:set>
                                    <p:anim calcmode="lin" valueType="num">
                                      <p:cBhvr>
                                        <p:cTn id="41" dur="5000" fill="hold"/>
                                        <p:tgtEl>
                                          <p:spTgt spid="39"/>
                                        </p:tgtEl>
                                        <p:attrNameLst>
                                          <p:attrName>ppt_w</p:attrName>
                                        </p:attrNameLst>
                                      </p:cBhvr>
                                      <p:tavLst>
                                        <p:tav tm="0" fmla="#ppt_w*sin(2.5*pi*$)">
                                          <p:val>
                                            <p:fltVal val="0"/>
                                          </p:val>
                                        </p:tav>
                                        <p:tav tm="100000">
                                          <p:val>
                                            <p:fltVal val="1"/>
                                          </p:val>
                                        </p:tav>
                                      </p:tavLst>
                                    </p:anim>
                                    <p:anim calcmode="lin" valueType="num">
                                      <p:cBhvr>
                                        <p:cTn id="42" dur="5000" fill="hold"/>
                                        <p:tgtEl>
                                          <p:spTgt spid="39"/>
                                        </p:tgtEl>
                                        <p:attrNameLst>
                                          <p:attrName>ppt_h</p:attrName>
                                        </p:attrNameLst>
                                      </p:cBhvr>
                                      <p:tavLst>
                                        <p:tav tm="0">
                                          <p:val>
                                            <p:strVal val="#ppt_h"/>
                                          </p:val>
                                        </p:tav>
                                        <p:tav tm="100000">
                                          <p:val>
                                            <p:strVal val="#ppt_h"/>
                                          </p:val>
                                        </p:tav>
                                      </p:tavLst>
                                    </p:anim>
                                  </p:childTnLst>
                                </p:cTn>
                              </p:par>
                              <p:par>
                                <p:cTn id="43" presetID="2" presetClass="exit" presetSubtype="2" fill="hold" grpId="2" nodeType="withEffect">
                                  <p:stCondLst>
                                    <p:cond delay="0"/>
                                  </p:stCondLst>
                                  <p:childTnLst>
                                    <p:anim calcmode="lin" valueType="num">
                                      <p:cBhvr additive="base">
                                        <p:cTn id="44" dur="5000"/>
                                        <p:tgtEl>
                                          <p:spTgt spid="39"/>
                                        </p:tgtEl>
                                        <p:attrNameLst>
                                          <p:attrName>ppt_x</p:attrName>
                                        </p:attrNameLst>
                                      </p:cBhvr>
                                      <p:tavLst>
                                        <p:tav tm="0">
                                          <p:val>
                                            <p:strVal val="ppt_x"/>
                                          </p:val>
                                        </p:tav>
                                        <p:tav tm="100000">
                                          <p:val>
                                            <p:strVal val="1+ppt_w/2"/>
                                          </p:val>
                                        </p:tav>
                                      </p:tavLst>
                                    </p:anim>
                                    <p:anim calcmode="lin" valueType="num">
                                      <p:cBhvr additive="base">
                                        <p:cTn id="45" dur="5000"/>
                                        <p:tgtEl>
                                          <p:spTgt spid="39"/>
                                        </p:tgtEl>
                                        <p:attrNameLst>
                                          <p:attrName>ppt_y</p:attrName>
                                        </p:attrNameLst>
                                      </p:cBhvr>
                                      <p:tavLst>
                                        <p:tav tm="0">
                                          <p:val>
                                            <p:strVal val="ppt_y"/>
                                          </p:val>
                                        </p:tav>
                                        <p:tav tm="100000">
                                          <p:val>
                                            <p:strVal val="ppt_y"/>
                                          </p:val>
                                        </p:tav>
                                      </p:tavLst>
                                    </p:anim>
                                    <p:set>
                                      <p:cBhvr>
                                        <p:cTn id="46" dur="1" fill="hold">
                                          <p:stCondLst>
                                            <p:cond delay="4999"/>
                                          </p:stCondLst>
                                        </p:cTn>
                                        <p:tgtEl>
                                          <p:spTgt spid="39"/>
                                        </p:tgtEl>
                                        <p:attrNameLst>
                                          <p:attrName>style.visibility</p:attrName>
                                        </p:attrNameLst>
                                      </p:cBhvr>
                                      <p:to>
                                        <p:strVal val="hidden"/>
                                      </p:to>
                                    </p:set>
                                  </p:childTnLst>
                                </p:cTn>
                              </p:par>
                              <p:par>
                                <p:cTn id="47" presetID="3" presetClass="exit" presetSubtype="5" fill="hold" grpId="3" nodeType="withEffect">
                                  <p:stCondLst>
                                    <p:cond delay="0"/>
                                  </p:stCondLst>
                                  <p:childTnLst>
                                    <p:animEffect transition="out" filter="blinds(vertical)">
                                      <p:cBhvr>
                                        <p:cTn id="48" dur="5000"/>
                                        <p:tgtEl>
                                          <p:spTgt spid="39"/>
                                        </p:tgtEl>
                                      </p:cBhvr>
                                    </p:animEffect>
                                    <p:set>
                                      <p:cBhvr>
                                        <p:cTn id="49" dur="1" fill="hold">
                                          <p:stCondLst>
                                            <p:cond delay="4999"/>
                                          </p:stCondLst>
                                        </p:cTn>
                                        <p:tgtEl>
                                          <p:spTgt spid="39"/>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42"/>
                                        </p:tgtEl>
                                        <p:attrNameLst>
                                          <p:attrName>style.visibility</p:attrName>
                                        </p:attrNameLst>
                                      </p:cBhvr>
                                      <p:to>
                                        <p:strVal val="visible"/>
                                      </p:to>
                                    </p:set>
                                    <p:anim calcmode="lin" valueType="num">
                                      <p:cBhvr additive="base">
                                        <p:cTn id="52" dur="5000" fill="hold"/>
                                        <p:tgtEl>
                                          <p:spTgt spid="42"/>
                                        </p:tgtEl>
                                        <p:attrNameLst>
                                          <p:attrName>ppt_x</p:attrName>
                                        </p:attrNameLst>
                                      </p:cBhvr>
                                      <p:tavLst>
                                        <p:tav tm="0">
                                          <p:val>
                                            <p:strVal val="0-#ppt_w/2"/>
                                          </p:val>
                                        </p:tav>
                                        <p:tav tm="100000">
                                          <p:val>
                                            <p:strVal val="#ppt_x"/>
                                          </p:val>
                                        </p:tav>
                                      </p:tavLst>
                                    </p:anim>
                                    <p:anim calcmode="lin" valueType="num">
                                      <p:cBhvr additive="base">
                                        <p:cTn id="53" dur="5000" fill="hold"/>
                                        <p:tgtEl>
                                          <p:spTgt spid="42"/>
                                        </p:tgtEl>
                                        <p:attrNameLst>
                                          <p:attrName>ppt_y</p:attrName>
                                        </p:attrNameLst>
                                      </p:cBhvr>
                                      <p:tavLst>
                                        <p:tav tm="0">
                                          <p:val>
                                            <p:strVal val="#ppt_y"/>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42"/>
                                        </p:tgtEl>
                                        <p:attrNameLst>
                                          <p:attrName>style.visibility</p:attrName>
                                        </p:attrNameLst>
                                      </p:cBhvr>
                                      <p:to>
                                        <p:strVal val="visible"/>
                                      </p:to>
                                    </p:set>
                                    <p:anim calcmode="lin" valueType="num">
                                      <p:cBhvr>
                                        <p:cTn id="56" dur="5000" fill="hold"/>
                                        <p:tgtEl>
                                          <p:spTgt spid="42"/>
                                        </p:tgtEl>
                                        <p:attrNameLst>
                                          <p:attrName>ppt_w</p:attrName>
                                        </p:attrNameLst>
                                      </p:cBhvr>
                                      <p:tavLst>
                                        <p:tav tm="0" fmla="#ppt_w*sin(2.5*pi*$)">
                                          <p:val>
                                            <p:fltVal val="0"/>
                                          </p:val>
                                        </p:tav>
                                        <p:tav tm="100000">
                                          <p:val>
                                            <p:fltVal val="1"/>
                                          </p:val>
                                        </p:tav>
                                      </p:tavLst>
                                    </p:anim>
                                    <p:anim calcmode="lin" valueType="num">
                                      <p:cBhvr>
                                        <p:cTn id="57" dur="5000" fill="hold"/>
                                        <p:tgtEl>
                                          <p:spTgt spid="42"/>
                                        </p:tgtEl>
                                        <p:attrNameLst>
                                          <p:attrName>ppt_h</p:attrName>
                                        </p:attrNameLst>
                                      </p:cBhvr>
                                      <p:tavLst>
                                        <p:tav tm="0">
                                          <p:val>
                                            <p:strVal val="#ppt_h"/>
                                          </p:val>
                                        </p:tav>
                                        <p:tav tm="100000">
                                          <p:val>
                                            <p:strVal val="#ppt_h"/>
                                          </p:val>
                                        </p:tav>
                                      </p:tavLst>
                                    </p:anim>
                                  </p:childTnLst>
                                </p:cTn>
                              </p:par>
                              <p:par>
                                <p:cTn id="58" presetID="2" presetClass="exit" presetSubtype="2" fill="hold" grpId="2" nodeType="withEffect">
                                  <p:stCondLst>
                                    <p:cond delay="0"/>
                                  </p:stCondLst>
                                  <p:childTnLst>
                                    <p:anim calcmode="lin" valueType="num">
                                      <p:cBhvr additive="base">
                                        <p:cTn id="59" dur="5000"/>
                                        <p:tgtEl>
                                          <p:spTgt spid="42"/>
                                        </p:tgtEl>
                                        <p:attrNameLst>
                                          <p:attrName>ppt_x</p:attrName>
                                        </p:attrNameLst>
                                      </p:cBhvr>
                                      <p:tavLst>
                                        <p:tav tm="0">
                                          <p:val>
                                            <p:strVal val="ppt_x"/>
                                          </p:val>
                                        </p:tav>
                                        <p:tav tm="100000">
                                          <p:val>
                                            <p:strVal val="1+ppt_w/2"/>
                                          </p:val>
                                        </p:tav>
                                      </p:tavLst>
                                    </p:anim>
                                    <p:anim calcmode="lin" valueType="num">
                                      <p:cBhvr additive="base">
                                        <p:cTn id="60" dur="5000"/>
                                        <p:tgtEl>
                                          <p:spTgt spid="42"/>
                                        </p:tgtEl>
                                        <p:attrNameLst>
                                          <p:attrName>ppt_y</p:attrName>
                                        </p:attrNameLst>
                                      </p:cBhvr>
                                      <p:tavLst>
                                        <p:tav tm="0">
                                          <p:val>
                                            <p:strVal val="ppt_y"/>
                                          </p:val>
                                        </p:tav>
                                        <p:tav tm="100000">
                                          <p:val>
                                            <p:strVal val="ppt_y"/>
                                          </p:val>
                                        </p:tav>
                                      </p:tavLst>
                                    </p:anim>
                                    <p:set>
                                      <p:cBhvr>
                                        <p:cTn id="61" dur="1" fill="hold">
                                          <p:stCondLst>
                                            <p:cond delay="4999"/>
                                          </p:stCondLst>
                                        </p:cTn>
                                        <p:tgtEl>
                                          <p:spTgt spid="42"/>
                                        </p:tgtEl>
                                        <p:attrNameLst>
                                          <p:attrName>style.visibility</p:attrName>
                                        </p:attrNameLst>
                                      </p:cBhvr>
                                      <p:to>
                                        <p:strVal val="hidden"/>
                                      </p:to>
                                    </p:set>
                                  </p:childTnLst>
                                </p:cTn>
                              </p:par>
                              <p:par>
                                <p:cTn id="62" presetID="3" presetClass="exit" presetSubtype="5" fill="hold" grpId="3" nodeType="withEffect">
                                  <p:stCondLst>
                                    <p:cond delay="0"/>
                                  </p:stCondLst>
                                  <p:childTnLst>
                                    <p:animEffect transition="out" filter="blinds(vertical)">
                                      <p:cBhvr>
                                        <p:cTn id="63" dur="5000"/>
                                        <p:tgtEl>
                                          <p:spTgt spid="42"/>
                                        </p:tgtEl>
                                      </p:cBhvr>
                                    </p:animEffect>
                                    <p:set>
                                      <p:cBhvr>
                                        <p:cTn id="64" dur="1" fill="hold">
                                          <p:stCondLst>
                                            <p:cond delay="4999"/>
                                          </p:stCondLst>
                                        </p:cTn>
                                        <p:tgtEl>
                                          <p:spTgt spid="42"/>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additive="base">
                                        <p:cTn id="67" dur="5000" fill="hold"/>
                                        <p:tgtEl>
                                          <p:spTgt spid="40"/>
                                        </p:tgtEl>
                                        <p:attrNameLst>
                                          <p:attrName>ppt_x</p:attrName>
                                        </p:attrNameLst>
                                      </p:cBhvr>
                                      <p:tavLst>
                                        <p:tav tm="0">
                                          <p:val>
                                            <p:strVal val="0-#ppt_w/2"/>
                                          </p:val>
                                        </p:tav>
                                        <p:tav tm="100000">
                                          <p:val>
                                            <p:strVal val="#ppt_x"/>
                                          </p:val>
                                        </p:tav>
                                      </p:tavLst>
                                    </p:anim>
                                    <p:anim calcmode="lin" valueType="num">
                                      <p:cBhvr additive="base">
                                        <p:cTn id="68" dur="5000" fill="hold"/>
                                        <p:tgtEl>
                                          <p:spTgt spid="40"/>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40"/>
                                        </p:tgtEl>
                                        <p:attrNameLst>
                                          <p:attrName>style.visibility</p:attrName>
                                        </p:attrNameLst>
                                      </p:cBhvr>
                                      <p:to>
                                        <p:strVal val="visible"/>
                                      </p:to>
                                    </p:set>
                                    <p:anim calcmode="lin" valueType="num">
                                      <p:cBhvr>
                                        <p:cTn id="71" dur="5000" fill="hold"/>
                                        <p:tgtEl>
                                          <p:spTgt spid="40"/>
                                        </p:tgtEl>
                                        <p:attrNameLst>
                                          <p:attrName>ppt_w</p:attrName>
                                        </p:attrNameLst>
                                      </p:cBhvr>
                                      <p:tavLst>
                                        <p:tav tm="0" fmla="#ppt_w*sin(2.5*pi*$)">
                                          <p:val>
                                            <p:fltVal val="0"/>
                                          </p:val>
                                        </p:tav>
                                        <p:tav tm="100000">
                                          <p:val>
                                            <p:fltVal val="1"/>
                                          </p:val>
                                        </p:tav>
                                      </p:tavLst>
                                    </p:anim>
                                    <p:anim calcmode="lin" valueType="num">
                                      <p:cBhvr>
                                        <p:cTn id="72" dur="5000" fill="hold"/>
                                        <p:tgtEl>
                                          <p:spTgt spid="40"/>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5000"/>
                                        <p:tgtEl>
                                          <p:spTgt spid="40"/>
                                        </p:tgtEl>
                                        <p:attrNameLst>
                                          <p:attrName>ppt_x</p:attrName>
                                        </p:attrNameLst>
                                      </p:cBhvr>
                                      <p:tavLst>
                                        <p:tav tm="0">
                                          <p:val>
                                            <p:strVal val="ppt_x"/>
                                          </p:val>
                                        </p:tav>
                                        <p:tav tm="100000">
                                          <p:val>
                                            <p:strVal val="1+ppt_w/2"/>
                                          </p:val>
                                        </p:tav>
                                      </p:tavLst>
                                    </p:anim>
                                    <p:anim calcmode="lin" valueType="num">
                                      <p:cBhvr additive="base">
                                        <p:cTn id="75" dur="5000"/>
                                        <p:tgtEl>
                                          <p:spTgt spid="40"/>
                                        </p:tgtEl>
                                        <p:attrNameLst>
                                          <p:attrName>ppt_y</p:attrName>
                                        </p:attrNameLst>
                                      </p:cBhvr>
                                      <p:tavLst>
                                        <p:tav tm="0">
                                          <p:val>
                                            <p:strVal val="ppt_y"/>
                                          </p:val>
                                        </p:tav>
                                        <p:tav tm="100000">
                                          <p:val>
                                            <p:strVal val="ppt_y"/>
                                          </p:val>
                                        </p:tav>
                                      </p:tavLst>
                                    </p:anim>
                                    <p:set>
                                      <p:cBhvr>
                                        <p:cTn id="76" dur="1" fill="hold">
                                          <p:stCondLst>
                                            <p:cond delay="4999"/>
                                          </p:stCondLst>
                                        </p:cTn>
                                        <p:tgtEl>
                                          <p:spTgt spid="40"/>
                                        </p:tgtEl>
                                        <p:attrNameLst>
                                          <p:attrName>style.visibility</p:attrName>
                                        </p:attrNameLst>
                                      </p:cBhvr>
                                      <p:to>
                                        <p:strVal val="hidden"/>
                                      </p:to>
                                    </p:set>
                                  </p:childTnLst>
                                </p:cTn>
                              </p:par>
                              <p:par>
                                <p:cTn id="77" presetID="3" presetClass="exit" presetSubtype="5" fill="hold" grpId="3" nodeType="withEffect">
                                  <p:stCondLst>
                                    <p:cond delay="0"/>
                                  </p:stCondLst>
                                  <p:childTnLst>
                                    <p:animEffect transition="out" filter="blinds(vertical)">
                                      <p:cBhvr>
                                        <p:cTn id="78" dur="5000"/>
                                        <p:tgtEl>
                                          <p:spTgt spid="40"/>
                                        </p:tgtEl>
                                      </p:cBhvr>
                                    </p:animEffect>
                                    <p:set>
                                      <p:cBhvr>
                                        <p:cTn id="79" dur="1" fill="hold">
                                          <p:stCondLst>
                                            <p:cond delay="4999"/>
                                          </p:stCondLst>
                                        </p:cTn>
                                        <p:tgtEl>
                                          <p:spTgt spid="40"/>
                                        </p:tgtEl>
                                        <p:attrNameLst>
                                          <p:attrName>style.visibility</p:attrName>
                                        </p:attrNameLst>
                                      </p:cBhvr>
                                      <p:to>
                                        <p:strVal val="hidden"/>
                                      </p:to>
                                    </p:set>
                                  </p:childTnLst>
                                </p:cTn>
                              </p:par>
                              <p:par>
                                <p:cTn id="80" presetID="2" presetClass="entr" presetSubtype="8" fill="hold" grpId="0" nodeType="withEffect">
                                  <p:stCondLst>
                                    <p:cond delay="0"/>
                                  </p:stCondLst>
                                  <p:childTnLst>
                                    <p:set>
                                      <p:cBhvr>
                                        <p:cTn id="81" dur="1" fill="hold">
                                          <p:stCondLst>
                                            <p:cond delay="0"/>
                                          </p:stCondLst>
                                        </p:cTn>
                                        <p:tgtEl>
                                          <p:spTgt spid="43"/>
                                        </p:tgtEl>
                                        <p:attrNameLst>
                                          <p:attrName>style.visibility</p:attrName>
                                        </p:attrNameLst>
                                      </p:cBhvr>
                                      <p:to>
                                        <p:strVal val="visible"/>
                                      </p:to>
                                    </p:set>
                                    <p:anim calcmode="lin" valueType="num">
                                      <p:cBhvr additive="base">
                                        <p:cTn id="82" dur="5000" fill="hold"/>
                                        <p:tgtEl>
                                          <p:spTgt spid="43"/>
                                        </p:tgtEl>
                                        <p:attrNameLst>
                                          <p:attrName>ppt_x</p:attrName>
                                        </p:attrNameLst>
                                      </p:cBhvr>
                                      <p:tavLst>
                                        <p:tav tm="0">
                                          <p:val>
                                            <p:strVal val="0-#ppt_w/2"/>
                                          </p:val>
                                        </p:tav>
                                        <p:tav tm="100000">
                                          <p:val>
                                            <p:strVal val="#ppt_x"/>
                                          </p:val>
                                        </p:tav>
                                      </p:tavLst>
                                    </p:anim>
                                    <p:anim calcmode="lin" valueType="num">
                                      <p:cBhvr additive="base">
                                        <p:cTn id="83" dur="5000" fill="hold"/>
                                        <p:tgtEl>
                                          <p:spTgt spid="43"/>
                                        </p:tgtEl>
                                        <p:attrNameLst>
                                          <p:attrName>ppt_y</p:attrName>
                                        </p:attrNameLst>
                                      </p:cBhvr>
                                      <p:tavLst>
                                        <p:tav tm="0">
                                          <p:val>
                                            <p:strVal val="#ppt_y"/>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43"/>
                                        </p:tgtEl>
                                        <p:attrNameLst>
                                          <p:attrName>style.visibility</p:attrName>
                                        </p:attrNameLst>
                                      </p:cBhvr>
                                      <p:to>
                                        <p:strVal val="visible"/>
                                      </p:to>
                                    </p:set>
                                    <p:anim calcmode="lin" valueType="num">
                                      <p:cBhvr>
                                        <p:cTn id="86" dur="5000" fill="hold"/>
                                        <p:tgtEl>
                                          <p:spTgt spid="43"/>
                                        </p:tgtEl>
                                        <p:attrNameLst>
                                          <p:attrName>ppt_w</p:attrName>
                                        </p:attrNameLst>
                                      </p:cBhvr>
                                      <p:tavLst>
                                        <p:tav tm="0" fmla="#ppt_w*sin(2.5*pi*$)">
                                          <p:val>
                                            <p:fltVal val="0"/>
                                          </p:val>
                                        </p:tav>
                                        <p:tav tm="100000">
                                          <p:val>
                                            <p:fltVal val="1"/>
                                          </p:val>
                                        </p:tav>
                                      </p:tavLst>
                                    </p:anim>
                                    <p:anim calcmode="lin" valueType="num">
                                      <p:cBhvr>
                                        <p:cTn id="87" dur="5000" fill="hold"/>
                                        <p:tgtEl>
                                          <p:spTgt spid="43"/>
                                        </p:tgtEl>
                                        <p:attrNameLst>
                                          <p:attrName>ppt_h</p:attrName>
                                        </p:attrNameLst>
                                      </p:cBhvr>
                                      <p:tavLst>
                                        <p:tav tm="0">
                                          <p:val>
                                            <p:strVal val="#ppt_h"/>
                                          </p:val>
                                        </p:tav>
                                        <p:tav tm="100000">
                                          <p:val>
                                            <p:strVal val="#ppt_h"/>
                                          </p:val>
                                        </p:tav>
                                      </p:tavLst>
                                    </p:anim>
                                  </p:childTnLst>
                                </p:cTn>
                              </p:par>
                              <p:par>
                                <p:cTn id="88" presetID="2" presetClass="exit" presetSubtype="2" fill="hold" grpId="2" nodeType="withEffect">
                                  <p:stCondLst>
                                    <p:cond delay="0"/>
                                  </p:stCondLst>
                                  <p:childTnLst>
                                    <p:anim calcmode="lin" valueType="num">
                                      <p:cBhvr additive="base">
                                        <p:cTn id="89" dur="5000"/>
                                        <p:tgtEl>
                                          <p:spTgt spid="43"/>
                                        </p:tgtEl>
                                        <p:attrNameLst>
                                          <p:attrName>ppt_x</p:attrName>
                                        </p:attrNameLst>
                                      </p:cBhvr>
                                      <p:tavLst>
                                        <p:tav tm="0">
                                          <p:val>
                                            <p:strVal val="ppt_x"/>
                                          </p:val>
                                        </p:tav>
                                        <p:tav tm="100000">
                                          <p:val>
                                            <p:strVal val="1+ppt_w/2"/>
                                          </p:val>
                                        </p:tav>
                                      </p:tavLst>
                                    </p:anim>
                                    <p:anim calcmode="lin" valueType="num">
                                      <p:cBhvr additive="base">
                                        <p:cTn id="90" dur="5000"/>
                                        <p:tgtEl>
                                          <p:spTgt spid="43"/>
                                        </p:tgtEl>
                                        <p:attrNameLst>
                                          <p:attrName>ppt_y</p:attrName>
                                        </p:attrNameLst>
                                      </p:cBhvr>
                                      <p:tavLst>
                                        <p:tav tm="0">
                                          <p:val>
                                            <p:strVal val="ppt_y"/>
                                          </p:val>
                                        </p:tav>
                                        <p:tav tm="100000">
                                          <p:val>
                                            <p:strVal val="ppt_y"/>
                                          </p:val>
                                        </p:tav>
                                      </p:tavLst>
                                    </p:anim>
                                    <p:set>
                                      <p:cBhvr>
                                        <p:cTn id="91" dur="1" fill="hold">
                                          <p:stCondLst>
                                            <p:cond delay="4999"/>
                                          </p:stCondLst>
                                        </p:cTn>
                                        <p:tgtEl>
                                          <p:spTgt spid="43"/>
                                        </p:tgtEl>
                                        <p:attrNameLst>
                                          <p:attrName>style.visibility</p:attrName>
                                        </p:attrNameLst>
                                      </p:cBhvr>
                                      <p:to>
                                        <p:strVal val="hidden"/>
                                      </p:to>
                                    </p:set>
                                  </p:childTnLst>
                                </p:cTn>
                              </p:par>
                              <p:par>
                                <p:cTn id="92" presetID="3" presetClass="exit" presetSubtype="5" fill="hold" grpId="3" nodeType="withEffect">
                                  <p:stCondLst>
                                    <p:cond delay="0"/>
                                  </p:stCondLst>
                                  <p:childTnLst>
                                    <p:animEffect transition="out" filter="blinds(vertical)">
                                      <p:cBhvr>
                                        <p:cTn id="93" dur="5000"/>
                                        <p:tgtEl>
                                          <p:spTgt spid="43"/>
                                        </p:tgtEl>
                                      </p:cBhvr>
                                    </p:animEffect>
                                    <p:set>
                                      <p:cBhvr>
                                        <p:cTn id="94" dur="1" fill="hold">
                                          <p:stCondLst>
                                            <p:cond delay="4999"/>
                                          </p:stCondLst>
                                        </p:cTn>
                                        <p:tgtEl>
                                          <p:spTgt spid="43"/>
                                        </p:tgtEl>
                                        <p:attrNameLst>
                                          <p:attrName>style.visibility</p:attrName>
                                        </p:attrNameLst>
                                      </p:cBhvr>
                                      <p:to>
                                        <p:strVal val="hidden"/>
                                      </p:to>
                                    </p:set>
                                  </p:childTnLst>
                                </p:cTn>
                              </p:par>
                              <p:par>
                                <p:cTn id="95" presetID="2" presetClass="entr" presetSubtype="8" fill="hold" grpId="0" nodeType="withEffect">
                                  <p:stCondLst>
                                    <p:cond delay="0"/>
                                  </p:stCondLst>
                                  <p:childTnLst>
                                    <p:set>
                                      <p:cBhvr>
                                        <p:cTn id="96" dur="1" fill="hold">
                                          <p:stCondLst>
                                            <p:cond delay="0"/>
                                          </p:stCondLst>
                                        </p:cTn>
                                        <p:tgtEl>
                                          <p:spTgt spid="41"/>
                                        </p:tgtEl>
                                        <p:attrNameLst>
                                          <p:attrName>style.visibility</p:attrName>
                                        </p:attrNameLst>
                                      </p:cBhvr>
                                      <p:to>
                                        <p:strVal val="visible"/>
                                      </p:to>
                                    </p:set>
                                    <p:anim calcmode="lin" valueType="num">
                                      <p:cBhvr additive="base">
                                        <p:cTn id="97" dur="5000" fill="hold"/>
                                        <p:tgtEl>
                                          <p:spTgt spid="41"/>
                                        </p:tgtEl>
                                        <p:attrNameLst>
                                          <p:attrName>ppt_x</p:attrName>
                                        </p:attrNameLst>
                                      </p:cBhvr>
                                      <p:tavLst>
                                        <p:tav tm="0">
                                          <p:val>
                                            <p:strVal val="0-#ppt_w/2"/>
                                          </p:val>
                                        </p:tav>
                                        <p:tav tm="100000">
                                          <p:val>
                                            <p:strVal val="#ppt_x"/>
                                          </p:val>
                                        </p:tav>
                                      </p:tavLst>
                                    </p:anim>
                                    <p:anim calcmode="lin" valueType="num">
                                      <p:cBhvr additive="base">
                                        <p:cTn id="98" dur="5000" fill="hold"/>
                                        <p:tgtEl>
                                          <p:spTgt spid="41"/>
                                        </p:tgtEl>
                                        <p:attrNameLst>
                                          <p:attrName>ppt_y</p:attrName>
                                        </p:attrNameLst>
                                      </p:cBhvr>
                                      <p:tavLst>
                                        <p:tav tm="0">
                                          <p:val>
                                            <p:strVal val="#ppt_y"/>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41"/>
                                        </p:tgtEl>
                                        <p:attrNameLst>
                                          <p:attrName>style.visibility</p:attrName>
                                        </p:attrNameLst>
                                      </p:cBhvr>
                                      <p:to>
                                        <p:strVal val="visible"/>
                                      </p:to>
                                    </p:set>
                                    <p:anim calcmode="lin" valueType="num">
                                      <p:cBhvr>
                                        <p:cTn id="101" dur="5000" fill="hold"/>
                                        <p:tgtEl>
                                          <p:spTgt spid="41"/>
                                        </p:tgtEl>
                                        <p:attrNameLst>
                                          <p:attrName>ppt_w</p:attrName>
                                        </p:attrNameLst>
                                      </p:cBhvr>
                                      <p:tavLst>
                                        <p:tav tm="0" fmla="#ppt_w*sin(2.5*pi*$)">
                                          <p:val>
                                            <p:fltVal val="0"/>
                                          </p:val>
                                        </p:tav>
                                        <p:tav tm="100000">
                                          <p:val>
                                            <p:fltVal val="1"/>
                                          </p:val>
                                        </p:tav>
                                      </p:tavLst>
                                    </p:anim>
                                    <p:anim calcmode="lin" valueType="num">
                                      <p:cBhvr>
                                        <p:cTn id="102" dur="5000" fill="hold"/>
                                        <p:tgtEl>
                                          <p:spTgt spid="41"/>
                                        </p:tgtEl>
                                        <p:attrNameLst>
                                          <p:attrName>ppt_h</p:attrName>
                                        </p:attrNameLst>
                                      </p:cBhvr>
                                      <p:tavLst>
                                        <p:tav tm="0">
                                          <p:val>
                                            <p:strVal val="#ppt_h"/>
                                          </p:val>
                                        </p:tav>
                                        <p:tav tm="100000">
                                          <p:val>
                                            <p:strVal val="#ppt_h"/>
                                          </p:val>
                                        </p:tav>
                                      </p:tavLst>
                                    </p:anim>
                                  </p:childTnLst>
                                </p:cTn>
                              </p:par>
                              <p:par>
                                <p:cTn id="103" presetID="2" presetClass="exit" presetSubtype="2" fill="hold" grpId="2" nodeType="withEffect">
                                  <p:stCondLst>
                                    <p:cond delay="0"/>
                                  </p:stCondLst>
                                  <p:childTnLst>
                                    <p:anim calcmode="lin" valueType="num">
                                      <p:cBhvr additive="base">
                                        <p:cTn id="104" dur="5000"/>
                                        <p:tgtEl>
                                          <p:spTgt spid="41"/>
                                        </p:tgtEl>
                                        <p:attrNameLst>
                                          <p:attrName>ppt_x</p:attrName>
                                        </p:attrNameLst>
                                      </p:cBhvr>
                                      <p:tavLst>
                                        <p:tav tm="0">
                                          <p:val>
                                            <p:strVal val="ppt_x"/>
                                          </p:val>
                                        </p:tav>
                                        <p:tav tm="100000">
                                          <p:val>
                                            <p:strVal val="1+ppt_w/2"/>
                                          </p:val>
                                        </p:tav>
                                      </p:tavLst>
                                    </p:anim>
                                    <p:anim calcmode="lin" valueType="num">
                                      <p:cBhvr additive="base">
                                        <p:cTn id="105" dur="5000"/>
                                        <p:tgtEl>
                                          <p:spTgt spid="41"/>
                                        </p:tgtEl>
                                        <p:attrNameLst>
                                          <p:attrName>ppt_y</p:attrName>
                                        </p:attrNameLst>
                                      </p:cBhvr>
                                      <p:tavLst>
                                        <p:tav tm="0">
                                          <p:val>
                                            <p:strVal val="ppt_y"/>
                                          </p:val>
                                        </p:tav>
                                        <p:tav tm="100000">
                                          <p:val>
                                            <p:strVal val="ppt_y"/>
                                          </p:val>
                                        </p:tav>
                                      </p:tavLst>
                                    </p:anim>
                                    <p:set>
                                      <p:cBhvr>
                                        <p:cTn id="106" dur="1" fill="hold">
                                          <p:stCondLst>
                                            <p:cond delay="4999"/>
                                          </p:stCondLst>
                                        </p:cTn>
                                        <p:tgtEl>
                                          <p:spTgt spid="41"/>
                                        </p:tgtEl>
                                        <p:attrNameLst>
                                          <p:attrName>style.visibility</p:attrName>
                                        </p:attrNameLst>
                                      </p:cBhvr>
                                      <p:to>
                                        <p:strVal val="hidden"/>
                                      </p:to>
                                    </p:set>
                                  </p:childTnLst>
                                </p:cTn>
                              </p:par>
                              <p:par>
                                <p:cTn id="107" presetID="3" presetClass="exit" presetSubtype="5" fill="hold" grpId="3" nodeType="withEffect">
                                  <p:stCondLst>
                                    <p:cond delay="0"/>
                                  </p:stCondLst>
                                  <p:childTnLst>
                                    <p:animEffect transition="out" filter="blinds(vertical)">
                                      <p:cBhvr>
                                        <p:cTn id="108" dur="5000"/>
                                        <p:tgtEl>
                                          <p:spTgt spid="41"/>
                                        </p:tgtEl>
                                      </p:cBhvr>
                                    </p:animEffect>
                                    <p:set>
                                      <p:cBhvr>
                                        <p:cTn id="109" dur="1" fill="hold">
                                          <p:stCondLst>
                                            <p:cond delay="4999"/>
                                          </p:stCondLst>
                                        </p:cTn>
                                        <p:tgtEl>
                                          <p:spTgt spid="41"/>
                                        </p:tgtEl>
                                        <p:attrNameLst>
                                          <p:attrName>style.visibility</p:attrName>
                                        </p:attrNameLst>
                                      </p:cBhvr>
                                      <p:to>
                                        <p:strVal val="hidden"/>
                                      </p:to>
                                    </p:set>
                                  </p:childTnLst>
                                </p:cTn>
                              </p:par>
                              <p:par>
                                <p:cTn id="110" presetID="2" presetClass="entr" presetSubtype="8"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5000" fill="hold"/>
                                        <p:tgtEl>
                                          <p:spTgt spid="30"/>
                                        </p:tgtEl>
                                        <p:attrNameLst>
                                          <p:attrName>ppt_x</p:attrName>
                                        </p:attrNameLst>
                                      </p:cBhvr>
                                      <p:tavLst>
                                        <p:tav tm="0">
                                          <p:val>
                                            <p:strVal val="0-#ppt_w/2"/>
                                          </p:val>
                                        </p:tav>
                                        <p:tav tm="100000">
                                          <p:val>
                                            <p:strVal val="#ppt_x"/>
                                          </p:val>
                                        </p:tav>
                                      </p:tavLst>
                                    </p:anim>
                                    <p:anim calcmode="lin" valueType="num">
                                      <p:cBhvr additive="base">
                                        <p:cTn id="113" dur="5000" fill="hold"/>
                                        <p:tgtEl>
                                          <p:spTgt spid="30"/>
                                        </p:tgtEl>
                                        <p:attrNameLst>
                                          <p:attrName>ppt_y</p:attrName>
                                        </p:attrNameLst>
                                      </p:cBhvr>
                                      <p:tavLst>
                                        <p:tav tm="0">
                                          <p:val>
                                            <p:strVal val="#ppt_y"/>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 calcmode="lin" valueType="num">
                                      <p:cBhvr>
                                        <p:cTn id="116" dur="5000" fill="hold"/>
                                        <p:tgtEl>
                                          <p:spTgt spid="30"/>
                                        </p:tgtEl>
                                        <p:attrNameLst>
                                          <p:attrName>ppt_w</p:attrName>
                                        </p:attrNameLst>
                                      </p:cBhvr>
                                      <p:tavLst>
                                        <p:tav tm="0" fmla="#ppt_w*sin(2.5*pi*$)">
                                          <p:val>
                                            <p:fltVal val="0"/>
                                          </p:val>
                                        </p:tav>
                                        <p:tav tm="100000">
                                          <p:val>
                                            <p:fltVal val="1"/>
                                          </p:val>
                                        </p:tav>
                                      </p:tavLst>
                                    </p:anim>
                                    <p:anim calcmode="lin" valueType="num">
                                      <p:cBhvr>
                                        <p:cTn id="117" dur="5000" fill="hold"/>
                                        <p:tgtEl>
                                          <p:spTgt spid="30"/>
                                        </p:tgtEl>
                                        <p:attrNameLst>
                                          <p:attrName>ppt_h</p:attrName>
                                        </p:attrNameLst>
                                      </p:cBhvr>
                                      <p:tavLst>
                                        <p:tav tm="0">
                                          <p:val>
                                            <p:strVal val="#ppt_h"/>
                                          </p:val>
                                        </p:tav>
                                        <p:tav tm="100000">
                                          <p:val>
                                            <p:strVal val="#ppt_h"/>
                                          </p:val>
                                        </p:tav>
                                      </p:tavLst>
                                    </p:anim>
                                  </p:childTnLst>
                                </p:cTn>
                              </p:par>
                              <p:par>
                                <p:cTn id="118" presetID="2" presetClass="exit" presetSubtype="2" fill="hold" grpId="2" nodeType="withEffect">
                                  <p:stCondLst>
                                    <p:cond delay="0"/>
                                  </p:stCondLst>
                                  <p:childTnLst>
                                    <p:anim calcmode="lin" valueType="num">
                                      <p:cBhvr additive="base">
                                        <p:cTn id="119" dur="5000"/>
                                        <p:tgtEl>
                                          <p:spTgt spid="30"/>
                                        </p:tgtEl>
                                        <p:attrNameLst>
                                          <p:attrName>ppt_x</p:attrName>
                                        </p:attrNameLst>
                                      </p:cBhvr>
                                      <p:tavLst>
                                        <p:tav tm="0">
                                          <p:val>
                                            <p:strVal val="ppt_x"/>
                                          </p:val>
                                        </p:tav>
                                        <p:tav tm="100000">
                                          <p:val>
                                            <p:strVal val="1+ppt_w/2"/>
                                          </p:val>
                                        </p:tav>
                                      </p:tavLst>
                                    </p:anim>
                                    <p:anim calcmode="lin" valueType="num">
                                      <p:cBhvr additive="base">
                                        <p:cTn id="120" dur="5000"/>
                                        <p:tgtEl>
                                          <p:spTgt spid="30"/>
                                        </p:tgtEl>
                                        <p:attrNameLst>
                                          <p:attrName>ppt_y</p:attrName>
                                        </p:attrNameLst>
                                      </p:cBhvr>
                                      <p:tavLst>
                                        <p:tav tm="0">
                                          <p:val>
                                            <p:strVal val="ppt_y"/>
                                          </p:val>
                                        </p:tav>
                                        <p:tav tm="100000">
                                          <p:val>
                                            <p:strVal val="ppt_y"/>
                                          </p:val>
                                        </p:tav>
                                      </p:tavLst>
                                    </p:anim>
                                    <p:set>
                                      <p:cBhvr>
                                        <p:cTn id="121" dur="1" fill="hold">
                                          <p:stCondLst>
                                            <p:cond delay="4999"/>
                                          </p:stCondLst>
                                        </p:cTn>
                                        <p:tgtEl>
                                          <p:spTgt spid="30"/>
                                        </p:tgtEl>
                                        <p:attrNameLst>
                                          <p:attrName>style.visibility</p:attrName>
                                        </p:attrNameLst>
                                      </p:cBhvr>
                                      <p:to>
                                        <p:strVal val="hidden"/>
                                      </p:to>
                                    </p:set>
                                  </p:childTnLst>
                                </p:cTn>
                              </p:par>
                              <p:par>
                                <p:cTn id="122" presetID="3" presetClass="exit" presetSubtype="5" fill="hold" grpId="3" nodeType="withEffect">
                                  <p:stCondLst>
                                    <p:cond delay="0"/>
                                  </p:stCondLst>
                                  <p:childTnLst>
                                    <p:animEffect transition="out" filter="blinds(vertical)">
                                      <p:cBhvr>
                                        <p:cTn id="123" dur="5000"/>
                                        <p:tgtEl>
                                          <p:spTgt spid="30"/>
                                        </p:tgtEl>
                                      </p:cBhvr>
                                    </p:animEffect>
                                    <p:set>
                                      <p:cBhvr>
                                        <p:cTn id="124" dur="1" fill="hold">
                                          <p:stCondLst>
                                            <p:cond delay="4999"/>
                                          </p:stCondLst>
                                        </p:cTn>
                                        <p:tgtEl>
                                          <p:spTgt spid="30"/>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additive="base">
                                        <p:cTn id="127" dur="5000" fill="hold"/>
                                        <p:tgtEl>
                                          <p:spTgt spid="36"/>
                                        </p:tgtEl>
                                        <p:attrNameLst>
                                          <p:attrName>ppt_x</p:attrName>
                                        </p:attrNameLst>
                                      </p:cBhvr>
                                      <p:tavLst>
                                        <p:tav tm="0">
                                          <p:val>
                                            <p:strVal val="0-#ppt_w/2"/>
                                          </p:val>
                                        </p:tav>
                                        <p:tav tm="100000">
                                          <p:val>
                                            <p:strVal val="#ppt_x"/>
                                          </p:val>
                                        </p:tav>
                                      </p:tavLst>
                                    </p:anim>
                                    <p:anim calcmode="lin" valueType="num">
                                      <p:cBhvr additive="base">
                                        <p:cTn id="128" dur="5000" fill="hold"/>
                                        <p:tgtEl>
                                          <p:spTgt spid="36"/>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36"/>
                                        </p:tgtEl>
                                        <p:attrNameLst>
                                          <p:attrName>style.visibility</p:attrName>
                                        </p:attrNameLst>
                                      </p:cBhvr>
                                      <p:to>
                                        <p:strVal val="visible"/>
                                      </p:to>
                                    </p:set>
                                    <p:anim calcmode="lin" valueType="num">
                                      <p:cBhvr>
                                        <p:cTn id="131" dur="5000" fill="hold"/>
                                        <p:tgtEl>
                                          <p:spTgt spid="36"/>
                                        </p:tgtEl>
                                        <p:attrNameLst>
                                          <p:attrName>ppt_w</p:attrName>
                                        </p:attrNameLst>
                                      </p:cBhvr>
                                      <p:tavLst>
                                        <p:tav tm="0" fmla="#ppt_w*sin(2.5*pi*$)">
                                          <p:val>
                                            <p:fltVal val="0"/>
                                          </p:val>
                                        </p:tav>
                                        <p:tav tm="100000">
                                          <p:val>
                                            <p:fltVal val="1"/>
                                          </p:val>
                                        </p:tav>
                                      </p:tavLst>
                                    </p:anim>
                                    <p:anim calcmode="lin" valueType="num">
                                      <p:cBhvr>
                                        <p:cTn id="132" dur="5000" fill="hold"/>
                                        <p:tgtEl>
                                          <p:spTgt spid="36"/>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5000"/>
                                        <p:tgtEl>
                                          <p:spTgt spid="36"/>
                                        </p:tgtEl>
                                        <p:attrNameLst>
                                          <p:attrName>ppt_x</p:attrName>
                                        </p:attrNameLst>
                                      </p:cBhvr>
                                      <p:tavLst>
                                        <p:tav tm="0">
                                          <p:val>
                                            <p:strVal val="ppt_x"/>
                                          </p:val>
                                        </p:tav>
                                        <p:tav tm="100000">
                                          <p:val>
                                            <p:strVal val="1+ppt_w/2"/>
                                          </p:val>
                                        </p:tav>
                                      </p:tavLst>
                                    </p:anim>
                                    <p:anim calcmode="lin" valueType="num">
                                      <p:cBhvr additive="base">
                                        <p:cTn id="135" dur="5000"/>
                                        <p:tgtEl>
                                          <p:spTgt spid="36"/>
                                        </p:tgtEl>
                                        <p:attrNameLst>
                                          <p:attrName>ppt_y</p:attrName>
                                        </p:attrNameLst>
                                      </p:cBhvr>
                                      <p:tavLst>
                                        <p:tav tm="0">
                                          <p:val>
                                            <p:strVal val="ppt_y"/>
                                          </p:val>
                                        </p:tav>
                                        <p:tav tm="100000">
                                          <p:val>
                                            <p:strVal val="ppt_y"/>
                                          </p:val>
                                        </p:tav>
                                      </p:tavLst>
                                    </p:anim>
                                    <p:set>
                                      <p:cBhvr>
                                        <p:cTn id="136" dur="1" fill="hold">
                                          <p:stCondLst>
                                            <p:cond delay="4999"/>
                                          </p:stCondLst>
                                        </p:cTn>
                                        <p:tgtEl>
                                          <p:spTgt spid="36"/>
                                        </p:tgtEl>
                                        <p:attrNameLst>
                                          <p:attrName>style.visibility</p:attrName>
                                        </p:attrNameLst>
                                      </p:cBhvr>
                                      <p:to>
                                        <p:strVal val="hidden"/>
                                      </p:to>
                                    </p:set>
                                  </p:childTnLst>
                                </p:cTn>
                              </p:par>
                              <p:par>
                                <p:cTn id="137" presetID="3" presetClass="exit" presetSubtype="5" fill="hold" grpId="3" nodeType="withEffect">
                                  <p:stCondLst>
                                    <p:cond delay="0"/>
                                  </p:stCondLst>
                                  <p:childTnLst>
                                    <p:animEffect transition="out" filter="blinds(vertical)">
                                      <p:cBhvr>
                                        <p:cTn id="138" dur="5000"/>
                                        <p:tgtEl>
                                          <p:spTgt spid="36"/>
                                        </p:tgtEl>
                                      </p:cBhvr>
                                    </p:animEffect>
                                    <p:set>
                                      <p:cBhvr>
                                        <p:cTn id="139" dur="1" fill="hold">
                                          <p:stCondLst>
                                            <p:cond delay="4999"/>
                                          </p:stCondLst>
                                        </p:cTn>
                                        <p:tgtEl>
                                          <p:spTgt spid="36"/>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5"/>
                                        </p:tgtEl>
                                        <p:attrNameLst>
                                          <p:attrName>style.visibility</p:attrName>
                                        </p:attrNameLst>
                                      </p:cBhvr>
                                      <p:to>
                                        <p:strVal val="visible"/>
                                      </p:to>
                                    </p:set>
                                    <p:anim calcmode="lin" valueType="num">
                                      <p:cBhvr additive="base">
                                        <p:cTn id="142" dur="5000" fill="hold"/>
                                        <p:tgtEl>
                                          <p:spTgt spid="35"/>
                                        </p:tgtEl>
                                        <p:attrNameLst>
                                          <p:attrName>ppt_x</p:attrName>
                                        </p:attrNameLst>
                                      </p:cBhvr>
                                      <p:tavLst>
                                        <p:tav tm="0">
                                          <p:val>
                                            <p:strVal val="0-#ppt_w/2"/>
                                          </p:val>
                                        </p:tav>
                                        <p:tav tm="100000">
                                          <p:val>
                                            <p:strVal val="#ppt_x"/>
                                          </p:val>
                                        </p:tav>
                                      </p:tavLst>
                                    </p:anim>
                                    <p:anim calcmode="lin" valueType="num">
                                      <p:cBhvr additive="base">
                                        <p:cTn id="143" dur="5000" fill="hold"/>
                                        <p:tgtEl>
                                          <p:spTgt spid="35"/>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5"/>
                                        </p:tgtEl>
                                        <p:attrNameLst>
                                          <p:attrName>style.visibility</p:attrName>
                                        </p:attrNameLst>
                                      </p:cBhvr>
                                      <p:to>
                                        <p:strVal val="visible"/>
                                      </p:to>
                                    </p:set>
                                    <p:anim calcmode="lin" valueType="num">
                                      <p:cBhvr>
                                        <p:cTn id="146" dur="5000" fill="hold"/>
                                        <p:tgtEl>
                                          <p:spTgt spid="35"/>
                                        </p:tgtEl>
                                        <p:attrNameLst>
                                          <p:attrName>ppt_w</p:attrName>
                                        </p:attrNameLst>
                                      </p:cBhvr>
                                      <p:tavLst>
                                        <p:tav tm="0" fmla="#ppt_w*sin(2.5*pi*$)">
                                          <p:val>
                                            <p:fltVal val="0"/>
                                          </p:val>
                                        </p:tav>
                                        <p:tav tm="100000">
                                          <p:val>
                                            <p:fltVal val="1"/>
                                          </p:val>
                                        </p:tav>
                                      </p:tavLst>
                                    </p:anim>
                                    <p:anim calcmode="lin" valueType="num">
                                      <p:cBhvr>
                                        <p:cTn id="147" dur="5000" fill="hold"/>
                                        <p:tgtEl>
                                          <p:spTgt spid="35"/>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5000"/>
                                        <p:tgtEl>
                                          <p:spTgt spid="35"/>
                                        </p:tgtEl>
                                        <p:attrNameLst>
                                          <p:attrName>ppt_x</p:attrName>
                                        </p:attrNameLst>
                                      </p:cBhvr>
                                      <p:tavLst>
                                        <p:tav tm="0">
                                          <p:val>
                                            <p:strVal val="ppt_x"/>
                                          </p:val>
                                        </p:tav>
                                        <p:tav tm="100000">
                                          <p:val>
                                            <p:strVal val="1+ppt_w/2"/>
                                          </p:val>
                                        </p:tav>
                                      </p:tavLst>
                                    </p:anim>
                                    <p:anim calcmode="lin" valueType="num">
                                      <p:cBhvr additive="base">
                                        <p:cTn id="150" dur="5000"/>
                                        <p:tgtEl>
                                          <p:spTgt spid="35"/>
                                        </p:tgtEl>
                                        <p:attrNameLst>
                                          <p:attrName>ppt_y</p:attrName>
                                        </p:attrNameLst>
                                      </p:cBhvr>
                                      <p:tavLst>
                                        <p:tav tm="0">
                                          <p:val>
                                            <p:strVal val="ppt_y"/>
                                          </p:val>
                                        </p:tav>
                                        <p:tav tm="100000">
                                          <p:val>
                                            <p:strVal val="ppt_y"/>
                                          </p:val>
                                        </p:tav>
                                      </p:tavLst>
                                    </p:anim>
                                    <p:set>
                                      <p:cBhvr>
                                        <p:cTn id="151" dur="1" fill="hold">
                                          <p:stCondLst>
                                            <p:cond delay="4999"/>
                                          </p:stCondLst>
                                        </p:cTn>
                                        <p:tgtEl>
                                          <p:spTgt spid="35"/>
                                        </p:tgtEl>
                                        <p:attrNameLst>
                                          <p:attrName>style.visibility</p:attrName>
                                        </p:attrNameLst>
                                      </p:cBhvr>
                                      <p:to>
                                        <p:strVal val="hidden"/>
                                      </p:to>
                                    </p:set>
                                  </p:childTnLst>
                                </p:cTn>
                              </p:par>
                              <p:par>
                                <p:cTn id="152" presetID="3" presetClass="exit" presetSubtype="5" fill="hold" grpId="3" nodeType="withEffect">
                                  <p:stCondLst>
                                    <p:cond delay="0"/>
                                  </p:stCondLst>
                                  <p:childTnLst>
                                    <p:animEffect transition="out" filter="blinds(vertical)">
                                      <p:cBhvr>
                                        <p:cTn id="153" dur="5000"/>
                                        <p:tgtEl>
                                          <p:spTgt spid="35"/>
                                        </p:tgtEl>
                                      </p:cBhvr>
                                    </p:animEffect>
                                    <p:set>
                                      <p:cBhvr>
                                        <p:cTn id="154" dur="1" fill="hold">
                                          <p:stCondLst>
                                            <p:cond delay="4999"/>
                                          </p:stCondLst>
                                        </p:cTn>
                                        <p:tgtEl>
                                          <p:spTgt spid="35"/>
                                        </p:tgtEl>
                                        <p:attrNameLst>
                                          <p:attrName>style.visibility</p:attrName>
                                        </p:attrNameLst>
                                      </p:cBhvr>
                                      <p:to>
                                        <p:strVal val="hidden"/>
                                      </p:to>
                                    </p:set>
                                  </p:childTnLst>
                                </p:cTn>
                              </p:par>
                              <p:par>
                                <p:cTn id="155" presetID="2" presetClass="entr" presetSubtype="8" fill="hold" grpId="0" nodeType="withEffect">
                                  <p:stCondLst>
                                    <p:cond delay="0"/>
                                  </p:stCondLst>
                                  <p:childTnLst>
                                    <p:set>
                                      <p:cBhvr>
                                        <p:cTn id="156" dur="1" fill="hold">
                                          <p:stCondLst>
                                            <p:cond delay="0"/>
                                          </p:stCondLst>
                                        </p:cTn>
                                        <p:tgtEl>
                                          <p:spTgt spid="34"/>
                                        </p:tgtEl>
                                        <p:attrNameLst>
                                          <p:attrName>style.visibility</p:attrName>
                                        </p:attrNameLst>
                                      </p:cBhvr>
                                      <p:to>
                                        <p:strVal val="visible"/>
                                      </p:to>
                                    </p:set>
                                    <p:anim calcmode="lin" valueType="num">
                                      <p:cBhvr additive="base">
                                        <p:cTn id="157" dur="5000" fill="hold"/>
                                        <p:tgtEl>
                                          <p:spTgt spid="34"/>
                                        </p:tgtEl>
                                        <p:attrNameLst>
                                          <p:attrName>ppt_x</p:attrName>
                                        </p:attrNameLst>
                                      </p:cBhvr>
                                      <p:tavLst>
                                        <p:tav tm="0">
                                          <p:val>
                                            <p:strVal val="0-#ppt_w/2"/>
                                          </p:val>
                                        </p:tav>
                                        <p:tav tm="100000">
                                          <p:val>
                                            <p:strVal val="#ppt_x"/>
                                          </p:val>
                                        </p:tav>
                                      </p:tavLst>
                                    </p:anim>
                                    <p:anim calcmode="lin" valueType="num">
                                      <p:cBhvr additive="base">
                                        <p:cTn id="158" dur="5000" fill="hold"/>
                                        <p:tgtEl>
                                          <p:spTgt spid="34"/>
                                        </p:tgtEl>
                                        <p:attrNameLst>
                                          <p:attrName>ppt_y</p:attrName>
                                        </p:attrNameLst>
                                      </p:cBhvr>
                                      <p:tavLst>
                                        <p:tav tm="0">
                                          <p:val>
                                            <p:strVal val="#ppt_y"/>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4"/>
                                        </p:tgtEl>
                                        <p:attrNameLst>
                                          <p:attrName>style.visibility</p:attrName>
                                        </p:attrNameLst>
                                      </p:cBhvr>
                                      <p:to>
                                        <p:strVal val="visible"/>
                                      </p:to>
                                    </p:set>
                                    <p:anim calcmode="lin" valueType="num">
                                      <p:cBhvr>
                                        <p:cTn id="161" dur="5000" fill="hold"/>
                                        <p:tgtEl>
                                          <p:spTgt spid="34"/>
                                        </p:tgtEl>
                                        <p:attrNameLst>
                                          <p:attrName>ppt_w</p:attrName>
                                        </p:attrNameLst>
                                      </p:cBhvr>
                                      <p:tavLst>
                                        <p:tav tm="0" fmla="#ppt_w*sin(2.5*pi*$)">
                                          <p:val>
                                            <p:fltVal val="0"/>
                                          </p:val>
                                        </p:tav>
                                        <p:tav tm="100000">
                                          <p:val>
                                            <p:fltVal val="1"/>
                                          </p:val>
                                        </p:tav>
                                      </p:tavLst>
                                    </p:anim>
                                    <p:anim calcmode="lin" valueType="num">
                                      <p:cBhvr>
                                        <p:cTn id="162" dur="5000" fill="hold"/>
                                        <p:tgtEl>
                                          <p:spTgt spid="34"/>
                                        </p:tgtEl>
                                        <p:attrNameLst>
                                          <p:attrName>ppt_h</p:attrName>
                                        </p:attrNameLst>
                                      </p:cBhvr>
                                      <p:tavLst>
                                        <p:tav tm="0">
                                          <p:val>
                                            <p:strVal val="#ppt_h"/>
                                          </p:val>
                                        </p:tav>
                                        <p:tav tm="100000">
                                          <p:val>
                                            <p:strVal val="#ppt_h"/>
                                          </p:val>
                                        </p:tav>
                                      </p:tavLst>
                                    </p:anim>
                                  </p:childTnLst>
                                </p:cTn>
                              </p:par>
                              <p:par>
                                <p:cTn id="163" presetID="2" presetClass="exit" presetSubtype="2" fill="hold" grpId="2" nodeType="withEffect">
                                  <p:stCondLst>
                                    <p:cond delay="0"/>
                                  </p:stCondLst>
                                  <p:childTnLst>
                                    <p:anim calcmode="lin" valueType="num">
                                      <p:cBhvr additive="base">
                                        <p:cTn id="164" dur="5000"/>
                                        <p:tgtEl>
                                          <p:spTgt spid="34"/>
                                        </p:tgtEl>
                                        <p:attrNameLst>
                                          <p:attrName>ppt_x</p:attrName>
                                        </p:attrNameLst>
                                      </p:cBhvr>
                                      <p:tavLst>
                                        <p:tav tm="0">
                                          <p:val>
                                            <p:strVal val="ppt_x"/>
                                          </p:val>
                                        </p:tav>
                                        <p:tav tm="100000">
                                          <p:val>
                                            <p:strVal val="1+ppt_w/2"/>
                                          </p:val>
                                        </p:tav>
                                      </p:tavLst>
                                    </p:anim>
                                    <p:anim calcmode="lin" valueType="num">
                                      <p:cBhvr additive="base">
                                        <p:cTn id="165" dur="5000"/>
                                        <p:tgtEl>
                                          <p:spTgt spid="34"/>
                                        </p:tgtEl>
                                        <p:attrNameLst>
                                          <p:attrName>ppt_y</p:attrName>
                                        </p:attrNameLst>
                                      </p:cBhvr>
                                      <p:tavLst>
                                        <p:tav tm="0">
                                          <p:val>
                                            <p:strVal val="ppt_y"/>
                                          </p:val>
                                        </p:tav>
                                        <p:tav tm="100000">
                                          <p:val>
                                            <p:strVal val="ppt_y"/>
                                          </p:val>
                                        </p:tav>
                                      </p:tavLst>
                                    </p:anim>
                                    <p:set>
                                      <p:cBhvr>
                                        <p:cTn id="166" dur="1" fill="hold">
                                          <p:stCondLst>
                                            <p:cond delay="4999"/>
                                          </p:stCondLst>
                                        </p:cTn>
                                        <p:tgtEl>
                                          <p:spTgt spid="34"/>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5000"/>
                                        <p:tgtEl>
                                          <p:spTgt spid="34"/>
                                        </p:tgtEl>
                                      </p:cBhvr>
                                    </p:animEffect>
                                    <p:set>
                                      <p:cBhvr>
                                        <p:cTn id="169" dur="1" fill="hold">
                                          <p:stCondLst>
                                            <p:cond delay="4999"/>
                                          </p:stCondLst>
                                        </p:cTn>
                                        <p:tgtEl>
                                          <p:spTgt spid="34"/>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33"/>
                                        </p:tgtEl>
                                        <p:attrNameLst>
                                          <p:attrName>style.visibility</p:attrName>
                                        </p:attrNameLst>
                                      </p:cBhvr>
                                      <p:to>
                                        <p:strVal val="visible"/>
                                      </p:to>
                                    </p:set>
                                    <p:anim calcmode="lin" valueType="num">
                                      <p:cBhvr additive="base">
                                        <p:cTn id="172" dur="5000" fill="hold"/>
                                        <p:tgtEl>
                                          <p:spTgt spid="33"/>
                                        </p:tgtEl>
                                        <p:attrNameLst>
                                          <p:attrName>ppt_x</p:attrName>
                                        </p:attrNameLst>
                                      </p:cBhvr>
                                      <p:tavLst>
                                        <p:tav tm="0">
                                          <p:val>
                                            <p:strVal val="0-#ppt_w/2"/>
                                          </p:val>
                                        </p:tav>
                                        <p:tav tm="100000">
                                          <p:val>
                                            <p:strVal val="#ppt_x"/>
                                          </p:val>
                                        </p:tav>
                                      </p:tavLst>
                                    </p:anim>
                                    <p:anim calcmode="lin" valueType="num">
                                      <p:cBhvr additive="base">
                                        <p:cTn id="173" dur="5000" fill="hold"/>
                                        <p:tgtEl>
                                          <p:spTgt spid="33"/>
                                        </p:tgtEl>
                                        <p:attrNameLst>
                                          <p:attrName>ppt_y</p:attrName>
                                        </p:attrNameLst>
                                      </p:cBhvr>
                                      <p:tavLst>
                                        <p:tav tm="0">
                                          <p:val>
                                            <p:strVal val="#ppt_y"/>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3"/>
                                        </p:tgtEl>
                                        <p:attrNameLst>
                                          <p:attrName>style.visibility</p:attrName>
                                        </p:attrNameLst>
                                      </p:cBhvr>
                                      <p:to>
                                        <p:strVal val="visible"/>
                                      </p:to>
                                    </p:set>
                                    <p:anim calcmode="lin" valueType="num">
                                      <p:cBhvr>
                                        <p:cTn id="176" dur="5000" fill="hold"/>
                                        <p:tgtEl>
                                          <p:spTgt spid="33"/>
                                        </p:tgtEl>
                                        <p:attrNameLst>
                                          <p:attrName>ppt_w</p:attrName>
                                        </p:attrNameLst>
                                      </p:cBhvr>
                                      <p:tavLst>
                                        <p:tav tm="0" fmla="#ppt_w*sin(2.5*pi*$)">
                                          <p:val>
                                            <p:fltVal val="0"/>
                                          </p:val>
                                        </p:tav>
                                        <p:tav tm="100000">
                                          <p:val>
                                            <p:fltVal val="1"/>
                                          </p:val>
                                        </p:tav>
                                      </p:tavLst>
                                    </p:anim>
                                    <p:anim calcmode="lin" valueType="num">
                                      <p:cBhvr>
                                        <p:cTn id="177" dur="5000" fill="hold"/>
                                        <p:tgtEl>
                                          <p:spTgt spid="33"/>
                                        </p:tgtEl>
                                        <p:attrNameLst>
                                          <p:attrName>ppt_h</p:attrName>
                                        </p:attrNameLst>
                                      </p:cBhvr>
                                      <p:tavLst>
                                        <p:tav tm="0">
                                          <p:val>
                                            <p:strVal val="#ppt_h"/>
                                          </p:val>
                                        </p:tav>
                                        <p:tav tm="100000">
                                          <p:val>
                                            <p:strVal val="#ppt_h"/>
                                          </p:val>
                                        </p:tav>
                                      </p:tavLst>
                                    </p:anim>
                                  </p:childTnLst>
                                </p:cTn>
                              </p:par>
                              <p:par>
                                <p:cTn id="178" presetID="2" presetClass="exit" presetSubtype="2" fill="hold" grpId="2" nodeType="withEffect">
                                  <p:stCondLst>
                                    <p:cond delay="0"/>
                                  </p:stCondLst>
                                  <p:childTnLst>
                                    <p:anim calcmode="lin" valueType="num">
                                      <p:cBhvr additive="base">
                                        <p:cTn id="179" dur="5000"/>
                                        <p:tgtEl>
                                          <p:spTgt spid="33"/>
                                        </p:tgtEl>
                                        <p:attrNameLst>
                                          <p:attrName>ppt_x</p:attrName>
                                        </p:attrNameLst>
                                      </p:cBhvr>
                                      <p:tavLst>
                                        <p:tav tm="0">
                                          <p:val>
                                            <p:strVal val="ppt_x"/>
                                          </p:val>
                                        </p:tav>
                                        <p:tav tm="100000">
                                          <p:val>
                                            <p:strVal val="1+ppt_w/2"/>
                                          </p:val>
                                        </p:tav>
                                      </p:tavLst>
                                    </p:anim>
                                    <p:anim calcmode="lin" valueType="num">
                                      <p:cBhvr additive="base">
                                        <p:cTn id="180" dur="5000"/>
                                        <p:tgtEl>
                                          <p:spTgt spid="33"/>
                                        </p:tgtEl>
                                        <p:attrNameLst>
                                          <p:attrName>ppt_y</p:attrName>
                                        </p:attrNameLst>
                                      </p:cBhvr>
                                      <p:tavLst>
                                        <p:tav tm="0">
                                          <p:val>
                                            <p:strVal val="ppt_y"/>
                                          </p:val>
                                        </p:tav>
                                        <p:tav tm="100000">
                                          <p:val>
                                            <p:strVal val="ppt_y"/>
                                          </p:val>
                                        </p:tav>
                                      </p:tavLst>
                                    </p:anim>
                                    <p:set>
                                      <p:cBhvr>
                                        <p:cTn id="181" dur="1" fill="hold">
                                          <p:stCondLst>
                                            <p:cond delay="4999"/>
                                          </p:stCondLst>
                                        </p:cTn>
                                        <p:tgtEl>
                                          <p:spTgt spid="33"/>
                                        </p:tgtEl>
                                        <p:attrNameLst>
                                          <p:attrName>style.visibility</p:attrName>
                                        </p:attrNameLst>
                                      </p:cBhvr>
                                      <p:to>
                                        <p:strVal val="hidden"/>
                                      </p:to>
                                    </p:set>
                                  </p:childTnLst>
                                </p:cTn>
                              </p:par>
                              <p:par>
                                <p:cTn id="182" presetID="3" presetClass="exit" presetSubtype="5" fill="hold" grpId="3" nodeType="withEffect">
                                  <p:stCondLst>
                                    <p:cond delay="0"/>
                                  </p:stCondLst>
                                  <p:childTnLst>
                                    <p:animEffect transition="out" filter="blinds(vertical)">
                                      <p:cBhvr>
                                        <p:cTn id="183" dur="5000"/>
                                        <p:tgtEl>
                                          <p:spTgt spid="33"/>
                                        </p:tgtEl>
                                      </p:cBhvr>
                                    </p:animEffect>
                                    <p:set>
                                      <p:cBhvr>
                                        <p:cTn id="184" dur="1" fill="hold">
                                          <p:stCondLst>
                                            <p:cond delay="4999"/>
                                          </p:stCondLst>
                                        </p:cTn>
                                        <p:tgtEl>
                                          <p:spTgt spid="33"/>
                                        </p:tgtEl>
                                        <p:attrNameLst>
                                          <p:attrName>style.visibility</p:attrName>
                                        </p:attrNameLst>
                                      </p:cBhvr>
                                      <p:to>
                                        <p:strVal val="hidden"/>
                                      </p:to>
                                    </p:set>
                                  </p:childTnLst>
                                </p:cTn>
                              </p:par>
                              <p:par>
                                <p:cTn id="185" presetID="2" presetClass="entr" presetSubtype="8" fill="hold" grpId="0" nodeType="withEffect">
                                  <p:stCondLst>
                                    <p:cond delay="0"/>
                                  </p:stCondLst>
                                  <p:childTnLst>
                                    <p:set>
                                      <p:cBhvr>
                                        <p:cTn id="186" dur="1" fill="hold">
                                          <p:stCondLst>
                                            <p:cond delay="0"/>
                                          </p:stCondLst>
                                        </p:cTn>
                                        <p:tgtEl>
                                          <p:spTgt spid="32"/>
                                        </p:tgtEl>
                                        <p:attrNameLst>
                                          <p:attrName>style.visibility</p:attrName>
                                        </p:attrNameLst>
                                      </p:cBhvr>
                                      <p:to>
                                        <p:strVal val="visible"/>
                                      </p:to>
                                    </p:set>
                                    <p:anim calcmode="lin" valueType="num">
                                      <p:cBhvr additive="base">
                                        <p:cTn id="187" dur="5000" fill="hold"/>
                                        <p:tgtEl>
                                          <p:spTgt spid="32"/>
                                        </p:tgtEl>
                                        <p:attrNameLst>
                                          <p:attrName>ppt_x</p:attrName>
                                        </p:attrNameLst>
                                      </p:cBhvr>
                                      <p:tavLst>
                                        <p:tav tm="0">
                                          <p:val>
                                            <p:strVal val="0-#ppt_w/2"/>
                                          </p:val>
                                        </p:tav>
                                        <p:tav tm="100000">
                                          <p:val>
                                            <p:strVal val="#ppt_x"/>
                                          </p:val>
                                        </p:tav>
                                      </p:tavLst>
                                    </p:anim>
                                    <p:anim calcmode="lin" valueType="num">
                                      <p:cBhvr additive="base">
                                        <p:cTn id="188" dur="5000" fill="hold"/>
                                        <p:tgtEl>
                                          <p:spTgt spid="32"/>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2"/>
                                        </p:tgtEl>
                                        <p:attrNameLst>
                                          <p:attrName>style.visibility</p:attrName>
                                        </p:attrNameLst>
                                      </p:cBhvr>
                                      <p:to>
                                        <p:strVal val="visible"/>
                                      </p:to>
                                    </p:set>
                                    <p:anim calcmode="lin" valueType="num">
                                      <p:cBhvr>
                                        <p:cTn id="191" dur="5000" fill="hold"/>
                                        <p:tgtEl>
                                          <p:spTgt spid="32"/>
                                        </p:tgtEl>
                                        <p:attrNameLst>
                                          <p:attrName>ppt_w</p:attrName>
                                        </p:attrNameLst>
                                      </p:cBhvr>
                                      <p:tavLst>
                                        <p:tav tm="0" fmla="#ppt_w*sin(2.5*pi*$)">
                                          <p:val>
                                            <p:fltVal val="0"/>
                                          </p:val>
                                        </p:tav>
                                        <p:tav tm="100000">
                                          <p:val>
                                            <p:fltVal val="1"/>
                                          </p:val>
                                        </p:tav>
                                      </p:tavLst>
                                    </p:anim>
                                    <p:anim calcmode="lin" valueType="num">
                                      <p:cBhvr>
                                        <p:cTn id="192" dur="5000" fill="hold"/>
                                        <p:tgtEl>
                                          <p:spTgt spid="32"/>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5000"/>
                                        <p:tgtEl>
                                          <p:spTgt spid="32"/>
                                        </p:tgtEl>
                                        <p:attrNameLst>
                                          <p:attrName>ppt_x</p:attrName>
                                        </p:attrNameLst>
                                      </p:cBhvr>
                                      <p:tavLst>
                                        <p:tav tm="0">
                                          <p:val>
                                            <p:strVal val="ppt_x"/>
                                          </p:val>
                                        </p:tav>
                                        <p:tav tm="100000">
                                          <p:val>
                                            <p:strVal val="1+ppt_w/2"/>
                                          </p:val>
                                        </p:tav>
                                      </p:tavLst>
                                    </p:anim>
                                    <p:anim calcmode="lin" valueType="num">
                                      <p:cBhvr additive="base">
                                        <p:cTn id="195" dur="5000"/>
                                        <p:tgtEl>
                                          <p:spTgt spid="32"/>
                                        </p:tgtEl>
                                        <p:attrNameLst>
                                          <p:attrName>ppt_y</p:attrName>
                                        </p:attrNameLst>
                                      </p:cBhvr>
                                      <p:tavLst>
                                        <p:tav tm="0">
                                          <p:val>
                                            <p:strVal val="ppt_y"/>
                                          </p:val>
                                        </p:tav>
                                        <p:tav tm="100000">
                                          <p:val>
                                            <p:strVal val="ppt_y"/>
                                          </p:val>
                                        </p:tav>
                                      </p:tavLst>
                                    </p:anim>
                                    <p:set>
                                      <p:cBhvr>
                                        <p:cTn id="196" dur="1" fill="hold">
                                          <p:stCondLst>
                                            <p:cond delay="4999"/>
                                          </p:stCondLst>
                                        </p:cTn>
                                        <p:tgtEl>
                                          <p:spTgt spid="32"/>
                                        </p:tgtEl>
                                        <p:attrNameLst>
                                          <p:attrName>style.visibility</p:attrName>
                                        </p:attrNameLst>
                                      </p:cBhvr>
                                      <p:to>
                                        <p:strVal val="hidden"/>
                                      </p:to>
                                    </p:set>
                                  </p:childTnLst>
                                </p:cTn>
                              </p:par>
                              <p:par>
                                <p:cTn id="197" presetID="3" presetClass="exit" presetSubtype="5" fill="hold" grpId="3" nodeType="withEffect">
                                  <p:stCondLst>
                                    <p:cond delay="0"/>
                                  </p:stCondLst>
                                  <p:childTnLst>
                                    <p:animEffect transition="out" filter="blinds(vertical)">
                                      <p:cBhvr>
                                        <p:cTn id="198" dur="5000"/>
                                        <p:tgtEl>
                                          <p:spTgt spid="32"/>
                                        </p:tgtEl>
                                      </p:cBhvr>
                                    </p:animEffect>
                                    <p:set>
                                      <p:cBhvr>
                                        <p:cTn id="199" dur="1" fill="hold">
                                          <p:stCondLst>
                                            <p:cond delay="4999"/>
                                          </p:stCondLst>
                                        </p:cTn>
                                        <p:tgtEl>
                                          <p:spTgt spid="32"/>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31"/>
                                        </p:tgtEl>
                                        <p:attrNameLst>
                                          <p:attrName>style.visibility</p:attrName>
                                        </p:attrNameLst>
                                      </p:cBhvr>
                                      <p:to>
                                        <p:strVal val="visible"/>
                                      </p:to>
                                    </p:set>
                                    <p:anim calcmode="lin" valueType="num">
                                      <p:cBhvr additive="base">
                                        <p:cTn id="202" dur="5000" fill="hold"/>
                                        <p:tgtEl>
                                          <p:spTgt spid="31"/>
                                        </p:tgtEl>
                                        <p:attrNameLst>
                                          <p:attrName>ppt_x</p:attrName>
                                        </p:attrNameLst>
                                      </p:cBhvr>
                                      <p:tavLst>
                                        <p:tav tm="0">
                                          <p:val>
                                            <p:strVal val="0-#ppt_w/2"/>
                                          </p:val>
                                        </p:tav>
                                        <p:tav tm="100000">
                                          <p:val>
                                            <p:strVal val="#ppt_x"/>
                                          </p:val>
                                        </p:tav>
                                      </p:tavLst>
                                    </p:anim>
                                    <p:anim calcmode="lin" valueType="num">
                                      <p:cBhvr additive="base">
                                        <p:cTn id="203" dur="5000" fill="hold"/>
                                        <p:tgtEl>
                                          <p:spTgt spid="31"/>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31"/>
                                        </p:tgtEl>
                                        <p:attrNameLst>
                                          <p:attrName>style.visibility</p:attrName>
                                        </p:attrNameLst>
                                      </p:cBhvr>
                                      <p:to>
                                        <p:strVal val="visible"/>
                                      </p:to>
                                    </p:set>
                                    <p:anim calcmode="lin" valueType="num">
                                      <p:cBhvr>
                                        <p:cTn id="206" dur="5000" fill="hold"/>
                                        <p:tgtEl>
                                          <p:spTgt spid="31"/>
                                        </p:tgtEl>
                                        <p:attrNameLst>
                                          <p:attrName>ppt_w</p:attrName>
                                        </p:attrNameLst>
                                      </p:cBhvr>
                                      <p:tavLst>
                                        <p:tav tm="0" fmla="#ppt_w*sin(2.5*pi*$)">
                                          <p:val>
                                            <p:fltVal val="0"/>
                                          </p:val>
                                        </p:tav>
                                        <p:tav tm="100000">
                                          <p:val>
                                            <p:fltVal val="1"/>
                                          </p:val>
                                        </p:tav>
                                      </p:tavLst>
                                    </p:anim>
                                    <p:anim calcmode="lin" valueType="num">
                                      <p:cBhvr>
                                        <p:cTn id="207" dur="5000" fill="hold"/>
                                        <p:tgtEl>
                                          <p:spTgt spid="31"/>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5000"/>
                                        <p:tgtEl>
                                          <p:spTgt spid="31"/>
                                        </p:tgtEl>
                                        <p:attrNameLst>
                                          <p:attrName>ppt_x</p:attrName>
                                        </p:attrNameLst>
                                      </p:cBhvr>
                                      <p:tavLst>
                                        <p:tav tm="0">
                                          <p:val>
                                            <p:strVal val="ppt_x"/>
                                          </p:val>
                                        </p:tav>
                                        <p:tav tm="100000">
                                          <p:val>
                                            <p:strVal val="1+ppt_w/2"/>
                                          </p:val>
                                        </p:tav>
                                      </p:tavLst>
                                    </p:anim>
                                    <p:anim calcmode="lin" valueType="num">
                                      <p:cBhvr additive="base">
                                        <p:cTn id="210" dur="5000"/>
                                        <p:tgtEl>
                                          <p:spTgt spid="31"/>
                                        </p:tgtEl>
                                        <p:attrNameLst>
                                          <p:attrName>ppt_y</p:attrName>
                                        </p:attrNameLst>
                                      </p:cBhvr>
                                      <p:tavLst>
                                        <p:tav tm="0">
                                          <p:val>
                                            <p:strVal val="ppt_y"/>
                                          </p:val>
                                        </p:tav>
                                        <p:tav tm="100000">
                                          <p:val>
                                            <p:strVal val="ppt_y"/>
                                          </p:val>
                                        </p:tav>
                                      </p:tavLst>
                                    </p:anim>
                                    <p:set>
                                      <p:cBhvr>
                                        <p:cTn id="211" dur="1" fill="hold">
                                          <p:stCondLst>
                                            <p:cond delay="4999"/>
                                          </p:stCondLst>
                                        </p:cTn>
                                        <p:tgtEl>
                                          <p:spTgt spid="31"/>
                                        </p:tgtEl>
                                        <p:attrNameLst>
                                          <p:attrName>style.visibility</p:attrName>
                                        </p:attrNameLst>
                                      </p:cBhvr>
                                      <p:to>
                                        <p:strVal val="hidden"/>
                                      </p:to>
                                    </p:set>
                                  </p:childTnLst>
                                </p:cTn>
                              </p:par>
                              <p:par>
                                <p:cTn id="212" presetID="3" presetClass="exit" presetSubtype="5" fill="hold" grpId="3" nodeType="withEffect">
                                  <p:stCondLst>
                                    <p:cond delay="0"/>
                                  </p:stCondLst>
                                  <p:childTnLst>
                                    <p:animEffect transition="out" filter="blinds(vertical)">
                                      <p:cBhvr>
                                        <p:cTn id="213" dur="5000"/>
                                        <p:tgtEl>
                                          <p:spTgt spid="31"/>
                                        </p:tgtEl>
                                      </p:cBhvr>
                                    </p:animEffect>
                                    <p:set>
                                      <p:cBhvr>
                                        <p:cTn id="214" dur="1" fill="hold">
                                          <p:stCondLst>
                                            <p:cond delay="4999"/>
                                          </p:stCondLst>
                                        </p:cTn>
                                        <p:tgtEl>
                                          <p:spTgt spid="31"/>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29"/>
                                        </p:tgtEl>
                                        <p:attrNameLst>
                                          <p:attrName>style.visibility</p:attrName>
                                        </p:attrNameLst>
                                      </p:cBhvr>
                                      <p:to>
                                        <p:strVal val="visible"/>
                                      </p:to>
                                    </p:set>
                                    <p:anim calcmode="lin" valueType="num">
                                      <p:cBhvr additive="base">
                                        <p:cTn id="217" dur="5000" fill="hold"/>
                                        <p:tgtEl>
                                          <p:spTgt spid="29"/>
                                        </p:tgtEl>
                                        <p:attrNameLst>
                                          <p:attrName>ppt_x</p:attrName>
                                        </p:attrNameLst>
                                      </p:cBhvr>
                                      <p:tavLst>
                                        <p:tav tm="0">
                                          <p:val>
                                            <p:strVal val="0-#ppt_w/2"/>
                                          </p:val>
                                        </p:tav>
                                        <p:tav tm="100000">
                                          <p:val>
                                            <p:strVal val="#ppt_x"/>
                                          </p:val>
                                        </p:tav>
                                      </p:tavLst>
                                    </p:anim>
                                    <p:anim calcmode="lin" valueType="num">
                                      <p:cBhvr additive="base">
                                        <p:cTn id="218" dur="5000" fill="hold"/>
                                        <p:tgtEl>
                                          <p:spTgt spid="29"/>
                                        </p:tgtEl>
                                        <p:attrNameLst>
                                          <p:attrName>ppt_y</p:attrName>
                                        </p:attrNameLst>
                                      </p:cBhvr>
                                      <p:tavLst>
                                        <p:tav tm="0">
                                          <p:val>
                                            <p:strVal val="#ppt_y"/>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29"/>
                                        </p:tgtEl>
                                        <p:attrNameLst>
                                          <p:attrName>style.visibility</p:attrName>
                                        </p:attrNameLst>
                                      </p:cBhvr>
                                      <p:to>
                                        <p:strVal val="visible"/>
                                      </p:to>
                                    </p:set>
                                    <p:anim calcmode="lin" valueType="num">
                                      <p:cBhvr>
                                        <p:cTn id="221" dur="5000" fill="hold"/>
                                        <p:tgtEl>
                                          <p:spTgt spid="29"/>
                                        </p:tgtEl>
                                        <p:attrNameLst>
                                          <p:attrName>ppt_w</p:attrName>
                                        </p:attrNameLst>
                                      </p:cBhvr>
                                      <p:tavLst>
                                        <p:tav tm="0" fmla="#ppt_w*sin(2.5*pi*$)">
                                          <p:val>
                                            <p:fltVal val="0"/>
                                          </p:val>
                                        </p:tav>
                                        <p:tav tm="100000">
                                          <p:val>
                                            <p:fltVal val="1"/>
                                          </p:val>
                                        </p:tav>
                                      </p:tavLst>
                                    </p:anim>
                                    <p:anim calcmode="lin" valueType="num">
                                      <p:cBhvr>
                                        <p:cTn id="222" dur="5000" fill="hold"/>
                                        <p:tgtEl>
                                          <p:spTgt spid="29"/>
                                        </p:tgtEl>
                                        <p:attrNameLst>
                                          <p:attrName>ppt_h</p:attrName>
                                        </p:attrNameLst>
                                      </p:cBhvr>
                                      <p:tavLst>
                                        <p:tav tm="0">
                                          <p:val>
                                            <p:strVal val="#ppt_h"/>
                                          </p:val>
                                        </p:tav>
                                        <p:tav tm="100000">
                                          <p:val>
                                            <p:strVal val="#ppt_h"/>
                                          </p:val>
                                        </p:tav>
                                      </p:tavLst>
                                    </p:anim>
                                  </p:childTnLst>
                                </p:cTn>
                              </p:par>
                              <p:par>
                                <p:cTn id="223" presetID="2" presetClass="exit" presetSubtype="2" fill="hold" grpId="2" nodeType="withEffect">
                                  <p:stCondLst>
                                    <p:cond delay="0"/>
                                  </p:stCondLst>
                                  <p:childTnLst>
                                    <p:anim calcmode="lin" valueType="num">
                                      <p:cBhvr additive="base">
                                        <p:cTn id="224" dur="5000"/>
                                        <p:tgtEl>
                                          <p:spTgt spid="29"/>
                                        </p:tgtEl>
                                        <p:attrNameLst>
                                          <p:attrName>ppt_x</p:attrName>
                                        </p:attrNameLst>
                                      </p:cBhvr>
                                      <p:tavLst>
                                        <p:tav tm="0">
                                          <p:val>
                                            <p:strVal val="ppt_x"/>
                                          </p:val>
                                        </p:tav>
                                        <p:tav tm="100000">
                                          <p:val>
                                            <p:strVal val="1+ppt_w/2"/>
                                          </p:val>
                                        </p:tav>
                                      </p:tavLst>
                                    </p:anim>
                                    <p:anim calcmode="lin" valueType="num">
                                      <p:cBhvr additive="base">
                                        <p:cTn id="225" dur="5000"/>
                                        <p:tgtEl>
                                          <p:spTgt spid="29"/>
                                        </p:tgtEl>
                                        <p:attrNameLst>
                                          <p:attrName>ppt_y</p:attrName>
                                        </p:attrNameLst>
                                      </p:cBhvr>
                                      <p:tavLst>
                                        <p:tav tm="0">
                                          <p:val>
                                            <p:strVal val="ppt_y"/>
                                          </p:val>
                                        </p:tav>
                                        <p:tav tm="100000">
                                          <p:val>
                                            <p:strVal val="ppt_y"/>
                                          </p:val>
                                        </p:tav>
                                      </p:tavLst>
                                    </p:anim>
                                    <p:set>
                                      <p:cBhvr>
                                        <p:cTn id="226" dur="1" fill="hold">
                                          <p:stCondLst>
                                            <p:cond delay="4999"/>
                                          </p:stCondLst>
                                        </p:cTn>
                                        <p:tgtEl>
                                          <p:spTgt spid="29"/>
                                        </p:tgtEl>
                                        <p:attrNameLst>
                                          <p:attrName>style.visibility</p:attrName>
                                        </p:attrNameLst>
                                      </p:cBhvr>
                                      <p:to>
                                        <p:strVal val="hidden"/>
                                      </p:to>
                                    </p:set>
                                  </p:childTnLst>
                                </p:cTn>
                              </p:par>
                              <p:par>
                                <p:cTn id="227" presetID="3" presetClass="exit" presetSubtype="5" fill="hold" grpId="3" nodeType="withEffect">
                                  <p:stCondLst>
                                    <p:cond delay="0"/>
                                  </p:stCondLst>
                                  <p:childTnLst>
                                    <p:animEffect transition="out" filter="blinds(vertical)">
                                      <p:cBhvr>
                                        <p:cTn id="228" dur="5000"/>
                                        <p:tgtEl>
                                          <p:spTgt spid="29"/>
                                        </p:tgtEl>
                                      </p:cBhvr>
                                    </p:animEffect>
                                    <p:set>
                                      <p:cBhvr>
                                        <p:cTn id="229" dur="1" fill="hold">
                                          <p:stCondLst>
                                            <p:cond delay="4999"/>
                                          </p:stCondLst>
                                        </p:cTn>
                                        <p:tgtEl>
                                          <p:spTgt spid="29"/>
                                        </p:tgtEl>
                                        <p:attrNameLst>
                                          <p:attrName>style.visibility</p:attrName>
                                        </p:attrNameLst>
                                      </p:cBhvr>
                                      <p:to>
                                        <p:strVal val="hidden"/>
                                      </p:to>
                                    </p:set>
                                  </p:childTnLst>
                                </p:cTn>
                              </p:par>
                              <p:par>
                                <p:cTn id="230" presetID="2" presetClass="entr" presetSubtype="8" fill="hold" grpId="0" nodeType="withEffect">
                                  <p:stCondLst>
                                    <p:cond delay="0"/>
                                  </p:stCondLst>
                                  <p:childTnLst>
                                    <p:set>
                                      <p:cBhvr>
                                        <p:cTn id="231" dur="1" fill="hold">
                                          <p:stCondLst>
                                            <p:cond delay="0"/>
                                          </p:stCondLst>
                                        </p:cTn>
                                        <p:tgtEl>
                                          <p:spTgt spid="28"/>
                                        </p:tgtEl>
                                        <p:attrNameLst>
                                          <p:attrName>style.visibility</p:attrName>
                                        </p:attrNameLst>
                                      </p:cBhvr>
                                      <p:to>
                                        <p:strVal val="visible"/>
                                      </p:to>
                                    </p:set>
                                    <p:anim calcmode="lin" valueType="num">
                                      <p:cBhvr additive="base">
                                        <p:cTn id="232" dur="5000" fill="hold"/>
                                        <p:tgtEl>
                                          <p:spTgt spid="28"/>
                                        </p:tgtEl>
                                        <p:attrNameLst>
                                          <p:attrName>ppt_x</p:attrName>
                                        </p:attrNameLst>
                                      </p:cBhvr>
                                      <p:tavLst>
                                        <p:tav tm="0">
                                          <p:val>
                                            <p:strVal val="0-#ppt_w/2"/>
                                          </p:val>
                                        </p:tav>
                                        <p:tav tm="100000">
                                          <p:val>
                                            <p:strVal val="#ppt_x"/>
                                          </p:val>
                                        </p:tav>
                                      </p:tavLst>
                                    </p:anim>
                                    <p:anim calcmode="lin" valueType="num">
                                      <p:cBhvr additive="base">
                                        <p:cTn id="233" dur="5000" fill="hold"/>
                                        <p:tgtEl>
                                          <p:spTgt spid="28"/>
                                        </p:tgtEl>
                                        <p:attrNameLst>
                                          <p:attrName>ppt_y</p:attrName>
                                        </p:attrNameLst>
                                      </p:cBhvr>
                                      <p:tavLst>
                                        <p:tav tm="0">
                                          <p:val>
                                            <p:strVal val="#ppt_y"/>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28"/>
                                        </p:tgtEl>
                                        <p:attrNameLst>
                                          <p:attrName>style.visibility</p:attrName>
                                        </p:attrNameLst>
                                      </p:cBhvr>
                                      <p:to>
                                        <p:strVal val="visible"/>
                                      </p:to>
                                    </p:set>
                                    <p:anim calcmode="lin" valueType="num">
                                      <p:cBhvr>
                                        <p:cTn id="236" dur="5000" fill="hold"/>
                                        <p:tgtEl>
                                          <p:spTgt spid="28"/>
                                        </p:tgtEl>
                                        <p:attrNameLst>
                                          <p:attrName>ppt_w</p:attrName>
                                        </p:attrNameLst>
                                      </p:cBhvr>
                                      <p:tavLst>
                                        <p:tav tm="0" fmla="#ppt_w*sin(2.5*pi*$)">
                                          <p:val>
                                            <p:fltVal val="0"/>
                                          </p:val>
                                        </p:tav>
                                        <p:tav tm="100000">
                                          <p:val>
                                            <p:fltVal val="1"/>
                                          </p:val>
                                        </p:tav>
                                      </p:tavLst>
                                    </p:anim>
                                    <p:anim calcmode="lin" valueType="num">
                                      <p:cBhvr>
                                        <p:cTn id="237" dur="5000" fill="hold"/>
                                        <p:tgtEl>
                                          <p:spTgt spid="28"/>
                                        </p:tgtEl>
                                        <p:attrNameLst>
                                          <p:attrName>ppt_h</p:attrName>
                                        </p:attrNameLst>
                                      </p:cBhvr>
                                      <p:tavLst>
                                        <p:tav tm="0">
                                          <p:val>
                                            <p:strVal val="#ppt_h"/>
                                          </p:val>
                                        </p:tav>
                                        <p:tav tm="100000">
                                          <p:val>
                                            <p:strVal val="#ppt_h"/>
                                          </p:val>
                                        </p:tav>
                                      </p:tavLst>
                                    </p:anim>
                                  </p:childTnLst>
                                </p:cTn>
                              </p:par>
                              <p:par>
                                <p:cTn id="238" presetID="2" presetClass="exit" presetSubtype="2" fill="hold" grpId="2" nodeType="withEffect">
                                  <p:stCondLst>
                                    <p:cond delay="0"/>
                                  </p:stCondLst>
                                  <p:childTnLst>
                                    <p:anim calcmode="lin" valueType="num">
                                      <p:cBhvr additive="base">
                                        <p:cTn id="239" dur="5000"/>
                                        <p:tgtEl>
                                          <p:spTgt spid="28"/>
                                        </p:tgtEl>
                                        <p:attrNameLst>
                                          <p:attrName>ppt_x</p:attrName>
                                        </p:attrNameLst>
                                      </p:cBhvr>
                                      <p:tavLst>
                                        <p:tav tm="0">
                                          <p:val>
                                            <p:strVal val="ppt_x"/>
                                          </p:val>
                                        </p:tav>
                                        <p:tav tm="100000">
                                          <p:val>
                                            <p:strVal val="1+ppt_w/2"/>
                                          </p:val>
                                        </p:tav>
                                      </p:tavLst>
                                    </p:anim>
                                    <p:anim calcmode="lin" valueType="num">
                                      <p:cBhvr additive="base">
                                        <p:cTn id="240" dur="5000"/>
                                        <p:tgtEl>
                                          <p:spTgt spid="28"/>
                                        </p:tgtEl>
                                        <p:attrNameLst>
                                          <p:attrName>ppt_y</p:attrName>
                                        </p:attrNameLst>
                                      </p:cBhvr>
                                      <p:tavLst>
                                        <p:tav tm="0">
                                          <p:val>
                                            <p:strVal val="ppt_y"/>
                                          </p:val>
                                        </p:tav>
                                        <p:tav tm="100000">
                                          <p:val>
                                            <p:strVal val="ppt_y"/>
                                          </p:val>
                                        </p:tav>
                                      </p:tavLst>
                                    </p:anim>
                                    <p:set>
                                      <p:cBhvr>
                                        <p:cTn id="241" dur="1" fill="hold">
                                          <p:stCondLst>
                                            <p:cond delay="4999"/>
                                          </p:stCondLst>
                                        </p:cTn>
                                        <p:tgtEl>
                                          <p:spTgt spid="28"/>
                                        </p:tgtEl>
                                        <p:attrNameLst>
                                          <p:attrName>style.visibility</p:attrName>
                                        </p:attrNameLst>
                                      </p:cBhvr>
                                      <p:to>
                                        <p:strVal val="hidden"/>
                                      </p:to>
                                    </p:set>
                                  </p:childTnLst>
                                </p:cTn>
                              </p:par>
                              <p:par>
                                <p:cTn id="242" presetID="3" presetClass="exit" presetSubtype="5" fill="hold" grpId="3" nodeType="withEffect">
                                  <p:stCondLst>
                                    <p:cond delay="0"/>
                                  </p:stCondLst>
                                  <p:childTnLst>
                                    <p:animEffect transition="out" filter="blinds(vertical)">
                                      <p:cBhvr>
                                        <p:cTn id="243" dur="5000"/>
                                        <p:tgtEl>
                                          <p:spTgt spid="28"/>
                                        </p:tgtEl>
                                      </p:cBhvr>
                                    </p:animEffect>
                                    <p:set>
                                      <p:cBhvr>
                                        <p:cTn id="244" dur="1" fill="hold">
                                          <p:stCondLst>
                                            <p:cond delay="4999"/>
                                          </p:stCondLst>
                                        </p:cTn>
                                        <p:tgtEl>
                                          <p:spTgt spid="28"/>
                                        </p:tgtEl>
                                        <p:attrNameLst>
                                          <p:attrName>style.visibility</p:attrName>
                                        </p:attrNameLst>
                                      </p:cBhvr>
                                      <p:to>
                                        <p:strVal val="hidden"/>
                                      </p:to>
                                    </p:set>
                                  </p:childTnLst>
                                </p:cTn>
                              </p:par>
                              <p:par>
                                <p:cTn id="245" presetID="2" presetClass="entr" presetSubtype="8"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additive="base">
                                        <p:cTn id="247" dur="5000" fill="hold"/>
                                        <p:tgtEl>
                                          <p:spTgt spid="27"/>
                                        </p:tgtEl>
                                        <p:attrNameLst>
                                          <p:attrName>ppt_x</p:attrName>
                                        </p:attrNameLst>
                                      </p:cBhvr>
                                      <p:tavLst>
                                        <p:tav tm="0">
                                          <p:val>
                                            <p:strVal val="0-#ppt_w/2"/>
                                          </p:val>
                                        </p:tav>
                                        <p:tav tm="100000">
                                          <p:val>
                                            <p:strVal val="#ppt_x"/>
                                          </p:val>
                                        </p:tav>
                                      </p:tavLst>
                                    </p:anim>
                                    <p:anim calcmode="lin" valueType="num">
                                      <p:cBhvr additive="base">
                                        <p:cTn id="248" dur="5000" fill="hold"/>
                                        <p:tgtEl>
                                          <p:spTgt spid="27"/>
                                        </p:tgtEl>
                                        <p:attrNameLst>
                                          <p:attrName>ppt_y</p:attrName>
                                        </p:attrNameLst>
                                      </p:cBhvr>
                                      <p:tavLst>
                                        <p:tav tm="0">
                                          <p:val>
                                            <p:strVal val="#ppt_y"/>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27"/>
                                        </p:tgtEl>
                                        <p:attrNameLst>
                                          <p:attrName>style.visibility</p:attrName>
                                        </p:attrNameLst>
                                      </p:cBhvr>
                                      <p:to>
                                        <p:strVal val="visible"/>
                                      </p:to>
                                    </p:set>
                                    <p:anim calcmode="lin" valueType="num">
                                      <p:cBhvr>
                                        <p:cTn id="251" dur="5000" fill="hold"/>
                                        <p:tgtEl>
                                          <p:spTgt spid="27"/>
                                        </p:tgtEl>
                                        <p:attrNameLst>
                                          <p:attrName>ppt_w</p:attrName>
                                        </p:attrNameLst>
                                      </p:cBhvr>
                                      <p:tavLst>
                                        <p:tav tm="0" fmla="#ppt_w*sin(2.5*pi*$)">
                                          <p:val>
                                            <p:fltVal val="0"/>
                                          </p:val>
                                        </p:tav>
                                        <p:tav tm="100000">
                                          <p:val>
                                            <p:fltVal val="1"/>
                                          </p:val>
                                        </p:tav>
                                      </p:tavLst>
                                    </p:anim>
                                    <p:anim calcmode="lin" valueType="num">
                                      <p:cBhvr>
                                        <p:cTn id="252" dur="5000" fill="hold"/>
                                        <p:tgtEl>
                                          <p:spTgt spid="27"/>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5000"/>
                                        <p:tgtEl>
                                          <p:spTgt spid="27"/>
                                        </p:tgtEl>
                                        <p:attrNameLst>
                                          <p:attrName>ppt_x</p:attrName>
                                        </p:attrNameLst>
                                      </p:cBhvr>
                                      <p:tavLst>
                                        <p:tav tm="0">
                                          <p:val>
                                            <p:strVal val="ppt_x"/>
                                          </p:val>
                                        </p:tav>
                                        <p:tav tm="100000">
                                          <p:val>
                                            <p:strVal val="1+ppt_w/2"/>
                                          </p:val>
                                        </p:tav>
                                      </p:tavLst>
                                    </p:anim>
                                    <p:anim calcmode="lin" valueType="num">
                                      <p:cBhvr additive="base">
                                        <p:cTn id="255" dur="5000"/>
                                        <p:tgtEl>
                                          <p:spTgt spid="27"/>
                                        </p:tgtEl>
                                        <p:attrNameLst>
                                          <p:attrName>ppt_y</p:attrName>
                                        </p:attrNameLst>
                                      </p:cBhvr>
                                      <p:tavLst>
                                        <p:tav tm="0">
                                          <p:val>
                                            <p:strVal val="ppt_y"/>
                                          </p:val>
                                        </p:tav>
                                        <p:tav tm="100000">
                                          <p:val>
                                            <p:strVal val="ppt_y"/>
                                          </p:val>
                                        </p:tav>
                                      </p:tavLst>
                                    </p:anim>
                                    <p:set>
                                      <p:cBhvr>
                                        <p:cTn id="256" dur="1" fill="hold">
                                          <p:stCondLst>
                                            <p:cond delay="4999"/>
                                          </p:stCondLst>
                                        </p:cTn>
                                        <p:tgtEl>
                                          <p:spTgt spid="27"/>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5000"/>
                                        <p:tgtEl>
                                          <p:spTgt spid="27"/>
                                        </p:tgtEl>
                                      </p:cBhvr>
                                    </p:animEffect>
                                    <p:set>
                                      <p:cBhvr>
                                        <p:cTn id="259" dur="1" fill="hold">
                                          <p:stCondLst>
                                            <p:cond delay="4999"/>
                                          </p:stCondLst>
                                        </p:cTn>
                                        <p:tgtEl>
                                          <p:spTgt spid="27"/>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26"/>
                                        </p:tgtEl>
                                        <p:attrNameLst>
                                          <p:attrName>style.visibility</p:attrName>
                                        </p:attrNameLst>
                                      </p:cBhvr>
                                      <p:to>
                                        <p:strVal val="visible"/>
                                      </p:to>
                                    </p:set>
                                    <p:anim calcmode="lin" valueType="num">
                                      <p:cBhvr additive="base">
                                        <p:cTn id="262" dur="5000" fill="hold"/>
                                        <p:tgtEl>
                                          <p:spTgt spid="26"/>
                                        </p:tgtEl>
                                        <p:attrNameLst>
                                          <p:attrName>ppt_x</p:attrName>
                                        </p:attrNameLst>
                                      </p:cBhvr>
                                      <p:tavLst>
                                        <p:tav tm="0">
                                          <p:val>
                                            <p:strVal val="0-#ppt_w/2"/>
                                          </p:val>
                                        </p:tav>
                                        <p:tav tm="100000">
                                          <p:val>
                                            <p:strVal val="#ppt_x"/>
                                          </p:val>
                                        </p:tav>
                                      </p:tavLst>
                                    </p:anim>
                                    <p:anim calcmode="lin" valueType="num">
                                      <p:cBhvr additive="base">
                                        <p:cTn id="263" dur="5000" fill="hold"/>
                                        <p:tgtEl>
                                          <p:spTgt spid="26"/>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26"/>
                                        </p:tgtEl>
                                        <p:attrNameLst>
                                          <p:attrName>style.visibility</p:attrName>
                                        </p:attrNameLst>
                                      </p:cBhvr>
                                      <p:to>
                                        <p:strVal val="visible"/>
                                      </p:to>
                                    </p:set>
                                    <p:anim calcmode="lin" valueType="num">
                                      <p:cBhvr>
                                        <p:cTn id="266" dur="5000" fill="hold"/>
                                        <p:tgtEl>
                                          <p:spTgt spid="26"/>
                                        </p:tgtEl>
                                        <p:attrNameLst>
                                          <p:attrName>ppt_w</p:attrName>
                                        </p:attrNameLst>
                                      </p:cBhvr>
                                      <p:tavLst>
                                        <p:tav tm="0" fmla="#ppt_w*sin(2.5*pi*$)">
                                          <p:val>
                                            <p:fltVal val="0"/>
                                          </p:val>
                                        </p:tav>
                                        <p:tav tm="100000">
                                          <p:val>
                                            <p:fltVal val="1"/>
                                          </p:val>
                                        </p:tav>
                                      </p:tavLst>
                                    </p:anim>
                                    <p:anim calcmode="lin" valueType="num">
                                      <p:cBhvr>
                                        <p:cTn id="267" dur="5000" fill="hold"/>
                                        <p:tgtEl>
                                          <p:spTgt spid="26"/>
                                        </p:tgtEl>
                                        <p:attrNameLst>
                                          <p:attrName>ppt_h</p:attrName>
                                        </p:attrNameLst>
                                      </p:cBhvr>
                                      <p:tavLst>
                                        <p:tav tm="0">
                                          <p:val>
                                            <p:strVal val="#ppt_h"/>
                                          </p:val>
                                        </p:tav>
                                        <p:tav tm="100000">
                                          <p:val>
                                            <p:strVal val="#ppt_h"/>
                                          </p:val>
                                        </p:tav>
                                      </p:tavLst>
                                    </p:anim>
                                  </p:childTnLst>
                                </p:cTn>
                              </p:par>
                              <p:par>
                                <p:cTn id="268" presetID="2" presetClass="exit" presetSubtype="2" fill="hold" grpId="2" nodeType="withEffect">
                                  <p:stCondLst>
                                    <p:cond delay="0"/>
                                  </p:stCondLst>
                                  <p:childTnLst>
                                    <p:anim calcmode="lin" valueType="num">
                                      <p:cBhvr additive="base">
                                        <p:cTn id="269" dur="5000"/>
                                        <p:tgtEl>
                                          <p:spTgt spid="26"/>
                                        </p:tgtEl>
                                        <p:attrNameLst>
                                          <p:attrName>ppt_x</p:attrName>
                                        </p:attrNameLst>
                                      </p:cBhvr>
                                      <p:tavLst>
                                        <p:tav tm="0">
                                          <p:val>
                                            <p:strVal val="ppt_x"/>
                                          </p:val>
                                        </p:tav>
                                        <p:tav tm="100000">
                                          <p:val>
                                            <p:strVal val="1+ppt_w/2"/>
                                          </p:val>
                                        </p:tav>
                                      </p:tavLst>
                                    </p:anim>
                                    <p:anim calcmode="lin" valueType="num">
                                      <p:cBhvr additive="base">
                                        <p:cTn id="270" dur="5000"/>
                                        <p:tgtEl>
                                          <p:spTgt spid="26"/>
                                        </p:tgtEl>
                                        <p:attrNameLst>
                                          <p:attrName>ppt_y</p:attrName>
                                        </p:attrNameLst>
                                      </p:cBhvr>
                                      <p:tavLst>
                                        <p:tav tm="0">
                                          <p:val>
                                            <p:strVal val="ppt_y"/>
                                          </p:val>
                                        </p:tav>
                                        <p:tav tm="100000">
                                          <p:val>
                                            <p:strVal val="ppt_y"/>
                                          </p:val>
                                        </p:tav>
                                      </p:tavLst>
                                    </p:anim>
                                    <p:set>
                                      <p:cBhvr>
                                        <p:cTn id="271" dur="1" fill="hold">
                                          <p:stCondLst>
                                            <p:cond delay="4999"/>
                                          </p:stCondLst>
                                        </p:cTn>
                                        <p:tgtEl>
                                          <p:spTgt spid="26"/>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5000"/>
                                        <p:tgtEl>
                                          <p:spTgt spid="26"/>
                                        </p:tgtEl>
                                      </p:cBhvr>
                                    </p:animEffect>
                                    <p:set>
                                      <p:cBhvr>
                                        <p:cTn id="274" dur="1" fill="hold">
                                          <p:stCondLst>
                                            <p:cond delay="4999"/>
                                          </p:stCondLst>
                                        </p:cTn>
                                        <p:tgtEl>
                                          <p:spTgt spid="26"/>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25"/>
                                        </p:tgtEl>
                                        <p:attrNameLst>
                                          <p:attrName>style.visibility</p:attrName>
                                        </p:attrNameLst>
                                      </p:cBhvr>
                                      <p:to>
                                        <p:strVal val="visible"/>
                                      </p:to>
                                    </p:set>
                                    <p:anim calcmode="lin" valueType="num">
                                      <p:cBhvr additive="base">
                                        <p:cTn id="277" dur="5000" fill="hold"/>
                                        <p:tgtEl>
                                          <p:spTgt spid="25"/>
                                        </p:tgtEl>
                                        <p:attrNameLst>
                                          <p:attrName>ppt_x</p:attrName>
                                        </p:attrNameLst>
                                      </p:cBhvr>
                                      <p:tavLst>
                                        <p:tav tm="0">
                                          <p:val>
                                            <p:strVal val="0-#ppt_w/2"/>
                                          </p:val>
                                        </p:tav>
                                        <p:tav tm="100000">
                                          <p:val>
                                            <p:strVal val="#ppt_x"/>
                                          </p:val>
                                        </p:tav>
                                      </p:tavLst>
                                    </p:anim>
                                    <p:anim calcmode="lin" valueType="num">
                                      <p:cBhvr additive="base">
                                        <p:cTn id="278" dur="5000" fill="hold"/>
                                        <p:tgtEl>
                                          <p:spTgt spid="25"/>
                                        </p:tgtEl>
                                        <p:attrNameLst>
                                          <p:attrName>ppt_y</p:attrName>
                                        </p:attrNameLst>
                                      </p:cBhvr>
                                      <p:tavLst>
                                        <p:tav tm="0">
                                          <p:val>
                                            <p:strVal val="#ppt_y"/>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5"/>
                                        </p:tgtEl>
                                        <p:attrNameLst>
                                          <p:attrName>style.visibility</p:attrName>
                                        </p:attrNameLst>
                                      </p:cBhvr>
                                      <p:to>
                                        <p:strVal val="visible"/>
                                      </p:to>
                                    </p:set>
                                    <p:anim calcmode="lin" valueType="num">
                                      <p:cBhvr>
                                        <p:cTn id="281" dur="5000" fill="hold"/>
                                        <p:tgtEl>
                                          <p:spTgt spid="25"/>
                                        </p:tgtEl>
                                        <p:attrNameLst>
                                          <p:attrName>ppt_w</p:attrName>
                                        </p:attrNameLst>
                                      </p:cBhvr>
                                      <p:tavLst>
                                        <p:tav tm="0" fmla="#ppt_w*sin(2.5*pi*$)">
                                          <p:val>
                                            <p:fltVal val="0"/>
                                          </p:val>
                                        </p:tav>
                                        <p:tav tm="100000">
                                          <p:val>
                                            <p:fltVal val="1"/>
                                          </p:val>
                                        </p:tav>
                                      </p:tavLst>
                                    </p:anim>
                                    <p:anim calcmode="lin" valueType="num">
                                      <p:cBhvr>
                                        <p:cTn id="282" dur="5000" fill="hold"/>
                                        <p:tgtEl>
                                          <p:spTgt spid="25"/>
                                        </p:tgtEl>
                                        <p:attrNameLst>
                                          <p:attrName>ppt_h</p:attrName>
                                        </p:attrNameLst>
                                      </p:cBhvr>
                                      <p:tavLst>
                                        <p:tav tm="0">
                                          <p:val>
                                            <p:strVal val="#ppt_h"/>
                                          </p:val>
                                        </p:tav>
                                        <p:tav tm="100000">
                                          <p:val>
                                            <p:strVal val="#ppt_h"/>
                                          </p:val>
                                        </p:tav>
                                      </p:tavLst>
                                    </p:anim>
                                  </p:childTnLst>
                                </p:cTn>
                              </p:par>
                              <p:par>
                                <p:cTn id="283" presetID="2" presetClass="exit" presetSubtype="2" fill="hold" grpId="2" nodeType="withEffect">
                                  <p:stCondLst>
                                    <p:cond delay="0"/>
                                  </p:stCondLst>
                                  <p:childTnLst>
                                    <p:anim calcmode="lin" valueType="num">
                                      <p:cBhvr additive="base">
                                        <p:cTn id="284" dur="5000"/>
                                        <p:tgtEl>
                                          <p:spTgt spid="25"/>
                                        </p:tgtEl>
                                        <p:attrNameLst>
                                          <p:attrName>ppt_x</p:attrName>
                                        </p:attrNameLst>
                                      </p:cBhvr>
                                      <p:tavLst>
                                        <p:tav tm="0">
                                          <p:val>
                                            <p:strVal val="ppt_x"/>
                                          </p:val>
                                        </p:tav>
                                        <p:tav tm="100000">
                                          <p:val>
                                            <p:strVal val="1+ppt_w/2"/>
                                          </p:val>
                                        </p:tav>
                                      </p:tavLst>
                                    </p:anim>
                                    <p:anim calcmode="lin" valueType="num">
                                      <p:cBhvr additive="base">
                                        <p:cTn id="285" dur="5000"/>
                                        <p:tgtEl>
                                          <p:spTgt spid="25"/>
                                        </p:tgtEl>
                                        <p:attrNameLst>
                                          <p:attrName>ppt_y</p:attrName>
                                        </p:attrNameLst>
                                      </p:cBhvr>
                                      <p:tavLst>
                                        <p:tav tm="0">
                                          <p:val>
                                            <p:strVal val="ppt_y"/>
                                          </p:val>
                                        </p:tav>
                                        <p:tav tm="100000">
                                          <p:val>
                                            <p:strVal val="ppt_y"/>
                                          </p:val>
                                        </p:tav>
                                      </p:tavLst>
                                    </p:anim>
                                    <p:set>
                                      <p:cBhvr>
                                        <p:cTn id="286" dur="1" fill="hold">
                                          <p:stCondLst>
                                            <p:cond delay="4999"/>
                                          </p:stCondLst>
                                        </p:cTn>
                                        <p:tgtEl>
                                          <p:spTgt spid="25"/>
                                        </p:tgtEl>
                                        <p:attrNameLst>
                                          <p:attrName>style.visibility</p:attrName>
                                        </p:attrNameLst>
                                      </p:cBhvr>
                                      <p:to>
                                        <p:strVal val="hidden"/>
                                      </p:to>
                                    </p:set>
                                  </p:childTnLst>
                                </p:cTn>
                              </p:par>
                              <p:par>
                                <p:cTn id="287" presetID="3" presetClass="exit" presetSubtype="5" fill="hold" grpId="3" nodeType="withEffect">
                                  <p:stCondLst>
                                    <p:cond delay="0"/>
                                  </p:stCondLst>
                                  <p:childTnLst>
                                    <p:animEffect transition="out" filter="blinds(vertical)">
                                      <p:cBhvr>
                                        <p:cTn id="288" dur="5000"/>
                                        <p:tgtEl>
                                          <p:spTgt spid="25"/>
                                        </p:tgtEl>
                                      </p:cBhvr>
                                    </p:animEffect>
                                    <p:set>
                                      <p:cBhvr>
                                        <p:cTn id="289" dur="1" fill="hold">
                                          <p:stCondLst>
                                            <p:cond delay="4999"/>
                                          </p:stCondLst>
                                        </p:cTn>
                                        <p:tgtEl>
                                          <p:spTgt spid="25"/>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24"/>
                                        </p:tgtEl>
                                        <p:attrNameLst>
                                          <p:attrName>style.visibility</p:attrName>
                                        </p:attrNameLst>
                                      </p:cBhvr>
                                      <p:to>
                                        <p:strVal val="visible"/>
                                      </p:to>
                                    </p:set>
                                    <p:anim calcmode="lin" valueType="num">
                                      <p:cBhvr additive="base">
                                        <p:cTn id="292" dur="5000" fill="hold"/>
                                        <p:tgtEl>
                                          <p:spTgt spid="24"/>
                                        </p:tgtEl>
                                        <p:attrNameLst>
                                          <p:attrName>ppt_x</p:attrName>
                                        </p:attrNameLst>
                                      </p:cBhvr>
                                      <p:tavLst>
                                        <p:tav tm="0">
                                          <p:val>
                                            <p:strVal val="0-#ppt_w/2"/>
                                          </p:val>
                                        </p:tav>
                                        <p:tav tm="100000">
                                          <p:val>
                                            <p:strVal val="#ppt_x"/>
                                          </p:val>
                                        </p:tav>
                                      </p:tavLst>
                                    </p:anim>
                                    <p:anim calcmode="lin" valueType="num">
                                      <p:cBhvr additive="base">
                                        <p:cTn id="293" dur="5000" fill="hold"/>
                                        <p:tgtEl>
                                          <p:spTgt spid="24"/>
                                        </p:tgtEl>
                                        <p:attrNameLst>
                                          <p:attrName>ppt_y</p:attrName>
                                        </p:attrNameLst>
                                      </p:cBhvr>
                                      <p:tavLst>
                                        <p:tav tm="0">
                                          <p:val>
                                            <p:strVal val="#ppt_y"/>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4"/>
                                        </p:tgtEl>
                                        <p:attrNameLst>
                                          <p:attrName>style.visibility</p:attrName>
                                        </p:attrNameLst>
                                      </p:cBhvr>
                                      <p:to>
                                        <p:strVal val="visible"/>
                                      </p:to>
                                    </p:set>
                                    <p:anim calcmode="lin" valueType="num">
                                      <p:cBhvr>
                                        <p:cTn id="296" dur="5000" fill="hold"/>
                                        <p:tgtEl>
                                          <p:spTgt spid="24"/>
                                        </p:tgtEl>
                                        <p:attrNameLst>
                                          <p:attrName>ppt_w</p:attrName>
                                        </p:attrNameLst>
                                      </p:cBhvr>
                                      <p:tavLst>
                                        <p:tav tm="0" fmla="#ppt_w*sin(2.5*pi*$)">
                                          <p:val>
                                            <p:fltVal val="0"/>
                                          </p:val>
                                        </p:tav>
                                        <p:tav tm="100000">
                                          <p:val>
                                            <p:fltVal val="1"/>
                                          </p:val>
                                        </p:tav>
                                      </p:tavLst>
                                    </p:anim>
                                    <p:anim calcmode="lin" valueType="num">
                                      <p:cBhvr>
                                        <p:cTn id="297" dur="5000" fill="hold"/>
                                        <p:tgtEl>
                                          <p:spTgt spid="24"/>
                                        </p:tgtEl>
                                        <p:attrNameLst>
                                          <p:attrName>ppt_h</p:attrName>
                                        </p:attrNameLst>
                                      </p:cBhvr>
                                      <p:tavLst>
                                        <p:tav tm="0">
                                          <p:val>
                                            <p:strVal val="#ppt_h"/>
                                          </p:val>
                                        </p:tav>
                                        <p:tav tm="100000">
                                          <p:val>
                                            <p:strVal val="#ppt_h"/>
                                          </p:val>
                                        </p:tav>
                                      </p:tavLst>
                                    </p:anim>
                                  </p:childTnLst>
                                </p:cTn>
                              </p:par>
                              <p:par>
                                <p:cTn id="298" presetID="2" presetClass="exit" presetSubtype="2" fill="hold" grpId="2" nodeType="withEffect">
                                  <p:stCondLst>
                                    <p:cond delay="0"/>
                                  </p:stCondLst>
                                  <p:childTnLst>
                                    <p:anim calcmode="lin" valueType="num">
                                      <p:cBhvr additive="base">
                                        <p:cTn id="299" dur="5000"/>
                                        <p:tgtEl>
                                          <p:spTgt spid="24"/>
                                        </p:tgtEl>
                                        <p:attrNameLst>
                                          <p:attrName>ppt_x</p:attrName>
                                        </p:attrNameLst>
                                      </p:cBhvr>
                                      <p:tavLst>
                                        <p:tav tm="0">
                                          <p:val>
                                            <p:strVal val="ppt_x"/>
                                          </p:val>
                                        </p:tav>
                                        <p:tav tm="100000">
                                          <p:val>
                                            <p:strVal val="1+ppt_w/2"/>
                                          </p:val>
                                        </p:tav>
                                      </p:tavLst>
                                    </p:anim>
                                    <p:anim calcmode="lin" valueType="num">
                                      <p:cBhvr additive="base">
                                        <p:cTn id="300" dur="5000"/>
                                        <p:tgtEl>
                                          <p:spTgt spid="24"/>
                                        </p:tgtEl>
                                        <p:attrNameLst>
                                          <p:attrName>ppt_y</p:attrName>
                                        </p:attrNameLst>
                                      </p:cBhvr>
                                      <p:tavLst>
                                        <p:tav tm="0">
                                          <p:val>
                                            <p:strVal val="ppt_y"/>
                                          </p:val>
                                        </p:tav>
                                        <p:tav tm="100000">
                                          <p:val>
                                            <p:strVal val="ppt_y"/>
                                          </p:val>
                                        </p:tav>
                                      </p:tavLst>
                                    </p:anim>
                                    <p:set>
                                      <p:cBhvr>
                                        <p:cTn id="301" dur="1" fill="hold">
                                          <p:stCondLst>
                                            <p:cond delay="4999"/>
                                          </p:stCondLst>
                                        </p:cTn>
                                        <p:tgtEl>
                                          <p:spTgt spid="24"/>
                                        </p:tgtEl>
                                        <p:attrNameLst>
                                          <p:attrName>style.visibility</p:attrName>
                                        </p:attrNameLst>
                                      </p:cBhvr>
                                      <p:to>
                                        <p:strVal val="hidden"/>
                                      </p:to>
                                    </p:set>
                                  </p:childTnLst>
                                </p:cTn>
                              </p:par>
                              <p:par>
                                <p:cTn id="302" presetID="3" presetClass="exit" presetSubtype="5" fill="hold" grpId="3" nodeType="withEffect">
                                  <p:stCondLst>
                                    <p:cond delay="0"/>
                                  </p:stCondLst>
                                  <p:childTnLst>
                                    <p:animEffect transition="out" filter="blinds(vertical)">
                                      <p:cBhvr>
                                        <p:cTn id="303" dur="5000"/>
                                        <p:tgtEl>
                                          <p:spTgt spid="24"/>
                                        </p:tgtEl>
                                      </p:cBhvr>
                                    </p:animEffect>
                                    <p:set>
                                      <p:cBhvr>
                                        <p:cTn id="304" dur="1" fill="hold">
                                          <p:stCondLst>
                                            <p:cond delay="4999"/>
                                          </p:stCondLst>
                                        </p:cTn>
                                        <p:tgtEl>
                                          <p:spTgt spid="24"/>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23"/>
                                        </p:tgtEl>
                                        <p:attrNameLst>
                                          <p:attrName>style.visibility</p:attrName>
                                        </p:attrNameLst>
                                      </p:cBhvr>
                                      <p:to>
                                        <p:strVal val="visible"/>
                                      </p:to>
                                    </p:set>
                                    <p:anim calcmode="lin" valueType="num">
                                      <p:cBhvr additive="base">
                                        <p:cTn id="307" dur="5000" fill="hold"/>
                                        <p:tgtEl>
                                          <p:spTgt spid="23"/>
                                        </p:tgtEl>
                                        <p:attrNameLst>
                                          <p:attrName>ppt_x</p:attrName>
                                        </p:attrNameLst>
                                      </p:cBhvr>
                                      <p:tavLst>
                                        <p:tav tm="0">
                                          <p:val>
                                            <p:strVal val="0-#ppt_w/2"/>
                                          </p:val>
                                        </p:tav>
                                        <p:tav tm="100000">
                                          <p:val>
                                            <p:strVal val="#ppt_x"/>
                                          </p:val>
                                        </p:tav>
                                      </p:tavLst>
                                    </p:anim>
                                    <p:anim calcmode="lin" valueType="num">
                                      <p:cBhvr additive="base">
                                        <p:cTn id="308" dur="5000" fill="hold"/>
                                        <p:tgtEl>
                                          <p:spTgt spid="23"/>
                                        </p:tgtEl>
                                        <p:attrNameLst>
                                          <p:attrName>ppt_y</p:attrName>
                                        </p:attrNameLst>
                                      </p:cBhvr>
                                      <p:tavLst>
                                        <p:tav tm="0">
                                          <p:val>
                                            <p:strVal val="#ppt_y"/>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3"/>
                                        </p:tgtEl>
                                        <p:attrNameLst>
                                          <p:attrName>style.visibility</p:attrName>
                                        </p:attrNameLst>
                                      </p:cBhvr>
                                      <p:to>
                                        <p:strVal val="visible"/>
                                      </p:to>
                                    </p:set>
                                    <p:anim calcmode="lin" valueType="num">
                                      <p:cBhvr>
                                        <p:cTn id="311" dur="5000" fill="hold"/>
                                        <p:tgtEl>
                                          <p:spTgt spid="23"/>
                                        </p:tgtEl>
                                        <p:attrNameLst>
                                          <p:attrName>ppt_w</p:attrName>
                                        </p:attrNameLst>
                                      </p:cBhvr>
                                      <p:tavLst>
                                        <p:tav tm="0" fmla="#ppt_w*sin(2.5*pi*$)">
                                          <p:val>
                                            <p:fltVal val="0"/>
                                          </p:val>
                                        </p:tav>
                                        <p:tav tm="100000">
                                          <p:val>
                                            <p:fltVal val="1"/>
                                          </p:val>
                                        </p:tav>
                                      </p:tavLst>
                                    </p:anim>
                                    <p:anim calcmode="lin" valueType="num">
                                      <p:cBhvr>
                                        <p:cTn id="312" dur="5000" fill="hold"/>
                                        <p:tgtEl>
                                          <p:spTgt spid="23"/>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5000"/>
                                        <p:tgtEl>
                                          <p:spTgt spid="23"/>
                                        </p:tgtEl>
                                        <p:attrNameLst>
                                          <p:attrName>ppt_x</p:attrName>
                                        </p:attrNameLst>
                                      </p:cBhvr>
                                      <p:tavLst>
                                        <p:tav tm="0">
                                          <p:val>
                                            <p:strVal val="ppt_x"/>
                                          </p:val>
                                        </p:tav>
                                        <p:tav tm="100000">
                                          <p:val>
                                            <p:strVal val="1+ppt_w/2"/>
                                          </p:val>
                                        </p:tav>
                                      </p:tavLst>
                                    </p:anim>
                                    <p:anim calcmode="lin" valueType="num">
                                      <p:cBhvr additive="base">
                                        <p:cTn id="315" dur="5000"/>
                                        <p:tgtEl>
                                          <p:spTgt spid="23"/>
                                        </p:tgtEl>
                                        <p:attrNameLst>
                                          <p:attrName>ppt_y</p:attrName>
                                        </p:attrNameLst>
                                      </p:cBhvr>
                                      <p:tavLst>
                                        <p:tav tm="0">
                                          <p:val>
                                            <p:strVal val="ppt_y"/>
                                          </p:val>
                                        </p:tav>
                                        <p:tav tm="100000">
                                          <p:val>
                                            <p:strVal val="ppt_y"/>
                                          </p:val>
                                        </p:tav>
                                      </p:tavLst>
                                    </p:anim>
                                    <p:set>
                                      <p:cBhvr>
                                        <p:cTn id="316" dur="1" fill="hold">
                                          <p:stCondLst>
                                            <p:cond delay="4999"/>
                                          </p:stCondLst>
                                        </p:cTn>
                                        <p:tgtEl>
                                          <p:spTgt spid="23"/>
                                        </p:tgtEl>
                                        <p:attrNameLst>
                                          <p:attrName>style.visibility</p:attrName>
                                        </p:attrNameLst>
                                      </p:cBhvr>
                                      <p:to>
                                        <p:strVal val="hidden"/>
                                      </p:to>
                                    </p:set>
                                  </p:childTnLst>
                                </p:cTn>
                              </p:par>
                              <p:par>
                                <p:cTn id="317" presetID="3" presetClass="exit" presetSubtype="5" fill="hold" grpId="3" nodeType="withEffect">
                                  <p:stCondLst>
                                    <p:cond delay="0"/>
                                  </p:stCondLst>
                                  <p:childTnLst>
                                    <p:animEffect transition="out" filter="blinds(vertical)">
                                      <p:cBhvr>
                                        <p:cTn id="318" dur="5000"/>
                                        <p:tgtEl>
                                          <p:spTgt spid="23"/>
                                        </p:tgtEl>
                                      </p:cBhvr>
                                    </p:animEffect>
                                    <p:set>
                                      <p:cBhvr>
                                        <p:cTn id="319" dur="1" fill="hold">
                                          <p:stCondLst>
                                            <p:cond delay="4999"/>
                                          </p:stCondLst>
                                        </p:cTn>
                                        <p:tgtEl>
                                          <p:spTgt spid="23"/>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2"/>
                                        </p:tgtEl>
                                        <p:attrNameLst>
                                          <p:attrName>style.visibility</p:attrName>
                                        </p:attrNameLst>
                                      </p:cBhvr>
                                      <p:to>
                                        <p:strVal val="visible"/>
                                      </p:to>
                                    </p:set>
                                    <p:anim calcmode="lin" valueType="num">
                                      <p:cBhvr additive="base">
                                        <p:cTn id="322" dur="5000" fill="hold"/>
                                        <p:tgtEl>
                                          <p:spTgt spid="22"/>
                                        </p:tgtEl>
                                        <p:attrNameLst>
                                          <p:attrName>ppt_x</p:attrName>
                                        </p:attrNameLst>
                                      </p:cBhvr>
                                      <p:tavLst>
                                        <p:tav tm="0">
                                          <p:val>
                                            <p:strVal val="0-#ppt_w/2"/>
                                          </p:val>
                                        </p:tav>
                                        <p:tav tm="100000">
                                          <p:val>
                                            <p:strVal val="#ppt_x"/>
                                          </p:val>
                                        </p:tav>
                                      </p:tavLst>
                                    </p:anim>
                                    <p:anim calcmode="lin" valueType="num">
                                      <p:cBhvr additive="base">
                                        <p:cTn id="323" dur="5000" fill="hold"/>
                                        <p:tgtEl>
                                          <p:spTgt spid="22"/>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22"/>
                                        </p:tgtEl>
                                        <p:attrNameLst>
                                          <p:attrName>style.visibility</p:attrName>
                                        </p:attrNameLst>
                                      </p:cBhvr>
                                      <p:to>
                                        <p:strVal val="visible"/>
                                      </p:to>
                                    </p:set>
                                    <p:anim calcmode="lin" valueType="num">
                                      <p:cBhvr>
                                        <p:cTn id="326" dur="5000" fill="hold"/>
                                        <p:tgtEl>
                                          <p:spTgt spid="22"/>
                                        </p:tgtEl>
                                        <p:attrNameLst>
                                          <p:attrName>ppt_w</p:attrName>
                                        </p:attrNameLst>
                                      </p:cBhvr>
                                      <p:tavLst>
                                        <p:tav tm="0" fmla="#ppt_w*sin(2.5*pi*$)">
                                          <p:val>
                                            <p:fltVal val="0"/>
                                          </p:val>
                                        </p:tav>
                                        <p:tav tm="100000">
                                          <p:val>
                                            <p:fltVal val="1"/>
                                          </p:val>
                                        </p:tav>
                                      </p:tavLst>
                                    </p:anim>
                                    <p:anim calcmode="lin" valueType="num">
                                      <p:cBhvr>
                                        <p:cTn id="327" dur="5000" fill="hold"/>
                                        <p:tgtEl>
                                          <p:spTgt spid="22"/>
                                        </p:tgtEl>
                                        <p:attrNameLst>
                                          <p:attrName>ppt_h</p:attrName>
                                        </p:attrNameLst>
                                      </p:cBhvr>
                                      <p:tavLst>
                                        <p:tav tm="0">
                                          <p:val>
                                            <p:strVal val="#ppt_h"/>
                                          </p:val>
                                        </p:tav>
                                        <p:tav tm="100000">
                                          <p:val>
                                            <p:strVal val="#ppt_h"/>
                                          </p:val>
                                        </p:tav>
                                      </p:tavLst>
                                    </p:anim>
                                  </p:childTnLst>
                                </p:cTn>
                              </p:par>
                              <p:par>
                                <p:cTn id="328" presetID="2" presetClass="exit" presetSubtype="2" fill="hold" grpId="2" nodeType="withEffect">
                                  <p:stCondLst>
                                    <p:cond delay="0"/>
                                  </p:stCondLst>
                                  <p:childTnLst>
                                    <p:anim calcmode="lin" valueType="num">
                                      <p:cBhvr additive="base">
                                        <p:cTn id="329" dur="5000"/>
                                        <p:tgtEl>
                                          <p:spTgt spid="22"/>
                                        </p:tgtEl>
                                        <p:attrNameLst>
                                          <p:attrName>ppt_x</p:attrName>
                                        </p:attrNameLst>
                                      </p:cBhvr>
                                      <p:tavLst>
                                        <p:tav tm="0">
                                          <p:val>
                                            <p:strVal val="ppt_x"/>
                                          </p:val>
                                        </p:tav>
                                        <p:tav tm="100000">
                                          <p:val>
                                            <p:strVal val="1+ppt_w/2"/>
                                          </p:val>
                                        </p:tav>
                                      </p:tavLst>
                                    </p:anim>
                                    <p:anim calcmode="lin" valueType="num">
                                      <p:cBhvr additive="base">
                                        <p:cTn id="330" dur="5000"/>
                                        <p:tgtEl>
                                          <p:spTgt spid="22"/>
                                        </p:tgtEl>
                                        <p:attrNameLst>
                                          <p:attrName>ppt_y</p:attrName>
                                        </p:attrNameLst>
                                      </p:cBhvr>
                                      <p:tavLst>
                                        <p:tav tm="0">
                                          <p:val>
                                            <p:strVal val="ppt_y"/>
                                          </p:val>
                                        </p:tav>
                                        <p:tav tm="100000">
                                          <p:val>
                                            <p:strVal val="ppt_y"/>
                                          </p:val>
                                        </p:tav>
                                      </p:tavLst>
                                    </p:anim>
                                    <p:set>
                                      <p:cBhvr>
                                        <p:cTn id="331" dur="1" fill="hold">
                                          <p:stCondLst>
                                            <p:cond delay="4999"/>
                                          </p:stCondLst>
                                        </p:cTn>
                                        <p:tgtEl>
                                          <p:spTgt spid="22"/>
                                        </p:tgtEl>
                                        <p:attrNameLst>
                                          <p:attrName>style.visibility</p:attrName>
                                        </p:attrNameLst>
                                      </p:cBhvr>
                                      <p:to>
                                        <p:strVal val="hidden"/>
                                      </p:to>
                                    </p:set>
                                  </p:childTnLst>
                                </p:cTn>
                              </p:par>
                              <p:par>
                                <p:cTn id="332" presetID="3" presetClass="exit" presetSubtype="5" fill="hold" grpId="3" nodeType="withEffect">
                                  <p:stCondLst>
                                    <p:cond delay="0"/>
                                  </p:stCondLst>
                                  <p:childTnLst>
                                    <p:animEffect transition="out" filter="blinds(vertical)">
                                      <p:cBhvr>
                                        <p:cTn id="333" dur="5000"/>
                                        <p:tgtEl>
                                          <p:spTgt spid="22"/>
                                        </p:tgtEl>
                                      </p:cBhvr>
                                    </p:animEffect>
                                    <p:set>
                                      <p:cBhvr>
                                        <p:cTn id="334" dur="1" fill="hold">
                                          <p:stCondLst>
                                            <p:cond delay="4999"/>
                                          </p:stCondLst>
                                        </p:cTn>
                                        <p:tgtEl>
                                          <p:spTgt spid="22"/>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1"/>
                                        </p:tgtEl>
                                        <p:attrNameLst>
                                          <p:attrName>style.visibility</p:attrName>
                                        </p:attrNameLst>
                                      </p:cBhvr>
                                      <p:to>
                                        <p:strVal val="visible"/>
                                      </p:to>
                                    </p:set>
                                    <p:anim calcmode="lin" valueType="num">
                                      <p:cBhvr additive="base">
                                        <p:cTn id="337" dur="5000" fill="hold"/>
                                        <p:tgtEl>
                                          <p:spTgt spid="21"/>
                                        </p:tgtEl>
                                        <p:attrNameLst>
                                          <p:attrName>ppt_x</p:attrName>
                                        </p:attrNameLst>
                                      </p:cBhvr>
                                      <p:tavLst>
                                        <p:tav tm="0">
                                          <p:val>
                                            <p:strVal val="0-#ppt_w/2"/>
                                          </p:val>
                                        </p:tav>
                                        <p:tav tm="100000">
                                          <p:val>
                                            <p:strVal val="#ppt_x"/>
                                          </p:val>
                                        </p:tav>
                                      </p:tavLst>
                                    </p:anim>
                                    <p:anim calcmode="lin" valueType="num">
                                      <p:cBhvr additive="base">
                                        <p:cTn id="338" dur="5000" fill="hold"/>
                                        <p:tgtEl>
                                          <p:spTgt spid="21"/>
                                        </p:tgtEl>
                                        <p:attrNameLst>
                                          <p:attrName>ppt_y</p:attrName>
                                        </p:attrNameLst>
                                      </p:cBhvr>
                                      <p:tavLst>
                                        <p:tav tm="0">
                                          <p:val>
                                            <p:strVal val="#ppt_y"/>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21"/>
                                        </p:tgtEl>
                                        <p:attrNameLst>
                                          <p:attrName>style.visibility</p:attrName>
                                        </p:attrNameLst>
                                      </p:cBhvr>
                                      <p:to>
                                        <p:strVal val="visible"/>
                                      </p:to>
                                    </p:set>
                                    <p:anim calcmode="lin" valueType="num">
                                      <p:cBhvr>
                                        <p:cTn id="341" dur="5000" fill="hold"/>
                                        <p:tgtEl>
                                          <p:spTgt spid="21"/>
                                        </p:tgtEl>
                                        <p:attrNameLst>
                                          <p:attrName>ppt_w</p:attrName>
                                        </p:attrNameLst>
                                      </p:cBhvr>
                                      <p:tavLst>
                                        <p:tav tm="0" fmla="#ppt_w*sin(2.5*pi*$)">
                                          <p:val>
                                            <p:fltVal val="0"/>
                                          </p:val>
                                        </p:tav>
                                        <p:tav tm="100000">
                                          <p:val>
                                            <p:fltVal val="1"/>
                                          </p:val>
                                        </p:tav>
                                      </p:tavLst>
                                    </p:anim>
                                    <p:anim calcmode="lin" valueType="num">
                                      <p:cBhvr>
                                        <p:cTn id="342" dur="5000" fill="hold"/>
                                        <p:tgtEl>
                                          <p:spTgt spid="21"/>
                                        </p:tgtEl>
                                        <p:attrNameLst>
                                          <p:attrName>ppt_h</p:attrName>
                                        </p:attrNameLst>
                                      </p:cBhvr>
                                      <p:tavLst>
                                        <p:tav tm="0">
                                          <p:val>
                                            <p:strVal val="#ppt_h"/>
                                          </p:val>
                                        </p:tav>
                                        <p:tav tm="100000">
                                          <p:val>
                                            <p:strVal val="#ppt_h"/>
                                          </p:val>
                                        </p:tav>
                                      </p:tavLst>
                                    </p:anim>
                                  </p:childTnLst>
                                </p:cTn>
                              </p:par>
                              <p:par>
                                <p:cTn id="343" presetID="2" presetClass="exit" presetSubtype="2" fill="hold" grpId="2" nodeType="withEffect">
                                  <p:stCondLst>
                                    <p:cond delay="0"/>
                                  </p:stCondLst>
                                  <p:childTnLst>
                                    <p:anim calcmode="lin" valueType="num">
                                      <p:cBhvr additive="base">
                                        <p:cTn id="344" dur="5000"/>
                                        <p:tgtEl>
                                          <p:spTgt spid="21"/>
                                        </p:tgtEl>
                                        <p:attrNameLst>
                                          <p:attrName>ppt_x</p:attrName>
                                        </p:attrNameLst>
                                      </p:cBhvr>
                                      <p:tavLst>
                                        <p:tav tm="0">
                                          <p:val>
                                            <p:strVal val="ppt_x"/>
                                          </p:val>
                                        </p:tav>
                                        <p:tav tm="100000">
                                          <p:val>
                                            <p:strVal val="1+ppt_w/2"/>
                                          </p:val>
                                        </p:tav>
                                      </p:tavLst>
                                    </p:anim>
                                    <p:anim calcmode="lin" valueType="num">
                                      <p:cBhvr additive="base">
                                        <p:cTn id="345" dur="5000"/>
                                        <p:tgtEl>
                                          <p:spTgt spid="21"/>
                                        </p:tgtEl>
                                        <p:attrNameLst>
                                          <p:attrName>ppt_y</p:attrName>
                                        </p:attrNameLst>
                                      </p:cBhvr>
                                      <p:tavLst>
                                        <p:tav tm="0">
                                          <p:val>
                                            <p:strVal val="ppt_y"/>
                                          </p:val>
                                        </p:tav>
                                        <p:tav tm="100000">
                                          <p:val>
                                            <p:strVal val="ppt_y"/>
                                          </p:val>
                                        </p:tav>
                                      </p:tavLst>
                                    </p:anim>
                                    <p:set>
                                      <p:cBhvr>
                                        <p:cTn id="346" dur="1" fill="hold">
                                          <p:stCondLst>
                                            <p:cond delay="4999"/>
                                          </p:stCondLst>
                                        </p:cTn>
                                        <p:tgtEl>
                                          <p:spTgt spid="21"/>
                                        </p:tgtEl>
                                        <p:attrNameLst>
                                          <p:attrName>style.visibility</p:attrName>
                                        </p:attrNameLst>
                                      </p:cBhvr>
                                      <p:to>
                                        <p:strVal val="hidden"/>
                                      </p:to>
                                    </p:set>
                                  </p:childTnLst>
                                </p:cTn>
                              </p:par>
                              <p:par>
                                <p:cTn id="347" presetID="3" presetClass="exit" presetSubtype="5" fill="hold" grpId="3" nodeType="withEffect">
                                  <p:stCondLst>
                                    <p:cond delay="0"/>
                                  </p:stCondLst>
                                  <p:childTnLst>
                                    <p:animEffect transition="out" filter="blinds(vertical)">
                                      <p:cBhvr>
                                        <p:cTn id="348" dur="5000"/>
                                        <p:tgtEl>
                                          <p:spTgt spid="21"/>
                                        </p:tgtEl>
                                      </p:cBhvr>
                                    </p:animEffect>
                                    <p:set>
                                      <p:cBhvr>
                                        <p:cTn id="349" dur="1" fill="hold">
                                          <p:stCondLst>
                                            <p:cond delay="4999"/>
                                          </p:stCondLst>
                                        </p:cTn>
                                        <p:tgtEl>
                                          <p:spTgt spid="21"/>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0"/>
                                        </p:tgtEl>
                                        <p:attrNameLst>
                                          <p:attrName>style.visibility</p:attrName>
                                        </p:attrNameLst>
                                      </p:cBhvr>
                                      <p:to>
                                        <p:strVal val="visible"/>
                                      </p:to>
                                    </p:set>
                                    <p:anim calcmode="lin" valueType="num">
                                      <p:cBhvr additive="base">
                                        <p:cTn id="352" dur="5000" fill="hold"/>
                                        <p:tgtEl>
                                          <p:spTgt spid="20"/>
                                        </p:tgtEl>
                                        <p:attrNameLst>
                                          <p:attrName>ppt_x</p:attrName>
                                        </p:attrNameLst>
                                      </p:cBhvr>
                                      <p:tavLst>
                                        <p:tav tm="0">
                                          <p:val>
                                            <p:strVal val="0-#ppt_w/2"/>
                                          </p:val>
                                        </p:tav>
                                        <p:tav tm="100000">
                                          <p:val>
                                            <p:strVal val="#ppt_x"/>
                                          </p:val>
                                        </p:tav>
                                      </p:tavLst>
                                    </p:anim>
                                    <p:anim calcmode="lin" valueType="num">
                                      <p:cBhvr additive="base">
                                        <p:cTn id="353" dur="5000" fill="hold"/>
                                        <p:tgtEl>
                                          <p:spTgt spid="20"/>
                                        </p:tgtEl>
                                        <p:attrNameLst>
                                          <p:attrName>ppt_y</p:attrName>
                                        </p:attrNameLst>
                                      </p:cBhvr>
                                      <p:tavLst>
                                        <p:tav tm="0">
                                          <p:val>
                                            <p:strVal val="#ppt_y"/>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20"/>
                                        </p:tgtEl>
                                        <p:attrNameLst>
                                          <p:attrName>style.visibility</p:attrName>
                                        </p:attrNameLst>
                                      </p:cBhvr>
                                      <p:to>
                                        <p:strVal val="visible"/>
                                      </p:to>
                                    </p:set>
                                    <p:anim calcmode="lin" valueType="num">
                                      <p:cBhvr>
                                        <p:cTn id="356" dur="5000" fill="hold"/>
                                        <p:tgtEl>
                                          <p:spTgt spid="20"/>
                                        </p:tgtEl>
                                        <p:attrNameLst>
                                          <p:attrName>ppt_w</p:attrName>
                                        </p:attrNameLst>
                                      </p:cBhvr>
                                      <p:tavLst>
                                        <p:tav tm="0" fmla="#ppt_w*sin(2.5*pi*$)">
                                          <p:val>
                                            <p:fltVal val="0"/>
                                          </p:val>
                                        </p:tav>
                                        <p:tav tm="100000">
                                          <p:val>
                                            <p:fltVal val="1"/>
                                          </p:val>
                                        </p:tav>
                                      </p:tavLst>
                                    </p:anim>
                                    <p:anim calcmode="lin" valueType="num">
                                      <p:cBhvr>
                                        <p:cTn id="357" dur="5000" fill="hold"/>
                                        <p:tgtEl>
                                          <p:spTgt spid="20"/>
                                        </p:tgtEl>
                                        <p:attrNameLst>
                                          <p:attrName>ppt_h</p:attrName>
                                        </p:attrNameLst>
                                      </p:cBhvr>
                                      <p:tavLst>
                                        <p:tav tm="0">
                                          <p:val>
                                            <p:strVal val="#ppt_h"/>
                                          </p:val>
                                        </p:tav>
                                        <p:tav tm="100000">
                                          <p:val>
                                            <p:strVal val="#ppt_h"/>
                                          </p:val>
                                        </p:tav>
                                      </p:tavLst>
                                    </p:anim>
                                  </p:childTnLst>
                                </p:cTn>
                              </p:par>
                              <p:par>
                                <p:cTn id="358" presetID="2" presetClass="exit" presetSubtype="2" fill="hold" grpId="2" nodeType="withEffect">
                                  <p:stCondLst>
                                    <p:cond delay="0"/>
                                  </p:stCondLst>
                                  <p:childTnLst>
                                    <p:anim calcmode="lin" valueType="num">
                                      <p:cBhvr additive="base">
                                        <p:cTn id="359" dur="5000"/>
                                        <p:tgtEl>
                                          <p:spTgt spid="20"/>
                                        </p:tgtEl>
                                        <p:attrNameLst>
                                          <p:attrName>ppt_x</p:attrName>
                                        </p:attrNameLst>
                                      </p:cBhvr>
                                      <p:tavLst>
                                        <p:tav tm="0">
                                          <p:val>
                                            <p:strVal val="ppt_x"/>
                                          </p:val>
                                        </p:tav>
                                        <p:tav tm="100000">
                                          <p:val>
                                            <p:strVal val="1+ppt_w/2"/>
                                          </p:val>
                                        </p:tav>
                                      </p:tavLst>
                                    </p:anim>
                                    <p:anim calcmode="lin" valueType="num">
                                      <p:cBhvr additive="base">
                                        <p:cTn id="360" dur="5000"/>
                                        <p:tgtEl>
                                          <p:spTgt spid="20"/>
                                        </p:tgtEl>
                                        <p:attrNameLst>
                                          <p:attrName>ppt_y</p:attrName>
                                        </p:attrNameLst>
                                      </p:cBhvr>
                                      <p:tavLst>
                                        <p:tav tm="0">
                                          <p:val>
                                            <p:strVal val="ppt_y"/>
                                          </p:val>
                                        </p:tav>
                                        <p:tav tm="100000">
                                          <p:val>
                                            <p:strVal val="ppt_y"/>
                                          </p:val>
                                        </p:tav>
                                      </p:tavLst>
                                    </p:anim>
                                    <p:set>
                                      <p:cBhvr>
                                        <p:cTn id="361" dur="1" fill="hold">
                                          <p:stCondLst>
                                            <p:cond delay="4999"/>
                                          </p:stCondLst>
                                        </p:cTn>
                                        <p:tgtEl>
                                          <p:spTgt spid="20"/>
                                        </p:tgtEl>
                                        <p:attrNameLst>
                                          <p:attrName>style.visibility</p:attrName>
                                        </p:attrNameLst>
                                      </p:cBhvr>
                                      <p:to>
                                        <p:strVal val="hidden"/>
                                      </p:to>
                                    </p:set>
                                  </p:childTnLst>
                                </p:cTn>
                              </p:par>
                              <p:par>
                                <p:cTn id="362" presetID="3" presetClass="exit" presetSubtype="5" fill="hold" grpId="3" nodeType="withEffect">
                                  <p:stCondLst>
                                    <p:cond delay="0"/>
                                  </p:stCondLst>
                                  <p:childTnLst>
                                    <p:animEffect transition="out" filter="blinds(vertical)">
                                      <p:cBhvr>
                                        <p:cTn id="363" dur="5000"/>
                                        <p:tgtEl>
                                          <p:spTgt spid="20"/>
                                        </p:tgtEl>
                                      </p:cBhvr>
                                    </p:animEffect>
                                    <p:set>
                                      <p:cBhvr>
                                        <p:cTn id="364" dur="1" fill="hold">
                                          <p:stCondLst>
                                            <p:cond delay="4999"/>
                                          </p:stCondLst>
                                        </p:cTn>
                                        <p:tgtEl>
                                          <p:spTgt spid="20"/>
                                        </p:tgtEl>
                                        <p:attrNameLst>
                                          <p:attrName>style.visibility</p:attrName>
                                        </p:attrNameLst>
                                      </p:cBhvr>
                                      <p:to>
                                        <p:strVal val="hidden"/>
                                      </p:to>
                                    </p:set>
                                  </p:childTnLst>
                                </p:cTn>
                              </p:par>
                              <p:par>
                                <p:cTn id="365" presetID="2" presetClass="entr" presetSubtype="8" fill="hold" grpId="0" nodeType="withEffect">
                                  <p:stCondLst>
                                    <p:cond delay="0"/>
                                  </p:stCondLst>
                                  <p:childTnLst>
                                    <p:set>
                                      <p:cBhvr>
                                        <p:cTn id="366" dur="1" fill="hold">
                                          <p:stCondLst>
                                            <p:cond delay="0"/>
                                          </p:stCondLst>
                                        </p:cTn>
                                        <p:tgtEl>
                                          <p:spTgt spid="19"/>
                                        </p:tgtEl>
                                        <p:attrNameLst>
                                          <p:attrName>style.visibility</p:attrName>
                                        </p:attrNameLst>
                                      </p:cBhvr>
                                      <p:to>
                                        <p:strVal val="visible"/>
                                      </p:to>
                                    </p:set>
                                    <p:anim calcmode="lin" valueType="num">
                                      <p:cBhvr additive="base">
                                        <p:cTn id="367" dur="5000" fill="hold"/>
                                        <p:tgtEl>
                                          <p:spTgt spid="19"/>
                                        </p:tgtEl>
                                        <p:attrNameLst>
                                          <p:attrName>ppt_x</p:attrName>
                                        </p:attrNameLst>
                                      </p:cBhvr>
                                      <p:tavLst>
                                        <p:tav tm="0">
                                          <p:val>
                                            <p:strVal val="0-#ppt_w/2"/>
                                          </p:val>
                                        </p:tav>
                                        <p:tav tm="100000">
                                          <p:val>
                                            <p:strVal val="#ppt_x"/>
                                          </p:val>
                                        </p:tav>
                                      </p:tavLst>
                                    </p:anim>
                                    <p:anim calcmode="lin" valueType="num">
                                      <p:cBhvr additive="base">
                                        <p:cTn id="368" dur="5000" fill="hold"/>
                                        <p:tgtEl>
                                          <p:spTgt spid="19"/>
                                        </p:tgtEl>
                                        <p:attrNameLst>
                                          <p:attrName>ppt_y</p:attrName>
                                        </p:attrNameLst>
                                      </p:cBhvr>
                                      <p:tavLst>
                                        <p:tav tm="0">
                                          <p:val>
                                            <p:strVal val="#ppt_y"/>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19"/>
                                        </p:tgtEl>
                                        <p:attrNameLst>
                                          <p:attrName>style.visibility</p:attrName>
                                        </p:attrNameLst>
                                      </p:cBhvr>
                                      <p:to>
                                        <p:strVal val="visible"/>
                                      </p:to>
                                    </p:set>
                                    <p:anim calcmode="lin" valueType="num">
                                      <p:cBhvr>
                                        <p:cTn id="371" dur="5000" fill="hold"/>
                                        <p:tgtEl>
                                          <p:spTgt spid="19"/>
                                        </p:tgtEl>
                                        <p:attrNameLst>
                                          <p:attrName>ppt_w</p:attrName>
                                        </p:attrNameLst>
                                      </p:cBhvr>
                                      <p:tavLst>
                                        <p:tav tm="0" fmla="#ppt_w*sin(2.5*pi*$)">
                                          <p:val>
                                            <p:fltVal val="0"/>
                                          </p:val>
                                        </p:tav>
                                        <p:tav tm="100000">
                                          <p:val>
                                            <p:fltVal val="1"/>
                                          </p:val>
                                        </p:tav>
                                      </p:tavLst>
                                    </p:anim>
                                    <p:anim calcmode="lin" valueType="num">
                                      <p:cBhvr>
                                        <p:cTn id="372" dur="5000" fill="hold"/>
                                        <p:tgtEl>
                                          <p:spTgt spid="19"/>
                                        </p:tgtEl>
                                        <p:attrNameLst>
                                          <p:attrName>ppt_h</p:attrName>
                                        </p:attrNameLst>
                                      </p:cBhvr>
                                      <p:tavLst>
                                        <p:tav tm="0">
                                          <p:val>
                                            <p:strVal val="#ppt_h"/>
                                          </p:val>
                                        </p:tav>
                                        <p:tav tm="100000">
                                          <p:val>
                                            <p:strVal val="#ppt_h"/>
                                          </p:val>
                                        </p:tav>
                                      </p:tavLst>
                                    </p:anim>
                                  </p:childTnLst>
                                </p:cTn>
                              </p:par>
                              <p:par>
                                <p:cTn id="373" presetID="2" presetClass="exit" presetSubtype="2" fill="hold" grpId="2" nodeType="withEffect">
                                  <p:stCondLst>
                                    <p:cond delay="0"/>
                                  </p:stCondLst>
                                  <p:childTnLst>
                                    <p:anim calcmode="lin" valueType="num">
                                      <p:cBhvr additive="base">
                                        <p:cTn id="374" dur="5000"/>
                                        <p:tgtEl>
                                          <p:spTgt spid="19"/>
                                        </p:tgtEl>
                                        <p:attrNameLst>
                                          <p:attrName>ppt_x</p:attrName>
                                        </p:attrNameLst>
                                      </p:cBhvr>
                                      <p:tavLst>
                                        <p:tav tm="0">
                                          <p:val>
                                            <p:strVal val="ppt_x"/>
                                          </p:val>
                                        </p:tav>
                                        <p:tav tm="100000">
                                          <p:val>
                                            <p:strVal val="1+ppt_w/2"/>
                                          </p:val>
                                        </p:tav>
                                      </p:tavLst>
                                    </p:anim>
                                    <p:anim calcmode="lin" valueType="num">
                                      <p:cBhvr additive="base">
                                        <p:cTn id="375" dur="5000"/>
                                        <p:tgtEl>
                                          <p:spTgt spid="19"/>
                                        </p:tgtEl>
                                        <p:attrNameLst>
                                          <p:attrName>ppt_y</p:attrName>
                                        </p:attrNameLst>
                                      </p:cBhvr>
                                      <p:tavLst>
                                        <p:tav tm="0">
                                          <p:val>
                                            <p:strVal val="ppt_y"/>
                                          </p:val>
                                        </p:tav>
                                        <p:tav tm="100000">
                                          <p:val>
                                            <p:strVal val="ppt_y"/>
                                          </p:val>
                                        </p:tav>
                                      </p:tavLst>
                                    </p:anim>
                                    <p:set>
                                      <p:cBhvr>
                                        <p:cTn id="376" dur="1" fill="hold">
                                          <p:stCondLst>
                                            <p:cond delay="4999"/>
                                          </p:stCondLst>
                                        </p:cTn>
                                        <p:tgtEl>
                                          <p:spTgt spid="19"/>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5000"/>
                                        <p:tgtEl>
                                          <p:spTgt spid="19"/>
                                        </p:tgtEl>
                                      </p:cBhvr>
                                    </p:animEffect>
                                    <p:set>
                                      <p:cBhvr>
                                        <p:cTn id="379" dur="1" fill="hold">
                                          <p:stCondLst>
                                            <p:cond delay="4999"/>
                                          </p:stCondLst>
                                        </p:cTn>
                                        <p:tgtEl>
                                          <p:spTgt spid="19"/>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16"/>
                                        </p:tgtEl>
                                        <p:attrNameLst>
                                          <p:attrName>style.visibility</p:attrName>
                                        </p:attrNameLst>
                                      </p:cBhvr>
                                      <p:to>
                                        <p:strVal val="visible"/>
                                      </p:to>
                                    </p:set>
                                    <p:anim calcmode="lin" valueType="num">
                                      <p:cBhvr additive="base">
                                        <p:cTn id="382" dur="5000" fill="hold"/>
                                        <p:tgtEl>
                                          <p:spTgt spid="16"/>
                                        </p:tgtEl>
                                        <p:attrNameLst>
                                          <p:attrName>ppt_x</p:attrName>
                                        </p:attrNameLst>
                                      </p:cBhvr>
                                      <p:tavLst>
                                        <p:tav tm="0">
                                          <p:val>
                                            <p:strVal val="0-#ppt_w/2"/>
                                          </p:val>
                                        </p:tav>
                                        <p:tav tm="100000">
                                          <p:val>
                                            <p:strVal val="#ppt_x"/>
                                          </p:val>
                                        </p:tav>
                                      </p:tavLst>
                                    </p:anim>
                                    <p:anim calcmode="lin" valueType="num">
                                      <p:cBhvr additive="base">
                                        <p:cTn id="383" dur="5000" fill="hold"/>
                                        <p:tgtEl>
                                          <p:spTgt spid="16"/>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6"/>
                                        </p:tgtEl>
                                        <p:attrNameLst>
                                          <p:attrName>style.visibility</p:attrName>
                                        </p:attrNameLst>
                                      </p:cBhvr>
                                      <p:to>
                                        <p:strVal val="visible"/>
                                      </p:to>
                                    </p:set>
                                    <p:anim calcmode="lin" valueType="num">
                                      <p:cBhvr>
                                        <p:cTn id="386" dur="5000" fill="hold"/>
                                        <p:tgtEl>
                                          <p:spTgt spid="16"/>
                                        </p:tgtEl>
                                        <p:attrNameLst>
                                          <p:attrName>ppt_w</p:attrName>
                                        </p:attrNameLst>
                                      </p:cBhvr>
                                      <p:tavLst>
                                        <p:tav tm="0" fmla="#ppt_w*sin(2.5*pi*$)">
                                          <p:val>
                                            <p:fltVal val="0"/>
                                          </p:val>
                                        </p:tav>
                                        <p:tav tm="100000">
                                          <p:val>
                                            <p:fltVal val="1"/>
                                          </p:val>
                                        </p:tav>
                                      </p:tavLst>
                                    </p:anim>
                                    <p:anim calcmode="lin" valueType="num">
                                      <p:cBhvr>
                                        <p:cTn id="387" dur="5000" fill="hold"/>
                                        <p:tgtEl>
                                          <p:spTgt spid="16"/>
                                        </p:tgtEl>
                                        <p:attrNameLst>
                                          <p:attrName>ppt_h</p:attrName>
                                        </p:attrNameLst>
                                      </p:cBhvr>
                                      <p:tavLst>
                                        <p:tav tm="0">
                                          <p:val>
                                            <p:strVal val="#ppt_h"/>
                                          </p:val>
                                        </p:tav>
                                        <p:tav tm="100000">
                                          <p:val>
                                            <p:strVal val="#ppt_h"/>
                                          </p:val>
                                        </p:tav>
                                      </p:tavLst>
                                    </p:anim>
                                  </p:childTnLst>
                                </p:cTn>
                              </p:par>
                              <p:par>
                                <p:cTn id="388" presetID="2" presetClass="exit" presetSubtype="2" fill="hold" grpId="2" nodeType="withEffect">
                                  <p:stCondLst>
                                    <p:cond delay="0"/>
                                  </p:stCondLst>
                                  <p:childTnLst>
                                    <p:anim calcmode="lin" valueType="num">
                                      <p:cBhvr additive="base">
                                        <p:cTn id="389" dur="5000"/>
                                        <p:tgtEl>
                                          <p:spTgt spid="16"/>
                                        </p:tgtEl>
                                        <p:attrNameLst>
                                          <p:attrName>ppt_x</p:attrName>
                                        </p:attrNameLst>
                                      </p:cBhvr>
                                      <p:tavLst>
                                        <p:tav tm="0">
                                          <p:val>
                                            <p:strVal val="ppt_x"/>
                                          </p:val>
                                        </p:tav>
                                        <p:tav tm="100000">
                                          <p:val>
                                            <p:strVal val="1+ppt_w/2"/>
                                          </p:val>
                                        </p:tav>
                                      </p:tavLst>
                                    </p:anim>
                                    <p:anim calcmode="lin" valueType="num">
                                      <p:cBhvr additive="base">
                                        <p:cTn id="390" dur="5000"/>
                                        <p:tgtEl>
                                          <p:spTgt spid="16"/>
                                        </p:tgtEl>
                                        <p:attrNameLst>
                                          <p:attrName>ppt_y</p:attrName>
                                        </p:attrNameLst>
                                      </p:cBhvr>
                                      <p:tavLst>
                                        <p:tav tm="0">
                                          <p:val>
                                            <p:strVal val="ppt_y"/>
                                          </p:val>
                                        </p:tav>
                                        <p:tav tm="100000">
                                          <p:val>
                                            <p:strVal val="ppt_y"/>
                                          </p:val>
                                        </p:tav>
                                      </p:tavLst>
                                    </p:anim>
                                    <p:set>
                                      <p:cBhvr>
                                        <p:cTn id="391" dur="1" fill="hold">
                                          <p:stCondLst>
                                            <p:cond delay="4999"/>
                                          </p:stCondLst>
                                        </p:cTn>
                                        <p:tgtEl>
                                          <p:spTgt spid="16"/>
                                        </p:tgtEl>
                                        <p:attrNameLst>
                                          <p:attrName>style.visibility</p:attrName>
                                        </p:attrNameLst>
                                      </p:cBhvr>
                                      <p:to>
                                        <p:strVal val="hidden"/>
                                      </p:to>
                                    </p:set>
                                  </p:childTnLst>
                                </p:cTn>
                              </p:par>
                              <p:par>
                                <p:cTn id="392" presetID="3" presetClass="exit" presetSubtype="5" fill="hold" grpId="3" nodeType="withEffect">
                                  <p:stCondLst>
                                    <p:cond delay="0"/>
                                  </p:stCondLst>
                                  <p:childTnLst>
                                    <p:animEffect transition="out" filter="blinds(vertical)">
                                      <p:cBhvr>
                                        <p:cTn id="393" dur="5000"/>
                                        <p:tgtEl>
                                          <p:spTgt spid="16"/>
                                        </p:tgtEl>
                                      </p:cBhvr>
                                    </p:animEffect>
                                    <p:set>
                                      <p:cBhvr>
                                        <p:cTn id="394" dur="1" fill="hold">
                                          <p:stCondLst>
                                            <p:cond delay="4999"/>
                                          </p:stCondLst>
                                        </p:cTn>
                                        <p:tgtEl>
                                          <p:spTgt spid="16"/>
                                        </p:tgtEl>
                                        <p:attrNameLst>
                                          <p:attrName>style.visibility</p:attrName>
                                        </p:attrNameLst>
                                      </p:cBhvr>
                                      <p:to>
                                        <p:strVal val="hidden"/>
                                      </p:to>
                                    </p:set>
                                  </p:childTnLst>
                                </p:cTn>
                              </p:par>
                              <p:par>
                                <p:cTn id="395" presetID="2" presetClass="entr" presetSubtype="8" fill="hold" grpId="0" nodeType="withEffect">
                                  <p:stCondLst>
                                    <p:cond delay="0"/>
                                  </p:stCondLst>
                                  <p:childTnLst>
                                    <p:set>
                                      <p:cBhvr>
                                        <p:cTn id="396" dur="1" fill="hold">
                                          <p:stCondLst>
                                            <p:cond delay="0"/>
                                          </p:stCondLst>
                                        </p:cTn>
                                        <p:tgtEl>
                                          <p:spTgt spid="17"/>
                                        </p:tgtEl>
                                        <p:attrNameLst>
                                          <p:attrName>style.visibility</p:attrName>
                                        </p:attrNameLst>
                                      </p:cBhvr>
                                      <p:to>
                                        <p:strVal val="visible"/>
                                      </p:to>
                                    </p:set>
                                    <p:anim calcmode="lin" valueType="num">
                                      <p:cBhvr additive="base">
                                        <p:cTn id="397" dur="5000" fill="hold"/>
                                        <p:tgtEl>
                                          <p:spTgt spid="17"/>
                                        </p:tgtEl>
                                        <p:attrNameLst>
                                          <p:attrName>ppt_x</p:attrName>
                                        </p:attrNameLst>
                                      </p:cBhvr>
                                      <p:tavLst>
                                        <p:tav tm="0">
                                          <p:val>
                                            <p:strVal val="0-#ppt_w/2"/>
                                          </p:val>
                                        </p:tav>
                                        <p:tav tm="100000">
                                          <p:val>
                                            <p:strVal val="#ppt_x"/>
                                          </p:val>
                                        </p:tav>
                                      </p:tavLst>
                                    </p:anim>
                                    <p:anim calcmode="lin" valueType="num">
                                      <p:cBhvr additive="base">
                                        <p:cTn id="398" dur="5000" fill="hold"/>
                                        <p:tgtEl>
                                          <p:spTgt spid="17"/>
                                        </p:tgtEl>
                                        <p:attrNameLst>
                                          <p:attrName>ppt_y</p:attrName>
                                        </p:attrNameLst>
                                      </p:cBhvr>
                                      <p:tavLst>
                                        <p:tav tm="0">
                                          <p:val>
                                            <p:strVal val="#ppt_y"/>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17"/>
                                        </p:tgtEl>
                                        <p:attrNameLst>
                                          <p:attrName>style.visibility</p:attrName>
                                        </p:attrNameLst>
                                      </p:cBhvr>
                                      <p:to>
                                        <p:strVal val="visible"/>
                                      </p:to>
                                    </p:set>
                                    <p:anim calcmode="lin" valueType="num">
                                      <p:cBhvr>
                                        <p:cTn id="401" dur="5000" fill="hold"/>
                                        <p:tgtEl>
                                          <p:spTgt spid="17"/>
                                        </p:tgtEl>
                                        <p:attrNameLst>
                                          <p:attrName>ppt_w</p:attrName>
                                        </p:attrNameLst>
                                      </p:cBhvr>
                                      <p:tavLst>
                                        <p:tav tm="0" fmla="#ppt_w*sin(2.5*pi*$)">
                                          <p:val>
                                            <p:fltVal val="0"/>
                                          </p:val>
                                        </p:tav>
                                        <p:tav tm="100000">
                                          <p:val>
                                            <p:fltVal val="1"/>
                                          </p:val>
                                        </p:tav>
                                      </p:tavLst>
                                    </p:anim>
                                    <p:anim calcmode="lin" valueType="num">
                                      <p:cBhvr>
                                        <p:cTn id="402" dur="5000" fill="hold"/>
                                        <p:tgtEl>
                                          <p:spTgt spid="17"/>
                                        </p:tgtEl>
                                        <p:attrNameLst>
                                          <p:attrName>ppt_h</p:attrName>
                                        </p:attrNameLst>
                                      </p:cBhvr>
                                      <p:tavLst>
                                        <p:tav tm="0">
                                          <p:val>
                                            <p:strVal val="#ppt_h"/>
                                          </p:val>
                                        </p:tav>
                                        <p:tav tm="100000">
                                          <p:val>
                                            <p:strVal val="#ppt_h"/>
                                          </p:val>
                                        </p:tav>
                                      </p:tavLst>
                                    </p:anim>
                                  </p:childTnLst>
                                </p:cTn>
                              </p:par>
                              <p:par>
                                <p:cTn id="403" presetID="2" presetClass="exit" presetSubtype="2" fill="hold" grpId="2" nodeType="withEffect">
                                  <p:stCondLst>
                                    <p:cond delay="0"/>
                                  </p:stCondLst>
                                  <p:childTnLst>
                                    <p:anim calcmode="lin" valueType="num">
                                      <p:cBhvr additive="base">
                                        <p:cTn id="404" dur="5000"/>
                                        <p:tgtEl>
                                          <p:spTgt spid="17"/>
                                        </p:tgtEl>
                                        <p:attrNameLst>
                                          <p:attrName>ppt_x</p:attrName>
                                        </p:attrNameLst>
                                      </p:cBhvr>
                                      <p:tavLst>
                                        <p:tav tm="0">
                                          <p:val>
                                            <p:strVal val="ppt_x"/>
                                          </p:val>
                                        </p:tav>
                                        <p:tav tm="100000">
                                          <p:val>
                                            <p:strVal val="1+ppt_w/2"/>
                                          </p:val>
                                        </p:tav>
                                      </p:tavLst>
                                    </p:anim>
                                    <p:anim calcmode="lin" valueType="num">
                                      <p:cBhvr additive="base">
                                        <p:cTn id="405" dur="5000"/>
                                        <p:tgtEl>
                                          <p:spTgt spid="17"/>
                                        </p:tgtEl>
                                        <p:attrNameLst>
                                          <p:attrName>ppt_y</p:attrName>
                                        </p:attrNameLst>
                                      </p:cBhvr>
                                      <p:tavLst>
                                        <p:tav tm="0">
                                          <p:val>
                                            <p:strVal val="ppt_y"/>
                                          </p:val>
                                        </p:tav>
                                        <p:tav tm="100000">
                                          <p:val>
                                            <p:strVal val="ppt_y"/>
                                          </p:val>
                                        </p:tav>
                                      </p:tavLst>
                                    </p:anim>
                                    <p:set>
                                      <p:cBhvr>
                                        <p:cTn id="406" dur="1" fill="hold">
                                          <p:stCondLst>
                                            <p:cond delay="4999"/>
                                          </p:stCondLst>
                                        </p:cTn>
                                        <p:tgtEl>
                                          <p:spTgt spid="17"/>
                                        </p:tgtEl>
                                        <p:attrNameLst>
                                          <p:attrName>style.visibility</p:attrName>
                                        </p:attrNameLst>
                                      </p:cBhvr>
                                      <p:to>
                                        <p:strVal val="hidden"/>
                                      </p:to>
                                    </p:set>
                                  </p:childTnLst>
                                </p:cTn>
                              </p:par>
                              <p:par>
                                <p:cTn id="407" presetID="3" presetClass="exit" presetSubtype="5" fill="hold" grpId="3" nodeType="withEffect">
                                  <p:stCondLst>
                                    <p:cond delay="0"/>
                                  </p:stCondLst>
                                  <p:childTnLst>
                                    <p:animEffect transition="out" filter="blinds(vertical)">
                                      <p:cBhvr>
                                        <p:cTn id="408" dur="5000"/>
                                        <p:tgtEl>
                                          <p:spTgt spid="17"/>
                                        </p:tgtEl>
                                      </p:cBhvr>
                                    </p:animEffect>
                                    <p:set>
                                      <p:cBhvr>
                                        <p:cTn id="409" dur="1" fill="hold">
                                          <p:stCondLst>
                                            <p:cond delay="4999"/>
                                          </p:stCondLst>
                                        </p:cTn>
                                        <p:tgtEl>
                                          <p:spTgt spid="17"/>
                                        </p:tgtEl>
                                        <p:attrNameLst>
                                          <p:attrName>style.visibility</p:attrName>
                                        </p:attrNameLst>
                                      </p:cBhvr>
                                      <p:to>
                                        <p:strVal val="hidden"/>
                                      </p:to>
                                    </p:set>
                                  </p:childTnLst>
                                </p:cTn>
                              </p:par>
                              <p:par>
                                <p:cTn id="410" presetID="2" presetClass="entr" presetSubtype="8" fill="hold" grpId="0" nodeType="withEffect">
                                  <p:stCondLst>
                                    <p:cond delay="0"/>
                                  </p:stCondLst>
                                  <p:childTnLst>
                                    <p:set>
                                      <p:cBhvr>
                                        <p:cTn id="411" dur="1" fill="hold">
                                          <p:stCondLst>
                                            <p:cond delay="0"/>
                                          </p:stCondLst>
                                        </p:cTn>
                                        <p:tgtEl>
                                          <p:spTgt spid="18"/>
                                        </p:tgtEl>
                                        <p:attrNameLst>
                                          <p:attrName>style.visibility</p:attrName>
                                        </p:attrNameLst>
                                      </p:cBhvr>
                                      <p:to>
                                        <p:strVal val="visible"/>
                                      </p:to>
                                    </p:set>
                                    <p:anim calcmode="lin" valueType="num">
                                      <p:cBhvr additive="base">
                                        <p:cTn id="412" dur="5000" fill="hold"/>
                                        <p:tgtEl>
                                          <p:spTgt spid="18"/>
                                        </p:tgtEl>
                                        <p:attrNameLst>
                                          <p:attrName>ppt_x</p:attrName>
                                        </p:attrNameLst>
                                      </p:cBhvr>
                                      <p:tavLst>
                                        <p:tav tm="0">
                                          <p:val>
                                            <p:strVal val="0-#ppt_w/2"/>
                                          </p:val>
                                        </p:tav>
                                        <p:tav tm="100000">
                                          <p:val>
                                            <p:strVal val="#ppt_x"/>
                                          </p:val>
                                        </p:tav>
                                      </p:tavLst>
                                    </p:anim>
                                    <p:anim calcmode="lin" valueType="num">
                                      <p:cBhvr additive="base">
                                        <p:cTn id="413" dur="5000" fill="hold"/>
                                        <p:tgtEl>
                                          <p:spTgt spid="18"/>
                                        </p:tgtEl>
                                        <p:attrNameLst>
                                          <p:attrName>ppt_y</p:attrName>
                                        </p:attrNameLst>
                                      </p:cBhvr>
                                      <p:tavLst>
                                        <p:tav tm="0">
                                          <p:val>
                                            <p:strVal val="#ppt_y"/>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18"/>
                                        </p:tgtEl>
                                        <p:attrNameLst>
                                          <p:attrName>style.visibility</p:attrName>
                                        </p:attrNameLst>
                                      </p:cBhvr>
                                      <p:to>
                                        <p:strVal val="visible"/>
                                      </p:to>
                                    </p:set>
                                    <p:anim calcmode="lin" valueType="num">
                                      <p:cBhvr>
                                        <p:cTn id="416" dur="5000" fill="hold"/>
                                        <p:tgtEl>
                                          <p:spTgt spid="18"/>
                                        </p:tgtEl>
                                        <p:attrNameLst>
                                          <p:attrName>ppt_w</p:attrName>
                                        </p:attrNameLst>
                                      </p:cBhvr>
                                      <p:tavLst>
                                        <p:tav tm="0" fmla="#ppt_w*sin(2.5*pi*$)">
                                          <p:val>
                                            <p:fltVal val="0"/>
                                          </p:val>
                                        </p:tav>
                                        <p:tav tm="100000">
                                          <p:val>
                                            <p:fltVal val="1"/>
                                          </p:val>
                                        </p:tav>
                                      </p:tavLst>
                                    </p:anim>
                                    <p:anim calcmode="lin" valueType="num">
                                      <p:cBhvr>
                                        <p:cTn id="417" dur="5000" fill="hold"/>
                                        <p:tgtEl>
                                          <p:spTgt spid="18"/>
                                        </p:tgtEl>
                                        <p:attrNameLst>
                                          <p:attrName>ppt_h</p:attrName>
                                        </p:attrNameLst>
                                      </p:cBhvr>
                                      <p:tavLst>
                                        <p:tav tm="0">
                                          <p:val>
                                            <p:strVal val="#ppt_h"/>
                                          </p:val>
                                        </p:tav>
                                        <p:tav tm="100000">
                                          <p:val>
                                            <p:strVal val="#ppt_h"/>
                                          </p:val>
                                        </p:tav>
                                      </p:tavLst>
                                    </p:anim>
                                  </p:childTnLst>
                                </p:cTn>
                              </p:par>
                              <p:par>
                                <p:cTn id="418" presetID="2" presetClass="exit" presetSubtype="2" fill="hold" grpId="2" nodeType="withEffect">
                                  <p:stCondLst>
                                    <p:cond delay="0"/>
                                  </p:stCondLst>
                                  <p:childTnLst>
                                    <p:anim calcmode="lin" valueType="num">
                                      <p:cBhvr additive="base">
                                        <p:cTn id="419" dur="5000"/>
                                        <p:tgtEl>
                                          <p:spTgt spid="18"/>
                                        </p:tgtEl>
                                        <p:attrNameLst>
                                          <p:attrName>ppt_x</p:attrName>
                                        </p:attrNameLst>
                                      </p:cBhvr>
                                      <p:tavLst>
                                        <p:tav tm="0">
                                          <p:val>
                                            <p:strVal val="ppt_x"/>
                                          </p:val>
                                        </p:tav>
                                        <p:tav tm="100000">
                                          <p:val>
                                            <p:strVal val="1+ppt_w/2"/>
                                          </p:val>
                                        </p:tav>
                                      </p:tavLst>
                                    </p:anim>
                                    <p:anim calcmode="lin" valueType="num">
                                      <p:cBhvr additive="base">
                                        <p:cTn id="420" dur="5000"/>
                                        <p:tgtEl>
                                          <p:spTgt spid="18"/>
                                        </p:tgtEl>
                                        <p:attrNameLst>
                                          <p:attrName>ppt_y</p:attrName>
                                        </p:attrNameLst>
                                      </p:cBhvr>
                                      <p:tavLst>
                                        <p:tav tm="0">
                                          <p:val>
                                            <p:strVal val="ppt_y"/>
                                          </p:val>
                                        </p:tav>
                                        <p:tav tm="100000">
                                          <p:val>
                                            <p:strVal val="ppt_y"/>
                                          </p:val>
                                        </p:tav>
                                      </p:tavLst>
                                    </p:anim>
                                    <p:set>
                                      <p:cBhvr>
                                        <p:cTn id="421" dur="1" fill="hold">
                                          <p:stCondLst>
                                            <p:cond delay="4999"/>
                                          </p:stCondLst>
                                        </p:cTn>
                                        <p:tgtEl>
                                          <p:spTgt spid="18"/>
                                        </p:tgtEl>
                                        <p:attrNameLst>
                                          <p:attrName>style.visibility</p:attrName>
                                        </p:attrNameLst>
                                      </p:cBhvr>
                                      <p:to>
                                        <p:strVal val="hidden"/>
                                      </p:to>
                                    </p:set>
                                  </p:childTnLst>
                                </p:cTn>
                              </p:par>
                              <p:par>
                                <p:cTn id="422" presetID="3" presetClass="exit" presetSubtype="5" fill="hold" grpId="3" nodeType="withEffect">
                                  <p:stCondLst>
                                    <p:cond delay="0"/>
                                  </p:stCondLst>
                                  <p:childTnLst>
                                    <p:animEffect transition="out" filter="blinds(vertical)">
                                      <p:cBhvr>
                                        <p:cTn id="423" dur="5000"/>
                                        <p:tgtEl>
                                          <p:spTgt spid="18"/>
                                        </p:tgtEl>
                                      </p:cBhvr>
                                    </p:animEffect>
                                    <p:set>
                                      <p:cBhvr>
                                        <p:cTn id="424" dur="1" fill="hold">
                                          <p:stCondLst>
                                            <p:cond delay="4999"/>
                                          </p:stCondLst>
                                        </p:cTn>
                                        <p:tgtEl>
                                          <p:spTgt spid="18"/>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15"/>
                                        </p:tgtEl>
                                        <p:attrNameLst>
                                          <p:attrName>style.visibility</p:attrName>
                                        </p:attrNameLst>
                                      </p:cBhvr>
                                      <p:to>
                                        <p:strVal val="visible"/>
                                      </p:to>
                                    </p:set>
                                    <p:anim calcmode="lin" valueType="num">
                                      <p:cBhvr additive="base">
                                        <p:cTn id="427" dur="5000" fill="hold"/>
                                        <p:tgtEl>
                                          <p:spTgt spid="15"/>
                                        </p:tgtEl>
                                        <p:attrNameLst>
                                          <p:attrName>ppt_x</p:attrName>
                                        </p:attrNameLst>
                                      </p:cBhvr>
                                      <p:tavLst>
                                        <p:tav tm="0">
                                          <p:val>
                                            <p:strVal val="0-#ppt_w/2"/>
                                          </p:val>
                                        </p:tav>
                                        <p:tav tm="100000">
                                          <p:val>
                                            <p:strVal val="#ppt_x"/>
                                          </p:val>
                                        </p:tav>
                                      </p:tavLst>
                                    </p:anim>
                                    <p:anim calcmode="lin" valueType="num">
                                      <p:cBhvr additive="base">
                                        <p:cTn id="428" dur="5000" fill="hold"/>
                                        <p:tgtEl>
                                          <p:spTgt spid="15"/>
                                        </p:tgtEl>
                                        <p:attrNameLst>
                                          <p:attrName>ppt_y</p:attrName>
                                        </p:attrNameLst>
                                      </p:cBhvr>
                                      <p:tavLst>
                                        <p:tav tm="0">
                                          <p:val>
                                            <p:strVal val="#ppt_y"/>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15"/>
                                        </p:tgtEl>
                                        <p:attrNameLst>
                                          <p:attrName>style.visibility</p:attrName>
                                        </p:attrNameLst>
                                      </p:cBhvr>
                                      <p:to>
                                        <p:strVal val="visible"/>
                                      </p:to>
                                    </p:set>
                                    <p:anim calcmode="lin" valueType="num">
                                      <p:cBhvr>
                                        <p:cTn id="431" dur="5000" fill="hold"/>
                                        <p:tgtEl>
                                          <p:spTgt spid="15"/>
                                        </p:tgtEl>
                                        <p:attrNameLst>
                                          <p:attrName>ppt_w</p:attrName>
                                        </p:attrNameLst>
                                      </p:cBhvr>
                                      <p:tavLst>
                                        <p:tav tm="0" fmla="#ppt_w*sin(2.5*pi*$)">
                                          <p:val>
                                            <p:fltVal val="0"/>
                                          </p:val>
                                        </p:tav>
                                        <p:tav tm="100000">
                                          <p:val>
                                            <p:fltVal val="1"/>
                                          </p:val>
                                        </p:tav>
                                      </p:tavLst>
                                    </p:anim>
                                    <p:anim calcmode="lin" valueType="num">
                                      <p:cBhvr>
                                        <p:cTn id="432" dur="5000" fill="hold"/>
                                        <p:tgtEl>
                                          <p:spTgt spid="15"/>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5000"/>
                                        <p:tgtEl>
                                          <p:spTgt spid="15"/>
                                        </p:tgtEl>
                                        <p:attrNameLst>
                                          <p:attrName>ppt_x</p:attrName>
                                        </p:attrNameLst>
                                      </p:cBhvr>
                                      <p:tavLst>
                                        <p:tav tm="0">
                                          <p:val>
                                            <p:strVal val="ppt_x"/>
                                          </p:val>
                                        </p:tav>
                                        <p:tav tm="100000">
                                          <p:val>
                                            <p:strVal val="1+ppt_w/2"/>
                                          </p:val>
                                        </p:tav>
                                      </p:tavLst>
                                    </p:anim>
                                    <p:anim calcmode="lin" valueType="num">
                                      <p:cBhvr additive="base">
                                        <p:cTn id="435" dur="5000"/>
                                        <p:tgtEl>
                                          <p:spTgt spid="15"/>
                                        </p:tgtEl>
                                        <p:attrNameLst>
                                          <p:attrName>ppt_y</p:attrName>
                                        </p:attrNameLst>
                                      </p:cBhvr>
                                      <p:tavLst>
                                        <p:tav tm="0">
                                          <p:val>
                                            <p:strVal val="ppt_y"/>
                                          </p:val>
                                        </p:tav>
                                        <p:tav tm="100000">
                                          <p:val>
                                            <p:strVal val="ppt_y"/>
                                          </p:val>
                                        </p:tav>
                                      </p:tavLst>
                                    </p:anim>
                                    <p:set>
                                      <p:cBhvr>
                                        <p:cTn id="436" dur="1" fill="hold">
                                          <p:stCondLst>
                                            <p:cond delay="4999"/>
                                          </p:stCondLst>
                                        </p:cTn>
                                        <p:tgtEl>
                                          <p:spTgt spid="15"/>
                                        </p:tgtEl>
                                        <p:attrNameLst>
                                          <p:attrName>style.visibility</p:attrName>
                                        </p:attrNameLst>
                                      </p:cBhvr>
                                      <p:to>
                                        <p:strVal val="hidden"/>
                                      </p:to>
                                    </p:set>
                                  </p:childTnLst>
                                </p:cTn>
                              </p:par>
                              <p:par>
                                <p:cTn id="437" presetID="3" presetClass="exit" presetSubtype="5" fill="hold" grpId="3" nodeType="withEffect">
                                  <p:stCondLst>
                                    <p:cond delay="0"/>
                                  </p:stCondLst>
                                  <p:childTnLst>
                                    <p:animEffect transition="out" filter="blinds(vertical)">
                                      <p:cBhvr>
                                        <p:cTn id="438" dur="5000"/>
                                        <p:tgtEl>
                                          <p:spTgt spid="15"/>
                                        </p:tgtEl>
                                      </p:cBhvr>
                                    </p:animEffect>
                                    <p:set>
                                      <p:cBhvr>
                                        <p:cTn id="439" dur="1" fill="hold">
                                          <p:stCondLst>
                                            <p:cond delay="4999"/>
                                          </p:stCondLst>
                                        </p:cTn>
                                        <p:tgtEl>
                                          <p:spTgt spid="15"/>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14"/>
                                        </p:tgtEl>
                                        <p:attrNameLst>
                                          <p:attrName>style.visibility</p:attrName>
                                        </p:attrNameLst>
                                      </p:cBhvr>
                                      <p:to>
                                        <p:strVal val="visible"/>
                                      </p:to>
                                    </p:set>
                                    <p:anim calcmode="lin" valueType="num">
                                      <p:cBhvr additive="base">
                                        <p:cTn id="442" dur="5000" fill="hold"/>
                                        <p:tgtEl>
                                          <p:spTgt spid="14"/>
                                        </p:tgtEl>
                                        <p:attrNameLst>
                                          <p:attrName>ppt_x</p:attrName>
                                        </p:attrNameLst>
                                      </p:cBhvr>
                                      <p:tavLst>
                                        <p:tav tm="0">
                                          <p:val>
                                            <p:strVal val="0-#ppt_w/2"/>
                                          </p:val>
                                        </p:tav>
                                        <p:tav tm="100000">
                                          <p:val>
                                            <p:strVal val="#ppt_x"/>
                                          </p:val>
                                        </p:tav>
                                      </p:tavLst>
                                    </p:anim>
                                    <p:anim calcmode="lin" valueType="num">
                                      <p:cBhvr additive="base">
                                        <p:cTn id="443" dur="5000" fill="hold"/>
                                        <p:tgtEl>
                                          <p:spTgt spid="14"/>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14"/>
                                        </p:tgtEl>
                                        <p:attrNameLst>
                                          <p:attrName>style.visibility</p:attrName>
                                        </p:attrNameLst>
                                      </p:cBhvr>
                                      <p:to>
                                        <p:strVal val="visible"/>
                                      </p:to>
                                    </p:set>
                                    <p:anim calcmode="lin" valueType="num">
                                      <p:cBhvr>
                                        <p:cTn id="446" dur="5000" fill="hold"/>
                                        <p:tgtEl>
                                          <p:spTgt spid="14"/>
                                        </p:tgtEl>
                                        <p:attrNameLst>
                                          <p:attrName>ppt_w</p:attrName>
                                        </p:attrNameLst>
                                      </p:cBhvr>
                                      <p:tavLst>
                                        <p:tav tm="0" fmla="#ppt_w*sin(2.5*pi*$)">
                                          <p:val>
                                            <p:fltVal val="0"/>
                                          </p:val>
                                        </p:tav>
                                        <p:tav tm="100000">
                                          <p:val>
                                            <p:fltVal val="1"/>
                                          </p:val>
                                        </p:tav>
                                      </p:tavLst>
                                    </p:anim>
                                    <p:anim calcmode="lin" valueType="num">
                                      <p:cBhvr>
                                        <p:cTn id="447" dur="5000" fill="hold"/>
                                        <p:tgtEl>
                                          <p:spTgt spid="14"/>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5000"/>
                                        <p:tgtEl>
                                          <p:spTgt spid="14"/>
                                        </p:tgtEl>
                                        <p:attrNameLst>
                                          <p:attrName>ppt_x</p:attrName>
                                        </p:attrNameLst>
                                      </p:cBhvr>
                                      <p:tavLst>
                                        <p:tav tm="0">
                                          <p:val>
                                            <p:strVal val="ppt_x"/>
                                          </p:val>
                                        </p:tav>
                                        <p:tav tm="100000">
                                          <p:val>
                                            <p:strVal val="1+ppt_w/2"/>
                                          </p:val>
                                        </p:tav>
                                      </p:tavLst>
                                    </p:anim>
                                    <p:anim calcmode="lin" valueType="num">
                                      <p:cBhvr additive="base">
                                        <p:cTn id="450" dur="5000"/>
                                        <p:tgtEl>
                                          <p:spTgt spid="14"/>
                                        </p:tgtEl>
                                        <p:attrNameLst>
                                          <p:attrName>ppt_y</p:attrName>
                                        </p:attrNameLst>
                                      </p:cBhvr>
                                      <p:tavLst>
                                        <p:tav tm="0">
                                          <p:val>
                                            <p:strVal val="ppt_y"/>
                                          </p:val>
                                        </p:tav>
                                        <p:tav tm="100000">
                                          <p:val>
                                            <p:strVal val="ppt_y"/>
                                          </p:val>
                                        </p:tav>
                                      </p:tavLst>
                                    </p:anim>
                                    <p:set>
                                      <p:cBhvr>
                                        <p:cTn id="451" dur="1" fill="hold">
                                          <p:stCondLst>
                                            <p:cond delay="4999"/>
                                          </p:stCondLst>
                                        </p:cTn>
                                        <p:tgtEl>
                                          <p:spTgt spid="14"/>
                                        </p:tgtEl>
                                        <p:attrNameLst>
                                          <p:attrName>style.visibility</p:attrName>
                                        </p:attrNameLst>
                                      </p:cBhvr>
                                      <p:to>
                                        <p:strVal val="hidden"/>
                                      </p:to>
                                    </p:set>
                                  </p:childTnLst>
                                </p:cTn>
                              </p:par>
                              <p:par>
                                <p:cTn id="452" presetID="3" presetClass="exit" presetSubtype="5" fill="hold" grpId="3" nodeType="withEffect">
                                  <p:stCondLst>
                                    <p:cond delay="0"/>
                                  </p:stCondLst>
                                  <p:childTnLst>
                                    <p:animEffect transition="out" filter="blinds(vertical)">
                                      <p:cBhvr>
                                        <p:cTn id="453" dur="5000"/>
                                        <p:tgtEl>
                                          <p:spTgt spid="14"/>
                                        </p:tgtEl>
                                      </p:cBhvr>
                                    </p:animEffect>
                                    <p:set>
                                      <p:cBhvr>
                                        <p:cTn id="454" dur="1" fill="hold">
                                          <p:stCondLst>
                                            <p:cond delay="4999"/>
                                          </p:stCondLst>
                                        </p:cTn>
                                        <p:tgtEl>
                                          <p:spTgt spid="14"/>
                                        </p:tgtEl>
                                        <p:attrNameLst>
                                          <p:attrName>style.visibility</p:attrName>
                                        </p:attrNameLst>
                                      </p:cBhvr>
                                      <p:to>
                                        <p:strVal val="hidden"/>
                                      </p:to>
                                    </p:set>
                                  </p:childTnLst>
                                </p:cTn>
                              </p:par>
                              <p:par>
                                <p:cTn id="455" presetID="2" presetClass="entr" presetSubtype="8" fill="hold" grpId="0" nodeType="withEffect">
                                  <p:stCondLst>
                                    <p:cond delay="0"/>
                                  </p:stCondLst>
                                  <p:childTnLst>
                                    <p:set>
                                      <p:cBhvr>
                                        <p:cTn id="456" dur="1" fill="hold">
                                          <p:stCondLst>
                                            <p:cond delay="0"/>
                                          </p:stCondLst>
                                        </p:cTn>
                                        <p:tgtEl>
                                          <p:spTgt spid="13"/>
                                        </p:tgtEl>
                                        <p:attrNameLst>
                                          <p:attrName>style.visibility</p:attrName>
                                        </p:attrNameLst>
                                      </p:cBhvr>
                                      <p:to>
                                        <p:strVal val="visible"/>
                                      </p:to>
                                    </p:set>
                                    <p:anim calcmode="lin" valueType="num">
                                      <p:cBhvr additive="base">
                                        <p:cTn id="457" dur="5000" fill="hold"/>
                                        <p:tgtEl>
                                          <p:spTgt spid="13"/>
                                        </p:tgtEl>
                                        <p:attrNameLst>
                                          <p:attrName>ppt_x</p:attrName>
                                        </p:attrNameLst>
                                      </p:cBhvr>
                                      <p:tavLst>
                                        <p:tav tm="0">
                                          <p:val>
                                            <p:strVal val="0-#ppt_w/2"/>
                                          </p:val>
                                        </p:tav>
                                        <p:tav tm="100000">
                                          <p:val>
                                            <p:strVal val="#ppt_x"/>
                                          </p:val>
                                        </p:tav>
                                      </p:tavLst>
                                    </p:anim>
                                    <p:anim calcmode="lin" valueType="num">
                                      <p:cBhvr additive="base">
                                        <p:cTn id="458" dur="5000" fill="hold"/>
                                        <p:tgtEl>
                                          <p:spTgt spid="13"/>
                                        </p:tgtEl>
                                        <p:attrNameLst>
                                          <p:attrName>ppt_y</p:attrName>
                                        </p:attrNameLst>
                                      </p:cBhvr>
                                      <p:tavLst>
                                        <p:tav tm="0">
                                          <p:val>
                                            <p:strVal val="#ppt_y"/>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13"/>
                                        </p:tgtEl>
                                        <p:attrNameLst>
                                          <p:attrName>style.visibility</p:attrName>
                                        </p:attrNameLst>
                                      </p:cBhvr>
                                      <p:to>
                                        <p:strVal val="visible"/>
                                      </p:to>
                                    </p:set>
                                    <p:anim calcmode="lin" valueType="num">
                                      <p:cBhvr>
                                        <p:cTn id="461" dur="5000" fill="hold"/>
                                        <p:tgtEl>
                                          <p:spTgt spid="13"/>
                                        </p:tgtEl>
                                        <p:attrNameLst>
                                          <p:attrName>ppt_w</p:attrName>
                                        </p:attrNameLst>
                                      </p:cBhvr>
                                      <p:tavLst>
                                        <p:tav tm="0" fmla="#ppt_w*sin(2.5*pi*$)">
                                          <p:val>
                                            <p:fltVal val="0"/>
                                          </p:val>
                                        </p:tav>
                                        <p:tav tm="100000">
                                          <p:val>
                                            <p:fltVal val="1"/>
                                          </p:val>
                                        </p:tav>
                                      </p:tavLst>
                                    </p:anim>
                                    <p:anim calcmode="lin" valueType="num">
                                      <p:cBhvr>
                                        <p:cTn id="462" dur="5000" fill="hold"/>
                                        <p:tgtEl>
                                          <p:spTgt spid="13"/>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5000"/>
                                        <p:tgtEl>
                                          <p:spTgt spid="13"/>
                                        </p:tgtEl>
                                        <p:attrNameLst>
                                          <p:attrName>ppt_x</p:attrName>
                                        </p:attrNameLst>
                                      </p:cBhvr>
                                      <p:tavLst>
                                        <p:tav tm="0">
                                          <p:val>
                                            <p:strVal val="ppt_x"/>
                                          </p:val>
                                        </p:tav>
                                        <p:tav tm="100000">
                                          <p:val>
                                            <p:strVal val="1+ppt_w/2"/>
                                          </p:val>
                                        </p:tav>
                                      </p:tavLst>
                                    </p:anim>
                                    <p:anim calcmode="lin" valueType="num">
                                      <p:cBhvr additive="base">
                                        <p:cTn id="465" dur="5000"/>
                                        <p:tgtEl>
                                          <p:spTgt spid="13"/>
                                        </p:tgtEl>
                                        <p:attrNameLst>
                                          <p:attrName>ppt_y</p:attrName>
                                        </p:attrNameLst>
                                      </p:cBhvr>
                                      <p:tavLst>
                                        <p:tav tm="0">
                                          <p:val>
                                            <p:strVal val="ppt_y"/>
                                          </p:val>
                                        </p:tav>
                                        <p:tav tm="100000">
                                          <p:val>
                                            <p:strVal val="ppt_y"/>
                                          </p:val>
                                        </p:tav>
                                      </p:tavLst>
                                    </p:anim>
                                    <p:set>
                                      <p:cBhvr>
                                        <p:cTn id="466" dur="1" fill="hold">
                                          <p:stCondLst>
                                            <p:cond delay="4999"/>
                                          </p:stCondLst>
                                        </p:cTn>
                                        <p:tgtEl>
                                          <p:spTgt spid="13"/>
                                        </p:tgtEl>
                                        <p:attrNameLst>
                                          <p:attrName>style.visibility</p:attrName>
                                        </p:attrNameLst>
                                      </p:cBhvr>
                                      <p:to>
                                        <p:strVal val="hidden"/>
                                      </p:to>
                                    </p:set>
                                  </p:childTnLst>
                                </p:cTn>
                              </p:par>
                              <p:par>
                                <p:cTn id="467" presetID="3" presetClass="exit" presetSubtype="5" fill="hold" grpId="3" nodeType="withEffect">
                                  <p:stCondLst>
                                    <p:cond delay="0"/>
                                  </p:stCondLst>
                                  <p:childTnLst>
                                    <p:animEffect transition="out" filter="blinds(vertical)">
                                      <p:cBhvr>
                                        <p:cTn id="468" dur="5000"/>
                                        <p:tgtEl>
                                          <p:spTgt spid="13"/>
                                        </p:tgtEl>
                                      </p:cBhvr>
                                    </p:animEffect>
                                    <p:set>
                                      <p:cBhvr>
                                        <p:cTn id="469" dur="1" fill="hold">
                                          <p:stCondLst>
                                            <p:cond delay="4999"/>
                                          </p:stCondLst>
                                        </p:cTn>
                                        <p:tgtEl>
                                          <p:spTgt spid="13"/>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12"/>
                                        </p:tgtEl>
                                        <p:attrNameLst>
                                          <p:attrName>style.visibility</p:attrName>
                                        </p:attrNameLst>
                                      </p:cBhvr>
                                      <p:to>
                                        <p:strVal val="visible"/>
                                      </p:to>
                                    </p:set>
                                    <p:anim calcmode="lin" valueType="num">
                                      <p:cBhvr additive="base">
                                        <p:cTn id="472" dur="5000" fill="hold"/>
                                        <p:tgtEl>
                                          <p:spTgt spid="12"/>
                                        </p:tgtEl>
                                        <p:attrNameLst>
                                          <p:attrName>ppt_x</p:attrName>
                                        </p:attrNameLst>
                                      </p:cBhvr>
                                      <p:tavLst>
                                        <p:tav tm="0">
                                          <p:val>
                                            <p:strVal val="0-#ppt_w/2"/>
                                          </p:val>
                                        </p:tav>
                                        <p:tav tm="100000">
                                          <p:val>
                                            <p:strVal val="#ppt_x"/>
                                          </p:val>
                                        </p:tav>
                                      </p:tavLst>
                                    </p:anim>
                                    <p:anim calcmode="lin" valueType="num">
                                      <p:cBhvr additive="base">
                                        <p:cTn id="473" dur="5000" fill="hold"/>
                                        <p:tgtEl>
                                          <p:spTgt spid="12"/>
                                        </p:tgtEl>
                                        <p:attrNameLst>
                                          <p:attrName>ppt_y</p:attrName>
                                        </p:attrNameLst>
                                      </p:cBhvr>
                                      <p:tavLst>
                                        <p:tav tm="0">
                                          <p:val>
                                            <p:strVal val="#ppt_y"/>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12"/>
                                        </p:tgtEl>
                                        <p:attrNameLst>
                                          <p:attrName>style.visibility</p:attrName>
                                        </p:attrNameLst>
                                      </p:cBhvr>
                                      <p:to>
                                        <p:strVal val="visible"/>
                                      </p:to>
                                    </p:set>
                                    <p:anim calcmode="lin" valueType="num">
                                      <p:cBhvr>
                                        <p:cTn id="476" dur="5000" fill="hold"/>
                                        <p:tgtEl>
                                          <p:spTgt spid="12"/>
                                        </p:tgtEl>
                                        <p:attrNameLst>
                                          <p:attrName>ppt_w</p:attrName>
                                        </p:attrNameLst>
                                      </p:cBhvr>
                                      <p:tavLst>
                                        <p:tav tm="0" fmla="#ppt_w*sin(2.5*pi*$)">
                                          <p:val>
                                            <p:fltVal val="0"/>
                                          </p:val>
                                        </p:tav>
                                        <p:tav tm="100000">
                                          <p:val>
                                            <p:fltVal val="1"/>
                                          </p:val>
                                        </p:tav>
                                      </p:tavLst>
                                    </p:anim>
                                    <p:anim calcmode="lin" valueType="num">
                                      <p:cBhvr>
                                        <p:cTn id="477" dur="5000" fill="hold"/>
                                        <p:tgtEl>
                                          <p:spTgt spid="12"/>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5000"/>
                                        <p:tgtEl>
                                          <p:spTgt spid="12"/>
                                        </p:tgtEl>
                                        <p:attrNameLst>
                                          <p:attrName>ppt_x</p:attrName>
                                        </p:attrNameLst>
                                      </p:cBhvr>
                                      <p:tavLst>
                                        <p:tav tm="0">
                                          <p:val>
                                            <p:strVal val="ppt_x"/>
                                          </p:val>
                                        </p:tav>
                                        <p:tav tm="100000">
                                          <p:val>
                                            <p:strVal val="1+ppt_w/2"/>
                                          </p:val>
                                        </p:tav>
                                      </p:tavLst>
                                    </p:anim>
                                    <p:anim calcmode="lin" valueType="num">
                                      <p:cBhvr additive="base">
                                        <p:cTn id="480" dur="5000"/>
                                        <p:tgtEl>
                                          <p:spTgt spid="12"/>
                                        </p:tgtEl>
                                        <p:attrNameLst>
                                          <p:attrName>ppt_y</p:attrName>
                                        </p:attrNameLst>
                                      </p:cBhvr>
                                      <p:tavLst>
                                        <p:tav tm="0">
                                          <p:val>
                                            <p:strVal val="ppt_y"/>
                                          </p:val>
                                        </p:tav>
                                        <p:tav tm="100000">
                                          <p:val>
                                            <p:strVal val="ppt_y"/>
                                          </p:val>
                                        </p:tav>
                                      </p:tavLst>
                                    </p:anim>
                                    <p:set>
                                      <p:cBhvr>
                                        <p:cTn id="481" dur="1" fill="hold">
                                          <p:stCondLst>
                                            <p:cond delay="4999"/>
                                          </p:stCondLst>
                                        </p:cTn>
                                        <p:tgtEl>
                                          <p:spTgt spid="12"/>
                                        </p:tgtEl>
                                        <p:attrNameLst>
                                          <p:attrName>style.visibility</p:attrName>
                                        </p:attrNameLst>
                                      </p:cBhvr>
                                      <p:to>
                                        <p:strVal val="hidden"/>
                                      </p:to>
                                    </p:set>
                                  </p:childTnLst>
                                </p:cTn>
                              </p:par>
                              <p:par>
                                <p:cTn id="482" presetID="3" presetClass="exit" presetSubtype="5" fill="hold" grpId="3" nodeType="withEffect">
                                  <p:stCondLst>
                                    <p:cond delay="0"/>
                                  </p:stCondLst>
                                  <p:childTnLst>
                                    <p:animEffect transition="out" filter="blinds(vertical)">
                                      <p:cBhvr>
                                        <p:cTn id="483" dur="5000"/>
                                        <p:tgtEl>
                                          <p:spTgt spid="12"/>
                                        </p:tgtEl>
                                      </p:cBhvr>
                                    </p:animEffect>
                                    <p:set>
                                      <p:cBhvr>
                                        <p:cTn id="484" dur="1" fill="hold">
                                          <p:stCondLst>
                                            <p:cond delay="4999"/>
                                          </p:stCondLst>
                                        </p:cTn>
                                        <p:tgtEl>
                                          <p:spTgt spid="12"/>
                                        </p:tgtEl>
                                        <p:attrNameLst>
                                          <p:attrName>style.visibility</p:attrName>
                                        </p:attrNameLst>
                                      </p:cBhvr>
                                      <p:to>
                                        <p:strVal val="hidden"/>
                                      </p:to>
                                    </p:set>
                                  </p:childTnLst>
                                </p:cTn>
                              </p:par>
                              <p:par>
                                <p:cTn id="485" presetID="2" presetClass="entr" presetSubtype="8" fill="hold" grpId="0" nodeType="withEffect">
                                  <p:stCondLst>
                                    <p:cond delay="0"/>
                                  </p:stCondLst>
                                  <p:childTnLst>
                                    <p:set>
                                      <p:cBhvr>
                                        <p:cTn id="486" dur="1" fill="hold">
                                          <p:stCondLst>
                                            <p:cond delay="0"/>
                                          </p:stCondLst>
                                        </p:cTn>
                                        <p:tgtEl>
                                          <p:spTgt spid="11"/>
                                        </p:tgtEl>
                                        <p:attrNameLst>
                                          <p:attrName>style.visibility</p:attrName>
                                        </p:attrNameLst>
                                      </p:cBhvr>
                                      <p:to>
                                        <p:strVal val="visible"/>
                                      </p:to>
                                    </p:set>
                                    <p:anim calcmode="lin" valueType="num">
                                      <p:cBhvr additive="base">
                                        <p:cTn id="487" dur="5000" fill="hold"/>
                                        <p:tgtEl>
                                          <p:spTgt spid="11"/>
                                        </p:tgtEl>
                                        <p:attrNameLst>
                                          <p:attrName>ppt_x</p:attrName>
                                        </p:attrNameLst>
                                      </p:cBhvr>
                                      <p:tavLst>
                                        <p:tav tm="0">
                                          <p:val>
                                            <p:strVal val="0-#ppt_w/2"/>
                                          </p:val>
                                        </p:tav>
                                        <p:tav tm="100000">
                                          <p:val>
                                            <p:strVal val="#ppt_x"/>
                                          </p:val>
                                        </p:tav>
                                      </p:tavLst>
                                    </p:anim>
                                    <p:anim calcmode="lin" valueType="num">
                                      <p:cBhvr additive="base">
                                        <p:cTn id="488" dur="5000" fill="hold"/>
                                        <p:tgtEl>
                                          <p:spTgt spid="11"/>
                                        </p:tgtEl>
                                        <p:attrNameLst>
                                          <p:attrName>ppt_y</p:attrName>
                                        </p:attrNameLst>
                                      </p:cBhvr>
                                      <p:tavLst>
                                        <p:tav tm="0">
                                          <p:val>
                                            <p:strVal val="#ppt_y"/>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11"/>
                                        </p:tgtEl>
                                        <p:attrNameLst>
                                          <p:attrName>style.visibility</p:attrName>
                                        </p:attrNameLst>
                                      </p:cBhvr>
                                      <p:to>
                                        <p:strVal val="visible"/>
                                      </p:to>
                                    </p:set>
                                    <p:anim calcmode="lin" valueType="num">
                                      <p:cBhvr>
                                        <p:cTn id="491" dur="5000" fill="hold"/>
                                        <p:tgtEl>
                                          <p:spTgt spid="11"/>
                                        </p:tgtEl>
                                        <p:attrNameLst>
                                          <p:attrName>ppt_w</p:attrName>
                                        </p:attrNameLst>
                                      </p:cBhvr>
                                      <p:tavLst>
                                        <p:tav tm="0" fmla="#ppt_w*sin(2.5*pi*$)">
                                          <p:val>
                                            <p:fltVal val="0"/>
                                          </p:val>
                                        </p:tav>
                                        <p:tav tm="100000">
                                          <p:val>
                                            <p:fltVal val="1"/>
                                          </p:val>
                                        </p:tav>
                                      </p:tavLst>
                                    </p:anim>
                                    <p:anim calcmode="lin" valueType="num">
                                      <p:cBhvr>
                                        <p:cTn id="492" dur="5000" fill="hold"/>
                                        <p:tgtEl>
                                          <p:spTgt spid="11"/>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5000"/>
                                        <p:tgtEl>
                                          <p:spTgt spid="11"/>
                                        </p:tgtEl>
                                        <p:attrNameLst>
                                          <p:attrName>ppt_x</p:attrName>
                                        </p:attrNameLst>
                                      </p:cBhvr>
                                      <p:tavLst>
                                        <p:tav tm="0">
                                          <p:val>
                                            <p:strVal val="ppt_x"/>
                                          </p:val>
                                        </p:tav>
                                        <p:tav tm="100000">
                                          <p:val>
                                            <p:strVal val="1+ppt_w/2"/>
                                          </p:val>
                                        </p:tav>
                                      </p:tavLst>
                                    </p:anim>
                                    <p:anim calcmode="lin" valueType="num">
                                      <p:cBhvr additive="base">
                                        <p:cTn id="495" dur="5000"/>
                                        <p:tgtEl>
                                          <p:spTgt spid="11"/>
                                        </p:tgtEl>
                                        <p:attrNameLst>
                                          <p:attrName>ppt_y</p:attrName>
                                        </p:attrNameLst>
                                      </p:cBhvr>
                                      <p:tavLst>
                                        <p:tav tm="0">
                                          <p:val>
                                            <p:strVal val="ppt_y"/>
                                          </p:val>
                                        </p:tav>
                                        <p:tav tm="100000">
                                          <p:val>
                                            <p:strVal val="ppt_y"/>
                                          </p:val>
                                        </p:tav>
                                      </p:tavLst>
                                    </p:anim>
                                    <p:set>
                                      <p:cBhvr>
                                        <p:cTn id="496" dur="1" fill="hold">
                                          <p:stCondLst>
                                            <p:cond delay="4999"/>
                                          </p:stCondLst>
                                        </p:cTn>
                                        <p:tgtEl>
                                          <p:spTgt spid="11"/>
                                        </p:tgtEl>
                                        <p:attrNameLst>
                                          <p:attrName>style.visibility</p:attrName>
                                        </p:attrNameLst>
                                      </p:cBhvr>
                                      <p:to>
                                        <p:strVal val="hidden"/>
                                      </p:to>
                                    </p:set>
                                  </p:childTnLst>
                                </p:cTn>
                              </p:par>
                              <p:par>
                                <p:cTn id="497" presetID="3" presetClass="exit" presetSubtype="5" fill="hold" grpId="3" nodeType="withEffect">
                                  <p:stCondLst>
                                    <p:cond delay="0"/>
                                  </p:stCondLst>
                                  <p:childTnLst>
                                    <p:animEffect transition="out" filter="blinds(vertical)">
                                      <p:cBhvr>
                                        <p:cTn id="498" dur="5000"/>
                                        <p:tgtEl>
                                          <p:spTgt spid="11"/>
                                        </p:tgtEl>
                                      </p:cBhvr>
                                    </p:animEffect>
                                    <p:set>
                                      <p:cBhvr>
                                        <p:cTn id="499" dur="1" fill="hold">
                                          <p:stCondLst>
                                            <p:cond delay="4999"/>
                                          </p:stCondLst>
                                        </p:cTn>
                                        <p:tgtEl>
                                          <p:spTgt spid="11"/>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10"/>
                                        </p:tgtEl>
                                        <p:attrNameLst>
                                          <p:attrName>style.visibility</p:attrName>
                                        </p:attrNameLst>
                                      </p:cBhvr>
                                      <p:to>
                                        <p:strVal val="visible"/>
                                      </p:to>
                                    </p:set>
                                    <p:anim calcmode="lin" valueType="num">
                                      <p:cBhvr additive="base">
                                        <p:cTn id="502" dur="5000" fill="hold"/>
                                        <p:tgtEl>
                                          <p:spTgt spid="10"/>
                                        </p:tgtEl>
                                        <p:attrNameLst>
                                          <p:attrName>ppt_x</p:attrName>
                                        </p:attrNameLst>
                                      </p:cBhvr>
                                      <p:tavLst>
                                        <p:tav tm="0">
                                          <p:val>
                                            <p:strVal val="0-#ppt_w/2"/>
                                          </p:val>
                                        </p:tav>
                                        <p:tav tm="100000">
                                          <p:val>
                                            <p:strVal val="#ppt_x"/>
                                          </p:val>
                                        </p:tav>
                                      </p:tavLst>
                                    </p:anim>
                                    <p:anim calcmode="lin" valueType="num">
                                      <p:cBhvr additive="base">
                                        <p:cTn id="503" dur="5000" fill="hold"/>
                                        <p:tgtEl>
                                          <p:spTgt spid="10"/>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10"/>
                                        </p:tgtEl>
                                        <p:attrNameLst>
                                          <p:attrName>style.visibility</p:attrName>
                                        </p:attrNameLst>
                                      </p:cBhvr>
                                      <p:to>
                                        <p:strVal val="visible"/>
                                      </p:to>
                                    </p:set>
                                    <p:anim calcmode="lin" valueType="num">
                                      <p:cBhvr>
                                        <p:cTn id="506" dur="5000" fill="hold"/>
                                        <p:tgtEl>
                                          <p:spTgt spid="10"/>
                                        </p:tgtEl>
                                        <p:attrNameLst>
                                          <p:attrName>ppt_w</p:attrName>
                                        </p:attrNameLst>
                                      </p:cBhvr>
                                      <p:tavLst>
                                        <p:tav tm="0" fmla="#ppt_w*sin(2.5*pi*$)">
                                          <p:val>
                                            <p:fltVal val="0"/>
                                          </p:val>
                                        </p:tav>
                                        <p:tav tm="100000">
                                          <p:val>
                                            <p:fltVal val="1"/>
                                          </p:val>
                                        </p:tav>
                                      </p:tavLst>
                                    </p:anim>
                                    <p:anim calcmode="lin" valueType="num">
                                      <p:cBhvr>
                                        <p:cTn id="507" dur="5000" fill="hold"/>
                                        <p:tgtEl>
                                          <p:spTgt spid="10"/>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5000"/>
                                        <p:tgtEl>
                                          <p:spTgt spid="10"/>
                                        </p:tgtEl>
                                        <p:attrNameLst>
                                          <p:attrName>ppt_x</p:attrName>
                                        </p:attrNameLst>
                                      </p:cBhvr>
                                      <p:tavLst>
                                        <p:tav tm="0">
                                          <p:val>
                                            <p:strVal val="ppt_x"/>
                                          </p:val>
                                        </p:tav>
                                        <p:tav tm="100000">
                                          <p:val>
                                            <p:strVal val="1+ppt_w/2"/>
                                          </p:val>
                                        </p:tav>
                                      </p:tavLst>
                                    </p:anim>
                                    <p:anim calcmode="lin" valueType="num">
                                      <p:cBhvr additive="base">
                                        <p:cTn id="510" dur="5000"/>
                                        <p:tgtEl>
                                          <p:spTgt spid="10"/>
                                        </p:tgtEl>
                                        <p:attrNameLst>
                                          <p:attrName>ppt_y</p:attrName>
                                        </p:attrNameLst>
                                      </p:cBhvr>
                                      <p:tavLst>
                                        <p:tav tm="0">
                                          <p:val>
                                            <p:strVal val="ppt_y"/>
                                          </p:val>
                                        </p:tav>
                                        <p:tav tm="100000">
                                          <p:val>
                                            <p:strVal val="ppt_y"/>
                                          </p:val>
                                        </p:tav>
                                      </p:tavLst>
                                    </p:anim>
                                    <p:set>
                                      <p:cBhvr>
                                        <p:cTn id="511" dur="1" fill="hold">
                                          <p:stCondLst>
                                            <p:cond delay="4999"/>
                                          </p:stCondLst>
                                        </p:cTn>
                                        <p:tgtEl>
                                          <p:spTgt spid="10"/>
                                        </p:tgtEl>
                                        <p:attrNameLst>
                                          <p:attrName>style.visibility</p:attrName>
                                        </p:attrNameLst>
                                      </p:cBhvr>
                                      <p:to>
                                        <p:strVal val="hidden"/>
                                      </p:to>
                                    </p:set>
                                  </p:childTnLst>
                                </p:cTn>
                              </p:par>
                              <p:par>
                                <p:cTn id="512" presetID="3" presetClass="exit" presetSubtype="5" fill="hold" grpId="3" nodeType="withEffect">
                                  <p:stCondLst>
                                    <p:cond delay="0"/>
                                  </p:stCondLst>
                                  <p:childTnLst>
                                    <p:animEffect transition="out" filter="blinds(vertical)">
                                      <p:cBhvr>
                                        <p:cTn id="513" dur="5000"/>
                                        <p:tgtEl>
                                          <p:spTgt spid="10"/>
                                        </p:tgtEl>
                                      </p:cBhvr>
                                    </p:animEffect>
                                    <p:set>
                                      <p:cBhvr>
                                        <p:cTn id="514" dur="1" fill="hold">
                                          <p:stCondLst>
                                            <p:cond delay="4999"/>
                                          </p:stCondLst>
                                        </p:cTn>
                                        <p:tgtEl>
                                          <p:spTgt spid="10"/>
                                        </p:tgtEl>
                                        <p:attrNameLst>
                                          <p:attrName>style.visibility</p:attrName>
                                        </p:attrNameLst>
                                      </p:cBhvr>
                                      <p:to>
                                        <p:strVal val="hidden"/>
                                      </p:to>
                                    </p:set>
                                  </p:childTnLst>
                                </p:cTn>
                              </p:par>
                              <p:par>
                                <p:cTn id="515" presetID="2" presetClass="entr" presetSubtype="8" fill="hold" grpId="0" nodeType="withEffect">
                                  <p:stCondLst>
                                    <p:cond delay="0"/>
                                  </p:stCondLst>
                                  <p:childTnLst>
                                    <p:set>
                                      <p:cBhvr>
                                        <p:cTn id="516" dur="1" fill="hold">
                                          <p:stCondLst>
                                            <p:cond delay="0"/>
                                          </p:stCondLst>
                                        </p:cTn>
                                        <p:tgtEl>
                                          <p:spTgt spid="9"/>
                                        </p:tgtEl>
                                        <p:attrNameLst>
                                          <p:attrName>style.visibility</p:attrName>
                                        </p:attrNameLst>
                                      </p:cBhvr>
                                      <p:to>
                                        <p:strVal val="visible"/>
                                      </p:to>
                                    </p:set>
                                    <p:anim calcmode="lin" valueType="num">
                                      <p:cBhvr additive="base">
                                        <p:cTn id="517" dur="5000" fill="hold"/>
                                        <p:tgtEl>
                                          <p:spTgt spid="9"/>
                                        </p:tgtEl>
                                        <p:attrNameLst>
                                          <p:attrName>ppt_x</p:attrName>
                                        </p:attrNameLst>
                                      </p:cBhvr>
                                      <p:tavLst>
                                        <p:tav tm="0">
                                          <p:val>
                                            <p:strVal val="0-#ppt_w/2"/>
                                          </p:val>
                                        </p:tav>
                                        <p:tav tm="100000">
                                          <p:val>
                                            <p:strVal val="#ppt_x"/>
                                          </p:val>
                                        </p:tav>
                                      </p:tavLst>
                                    </p:anim>
                                    <p:anim calcmode="lin" valueType="num">
                                      <p:cBhvr additive="base">
                                        <p:cTn id="518" dur="5000" fill="hold"/>
                                        <p:tgtEl>
                                          <p:spTgt spid="9"/>
                                        </p:tgtEl>
                                        <p:attrNameLst>
                                          <p:attrName>ppt_y</p:attrName>
                                        </p:attrNameLst>
                                      </p:cBhvr>
                                      <p:tavLst>
                                        <p:tav tm="0">
                                          <p:val>
                                            <p:strVal val="#ppt_y"/>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9"/>
                                        </p:tgtEl>
                                        <p:attrNameLst>
                                          <p:attrName>style.visibility</p:attrName>
                                        </p:attrNameLst>
                                      </p:cBhvr>
                                      <p:to>
                                        <p:strVal val="visible"/>
                                      </p:to>
                                    </p:set>
                                    <p:anim calcmode="lin" valueType="num">
                                      <p:cBhvr>
                                        <p:cTn id="521" dur="5000" fill="hold"/>
                                        <p:tgtEl>
                                          <p:spTgt spid="9"/>
                                        </p:tgtEl>
                                        <p:attrNameLst>
                                          <p:attrName>ppt_w</p:attrName>
                                        </p:attrNameLst>
                                      </p:cBhvr>
                                      <p:tavLst>
                                        <p:tav tm="0" fmla="#ppt_w*sin(2.5*pi*$)">
                                          <p:val>
                                            <p:fltVal val="0"/>
                                          </p:val>
                                        </p:tav>
                                        <p:tav tm="100000">
                                          <p:val>
                                            <p:fltVal val="1"/>
                                          </p:val>
                                        </p:tav>
                                      </p:tavLst>
                                    </p:anim>
                                    <p:anim calcmode="lin" valueType="num">
                                      <p:cBhvr>
                                        <p:cTn id="522" dur="5000" fill="hold"/>
                                        <p:tgtEl>
                                          <p:spTgt spid="9"/>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5000"/>
                                        <p:tgtEl>
                                          <p:spTgt spid="9"/>
                                        </p:tgtEl>
                                        <p:attrNameLst>
                                          <p:attrName>ppt_x</p:attrName>
                                        </p:attrNameLst>
                                      </p:cBhvr>
                                      <p:tavLst>
                                        <p:tav tm="0">
                                          <p:val>
                                            <p:strVal val="ppt_x"/>
                                          </p:val>
                                        </p:tav>
                                        <p:tav tm="100000">
                                          <p:val>
                                            <p:strVal val="1+ppt_w/2"/>
                                          </p:val>
                                        </p:tav>
                                      </p:tavLst>
                                    </p:anim>
                                    <p:anim calcmode="lin" valueType="num">
                                      <p:cBhvr additive="base">
                                        <p:cTn id="525" dur="5000"/>
                                        <p:tgtEl>
                                          <p:spTgt spid="9"/>
                                        </p:tgtEl>
                                        <p:attrNameLst>
                                          <p:attrName>ppt_y</p:attrName>
                                        </p:attrNameLst>
                                      </p:cBhvr>
                                      <p:tavLst>
                                        <p:tav tm="0">
                                          <p:val>
                                            <p:strVal val="ppt_y"/>
                                          </p:val>
                                        </p:tav>
                                        <p:tav tm="100000">
                                          <p:val>
                                            <p:strVal val="ppt_y"/>
                                          </p:val>
                                        </p:tav>
                                      </p:tavLst>
                                    </p:anim>
                                    <p:set>
                                      <p:cBhvr>
                                        <p:cTn id="526" dur="1" fill="hold">
                                          <p:stCondLst>
                                            <p:cond delay="4999"/>
                                          </p:stCondLst>
                                        </p:cTn>
                                        <p:tgtEl>
                                          <p:spTgt spid="9"/>
                                        </p:tgtEl>
                                        <p:attrNameLst>
                                          <p:attrName>style.visibility</p:attrName>
                                        </p:attrNameLst>
                                      </p:cBhvr>
                                      <p:to>
                                        <p:strVal val="hidden"/>
                                      </p:to>
                                    </p:set>
                                  </p:childTnLst>
                                </p:cTn>
                              </p:par>
                              <p:par>
                                <p:cTn id="527" presetID="3" presetClass="exit" presetSubtype="5" fill="hold" grpId="3" nodeType="withEffect">
                                  <p:stCondLst>
                                    <p:cond delay="0"/>
                                  </p:stCondLst>
                                  <p:childTnLst>
                                    <p:animEffect transition="out" filter="blinds(vertical)">
                                      <p:cBhvr>
                                        <p:cTn id="528" dur="5000"/>
                                        <p:tgtEl>
                                          <p:spTgt spid="9"/>
                                        </p:tgtEl>
                                      </p:cBhvr>
                                    </p:animEffect>
                                    <p:set>
                                      <p:cBhvr>
                                        <p:cTn id="529" dur="1" fill="hold">
                                          <p:stCondLst>
                                            <p:cond delay="4999"/>
                                          </p:stCondLst>
                                        </p:cTn>
                                        <p:tgtEl>
                                          <p:spTgt spid="9"/>
                                        </p:tgtEl>
                                        <p:attrNameLst>
                                          <p:attrName>style.visibility</p:attrName>
                                        </p:attrNameLst>
                                      </p:cBhvr>
                                      <p:to>
                                        <p:strVal val="hidden"/>
                                      </p:to>
                                    </p:set>
                                  </p:childTnLst>
                                </p:cTn>
                              </p:par>
                              <p:par>
                                <p:cTn id="530" presetID="2" presetClass="entr" presetSubtype="8" fill="hold" grpId="0" nodeType="withEffect">
                                  <p:stCondLst>
                                    <p:cond delay="0"/>
                                  </p:stCondLst>
                                  <p:childTnLst>
                                    <p:set>
                                      <p:cBhvr>
                                        <p:cTn id="531" dur="1" fill="hold">
                                          <p:stCondLst>
                                            <p:cond delay="0"/>
                                          </p:stCondLst>
                                        </p:cTn>
                                        <p:tgtEl>
                                          <p:spTgt spid="8"/>
                                        </p:tgtEl>
                                        <p:attrNameLst>
                                          <p:attrName>style.visibility</p:attrName>
                                        </p:attrNameLst>
                                      </p:cBhvr>
                                      <p:to>
                                        <p:strVal val="visible"/>
                                      </p:to>
                                    </p:set>
                                    <p:anim calcmode="lin" valueType="num">
                                      <p:cBhvr additive="base">
                                        <p:cTn id="532" dur="5000" fill="hold"/>
                                        <p:tgtEl>
                                          <p:spTgt spid="8"/>
                                        </p:tgtEl>
                                        <p:attrNameLst>
                                          <p:attrName>ppt_x</p:attrName>
                                        </p:attrNameLst>
                                      </p:cBhvr>
                                      <p:tavLst>
                                        <p:tav tm="0">
                                          <p:val>
                                            <p:strVal val="0-#ppt_w/2"/>
                                          </p:val>
                                        </p:tav>
                                        <p:tav tm="100000">
                                          <p:val>
                                            <p:strVal val="#ppt_x"/>
                                          </p:val>
                                        </p:tav>
                                      </p:tavLst>
                                    </p:anim>
                                    <p:anim calcmode="lin" valueType="num">
                                      <p:cBhvr additive="base">
                                        <p:cTn id="533" dur="5000" fill="hold"/>
                                        <p:tgtEl>
                                          <p:spTgt spid="8"/>
                                        </p:tgtEl>
                                        <p:attrNameLst>
                                          <p:attrName>ppt_y</p:attrName>
                                        </p:attrNameLst>
                                      </p:cBhvr>
                                      <p:tavLst>
                                        <p:tav tm="0">
                                          <p:val>
                                            <p:strVal val="#ppt_y"/>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8"/>
                                        </p:tgtEl>
                                        <p:attrNameLst>
                                          <p:attrName>style.visibility</p:attrName>
                                        </p:attrNameLst>
                                      </p:cBhvr>
                                      <p:to>
                                        <p:strVal val="visible"/>
                                      </p:to>
                                    </p:set>
                                    <p:anim calcmode="lin" valueType="num">
                                      <p:cBhvr>
                                        <p:cTn id="536" dur="5000" fill="hold"/>
                                        <p:tgtEl>
                                          <p:spTgt spid="8"/>
                                        </p:tgtEl>
                                        <p:attrNameLst>
                                          <p:attrName>ppt_w</p:attrName>
                                        </p:attrNameLst>
                                      </p:cBhvr>
                                      <p:tavLst>
                                        <p:tav tm="0" fmla="#ppt_w*sin(2.5*pi*$)">
                                          <p:val>
                                            <p:fltVal val="0"/>
                                          </p:val>
                                        </p:tav>
                                        <p:tav tm="100000">
                                          <p:val>
                                            <p:fltVal val="1"/>
                                          </p:val>
                                        </p:tav>
                                      </p:tavLst>
                                    </p:anim>
                                    <p:anim calcmode="lin" valueType="num">
                                      <p:cBhvr>
                                        <p:cTn id="537" dur="5000" fill="hold"/>
                                        <p:tgtEl>
                                          <p:spTgt spid="8"/>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5000"/>
                                        <p:tgtEl>
                                          <p:spTgt spid="8"/>
                                        </p:tgtEl>
                                        <p:attrNameLst>
                                          <p:attrName>ppt_x</p:attrName>
                                        </p:attrNameLst>
                                      </p:cBhvr>
                                      <p:tavLst>
                                        <p:tav tm="0">
                                          <p:val>
                                            <p:strVal val="ppt_x"/>
                                          </p:val>
                                        </p:tav>
                                        <p:tav tm="100000">
                                          <p:val>
                                            <p:strVal val="1+ppt_w/2"/>
                                          </p:val>
                                        </p:tav>
                                      </p:tavLst>
                                    </p:anim>
                                    <p:anim calcmode="lin" valueType="num">
                                      <p:cBhvr additive="base">
                                        <p:cTn id="540" dur="5000"/>
                                        <p:tgtEl>
                                          <p:spTgt spid="8"/>
                                        </p:tgtEl>
                                        <p:attrNameLst>
                                          <p:attrName>ppt_y</p:attrName>
                                        </p:attrNameLst>
                                      </p:cBhvr>
                                      <p:tavLst>
                                        <p:tav tm="0">
                                          <p:val>
                                            <p:strVal val="ppt_y"/>
                                          </p:val>
                                        </p:tav>
                                        <p:tav tm="100000">
                                          <p:val>
                                            <p:strVal val="ppt_y"/>
                                          </p:val>
                                        </p:tav>
                                      </p:tavLst>
                                    </p:anim>
                                    <p:set>
                                      <p:cBhvr>
                                        <p:cTn id="541" dur="1" fill="hold">
                                          <p:stCondLst>
                                            <p:cond delay="4999"/>
                                          </p:stCondLst>
                                        </p:cTn>
                                        <p:tgtEl>
                                          <p:spTgt spid="8"/>
                                        </p:tgtEl>
                                        <p:attrNameLst>
                                          <p:attrName>style.visibility</p:attrName>
                                        </p:attrNameLst>
                                      </p:cBhvr>
                                      <p:to>
                                        <p:strVal val="hidden"/>
                                      </p:to>
                                    </p:set>
                                  </p:childTnLst>
                                </p:cTn>
                              </p:par>
                              <p:par>
                                <p:cTn id="542" presetID="3" presetClass="exit" presetSubtype="5" fill="hold" grpId="3" nodeType="withEffect">
                                  <p:stCondLst>
                                    <p:cond delay="0"/>
                                  </p:stCondLst>
                                  <p:childTnLst>
                                    <p:animEffect transition="out" filter="blinds(vertical)">
                                      <p:cBhvr>
                                        <p:cTn id="543" dur="5000"/>
                                        <p:tgtEl>
                                          <p:spTgt spid="8"/>
                                        </p:tgtEl>
                                      </p:cBhvr>
                                    </p:animEffect>
                                    <p:set>
                                      <p:cBhvr>
                                        <p:cTn id="544" dur="1" fill="hold">
                                          <p:stCondLst>
                                            <p:cond delay="4999"/>
                                          </p:stCondLst>
                                        </p:cTn>
                                        <p:tgtEl>
                                          <p:spTgt spid="8"/>
                                        </p:tgtEl>
                                        <p:attrNameLst>
                                          <p:attrName>style.visibility</p:attrName>
                                        </p:attrNameLst>
                                      </p:cBhvr>
                                      <p:to>
                                        <p:strVal val="hidden"/>
                                      </p:to>
                                    </p:set>
                                  </p:childTnLst>
                                </p:cTn>
                              </p:par>
                              <p:par>
                                <p:cTn id="545" presetID="2" presetClass="entr" presetSubtype="8" fill="hold" grpId="0" nodeType="withEffect">
                                  <p:stCondLst>
                                    <p:cond delay="0"/>
                                  </p:stCondLst>
                                  <p:childTnLst>
                                    <p:set>
                                      <p:cBhvr>
                                        <p:cTn id="546" dur="1" fill="hold">
                                          <p:stCondLst>
                                            <p:cond delay="0"/>
                                          </p:stCondLst>
                                        </p:cTn>
                                        <p:tgtEl>
                                          <p:spTgt spid="7"/>
                                        </p:tgtEl>
                                        <p:attrNameLst>
                                          <p:attrName>style.visibility</p:attrName>
                                        </p:attrNameLst>
                                      </p:cBhvr>
                                      <p:to>
                                        <p:strVal val="visible"/>
                                      </p:to>
                                    </p:set>
                                    <p:anim calcmode="lin" valueType="num">
                                      <p:cBhvr additive="base">
                                        <p:cTn id="547" dur="5000" fill="hold"/>
                                        <p:tgtEl>
                                          <p:spTgt spid="7"/>
                                        </p:tgtEl>
                                        <p:attrNameLst>
                                          <p:attrName>ppt_x</p:attrName>
                                        </p:attrNameLst>
                                      </p:cBhvr>
                                      <p:tavLst>
                                        <p:tav tm="0">
                                          <p:val>
                                            <p:strVal val="0-#ppt_w/2"/>
                                          </p:val>
                                        </p:tav>
                                        <p:tav tm="100000">
                                          <p:val>
                                            <p:strVal val="#ppt_x"/>
                                          </p:val>
                                        </p:tav>
                                      </p:tavLst>
                                    </p:anim>
                                    <p:anim calcmode="lin" valueType="num">
                                      <p:cBhvr additive="base">
                                        <p:cTn id="548" dur="5000" fill="hold"/>
                                        <p:tgtEl>
                                          <p:spTgt spid="7"/>
                                        </p:tgtEl>
                                        <p:attrNameLst>
                                          <p:attrName>ppt_y</p:attrName>
                                        </p:attrNameLst>
                                      </p:cBhvr>
                                      <p:tavLst>
                                        <p:tav tm="0">
                                          <p:val>
                                            <p:strVal val="#ppt_y"/>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7"/>
                                        </p:tgtEl>
                                        <p:attrNameLst>
                                          <p:attrName>style.visibility</p:attrName>
                                        </p:attrNameLst>
                                      </p:cBhvr>
                                      <p:to>
                                        <p:strVal val="visible"/>
                                      </p:to>
                                    </p:set>
                                    <p:anim calcmode="lin" valueType="num">
                                      <p:cBhvr>
                                        <p:cTn id="551" dur="5000" fill="hold"/>
                                        <p:tgtEl>
                                          <p:spTgt spid="7"/>
                                        </p:tgtEl>
                                        <p:attrNameLst>
                                          <p:attrName>ppt_w</p:attrName>
                                        </p:attrNameLst>
                                      </p:cBhvr>
                                      <p:tavLst>
                                        <p:tav tm="0" fmla="#ppt_w*sin(2.5*pi*$)">
                                          <p:val>
                                            <p:fltVal val="0"/>
                                          </p:val>
                                        </p:tav>
                                        <p:tav tm="100000">
                                          <p:val>
                                            <p:fltVal val="1"/>
                                          </p:val>
                                        </p:tav>
                                      </p:tavLst>
                                    </p:anim>
                                    <p:anim calcmode="lin" valueType="num">
                                      <p:cBhvr>
                                        <p:cTn id="552" dur="5000" fill="hold"/>
                                        <p:tgtEl>
                                          <p:spTgt spid="7"/>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5000"/>
                                        <p:tgtEl>
                                          <p:spTgt spid="7"/>
                                        </p:tgtEl>
                                        <p:attrNameLst>
                                          <p:attrName>ppt_x</p:attrName>
                                        </p:attrNameLst>
                                      </p:cBhvr>
                                      <p:tavLst>
                                        <p:tav tm="0">
                                          <p:val>
                                            <p:strVal val="ppt_x"/>
                                          </p:val>
                                        </p:tav>
                                        <p:tav tm="100000">
                                          <p:val>
                                            <p:strVal val="1+ppt_w/2"/>
                                          </p:val>
                                        </p:tav>
                                      </p:tavLst>
                                    </p:anim>
                                    <p:anim calcmode="lin" valueType="num">
                                      <p:cBhvr additive="base">
                                        <p:cTn id="555" dur="5000"/>
                                        <p:tgtEl>
                                          <p:spTgt spid="7"/>
                                        </p:tgtEl>
                                        <p:attrNameLst>
                                          <p:attrName>ppt_y</p:attrName>
                                        </p:attrNameLst>
                                      </p:cBhvr>
                                      <p:tavLst>
                                        <p:tav tm="0">
                                          <p:val>
                                            <p:strVal val="ppt_y"/>
                                          </p:val>
                                        </p:tav>
                                        <p:tav tm="100000">
                                          <p:val>
                                            <p:strVal val="ppt_y"/>
                                          </p:val>
                                        </p:tav>
                                      </p:tavLst>
                                    </p:anim>
                                    <p:set>
                                      <p:cBhvr>
                                        <p:cTn id="556" dur="1" fill="hold">
                                          <p:stCondLst>
                                            <p:cond delay="4999"/>
                                          </p:stCondLst>
                                        </p:cTn>
                                        <p:tgtEl>
                                          <p:spTgt spid="7"/>
                                        </p:tgtEl>
                                        <p:attrNameLst>
                                          <p:attrName>style.visibility</p:attrName>
                                        </p:attrNameLst>
                                      </p:cBhvr>
                                      <p:to>
                                        <p:strVal val="hidden"/>
                                      </p:to>
                                    </p:set>
                                  </p:childTnLst>
                                </p:cTn>
                              </p:par>
                              <p:par>
                                <p:cTn id="557" presetID="3" presetClass="exit" presetSubtype="5" fill="hold" grpId="3" nodeType="withEffect">
                                  <p:stCondLst>
                                    <p:cond delay="0"/>
                                  </p:stCondLst>
                                  <p:childTnLst>
                                    <p:animEffect transition="out" filter="blinds(vertical)">
                                      <p:cBhvr>
                                        <p:cTn id="558" dur="5000"/>
                                        <p:tgtEl>
                                          <p:spTgt spid="7"/>
                                        </p:tgtEl>
                                      </p:cBhvr>
                                    </p:animEffect>
                                    <p:set>
                                      <p:cBhvr>
                                        <p:cTn id="559" dur="1" fill="hold">
                                          <p:stCondLst>
                                            <p:cond delay="4999"/>
                                          </p:stCondLst>
                                        </p:cTn>
                                        <p:tgtEl>
                                          <p:spTgt spid="7"/>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6"/>
                                        </p:tgtEl>
                                        <p:attrNameLst>
                                          <p:attrName>style.visibility</p:attrName>
                                        </p:attrNameLst>
                                      </p:cBhvr>
                                      <p:to>
                                        <p:strVal val="visible"/>
                                      </p:to>
                                    </p:set>
                                    <p:anim calcmode="lin" valueType="num">
                                      <p:cBhvr additive="base">
                                        <p:cTn id="562" dur="5000" fill="hold"/>
                                        <p:tgtEl>
                                          <p:spTgt spid="6"/>
                                        </p:tgtEl>
                                        <p:attrNameLst>
                                          <p:attrName>ppt_x</p:attrName>
                                        </p:attrNameLst>
                                      </p:cBhvr>
                                      <p:tavLst>
                                        <p:tav tm="0">
                                          <p:val>
                                            <p:strVal val="0-#ppt_w/2"/>
                                          </p:val>
                                        </p:tav>
                                        <p:tav tm="100000">
                                          <p:val>
                                            <p:strVal val="#ppt_x"/>
                                          </p:val>
                                        </p:tav>
                                      </p:tavLst>
                                    </p:anim>
                                    <p:anim calcmode="lin" valueType="num">
                                      <p:cBhvr additive="base">
                                        <p:cTn id="563" dur="5000" fill="hold"/>
                                        <p:tgtEl>
                                          <p:spTgt spid="6"/>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6"/>
                                        </p:tgtEl>
                                        <p:attrNameLst>
                                          <p:attrName>style.visibility</p:attrName>
                                        </p:attrNameLst>
                                      </p:cBhvr>
                                      <p:to>
                                        <p:strVal val="visible"/>
                                      </p:to>
                                    </p:set>
                                    <p:anim calcmode="lin" valueType="num">
                                      <p:cBhvr>
                                        <p:cTn id="566" dur="5000" fill="hold"/>
                                        <p:tgtEl>
                                          <p:spTgt spid="6"/>
                                        </p:tgtEl>
                                        <p:attrNameLst>
                                          <p:attrName>ppt_w</p:attrName>
                                        </p:attrNameLst>
                                      </p:cBhvr>
                                      <p:tavLst>
                                        <p:tav tm="0" fmla="#ppt_w*sin(2.5*pi*$)">
                                          <p:val>
                                            <p:fltVal val="0"/>
                                          </p:val>
                                        </p:tav>
                                        <p:tav tm="100000">
                                          <p:val>
                                            <p:fltVal val="1"/>
                                          </p:val>
                                        </p:tav>
                                      </p:tavLst>
                                    </p:anim>
                                    <p:anim calcmode="lin" valueType="num">
                                      <p:cBhvr>
                                        <p:cTn id="567" dur="5000" fill="hold"/>
                                        <p:tgtEl>
                                          <p:spTgt spid="6"/>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5000"/>
                                        <p:tgtEl>
                                          <p:spTgt spid="6"/>
                                        </p:tgtEl>
                                        <p:attrNameLst>
                                          <p:attrName>ppt_x</p:attrName>
                                        </p:attrNameLst>
                                      </p:cBhvr>
                                      <p:tavLst>
                                        <p:tav tm="0">
                                          <p:val>
                                            <p:strVal val="ppt_x"/>
                                          </p:val>
                                        </p:tav>
                                        <p:tav tm="100000">
                                          <p:val>
                                            <p:strVal val="1+ppt_w/2"/>
                                          </p:val>
                                        </p:tav>
                                      </p:tavLst>
                                    </p:anim>
                                    <p:anim calcmode="lin" valueType="num">
                                      <p:cBhvr additive="base">
                                        <p:cTn id="570" dur="5000"/>
                                        <p:tgtEl>
                                          <p:spTgt spid="6"/>
                                        </p:tgtEl>
                                        <p:attrNameLst>
                                          <p:attrName>ppt_y</p:attrName>
                                        </p:attrNameLst>
                                      </p:cBhvr>
                                      <p:tavLst>
                                        <p:tav tm="0">
                                          <p:val>
                                            <p:strVal val="ppt_y"/>
                                          </p:val>
                                        </p:tav>
                                        <p:tav tm="100000">
                                          <p:val>
                                            <p:strVal val="ppt_y"/>
                                          </p:val>
                                        </p:tav>
                                      </p:tavLst>
                                    </p:anim>
                                    <p:set>
                                      <p:cBhvr>
                                        <p:cTn id="571" dur="1" fill="hold">
                                          <p:stCondLst>
                                            <p:cond delay="4999"/>
                                          </p:stCondLst>
                                        </p:cTn>
                                        <p:tgtEl>
                                          <p:spTgt spid="6"/>
                                        </p:tgtEl>
                                        <p:attrNameLst>
                                          <p:attrName>style.visibility</p:attrName>
                                        </p:attrNameLst>
                                      </p:cBhvr>
                                      <p:to>
                                        <p:strVal val="hidden"/>
                                      </p:to>
                                    </p:set>
                                  </p:childTnLst>
                                </p:cTn>
                              </p:par>
                              <p:par>
                                <p:cTn id="572" presetID="3" presetClass="exit" presetSubtype="5" fill="hold" grpId="3" nodeType="withEffect">
                                  <p:stCondLst>
                                    <p:cond delay="0"/>
                                  </p:stCondLst>
                                  <p:childTnLst>
                                    <p:animEffect transition="out" filter="blinds(vertical)">
                                      <p:cBhvr>
                                        <p:cTn id="573" dur="5000"/>
                                        <p:tgtEl>
                                          <p:spTgt spid="6"/>
                                        </p:tgtEl>
                                      </p:cBhvr>
                                    </p:animEffect>
                                    <p:set>
                                      <p:cBhvr>
                                        <p:cTn id="574" dur="1" fill="hold">
                                          <p:stCondLst>
                                            <p:cond delay="4999"/>
                                          </p:stCondLst>
                                        </p:cTn>
                                        <p:tgtEl>
                                          <p:spTgt spid="6"/>
                                        </p:tgtEl>
                                        <p:attrNameLst>
                                          <p:attrName>style.visibility</p:attrName>
                                        </p:attrNameLst>
                                      </p:cBhvr>
                                      <p:to>
                                        <p:strVal val="hidden"/>
                                      </p:to>
                                    </p:set>
                                  </p:childTnLst>
                                </p:cTn>
                              </p:par>
                              <p:par>
                                <p:cTn id="575" presetID="2" presetClass="entr" presetSubtype="8" fill="hold" grpId="0" nodeType="withEffect">
                                  <p:stCondLst>
                                    <p:cond delay="0"/>
                                  </p:stCondLst>
                                  <p:childTnLst>
                                    <p:set>
                                      <p:cBhvr>
                                        <p:cTn id="576" dur="1" fill="hold">
                                          <p:stCondLst>
                                            <p:cond delay="0"/>
                                          </p:stCondLst>
                                        </p:cTn>
                                        <p:tgtEl>
                                          <p:spTgt spid="5"/>
                                        </p:tgtEl>
                                        <p:attrNameLst>
                                          <p:attrName>style.visibility</p:attrName>
                                        </p:attrNameLst>
                                      </p:cBhvr>
                                      <p:to>
                                        <p:strVal val="visible"/>
                                      </p:to>
                                    </p:set>
                                    <p:anim calcmode="lin" valueType="num">
                                      <p:cBhvr additive="base">
                                        <p:cTn id="577" dur="5000" fill="hold"/>
                                        <p:tgtEl>
                                          <p:spTgt spid="5"/>
                                        </p:tgtEl>
                                        <p:attrNameLst>
                                          <p:attrName>ppt_x</p:attrName>
                                        </p:attrNameLst>
                                      </p:cBhvr>
                                      <p:tavLst>
                                        <p:tav tm="0">
                                          <p:val>
                                            <p:strVal val="0-#ppt_w/2"/>
                                          </p:val>
                                        </p:tav>
                                        <p:tav tm="100000">
                                          <p:val>
                                            <p:strVal val="#ppt_x"/>
                                          </p:val>
                                        </p:tav>
                                      </p:tavLst>
                                    </p:anim>
                                    <p:anim calcmode="lin" valueType="num">
                                      <p:cBhvr additive="base">
                                        <p:cTn id="578" dur="5000" fill="hold"/>
                                        <p:tgtEl>
                                          <p:spTgt spid="5"/>
                                        </p:tgtEl>
                                        <p:attrNameLst>
                                          <p:attrName>ppt_y</p:attrName>
                                        </p:attrNameLst>
                                      </p:cBhvr>
                                      <p:tavLst>
                                        <p:tav tm="0">
                                          <p:val>
                                            <p:strVal val="#ppt_y"/>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
                                        </p:tgtEl>
                                        <p:attrNameLst>
                                          <p:attrName>style.visibility</p:attrName>
                                        </p:attrNameLst>
                                      </p:cBhvr>
                                      <p:to>
                                        <p:strVal val="visible"/>
                                      </p:to>
                                    </p:set>
                                    <p:anim calcmode="lin" valueType="num">
                                      <p:cBhvr>
                                        <p:cTn id="581" dur="5000" fill="hold"/>
                                        <p:tgtEl>
                                          <p:spTgt spid="5"/>
                                        </p:tgtEl>
                                        <p:attrNameLst>
                                          <p:attrName>ppt_w</p:attrName>
                                        </p:attrNameLst>
                                      </p:cBhvr>
                                      <p:tavLst>
                                        <p:tav tm="0" fmla="#ppt_w*sin(2.5*pi*$)">
                                          <p:val>
                                            <p:fltVal val="0"/>
                                          </p:val>
                                        </p:tav>
                                        <p:tav tm="100000">
                                          <p:val>
                                            <p:fltVal val="1"/>
                                          </p:val>
                                        </p:tav>
                                      </p:tavLst>
                                    </p:anim>
                                    <p:anim calcmode="lin" valueType="num">
                                      <p:cBhvr>
                                        <p:cTn id="582" dur="5000" fill="hold"/>
                                        <p:tgtEl>
                                          <p:spTgt spid="5"/>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5000"/>
                                        <p:tgtEl>
                                          <p:spTgt spid="5"/>
                                        </p:tgtEl>
                                        <p:attrNameLst>
                                          <p:attrName>ppt_x</p:attrName>
                                        </p:attrNameLst>
                                      </p:cBhvr>
                                      <p:tavLst>
                                        <p:tav tm="0">
                                          <p:val>
                                            <p:strVal val="ppt_x"/>
                                          </p:val>
                                        </p:tav>
                                        <p:tav tm="100000">
                                          <p:val>
                                            <p:strVal val="1+ppt_w/2"/>
                                          </p:val>
                                        </p:tav>
                                      </p:tavLst>
                                    </p:anim>
                                    <p:anim calcmode="lin" valueType="num">
                                      <p:cBhvr additive="base">
                                        <p:cTn id="585" dur="5000"/>
                                        <p:tgtEl>
                                          <p:spTgt spid="5"/>
                                        </p:tgtEl>
                                        <p:attrNameLst>
                                          <p:attrName>ppt_y</p:attrName>
                                        </p:attrNameLst>
                                      </p:cBhvr>
                                      <p:tavLst>
                                        <p:tav tm="0">
                                          <p:val>
                                            <p:strVal val="ppt_y"/>
                                          </p:val>
                                        </p:tav>
                                        <p:tav tm="100000">
                                          <p:val>
                                            <p:strVal val="ppt_y"/>
                                          </p:val>
                                        </p:tav>
                                      </p:tavLst>
                                    </p:anim>
                                    <p:set>
                                      <p:cBhvr>
                                        <p:cTn id="586" dur="1" fill="hold">
                                          <p:stCondLst>
                                            <p:cond delay="4999"/>
                                          </p:stCondLst>
                                        </p:cTn>
                                        <p:tgtEl>
                                          <p:spTgt spid="5"/>
                                        </p:tgtEl>
                                        <p:attrNameLst>
                                          <p:attrName>style.visibility</p:attrName>
                                        </p:attrNameLst>
                                      </p:cBhvr>
                                      <p:to>
                                        <p:strVal val="hidden"/>
                                      </p:to>
                                    </p:set>
                                  </p:childTnLst>
                                </p:cTn>
                              </p:par>
                              <p:par>
                                <p:cTn id="587" presetID="3" presetClass="exit" presetSubtype="5" fill="hold" grpId="3" nodeType="withEffect">
                                  <p:stCondLst>
                                    <p:cond delay="0"/>
                                  </p:stCondLst>
                                  <p:childTnLst>
                                    <p:animEffect transition="out" filter="blinds(vertical)">
                                      <p:cBhvr>
                                        <p:cTn id="588" dur="5000"/>
                                        <p:tgtEl>
                                          <p:spTgt spid="5"/>
                                        </p:tgtEl>
                                      </p:cBhvr>
                                    </p:animEffect>
                                    <p:set>
                                      <p:cBhvr>
                                        <p:cTn id="589" dur="1" fill="hold">
                                          <p:stCondLst>
                                            <p:cond delay="4999"/>
                                          </p:stCondLst>
                                        </p:cTn>
                                        <p:tgtEl>
                                          <p:spTgt spid="5"/>
                                        </p:tgtEl>
                                        <p:attrNameLst>
                                          <p:attrName>style.visibility</p:attrName>
                                        </p:attrNameLst>
                                      </p:cBhvr>
                                      <p:to>
                                        <p:strVal val="hidden"/>
                                      </p:to>
                                    </p:set>
                                  </p:childTnLst>
                                </p:cTn>
                              </p:par>
                              <p:par>
                                <p:cTn id="590" presetID="2" presetClass="entr" presetSubtype="8" fill="hold" grpId="0" nodeType="withEffect">
                                  <p:stCondLst>
                                    <p:cond delay="0"/>
                                  </p:stCondLst>
                                  <p:childTnLst>
                                    <p:set>
                                      <p:cBhvr>
                                        <p:cTn id="591" dur="1" fill="hold">
                                          <p:stCondLst>
                                            <p:cond delay="0"/>
                                          </p:stCondLst>
                                        </p:cTn>
                                        <p:tgtEl>
                                          <p:spTgt spid="4"/>
                                        </p:tgtEl>
                                        <p:attrNameLst>
                                          <p:attrName>style.visibility</p:attrName>
                                        </p:attrNameLst>
                                      </p:cBhvr>
                                      <p:to>
                                        <p:strVal val="visible"/>
                                      </p:to>
                                    </p:set>
                                    <p:anim calcmode="lin" valueType="num">
                                      <p:cBhvr additive="base">
                                        <p:cTn id="592" dur="5000" fill="hold"/>
                                        <p:tgtEl>
                                          <p:spTgt spid="4"/>
                                        </p:tgtEl>
                                        <p:attrNameLst>
                                          <p:attrName>ppt_x</p:attrName>
                                        </p:attrNameLst>
                                      </p:cBhvr>
                                      <p:tavLst>
                                        <p:tav tm="0">
                                          <p:val>
                                            <p:strVal val="0-#ppt_w/2"/>
                                          </p:val>
                                        </p:tav>
                                        <p:tav tm="100000">
                                          <p:val>
                                            <p:strVal val="#ppt_x"/>
                                          </p:val>
                                        </p:tav>
                                      </p:tavLst>
                                    </p:anim>
                                    <p:anim calcmode="lin" valueType="num">
                                      <p:cBhvr additive="base">
                                        <p:cTn id="593" dur="5000" fill="hold"/>
                                        <p:tgtEl>
                                          <p:spTgt spid="4"/>
                                        </p:tgtEl>
                                        <p:attrNameLst>
                                          <p:attrName>ppt_y</p:attrName>
                                        </p:attrNameLst>
                                      </p:cBhvr>
                                      <p:tavLst>
                                        <p:tav tm="0">
                                          <p:val>
                                            <p:strVal val="#ppt_y"/>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4"/>
                                        </p:tgtEl>
                                        <p:attrNameLst>
                                          <p:attrName>style.visibility</p:attrName>
                                        </p:attrNameLst>
                                      </p:cBhvr>
                                      <p:to>
                                        <p:strVal val="visible"/>
                                      </p:to>
                                    </p:set>
                                    <p:anim calcmode="lin" valueType="num">
                                      <p:cBhvr>
                                        <p:cTn id="596" dur="5000" fill="hold"/>
                                        <p:tgtEl>
                                          <p:spTgt spid="4"/>
                                        </p:tgtEl>
                                        <p:attrNameLst>
                                          <p:attrName>ppt_w</p:attrName>
                                        </p:attrNameLst>
                                      </p:cBhvr>
                                      <p:tavLst>
                                        <p:tav tm="0" fmla="#ppt_w*sin(2.5*pi*$)">
                                          <p:val>
                                            <p:fltVal val="0"/>
                                          </p:val>
                                        </p:tav>
                                        <p:tav tm="100000">
                                          <p:val>
                                            <p:fltVal val="1"/>
                                          </p:val>
                                        </p:tav>
                                      </p:tavLst>
                                    </p:anim>
                                    <p:anim calcmode="lin" valueType="num">
                                      <p:cBhvr>
                                        <p:cTn id="597" dur="5000" fill="hold"/>
                                        <p:tgtEl>
                                          <p:spTgt spid="4"/>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5000"/>
                                        <p:tgtEl>
                                          <p:spTgt spid="4"/>
                                        </p:tgtEl>
                                        <p:attrNameLst>
                                          <p:attrName>ppt_x</p:attrName>
                                        </p:attrNameLst>
                                      </p:cBhvr>
                                      <p:tavLst>
                                        <p:tav tm="0">
                                          <p:val>
                                            <p:strVal val="ppt_x"/>
                                          </p:val>
                                        </p:tav>
                                        <p:tav tm="100000">
                                          <p:val>
                                            <p:strVal val="1+ppt_w/2"/>
                                          </p:val>
                                        </p:tav>
                                      </p:tavLst>
                                    </p:anim>
                                    <p:anim calcmode="lin" valueType="num">
                                      <p:cBhvr additive="base">
                                        <p:cTn id="600" dur="5000"/>
                                        <p:tgtEl>
                                          <p:spTgt spid="4"/>
                                        </p:tgtEl>
                                        <p:attrNameLst>
                                          <p:attrName>ppt_y</p:attrName>
                                        </p:attrNameLst>
                                      </p:cBhvr>
                                      <p:tavLst>
                                        <p:tav tm="0">
                                          <p:val>
                                            <p:strVal val="ppt_y"/>
                                          </p:val>
                                        </p:tav>
                                        <p:tav tm="100000">
                                          <p:val>
                                            <p:strVal val="ppt_y"/>
                                          </p:val>
                                        </p:tav>
                                      </p:tavLst>
                                    </p:anim>
                                    <p:set>
                                      <p:cBhvr>
                                        <p:cTn id="601" dur="1" fill="hold">
                                          <p:stCondLst>
                                            <p:cond delay="4999"/>
                                          </p:stCondLst>
                                        </p:cTn>
                                        <p:tgtEl>
                                          <p:spTgt spid="4"/>
                                        </p:tgtEl>
                                        <p:attrNameLst>
                                          <p:attrName>style.visibility</p:attrName>
                                        </p:attrNameLst>
                                      </p:cBhvr>
                                      <p:to>
                                        <p:strVal val="hidden"/>
                                      </p:to>
                                    </p:set>
                                  </p:childTnLst>
                                </p:cTn>
                              </p:par>
                              <p:par>
                                <p:cTn id="602" presetID="3" presetClass="exit" presetSubtype="5" fill="hold" grpId="3" nodeType="withEffect">
                                  <p:stCondLst>
                                    <p:cond delay="0"/>
                                  </p:stCondLst>
                                  <p:childTnLst>
                                    <p:animEffect transition="out" filter="blinds(vertical)">
                                      <p:cBhvr>
                                        <p:cTn id="603" dur="5000"/>
                                        <p:tgtEl>
                                          <p:spTgt spid="4"/>
                                        </p:tgtEl>
                                      </p:cBhvr>
                                    </p:animEffect>
                                    <p:set>
                                      <p:cBhvr>
                                        <p:cTn id="604" dur="1" fill="hold">
                                          <p:stCondLst>
                                            <p:cond delay="4999"/>
                                          </p:stCondLst>
                                        </p:cTn>
                                        <p:tgtEl>
                                          <p:spTgt spid="4"/>
                                        </p:tgtEl>
                                        <p:attrNameLst>
                                          <p:attrName>style.visibility</p:attrName>
                                        </p:attrNameLst>
                                      </p:cBhvr>
                                      <p:to>
                                        <p:strVal val="hidden"/>
                                      </p:to>
                                    </p:set>
                                  </p:childTnLst>
                                </p:cTn>
                              </p:par>
                              <p:par>
                                <p:cTn id="605" presetID="2" presetClass="entr" presetSubtype="8" fill="hold" grpId="0" nodeType="withEffect">
                                  <p:stCondLst>
                                    <p:cond delay="0"/>
                                  </p:stCondLst>
                                  <p:childTnLst>
                                    <p:set>
                                      <p:cBhvr>
                                        <p:cTn id="606" dur="1" fill="hold">
                                          <p:stCondLst>
                                            <p:cond delay="0"/>
                                          </p:stCondLst>
                                        </p:cTn>
                                        <p:tgtEl>
                                          <p:spTgt spid="3"/>
                                        </p:tgtEl>
                                        <p:attrNameLst>
                                          <p:attrName>style.visibility</p:attrName>
                                        </p:attrNameLst>
                                      </p:cBhvr>
                                      <p:to>
                                        <p:strVal val="visible"/>
                                      </p:to>
                                    </p:set>
                                    <p:anim calcmode="lin" valueType="num">
                                      <p:cBhvr additive="base">
                                        <p:cTn id="607" dur="5000" fill="hold"/>
                                        <p:tgtEl>
                                          <p:spTgt spid="3"/>
                                        </p:tgtEl>
                                        <p:attrNameLst>
                                          <p:attrName>ppt_x</p:attrName>
                                        </p:attrNameLst>
                                      </p:cBhvr>
                                      <p:tavLst>
                                        <p:tav tm="0">
                                          <p:val>
                                            <p:strVal val="0-#ppt_w/2"/>
                                          </p:val>
                                        </p:tav>
                                        <p:tav tm="100000">
                                          <p:val>
                                            <p:strVal val="#ppt_x"/>
                                          </p:val>
                                        </p:tav>
                                      </p:tavLst>
                                    </p:anim>
                                    <p:anim calcmode="lin" valueType="num">
                                      <p:cBhvr additive="base">
                                        <p:cTn id="608" dur="5000" fill="hold"/>
                                        <p:tgtEl>
                                          <p:spTgt spid="3"/>
                                        </p:tgtEl>
                                        <p:attrNameLst>
                                          <p:attrName>ppt_y</p:attrName>
                                        </p:attrNameLst>
                                      </p:cBhvr>
                                      <p:tavLst>
                                        <p:tav tm="0">
                                          <p:val>
                                            <p:strVal val="#ppt_y"/>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3"/>
                                        </p:tgtEl>
                                        <p:attrNameLst>
                                          <p:attrName>style.visibility</p:attrName>
                                        </p:attrNameLst>
                                      </p:cBhvr>
                                      <p:to>
                                        <p:strVal val="visible"/>
                                      </p:to>
                                    </p:set>
                                    <p:anim calcmode="lin" valueType="num">
                                      <p:cBhvr>
                                        <p:cTn id="611" dur="5000" fill="hold"/>
                                        <p:tgtEl>
                                          <p:spTgt spid="3"/>
                                        </p:tgtEl>
                                        <p:attrNameLst>
                                          <p:attrName>ppt_w</p:attrName>
                                        </p:attrNameLst>
                                      </p:cBhvr>
                                      <p:tavLst>
                                        <p:tav tm="0" fmla="#ppt_w*sin(2.5*pi*$)">
                                          <p:val>
                                            <p:fltVal val="0"/>
                                          </p:val>
                                        </p:tav>
                                        <p:tav tm="100000">
                                          <p:val>
                                            <p:fltVal val="1"/>
                                          </p:val>
                                        </p:tav>
                                      </p:tavLst>
                                    </p:anim>
                                    <p:anim calcmode="lin" valueType="num">
                                      <p:cBhvr>
                                        <p:cTn id="612" dur="5000" fill="hold"/>
                                        <p:tgtEl>
                                          <p:spTgt spid="3"/>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5000"/>
                                        <p:tgtEl>
                                          <p:spTgt spid="3"/>
                                        </p:tgtEl>
                                        <p:attrNameLst>
                                          <p:attrName>ppt_x</p:attrName>
                                        </p:attrNameLst>
                                      </p:cBhvr>
                                      <p:tavLst>
                                        <p:tav tm="0">
                                          <p:val>
                                            <p:strVal val="ppt_x"/>
                                          </p:val>
                                        </p:tav>
                                        <p:tav tm="100000">
                                          <p:val>
                                            <p:strVal val="1+ppt_w/2"/>
                                          </p:val>
                                        </p:tav>
                                      </p:tavLst>
                                    </p:anim>
                                    <p:anim calcmode="lin" valueType="num">
                                      <p:cBhvr additive="base">
                                        <p:cTn id="615" dur="5000"/>
                                        <p:tgtEl>
                                          <p:spTgt spid="3"/>
                                        </p:tgtEl>
                                        <p:attrNameLst>
                                          <p:attrName>ppt_y</p:attrName>
                                        </p:attrNameLst>
                                      </p:cBhvr>
                                      <p:tavLst>
                                        <p:tav tm="0">
                                          <p:val>
                                            <p:strVal val="ppt_y"/>
                                          </p:val>
                                        </p:tav>
                                        <p:tav tm="100000">
                                          <p:val>
                                            <p:strVal val="ppt_y"/>
                                          </p:val>
                                        </p:tav>
                                      </p:tavLst>
                                    </p:anim>
                                    <p:set>
                                      <p:cBhvr>
                                        <p:cTn id="616" dur="1" fill="hold">
                                          <p:stCondLst>
                                            <p:cond delay="4999"/>
                                          </p:stCondLst>
                                        </p:cTn>
                                        <p:tgtEl>
                                          <p:spTgt spid="3"/>
                                        </p:tgtEl>
                                        <p:attrNameLst>
                                          <p:attrName>style.visibility</p:attrName>
                                        </p:attrNameLst>
                                      </p:cBhvr>
                                      <p:to>
                                        <p:strVal val="hidden"/>
                                      </p:to>
                                    </p:set>
                                  </p:childTnLst>
                                </p:cTn>
                              </p:par>
                              <p:par>
                                <p:cTn id="617" presetID="3" presetClass="exit" presetSubtype="5" fill="hold" grpId="3" nodeType="withEffect">
                                  <p:stCondLst>
                                    <p:cond delay="0"/>
                                  </p:stCondLst>
                                  <p:childTnLst>
                                    <p:animEffect transition="out" filter="blinds(vertical)">
                                      <p:cBhvr>
                                        <p:cTn id="618" dur="5000"/>
                                        <p:tgtEl>
                                          <p:spTgt spid="3"/>
                                        </p:tgtEl>
                                      </p:cBhvr>
                                    </p:animEffect>
                                    <p:set>
                                      <p:cBhvr>
                                        <p:cTn id="619" dur="1" fill="hold">
                                          <p:stCondLst>
                                            <p:cond delay="4999"/>
                                          </p:stCondLst>
                                        </p:cTn>
                                        <p:tgtEl>
                                          <p:spTgt spid="3"/>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2"/>
                                        </p:tgtEl>
                                        <p:attrNameLst>
                                          <p:attrName>style.visibility</p:attrName>
                                        </p:attrNameLst>
                                      </p:cBhvr>
                                      <p:to>
                                        <p:strVal val="visible"/>
                                      </p:to>
                                    </p:set>
                                    <p:anim calcmode="lin" valueType="num">
                                      <p:cBhvr additive="base">
                                        <p:cTn id="622" dur="5000" fill="hold"/>
                                        <p:tgtEl>
                                          <p:spTgt spid="2"/>
                                        </p:tgtEl>
                                        <p:attrNameLst>
                                          <p:attrName>ppt_x</p:attrName>
                                        </p:attrNameLst>
                                      </p:cBhvr>
                                      <p:tavLst>
                                        <p:tav tm="0">
                                          <p:val>
                                            <p:strVal val="0-#ppt_w/2"/>
                                          </p:val>
                                        </p:tav>
                                        <p:tav tm="100000">
                                          <p:val>
                                            <p:strVal val="#ppt_x"/>
                                          </p:val>
                                        </p:tav>
                                      </p:tavLst>
                                    </p:anim>
                                    <p:anim calcmode="lin" valueType="num">
                                      <p:cBhvr additive="base">
                                        <p:cTn id="623" dur="5000" fill="hold"/>
                                        <p:tgtEl>
                                          <p:spTgt spid="2"/>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2"/>
                                        </p:tgtEl>
                                        <p:attrNameLst>
                                          <p:attrName>style.visibility</p:attrName>
                                        </p:attrNameLst>
                                      </p:cBhvr>
                                      <p:to>
                                        <p:strVal val="visible"/>
                                      </p:to>
                                    </p:set>
                                    <p:anim calcmode="lin" valueType="num">
                                      <p:cBhvr>
                                        <p:cTn id="626" dur="5000" fill="hold"/>
                                        <p:tgtEl>
                                          <p:spTgt spid="2"/>
                                        </p:tgtEl>
                                        <p:attrNameLst>
                                          <p:attrName>ppt_w</p:attrName>
                                        </p:attrNameLst>
                                      </p:cBhvr>
                                      <p:tavLst>
                                        <p:tav tm="0" fmla="#ppt_w*sin(2.5*pi*$)">
                                          <p:val>
                                            <p:fltVal val="0"/>
                                          </p:val>
                                        </p:tav>
                                        <p:tav tm="100000">
                                          <p:val>
                                            <p:fltVal val="1"/>
                                          </p:val>
                                        </p:tav>
                                      </p:tavLst>
                                    </p:anim>
                                    <p:anim calcmode="lin" valueType="num">
                                      <p:cBhvr>
                                        <p:cTn id="627" dur="5000" fill="hold"/>
                                        <p:tgtEl>
                                          <p:spTgt spid="2"/>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5000"/>
                                        <p:tgtEl>
                                          <p:spTgt spid="2"/>
                                        </p:tgtEl>
                                        <p:attrNameLst>
                                          <p:attrName>ppt_x</p:attrName>
                                        </p:attrNameLst>
                                      </p:cBhvr>
                                      <p:tavLst>
                                        <p:tav tm="0">
                                          <p:val>
                                            <p:strVal val="ppt_x"/>
                                          </p:val>
                                        </p:tav>
                                        <p:tav tm="100000">
                                          <p:val>
                                            <p:strVal val="1+ppt_w/2"/>
                                          </p:val>
                                        </p:tav>
                                      </p:tavLst>
                                    </p:anim>
                                    <p:anim calcmode="lin" valueType="num">
                                      <p:cBhvr additive="base">
                                        <p:cTn id="630" dur="5000"/>
                                        <p:tgtEl>
                                          <p:spTgt spid="2"/>
                                        </p:tgtEl>
                                        <p:attrNameLst>
                                          <p:attrName>ppt_y</p:attrName>
                                        </p:attrNameLst>
                                      </p:cBhvr>
                                      <p:tavLst>
                                        <p:tav tm="0">
                                          <p:val>
                                            <p:strVal val="ppt_y"/>
                                          </p:val>
                                        </p:tav>
                                        <p:tav tm="100000">
                                          <p:val>
                                            <p:strVal val="ppt_y"/>
                                          </p:val>
                                        </p:tav>
                                      </p:tavLst>
                                    </p:anim>
                                    <p:set>
                                      <p:cBhvr>
                                        <p:cTn id="631" dur="1" fill="hold">
                                          <p:stCondLst>
                                            <p:cond delay="4999"/>
                                          </p:stCondLst>
                                        </p:cTn>
                                        <p:tgtEl>
                                          <p:spTgt spid="2"/>
                                        </p:tgtEl>
                                        <p:attrNameLst>
                                          <p:attrName>style.visibility</p:attrName>
                                        </p:attrNameLst>
                                      </p:cBhvr>
                                      <p:to>
                                        <p:strVal val="hidden"/>
                                      </p:to>
                                    </p:set>
                                  </p:childTnLst>
                                </p:cTn>
                              </p:par>
                              <p:par>
                                <p:cTn id="632" presetID="3" presetClass="exit" presetSubtype="5" fill="hold" grpId="3" nodeType="withEffect">
                                  <p:stCondLst>
                                    <p:cond delay="0"/>
                                  </p:stCondLst>
                                  <p:childTnLst>
                                    <p:animEffect transition="out" filter="blinds(vertical)">
                                      <p:cBhvr>
                                        <p:cTn id="633" dur="5000"/>
                                        <p:tgtEl>
                                          <p:spTgt spid="2"/>
                                        </p:tgtEl>
                                      </p:cBhvr>
                                    </p:animEffect>
                                    <p:set>
                                      <p:cBhvr>
                                        <p:cTn id="634" dur="1" fill="hold">
                                          <p:stCondLst>
                                            <p:cond delay="4999"/>
                                          </p:stCondLst>
                                        </p:cTn>
                                        <p:tgtEl>
                                          <p:spTgt spid="2"/>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87"/>
                                        </p:tgtEl>
                                        <p:attrNameLst>
                                          <p:attrName>style.visibility</p:attrName>
                                        </p:attrNameLst>
                                      </p:cBhvr>
                                      <p:to>
                                        <p:strVal val="visible"/>
                                      </p:to>
                                    </p:set>
                                    <p:anim calcmode="lin" valueType="num">
                                      <p:cBhvr additive="base">
                                        <p:cTn id="637" dur="5000" fill="hold"/>
                                        <p:tgtEl>
                                          <p:spTgt spid="87"/>
                                        </p:tgtEl>
                                        <p:attrNameLst>
                                          <p:attrName>ppt_x</p:attrName>
                                        </p:attrNameLst>
                                      </p:cBhvr>
                                      <p:tavLst>
                                        <p:tav tm="0">
                                          <p:val>
                                            <p:strVal val="0-#ppt_w/2"/>
                                          </p:val>
                                        </p:tav>
                                        <p:tav tm="100000">
                                          <p:val>
                                            <p:strVal val="#ppt_x"/>
                                          </p:val>
                                        </p:tav>
                                      </p:tavLst>
                                    </p:anim>
                                    <p:anim calcmode="lin" valueType="num">
                                      <p:cBhvr additive="base">
                                        <p:cTn id="638" dur="5000" fill="hold"/>
                                        <p:tgtEl>
                                          <p:spTgt spid="87"/>
                                        </p:tgtEl>
                                        <p:attrNameLst>
                                          <p:attrName>ppt_y</p:attrName>
                                        </p:attrNameLst>
                                      </p:cBhvr>
                                      <p:tavLst>
                                        <p:tav tm="0">
                                          <p:val>
                                            <p:strVal val="#ppt_y"/>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87"/>
                                        </p:tgtEl>
                                        <p:attrNameLst>
                                          <p:attrName>style.visibility</p:attrName>
                                        </p:attrNameLst>
                                      </p:cBhvr>
                                      <p:to>
                                        <p:strVal val="visible"/>
                                      </p:to>
                                    </p:set>
                                    <p:anim calcmode="lin" valueType="num">
                                      <p:cBhvr>
                                        <p:cTn id="641" dur="5000" fill="hold"/>
                                        <p:tgtEl>
                                          <p:spTgt spid="87"/>
                                        </p:tgtEl>
                                        <p:attrNameLst>
                                          <p:attrName>ppt_w</p:attrName>
                                        </p:attrNameLst>
                                      </p:cBhvr>
                                      <p:tavLst>
                                        <p:tav tm="0" fmla="#ppt_w*sin(2.5*pi*$)">
                                          <p:val>
                                            <p:fltVal val="0"/>
                                          </p:val>
                                        </p:tav>
                                        <p:tav tm="100000">
                                          <p:val>
                                            <p:fltVal val="1"/>
                                          </p:val>
                                        </p:tav>
                                      </p:tavLst>
                                    </p:anim>
                                    <p:anim calcmode="lin" valueType="num">
                                      <p:cBhvr>
                                        <p:cTn id="642" dur="5000" fill="hold"/>
                                        <p:tgtEl>
                                          <p:spTgt spid="87"/>
                                        </p:tgtEl>
                                        <p:attrNameLst>
                                          <p:attrName>ppt_h</p:attrName>
                                        </p:attrNameLst>
                                      </p:cBhvr>
                                      <p:tavLst>
                                        <p:tav tm="0">
                                          <p:val>
                                            <p:strVal val="#ppt_h"/>
                                          </p:val>
                                        </p:tav>
                                        <p:tav tm="100000">
                                          <p:val>
                                            <p:strVal val="#ppt_h"/>
                                          </p:val>
                                        </p:tav>
                                      </p:tavLst>
                                    </p:anim>
                                  </p:childTnLst>
                                </p:cTn>
                              </p:par>
                              <p:par>
                                <p:cTn id="643" presetID="2" presetClass="exit" presetSubtype="8" fill="hold" grpId="2" nodeType="withEffect">
                                  <p:stCondLst>
                                    <p:cond delay="0"/>
                                  </p:stCondLst>
                                  <p:childTnLst>
                                    <p:anim calcmode="lin" valueType="num">
                                      <p:cBhvr additive="base">
                                        <p:cTn id="644" dur="5000"/>
                                        <p:tgtEl>
                                          <p:spTgt spid="87"/>
                                        </p:tgtEl>
                                        <p:attrNameLst>
                                          <p:attrName>ppt_x</p:attrName>
                                        </p:attrNameLst>
                                      </p:cBhvr>
                                      <p:tavLst>
                                        <p:tav tm="0">
                                          <p:val>
                                            <p:strVal val="ppt_x"/>
                                          </p:val>
                                        </p:tav>
                                        <p:tav tm="100000">
                                          <p:val>
                                            <p:strVal val="0-ppt_w/2"/>
                                          </p:val>
                                        </p:tav>
                                      </p:tavLst>
                                    </p:anim>
                                    <p:anim calcmode="lin" valueType="num">
                                      <p:cBhvr additive="base">
                                        <p:cTn id="645" dur="5000"/>
                                        <p:tgtEl>
                                          <p:spTgt spid="87"/>
                                        </p:tgtEl>
                                        <p:attrNameLst>
                                          <p:attrName>ppt_y</p:attrName>
                                        </p:attrNameLst>
                                      </p:cBhvr>
                                      <p:tavLst>
                                        <p:tav tm="0">
                                          <p:val>
                                            <p:strVal val="ppt_y"/>
                                          </p:val>
                                        </p:tav>
                                        <p:tav tm="100000">
                                          <p:val>
                                            <p:strVal val="ppt_y"/>
                                          </p:val>
                                        </p:tav>
                                      </p:tavLst>
                                    </p:anim>
                                    <p:set>
                                      <p:cBhvr>
                                        <p:cTn id="646" dur="1" fill="hold">
                                          <p:stCondLst>
                                            <p:cond delay="4999"/>
                                          </p:stCondLst>
                                        </p:cTn>
                                        <p:tgtEl>
                                          <p:spTgt spid="87"/>
                                        </p:tgtEl>
                                        <p:attrNameLst>
                                          <p:attrName>style.visibility</p:attrName>
                                        </p:attrNameLst>
                                      </p:cBhvr>
                                      <p:to>
                                        <p:strVal val="hidden"/>
                                      </p:to>
                                    </p:set>
                                  </p:childTnLst>
                                </p:cTn>
                              </p:par>
                              <p:par>
                                <p:cTn id="647" presetID="3" presetClass="exit" presetSubtype="5" fill="hold" grpId="3" nodeType="withEffect">
                                  <p:stCondLst>
                                    <p:cond delay="0"/>
                                  </p:stCondLst>
                                  <p:childTnLst>
                                    <p:animEffect transition="out" filter="blinds(vertical)">
                                      <p:cBhvr>
                                        <p:cTn id="648" dur="5000"/>
                                        <p:tgtEl>
                                          <p:spTgt spid="87"/>
                                        </p:tgtEl>
                                      </p:cBhvr>
                                    </p:animEffect>
                                    <p:set>
                                      <p:cBhvr>
                                        <p:cTn id="649" dur="1" fill="hold">
                                          <p:stCondLst>
                                            <p:cond delay="4999"/>
                                          </p:stCondLst>
                                        </p:cTn>
                                        <p:tgtEl>
                                          <p:spTgt spid="87"/>
                                        </p:tgtEl>
                                        <p:attrNameLst>
                                          <p:attrName>style.visibility</p:attrName>
                                        </p:attrNameLst>
                                      </p:cBhvr>
                                      <p:to>
                                        <p:strVal val="hidden"/>
                                      </p:to>
                                    </p:set>
                                  </p:childTnLst>
                                </p:cTn>
                              </p:par>
                              <p:par>
                                <p:cTn id="650" presetID="2" presetClass="entr" presetSubtype="8" fill="hold" grpId="0" nodeType="withEffect">
                                  <p:stCondLst>
                                    <p:cond delay="0"/>
                                  </p:stCondLst>
                                  <p:childTnLst>
                                    <p:set>
                                      <p:cBhvr>
                                        <p:cTn id="651" dur="1" fill="hold">
                                          <p:stCondLst>
                                            <p:cond delay="0"/>
                                          </p:stCondLst>
                                        </p:cTn>
                                        <p:tgtEl>
                                          <p:spTgt spid="86"/>
                                        </p:tgtEl>
                                        <p:attrNameLst>
                                          <p:attrName>style.visibility</p:attrName>
                                        </p:attrNameLst>
                                      </p:cBhvr>
                                      <p:to>
                                        <p:strVal val="visible"/>
                                      </p:to>
                                    </p:set>
                                    <p:anim calcmode="lin" valueType="num">
                                      <p:cBhvr additive="base">
                                        <p:cTn id="652" dur="5000" fill="hold"/>
                                        <p:tgtEl>
                                          <p:spTgt spid="86"/>
                                        </p:tgtEl>
                                        <p:attrNameLst>
                                          <p:attrName>ppt_x</p:attrName>
                                        </p:attrNameLst>
                                      </p:cBhvr>
                                      <p:tavLst>
                                        <p:tav tm="0">
                                          <p:val>
                                            <p:strVal val="0-#ppt_w/2"/>
                                          </p:val>
                                        </p:tav>
                                        <p:tav tm="100000">
                                          <p:val>
                                            <p:strVal val="#ppt_x"/>
                                          </p:val>
                                        </p:tav>
                                      </p:tavLst>
                                    </p:anim>
                                    <p:anim calcmode="lin" valueType="num">
                                      <p:cBhvr additive="base">
                                        <p:cTn id="653" dur="5000" fill="hold"/>
                                        <p:tgtEl>
                                          <p:spTgt spid="86"/>
                                        </p:tgtEl>
                                        <p:attrNameLst>
                                          <p:attrName>ppt_y</p:attrName>
                                        </p:attrNameLst>
                                      </p:cBhvr>
                                      <p:tavLst>
                                        <p:tav tm="0">
                                          <p:val>
                                            <p:strVal val="#ppt_y"/>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86"/>
                                        </p:tgtEl>
                                        <p:attrNameLst>
                                          <p:attrName>style.visibility</p:attrName>
                                        </p:attrNameLst>
                                      </p:cBhvr>
                                      <p:to>
                                        <p:strVal val="visible"/>
                                      </p:to>
                                    </p:set>
                                    <p:anim calcmode="lin" valueType="num">
                                      <p:cBhvr>
                                        <p:cTn id="656" dur="5000" fill="hold"/>
                                        <p:tgtEl>
                                          <p:spTgt spid="86"/>
                                        </p:tgtEl>
                                        <p:attrNameLst>
                                          <p:attrName>ppt_w</p:attrName>
                                        </p:attrNameLst>
                                      </p:cBhvr>
                                      <p:tavLst>
                                        <p:tav tm="0" fmla="#ppt_w*sin(2.5*pi*$)">
                                          <p:val>
                                            <p:fltVal val="0"/>
                                          </p:val>
                                        </p:tav>
                                        <p:tav tm="100000">
                                          <p:val>
                                            <p:fltVal val="1"/>
                                          </p:val>
                                        </p:tav>
                                      </p:tavLst>
                                    </p:anim>
                                    <p:anim calcmode="lin" valueType="num">
                                      <p:cBhvr>
                                        <p:cTn id="657" dur="5000" fill="hold"/>
                                        <p:tgtEl>
                                          <p:spTgt spid="86"/>
                                        </p:tgtEl>
                                        <p:attrNameLst>
                                          <p:attrName>ppt_h</p:attrName>
                                        </p:attrNameLst>
                                      </p:cBhvr>
                                      <p:tavLst>
                                        <p:tav tm="0">
                                          <p:val>
                                            <p:strVal val="#ppt_h"/>
                                          </p:val>
                                        </p:tav>
                                        <p:tav tm="100000">
                                          <p:val>
                                            <p:strVal val="#ppt_h"/>
                                          </p:val>
                                        </p:tav>
                                      </p:tavLst>
                                    </p:anim>
                                  </p:childTnLst>
                                </p:cTn>
                              </p:par>
                              <p:par>
                                <p:cTn id="658" presetID="2" presetClass="exit" presetSubtype="8" fill="hold" grpId="2" nodeType="withEffect">
                                  <p:stCondLst>
                                    <p:cond delay="0"/>
                                  </p:stCondLst>
                                  <p:childTnLst>
                                    <p:anim calcmode="lin" valueType="num">
                                      <p:cBhvr additive="base">
                                        <p:cTn id="659" dur="5000"/>
                                        <p:tgtEl>
                                          <p:spTgt spid="86"/>
                                        </p:tgtEl>
                                        <p:attrNameLst>
                                          <p:attrName>ppt_x</p:attrName>
                                        </p:attrNameLst>
                                      </p:cBhvr>
                                      <p:tavLst>
                                        <p:tav tm="0">
                                          <p:val>
                                            <p:strVal val="ppt_x"/>
                                          </p:val>
                                        </p:tav>
                                        <p:tav tm="100000">
                                          <p:val>
                                            <p:strVal val="0-ppt_w/2"/>
                                          </p:val>
                                        </p:tav>
                                      </p:tavLst>
                                    </p:anim>
                                    <p:anim calcmode="lin" valueType="num">
                                      <p:cBhvr additive="base">
                                        <p:cTn id="660" dur="5000"/>
                                        <p:tgtEl>
                                          <p:spTgt spid="86"/>
                                        </p:tgtEl>
                                        <p:attrNameLst>
                                          <p:attrName>ppt_y</p:attrName>
                                        </p:attrNameLst>
                                      </p:cBhvr>
                                      <p:tavLst>
                                        <p:tav tm="0">
                                          <p:val>
                                            <p:strVal val="ppt_y"/>
                                          </p:val>
                                        </p:tav>
                                        <p:tav tm="100000">
                                          <p:val>
                                            <p:strVal val="ppt_y"/>
                                          </p:val>
                                        </p:tav>
                                      </p:tavLst>
                                    </p:anim>
                                    <p:set>
                                      <p:cBhvr>
                                        <p:cTn id="661" dur="1" fill="hold">
                                          <p:stCondLst>
                                            <p:cond delay="4999"/>
                                          </p:stCondLst>
                                        </p:cTn>
                                        <p:tgtEl>
                                          <p:spTgt spid="86"/>
                                        </p:tgtEl>
                                        <p:attrNameLst>
                                          <p:attrName>style.visibility</p:attrName>
                                        </p:attrNameLst>
                                      </p:cBhvr>
                                      <p:to>
                                        <p:strVal val="hidden"/>
                                      </p:to>
                                    </p:set>
                                  </p:childTnLst>
                                </p:cTn>
                              </p:par>
                              <p:par>
                                <p:cTn id="662" presetID="3" presetClass="exit" presetSubtype="5" fill="hold" grpId="3" nodeType="withEffect">
                                  <p:stCondLst>
                                    <p:cond delay="0"/>
                                  </p:stCondLst>
                                  <p:childTnLst>
                                    <p:animEffect transition="out" filter="blinds(vertical)">
                                      <p:cBhvr>
                                        <p:cTn id="663" dur="5000"/>
                                        <p:tgtEl>
                                          <p:spTgt spid="86"/>
                                        </p:tgtEl>
                                      </p:cBhvr>
                                    </p:animEffect>
                                    <p:set>
                                      <p:cBhvr>
                                        <p:cTn id="664" dur="1" fill="hold">
                                          <p:stCondLst>
                                            <p:cond delay="4999"/>
                                          </p:stCondLst>
                                        </p:cTn>
                                        <p:tgtEl>
                                          <p:spTgt spid="86"/>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85"/>
                                        </p:tgtEl>
                                        <p:attrNameLst>
                                          <p:attrName>style.visibility</p:attrName>
                                        </p:attrNameLst>
                                      </p:cBhvr>
                                      <p:to>
                                        <p:strVal val="visible"/>
                                      </p:to>
                                    </p:set>
                                    <p:anim calcmode="lin" valueType="num">
                                      <p:cBhvr additive="base">
                                        <p:cTn id="667" dur="5000" fill="hold"/>
                                        <p:tgtEl>
                                          <p:spTgt spid="85"/>
                                        </p:tgtEl>
                                        <p:attrNameLst>
                                          <p:attrName>ppt_x</p:attrName>
                                        </p:attrNameLst>
                                      </p:cBhvr>
                                      <p:tavLst>
                                        <p:tav tm="0">
                                          <p:val>
                                            <p:strVal val="0-#ppt_w/2"/>
                                          </p:val>
                                        </p:tav>
                                        <p:tav tm="100000">
                                          <p:val>
                                            <p:strVal val="#ppt_x"/>
                                          </p:val>
                                        </p:tav>
                                      </p:tavLst>
                                    </p:anim>
                                    <p:anim calcmode="lin" valueType="num">
                                      <p:cBhvr additive="base">
                                        <p:cTn id="668" dur="5000" fill="hold"/>
                                        <p:tgtEl>
                                          <p:spTgt spid="85"/>
                                        </p:tgtEl>
                                        <p:attrNameLst>
                                          <p:attrName>ppt_y</p:attrName>
                                        </p:attrNameLst>
                                      </p:cBhvr>
                                      <p:tavLst>
                                        <p:tav tm="0">
                                          <p:val>
                                            <p:strVal val="#ppt_y"/>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85"/>
                                        </p:tgtEl>
                                        <p:attrNameLst>
                                          <p:attrName>style.visibility</p:attrName>
                                        </p:attrNameLst>
                                      </p:cBhvr>
                                      <p:to>
                                        <p:strVal val="visible"/>
                                      </p:to>
                                    </p:set>
                                    <p:anim calcmode="lin" valueType="num">
                                      <p:cBhvr>
                                        <p:cTn id="671" dur="5000" fill="hold"/>
                                        <p:tgtEl>
                                          <p:spTgt spid="85"/>
                                        </p:tgtEl>
                                        <p:attrNameLst>
                                          <p:attrName>ppt_w</p:attrName>
                                        </p:attrNameLst>
                                      </p:cBhvr>
                                      <p:tavLst>
                                        <p:tav tm="0" fmla="#ppt_w*sin(2.5*pi*$)">
                                          <p:val>
                                            <p:fltVal val="0"/>
                                          </p:val>
                                        </p:tav>
                                        <p:tav tm="100000">
                                          <p:val>
                                            <p:fltVal val="1"/>
                                          </p:val>
                                        </p:tav>
                                      </p:tavLst>
                                    </p:anim>
                                    <p:anim calcmode="lin" valueType="num">
                                      <p:cBhvr>
                                        <p:cTn id="672" dur="5000" fill="hold"/>
                                        <p:tgtEl>
                                          <p:spTgt spid="85"/>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5000"/>
                                        <p:tgtEl>
                                          <p:spTgt spid="85"/>
                                        </p:tgtEl>
                                        <p:attrNameLst>
                                          <p:attrName>ppt_x</p:attrName>
                                        </p:attrNameLst>
                                      </p:cBhvr>
                                      <p:tavLst>
                                        <p:tav tm="0">
                                          <p:val>
                                            <p:strVal val="ppt_x"/>
                                          </p:val>
                                        </p:tav>
                                        <p:tav tm="100000">
                                          <p:val>
                                            <p:strVal val="0-ppt_w/2"/>
                                          </p:val>
                                        </p:tav>
                                      </p:tavLst>
                                    </p:anim>
                                    <p:anim calcmode="lin" valueType="num">
                                      <p:cBhvr additive="base">
                                        <p:cTn id="675" dur="5000"/>
                                        <p:tgtEl>
                                          <p:spTgt spid="85"/>
                                        </p:tgtEl>
                                        <p:attrNameLst>
                                          <p:attrName>ppt_y</p:attrName>
                                        </p:attrNameLst>
                                      </p:cBhvr>
                                      <p:tavLst>
                                        <p:tav tm="0">
                                          <p:val>
                                            <p:strVal val="ppt_y"/>
                                          </p:val>
                                        </p:tav>
                                        <p:tav tm="100000">
                                          <p:val>
                                            <p:strVal val="ppt_y"/>
                                          </p:val>
                                        </p:tav>
                                      </p:tavLst>
                                    </p:anim>
                                    <p:set>
                                      <p:cBhvr>
                                        <p:cTn id="676" dur="1" fill="hold">
                                          <p:stCondLst>
                                            <p:cond delay="4999"/>
                                          </p:stCondLst>
                                        </p:cTn>
                                        <p:tgtEl>
                                          <p:spTgt spid="85"/>
                                        </p:tgtEl>
                                        <p:attrNameLst>
                                          <p:attrName>style.visibility</p:attrName>
                                        </p:attrNameLst>
                                      </p:cBhvr>
                                      <p:to>
                                        <p:strVal val="hidden"/>
                                      </p:to>
                                    </p:set>
                                  </p:childTnLst>
                                </p:cTn>
                              </p:par>
                              <p:par>
                                <p:cTn id="677" presetID="3" presetClass="exit" presetSubtype="5" fill="hold" grpId="3" nodeType="withEffect">
                                  <p:stCondLst>
                                    <p:cond delay="0"/>
                                  </p:stCondLst>
                                  <p:childTnLst>
                                    <p:animEffect transition="out" filter="blinds(vertical)">
                                      <p:cBhvr>
                                        <p:cTn id="678" dur="5000"/>
                                        <p:tgtEl>
                                          <p:spTgt spid="85"/>
                                        </p:tgtEl>
                                      </p:cBhvr>
                                    </p:animEffect>
                                    <p:set>
                                      <p:cBhvr>
                                        <p:cTn id="679" dur="1" fill="hold">
                                          <p:stCondLst>
                                            <p:cond delay="4999"/>
                                          </p:stCondLst>
                                        </p:cTn>
                                        <p:tgtEl>
                                          <p:spTgt spid="85"/>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84"/>
                                        </p:tgtEl>
                                        <p:attrNameLst>
                                          <p:attrName>style.visibility</p:attrName>
                                        </p:attrNameLst>
                                      </p:cBhvr>
                                      <p:to>
                                        <p:strVal val="visible"/>
                                      </p:to>
                                    </p:set>
                                    <p:anim calcmode="lin" valueType="num">
                                      <p:cBhvr additive="base">
                                        <p:cTn id="682" dur="5000" fill="hold"/>
                                        <p:tgtEl>
                                          <p:spTgt spid="84"/>
                                        </p:tgtEl>
                                        <p:attrNameLst>
                                          <p:attrName>ppt_x</p:attrName>
                                        </p:attrNameLst>
                                      </p:cBhvr>
                                      <p:tavLst>
                                        <p:tav tm="0">
                                          <p:val>
                                            <p:strVal val="0-#ppt_w/2"/>
                                          </p:val>
                                        </p:tav>
                                        <p:tav tm="100000">
                                          <p:val>
                                            <p:strVal val="#ppt_x"/>
                                          </p:val>
                                        </p:tav>
                                      </p:tavLst>
                                    </p:anim>
                                    <p:anim calcmode="lin" valueType="num">
                                      <p:cBhvr additive="base">
                                        <p:cTn id="683" dur="5000" fill="hold"/>
                                        <p:tgtEl>
                                          <p:spTgt spid="84"/>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84"/>
                                        </p:tgtEl>
                                        <p:attrNameLst>
                                          <p:attrName>style.visibility</p:attrName>
                                        </p:attrNameLst>
                                      </p:cBhvr>
                                      <p:to>
                                        <p:strVal val="visible"/>
                                      </p:to>
                                    </p:set>
                                    <p:anim calcmode="lin" valueType="num">
                                      <p:cBhvr>
                                        <p:cTn id="686" dur="5000" fill="hold"/>
                                        <p:tgtEl>
                                          <p:spTgt spid="84"/>
                                        </p:tgtEl>
                                        <p:attrNameLst>
                                          <p:attrName>ppt_w</p:attrName>
                                        </p:attrNameLst>
                                      </p:cBhvr>
                                      <p:tavLst>
                                        <p:tav tm="0" fmla="#ppt_w*sin(2.5*pi*$)">
                                          <p:val>
                                            <p:fltVal val="0"/>
                                          </p:val>
                                        </p:tav>
                                        <p:tav tm="100000">
                                          <p:val>
                                            <p:fltVal val="1"/>
                                          </p:val>
                                        </p:tav>
                                      </p:tavLst>
                                    </p:anim>
                                    <p:anim calcmode="lin" valueType="num">
                                      <p:cBhvr>
                                        <p:cTn id="687" dur="5000" fill="hold"/>
                                        <p:tgtEl>
                                          <p:spTgt spid="84"/>
                                        </p:tgtEl>
                                        <p:attrNameLst>
                                          <p:attrName>ppt_h</p:attrName>
                                        </p:attrNameLst>
                                      </p:cBhvr>
                                      <p:tavLst>
                                        <p:tav tm="0">
                                          <p:val>
                                            <p:strVal val="#ppt_h"/>
                                          </p:val>
                                        </p:tav>
                                        <p:tav tm="100000">
                                          <p:val>
                                            <p:strVal val="#ppt_h"/>
                                          </p:val>
                                        </p:tav>
                                      </p:tavLst>
                                    </p:anim>
                                  </p:childTnLst>
                                </p:cTn>
                              </p:par>
                              <p:par>
                                <p:cTn id="688" presetID="2" presetClass="exit" presetSubtype="8" fill="hold" grpId="2" nodeType="withEffect">
                                  <p:stCondLst>
                                    <p:cond delay="0"/>
                                  </p:stCondLst>
                                  <p:childTnLst>
                                    <p:anim calcmode="lin" valueType="num">
                                      <p:cBhvr additive="base">
                                        <p:cTn id="689" dur="5000"/>
                                        <p:tgtEl>
                                          <p:spTgt spid="84"/>
                                        </p:tgtEl>
                                        <p:attrNameLst>
                                          <p:attrName>ppt_x</p:attrName>
                                        </p:attrNameLst>
                                      </p:cBhvr>
                                      <p:tavLst>
                                        <p:tav tm="0">
                                          <p:val>
                                            <p:strVal val="ppt_x"/>
                                          </p:val>
                                        </p:tav>
                                        <p:tav tm="100000">
                                          <p:val>
                                            <p:strVal val="0-ppt_w/2"/>
                                          </p:val>
                                        </p:tav>
                                      </p:tavLst>
                                    </p:anim>
                                    <p:anim calcmode="lin" valueType="num">
                                      <p:cBhvr additive="base">
                                        <p:cTn id="690" dur="5000"/>
                                        <p:tgtEl>
                                          <p:spTgt spid="84"/>
                                        </p:tgtEl>
                                        <p:attrNameLst>
                                          <p:attrName>ppt_y</p:attrName>
                                        </p:attrNameLst>
                                      </p:cBhvr>
                                      <p:tavLst>
                                        <p:tav tm="0">
                                          <p:val>
                                            <p:strVal val="ppt_y"/>
                                          </p:val>
                                        </p:tav>
                                        <p:tav tm="100000">
                                          <p:val>
                                            <p:strVal val="ppt_y"/>
                                          </p:val>
                                        </p:tav>
                                      </p:tavLst>
                                    </p:anim>
                                    <p:set>
                                      <p:cBhvr>
                                        <p:cTn id="691" dur="1" fill="hold">
                                          <p:stCondLst>
                                            <p:cond delay="4999"/>
                                          </p:stCondLst>
                                        </p:cTn>
                                        <p:tgtEl>
                                          <p:spTgt spid="84"/>
                                        </p:tgtEl>
                                        <p:attrNameLst>
                                          <p:attrName>style.visibility</p:attrName>
                                        </p:attrNameLst>
                                      </p:cBhvr>
                                      <p:to>
                                        <p:strVal val="hidden"/>
                                      </p:to>
                                    </p:set>
                                  </p:childTnLst>
                                </p:cTn>
                              </p:par>
                              <p:par>
                                <p:cTn id="692" presetID="3" presetClass="exit" presetSubtype="5" fill="hold" grpId="3" nodeType="withEffect">
                                  <p:stCondLst>
                                    <p:cond delay="0"/>
                                  </p:stCondLst>
                                  <p:childTnLst>
                                    <p:animEffect transition="out" filter="blinds(vertical)">
                                      <p:cBhvr>
                                        <p:cTn id="693" dur="5000"/>
                                        <p:tgtEl>
                                          <p:spTgt spid="84"/>
                                        </p:tgtEl>
                                      </p:cBhvr>
                                    </p:animEffect>
                                    <p:set>
                                      <p:cBhvr>
                                        <p:cTn id="694" dur="1" fill="hold">
                                          <p:stCondLst>
                                            <p:cond delay="4999"/>
                                          </p:stCondLst>
                                        </p:cTn>
                                        <p:tgtEl>
                                          <p:spTgt spid="84"/>
                                        </p:tgtEl>
                                        <p:attrNameLst>
                                          <p:attrName>style.visibility</p:attrName>
                                        </p:attrNameLst>
                                      </p:cBhvr>
                                      <p:to>
                                        <p:strVal val="hidden"/>
                                      </p:to>
                                    </p:set>
                                  </p:childTnLst>
                                </p:cTn>
                              </p:par>
                              <p:par>
                                <p:cTn id="695" presetID="2" presetClass="entr" presetSubtype="8" fill="hold" grpId="0" nodeType="withEffect">
                                  <p:stCondLst>
                                    <p:cond delay="0"/>
                                  </p:stCondLst>
                                  <p:childTnLst>
                                    <p:set>
                                      <p:cBhvr>
                                        <p:cTn id="696" dur="1" fill="hold">
                                          <p:stCondLst>
                                            <p:cond delay="0"/>
                                          </p:stCondLst>
                                        </p:cTn>
                                        <p:tgtEl>
                                          <p:spTgt spid="83"/>
                                        </p:tgtEl>
                                        <p:attrNameLst>
                                          <p:attrName>style.visibility</p:attrName>
                                        </p:attrNameLst>
                                      </p:cBhvr>
                                      <p:to>
                                        <p:strVal val="visible"/>
                                      </p:to>
                                    </p:set>
                                    <p:anim calcmode="lin" valueType="num">
                                      <p:cBhvr additive="base">
                                        <p:cTn id="697" dur="5000" fill="hold"/>
                                        <p:tgtEl>
                                          <p:spTgt spid="83"/>
                                        </p:tgtEl>
                                        <p:attrNameLst>
                                          <p:attrName>ppt_x</p:attrName>
                                        </p:attrNameLst>
                                      </p:cBhvr>
                                      <p:tavLst>
                                        <p:tav tm="0">
                                          <p:val>
                                            <p:strVal val="0-#ppt_w/2"/>
                                          </p:val>
                                        </p:tav>
                                        <p:tav tm="100000">
                                          <p:val>
                                            <p:strVal val="#ppt_x"/>
                                          </p:val>
                                        </p:tav>
                                      </p:tavLst>
                                    </p:anim>
                                    <p:anim calcmode="lin" valueType="num">
                                      <p:cBhvr additive="base">
                                        <p:cTn id="698" dur="5000" fill="hold"/>
                                        <p:tgtEl>
                                          <p:spTgt spid="83"/>
                                        </p:tgtEl>
                                        <p:attrNameLst>
                                          <p:attrName>ppt_y</p:attrName>
                                        </p:attrNameLst>
                                      </p:cBhvr>
                                      <p:tavLst>
                                        <p:tav tm="0">
                                          <p:val>
                                            <p:strVal val="#ppt_y"/>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83"/>
                                        </p:tgtEl>
                                        <p:attrNameLst>
                                          <p:attrName>style.visibility</p:attrName>
                                        </p:attrNameLst>
                                      </p:cBhvr>
                                      <p:to>
                                        <p:strVal val="visible"/>
                                      </p:to>
                                    </p:set>
                                    <p:anim calcmode="lin" valueType="num">
                                      <p:cBhvr>
                                        <p:cTn id="701" dur="5000" fill="hold"/>
                                        <p:tgtEl>
                                          <p:spTgt spid="83"/>
                                        </p:tgtEl>
                                        <p:attrNameLst>
                                          <p:attrName>ppt_w</p:attrName>
                                        </p:attrNameLst>
                                      </p:cBhvr>
                                      <p:tavLst>
                                        <p:tav tm="0" fmla="#ppt_w*sin(2.5*pi*$)">
                                          <p:val>
                                            <p:fltVal val="0"/>
                                          </p:val>
                                        </p:tav>
                                        <p:tav tm="100000">
                                          <p:val>
                                            <p:fltVal val="1"/>
                                          </p:val>
                                        </p:tav>
                                      </p:tavLst>
                                    </p:anim>
                                    <p:anim calcmode="lin" valueType="num">
                                      <p:cBhvr>
                                        <p:cTn id="702" dur="5000" fill="hold"/>
                                        <p:tgtEl>
                                          <p:spTgt spid="83"/>
                                        </p:tgtEl>
                                        <p:attrNameLst>
                                          <p:attrName>ppt_h</p:attrName>
                                        </p:attrNameLst>
                                      </p:cBhvr>
                                      <p:tavLst>
                                        <p:tav tm="0">
                                          <p:val>
                                            <p:strVal val="#ppt_h"/>
                                          </p:val>
                                        </p:tav>
                                        <p:tav tm="100000">
                                          <p:val>
                                            <p:strVal val="#ppt_h"/>
                                          </p:val>
                                        </p:tav>
                                      </p:tavLst>
                                    </p:anim>
                                  </p:childTnLst>
                                </p:cTn>
                              </p:par>
                              <p:par>
                                <p:cTn id="703" presetID="2" presetClass="exit" presetSubtype="8" fill="hold" grpId="2" nodeType="withEffect">
                                  <p:stCondLst>
                                    <p:cond delay="0"/>
                                  </p:stCondLst>
                                  <p:childTnLst>
                                    <p:anim calcmode="lin" valueType="num">
                                      <p:cBhvr additive="base">
                                        <p:cTn id="704" dur="5000"/>
                                        <p:tgtEl>
                                          <p:spTgt spid="83"/>
                                        </p:tgtEl>
                                        <p:attrNameLst>
                                          <p:attrName>ppt_x</p:attrName>
                                        </p:attrNameLst>
                                      </p:cBhvr>
                                      <p:tavLst>
                                        <p:tav tm="0">
                                          <p:val>
                                            <p:strVal val="ppt_x"/>
                                          </p:val>
                                        </p:tav>
                                        <p:tav tm="100000">
                                          <p:val>
                                            <p:strVal val="0-ppt_w/2"/>
                                          </p:val>
                                        </p:tav>
                                      </p:tavLst>
                                    </p:anim>
                                    <p:anim calcmode="lin" valueType="num">
                                      <p:cBhvr additive="base">
                                        <p:cTn id="705" dur="5000"/>
                                        <p:tgtEl>
                                          <p:spTgt spid="83"/>
                                        </p:tgtEl>
                                        <p:attrNameLst>
                                          <p:attrName>ppt_y</p:attrName>
                                        </p:attrNameLst>
                                      </p:cBhvr>
                                      <p:tavLst>
                                        <p:tav tm="0">
                                          <p:val>
                                            <p:strVal val="ppt_y"/>
                                          </p:val>
                                        </p:tav>
                                        <p:tav tm="100000">
                                          <p:val>
                                            <p:strVal val="ppt_y"/>
                                          </p:val>
                                        </p:tav>
                                      </p:tavLst>
                                    </p:anim>
                                    <p:set>
                                      <p:cBhvr>
                                        <p:cTn id="706" dur="1" fill="hold">
                                          <p:stCondLst>
                                            <p:cond delay="4999"/>
                                          </p:stCondLst>
                                        </p:cTn>
                                        <p:tgtEl>
                                          <p:spTgt spid="83"/>
                                        </p:tgtEl>
                                        <p:attrNameLst>
                                          <p:attrName>style.visibility</p:attrName>
                                        </p:attrNameLst>
                                      </p:cBhvr>
                                      <p:to>
                                        <p:strVal val="hidden"/>
                                      </p:to>
                                    </p:set>
                                  </p:childTnLst>
                                </p:cTn>
                              </p:par>
                              <p:par>
                                <p:cTn id="707" presetID="3" presetClass="exit" presetSubtype="5" fill="hold" grpId="3" nodeType="withEffect">
                                  <p:stCondLst>
                                    <p:cond delay="0"/>
                                  </p:stCondLst>
                                  <p:childTnLst>
                                    <p:animEffect transition="out" filter="blinds(vertical)">
                                      <p:cBhvr>
                                        <p:cTn id="708" dur="5000"/>
                                        <p:tgtEl>
                                          <p:spTgt spid="83"/>
                                        </p:tgtEl>
                                      </p:cBhvr>
                                    </p:animEffect>
                                    <p:set>
                                      <p:cBhvr>
                                        <p:cTn id="709" dur="1" fill="hold">
                                          <p:stCondLst>
                                            <p:cond delay="4999"/>
                                          </p:stCondLst>
                                        </p:cTn>
                                        <p:tgtEl>
                                          <p:spTgt spid="83"/>
                                        </p:tgtEl>
                                        <p:attrNameLst>
                                          <p:attrName>style.visibility</p:attrName>
                                        </p:attrNameLst>
                                      </p:cBhvr>
                                      <p:to>
                                        <p:strVal val="hidden"/>
                                      </p:to>
                                    </p:set>
                                  </p:childTnLst>
                                </p:cTn>
                              </p:par>
                              <p:par>
                                <p:cTn id="710" presetID="2" presetClass="entr" presetSubtype="8" fill="hold" grpId="0" nodeType="withEffect">
                                  <p:stCondLst>
                                    <p:cond delay="0"/>
                                  </p:stCondLst>
                                  <p:childTnLst>
                                    <p:set>
                                      <p:cBhvr>
                                        <p:cTn id="711" dur="1" fill="hold">
                                          <p:stCondLst>
                                            <p:cond delay="0"/>
                                          </p:stCondLst>
                                        </p:cTn>
                                        <p:tgtEl>
                                          <p:spTgt spid="82"/>
                                        </p:tgtEl>
                                        <p:attrNameLst>
                                          <p:attrName>style.visibility</p:attrName>
                                        </p:attrNameLst>
                                      </p:cBhvr>
                                      <p:to>
                                        <p:strVal val="visible"/>
                                      </p:to>
                                    </p:set>
                                    <p:anim calcmode="lin" valueType="num">
                                      <p:cBhvr additive="base">
                                        <p:cTn id="712" dur="5000" fill="hold"/>
                                        <p:tgtEl>
                                          <p:spTgt spid="82"/>
                                        </p:tgtEl>
                                        <p:attrNameLst>
                                          <p:attrName>ppt_x</p:attrName>
                                        </p:attrNameLst>
                                      </p:cBhvr>
                                      <p:tavLst>
                                        <p:tav tm="0">
                                          <p:val>
                                            <p:strVal val="0-#ppt_w/2"/>
                                          </p:val>
                                        </p:tav>
                                        <p:tav tm="100000">
                                          <p:val>
                                            <p:strVal val="#ppt_x"/>
                                          </p:val>
                                        </p:tav>
                                      </p:tavLst>
                                    </p:anim>
                                    <p:anim calcmode="lin" valueType="num">
                                      <p:cBhvr additive="base">
                                        <p:cTn id="713" dur="5000" fill="hold"/>
                                        <p:tgtEl>
                                          <p:spTgt spid="82"/>
                                        </p:tgtEl>
                                        <p:attrNameLst>
                                          <p:attrName>ppt_y</p:attrName>
                                        </p:attrNameLst>
                                      </p:cBhvr>
                                      <p:tavLst>
                                        <p:tav tm="0">
                                          <p:val>
                                            <p:strVal val="#ppt_y"/>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82"/>
                                        </p:tgtEl>
                                        <p:attrNameLst>
                                          <p:attrName>style.visibility</p:attrName>
                                        </p:attrNameLst>
                                      </p:cBhvr>
                                      <p:to>
                                        <p:strVal val="visible"/>
                                      </p:to>
                                    </p:set>
                                    <p:anim calcmode="lin" valueType="num">
                                      <p:cBhvr>
                                        <p:cTn id="716" dur="5000" fill="hold"/>
                                        <p:tgtEl>
                                          <p:spTgt spid="82"/>
                                        </p:tgtEl>
                                        <p:attrNameLst>
                                          <p:attrName>ppt_w</p:attrName>
                                        </p:attrNameLst>
                                      </p:cBhvr>
                                      <p:tavLst>
                                        <p:tav tm="0" fmla="#ppt_w*sin(2.5*pi*$)">
                                          <p:val>
                                            <p:fltVal val="0"/>
                                          </p:val>
                                        </p:tav>
                                        <p:tav tm="100000">
                                          <p:val>
                                            <p:fltVal val="1"/>
                                          </p:val>
                                        </p:tav>
                                      </p:tavLst>
                                    </p:anim>
                                    <p:anim calcmode="lin" valueType="num">
                                      <p:cBhvr>
                                        <p:cTn id="717" dur="5000" fill="hold"/>
                                        <p:tgtEl>
                                          <p:spTgt spid="82"/>
                                        </p:tgtEl>
                                        <p:attrNameLst>
                                          <p:attrName>ppt_h</p:attrName>
                                        </p:attrNameLst>
                                      </p:cBhvr>
                                      <p:tavLst>
                                        <p:tav tm="0">
                                          <p:val>
                                            <p:strVal val="#ppt_h"/>
                                          </p:val>
                                        </p:tav>
                                        <p:tav tm="100000">
                                          <p:val>
                                            <p:strVal val="#ppt_h"/>
                                          </p:val>
                                        </p:tav>
                                      </p:tavLst>
                                    </p:anim>
                                  </p:childTnLst>
                                </p:cTn>
                              </p:par>
                              <p:par>
                                <p:cTn id="718" presetID="2" presetClass="exit" presetSubtype="8" fill="hold" grpId="2" nodeType="withEffect">
                                  <p:stCondLst>
                                    <p:cond delay="0"/>
                                  </p:stCondLst>
                                  <p:childTnLst>
                                    <p:anim calcmode="lin" valueType="num">
                                      <p:cBhvr additive="base">
                                        <p:cTn id="719" dur="5000"/>
                                        <p:tgtEl>
                                          <p:spTgt spid="82"/>
                                        </p:tgtEl>
                                        <p:attrNameLst>
                                          <p:attrName>ppt_x</p:attrName>
                                        </p:attrNameLst>
                                      </p:cBhvr>
                                      <p:tavLst>
                                        <p:tav tm="0">
                                          <p:val>
                                            <p:strVal val="ppt_x"/>
                                          </p:val>
                                        </p:tav>
                                        <p:tav tm="100000">
                                          <p:val>
                                            <p:strVal val="0-ppt_w/2"/>
                                          </p:val>
                                        </p:tav>
                                      </p:tavLst>
                                    </p:anim>
                                    <p:anim calcmode="lin" valueType="num">
                                      <p:cBhvr additive="base">
                                        <p:cTn id="720" dur="5000"/>
                                        <p:tgtEl>
                                          <p:spTgt spid="82"/>
                                        </p:tgtEl>
                                        <p:attrNameLst>
                                          <p:attrName>ppt_y</p:attrName>
                                        </p:attrNameLst>
                                      </p:cBhvr>
                                      <p:tavLst>
                                        <p:tav tm="0">
                                          <p:val>
                                            <p:strVal val="ppt_y"/>
                                          </p:val>
                                        </p:tav>
                                        <p:tav tm="100000">
                                          <p:val>
                                            <p:strVal val="ppt_y"/>
                                          </p:val>
                                        </p:tav>
                                      </p:tavLst>
                                    </p:anim>
                                    <p:set>
                                      <p:cBhvr>
                                        <p:cTn id="721" dur="1" fill="hold">
                                          <p:stCondLst>
                                            <p:cond delay="4999"/>
                                          </p:stCondLst>
                                        </p:cTn>
                                        <p:tgtEl>
                                          <p:spTgt spid="82"/>
                                        </p:tgtEl>
                                        <p:attrNameLst>
                                          <p:attrName>style.visibility</p:attrName>
                                        </p:attrNameLst>
                                      </p:cBhvr>
                                      <p:to>
                                        <p:strVal val="hidden"/>
                                      </p:to>
                                    </p:set>
                                  </p:childTnLst>
                                </p:cTn>
                              </p:par>
                              <p:par>
                                <p:cTn id="722" presetID="3" presetClass="exit" presetSubtype="5" fill="hold" grpId="3" nodeType="withEffect">
                                  <p:stCondLst>
                                    <p:cond delay="0"/>
                                  </p:stCondLst>
                                  <p:childTnLst>
                                    <p:animEffect transition="out" filter="blinds(vertical)">
                                      <p:cBhvr>
                                        <p:cTn id="723" dur="5000"/>
                                        <p:tgtEl>
                                          <p:spTgt spid="82"/>
                                        </p:tgtEl>
                                      </p:cBhvr>
                                    </p:animEffect>
                                    <p:set>
                                      <p:cBhvr>
                                        <p:cTn id="724" dur="1" fill="hold">
                                          <p:stCondLst>
                                            <p:cond delay="4999"/>
                                          </p:stCondLst>
                                        </p:cTn>
                                        <p:tgtEl>
                                          <p:spTgt spid="82"/>
                                        </p:tgtEl>
                                        <p:attrNameLst>
                                          <p:attrName>style.visibility</p:attrName>
                                        </p:attrNameLst>
                                      </p:cBhvr>
                                      <p:to>
                                        <p:strVal val="hidden"/>
                                      </p:to>
                                    </p:set>
                                  </p:childTnLst>
                                </p:cTn>
                              </p:par>
                              <p:par>
                                <p:cTn id="725" presetID="2" presetClass="entr" presetSubtype="8" fill="hold" grpId="0" nodeType="withEffect">
                                  <p:stCondLst>
                                    <p:cond delay="0"/>
                                  </p:stCondLst>
                                  <p:childTnLst>
                                    <p:set>
                                      <p:cBhvr>
                                        <p:cTn id="726" dur="1" fill="hold">
                                          <p:stCondLst>
                                            <p:cond delay="0"/>
                                          </p:stCondLst>
                                        </p:cTn>
                                        <p:tgtEl>
                                          <p:spTgt spid="81"/>
                                        </p:tgtEl>
                                        <p:attrNameLst>
                                          <p:attrName>style.visibility</p:attrName>
                                        </p:attrNameLst>
                                      </p:cBhvr>
                                      <p:to>
                                        <p:strVal val="visible"/>
                                      </p:to>
                                    </p:set>
                                    <p:anim calcmode="lin" valueType="num">
                                      <p:cBhvr additive="base">
                                        <p:cTn id="727" dur="5000" fill="hold"/>
                                        <p:tgtEl>
                                          <p:spTgt spid="81"/>
                                        </p:tgtEl>
                                        <p:attrNameLst>
                                          <p:attrName>ppt_x</p:attrName>
                                        </p:attrNameLst>
                                      </p:cBhvr>
                                      <p:tavLst>
                                        <p:tav tm="0">
                                          <p:val>
                                            <p:strVal val="0-#ppt_w/2"/>
                                          </p:val>
                                        </p:tav>
                                        <p:tav tm="100000">
                                          <p:val>
                                            <p:strVal val="#ppt_x"/>
                                          </p:val>
                                        </p:tav>
                                      </p:tavLst>
                                    </p:anim>
                                    <p:anim calcmode="lin" valueType="num">
                                      <p:cBhvr additive="base">
                                        <p:cTn id="728" dur="5000" fill="hold"/>
                                        <p:tgtEl>
                                          <p:spTgt spid="81"/>
                                        </p:tgtEl>
                                        <p:attrNameLst>
                                          <p:attrName>ppt_y</p:attrName>
                                        </p:attrNameLst>
                                      </p:cBhvr>
                                      <p:tavLst>
                                        <p:tav tm="0">
                                          <p:val>
                                            <p:strVal val="#ppt_y"/>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81"/>
                                        </p:tgtEl>
                                        <p:attrNameLst>
                                          <p:attrName>style.visibility</p:attrName>
                                        </p:attrNameLst>
                                      </p:cBhvr>
                                      <p:to>
                                        <p:strVal val="visible"/>
                                      </p:to>
                                    </p:set>
                                    <p:anim calcmode="lin" valueType="num">
                                      <p:cBhvr>
                                        <p:cTn id="731" dur="5000" fill="hold"/>
                                        <p:tgtEl>
                                          <p:spTgt spid="81"/>
                                        </p:tgtEl>
                                        <p:attrNameLst>
                                          <p:attrName>ppt_w</p:attrName>
                                        </p:attrNameLst>
                                      </p:cBhvr>
                                      <p:tavLst>
                                        <p:tav tm="0" fmla="#ppt_w*sin(2.5*pi*$)">
                                          <p:val>
                                            <p:fltVal val="0"/>
                                          </p:val>
                                        </p:tav>
                                        <p:tav tm="100000">
                                          <p:val>
                                            <p:fltVal val="1"/>
                                          </p:val>
                                        </p:tav>
                                      </p:tavLst>
                                    </p:anim>
                                    <p:anim calcmode="lin" valueType="num">
                                      <p:cBhvr>
                                        <p:cTn id="732" dur="5000" fill="hold"/>
                                        <p:tgtEl>
                                          <p:spTgt spid="81"/>
                                        </p:tgtEl>
                                        <p:attrNameLst>
                                          <p:attrName>ppt_h</p:attrName>
                                        </p:attrNameLst>
                                      </p:cBhvr>
                                      <p:tavLst>
                                        <p:tav tm="0">
                                          <p:val>
                                            <p:strVal val="#ppt_h"/>
                                          </p:val>
                                        </p:tav>
                                        <p:tav tm="100000">
                                          <p:val>
                                            <p:strVal val="#ppt_h"/>
                                          </p:val>
                                        </p:tav>
                                      </p:tavLst>
                                    </p:anim>
                                  </p:childTnLst>
                                </p:cTn>
                              </p:par>
                              <p:par>
                                <p:cTn id="733" presetID="2" presetClass="exit" presetSubtype="8" fill="hold" grpId="2" nodeType="withEffect">
                                  <p:stCondLst>
                                    <p:cond delay="0"/>
                                  </p:stCondLst>
                                  <p:childTnLst>
                                    <p:anim calcmode="lin" valueType="num">
                                      <p:cBhvr additive="base">
                                        <p:cTn id="734" dur="5000"/>
                                        <p:tgtEl>
                                          <p:spTgt spid="81"/>
                                        </p:tgtEl>
                                        <p:attrNameLst>
                                          <p:attrName>ppt_x</p:attrName>
                                        </p:attrNameLst>
                                      </p:cBhvr>
                                      <p:tavLst>
                                        <p:tav tm="0">
                                          <p:val>
                                            <p:strVal val="ppt_x"/>
                                          </p:val>
                                        </p:tav>
                                        <p:tav tm="100000">
                                          <p:val>
                                            <p:strVal val="0-ppt_w/2"/>
                                          </p:val>
                                        </p:tav>
                                      </p:tavLst>
                                    </p:anim>
                                    <p:anim calcmode="lin" valueType="num">
                                      <p:cBhvr additive="base">
                                        <p:cTn id="735" dur="5000"/>
                                        <p:tgtEl>
                                          <p:spTgt spid="81"/>
                                        </p:tgtEl>
                                        <p:attrNameLst>
                                          <p:attrName>ppt_y</p:attrName>
                                        </p:attrNameLst>
                                      </p:cBhvr>
                                      <p:tavLst>
                                        <p:tav tm="0">
                                          <p:val>
                                            <p:strVal val="ppt_y"/>
                                          </p:val>
                                        </p:tav>
                                        <p:tav tm="100000">
                                          <p:val>
                                            <p:strVal val="ppt_y"/>
                                          </p:val>
                                        </p:tav>
                                      </p:tavLst>
                                    </p:anim>
                                    <p:set>
                                      <p:cBhvr>
                                        <p:cTn id="736" dur="1" fill="hold">
                                          <p:stCondLst>
                                            <p:cond delay="4999"/>
                                          </p:stCondLst>
                                        </p:cTn>
                                        <p:tgtEl>
                                          <p:spTgt spid="81"/>
                                        </p:tgtEl>
                                        <p:attrNameLst>
                                          <p:attrName>style.visibility</p:attrName>
                                        </p:attrNameLst>
                                      </p:cBhvr>
                                      <p:to>
                                        <p:strVal val="hidden"/>
                                      </p:to>
                                    </p:set>
                                  </p:childTnLst>
                                </p:cTn>
                              </p:par>
                              <p:par>
                                <p:cTn id="737" presetID="3" presetClass="exit" presetSubtype="5" fill="hold" grpId="3" nodeType="withEffect">
                                  <p:stCondLst>
                                    <p:cond delay="0"/>
                                  </p:stCondLst>
                                  <p:childTnLst>
                                    <p:animEffect transition="out" filter="blinds(vertical)">
                                      <p:cBhvr>
                                        <p:cTn id="738" dur="5000"/>
                                        <p:tgtEl>
                                          <p:spTgt spid="81"/>
                                        </p:tgtEl>
                                      </p:cBhvr>
                                    </p:animEffect>
                                    <p:set>
                                      <p:cBhvr>
                                        <p:cTn id="739" dur="1" fill="hold">
                                          <p:stCondLst>
                                            <p:cond delay="4999"/>
                                          </p:stCondLst>
                                        </p:cTn>
                                        <p:tgtEl>
                                          <p:spTgt spid="81"/>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80"/>
                                        </p:tgtEl>
                                        <p:attrNameLst>
                                          <p:attrName>style.visibility</p:attrName>
                                        </p:attrNameLst>
                                      </p:cBhvr>
                                      <p:to>
                                        <p:strVal val="visible"/>
                                      </p:to>
                                    </p:set>
                                    <p:anim calcmode="lin" valueType="num">
                                      <p:cBhvr additive="base">
                                        <p:cTn id="742" dur="5000" fill="hold"/>
                                        <p:tgtEl>
                                          <p:spTgt spid="80"/>
                                        </p:tgtEl>
                                        <p:attrNameLst>
                                          <p:attrName>ppt_x</p:attrName>
                                        </p:attrNameLst>
                                      </p:cBhvr>
                                      <p:tavLst>
                                        <p:tav tm="0">
                                          <p:val>
                                            <p:strVal val="0-#ppt_w/2"/>
                                          </p:val>
                                        </p:tav>
                                        <p:tav tm="100000">
                                          <p:val>
                                            <p:strVal val="#ppt_x"/>
                                          </p:val>
                                        </p:tav>
                                      </p:tavLst>
                                    </p:anim>
                                    <p:anim calcmode="lin" valueType="num">
                                      <p:cBhvr additive="base">
                                        <p:cTn id="743" dur="5000" fill="hold"/>
                                        <p:tgtEl>
                                          <p:spTgt spid="80"/>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80"/>
                                        </p:tgtEl>
                                        <p:attrNameLst>
                                          <p:attrName>style.visibility</p:attrName>
                                        </p:attrNameLst>
                                      </p:cBhvr>
                                      <p:to>
                                        <p:strVal val="visible"/>
                                      </p:to>
                                    </p:set>
                                    <p:anim calcmode="lin" valueType="num">
                                      <p:cBhvr>
                                        <p:cTn id="746" dur="5000" fill="hold"/>
                                        <p:tgtEl>
                                          <p:spTgt spid="80"/>
                                        </p:tgtEl>
                                        <p:attrNameLst>
                                          <p:attrName>ppt_w</p:attrName>
                                        </p:attrNameLst>
                                      </p:cBhvr>
                                      <p:tavLst>
                                        <p:tav tm="0" fmla="#ppt_w*sin(2.5*pi*$)">
                                          <p:val>
                                            <p:fltVal val="0"/>
                                          </p:val>
                                        </p:tav>
                                        <p:tav tm="100000">
                                          <p:val>
                                            <p:fltVal val="1"/>
                                          </p:val>
                                        </p:tav>
                                      </p:tavLst>
                                    </p:anim>
                                    <p:anim calcmode="lin" valueType="num">
                                      <p:cBhvr>
                                        <p:cTn id="747" dur="5000" fill="hold"/>
                                        <p:tgtEl>
                                          <p:spTgt spid="80"/>
                                        </p:tgtEl>
                                        <p:attrNameLst>
                                          <p:attrName>ppt_h</p:attrName>
                                        </p:attrNameLst>
                                      </p:cBhvr>
                                      <p:tavLst>
                                        <p:tav tm="0">
                                          <p:val>
                                            <p:strVal val="#ppt_h"/>
                                          </p:val>
                                        </p:tav>
                                        <p:tav tm="100000">
                                          <p:val>
                                            <p:strVal val="#ppt_h"/>
                                          </p:val>
                                        </p:tav>
                                      </p:tavLst>
                                    </p:anim>
                                  </p:childTnLst>
                                </p:cTn>
                              </p:par>
                              <p:par>
                                <p:cTn id="748" presetID="2" presetClass="exit" presetSubtype="8" fill="hold" grpId="2" nodeType="withEffect">
                                  <p:stCondLst>
                                    <p:cond delay="0"/>
                                  </p:stCondLst>
                                  <p:childTnLst>
                                    <p:anim calcmode="lin" valueType="num">
                                      <p:cBhvr additive="base">
                                        <p:cTn id="749" dur="5000"/>
                                        <p:tgtEl>
                                          <p:spTgt spid="80"/>
                                        </p:tgtEl>
                                        <p:attrNameLst>
                                          <p:attrName>ppt_x</p:attrName>
                                        </p:attrNameLst>
                                      </p:cBhvr>
                                      <p:tavLst>
                                        <p:tav tm="0">
                                          <p:val>
                                            <p:strVal val="ppt_x"/>
                                          </p:val>
                                        </p:tav>
                                        <p:tav tm="100000">
                                          <p:val>
                                            <p:strVal val="0-ppt_w/2"/>
                                          </p:val>
                                        </p:tav>
                                      </p:tavLst>
                                    </p:anim>
                                    <p:anim calcmode="lin" valueType="num">
                                      <p:cBhvr additive="base">
                                        <p:cTn id="750" dur="5000"/>
                                        <p:tgtEl>
                                          <p:spTgt spid="80"/>
                                        </p:tgtEl>
                                        <p:attrNameLst>
                                          <p:attrName>ppt_y</p:attrName>
                                        </p:attrNameLst>
                                      </p:cBhvr>
                                      <p:tavLst>
                                        <p:tav tm="0">
                                          <p:val>
                                            <p:strVal val="ppt_y"/>
                                          </p:val>
                                        </p:tav>
                                        <p:tav tm="100000">
                                          <p:val>
                                            <p:strVal val="ppt_y"/>
                                          </p:val>
                                        </p:tav>
                                      </p:tavLst>
                                    </p:anim>
                                    <p:set>
                                      <p:cBhvr>
                                        <p:cTn id="751" dur="1" fill="hold">
                                          <p:stCondLst>
                                            <p:cond delay="4999"/>
                                          </p:stCondLst>
                                        </p:cTn>
                                        <p:tgtEl>
                                          <p:spTgt spid="80"/>
                                        </p:tgtEl>
                                        <p:attrNameLst>
                                          <p:attrName>style.visibility</p:attrName>
                                        </p:attrNameLst>
                                      </p:cBhvr>
                                      <p:to>
                                        <p:strVal val="hidden"/>
                                      </p:to>
                                    </p:set>
                                  </p:childTnLst>
                                </p:cTn>
                              </p:par>
                              <p:par>
                                <p:cTn id="752" presetID="3" presetClass="exit" presetSubtype="5" fill="hold" grpId="3" nodeType="withEffect">
                                  <p:stCondLst>
                                    <p:cond delay="0"/>
                                  </p:stCondLst>
                                  <p:childTnLst>
                                    <p:animEffect transition="out" filter="blinds(vertical)">
                                      <p:cBhvr>
                                        <p:cTn id="753" dur="5000"/>
                                        <p:tgtEl>
                                          <p:spTgt spid="80"/>
                                        </p:tgtEl>
                                      </p:cBhvr>
                                    </p:animEffect>
                                    <p:set>
                                      <p:cBhvr>
                                        <p:cTn id="754" dur="1" fill="hold">
                                          <p:stCondLst>
                                            <p:cond delay="4999"/>
                                          </p:stCondLst>
                                        </p:cTn>
                                        <p:tgtEl>
                                          <p:spTgt spid="80"/>
                                        </p:tgtEl>
                                        <p:attrNameLst>
                                          <p:attrName>style.visibility</p:attrName>
                                        </p:attrNameLst>
                                      </p:cBhvr>
                                      <p:to>
                                        <p:strVal val="hidden"/>
                                      </p:to>
                                    </p:set>
                                  </p:childTnLst>
                                </p:cTn>
                              </p:par>
                              <p:par>
                                <p:cTn id="755" presetID="2" presetClass="entr" presetSubtype="8" fill="hold" grpId="0" nodeType="withEffect">
                                  <p:stCondLst>
                                    <p:cond delay="0"/>
                                  </p:stCondLst>
                                  <p:childTnLst>
                                    <p:set>
                                      <p:cBhvr>
                                        <p:cTn id="756" dur="1" fill="hold">
                                          <p:stCondLst>
                                            <p:cond delay="0"/>
                                          </p:stCondLst>
                                        </p:cTn>
                                        <p:tgtEl>
                                          <p:spTgt spid="79"/>
                                        </p:tgtEl>
                                        <p:attrNameLst>
                                          <p:attrName>style.visibility</p:attrName>
                                        </p:attrNameLst>
                                      </p:cBhvr>
                                      <p:to>
                                        <p:strVal val="visible"/>
                                      </p:to>
                                    </p:set>
                                    <p:anim calcmode="lin" valueType="num">
                                      <p:cBhvr additive="base">
                                        <p:cTn id="757" dur="5000" fill="hold"/>
                                        <p:tgtEl>
                                          <p:spTgt spid="79"/>
                                        </p:tgtEl>
                                        <p:attrNameLst>
                                          <p:attrName>ppt_x</p:attrName>
                                        </p:attrNameLst>
                                      </p:cBhvr>
                                      <p:tavLst>
                                        <p:tav tm="0">
                                          <p:val>
                                            <p:strVal val="0-#ppt_w/2"/>
                                          </p:val>
                                        </p:tav>
                                        <p:tav tm="100000">
                                          <p:val>
                                            <p:strVal val="#ppt_x"/>
                                          </p:val>
                                        </p:tav>
                                      </p:tavLst>
                                    </p:anim>
                                    <p:anim calcmode="lin" valueType="num">
                                      <p:cBhvr additive="base">
                                        <p:cTn id="758" dur="5000" fill="hold"/>
                                        <p:tgtEl>
                                          <p:spTgt spid="79"/>
                                        </p:tgtEl>
                                        <p:attrNameLst>
                                          <p:attrName>ppt_y</p:attrName>
                                        </p:attrNameLst>
                                      </p:cBhvr>
                                      <p:tavLst>
                                        <p:tav tm="0">
                                          <p:val>
                                            <p:strVal val="#ppt_y"/>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79"/>
                                        </p:tgtEl>
                                        <p:attrNameLst>
                                          <p:attrName>style.visibility</p:attrName>
                                        </p:attrNameLst>
                                      </p:cBhvr>
                                      <p:to>
                                        <p:strVal val="visible"/>
                                      </p:to>
                                    </p:set>
                                    <p:anim calcmode="lin" valueType="num">
                                      <p:cBhvr>
                                        <p:cTn id="761" dur="5000" fill="hold"/>
                                        <p:tgtEl>
                                          <p:spTgt spid="79"/>
                                        </p:tgtEl>
                                        <p:attrNameLst>
                                          <p:attrName>ppt_w</p:attrName>
                                        </p:attrNameLst>
                                      </p:cBhvr>
                                      <p:tavLst>
                                        <p:tav tm="0" fmla="#ppt_w*sin(2.5*pi*$)">
                                          <p:val>
                                            <p:fltVal val="0"/>
                                          </p:val>
                                        </p:tav>
                                        <p:tav tm="100000">
                                          <p:val>
                                            <p:fltVal val="1"/>
                                          </p:val>
                                        </p:tav>
                                      </p:tavLst>
                                    </p:anim>
                                    <p:anim calcmode="lin" valueType="num">
                                      <p:cBhvr>
                                        <p:cTn id="762" dur="5000" fill="hold"/>
                                        <p:tgtEl>
                                          <p:spTgt spid="79"/>
                                        </p:tgtEl>
                                        <p:attrNameLst>
                                          <p:attrName>ppt_h</p:attrName>
                                        </p:attrNameLst>
                                      </p:cBhvr>
                                      <p:tavLst>
                                        <p:tav tm="0">
                                          <p:val>
                                            <p:strVal val="#ppt_h"/>
                                          </p:val>
                                        </p:tav>
                                        <p:tav tm="100000">
                                          <p:val>
                                            <p:strVal val="#ppt_h"/>
                                          </p:val>
                                        </p:tav>
                                      </p:tavLst>
                                    </p:anim>
                                  </p:childTnLst>
                                </p:cTn>
                              </p:par>
                              <p:par>
                                <p:cTn id="763" presetID="2" presetClass="exit" presetSubtype="8" fill="hold" grpId="2" nodeType="withEffect">
                                  <p:stCondLst>
                                    <p:cond delay="0"/>
                                  </p:stCondLst>
                                  <p:childTnLst>
                                    <p:anim calcmode="lin" valueType="num">
                                      <p:cBhvr additive="base">
                                        <p:cTn id="764" dur="5000"/>
                                        <p:tgtEl>
                                          <p:spTgt spid="79"/>
                                        </p:tgtEl>
                                        <p:attrNameLst>
                                          <p:attrName>ppt_x</p:attrName>
                                        </p:attrNameLst>
                                      </p:cBhvr>
                                      <p:tavLst>
                                        <p:tav tm="0">
                                          <p:val>
                                            <p:strVal val="ppt_x"/>
                                          </p:val>
                                        </p:tav>
                                        <p:tav tm="100000">
                                          <p:val>
                                            <p:strVal val="0-ppt_w/2"/>
                                          </p:val>
                                        </p:tav>
                                      </p:tavLst>
                                    </p:anim>
                                    <p:anim calcmode="lin" valueType="num">
                                      <p:cBhvr additive="base">
                                        <p:cTn id="765" dur="5000"/>
                                        <p:tgtEl>
                                          <p:spTgt spid="79"/>
                                        </p:tgtEl>
                                        <p:attrNameLst>
                                          <p:attrName>ppt_y</p:attrName>
                                        </p:attrNameLst>
                                      </p:cBhvr>
                                      <p:tavLst>
                                        <p:tav tm="0">
                                          <p:val>
                                            <p:strVal val="ppt_y"/>
                                          </p:val>
                                        </p:tav>
                                        <p:tav tm="100000">
                                          <p:val>
                                            <p:strVal val="ppt_y"/>
                                          </p:val>
                                        </p:tav>
                                      </p:tavLst>
                                    </p:anim>
                                    <p:set>
                                      <p:cBhvr>
                                        <p:cTn id="766" dur="1" fill="hold">
                                          <p:stCondLst>
                                            <p:cond delay="4999"/>
                                          </p:stCondLst>
                                        </p:cTn>
                                        <p:tgtEl>
                                          <p:spTgt spid="79"/>
                                        </p:tgtEl>
                                        <p:attrNameLst>
                                          <p:attrName>style.visibility</p:attrName>
                                        </p:attrNameLst>
                                      </p:cBhvr>
                                      <p:to>
                                        <p:strVal val="hidden"/>
                                      </p:to>
                                    </p:set>
                                  </p:childTnLst>
                                </p:cTn>
                              </p:par>
                              <p:par>
                                <p:cTn id="767" presetID="3" presetClass="exit" presetSubtype="5" fill="hold" grpId="3" nodeType="withEffect">
                                  <p:stCondLst>
                                    <p:cond delay="0"/>
                                  </p:stCondLst>
                                  <p:childTnLst>
                                    <p:animEffect transition="out" filter="blinds(vertical)">
                                      <p:cBhvr>
                                        <p:cTn id="768" dur="5000"/>
                                        <p:tgtEl>
                                          <p:spTgt spid="79"/>
                                        </p:tgtEl>
                                      </p:cBhvr>
                                    </p:animEffect>
                                    <p:set>
                                      <p:cBhvr>
                                        <p:cTn id="769" dur="1" fill="hold">
                                          <p:stCondLst>
                                            <p:cond delay="4999"/>
                                          </p:stCondLst>
                                        </p:cTn>
                                        <p:tgtEl>
                                          <p:spTgt spid="79"/>
                                        </p:tgtEl>
                                        <p:attrNameLst>
                                          <p:attrName>style.visibility</p:attrName>
                                        </p:attrNameLst>
                                      </p:cBhvr>
                                      <p:to>
                                        <p:strVal val="hidden"/>
                                      </p:to>
                                    </p:set>
                                  </p:childTnLst>
                                </p:cTn>
                              </p:par>
                              <p:par>
                                <p:cTn id="770" presetID="2" presetClass="entr" presetSubtype="8" fill="hold" grpId="0" nodeType="withEffect">
                                  <p:stCondLst>
                                    <p:cond delay="0"/>
                                  </p:stCondLst>
                                  <p:childTnLst>
                                    <p:set>
                                      <p:cBhvr>
                                        <p:cTn id="771" dur="1" fill="hold">
                                          <p:stCondLst>
                                            <p:cond delay="0"/>
                                          </p:stCondLst>
                                        </p:cTn>
                                        <p:tgtEl>
                                          <p:spTgt spid="78"/>
                                        </p:tgtEl>
                                        <p:attrNameLst>
                                          <p:attrName>style.visibility</p:attrName>
                                        </p:attrNameLst>
                                      </p:cBhvr>
                                      <p:to>
                                        <p:strVal val="visible"/>
                                      </p:to>
                                    </p:set>
                                    <p:anim calcmode="lin" valueType="num">
                                      <p:cBhvr additive="base">
                                        <p:cTn id="772" dur="5000" fill="hold"/>
                                        <p:tgtEl>
                                          <p:spTgt spid="78"/>
                                        </p:tgtEl>
                                        <p:attrNameLst>
                                          <p:attrName>ppt_x</p:attrName>
                                        </p:attrNameLst>
                                      </p:cBhvr>
                                      <p:tavLst>
                                        <p:tav tm="0">
                                          <p:val>
                                            <p:strVal val="0-#ppt_w/2"/>
                                          </p:val>
                                        </p:tav>
                                        <p:tav tm="100000">
                                          <p:val>
                                            <p:strVal val="#ppt_x"/>
                                          </p:val>
                                        </p:tav>
                                      </p:tavLst>
                                    </p:anim>
                                    <p:anim calcmode="lin" valueType="num">
                                      <p:cBhvr additive="base">
                                        <p:cTn id="773" dur="5000" fill="hold"/>
                                        <p:tgtEl>
                                          <p:spTgt spid="78"/>
                                        </p:tgtEl>
                                        <p:attrNameLst>
                                          <p:attrName>ppt_y</p:attrName>
                                        </p:attrNameLst>
                                      </p:cBhvr>
                                      <p:tavLst>
                                        <p:tav tm="0">
                                          <p:val>
                                            <p:strVal val="#ppt_y"/>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78"/>
                                        </p:tgtEl>
                                        <p:attrNameLst>
                                          <p:attrName>style.visibility</p:attrName>
                                        </p:attrNameLst>
                                      </p:cBhvr>
                                      <p:to>
                                        <p:strVal val="visible"/>
                                      </p:to>
                                    </p:set>
                                    <p:anim calcmode="lin" valueType="num">
                                      <p:cBhvr>
                                        <p:cTn id="776" dur="5000" fill="hold"/>
                                        <p:tgtEl>
                                          <p:spTgt spid="78"/>
                                        </p:tgtEl>
                                        <p:attrNameLst>
                                          <p:attrName>ppt_w</p:attrName>
                                        </p:attrNameLst>
                                      </p:cBhvr>
                                      <p:tavLst>
                                        <p:tav tm="0" fmla="#ppt_w*sin(2.5*pi*$)">
                                          <p:val>
                                            <p:fltVal val="0"/>
                                          </p:val>
                                        </p:tav>
                                        <p:tav tm="100000">
                                          <p:val>
                                            <p:fltVal val="1"/>
                                          </p:val>
                                        </p:tav>
                                      </p:tavLst>
                                    </p:anim>
                                    <p:anim calcmode="lin" valueType="num">
                                      <p:cBhvr>
                                        <p:cTn id="777" dur="5000" fill="hold"/>
                                        <p:tgtEl>
                                          <p:spTgt spid="78"/>
                                        </p:tgtEl>
                                        <p:attrNameLst>
                                          <p:attrName>ppt_h</p:attrName>
                                        </p:attrNameLst>
                                      </p:cBhvr>
                                      <p:tavLst>
                                        <p:tav tm="0">
                                          <p:val>
                                            <p:strVal val="#ppt_h"/>
                                          </p:val>
                                        </p:tav>
                                        <p:tav tm="100000">
                                          <p:val>
                                            <p:strVal val="#ppt_h"/>
                                          </p:val>
                                        </p:tav>
                                      </p:tavLst>
                                    </p:anim>
                                  </p:childTnLst>
                                </p:cTn>
                              </p:par>
                              <p:par>
                                <p:cTn id="778" presetID="2" presetClass="exit" presetSubtype="8" fill="hold" grpId="2" nodeType="withEffect">
                                  <p:stCondLst>
                                    <p:cond delay="0"/>
                                  </p:stCondLst>
                                  <p:childTnLst>
                                    <p:anim calcmode="lin" valueType="num">
                                      <p:cBhvr additive="base">
                                        <p:cTn id="779" dur="5000"/>
                                        <p:tgtEl>
                                          <p:spTgt spid="78"/>
                                        </p:tgtEl>
                                        <p:attrNameLst>
                                          <p:attrName>ppt_x</p:attrName>
                                        </p:attrNameLst>
                                      </p:cBhvr>
                                      <p:tavLst>
                                        <p:tav tm="0">
                                          <p:val>
                                            <p:strVal val="ppt_x"/>
                                          </p:val>
                                        </p:tav>
                                        <p:tav tm="100000">
                                          <p:val>
                                            <p:strVal val="0-ppt_w/2"/>
                                          </p:val>
                                        </p:tav>
                                      </p:tavLst>
                                    </p:anim>
                                    <p:anim calcmode="lin" valueType="num">
                                      <p:cBhvr additive="base">
                                        <p:cTn id="780" dur="5000"/>
                                        <p:tgtEl>
                                          <p:spTgt spid="78"/>
                                        </p:tgtEl>
                                        <p:attrNameLst>
                                          <p:attrName>ppt_y</p:attrName>
                                        </p:attrNameLst>
                                      </p:cBhvr>
                                      <p:tavLst>
                                        <p:tav tm="0">
                                          <p:val>
                                            <p:strVal val="ppt_y"/>
                                          </p:val>
                                        </p:tav>
                                        <p:tav tm="100000">
                                          <p:val>
                                            <p:strVal val="ppt_y"/>
                                          </p:val>
                                        </p:tav>
                                      </p:tavLst>
                                    </p:anim>
                                    <p:set>
                                      <p:cBhvr>
                                        <p:cTn id="781" dur="1" fill="hold">
                                          <p:stCondLst>
                                            <p:cond delay="4999"/>
                                          </p:stCondLst>
                                        </p:cTn>
                                        <p:tgtEl>
                                          <p:spTgt spid="78"/>
                                        </p:tgtEl>
                                        <p:attrNameLst>
                                          <p:attrName>style.visibility</p:attrName>
                                        </p:attrNameLst>
                                      </p:cBhvr>
                                      <p:to>
                                        <p:strVal val="hidden"/>
                                      </p:to>
                                    </p:set>
                                  </p:childTnLst>
                                </p:cTn>
                              </p:par>
                              <p:par>
                                <p:cTn id="782" presetID="3" presetClass="exit" presetSubtype="5" fill="hold" grpId="3" nodeType="withEffect">
                                  <p:stCondLst>
                                    <p:cond delay="0"/>
                                  </p:stCondLst>
                                  <p:childTnLst>
                                    <p:animEffect transition="out" filter="blinds(vertical)">
                                      <p:cBhvr>
                                        <p:cTn id="783" dur="5000"/>
                                        <p:tgtEl>
                                          <p:spTgt spid="78"/>
                                        </p:tgtEl>
                                      </p:cBhvr>
                                    </p:animEffect>
                                    <p:set>
                                      <p:cBhvr>
                                        <p:cTn id="784" dur="1" fill="hold">
                                          <p:stCondLst>
                                            <p:cond delay="4999"/>
                                          </p:stCondLst>
                                        </p:cTn>
                                        <p:tgtEl>
                                          <p:spTgt spid="78"/>
                                        </p:tgtEl>
                                        <p:attrNameLst>
                                          <p:attrName>style.visibility</p:attrName>
                                        </p:attrNameLst>
                                      </p:cBhvr>
                                      <p:to>
                                        <p:strVal val="hidden"/>
                                      </p:to>
                                    </p:set>
                                  </p:childTnLst>
                                </p:cTn>
                              </p:par>
                              <p:par>
                                <p:cTn id="785" presetID="2" presetClass="entr" presetSubtype="8" fill="hold" grpId="0" nodeType="withEffect">
                                  <p:stCondLst>
                                    <p:cond delay="0"/>
                                  </p:stCondLst>
                                  <p:childTnLst>
                                    <p:set>
                                      <p:cBhvr>
                                        <p:cTn id="786" dur="1" fill="hold">
                                          <p:stCondLst>
                                            <p:cond delay="0"/>
                                          </p:stCondLst>
                                        </p:cTn>
                                        <p:tgtEl>
                                          <p:spTgt spid="77"/>
                                        </p:tgtEl>
                                        <p:attrNameLst>
                                          <p:attrName>style.visibility</p:attrName>
                                        </p:attrNameLst>
                                      </p:cBhvr>
                                      <p:to>
                                        <p:strVal val="visible"/>
                                      </p:to>
                                    </p:set>
                                    <p:anim calcmode="lin" valueType="num">
                                      <p:cBhvr additive="base">
                                        <p:cTn id="787" dur="5000" fill="hold"/>
                                        <p:tgtEl>
                                          <p:spTgt spid="77"/>
                                        </p:tgtEl>
                                        <p:attrNameLst>
                                          <p:attrName>ppt_x</p:attrName>
                                        </p:attrNameLst>
                                      </p:cBhvr>
                                      <p:tavLst>
                                        <p:tav tm="0">
                                          <p:val>
                                            <p:strVal val="0-#ppt_w/2"/>
                                          </p:val>
                                        </p:tav>
                                        <p:tav tm="100000">
                                          <p:val>
                                            <p:strVal val="#ppt_x"/>
                                          </p:val>
                                        </p:tav>
                                      </p:tavLst>
                                    </p:anim>
                                    <p:anim calcmode="lin" valueType="num">
                                      <p:cBhvr additive="base">
                                        <p:cTn id="788" dur="5000" fill="hold"/>
                                        <p:tgtEl>
                                          <p:spTgt spid="77"/>
                                        </p:tgtEl>
                                        <p:attrNameLst>
                                          <p:attrName>ppt_y</p:attrName>
                                        </p:attrNameLst>
                                      </p:cBhvr>
                                      <p:tavLst>
                                        <p:tav tm="0">
                                          <p:val>
                                            <p:strVal val="#ppt_y"/>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77"/>
                                        </p:tgtEl>
                                        <p:attrNameLst>
                                          <p:attrName>style.visibility</p:attrName>
                                        </p:attrNameLst>
                                      </p:cBhvr>
                                      <p:to>
                                        <p:strVal val="visible"/>
                                      </p:to>
                                    </p:set>
                                    <p:anim calcmode="lin" valueType="num">
                                      <p:cBhvr>
                                        <p:cTn id="791" dur="5000" fill="hold"/>
                                        <p:tgtEl>
                                          <p:spTgt spid="77"/>
                                        </p:tgtEl>
                                        <p:attrNameLst>
                                          <p:attrName>ppt_w</p:attrName>
                                        </p:attrNameLst>
                                      </p:cBhvr>
                                      <p:tavLst>
                                        <p:tav tm="0" fmla="#ppt_w*sin(2.5*pi*$)">
                                          <p:val>
                                            <p:fltVal val="0"/>
                                          </p:val>
                                        </p:tav>
                                        <p:tav tm="100000">
                                          <p:val>
                                            <p:fltVal val="1"/>
                                          </p:val>
                                        </p:tav>
                                      </p:tavLst>
                                    </p:anim>
                                    <p:anim calcmode="lin" valueType="num">
                                      <p:cBhvr>
                                        <p:cTn id="792" dur="5000" fill="hold"/>
                                        <p:tgtEl>
                                          <p:spTgt spid="77"/>
                                        </p:tgtEl>
                                        <p:attrNameLst>
                                          <p:attrName>ppt_h</p:attrName>
                                        </p:attrNameLst>
                                      </p:cBhvr>
                                      <p:tavLst>
                                        <p:tav tm="0">
                                          <p:val>
                                            <p:strVal val="#ppt_h"/>
                                          </p:val>
                                        </p:tav>
                                        <p:tav tm="100000">
                                          <p:val>
                                            <p:strVal val="#ppt_h"/>
                                          </p:val>
                                        </p:tav>
                                      </p:tavLst>
                                    </p:anim>
                                  </p:childTnLst>
                                </p:cTn>
                              </p:par>
                              <p:par>
                                <p:cTn id="793" presetID="2" presetClass="exit" presetSubtype="8" fill="hold" grpId="2" nodeType="withEffect">
                                  <p:stCondLst>
                                    <p:cond delay="0"/>
                                  </p:stCondLst>
                                  <p:childTnLst>
                                    <p:anim calcmode="lin" valueType="num">
                                      <p:cBhvr additive="base">
                                        <p:cTn id="794" dur="5000"/>
                                        <p:tgtEl>
                                          <p:spTgt spid="77"/>
                                        </p:tgtEl>
                                        <p:attrNameLst>
                                          <p:attrName>ppt_x</p:attrName>
                                        </p:attrNameLst>
                                      </p:cBhvr>
                                      <p:tavLst>
                                        <p:tav tm="0">
                                          <p:val>
                                            <p:strVal val="ppt_x"/>
                                          </p:val>
                                        </p:tav>
                                        <p:tav tm="100000">
                                          <p:val>
                                            <p:strVal val="0-ppt_w/2"/>
                                          </p:val>
                                        </p:tav>
                                      </p:tavLst>
                                    </p:anim>
                                    <p:anim calcmode="lin" valueType="num">
                                      <p:cBhvr additive="base">
                                        <p:cTn id="795" dur="5000"/>
                                        <p:tgtEl>
                                          <p:spTgt spid="77"/>
                                        </p:tgtEl>
                                        <p:attrNameLst>
                                          <p:attrName>ppt_y</p:attrName>
                                        </p:attrNameLst>
                                      </p:cBhvr>
                                      <p:tavLst>
                                        <p:tav tm="0">
                                          <p:val>
                                            <p:strVal val="ppt_y"/>
                                          </p:val>
                                        </p:tav>
                                        <p:tav tm="100000">
                                          <p:val>
                                            <p:strVal val="ppt_y"/>
                                          </p:val>
                                        </p:tav>
                                      </p:tavLst>
                                    </p:anim>
                                    <p:set>
                                      <p:cBhvr>
                                        <p:cTn id="796" dur="1" fill="hold">
                                          <p:stCondLst>
                                            <p:cond delay="4999"/>
                                          </p:stCondLst>
                                        </p:cTn>
                                        <p:tgtEl>
                                          <p:spTgt spid="77"/>
                                        </p:tgtEl>
                                        <p:attrNameLst>
                                          <p:attrName>style.visibility</p:attrName>
                                        </p:attrNameLst>
                                      </p:cBhvr>
                                      <p:to>
                                        <p:strVal val="hidden"/>
                                      </p:to>
                                    </p:set>
                                  </p:childTnLst>
                                </p:cTn>
                              </p:par>
                              <p:par>
                                <p:cTn id="797" presetID="3" presetClass="exit" presetSubtype="5" fill="hold" grpId="3" nodeType="withEffect">
                                  <p:stCondLst>
                                    <p:cond delay="0"/>
                                  </p:stCondLst>
                                  <p:childTnLst>
                                    <p:animEffect transition="out" filter="blinds(vertical)">
                                      <p:cBhvr>
                                        <p:cTn id="798" dur="5000"/>
                                        <p:tgtEl>
                                          <p:spTgt spid="77"/>
                                        </p:tgtEl>
                                      </p:cBhvr>
                                    </p:animEffect>
                                    <p:set>
                                      <p:cBhvr>
                                        <p:cTn id="799" dur="1" fill="hold">
                                          <p:stCondLst>
                                            <p:cond delay="4999"/>
                                          </p:stCondLst>
                                        </p:cTn>
                                        <p:tgtEl>
                                          <p:spTgt spid="7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76"/>
                                        </p:tgtEl>
                                        <p:attrNameLst>
                                          <p:attrName>style.visibility</p:attrName>
                                        </p:attrNameLst>
                                      </p:cBhvr>
                                      <p:to>
                                        <p:strVal val="visible"/>
                                      </p:to>
                                    </p:set>
                                    <p:anim calcmode="lin" valueType="num">
                                      <p:cBhvr additive="base">
                                        <p:cTn id="802" dur="5000" fill="hold"/>
                                        <p:tgtEl>
                                          <p:spTgt spid="76"/>
                                        </p:tgtEl>
                                        <p:attrNameLst>
                                          <p:attrName>ppt_x</p:attrName>
                                        </p:attrNameLst>
                                      </p:cBhvr>
                                      <p:tavLst>
                                        <p:tav tm="0">
                                          <p:val>
                                            <p:strVal val="0-#ppt_w/2"/>
                                          </p:val>
                                        </p:tav>
                                        <p:tav tm="100000">
                                          <p:val>
                                            <p:strVal val="#ppt_x"/>
                                          </p:val>
                                        </p:tav>
                                      </p:tavLst>
                                    </p:anim>
                                    <p:anim calcmode="lin" valueType="num">
                                      <p:cBhvr additive="base">
                                        <p:cTn id="803" dur="5000" fill="hold"/>
                                        <p:tgtEl>
                                          <p:spTgt spid="7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76"/>
                                        </p:tgtEl>
                                        <p:attrNameLst>
                                          <p:attrName>style.visibility</p:attrName>
                                        </p:attrNameLst>
                                      </p:cBhvr>
                                      <p:to>
                                        <p:strVal val="visible"/>
                                      </p:to>
                                    </p:set>
                                    <p:anim calcmode="lin" valueType="num">
                                      <p:cBhvr>
                                        <p:cTn id="806" dur="5000" fill="hold"/>
                                        <p:tgtEl>
                                          <p:spTgt spid="76"/>
                                        </p:tgtEl>
                                        <p:attrNameLst>
                                          <p:attrName>ppt_w</p:attrName>
                                        </p:attrNameLst>
                                      </p:cBhvr>
                                      <p:tavLst>
                                        <p:tav tm="0" fmla="#ppt_w*sin(2.5*pi*$)">
                                          <p:val>
                                            <p:fltVal val="0"/>
                                          </p:val>
                                        </p:tav>
                                        <p:tav tm="100000">
                                          <p:val>
                                            <p:fltVal val="1"/>
                                          </p:val>
                                        </p:tav>
                                      </p:tavLst>
                                    </p:anim>
                                    <p:anim calcmode="lin" valueType="num">
                                      <p:cBhvr>
                                        <p:cTn id="807" dur="5000" fill="hold"/>
                                        <p:tgtEl>
                                          <p:spTgt spid="76"/>
                                        </p:tgtEl>
                                        <p:attrNameLst>
                                          <p:attrName>ppt_h</p:attrName>
                                        </p:attrNameLst>
                                      </p:cBhvr>
                                      <p:tavLst>
                                        <p:tav tm="0">
                                          <p:val>
                                            <p:strVal val="#ppt_h"/>
                                          </p:val>
                                        </p:tav>
                                        <p:tav tm="100000">
                                          <p:val>
                                            <p:strVal val="#ppt_h"/>
                                          </p:val>
                                        </p:tav>
                                      </p:tavLst>
                                    </p:anim>
                                  </p:childTnLst>
                                </p:cTn>
                              </p:par>
                              <p:par>
                                <p:cTn id="808" presetID="2" presetClass="exit" presetSubtype="8" fill="hold" grpId="2" nodeType="withEffect">
                                  <p:stCondLst>
                                    <p:cond delay="0"/>
                                  </p:stCondLst>
                                  <p:childTnLst>
                                    <p:anim calcmode="lin" valueType="num">
                                      <p:cBhvr additive="base">
                                        <p:cTn id="809" dur="5000"/>
                                        <p:tgtEl>
                                          <p:spTgt spid="76"/>
                                        </p:tgtEl>
                                        <p:attrNameLst>
                                          <p:attrName>ppt_x</p:attrName>
                                        </p:attrNameLst>
                                      </p:cBhvr>
                                      <p:tavLst>
                                        <p:tav tm="0">
                                          <p:val>
                                            <p:strVal val="ppt_x"/>
                                          </p:val>
                                        </p:tav>
                                        <p:tav tm="100000">
                                          <p:val>
                                            <p:strVal val="0-ppt_w/2"/>
                                          </p:val>
                                        </p:tav>
                                      </p:tavLst>
                                    </p:anim>
                                    <p:anim calcmode="lin" valueType="num">
                                      <p:cBhvr additive="base">
                                        <p:cTn id="810" dur="5000"/>
                                        <p:tgtEl>
                                          <p:spTgt spid="76"/>
                                        </p:tgtEl>
                                        <p:attrNameLst>
                                          <p:attrName>ppt_y</p:attrName>
                                        </p:attrNameLst>
                                      </p:cBhvr>
                                      <p:tavLst>
                                        <p:tav tm="0">
                                          <p:val>
                                            <p:strVal val="ppt_y"/>
                                          </p:val>
                                        </p:tav>
                                        <p:tav tm="100000">
                                          <p:val>
                                            <p:strVal val="ppt_y"/>
                                          </p:val>
                                        </p:tav>
                                      </p:tavLst>
                                    </p:anim>
                                    <p:set>
                                      <p:cBhvr>
                                        <p:cTn id="811" dur="1" fill="hold">
                                          <p:stCondLst>
                                            <p:cond delay="4999"/>
                                          </p:stCondLst>
                                        </p:cTn>
                                        <p:tgtEl>
                                          <p:spTgt spid="76"/>
                                        </p:tgtEl>
                                        <p:attrNameLst>
                                          <p:attrName>style.visibility</p:attrName>
                                        </p:attrNameLst>
                                      </p:cBhvr>
                                      <p:to>
                                        <p:strVal val="hidden"/>
                                      </p:to>
                                    </p:set>
                                  </p:childTnLst>
                                </p:cTn>
                              </p:par>
                              <p:par>
                                <p:cTn id="812" presetID="3" presetClass="exit" presetSubtype="5" fill="hold" grpId="3" nodeType="withEffect">
                                  <p:stCondLst>
                                    <p:cond delay="0"/>
                                  </p:stCondLst>
                                  <p:childTnLst>
                                    <p:animEffect transition="out" filter="blinds(vertical)">
                                      <p:cBhvr>
                                        <p:cTn id="813" dur="5000"/>
                                        <p:tgtEl>
                                          <p:spTgt spid="76"/>
                                        </p:tgtEl>
                                      </p:cBhvr>
                                    </p:animEffect>
                                    <p:set>
                                      <p:cBhvr>
                                        <p:cTn id="814" dur="1" fill="hold">
                                          <p:stCondLst>
                                            <p:cond delay="4999"/>
                                          </p:stCondLst>
                                        </p:cTn>
                                        <p:tgtEl>
                                          <p:spTgt spid="76"/>
                                        </p:tgtEl>
                                        <p:attrNameLst>
                                          <p:attrName>style.visibility</p:attrName>
                                        </p:attrNameLst>
                                      </p:cBhvr>
                                      <p:to>
                                        <p:strVal val="hidden"/>
                                      </p:to>
                                    </p:set>
                                  </p:childTnLst>
                                </p:cTn>
                              </p:par>
                              <p:par>
                                <p:cTn id="815" presetID="2" presetClass="entr" presetSubtype="8" fill="hold" grpId="0" nodeType="withEffect">
                                  <p:stCondLst>
                                    <p:cond delay="0"/>
                                  </p:stCondLst>
                                  <p:childTnLst>
                                    <p:set>
                                      <p:cBhvr>
                                        <p:cTn id="816" dur="1" fill="hold">
                                          <p:stCondLst>
                                            <p:cond delay="0"/>
                                          </p:stCondLst>
                                        </p:cTn>
                                        <p:tgtEl>
                                          <p:spTgt spid="75"/>
                                        </p:tgtEl>
                                        <p:attrNameLst>
                                          <p:attrName>style.visibility</p:attrName>
                                        </p:attrNameLst>
                                      </p:cBhvr>
                                      <p:to>
                                        <p:strVal val="visible"/>
                                      </p:to>
                                    </p:set>
                                    <p:anim calcmode="lin" valueType="num">
                                      <p:cBhvr additive="base">
                                        <p:cTn id="817" dur="5000" fill="hold"/>
                                        <p:tgtEl>
                                          <p:spTgt spid="75"/>
                                        </p:tgtEl>
                                        <p:attrNameLst>
                                          <p:attrName>ppt_x</p:attrName>
                                        </p:attrNameLst>
                                      </p:cBhvr>
                                      <p:tavLst>
                                        <p:tav tm="0">
                                          <p:val>
                                            <p:strVal val="0-#ppt_w/2"/>
                                          </p:val>
                                        </p:tav>
                                        <p:tav tm="100000">
                                          <p:val>
                                            <p:strVal val="#ppt_x"/>
                                          </p:val>
                                        </p:tav>
                                      </p:tavLst>
                                    </p:anim>
                                    <p:anim calcmode="lin" valueType="num">
                                      <p:cBhvr additive="base">
                                        <p:cTn id="818" dur="5000" fill="hold"/>
                                        <p:tgtEl>
                                          <p:spTgt spid="75"/>
                                        </p:tgtEl>
                                        <p:attrNameLst>
                                          <p:attrName>ppt_y</p:attrName>
                                        </p:attrNameLst>
                                      </p:cBhvr>
                                      <p:tavLst>
                                        <p:tav tm="0">
                                          <p:val>
                                            <p:strVal val="#ppt_y"/>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75"/>
                                        </p:tgtEl>
                                        <p:attrNameLst>
                                          <p:attrName>style.visibility</p:attrName>
                                        </p:attrNameLst>
                                      </p:cBhvr>
                                      <p:to>
                                        <p:strVal val="visible"/>
                                      </p:to>
                                    </p:set>
                                    <p:anim calcmode="lin" valueType="num">
                                      <p:cBhvr>
                                        <p:cTn id="821" dur="5000" fill="hold"/>
                                        <p:tgtEl>
                                          <p:spTgt spid="75"/>
                                        </p:tgtEl>
                                        <p:attrNameLst>
                                          <p:attrName>ppt_w</p:attrName>
                                        </p:attrNameLst>
                                      </p:cBhvr>
                                      <p:tavLst>
                                        <p:tav tm="0" fmla="#ppt_w*sin(2.5*pi*$)">
                                          <p:val>
                                            <p:fltVal val="0"/>
                                          </p:val>
                                        </p:tav>
                                        <p:tav tm="100000">
                                          <p:val>
                                            <p:fltVal val="1"/>
                                          </p:val>
                                        </p:tav>
                                      </p:tavLst>
                                    </p:anim>
                                    <p:anim calcmode="lin" valueType="num">
                                      <p:cBhvr>
                                        <p:cTn id="822" dur="5000" fill="hold"/>
                                        <p:tgtEl>
                                          <p:spTgt spid="75"/>
                                        </p:tgtEl>
                                        <p:attrNameLst>
                                          <p:attrName>ppt_h</p:attrName>
                                        </p:attrNameLst>
                                      </p:cBhvr>
                                      <p:tavLst>
                                        <p:tav tm="0">
                                          <p:val>
                                            <p:strVal val="#ppt_h"/>
                                          </p:val>
                                        </p:tav>
                                        <p:tav tm="100000">
                                          <p:val>
                                            <p:strVal val="#ppt_h"/>
                                          </p:val>
                                        </p:tav>
                                      </p:tavLst>
                                    </p:anim>
                                  </p:childTnLst>
                                </p:cTn>
                              </p:par>
                              <p:par>
                                <p:cTn id="823" presetID="2" presetClass="exit" presetSubtype="8" fill="hold" grpId="2" nodeType="withEffect">
                                  <p:stCondLst>
                                    <p:cond delay="0"/>
                                  </p:stCondLst>
                                  <p:childTnLst>
                                    <p:anim calcmode="lin" valueType="num">
                                      <p:cBhvr additive="base">
                                        <p:cTn id="824" dur="5000"/>
                                        <p:tgtEl>
                                          <p:spTgt spid="75"/>
                                        </p:tgtEl>
                                        <p:attrNameLst>
                                          <p:attrName>ppt_x</p:attrName>
                                        </p:attrNameLst>
                                      </p:cBhvr>
                                      <p:tavLst>
                                        <p:tav tm="0">
                                          <p:val>
                                            <p:strVal val="ppt_x"/>
                                          </p:val>
                                        </p:tav>
                                        <p:tav tm="100000">
                                          <p:val>
                                            <p:strVal val="0-ppt_w/2"/>
                                          </p:val>
                                        </p:tav>
                                      </p:tavLst>
                                    </p:anim>
                                    <p:anim calcmode="lin" valueType="num">
                                      <p:cBhvr additive="base">
                                        <p:cTn id="825" dur="5000"/>
                                        <p:tgtEl>
                                          <p:spTgt spid="75"/>
                                        </p:tgtEl>
                                        <p:attrNameLst>
                                          <p:attrName>ppt_y</p:attrName>
                                        </p:attrNameLst>
                                      </p:cBhvr>
                                      <p:tavLst>
                                        <p:tav tm="0">
                                          <p:val>
                                            <p:strVal val="ppt_y"/>
                                          </p:val>
                                        </p:tav>
                                        <p:tav tm="100000">
                                          <p:val>
                                            <p:strVal val="ppt_y"/>
                                          </p:val>
                                        </p:tav>
                                      </p:tavLst>
                                    </p:anim>
                                    <p:set>
                                      <p:cBhvr>
                                        <p:cTn id="826" dur="1" fill="hold">
                                          <p:stCondLst>
                                            <p:cond delay="4999"/>
                                          </p:stCondLst>
                                        </p:cTn>
                                        <p:tgtEl>
                                          <p:spTgt spid="75"/>
                                        </p:tgtEl>
                                        <p:attrNameLst>
                                          <p:attrName>style.visibility</p:attrName>
                                        </p:attrNameLst>
                                      </p:cBhvr>
                                      <p:to>
                                        <p:strVal val="hidden"/>
                                      </p:to>
                                    </p:set>
                                  </p:childTnLst>
                                </p:cTn>
                              </p:par>
                              <p:par>
                                <p:cTn id="827" presetID="3" presetClass="exit" presetSubtype="5" fill="hold" grpId="3" nodeType="withEffect">
                                  <p:stCondLst>
                                    <p:cond delay="0"/>
                                  </p:stCondLst>
                                  <p:childTnLst>
                                    <p:animEffect transition="out" filter="blinds(vertical)">
                                      <p:cBhvr>
                                        <p:cTn id="828" dur="5000"/>
                                        <p:tgtEl>
                                          <p:spTgt spid="75"/>
                                        </p:tgtEl>
                                      </p:cBhvr>
                                    </p:animEffect>
                                    <p:set>
                                      <p:cBhvr>
                                        <p:cTn id="829" dur="1" fill="hold">
                                          <p:stCondLst>
                                            <p:cond delay="4999"/>
                                          </p:stCondLst>
                                        </p:cTn>
                                        <p:tgtEl>
                                          <p:spTgt spid="7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74"/>
                                        </p:tgtEl>
                                        <p:attrNameLst>
                                          <p:attrName>style.visibility</p:attrName>
                                        </p:attrNameLst>
                                      </p:cBhvr>
                                      <p:to>
                                        <p:strVal val="visible"/>
                                      </p:to>
                                    </p:set>
                                    <p:anim calcmode="lin" valueType="num">
                                      <p:cBhvr additive="base">
                                        <p:cTn id="832" dur="5000" fill="hold"/>
                                        <p:tgtEl>
                                          <p:spTgt spid="74"/>
                                        </p:tgtEl>
                                        <p:attrNameLst>
                                          <p:attrName>ppt_x</p:attrName>
                                        </p:attrNameLst>
                                      </p:cBhvr>
                                      <p:tavLst>
                                        <p:tav tm="0">
                                          <p:val>
                                            <p:strVal val="0-#ppt_w/2"/>
                                          </p:val>
                                        </p:tav>
                                        <p:tav tm="100000">
                                          <p:val>
                                            <p:strVal val="#ppt_x"/>
                                          </p:val>
                                        </p:tav>
                                      </p:tavLst>
                                    </p:anim>
                                    <p:anim calcmode="lin" valueType="num">
                                      <p:cBhvr additive="base">
                                        <p:cTn id="833" dur="5000" fill="hold"/>
                                        <p:tgtEl>
                                          <p:spTgt spid="74"/>
                                        </p:tgtEl>
                                        <p:attrNameLst>
                                          <p:attrName>ppt_y</p:attrName>
                                        </p:attrNameLst>
                                      </p:cBhvr>
                                      <p:tavLst>
                                        <p:tav tm="0">
                                          <p:val>
                                            <p:strVal val="#ppt_y"/>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74"/>
                                        </p:tgtEl>
                                        <p:attrNameLst>
                                          <p:attrName>style.visibility</p:attrName>
                                        </p:attrNameLst>
                                      </p:cBhvr>
                                      <p:to>
                                        <p:strVal val="visible"/>
                                      </p:to>
                                    </p:set>
                                    <p:anim calcmode="lin" valueType="num">
                                      <p:cBhvr>
                                        <p:cTn id="836" dur="5000" fill="hold"/>
                                        <p:tgtEl>
                                          <p:spTgt spid="74"/>
                                        </p:tgtEl>
                                        <p:attrNameLst>
                                          <p:attrName>ppt_w</p:attrName>
                                        </p:attrNameLst>
                                      </p:cBhvr>
                                      <p:tavLst>
                                        <p:tav tm="0" fmla="#ppt_w*sin(2.5*pi*$)">
                                          <p:val>
                                            <p:fltVal val="0"/>
                                          </p:val>
                                        </p:tav>
                                        <p:tav tm="100000">
                                          <p:val>
                                            <p:fltVal val="1"/>
                                          </p:val>
                                        </p:tav>
                                      </p:tavLst>
                                    </p:anim>
                                    <p:anim calcmode="lin" valueType="num">
                                      <p:cBhvr>
                                        <p:cTn id="837" dur="5000" fill="hold"/>
                                        <p:tgtEl>
                                          <p:spTgt spid="74"/>
                                        </p:tgtEl>
                                        <p:attrNameLst>
                                          <p:attrName>ppt_h</p:attrName>
                                        </p:attrNameLst>
                                      </p:cBhvr>
                                      <p:tavLst>
                                        <p:tav tm="0">
                                          <p:val>
                                            <p:strVal val="#ppt_h"/>
                                          </p:val>
                                        </p:tav>
                                        <p:tav tm="100000">
                                          <p:val>
                                            <p:strVal val="#ppt_h"/>
                                          </p:val>
                                        </p:tav>
                                      </p:tavLst>
                                    </p:anim>
                                  </p:childTnLst>
                                </p:cTn>
                              </p:par>
                              <p:par>
                                <p:cTn id="838" presetID="2" presetClass="exit" presetSubtype="8" fill="hold" grpId="2" nodeType="withEffect">
                                  <p:stCondLst>
                                    <p:cond delay="0"/>
                                  </p:stCondLst>
                                  <p:childTnLst>
                                    <p:anim calcmode="lin" valueType="num">
                                      <p:cBhvr additive="base">
                                        <p:cTn id="839" dur="5000"/>
                                        <p:tgtEl>
                                          <p:spTgt spid="74"/>
                                        </p:tgtEl>
                                        <p:attrNameLst>
                                          <p:attrName>ppt_x</p:attrName>
                                        </p:attrNameLst>
                                      </p:cBhvr>
                                      <p:tavLst>
                                        <p:tav tm="0">
                                          <p:val>
                                            <p:strVal val="ppt_x"/>
                                          </p:val>
                                        </p:tav>
                                        <p:tav tm="100000">
                                          <p:val>
                                            <p:strVal val="0-ppt_w/2"/>
                                          </p:val>
                                        </p:tav>
                                      </p:tavLst>
                                    </p:anim>
                                    <p:anim calcmode="lin" valueType="num">
                                      <p:cBhvr additive="base">
                                        <p:cTn id="840" dur="5000"/>
                                        <p:tgtEl>
                                          <p:spTgt spid="74"/>
                                        </p:tgtEl>
                                        <p:attrNameLst>
                                          <p:attrName>ppt_y</p:attrName>
                                        </p:attrNameLst>
                                      </p:cBhvr>
                                      <p:tavLst>
                                        <p:tav tm="0">
                                          <p:val>
                                            <p:strVal val="ppt_y"/>
                                          </p:val>
                                        </p:tav>
                                        <p:tav tm="100000">
                                          <p:val>
                                            <p:strVal val="ppt_y"/>
                                          </p:val>
                                        </p:tav>
                                      </p:tavLst>
                                    </p:anim>
                                    <p:set>
                                      <p:cBhvr>
                                        <p:cTn id="841" dur="1" fill="hold">
                                          <p:stCondLst>
                                            <p:cond delay="4999"/>
                                          </p:stCondLst>
                                        </p:cTn>
                                        <p:tgtEl>
                                          <p:spTgt spid="74"/>
                                        </p:tgtEl>
                                        <p:attrNameLst>
                                          <p:attrName>style.visibility</p:attrName>
                                        </p:attrNameLst>
                                      </p:cBhvr>
                                      <p:to>
                                        <p:strVal val="hidden"/>
                                      </p:to>
                                    </p:set>
                                  </p:childTnLst>
                                </p:cTn>
                              </p:par>
                              <p:par>
                                <p:cTn id="842" presetID="3" presetClass="exit" presetSubtype="5" fill="hold" grpId="3" nodeType="withEffect">
                                  <p:stCondLst>
                                    <p:cond delay="0"/>
                                  </p:stCondLst>
                                  <p:childTnLst>
                                    <p:animEffect transition="out" filter="blinds(vertical)">
                                      <p:cBhvr>
                                        <p:cTn id="843" dur="5000"/>
                                        <p:tgtEl>
                                          <p:spTgt spid="74"/>
                                        </p:tgtEl>
                                      </p:cBhvr>
                                    </p:animEffect>
                                    <p:set>
                                      <p:cBhvr>
                                        <p:cTn id="844" dur="1" fill="hold">
                                          <p:stCondLst>
                                            <p:cond delay="4999"/>
                                          </p:stCondLst>
                                        </p:cTn>
                                        <p:tgtEl>
                                          <p:spTgt spid="74"/>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73"/>
                                        </p:tgtEl>
                                        <p:attrNameLst>
                                          <p:attrName>style.visibility</p:attrName>
                                        </p:attrNameLst>
                                      </p:cBhvr>
                                      <p:to>
                                        <p:strVal val="visible"/>
                                      </p:to>
                                    </p:set>
                                    <p:anim calcmode="lin" valueType="num">
                                      <p:cBhvr additive="base">
                                        <p:cTn id="847" dur="5000" fill="hold"/>
                                        <p:tgtEl>
                                          <p:spTgt spid="73"/>
                                        </p:tgtEl>
                                        <p:attrNameLst>
                                          <p:attrName>ppt_x</p:attrName>
                                        </p:attrNameLst>
                                      </p:cBhvr>
                                      <p:tavLst>
                                        <p:tav tm="0">
                                          <p:val>
                                            <p:strVal val="0-#ppt_w/2"/>
                                          </p:val>
                                        </p:tav>
                                        <p:tav tm="100000">
                                          <p:val>
                                            <p:strVal val="#ppt_x"/>
                                          </p:val>
                                        </p:tav>
                                      </p:tavLst>
                                    </p:anim>
                                    <p:anim calcmode="lin" valueType="num">
                                      <p:cBhvr additive="base">
                                        <p:cTn id="848" dur="5000" fill="hold"/>
                                        <p:tgtEl>
                                          <p:spTgt spid="73"/>
                                        </p:tgtEl>
                                        <p:attrNameLst>
                                          <p:attrName>ppt_y</p:attrName>
                                        </p:attrNameLst>
                                      </p:cBhvr>
                                      <p:tavLst>
                                        <p:tav tm="0">
                                          <p:val>
                                            <p:strVal val="#ppt_y"/>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73"/>
                                        </p:tgtEl>
                                        <p:attrNameLst>
                                          <p:attrName>style.visibility</p:attrName>
                                        </p:attrNameLst>
                                      </p:cBhvr>
                                      <p:to>
                                        <p:strVal val="visible"/>
                                      </p:to>
                                    </p:set>
                                    <p:anim calcmode="lin" valueType="num">
                                      <p:cBhvr>
                                        <p:cTn id="851" dur="5000" fill="hold"/>
                                        <p:tgtEl>
                                          <p:spTgt spid="73"/>
                                        </p:tgtEl>
                                        <p:attrNameLst>
                                          <p:attrName>ppt_w</p:attrName>
                                        </p:attrNameLst>
                                      </p:cBhvr>
                                      <p:tavLst>
                                        <p:tav tm="0" fmla="#ppt_w*sin(2.5*pi*$)">
                                          <p:val>
                                            <p:fltVal val="0"/>
                                          </p:val>
                                        </p:tav>
                                        <p:tav tm="100000">
                                          <p:val>
                                            <p:fltVal val="1"/>
                                          </p:val>
                                        </p:tav>
                                      </p:tavLst>
                                    </p:anim>
                                    <p:anim calcmode="lin" valueType="num">
                                      <p:cBhvr>
                                        <p:cTn id="852" dur="5000" fill="hold"/>
                                        <p:tgtEl>
                                          <p:spTgt spid="73"/>
                                        </p:tgtEl>
                                        <p:attrNameLst>
                                          <p:attrName>ppt_h</p:attrName>
                                        </p:attrNameLst>
                                      </p:cBhvr>
                                      <p:tavLst>
                                        <p:tav tm="0">
                                          <p:val>
                                            <p:strVal val="#ppt_h"/>
                                          </p:val>
                                        </p:tav>
                                        <p:tav tm="100000">
                                          <p:val>
                                            <p:strVal val="#ppt_h"/>
                                          </p:val>
                                        </p:tav>
                                      </p:tavLst>
                                    </p:anim>
                                  </p:childTnLst>
                                </p:cTn>
                              </p:par>
                              <p:par>
                                <p:cTn id="853" presetID="2" presetClass="exit" presetSubtype="8" fill="hold" grpId="2" nodeType="withEffect">
                                  <p:stCondLst>
                                    <p:cond delay="0"/>
                                  </p:stCondLst>
                                  <p:childTnLst>
                                    <p:anim calcmode="lin" valueType="num">
                                      <p:cBhvr additive="base">
                                        <p:cTn id="854" dur="5000"/>
                                        <p:tgtEl>
                                          <p:spTgt spid="73"/>
                                        </p:tgtEl>
                                        <p:attrNameLst>
                                          <p:attrName>ppt_x</p:attrName>
                                        </p:attrNameLst>
                                      </p:cBhvr>
                                      <p:tavLst>
                                        <p:tav tm="0">
                                          <p:val>
                                            <p:strVal val="ppt_x"/>
                                          </p:val>
                                        </p:tav>
                                        <p:tav tm="100000">
                                          <p:val>
                                            <p:strVal val="0-ppt_w/2"/>
                                          </p:val>
                                        </p:tav>
                                      </p:tavLst>
                                    </p:anim>
                                    <p:anim calcmode="lin" valueType="num">
                                      <p:cBhvr additive="base">
                                        <p:cTn id="855" dur="5000"/>
                                        <p:tgtEl>
                                          <p:spTgt spid="73"/>
                                        </p:tgtEl>
                                        <p:attrNameLst>
                                          <p:attrName>ppt_y</p:attrName>
                                        </p:attrNameLst>
                                      </p:cBhvr>
                                      <p:tavLst>
                                        <p:tav tm="0">
                                          <p:val>
                                            <p:strVal val="ppt_y"/>
                                          </p:val>
                                        </p:tav>
                                        <p:tav tm="100000">
                                          <p:val>
                                            <p:strVal val="ppt_y"/>
                                          </p:val>
                                        </p:tav>
                                      </p:tavLst>
                                    </p:anim>
                                    <p:set>
                                      <p:cBhvr>
                                        <p:cTn id="856" dur="1" fill="hold">
                                          <p:stCondLst>
                                            <p:cond delay="4999"/>
                                          </p:stCondLst>
                                        </p:cTn>
                                        <p:tgtEl>
                                          <p:spTgt spid="73"/>
                                        </p:tgtEl>
                                        <p:attrNameLst>
                                          <p:attrName>style.visibility</p:attrName>
                                        </p:attrNameLst>
                                      </p:cBhvr>
                                      <p:to>
                                        <p:strVal val="hidden"/>
                                      </p:to>
                                    </p:set>
                                  </p:childTnLst>
                                </p:cTn>
                              </p:par>
                              <p:par>
                                <p:cTn id="857" presetID="3" presetClass="exit" presetSubtype="5" fill="hold" grpId="3" nodeType="withEffect">
                                  <p:stCondLst>
                                    <p:cond delay="0"/>
                                  </p:stCondLst>
                                  <p:childTnLst>
                                    <p:animEffect transition="out" filter="blinds(vertical)">
                                      <p:cBhvr>
                                        <p:cTn id="858" dur="5000"/>
                                        <p:tgtEl>
                                          <p:spTgt spid="73"/>
                                        </p:tgtEl>
                                      </p:cBhvr>
                                    </p:animEffect>
                                    <p:set>
                                      <p:cBhvr>
                                        <p:cTn id="859" dur="1" fill="hold">
                                          <p:stCondLst>
                                            <p:cond delay="4999"/>
                                          </p:stCondLst>
                                        </p:cTn>
                                        <p:tgtEl>
                                          <p:spTgt spid="73"/>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72"/>
                                        </p:tgtEl>
                                        <p:attrNameLst>
                                          <p:attrName>style.visibility</p:attrName>
                                        </p:attrNameLst>
                                      </p:cBhvr>
                                      <p:to>
                                        <p:strVal val="visible"/>
                                      </p:to>
                                    </p:set>
                                    <p:anim calcmode="lin" valueType="num">
                                      <p:cBhvr additive="base">
                                        <p:cTn id="862" dur="5000" fill="hold"/>
                                        <p:tgtEl>
                                          <p:spTgt spid="72"/>
                                        </p:tgtEl>
                                        <p:attrNameLst>
                                          <p:attrName>ppt_x</p:attrName>
                                        </p:attrNameLst>
                                      </p:cBhvr>
                                      <p:tavLst>
                                        <p:tav tm="0">
                                          <p:val>
                                            <p:strVal val="0-#ppt_w/2"/>
                                          </p:val>
                                        </p:tav>
                                        <p:tav tm="100000">
                                          <p:val>
                                            <p:strVal val="#ppt_x"/>
                                          </p:val>
                                        </p:tav>
                                      </p:tavLst>
                                    </p:anim>
                                    <p:anim calcmode="lin" valueType="num">
                                      <p:cBhvr additive="base">
                                        <p:cTn id="863" dur="5000" fill="hold"/>
                                        <p:tgtEl>
                                          <p:spTgt spid="72"/>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72"/>
                                        </p:tgtEl>
                                        <p:attrNameLst>
                                          <p:attrName>style.visibility</p:attrName>
                                        </p:attrNameLst>
                                      </p:cBhvr>
                                      <p:to>
                                        <p:strVal val="visible"/>
                                      </p:to>
                                    </p:set>
                                    <p:anim calcmode="lin" valueType="num">
                                      <p:cBhvr>
                                        <p:cTn id="866" dur="5000" fill="hold"/>
                                        <p:tgtEl>
                                          <p:spTgt spid="72"/>
                                        </p:tgtEl>
                                        <p:attrNameLst>
                                          <p:attrName>ppt_w</p:attrName>
                                        </p:attrNameLst>
                                      </p:cBhvr>
                                      <p:tavLst>
                                        <p:tav tm="0" fmla="#ppt_w*sin(2.5*pi*$)">
                                          <p:val>
                                            <p:fltVal val="0"/>
                                          </p:val>
                                        </p:tav>
                                        <p:tav tm="100000">
                                          <p:val>
                                            <p:fltVal val="1"/>
                                          </p:val>
                                        </p:tav>
                                      </p:tavLst>
                                    </p:anim>
                                    <p:anim calcmode="lin" valueType="num">
                                      <p:cBhvr>
                                        <p:cTn id="867" dur="5000" fill="hold"/>
                                        <p:tgtEl>
                                          <p:spTgt spid="72"/>
                                        </p:tgtEl>
                                        <p:attrNameLst>
                                          <p:attrName>ppt_h</p:attrName>
                                        </p:attrNameLst>
                                      </p:cBhvr>
                                      <p:tavLst>
                                        <p:tav tm="0">
                                          <p:val>
                                            <p:strVal val="#ppt_h"/>
                                          </p:val>
                                        </p:tav>
                                        <p:tav tm="100000">
                                          <p:val>
                                            <p:strVal val="#ppt_h"/>
                                          </p:val>
                                        </p:tav>
                                      </p:tavLst>
                                    </p:anim>
                                  </p:childTnLst>
                                </p:cTn>
                              </p:par>
                              <p:par>
                                <p:cTn id="868" presetID="2" presetClass="exit" presetSubtype="8" fill="hold" grpId="2" nodeType="withEffect">
                                  <p:stCondLst>
                                    <p:cond delay="0"/>
                                  </p:stCondLst>
                                  <p:childTnLst>
                                    <p:anim calcmode="lin" valueType="num">
                                      <p:cBhvr additive="base">
                                        <p:cTn id="869" dur="5000"/>
                                        <p:tgtEl>
                                          <p:spTgt spid="72"/>
                                        </p:tgtEl>
                                        <p:attrNameLst>
                                          <p:attrName>ppt_x</p:attrName>
                                        </p:attrNameLst>
                                      </p:cBhvr>
                                      <p:tavLst>
                                        <p:tav tm="0">
                                          <p:val>
                                            <p:strVal val="ppt_x"/>
                                          </p:val>
                                        </p:tav>
                                        <p:tav tm="100000">
                                          <p:val>
                                            <p:strVal val="0-ppt_w/2"/>
                                          </p:val>
                                        </p:tav>
                                      </p:tavLst>
                                    </p:anim>
                                    <p:anim calcmode="lin" valueType="num">
                                      <p:cBhvr additive="base">
                                        <p:cTn id="870" dur="5000"/>
                                        <p:tgtEl>
                                          <p:spTgt spid="72"/>
                                        </p:tgtEl>
                                        <p:attrNameLst>
                                          <p:attrName>ppt_y</p:attrName>
                                        </p:attrNameLst>
                                      </p:cBhvr>
                                      <p:tavLst>
                                        <p:tav tm="0">
                                          <p:val>
                                            <p:strVal val="ppt_y"/>
                                          </p:val>
                                        </p:tav>
                                        <p:tav tm="100000">
                                          <p:val>
                                            <p:strVal val="ppt_y"/>
                                          </p:val>
                                        </p:tav>
                                      </p:tavLst>
                                    </p:anim>
                                    <p:set>
                                      <p:cBhvr>
                                        <p:cTn id="871" dur="1" fill="hold">
                                          <p:stCondLst>
                                            <p:cond delay="4999"/>
                                          </p:stCondLst>
                                        </p:cTn>
                                        <p:tgtEl>
                                          <p:spTgt spid="72"/>
                                        </p:tgtEl>
                                        <p:attrNameLst>
                                          <p:attrName>style.visibility</p:attrName>
                                        </p:attrNameLst>
                                      </p:cBhvr>
                                      <p:to>
                                        <p:strVal val="hidden"/>
                                      </p:to>
                                    </p:set>
                                  </p:childTnLst>
                                </p:cTn>
                              </p:par>
                              <p:par>
                                <p:cTn id="872" presetID="3" presetClass="exit" presetSubtype="5" fill="hold" grpId="3" nodeType="withEffect">
                                  <p:stCondLst>
                                    <p:cond delay="0"/>
                                  </p:stCondLst>
                                  <p:childTnLst>
                                    <p:animEffect transition="out" filter="blinds(vertical)">
                                      <p:cBhvr>
                                        <p:cTn id="873" dur="5000"/>
                                        <p:tgtEl>
                                          <p:spTgt spid="72"/>
                                        </p:tgtEl>
                                      </p:cBhvr>
                                    </p:animEffect>
                                    <p:set>
                                      <p:cBhvr>
                                        <p:cTn id="874" dur="1" fill="hold">
                                          <p:stCondLst>
                                            <p:cond delay="4999"/>
                                          </p:stCondLst>
                                        </p:cTn>
                                        <p:tgtEl>
                                          <p:spTgt spid="72"/>
                                        </p:tgtEl>
                                        <p:attrNameLst>
                                          <p:attrName>style.visibility</p:attrName>
                                        </p:attrNameLst>
                                      </p:cBhvr>
                                      <p:to>
                                        <p:strVal val="hidden"/>
                                      </p:to>
                                    </p:set>
                                  </p:childTnLst>
                                </p:cTn>
                              </p:par>
                              <p:par>
                                <p:cTn id="875" presetID="2" presetClass="entr" presetSubtype="8" fill="hold" grpId="0" nodeType="withEffect">
                                  <p:stCondLst>
                                    <p:cond delay="0"/>
                                  </p:stCondLst>
                                  <p:childTnLst>
                                    <p:set>
                                      <p:cBhvr>
                                        <p:cTn id="876" dur="1" fill="hold">
                                          <p:stCondLst>
                                            <p:cond delay="0"/>
                                          </p:stCondLst>
                                        </p:cTn>
                                        <p:tgtEl>
                                          <p:spTgt spid="71"/>
                                        </p:tgtEl>
                                        <p:attrNameLst>
                                          <p:attrName>style.visibility</p:attrName>
                                        </p:attrNameLst>
                                      </p:cBhvr>
                                      <p:to>
                                        <p:strVal val="visible"/>
                                      </p:to>
                                    </p:set>
                                    <p:anim calcmode="lin" valueType="num">
                                      <p:cBhvr additive="base">
                                        <p:cTn id="877" dur="5000" fill="hold"/>
                                        <p:tgtEl>
                                          <p:spTgt spid="71"/>
                                        </p:tgtEl>
                                        <p:attrNameLst>
                                          <p:attrName>ppt_x</p:attrName>
                                        </p:attrNameLst>
                                      </p:cBhvr>
                                      <p:tavLst>
                                        <p:tav tm="0">
                                          <p:val>
                                            <p:strVal val="0-#ppt_w/2"/>
                                          </p:val>
                                        </p:tav>
                                        <p:tav tm="100000">
                                          <p:val>
                                            <p:strVal val="#ppt_x"/>
                                          </p:val>
                                        </p:tav>
                                      </p:tavLst>
                                    </p:anim>
                                    <p:anim calcmode="lin" valueType="num">
                                      <p:cBhvr additive="base">
                                        <p:cTn id="878" dur="5000" fill="hold"/>
                                        <p:tgtEl>
                                          <p:spTgt spid="71"/>
                                        </p:tgtEl>
                                        <p:attrNameLst>
                                          <p:attrName>ppt_y</p:attrName>
                                        </p:attrNameLst>
                                      </p:cBhvr>
                                      <p:tavLst>
                                        <p:tav tm="0">
                                          <p:val>
                                            <p:strVal val="#ppt_y"/>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71"/>
                                        </p:tgtEl>
                                        <p:attrNameLst>
                                          <p:attrName>style.visibility</p:attrName>
                                        </p:attrNameLst>
                                      </p:cBhvr>
                                      <p:to>
                                        <p:strVal val="visible"/>
                                      </p:to>
                                    </p:set>
                                    <p:anim calcmode="lin" valueType="num">
                                      <p:cBhvr>
                                        <p:cTn id="881" dur="5000" fill="hold"/>
                                        <p:tgtEl>
                                          <p:spTgt spid="71"/>
                                        </p:tgtEl>
                                        <p:attrNameLst>
                                          <p:attrName>ppt_w</p:attrName>
                                        </p:attrNameLst>
                                      </p:cBhvr>
                                      <p:tavLst>
                                        <p:tav tm="0" fmla="#ppt_w*sin(2.5*pi*$)">
                                          <p:val>
                                            <p:fltVal val="0"/>
                                          </p:val>
                                        </p:tav>
                                        <p:tav tm="100000">
                                          <p:val>
                                            <p:fltVal val="1"/>
                                          </p:val>
                                        </p:tav>
                                      </p:tavLst>
                                    </p:anim>
                                    <p:anim calcmode="lin" valueType="num">
                                      <p:cBhvr>
                                        <p:cTn id="882" dur="5000" fill="hold"/>
                                        <p:tgtEl>
                                          <p:spTgt spid="71"/>
                                        </p:tgtEl>
                                        <p:attrNameLst>
                                          <p:attrName>ppt_h</p:attrName>
                                        </p:attrNameLst>
                                      </p:cBhvr>
                                      <p:tavLst>
                                        <p:tav tm="0">
                                          <p:val>
                                            <p:strVal val="#ppt_h"/>
                                          </p:val>
                                        </p:tav>
                                        <p:tav tm="100000">
                                          <p:val>
                                            <p:strVal val="#ppt_h"/>
                                          </p:val>
                                        </p:tav>
                                      </p:tavLst>
                                    </p:anim>
                                  </p:childTnLst>
                                </p:cTn>
                              </p:par>
                              <p:par>
                                <p:cTn id="883" presetID="2" presetClass="exit" presetSubtype="8" fill="hold" grpId="2" nodeType="withEffect">
                                  <p:stCondLst>
                                    <p:cond delay="0"/>
                                  </p:stCondLst>
                                  <p:childTnLst>
                                    <p:anim calcmode="lin" valueType="num">
                                      <p:cBhvr additive="base">
                                        <p:cTn id="884" dur="5000"/>
                                        <p:tgtEl>
                                          <p:spTgt spid="71"/>
                                        </p:tgtEl>
                                        <p:attrNameLst>
                                          <p:attrName>ppt_x</p:attrName>
                                        </p:attrNameLst>
                                      </p:cBhvr>
                                      <p:tavLst>
                                        <p:tav tm="0">
                                          <p:val>
                                            <p:strVal val="ppt_x"/>
                                          </p:val>
                                        </p:tav>
                                        <p:tav tm="100000">
                                          <p:val>
                                            <p:strVal val="0-ppt_w/2"/>
                                          </p:val>
                                        </p:tav>
                                      </p:tavLst>
                                    </p:anim>
                                    <p:anim calcmode="lin" valueType="num">
                                      <p:cBhvr additive="base">
                                        <p:cTn id="885" dur="5000"/>
                                        <p:tgtEl>
                                          <p:spTgt spid="71"/>
                                        </p:tgtEl>
                                        <p:attrNameLst>
                                          <p:attrName>ppt_y</p:attrName>
                                        </p:attrNameLst>
                                      </p:cBhvr>
                                      <p:tavLst>
                                        <p:tav tm="0">
                                          <p:val>
                                            <p:strVal val="ppt_y"/>
                                          </p:val>
                                        </p:tav>
                                        <p:tav tm="100000">
                                          <p:val>
                                            <p:strVal val="ppt_y"/>
                                          </p:val>
                                        </p:tav>
                                      </p:tavLst>
                                    </p:anim>
                                    <p:set>
                                      <p:cBhvr>
                                        <p:cTn id="886" dur="1" fill="hold">
                                          <p:stCondLst>
                                            <p:cond delay="4999"/>
                                          </p:stCondLst>
                                        </p:cTn>
                                        <p:tgtEl>
                                          <p:spTgt spid="71"/>
                                        </p:tgtEl>
                                        <p:attrNameLst>
                                          <p:attrName>style.visibility</p:attrName>
                                        </p:attrNameLst>
                                      </p:cBhvr>
                                      <p:to>
                                        <p:strVal val="hidden"/>
                                      </p:to>
                                    </p:set>
                                  </p:childTnLst>
                                </p:cTn>
                              </p:par>
                              <p:par>
                                <p:cTn id="887" presetID="3" presetClass="exit" presetSubtype="5" fill="hold" grpId="3" nodeType="withEffect">
                                  <p:stCondLst>
                                    <p:cond delay="0"/>
                                  </p:stCondLst>
                                  <p:childTnLst>
                                    <p:animEffect transition="out" filter="blinds(vertical)">
                                      <p:cBhvr>
                                        <p:cTn id="888" dur="5000"/>
                                        <p:tgtEl>
                                          <p:spTgt spid="71"/>
                                        </p:tgtEl>
                                      </p:cBhvr>
                                    </p:animEffect>
                                    <p:set>
                                      <p:cBhvr>
                                        <p:cTn id="889" dur="1" fill="hold">
                                          <p:stCondLst>
                                            <p:cond delay="4999"/>
                                          </p:stCondLst>
                                        </p:cTn>
                                        <p:tgtEl>
                                          <p:spTgt spid="71"/>
                                        </p:tgtEl>
                                        <p:attrNameLst>
                                          <p:attrName>style.visibility</p:attrName>
                                        </p:attrNameLst>
                                      </p:cBhvr>
                                      <p:to>
                                        <p:strVal val="hidden"/>
                                      </p:to>
                                    </p:set>
                                  </p:childTnLst>
                                </p:cTn>
                              </p:par>
                              <p:par>
                                <p:cTn id="890" presetID="2" presetClass="entr" presetSubtype="8" fill="hold" grpId="0" nodeType="withEffect">
                                  <p:stCondLst>
                                    <p:cond delay="0"/>
                                  </p:stCondLst>
                                  <p:childTnLst>
                                    <p:set>
                                      <p:cBhvr>
                                        <p:cTn id="891" dur="1" fill="hold">
                                          <p:stCondLst>
                                            <p:cond delay="0"/>
                                          </p:stCondLst>
                                        </p:cTn>
                                        <p:tgtEl>
                                          <p:spTgt spid="70"/>
                                        </p:tgtEl>
                                        <p:attrNameLst>
                                          <p:attrName>style.visibility</p:attrName>
                                        </p:attrNameLst>
                                      </p:cBhvr>
                                      <p:to>
                                        <p:strVal val="visible"/>
                                      </p:to>
                                    </p:set>
                                    <p:anim calcmode="lin" valueType="num">
                                      <p:cBhvr additive="base">
                                        <p:cTn id="892" dur="5000" fill="hold"/>
                                        <p:tgtEl>
                                          <p:spTgt spid="70"/>
                                        </p:tgtEl>
                                        <p:attrNameLst>
                                          <p:attrName>ppt_x</p:attrName>
                                        </p:attrNameLst>
                                      </p:cBhvr>
                                      <p:tavLst>
                                        <p:tav tm="0">
                                          <p:val>
                                            <p:strVal val="0-#ppt_w/2"/>
                                          </p:val>
                                        </p:tav>
                                        <p:tav tm="100000">
                                          <p:val>
                                            <p:strVal val="#ppt_x"/>
                                          </p:val>
                                        </p:tav>
                                      </p:tavLst>
                                    </p:anim>
                                    <p:anim calcmode="lin" valueType="num">
                                      <p:cBhvr additive="base">
                                        <p:cTn id="893" dur="5000" fill="hold"/>
                                        <p:tgtEl>
                                          <p:spTgt spid="70"/>
                                        </p:tgtEl>
                                        <p:attrNameLst>
                                          <p:attrName>ppt_y</p:attrName>
                                        </p:attrNameLst>
                                      </p:cBhvr>
                                      <p:tavLst>
                                        <p:tav tm="0">
                                          <p:val>
                                            <p:strVal val="#ppt_y"/>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0"/>
                                        </p:tgtEl>
                                        <p:attrNameLst>
                                          <p:attrName>style.visibility</p:attrName>
                                        </p:attrNameLst>
                                      </p:cBhvr>
                                      <p:to>
                                        <p:strVal val="visible"/>
                                      </p:to>
                                    </p:set>
                                    <p:anim calcmode="lin" valueType="num">
                                      <p:cBhvr>
                                        <p:cTn id="896" dur="5000" fill="hold"/>
                                        <p:tgtEl>
                                          <p:spTgt spid="70"/>
                                        </p:tgtEl>
                                        <p:attrNameLst>
                                          <p:attrName>ppt_w</p:attrName>
                                        </p:attrNameLst>
                                      </p:cBhvr>
                                      <p:tavLst>
                                        <p:tav tm="0" fmla="#ppt_w*sin(2.5*pi*$)">
                                          <p:val>
                                            <p:fltVal val="0"/>
                                          </p:val>
                                        </p:tav>
                                        <p:tav tm="100000">
                                          <p:val>
                                            <p:fltVal val="1"/>
                                          </p:val>
                                        </p:tav>
                                      </p:tavLst>
                                    </p:anim>
                                    <p:anim calcmode="lin" valueType="num">
                                      <p:cBhvr>
                                        <p:cTn id="897" dur="5000" fill="hold"/>
                                        <p:tgtEl>
                                          <p:spTgt spid="70"/>
                                        </p:tgtEl>
                                        <p:attrNameLst>
                                          <p:attrName>ppt_h</p:attrName>
                                        </p:attrNameLst>
                                      </p:cBhvr>
                                      <p:tavLst>
                                        <p:tav tm="0">
                                          <p:val>
                                            <p:strVal val="#ppt_h"/>
                                          </p:val>
                                        </p:tav>
                                        <p:tav tm="100000">
                                          <p:val>
                                            <p:strVal val="#ppt_h"/>
                                          </p:val>
                                        </p:tav>
                                      </p:tavLst>
                                    </p:anim>
                                  </p:childTnLst>
                                </p:cTn>
                              </p:par>
                              <p:par>
                                <p:cTn id="898" presetID="2" presetClass="exit" presetSubtype="8" fill="hold" grpId="2" nodeType="withEffect">
                                  <p:stCondLst>
                                    <p:cond delay="0"/>
                                  </p:stCondLst>
                                  <p:childTnLst>
                                    <p:anim calcmode="lin" valueType="num">
                                      <p:cBhvr additive="base">
                                        <p:cTn id="899" dur="5000"/>
                                        <p:tgtEl>
                                          <p:spTgt spid="70"/>
                                        </p:tgtEl>
                                        <p:attrNameLst>
                                          <p:attrName>ppt_x</p:attrName>
                                        </p:attrNameLst>
                                      </p:cBhvr>
                                      <p:tavLst>
                                        <p:tav tm="0">
                                          <p:val>
                                            <p:strVal val="ppt_x"/>
                                          </p:val>
                                        </p:tav>
                                        <p:tav tm="100000">
                                          <p:val>
                                            <p:strVal val="0-ppt_w/2"/>
                                          </p:val>
                                        </p:tav>
                                      </p:tavLst>
                                    </p:anim>
                                    <p:anim calcmode="lin" valueType="num">
                                      <p:cBhvr additive="base">
                                        <p:cTn id="900" dur="5000"/>
                                        <p:tgtEl>
                                          <p:spTgt spid="70"/>
                                        </p:tgtEl>
                                        <p:attrNameLst>
                                          <p:attrName>ppt_y</p:attrName>
                                        </p:attrNameLst>
                                      </p:cBhvr>
                                      <p:tavLst>
                                        <p:tav tm="0">
                                          <p:val>
                                            <p:strVal val="ppt_y"/>
                                          </p:val>
                                        </p:tav>
                                        <p:tav tm="100000">
                                          <p:val>
                                            <p:strVal val="ppt_y"/>
                                          </p:val>
                                        </p:tav>
                                      </p:tavLst>
                                    </p:anim>
                                    <p:set>
                                      <p:cBhvr>
                                        <p:cTn id="901" dur="1" fill="hold">
                                          <p:stCondLst>
                                            <p:cond delay="4999"/>
                                          </p:stCondLst>
                                        </p:cTn>
                                        <p:tgtEl>
                                          <p:spTgt spid="70"/>
                                        </p:tgtEl>
                                        <p:attrNameLst>
                                          <p:attrName>style.visibility</p:attrName>
                                        </p:attrNameLst>
                                      </p:cBhvr>
                                      <p:to>
                                        <p:strVal val="hidden"/>
                                      </p:to>
                                    </p:set>
                                  </p:childTnLst>
                                </p:cTn>
                              </p:par>
                              <p:par>
                                <p:cTn id="902" presetID="3" presetClass="exit" presetSubtype="5" fill="hold" grpId="3" nodeType="withEffect">
                                  <p:stCondLst>
                                    <p:cond delay="0"/>
                                  </p:stCondLst>
                                  <p:childTnLst>
                                    <p:animEffect transition="out" filter="blinds(vertical)">
                                      <p:cBhvr>
                                        <p:cTn id="903" dur="5000"/>
                                        <p:tgtEl>
                                          <p:spTgt spid="70"/>
                                        </p:tgtEl>
                                      </p:cBhvr>
                                    </p:animEffect>
                                    <p:set>
                                      <p:cBhvr>
                                        <p:cTn id="904" dur="1" fill="hold">
                                          <p:stCondLst>
                                            <p:cond delay="4999"/>
                                          </p:stCondLst>
                                        </p:cTn>
                                        <p:tgtEl>
                                          <p:spTgt spid="70"/>
                                        </p:tgtEl>
                                        <p:attrNameLst>
                                          <p:attrName>style.visibility</p:attrName>
                                        </p:attrNameLst>
                                      </p:cBhvr>
                                      <p:to>
                                        <p:strVal val="hidden"/>
                                      </p:to>
                                    </p:set>
                                  </p:childTnLst>
                                </p:cTn>
                              </p:par>
                              <p:par>
                                <p:cTn id="905" presetID="2" presetClass="entr" presetSubtype="8" fill="hold" grpId="0" nodeType="withEffect">
                                  <p:stCondLst>
                                    <p:cond delay="0"/>
                                  </p:stCondLst>
                                  <p:childTnLst>
                                    <p:set>
                                      <p:cBhvr>
                                        <p:cTn id="906" dur="1" fill="hold">
                                          <p:stCondLst>
                                            <p:cond delay="0"/>
                                          </p:stCondLst>
                                        </p:cTn>
                                        <p:tgtEl>
                                          <p:spTgt spid="69"/>
                                        </p:tgtEl>
                                        <p:attrNameLst>
                                          <p:attrName>style.visibility</p:attrName>
                                        </p:attrNameLst>
                                      </p:cBhvr>
                                      <p:to>
                                        <p:strVal val="visible"/>
                                      </p:to>
                                    </p:set>
                                    <p:anim calcmode="lin" valueType="num">
                                      <p:cBhvr additive="base">
                                        <p:cTn id="907" dur="5000" fill="hold"/>
                                        <p:tgtEl>
                                          <p:spTgt spid="69"/>
                                        </p:tgtEl>
                                        <p:attrNameLst>
                                          <p:attrName>ppt_x</p:attrName>
                                        </p:attrNameLst>
                                      </p:cBhvr>
                                      <p:tavLst>
                                        <p:tav tm="0">
                                          <p:val>
                                            <p:strVal val="0-#ppt_w/2"/>
                                          </p:val>
                                        </p:tav>
                                        <p:tav tm="100000">
                                          <p:val>
                                            <p:strVal val="#ppt_x"/>
                                          </p:val>
                                        </p:tav>
                                      </p:tavLst>
                                    </p:anim>
                                    <p:anim calcmode="lin" valueType="num">
                                      <p:cBhvr additive="base">
                                        <p:cTn id="908" dur="5000" fill="hold"/>
                                        <p:tgtEl>
                                          <p:spTgt spid="69"/>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69"/>
                                        </p:tgtEl>
                                        <p:attrNameLst>
                                          <p:attrName>style.visibility</p:attrName>
                                        </p:attrNameLst>
                                      </p:cBhvr>
                                      <p:to>
                                        <p:strVal val="visible"/>
                                      </p:to>
                                    </p:set>
                                    <p:anim calcmode="lin" valueType="num">
                                      <p:cBhvr>
                                        <p:cTn id="911" dur="5000" fill="hold"/>
                                        <p:tgtEl>
                                          <p:spTgt spid="69"/>
                                        </p:tgtEl>
                                        <p:attrNameLst>
                                          <p:attrName>ppt_w</p:attrName>
                                        </p:attrNameLst>
                                      </p:cBhvr>
                                      <p:tavLst>
                                        <p:tav tm="0" fmla="#ppt_w*sin(2.5*pi*$)">
                                          <p:val>
                                            <p:fltVal val="0"/>
                                          </p:val>
                                        </p:tav>
                                        <p:tav tm="100000">
                                          <p:val>
                                            <p:fltVal val="1"/>
                                          </p:val>
                                        </p:tav>
                                      </p:tavLst>
                                    </p:anim>
                                    <p:anim calcmode="lin" valueType="num">
                                      <p:cBhvr>
                                        <p:cTn id="912" dur="5000" fill="hold"/>
                                        <p:tgtEl>
                                          <p:spTgt spid="69"/>
                                        </p:tgtEl>
                                        <p:attrNameLst>
                                          <p:attrName>ppt_h</p:attrName>
                                        </p:attrNameLst>
                                      </p:cBhvr>
                                      <p:tavLst>
                                        <p:tav tm="0">
                                          <p:val>
                                            <p:strVal val="#ppt_h"/>
                                          </p:val>
                                        </p:tav>
                                        <p:tav tm="100000">
                                          <p:val>
                                            <p:strVal val="#ppt_h"/>
                                          </p:val>
                                        </p:tav>
                                      </p:tavLst>
                                    </p:anim>
                                  </p:childTnLst>
                                </p:cTn>
                              </p:par>
                              <p:par>
                                <p:cTn id="913" presetID="2" presetClass="exit" presetSubtype="8" fill="hold" grpId="2" nodeType="withEffect">
                                  <p:stCondLst>
                                    <p:cond delay="0"/>
                                  </p:stCondLst>
                                  <p:childTnLst>
                                    <p:anim calcmode="lin" valueType="num">
                                      <p:cBhvr additive="base">
                                        <p:cTn id="914" dur="5000"/>
                                        <p:tgtEl>
                                          <p:spTgt spid="69"/>
                                        </p:tgtEl>
                                        <p:attrNameLst>
                                          <p:attrName>ppt_x</p:attrName>
                                        </p:attrNameLst>
                                      </p:cBhvr>
                                      <p:tavLst>
                                        <p:tav tm="0">
                                          <p:val>
                                            <p:strVal val="ppt_x"/>
                                          </p:val>
                                        </p:tav>
                                        <p:tav tm="100000">
                                          <p:val>
                                            <p:strVal val="0-ppt_w/2"/>
                                          </p:val>
                                        </p:tav>
                                      </p:tavLst>
                                    </p:anim>
                                    <p:anim calcmode="lin" valueType="num">
                                      <p:cBhvr additive="base">
                                        <p:cTn id="915" dur="5000"/>
                                        <p:tgtEl>
                                          <p:spTgt spid="69"/>
                                        </p:tgtEl>
                                        <p:attrNameLst>
                                          <p:attrName>ppt_y</p:attrName>
                                        </p:attrNameLst>
                                      </p:cBhvr>
                                      <p:tavLst>
                                        <p:tav tm="0">
                                          <p:val>
                                            <p:strVal val="ppt_y"/>
                                          </p:val>
                                        </p:tav>
                                        <p:tav tm="100000">
                                          <p:val>
                                            <p:strVal val="ppt_y"/>
                                          </p:val>
                                        </p:tav>
                                      </p:tavLst>
                                    </p:anim>
                                    <p:set>
                                      <p:cBhvr>
                                        <p:cTn id="916" dur="1" fill="hold">
                                          <p:stCondLst>
                                            <p:cond delay="4999"/>
                                          </p:stCondLst>
                                        </p:cTn>
                                        <p:tgtEl>
                                          <p:spTgt spid="69"/>
                                        </p:tgtEl>
                                        <p:attrNameLst>
                                          <p:attrName>style.visibility</p:attrName>
                                        </p:attrNameLst>
                                      </p:cBhvr>
                                      <p:to>
                                        <p:strVal val="hidden"/>
                                      </p:to>
                                    </p:set>
                                  </p:childTnLst>
                                </p:cTn>
                              </p:par>
                              <p:par>
                                <p:cTn id="917" presetID="3" presetClass="exit" presetSubtype="5" fill="hold" grpId="3" nodeType="withEffect">
                                  <p:stCondLst>
                                    <p:cond delay="0"/>
                                  </p:stCondLst>
                                  <p:childTnLst>
                                    <p:animEffect transition="out" filter="blinds(vertical)">
                                      <p:cBhvr>
                                        <p:cTn id="918" dur="5000"/>
                                        <p:tgtEl>
                                          <p:spTgt spid="69"/>
                                        </p:tgtEl>
                                      </p:cBhvr>
                                    </p:animEffect>
                                    <p:set>
                                      <p:cBhvr>
                                        <p:cTn id="919" dur="1" fill="hold">
                                          <p:stCondLst>
                                            <p:cond delay="4999"/>
                                          </p:stCondLst>
                                        </p:cTn>
                                        <p:tgtEl>
                                          <p:spTgt spid="69"/>
                                        </p:tgtEl>
                                        <p:attrNameLst>
                                          <p:attrName>style.visibility</p:attrName>
                                        </p:attrNameLst>
                                      </p:cBhvr>
                                      <p:to>
                                        <p:strVal val="hidden"/>
                                      </p:to>
                                    </p:set>
                                  </p:childTnLst>
                                </p:cTn>
                              </p:par>
                              <p:par>
                                <p:cTn id="920" presetID="2" presetClass="entr" presetSubtype="8" fill="hold" grpId="0" nodeType="withEffect">
                                  <p:stCondLst>
                                    <p:cond delay="0"/>
                                  </p:stCondLst>
                                  <p:childTnLst>
                                    <p:set>
                                      <p:cBhvr>
                                        <p:cTn id="921" dur="1" fill="hold">
                                          <p:stCondLst>
                                            <p:cond delay="0"/>
                                          </p:stCondLst>
                                        </p:cTn>
                                        <p:tgtEl>
                                          <p:spTgt spid="68"/>
                                        </p:tgtEl>
                                        <p:attrNameLst>
                                          <p:attrName>style.visibility</p:attrName>
                                        </p:attrNameLst>
                                      </p:cBhvr>
                                      <p:to>
                                        <p:strVal val="visible"/>
                                      </p:to>
                                    </p:set>
                                    <p:anim calcmode="lin" valueType="num">
                                      <p:cBhvr additive="base">
                                        <p:cTn id="922" dur="5000" fill="hold"/>
                                        <p:tgtEl>
                                          <p:spTgt spid="68"/>
                                        </p:tgtEl>
                                        <p:attrNameLst>
                                          <p:attrName>ppt_x</p:attrName>
                                        </p:attrNameLst>
                                      </p:cBhvr>
                                      <p:tavLst>
                                        <p:tav tm="0">
                                          <p:val>
                                            <p:strVal val="0-#ppt_w/2"/>
                                          </p:val>
                                        </p:tav>
                                        <p:tav tm="100000">
                                          <p:val>
                                            <p:strVal val="#ppt_x"/>
                                          </p:val>
                                        </p:tav>
                                      </p:tavLst>
                                    </p:anim>
                                    <p:anim calcmode="lin" valueType="num">
                                      <p:cBhvr additive="base">
                                        <p:cTn id="923" dur="5000" fill="hold"/>
                                        <p:tgtEl>
                                          <p:spTgt spid="68"/>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68"/>
                                        </p:tgtEl>
                                        <p:attrNameLst>
                                          <p:attrName>style.visibility</p:attrName>
                                        </p:attrNameLst>
                                      </p:cBhvr>
                                      <p:to>
                                        <p:strVal val="visible"/>
                                      </p:to>
                                    </p:set>
                                    <p:anim calcmode="lin" valueType="num">
                                      <p:cBhvr>
                                        <p:cTn id="926" dur="5000" fill="hold"/>
                                        <p:tgtEl>
                                          <p:spTgt spid="68"/>
                                        </p:tgtEl>
                                        <p:attrNameLst>
                                          <p:attrName>ppt_w</p:attrName>
                                        </p:attrNameLst>
                                      </p:cBhvr>
                                      <p:tavLst>
                                        <p:tav tm="0" fmla="#ppt_w*sin(2.5*pi*$)">
                                          <p:val>
                                            <p:fltVal val="0"/>
                                          </p:val>
                                        </p:tav>
                                        <p:tav tm="100000">
                                          <p:val>
                                            <p:fltVal val="1"/>
                                          </p:val>
                                        </p:tav>
                                      </p:tavLst>
                                    </p:anim>
                                    <p:anim calcmode="lin" valueType="num">
                                      <p:cBhvr>
                                        <p:cTn id="927" dur="5000" fill="hold"/>
                                        <p:tgtEl>
                                          <p:spTgt spid="68"/>
                                        </p:tgtEl>
                                        <p:attrNameLst>
                                          <p:attrName>ppt_h</p:attrName>
                                        </p:attrNameLst>
                                      </p:cBhvr>
                                      <p:tavLst>
                                        <p:tav tm="0">
                                          <p:val>
                                            <p:strVal val="#ppt_h"/>
                                          </p:val>
                                        </p:tav>
                                        <p:tav tm="100000">
                                          <p:val>
                                            <p:strVal val="#ppt_h"/>
                                          </p:val>
                                        </p:tav>
                                      </p:tavLst>
                                    </p:anim>
                                  </p:childTnLst>
                                </p:cTn>
                              </p:par>
                              <p:par>
                                <p:cTn id="928" presetID="2" presetClass="exit" presetSubtype="8" fill="hold" grpId="2" nodeType="withEffect">
                                  <p:stCondLst>
                                    <p:cond delay="0"/>
                                  </p:stCondLst>
                                  <p:childTnLst>
                                    <p:anim calcmode="lin" valueType="num">
                                      <p:cBhvr additive="base">
                                        <p:cTn id="929" dur="5000"/>
                                        <p:tgtEl>
                                          <p:spTgt spid="68"/>
                                        </p:tgtEl>
                                        <p:attrNameLst>
                                          <p:attrName>ppt_x</p:attrName>
                                        </p:attrNameLst>
                                      </p:cBhvr>
                                      <p:tavLst>
                                        <p:tav tm="0">
                                          <p:val>
                                            <p:strVal val="ppt_x"/>
                                          </p:val>
                                        </p:tav>
                                        <p:tav tm="100000">
                                          <p:val>
                                            <p:strVal val="0-ppt_w/2"/>
                                          </p:val>
                                        </p:tav>
                                      </p:tavLst>
                                    </p:anim>
                                    <p:anim calcmode="lin" valueType="num">
                                      <p:cBhvr additive="base">
                                        <p:cTn id="930" dur="5000"/>
                                        <p:tgtEl>
                                          <p:spTgt spid="68"/>
                                        </p:tgtEl>
                                        <p:attrNameLst>
                                          <p:attrName>ppt_y</p:attrName>
                                        </p:attrNameLst>
                                      </p:cBhvr>
                                      <p:tavLst>
                                        <p:tav tm="0">
                                          <p:val>
                                            <p:strVal val="ppt_y"/>
                                          </p:val>
                                        </p:tav>
                                        <p:tav tm="100000">
                                          <p:val>
                                            <p:strVal val="ppt_y"/>
                                          </p:val>
                                        </p:tav>
                                      </p:tavLst>
                                    </p:anim>
                                    <p:set>
                                      <p:cBhvr>
                                        <p:cTn id="931" dur="1" fill="hold">
                                          <p:stCondLst>
                                            <p:cond delay="4999"/>
                                          </p:stCondLst>
                                        </p:cTn>
                                        <p:tgtEl>
                                          <p:spTgt spid="68"/>
                                        </p:tgtEl>
                                        <p:attrNameLst>
                                          <p:attrName>style.visibility</p:attrName>
                                        </p:attrNameLst>
                                      </p:cBhvr>
                                      <p:to>
                                        <p:strVal val="hidden"/>
                                      </p:to>
                                    </p:set>
                                  </p:childTnLst>
                                </p:cTn>
                              </p:par>
                              <p:par>
                                <p:cTn id="932" presetID="3" presetClass="exit" presetSubtype="5" fill="hold" grpId="3" nodeType="withEffect">
                                  <p:stCondLst>
                                    <p:cond delay="0"/>
                                  </p:stCondLst>
                                  <p:childTnLst>
                                    <p:animEffect transition="out" filter="blinds(vertical)">
                                      <p:cBhvr>
                                        <p:cTn id="933" dur="5000"/>
                                        <p:tgtEl>
                                          <p:spTgt spid="68"/>
                                        </p:tgtEl>
                                      </p:cBhvr>
                                    </p:animEffect>
                                    <p:set>
                                      <p:cBhvr>
                                        <p:cTn id="934" dur="1" fill="hold">
                                          <p:stCondLst>
                                            <p:cond delay="4999"/>
                                          </p:stCondLst>
                                        </p:cTn>
                                        <p:tgtEl>
                                          <p:spTgt spid="68"/>
                                        </p:tgtEl>
                                        <p:attrNameLst>
                                          <p:attrName>style.visibility</p:attrName>
                                        </p:attrNameLst>
                                      </p:cBhvr>
                                      <p:to>
                                        <p:strVal val="hidden"/>
                                      </p:to>
                                    </p:set>
                                  </p:childTnLst>
                                </p:cTn>
                              </p:par>
                              <p:par>
                                <p:cTn id="935" presetID="2" presetClass="entr" presetSubtype="8" fill="hold" grpId="0" nodeType="withEffect">
                                  <p:stCondLst>
                                    <p:cond delay="0"/>
                                  </p:stCondLst>
                                  <p:childTnLst>
                                    <p:set>
                                      <p:cBhvr>
                                        <p:cTn id="936" dur="1" fill="hold">
                                          <p:stCondLst>
                                            <p:cond delay="0"/>
                                          </p:stCondLst>
                                        </p:cTn>
                                        <p:tgtEl>
                                          <p:spTgt spid="67"/>
                                        </p:tgtEl>
                                        <p:attrNameLst>
                                          <p:attrName>style.visibility</p:attrName>
                                        </p:attrNameLst>
                                      </p:cBhvr>
                                      <p:to>
                                        <p:strVal val="visible"/>
                                      </p:to>
                                    </p:set>
                                    <p:anim calcmode="lin" valueType="num">
                                      <p:cBhvr additive="base">
                                        <p:cTn id="937" dur="5000" fill="hold"/>
                                        <p:tgtEl>
                                          <p:spTgt spid="67"/>
                                        </p:tgtEl>
                                        <p:attrNameLst>
                                          <p:attrName>ppt_x</p:attrName>
                                        </p:attrNameLst>
                                      </p:cBhvr>
                                      <p:tavLst>
                                        <p:tav tm="0">
                                          <p:val>
                                            <p:strVal val="0-#ppt_w/2"/>
                                          </p:val>
                                        </p:tav>
                                        <p:tav tm="100000">
                                          <p:val>
                                            <p:strVal val="#ppt_x"/>
                                          </p:val>
                                        </p:tav>
                                      </p:tavLst>
                                    </p:anim>
                                    <p:anim calcmode="lin" valueType="num">
                                      <p:cBhvr additive="base">
                                        <p:cTn id="938" dur="5000" fill="hold"/>
                                        <p:tgtEl>
                                          <p:spTgt spid="67"/>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67"/>
                                        </p:tgtEl>
                                        <p:attrNameLst>
                                          <p:attrName>style.visibility</p:attrName>
                                        </p:attrNameLst>
                                      </p:cBhvr>
                                      <p:to>
                                        <p:strVal val="visible"/>
                                      </p:to>
                                    </p:set>
                                    <p:anim calcmode="lin" valueType="num">
                                      <p:cBhvr>
                                        <p:cTn id="941" dur="5000" fill="hold"/>
                                        <p:tgtEl>
                                          <p:spTgt spid="67"/>
                                        </p:tgtEl>
                                        <p:attrNameLst>
                                          <p:attrName>ppt_w</p:attrName>
                                        </p:attrNameLst>
                                      </p:cBhvr>
                                      <p:tavLst>
                                        <p:tav tm="0" fmla="#ppt_w*sin(2.5*pi*$)">
                                          <p:val>
                                            <p:fltVal val="0"/>
                                          </p:val>
                                        </p:tav>
                                        <p:tav tm="100000">
                                          <p:val>
                                            <p:fltVal val="1"/>
                                          </p:val>
                                        </p:tav>
                                      </p:tavLst>
                                    </p:anim>
                                    <p:anim calcmode="lin" valueType="num">
                                      <p:cBhvr>
                                        <p:cTn id="942" dur="5000" fill="hold"/>
                                        <p:tgtEl>
                                          <p:spTgt spid="67"/>
                                        </p:tgtEl>
                                        <p:attrNameLst>
                                          <p:attrName>ppt_h</p:attrName>
                                        </p:attrNameLst>
                                      </p:cBhvr>
                                      <p:tavLst>
                                        <p:tav tm="0">
                                          <p:val>
                                            <p:strVal val="#ppt_h"/>
                                          </p:val>
                                        </p:tav>
                                        <p:tav tm="100000">
                                          <p:val>
                                            <p:strVal val="#ppt_h"/>
                                          </p:val>
                                        </p:tav>
                                      </p:tavLst>
                                    </p:anim>
                                  </p:childTnLst>
                                </p:cTn>
                              </p:par>
                              <p:par>
                                <p:cTn id="943" presetID="2" presetClass="exit" presetSubtype="8" fill="hold" grpId="2" nodeType="withEffect">
                                  <p:stCondLst>
                                    <p:cond delay="0"/>
                                  </p:stCondLst>
                                  <p:childTnLst>
                                    <p:anim calcmode="lin" valueType="num">
                                      <p:cBhvr additive="base">
                                        <p:cTn id="944" dur="5000"/>
                                        <p:tgtEl>
                                          <p:spTgt spid="67"/>
                                        </p:tgtEl>
                                        <p:attrNameLst>
                                          <p:attrName>ppt_x</p:attrName>
                                        </p:attrNameLst>
                                      </p:cBhvr>
                                      <p:tavLst>
                                        <p:tav tm="0">
                                          <p:val>
                                            <p:strVal val="ppt_x"/>
                                          </p:val>
                                        </p:tav>
                                        <p:tav tm="100000">
                                          <p:val>
                                            <p:strVal val="0-ppt_w/2"/>
                                          </p:val>
                                        </p:tav>
                                      </p:tavLst>
                                    </p:anim>
                                    <p:anim calcmode="lin" valueType="num">
                                      <p:cBhvr additive="base">
                                        <p:cTn id="945" dur="5000"/>
                                        <p:tgtEl>
                                          <p:spTgt spid="67"/>
                                        </p:tgtEl>
                                        <p:attrNameLst>
                                          <p:attrName>ppt_y</p:attrName>
                                        </p:attrNameLst>
                                      </p:cBhvr>
                                      <p:tavLst>
                                        <p:tav tm="0">
                                          <p:val>
                                            <p:strVal val="ppt_y"/>
                                          </p:val>
                                        </p:tav>
                                        <p:tav tm="100000">
                                          <p:val>
                                            <p:strVal val="ppt_y"/>
                                          </p:val>
                                        </p:tav>
                                      </p:tavLst>
                                    </p:anim>
                                    <p:set>
                                      <p:cBhvr>
                                        <p:cTn id="946" dur="1" fill="hold">
                                          <p:stCondLst>
                                            <p:cond delay="4999"/>
                                          </p:stCondLst>
                                        </p:cTn>
                                        <p:tgtEl>
                                          <p:spTgt spid="67"/>
                                        </p:tgtEl>
                                        <p:attrNameLst>
                                          <p:attrName>style.visibility</p:attrName>
                                        </p:attrNameLst>
                                      </p:cBhvr>
                                      <p:to>
                                        <p:strVal val="hidden"/>
                                      </p:to>
                                    </p:set>
                                  </p:childTnLst>
                                </p:cTn>
                              </p:par>
                              <p:par>
                                <p:cTn id="947" presetID="3" presetClass="exit" presetSubtype="5" fill="hold" grpId="3" nodeType="withEffect">
                                  <p:stCondLst>
                                    <p:cond delay="0"/>
                                  </p:stCondLst>
                                  <p:childTnLst>
                                    <p:animEffect transition="out" filter="blinds(vertical)">
                                      <p:cBhvr>
                                        <p:cTn id="948" dur="5000"/>
                                        <p:tgtEl>
                                          <p:spTgt spid="67"/>
                                        </p:tgtEl>
                                      </p:cBhvr>
                                    </p:animEffect>
                                    <p:set>
                                      <p:cBhvr>
                                        <p:cTn id="949" dur="1" fill="hold">
                                          <p:stCondLst>
                                            <p:cond delay="4999"/>
                                          </p:stCondLst>
                                        </p:cTn>
                                        <p:tgtEl>
                                          <p:spTgt spid="67"/>
                                        </p:tgtEl>
                                        <p:attrNameLst>
                                          <p:attrName>style.visibility</p:attrName>
                                        </p:attrNameLst>
                                      </p:cBhvr>
                                      <p:to>
                                        <p:strVal val="hidden"/>
                                      </p:to>
                                    </p:set>
                                  </p:childTnLst>
                                </p:cTn>
                              </p:par>
                              <p:par>
                                <p:cTn id="950" presetID="2" presetClass="entr" presetSubtype="8" fill="hold" grpId="0" nodeType="withEffect">
                                  <p:stCondLst>
                                    <p:cond delay="0"/>
                                  </p:stCondLst>
                                  <p:childTnLst>
                                    <p:set>
                                      <p:cBhvr>
                                        <p:cTn id="951" dur="1" fill="hold">
                                          <p:stCondLst>
                                            <p:cond delay="0"/>
                                          </p:stCondLst>
                                        </p:cTn>
                                        <p:tgtEl>
                                          <p:spTgt spid="66"/>
                                        </p:tgtEl>
                                        <p:attrNameLst>
                                          <p:attrName>style.visibility</p:attrName>
                                        </p:attrNameLst>
                                      </p:cBhvr>
                                      <p:to>
                                        <p:strVal val="visible"/>
                                      </p:to>
                                    </p:set>
                                    <p:anim calcmode="lin" valueType="num">
                                      <p:cBhvr additive="base">
                                        <p:cTn id="952" dur="5000" fill="hold"/>
                                        <p:tgtEl>
                                          <p:spTgt spid="66"/>
                                        </p:tgtEl>
                                        <p:attrNameLst>
                                          <p:attrName>ppt_x</p:attrName>
                                        </p:attrNameLst>
                                      </p:cBhvr>
                                      <p:tavLst>
                                        <p:tav tm="0">
                                          <p:val>
                                            <p:strVal val="0-#ppt_w/2"/>
                                          </p:val>
                                        </p:tav>
                                        <p:tav tm="100000">
                                          <p:val>
                                            <p:strVal val="#ppt_x"/>
                                          </p:val>
                                        </p:tav>
                                      </p:tavLst>
                                    </p:anim>
                                    <p:anim calcmode="lin" valueType="num">
                                      <p:cBhvr additive="base">
                                        <p:cTn id="953" dur="5000" fill="hold"/>
                                        <p:tgtEl>
                                          <p:spTgt spid="66"/>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66"/>
                                        </p:tgtEl>
                                        <p:attrNameLst>
                                          <p:attrName>style.visibility</p:attrName>
                                        </p:attrNameLst>
                                      </p:cBhvr>
                                      <p:to>
                                        <p:strVal val="visible"/>
                                      </p:to>
                                    </p:set>
                                    <p:anim calcmode="lin" valueType="num">
                                      <p:cBhvr>
                                        <p:cTn id="956" dur="5000" fill="hold"/>
                                        <p:tgtEl>
                                          <p:spTgt spid="66"/>
                                        </p:tgtEl>
                                        <p:attrNameLst>
                                          <p:attrName>ppt_w</p:attrName>
                                        </p:attrNameLst>
                                      </p:cBhvr>
                                      <p:tavLst>
                                        <p:tav tm="0" fmla="#ppt_w*sin(2.5*pi*$)">
                                          <p:val>
                                            <p:fltVal val="0"/>
                                          </p:val>
                                        </p:tav>
                                        <p:tav tm="100000">
                                          <p:val>
                                            <p:fltVal val="1"/>
                                          </p:val>
                                        </p:tav>
                                      </p:tavLst>
                                    </p:anim>
                                    <p:anim calcmode="lin" valueType="num">
                                      <p:cBhvr>
                                        <p:cTn id="957" dur="5000" fill="hold"/>
                                        <p:tgtEl>
                                          <p:spTgt spid="66"/>
                                        </p:tgtEl>
                                        <p:attrNameLst>
                                          <p:attrName>ppt_h</p:attrName>
                                        </p:attrNameLst>
                                      </p:cBhvr>
                                      <p:tavLst>
                                        <p:tav tm="0">
                                          <p:val>
                                            <p:strVal val="#ppt_h"/>
                                          </p:val>
                                        </p:tav>
                                        <p:tav tm="100000">
                                          <p:val>
                                            <p:strVal val="#ppt_h"/>
                                          </p:val>
                                        </p:tav>
                                      </p:tavLst>
                                    </p:anim>
                                  </p:childTnLst>
                                </p:cTn>
                              </p:par>
                              <p:par>
                                <p:cTn id="958" presetID="2" presetClass="exit" presetSubtype="8" fill="hold" grpId="2" nodeType="withEffect">
                                  <p:stCondLst>
                                    <p:cond delay="0"/>
                                  </p:stCondLst>
                                  <p:childTnLst>
                                    <p:anim calcmode="lin" valueType="num">
                                      <p:cBhvr additive="base">
                                        <p:cTn id="959" dur="5000"/>
                                        <p:tgtEl>
                                          <p:spTgt spid="66"/>
                                        </p:tgtEl>
                                        <p:attrNameLst>
                                          <p:attrName>ppt_x</p:attrName>
                                        </p:attrNameLst>
                                      </p:cBhvr>
                                      <p:tavLst>
                                        <p:tav tm="0">
                                          <p:val>
                                            <p:strVal val="ppt_x"/>
                                          </p:val>
                                        </p:tav>
                                        <p:tav tm="100000">
                                          <p:val>
                                            <p:strVal val="0-ppt_w/2"/>
                                          </p:val>
                                        </p:tav>
                                      </p:tavLst>
                                    </p:anim>
                                    <p:anim calcmode="lin" valueType="num">
                                      <p:cBhvr additive="base">
                                        <p:cTn id="960" dur="5000"/>
                                        <p:tgtEl>
                                          <p:spTgt spid="66"/>
                                        </p:tgtEl>
                                        <p:attrNameLst>
                                          <p:attrName>ppt_y</p:attrName>
                                        </p:attrNameLst>
                                      </p:cBhvr>
                                      <p:tavLst>
                                        <p:tav tm="0">
                                          <p:val>
                                            <p:strVal val="ppt_y"/>
                                          </p:val>
                                        </p:tav>
                                        <p:tav tm="100000">
                                          <p:val>
                                            <p:strVal val="ppt_y"/>
                                          </p:val>
                                        </p:tav>
                                      </p:tavLst>
                                    </p:anim>
                                    <p:set>
                                      <p:cBhvr>
                                        <p:cTn id="961" dur="1" fill="hold">
                                          <p:stCondLst>
                                            <p:cond delay="4999"/>
                                          </p:stCondLst>
                                        </p:cTn>
                                        <p:tgtEl>
                                          <p:spTgt spid="66"/>
                                        </p:tgtEl>
                                        <p:attrNameLst>
                                          <p:attrName>style.visibility</p:attrName>
                                        </p:attrNameLst>
                                      </p:cBhvr>
                                      <p:to>
                                        <p:strVal val="hidden"/>
                                      </p:to>
                                    </p:set>
                                  </p:childTnLst>
                                </p:cTn>
                              </p:par>
                              <p:par>
                                <p:cTn id="962" presetID="3" presetClass="exit" presetSubtype="5" fill="hold" grpId="3" nodeType="withEffect">
                                  <p:stCondLst>
                                    <p:cond delay="0"/>
                                  </p:stCondLst>
                                  <p:childTnLst>
                                    <p:animEffect transition="out" filter="blinds(vertical)">
                                      <p:cBhvr>
                                        <p:cTn id="963" dur="5000"/>
                                        <p:tgtEl>
                                          <p:spTgt spid="66"/>
                                        </p:tgtEl>
                                      </p:cBhvr>
                                    </p:animEffect>
                                    <p:set>
                                      <p:cBhvr>
                                        <p:cTn id="964" dur="1" fill="hold">
                                          <p:stCondLst>
                                            <p:cond delay="4999"/>
                                          </p:stCondLst>
                                        </p:cTn>
                                        <p:tgtEl>
                                          <p:spTgt spid="66"/>
                                        </p:tgtEl>
                                        <p:attrNameLst>
                                          <p:attrName>style.visibility</p:attrName>
                                        </p:attrNameLst>
                                      </p:cBhvr>
                                      <p:to>
                                        <p:strVal val="hidden"/>
                                      </p:to>
                                    </p:set>
                                  </p:childTnLst>
                                </p:cTn>
                              </p:par>
                              <p:par>
                                <p:cTn id="965" presetID="2" presetClass="entr" presetSubtype="8" fill="hold" grpId="0" nodeType="withEffect">
                                  <p:stCondLst>
                                    <p:cond delay="0"/>
                                  </p:stCondLst>
                                  <p:childTnLst>
                                    <p:set>
                                      <p:cBhvr>
                                        <p:cTn id="966" dur="1" fill="hold">
                                          <p:stCondLst>
                                            <p:cond delay="0"/>
                                          </p:stCondLst>
                                        </p:cTn>
                                        <p:tgtEl>
                                          <p:spTgt spid="65"/>
                                        </p:tgtEl>
                                        <p:attrNameLst>
                                          <p:attrName>style.visibility</p:attrName>
                                        </p:attrNameLst>
                                      </p:cBhvr>
                                      <p:to>
                                        <p:strVal val="visible"/>
                                      </p:to>
                                    </p:set>
                                    <p:anim calcmode="lin" valueType="num">
                                      <p:cBhvr additive="base">
                                        <p:cTn id="967" dur="5000" fill="hold"/>
                                        <p:tgtEl>
                                          <p:spTgt spid="65"/>
                                        </p:tgtEl>
                                        <p:attrNameLst>
                                          <p:attrName>ppt_x</p:attrName>
                                        </p:attrNameLst>
                                      </p:cBhvr>
                                      <p:tavLst>
                                        <p:tav tm="0">
                                          <p:val>
                                            <p:strVal val="0-#ppt_w/2"/>
                                          </p:val>
                                        </p:tav>
                                        <p:tav tm="100000">
                                          <p:val>
                                            <p:strVal val="#ppt_x"/>
                                          </p:val>
                                        </p:tav>
                                      </p:tavLst>
                                    </p:anim>
                                    <p:anim calcmode="lin" valueType="num">
                                      <p:cBhvr additive="base">
                                        <p:cTn id="968" dur="5000" fill="hold"/>
                                        <p:tgtEl>
                                          <p:spTgt spid="65"/>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65"/>
                                        </p:tgtEl>
                                        <p:attrNameLst>
                                          <p:attrName>style.visibility</p:attrName>
                                        </p:attrNameLst>
                                      </p:cBhvr>
                                      <p:to>
                                        <p:strVal val="visible"/>
                                      </p:to>
                                    </p:set>
                                    <p:anim calcmode="lin" valueType="num">
                                      <p:cBhvr>
                                        <p:cTn id="971" dur="5000" fill="hold"/>
                                        <p:tgtEl>
                                          <p:spTgt spid="65"/>
                                        </p:tgtEl>
                                        <p:attrNameLst>
                                          <p:attrName>ppt_w</p:attrName>
                                        </p:attrNameLst>
                                      </p:cBhvr>
                                      <p:tavLst>
                                        <p:tav tm="0" fmla="#ppt_w*sin(2.5*pi*$)">
                                          <p:val>
                                            <p:fltVal val="0"/>
                                          </p:val>
                                        </p:tav>
                                        <p:tav tm="100000">
                                          <p:val>
                                            <p:fltVal val="1"/>
                                          </p:val>
                                        </p:tav>
                                      </p:tavLst>
                                    </p:anim>
                                    <p:anim calcmode="lin" valueType="num">
                                      <p:cBhvr>
                                        <p:cTn id="972" dur="5000" fill="hold"/>
                                        <p:tgtEl>
                                          <p:spTgt spid="65"/>
                                        </p:tgtEl>
                                        <p:attrNameLst>
                                          <p:attrName>ppt_h</p:attrName>
                                        </p:attrNameLst>
                                      </p:cBhvr>
                                      <p:tavLst>
                                        <p:tav tm="0">
                                          <p:val>
                                            <p:strVal val="#ppt_h"/>
                                          </p:val>
                                        </p:tav>
                                        <p:tav tm="100000">
                                          <p:val>
                                            <p:strVal val="#ppt_h"/>
                                          </p:val>
                                        </p:tav>
                                      </p:tavLst>
                                    </p:anim>
                                  </p:childTnLst>
                                </p:cTn>
                              </p:par>
                              <p:par>
                                <p:cTn id="973" presetID="2" presetClass="exit" presetSubtype="8" fill="hold" grpId="2" nodeType="withEffect">
                                  <p:stCondLst>
                                    <p:cond delay="0"/>
                                  </p:stCondLst>
                                  <p:childTnLst>
                                    <p:anim calcmode="lin" valueType="num">
                                      <p:cBhvr additive="base">
                                        <p:cTn id="974" dur="5000"/>
                                        <p:tgtEl>
                                          <p:spTgt spid="65"/>
                                        </p:tgtEl>
                                        <p:attrNameLst>
                                          <p:attrName>ppt_x</p:attrName>
                                        </p:attrNameLst>
                                      </p:cBhvr>
                                      <p:tavLst>
                                        <p:tav tm="0">
                                          <p:val>
                                            <p:strVal val="ppt_x"/>
                                          </p:val>
                                        </p:tav>
                                        <p:tav tm="100000">
                                          <p:val>
                                            <p:strVal val="0-ppt_w/2"/>
                                          </p:val>
                                        </p:tav>
                                      </p:tavLst>
                                    </p:anim>
                                    <p:anim calcmode="lin" valueType="num">
                                      <p:cBhvr additive="base">
                                        <p:cTn id="975" dur="5000"/>
                                        <p:tgtEl>
                                          <p:spTgt spid="65"/>
                                        </p:tgtEl>
                                        <p:attrNameLst>
                                          <p:attrName>ppt_y</p:attrName>
                                        </p:attrNameLst>
                                      </p:cBhvr>
                                      <p:tavLst>
                                        <p:tav tm="0">
                                          <p:val>
                                            <p:strVal val="ppt_y"/>
                                          </p:val>
                                        </p:tav>
                                        <p:tav tm="100000">
                                          <p:val>
                                            <p:strVal val="ppt_y"/>
                                          </p:val>
                                        </p:tav>
                                      </p:tavLst>
                                    </p:anim>
                                    <p:set>
                                      <p:cBhvr>
                                        <p:cTn id="976" dur="1" fill="hold">
                                          <p:stCondLst>
                                            <p:cond delay="4999"/>
                                          </p:stCondLst>
                                        </p:cTn>
                                        <p:tgtEl>
                                          <p:spTgt spid="65"/>
                                        </p:tgtEl>
                                        <p:attrNameLst>
                                          <p:attrName>style.visibility</p:attrName>
                                        </p:attrNameLst>
                                      </p:cBhvr>
                                      <p:to>
                                        <p:strVal val="hidden"/>
                                      </p:to>
                                    </p:set>
                                  </p:childTnLst>
                                </p:cTn>
                              </p:par>
                              <p:par>
                                <p:cTn id="977" presetID="3" presetClass="exit" presetSubtype="5" fill="hold" grpId="3" nodeType="withEffect">
                                  <p:stCondLst>
                                    <p:cond delay="0"/>
                                  </p:stCondLst>
                                  <p:childTnLst>
                                    <p:animEffect transition="out" filter="blinds(vertical)">
                                      <p:cBhvr>
                                        <p:cTn id="978" dur="5000"/>
                                        <p:tgtEl>
                                          <p:spTgt spid="65"/>
                                        </p:tgtEl>
                                      </p:cBhvr>
                                    </p:animEffect>
                                    <p:set>
                                      <p:cBhvr>
                                        <p:cTn id="979" dur="1" fill="hold">
                                          <p:stCondLst>
                                            <p:cond delay="4999"/>
                                          </p:stCondLst>
                                        </p:cTn>
                                        <p:tgtEl>
                                          <p:spTgt spid="65"/>
                                        </p:tgtEl>
                                        <p:attrNameLst>
                                          <p:attrName>style.visibility</p:attrName>
                                        </p:attrNameLst>
                                      </p:cBhvr>
                                      <p:to>
                                        <p:strVal val="hidden"/>
                                      </p:to>
                                    </p:set>
                                  </p:childTnLst>
                                </p:cTn>
                              </p:par>
                              <p:par>
                                <p:cTn id="980" presetID="2" presetClass="entr" presetSubtype="8" fill="hold" grpId="0" nodeType="withEffect">
                                  <p:stCondLst>
                                    <p:cond delay="0"/>
                                  </p:stCondLst>
                                  <p:childTnLst>
                                    <p:set>
                                      <p:cBhvr>
                                        <p:cTn id="981" dur="1" fill="hold">
                                          <p:stCondLst>
                                            <p:cond delay="0"/>
                                          </p:stCondLst>
                                        </p:cTn>
                                        <p:tgtEl>
                                          <p:spTgt spid="64"/>
                                        </p:tgtEl>
                                        <p:attrNameLst>
                                          <p:attrName>style.visibility</p:attrName>
                                        </p:attrNameLst>
                                      </p:cBhvr>
                                      <p:to>
                                        <p:strVal val="visible"/>
                                      </p:to>
                                    </p:set>
                                    <p:anim calcmode="lin" valueType="num">
                                      <p:cBhvr additive="base">
                                        <p:cTn id="982" dur="5000" fill="hold"/>
                                        <p:tgtEl>
                                          <p:spTgt spid="64"/>
                                        </p:tgtEl>
                                        <p:attrNameLst>
                                          <p:attrName>ppt_x</p:attrName>
                                        </p:attrNameLst>
                                      </p:cBhvr>
                                      <p:tavLst>
                                        <p:tav tm="0">
                                          <p:val>
                                            <p:strVal val="0-#ppt_w/2"/>
                                          </p:val>
                                        </p:tav>
                                        <p:tav tm="100000">
                                          <p:val>
                                            <p:strVal val="#ppt_x"/>
                                          </p:val>
                                        </p:tav>
                                      </p:tavLst>
                                    </p:anim>
                                    <p:anim calcmode="lin" valueType="num">
                                      <p:cBhvr additive="base">
                                        <p:cTn id="983" dur="5000" fill="hold"/>
                                        <p:tgtEl>
                                          <p:spTgt spid="64"/>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64"/>
                                        </p:tgtEl>
                                        <p:attrNameLst>
                                          <p:attrName>style.visibility</p:attrName>
                                        </p:attrNameLst>
                                      </p:cBhvr>
                                      <p:to>
                                        <p:strVal val="visible"/>
                                      </p:to>
                                    </p:set>
                                    <p:anim calcmode="lin" valueType="num">
                                      <p:cBhvr>
                                        <p:cTn id="986" dur="5000" fill="hold"/>
                                        <p:tgtEl>
                                          <p:spTgt spid="64"/>
                                        </p:tgtEl>
                                        <p:attrNameLst>
                                          <p:attrName>ppt_w</p:attrName>
                                        </p:attrNameLst>
                                      </p:cBhvr>
                                      <p:tavLst>
                                        <p:tav tm="0" fmla="#ppt_w*sin(2.5*pi*$)">
                                          <p:val>
                                            <p:fltVal val="0"/>
                                          </p:val>
                                        </p:tav>
                                        <p:tav tm="100000">
                                          <p:val>
                                            <p:fltVal val="1"/>
                                          </p:val>
                                        </p:tav>
                                      </p:tavLst>
                                    </p:anim>
                                    <p:anim calcmode="lin" valueType="num">
                                      <p:cBhvr>
                                        <p:cTn id="987" dur="5000" fill="hold"/>
                                        <p:tgtEl>
                                          <p:spTgt spid="64"/>
                                        </p:tgtEl>
                                        <p:attrNameLst>
                                          <p:attrName>ppt_h</p:attrName>
                                        </p:attrNameLst>
                                      </p:cBhvr>
                                      <p:tavLst>
                                        <p:tav tm="0">
                                          <p:val>
                                            <p:strVal val="#ppt_h"/>
                                          </p:val>
                                        </p:tav>
                                        <p:tav tm="100000">
                                          <p:val>
                                            <p:strVal val="#ppt_h"/>
                                          </p:val>
                                        </p:tav>
                                      </p:tavLst>
                                    </p:anim>
                                  </p:childTnLst>
                                </p:cTn>
                              </p:par>
                              <p:par>
                                <p:cTn id="988" presetID="2" presetClass="exit" presetSubtype="8" fill="hold" grpId="2" nodeType="withEffect">
                                  <p:stCondLst>
                                    <p:cond delay="0"/>
                                  </p:stCondLst>
                                  <p:childTnLst>
                                    <p:anim calcmode="lin" valueType="num">
                                      <p:cBhvr additive="base">
                                        <p:cTn id="989" dur="5000"/>
                                        <p:tgtEl>
                                          <p:spTgt spid="64"/>
                                        </p:tgtEl>
                                        <p:attrNameLst>
                                          <p:attrName>ppt_x</p:attrName>
                                        </p:attrNameLst>
                                      </p:cBhvr>
                                      <p:tavLst>
                                        <p:tav tm="0">
                                          <p:val>
                                            <p:strVal val="ppt_x"/>
                                          </p:val>
                                        </p:tav>
                                        <p:tav tm="100000">
                                          <p:val>
                                            <p:strVal val="0-ppt_w/2"/>
                                          </p:val>
                                        </p:tav>
                                      </p:tavLst>
                                    </p:anim>
                                    <p:anim calcmode="lin" valueType="num">
                                      <p:cBhvr additive="base">
                                        <p:cTn id="990" dur="5000"/>
                                        <p:tgtEl>
                                          <p:spTgt spid="64"/>
                                        </p:tgtEl>
                                        <p:attrNameLst>
                                          <p:attrName>ppt_y</p:attrName>
                                        </p:attrNameLst>
                                      </p:cBhvr>
                                      <p:tavLst>
                                        <p:tav tm="0">
                                          <p:val>
                                            <p:strVal val="ppt_y"/>
                                          </p:val>
                                        </p:tav>
                                        <p:tav tm="100000">
                                          <p:val>
                                            <p:strVal val="ppt_y"/>
                                          </p:val>
                                        </p:tav>
                                      </p:tavLst>
                                    </p:anim>
                                    <p:set>
                                      <p:cBhvr>
                                        <p:cTn id="991" dur="1" fill="hold">
                                          <p:stCondLst>
                                            <p:cond delay="4999"/>
                                          </p:stCondLst>
                                        </p:cTn>
                                        <p:tgtEl>
                                          <p:spTgt spid="64"/>
                                        </p:tgtEl>
                                        <p:attrNameLst>
                                          <p:attrName>style.visibility</p:attrName>
                                        </p:attrNameLst>
                                      </p:cBhvr>
                                      <p:to>
                                        <p:strVal val="hidden"/>
                                      </p:to>
                                    </p:set>
                                  </p:childTnLst>
                                </p:cTn>
                              </p:par>
                              <p:par>
                                <p:cTn id="992" presetID="3" presetClass="exit" presetSubtype="5" fill="hold" grpId="3" nodeType="withEffect">
                                  <p:stCondLst>
                                    <p:cond delay="0"/>
                                  </p:stCondLst>
                                  <p:childTnLst>
                                    <p:animEffect transition="out" filter="blinds(vertical)">
                                      <p:cBhvr>
                                        <p:cTn id="993" dur="5000"/>
                                        <p:tgtEl>
                                          <p:spTgt spid="64"/>
                                        </p:tgtEl>
                                      </p:cBhvr>
                                    </p:animEffect>
                                    <p:set>
                                      <p:cBhvr>
                                        <p:cTn id="994" dur="1" fill="hold">
                                          <p:stCondLst>
                                            <p:cond delay="4999"/>
                                          </p:stCondLst>
                                        </p:cTn>
                                        <p:tgtEl>
                                          <p:spTgt spid="64"/>
                                        </p:tgtEl>
                                        <p:attrNameLst>
                                          <p:attrName>style.visibility</p:attrName>
                                        </p:attrNameLst>
                                      </p:cBhvr>
                                      <p:to>
                                        <p:strVal val="hidden"/>
                                      </p:to>
                                    </p:set>
                                  </p:childTnLst>
                                </p:cTn>
                              </p:par>
                              <p:par>
                                <p:cTn id="995" presetID="2" presetClass="entr" presetSubtype="8" fill="hold" grpId="0" nodeType="withEffect">
                                  <p:stCondLst>
                                    <p:cond delay="0"/>
                                  </p:stCondLst>
                                  <p:childTnLst>
                                    <p:set>
                                      <p:cBhvr>
                                        <p:cTn id="996" dur="1" fill="hold">
                                          <p:stCondLst>
                                            <p:cond delay="0"/>
                                          </p:stCondLst>
                                        </p:cTn>
                                        <p:tgtEl>
                                          <p:spTgt spid="63"/>
                                        </p:tgtEl>
                                        <p:attrNameLst>
                                          <p:attrName>style.visibility</p:attrName>
                                        </p:attrNameLst>
                                      </p:cBhvr>
                                      <p:to>
                                        <p:strVal val="visible"/>
                                      </p:to>
                                    </p:set>
                                    <p:anim calcmode="lin" valueType="num">
                                      <p:cBhvr additive="base">
                                        <p:cTn id="997" dur="5000" fill="hold"/>
                                        <p:tgtEl>
                                          <p:spTgt spid="63"/>
                                        </p:tgtEl>
                                        <p:attrNameLst>
                                          <p:attrName>ppt_x</p:attrName>
                                        </p:attrNameLst>
                                      </p:cBhvr>
                                      <p:tavLst>
                                        <p:tav tm="0">
                                          <p:val>
                                            <p:strVal val="0-#ppt_w/2"/>
                                          </p:val>
                                        </p:tav>
                                        <p:tav tm="100000">
                                          <p:val>
                                            <p:strVal val="#ppt_x"/>
                                          </p:val>
                                        </p:tav>
                                      </p:tavLst>
                                    </p:anim>
                                    <p:anim calcmode="lin" valueType="num">
                                      <p:cBhvr additive="base">
                                        <p:cTn id="998" dur="5000" fill="hold"/>
                                        <p:tgtEl>
                                          <p:spTgt spid="63"/>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63"/>
                                        </p:tgtEl>
                                        <p:attrNameLst>
                                          <p:attrName>style.visibility</p:attrName>
                                        </p:attrNameLst>
                                      </p:cBhvr>
                                      <p:to>
                                        <p:strVal val="visible"/>
                                      </p:to>
                                    </p:set>
                                    <p:anim calcmode="lin" valueType="num">
                                      <p:cBhvr>
                                        <p:cTn id="1001" dur="5000" fill="hold"/>
                                        <p:tgtEl>
                                          <p:spTgt spid="63"/>
                                        </p:tgtEl>
                                        <p:attrNameLst>
                                          <p:attrName>ppt_w</p:attrName>
                                        </p:attrNameLst>
                                      </p:cBhvr>
                                      <p:tavLst>
                                        <p:tav tm="0" fmla="#ppt_w*sin(2.5*pi*$)">
                                          <p:val>
                                            <p:fltVal val="0"/>
                                          </p:val>
                                        </p:tav>
                                        <p:tav tm="100000">
                                          <p:val>
                                            <p:fltVal val="1"/>
                                          </p:val>
                                        </p:tav>
                                      </p:tavLst>
                                    </p:anim>
                                    <p:anim calcmode="lin" valueType="num">
                                      <p:cBhvr>
                                        <p:cTn id="1002" dur="5000" fill="hold"/>
                                        <p:tgtEl>
                                          <p:spTgt spid="63"/>
                                        </p:tgtEl>
                                        <p:attrNameLst>
                                          <p:attrName>ppt_h</p:attrName>
                                        </p:attrNameLst>
                                      </p:cBhvr>
                                      <p:tavLst>
                                        <p:tav tm="0">
                                          <p:val>
                                            <p:strVal val="#ppt_h"/>
                                          </p:val>
                                        </p:tav>
                                        <p:tav tm="100000">
                                          <p:val>
                                            <p:strVal val="#ppt_h"/>
                                          </p:val>
                                        </p:tav>
                                      </p:tavLst>
                                    </p:anim>
                                  </p:childTnLst>
                                </p:cTn>
                              </p:par>
                              <p:par>
                                <p:cTn id="1003" presetID="2" presetClass="exit" presetSubtype="8" fill="hold" grpId="2" nodeType="withEffect">
                                  <p:stCondLst>
                                    <p:cond delay="0"/>
                                  </p:stCondLst>
                                  <p:childTnLst>
                                    <p:anim calcmode="lin" valueType="num">
                                      <p:cBhvr additive="base">
                                        <p:cTn id="1004" dur="5000"/>
                                        <p:tgtEl>
                                          <p:spTgt spid="63"/>
                                        </p:tgtEl>
                                        <p:attrNameLst>
                                          <p:attrName>ppt_x</p:attrName>
                                        </p:attrNameLst>
                                      </p:cBhvr>
                                      <p:tavLst>
                                        <p:tav tm="0">
                                          <p:val>
                                            <p:strVal val="ppt_x"/>
                                          </p:val>
                                        </p:tav>
                                        <p:tav tm="100000">
                                          <p:val>
                                            <p:strVal val="0-ppt_w/2"/>
                                          </p:val>
                                        </p:tav>
                                      </p:tavLst>
                                    </p:anim>
                                    <p:anim calcmode="lin" valueType="num">
                                      <p:cBhvr additive="base">
                                        <p:cTn id="1005" dur="5000"/>
                                        <p:tgtEl>
                                          <p:spTgt spid="63"/>
                                        </p:tgtEl>
                                        <p:attrNameLst>
                                          <p:attrName>ppt_y</p:attrName>
                                        </p:attrNameLst>
                                      </p:cBhvr>
                                      <p:tavLst>
                                        <p:tav tm="0">
                                          <p:val>
                                            <p:strVal val="ppt_y"/>
                                          </p:val>
                                        </p:tav>
                                        <p:tav tm="100000">
                                          <p:val>
                                            <p:strVal val="ppt_y"/>
                                          </p:val>
                                        </p:tav>
                                      </p:tavLst>
                                    </p:anim>
                                    <p:set>
                                      <p:cBhvr>
                                        <p:cTn id="1006" dur="1" fill="hold">
                                          <p:stCondLst>
                                            <p:cond delay="4999"/>
                                          </p:stCondLst>
                                        </p:cTn>
                                        <p:tgtEl>
                                          <p:spTgt spid="63"/>
                                        </p:tgtEl>
                                        <p:attrNameLst>
                                          <p:attrName>style.visibility</p:attrName>
                                        </p:attrNameLst>
                                      </p:cBhvr>
                                      <p:to>
                                        <p:strVal val="hidden"/>
                                      </p:to>
                                    </p:set>
                                  </p:childTnLst>
                                </p:cTn>
                              </p:par>
                              <p:par>
                                <p:cTn id="1007" presetID="3" presetClass="exit" presetSubtype="5" fill="hold" grpId="3" nodeType="withEffect">
                                  <p:stCondLst>
                                    <p:cond delay="0"/>
                                  </p:stCondLst>
                                  <p:childTnLst>
                                    <p:animEffect transition="out" filter="blinds(vertical)">
                                      <p:cBhvr>
                                        <p:cTn id="1008" dur="5000"/>
                                        <p:tgtEl>
                                          <p:spTgt spid="63"/>
                                        </p:tgtEl>
                                      </p:cBhvr>
                                    </p:animEffect>
                                    <p:set>
                                      <p:cBhvr>
                                        <p:cTn id="1009" dur="1" fill="hold">
                                          <p:stCondLst>
                                            <p:cond delay="4999"/>
                                          </p:stCondLst>
                                        </p:cTn>
                                        <p:tgtEl>
                                          <p:spTgt spid="63"/>
                                        </p:tgtEl>
                                        <p:attrNameLst>
                                          <p:attrName>style.visibility</p:attrName>
                                        </p:attrNameLst>
                                      </p:cBhvr>
                                      <p:to>
                                        <p:strVal val="hidden"/>
                                      </p:to>
                                    </p:set>
                                  </p:childTnLst>
                                </p:cTn>
                              </p:par>
                              <p:par>
                                <p:cTn id="1010" presetID="2" presetClass="entr" presetSubtype="8" fill="hold" grpId="0" nodeType="withEffect">
                                  <p:stCondLst>
                                    <p:cond delay="0"/>
                                  </p:stCondLst>
                                  <p:childTnLst>
                                    <p:set>
                                      <p:cBhvr>
                                        <p:cTn id="1011" dur="1" fill="hold">
                                          <p:stCondLst>
                                            <p:cond delay="0"/>
                                          </p:stCondLst>
                                        </p:cTn>
                                        <p:tgtEl>
                                          <p:spTgt spid="62"/>
                                        </p:tgtEl>
                                        <p:attrNameLst>
                                          <p:attrName>style.visibility</p:attrName>
                                        </p:attrNameLst>
                                      </p:cBhvr>
                                      <p:to>
                                        <p:strVal val="visible"/>
                                      </p:to>
                                    </p:set>
                                    <p:anim calcmode="lin" valueType="num">
                                      <p:cBhvr additive="base">
                                        <p:cTn id="1012" dur="5000" fill="hold"/>
                                        <p:tgtEl>
                                          <p:spTgt spid="62"/>
                                        </p:tgtEl>
                                        <p:attrNameLst>
                                          <p:attrName>ppt_x</p:attrName>
                                        </p:attrNameLst>
                                      </p:cBhvr>
                                      <p:tavLst>
                                        <p:tav tm="0">
                                          <p:val>
                                            <p:strVal val="0-#ppt_w/2"/>
                                          </p:val>
                                        </p:tav>
                                        <p:tav tm="100000">
                                          <p:val>
                                            <p:strVal val="#ppt_x"/>
                                          </p:val>
                                        </p:tav>
                                      </p:tavLst>
                                    </p:anim>
                                    <p:anim calcmode="lin" valueType="num">
                                      <p:cBhvr additive="base">
                                        <p:cTn id="1013" dur="5000" fill="hold"/>
                                        <p:tgtEl>
                                          <p:spTgt spid="62"/>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62"/>
                                        </p:tgtEl>
                                        <p:attrNameLst>
                                          <p:attrName>style.visibility</p:attrName>
                                        </p:attrNameLst>
                                      </p:cBhvr>
                                      <p:to>
                                        <p:strVal val="visible"/>
                                      </p:to>
                                    </p:set>
                                    <p:anim calcmode="lin" valueType="num">
                                      <p:cBhvr>
                                        <p:cTn id="1016" dur="5000" fill="hold"/>
                                        <p:tgtEl>
                                          <p:spTgt spid="62"/>
                                        </p:tgtEl>
                                        <p:attrNameLst>
                                          <p:attrName>ppt_w</p:attrName>
                                        </p:attrNameLst>
                                      </p:cBhvr>
                                      <p:tavLst>
                                        <p:tav tm="0" fmla="#ppt_w*sin(2.5*pi*$)">
                                          <p:val>
                                            <p:fltVal val="0"/>
                                          </p:val>
                                        </p:tav>
                                        <p:tav tm="100000">
                                          <p:val>
                                            <p:fltVal val="1"/>
                                          </p:val>
                                        </p:tav>
                                      </p:tavLst>
                                    </p:anim>
                                    <p:anim calcmode="lin" valueType="num">
                                      <p:cBhvr>
                                        <p:cTn id="1017" dur="5000" fill="hold"/>
                                        <p:tgtEl>
                                          <p:spTgt spid="62"/>
                                        </p:tgtEl>
                                        <p:attrNameLst>
                                          <p:attrName>ppt_h</p:attrName>
                                        </p:attrNameLst>
                                      </p:cBhvr>
                                      <p:tavLst>
                                        <p:tav tm="0">
                                          <p:val>
                                            <p:strVal val="#ppt_h"/>
                                          </p:val>
                                        </p:tav>
                                        <p:tav tm="100000">
                                          <p:val>
                                            <p:strVal val="#ppt_h"/>
                                          </p:val>
                                        </p:tav>
                                      </p:tavLst>
                                    </p:anim>
                                  </p:childTnLst>
                                </p:cTn>
                              </p:par>
                              <p:par>
                                <p:cTn id="1018" presetID="2" presetClass="exit" presetSubtype="8" fill="hold" grpId="2" nodeType="withEffect">
                                  <p:stCondLst>
                                    <p:cond delay="0"/>
                                  </p:stCondLst>
                                  <p:childTnLst>
                                    <p:anim calcmode="lin" valueType="num">
                                      <p:cBhvr additive="base">
                                        <p:cTn id="1019" dur="5000"/>
                                        <p:tgtEl>
                                          <p:spTgt spid="62"/>
                                        </p:tgtEl>
                                        <p:attrNameLst>
                                          <p:attrName>ppt_x</p:attrName>
                                        </p:attrNameLst>
                                      </p:cBhvr>
                                      <p:tavLst>
                                        <p:tav tm="0">
                                          <p:val>
                                            <p:strVal val="ppt_x"/>
                                          </p:val>
                                        </p:tav>
                                        <p:tav tm="100000">
                                          <p:val>
                                            <p:strVal val="0-ppt_w/2"/>
                                          </p:val>
                                        </p:tav>
                                      </p:tavLst>
                                    </p:anim>
                                    <p:anim calcmode="lin" valueType="num">
                                      <p:cBhvr additive="base">
                                        <p:cTn id="1020" dur="5000"/>
                                        <p:tgtEl>
                                          <p:spTgt spid="62"/>
                                        </p:tgtEl>
                                        <p:attrNameLst>
                                          <p:attrName>ppt_y</p:attrName>
                                        </p:attrNameLst>
                                      </p:cBhvr>
                                      <p:tavLst>
                                        <p:tav tm="0">
                                          <p:val>
                                            <p:strVal val="ppt_y"/>
                                          </p:val>
                                        </p:tav>
                                        <p:tav tm="100000">
                                          <p:val>
                                            <p:strVal val="ppt_y"/>
                                          </p:val>
                                        </p:tav>
                                      </p:tavLst>
                                    </p:anim>
                                    <p:set>
                                      <p:cBhvr>
                                        <p:cTn id="1021" dur="1" fill="hold">
                                          <p:stCondLst>
                                            <p:cond delay="4999"/>
                                          </p:stCondLst>
                                        </p:cTn>
                                        <p:tgtEl>
                                          <p:spTgt spid="62"/>
                                        </p:tgtEl>
                                        <p:attrNameLst>
                                          <p:attrName>style.visibility</p:attrName>
                                        </p:attrNameLst>
                                      </p:cBhvr>
                                      <p:to>
                                        <p:strVal val="hidden"/>
                                      </p:to>
                                    </p:set>
                                  </p:childTnLst>
                                </p:cTn>
                              </p:par>
                              <p:par>
                                <p:cTn id="1022" presetID="3" presetClass="exit" presetSubtype="5" fill="hold" grpId="3" nodeType="withEffect">
                                  <p:stCondLst>
                                    <p:cond delay="0"/>
                                  </p:stCondLst>
                                  <p:childTnLst>
                                    <p:animEffect transition="out" filter="blinds(vertical)">
                                      <p:cBhvr>
                                        <p:cTn id="1023" dur="5000"/>
                                        <p:tgtEl>
                                          <p:spTgt spid="62"/>
                                        </p:tgtEl>
                                      </p:cBhvr>
                                    </p:animEffect>
                                    <p:set>
                                      <p:cBhvr>
                                        <p:cTn id="1024" dur="1" fill="hold">
                                          <p:stCondLst>
                                            <p:cond delay="4999"/>
                                          </p:stCondLst>
                                        </p:cTn>
                                        <p:tgtEl>
                                          <p:spTgt spid="62"/>
                                        </p:tgtEl>
                                        <p:attrNameLst>
                                          <p:attrName>style.visibility</p:attrName>
                                        </p:attrNameLst>
                                      </p:cBhvr>
                                      <p:to>
                                        <p:strVal val="hidden"/>
                                      </p:to>
                                    </p:set>
                                  </p:childTnLst>
                                </p:cTn>
                              </p:par>
                              <p:par>
                                <p:cTn id="1025" presetID="2" presetClass="entr" presetSubtype="8" fill="hold" grpId="0" nodeType="withEffect">
                                  <p:stCondLst>
                                    <p:cond delay="0"/>
                                  </p:stCondLst>
                                  <p:childTnLst>
                                    <p:set>
                                      <p:cBhvr>
                                        <p:cTn id="1026" dur="1" fill="hold">
                                          <p:stCondLst>
                                            <p:cond delay="0"/>
                                          </p:stCondLst>
                                        </p:cTn>
                                        <p:tgtEl>
                                          <p:spTgt spid="61"/>
                                        </p:tgtEl>
                                        <p:attrNameLst>
                                          <p:attrName>style.visibility</p:attrName>
                                        </p:attrNameLst>
                                      </p:cBhvr>
                                      <p:to>
                                        <p:strVal val="visible"/>
                                      </p:to>
                                    </p:set>
                                    <p:anim calcmode="lin" valueType="num">
                                      <p:cBhvr additive="base">
                                        <p:cTn id="1027" dur="5000" fill="hold"/>
                                        <p:tgtEl>
                                          <p:spTgt spid="61"/>
                                        </p:tgtEl>
                                        <p:attrNameLst>
                                          <p:attrName>ppt_x</p:attrName>
                                        </p:attrNameLst>
                                      </p:cBhvr>
                                      <p:tavLst>
                                        <p:tav tm="0">
                                          <p:val>
                                            <p:strVal val="0-#ppt_w/2"/>
                                          </p:val>
                                        </p:tav>
                                        <p:tav tm="100000">
                                          <p:val>
                                            <p:strVal val="#ppt_x"/>
                                          </p:val>
                                        </p:tav>
                                      </p:tavLst>
                                    </p:anim>
                                    <p:anim calcmode="lin" valueType="num">
                                      <p:cBhvr additive="base">
                                        <p:cTn id="1028" dur="5000" fill="hold"/>
                                        <p:tgtEl>
                                          <p:spTgt spid="61"/>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61"/>
                                        </p:tgtEl>
                                        <p:attrNameLst>
                                          <p:attrName>style.visibility</p:attrName>
                                        </p:attrNameLst>
                                      </p:cBhvr>
                                      <p:to>
                                        <p:strVal val="visible"/>
                                      </p:to>
                                    </p:set>
                                    <p:anim calcmode="lin" valueType="num">
                                      <p:cBhvr>
                                        <p:cTn id="1031" dur="5000" fill="hold"/>
                                        <p:tgtEl>
                                          <p:spTgt spid="61"/>
                                        </p:tgtEl>
                                        <p:attrNameLst>
                                          <p:attrName>ppt_w</p:attrName>
                                        </p:attrNameLst>
                                      </p:cBhvr>
                                      <p:tavLst>
                                        <p:tav tm="0" fmla="#ppt_w*sin(2.5*pi*$)">
                                          <p:val>
                                            <p:fltVal val="0"/>
                                          </p:val>
                                        </p:tav>
                                        <p:tav tm="100000">
                                          <p:val>
                                            <p:fltVal val="1"/>
                                          </p:val>
                                        </p:tav>
                                      </p:tavLst>
                                    </p:anim>
                                    <p:anim calcmode="lin" valueType="num">
                                      <p:cBhvr>
                                        <p:cTn id="1032" dur="5000" fill="hold"/>
                                        <p:tgtEl>
                                          <p:spTgt spid="61"/>
                                        </p:tgtEl>
                                        <p:attrNameLst>
                                          <p:attrName>ppt_h</p:attrName>
                                        </p:attrNameLst>
                                      </p:cBhvr>
                                      <p:tavLst>
                                        <p:tav tm="0">
                                          <p:val>
                                            <p:strVal val="#ppt_h"/>
                                          </p:val>
                                        </p:tav>
                                        <p:tav tm="100000">
                                          <p:val>
                                            <p:strVal val="#ppt_h"/>
                                          </p:val>
                                        </p:tav>
                                      </p:tavLst>
                                    </p:anim>
                                  </p:childTnLst>
                                </p:cTn>
                              </p:par>
                              <p:par>
                                <p:cTn id="1033" presetID="2" presetClass="exit" presetSubtype="8" fill="hold" grpId="2" nodeType="withEffect">
                                  <p:stCondLst>
                                    <p:cond delay="0"/>
                                  </p:stCondLst>
                                  <p:childTnLst>
                                    <p:anim calcmode="lin" valueType="num">
                                      <p:cBhvr additive="base">
                                        <p:cTn id="1034" dur="5000"/>
                                        <p:tgtEl>
                                          <p:spTgt spid="61"/>
                                        </p:tgtEl>
                                        <p:attrNameLst>
                                          <p:attrName>ppt_x</p:attrName>
                                        </p:attrNameLst>
                                      </p:cBhvr>
                                      <p:tavLst>
                                        <p:tav tm="0">
                                          <p:val>
                                            <p:strVal val="ppt_x"/>
                                          </p:val>
                                        </p:tav>
                                        <p:tav tm="100000">
                                          <p:val>
                                            <p:strVal val="0-ppt_w/2"/>
                                          </p:val>
                                        </p:tav>
                                      </p:tavLst>
                                    </p:anim>
                                    <p:anim calcmode="lin" valueType="num">
                                      <p:cBhvr additive="base">
                                        <p:cTn id="1035" dur="5000"/>
                                        <p:tgtEl>
                                          <p:spTgt spid="61"/>
                                        </p:tgtEl>
                                        <p:attrNameLst>
                                          <p:attrName>ppt_y</p:attrName>
                                        </p:attrNameLst>
                                      </p:cBhvr>
                                      <p:tavLst>
                                        <p:tav tm="0">
                                          <p:val>
                                            <p:strVal val="ppt_y"/>
                                          </p:val>
                                        </p:tav>
                                        <p:tav tm="100000">
                                          <p:val>
                                            <p:strVal val="ppt_y"/>
                                          </p:val>
                                        </p:tav>
                                      </p:tavLst>
                                    </p:anim>
                                    <p:set>
                                      <p:cBhvr>
                                        <p:cTn id="1036" dur="1" fill="hold">
                                          <p:stCondLst>
                                            <p:cond delay="4999"/>
                                          </p:stCondLst>
                                        </p:cTn>
                                        <p:tgtEl>
                                          <p:spTgt spid="61"/>
                                        </p:tgtEl>
                                        <p:attrNameLst>
                                          <p:attrName>style.visibility</p:attrName>
                                        </p:attrNameLst>
                                      </p:cBhvr>
                                      <p:to>
                                        <p:strVal val="hidden"/>
                                      </p:to>
                                    </p:set>
                                  </p:childTnLst>
                                </p:cTn>
                              </p:par>
                              <p:par>
                                <p:cTn id="1037" presetID="3" presetClass="exit" presetSubtype="5" fill="hold" grpId="3" nodeType="withEffect">
                                  <p:stCondLst>
                                    <p:cond delay="0"/>
                                  </p:stCondLst>
                                  <p:childTnLst>
                                    <p:animEffect transition="out" filter="blinds(vertical)">
                                      <p:cBhvr>
                                        <p:cTn id="1038" dur="5000"/>
                                        <p:tgtEl>
                                          <p:spTgt spid="61"/>
                                        </p:tgtEl>
                                      </p:cBhvr>
                                    </p:animEffect>
                                    <p:set>
                                      <p:cBhvr>
                                        <p:cTn id="1039" dur="1" fill="hold">
                                          <p:stCondLst>
                                            <p:cond delay="4999"/>
                                          </p:stCondLst>
                                        </p:cTn>
                                        <p:tgtEl>
                                          <p:spTgt spid="61"/>
                                        </p:tgtEl>
                                        <p:attrNameLst>
                                          <p:attrName>style.visibility</p:attrName>
                                        </p:attrNameLst>
                                      </p:cBhvr>
                                      <p:to>
                                        <p:strVal val="hidden"/>
                                      </p:to>
                                    </p:set>
                                  </p:childTnLst>
                                </p:cTn>
                              </p:par>
                              <p:par>
                                <p:cTn id="1040" presetID="2" presetClass="entr" presetSubtype="8" fill="hold" grpId="0" nodeType="withEffect">
                                  <p:stCondLst>
                                    <p:cond delay="0"/>
                                  </p:stCondLst>
                                  <p:childTnLst>
                                    <p:set>
                                      <p:cBhvr>
                                        <p:cTn id="1041" dur="1" fill="hold">
                                          <p:stCondLst>
                                            <p:cond delay="0"/>
                                          </p:stCondLst>
                                        </p:cTn>
                                        <p:tgtEl>
                                          <p:spTgt spid="60"/>
                                        </p:tgtEl>
                                        <p:attrNameLst>
                                          <p:attrName>style.visibility</p:attrName>
                                        </p:attrNameLst>
                                      </p:cBhvr>
                                      <p:to>
                                        <p:strVal val="visible"/>
                                      </p:to>
                                    </p:set>
                                    <p:anim calcmode="lin" valueType="num">
                                      <p:cBhvr additive="base">
                                        <p:cTn id="1042" dur="5000" fill="hold"/>
                                        <p:tgtEl>
                                          <p:spTgt spid="60"/>
                                        </p:tgtEl>
                                        <p:attrNameLst>
                                          <p:attrName>ppt_x</p:attrName>
                                        </p:attrNameLst>
                                      </p:cBhvr>
                                      <p:tavLst>
                                        <p:tav tm="0">
                                          <p:val>
                                            <p:strVal val="0-#ppt_w/2"/>
                                          </p:val>
                                        </p:tav>
                                        <p:tav tm="100000">
                                          <p:val>
                                            <p:strVal val="#ppt_x"/>
                                          </p:val>
                                        </p:tav>
                                      </p:tavLst>
                                    </p:anim>
                                    <p:anim calcmode="lin" valueType="num">
                                      <p:cBhvr additive="base">
                                        <p:cTn id="1043" dur="5000" fill="hold"/>
                                        <p:tgtEl>
                                          <p:spTgt spid="60"/>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60"/>
                                        </p:tgtEl>
                                        <p:attrNameLst>
                                          <p:attrName>style.visibility</p:attrName>
                                        </p:attrNameLst>
                                      </p:cBhvr>
                                      <p:to>
                                        <p:strVal val="visible"/>
                                      </p:to>
                                    </p:set>
                                    <p:anim calcmode="lin" valueType="num">
                                      <p:cBhvr>
                                        <p:cTn id="1046" dur="5000" fill="hold"/>
                                        <p:tgtEl>
                                          <p:spTgt spid="60"/>
                                        </p:tgtEl>
                                        <p:attrNameLst>
                                          <p:attrName>ppt_w</p:attrName>
                                        </p:attrNameLst>
                                      </p:cBhvr>
                                      <p:tavLst>
                                        <p:tav tm="0" fmla="#ppt_w*sin(2.5*pi*$)">
                                          <p:val>
                                            <p:fltVal val="0"/>
                                          </p:val>
                                        </p:tav>
                                        <p:tav tm="100000">
                                          <p:val>
                                            <p:fltVal val="1"/>
                                          </p:val>
                                        </p:tav>
                                      </p:tavLst>
                                    </p:anim>
                                    <p:anim calcmode="lin" valueType="num">
                                      <p:cBhvr>
                                        <p:cTn id="1047" dur="5000" fill="hold"/>
                                        <p:tgtEl>
                                          <p:spTgt spid="60"/>
                                        </p:tgtEl>
                                        <p:attrNameLst>
                                          <p:attrName>ppt_h</p:attrName>
                                        </p:attrNameLst>
                                      </p:cBhvr>
                                      <p:tavLst>
                                        <p:tav tm="0">
                                          <p:val>
                                            <p:strVal val="#ppt_h"/>
                                          </p:val>
                                        </p:tav>
                                        <p:tav tm="100000">
                                          <p:val>
                                            <p:strVal val="#ppt_h"/>
                                          </p:val>
                                        </p:tav>
                                      </p:tavLst>
                                    </p:anim>
                                  </p:childTnLst>
                                </p:cTn>
                              </p:par>
                              <p:par>
                                <p:cTn id="1048" presetID="2" presetClass="exit" presetSubtype="8" fill="hold" grpId="2" nodeType="withEffect">
                                  <p:stCondLst>
                                    <p:cond delay="0"/>
                                  </p:stCondLst>
                                  <p:childTnLst>
                                    <p:anim calcmode="lin" valueType="num">
                                      <p:cBhvr additive="base">
                                        <p:cTn id="1049" dur="5000"/>
                                        <p:tgtEl>
                                          <p:spTgt spid="60"/>
                                        </p:tgtEl>
                                        <p:attrNameLst>
                                          <p:attrName>ppt_x</p:attrName>
                                        </p:attrNameLst>
                                      </p:cBhvr>
                                      <p:tavLst>
                                        <p:tav tm="0">
                                          <p:val>
                                            <p:strVal val="ppt_x"/>
                                          </p:val>
                                        </p:tav>
                                        <p:tav tm="100000">
                                          <p:val>
                                            <p:strVal val="0-ppt_w/2"/>
                                          </p:val>
                                        </p:tav>
                                      </p:tavLst>
                                    </p:anim>
                                    <p:anim calcmode="lin" valueType="num">
                                      <p:cBhvr additive="base">
                                        <p:cTn id="1050" dur="5000"/>
                                        <p:tgtEl>
                                          <p:spTgt spid="60"/>
                                        </p:tgtEl>
                                        <p:attrNameLst>
                                          <p:attrName>ppt_y</p:attrName>
                                        </p:attrNameLst>
                                      </p:cBhvr>
                                      <p:tavLst>
                                        <p:tav tm="0">
                                          <p:val>
                                            <p:strVal val="ppt_y"/>
                                          </p:val>
                                        </p:tav>
                                        <p:tav tm="100000">
                                          <p:val>
                                            <p:strVal val="ppt_y"/>
                                          </p:val>
                                        </p:tav>
                                      </p:tavLst>
                                    </p:anim>
                                    <p:set>
                                      <p:cBhvr>
                                        <p:cTn id="1051" dur="1" fill="hold">
                                          <p:stCondLst>
                                            <p:cond delay="4999"/>
                                          </p:stCondLst>
                                        </p:cTn>
                                        <p:tgtEl>
                                          <p:spTgt spid="60"/>
                                        </p:tgtEl>
                                        <p:attrNameLst>
                                          <p:attrName>style.visibility</p:attrName>
                                        </p:attrNameLst>
                                      </p:cBhvr>
                                      <p:to>
                                        <p:strVal val="hidden"/>
                                      </p:to>
                                    </p:set>
                                  </p:childTnLst>
                                </p:cTn>
                              </p:par>
                              <p:par>
                                <p:cTn id="1052" presetID="3" presetClass="exit" presetSubtype="5" fill="hold" grpId="3" nodeType="withEffect">
                                  <p:stCondLst>
                                    <p:cond delay="0"/>
                                  </p:stCondLst>
                                  <p:childTnLst>
                                    <p:animEffect transition="out" filter="blinds(vertical)">
                                      <p:cBhvr>
                                        <p:cTn id="1053" dur="5000"/>
                                        <p:tgtEl>
                                          <p:spTgt spid="60"/>
                                        </p:tgtEl>
                                      </p:cBhvr>
                                    </p:animEffect>
                                    <p:set>
                                      <p:cBhvr>
                                        <p:cTn id="1054" dur="1" fill="hold">
                                          <p:stCondLst>
                                            <p:cond delay="4999"/>
                                          </p:stCondLst>
                                        </p:cTn>
                                        <p:tgtEl>
                                          <p:spTgt spid="60"/>
                                        </p:tgtEl>
                                        <p:attrNameLst>
                                          <p:attrName>style.visibility</p:attrName>
                                        </p:attrNameLst>
                                      </p:cBhvr>
                                      <p:to>
                                        <p:strVal val="hidden"/>
                                      </p:to>
                                    </p:set>
                                  </p:childTnLst>
                                </p:cTn>
                              </p:par>
                              <p:par>
                                <p:cTn id="1055" presetID="2" presetClass="entr" presetSubtype="8" fill="hold" grpId="0" nodeType="withEffect">
                                  <p:stCondLst>
                                    <p:cond delay="0"/>
                                  </p:stCondLst>
                                  <p:childTnLst>
                                    <p:set>
                                      <p:cBhvr>
                                        <p:cTn id="1056" dur="1" fill="hold">
                                          <p:stCondLst>
                                            <p:cond delay="0"/>
                                          </p:stCondLst>
                                        </p:cTn>
                                        <p:tgtEl>
                                          <p:spTgt spid="59"/>
                                        </p:tgtEl>
                                        <p:attrNameLst>
                                          <p:attrName>style.visibility</p:attrName>
                                        </p:attrNameLst>
                                      </p:cBhvr>
                                      <p:to>
                                        <p:strVal val="visible"/>
                                      </p:to>
                                    </p:set>
                                    <p:anim calcmode="lin" valueType="num">
                                      <p:cBhvr additive="base">
                                        <p:cTn id="1057" dur="5000" fill="hold"/>
                                        <p:tgtEl>
                                          <p:spTgt spid="59"/>
                                        </p:tgtEl>
                                        <p:attrNameLst>
                                          <p:attrName>ppt_x</p:attrName>
                                        </p:attrNameLst>
                                      </p:cBhvr>
                                      <p:tavLst>
                                        <p:tav tm="0">
                                          <p:val>
                                            <p:strVal val="0-#ppt_w/2"/>
                                          </p:val>
                                        </p:tav>
                                        <p:tav tm="100000">
                                          <p:val>
                                            <p:strVal val="#ppt_x"/>
                                          </p:val>
                                        </p:tav>
                                      </p:tavLst>
                                    </p:anim>
                                    <p:anim calcmode="lin" valueType="num">
                                      <p:cBhvr additive="base">
                                        <p:cTn id="1058" dur="5000" fill="hold"/>
                                        <p:tgtEl>
                                          <p:spTgt spid="59"/>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59"/>
                                        </p:tgtEl>
                                        <p:attrNameLst>
                                          <p:attrName>style.visibility</p:attrName>
                                        </p:attrNameLst>
                                      </p:cBhvr>
                                      <p:to>
                                        <p:strVal val="visible"/>
                                      </p:to>
                                    </p:set>
                                    <p:anim calcmode="lin" valueType="num">
                                      <p:cBhvr>
                                        <p:cTn id="1061" dur="5000" fill="hold"/>
                                        <p:tgtEl>
                                          <p:spTgt spid="59"/>
                                        </p:tgtEl>
                                        <p:attrNameLst>
                                          <p:attrName>ppt_w</p:attrName>
                                        </p:attrNameLst>
                                      </p:cBhvr>
                                      <p:tavLst>
                                        <p:tav tm="0" fmla="#ppt_w*sin(2.5*pi*$)">
                                          <p:val>
                                            <p:fltVal val="0"/>
                                          </p:val>
                                        </p:tav>
                                        <p:tav tm="100000">
                                          <p:val>
                                            <p:fltVal val="1"/>
                                          </p:val>
                                        </p:tav>
                                      </p:tavLst>
                                    </p:anim>
                                    <p:anim calcmode="lin" valueType="num">
                                      <p:cBhvr>
                                        <p:cTn id="1062" dur="5000" fill="hold"/>
                                        <p:tgtEl>
                                          <p:spTgt spid="59"/>
                                        </p:tgtEl>
                                        <p:attrNameLst>
                                          <p:attrName>ppt_h</p:attrName>
                                        </p:attrNameLst>
                                      </p:cBhvr>
                                      <p:tavLst>
                                        <p:tav tm="0">
                                          <p:val>
                                            <p:strVal val="#ppt_h"/>
                                          </p:val>
                                        </p:tav>
                                        <p:tav tm="100000">
                                          <p:val>
                                            <p:strVal val="#ppt_h"/>
                                          </p:val>
                                        </p:tav>
                                      </p:tavLst>
                                    </p:anim>
                                  </p:childTnLst>
                                </p:cTn>
                              </p:par>
                              <p:par>
                                <p:cTn id="1063" presetID="2" presetClass="exit" presetSubtype="8" fill="hold" grpId="2" nodeType="withEffect">
                                  <p:stCondLst>
                                    <p:cond delay="0"/>
                                  </p:stCondLst>
                                  <p:childTnLst>
                                    <p:anim calcmode="lin" valueType="num">
                                      <p:cBhvr additive="base">
                                        <p:cTn id="1064" dur="5000"/>
                                        <p:tgtEl>
                                          <p:spTgt spid="59"/>
                                        </p:tgtEl>
                                        <p:attrNameLst>
                                          <p:attrName>ppt_x</p:attrName>
                                        </p:attrNameLst>
                                      </p:cBhvr>
                                      <p:tavLst>
                                        <p:tav tm="0">
                                          <p:val>
                                            <p:strVal val="ppt_x"/>
                                          </p:val>
                                        </p:tav>
                                        <p:tav tm="100000">
                                          <p:val>
                                            <p:strVal val="0-ppt_w/2"/>
                                          </p:val>
                                        </p:tav>
                                      </p:tavLst>
                                    </p:anim>
                                    <p:anim calcmode="lin" valueType="num">
                                      <p:cBhvr additive="base">
                                        <p:cTn id="1065" dur="5000"/>
                                        <p:tgtEl>
                                          <p:spTgt spid="59"/>
                                        </p:tgtEl>
                                        <p:attrNameLst>
                                          <p:attrName>ppt_y</p:attrName>
                                        </p:attrNameLst>
                                      </p:cBhvr>
                                      <p:tavLst>
                                        <p:tav tm="0">
                                          <p:val>
                                            <p:strVal val="ppt_y"/>
                                          </p:val>
                                        </p:tav>
                                        <p:tav tm="100000">
                                          <p:val>
                                            <p:strVal val="ppt_y"/>
                                          </p:val>
                                        </p:tav>
                                      </p:tavLst>
                                    </p:anim>
                                    <p:set>
                                      <p:cBhvr>
                                        <p:cTn id="1066" dur="1" fill="hold">
                                          <p:stCondLst>
                                            <p:cond delay="4999"/>
                                          </p:stCondLst>
                                        </p:cTn>
                                        <p:tgtEl>
                                          <p:spTgt spid="59"/>
                                        </p:tgtEl>
                                        <p:attrNameLst>
                                          <p:attrName>style.visibility</p:attrName>
                                        </p:attrNameLst>
                                      </p:cBhvr>
                                      <p:to>
                                        <p:strVal val="hidden"/>
                                      </p:to>
                                    </p:set>
                                  </p:childTnLst>
                                </p:cTn>
                              </p:par>
                              <p:par>
                                <p:cTn id="1067" presetID="3" presetClass="exit" presetSubtype="5" fill="hold" grpId="3" nodeType="withEffect">
                                  <p:stCondLst>
                                    <p:cond delay="0"/>
                                  </p:stCondLst>
                                  <p:childTnLst>
                                    <p:animEffect transition="out" filter="blinds(vertical)">
                                      <p:cBhvr>
                                        <p:cTn id="1068" dur="5000"/>
                                        <p:tgtEl>
                                          <p:spTgt spid="59"/>
                                        </p:tgtEl>
                                      </p:cBhvr>
                                    </p:animEffect>
                                    <p:set>
                                      <p:cBhvr>
                                        <p:cTn id="1069" dur="1" fill="hold">
                                          <p:stCondLst>
                                            <p:cond delay="4999"/>
                                          </p:stCondLst>
                                        </p:cTn>
                                        <p:tgtEl>
                                          <p:spTgt spid="59"/>
                                        </p:tgtEl>
                                        <p:attrNameLst>
                                          <p:attrName>style.visibility</p:attrName>
                                        </p:attrNameLst>
                                      </p:cBhvr>
                                      <p:to>
                                        <p:strVal val="hidden"/>
                                      </p:to>
                                    </p:set>
                                  </p:childTnLst>
                                </p:cTn>
                              </p:par>
                              <p:par>
                                <p:cTn id="1070" presetID="2" presetClass="entr" presetSubtype="8" fill="hold" grpId="0" nodeType="withEffect">
                                  <p:stCondLst>
                                    <p:cond delay="0"/>
                                  </p:stCondLst>
                                  <p:childTnLst>
                                    <p:set>
                                      <p:cBhvr>
                                        <p:cTn id="1071" dur="1" fill="hold">
                                          <p:stCondLst>
                                            <p:cond delay="0"/>
                                          </p:stCondLst>
                                        </p:cTn>
                                        <p:tgtEl>
                                          <p:spTgt spid="58"/>
                                        </p:tgtEl>
                                        <p:attrNameLst>
                                          <p:attrName>style.visibility</p:attrName>
                                        </p:attrNameLst>
                                      </p:cBhvr>
                                      <p:to>
                                        <p:strVal val="visible"/>
                                      </p:to>
                                    </p:set>
                                    <p:anim calcmode="lin" valueType="num">
                                      <p:cBhvr additive="base">
                                        <p:cTn id="1072" dur="5000" fill="hold"/>
                                        <p:tgtEl>
                                          <p:spTgt spid="58"/>
                                        </p:tgtEl>
                                        <p:attrNameLst>
                                          <p:attrName>ppt_x</p:attrName>
                                        </p:attrNameLst>
                                      </p:cBhvr>
                                      <p:tavLst>
                                        <p:tav tm="0">
                                          <p:val>
                                            <p:strVal val="0-#ppt_w/2"/>
                                          </p:val>
                                        </p:tav>
                                        <p:tav tm="100000">
                                          <p:val>
                                            <p:strVal val="#ppt_x"/>
                                          </p:val>
                                        </p:tav>
                                      </p:tavLst>
                                    </p:anim>
                                    <p:anim calcmode="lin" valueType="num">
                                      <p:cBhvr additive="base">
                                        <p:cTn id="1073" dur="5000" fill="hold"/>
                                        <p:tgtEl>
                                          <p:spTgt spid="58"/>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58"/>
                                        </p:tgtEl>
                                        <p:attrNameLst>
                                          <p:attrName>style.visibility</p:attrName>
                                        </p:attrNameLst>
                                      </p:cBhvr>
                                      <p:to>
                                        <p:strVal val="visible"/>
                                      </p:to>
                                    </p:set>
                                    <p:anim calcmode="lin" valueType="num">
                                      <p:cBhvr>
                                        <p:cTn id="1076" dur="5000" fill="hold"/>
                                        <p:tgtEl>
                                          <p:spTgt spid="58"/>
                                        </p:tgtEl>
                                        <p:attrNameLst>
                                          <p:attrName>ppt_w</p:attrName>
                                        </p:attrNameLst>
                                      </p:cBhvr>
                                      <p:tavLst>
                                        <p:tav tm="0" fmla="#ppt_w*sin(2.5*pi*$)">
                                          <p:val>
                                            <p:fltVal val="0"/>
                                          </p:val>
                                        </p:tav>
                                        <p:tav tm="100000">
                                          <p:val>
                                            <p:fltVal val="1"/>
                                          </p:val>
                                        </p:tav>
                                      </p:tavLst>
                                    </p:anim>
                                    <p:anim calcmode="lin" valueType="num">
                                      <p:cBhvr>
                                        <p:cTn id="1077" dur="5000" fill="hold"/>
                                        <p:tgtEl>
                                          <p:spTgt spid="58"/>
                                        </p:tgtEl>
                                        <p:attrNameLst>
                                          <p:attrName>ppt_h</p:attrName>
                                        </p:attrNameLst>
                                      </p:cBhvr>
                                      <p:tavLst>
                                        <p:tav tm="0">
                                          <p:val>
                                            <p:strVal val="#ppt_h"/>
                                          </p:val>
                                        </p:tav>
                                        <p:tav tm="100000">
                                          <p:val>
                                            <p:strVal val="#ppt_h"/>
                                          </p:val>
                                        </p:tav>
                                      </p:tavLst>
                                    </p:anim>
                                  </p:childTnLst>
                                </p:cTn>
                              </p:par>
                              <p:par>
                                <p:cTn id="1078" presetID="2" presetClass="exit" presetSubtype="8" fill="hold" grpId="2" nodeType="withEffect">
                                  <p:stCondLst>
                                    <p:cond delay="0"/>
                                  </p:stCondLst>
                                  <p:childTnLst>
                                    <p:anim calcmode="lin" valueType="num">
                                      <p:cBhvr additive="base">
                                        <p:cTn id="1079" dur="5000"/>
                                        <p:tgtEl>
                                          <p:spTgt spid="58"/>
                                        </p:tgtEl>
                                        <p:attrNameLst>
                                          <p:attrName>ppt_x</p:attrName>
                                        </p:attrNameLst>
                                      </p:cBhvr>
                                      <p:tavLst>
                                        <p:tav tm="0">
                                          <p:val>
                                            <p:strVal val="ppt_x"/>
                                          </p:val>
                                        </p:tav>
                                        <p:tav tm="100000">
                                          <p:val>
                                            <p:strVal val="0-ppt_w/2"/>
                                          </p:val>
                                        </p:tav>
                                      </p:tavLst>
                                    </p:anim>
                                    <p:anim calcmode="lin" valueType="num">
                                      <p:cBhvr additive="base">
                                        <p:cTn id="1080" dur="5000"/>
                                        <p:tgtEl>
                                          <p:spTgt spid="58"/>
                                        </p:tgtEl>
                                        <p:attrNameLst>
                                          <p:attrName>ppt_y</p:attrName>
                                        </p:attrNameLst>
                                      </p:cBhvr>
                                      <p:tavLst>
                                        <p:tav tm="0">
                                          <p:val>
                                            <p:strVal val="ppt_y"/>
                                          </p:val>
                                        </p:tav>
                                        <p:tav tm="100000">
                                          <p:val>
                                            <p:strVal val="ppt_y"/>
                                          </p:val>
                                        </p:tav>
                                      </p:tavLst>
                                    </p:anim>
                                    <p:set>
                                      <p:cBhvr>
                                        <p:cTn id="1081" dur="1" fill="hold">
                                          <p:stCondLst>
                                            <p:cond delay="4999"/>
                                          </p:stCondLst>
                                        </p:cTn>
                                        <p:tgtEl>
                                          <p:spTgt spid="58"/>
                                        </p:tgtEl>
                                        <p:attrNameLst>
                                          <p:attrName>style.visibility</p:attrName>
                                        </p:attrNameLst>
                                      </p:cBhvr>
                                      <p:to>
                                        <p:strVal val="hidden"/>
                                      </p:to>
                                    </p:set>
                                  </p:childTnLst>
                                </p:cTn>
                              </p:par>
                              <p:par>
                                <p:cTn id="1082" presetID="3" presetClass="exit" presetSubtype="5" fill="hold" grpId="3" nodeType="withEffect">
                                  <p:stCondLst>
                                    <p:cond delay="0"/>
                                  </p:stCondLst>
                                  <p:childTnLst>
                                    <p:animEffect transition="out" filter="blinds(vertical)">
                                      <p:cBhvr>
                                        <p:cTn id="1083" dur="5000"/>
                                        <p:tgtEl>
                                          <p:spTgt spid="58"/>
                                        </p:tgtEl>
                                      </p:cBhvr>
                                    </p:animEffect>
                                    <p:set>
                                      <p:cBhvr>
                                        <p:cTn id="1084" dur="1" fill="hold">
                                          <p:stCondLst>
                                            <p:cond delay="4999"/>
                                          </p:stCondLst>
                                        </p:cTn>
                                        <p:tgtEl>
                                          <p:spTgt spid="58"/>
                                        </p:tgtEl>
                                        <p:attrNameLst>
                                          <p:attrName>style.visibility</p:attrName>
                                        </p:attrNameLst>
                                      </p:cBhvr>
                                      <p:to>
                                        <p:strVal val="hidden"/>
                                      </p:to>
                                    </p:set>
                                  </p:childTnLst>
                                </p:cTn>
                              </p:par>
                              <p:par>
                                <p:cTn id="1085" presetID="2" presetClass="entr" presetSubtype="8" fill="hold" grpId="0" nodeType="withEffect">
                                  <p:stCondLst>
                                    <p:cond delay="0"/>
                                  </p:stCondLst>
                                  <p:childTnLst>
                                    <p:set>
                                      <p:cBhvr>
                                        <p:cTn id="1086" dur="1" fill="hold">
                                          <p:stCondLst>
                                            <p:cond delay="0"/>
                                          </p:stCondLst>
                                        </p:cTn>
                                        <p:tgtEl>
                                          <p:spTgt spid="57"/>
                                        </p:tgtEl>
                                        <p:attrNameLst>
                                          <p:attrName>style.visibility</p:attrName>
                                        </p:attrNameLst>
                                      </p:cBhvr>
                                      <p:to>
                                        <p:strVal val="visible"/>
                                      </p:to>
                                    </p:set>
                                    <p:anim calcmode="lin" valueType="num">
                                      <p:cBhvr additive="base">
                                        <p:cTn id="1087" dur="5000" fill="hold"/>
                                        <p:tgtEl>
                                          <p:spTgt spid="57"/>
                                        </p:tgtEl>
                                        <p:attrNameLst>
                                          <p:attrName>ppt_x</p:attrName>
                                        </p:attrNameLst>
                                      </p:cBhvr>
                                      <p:tavLst>
                                        <p:tav tm="0">
                                          <p:val>
                                            <p:strVal val="0-#ppt_w/2"/>
                                          </p:val>
                                        </p:tav>
                                        <p:tav tm="100000">
                                          <p:val>
                                            <p:strVal val="#ppt_x"/>
                                          </p:val>
                                        </p:tav>
                                      </p:tavLst>
                                    </p:anim>
                                    <p:anim calcmode="lin" valueType="num">
                                      <p:cBhvr additive="base">
                                        <p:cTn id="1088" dur="5000" fill="hold"/>
                                        <p:tgtEl>
                                          <p:spTgt spid="57"/>
                                        </p:tgtEl>
                                        <p:attrNameLst>
                                          <p:attrName>ppt_y</p:attrName>
                                        </p:attrNameLst>
                                      </p:cBhvr>
                                      <p:tavLst>
                                        <p:tav tm="0">
                                          <p:val>
                                            <p:strVal val="#ppt_y"/>
                                          </p:val>
                                        </p:tav>
                                        <p:tav tm="100000">
                                          <p:val>
                                            <p:strVal val="#ppt_y"/>
                                          </p:val>
                                        </p:tav>
                                      </p:tavLst>
                                    </p:anim>
                                  </p:childTnLst>
                                </p:cTn>
                              </p:par>
                              <p:par>
                                <p:cTn id="1089" presetID="19" presetClass="entr" presetSubtype="10" fill="hold" grpId="1" nodeType="withEffect">
                                  <p:stCondLst>
                                    <p:cond delay="0"/>
                                  </p:stCondLst>
                                  <p:childTnLst>
                                    <p:set>
                                      <p:cBhvr>
                                        <p:cTn id="1090" dur="1" fill="hold">
                                          <p:stCondLst>
                                            <p:cond delay="0"/>
                                          </p:stCondLst>
                                        </p:cTn>
                                        <p:tgtEl>
                                          <p:spTgt spid="57"/>
                                        </p:tgtEl>
                                        <p:attrNameLst>
                                          <p:attrName>style.visibility</p:attrName>
                                        </p:attrNameLst>
                                      </p:cBhvr>
                                      <p:to>
                                        <p:strVal val="visible"/>
                                      </p:to>
                                    </p:set>
                                    <p:anim calcmode="lin" valueType="num">
                                      <p:cBhvr>
                                        <p:cTn id="1091" dur="5000" fill="hold"/>
                                        <p:tgtEl>
                                          <p:spTgt spid="57"/>
                                        </p:tgtEl>
                                        <p:attrNameLst>
                                          <p:attrName>ppt_w</p:attrName>
                                        </p:attrNameLst>
                                      </p:cBhvr>
                                      <p:tavLst>
                                        <p:tav tm="0" fmla="#ppt_w*sin(2.5*pi*$)">
                                          <p:val>
                                            <p:fltVal val="0"/>
                                          </p:val>
                                        </p:tav>
                                        <p:tav tm="100000">
                                          <p:val>
                                            <p:fltVal val="1"/>
                                          </p:val>
                                        </p:tav>
                                      </p:tavLst>
                                    </p:anim>
                                    <p:anim calcmode="lin" valueType="num">
                                      <p:cBhvr>
                                        <p:cTn id="1092" dur="5000" fill="hold"/>
                                        <p:tgtEl>
                                          <p:spTgt spid="57"/>
                                        </p:tgtEl>
                                        <p:attrNameLst>
                                          <p:attrName>ppt_h</p:attrName>
                                        </p:attrNameLst>
                                      </p:cBhvr>
                                      <p:tavLst>
                                        <p:tav tm="0">
                                          <p:val>
                                            <p:strVal val="#ppt_h"/>
                                          </p:val>
                                        </p:tav>
                                        <p:tav tm="100000">
                                          <p:val>
                                            <p:strVal val="#ppt_h"/>
                                          </p:val>
                                        </p:tav>
                                      </p:tavLst>
                                    </p:anim>
                                  </p:childTnLst>
                                </p:cTn>
                              </p:par>
                              <p:par>
                                <p:cTn id="1093" presetID="2" presetClass="exit" presetSubtype="8" fill="hold" grpId="2" nodeType="withEffect">
                                  <p:stCondLst>
                                    <p:cond delay="0"/>
                                  </p:stCondLst>
                                  <p:childTnLst>
                                    <p:anim calcmode="lin" valueType="num">
                                      <p:cBhvr additive="base">
                                        <p:cTn id="1094" dur="5000"/>
                                        <p:tgtEl>
                                          <p:spTgt spid="57"/>
                                        </p:tgtEl>
                                        <p:attrNameLst>
                                          <p:attrName>ppt_x</p:attrName>
                                        </p:attrNameLst>
                                      </p:cBhvr>
                                      <p:tavLst>
                                        <p:tav tm="0">
                                          <p:val>
                                            <p:strVal val="ppt_x"/>
                                          </p:val>
                                        </p:tav>
                                        <p:tav tm="100000">
                                          <p:val>
                                            <p:strVal val="0-ppt_w/2"/>
                                          </p:val>
                                        </p:tav>
                                      </p:tavLst>
                                    </p:anim>
                                    <p:anim calcmode="lin" valueType="num">
                                      <p:cBhvr additive="base">
                                        <p:cTn id="1095" dur="5000"/>
                                        <p:tgtEl>
                                          <p:spTgt spid="57"/>
                                        </p:tgtEl>
                                        <p:attrNameLst>
                                          <p:attrName>ppt_y</p:attrName>
                                        </p:attrNameLst>
                                      </p:cBhvr>
                                      <p:tavLst>
                                        <p:tav tm="0">
                                          <p:val>
                                            <p:strVal val="ppt_y"/>
                                          </p:val>
                                        </p:tav>
                                        <p:tav tm="100000">
                                          <p:val>
                                            <p:strVal val="ppt_y"/>
                                          </p:val>
                                        </p:tav>
                                      </p:tavLst>
                                    </p:anim>
                                    <p:set>
                                      <p:cBhvr>
                                        <p:cTn id="1096" dur="1" fill="hold">
                                          <p:stCondLst>
                                            <p:cond delay="4999"/>
                                          </p:stCondLst>
                                        </p:cTn>
                                        <p:tgtEl>
                                          <p:spTgt spid="57"/>
                                        </p:tgtEl>
                                        <p:attrNameLst>
                                          <p:attrName>style.visibility</p:attrName>
                                        </p:attrNameLst>
                                      </p:cBhvr>
                                      <p:to>
                                        <p:strVal val="hidden"/>
                                      </p:to>
                                    </p:set>
                                  </p:childTnLst>
                                </p:cTn>
                              </p:par>
                              <p:par>
                                <p:cTn id="1097" presetID="3" presetClass="exit" presetSubtype="5" fill="hold" grpId="3" nodeType="withEffect">
                                  <p:stCondLst>
                                    <p:cond delay="0"/>
                                  </p:stCondLst>
                                  <p:childTnLst>
                                    <p:animEffect transition="out" filter="blinds(vertical)">
                                      <p:cBhvr>
                                        <p:cTn id="1098" dur="5000"/>
                                        <p:tgtEl>
                                          <p:spTgt spid="57"/>
                                        </p:tgtEl>
                                      </p:cBhvr>
                                    </p:animEffect>
                                    <p:set>
                                      <p:cBhvr>
                                        <p:cTn id="1099" dur="1" fill="hold">
                                          <p:stCondLst>
                                            <p:cond delay="4999"/>
                                          </p:stCondLst>
                                        </p:cTn>
                                        <p:tgtEl>
                                          <p:spTgt spid="57"/>
                                        </p:tgtEl>
                                        <p:attrNameLst>
                                          <p:attrName>style.visibility</p:attrName>
                                        </p:attrNameLst>
                                      </p:cBhvr>
                                      <p:to>
                                        <p:strVal val="hidden"/>
                                      </p:to>
                                    </p:set>
                                  </p:childTnLst>
                                </p:cTn>
                              </p:par>
                              <p:par>
                                <p:cTn id="1100" presetID="2" presetClass="entr" presetSubtype="8" fill="hold" grpId="0" nodeType="withEffect">
                                  <p:stCondLst>
                                    <p:cond delay="0"/>
                                  </p:stCondLst>
                                  <p:childTnLst>
                                    <p:set>
                                      <p:cBhvr>
                                        <p:cTn id="1101" dur="1" fill="hold">
                                          <p:stCondLst>
                                            <p:cond delay="0"/>
                                          </p:stCondLst>
                                        </p:cTn>
                                        <p:tgtEl>
                                          <p:spTgt spid="56"/>
                                        </p:tgtEl>
                                        <p:attrNameLst>
                                          <p:attrName>style.visibility</p:attrName>
                                        </p:attrNameLst>
                                      </p:cBhvr>
                                      <p:to>
                                        <p:strVal val="visible"/>
                                      </p:to>
                                    </p:set>
                                    <p:anim calcmode="lin" valueType="num">
                                      <p:cBhvr additive="base">
                                        <p:cTn id="1102" dur="5000" fill="hold"/>
                                        <p:tgtEl>
                                          <p:spTgt spid="56"/>
                                        </p:tgtEl>
                                        <p:attrNameLst>
                                          <p:attrName>ppt_x</p:attrName>
                                        </p:attrNameLst>
                                      </p:cBhvr>
                                      <p:tavLst>
                                        <p:tav tm="0">
                                          <p:val>
                                            <p:strVal val="0-#ppt_w/2"/>
                                          </p:val>
                                        </p:tav>
                                        <p:tav tm="100000">
                                          <p:val>
                                            <p:strVal val="#ppt_x"/>
                                          </p:val>
                                        </p:tav>
                                      </p:tavLst>
                                    </p:anim>
                                    <p:anim calcmode="lin" valueType="num">
                                      <p:cBhvr additive="base">
                                        <p:cTn id="1103" dur="5000" fill="hold"/>
                                        <p:tgtEl>
                                          <p:spTgt spid="56"/>
                                        </p:tgtEl>
                                        <p:attrNameLst>
                                          <p:attrName>ppt_y</p:attrName>
                                        </p:attrNameLst>
                                      </p:cBhvr>
                                      <p:tavLst>
                                        <p:tav tm="0">
                                          <p:val>
                                            <p:strVal val="#ppt_y"/>
                                          </p:val>
                                        </p:tav>
                                        <p:tav tm="100000">
                                          <p:val>
                                            <p:strVal val="#ppt_y"/>
                                          </p:val>
                                        </p:tav>
                                      </p:tavLst>
                                    </p:anim>
                                  </p:childTnLst>
                                </p:cTn>
                              </p:par>
                              <p:par>
                                <p:cTn id="1104" presetID="19" presetClass="entr" presetSubtype="10" fill="hold" grpId="1" nodeType="withEffect">
                                  <p:stCondLst>
                                    <p:cond delay="0"/>
                                  </p:stCondLst>
                                  <p:childTnLst>
                                    <p:set>
                                      <p:cBhvr>
                                        <p:cTn id="1105" dur="1" fill="hold">
                                          <p:stCondLst>
                                            <p:cond delay="0"/>
                                          </p:stCondLst>
                                        </p:cTn>
                                        <p:tgtEl>
                                          <p:spTgt spid="56"/>
                                        </p:tgtEl>
                                        <p:attrNameLst>
                                          <p:attrName>style.visibility</p:attrName>
                                        </p:attrNameLst>
                                      </p:cBhvr>
                                      <p:to>
                                        <p:strVal val="visible"/>
                                      </p:to>
                                    </p:set>
                                    <p:anim calcmode="lin" valueType="num">
                                      <p:cBhvr>
                                        <p:cTn id="1106" dur="5000" fill="hold"/>
                                        <p:tgtEl>
                                          <p:spTgt spid="56"/>
                                        </p:tgtEl>
                                        <p:attrNameLst>
                                          <p:attrName>ppt_w</p:attrName>
                                        </p:attrNameLst>
                                      </p:cBhvr>
                                      <p:tavLst>
                                        <p:tav tm="0" fmla="#ppt_w*sin(2.5*pi*$)">
                                          <p:val>
                                            <p:fltVal val="0"/>
                                          </p:val>
                                        </p:tav>
                                        <p:tav tm="100000">
                                          <p:val>
                                            <p:fltVal val="1"/>
                                          </p:val>
                                        </p:tav>
                                      </p:tavLst>
                                    </p:anim>
                                    <p:anim calcmode="lin" valueType="num">
                                      <p:cBhvr>
                                        <p:cTn id="1107" dur="5000" fill="hold"/>
                                        <p:tgtEl>
                                          <p:spTgt spid="56"/>
                                        </p:tgtEl>
                                        <p:attrNameLst>
                                          <p:attrName>ppt_h</p:attrName>
                                        </p:attrNameLst>
                                      </p:cBhvr>
                                      <p:tavLst>
                                        <p:tav tm="0">
                                          <p:val>
                                            <p:strVal val="#ppt_h"/>
                                          </p:val>
                                        </p:tav>
                                        <p:tav tm="100000">
                                          <p:val>
                                            <p:strVal val="#ppt_h"/>
                                          </p:val>
                                        </p:tav>
                                      </p:tavLst>
                                    </p:anim>
                                  </p:childTnLst>
                                </p:cTn>
                              </p:par>
                              <p:par>
                                <p:cTn id="1108" presetID="2" presetClass="exit" presetSubtype="8" fill="hold" grpId="2" nodeType="withEffect">
                                  <p:stCondLst>
                                    <p:cond delay="0"/>
                                  </p:stCondLst>
                                  <p:childTnLst>
                                    <p:anim calcmode="lin" valueType="num">
                                      <p:cBhvr additive="base">
                                        <p:cTn id="1109" dur="5000"/>
                                        <p:tgtEl>
                                          <p:spTgt spid="56"/>
                                        </p:tgtEl>
                                        <p:attrNameLst>
                                          <p:attrName>ppt_x</p:attrName>
                                        </p:attrNameLst>
                                      </p:cBhvr>
                                      <p:tavLst>
                                        <p:tav tm="0">
                                          <p:val>
                                            <p:strVal val="ppt_x"/>
                                          </p:val>
                                        </p:tav>
                                        <p:tav tm="100000">
                                          <p:val>
                                            <p:strVal val="0-ppt_w/2"/>
                                          </p:val>
                                        </p:tav>
                                      </p:tavLst>
                                    </p:anim>
                                    <p:anim calcmode="lin" valueType="num">
                                      <p:cBhvr additive="base">
                                        <p:cTn id="1110" dur="5000"/>
                                        <p:tgtEl>
                                          <p:spTgt spid="56"/>
                                        </p:tgtEl>
                                        <p:attrNameLst>
                                          <p:attrName>ppt_y</p:attrName>
                                        </p:attrNameLst>
                                      </p:cBhvr>
                                      <p:tavLst>
                                        <p:tav tm="0">
                                          <p:val>
                                            <p:strVal val="ppt_y"/>
                                          </p:val>
                                        </p:tav>
                                        <p:tav tm="100000">
                                          <p:val>
                                            <p:strVal val="ppt_y"/>
                                          </p:val>
                                        </p:tav>
                                      </p:tavLst>
                                    </p:anim>
                                    <p:set>
                                      <p:cBhvr>
                                        <p:cTn id="1111" dur="1" fill="hold">
                                          <p:stCondLst>
                                            <p:cond delay="4999"/>
                                          </p:stCondLst>
                                        </p:cTn>
                                        <p:tgtEl>
                                          <p:spTgt spid="56"/>
                                        </p:tgtEl>
                                        <p:attrNameLst>
                                          <p:attrName>style.visibility</p:attrName>
                                        </p:attrNameLst>
                                      </p:cBhvr>
                                      <p:to>
                                        <p:strVal val="hidden"/>
                                      </p:to>
                                    </p:set>
                                  </p:childTnLst>
                                </p:cTn>
                              </p:par>
                              <p:par>
                                <p:cTn id="1112" presetID="3" presetClass="exit" presetSubtype="5" fill="hold" grpId="3" nodeType="withEffect">
                                  <p:stCondLst>
                                    <p:cond delay="0"/>
                                  </p:stCondLst>
                                  <p:childTnLst>
                                    <p:animEffect transition="out" filter="blinds(vertical)">
                                      <p:cBhvr>
                                        <p:cTn id="1113" dur="5000"/>
                                        <p:tgtEl>
                                          <p:spTgt spid="56"/>
                                        </p:tgtEl>
                                      </p:cBhvr>
                                    </p:animEffect>
                                    <p:set>
                                      <p:cBhvr>
                                        <p:cTn id="1114" dur="1" fill="hold">
                                          <p:stCondLst>
                                            <p:cond delay="4999"/>
                                          </p:stCondLst>
                                        </p:cTn>
                                        <p:tgtEl>
                                          <p:spTgt spid="56"/>
                                        </p:tgtEl>
                                        <p:attrNameLst>
                                          <p:attrName>style.visibility</p:attrName>
                                        </p:attrNameLst>
                                      </p:cBhvr>
                                      <p:to>
                                        <p:strVal val="hidden"/>
                                      </p:to>
                                    </p:set>
                                  </p:childTnLst>
                                </p:cTn>
                              </p:par>
                              <p:par>
                                <p:cTn id="1115" presetID="2" presetClass="entr" presetSubtype="8" fill="hold" grpId="0" nodeType="withEffect">
                                  <p:stCondLst>
                                    <p:cond delay="0"/>
                                  </p:stCondLst>
                                  <p:childTnLst>
                                    <p:set>
                                      <p:cBhvr>
                                        <p:cTn id="1116" dur="1" fill="hold">
                                          <p:stCondLst>
                                            <p:cond delay="0"/>
                                          </p:stCondLst>
                                        </p:cTn>
                                        <p:tgtEl>
                                          <p:spTgt spid="55"/>
                                        </p:tgtEl>
                                        <p:attrNameLst>
                                          <p:attrName>style.visibility</p:attrName>
                                        </p:attrNameLst>
                                      </p:cBhvr>
                                      <p:to>
                                        <p:strVal val="visible"/>
                                      </p:to>
                                    </p:set>
                                    <p:anim calcmode="lin" valueType="num">
                                      <p:cBhvr additive="base">
                                        <p:cTn id="1117" dur="5000" fill="hold"/>
                                        <p:tgtEl>
                                          <p:spTgt spid="55"/>
                                        </p:tgtEl>
                                        <p:attrNameLst>
                                          <p:attrName>ppt_x</p:attrName>
                                        </p:attrNameLst>
                                      </p:cBhvr>
                                      <p:tavLst>
                                        <p:tav tm="0">
                                          <p:val>
                                            <p:strVal val="0-#ppt_w/2"/>
                                          </p:val>
                                        </p:tav>
                                        <p:tav tm="100000">
                                          <p:val>
                                            <p:strVal val="#ppt_x"/>
                                          </p:val>
                                        </p:tav>
                                      </p:tavLst>
                                    </p:anim>
                                    <p:anim calcmode="lin" valueType="num">
                                      <p:cBhvr additive="base">
                                        <p:cTn id="1118" dur="5000" fill="hold"/>
                                        <p:tgtEl>
                                          <p:spTgt spid="55"/>
                                        </p:tgtEl>
                                        <p:attrNameLst>
                                          <p:attrName>ppt_y</p:attrName>
                                        </p:attrNameLst>
                                      </p:cBhvr>
                                      <p:tavLst>
                                        <p:tav tm="0">
                                          <p:val>
                                            <p:strVal val="#ppt_y"/>
                                          </p:val>
                                        </p:tav>
                                        <p:tav tm="100000">
                                          <p:val>
                                            <p:strVal val="#ppt_y"/>
                                          </p:val>
                                        </p:tav>
                                      </p:tavLst>
                                    </p:anim>
                                  </p:childTnLst>
                                </p:cTn>
                              </p:par>
                              <p:par>
                                <p:cTn id="1119" presetID="19" presetClass="entr" presetSubtype="10" fill="hold" grpId="1" nodeType="withEffect">
                                  <p:stCondLst>
                                    <p:cond delay="0"/>
                                  </p:stCondLst>
                                  <p:childTnLst>
                                    <p:set>
                                      <p:cBhvr>
                                        <p:cTn id="1120" dur="1" fill="hold">
                                          <p:stCondLst>
                                            <p:cond delay="0"/>
                                          </p:stCondLst>
                                        </p:cTn>
                                        <p:tgtEl>
                                          <p:spTgt spid="55"/>
                                        </p:tgtEl>
                                        <p:attrNameLst>
                                          <p:attrName>style.visibility</p:attrName>
                                        </p:attrNameLst>
                                      </p:cBhvr>
                                      <p:to>
                                        <p:strVal val="visible"/>
                                      </p:to>
                                    </p:set>
                                    <p:anim calcmode="lin" valueType="num">
                                      <p:cBhvr>
                                        <p:cTn id="1121" dur="5000" fill="hold"/>
                                        <p:tgtEl>
                                          <p:spTgt spid="55"/>
                                        </p:tgtEl>
                                        <p:attrNameLst>
                                          <p:attrName>ppt_w</p:attrName>
                                        </p:attrNameLst>
                                      </p:cBhvr>
                                      <p:tavLst>
                                        <p:tav tm="0" fmla="#ppt_w*sin(2.5*pi*$)">
                                          <p:val>
                                            <p:fltVal val="0"/>
                                          </p:val>
                                        </p:tav>
                                        <p:tav tm="100000">
                                          <p:val>
                                            <p:fltVal val="1"/>
                                          </p:val>
                                        </p:tav>
                                      </p:tavLst>
                                    </p:anim>
                                    <p:anim calcmode="lin" valueType="num">
                                      <p:cBhvr>
                                        <p:cTn id="1122" dur="5000" fill="hold"/>
                                        <p:tgtEl>
                                          <p:spTgt spid="55"/>
                                        </p:tgtEl>
                                        <p:attrNameLst>
                                          <p:attrName>ppt_h</p:attrName>
                                        </p:attrNameLst>
                                      </p:cBhvr>
                                      <p:tavLst>
                                        <p:tav tm="0">
                                          <p:val>
                                            <p:strVal val="#ppt_h"/>
                                          </p:val>
                                        </p:tav>
                                        <p:tav tm="100000">
                                          <p:val>
                                            <p:strVal val="#ppt_h"/>
                                          </p:val>
                                        </p:tav>
                                      </p:tavLst>
                                    </p:anim>
                                  </p:childTnLst>
                                </p:cTn>
                              </p:par>
                              <p:par>
                                <p:cTn id="1123" presetID="2" presetClass="exit" presetSubtype="8" fill="hold" grpId="2" nodeType="withEffect">
                                  <p:stCondLst>
                                    <p:cond delay="0"/>
                                  </p:stCondLst>
                                  <p:childTnLst>
                                    <p:anim calcmode="lin" valueType="num">
                                      <p:cBhvr additive="base">
                                        <p:cTn id="1124" dur="5000"/>
                                        <p:tgtEl>
                                          <p:spTgt spid="55"/>
                                        </p:tgtEl>
                                        <p:attrNameLst>
                                          <p:attrName>ppt_x</p:attrName>
                                        </p:attrNameLst>
                                      </p:cBhvr>
                                      <p:tavLst>
                                        <p:tav tm="0">
                                          <p:val>
                                            <p:strVal val="ppt_x"/>
                                          </p:val>
                                        </p:tav>
                                        <p:tav tm="100000">
                                          <p:val>
                                            <p:strVal val="0-ppt_w/2"/>
                                          </p:val>
                                        </p:tav>
                                      </p:tavLst>
                                    </p:anim>
                                    <p:anim calcmode="lin" valueType="num">
                                      <p:cBhvr additive="base">
                                        <p:cTn id="1125" dur="5000"/>
                                        <p:tgtEl>
                                          <p:spTgt spid="55"/>
                                        </p:tgtEl>
                                        <p:attrNameLst>
                                          <p:attrName>ppt_y</p:attrName>
                                        </p:attrNameLst>
                                      </p:cBhvr>
                                      <p:tavLst>
                                        <p:tav tm="0">
                                          <p:val>
                                            <p:strVal val="ppt_y"/>
                                          </p:val>
                                        </p:tav>
                                        <p:tav tm="100000">
                                          <p:val>
                                            <p:strVal val="ppt_y"/>
                                          </p:val>
                                        </p:tav>
                                      </p:tavLst>
                                    </p:anim>
                                    <p:set>
                                      <p:cBhvr>
                                        <p:cTn id="1126" dur="1" fill="hold">
                                          <p:stCondLst>
                                            <p:cond delay="4999"/>
                                          </p:stCondLst>
                                        </p:cTn>
                                        <p:tgtEl>
                                          <p:spTgt spid="55"/>
                                        </p:tgtEl>
                                        <p:attrNameLst>
                                          <p:attrName>style.visibility</p:attrName>
                                        </p:attrNameLst>
                                      </p:cBhvr>
                                      <p:to>
                                        <p:strVal val="hidden"/>
                                      </p:to>
                                    </p:set>
                                  </p:childTnLst>
                                </p:cTn>
                              </p:par>
                              <p:par>
                                <p:cTn id="1127" presetID="3" presetClass="exit" presetSubtype="5" fill="hold" grpId="3" nodeType="withEffect">
                                  <p:stCondLst>
                                    <p:cond delay="0"/>
                                  </p:stCondLst>
                                  <p:childTnLst>
                                    <p:animEffect transition="out" filter="blinds(vertical)">
                                      <p:cBhvr>
                                        <p:cTn id="1128" dur="5000"/>
                                        <p:tgtEl>
                                          <p:spTgt spid="55"/>
                                        </p:tgtEl>
                                      </p:cBhvr>
                                    </p:animEffect>
                                    <p:set>
                                      <p:cBhvr>
                                        <p:cTn id="1129" dur="1" fill="hold">
                                          <p:stCondLst>
                                            <p:cond delay="4999"/>
                                          </p:stCondLst>
                                        </p:cTn>
                                        <p:tgtEl>
                                          <p:spTgt spid="55"/>
                                        </p:tgtEl>
                                        <p:attrNameLst>
                                          <p:attrName>style.visibility</p:attrName>
                                        </p:attrNameLst>
                                      </p:cBhvr>
                                      <p:to>
                                        <p:strVal val="hidden"/>
                                      </p:to>
                                    </p:set>
                                  </p:childTnLst>
                                </p:cTn>
                              </p:par>
                              <p:par>
                                <p:cTn id="1130" presetID="2" presetClass="entr" presetSubtype="8" fill="hold" grpId="0" nodeType="withEffect">
                                  <p:stCondLst>
                                    <p:cond delay="0"/>
                                  </p:stCondLst>
                                  <p:childTnLst>
                                    <p:set>
                                      <p:cBhvr>
                                        <p:cTn id="1131" dur="1" fill="hold">
                                          <p:stCondLst>
                                            <p:cond delay="0"/>
                                          </p:stCondLst>
                                        </p:cTn>
                                        <p:tgtEl>
                                          <p:spTgt spid="54"/>
                                        </p:tgtEl>
                                        <p:attrNameLst>
                                          <p:attrName>style.visibility</p:attrName>
                                        </p:attrNameLst>
                                      </p:cBhvr>
                                      <p:to>
                                        <p:strVal val="visible"/>
                                      </p:to>
                                    </p:set>
                                    <p:anim calcmode="lin" valueType="num">
                                      <p:cBhvr additive="base">
                                        <p:cTn id="1132" dur="5000" fill="hold"/>
                                        <p:tgtEl>
                                          <p:spTgt spid="54"/>
                                        </p:tgtEl>
                                        <p:attrNameLst>
                                          <p:attrName>ppt_x</p:attrName>
                                        </p:attrNameLst>
                                      </p:cBhvr>
                                      <p:tavLst>
                                        <p:tav tm="0">
                                          <p:val>
                                            <p:strVal val="0-#ppt_w/2"/>
                                          </p:val>
                                        </p:tav>
                                        <p:tav tm="100000">
                                          <p:val>
                                            <p:strVal val="#ppt_x"/>
                                          </p:val>
                                        </p:tav>
                                      </p:tavLst>
                                    </p:anim>
                                    <p:anim calcmode="lin" valueType="num">
                                      <p:cBhvr additive="base">
                                        <p:cTn id="1133" dur="5000" fill="hold"/>
                                        <p:tgtEl>
                                          <p:spTgt spid="54"/>
                                        </p:tgtEl>
                                        <p:attrNameLst>
                                          <p:attrName>ppt_y</p:attrName>
                                        </p:attrNameLst>
                                      </p:cBhvr>
                                      <p:tavLst>
                                        <p:tav tm="0">
                                          <p:val>
                                            <p:strVal val="#ppt_y"/>
                                          </p:val>
                                        </p:tav>
                                        <p:tav tm="100000">
                                          <p:val>
                                            <p:strVal val="#ppt_y"/>
                                          </p:val>
                                        </p:tav>
                                      </p:tavLst>
                                    </p:anim>
                                  </p:childTnLst>
                                </p:cTn>
                              </p:par>
                              <p:par>
                                <p:cTn id="1134" presetID="19" presetClass="entr" presetSubtype="10" fill="hold" grpId="1" nodeType="withEffect">
                                  <p:stCondLst>
                                    <p:cond delay="0"/>
                                  </p:stCondLst>
                                  <p:childTnLst>
                                    <p:set>
                                      <p:cBhvr>
                                        <p:cTn id="1135" dur="1" fill="hold">
                                          <p:stCondLst>
                                            <p:cond delay="0"/>
                                          </p:stCondLst>
                                        </p:cTn>
                                        <p:tgtEl>
                                          <p:spTgt spid="54"/>
                                        </p:tgtEl>
                                        <p:attrNameLst>
                                          <p:attrName>style.visibility</p:attrName>
                                        </p:attrNameLst>
                                      </p:cBhvr>
                                      <p:to>
                                        <p:strVal val="visible"/>
                                      </p:to>
                                    </p:set>
                                    <p:anim calcmode="lin" valueType="num">
                                      <p:cBhvr>
                                        <p:cTn id="1136" dur="5000" fill="hold"/>
                                        <p:tgtEl>
                                          <p:spTgt spid="54"/>
                                        </p:tgtEl>
                                        <p:attrNameLst>
                                          <p:attrName>ppt_w</p:attrName>
                                        </p:attrNameLst>
                                      </p:cBhvr>
                                      <p:tavLst>
                                        <p:tav tm="0" fmla="#ppt_w*sin(2.5*pi*$)">
                                          <p:val>
                                            <p:fltVal val="0"/>
                                          </p:val>
                                        </p:tav>
                                        <p:tav tm="100000">
                                          <p:val>
                                            <p:fltVal val="1"/>
                                          </p:val>
                                        </p:tav>
                                      </p:tavLst>
                                    </p:anim>
                                    <p:anim calcmode="lin" valueType="num">
                                      <p:cBhvr>
                                        <p:cTn id="1137" dur="5000" fill="hold"/>
                                        <p:tgtEl>
                                          <p:spTgt spid="54"/>
                                        </p:tgtEl>
                                        <p:attrNameLst>
                                          <p:attrName>ppt_h</p:attrName>
                                        </p:attrNameLst>
                                      </p:cBhvr>
                                      <p:tavLst>
                                        <p:tav tm="0">
                                          <p:val>
                                            <p:strVal val="#ppt_h"/>
                                          </p:val>
                                        </p:tav>
                                        <p:tav tm="100000">
                                          <p:val>
                                            <p:strVal val="#ppt_h"/>
                                          </p:val>
                                        </p:tav>
                                      </p:tavLst>
                                    </p:anim>
                                  </p:childTnLst>
                                </p:cTn>
                              </p:par>
                              <p:par>
                                <p:cTn id="1138" presetID="2" presetClass="exit" presetSubtype="8" fill="hold" grpId="2" nodeType="withEffect">
                                  <p:stCondLst>
                                    <p:cond delay="0"/>
                                  </p:stCondLst>
                                  <p:childTnLst>
                                    <p:anim calcmode="lin" valueType="num">
                                      <p:cBhvr additive="base">
                                        <p:cTn id="1139" dur="5000"/>
                                        <p:tgtEl>
                                          <p:spTgt spid="54"/>
                                        </p:tgtEl>
                                        <p:attrNameLst>
                                          <p:attrName>ppt_x</p:attrName>
                                        </p:attrNameLst>
                                      </p:cBhvr>
                                      <p:tavLst>
                                        <p:tav tm="0">
                                          <p:val>
                                            <p:strVal val="ppt_x"/>
                                          </p:val>
                                        </p:tav>
                                        <p:tav tm="100000">
                                          <p:val>
                                            <p:strVal val="0-ppt_w/2"/>
                                          </p:val>
                                        </p:tav>
                                      </p:tavLst>
                                    </p:anim>
                                    <p:anim calcmode="lin" valueType="num">
                                      <p:cBhvr additive="base">
                                        <p:cTn id="1140" dur="5000"/>
                                        <p:tgtEl>
                                          <p:spTgt spid="54"/>
                                        </p:tgtEl>
                                        <p:attrNameLst>
                                          <p:attrName>ppt_y</p:attrName>
                                        </p:attrNameLst>
                                      </p:cBhvr>
                                      <p:tavLst>
                                        <p:tav tm="0">
                                          <p:val>
                                            <p:strVal val="ppt_y"/>
                                          </p:val>
                                        </p:tav>
                                        <p:tav tm="100000">
                                          <p:val>
                                            <p:strVal val="ppt_y"/>
                                          </p:val>
                                        </p:tav>
                                      </p:tavLst>
                                    </p:anim>
                                    <p:set>
                                      <p:cBhvr>
                                        <p:cTn id="1141" dur="1" fill="hold">
                                          <p:stCondLst>
                                            <p:cond delay="4999"/>
                                          </p:stCondLst>
                                        </p:cTn>
                                        <p:tgtEl>
                                          <p:spTgt spid="54"/>
                                        </p:tgtEl>
                                        <p:attrNameLst>
                                          <p:attrName>style.visibility</p:attrName>
                                        </p:attrNameLst>
                                      </p:cBhvr>
                                      <p:to>
                                        <p:strVal val="hidden"/>
                                      </p:to>
                                    </p:set>
                                  </p:childTnLst>
                                </p:cTn>
                              </p:par>
                              <p:par>
                                <p:cTn id="1142" presetID="3" presetClass="exit" presetSubtype="5" fill="hold" grpId="3" nodeType="withEffect">
                                  <p:stCondLst>
                                    <p:cond delay="0"/>
                                  </p:stCondLst>
                                  <p:childTnLst>
                                    <p:animEffect transition="out" filter="blinds(vertical)">
                                      <p:cBhvr>
                                        <p:cTn id="1143" dur="5000"/>
                                        <p:tgtEl>
                                          <p:spTgt spid="54"/>
                                        </p:tgtEl>
                                      </p:cBhvr>
                                    </p:animEffect>
                                    <p:set>
                                      <p:cBhvr>
                                        <p:cTn id="1144" dur="1" fill="hold">
                                          <p:stCondLst>
                                            <p:cond delay="4999"/>
                                          </p:stCondLst>
                                        </p:cTn>
                                        <p:tgtEl>
                                          <p:spTgt spid="54"/>
                                        </p:tgtEl>
                                        <p:attrNameLst>
                                          <p:attrName>style.visibility</p:attrName>
                                        </p:attrNameLst>
                                      </p:cBhvr>
                                      <p:to>
                                        <p:strVal val="hidden"/>
                                      </p:to>
                                    </p:set>
                                  </p:childTnLst>
                                </p:cTn>
                              </p:par>
                              <p:par>
                                <p:cTn id="1145" presetID="2" presetClass="entr" presetSubtype="8" fill="hold" grpId="0" nodeType="withEffect">
                                  <p:stCondLst>
                                    <p:cond delay="0"/>
                                  </p:stCondLst>
                                  <p:childTnLst>
                                    <p:set>
                                      <p:cBhvr>
                                        <p:cTn id="1146" dur="1" fill="hold">
                                          <p:stCondLst>
                                            <p:cond delay="0"/>
                                          </p:stCondLst>
                                        </p:cTn>
                                        <p:tgtEl>
                                          <p:spTgt spid="53"/>
                                        </p:tgtEl>
                                        <p:attrNameLst>
                                          <p:attrName>style.visibility</p:attrName>
                                        </p:attrNameLst>
                                      </p:cBhvr>
                                      <p:to>
                                        <p:strVal val="visible"/>
                                      </p:to>
                                    </p:set>
                                    <p:anim calcmode="lin" valueType="num">
                                      <p:cBhvr additive="base">
                                        <p:cTn id="1147" dur="5000" fill="hold"/>
                                        <p:tgtEl>
                                          <p:spTgt spid="53"/>
                                        </p:tgtEl>
                                        <p:attrNameLst>
                                          <p:attrName>ppt_x</p:attrName>
                                        </p:attrNameLst>
                                      </p:cBhvr>
                                      <p:tavLst>
                                        <p:tav tm="0">
                                          <p:val>
                                            <p:strVal val="0-#ppt_w/2"/>
                                          </p:val>
                                        </p:tav>
                                        <p:tav tm="100000">
                                          <p:val>
                                            <p:strVal val="#ppt_x"/>
                                          </p:val>
                                        </p:tav>
                                      </p:tavLst>
                                    </p:anim>
                                    <p:anim calcmode="lin" valueType="num">
                                      <p:cBhvr additive="base">
                                        <p:cTn id="1148" dur="5000" fill="hold"/>
                                        <p:tgtEl>
                                          <p:spTgt spid="53"/>
                                        </p:tgtEl>
                                        <p:attrNameLst>
                                          <p:attrName>ppt_y</p:attrName>
                                        </p:attrNameLst>
                                      </p:cBhvr>
                                      <p:tavLst>
                                        <p:tav tm="0">
                                          <p:val>
                                            <p:strVal val="#ppt_y"/>
                                          </p:val>
                                        </p:tav>
                                        <p:tav tm="100000">
                                          <p:val>
                                            <p:strVal val="#ppt_y"/>
                                          </p:val>
                                        </p:tav>
                                      </p:tavLst>
                                    </p:anim>
                                  </p:childTnLst>
                                </p:cTn>
                              </p:par>
                              <p:par>
                                <p:cTn id="1149" presetID="19" presetClass="entr" presetSubtype="10" fill="hold" grpId="1" nodeType="withEffect">
                                  <p:stCondLst>
                                    <p:cond delay="0"/>
                                  </p:stCondLst>
                                  <p:childTnLst>
                                    <p:set>
                                      <p:cBhvr>
                                        <p:cTn id="1150" dur="1" fill="hold">
                                          <p:stCondLst>
                                            <p:cond delay="0"/>
                                          </p:stCondLst>
                                        </p:cTn>
                                        <p:tgtEl>
                                          <p:spTgt spid="53"/>
                                        </p:tgtEl>
                                        <p:attrNameLst>
                                          <p:attrName>style.visibility</p:attrName>
                                        </p:attrNameLst>
                                      </p:cBhvr>
                                      <p:to>
                                        <p:strVal val="visible"/>
                                      </p:to>
                                    </p:set>
                                    <p:anim calcmode="lin" valueType="num">
                                      <p:cBhvr>
                                        <p:cTn id="1151" dur="5000" fill="hold"/>
                                        <p:tgtEl>
                                          <p:spTgt spid="53"/>
                                        </p:tgtEl>
                                        <p:attrNameLst>
                                          <p:attrName>ppt_w</p:attrName>
                                        </p:attrNameLst>
                                      </p:cBhvr>
                                      <p:tavLst>
                                        <p:tav tm="0" fmla="#ppt_w*sin(2.5*pi*$)">
                                          <p:val>
                                            <p:fltVal val="0"/>
                                          </p:val>
                                        </p:tav>
                                        <p:tav tm="100000">
                                          <p:val>
                                            <p:fltVal val="1"/>
                                          </p:val>
                                        </p:tav>
                                      </p:tavLst>
                                    </p:anim>
                                    <p:anim calcmode="lin" valueType="num">
                                      <p:cBhvr>
                                        <p:cTn id="1152" dur="5000" fill="hold"/>
                                        <p:tgtEl>
                                          <p:spTgt spid="53"/>
                                        </p:tgtEl>
                                        <p:attrNameLst>
                                          <p:attrName>ppt_h</p:attrName>
                                        </p:attrNameLst>
                                      </p:cBhvr>
                                      <p:tavLst>
                                        <p:tav tm="0">
                                          <p:val>
                                            <p:strVal val="#ppt_h"/>
                                          </p:val>
                                        </p:tav>
                                        <p:tav tm="100000">
                                          <p:val>
                                            <p:strVal val="#ppt_h"/>
                                          </p:val>
                                        </p:tav>
                                      </p:tavLst>
                                    </p:anim>
                                  </p:childTnLst>
                                </p:cTn>
                              </p:par>
                              <p:par>
                                <p:cTn id="1153" presetID="2" presetClass="exit" presetSubtype="8" fill="hold" grpId="2" nodeType="withEffect">
                                  <p:stCondLst>
                                    <p:cond delay="0"/>
                                  </p:stCondLst>
                                  <p:childTnLst>
                                    <p:anim calcmode="lin" valueType="num">
                                      <p:cBhvr additive="base">
                                        <p:cTn id="1154" dur="5000"/>
                                        <p:tgtEl>
                                          <p:spTgt spid="53"/>
                                        </p:tgtEl>
                                        <p:attrNameLst>
                                          <p:attrName>ppt_x</p:attrName>
                                        </p:attrNameLst>
                                      </p:cBhvr>
                                      <p:tavLst>
                                        <p:tav tm="0">
                                          <p:val>
                                            <p:strVal val="ppt_x"/>
                                          </p:val>
                                        </p:tav>
                                        <p:tav tm="100000">
                                          <p:val>
                                            <p:strVal val="0-ppt_w/2"/>
                                          </p:val>
                                        </p:tav>
                                      </p:tavLst>
                                    </p:anim>
                                    <p:anim calcmode="lin" valueType="num">
                                      <p:cBhvr additive="base">
                                        <p:cTn id="1155" dur="5000"/>
                                        <p:tgtEl>
                                          <p:spTgt spid="53"/>
                                        </p:tgtEl>
                                        <p:attrNameLst>
                                          <p:attrName>ppt_y</p:attrName>
                                        </p:attrNameLst>
                                      </p:cBhvr>
                                      <p:tavLst>
                                        <p:tav tm="0">
                                          <p:val>
                                            <p:strVal val="ppt_y"/>
                                          </p:val>
                                        </p:tav>
                                        <p:tav tm="100000">
                                          <p:val>
                                            <p:strVal val="ppt_y"/>
                                          </p:val>
                                        </p:tav>
                                      </p:tavLst>
                                    </p:anim>
                                    <p:set>
                                      <p:cBhvr>
                                        <p:cTn id="1156" dur="1" fill="hold">
                                          <p:stCondLst>
                                            <p:cond delay="4999"/>
                                          </p:stCondLst>
                                        </p:cTn>
                                        <p:tgtEl>
                                          <p:spTgt spid="53"/>
                                        </p:tgtEl>
                                        <p:attrNameLst>
                                          <p:attrName>style.visibility</p:attrName>
                                        </p:attrNameLst>
                                      </p:cBhvr>
                                      <p:to>
                                        <p:strVal val="hidden"/>
                                      </p:to>
                                    </p:set>
                                  </p:childTnLst>
                                </p:cTn>
                              </p:par>
                              <p:par>
                                <p:cTn id="1157" presetID="3" presetClass="exit" presetSubtype="5" fill="hold" grpId="3" nodeType="withEffect">
                                  <p:stCondLst>
                                    <p:cond delay="0"/>
                                  </p:stCondLst>
                                  <p:childTnLst>
                                    <p:animEffect transition="out" filter="blinds(vertical)">
                                      <p:cBhvr>
                                        <p:cTn id="1158" dur="5000"/>
                                        <p:tgtEl>
                                          <p:spTgt spid="53"/>
                                        </p:tgtEl>
                                      </p:cBhvr>
                                    </p:animEffect>
                                    <p:set>
                                      <p:cBhvr>
                                        <p:cTn id="1159" dur="1" fill="hold">
                                          <p:stCondLst>
                                            <p:cond delay="4999"/>
                                          </p:stCondLst>
                                        </p:cTn>
                                        <p:tgtEl>
                                          <p:spTgt spid="53"/>
                                        </p:tgtEl>
                                        <p:attrNameLst>
                                          <p:attrName>style.visibility</p:attrName>
                                        </p:attrNameLst>
                                      </p:cBhvr>
                                      <p:to>
                                        <p:strVal val="hidden"/>
                                      </p:to>
                                    </p:set>
                                  </p:childTnLst>
                                </p:cTn>
                              </p:par>
                              <p:par>
                                <p:cTn id="1160" presetID="2" presetClass="entr" presetSubtype="8" fill="hold" grpId="0" nodeType="withEffect">
                                  <p:stCondLst>
                                    <p:cond delay="0"/>
                                  </p:stCondLst>
                                  <p:childTnLst>
                                    <p:set>
                                      <p:cBhvr>
                                        <p:cTn id="1161" dur="1" fill="hold">
                                          <p:stCondLst>
                                            <p:cond delay="0"/>
                                          </p:stCondLst>
                                        </p:cTn>
                                        <p:tgtEl>
                                          <p:spTgt spid="52"/>
                                        </p:tgtEl>
                                        <p:attrNameLst>
                                          <p:attrName>style.visibility</p:attrName>
                                        </p:attrNameLst>
                                      </p:cBhvr>
                                      <p:to>
                                        <p:strVal val="visible"/>
                                      </p:to>
                                    </p:set>
                                    <p:anim calcmode="lin" valueType="num">
                                      <p:cBhvr additive="base">
                                        <p:cTn id="1162" dur="5000" fill="hold"/>
                                        <p:tgtEl>
                                          <p:spTgt spid="52"/>
                                        </p:tgtEl>
                                        <p:attrNameLst>
                                          <p:attrName>ppt_x</p:attrName>
                                        </p:attrNameLst>
                                      </p:cBhvr>
                                      <p:tavLst>
                                        <p:tav tm="0">
                                          <p:val>
                                            <p:strVal val="0-#ppt_w/2"/>
                                          </p:val>
                                        </p:tav>
                                        <p:tav tm="100000">
                                          <p:val>
                                            <p:strVal val="#ppt_x"/>
                                          </p:val>
                                        </p:tav>
                                      </p:tavLst>
                                    </p:anim>
                                    <p:anim calcmode="lin" valueType="num">
                                      <p:cBhvr additive="base">
                                        <p:cTn id="1163" dur="5000" fill="hold"/>
                                        <p:tgtEl>
                                          <p:spTgt spid="52"/>
                                        </p:tgtEl>
                                        <p:attrNameLst>
                                          <p:attrName>ppt_y</p:attrName>
                                        </p:attrNameLst>
                                      </p:cBhvr>
                                      <p:tavLst>
                                        <p:tav tm="0">
                                          <p:val>
                                            <p:strVal val="#ppt_y"/>
                                          </p:val>
                                        </p:tav>
                                        <p:tav tm="100000">
                                          <p:val>
                                            <p:strVal val="#ppt_y"/>
                                          </p:val>
                                        </p:tav>
                                      </p:tavLst>
                                    </p:anim>
                                  </p:childTnLst>
                                </p:cTn>
                              </p:par>
                              <p:par>
                                <p:cTn id="1164" presetID="19" presetClass="entr" presetSubtype="10" fill="hold" grpId="1" nodeType="withEffect">
                                  <p:stCondLst>
                                    <p:cond delay="0"/>
                                  </p:stCondLst>
                                  <p:childTnLst>
                                    <p:set>
                                      <p:cBhvr>
                                        <p:cTn id="1165" dur="1" fill="hold">
                                          <p:stCondLst>
                                            <p:cond delay="0"/>
                                          </p:stCondLst>
                                        </p:cTn>
                                        <p:tgtEl>
                                          <p:spTgt spid="52"/>
                                        </p:tgtEl>
                                        <p:attrNameLst>
                                          <p:attrName>style.visibility</p:attrName>
                                        </p:attrNameLst>
                                      </p:cBhvr>
                                      <p:to>
                                        <p:strVal val="visible"/>
                                      </p:to>
                                    </p:set>
                                    <p:anim calcmode="lin" valueType="num">
                                      <p:cBhvr>
                                        <p:cTn id="1166" dur="5000" fill="hold"/>
                                        <p:tgtEl>
                                          <p:spTgt spid="52"/>
                                        </p:tgtEl>
                                        <p:attrNameLst>
                                          <p:attrName>ppt_w</p:attrName>
                                        </p:attrNameLst>
                                      </p:cBhvr>
                                      <p:tavLst>
                                        <p:tav tm="0" fmla="#ppt_w*sin(2.5*pi*$)">
                                          <p:val>
                                            <p:fltVal val="0"/>
                                          </p:val>
                                        </p:tav>
                                        <p:tav tm="100000">
                                          <p:val>
                                            <p:fltVal val="1"/>
                                          </p:val>
                                        </p:tav>
                                      </p:tavLst>
                                    </p:anim>
                                    <p:anim calcmode="lin" valueType="num">
                                      <p:cBhvr>
                                        <p:cTn id="1167" dur="5000" fill="hold"/>
                                        <p:tgtEl>
                                          <p:spTgt spid="52"/>
                                        </p:tgtEl>
                                        <p:attrNameLst>
                                          <p:attrName>ppt_h</p:attrName>
                                        </p:attrNameLst>
                                      </p:cBhvr>
                                      <p:tavLst>
                                        <p:tav tm="0">
                                          <p:val>
                                            <p:strVal val="#ppt_h"/>
                                          </p:val>
                                        </p:tav>
                                        <p:tav tm="100000">
                                          <p:val>
                                            <p:strVal val="#ppt_h"/>
                                          </p:val>
                                        </p:tav>
                                      </p:tavLst>
                                    </p:anim>
                                  </p:childTnLst>
                                </p:cTn>
                              </p:par>
                              <p:par>
                                <p:cTn id="1168" presetID="2" presetClass="exit" presetSubtype="8" fill="hold" grpId="2" nodeType="withEffect">
                                  <p:stCondLst>
                                    <p:cond delay="0"/>
                                  </p:stCondLst>
                                  <p:childTnLst>
                                    <p:anim calcmode="lin" valueType="num">
                                      <p:cBhvr additive="base">
                                        <p:cTn id="1169" dur="5000"/>
                                        <p:tgtEl>
                                          <p:spTgt spid="52"/>
                                        </p:tgtEl>
                                        <p:attrNameLst>
                                          <p:attrName>ppt_x</p:attrName>
                                        </p:attrNameLst>
                                      </p:cBhvr>
                                      <p:tavLst>
                                        <p:tav tm="0">
                                          <p:val>
                                            <p:strVal val="ppt_x"/>
                                          </p:val>
                                        </p:tav>
                                        <p:tav tm="100000">
                                          <p:val>
                                            <p:strVal val="0-ppt_w/2"/>
                                          </p:val>
                                        </p:tav>
                                      </p:tavLst>
                                    </p:anim>
                                    <p:anim calcmode="lin" valueType="num">
                                      <p:cBhvr additive="base">
                                        <p:cTn id="1170" dur="5000"/>
                                        <p:tgtEl>
                                          <p:spTgt spid="52"/>
                                        </p:tgtEl>
                                        <p:attrNameLst>
                                          <p:attrName>ppt_y</p:attrName>
                                        </p:attrNameLst>
                                      </p:cBhvr>
                                      <p:tavLst>
                                        <p:tav tm="0">
                                          <p:val>
                                            <p:strVal val="ppt_y"/>
                                          </p:val>
                                        </p:tav>
                                        <p:tav tm="100000">
                                          <p:val>
                                            <p:strVal val="ppt_y"/>
                                          </p:val>
                                        </p:tav>
                                      </p:tavLst>
                                    </p:anim>
                                    <p:set>
                                      <p:cBhvr>
                                        <p:cTn id="1171" dur="1" fill="hold">
                                          <p:stCondLst>
                                            <p:cond delay="4999"/>
                                          </p:stCondLst>
                                        </p:cTn>
                                        <p:tgtEl>
                                          <p:spTgt spid="52"/>
                                        </p:tgtEl>
                                        <p:attrNameLst>
                                          <p:attrName>style.visibility</p:attrName>
                                        </p:attrNameLst>
                                      </p:cBhvr>
                                      <p:to>
                                        <p:strVal val="hidden"/>
                                      </p:to>
                                    </p:set>
                                  </p:childTnLst>
                                </p:cTn>
                              </p:par>
                              <p:par>
                                <p:cTn id="1172" presetID="3" presetClass="exit" presetSubtype="5" fill="hold" grpId="3" nodeType="withEffect">
                                  <p:stCondLst>
                                    <p:cond delay="0"/>
                                  </p:stCondLst>
                                  <p:childTnLst>
                                    <p:animEffect transition="out" filter="blinds(vertical)">
                                      <p:cBhvr>
                                        <p:cTn id="1173" dur="5000"/>
                                        <p:tgtEl>
                                          <p:spTgt spid="52"/>
                                        </p:tgtEl>
                                      </p:cBhvr>
                                    </p:animEffect>
                                    <p:set>
                                      <p:cBhvr>
                                        <p:cTn id="1174" dur="1" fill="hold">
                                          <p:stCondLst>
                                            <p:cond delay="4999"/>
                                          </p:stCondLst>
                                        </p:cTn>
                                        <p:tgtEl>
                                          <p:spTgt spid="52"/>
                                        </p:tgtEl>
                                        <p:attrNameLst>
                                          <p:attrName>style.visibility</p:attrName>
                                        </p:attrNameLst>
                                      </p:cBhvr>
                                      <p:to>
                                        <p:strVal val="hidden"/>
                                      </p:to>
                                    </p:set>
                                  </p:childTnLst>
                                </p:cTn>
                              </p:par>
                              <p:par>
                                <p:cTn id="1175" presetID="2" presetClass="entr" presetSubtype="8" fill="hold" grpId="0" nodeType="withEffect">
                                  <p:stCondLst>
                                    <p:cond delay="0"/>
                                  </p:stCondLst>
                                  <p:childTnLst>
                                    <p:set>
                                      <p:cBhvr>
                                        <p:cTn id="1176" dur="1" fill="hold">
                                          <p:stCondLst>
                                            <p:cond delay="0"/>
                                          </p:stCondLst>
                                        </p:cTn>
                                        <p:tgtEl>
                                          <p:spTgt spid="51"/>
                                        </p:tgtEl>
                                        <p:attrNameLst>
                                          <p:attrName>style.visibility</p:attrName>
                                        </p:attrNameLst>
                                      </p:cBhvr>
                                      <p:to>
                                        <p:strVal val="visible"/>
                                      </p:to>
                                    </p:set>
                                    <p:anim calcmode="lin" valueType="num">
                                      <p:cBhvr additive="base">
                                        <p:cTn id="1177" dur="5000" fill="hold"/>
                                        <p:tgtEl>
                                          <p:spTgt spid="51"/>
                                        </p:tgtEl>
                                        <p:attrNameLst>
                                          <p:attrName>ppt_x</p:attrName>
                                        </p:attrNameLst>
                                      </p:cBhvr>
                                      <p:tavLst>
                                        <p:tav tm="0">
                                          <p:val>
                                            <p:strVal val="0-#ppt_w/2"/>
                                          </p:val>
                                        </p:tav>
                                        <p:tav tm="100000">
                                          <p:val>
                                            <p:strVal val="#ppt_x"/>
                                          </p:val>
                                        </p:tav>
                                      </p:tavLst>
                                    </p:anim>
                                    <p:anim calcmode="lin" valueType="num">
                                      <p:cBhvr additive="base">
                                        <p:cTn id="1178" dur="5000" fill="hold"/>
                                        <p:tgtEl>
                                          <p:spTgt spid="51"/>
                                        </p:tgtEl>
                                        <p:attrNameLst>
                                          <p:attrName>ppt_y</p:attrName>
                                        </p:attrNameLst>
                                      </p:cBhvr>
                                      <p:tavLst>
                                        <p:tav tm="0">
                                          <p:val>
                                            <p:strVal val="#ppt_y"/>
                                          </p:val>
                                        </p:tav>
                                        <p:tav tm="100000">
                                          <p:val>
                                            <p:strVal val="#ppt_y"/>
                                          </p:val>
                                        </p:tav>
                                      </p:tavLst>
                                    </p:anim>
                                  </p:childTnLst>
                                </p:cTn>
                              </p:par>
                              <p:par>
                                <p:cTn id="1179" presetID="19" presetClass="entr" presetSubtype="10" fill="hold" grpId="1" nodeType="withEffect">
                                  <p:stCondLst>
                                    <p:cond delay="0"/>
                                  </p:stCondLst>
                                  <p:childTnLst>
                                    <p:set>
                                      <p:cBhvr>
                                        <p:cTn id="1180" dur="1" fill="hold">
                                          <p:stCondLst>
                                            <p:cond delay="0"/>
                                          </p:stCondLst>
                                        </p:cTn>
                                        <p:tgtEl>
                                          <p:spTgt spid="51"/>
                                        </p:tgtEl>
                                        <p:attrNameLst>
                                          <p:attrName>style.visibility</p:attrName>
                                        </p:attrNameLst>
                                      </p:cBhvr>
                                      <p:to>
                                        <p:strVal val="visible"/>
                                      </p:to>
                                    </p:set>
                                    <p:anim calcmode="lin" valueType="num">
                                      <p:cBhvr>
                                        <p:cTn id="1181" dur="5000" fill="hold"/>
                                        <p:tgtEl>
                                          <p:spTgt spid="51"/>
                                        </p:tgtEl>
                                        <p:attrNameLst>
                                          <p:attrName>ppt_w</p:attrName>
                                        </p:attrNameLst>
                                      </p:cBhvr>
                                      <p:tavLst>
                                        <p:tav tm="0" fmla="#ppt_w*sin(2.5*pi*$)">
                                          <p:val>
                                            <p:fltVal val="0"/>
                                          </p:val>
                                        </p:tav>
                                        <p:tav tm="100000">
                                          <p:val>
                                            <p:fltVal val="1"/>
                                          </p:val>
                                        </p:tav>
                                      </p:tavLst>
                                    </p:anim>
                                    <p:anim calcmode="lin" valueType="num">
                                      <p:cBhvr>
                                        <p:cTn id="1182" dur="5000" fill="hold"/>
                                        <p:tgtEl>
                                          <p:spTgt spid="51"/>
                                        </p:tgtEl>
                                        <p:attrNameLst>
                                          <p:attrName>ppt_h</p:attrName>
                                        </p:attrNameLst>
                                      </p:cBhvr>
                                      <p:tavLst>
                                        <p:tav tm="0">
                                          <p:val>
                                            <p:strVal val="#ppt_h"/>
                                          </p:val>
                                        </p:tav>
                                        <p:tav tm="100000">
                                          <p:val>
                                            <p:strVal val="#ppt_h"/>
                                          </p:val>
                                        </p:tav>
                                      </p:tavLst>
                                    </p:anim>
                                  </p:childTnLst>
                                </p:cTn>
                              </p:par>
                              <p:par>
                                <p:cTn id="1183" presetID="2" presetClass="exit" presetSubtype="8" fill="hold" grpId="2" nodeType="withEffect">
                                  <p:stCondLst>
                                    <p:cond delay="0"/>
                                  </p:stCondLst>
                                  <p:childTnLst>
                                    <p:anim calcmode="lin" valueType="num">
                                      <p:cBhvr additive="base">
                                        <p:cTn id="1184" dur="5000"/>
                                        <p:tgtEl>
                                          <p:spTgt spid="51"/>
                                        </p:tgtEl>
                                        <p:attrNameLst>
                                          <p:attrName>ppt_x</p:attrName>
                                        </p:attrNameLst>
                                      </p:cBhvr>
                                      <p:tavLst>
                                        <p:tav tm="0">
                                          <p:val>
                                            <p:strVal val="ppt_x"/>
                                          </p:val>
                                        </p:tav>
                                        <p:tav tm="100000">
                                          <p:val>
                                            <p:strVal val="0-ppt_w/2"/>
                                          </p:val>
                                        </p:tav>
                                      </p:tavLst>
                                    </p:anim>
                                    <p:anim calcmode="lin" valueType="num">
                                      <p:cBhvr additive="base">
                                        <p:cTn id="1185" dur="5000"/>
                                        <p:tgtEl>
                                          <p:spTgt spid="51"/>
                                        </p:tgtEl>
                                        <p:attrNameLst>
                                          <p:attrName>ppt_y</p:attrName>
                                        </p:attrNameLst>
                                      </p:cBhvr>
                                      <p:tavLst>
                                        <p:tav tm="0">
                                          <p:val>
                                            <p:strVal val="ppt_y"/>
                                          </p:val>
                                        </p:tav>
                                        <p:tav tm="100000">
                                          <p:val>
                                            <p:strVal val="ppt_y"/>
                                          </p:val>
                                        </p:tav>
                                      </p:tavLst>
                                    </p:anim>
                                    <p:set>
                                      <p:cBhvr>
                                        <p:cTn id="1186" dur="1" fill="hold">
                                          <p:stCondLst>
                                            <p:cond delay="4999"/>
                                          </p:stCondLst>
                                        </p:cTn>
                                        <p:tgtEl>
                                          <p:spTgt spid="51"/>
                                        </p:tgtEl>
                                        <p:attrNameLst>
                                          <p:attrName>style.visibility</p:attrName>
                                        </p:attrNameLst>
                                      </p:cBhvr>
                                      <p:to>
                                        <p:strVal val="hidden"/>
                                      </p:to>
                                    </p:set>
                                  </p:childTnLst>
                                </p:cTn>
                              </p:par>
                              <p:par>
                                <p:cTn id="1187" presetID="3" presetClass="exit" presetSubtype="5" fill="hold" grpId="3" nodeType="withEffect">
                                  <p:stCondLst>
                                    <p:cond delay="0"/>
                                  </p:stCondLst>
                                  <p:childTnLst>
                                    <p:animEffect transition="out" filter="blinds(vertical)">
                                      <p:cBhvr>
                                        <p:cTn id="1188" dur="5000"/>
                                        <p:tgtEl>
                                          <p:spTgt spid="51"/>
                                        </p:tgtEl>
                                      </p:cBhvr>
                                    </p:animEffect>
                                    <p:set>
                                      <p:cBhvr>
                                        <p:cTn id="1189" dur="1" fill="hold">
                                          <p:stCondLst>
                                            <p:cond delay="4999"/>
                                          </p:stCondLst>
                                        </p:cTn>
                                        <p:tgtEl>
                                          <p:spTgt spid="51"/>
                                        </p:tgtEl>
                                        <p:attrNameLst>
                                          <p:attrName>style.visibility</p:attrName>
                                        </p:attrNameLst>
                                      </p:cBhvr>
                                      <p:to>
                                        <p:strVal val="hidden"/>
                                      </p:to>
                                    </p:set>
                                  </p:childTnLst>
                                </p:cTn>
                              </p:par>
                              <p:par>
                                <p:cTn id="1190" presetID="2" presetClass="entr" presetSubtype="8" fill="hold" grpId="0" nodeType="withEffect">
                                  <p:stCondLst>
                                    <p:cond delay="0"/>
                                  </p:stCondLst>
                                  <p:childTnLst>
                                    <p:set>
                                      <p:cBhvr>
                                        <p:cTn id="1191" dur="1" fill="hold">
                                          <p:stCondLst>
                                            <p:cond delay="0"/>
                                          </p:stCondLst>
                                        </p:cTn>
                                        <p:tgtEl>
                                          <p:spTgt spid="50"/>
                                        </p:tgtEl>
                                        <p:attrNameLst>
                                          <p:attrName>style.visibility</p:attrName>
                                        </p:attrNameLst>
                                      </p:cBhvr>
                                      <p:to>
                                        <p:strVal val="visible"/>
                                      </p:to>
                                    </p:set>
                                    <p:anim calcmode="lin" valueType="num">
                                      <p:cBhvr additive="base">
                                        <p:cTn id="1192" dur="5000" fill="hold"/>
                                        <p:tgtEl>
                                          <p:spTgt spid="50"/>
                                        </p:tgtEl>
                                        <p:attrNameLst>
                                          <p:attrName>ppt_x</p:attrName>
                                        </p:attrNameLst>
                                      </p:cBhvr>
                                      <p:tavLst>
                                        <p:tav tm="0">
                                          <p:val>
                                            <p:strVal val="0-#ppt_w/2"/>
                                          </p:val>
                                        </p:tav>
                                        <p:tav tm="100000">
                                          <p:val>
                                            <p:strVal val="#ppt_x"/>
                                          </p:val>
                                        </p:tav>
                                      </p:tavLst>
                                    </p:anim>
                                    <p:anim calcmode="lin" valueType="num">
                                      <p:cBhvr additive="base">
                                        <p:cTn id="1193" dur="5000" fill="hold"/>
                                        <p:tgtEl>
                                          <p:spTgt spid="50"/>
                                        </p:tgtEl>
                                        <p:attrNameLst>
                                          <p:attrName>ppt_y</p:attrName>
                                        </p:attrNameLst>
                                      </p:cBhvr>
                                      <p:tavLst>
                                        <p:tav tm="0">
                                          <p:val>
                                            <p:strVal val="#ppt_y"/>
                                          </p:val>
                                        </p:tav>
                                        <p:tav tm="100000">
                                          <p:val>
                                            <p:strVal val="#ppt_y"/>
                                          </p:val>
                                        </p:tav>
                                      </p:tavLst>
                                    </p:anim>
                                  </p:childTnLst>
                                </p:cTn>
                              </p:par>
                              <p:par>
                                <p:cTn id="1194" presetID="19" presetClass="entr" presetSubtype="10" fill="hold" grpId="1" nodeType="withEffect">
                                  <p:stCondLst>
                                    <p:cond delay="0"/>
                                  </p:stCondLst>
                                  <p:childTnLst>
                                    <p:set>
                                      <p:cBhvr>
                                        <p:cTn id="1195" dur="1" fill="hold">
                                          <p:stCondLst>
                                            <p:cond delay="0"/>
                                          </p:stCondLst>
                                        </p:cTn>
                                        <p:tgtEl>
                                          <p:spTgt spid="50"/>
                                        </p:tgtEl>
                                        <p:attrNameLst>
                                          <p:attrName>style.visibility</p:attrName>
                                        </p:attrNameLst>
                                      </p:cBhvr>
                                      <p:to>
                                        <p:strVal val="visible"/>
                                      </p:to>
                                    </p:set>
                                    <p:anim calcmode="lin" valueType="num">
                                      <p:cBhvr>
                                        <p:cTn id="1196" dur="5000" fill="hold"/>
                                        <p:tgtEl>
                                          <p:spTgt spid="50"/>
                                        </p:tgtEl>
                                        <p:attrNameLst>
                                          <p:attrName>ppt_w</p:attrName>
                                        </p:attrNameLst>
                                      </p:cBhvr>
                                      <p:tavLst>
                                        <p:tav tm="0" fmla="#ppt_w*sin(2.5*pi*$)">
                                          <p:val>
                                            <p:fltVal val="0"/>
                                          </p:val>
                                        </p:tav>
                                        <p:tav tm="100000">
                                          <p:val>
                                            <p:fltVal val="1"/>
                                          </p:val>
                                        </p:tav>
                                      </p:tavLst>
                                    </p:anim>
                                    <p:anim calcmode="lin" valueType="num">
                                      <p:cBhvr>
                                        <p:cTn id="1197" dur="5000" fill="hold"/>
                                        <p:tgtEl>
                                          <p:spTgt spid="50"/>
                                        </p:tgtEl>
                                        <p:attrNameLst>
                                          <p:attrName>ppt_h</p:attrName>
                                        </p:attrNameLst>
                                      </p:cBhvr>
                                      <p:tavLst>
                                        <p:tav tm="0">
                                          <p:val>
                                            <p:strVal val="#ppt_h"/>
                                          </p:val>
                                        </p:tav>
                                        <p:tav tm="100000">
                                          <p:val>
                                            <p:strVal val="#ppt_h"/>
                                          </p:val>
                                        </p:tav>
                                      </p:tavLst>
                                    </p:anim>
                                  </p:childTnLst>
                                </p:cTn>
                              </p:par>
                              <p:par>
                                <p:cTn id="1198" presetID="2" presetClass="exit" presetSubtype="8" fill="hold" grpId="2" nodeType="withEffect">
                                  <p:stCondLst>
                                    <p:cond delay="0"/>
                                  </p:stCondLst>
                                  <p:childTnLst>
                                    <p:anim calcmode="lin" valueType="num">
                                      <p:cBhvr additive="base">
                                        <p:cTn id="1199" dur="5000"/>
                                        <p:tgtEl>
                                          <p:spTgt spid="50"/>
                                        </p:tgtEl>
                                        <p:attrNameLst>
                                          <p:attrName>ppt_x</p:attrName>
                                        </p:attrNameLst>
                                      </p:cBhvr>
                                      <p:tavLst>
                                        <p:tav tm="0">
                                          <p:val>
                                            <p:strVal val="ppt_x"/>
                                          </p:val>
                                        </p:tav>
                                        <p:tav tm="100000">
                                          <p:val>
                                            <p:strVal val="0-ppt_w/2"/>
                                          </p:val>
                                        </p:tav>
                                      </p:tavLst>
                                    </p:anim>
                                    <p:anim calcmode="lin" valueType="num">
                                      <p:cBhvr additive="base">
                                        <p:cTn id="1200" dur="5000"/>
                                        <p:tgtEl>
                                          <p:spTgt spid="50"/>
                                        </p:tgtEl>
                                        <p:attrNameLst>
                                          <p:attrName>ppt_y</p:attrName>
                                        </p:attrNameLst>
                                      </p:cBhvr>
                                      <p:tavLst>
                                        <p:tav tm="0">
                                          <p:val>
                                            <p:strVal val="ppt_y"/>
                                          </p:val>
                                        </p:tav>
                                        <p:tav tm="100000">
                                          <p:val>
                                            <p:strVal val="ppt_y"/>
                                          </p:val>
                                        </p:tav>
                                      </p:tavLst>
                                    </p:anim>
                                    <p:set>
                                      <p:cBhvr>
                                        <p:cTn id="1201" dur="1" fill="hold">
                                          <p:stCondLst>
                                            <p:cond delay="4999"/>
                                          </p:stCondLst>
                                        </p:cTn>
                                        <p:tgtEl>
                                          <p:spTgt spid="50"/>
                                        </p:tgtEl>
                                        <p:attrNameLst>
                                          <p:attrName>style.visibility</p:attrName>
                                        </p:attrNameLst>
                                      </p:cBhvr>
                                      <p:to>
                                        <p:strVal val="hidden"/>
                                      </p:to>
                                    </p:set>
                                  </p:childTnLst>
                                </p:cTn>
                              </p:par>
                              <p:par>
                                <p:cTn id="1202" presetID="3" presetClass="exit" presetSubtype="5" fill="hold" grpId="3" nodeType="withEffect">
                                  <p:stCondLst>
                                    <p:cond delay="0"/>
                                  </p:stCondLst>
                                  <p:childTnLst>
                                    <p:animEffect transition="out" filter="blinds(vertical)">
                                      <p:cBhvr>
                                        <p:cTn id="1203" dur="5000"/>
                                        <p:tgtEl>
                                          <p:spTgt spid="50"/>
                                        </p:tgtEl>
                                      </p:cBhvr>
                                    </p:animEffect>
                                    <p:set>
                                      <p:cBhvr>
                                        <p:cTn id="1204" dur="1" fill="hold">
                                          <p:stCondLst>
                                            <p:cond delay="4999"/>
                                          </p:stCondLst>
                                        </p:cTn>
                                        <p:tgtEl>
                                          <p:spTgt spid="50"/>
                                        </p:tgtEl>
                                        <p:attrNameLst>
                                          <p:attrName>style.visibility</p:attrName>
                                        </p:attrNameLst>
                                      </p:cBhvr>
                                      <p:to>
                                        <p:strVal val="hidden"/>
                                      </p:to>
                                    </p:set>
                                  </p:childTnLst>
                                </p:cTn>
                              </p:par>
                              <p:par>
                                <p:cTn id="1205" presetID="2" presetClass="entr" presetSubtype="8" fill="hold" grpId="0" nodeType="withEffect">
                                  <p:stCondLst>
                                    <p:cond delay="0"/>
                                  </p:stCondLst>
                                  <p:childTnLst>
                                    <p:set>
                                      <p:cBhvr>
                                        <p:cTn id="1206" dur="1" fill="hold">
                                          <p:stCondLst>
                                            <p:cond delay="0"/>
                                          </p:stCondLst>
                                        </p:cTn>
                                        <p:tgtEl>
                                          <p:spTgt spid="49"/>
                                        </p:tgtEl>
                                        <p:attrNameLst>
                                          <p:attrName>style.visibility</p:attrName>
                                        </p:attrNameLst>
                                      </p:cBhvr>
                                      <p:to>
                                        <p:strVal val="visible"/>
                                      </p:to>
                                    </p:set>
                                    <p:anim calcmode="lin" valueType="num">
                                      <p:cBhvr additive="base">
                                        <p:cTn id="1207" dur="5000" fill="hold"/>
                                        <p:tgtEl>
                                          <p:spTgt spid="49"/>
                                        </p:tgtEl>
                                        <p:attrNameLst>
                                          <p:attrName>ppt_x</p:attrName>
                                        </p:attrNameLst>
                                      </p:cBhvr>
                                      <p:tavLst>
                                        <p:tav tm="0">
                                          <p:val>
                                            <p:strVal val="0-#ppt_w/2"/>
                                          </p:val>
                                        </p:tav>
                                        <p:tav tm="100000">
                                          <p:val>
                                            <p:strVal val="#ppt_x"/>
                                          </p:val>
                                        </p:tav>
                                      </p:tavLst>
                                    </p:anim>
                                    <p:anim calcmode="lin" valueType="num">
                                      <p:cBhvr additive="base">
                                        <p:cTn id="1208" dur="5000" fill="hold"/>
                                        <p:tgtEl>
                                          <p:spTgt spid="49"/>
                                        </p:tgtEl>
                                        <p:attrNameLst>
                                          <p:attrName>ppt_y</p:attrName>
                                        </p:attrNameLst>
                                      </p:cBhvr>
                                      <p:tavLst>
                                        <p:tav tm="0">
                                          <p:val>
                                            <p:strVal val="#ppt_y"/>
                                          </p:val>
                                        </p:tav>
                                        <p:tav tm="100000">
                                          <p:val>
                                            <p:strVal val="#ppt_y"/>
                                          </p:val>
                                        </p:tav>
                                      </p:tavLst>
                                    </p:anim>
                                  </p:childTnLst>
                                </p:cTn>
                              </p:par>
                              <p:par>
                                <p:cTn id="1209" presetID="19" presetClass="entr" presetSubtype="10" fill="hold" grpId="1" nodeType="withEffect">
                                  <p:stCondLst>
                                    <p:cond delay="0"/>
                                  </p:stCondLst>
                                  <p:childTnLst>
                                    <p:set>
                                      <p:cBhvr>
                                        <p:cTn id="1210" dur="1" fill="hold">
                                          <p:stCondLst>
                                            <p:cond delay="0"/>
                                          </p:stCondLst>
                                        </p:cTn>
                                        <p:tgtEl>
                                          <p:spTgt spid="49"/>
                                        </p:tgtEl>
                                        <p:attrNameLst>
                                          <p:attrName>style.visibility</p:attrName>
                                        </p:attrNameLst>
                                      </p:cBhvr>
                                      <p:to>
                                        <p:strVal val="visible"/>
                                      </p:to>
                                    </p:set>
                                    <p:anim calcmode="lin" valueType="num">
                                      <p:cBhvr>
                                        <p:cTn id="1211" dur="5000" fill="hold"/>
                                        <p:tgtEl>
                                          <p:spTgt spid="49"/>
                                        </p:tgtEl>
                                        <p:attrNameLst>
                                          <p:attrName>ppt_w</p:attrName>
                                        </p:attrNameLst>
                                      </p:cBhvr>
                                      <p:tavLst>
                                        <p:tav tm="0" fmla="#ppt_w*sin(2.5*pi*$)">
                                          <p:val>
                                            <p:fltVal val="0"/>
                                          </p:val>
                                        </p:tav>
                                        <p:tav tm="100000">
                                          <p:val>
                                            <p:fltVal val="1"/>
                                          </p:val>
                                        </p:tav>
                                      </p:tavLst>
                                    </p:anim>
                                    <p:anim calcmode="lin" valueType="num">
                                      <p:cBhvr>
                                        <p:cTn id="1212" dur="5000" fill="hold"/>
                                        <p:tgtEl>
                                          <p:spTgt spid="49"/>
                                        </p:tgtEl>
                                        <p:attrNameLst>
                                          <p:attrName>ppt_h</p:attrName>
                                        </p:attrNameLst>
                                      </p:cBhvr>
                                      <p:tavLst>
                                        <p:tav tm="0">
                                          <p:val>
                                            <p:strVal val="#ppt_h"/>
                                          </p:val>
                                        </p:tav>
                                        <p:tav tm="100000">
                                          <p:val>
                                            <p:strVal val="#ppt_h"/>
                                          </p:val>
                                        </p:tav>
                                      </p:tavLst>
                                    </p:anim>
                                  </p:childTnLst>
                                </p:cTn>
                              </p:par>
                              <p:par>
                                <p:cTn id="1213" presetID="2" presetClass="exit" presetSubtype="8" fill="hold" grpId="2" nodeType="withEffect">
                                  <p:stCondLst>
                                    <p:cond delay="0"/>
                                  </p:stCondLst>
                                  <p:childTnLst>
                                    <p:anim calcmode="lin" valueType="num">
                                      <p:cBhvr additive="base">
                                        <p:cTn id="1214" dur="5000"/>
                                        <p:tgtEl>
                                          <p:spTgt spid="49"/>
                                        </p:tgtEl>
                                        <p:attrNameLst>
                                          <p:attrName>ppt_x</p:attrName>
                                        </p:attrNameLst>
                                      </p:cBhvr>
                                      <p:tavLst>
                                        <p:tav tm="0">
                                          <p:val>
                                            <p:strVal val="ppt_x"/>
                                          </p:val>
                                        </p:tav>
                                        <p:tav tm="100000">
                                          <p:val>
                                            <p:strVal val="0-ppt_w/2"/>
                                          </p:val>
                                        </p:tav>
                                      </p:tavLst>
                                    </p:anim>
                                    <p:anim calcmode="lin" valueType="num">
                                      <p:cBhvr additive="base">
                                        <p:cTn id="1215" dur="5000"/>
                                        <p:tgtEl>
                                          <p:spTgt spid="49"/>
                                        </p:tgtEl>
                                        <p:attrNameLst>
                                          <p:attrName>ppt_y</p:attrName>
                                        </p:attrNameLst>
                                      </p:cBhvr>
                                      <p:tavLst>
                                        <p:tav tm="0">
                                          <p:val>
                                            <p:strVal val="ppt_y"/>
                                          </p:val>
                                        </p:tav>
                                        <p:tav tm="100000">
                                          <p:val>
                                            <p:strVal val="ppt_y"/>
                                          </p:val>
                                        </p:tav>
                                      </p:tavLst>
                                    </p:anim>
                                    <p:set>
                                      <p:cBhvr>
                                        <p:cTn id="1216" dur="1" fill="hold">
                                          <p:stCondLst>
                                            <p:cond delay="4999"/>
                                          </p:stCondLst>
                                        </p:cTn>
                                        <p:tgtEl>
                                          <p:spTgt spid="49"/>
                                        </p:tgtEl>
                                        <p:attrNameLst>
                                          <p:attrName>style.visibility</p:attrName>
                                        </p:attrNameLst>
                                      </p:cBhvr>
                                      <p:to>
                                        <p:strVal val="hidden"/>
                                      </p:to>
                                    </p:set>
                                  </p:childTnLst>
                                </p:cTn>
                              </p:par>
                              <p:par>
                                <p:cTn id="1217" presetID="3" presetClass="exit" presetSubtype="5" fill="hold" grpId="3" nodeType="withEffect">
                                  <p:stCondLst>
                                    <p:cond delay="0"/>
                                  </p:stCondLst>
                                  <p:childTnLst>
                                    <p:animEffect transition="out" filter="blinds(vertical)">
                                      <p:cBhvr>
                                        <p:cTn id="1218" dur="5000"/>
                                        <p:tgtEl>
                                          <p:spTgt spid="49"/>
                                        </p:tgtEl>
                                      </p:cBhvr>
                                    </p:animEffect>
                                    <p:set>
                                      <p:cBhvr>
                                        <p:cTn id="1219" dur="1" fill="hold">
                                          <p:stCondLst>
                                            <p:cond delay="4999"/>
                                          </p:stCondLst>
                                        </p:cTn>
                                        <p:tgtEl>
                                          <p:spTgt spid="49"/>
                                        </p:tgtEl>
                                        <p:attrNameLst>
                                          <p:attrName>style.visibility</p:attrName>
                                        </p:attrNameLst>
                                      </p:cBhvr>
                                      <p:to>
                                        <p:strVal val="hidden"/>
                                      </p:to>
                                    </p:set>
                                  </p:childTnLst>
                                </p:cTn>
                              </p:par>
                              <p:par>
                                <p:cTn id="1220" presetID="2" presetClass="entr" presetSubtype="8" fill="hold" grpId="0" nodeType="withEffect">
                                  <p:stCondLst>
                                    <p:cond delay="0"/>
                                  </p:stCondLst>
                                  <p:childTnLst>
                                    <p:set>
                                      <p:cBhvr>
                                        <p:cTn id="1221" dur="1" fill="hold">
                                          <p:stCondLst>
                                            <p:cond delay="0"/>
                                          </p:stCondLst>
                                        </p:cTn>
                                        <p:tgtEl>
                                          <p:spTgt spid="48"/>
                                        </p:tgtEl>
                                        <p:attrNameLst>
                                          <p:attrName>style.visibility</p:attrName>
                                        </p:attrNameLst>
                                      </p:cBhvr>
                                      <p:to>
                                        <p:strVal val="visible"/>
                                      </p:to>
                                    </p:set>
                                    <p:anim calcmode="lin" valueType="num">
                                      <p:cBhvr additive="base">
                                        <p:cTn id="1222" dur="5000" fill="hold"/>
                                        <p:tgtEl>
                                          <p:spTgt spid="48"/>
                                        </p:tgtEl>
                                        <p:attrNameLst>
                                          <p:attrName>ppt_x</p:attrName>
                                        </p:attrNameLst>
                                      </p:cBhvr>
                                      <p:tavLst>
                                        <p:tav tm="0">
                                          <p:val>
                                            <p:strVal val="0-#ppt_w/2"/>
                                          </p:val>
                                        </p:tav>
                                        <p:tav tm="100000">
                                          <p:val>
                                            <p:strVal val="#ppt_x"/>
                                          </p:val>
                                        </p:tav>
                                      </p:tavLst>
                                    </p:anim>
                                    <p:anim calcmode="lin" valueType="num">
                                      <p:cBhvr additive="base">
                                        <p:cTn id="1223" dur="5000" fill="hold"/>
                                        <p:tgtEl>
                                          <p:spTgt spid="48"/>
                                        </p:tgtEl>
                                        <p:attrNameLst>
                                          <p:attrName>ppt_y</p:attrName>
                                        </p:attrNameLst>
                                      </p:cBhvr>
                                      <p:tavLst>
                                        <p:tav tm="0">
                                          <p:val>
                                            <p:strVal val="#ppt_y"/>
                                          </p:val>
                                        </p:tav>
                                        <p:tav tm="100000">
                                          <p:val>
                                            <p:strVal val="#ppt_y"/>
                                          </p:val>
                                        </p:tav>
                                      </p:tavLst>
                                    </p:anim>
                                  </p:childTnLst>
                                </p:cTn>
                              </p:par>
                              <p:par>
                                <p:cTn id="1224" presetID="19" presetClass="entr" presetSubtype="10" fill="hold" grpId="1" nodeType="withEffect">
                                  <p:stCondLst>
                                    <p:cond delay="0"/>
                                  </p:stCondLst>
                                  <p:childTnLst>
                                    <p:set>
                                      <p:cBhvr>
                                        <p:cTn id="1225" dur="1" fill="hold">
                                          <p:stCondLst>
                                            <p:cond delay="0"/>
                                          </p:stCondLst>
                                        </p:cTn>
                                        <p:tgtEl>
                                          <p:spTgt spid="48"/>
                                        </p:tgtEl>
                                        <p:attrNameLst>
                                          <p:attrName>style.visibility</p:attrName>
                                        </p:attrNameLst>
                                      </p:cBhvr>
                                      <p:to>
                                        <p:strVal val="visible"/>
                                      </p:to>
                                    </p:set>
                                    <p:anim calcmode="lin" valueType="num">
                                      <p:cBhvr>
                                        <p:cTn id="1226" dur="5000" fill="hold"/>
                                        <p:tgtEl>
                                          <p:spTgt spid="48"/>
                                        </p:tgtEl>
                                        <p:attrNameLst>
                                          <p:attrName>ppt_w</p:attrName>
                                        </p:attrNameLst>
                                      </p:cBhvr>
                                      <p:tavLst>
                                        <p:tav tm="0" fmla="#ppt_w*sin(2.5*pi*$)">
                                          <p:val>
                                            <p:fltVal val="0"/>
                                          </p:val>
                                        </p:tav>
                                        <p:tav tm="100000">
                                          <p:val>
                                            <p:fltVal val="1"/>
                                          </p:val>
                                        </p:tav>
                                      </p:tavLst>
                                    </p:anim>
                                    <p:anim calcmode="lin" valueType="num">
                                      <p:cBhvr>
                                        <p:cTn id="1227" dur="5000" fill="hold"/>
                                        <p:tgtEl>
                                          <p:spTgt spid="48"/>
                                        </p:tgtEl>
                                        <p:attrNameLst>
                                          <p:attrName>ppt_h</p:attrName>
                                        </p:attrNameLst>
                                      </p:cBhvr>
                                      <p:tavLst>
                                        <p:tav tm="0">
                                          <p:val>
                                            <p:strVal val="#ppt_h"/>
                                          </p:val>
                                        </p:tav>
                                        <p:tav tm="100000">
                                          <p:val>
                                            <p:strVal val="#ppt_h"/>
                                          </p:val>
                                        </p:tav>
                                      </p:tavLst>
                                    </p:anim>
                                  </p:childTnLst>
                                </p:cTn>
                              </p:par>
                              <p:par>
                                <p:cTn id="1228" presetID="2" presetClass="exit" presetSubtype="8" fill="hold" grpId="2" nodeType="withEffect">
                                  <p:stCondLst>
                                    <p:cond delay="0"/>
                                  </p:stCondLst>
                                  <p:childTnLst>
                                    <p:anim calcmode="lin" valueType="num">
                                      <p:cBhvr additive="base">
                                        <p:cTn id="1229" dur="5000"/>
                                        <p:tgtEl>
                                          <p:spTgt spid="48"/>
                                        </p:tgtEl>
                                        <p:attrNameLst>
                                          <p:attrName>ppt_x</p:attrName>
                                        </p:attrNameLst>
                                      </p:cBhvr>
                                      <p:tavLst>
                                        <p:tav tm="0">
                                          <p:val>
                                            <p:strVal val="ppt_x"/>
                                          </p:val>
                                        </p:tav>
                                        <p:tav tm="100000">
                                          <p:val>
                                            <p:strVal val="0-ppt_w/2"/>
                                          </p:val>
                                        </p:tav>
                                      </p:tavLst>
                                    </p:anim>
                                    <p:anim calcmode="lin" valueType="num">
                                      <p:cBhvr additive="base">
                                        <p:cTn id="1230" dur="5000"/>
                                        <p:tgtEl>
                                          <p:spTgt spid="48"/>
                                        </p:tgtEl>
                                        <p:attrNameLst>
                                          <p:attrName>ppt_y</p:attrName>
                                        </p:attrNameLst>
                                      </p:cBhvr>
                                      <p:tavLst>
                                        <p:tav tm="0">
                                          <p:val>
                                            <p:strVal val="ppt_y"/>
                                          </p:val>
                                        </p:tav>
                                        <p:tav tm="100000">
                                          <p:val>
                                            <p:strVal val="ppt_y"/>
                                          </p:val>
                                        </p:tav>
                                      </p:tavLst>
                                    </p:anim>
                                    <p:set>
                                      <p:cBhvr>
                                        <p:cTn id="1231" dur="1" fill="hold">
                                          <p:stCondLst>
                                            <p:cond delay="4999"/>
                                          </p:stCondLst>
                                        </p:cTn>
                                        <p:tgtEl>
                                          <p:spTgt spid="48"/>
                                        </p:tgtEl>
                                        <p:attrNameLst>
                                          <p:attrName>style.visibility</p:attrName>
                                        </p:attrNameLst>
                                      </p:cBhvr>
                                      <p:to>
                                        <p:strVal val="hidden"/>
                                      </p:to>
                                    </p:set>
                                  </p:childTnLst>
                                </p:cTn>
                              </p:par>
                              <p:par>
                                <p:cTn id="1232" presetID="3" presetClass="exit" presetSubtype="5" fill="hold" grpId="3" nodeType="withEffect">
                                  <p:stCondLst>
                                    <p:cond delay="0"/>
                                  </p:stCondLst>
                                  <p:childTnLst>
                                    <p:animEffect transition="out" filter="blinds(vertical)">
                                      <p:cBhvr>
                                        <p:cTn id="1233" dur="5000"/>
                                        <p:tgtEl>
                                          <p:spTgt spid="48"/>
                                        </p:tgtEl>
                                      </p:cBhvr>
                                    </p:animEffect>
                                    <p:set>
                                      <p:cBhvr>
                                        <p:cTn id="1234" dur="1" fill="hold">
                                          <p:stCondLst>
                                            <p:cond delay="4999"/>
                                          </p:stCondLst>
                                        </p:cTn>
                                        <p:tgtEl>
                                          <p:spTgt spid="48"/>
                                        </p:tgtEl>
                                        <p:attrNameLst>
                                          <p:attrName>style.visibility</p:attrName>
                                        </p:attrNameLst>
                                      </p:cBhvr>
                                      <p:to>
                                        <p:strVal val="hidden"/>
                                      </p:to>
                                    </p:set>
                                  </p:childTnLst>
                                </p:cTn>
                              </p:par>
                              <p:par>
                                <p:cTn id="1235" presetID="2" presetClass="entr" presetSubtype="8" fill="hold" grpId="0" nodeType="withEffect">
                                  <p:stCondLst>
                                    <p:cond delay="0"/>
                                  </p:stCondLst>
                                  <p:childTnLst>
                                    <p:set>
                                      <p:cBhvr>
                                        <p:cTn id="1236" dur="1" fill="hold">
                                          <p:stCondLst>
                                            <p:cond delay="0"/>
                                          </p:stCondLst>
                                        </p:cTn>
                                        <p:tgtEl>
                                          <p:spTgt spid="47"/>
                                        </p:tgtEl>
                                        <p:attrNameLst>
                                          <p:attrName>style.visibility</p:attrName>
                                        </p:attrNameLst>
                                      </p:cBhvr>
                                      <p:to>
                                        <p:strVal val="visible"/>
                                      </p:to>
                                    </p:set>
                                    <p:anim calcmode="lin" valueType="num">
                                      <p:cBhvr additive="base">
                                        <p:cTn id="1237" dur="5000" fill="hold"/>
                                        <p:tgtEl>
                                          <p:spTgt spid="47"/>
                                        </p:tgtEl>
                                        <p:attrNameLst>
                                          <p:attrName>ppt_x</p:attrName>
                                        </p:attrNameLst>
                                      </p:cBhvr>
                                      <p:tavLst>
                                        <p:tav tm="0">
                                          <p:val>
                                            <p:strVal val="0-#ppt_w/2"/>
                                          </p:val>
                                        </p:tav>
                                        <p:tav tm="100000">
                                          <p:val>
                                            <p:strVal val="#ppt_x"/>
                                          </p:val>
                                        </p:tav>
                                      </p:tavLst>
                                    </p:anim>
                                    <p:anim calcmode="lin" valueType="num">
                                      <p:cBhvr additive="base">
                                        <p:cTn id="1238" dur="5000" fill="hold"/>
                                        <p:tgtEl>
                                          <p:spTgt spid="47"/>
                                        </p:tgtEl>
                                        <p:attrNameLst>
                                          <p:attrName>ppt_y</p:attrName>
                                        </p:attrNameLst>
                                      </p:cBhvr>
                                      <p:tavLst>
                                        <p:tav tm="0">
                                          <p:val>
                                            <p:strVal val="#ppt_y"/>
                                          </p:val>
                                        </p:tav>
                                        <p:tav tm="100000">
                                          <p:val>
                                            <p:strVal val="#ppt_y"/>
                                          </p:val>
                                        </p:tav>
                                      </p:tavLst>
                                    </p:anim>
                                  </p:childTnLst>
                                </p:cTn>
                              </p:par>
                              <p:par>
                                <p:cTn id="1239" presetID="19" presetClass="entr" presetSubtype="10" fill="hold" grpId="1" nodeType="withEffect">
                                  <p:stCondLst>
                                    <p:cond delay="0"/>
                                  </p:stCondLst>
                                  <p:childTnLst>
                                    <p:set>
                                      <p:cBhvr>
                                        <p:cTn id="1240" dur="1" fill="hold">
                                          <p:stCondLst>
                                            <p:cond delay="0"/>
                                          </p:stCondLst>
                                        </p:cTn>
                                        <p:tgtEl>
                                          <p:spTgt spid="47"/>
                                        </p:tgtEl>
                                        <p:attrNameLst>
                                          <p:attrName>style.visibility</p:attrName>
                                        </p:attrNameLst>
                                      </p:cBhvr>
                                      <p:to>
                                        <p:strVal val="visible"/>
                                      </p:to>
                                    </p:set>
                                    <p:anim calcmode="lin" valueType="num">
                                      <p:cBhvr>
                                        <p:cTn id="1241" dur="5000" fill="hold"/>
                                        <p:tgtEl>
                                          <p:spTgt spid="47"/>
                                        </p:tgtEl>
                                        <p:attrNameLst>
                                          <p:attrName>ppt_w</p:attrName>
                                        </p:attrNameLst>
                                      </p:cBhvr>
                                      <p:tavLst>
                                        <p:tav tm="0" fmla="#ppt_w*sin(2.5*pi*$)">
                                          <p:val>
                                            <p:fltVal val="0"/>
                                          </p:val>
                                        </p:tav>
                                        <p:tav tm="100000">
                                          <p:val>
                                            <p:fltVal val="1"/>
                                          </p:val>
                                        </p:tav>
                                      </p:tavLst>
                                    </p:anim>
                                    <p:anim calcmode="lin" valueType="num">
                                      <p:cBhvr>
                                        <p:cTn id="1242" dur="5000" fill="hold"/>
                                        <p:tgtEl>
                                          <p:spTgt spid="47"/>
                                        </p:tgtEl>
                                        <p:attrNameLst>
                                          <p:attrName>ppt_h</p:attrName>
                                        </p:attrNameLst>
                                      </p:cBhvr>
                                      <p:tavLst>
                                        <p:tav tm="0">
                                          <p:val>
                                            <p:strVal val="#ppt_h"/>
                                          </p:val>
                                        </p:tav>
                                        <p:tav tm="100000">
                                          <p:val>
                                            <p:strVal val="#ppt_h"/>
                                          </p:val>
                                        </p:tav>
                                      </p:tavLst>
                                    </p:anim>
                                  </p:childTnLst>
                                </p:cTn>
                              </p:par>
                              <p:par>
                                <p:cTn id="1243" presetID="2" presetClass="exit" presetSubtype="8" fill="hold" grpId="2" nodeType="withEffect">
                                  <p:stCondLst>
                                    <p:cond delay="0"/>
                                  </p:stCondLst>
                                  <p:childTnLst>
                                    <p:anim calcmode="lin" valueType="num">
                                      <p:cBhvr additive="base">
                                        <p:cTn id="1244" dur="5000"/>
                                        <p:tgtEl>
                                          <p:spTgt spid="47"/>
                                        </p:tgtEl>
                                        <p:attrNameLst>
                                          <p:attrName>ppt_x</p:attrName>
                                        </p:attrNameLst>
                                      </p:cBhvr>
                                      <p:tavLst>
                                        <p:tav tm="0">
                                          <p:val>
                                            <p:strVal val="ppt_x"/>
                                          </p:val>
                                        </p:tav>
                                        <p:tav tm="100000">
                                          <p:val>
                                            <p:strVal val="0-ppt_w/2"/>
                                          </p:val>
                                        </p:tav>
                                      </p:tavLst>
                                    </p:anim>
                                    <p:anim calcmode="lin" valueType="num">
                                      <p:cBhvr additive="base">
                                        <p:cTn id="1245" dur="5000"/>
                                        <p:tgtEl>
                                          <p:spTgt spid="47"/>
                                        </p:tgtEl>
                                        <p:attrNameLst>
                                          <p:attrName>ppt_y</p:attrName>
                                        </p:attrNameLst>
                                      </p:cBhvr>
                                      <p:tavLst>
                                        <p:tav tm="0">
                                          <p:val>
                                            <p:strVal val="ppt_y"/>
                                          </p:val>
                                        </p:tav>
                                        <p:tav tm="100000">
                                          <p:val>
                                            <p:strVal val="ppt_y"/>
                                          </p:val>
                                        </p:tav>
                                      </p:tavLst>
                                    </p:anim>
                                    <p:set>
                                      <p:cBhvr>
                                        <p:cTn id="1246" dur="1" fill="hold">
                                          <p:stCondLst>
                                            <p:cond delay="4999"/>
                                          </p:stCondLst>
                                        </p:cTn>
                                        <p:tgtEl>
                                          <p:spTgt spid="47"/>
                                        </p:tgtEl>
                                        <p:attrNameLst>
                                          <p:attrName>style.visibility</p:attrName>
                                        </p:attrNameLst>
                                      </p:cBhvr>
                                      <p:to>
                                        <p:strVal val="hidden"/>
                                      </p:to>
                                    </p:set>
                                  </p:childTnLst>
                                </p:cTn>
                              </p:par>
                              <p:par>
                                <p:cTn id="1247" presetID="3" presetClass="exit" presetSubtype="5" fill="hold" grpId="3" nodeType="withEffect">
                                  <p:stCondLst>
                                    <p:cond delay="0"/>
                                  </p:stCondLst>
                                  <p:childTnLst>
                                    <p:animEffect transition="out" filter="blinds(vertical)">
                                      <p:cBhvr>
                                        <p:cTn id="1248" dur="5000"/>
                                        <p:tgtEl>
                                          <p:spTgt spid="47"/>
                                        </p:tgtEl>
                                      </p:cBhvr>
                                    </p:animEffect>
                                    <p:set>
                                      <p:cBhvr>
                                        <p:cTn id="1249" dur="1" fill="hold">
                                          <p:stCondLst>
                                            <p:cond delay="4999"/>
                                          </p:stCondLst>
                                        </p:cTn>
                                        <p:tgtEl>
                                          <p:spTgt spid="47"/>
                                        </p:tgtEl>
                                        <p:attrNameLst>
                                          <p:attrName>style.visibility</p:attrName>
                                        </p:attrNameLst>
                                      </p:cBhvr>
                                      <p:to>
                                        <p:strVal val="hidden"/>
                                      </p:to>
                                    </p:set>
                                  </p:childTnLst>
                                </p:cTn>
                              </p:par>
                              <p:par>
                                <p:cTn id="1250" presetID="2" presetClass="entr" presetSubtype="8" fill="hold" grpId="0" nodeType="withEffect">
                                  <p:stCondLst>
                                    <p:cond delay="0"/>
                                  </p:stCondLst>
                                  <p:childTnLst>
                                    <p:set>
                                      <p:cBhvr>
                                        <p:cTn id="1251" dur="1" fill="hold">
                                          <p:stCondLst>
                                            <p:cond delay="0"/>
                                          </p:stCondLst>
                                        </p:cTn>
                                        <p:tgtEl>
                                          <p:spTgt spid="46"/>
                                        </p:tgtEl>
                                        <p:attrNameLst>
                                          <p:attrName>style.visibility</p:attrName>
                                        </p:attrNameLst>
                                      </p:cBhvr>
                                      <p:to>
                                        <p:strVal val="visible"/>
                                      </p:to>
                                    </p:set>
                                    <p:anim calcmode="lin" valueType="num">
                                      <p:cBhvr additive="base">
                                        <p:cTn id="1252" dur="5000" fill="hold"/>
                                        <p:tgtEl>
                                          <p:spTgt spid="46"/>
                                        </p:tgtEl>
                                        <p:attrNameLst>
                                          <p:attrName>ppt_x</p:attrName>
                                        </p:attrNameLst>
                                      </p:cBhvr>
                                      <p:tavLst>
                                        <p:tav tm="0">
                                          <p:val>
                                            <p:strVal val="0-#ppt_w/2"/>
                                          </p:val>
                                        </p:tav>
                                        <p:tav tm="100000">
                                          <p:val>
                                            <p:strVal val="#ppt_x"/>
                                          </p:val>
                                        </p:tav>
                                      </p:tavLst>
                                    </p:anim>
                                    <p:anim calcmode="lin" valueType="num">
                                      <p:cBhvr additive="base">
                                        <p:cTn id="1253" dur="5000" fill="hold"/>
                                        <p:tgtEl>
                                          <p:spTgt spid="46"/>
                                        </p:tgtEl>
                                        <p:attrNameLst>
                                          <p:attrName>ppt_y</p:attrName>
                                        </p:attrNameLst>
                                      </p:cBhvr>
                                      <p:tavLst>
                                        <p:tav tm="0">
                                          <p:val>
                                            <p:strVal val="#ppt_y"/>
                                          </p:val>
                                        </p:tav>
                                        <p:tav tm="100000">
                                          <p:val>
                                            <p:strVal val="#ppt_y"/>
                                          </p:val>
                                        </p:tav>
                                      </p:tavLst>
                                    </p:anim>
                                  </p:childTnLst>
                                </p:cTn>
                              </p:par>
                              <p:par>
                                <p:cTn id="1254" presetID="19" presetClass="entr" presetSubtype="10" fill="hold" grpId="1" nodeType="withEffect">
                                  <p:stCondLst>
                                    <p:cond delay="0"/>
                                  </p:stCondLst>
                                  <p:childTnLst>
                                    <p:set>
                                      <p:cBhvr>
                                        <p:cTn id="1255" dur="1" fill="hold">
                                          <p:stCondLst>
                                            <p:cond delay="0"/>
                                          </p:stCondLst>
                                        </p:cTn>
                                        <p:tgtEl>
                                          <p:spTgt spid="46"/>
                                        </p:tgtEl>
                                        <p:attrNameLst>
                                          <p:attrName>style.visibility</p:attrName>
                                        </p:attrNameLst>
                                      </p:cBhvr>
                                      <p:to>
                                        <p:strVal val="visible"/>
                                      </p:to>
                                    </p:set>
                                    <p:anim calcmode="lin" valueType="num">
                                      <p:cBhvr>
                                        <p:cTn id="1256" dur="5000" fill="hold"/>
                                        <p:tgtEl>
                                          <p:spTgt spid="46"/>
                                        </p:tgtEl>
                                        <p:attrNameLst>
                                          <p:attrName>ppt_w</p:attrName>
                                        </p:attrNameLst>
                                      </p:cBhvr>
                                      <p:tavLst>
                                        <p:tav tm="0" fmla="#ppt_w*sin(2.5*pi*$)">
                                          <p:val>
                                            <p:fltVal val="0"/>
                                          </p:val>
                                        </p:tav>
                                        <p:tav tm="100000">
                                          <p:val>
                                            <p:fltVal val="1"/>
                                          </p:val>
                                        </p:tav>
                                      </p:tavLst>
                                    </p:anim>
                                    <p:anim calcmode="lin" valueType="num">
                                      <p:cBhvr>
                                        <p:cTn id="1257" dur="5000" fill="hold"/>
                                        <p:tgtEl>
                                          <p:spTgt spid="46"/>
                                        </p:tgtEl>
                                        <p:attrNameLst>
                                          <p:attrName>ppt_h</p:attrName>
                                        </p:attrNameLst>
                                      </p:cBhvr>
                                      <p:tavLst>
                                        <p:tav tm="0">
                                          <p:val>
                                            <p:strVal val="#ppt_h"/>
                                          </p:val>
                                        </p:tav>
                                        <p:tav tm="100000">
                                          <p:val>
                                            <p:strVal val="#ppt_h"/>
                                          </p:val>
                                        </p:tav>
                                      </p:tavLst>
                                    </p:anim>
                                  </p:childTnLst>
                                </p:cTn>
                              </p:par>
                              <p:par>
                                <p:cTn id="1258" presetID="2" presetClass="exit" presetSubtype="8" fill="hold" grpId="2" nodeType="withEffect">
                                  <p:stCondLst>
                                    <p:cond delay="0"/>
                                  </p:stCondLst>
                                  <p:childTnLst>
                                    <p:anim calcmode="lin" valueType="num">
                                      <p:cBhvr additive="base">
                                        <p:cTn id="1259" dur="5000"/>
                                        <p:tgtEl>
                                          <p:spTgt spid="46"/>
                                        </p:tgtEl>
                                        <p:attrNameLst>
                                          <p:attrName>ppt_x</p:attrName>
                                        </p:attrNameLst>
                                      </p:cBhvr>
                                      <p:tavLst>
                                        <p:tav tm="0">
                                          <p:val>
                                            <p:strVal val="ppt_x"/>
                                          </p:val>
                                        </p:tav>
                                        <p:tav tm="100000">
                                          <p:val>
                                            <p:strVal val="0-ppt_w/2"/>
                                          </p:val>
                                        </p:tav>
                                      </p:tavLst>
                                    </p:anim>
                                    <p:anim calcmode="lin" valueType="num">
                                      <p:cBhvr additive="base">
                                        <p:cTn id="1260" dur="5000"/>
                                        <p:tgtEl>
                                          <p:spTgt spid="46"/>
                                        </p:tgtEl>
                                        <p:attrNameLst>
                                          <p:attrName>ppt_y</p:attrName>
                                        </p:attrNameLst>
                                      </p:cBhvr>
                                      <p:tavLst>
                                        <p:tav tm="0">
                                          <p:val>
                                            <p:strVal val="ppt_y"/>
                                          </p:val>
                                        </p:tav>
                                        <p:tav tm="100000">
                                          <p:val>
                                            <p:strVal val="ppt_y"/>
                                          </p:val>
                                        </p:tav>
                                      </p:tavLst>
                                    </p:anim>
                                    <p:set>
                                      <p:cBhvr>
                                        <p:cTn id="1261" dur="1" fill="hold">
                                          <p:stCondLst>
                                            <p:cond delay="4999"/>
                                          </p:stCondLst>
                                        </p:cTn>
                                        <p:tgtEl>
                                          <p:spTgt spid="46"/>
                                        </p:tgtEl>
                                        <p:attrNameLst>
                                          <p:attrName>style.visibility</p:attrName>
                                        </p:attrNameLst>
                                      </p:cBhvr>
                                      <p:to>
                                        <p:strVal val="hidden"/>
                                      </p:to>
                                    </p:set>
                                  </p:childTnLst>
                                </p:cTn>
                              </p:par>
                              <p:par>
                                <p:cTn id="1262" presetID="3" presetClass="exit" presetSubtype="5" fill="hold" grpId="3" nodeType="withEffect">
                                  <p:stCondLst>
                                    <p:cond delay="0"/>
                                  </p:stCondLst>
                                  <p:childTnLst>
                                    <p:animEffect transition="out" filter="blinds(vertical)">
                                      <p:cBhvr>
                                        <p:cTn id="1263" dur="5000"/>
                                        <p:tgtEl>
                                          <p:spTgt spid="46"/>
                                        </p:tgtEl>
                                      </p:cBhvr>
                                    </p:animEffect>
                                    <p:set>
                                      <p:cBhvr>
                                        <p:cTn id="1264" dur="1" fill="hold">
                                          <p:stCondLst>
                                            <p:cond delay="4999"/>
                                          </p:stCondLst>
                                        </p:cTn>
                                        <p:tgtEl>
                                          <p:spTgt spid="46"/>
                                        </p:tgtEl>
                                        <p:attrNameLst>
                                          <p:attrName>style.visibility</p:attrName>
                                        </p:attrNameLst>
                                      </p:cBhvr>
                                      <p:to>
                                        <p:strVal val="hidden"/>
                                      </p:to>
                                    </p:set>
                                  </p:childTnLst>
                                </p:cTn>
                              </p:par>
                              <p:par>
                                <p:cTn id="1265" presetID="23" presetClass="entr" presetSubtype="288" fill="hold" nodeType="withEffect">
                                  <p:stCondLst>
                                    <p:cond delay="1500"/>
                                  </p:stCondLst>
                                  <p:childTnLst>
                                    <p:set>
                                      <p:cBhvr>
                                        <p:cTn id="1266" dur="1" fill="hold">
                                          <p:stCondLst>
                                            <p:cond delay="0"/>
                                          </p:stCondLst>
                                        </p:cTn>
                                        <p:tgtEl>
                                          <p:spTgt spid="88"/>
                                        </p:tgtEl>
                                        <p:attrNameLst>
                                          <p:attrName>style.visibility</p:attrName>
                                        </p:attrNameLst>
                                      </p:cBhvr>
                                      <p:to>
                                        <p:strVal val="visible"/>
                                      </p:to>
                                    </p:set>
                                    <p:anim calcmode="lin" valueType="num">
                                      <p:cBhvr>
                                        <p:cTn id="1267" dur="4000" fill="hold"/>
                                        <p:tgtEl>
                                          <p:spTgt spid="88"/>
                                        </p:tgtEl>
                                        <p:attrNameLst>
                                          <p:attrName>ppt_w</p:attrName>
                                        </p:attrNameLst>
                                      </p:cBhvr>
                                      <p:tavLst>
                                        <p:tav tm="0">
                                          <p:val>
                                            <p:strVal val="4/3*#ppt_w"/>
                                          </p:val>
                                        </p:tav>
                                        <p:tav tm="100000">
                                          <p:val>
                                            <p:strVal val="#ppt_w"/>
                                          </p:val>
                                        </p:tav>
                                      </p:tavLst>
                                    </p:anim>
                                    <p:anim calcmode="lin" valueType="num">
                                      <p:cBhvr>
                                        <p:cTn id="1268" dur="4000" fill="hold"/>
                                        <p:tgtEl>
                                          <p:spTgt spid="88"/>
                                        </p:tgtEl>
                                        <p:attrNameLst>
                                          <p:attrName>ppt_h</p:attrName>
                                        </p:attrNameLst>
                                      </p:cBhvr>
                                      <p:tavLst>
                                        <p:tav tm="0">
                                          <p:val>
                                            <p:strVal val="4/3*#ppt_h"/>
                                          </p:val>
                                        </p:tav>
                                        <p:tav tm="100000">
                                          <p:val>
                                            <p:strVal val="#ppt_h"/>
                                          </p:val>
                                        </p:tav>
                                      </p:tavLst>
                                    </p:anim>
                                  </p:childTnLst>
                                </p:cTn>
                              </p:par>
                              <p:par>
                                <p:cTn id="1269" presetID="16" presetClass="entr" presetSubtype="37" fill="hold" nodeType="withEffect">
                                  <p:stCondLst>
                                    <p:cond delay="1500"/>
                                  </p:stCondLst>
                                  <p:childTnLst>
                                    <p:set>
                                      <p:cBhvr>
                                        <p:cTn id="1270" dur="1" fill="hold">
                                          <p:stCondLst>
                                            <p:cond delay="0"/>
                                          </p:stCondLst>
                                        </p:cTn>
                                        <p:tgtEl>
                                          <p:spTgt spid="88"/>
                                        </p:tgtEl>
                                        <p:attrNameLst>
                                          <p:attrName>style.visibility</p:attrName>
                                        </p:attrNameLst>
                                      </p:cBhvr>
                                      <p:to>
                                        <p:strVal val="visible"/>
                                      </p:to>
                                    </p:set>
                                    <p:animEffect transition="in" filter="barn(outVertical)">
                                      <p:cBhvr>
                                        <p:cTn id="1271" dur="4000"/>
                                        <p:tgtEl>
                                          <p:spTgt spid="88"/>
                                        </p:tgtEl>
                                      </p:cBhvr>
                                    </p:animEffect>
                                  </p:childTnLst>
                                </p:cTn>
                              </p:par>
                              <p:par>
                                <p:cTn id="1272" presetID="9" presetClass="emph" presetSubtype="0" grpId="0" nodeType="withEffect">
                                  <p:stCondLst>
                                    <p:cond delay="0"/>
                                  </p:stCondLst>
                                  <p:childTnLst>
                                    <p:set>
                                      <p:cBhvr rctx="PPT">
                                        <p:cTn id="1273" dur="indefinite"/>
                                        <p:tgtEl>
                                          <p:spTgt spid="89"/>
                                        </p:tgtEl>
                                        <p:attrNameLst>
                                          <p:attrName>style.opacity</p:attrName>
                                        </p:attrNameLst>
                                      </p:cBhvr>
                                      <p:to>
                                        <p:strVal val="0"/>
                                      </p:to>
                                    </p:set>
                                    <p:animEffect filter="image" prLst="opacity: 0">
                                      <p:cBhvr rctx="IE">
                                        <p:cTn id="1274" dur="indefinite"/>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9"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 name="31 Imagen" descr="GGGGG"/>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 name="1 Rectángulo"/>
          <p:cNvSpPr/>
          <p:nvPr/>
        </p:nvSpPr>
        <p:spPr>
          <a:xfrm rot="5400000">
            <a:off x="236094" y="-236096"/>
            <a:ext cx="915761" cy="1387954"/>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5400000">
            <a:off x="847654" y="211411"/>
            <a:ext cx="915765" cy="1387954"/>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a:off x="1423718" y="643460"/>
            <a:ext cx="915765" cy="1387954"/>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5400000">
            <a:off x="1950070" y="1095912"/>
            <a:ext cx="915761" cy="1387954"/>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5400000">
            <a:off x="2521542" y="1563908"/>
            <a:ext cx="915761" cy="1387954"/>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6200000">
            <a:off x="8034644" y="4034142"/>
            <a:ext cx="987775" cy="1230942"/>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6200000">
            <a:off x="7423079" y="3586636"/>
            <a:ext cx="987777" cy="1230941"/>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6200000">
            <a:off x="6847016" y="3154588"/>
            <a:ext cx="987777" cy="1230943"/>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6200000">
            <a:off x="6320671" y="2702139"/>
            <a:ext cx="987774" cy="1230943"/>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a:off x="5749200" y="2234140"/>
            <a:ext cx="987772" cy="1230943"/>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5400000" flipH="1">
            <a:off x="162939" y="3992781"/>
            <a:ext cx="987775" cy="1313657"/>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5400000" flipH="1">
            <a:off x="789161" y="3507342"/>
            <a:ext cx="987773" cy="1313657"/>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5400000" flipH="1">
            <a:off x="1350568" y="3113234"/>
            <a:ext cx="987773" cy="1313657"/>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5400000" flipH="1">
            <a:off x="1876918" y="2660784"/>
            <a:ext cx="987773" cy="1313657"/>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5400000" flipH="1">
            <a:off x="2448390" y="2192784"/>
            <a:ext cx="987773" cy="1313657"/>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6200000" flipH="1">
            <a:off x="8036755" y="-191480"/>
            <a:ext cx="915767" cy="1298725"/>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6200000" flipH="1">
            <a:off x="7425195" y="256023"/>
            <a:ext cx="915767" cy="1298725"/>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6200000" flipH="1">
            <a:off x="6849131" y="688070"/>
            <a:ext cx="915767" cy="1298725"/>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6200000" flipH="1">
            <a:off x="6322781" y="1140521"/>
            <a:ext cx="915767" cy="1298725"/>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6200000" flipH="1">
            <a:off x="5751309" y="1608521"/>
            <a:ext cx="915768" cy="1298725"/>
          </a:xfrm>
          <a:prstGeom prst="rect">
            <a:avLst/>
          </a:prstGeom>
          <a:gradFill>
            <a:gsLst>
              <a:gs pos="0">
                <a:schemeClr val="tx1"/>
              </a:gs>
              <a:gs pos="35000">
                <a:schemeClr val="accent1">
                  <a:tint val="44500"/>
                  <a:satMod val="160000"/>
                  <a:alpha val="0"/>
                </a:schemeClr>
              </a:gs>
              <a:gs pos="100000">
                <a:schemeClr val="accent1">
                  <a:tint val="23500"/>
                  <a:satMod val="160000"/>
                  <a:alpha val="0"/>
                </a:schemeClr>
              </a:gs>
            </a:gsLst>
            <a:path path="shape">
              <a:fillToRect l="50000" t="50000" r="50000" b="50000"/>
            </a:path>
          </a:gradFill>
          <a:ln w="38100">
            <a:gradFill>
              <a:gsLst>
                <a:gs pos="0">
                  <a:schemeClr val="accent4">
                    <a:lumMod val="40000"/>
                    <a:lumOff val="60000"/>
                  </a:schemeClr>
                </a:gs>
                <a:gs pos="50000">
                  <a:schemeClr val="accent1">
                    <a:tint val="44500"/>
                    <a:satMod val="160000"/>
                    <a:lumMod val="0"/>
                    <a:lumOff val="100000"/>
                  </a:schemeClr>
                </a:gs>
                <a:gs pos="100000">
                  <a:schemeClr val="accent1">
                    <a:tint val="23500"/>
                    <a:satMod val="160000"/>
                  </a:schemeClr>
                </a:gs>
              </a:gsLst>
              <a:lin ang="5400000" scaled="0"/>
            </a:gradFill>
            <a:prstDash val="sysDot"/>
          </a:ln>
          <a:effectLst>
            <a:outerShdw blurRad="330200" dist="508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9" name="Picture 2"/>
          <p:cNvPicPr>
            <a:picLocks noChangeAspect="1" noChangeArrowheads="1"/>
          </p:cNvPicPr>
          <p:nvPr/>
        </p:nvPicPr>
        <p:blipFill rotWithShape="1">
          <a:blip r:embed="rId4">
            <a:extLst>
              <a:ext uri="{28A0092B-C50C-407E-A947-70E740481C1C}">
                <a14:useLocalDpi xmlns:a14="http://schemas.microsoft.com/office/drawing/2010/main" val="0"/>
              </a:ext>
            </a:extLst>
          </a:blip>
          <a:srcRect l="26042" t="9475" r="24191" b="29565"/>
          <a:stretch/>
        </p:blipFill>
        <p:spPr bwMode="auto">
          <a:xfrm>
            <a:off x="2915816" y="4209"/>
            <a:ext cx="3312769" cy="17035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t="10611" b="21300"/>
          <a:stretch/>
        </p:blipFill>
        <p:spPr bwMode="auto">
          <a:xfrm>
            <a:off x="6474533" y="4602848"/>
            <a:ext cx="2663383" cy="532691"/>
          </a:xfrm>
          <a:prstGeom prst="rect">
            <a:avLst/>
          </a:prstGeom>
          <a:noFill/>
          <a:ln w="9525">
            <a:noFill/>
            <a:miter lim="800000"/>
            <a:headEnd/>
            <a:tailEnd/>
          </a:ln>
          <a:effectLst>
            <a:outerShdw dist="50800" dir="5400000" algn="ctr" rotWithShape="0">
              <a:schemeClr val="bg1">
                <a:lumMod val="50000"/>
                <a:lumOff val="50000"/>
              </a:schemeClr>
            </a:outerShdw>
          </a:effectLst>
          <a:scene3d>
            <a:camera prst="orthographicFront"/>
            <a:lightRig rig="chilly" dir="t"/>
          </a:scene3d>
          <a:sp3d/>
        </p:spPr>
      </p:pic>
      <p:sp>
        <p:nvSpPr>
          <p:cNvPr id="30" name="29 Rectángulo"/>
          <p:cNvSpPr/>
          <p:nvPr/>
        </p:nvSpPr>
        <p:spPr>
          <a:xfrm>
            <a:off x="0" y="0"/>
            <a:ext cx="9252520" cy="5236046"/>
          </a:xfrm>
          <a:prstGeom prst="rect">
            <a:avLst/>
          </a:prstGeom>
          <a:gradFill flip="none" rotWithShape="1">
            <a:gsLst>
              <a:gs pos="1250">
                <a:srgbClr val="66FF33">
                  <a:lumMod val="19000"/>
                </a:srgbClr>
              </a:gs>
              <a:gs pos="52000">
                <a:srgbClr val="99FF33">
                  <a:lumMod val="52000"/>
                  <a:lumOff val="48000"/>
                </a:srgbClr>
              </a:gs>
              <a:gs pos="48000">
                <a:srgbClr val="C1FB8F"/>
              </a:gs>
              <a:gs pos="100000">
                <a:srgbClr val="8CFF58">
                  <a:lumMod val="19000"/>
                </a:srgbClr>
              </a:gs>
              <a:gs pos="78000">
                <a:srgbClr val="8CFF58">
                  <a:lumMod val="56000"/>
                </a:srgbClr>
              </a:gs>
              <a:gs pos="30000">
                <a:srgbClr val="66FF33">
                  <a:lumMod val="97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95599623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0"/>
                                        </p:tgtEl>
                                        <p:attrNameLst>
                                          <p:attrName>style.opacity</p:attrName>
                                        </p:attrNameLst>
                                      </p:cBhvr>
                                      <p:to>
                                        <p:strVal val="0"/>
                                      </p:to>
                                    </p:set>
                                    <p:animEffect filter="image" prLst="opacity: 0">
                                      <p:cBhvr rctx="IE">
                                        <p:cTn id="7" dur="indefinite"/>
                                        <p:tgtEl>
                                          <p:spTgt spid="30"/>
                                        </p:tgtEl>
                                      </p:cBhvr>
                                    </p:animEffect>
                                  </p:childTnLst>
                                </p:cTn>
                              </p:par>
                              <p:par>
                                <p:cTn id="8" presetID="2" presetClass="entr" presetSubtype="6"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390" fill="hold"/>
                                        <p:tgtEl>
                                          <p:spTgt spid="2"/>
                                        </p:tgtEl>
                                        <p:attrNameLst>
                                          <p:attrName>ppt_x</p:attrName>
                                        </p:attrNameLst>
                                      </p:cBhvr>
                                      <p:tavLst>
                                        <p:tav tm="0">
                                          <p:val>
                                            <p:strVal val="1+#ppt_w/2"/>
                                          </p:val>
                                        </p:tav>
                                        <p:tav tm="100000">
                                          <p:val>
                                            <p:strVal val="#ppt_x"/>
                                          </p:val>
                                        </p:tav>
                                      </p:tavLst>
                                    </p:anim>
                                    <p:anim calcmode="lin" valueType="num">
                                      <p:cBhvr additive="base">
                                        <p:cTn id="11" dur="2390" fill="hold"/>
                                        <p:tgtEl>
                                          <p:spTgt spid="2"/>
                                        </p:tgtEl>
                                        <p:attrNameLst>
                                          <p:attrName>ppt_y</p:attrName>
                                        </p:attrNameLst>
                                      </p:cBhvr>
                                      <p:tavLst>
                                        <p:tav tm="0">
                                          <p:val>
                                            <p:strVal val="1+#ppt_h/2"/>
                                          </p:val>
                                        </p:tav>
                                        <p:tav tm="100000">
                                          <p:val>
                                            <p:strVal val="#ppt_y"/>
                                          </p:val>
                                        </p:tav>
                                      </p:tavLst>
                                    </p:anim>
                                  </p:childTnLst>
                                </p:cTn>
                              </p:par>
                              <p:par>
                                <p:cTn id="12" presetID="16" presetClass="entr" presetSubtype="42"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outHorizontal)">
                                      <p:cBhvr>
                                        <p:cTn id="14" dur="2390"/>
                                        <p:tgtEl>
                                          <p:spTgt spid="2"/>
                                        </p:tgtEl>
                                      </p:cBhvr>
                                    </p:animEffect>
                                  </p:childTnLst>
                                </p:cTn>
                              </p:par>
                              <p:par>
                                <p:cTn id="15" presetID="8" presetClass="emph" presetSubtype="0" fill="hold" grpId="2" nodeType="withEffect">
                                  <p:stCondLst>
                                    <p:cond delay="0"/>
                                  </p:stCondLst>
                                  <p:childTnLst>
                                    <p:animRot by="21600000">
                                      <p:cBhvr>
                                        <p:cTn id="16" dur="2390" fill="hold"/>
                                        <p:tgtEl>
                                          <p:spTgt spid="2"/>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390" fill="hold"/>
                                        <p:tgtEl>
                                          <p:spTgt spid="3"/>
                                        </p:tgtEl>
                                        <p:attrNameLst>
                                          <p:attrName>ppt_x</p:attrName>
                                        </p:attrNameLst>
                                      </p:cBhvr>
                                      <p:tavLst>
                                        <p:tav tm="0">
                                          <p:val>
                                            <p:strVal val="1+#ppt_w/2"/>
                                          </p:val>
                                        </p:tav>
                                        <p:tav tm="100000">
                                          <p:val>
                                            <p:strVal val="#ppt_x"/>
                                          </p:val>
                                        </p:tav>
                                      </p:tavLst>
                                    </p:anim>
                                    <p:anim calcmode="lin" valueType="num">
                                      <p:cBhvr additive="base">
                                        <p:cTn id="20" dur="2390" fill="hold"/>
                                        <p:tgtEl>
                                          <p:spTgt spid="3"/>
                                        </p:tgtEl>
                                        <p:attrNameLst>
                                          <p:attrName>ppt_y</p:attrName>
                                        </p:attrNameLst>
                                      </p:cBhvr>
                                      <p:tavLst>
                                        <p:tav tm="0">
                                          <p:val>
                                            <p:strVal val="1+#ppt_h/2"/>
                                          </p:val>
                                        </p:tav>
                                        <p:tav tm="100000">
                                          <p:val>
                                            <p:strVal val="#ppt_y"/>
                                          </p:val>
                                        </p:tav>
                                      </p:tavLst>
                                    </p:anim>
                                  </p:childTnLst>
                                </p:cTn>
                              </p:par>
                              <p:par>
                                <p:cTn id="21" presetID="16" presetClass="entr" presetSubtype="42" fill="hold" grpId="1"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barn(outHorizontal)">
                                      <p:cBhvr>
                                        <p:cTn id="23" dur="2390"/>
                                        <p:tgtEl>
                                          <p:spTgt spid="3"/>
                                        </p:tgtEl>
                                      </p:cBhvr>
                                    </p:animEffect>
                                  </p:childTnLst>
                                </p:cTn>
                              </p:par>
                              <p:par>
                                <p:cTn id="24" presetID="8" presetClass="emph" presetSubtype="0" fill="hold" grpId="2" nodeType="withEffect">
                                  <p:stCondLst>
                                    <p:cond delay="0"/>
                                  </p:stCondLst>
                                  <p:childTnLst>
                                    <p:animRot by="21600000">
                                      <p:cBhvr>
                                        <p:cTn id="25" dur="2390" fill="hold"/>
                                        <p:tgtEl>
                                          <p:spTgt spid="3"/>
                                        </p:tgtEl>
                                        <p:attrNameLst>
                                          <p:attrName>r</p:attrName>
                                        </p:attrNameLst>
                                      </p:cBhvr>
                                    </p:animRot>
                                  </p:childTnLst>
                                </p:cTn>
                              </p:par>
                              <p:par>
                                <p:cTn id="26" presetID="2" presetClass="entr" presetSubtype="6"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2390" fill="hold"/>
                                        <p:tgtEl>
                                          <p:spTgt spid="5"/>
                                        </p:tgtEl>
                                        <p:attrNameLst>
                                          <p:attrName>ppt_x</p:attrName>
                                        </p:attrNameLst>
                                      </p:cBhvr>
                                      <p:tavLst>
                                        <p:tav tm="0">
                                          <p:val>
                                            <p:strVal val="1+#ppt_w/2"/>
                                          </p:val>
                                        </p:tav>
                                        <p:tav tm="100000">
                                          <p:val>
                                            <p:strVal val="#ppt_x"/>
                                          </p:val>
                                        </p:tav>
                                      </p:tavLst>
                                    </p:anim>
                                    <p:anim calcmode="lin" valueType="num">
                                      <p:cBhvr additive="base">
                                        <p:cTn id="29" dur="2390" fill="hold"/>
                                        <p:tgtEl>
                                          <p:spTgt spid="5"/>
                                        </p:tgtEl>
                                        <p:attrNameLst>
                                          <p:attrName>ppt_y</p:attrName>
                                        </p:attrNameLst>
                                      </p:cBhvr>
                                      <p:tavLst>
                                        <p:tav tm="0">
                                          <p:val>
                                            <p:strVal val="1+#ppt_h/2"/>
                                          </p:val>
                                        </p:tav>
                                        <p:tav tm="100000">
                                          <p:val>
                                            <p:strVal val="#ppt_y"/>
                                          </p:val>
                                        </p:tav>
                                      </p:tavLst>
                                    </p:anim>
                                  </p:childTnLst>
                                </p:cTn>
                              </p:par>
                              <p:par>
                                <p:cTn id="30" presetID="16" presetClass="entr" presetSubtype="42" fill="hold" grpId="1"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barn(outHorizontal)">
                                      <p:cBhvr>
                                        <p:cTn id="32" dur="2390"/>
                                        <p:tgtEl>
                                          <p:spTgt spid="5"/>
                                        </p:tgtEl>
                                      </p:cBhvr>
                                    </p:animEffect>
                                  </p:childTnLst>
                                </p:cTn>
                              </p:par>
                              <p:par>
                                <p:cTn id="33" presetID="8" presetClass="emph" presetSubtype="0" fill="hold" grpId="2" nodeType="withEffect">
                                  <p:stCondLst>
                                    <p:cond delay="0"/>
                                  </p:stCondLst>
                                  <p:childTnLst>
                                    <p:animRot by="21600000">
                                      <p:cBhvr>
                                        <p:cTn id="34" dur="2390" fill="hold"/>
                                        <p:tgtEl>
                                          <p:spTgt spid="5"/>
                                        </p:tgtEl>
                                        <p:attrNameLst>
                                          <p:attrName>r</p:attrName>
                                        </p:attrNameLst>
                                      </p:cBhvr>
                                    </p:animRot>
                                  </p:childTnLst>
                                </p:cTn>
                              </p:par>
                              <p:par>
                                <p:cTn id="35" presetID="2" presetClass="entr" presetSubtype="6"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2390" fill="hold"/>
                                        <p:tgtEl>
                                          <p:spTgt spid="6"/>
                                        </p:tgtEl>
                                        <p:attrNameLst>
                                          <p:attrName>ppt_x</p:attrName>
                                        </p:attrNameLst>
                                      </p:cBhvr>
                                      <p:tavLst>
                                        <p:tav tm="0">
                                          <p:val>
                                            <p:strVal val="1+#ppt_w/2"/>
                                          </p:val>
                                        </p:tav>
                                        <p:tav tm="100000">
                                          <p:val>
                                            <p:strVal val="#ppt_x"/>
                                          </p:val>
                                        </p:tav>
                                      </p:tavLst>
                                    </p:anim>
                                    <p:anim calcmode="lin" valueType="num">
                                      <p:cBhvr additive="base">
                                        <p:cTn id="38" dur="2390" fill="hold"/>
                                        <p:tgtEl>
                                          <p:spTgt spid="6"/>
                                        </p:tgtEl>
                                        <p:attrNameLst>
                                          <p:attrName>ppt_y</p:attrName>
                                        </p:attrNameLst>
                                      </p:cBhvr>
                                      <p:tavLst>
                                        <p:tav tm="0">
                                          <p:val>
                                            <p:strVal val="1+#ppt_h/2"/>
                                          </p:val>
                                        </p:tav>
                                        <p:tav tm="100000">
                                          <p:val>
                                            <p:strVal val="#ppt_y"/>
                                          </p:val>
                                        </p:tav>
                                      </p:tavLst>
                                    </p:anim>
                                  </p:childTnLst>
                                </p:cTn>
                              </p:par>
                              <p:par>
                                <p:cTn id="39" presetID="16" presetClass="entr" presetSubtype="42" fill="hold" grpId="1" nodeType="with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barn(outHorizontal)">
                                      <p:cBhvr>
                                        <p:cTn id="41" dur="2390"/>
                                        <p:tgtEl>
                                          <p:spTgt spid="6"/>
                                        </p:tgtEl>
                                      </p:cBhvr>
                                    </p:animEffect>
                                  </p:childTnLst>
                                </p:cTn>
                              </p:par>
                              <p:par>
                                <p:cTn id="42" presetID="8" presetClass="emph" presetSubtype="0" fill="hold" grpId="2" nodeType="withEffect">
                                  <p:stCondLst>
                                    <p:cond delay="0"/>
                                  </p:stCondLst>
                                  <p:childTnLst>
                                    <p:animRot by="21600000">
                                      <p:cBhvr>
                                        <p:cTn id="43" dur="2390" fill="hold"/>
                                        <p:tgtEl>
                                          <p:spTgt spid="6"/>
                                        </p:tgtEl>
                                        <p:attrNameLst>
                                          <p:attrName>r</p:attrName>
                                        </p:attrNameLst>
                                      </p:cBhvr>
                                    </p:animRot>
                                  </p:childTnLst>
                                </p:cTn>
                              </p:par>
                              <p:par>
                                <p:cTn id="44" presetID="2" presetClass="entr" presetSubtype="12" fill="hold" grpId="0" nodeType="withEffect">
                                  <p:stCondLst>
                                    <p:cond delay="0"/>
                                  </p:stCondLst>
                                  <p:childTnLst>
                                    <p:set>
                                      <p:cBhvr>
                                        <p:cTn id="45" dur="1" fill="hold">
                                          <p:stCondLst>
                                            <p:cond delay="0"/>
                                          </p:stCondLst>
                                        </p:cTn>
                                        <p:tgtEl>
                                          <p:spTgt spid="10"/>
                                        </p:tgtEl>
                                        <p:attrNameLst>
                                          <p:attrName>style.visibility</p:attrName>
                                        </p:attrNameLst>
                                      </p:cBhvr>
                                      <p:to>
                                        <p:strVal val="visible"/>
                                      </p:to>
                                    </p:set>
                                    <p:anim calcmode="lin" valueType="num">
                                      <p:cBhvr additive="base">
                                        <p:cTn id="46" dur="2390" fill="hold"/>
                                        <p:tgtEl>
                                          <p:spTgt spid="10"/>
                                        </p:tgtEl>
                                        <p:attrNameLst>
                                          <p:attrName>ppt_x</p:attrName>
                                        </p:attrNameLst>
                                      </p:cBhvr>
                                      <p:tavLst>
                                        <p:tav tm="0">
                                          <p:val>
                                            <p:strVal val="0-#ppt_w/2"/>
                                          </p:val>
                                        </p:tav>
                                        <p:tav tm="100000">
                                          <p:val>
                                            <p:strVal val="#ppt_x"/>
                                          </p:val>
                                        </p:tav>
                                      </p:tavLst>
                                    </p:anim>
                                    <p:anim calcmode="lin" valueType="num">
                                      <p:cBhvr additive="base">
                                        <p:cTn id="47" dur="2390" fill="hold"/>
                                        <p:tgtEl>
                                          <p:spTgt spid="10"/>
                                        </p:tgtEl>
                                        <p:attrNameLst>
                                          <p:attrName>ppt_y</p:attrName>
                                        </p:attrNameLst>
                                      </p:cBhvr>
                                      <p:tavLst>
                                        <p:tav tm="0">
                                          <p:val>
                                            <p:strVal val="1+#ppt_h/2"/>
                                          </p:val>
                                        </p:tav>
                                        <p:tav tm="100000">
                                          <p:val>
                                            <p:strVal val="#ppt_y"/>
                                          </p:val>
                                        </p:tav>
                                      </p:tavLst>
                                    </p:anim>
                                  </p:childTnLst>
                                </p:cTn>
                              </p:par>
                              <p:par>
                                <p:cTn id="48" presetID="16" presetClass="entr" presetSubtype="42" fill="hold" grpId="1" nodeType="with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barn(outHorizontal)">
                                      <p:cBhvr>
                                        <p:cTn id="50" dur="2390"/>
                                        <p:tgtEl>
                                          <p:spTgt spid="10"/>
                                        </p:tgtEl>
                                      </p:cBhvr>
                                    </p:animEffect>
                                  </p:childTnLst>
                                </p:cTn>
                              </p:par>
                              <p:par>
                                <p:cTn id="51" presetID="8" presetClass="emph" presetSubtype="0" fill="hold" grpId="2" nodeType="withEffect">
                                  <p:stCondLst>
                                    <p:cond delay="0"/>
                                  </p:stCondLst>
                                  <p:childTnLst>
                                    <p:animRot by="-21600000">
                                      <p:cBhvr>
                                        <p:cTn id="52" dur="2390" fill="hold"/>
                                        <p:tgtEl>
                                          <p:spTgt spid="10"/>
                                        </p:tgtEl>
                                        <p:attrNameLst>
                                          <p:attrName>r</p:attrName>
                                        </p:attrNameLst>
                                      </p:cBhvr>
                                    </p:animRot>
                                  </p:childTnLst>
                                </p:cTn>
                              </p:par>
                              <p:par>
                                <p:cTn id="53" presetID="2" presetClass="entr" presetSubtype="12" fill="hold" grpId="0" nodeType="withEffect">
                                  <p:stCondLst>
                                    <p:cond delay="0"/>
                                  </p:stCondLst>
                                  <p:childTnLst>
                                    <p:set>
                                      <p:cBhvr>
                                        <p:cTn id="54" dur="1" fill="hold">
                                          <p:stCondLst>
                                            <p:cond delay="0"/>
                                          </p:stCondLst>
                                        </p:cTn>
                                        <p:tgtEl>
                                          <p:spTgt spid="11"/>
                                        </p:tgtEl>
                                        <p:attrNameLst>
                                          <p:attrName>style.visibility</p:attrName>
                                        </p:attrNameLst>
                                      </p:cBhvr>
                                      <p:to>
                                        <p:strVal val="visible"/>
                                      </p:to>
                                    </p:set>
                                    <p:anim calcmode="lin" valueType="num">
                                      <p:cBhvr additive="base">
                                        <p:cTn id="55" dur="2390" fill="hold"/>
                                        <p:tgtEl>
                                          <p:spTgt spid="11"/>
                                        </p:tgtEl>
                                        <p:attrNameLst>
                                          <p:attrName>ppt_x</p:attrName>
                                        </p:attrNameLst>
                                      </p:cBhvr>
                                      <p:tavLst>
                                        <p:tav tm="0">
                                          <p:val>
                                            <p:strVal val="0-#ppt_w/2"/>
                                          </p:val>
                                        </p:tav>
                                        <p:tav tm="100000">
                                          <p:val>
                                            <p:strVal val="#ppt_x"/>
                                          </p:val>
                                        </p:tav>
                                      </p:tavLst>
                                    </p:anim>
                                    <p:anim calcmode="lin" valueType="num">
                                      <p:cBhvr additive="base">
                                        <p:cTn id="56" dur="2390" fill="hold"/>
                                        <p:tgtEl>
                                          <p:spTgt spid="11"/>
                                        </p:tgtEl>
                                        <p:attrNameLst>
                                          <p:attrName>ppt_y</p:attrName>
                                        </p:attrNameLst>
                                      </p:cBhvr>
                                      <p:tavLst>
                                        <p:tav tm="0">
                                          <p:val>
                                            <p:strVal val="1+#ppt_h/2"/>
                                          </p:val>
                                        </p:tav>
                                        <p:tav tm="100000">
                                          <p:val>
                                            <p:strVal val="#ppt_y"/>
                                          </p:val>
                                        </p:tav>
                                      </p:tavLst>
                                    </p:anim>
                                  </p:childTnLst>
                                </p:cTn>
                              </p:par>
                              <p:par>
                                <p:cTn id="57" presetID="16" presetClass="entr" presetSubtype="42" fill="hold" grpId="1" nodeType="withEffect">
                                  <p:stCondLst>
                                    <p:cond delay="0"/>
                                  </p:stCondLst>
                                  <p:childTnLst>
                                    <p:set>
                                      <p:cBhvr>
                                        <p:cTn id="58" dur="1" fill="hold">
                                          <p:stCondLst>
                                            <p:cond delay="0"/>
                                          </p:stCondLst>
                                        </p:cTn>
                                        <p:tgtEl>
                                          <p:spTgt spid="11"/>
                                        </p:tgtEl>
                                        <p:attrNameLst>
                                          <p:attrName>style.visibility</p:attrName>
                                        </p:attrNameLst>
                                      </p:cBhvr>
                                      <p:to>
                                        <p:strVal val="visible"/>
                                      </p:to>
                                    </p:set>
                                    <p:animEffect transition="in" filter="barn(outHorizontal)">
                                      <p:cBhvr>
                                        <p:cTn id="59" dur="2390"/>
                                        <p:tgtEl>
                                          <p:spTgt spid="11"/>
                                        </p:tgtEl>
                                      </p:cBhvr>
                                    </p:animEffect>
                                  </p:childTnLst>
                                </p:cTn>
                              </p:par>
                              <p:par>
                                <p:cTn id="60" presetID="8" presetClass="emph" presetSubtype="0" fill="hold" grpId="2" nodeType="withEffect">
                                  <p:stCondLst>
                                    <p:cond delay="0"/>
                                  </p:stCondLst>
                                  <p:childTnLst>
                                    <p:animRot by="-21600000">
                                      <p:cBhvr>
                                        <p:cTn id="61" dur="2390" fill="hold"/>
                                        <p:tgtEl>
                                          <p:spTgt spid="11"/>
                                        </p:tgtEl>
                                        <p:attrNameLst>
                                          <p:attrName>r</p:attrName>
                                        </p:attrNameLst>
                                      </p:cBhvr>
                                    </p:animRot>
                                  </p:childTnLst>
                                </p:cTn>
                              </p:par>
                              <p:par>
                                <p:cTn id="62" presetID="2" presetClass="entr" presetSubtype="12" fill="hold" grpId="0" nodeType="withEffect">
                                  <p:stCondLst>
                                    <p:cond delay="0"/>
                                  </p:stCondLst>
                                  <p:childTnLst>
                                    <p:set>
                                      <p:cBhvr>
                                        <p:cTn id="63" dur="1" fill="hold">
                                          <p:stCondLst>
                                            <p:cond delay="0"/>
                                          </p:stCondLst>
                                        </p:cTn>
                                        <p:tgtEl>
                                          <p:spTgt spid="12"/>
                                        </p:tgtEl>
                                        <p:attrNameLst>
                                          <p:attrName>style.visibility</p:attrName>
                                        </p:attrNameLst>
                                      </p:cBhvr>
                                      <p:to>
                                        <p:strVal val="visible"/>
                                      </p:to>
                                    </p:set>
                                    <p:anim calcmode="lin" valueType="num">
                                      <p:cBhvr additive="base">
                                        <p:cTn id="64" dur="2390" fill="hold"/>
                                        <p:tgtEl>
                                          <p:spTgt spid="12"/>
                                        </p:tgtEl>
                                        <p:attrNameLst>
                                          <p:attrName>ppt_x</p:attrName>
                                        </p:attrNameLst>
                                      </p:cBhvr>
                                      <p:tavLst>
                                        <p:tav tm="0">
                                          <p:val>
                                            <p:strVal val="0-#ppt_w/2"/>
                                          </p:val>
                                        </p:tav>
                                        <p:tav tm="100000">
                                          <p:val>
                                            <p:strVal val="#ppt_x"/>
                                          </p:val>
                                        </p:tav>
                                      </p:tavLst>
                                    </p:anim>
                                    <p:anim calcmode="lin" valueType="num">
                                      <p:cBhvr additive="base">
                                        <p:cTn id="65" dur="2390" fill="hold"/>
                                        <p:tgtEl>
                                          <p:spTgt spid="12"/>
                                        </p:tgtEl>
                                        <p:attrNameLst>
                                          <p:attrName>ppt_y</p:attrName>
                                        </p:attrNameLst>
                                      </p:cBhvr>
                                      <p:tavLst>
                                        <p:tav tm="0">
                                          <p:val>
                                            <p:strVal val="1+#ppt_h/2"/>
                                          </p:val>
                                        </p:tav>
                                        <p:tav tm="100000">
                                          <p:val>
                                            <p:strVal val="#ppt_y"/>
                                          </p:val>
                                        </p:tav>
                                      </p:tavLst>
                                    </p:anim>
                                  </p:childTnLst>
                                </p:cTn>
                              </p:par>
                              <p:par>
                                <p:cTn id="66" presetID="16" presetClass="entr" presetSubtype="42" fill="hold" grpId="1" nodeType="withEffect">
                                  <p:stCondLst>
                                    <p:cond delay="0"/>
                                  </p:stCondLst>
                                  <p:childTnLst>
                                    <p:set>
                                      <p:cBhvr>
                                        <p:cTn id="67" dur="1" fill="hold">
                                          <p:stCondLst>
                                            <p:cond delay="0"/>
                                          </p:stCondLst>
                                        </p:cTn>
                                        <p:tgtEl>
                                          <p:spTgt spid="12"/>
                                        </p:tgtEl>
                                        <p:attrNameLst>
                                          <p:attrName>style.visibility</p:attrName>
                                        </p:attrNameLst>
                                      </p:cBhvr>
                                      <p:to>
                                        <p:strVal val="visible"/>
                                      </p:to>
                                    </p:set>
                                    <p:animEffect transition="in" filter="barn(outHorizontal)">
                                      <p:cBhvr>
                                        <p:cTn id="68" dur="2390"/>
                                        <p:tgtEl>
                                          <p:spTgt spid="12"/>
                                        </p:tgtEl>
                                      </p:cBhvr>
                                    </p:animEffect>
                                  </p:childTnLst>
                                </p:cTn>
                              </p:par>
                              <p:par>
                                <p:cTn id="69" presetID="8" presetClass="emph" presetSubtype="0" fill="hold" grpId="2" nodeType="withEffect">
                                  <p:stCondLst>
                                    <p:cond delay="0"/>
                                  </p:stCondLst>
                                  <p:childTnLst>
                                    <p:animRot by="-21600000">
                                      <p:cBhvr>
                                        <p:cTn id="70" dur="2390" fill="hold"/>
                                        <p:tgtEl>
                                          <p:spTgt spid="12"/>
                                        </p:tgtEl>
                                        <p:attrNameLst>
                                          <p:attrName>r</p:attrName>
                                        </p:attrNameLst>
                                      </p:cBhvr>
                                    </p:animRot>
                                  </p:childTnLst>
                                </p:cTn>
                              </p:par>
                              <p:par>
                                <p:cTn id="71" presetID="2" presetClass="entr" presetSubtype="12"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2390" fill="hold"/>
                                        <p:tgtEl>
                                          <p:spTgt spid="13"/>
                                        </p:tgtEl>
                                        <p:attrNameLst>
                                          <p:attrName>ppt_x</p:attrName>
                                        </p:attrNameLst>
                                      </p:cBhvr>
                                      <p:tavLst>
                                        <p:tav tm="0">
                                          <p:val>
                                            <p:strVal val="0-#ppt_w/2"/>
                                          </p:val>
                                        </p:tav>
                                        <p:tav tm="100000">
                                          <p:val>
                                            <p:strVal val="#ppt_x"/>
                                          </p:val>
                                        </p:tav>
                                      </p:tavLst>
                                    </p:anim>
                                    <p:anim calcmode="lin" valueType="num">
                                      <p:cBhvr additive="base">
                                        <p:cTn id="74" dur="2390" fill="hold"/>
                                        <p:tgtEl>
                                          <p:spTgt spid="13"/>
                                        </p:tgtEl>
                                        <p:attrNameLst>
                                          <p:attrName>ppt_y</p:attrName>
                                        </p:attrNameLst>
                                      </p:cBhvr>
                                      <p:tavLst>
                                        <p:tav tm="0">
                                          <p:val>
                                            <p:strVal val="1+#ppt_h/2"/>
                                          </p:val>
                                        </p:tav>
                                        <p:tav tm="100000">
                                          <p:val>
                                            <p:strVal val="#ppt_y"/>
                                          </p:val>
                                        </p:tav>
                                      </p:tavLst>
                                    </p:anim>
                                  </p:childTnLst>
                                </p:cTn>
                              </p:par>
                              <p:par>
                                <p:cTn id="75" presetID="16" presetClass="entr" presetSubtype="42" fill="hold" grpId="1" nodeType="withEffect">
                                  <p:stCondLst>
                                    <p:cond delay="0"/>
                                  </p:stCondLst>
                                  <p:childTnLst>
                                    <p:set>
                                      <p:cBhvr>
                                        <p:cTn id="76" dur="1" fill="hold">
                                          <p:stCondLst>
                                            <p:cond delay="0"/>
                                          </p:stCondLst>
                                        </p:cTn>
                                        <p:tgtEl>
                                          <p:spTgt spid="13"/>
                                        </p:tgtEl>
                                        <p:attrNameLst>
                                          <p:attrName>style.visibility</p:attrName>
                                        </p:attrNameLst>
                                      </p:cBhvr>
                                      <p:to>
                                        <p:strVal val="visible"/>
                                      </p:to>
                                    </p:set>
                                    <p:animEffect transition="in" filter="barn(outHorizontal)">
                                      <p:cBhvr>
                                        <p:cTn id="77" dur="2390"/>
                                        <p:tgtEl>
                                          <p:spTgt spid="13"/>
                                        </p:tgtEl>
                                      </p:cBhvr>
                                    </p:animEffect>
                                  </p:childTnLst>
                                </p:cTn>
                              </p:par>
                              <p:par>
                                <p:cTn id="78" presetID="8" presetClass="emph" presetSubtype="0" fill="hold" grpId="2" nodeType="withEffect">
                                  <p:stCondLst>
                                    <p:cond delay="0"/>
                                  </p:stCondLst>
                                  <p:childTnLst>
                                    <p:animRot by="-21600000">
                                      <p:cBhvr>
                                        <p:cTn id="79" dur="2390" fill="hold"/>
                                        <p:tgtEl>
                                          <p:spTgt spid="13"/>
                                        </p:tgtEl>
                                        <p:attrNameLst>
                                          <p:attrName>r</p:attrName>
                                        </p:attrNameLst>
                                      </p:cBhvr>
                                    </p:animRot>
                                  </p:childTnLst>
                                </p:cTn>
                              </p:par>
                              <p:par>
                                <p:cTn id="80" presetID="2" presetClass="entr" presetSubtype="12" fill="hold" grpId="0" nodeType="withEffect">
                                  <p:stCondLst>
                                    <p:cond delay="0"/>
                                  </p:stCondLst>
                                  <p:childTnLst>
                                    <p:set>
                                      <p:cBhvr>
                                        <p:cTn id="81" dur="1" fill="hold">
                                          <p:stCondLst>
                                            <p:cond delay="0"/>
                                          </p:stCondLst>
                                        </p:cTn>
                                        <p:tgtEl>
                                          <p:spTgt spid="14"/>
                                        </p:tgtEl>
                                        <p:attrNameLst>
                                          <p:attrName>style.visibility</p:attrName>
                                        </p:attrNameLst>
                                      </p:cBhvr>
                                      <p:to>
                                        <p:strVal val="visible"/>
                                      </p:to>
                                    </p:set>
                                    <p:anim calcmode="lin" valueType="num">
                                      <p:cBhvr additive="base">
                                        <p:cTn id="82" dur="2390" fill="hold"/>
                                        <p:tgtEl>
                                          <p:spTgt spid="14"/>
                                        </p:tgtEl>
                                        <p:attrNameLst>
                                          <p:attrName>ppt_x</p:attrName>
                                        </p:attrNameLst>
                                      </p:cBhvr>
                                      <p:tavLst>
                                        <p:tav tm="0">
                                          <p:val>
                                            <p:strVal val="0-#ppt_w/2"/>
                                          </p:val>
                                        </p:tav>
                                        <p:tav tm="100000">
                                          <p:val>
                                            <p:strVal val="#ppt_x"/>
                                          </p:val>
                                        </p:tav>
                                      </p:tavLst>
                                    </p:anim>
                                    <p:anim calcmode="lin" valueType="num">
                                      <p:cBhvr additive="base">
                                        <p:cTn id="83" dur="2390" fill="hold"/>
                                        <p:tgtEl>
                                          <p:spTgt spid="14"/>
                                        </p:tgtEl>
                                        <p:attrNameLst>
                                          <p:attrName>ppt_y</p:attrName>
                                        </p:attrNameLst>
                                      </p:cBhvr>
                                      <p:tavLst>
                                        <p:tav tm="0">
                                          <p:val>
                                            <p:strVal val="1+#ppt_h/2"/>
                                          </p:val>
                                        </p:tav>
                                        <p:tav tm="100000">
                                          <p:val>
                                            <p:strVal val="#ppt_y"/>
                                          </p:val>
                                        </p:tav>
                                      </p:tavLst>
                                    </p:anim>
                                  </p:childTnLst>
                                </p:cTn>
                              </p:par>
                              <p:par>
                                <p:cTn id="84" presetID="16" presetClass="entr" presetSubtype="42" fill="hold" grpId="1" nodeType="withEffect">
                                  <p:stCondLst>
                                    <p:cond delay="0"/>
                                  </p:stCondLst>
                                  <p:childTnLst>
                                    <p:set>
                                      <p:cBhvr>
                                        <p:cTn id="85" dur="1" fill="hold">
                                          <p:stCondLst>
                                            <p:cond delay="0"/>
                                          </p:stCondLst>
                                        </p:cTn>
                                        <p:tgtEl>
                                          <p:spTgt spid="14"/>
                                        </p:tgtEl>
                                        <p:attrNameLst>
                                          <p:attrName>style.visibility</p:attrName>
                                        </p:attrNameLst>
                                      </p:cBhvr>
                                      <p:to>
                                        <p:strVal val="visible"/>
                                      </p:to>
                                    </p:set>
                                    <p:animEffect transition="in" filter="barn(outHorizontal)">
                                      <p:cBhvr>
                                        <p:cTn id="86" dur="2390"/>
                                        <p:tgtEl>
                                          <p:spTgt spid="14"/>
                                        </p:tgtEl>
                                      </p:cBhvr>
                                    </p:animEffect>
                                  </p:childTnLst>
                                </p:cTn>
                              </p:par>
                              <p:par>
                                <p:cTn id="87" presetID="8" presetClass="emph" presetSubtype="0" fill="hold" grpId="2" nodeType="withEffect">
                                  <p:stCondLst>
                                    <p:cond delay="0"/>
                                  </p:stCondLst>
                                  <p:childTnLst>
                                    <p:animRot by="-21600000">
                                      <p:cBhvr>
                                        <p:cTn id="88" dur="2390" fill="hold"/>
                                        <p:tgtEl>
                                          <p:spTgt spid="14"/>
                                        </p:tgtEl>
                                        <p:attrNameLst>
                                          <p:attrName>r</p:attrName>
                                        </p:attrNameLst>
                                      </p:cBhvr>
                                    </p:animRot>
                                  </p:childTnLst>
                                </p:cTn>
                              </p:par>
                              <p:par>
                                <p:cTn id="89" presetID="2" presetClass="entr" presetSubtype="3" fill="hold" grpId="0" nodeType="withEffect">
                                  <p:stCondLst>
                                    <p:cond delay="0"/>
                                  </p:stCondLst>
                                  <p:childTnLst>
                                    <p:set>
                                      <p:cBhvr>
                                        <p:cTn id="90" dur="1" fill="hold">
                                          <p:stCondLst>
                                            <p:cond delay="0"/>
                                          </p:stCondLst>
                                        </p:cTn>
                                        <p:tgtEl>
                                          <p:spTgt spid="24"/>
                                        </p:tgtEl>
                                        <p:attrNameLst>
                                          <p:attrName>style.visibility</p:attrName>
                                        </p:attrNameLst>
                                      </p:cBhvr>
                                      <p:to>
                                        <p:strVal val="visible"/>
                                      </p:to>
                                    </p:set>
                                    <p:anim calcmode="lin" valueType="num">
                                      <p:cBhvr additive="base">
                                        <p:cTn id="91" dur="2390" fill="hold"/>
                                        <p:tgtEl>
                                          <p:spTgt spid="24"/>
                                        </p:tgtEl>
                                        <p:attrNameLst>
                                          <p:attrName>ppt_x</p:attrName>
                                        </p:attrNameLst>
                                      </p:cBhvr>
                                      <p:tavLst>
                                        <p:tav tm="0">
                                          <p:val>
                                            <p:strVal val="1+#ppt_w/2"/>
                                          </p:val>
                                        </p:tav>
                                        <p:tav tm="100000">
                                          <p:val>
                                            <p:strVal val="#ppt_x"/>
                                          </p:val>
                                        </p:tav>
                                      </p:tavLst>
                                    </p:anim>
                                    <p:anim calcmode="lin" valueType="num">
                                      <p:cBhvr additive="base">
                                        <p:cTn id="92" dur="2390" fill="hold"/>
                                        <p:tgtEl>
                                          <p:spTgt spid="24"/>
                                        </p:tgtEl>
                                        <p:attrNameLst>
                                          <p:attrName>ppt_y</p:attrName>
                                        </p:attrNameLst>
                                      </p:cBhvr>
                                      <p:tavLst>
                                        <p:tav tm="0">
                                          <p:val>
                                            <p:strVal val="0-#ppt_h/2"/>
                                          </p:val>
                                        </p:tav>
                                        <p:tav tm="100000">
                                          <p:val>
                                            <p:strVal val="#ppt_y"/>
                                          </p:val>
                                        </p:tav>
                                      </p:tavLst>
                                    </p:anim>
                                  </p:childTnLst>
                                </p:cTn>
                              </p:par>
                              <p:par>
                                <p:cTn id="93" presetID="16" presetClass="entr" presetSubtype="42" fill="hold" grpId="1" nodeType="withEffect">
                                  <p:stCondLst>
                                    <p:cond delay="0"/>
                                  </p:stCondLst>
                                  <p:childTnLst>
                                    <p:set>
                                      <p:cBhvr>
                                        <p:cTn id="94" dur="1" fill="hold">
                                          <p:stCondLst>
                                            <p:cond delay="0"/>
                                          </p:stCondLst>
                                        </p:cTn>
                                        <p:tgtEl>
                                          <p:spTgt spid="24"/>
                                        </p:tgtEl>
                                        <p:attrNameLst>
                                          <p:attrName>style.visibility</p:attrName>
                                        </p:attrNameLst>
                                      </p:cBhvr>
                                      <p:to>
                                        <p:strVal val="visible"/>
                                      </p:to>
                                    </p:set>
                                    <p:animEffect transition="in" filter="barn(outHorizontal)">
                                      <p:cBhvr>
                                        <p:cTn id="95" dur="2390"/>
                                        <p:tgtEl>
                                          <p:spTgt spid="24"/>
                                        </p:tgtEl>
                                      </p:cBhvr>
                                    </p:animEffect>
                                  </p:childTnLst>
                                </p:cTn>
                              </p:par>
                              <p:par>
                                <p:cTn id="96" presetID="8" presetClass="emph" presetSubtype="0" fill="hold" grpId="2" nodeType="withEffect">
                                  <p:stCondLst>
                                    <p:cond delay="0"/>
                                  </p:stCondLst>
                                  <p:childTnLst>
                                    <p:animRot by="-21600000">
                                      <p:cBhvr>
                                        <p:cTn id="97" dur="2390" fill="hold"/>
                                        <p:tgtEl>
                                          <p:spTgt spid="24"/>
                                        </p:tgtEl>
                                        <p:attrNameLst>
                                          <p:attrName>r</p:attrName>
                                        </p:attrNameLst>
                                      </p:cBhvr>
                                    </p:animRot>
                                  </p:childTnLst>
                                </p:cTn>
                              </p:par>
                              <p:par>
                                <p:cTn id="98" presetID="2" presetClass="entr" presetSubtype="3" fill="hold" grpId="0" nodeType="withEffect">
                                  <p:stCondLst>
                                    <p:cond delay="0"/>
                                  </p:stCondLst>
                                  <p:childTnLst>
                                    <p:set>
                                      <p:cBhvr>
                                        <p:cTn id="99" dur="1" fill="hold">
                                          <p:stCondLst>
                                            <p:cond delay="0"/>
                                          </p:stCondLst>
                                        </p:cTn>
                                        <p:tgtEl>
                                          <p:spTgt spid="25"/>
                                        </p:tgtEl>
                                        <p:attrNameLst>
                                          <p:attrName>style.visibility</p:attrName>
                                        </p:attrNameLst>
                                      </p:cBhvr>
                                      <p:to>
                                        <p:strVal val="visible"/>
                                      </p:to>
                                    </p:set>
                                    <p:anim calcmode="lin" valueType="num">
                                      <p:cBhvr additive="base">
                                        <p:cTn id="100" dur="2390" fill="hold"/>
                                        <p:tgtEl>
                                          <p:spTgt spid="25"/>
                                        </p:tgtEl>
                                        <p:attrNameLst>
                                          <p:attrName>ppt_x</p:attrName>
                                        </p:attrNameLst>
                                      </p:cBhvr>
                                      <p:tavLst>
                                        <p:tav tm="0">
                                          <p:val>
                                            <p:strVal val="1+#ppt_w/2"/>
                                          </p:val>
                                        </p:tav>
                                        <p:tav tm="100000">
                                          <p:val>
                                            <p:strVal val="#ppt_x"/>
                                          </p:val>
                                        </p:tav>
                                      </p:tavLst>
                                    </p:anim>
                                    <p:anim calcmode="lin" valueType="num">
                                      <p:cBhvr additive="base">
                                        <p:cTn id="101" dur="2390" fill="hold"/>
                                        <p:tgtEl>
                                          <p:spTgt spid="25"/>
                                        </p:tgtEl>
                                        <p:attrNameLst>
                                          <p:attrName>ppt_y</p:attrName>
                                        </p:attrNameLst>
                                      </p:cBhvr>
                                      <p:tavLst>
                                        <p:tav tm="0">
                                          <p:val>
                                            <p:strVal val="0-#ppt_h/2"/>
                                          </p:val>
                                        </p:tav>
                                        <p:tav tm="100000">
                                          <p:val>
                                            <p:strVal val="#ppt_y"/>
                                          </p:val>
                                        </p:tav>
                                      </p:tavLst>
                                    </p:anim>
                                  </p:childTnLst>
                                </p:cTn>
                              </p:par>
                              <p:par>
                                <p:cTn id="102" presetID="16" presetClass="entr" presetSubtype="42" fill="hold" grpId="1" nodeType="withEffect">
                                  <p:stCondLst>
                                    <p:cond delay="0"/>
                                  </p:stCondLst>
                                  <p:childTnLst>
                                    <p:set>
                                      <p:cBhvr>
                                        <p:cTn id="103" dur="1" fill="hold">
                                          <p:stCondLst>
                                            <p:cond delay="0"/>
                                          </p:stCondLst>
                                        </p:cTn>
                                        <p:tgtEl>
                                          <p:spTgt spid="25"/>
                                        </p:tgtEl>
                                        <p:attrNameLst>
                                          <p:attrName>style.visibility</p:attrName>
                                        </p:attrNameLst>
                                      </p:cBhvr>
                                      <p:to>
                                        <p:strVal val="visible"/>
                                      </p:to>
                                    </p:set>
                                    <p:animEffect transition="in" filter="barn(outHorizontal)">
                                      <p:cBhvr>
                                        <p:cTn id="104" dur="2390"/>
                                        <p:tgtEl>
                                          <p:spTgt spid="25"/>
                                        </p:tgtEl>
                                      </p:cBhvr>
                                    </p:animEffect>
                                  </p:childTnLst>
                                </p:cTn>
                              </p:par>
                              <p:par>
                                <p:cTn id="105" presetID="8" presetClass="emph" presetSubtype="0" fill="hold" grpId="2" nodeType="withEffect">
                                  <p:stCondLst>
                                    <p:cond delay="0"/>
                                  </p:stCondLst>
                                  <p:childTnLst>
                                    <p:animRot by="-21600000">
                                      <p:cBhvr>
                                        <p:cTn id="106" dur="2390" fill="hold"/>
                                        <p:tgtEl>
                                          <p:spTgt spid="25"/>
                                        </p:tgtEl>
                                        <p:attrNameLst>
                                          <p:attrName>r</p:attrName>
                                        </p:attrNameLst>
                                      </p:cBhvr>
                                    </p:animRot>
                                  </p:childTnLst>
                                </p:cTn>
                              </p:par>
                              <p:par>
                                <p:cTn id="107" presetID="2" presetClass="entr" presetSubtype="3" fill="hold" grpId="0" nodeType="withEffect">
                                  <p:stCondLst>
                                    <p:cond delay="0"/>
                                  </p:stCondLst>
                                  <p:childTnLst>
                                    <p:set>
                                      <p:cBhvr>
                                        <p:cTn id="108" dur="1" fill="hold">
                                          <p:stCondLst>
                                            <p:cond delay="0"/>
                                          </p:stCondLst>
                                        </p:cTn>
                                        <p:tgtEl>
                                          <p:spTgt spid="26"/>
                                        </p:tgtEl>
                                        <p:attrNameLst>
                                          <p:attrName>style.visibility</p:attrName>
                                        </p:attrNameLst>
                                      </p:cBhvr>
                                      <p:to>
                                        <p:strVal val="visible"/>
                                      </p:to>
                                    </p:set>
                                    <p:anim calcmode="lin" valueType="num">
                                      <p:cBhvr additive="base">
                                        <p:cTn id="109" dur="2390" fill="hold"/>
                                        <p:tgtEl>
                                          <p:spTgt spid="26"/>
                                        </p:tgtEl>
                                        <p:attrNameLst>
                                          <p:attrName>ppt_x</p:attrName>
                                        </p:attrNameLst>
                                      </p:cBhvr>
                                      <p:tavLst>
                                        <p:tav tm="0">
                                          <p:val>
                                            <p:strVal val="1+#ppt_w/2"/>
                                          </p:val>
                                        </p:tav>
                                        <p:tav tm="100000">
                                          <p:val>
                                            <p:strVal val="#ppt_x"/>
                                          </p:val>
                                        </p:tav>
                                      </p:tavLst>
                                    </p:anim>
                                    <p:anim calcmode="lin" valueType="num">
                                      <p:cBhvr additive="base">
                                        <p:cTn id="110" dur="2390" fill="hold"/>
                                        <p:tgtEl>
                                          <p:spTgt spid="26"/>
                                        </p:tgtEl>
                                        <p:attrNameLst>
                                          <p:attrName>ppt_y</p:attrName>
                                        </p:attrNameLst>
                                      </p:cBhvr>
                                      <p:tavLst>
                                        <p:tav tm="0">
                                          <p:val>
                                            <p:strVal val="0-#ppt_h/2"/>
                                          </p:val>
                                        </p:tav>
                                        <p:tav tm="100000">
                                          <p:val>
                                            <p:strVal val="#ppt_y"/>
                                          </p:val>
                                        </p:tav>
                                      </p:tavLst>
                                    </p:anim>
                                  </p:childTnLst>
                                </p:cTn>
                              </p:par>
                              <p:par>
                                <p:cTn id="111" presetID="16" presetClass="entr" presetSubtype="42" fill="hold" grpId="1" nodeType="withEffect">
                                  <p:stCondLst>
                                    <p:cond delay="0"/>
                                  </p:stCondLst>
                                  <p:childTnLst>
                                    <p:set>
                                      <p:cBhvr>
                                        <p:cTn id="112" dur="1" fill="hold">
                                          <p:stCondLst>
                                            <p:cond delay="0"/>
                                          </p:stCondLst>
                                        </p:cTn>
                                        <p:tgtEl>
                                          <p:spTgt spid="26"/>
                                        </p:tgtEl>
                                        <p:attrNameLst>
                                          <p:attrName>style.visibility</p:attrName>
                                        </p:attrNameLst>
                                      </p:cBhvr>
                                      <p:to>
                                        <p:strVal val="visible"/>
                                      </p:to>
                                    </p:set>
                                    <p:animEffect transition="in" filter="barn(outHorizontal)">
                                      <p:cBhvr>
                                        <p:cTn id="113" dur="2390"/>
                                        <p:tgtEl>
                                          <p:spTgt spid="26"/>
                                        </p:tgtEl>
                                      </p:cBhvr>
                                    </p:animEffect>
                                  </p:childTnLst>
                                </p:cTn>
                              </p:par>
                              <p:par>
                                <p:cTn id="114" presetID="8" presetClass="emph" presetSubtype="0" fill="hold" grpId="2" nodeType="withEffect">
                                  <p:stCondLst>
                                    <p:cond delay="0"/>
                                  </p:stCondLst>
                                  <p:childTnLst>
                                    <p:animRot by="-21600000">
                                      <p:cBhvr>
                                        <p:cTn id="115" dur="2390" fill="hold"/>
                                        <p:tgtEl>
                                          <p:spTgt spid="26"/>
                                        </p:tgtEl>
                                        <p:attrNameLst>
                                          <p:attrName>r</p:attrName>
                                        </p:attrNameLst>
                                      </p:cBhvr>
                                    </p:animRot>
                                  </p:childTnLst>
                                </p:cTn>
                              </p:par>
                              <p:par>
                                <p:cTn id="116" presetID="2" presetClass="entr" presetSubtype="3" fill="hold" grpId="0" nodeType="withEffect">
                                  <p:stCondLst>
                                    <p:cond delay="0"/>
                                  </p:stCondLst>
                                  <p:childTnLst>
                                    <p:set>
                                      <p:cBhvr>
                                        <p:cTn id="117" dur="1" fill="hold">
                                          <p:stCondLst>
                                            <p:cond delay="0"/>
                                          </p:stCondLst>
                                        </p:cTn>
                                        <p:tgtEl>
                                          <p:spTgt spid="27"/>
                                        </p:tgtEl>
                                        <p:attrNameLst>
                                          <p:attrName>style.visibility</p:attrName>
                                        </p:attrNameLst>
                                      </p:cBhvr>
                                      <p:to>
                                        <p:strVal val="visible"/>
                                      </p:to>
                                    </p:set>
                                    <p:anim calcmode="lin" valueType="num">
                                      <p:cBhvr additive="base">
                                        <p:cTn id="118" dur="2390" fill="hold"/>
                                        <p:tgtEl>
                                          <p:spTgt spid="27"/>
                                        </p:tgtEl>
                                        <p:attrNameLst>
                                          <p:attrName>ppt_x</p:attrName>
                                        </p:attrNameLst>
                                      </p:cBhvr>
                                      <p:tavLst>
                                        <p:tav tm="0">
                                          <p:val>
                                            <p:strVal val="1+#ppt_w/2"/>
                                          </p:val>
                                        </p:tav>
                                        <p:tav tm="100000">
                                          <p:val>
                                            <p:strVal val="#ppt_x"/>
                                          </p:val>
                                        </p:tav>
                                      </p:tavLst>
                                    </p:anim>
                                    <p:anim calcmode="lin" valueType="num">
                                      <p:cBhvr additive="base">
                                        <p:cTn id="119" dur="2390" fill="hold"/>
                                        <p:tgtEl>
                                          <p:spTgt spid="27"/>
                                        </p:tgtEl>
                                        <p:attrNameLst>
                                          <p:attrName>ppt_y</p:attrName>
                                        </p:attrNameLst>
                                      </p:cBhvr>
                                      <p:tavLst>
                                        <p:tav tm="0">
                                          <p:val>
                                            <p:strVal val="0-#ppt_h/2"/>
                                          </p:val>
                                        </p:tav>
                                        <p:tav tm="100000">
                                          <p:val>
                                            <p:strVal val="#ppt_y"/>
                                          </p:val>
                                        </p:tav>
                                      </p:tavLst>
                                    </p:anim>
                                  </p:childTnLst>
                                </p:cTn>
                              </p:par>
                              <p:par>
                                <p:cTn id="120" presetID="16" presetClass="entr" presetSubtype="42" fill="hold" grpId="1" nodeType="withEffect">
                                  <p:stCondLst>
                                    <p:cond delay="0"/>
                                  </p:stCondLst>
                                  <p:childTnLst>
                                    <p:set>
                                      <p:cBhvr>
                                        <p:cTn id="121" dur="1" fill="hold">
                                          <p:stCondLst>
                                            <p:cond delay="0"/>
                                          </p:stCondLst>
                                        </p:cTn>
                                        <p:tgtEl>
                                          <p:spTgt spid="27"/>
                                        </p:tgtEl>
                                        <p:attrNameLst>
                                          <p:attrName>style.visibility</p:attrName>
                                        </p:attrNameLst>
                                      </p:cBhvr>
                                      <p:to>
                                        <p:strVal val="visible"/>
                                      </p:to>
                                    </p:set>
                                    <p:animEffect transition="in" filter="barn(outHorizontal)">
                                      <p:cBhvr>
                                        <p:cTn id="122" dur="2390"/>
                                        <p:tgtEl>
                                          <p:spTgt spid="27"/>
                                        </p:tgtEl>
                                      </p:cBhvr>
                                    </p:animEffect>
                                  </p:childTnLst>
                                </p:cTn>
                              </p:par>
                              <p:par>
                                <p:cTn id="123" presetID="8" presetClass="emph" presetSubtype="0" fill="hold" grpId="2" nodeType="withEffect">
                                  <p:stCondLst>
                                    <p:cond delay="0"/>
                                  </p:stCondLst>
                                  <p:childTnLst>
                                    <p:animRot by="-21600000">
                                      <p:cBhvr>
                                        <p:cTn id="124" dur="2390" fill="hold"/>
                                        <p:tgtEl>
                                          <p:spTgt spid="27"/>
                                        </p:tgtEl>
                                        <p:attrNameLst>
                                          <p:attrName>r</p:attrName>
                                        </p:attrNameLst>
                                      </p:cBhvr>
                                    </p:animRot>
                                  </p:childTnLst>
                                </p:cTn>
                              </p:par>
                              <p:par>
                                <p:cTn id="125" presetID="2" presetClass="entr" presetSubtype="3" fill="hold" grpId="0" nodeType="withEffect">
                                  <p:stCondLst>
                                    <p:cond delay="0"/>
                                  </p:stCondLst>
                                  <p:childTnLst>
                                    <p:set>
                                      <p:cBhvr>
                                        <p:cTn id="126" dur="1" fill="hold">
                                          <p:stCondLst>
                                            <p:cond delay="0"/>
                                          </p:stCondLst>
                                        </p:cTn>
                                        <p:tgtEl>
                                          <p:spTgt spid="28"/>
                                        </p:tgtEl>
                                        <p:attrNameLst>
                                          <p:attrName>style.visibility</p:attrName>
                                        </p:attrNameLst>
                                      </p:cBhvr>
                                      <p:to>
                                        <p:strVal val="visible"/>
                                      </p:to>
                                    </p:set>
                                    <p:anim calcmode="lin" valueType="num">
                                      <p:cBhvr additive="base">
                                        <p:cTn id="127" dur="2390" fill="hold"/>
                                        <p:tgtEl>
                                          <p:spTgt spid="28"/>
                                        </p:tgtEl>
                                        <p:attrNameLst>
                                          <p:attrName>ppt_x</p:attrName>
                                        </p:attrNameLst>
                                      </p:cBhvr>
                                      <p:tavLst>
                                        <p:tav tm="0">
                                          <p:val>
                                            <p:strVal val="1+#ppt_w/2"/>
                                          </p:val>
                                        </p:tav>
                                        <p:tav tm="100000">
                                          <p:val>
                                            <p:strVal val="#ppt_x"/>
                                          </p:val>
                                        </p:tav>
                                      </p:tavLst>
                                    </p:anim>
                                    <p:anim calcmode="lin" valueType="num">
                                      <p:cBhvr additive="base">
                                        <p:cTn id="128" dur="2390" fill="hold"/>
                                        <p:tgtEl>
                                          <p:spTgt spid="28"/>
                                        </p:tgtEl>
                                        <p:attrNameLst>
                                          <p:attrName>ppt_y</p:attrName>
                                        </p:attrNameLst>
                                      </p:cBhvr>
                                      <p:tavLst>
                                        <p:tav tm="0">
                                          <p:val>
                                            <p:strVal val="0-#ppt_h/2"/>
                                          </p:val>
                                        </p:tav>
                                        <p:tav tm="100000">
                                          <p:val>
                                            <p:strVal val="#ppt_y"/>
                                          </p:val>
                                        </p:tav>
                                      </p:tavLst>
                                    </p:anim>
                                  </p:childTnLst>
                                </p:cTn>
                              </p:par>
                              <p:par>
                                <p:cTn id="129" presetID="16" presetClass="entr" presetSubtype="42" fill="hold" grpId="1" nodeType="withEffect">
                                  <p:stCondLst>
                                    <p:cond delay="0"/>
                                  </p:stCondLst>
                                  <p:childTnLst>
                                    <p:set>
                                      <p:cBhvr>
                                        <p:cTn id="130" dur="1" fill="hold">
                                          <p:stCondLst>
                                            <p:cond delay="0"/>
                                          </p:stCondLst>
                                        </p:cTn>
                                        <p:tgtEl>
                                          <p:spTgt spid="28"/>
                                        </p:tgtEl>
                                        <p:attrNameLst>
                                          <p:attrName>style.visibility</p:attrName>
                                        </p:attrNameLst>
                                      </p:cBhvr>
                                      <p:to>
                                        <p:strVal val="visible"/>
                                      </p:to>
                                    </p:set>
                                    <p:animEffect transition="in" filter="barn(outHorizontal)">
                                      <p:cBhvr>
                                        <p:cTn id="131" dur="2390"/>
                                        <p:tgtEl>
                                          <p:spTgt spid="28"/>
                                        </p:tgtEl>
                                      </p:cBhvr>
                                    </p:animEffect>
                                  </p:childTnLst>
                                </p:cTn>
                              </p:par>
                              <p:par>
                                <p:cTn id="132" presetID="8" presetClass="emph" presetSubtype="0" fill="hold" grpId="2" nodeType="withEffect">
                                  <p:stCondLst>
                                    <p:cond delay="0"/>
                                  </p:stCondLst>
                                  <p:childTnLst>
                                    <p:animRot by="-21600000">
                                      <p:cBhvr>
                                        <p:cTn id="133" dur="2390" fill="hold"/>
                                        <p:tgtEl>
                                          <p:spTgt spid="28"/>
                                        </p:tgtEl>
                                        <p:attrNameLst>
                                          <p:attrName>r</p:attrName>
                                        </p:attrNameLst>
                                      </p:cBhvr>
                                    </p:animRot>
                                  </p:childTnLst>
                                </p:cTn>
                              </p:par>
                              <p:par>
                                <p:cTn id="134" presetID="2" presetClass="entr" presetSubtype="9" fill="hold" grpId="0" nodeType="withEffect">
                                  <p:stCondLst>
                                    <p:cond delay="0"/>
                                  </p:stCondLst>
                                  <p:childTnLst>
                                    <p:set>
                                      <p:cBhvr>
                                        <p:cTn id="135" dur="1" fill="hold">
                                          <p:stCondLst>
                                            <p:cond delay="0"/>
                                          </p:stCondLst>
                                        </p:cTn>
                                        <p:tgtEl>
                                          <p:spTgt spid="17"/>
                                        </p:tgtEl>
                                        <p:attrNameLst>
                                          <p:attrName>style.visibility</p:attrName>
                                        </p:attrNameLst>
                                      </p:cBhvr>
                                      <p:to>
                                        <p:strVal val="visible"/>
                                      </p:to>
                                    </p:set>
                                    <p:anim calcmode="lin" valueType="num">
                                      <p:cBhvr additive="base">
                                        <p:cTn id="136" dur="2390" fill="hold"/>
                                        <p:tgtEl>
                                          <p:spTgt spid="17"/>
                                        </p:tgtEl>
                                        <p:attrNameLst>
                                          <p:attrName>ppt_x</p:attrName>
                                        </p:attrNameLst>
                                      </p:cBhvr>
                                      <p:tavLst>
                                        <p:tav tm="0">
                                          <p:val>
                                            <p:strVal val="0-#ppt_w/2"/>
                                          </p:val>
                                        </p:tav>
                                        <p:tav tm="100000">
                                          <p:val>
                                            <p:strVal val="#ppt_x"/>
                                          </p:val>
                                        </p:tav>
                                      </p:tavLst>
                                    </p:anim>
                                    <p:anim calcmode="lin" valueType="num">
                                      <p:cBhvr additive="base">
                                        <p:cTn id="137" dur="2390" fill="hold"/>
                                        <p:tgtEl>
                                          <p:spTgt spid="17"/>
                                        </p:tgtEl>
                                        <p:attrNameLst>
                                          <p:attrName>ppt_y</p:attrName>
                                        </p:attrNameLst>
                                      </p:cBhvr>
                                      <p:tavLst>
                                        <p:tav tm="0">
                                          <p:val>
                                            <p:strVal val="0-#ppt_h/2"/>
                                          </p:val>
                                        </p:tav>
                                        <p:tav tm="100000">
                                          <p:val>
                                            <p:strVal val="#ppt_y"/>
                                          </p:val>
                                        </p:tav>
                                      </p:tavLst>
                                    </p:anim>
                                  </p:childTnLst>
                                </p:cTn>
                              </p:par>
                              <p:par>
                                <p:cTn id="138" presetID="16" presetClass="entr" presetSubtype="42" fill="hold" grpId="1" nodeType="withEffect">
                                  <p:stCondLst>
                                    <p:cond delay="0"/>
                                  </p:stCondLst>
                                  <p:childTnLst>
                                    <p:set>
                                      <p:cBhvr>
                                        <p:cTn id="139" dur="1" fill="hold">
                                          <p:stCondLst>
                                            <p:cond delay="0"/>
                                          </p:stCondLst>
                                        </p:cTn>
                                        <p:tgtEl>
                                          <p:spTgt spid="17"/>
                                        </p:tgtEl>
                                        <p:attrNameLst>
                                          <p:attrName>style.visibility</p:attrName>
                                        </p:attrNameLst>
                                      </p:cBhvr>
                                      <p:to>
                                        <p:strVal val="visible"/>
                                      </p:to>
                                    </p:set>
                                    <p:animEffect transition="in" filter="barn(outHorizontal)">
                                      <p:cBhvr>
                                        <p:cTn id="140" dur="2390"/>
                                        <p:tgtEl>
                                          <p:spTgt spid="17"/>
                                        </p:tgtEl>
                                      </p:cBhvr>
                                    </p:animEffect>
                                  </p:childTnLst>
                                </p:cTn>
                              </p:par>
                              <p:par>
                                <p:cTn id="141" presetID="8" presetClass="emph" presetSubtype="0" fill="hold" grpId="2" nodeType="withEffect">
                                  <p:stCondLst>
                                    <p:cond delay="0"/>
                                  </p:stCondLst>
                                  <p:childTnLst>
                                    <p:animRot by="21600000">
                                      <p:cBhvr>
                                        <p:cTn id="142" dur="2390" fill="hold"/>
                                        <p:tgtEl>
                                          <p:spTgt spid="17"/>
                                        </p:tgtEl>
                                        <p:attrNameLst>
                                          <p:attrName>r</p:attrName>
                                        </p:attrNameLst>
                                      </p:cBhvr>
                                    </p:animRot>
                                  </p:childTnLst>
                                </p:cTn>
                              </p:par>
                              <p:par>
                                <p:cTn id="143" presetID="2" presetClass="entr" presetSubtype="9" fill="hold" grpId="0" nodeType="withEffect">
                                  <p:stCondLst>
                                    <p:cond delay="0"/>
                                  </p:stCondLst>
                                  <p:childTnLst>
                                    <p:set>
                                      <p:cBhvr>
                                        <p:cTn id="144" dur="1" fill="hold">
                                          <p:stCondLst>
                                            <p:cond delay="0"/>
                                          </p:stCondLst>
                                        </p:cTn>
                                        <p:tgtEl>
                                          <p:spTgt spid="18"/>
                                        </p:tgtEl>
                                        <p:attrNameLst>
                                          <p:attrName>style.visibility</p:attrName>
                                        </p:attrNameLst>
                                      </p:cBhvr>
                                      <p:to>
                                        <p:strVal val="visible"/>
                                      </p:to>
                                    </p:set>
                                    <p:anim calcmode="lin" valueType="num">
                                      <p:cBhvr additive="base">
                                        <p:cTn id="145" dur="2390" fill="hold"/>
                                        <p:tgtEl>
                                          <p:spTgt spid="18"/>
                                        </p:tgtEl>
                                        <p:attrNameLst>
                                          <p:attrName>ppt_x</p:attrName>
                                        </p:attrNameLst>
                                      </p:cBhvr>
                                      <p:tavLst>
                                        <p:tav tm="0">
                                          <p:val>
                                            <p:strVal val="0-#ppt_w/2"/>
                                          </p:val>
                                        </p:tav>
                                        <p:tav tm="100000">
                                          <p:val>
                                            <p:strVal val="#ppt_x"/>
                                          </p:val>
                                        </p:tav>
                                      </p:tavLst>
                                    </p:anim>
                                    <p:anim calcmode="lin" valueType="num">
                                      <p:cBhvr additive="base">
                                        <p:cTn id="146" dur="2390" fill="hold"/>
                                        <p:tgtEl>
                                          <p:spTgt spid="18"/>
                                        </p:tgtEl>
                                        <p:attrNameLst>
                                          <p:attrName>ppt_y</p:attrName>
                                        </p:attrNameLst>
                                      </p:cBhvr>
                                      <p:tavLst>
                                        <p:tav tm="0">
                                          <p:val>
                                            <p:strVal val="0-#ppt_h/2"/>
                                          </p:val>
                                        </p:tav>
                                        <p:tav tm="100000">
                                          <p:val>
                                            <p:strVal val="#ppt_y"/>
                                          </p:val>
                                        </p:tav>
                                      </p:tavLst>
                                    </p:anim>
                                  </p:childTnLst>
                                </p:cTn>
                              </p:par>
                              <p:par>
                                <p:cTn id="147" presetID="16" presetClass="entr" presetSubtype="42" fill="hold" grpId="1" nodeType="withEffect">
                                  <p:stCondLst>
                                    <p:cond delay="0"/>
                                  </p:stCondLst>
                                  <p:childTnLst>
                                    <p:set>
                                      <p:cBhvr>
                                        <p:cTn id="148" dur="1" fill="hold">
                                          <p:stCondLst>
                                            <p:cond delay="0"/>
                                          </p:stCondLst>
                                        </p:cTn>
                                        <p:tgtEl>
                                          <p:spTgt spid="18"/>
                                        </p:tgtEl>
                                        <p:attrNameLst>
                                          <p:attrName>style.visibility</p:attrName>
                                        </p:attrNameLst>
                                      </p:cBhvr>
                                      <p:to>
                                        <p:strVal val="visible"/>
                                      </p:to>
                                    </p:set>
                                    <p:animEffect transition="in" filter="barn(outHorizontal)">
                                      <p:cBhvr>
                                        <p:cTn id="149" dur="2390"/>
                                        <p:tgtEl>
                                          <p:spTgt spid="18"/>
                                        </p:tgtEl>
                                      </p:cBhvr>
                                    </p:animEffect>
                                  </p:childTnLst>
                                </p:cTn>
                              </p:par>
                              <p:par>
                                <p:cTn id="150" presetID="8" presetClass="emph" presetSubtype="0" fill="hold" grpId="2" nodeType="withEffect">
                                  <p:stCondLst>
                                    <p:cond delay="0"/>
                                  </p:stCondLst>
                                  <p:childTnLst>
                                    <p:animRot by="21600000">
                                      <p:cBhvr>
                                        <p:cTn id="151" dur="2390" fill="hold"/>
                                        <p:tgtEl>
                                          <p:spTgt spid="18"/>
                                        </p:tgtEl>
                                        <p:attrNameLst>
                                          <p:attrName>r</p:attrName>
                                        </p:attrNameLst>
                                      </p:cBhvr>
                                    </p:animRot>
                                  </p:childTnLst>
                                </p:cTn>
                              </p:par>
                              <p:par>
                                <p:cTn id="152" presetID="2" presetClass="entr" presetSubtype="9" fill="hold" grpId="0" nodeType="withEffect">
                                  <p:stCondLst>
                                    <p:cond delay="0"/>
                                  </p:stCondLst>
                                  <p:childTnLst>
                                    <p:set>
                                      <p:cBhvr>
                                        <p:cTn id="153" dur="1" fill="hold">
                                          <p:stCondLst>
                                            <p:cond delay="0"/>
                                          </p:stCondLst>
                                        </p:cTn>
                                        <p:tgtEl>
                                          <p:spTgt spid="19"/>
                                        </p:tgtEl>
                                        <p:attrNameLst>
                                          <p:attrName>style.visibility</p:attrName>
                                        </p:attrNameLst>
                                      </p:cBhvr>
                                      <p:to>
                                        <p:strVal val="visible"/>
                                      </p:to>
                                    </p:set>
                                    <p:anim calcmode="lin" valueType="num">
                                      <p:cBhvr additive="base">
                                        <p:cTn id="154" dur="2390" fill="hold"/>
                                        <p:tgtEl>
                                          <p:spTgt spid="19"/>
                                        </p:tgtEl>
                                        <p:attrNameLst>
                                          <p:attrName>ppt_x</p:attrName>
                                        </p:attrNameLst>
                                      </p:cBhvr>
                                      <p:tavLst>
                                        <p:tav tm="0">
                                          <p:val>
                                            <p:strVal val="0-#ppt_w/2"/>
                                          </p:val>
                                        </p:tav>
                                        <p:tav tm="100000">
                                          <p:val>
                                            <p:strVal val="#ppt_x"/>
                                          </p:val>
                                        </p:tav>
                                      </p:tavLst>
                                    </p:anim>
                                    <p:anim calcmode="lin" valueType="num">
                                      <p:cBhvr additive="base">
                                        <p:cTn id="155" dur="2390" fill="hold"/>
                                        <p:tgtEl>
                                          <p:spTgt spid="19"/>
                                        </p:tgtEl>
                                        <p:attrNameLst>
                                          <p:attrName>ppt_y</p:attrName>
                                        </p:attrNameLst>
                                      </p:cBhvr>
                                      <p:tavLst>
                                        <p:tav tm="0">
                                          <p:val>
                                            <p:strVal val="0-#ppt_h/2"/>
                                          </p:val>
                                        </p:tav>
                                        <p:tav tm="100000">
                                          <p:val>
                                            <p:strVal val="#ppt_y"/>
                                          </p:val>
                                        </p:tav>
                                      </p:tavLst>
                                    </p:anim>
                                  </p:childTnLst>
                                </p:cTn>
                              </p:par>
                              <p:par>
                                <p:cTn id="156" presetID="16" presetClass="entr" presetSubtype="42" fill="hold" grpId="1" nodeType="withEffect">
                                  <p:stCondLst>
                                    <p:cond delay="0"/>
                                  </p:stCondLst>
                                  <p:childTnLst>
                                    <p:set>
                                      <p:cBhvr>
                                        <p:cTn id="157" dur="1" fill="hold">
                                          <p:stCondLst>
                                            <p:cond delay="0"/>
                                          </p:stCondLst>
                                        </p:cTn>
                                        <p:tgtEl>
                                          <p:spTgt spid="19"/>
                                        </p:tgtEl>
                                        <p:attrNameLst>
                                          <p:attrName>style.visibility</p:attrName>
                                        </p:attrNameLst>
                                      </p:cBhvr>
                                      <p:to>
                                        <p:strVal val="visible"/>
                                      </p:to>
                                    </p:set>
                                    <p:animEffect transition="in" filter="barn(outHorizontal)">
                                      <p:cBhvr>
                                        <p:cTn id="158" dur="2390"/>
                                        <p:tgtEl>
                                          <p:spTgt spid="19"/>
                                        </p:tgtEl>
                                      </p:cBhvr>
                                    </p:animEffect>
                                  </p:childTnLst>
                                </p:cTn>
                              </p:par>
                              <p:par>
                                <p:cTn id="159" presetID="8" presetClass="emph" presetSubtype="0" fill="hold" grpId="2" nodeType="withEffect">
                                  <p:stCondLst>
                                    <p:cond delay="0"/>
                                  </p:stCondLst>
                                  <p:childTnLst>
                                    <p:animRot by="21600000">
                                      <p:cBhvr>
                                        <p:cTn id="160" dur="2390" fill="hold"/>
                                        <p:tgtEl>
                                          <p:spTgt spid="19"/>
                                        </p:tgtEl>
                                        <p:attrNameLst>
                                          <p:attrName>r</p:attrName>
                                        </p:attrNameLst>
                                      </p:cBhvr>
                                    </p:animRot>
                                  </p:childTnLst>
                                </p:cTn>
                              </p:par>
                              <p:par>
                                <p:cTn id="161" presetID="2" presetClass="entr" presetSubtype="9" fill="hold" grpId="0" nodeType="withEffect">
                                  <p:stCondLst>
                                    <p:cond delay="0"/>
                                  </p:stCondLst>
                                  <p:childTnLst>
                                    <p:set>
                                      <p:cBhvr>
                                        <p:cTn id="162" dur="1" fill="hold">
                                          <p:stCondLst>
                                            <p:cond delay="0"/>
                                          </p:stCondLst>
                                        </p:cTn>
                                        <p:tgtEl>
                                          <p:spTgt spid="20"/>
                                        </p:tgtEl>
                                        <p:attrNameLst>
                                          <p:attrName>style.visibility</p:attrName>
                                        </p:attrNameLst>
                                      </p:cBhvr>
                                      <p:to>
                                        <p:strVal val="visible"/>
                                      </p:to>
                                    </p:set>
                                    <p:anim calcmode="lin" valueType="num">
                                      <p:cBhvr additive="base">
                                        <p:cTn id="163" dur="2390" fill="hold"/>
                                        <p:tgtEl>
                                          <p:spTgt spid="20"/>
                                        </p:tgtEl>
                                        <p:attrNameLst>
                                          <p:attrName>ppt_x</p:attrName>
                                        </p:attrNameLst>
                                      </p:cBhvr>
                                      <p:tavLst>
                                        <p:tav tm="0">
                                          <p:val>
                                            <p:strVal val="0-#ppt_w/2"/>
                                          </p:val>
                                        </p:tav>
                                        <p:tav tm="100000">
                                          <p:val>
                                            <p:strVal val="#ppt_x"/>
                                          </p:val>
                                        </p:tav>
                                      </p:tavLst>
                                    </p:anim>
                                    <p:anim calcmode="lin" valueType="num">
                                      <p:cBhvr additive="base">
                                        <p:cTn id="164" dur="2390" fill="hold"/>
                                        <p:tgtEl>
                                          <p:spTgt spid="20"/>
                                        </p:tgtEl>
                                        <p:attrNameLst>
                                          <p:attrName>ppt_y</p:attrName>
                                        </p:attrNameLst>
                                      </p:cBhvr>
                                      <p:tavLst>
                                        <p:tav tm="0">
                                          <p:val>
                                            <p:strVal val="0-#ppt_h/2"/>
                                          </p:val>
                                        </p:tav>
                                        <p:tav tm="100000">
                                          <p:val>
                                            <p:strVal val="#ppt_y"/>
                                          </p:val>
                                        </p:tav>
                                      </p:tavLst>
                                    </p:anim>
                                  </p:childTnLst>
                                </p:cTn>
                              </p:par>
                              <p:par>
                                <p:cTn id="165" presetID="16" presetClass="entr" presetSubtype="42" fill="hold" grpId="1" nodeType="withEffect">
                                  <p:stCondLst>
                                    <p:cond delay="0"/>
                                  </p:stCondLst>
                                  <p:childTnLst>
                                    <p:set>
                                      <p:cBhvr>
                                        <p:cTn id="166" dur="1" fill="hold">
                                          <p:stCondLst>
                                            <p:cond delay="0"/>
                                          </p:stCondLst>
                                        </p:cTn>
                                        <p:tgtEl>
                                          <p:spTgt spid="20"/>
                                        </p:tgtEl>
                                        <p:attrNameLst>
                                          <p:attrName>style.visibility</p:attrName>
                                        </p:attrNameLst>
                                      </p:cBhvr>
                                      <p:to>
                                        <p:strVal val="visible"/>
                                      </p:to>
                                    </p:set>
                                    <p:animEffect transition="in" filter="barn(outHorizontal)">
                                      <p:cBhvr>
                                        <p:cTn id="167" dur="2390"/>
                                        <p:tgtEl>
                                          <p:spTgt spid="20"/>
                                        </p:tgtEl>
                                      </p:cBhvr>
                                    </p:animEffect>
                                  </p:childTnLst>
                                </p:cTn>
                              </p:par>
                              <p:par>
                                <p:cTn id="168" presetID="8" presetClass="emph" presetSubtype="0" fill="hold" grpId="2" nodeType="withEffect">
                                  <p:stCondLst>
                                    <p:cond delay="0"/>
                                  </p:stCondLst>
                                  <p:childTnLst>
                                    <p:animRot by="21600000">
                                      <p:cBhvr>
                                        <p:cTn id="169" dur="2390" fill="hold"/>
                                        <p:tgtEl>
                                          <p:spTgt spid="20"/>
                                        </p:tgtEl>
                                        <p:attrNameLst>
                                          <p:attrName>r</p:attrName>
                                        </p:attrNameLst>
                                      </p:cBhvr>
                                    </p:animRot>
                                  </p:childTnLst>
                                </p:cTn>
                              </p:par>
                              <p:par>
                                <p:cTn id="170" presetID="2" presetClass="entr" presetSubtype="9" fill="hold" grpId="0" nodeType="withEffect">
                                  <p:stCondLst>
                                    <p:cond delay="0"/>
                                  </p:stCondLst>
                                  <p:childTnLst>
                                    <p:set>
                                      <p:cBhvr>
                                        <p:cTn id="171" dur="1" fill="hold">
                                          <p:stCondLst>
                                            <p:cond delay="0"/>
                                          </p:stCondLst>
                                        </p:cTn>
                                        <p:tgtEl>
                                          <p:spTgt spid="21"/>
                                        </p:tgtEl>
                                        <p:attrNameLst>
                                          <p:attrName>style.visibility</p:attrName>
                                        </p:attrNameLst>
                                      </p:cBhvr>
                                      <p:to>
                                        <p:strVal val="visible"/>
                                      </p:to>
                                    </p:set>
                                    <p:anim calcmode="lin" valueType="num">
                                      <p:cBhvr additive="base">
                                        <p:cTn id="172" dur="2390" fill="hold"/>
                                        <p:tgtEl>
                                          <p:spTgt spid="21"/>
                                        </p:tgtEl>
                                        <p:attrNameLst>
                                          <p:attrName>ppt_x</p:attrName>
                                        </p:attrNameLst>
                                      </p:cBhvr>
                                      <p:tavLst>
                                        <p:tav tm="0">
                                          <p:val>
                                            <p:strVal val="0-#ppt_w/2"/>
                                          </p:val>
                                        </p:tav>
                                        <p:tav tm="100000">
                                          <p:val>
                                            <p:strVal val="#ppt_x"/>
                                          </p:val>
                                        </p:tav>
                                      </p:tavLst>
                                    </p:anim>
                                    <p:anim calcmode="lin" valueType="num">
                                      <p:cBhvr additive="base">
                                        <p:cTn id="173" dur="2390" fill="hold"/>
                                        <p:tgtEl>
                                          <p:spTgt spid="21"/>
                                        </p:tgtEl>
                                        <p:attrNameLst>
                                          <p:attrName>ppt_y</p:attrName>
                                        </p:attrNameLst>
                                      </p:cBhvr>
                                      <p:tavLst>
                                        <p:tav tm="0">
                                          <p:val>
                                            <p:strVal val="0-#ppt_h/2"/>
                                          </p:val>
                                        </p:tav>
                                        <p:tav tm="100000">
                                          <p:val>
                                            <p:strVal val="#ppt_y"/>
                                          </p:val>
                                        </p:tav>
                                      </p:tavLst>
                                    </p:anim>
                                  </p:childTnLst>
                                </p:cTn>
                              </p:par>
                              <p:par>
                                <p:cTn id="174" presetID="16" presetClass="entr" presetSubtype="42" fill="hold" grpId="1" nodeType="withEffect">
                                  <p:stCondLst>
                                    <p:cond delay="0"/>
                                  </p:stCondLst>
                                  <p:childTnLst>
                                    <p:set>
                                      <p:cBhvr>
                                        <p:cTn id="175" dur="1" fill="hold">
                                          <p:stCondLst>
                                            <p:cond delay="0"/>
                                          </p:stCondLst>
                                        </p:cTn>
                                        <p:tgtEl>
                                          <p:spTgt spid="21"/>
                                        </p:tgtEl>
                                        <p:attrNameLst>
                                          <p:attrName>style.visibility</p:attrName>
                                        </p:attrNameLst>
                                      </p:cBhvr>
                                      <p:to>
                                        <p:strVal val="visible"/>
                                      </p:to>
                                    </p:set>
                                    <p:animEffect transition="in" filter="barn(outHorizontal)">
                                      <p:cBhvr>
                                        <p:cTn id="176" dur="2390"/>
                                        <p:tgtEl>
                                          <p:spTgt spid="21"/>
                                        </p:tgtEl>
                                      </p:cBhvr>
                                    </p:animEffect>
                                  </p:childTnLst>
                                </p:cTn>
                              </p:par>
                              <p:par>
                                <p:cTn id="177" presetID="8" presetClass="emph" presetSubtype="0" fill="hold" grpId="2" nodeType="withEffect">
                                  <p:stCondLst>
                                    <p:cond delay="0"/>
                                  </p:stCondLst>
                                  <p:childTnLst>
                                    <p:animRot by="21600000">
                                      <p:cBhvr>
                                        <p:cTn id="178" dur="2390" fill="hold"/>
                                        <p:tgtEl>
                                          <p:spTgt spid="21"/>
                                        </p:tgtEl>
                                        <p:attrNameLst>
                                          <p:attrName>r</p:attrName>
                                        </p:attrNameLst>
                                      </p:cBhvr>
                                    </p:animRot>
                                  </p:childTnLst>
                                </p:cTn>
                              </p:par>
                              <p:par>
                                <p:cTn id="179" presetID="2" presetClass="entr" presetSubtype="6" fill="hold" grpId="0" nodeType="withEffect">
                                  <p:stCondLst>
                                    <p:cond delay="0"/>
                                  </p:stCondLst>
                                  <p:childTnLst>
                                    <p:set>
                                      <p:cBhvr>
                                        <p:cTn id="180" dur="1" fill="hold">
                                          <p:stCondLst>
                                            <p:cond delay="0"/>
                                          </p:stCondLst>
                                        </p:cTn>
                                        <p:tgtEl>
                                          <p:spTgt spid="4"/>
                                        </p:tgtEl>
                                        <p:attrNameLst>
                                          <p:attrName>style.visibility</p:attrName>
                                        </p:attrNameLst>
                                      </p:cBhvr>
                                      <p:to>
                                        <p:strVal val="visible"/>
                                      </p:to>
                                    </p:set>
                                    <p:anim calcmode="lin" valueType="num">
                                      <p:cBhvr additive="base">
                                        <p:cTn id="181" dur="2390" fill="hold"/>
                                        <p:tgtEl>
                                          <p:spTgt spid="4"/>
                                        </p:tgtEl>
                                        <p:attrNameLst>
                                          <p:attrName>ppt_x</p:attrName>
                                        </p:attrNameLst>
                                      </p:cBhvr>
                                      <p:tavLst>
                                        <p:tav tm="0">
                                          <p:val>
                                            <p:strVal val="1+#ppt_w/2"/>
                                          </p:val>
                                        </p:tav>
                                        <p:tav tm="100000">
                                          <p:val>
                                            <p:strVal val="#ppt_x"/>
                                          </p:val>
                                        </p:tav>
                                      </p:tavLst>
                                    </p:anim>
                                    <p:anim calcmode="lin" valueType="num">
                                      <p:cBhvr additive="base">
                                        <p:cTn id="182" dur="2390" fill="hold"/>
                                        <p:tgtEl>
                                          <p:spTgt spid="4"/>
                                        </p:tgtEl>
                                        <p:attrNameLst>
                                          <p:attrName>ppt_y</p:attrName>
                                        </p:attrNameLst>
                                      </p:cBhvr>
                                      <p:tavLst>
                                        <p:tav tm="0">
                                          <p:val>
                                            <p:strVal val="1+#ppt_h/2"/>
                                          </p:val>
                                        </p:tav>
                                        <p:tav tm="100000">
                                          <p:val>
                                            <p:strVal val="#ppt_y"/>
                                          </p:val>
                                        </p:tav>
                                      </p:tavLst>
                                    </p:anim>
                                  </p:childTnLst>
                                </p:cTn>
                              </p:par>
                              <p:par>
                                <p:cTn id="183" presetID="16" presetClass="entr" presetSubtype="42" fill="hold" grpId="1" nodeType="withEffect">
                                  <p:stCondLst>
                                    <p:cond delay="0"/>
                                  </p:stCondLst>
                                  <p:childTnLst>
                                    <p:set>
                                      <p:cBhvr>
                                        <p:cTn id="184" dur="1" fill="hold">
                                          <p:stCondLst>
                                            <p:cond delay="0"/>
                                          </p:stCondLst>
                                        </p:cTn>
                                        <p:tgtEl>
                                          <p:spTgt spid="4"/>
                                        </p:tgtEl>
                                        <p:attrNameLst>
                                          <p:attrName>style.visibility</p:attrName>
                                        </p:attrNameLst>
                                      </p:cBhvr>
                                      <p:to>
                                        <p:strVal val="visible"/>
                                      </p:to>
                                    </p:set>
                                    <p:animEffect transition="in" filter="barn(outHorizontal)">
                                      <p:cBhvr>
                                        <p:cTn id="185" dur="2390"/>
                                        <p:tgtEl>
                                          <p:spTgt spid="4"/>
                                        </p:tgtEl>
                                      </p:cBhvr>
                                    </p:animEffect>
                                  </p:childTnLst>
                                </p:cTn>
                              </p:par>
                              <p:par>
                                <p:cTn id="186" presetID="8" presetClass="emph" presetSubtype="0" fill="hold" grpId="2" nodeType="withEffect">
                                  <p:stCondLst>
                                    <p:cond delay="0"/>
                                  </p:stCondLst>
                                  <p:childTnLst>
                                    <p:animRot by="21600000">
                                      <p:cBhvr>
                                        <p:cTn id="187" dur="2390" fill="hold"/>
                                        <p:tgtEl>
                                          <p:spTgt spid="4"/>
                                        </p:tgtEl>
                                        <p:attrNameLst>
                                          <p:attrName>r</p:attrName>
                                        </p:attrNameLst>
                                      </p:cBhvr>
                                    </p:animRot>
                                  </p:childTnLst>
                                </p:cTn>
                              </p:par>
                            </p:childTnLst>
                          </p:cTn>
                        </p:par>
                        <p:par>
                          <p:cTn id="188" fill="hold">
                            <p:stCondLst>
                              <p:cond delay="2390"/>
                            </p:stCondLst>
                            <p:childTnLst>
                              <p:par>
                                <p:cTn id="189" presetID="2" presetClass="exit" presetSubtype="6" fill="hold" grpId="3" nodeType="afterEffect">
                                  <p:stCondLst>
                                    <p:cond delay="0"/>
                                  </p:stCondLst>
                                  <p:childTnLst>
                                    <p:anim calcmode="lin" valueType="num">
                                      <p:cBhvr additive="base">
                                        <p:cTn id="190" dur="2500"/>
                                        <p:tgtEl>
                                          <p:spTgt spid="4"/>
                                        </p:tgtEl>
                                        <p:attrNameLst>
                                          <p:attrName>ppt_x</p:attrName>
                                        </p:attrNameLst>
                                      </p:cBhvr>
                                      <p:tavLst>
                                        <p:tav tm="0">
                                          <p:val>
                                            <p:strVal val="ppt_x"/>
                                          </p:val>
                                        </p:tav>
                                        <p:tav tm="100000">
                                          <p:val>
                                            <p:strVal val="1+ppt_w/2"/>
                                          </p:val>
                                        </p:tav>
                                      </p:tavLst>
                                    </p:anim>
                                    <p:anim calcmode="lin" valueType="num">
                                      <p:cBhvr additive="base">
                                        <p:cTn id="191" dur="2500"/>
                                        <p:tgtEl>
                                          <p:spTgt spid="4"/>
                                        </p:tgtEl>
                                        <p:attrNameLst>
                                          <p:attrName>ppt_y</p:attrName>
                                        </p:attrNameLst>
                                      </p:cBhvr>
                                      <p:tavLst>
                                        <p:tav tm="0">
                                          <p:val>
                                            <p:strVal val="ppt_y"/>
                                          </p:val>
                                        </p:tav>
                                        <p:tav tm="100000">
                                          <p:val>
                                            <p:strVal val="1+ppt_h/2"/>
                                          </p:val>
                                        </p:tav>
                                      </p:tavLst>
                                    </p:anim>
                                    <p:set>
                                      <p:cBhvr>
                                        <p:cTn id="192" dur="1" fill="hold">
                                          <p:stCondLst>
                                            <p:cond delay="2499"/>
                                          </p:stCondLst>
                                        </p:cTn>
                                        <p:tgtEl>
                                          <p:spTgt spid="4"/>
                                        </p:tgtEl>
                                        <p:attrNameLst>
                                          <p:attrName>style.visibility</p:attrName>
                                        </p:attrNameLst>
                                      </p:cBhvr>
                                      <p:to>
                                        <p:strVal val="hidden"/>
                                      </p:to>
                                    </p:set>
                                  </p:childTnLst>
                                </p:cTn>
                              </p:par>
                              <p:par>
                                <p:cTn id="193" presetID="2" presetClass="exit" presetSubtype="9" fill="hold" grpId="3" nodeType="withEffect">
                                  <p:stCondLst>
                                    <p:cond delay="0"/>
                                  </p:stCondLst>
                                  <p:childTnLst>
                                    <p:anim calcmode="lin" valueType="num">
                                      <p:cBhvr additive="base">
                                        <p:cTn id="194" dur="2500"/>
                                        <p:tgtEl>
                                          <p:spTgt spid="21"/>
                                        </p:tgtEl>
                                        <p:attrNameLst>
                                          <p:attrName>ppt_x</p:attrName>
                                        </p:attrNameLst>
                                      </p:cBhvr>
                                      <p:tavLst>
                                        <p:tav tm="0">
                                          <p:val>
                                            <p:strVal val="ppt_x"/>
                                          </p:val>
                                        </p:tav>
                                        <p:tav tm="100000">
                                          <p:val>
                                            <p:strVal val="0-ppt_w/2"/>
                                          </p:val>
                                        </p:tav>
                                      </p:tavLst>
                                    </p:anim>
                                    <p:anim calcmode="lin" valueType="num">
                                      <p:cBhvr additive="base">
                                        <p:cTn id="195" dur="2500"/>
                                        <p:tgtEl>
                                          <p:spTgt spid="21"/>
                                        </p:tgtEl>
                                        <p:attrNameLst>
                                          <p:attrName>ppt_y</p:attrName>
                                        </p:attrNameLst>
                                      </p:cBhvr>
                                      <p:tavLst>
                                        <p:tav tm="0">
                                          <p:val>
                                            <p:strVal val="ppt_y"/>
                                          </p:val>
                                        </p:tav>
                                        <p:tav tm="100000">
                                          <p:val>
                                            <p:strVal val="0-ppt_h/2"/>
                                          </p:val>
                                        </p:tav>
                                      </p:tavLst>
                                    </p:anim>
                                    <p:set>
                                      <p:cBhvr>
                                        <p:cTn id="196" dur="1" fill="hold">
                                          <p:stCondLst>
                                            <p:cond delay="2499"/>
                                          </p:stCondLst>
                                        </p:cTn>
                                        <p:tgtEl>
                                          <p:spTgt spid="21"/>
                                        </p:tgtEl>
                                        <p:attrNameLst>
                                          <p:attrName>style.visibility</p:attrName>
                                        </p:attrNameLst>
                                      </p:cBhvr>
                                      <p:to>
                                        <p:strVal val="hidden"/>
                                      </p:to>
                                    </p:set>
                                  </p:childTnLst>
                                </p:cTn>
                              </p:par>
                              <p:par>
                                <p:cTn id="197" presetID="2" presetClass="exit" presetSubtype="9" fill="hold" grpId="3" nodeType="withEffect">
                                  <p:stCondLst>
                                    <p:cond delay="0"/>
                                  </p:stCondLst>
                                  <p:childTnLst>
                                    <p:anim calcmode="lin" valueType="num">
                                      <p:cBhvr additive="base">
                                        <p:cTn id="198" dur="2500"/>
                                        <p:tgtEl>
                                          <p:spTgt spid="20"/>
                                        </p:tgtEl>
                                        <p:attrNameLst>
                                          <p:attrName>ppt_x</p:attrName>
                                        </p:attrNameLst>
                                      </p:cBhvr>
                                      <p:tavLst>
                                        <p:tav tm="0">
                                          <p:val>
                                            <p:strVal val="ppt_x"/>
                                          </p:val>
                                        </p:tav>
                                        <p:tav tm="100000">
                                          <p:val>
                                            <p:strVal val="0-ppt_w/2"/>
                                          </p:val>
                                        </p:tav>
                                      </p:tavLst>
                                    </p:anim>
                                    <p:anim calcmode="lin" valueType="num">
                                      <p:cBhvr additive="base">
                                        <p:cTn id="199" dur="2500"/>
                                        <p:tgtEl>
                                          <p:spTgt spid="20"/>
                                        </p:tgtEl>
                                        <p:attrNameLst>
                                          <p:attrName>ppt_y</p:attrName>
                                        </p:attrNameLst>
                                      </p:cBhvr>
                                      <p:tavLst>
                                        <p:tav tm="0">
                                          <p:val>
                                            <p:strVal val="ppt_y"/>
                                          </p:val>
                                        </p:tav>
                                        <p:tav tm="100000">
                                          <p:val>
                                            <p:strVal val="0-ppt_h/2"/>
                                          </p:val>
                                        </p:tav>
                                      </p:tavLst>
                                    </p:anim>
                                    <p:set>
                                      <p:cBhvr>
                                        <p:cTn id="200" dur="1" fill="hold">
                                          <p:stCondLst>
                                            <p:cond delay="2499"/>
                                          </p:stCondLst>
                                        </p:cTn>
                                        <p:tgtEl>
                                          <p:spTgt spid="20"/>
                                        </p:tgtEl>
                                        <p:attrNameLst>
                                          <p:attrName>style.visibility</p:attrName>
                                        </p:attrNameLst>
                                      </p:cBhvr>
                                      <p:to>
                                        <p:strVal val="hidden"/>
                                      </p:to>
                                    </p:set>
                                  </p:childTnLst>
                                </p:cTn>
                              </p:par>
                              <p:par>
                                <p:cTn id="201" presetID="16" presetClass="exit" presetSubtype="42" fill="hold" grpId="3" nodeType="withEffect">
                                  <p:stCondLst>
                                    <p:cond delay="0"/>
                                  </p:stCondLst>
                                  <p:childTnLst>
                                    <p:animEffect transition="out" filter="barn(outHorizontal)">
                                      <p:cBhvr>
                                        <p:cTn id="202" dur="2500"/>
                                        <p:tgtEl>
                                          <p:spTgt spid="19"/>
                                        </p:tgtEl>
                                      </p:cBhvr>
                                    </p:animEffect>
                                    <p:set>
                                      <p:cBhvr>
                                        <p:cTn id="203" dur="1" fill="hold">
                                          <p:stCondLst>
                                            <p:cond delay="2499"/>
                                          </p:stCondLst>
                                        </p:cTn>
                                        <p:tgtEl>
                                          <p:spTgt spid="19"/>
                                        </p:tgtEl>
                                        <p:attrNameLst>
                                          <p:attrName>style.visibility</p:attrName>
                                        </p:attrNameLst>
                                      </p:cBhvr>
                                      <p:to>
                                        <p:strVal val="hidden"/>
                                      </p:to>
                                    </p:set>
                                  </p:childTnLst>
                                </p:cTn>
                              </p:par>
                              <p:par>
                                <p:cTn id="204" presetID="2" presetClass="exit" presetSubtype="9" fill="hold" grpId="4" nodeType="withEffect">
                                  <p:stCondLst>
                                    <p:cond delay="0"/>
                                  </p:stCondLst>
                                  <p:childTnLst>
                                    <p:anim calcmode="lin" valueType="num">
                                      <p:cBhvr additive="base">
                                        <p:cTn id="205" dur="2500"/>
                                        <p:tgtEl>
                                          <p:spTgt spid="19"/>
                                        </p:tgtEl>
                                        <p:attrNameLst>
                                          <p:attrName>ppt_x</p:attrName>
                                        </p:attrNameLst>
                                      </p:cBhvr>
                                      <p:tavLst>
                                        <p:tav tm="0">
                                          <p:val>
                                            <p:strVal val="ppt_x"/>
                                          </p:val>
                                        </p:tav>
                                        <p:tav tm="100000">
                                          <p:val>
                                            <p:strVal val="0-ppt_w/2"/>
                                          </p:val>
                                        </p:tav>
                                      </p:tavLst>
                                    </p:anim>
                                    <p:anim calcmode="lin" valueType="num">
                                      <p:cBhvr additive="base">
                                        <p:cTn id="206" dur="2500"/>
                                        <p:tgtEl>
                                          <p:spTgt spid="19"/>
                                        </p:tgtEl>
                                        <p:attrNameLst>
                                          <p:attrName>ppt_y</p:attrName>
                                        </p:attrNameLst>
                                      </p:cBhvr>
                                      <p:tavLst>
                                        <p:tav tm="0">
                                          <p:val>
                                            <p:strVal val="ppt_y"/>
                                          </p:val>
                                        </p:tav>
                                        <p:tav tm="100000">
                                          <p:val>
                                            <p:strVal val="0-ppt_h/2"/>
                                          </p:val>
                                        </p:tav>
                                      </p:tavLst>
                                    </p:anim>
                                    <p:set>
                                      <p:cBhvr>
                                        <p:cTn id="207" dur="1" fill="hold">
                                          <p:stCondLst>
                                            <p:cond delay="2499"/>
                                          </p:stCondLst>
                                        </p:cTn>
                                        <p:tgtEl>
                                          <p:spTgt spid="19"/>
                                        </p:tgtEl>
                                        <p:attrNameLst>
                                          <p:attrName>style.visibility</p:attrName>
                                        </p:attrNameLst>
                                      </p:cBhvr>
                                      <p:to>
                                        <p:strVal val="hidden"/>
                                      </p:to>
                                    </p:set>
                                  </p:childTnLst>
                                </p:cTn>
                              </p:par>
                              <p:par>
                                <p:cTn id="208" presetID="2" presetClass="exit" presetSubtype="9" fill="hold" grpId="3" nodeType="withEffect">
                                  <p:stCondLst>
                                    <p:cond delay="0"/>
                                  </p:stCondLst>
                                  <p:childTnLst>
                                    <p:anim calcmode="lin" valueType="num">
                                      <p:cBhvr additive="base">
                                        <p:cTn id="209" dur="2500"/>
                                        <p:tgtEl>
                                          <p:spTgt spid="18"/>
                                        </p:tgtEl>
                                        <p:attrNameLst>
                                          <p:attrName>ppt_x</p:attrName>
                                        </p:attrNameLst>
                                      </p:cBhvr>
                                      <p:tavLst>
                                        <p:tav tm="0">
                                          <p:val>
                                            <p:strVal val="ppt_x"/>
                                          </p:val>
                                        </p:tav>
                                        <p:tav tm="100000">
                                          <p:val>
                                            <p:strVal val="0-ppt_w/2"/>
                                          </p:val>
                                        </p:tav>
                                      </p:tavLst>
                                    </p:anim>
                                    <p:anim calcmode="lin" valueType="num">
                                      <p:cBhvr additive="base">
                                        <p:cTn id="210" dur="2500"/>
                                        <p:tgtEl>
                                          <p:spTgt spid="18"/>
                                        </p:tgtEl>
                                        <p:attrNameLst>
                                          <p:attrName>ppt_y</p:attrName>
                                        </p:attrNameLst>
                                      </p:cBhvr>
                                      <p:tavLst>
                                        <p:tav tm="0">
                                          <p:val>
                                            <p:strVal val="ppt_y"/>
                                          </p:val>
                                        </p:tav>
                                        <p:tav tm="100000">
                                          <p:val>
                                            <p:strVal val="0-ppt_h/2"/>
                                          </p:val>
                                        </p:tav>
                                      </p:tavLst>
                                    </p:anim>
                                    <p:set>
                                      <p:cBhvr>
                                        <p:cTn id="211" dur="1" fill="hold">
                                          <p:stCondLst>
                                            <p:cond delay="2499"/>
                                          </p:stCondLst>
                                        </p:cTn>
                                        <p:tgtEl>
                                          <p:spTgt spid="18"/>
                                        </p:tgtEl>
                                        <p:attrNameLst>
                                          <p:attrName>style.visibility</p:attrName>
                                        </p:attrNameLst>
                                      </p:cBhvr>
                                      <p:to>
                                        <p:strVal val="hidden"/>
                                      </p:to>
                                    </p:set>
                                  </p:childTnLst>
                                </p:cTn>
                              </p:par>
                              <p:par>
                                <p:cTn id="212" presetID="2" presetClass="exit" presetSubtype="9" fill="hold" grpId="3" nodeType="withEffect">
                                  <p:stCondLst>
                                    <p:cond delay="0"/>
                                  </p:stCondLst>
                                  <p:childTnLst>
                                    <p:anim calcmode="lin" valueType="num">
                                      <p:cBhvr additive="base">
                                        <p:cTn id="213" dur="2500"/>
                                        <p:tgtEl>
                                          <p:spTgt spid="17"/>
                                        </p:tgtEl>
                                        <p:attrNameLst>
                                          <p:attrName>ppt_x</p:attrName>
                                        </p:attrNameLst>
                                      </p:cBhvr>
                                      <p:tavLst>
                                        <p:tav tm="0">
                                          <p:val>
                                            <p:strVal val="ppt_x"/>
                                          </p:val>
                                        </p:tav>
                                        <p:tav tm="100000">
                                          <p:val>
                                            <p:strVal val="0-ppt_w/2"/>
                                          </p:val>
                                        </p:tav>
                                      </p:tavLst>
                                    </p:anim>
                                    <p:anim calcmode="lin" valueType="num">
                                      <p:cBhvr additive="base">
                                        <p:cTn id="214" dur="2500"/>
                                        <p:tgtEl>
                                          <p:spTgt spid="17"/>
                                        </p:tgtEl>
                                        <p:attrNameLst>
                                          <p:attrName>ppt_y</p:attrName>
                                        </p:attrNameLst>
                                      </p:cBhvr>
                                      <p:tavLst>
                                        <p:tav tm="0">
                                          <p:val>
                                            <p:strVal val="ppt_y"/>
                                          </p:val>
                                        </p:tav>
                                        <p:tav tm="100000">
                                          <p:val>
                                            <p:strVal val="0-ppt_h/2"/>
                                          </p:val>
                                        </p:tav>
                                      </p:tavLst>
                                    </p:anim>
                                    <p:set>
                                      <p:cBhvr>
                                        <p:cTn id="215" dur="1" fill="hold">
                                          <p:stCondLst>
                                            <p:cond delay="2499"/>
                                          </p:stCondLst>
                                        </p:cTn>
                                        <p:tgtEl>
                                          <p:spTgt spid="17"/>
                                        </p:tgtEl>
                                        <p:attrNameLst>
                                          <p:attrName>style.visibility</p:attrName>
                                        </p:attrNameLst>
                                      </p:cBhvr>
                                      <p:to>
                                        <p:strVal val="hidden"/>
                                      </p:to>
                                    </p:set>
                                  </p:childTnLst>
                                </p:cTn>
                              </p:par>
                              <p:par>
                                <p:cTn id="216" presetID="2" presetClass="exit" presetSubtype="3" fill="hold" grpId="3" nodeType="withEffect">
                                  <p:stCondLst>
                                    <p:cond delay="0"/>
                                  </p:stCondLst>
                                  <p:childTnLst>
                                    <p:anim calcmode="lin" valueType="num">
                                      <p:cBhvr additive="base">
                                        <p:cTn id="217" dur="2500"/>
                                        <p:tgtEl>
                                          <p:spTgt spid="28"/>
                                        </p:tgtEl>
                                        <p:attrNameLst>
                                          <p:attrName>ppt_x</p:attrName>
                                        </p:attrNameLst>
                                      </p:cBhvr>
                                      <p:tavLst>
                                        <p:tav tm="0">
                                          <p:val>
                                            <p:strVal val="ppt_x"/>
                                          </p:val>
                                        </p:tav>
                                        <p:tav tm="100000">
                                          <p:val>
                                            <p:strVal val="1+ppt_w/2"/>
                                          </p:val>
                                        </p:tav>
                                      </p:tavLst>
                                    </p:anim>
                                    <p:anim calcmode="lin" valueType="num">
                                      <p:cBhvr additive="base">
                                        <p:cTn id="218" dur="2500"/>
                                        <p:tgtEl>
                                          <p:spTgt spid="28"/>
                                        </p:tgtEl>
                                        <p:attrNameLst>
                                          <p:attrName>ppt_y</p:attrName>
                                        </p:attrNameLst>
                                      </p:cBhvr>
                                      <p:tavLst>
                                        <p:tav tm="0">
                                          <p:val>
                                            <p:strVal val="ppt_y"/>
                                          </p:val>
                                        </p:tav>
                                        <p:tav tm="100000">
                                          <p:val>
                                            <p:strVal val="0-ppt_h/2"/>
                                          </p:val>
                                        </p:tav>
                                      </p:tavLst>
                                    </p:anim>
                                    <p:set>
                                      <p:cBhvr>
                                        <p:cTn id="219" dur="1" fill="hold">
                                          <p:stCondLst>
                                            <p:cond delay="2499"/>
                                          </p:stCondLst>
                                        </p:cTn>
                                        <p:tgtEl>
                                          <p:spTgt spid="28"/>
                                        </p:tgtEl>
                                        <p:attrNameLst>
                                          <p:attrName>style.visibility</p:attrName>
                                        </p:attrNameLst>
                                      </p:cBhvr>
                                      <p:to>
                                        <p:strVal val="hidden"/>
                                      </p:to>
                                    </p:set>
                                  </p:childTnLst>
                                </p:cTn>
                              </p:par>
                              <p:par>
                                <p:cTn id="220" presetID="2" presetClass="exit" presetSubtype="3" fill="hold" grpId="3" nodeType="withEffect">
                                  <p:stCondLst>
                                    <p:cond delay="0"/>
                                  </p:stCondLst>
                                  <p:childTnLst>
                                    <p:anim calcmode="lin" valueType="num">
                                      <p:cBhvr additive="base">
                                        <p:cTn id="221" dur="2500"/>
                                        <p:tgtEl>
                                          <p:spTgt spid="27"/>
                                        </p:tgtEl>
                                        <p:attrNameLst>
                                          <p:attrName>ppt_x</p:attrName>
                                        </p:attrNameLst>
                                      </p:cBhvr>
                                      <p:tavLst>
                                        <p:tav tm="0">
                                          <p:val>
                                            <p:strVal val="ppt_x"/>
                                          </p:val>
                                        </p:tav>
                                        <p:tav tm="100000">
                                          <p:val>
                                            <p:strVal val="1+ppt_w/2"/>
                                          </p:val>
                                        </p:tav>
                                      </p:tavLst>
                                    </p:anim>
                                    <p:anim calcmode="lin" valueType="num">
                                      <p:cBhvr additive="base">
                                        <p:cTn id="222" dur="2500"/>
                                        <p:tgtEl>
                                          <p:spTgt spid="27"/>
                                        </p:tgtEl>
                                        <p:attrNameLst>
                                          <p:attrName>ppt_y</p:attrName>
                                        </p:attrNameLst>
                                      </p:cBhvr>
                                      <p:tavLst>
                                        <p:tav tm="0">
                                          <p:val>
                                            <p:strVal val="ppt_y"/>
                                          </p:val>
                                        </p:tav>
                                        <p:tav tm="100000">
                                          <p:val>
                                            <p:strVal val="0-ppt_h/2"/>
                                          </p:val>
                                        </p:tav>
                                      </p:tavLst>
                                    </p:anim>
                                    <p:set>
                                      <p:cBhvr>
                                        <p:cTn id="223" dur="1" fill="hold">
                                          <p:stCondLst>
                                            <p:cond delay="2499"/>
                                          </p:stCondLst>
                                        </p:cTn>
                                        <p:tgtEl>
                                          <p:spTgt spid="27"/>
                                        </p:tgtEl>
                                        <p:attrNameLst>
                                          <p:attrName>style.visibility</p:attrName>
                                        </p:attrNameLst>
                                      </p:cBhvr>
                                      <p:to>
                                        <p:strVal val="hidden"/>
                                      </p:to>
                                    </p:set>
                                  </p:childTnLst>
                                </p:cTn>
                              </p:par>
                              <p:par>
                                <p:cTn id="224" presetID="2" presetClass="exit" presetSubtype="3" fill="hold" grpId="3" nodeType="withEffect">
                                  <p:stCondLst>
                                    <p:cond delay="0"/>
                                  </p:stCondLst>
                                  <p:childTnLst>
                                    <p:anim calcmode="lin" valueType="num">
                                      <p:cBhvr additive="base">
                                        <p:cTn id="225" dur="2500"/>
                                        <p:tgtEl>
                                          <p:spTgt spid="26"/>
                                        </p:tgtEl>
                                        <p:attrNameLst>
                                          <p:attrName>ppt_x</p:attrName>
                                        </p:attrNameLst>
                                      </p:cBhvr>
                                      <p:tavLst>
                                        <p:tav tm="0">
                                          <p:val>
                                            <p:strVal val="ppt_x"/>
                                          </p:val>
                                        </p:tav>
                                        <p:tav tm="100000">
                                          <p:val>
                                            <p:strVal val="1+ppt_w/2"/>
                                          </p:val>
                                        </p:tav>
                                      </p:tavLst>
                                    </p:anim>
                                    <p:anim calcmode="lin" valueType="num">
                                      <p:cBhvr additive="base">
                                        <p:cTn id="226" dur="2500"/>
                                        <p:tgtEl>
                                          <p:spTgt spid="26"/>
                                        </p:tgtEl>
                                        <p:attrNameLst>
                                          <p:attrName>ppt_y</p:attrName>
                                        </p:attrNameLst>
                                      </p:cBhvr>
                                      <p:tavLst>
                                        <p:tav tm="0">
                                          <p:val>
                                            <p:strVal val="ppt_y"/>
                                          </p:val>
                                        </p:tav>
                                        <p:tav tm="100000">
                                          <p:val>
                                            <p:strVal val="0-ppt_h/2"/>
                                          </p:val>
                                        </p:tav>
                                      </p:tavLst>
                                    </p:anim>
                                    <p:set>
                                      <p:cBhvr>
                                        <p:cTn id="227" dur="1" fill="hold">
                                          <p:stCondLst>
                                            <p:cond delay="2499"/>
                                          </p:stCondLst>
                                        </p:cTn>
                                        <p:tgtEl>
                                          <p:spTgt spid="26"/>
                                        </p:tgtEl>
                                        <p:attrNameLst>
                                          <p:attrName>style.visibility</p:attrName>
                                        </p:attrNameLst>
                                      </p:cBhvr>
                                      <p:to>
                                        <p:strVal val="hidden"/>
                                      </p:to>
                                    </p:set>
                                  </p:childTnLst>
                                </p:cTn>
                              </p:par>
                              <p:par>
                                <p:cTn id="228" presetID="2" presetClass="exit" presetSubtype="3" fill="hold" grpId="3" nodeType="withEffect">
                                  <p:stCondLst>
                                    <p:cond delay="0"/>
                                  </p:stCondLst>
                                  <p:childTnLst>
                                    <p:anim calcmode="lin" valueType="num">
                                      <p:cBhvr additive="base">
                                        <p:cTn id="229" dur="2500"/>
                                        <p:tgtEl>
                                          <p:spTgt spid="25"/>
                                        </p:tgtEl>
                                        <p:attrNameLst>
                                          <p:attrName>ppt_x</p:attrName>
                                        </p:attrNameLst>
                                      </p:cBhvr>
                                      <p:tavLst>
                                        <p:tav tm="0">
                                          <p:val>
                                            <p:strVal val="ppt_x"/>
                                          </p:val>
                                        </p:tav>
                                        <p:tav tm="100000">
                                          <p:val>
                                            <p:strVal val="1+ppt_w/2"/>
                                          </p:val>
                                        </p:tav>
                                      </p:tavLst>
                                    </p:anim>
                                    <p:anim calcmode="lin" valueType="num">
                                      <p:cBhvr additive="base">
                                        <p:cTn id="230" dur="2500"/>
                                        <p:tgtEl>
                                          <p:spTgt spid="25"/>
                                        </p:tgtEl>
                                        <p:attrNameLst>
                                          <p:attrName>ppt_y</p:attrName>
                                        </p:attrNameLst>
                                      </p:cBhvr>
                                      <p:tavLst>
                                        <p:tav tm="0">
                                          <p:val>
                                            <p:strVal val="ppt_y"/>
                                          </p:val>
                                        </p:tav>
                                        <p:tav tm="100000">
                                          <p:val>
                                            <p:strVal val="0-ppt_h/2"/>
                                          </p:val>
                                        </p:tav>
                                      </p:tavLst>
                                    </p:anim>
                                    <p:set>
                                      <p:cBhvr>
                                        <p:cTn id="231" dur="1" fill="hold">
                                          <p:stCondLst>
                                            <p:cond delay="2499"/>
                                          </p:stCondLst>
                                        </p:cTn>
                                        <p:tgtEl>
                                          <p:spTgt spid="25"/>
                                        </p:tgtEl>
                                        <p:attrNameLst>
                                          <p:attrName>style.visibility</p:attrName>
                                        </p:attrNameLst>
                                      </p:cBhvr>
                                      <p:to>
                                        <p:strVal val="hidden"/>
                                      </p:to>
                                    </p:set>
                                  </p:childTnLst>
                                </p:cTn>
                              </p:par>
                              <p:par>
                                <p:cTn id="232" presetID="2" presetClass="exit" presetSubtype="3" fill="hold" grpId="3" nodeType="withEffect">
                                  <p:stCondLst>
                                    <p:cond delay="0"/>
                                  </p:stCondLst>
                                  <p:childTnLst>
                                    <p:anim calcmode="lin" valueType="num">
                                      <p:cBhvr additive="base">
                                        <p:cTn id="233" dur="2500"/>
                                        <p:tgtEl>
                                          <p:spTgt spid="24"/>
                                        </p:tgtEl>
                                        <p:attrNameLst>
                                          <p:attrName>ppt_x</p:attrName>
                                        </p:attrNameLst>
                                      </p:cBhvr>
                                      <p:tavLst>
                                        <p:tav tm="0">
                                          <p:val>
                                            <p:strVal val="ppt_x"/>
                                          </p:val>
                                        </p:tav>
                                        <p:tav tm="100000">
                                          <p:val>
                                            <p:strVal val="1+ppt_w/2"/>
                                          </p:val>
                                        </p:tav>
                                      </p:tavLst>
                                    </p:anim>
                                    <p:anim calcmode="lin" valueType="num">
                                      <p:cBhvr additive="base">
                                        <p:cTn id="234" dur="2500"/>
                                        <p:tgtEl>
                                          <p:spTgt spid="24"/>
                                        </p:tgtEl>
                                        <p:attrNameLst>
                                          <p:attrName>ppt_y</p:attrName>
                                        </p:attrNameLst>
                                      </p:cBhvr>
                                      <p:tavLst>
                                        <p:tav tm="0">
                                          <p:val>
                                            <p:strVal val="ppt_y"/>
                                          </p:val>
                                        </p:tav>
                                        <p:tav tm="100000">
                                          <p:val>
                                            <p:strVal val="0-ppt_h/2"/>
                                          </p:val>
                                        </p:tav>
                                      </p:tavLst>
                                    </p:anim>
                                    <p:set>
                                      <p:cBhvr>
                                        <p:cTn id="235" dur="1" fill="hold">
                                          <p:stCondLst>
                                            <p:cond delay="2499"/>
                                          </p:stCondLst>
                                        </p:cTn>
                                        <p:tgtEl>
                                          <p:spTgt spid="24"/>
                                        </p:tgtEl>
                                        <p:attrNameLst>
                                          <p:attrName>style.visibility</p:attrName>
                                        </p:attrNameLst>
                                      </p:cBhvr>
                                      <p:to>
                                        <p:strVal val="hidden"/>
                                      </p:to>
                                    </p:set>
                                  </p:childTnLst>
                                </p:cTn>
                              </p:par>
                              <p:par>
                                <p:cTn id="236" presetID="2" presetClass="exit" presetSubtype="12" fill="hold" grpId="3" nodeType="withEffect">
                                  <p:stCondLst>
                                    <p:cond delay="0"/>
                                  </p:stCondLst>
                                  <p:childTnLst>
                                    <p:anim calcmode="lin" valueType="num">
                                      <p:cBhvr additive="base">
                                        <p:cTn id="237" dur="2500"/>
                                        <p:tgtEl>
                                          <p:spTgt spid="14"/>
                                        </p:tgtEl>
                                        <p:attrNameLst>
                                          <p:attrName>ppt_x</p:attrName>
                                        </p:attrNameLst>
                                      </p:cBhvr>
                                      <p:tavLst>
                                        <p:tav tm="0">
                                          <p:val>
                                            <p:strVal val="ppt_x"/>
                                          </p:val>
                                        </p:tav>
                                        <p:tav tm="100000">
                                          <p:val>
                                            <p:strVal val="0-ppt_w/2"/>
                                          </p:val>
                                        </p:tav>
                                      </p:tavLst>
                                    </p:anim>
                                    <p:anim calcmode="lin" valueType="num">
                                      <p:cBhvr additive="base">
                                        <p:cTn id="238" dur="2500"/>
                                        <p:tgtEl>
                                          <p:spTgt spid="14"/>
                                        </p:tgtEl>
                                        <p:attrNameLst>
                                          <p:attrName>ppt_y</p:attrName>
                                        </p:attrNameLst>
                                      </p:cBhvr>
                                      <p:tavLst>
                                        <p:tav tm="0">
                                          <p:val>
                                            <p:strVal val="ppt_y"/>
                                          </p:val>
                                        </p:tav>
                                        <p:tav tm="100000">
                                          <p:val>
                                            <p:strVal val="1+ppt_h/2"/>
                                          </p:val>
                                        </p:tav>
                                      </p:tavLst>
                                    </p:anim>
                                    <p:set>
                                      <p:cBhvr>
                                        <p:cTn id="239" dur="1" fill="hold">
                                          <p:stCondLst>
                                            <p:cond delay="2499"/>
                                          </p:stCondLst>
                                        </p:cTn>
                                        <p:tgtEl>
                                          <p:spTgt spid="14"/>
                                        </p:tgtEl>
                                        <p:attrNameLst>
                                          <p:attrName>style.visibility</p:attrName>
                                        </p:attrNameLst>
                                      </p:cBhvr>
                                      <p:to>
                                        <p:strVal val="hidden"/>
                                      </p:to>
                                    </p:set>
                                  </p:childTnLst>
                                </p:cTn>
                              </p:par>
                              <p:par>
                                <p:cTn id="240" presetID="2" presetClass="exit" presetSubtype="12" fill="hold" grpId="3" nodeType="withEffect">
                                  <p:stCondLst>
                                    <p:cond delay="0"/>
                                  </p:stCondLst>
                                  <p:childTnLst>
                                    <p:anim calcmode="lin" valueType="num">
                                      <p:cBhvr additive="base">
                                        <p:cTn id="241" dur="2500"/>
                                        <p:tgtEl>
                                          <p:spTgt spid="13"/>
                                        </p:tgtEl>
                                        <p:attrNameLst>
                                          <p:attrName>ppt_x</p:attrName>
                                        </p:attrNameLst>
                                      </p:cBhvr>
                                      <p:tavLst>
                                        <p:tav tm="0">
                                          <p:val>
                                            <p:strVal val="ppt_x"/>
                                          </p:val>
                                        </p:tav>
                                        <p:tav tm="100000">
                                          <p:val>
                                            <p:strVal val="0-ppt_w/2"/>
                                          </p:val>
                                        </p:tav>
                                      </p:tavLst>
                                    </p:anim>
                                    <p:anim calcmode="lin" valueType="num">
                                      <p:cBhvr additive="base">
                                        <p:cTn id="242" dur="2500"/>
                                        <p:tgtEl>
                                          <p:spTgt spid="13"/>
                                        </p:tgtEl>
                                        <p:attrNameLst>
                                          <p:attrName>ppt_y</p:attrName>
                                        </p:attrNameLst>
                                      </p:cBhvr>
                                      <p:tavLst>
                                        <p:tav tm="0">
                                          <p:val>
                                            <p:strVal val="ppt_y"/>
                                          </p:val>
                                        </p:tav>
                                        <p:tav tm="100000">
                                          <p:val>
                                            <p:strVal val="1+ppt_h/2"/>
                                          </p:val>
                                        </p:tav>
                                      </p:tavLst>
                                    </p:anim>
                                    <p:set>
                                      <p:cBhvr>
                                        <p:cTn id="243" dur="1" fill="hold">
                                          <p:stCondLst>
                                            <p:cond delay="2499"/>
                                          </p:stCondLst>
                                        </p:cTn>
                                        <p:tgtEl>
                                          <p:spTgt spid="13"/>
                                        </p:tgtEl>
                                        <p:attrNameLst>
                                          <p:attrName>style.visibility</p:attrName>
                                        </p:attrNameLst>
                                      </p:cBhvr>
                                      <p:to>
                                        <p:strVal val="hidden"/>
                                      </p:to>
                                    </p:set>
                                  </p:childTnLst>
                                </p:cTn>
                              </p:par>
                              <p:par>
                                <p:cTn id="244" presetID="2" presetClass="exit" presetSubtype="12" fill="hold" grpId="3" nodeType="withEffect">
                                  <p:stCondLst>
                                    <p:cond delay="0"/>
                                  </p:stCondLst>
                                  <p:childTnLst>
                                    <p:anim calcmode="lin" valueType="num">
                                      <p:cBhvr additive="base">
                                        <p:cTn id="245" dur="2500"/>
                                        <p:tgtEl>
                                          <p:spTgt spid="12"/>
                                        </p:tgtEl>
                                        <p:attrNameLst>
                                          <p:attrName>ppt_x</p:attrName>
                                        </p:attrNameLst>
                                      </p:cBhvr>
                                      <p:tavLst>
                                        <p:tav tm="0">
                                          <p:val>
                                            <p:strVal val="ppt_x"/>
                                          </p:val>
                                        </p:tav>
                                        <p:tav tm="100000">
                                          <p:val>
                                            <p:strVal val="0-ppt_w/2"/>
                                          </p:val>
                                        </p:tav>
                                      </p:tavLst>
                                    </p:anim>
                                    <p:anim calcmode="lin" valueType="num">
                                      <p:cBhvr additive="base">
                                        <p:cTn id="246" dur="2500"/>
                                        <p:tgtEl>
                                          <p:spTgt spid="12"/>
                                        </p:tgtEl>
                                        <p:attrNameLst>
                                          <p:attrName>ppt_y</p:attrName>
                                        </p:attrNameLst>
                                      </p:cBhvr>
                                      <p:tavLst>
                                        <p:tav tm="0">
                                          <p:val>
                                            <p:strVal val="ppt_y"/>
                                          </p:val>
                                        </p:tav>
                                        <p:tav tm="100000">
                                          <p:val>
                                            <p:strVal val="1+ppt_h/2"/>
                                          </p:val>
                                        </p:tav>
                                      </p:tavLst>
                                    </p:anim>
                                    <p:set>
                                      <p:cBhvr>
                                        <p:cTn id="247" dur="1" fill="hold">
                                          <p:stCondLst>
                                            <p:cond delay="2499"/>
                                          </p:stCondLst>
                                        </p:cTn>
                                        <p:tgtEl>
                                          <p:spTgt spid="12"/>
                                        </p:tgtEl>
                                        <p:attrNameLst>
                                          <p:attrName>style.visibility</p:attrName>
                                        </p:attrNameLst>
                                      </p:cBhvr>
                                      <p:to>
                                        <p:strVal val="hidden"/>
                                      </p:to>
                                    </p:set>
                                  </p:childTnLst>
                                </p:cTn>
                              </p:par>
                              <p:par>
                                <p:cTn id="248" presetID="2" presetClass="exit" presetSubtype="12" fill="hold" grpId="3" nodeType="withEffect">
                                  <p:stCondLst>
                                    <p:cond delay="0"/>
                                  </p:stCondLst>
                                  <p:childTnLst>
                                    <p:anim calcmode="lin" valueType="num">
                                      <p:cBhvr additive="base">
                                        <p:cTn id="249" dur="2500"/>
                                        <p:tgtEl>
                                          <p:spTgt spid="11"/>
                                        </p:tgtEl>
                                        <p:attrNameLst>
                                          <p:attrName>ppt_x</p:attrName>
                                        </p:attrNameLst>
                                      </p:cBhvr>
                                      <p:tavLst>
                                        <p:tav tm="0">
                                          <p:val>
                                            <p:strVal val="ppt_x"/>
                                          </p:val>
                                        </p:tav>
                                        <p:tav tm="100000">
                                          <p:val>
                                            <p:strVal val="0-ppt_w/2"/>
                                          </p:val>
                                        </p:tav>
                                      </p:tavLst>
                                    </p:anim>
                                    <p:anim calcmode="lin" valueType="num">
                                      <p:cBhvr additive="base">
                                        <p:cTn id="250" dur="2500"/>
                                        <p:tgtEl>
                                          <p:spTgt spid="11"/>
                                        </p:tgtEl>
                                        <p:attrNameLst>
                                          <p:attrName>ppt_y</p:attrName>
                                        </p:attrNameLst>
                                      </p:cBhvr>
                                      <p:tavLst>
                                        <p:tav tm="0">
                                          <p:val>
                                            <p:strVal val="ppt_y"/>
                                          </p:val>
                                        </p:tav>
                                        <p:tav tm="100000">
                                          <p:val>
                                            <p:strVal val="1+ppt_h/2"/>
                                          </p:val>
                                        </p:tav>
                                      </p:tavLst>
                                    </p:anim>
                                    <p:set>
                                      <p:cBhvr>
                                        <p:cTn id="251" dur="1" fill="hold">
                                          <p:stCondLst>
                                            <p:cond delay="2499"/>
                                          </p:stCondLst>
                                        </p:cTn>
                                        <p:tgtEl>
                                          <p:spTgt spid="11"/>
                                        </p:tgtEl>
                                        <p:attrNameLst>
                                          <p:attrName>style.visibility</p:attrName>
                                        </p:attrNameLst>
                                      </p:cBhvr>
                                      <p:to>
                                        <p:strVal val="hidden"/>
                                      </p:to>
                                    </p:set>
                                  </p:childTnLst>
                                </p:cTn>
                              </p:par>
                              <p:par>
                                <p:cTn id="252" presetID="2" presetClass="exit" presetSubtype="12" fill="hold" grpId="3" nodeType="withEffect">
                                  <p:stCondLst>
                                    <p:cond delay="0"/>
                                  </p:stCondLst>
                                  <p:childTnLst>
                                    <p:anim calcmode="lin" valueType="num">
                                      <p:cBhvr additive="base">
                                        <p:cTn id="253" dur="2500"/>
                                        <p:tgtEl>
                                          <p:spTgt spid="10"/>
                                        </p:tgtEl>
                                        <p:attrNameLst>
                                          <p:attrName>ppt_x</p:attrName>
                                        </p:attrNameLst>
                                      </p:cBhvr>
                                      <p:tavLst>
                                        <p:tav tm="0">
                                          <p:val>
                                            <p:strVal val="ppt_x"/>
                                          </p:val>
                                        </p:tav>
                                        <p:tav tm="100000">
                                          <p:val>
                                            <p:strVal val="0-ppt_w/2"/>
                                          </p:val>
                                        </p:tav>
                                      </p:tavLst>
                                    </p:anim>
                                    <p:anim calcmode="lin" valueType="num">
                                      <p:cBhvr additive="base">
                                        <p:cTn id="254" dur="2500"/>
                                        <p:tgtEl>
                                          <p:spTgt spid="10"/>
                                        </p:tgtEl>
                                        <p:attrNameLst>
                                          <p:attrName>ppt_y</p:attrName>
                                        </p:attrNameLst>
                                      </p:cBhvr>
                                      <p:tavLst>
                                        <p:tav tm="0">
                                          <p:val>
                                            <p:strVal val="ppt_y"/>
                                          </p:val>
                                        </p:tav>
                                        <p:tav tm="100000">
                                          <p:val>
                                            <p:strVal val="1+ppt_h/2"/>
                                          </p:val>
                                        </p:tav>
                                      </p:tavLst>
                                    </p:anim>
                                    <p:set>
                                      <p:cBhvr>
                                        <p:cTn id="255" dur="1" fill="hold">
                                          <p:stCondLst>
                                            <p:cond delay="2499"/>
                                          </p:stCondLst>
                                        </p:cTn>
                                        <p:tgtEl>
                                          <p:spTgt spid="10"/>
                                        </p:tgtEl>
                                        <p:attrNameLst>
                                          <p:attrName>style.visibility</p:attrName>
                                        </p:attrNameLst>
                                      </p:cBhvr>
                                      <p:to>
                                        <p:strVal val="hidden"/>
                                      </p:to>
                                    </p:set>
                                  </p:childTnLst>
                                </p:cTn>
                              </p:par>
                              <p:par>
                                <p:cTn id="256" presetID="2" presetClass="exit" presetSubtype="6" fill="hold" grpId="3" nodeType="withEffect">
                                  <p:stCondLst>
                                    <p:cond delay="0"/>
                                  </p:stCondLst>
                                  <p:childTnLst>
                                    <p:anim calcmode="lin" valueType="num">
                                      <p:cBhvr additive="base">
                                        <p:cTn id="257" dur="2500"/>
                                        <p:tgtEl>
                                          <p:spTgt spid="6"/>
                                        </p:tgtEl>
                                        <p:attrNameLst>
                                          <p:attrName>ppt_x</p:attrName>
                                        </p:attrNameLst>
                                      </p:cBhvr>
                                      <p:tavLst>
                                        <p:tav tm="0">
                                          <p:val>
                                            <p:strVal val="ppt_x"/>
                                          </p:val>
                                        </p:tav>
                                        <p:tav tm="100000">
                                          <p:val>
                                            <p:strVal val="1+ppt_w/2"/>
                                          </p:val>
                                        </p:tav>
                                      </p:tavLst>
                                    </p:anim>
                                    <p:anim calcmode="lin" valueType="num">
                                      <p:cBhvr additive="base">
                                        <p:cTn id="258" dur="2500"/>
                                        <p:tgtEl>
                                          <p:spTgt spid="6"/>
                                        </p:tgtEl>
                                        <p:attrNameLst>
                                          <p:attrName>ppt_y</p:attrName>
                                        </p:attrNameLst>
                                      </p:cBhvr>
                                      <p:tavLst>
                                        <p:tav tm="0">
                                          <p:val>
                                            <p:strVal val="ppt_y"/>
                                          </p:val>
                                        </p:tav>
                                        <p:tav tm="100000">
                                          <p:val>
                                            <p:strVal val="1+ppt_h/2"/>
                                          </p:val>
                                        </p:tav>
                                      </p:tavLst>
                                    </p:anim>
                                    <p:set>
                                      <p:cBhvr>
                                        <p:cTn id="259" dur="1" fill="hold">
                                          <p:stCondLst>
                                            <p:cond delay="2499"/>
                                          </p:stCondLst>
                                        </p:cTn>
                                        <p:tgtEl>
                                          <p:spTgt spid="6"/>
                                        </p:tgtEl>
                                        <p:attrNameLst>
                                          <p:attrName>style.visibility</p:attrName>
                                        </p:attrNameLst>
                                      </p:cBhvr>
                                      <p:to>
                                        <p:strVal val="hidden"/>
                                      </p:to>
                                    </p:set>
                                  </p:childTnLst>
                                </p:cTn>
                              </p:par>
                              <p:par>
                                <p:cTn id="260" presetID="2" presetClass="exit" presetSubtype="6" fill="hold" grpId="3" nodeType="withEffect">
                                  <p:stCondLst>
                                    <p:cond delay="0"/>
                                  </p:stCondLst>
                                  <p:childTnLst>
                                    <p:anim calcmode="lin" valueType="num">
                                      <p:cBhvr additive="base">
                                        <p:cTn id="261" dur="2500"/>
                                        <p:tgtEl>
                                          <p:spTgt spid="5"/>
                                        </p:tgtEl>
                                        <p:attrNameLst>
                                          <p:attrName>ppt_x</p:attrName>
                                        </p:attrNameLst>
                                      </p:cBhvr>
                                      <p:tavLst>
                                        <p:tav tm="0">
                                          <p:val>
                                            <p:strVal val="ppt_x"/>
                                          </p:val>
                                        </p:tav>
                                        <p:tav tm="100000">
                                          <p:val>
                                            <p:strVal val="1+ppt_w/2"/>
                                          </p:val>
                                        </p:tav>
                                      </p:tavLst>
                                    </p:anim>
                                    <p:anim calcmode="lin" valueType="num">
                                      <p:cBhvr additive="base">
                                        <p:cTn id="262" dur="2500"/>
                                        <p:tgtEl>
                                          <p:spTgt spid="5"/>
                                        </p:tgtEl>
                                        <p:attrNameLst>
                                          <p:attrName>ppt_y</p:attrName>
                                        </p:attrNameLst>
                                      </p:cBhvr>
                                      <p:tavLst>
                                        <p:tav tm="0">
                                          <p:val>
                                            <p:strVal val="ppt_y"/>
                                          </p:val>
                                        </p:tav>
                                        <p:tav tm="100000">
                                          <p:val>
                                            <p:strVal val="1+ppt_h/2"/>
                                          </p:val>
                                        </p:tav>
                                      </p:tavLst>
                                    </p:anim>
                                    <p:set>
                                      <p:cBhvr>
                                        <p:cTn id="263" dur="1" fill="hold">
                                          <p:stCondLst>
                                            <p:cond delay="2499"/>
                                          </p:stCondLst>
                                        </p:cTn>
                                        <p:tgtEl>
                                          <p:spTgt spid="5"/>
                                        </p:tgtEl>
                                        <p:attrNameLst>
                                          <p:attrName>style.visibility</p:attrName>
                                        </p:attrNameLst>
                                      </p:cBhvr>
                                      <p:to>
                                        <p:strVal val="hidden"/>
                                      </p:to>
                                    </p:set>
                                  </p:childTnLst>
                                </p:cTn>
                              </p:par>
                              <p:par>
                                <p:cTn id="264" presetID="2" presetClass="exit" presetSubtype="6" fill="hold" grpId="3" nodeType="withEffect">
                                  <p:stCondLst>
                                    <p:cond delay="0"/>
                                  </p:stCondLst>
                                  <p:childTnLst>
                                    <p:anim calcmode="lin" valueType="num">
                                      <p:cBhvr additive="base">
                                        <p:cTn id="265" dur="2500"/>
                                        <p:tgtEl>
                                          <p:spTgt spid="3"/>
                                        </p:tgtEl>
                                        <p:attrNameLst>
                                          <p:attrName>ppt_x</p:attrName>
                                        </p:attrNameLst>
                                      </p:cBhvr>
                                      <p:tavLst>
                                        <p:tav tm="0">
                                          <p:val>
                                            <p:strVal val="ppt_x"/>
                                          </p:val>
                                        </p:tav>
                                        <p:tav tm="100000">
                                          <p:val>
                                            <p:strVal val="1+ppt_w/2"/>
                                          </p:val>
                                        </p:tav>
                                      </p:tavLst>
                                    </p:anim>
                                    <p:anim calcmode="lin" valueType="num">
                                      <p:cBhvr additive="base">
                                        <p:cTn id="266" dur="2500"/>
                                        <p:tgtEl>
                                          <p:spTgt spid="3"/>
                                        </p:tgtEl>
                                        <p:attrNameLst>
                                          <p:attrName>ppt_y</p:attrName>
                                        </p:attrNameLst>
                                      </p:cBhvr>
                                      <p:tavLst>
                                        <p:tav tm="0">
                                          <p:val>
                                            <p:strVal val="ppt_y"/>
                                          </p:val>
                                        </p:tav>
                                        <p:tav tm="100000">
                                          <p:val>
                                            <p:strVal val="1+ppt_h/2"/>
                                          </p:val>
                                        </p:tav>
                                      </p:tavLst>
                                    </p:anim>
                                    <p:set>
                                      <p:cBhvr>
                                        <p:cTn id="267" dur="1" fill="hold">
                                          <p:stCondLst>
                                            <p:cond delay="2499"/>
                                          </p:stCondLst>
                                        </p:cTn>
                                        <p:tgtEl>
                                          <p:spTgt spid="3"/>
                                        </p:tgtEl>
                                        <p:attrNameLst>
                                          <p:attrName>style.visibility</p:attrName>
                                        </p:attrNameLst>
                                      </p:cBhvr>
                                      <p:to>
                                        <p:strVal val="hidden"/>
                                      </p:to>
                                    </p:set>
                                  </p:childTnLst>
                                </p:cTn>
                              </p:par>
                              <p:par>
                                <p:cTn id="268" presetID="2" presetClass="exit" presetSubtype="6" fill="hold" grpId="3" nodeType="withEffect">
                                  <p:stCondLst>
                                    <p:cond delay="0"/>
                                  </p:stCondLst>
                                  <p:childTnLst>
                                    <p:anim calcmode="lin" valueType="num">
                                      <p:cBhvr additive="base">
                                        <p:cTn id="269" dur="2500"/>
                                        <p:tgtEl>
                                          <p:spTgt spid="2"/>
                                        </p:tgtEl>
                                        <p:attrNameLst>
                                          <p:attrName>ppt_x</p:attrName>
                                        </p:attrNameLst>
                                      </p:cBhvr>
                                      <p:tavLst>
                                        <p:tav tm="0">
                                          <p:val>
                                            <p:strVal val="ppt_x"/>
                                          </p:val>
                                        </p:tav>
                                        <p:tav tm="100000">
                                          <p:val>
                                            <p:strVal val="1+ppt_w/2"/>
                                          </p:val>
                                        </p:tav>
                                      </p:tavLst>
                                    </p:anim>
                                    <p:anim calcmode="lin" valueType="num">
                                      <p:cBhvr additive="base">
                                        <p:cTn id="270" dur="2500"/>
                                        <p:tgtEl>
                                          <p:spTgt spid="2"/>
                                        </p:tgtEl>
                                        <p:attrNameLst>
                                          <p:attrName>ppt_y</p:attrName>
                                        </p:attrNameLst>
                                      </p:cBhvr>
                                      <p:tavLst>
                                        <p:tav tm="0">
                                          <p:val>
                                            <p:strVal val="ppt_y"/>
                                          </p:val>
                                        </p:tav>
                                        <p:tav tm="100000">
                                          <p:val>
                                            <p:strVal val="1+ppt_h/2"/>
                                          </p:val>
                                        </p:tav>
                                      </p:tavLst>
                                    </p:anim>
                                    <p:set>
                                      <p:cBhvr>
                                        <p:cTn id="271" dur="1" fill="hold">
                                          <p:stCondLst>
                                            <p:cond delay="2499"/>
                                          </p:stCondLst>
                                        </p:cTn>
                                        <p:tgtEl>
                                          <p:spTgt spid="2"/>
                                        </p:tgtEl>
                                        <p:attrNameLst>
                                          <p:attrName>style.visibility</p:attrName>
                                        </p:attrNameLst>
                                      </p:cBhvr>
                                      <p:to>
                                        <p:strVal val="hidden"/>
                                      </p:to>
                                    </p:set>
                                  </p:childTnLst>
                                </p:cTn>
                              </p:par>
                              <p:par>
                                <p:cTn id="272" presetID="23" presetClass="entr" presetSubtype="528" fill="hold" nodeType="withEffect">
                                  <p:stCondLst>
                                    <p:cond delay="1000"/>
                                  </p:stCondLst>
                                  <p:childTnLst>
                                    <p:set>
                                      <p:cBhvr>
                                        <p:cTn id="273" dur="1" fill="hold">
                                          <p:stCondLst>
                                            <p:cond delay="0"/>
                                          </p:stCondLst>
                                        </p:cTn>
                                        <p:tgtEl>
                                          <p:spTgt spid="31"/>
                                        </p:tgtEl>
                                        <p:attrNameLst>
                                          <p:attrName>style.visibility</p:attrName>
                                        </p:attrNameLst>
                                      </p:cBhvr>
                                      <p:to>
                                        <p:strVal val="visible"/>
                                      </p:to>
                                    </p:set>
                                    <p:anim calcmode="lin" valueType="num">
                                      <p:cBhvr>
                                        <p:cTn id="274" dur="1500" fill="hold"/>
                                        <p:tgtEl>
                                          <p:spTgt spid="31"/>
                                        </p:tgtEl>
                                        <p:attrNameLst>
                                          <p:attrName>ppt_w</p:attrName>
                                        </p:attrNameLst>
                                      </p:cBhvr>
                                      <p:tavLst>
                                        <p:tav tm="0">
                                          <p:val>
                                            <p:fltVal val="0"/>
                                          </p:val>
                                        </p:tav>
                                        <p:tav tm="100000">
                                          <p:val>
                                            <p:strVal val="#ppt_w"/>
                                          </p:val>
                                        </p:tav>
                                      </p:tavLst>
                                    </p:anim>
                                    <p:anim calcmode="lin" valueType="num">
                                      <p:cBhvr>
                                        <p:cTn id="275" dur="1500" fill="hold"/>
                                        <p:tgtEl>
                                          <p:spTgt spid="31"/>
                                        </p:tgtEl>
                                        <p:attrNameLst>
                                          <p:attrName>ppt_h</p:attrName>
                                        </p:attrNameLst>
                                      </p:cBhvr>
                                      <p:tavLst>
                                        <p:tav tm="0">
                                          <p:val>
                                            <p:fltVal val="0"/>
                                          </p:val>
                                        </p:tav>
                                        <p:tav tm="100000">
                                          <p:val>
                                            <p:strVal val="#ppt_h"/>
                                          </p:val>
                                        </p:tav>
                                      </p:tavLst>
                                    </p:anim>
                                    <p:anim calcmode="lin" valueType="num">
                                      <p:cBhvr>
                                        <p:cTn id="276" dur="1500" fill="hold"/>
                                        <p:tgtEl>
                                          <p:spTgt spid="31"/>
                                        </p:tgtEl>
                                        <p:attrNameLst>
                                          <p:attrName>ppt_x</p:attrName>
                                        </p:attrNameLst>
                                      </p:cBhvr>
                                      <p:tavLst>
                                        <p:tav tm="0">
                                          <p:val>
                                            <p:fltVal val="0.5"/>
                                          </p:val>
                                        </p:tav>
                                        <p:tav tm="100000">
                                          <p:val>
                                            <p:strVal val="#ppt_x"/>
                                          </p:val>
                                        </p:tav>
                                      </p:tavLst>
                                    </p:anim>
                                    <p:anim calcmode="lin" valueType="num">
                                      <p:cBhvr>
                                        <p:cTn id="277" dur="1500" fill="hold"/>
                                        <p:tgtEl>
                                          <p:spTgt spid="31"/>
                                        </p:tgtEl>
                                        <p:attrNameLst>
                                          <p:attrName>ppt_y</p:attrName>
                                        </p:attrNameLst>
                                      </p:cBhvr>
                                      <p:tavLst>
                                        <p:tav tm="0">
                                          <p:val>
                                            <p:fltVal val="0.5"/>
                                          </p:val>
                                        </p:tav>
                                        <p:tav tm="100000">
                                          <p:val>
                                            <p:strVal val="#ppt_y"/>
                                          </p:val>
                                        </p:tav>
                                      </p:tavLst>
                                    </p:anim>
                                  </p:childTnLst>
                                </p:cTn>
                              </p:par>
                              <p:par>
                                <p:cTn id="278" presetID="23" presetClass="entr" presetSubtype="528" fill="hold" nodeType="withEffect">
                                  <p:stCondLst>
                                    <p:cond delay="1000"/>
                                  </p:stCondLst>
                                  <p:childTnLst>
                                    <p:set>
                                      <p:cBhvr>
                                        <p:cTn id="279" dur="1" fill="hold">
                                          <p:stCondLst>
                                            <p:cond delay="0"/>
                                          </p:stCondLst>
                                        </p:cTn>
                                        <p:tgtEl>
                                          <p:spTgt spid="29"/>
                                        </p:tgtEl>
                                        <p:attrNameLst>
                                          <p:attrName>style.visibility</p:attrName>
                                        </p:attrNameLst>
                                      </p:cBhvr>
                                      <p:to>
                                        <p:strVal val="visible"/>
                                      </p:to>
                                    </p:set>
                                    <p:anim calcmode="lin" valueType="num">
                                      <p:cBhvr>
                                        <p:cTn id="280" dur="1500" fill="hold"/>
                                        <p:tgtEl>
                                          <p:spTgt spid="29"/>
                                        </p:tgtEl>
                                        <p:attrNameLst>
                                          <p:attrName>ppt_w</p:attrName>
                                        </p:attrNameLst>
                                      </p:cBhvr>
                                      <p:tavLst>
                                        <p:tav tm="0">
                                          <p:val>
                                            <p:fltVal val="0"/>
                                          </p:val>
                                        </p:tav>
                                        <p:tav tm="100000">
                                          <p:val>
                                            <p:strVal val="#ppt_w"/>
                                          </p:val>
                                        </p:tav>
                                      </p:tavLst>
                                    </p:anim>
                                    <p:anim calcmode="lin" valueType="num">
                                      <p:cBhvr>
                                        <p:cTn id="281" dur="1500" fill="hold"/>
                                        <p:tgtEl>
                                          <p:spTgt spid="29"/>
                                        </p:tgtEl>
                                        <p:attrNameLst>
                                          <p:attrName>ppt_h</p:attrName>
                                        </p:attrNameLst>
                                      </p:cBhvr>
                                      <p:tavLst>
                                        <p:tav tm="0">
                                          <p:val>
                                            <p:fltVal val="0"/>
                                          </p:val>
                                        </p:tav>
                                        <p:tav tm="100000">
                                          <p:val>
                                            <p:strVal val="#ppt_h"/>
                                          </p:val>
                                        </p:tav>
                                      </p:tavLst>
                                    </p:anim>
                                    <p:anim calcmode="lin" valueType="num">
                                      <p:cBhvr>
                                        <p:cTn id="282" dur="1500" fill="hold"/>
                                        <p:tgtEl>
                                          <p:spTgt spid="29"/>
                                        </p:tgtEl>
                                        <p:attrNameLst>
                                          <p:attrName>ppt_x</p:attrName>
                                        </p:attrNameLst>
                                      </p:cBhvr>
                                      <p:tavLst>
                                        <p:tav tm="0">
                                          <p:val>
                                            <p:fltVal val="0.5"/>
                                          </p:val>
                                        </p:tav>
                                        <p:tav tm="100000">
                                          <p:val>
                                            <p:strVal val="#ppt_x"/>
                                          </p:val>
                                        </p:tav>
                                      </p:tavLst>
                                    </p:anim>
                                    <p:anim calcmode="lin" valueType="num">
                                      <p:cBhvr>
                                        <p:cTn id="283" dur="1500" fill="hold"/>
                                        <p:tgtEl>
                                          <p:spTgt spid="29"/>
                                        </p:tgtEl>
                                        <p:attrNameLst>
                                          <p:attrName>ppt_y</p:attrName>
                                        </p:attrNameLst>
                                      </p:cBhvr>
                                      <p:tavLst>
                                        <p:tav tm="0">
                                          <p:val>
                                            <p:fltVal val="0.5"/>
                                          </p:val>
                                        </p:tav>
                                        <p:tav tm="100000">
                                          <p:val>
                                            <p:strVal val="#ppt_y"/>
                                          </p:val>
                                        </p:tav>
                                      </p:tavLst>
                                    </p:anim>
                                  </p:childTnLst>
                                </p:cTn>
                              </p:par>
                              <p:par>
                                <p:cTn id="284" presetID="23" presetClass="entr" presetSubtype="272" fill="hold" nodeType="withEffect">
                                  <p:stCondLst>
                                    <p:cond delay="0"/>
                                  </p:stCondLst>
                                  <p:childTnLst>
                                    <p:set>
                                      <p:cBhvr>
                                        <p:cTn id="285" dur="1" fill="hold">
                                          <p:stCondLst>
                                            <p:cond delay="0"/>
                                          </p:stCondLst>
                                        </p:cTn>
                                        <p:tgtEl>
                                          <p:spTgt spid="32"/>
                                        </p:tgtEl>
                                        <p:attrNameLst>
                                          <p:attrName>style.visibility</p:attrName>
                                        </p:attrNameLst>
                                      </p:cBhvr>
                                      <p:to>
                                        <p:strVal val="visible"/>
                                      </p:to>
                                    </p:set>
                                    <p:anim calcmode="lin" valueType="num">
                                      <p:cBhvr>
                                        <p:cTn id="286" dur="2000" fill="hold"/>
                                        <p:tgtEl>
                                          <p:spTgt spid="32"/>
                                        </p:tgtEl>
                                        <p:attrNameLst>
                                          <p:attrName>ppt_w</p:attrName>
                                        </p:attrNameLst>
                                      </p:cBhvr>
                                      <p:tavLst>
                                        <p:tav tm="0">
                                          <p:val>
                                            <p:strVal val="2/3*#ppt_w"/>
                                          </p:val>
                                        </p:tav>
                                        <p:tav tm="100000">
                                          <p:val>
                                            <p:strVal val="#ppt_w"/>
                                          </p:val>
                                        </p:tav>
                                      </p:tavLst>
                                    </p:anim>
                                    <p:anim calcmode="lin" valueType="num">
                                      <p:cBhvr>
                                        <p:cTn id="287" dur="2000" fill="hold"/>
                                        <p:tgtEl>
                                          <p:spTgt spid="32"/>
                                        </p:tgtEl>
                                        <p:attrNameLst>
                                          <p:attrName>ppt_h</p:attrName>
                                        </p:attrNameLst>
                                      </p:cBhvr>
                                      <p:tavLst>
                                        <p:tav tm="0">
                                          <p:val>
                                            <p:strVal val="2/3*#ppt_h"/>
                                          </p:val>
                                        </p:tav>
                                        <p:tav tm="100000">
                                          <p:val>
                                            <p:strVal val="#ppt_h"/>
                                          </p:val>
                                        </p:tav>
                                      </p:tavLst>
                                    </p:anim>
                                  </p:childTnLst>
                                </p:cTn>
                              </p:par>
                              <p:par>
                                <p:cTn id="288" presetID="8" presetClass="entr" presetSubtype="32" fill="hold" nodeType="withEffect">
                                  <p:stCondLst>
                                    <p:cond delay="0"/>
                                  </p:stCondLst>
                                  <p:childTnLst>
                                    <p:set>
                                      <p:cBhvr>
                                        <p:cTn id="289" dur="1" fill="hold">
                                          <p:stCondLst>
                                            <p:cond delay="0"/>
                                          </p:stCondLst>
                                        </p:cTn>
                                        <p:tgtEl>
                                          <p:spTgt spid="32"/>
                                        </p:tgtEl>
                                        <p:attrNameLst>
                                          <p:attrName>style.visibility</p:attrName>
                                        </p:attrNameLst>
                                      </p:cBhvr>
                                      <p:to>
                                        <p:strVal val="visible"/>
                                      </p:to>
                                    </p:set>
                                    <p:animEffect transition="in" filter="diamond(out)">
                                      <p:cBhvr>
                                        <p:cTn id="290" dur="2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19" grpId="4" animBg="1"/>
      <p:bldP spid="20" grpId="0" animBg="1"/>
      <p:bldP spid="20" grpId="1" animBg="1"/>
      <p:bldP spid="20" grpId="2" animBg="1"/>
      <p:bldP spid="20" grpId="3" animBg="1"/>
      <p:bldP spid="21" grpId="0" animBg="1"/>
      <p:bldP spid="21" grpId="1" animBg="1"/>
      <p:bldP spid="21" grpId="2" animBg="1"/>
      <p:bldP spid="21"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30"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4419600" y="2457450"/>
            <a:ext cx="304800" cy="228600"/>
          </a:xfrm>
          <a:prstGeom prst="rect">
            <a:avLst/>
          </a:prstGeom>
          <a:noFill/>
          <a:extLst>
            <a:ext uri="{909E8E84-426E-40DD-AFC4-6F175D3DCCD1}">
              <a14:hiddenFill xmlns:a14="http://schemas.microsoft.com/office/drawing/2010/main">
                <a:solidFill>
                  <a:srgbClr val="FFFFFF"/>
                </a:solidFill>
              </a14:hiddenFill>
            </a:ext>
          </a:extLst>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s-ES" smtClean="0">
              <a:solidFill>
                <a:srgbClr val="000000"/>
              </a:solidFill>
            </a:endParaRPr>
          </a:p>
        </p:txBody>
      </p:sp>
      <p:sp>
        <p:nvSpPr>
          <p:cNvPr id="4101" name="Rectangle 5"/>
          <p:cNvSpPr>
            <a:spLocks noChangeArrowheads="1"/>
          </p:cNvSpPr>
          <p:nvPr/>
        </p:nvSpPr>
        <p:spPr bwMode="auto">
          <a:xfrm>
            <a:off x="0" y="1371600"/>
            <a:ext cx="9144000" cy="3771900"/>
          </a:xfrm>
          <a:prstGeom prst="rect">
            <a:avLst/>
          </a:prstGeom>
          <a:solidFill>
            <a:srgbClr val="B6E8F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base">
              <a:spcBef>
                <a:spcPct val="0"/>
              </a:spcBef>
              <a:spcAft>
                <a:spcPct val="0"/>
              </a:spcAft>
            </a:pPr>
            <a:endParaRPr lang="es-ES" altLang="es-ES" smtClean="0">
              <a:solidFill>
                <a:srgbClr val="000000"/>
              </a:solidFill>
            </a:endParaRPr>
          </a:p>
        </p:txBody>
      </p:sp>
      <p:pic>
        <p:nvPicPr>
          <p:cNvPr id="4103" name="Picture 7" descr="logo_grande">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81200" y="1"/>
            <a:ext cx="4876800" cy="1171575"/>
          </a:xfrm>
          <a:prstGeom prst="rect">
            <a:avLst/>
          </a:prstGeom>
          <a:noFill/>
          <a:extLst>
            <a:ext uri="{909E8E84-426E-40DD-AFC4-6F175D3DCCD1}">
              <a14:hiddenFill xmlns:a14="http://schemas.microsoft.com/office/drawing/2010/main">
                <a:solidFill>
                  <a:srgbClr val="FFFFFF"/>
                </a:solidFill>
              </a14:hiddenFill>
            </a:ext>
          </a:extLst>
        </p:spPr>
      </p:pic>
      <p:sp>
        <p:nvSpPr>
          <p:cNvPr id="4104" name="Text Box 8"/>
          <p:cNvSpPr txBox="1">
            <a:spLocks noChangeArrowheads="1"/>
          </p:cNvSpPr>
          <p:nvPr/>
        </p:nvSpPr>
        <p:spPr bwMode="auto">
          <a:xfrm>
            <a:off x="0" y="1428750"/>
            <a:ext cx="9144000" cy="2369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6000" b="1" smtClean="0">
                <a:solidFill>
                  <a:srgbClr val="000000"/>
                </a:solidFill>
                <a:latin typeface="Kristen ITC" pitchFamily="66" charset="0"/>
              </a:rPr>
              <a:t>¿Te ha gustado?</a:t>
            </a:r>
            <a:r>
              <a:rPr lang="es-ES" altLang="es-ES" sz="4800" smtClean="0">
                <a:solidFill>
                  <a:srgbClr val="000000"/>
                </a:solidFill>
                <a:latin typeface="Kristen ITC" pitchFamily="66" charset="0"/>
              </a:rPr>
              <a:t> </a:t>
            </a:r>
            <a:br>
              <a:rPr lang="es-ES" altLang="es-ES" sz="4800" smtClean="0">
                <a:solidFill>
                  <a:srgbClr val="000000"/>
                </a:solidFill>
                <a:latin typeface="Kristen ITC" pitchFamily="66" charset="0"/>
              </a:rPr>
            </a:br>
            <a:r>
              <a:rPr lang="es-ES" altLang="es-ES" sz="4400" smtClean="0">
                <a:solidFill>
                  <a:srgbClr val="000000"/>
                </a:solidFill>
                <a:latin typeface="Kristen ITC" pitchFamily="66" charset="0"/>
              </a:rPr>
              <a:t>Puedes ver más entrando </a:t>
            </a:r>
            <a:br>
              <a:rPr lang="es-ES" altLang="es-ES" sz="4400" smtClean="0">
                <a:solidFill>
                  <a:srgbClr val="000000"/>
                </a:solidFill>
                <a:latin typeface="Kristen ITC" pitchFamily="66" charset="0"/>
              </a:rPr>
            </a:br>
            <a:r>
              <a:rPr lang="es-ES" altLang="es-ES" sz="4400" b="1" smtClean="0">
                <a:solidFill>
                  <a:srgbClr val="40F903"/>
                </a:solidFill>
                <a:latin typeface="Kristen ITC" pitchFamily="66" charset="0"/>
                <a:hlinkClick r:id="rId5"/>
              </a:rPr>
              <a:t>Aquí</a:t>
            </a:r>
            <a:endParaRPr lang="es-ES" altLang="es-ES" sz="4400" b="1" smtClean="0">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9050">
                <a:solidFill>
                  <a:srgbClr val="34495E"/>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_tradnl" altLang="es-ES" b="1" smtClean="0">
                <a:solidFill>
                  <a:srgbClr val="000000"/>
                </a:solidFill>
                <a:latin typeface="Kristen ITC" pitchFamily="66" charset="0"/>
              </a:rPr>
              <a:t>Además puedes recibir powerpoints en tu correo electrónico suscribiéndote aquí:</a:t>
            </a:r>
            <a:r>
              <a:rPr lang="es-ES_tradnl" altLang="es-ES" b="1" smtClean="0">
                <a:solidFill>
                  <a:srgbClr val="0066FF"/>
                </a:solidFill>
              </a:rPr>
              <a:t> </a:t>
            </a:r>
          </a:p>
          <a:p>
            <a:pPr fontAlgn="base">
              <a:spcBef>
                <a:spcPct val="50000"/>
              </a:spcBef>
              <a:spcAft>
                <a:spcPct val="0"/>
              </a:spcAft>
            </a:pPr>
            <a:endParaRPr lang="es-ES" altLang="es-ES" b="1" smtClean="0">
              <a:solidFill>
                <a:srgbClr val="0066FF"/>
              </a:solidFill>
            </a:endParaRPr>
          </a:p>
        </p:txBody>
      </p:sp>
      <p:pic>
        <p:nvPicPr>
          <p:cNvPr id="4106" name="Picture 10" descr="email">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38800" y="3143250"/>
            <a:ext cx="2362200" cy="1771650"/>
          </a:xfrm>
          <a:prstGeom prst="rect">
            <a:avLst/>
          </a:prstGeom>
          <a:noFill/>
          <a:extLst>
            <a:ext uri="{909E8E84-426E-40DD-AFC4-6F175D3DCCD1}">
              <a14:hiddenFill xmlns:a14="http://schemas.microsoft.com/office/drawing/2010/main">
                <a:solidFill>
                  <a:srgbClr val="FFFFFF"/>
                </a:solidFill>
              </a14:hiddenFill>
            </a:ext>
          </a:extLst>
        </p:spPr>
      </p:pic>
      <p:pic>
        <p:nvPicPr>
          <p:cNvPr id="4113" name="Picture 17" descr="flechas-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38600" y="3657600"/>
            <a:ext cx="1219200" cy="742950"/>
          </a:xfrm>
          <a:prstGeom prst="rect">
            <a:avLst/>
          </a:prstGeom>
          <a:noFill/>
          <a:extLst>
            <a:ext uri="{909E8E84-426E-40DD-AFC4-6F175D3DCCD1}">
              <a14:hiddenFill xmlns:a14="http://schemas.microsoft.com/office/drawing/2010/main">
                <a:solidFill>
                  <a:srgbClr val="FFFFFF"/>
                </a:solidFill>
              </a14:hiddenFill>
            </a:ext>
          </a:extLst>
        </p:spPr>
      </p:pic>
      <p:pic>
        <p:nvPicPr>
          <p:cNvPr id="4117" name="Picture 21" descr="facebook-icon">
            <a:hlinkClick r:id="rId10"/>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0" y="22288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8" name="Picture 22" descr="twitter-icon">
            <a:hlinkClick r:id="rId12"/>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0" y="262890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9" name="Picture 23" descr="Web-Google-plus-Metro-icon">
            <a:hlinkClick r:id="rId14"/>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0" y="30289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20" name="Picture 24" descr="vkontakte-256">
            <a:hlinkClick r:id="rId16"/>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0" y="3429000"/>
            <a:ext cx="533400" cy="400050"/>
          </a:xfrm>
          <a:prstGeom prst="rect">
            <a:avLst/>
          </a:prstGeom>
          <a:noFill/>
          <a:extLst>
            <a:ext uri="{909E8E84-426E-40DD-AFC4-6F175D3DCCD1}">
              <a14:hiddenFill xmlns:a14="http://schemas.microsoft.com/office/drawing/2010/main">
                <a:solidFill>
                  <a:srgbClr val="FFFFFF"/>
                </a:solidFill>
              </a14:hiddenFill>
            </a:ext>
          </a:extLst>
        </p:spPr>
      </p:pic>
      <p:sp>
        <p:nvSpPr>
          <p:cNvPr id="4122" name="Text Box 26"/>
          <p:cNvSpPr txBox="1">
            <a:spLocks noChangeArrowheads="1"/>
          </p:cNvSpPr>
          <p:nvPr/>
        </p:nvSpPr>
        <p:spPr bwMode="auto">
          <a:xfrm>
            <a:off x="0" y="4914901"/>
            <a:ext cx="9144000" cy="307777"/>
          </a:xfrm>
          <a:prstGeom prst="rect">
            <a:avLst/>
          </a:prstGeom>
          <a:solidFill>
            <a:srgbClr val="34495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1400" smtClean="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20093988">
            <a:off x="4114800" y="628650"/>
            <a:ext cx="4826000" cy="15811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1097</TotalTime>
  <Words>1225</Words>
  <Application>Microsoft Office PowerPoint</Application>
  <PresentationFormat>Presentación en pantalla (16:9)</PresentationFormat>
  <Paragraphs>97</Paragraphs>
  <Slides>55</Slides>
  <Notes>14</Notes>
  <HiddenSlides>0</HiddenSlides>
  <MMClips>1</MMClips>
  <ScaleCrop>false</ScaleCrop>
  <HeadingPairs>
    <vt:vector size="4" baseType="variant">
      <vt:variant>
        <vt:lpstr>Tema</vt:lpstr>
      </vt:variant>
      <vt:variant>
        <vt:i4>2</vt:i4>
      </vt:variant>
      <vt:variant>
        <vt:lpstr>Títulos de diapositiva</vt:lpstr>
      </vt:variant>
      <vt:variant>
        <vt:i4>55</vt:i4>
      </vt:variant>
    </vt:vector>
  </HeadingPairs>
  <TitlesOfParts>
    <vt:vector size="57" baseType="lpstr">
      <vt:lpstr>Tema de Office</vt:lpstr>
      <vt:lpstr>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 y Roby</dc:creator>
  <cp:lastModifiedBy>Paloma</cp:lastModifiedBy>
  <cp:revision>9</cp:revision>
  <dcterms:created xsi:type="dcterms:W3CDTF">2017-05-27T18:59:12Z</dcterms:created>
  <dcterms:modified xsi:type="dcterms:W3CDTF">2017-06-04T01:04:36Z</dcterms:modified>
</cp:coreProperties>
</file>